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gif" ContentType="image/gif"/>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8" r:id="rId5"/>
  </p:sldMasterIdLst>
  <p:notesMasterIdLst>
    <p:notesMasterId r:id="rId260"/>
  </p:notesMasterIdLst>
  <p:sldIdLst>
    <p:sldId id="257" r:id="rId6"/>
    <p:sldId id="456" r:id="rId7"/>
    <p:sldId id="431" r:id="rId8"/>
    <p:sldId id="265" r:id="rId9"/>
    <p:sldId id="275" r:id="rId10"/>
    <p:sldId id="504" r:id="rId11"/>
    <p:sldId id="507" r:id="rId12"/>
    <p:sldId id="268" r:id="rId13"/>
    <p:sldId id="269" r:id="rId14"/>
    <p:sldId id="270" r:id="rId15"/>
    <p:sldId id="271" r:id="rId16"/>
    <p:sldId id="545" r:id="rId17"/>
    <p:sldId id="273" r:id="rId18"/>
    <p:sldId id="274" r:id="rId19"/>
    <p:sldId id="278" r:id="rId20"/>
    <p:sldId id="505" r:id="rId21"/>
    <p:sldId id="508" r:id="rId22"/>
    <p:sldId id="280" r:id="rId23"/>
    <p:sldId id="281" r:id="rId24"/>
    <p:sldId id="282" r:id="rId25"/>
    <p:sldId id="283" r:id="rId26"/>
    <p:sldId id="546" r:id="rId27"/>
    <p:sldId id="285" r:id="rId28"/>
    <p:sldId id="407" r:id="rId29"/>
    <p:sldId id="287" r:id="rId30"/>
    <p:sldId id="521" r:id="rId31"/>
    <p:sldId id="509" r:id="rId32"/>
    <p:sldId id="289" r:id="rId33"/>
    <p:sldId id="363" r:id="rId34"/>
    <p:sldId id="432" r:id="rId35"/>
    <p:sldId id="547" r:id="rId36"/>
    <p:sldId id="548" r:id="rId37"/>
    <p:sldId id="384" r:id="rId38"/>
    <p:sldId id="408" r:id="rId39"/>
    <p:sldId id="334" r:id="rId40"/>
    <p:sldId id="522" r:id="rId41"/>
    <p:sldId id="510" r:id="rId42"/>
    <p:sldId id="312" r:id="rId43"/>
    <p:sldId id="362" r:id="rId44"/>
    <p:sldId id="434" r:id="rId45"/>
    <p:sldId id="549" r:id="rId46"/>
    <p:sldId id="550" r:id="rId47"/>
    <p:sldId id="385" r:id="rId48"/>
    <p:sldId id="409" r:id="rId49"/>
    <p:sldId id="335" r:id="rId50"/>
    <p:sldId id="544" r:id="rId51"/>
    <p:sldId id="291" r:id="rId52"/>
    <p:sldId id="313" r:id="rId53"/>
    <p:sldId id="361" r:id="rId54"/>
    <p:sldId id="436" r:id="rId55"/>
    <p:sldId id="551" r:id="rId56"/>
    <p:sldId id="552" r:id="rId57"/>
    <p:sldId id="386" r:id="rId58"/>
    <p:sldId id="410" r:id="rId59"/>
    <p:sldId id="336" r:id="rId60"/>
    <p:sldId id="524" r:id="rId61"/>
    <p:sldId id="511" r:id="rId62"/>
    <p:sldId id="314" r:id="rId63"/>
    <p:sldId id="360" r:id="rId64"/>
    <p:sldId id="438" r:id="rId65"/>
    <p:sldId id="553" r:id="rId66"/>
    <p:sldId id="554" r:id="rId67"/>
    <p:sldId id="387" r:id="rId68"/>
    <p:sldId id="411" r:id="rId69"/>
    <p:sldId id="337" r:id="rId70"/>
    <p:sldId id="525" r:id="rId71"/>
    <p:sldId id="512" r:id="rId72"/>
    <p:sldId id="315" r:id="rId73"/>
    <p:sldId id="359" r:id="rId74"/>
    <p:sldId id="440" r:id="rId75"/>
    <p:sldId id="555" r:id="rId76"/>
    <p:sldId id="556" r:id="rId77"/>
    <p:sldId id="388" r:id="rId78"/>
    <p:sldId id="412" r:id="rId79"/>
    <p:sldId id="338" r:id="rId80"/>
    <p:sldId id="526" r:id="rId81"/>
    <p:sldId id="294" r:id="rId82"/>
    <p:sldId id="316" r:id="rId83"/>
    <p:sldId id="364" r:id="rId84"/>
    <p:sldId id="442" r:id="rId85"/>
    <p:sldId id="558" r:id="rId86"/>
    <p:sldId id="559" r:id="rId87"/>
    <p:sldId id="389" r:id="rId88"/>
    <p:sldId id="413" r:id="rId89"/>
    <p:sldId id="339" r:id="rId90"/>
    <p:sldId id="527" r:id="rId91"/>
    <p:sldId id="513" r:id="rId92"/>
    <p:sldId id="317" r:id="rId93"/>
    <p:sldId id="365" r:id="rId94"/>
    <p:sldId id="444" r:id="rId95"/>
    <p:sldId id="560" r:id="rId96"/>
    <p:sldId id="562" r:id="rId97"/>
    <p:sldId id="390" r:id="rId98"/>
    <p:sldId id="414" r:id="rId99"/>
    <p:sldId id="340" r:id="rId100"/>
    <p:sldId id="528" r:id="rId101"/>
    <p:sldId id="296" r:id="rId102"/>
    <p:sldId id="318" r:id="rId103"/>
    <p:sldId id="366" r:id="rId104"/>
    <p:sldId id="446" r:id="rId105"/>
    <p:sldId id="563" r:id="rId106"/>
    <p:sldId id="564" r:id="rId107"/>
    <p:sldId id="391" r:id="rId108"/>
    <p:sldId id="415" r:id="rId109"/>
    <p:sldId id="341" r:id="rId110"/>
    <p:sldId id="529" r:id="rId111"/>
    <p:sldId id="514" r:id="rId112"/>
    <p:sldId id="319" r:id="rId113"/>
    <p:sldId id="367" r:id="rId114"/>
    <p:sldId id="448" r:id="rId115"/>
    <p:sldId id="565" r:id="rId116"/>
    <p:sldId id="566" r:id="rId117"/>
    <p:sldId id="392" r:id="rId118"/>
    <p:sldId id="416" r:id="rId119"/>
    <p:sldId id="342" r:id="rId120"/>
    <p:sldId id="530" r:id="rId121"/>
    <p:sldId id="298" r:id="rId122"/>
    <p:sldId id="320" r:id="rId123"/>
    <p:sldId id="368" r:id="rId124"/>
    <p:sldId id="450" r:id="rId125"/>
    <p:sldId id="567" r:id="rId126"/>
    <p:sldId id="569" r:id="rId127"/>
    <p:sldId id="393" r:id="rId128"/>
    <p:sldId id="417" r:id="rId129"/>
    <p:sldId id="343" r:id="rId130"/>
    <p:sldId id="531" r:id="rId131"/>
    <p:sldId id="299" r:id="rId132"/>
    <p:sldId id="321" r:id="rId133"/>
    <p:sldId id="369" r:id="rId134"/>
    <p:sldId id="452" r:id="rId135"/>
    <p:sldId id="570" r:id="rId136"/>
    <p:sldId id="571" r:id="rId137"/>
    <p:sldId id="394" r:id="rId138"/>
    <p:sldId id="418" r:id="rId139"/>
    <p:sldId id="344" r:id="rId140"/>
    <p:sldId id="532" r:id="rId141"/>
    <p:sldId id="515" r:id="rId142"/>
    <p:sldId id="322" r:id="rId143"/>
    <p:sldId id="370" r:id="rId144"/>
    <p:sldId id="468" r:id="rId145"/>
    <p:sldId id="572" r:id="rId146"/>
    <p:sldId id="573" r:id="rId147"/>
    <p:sldId id="395" r:id="rId148"/>
    <p:sldId id="419" r:id="rId149"/>
    <p:sldId id="345" r:id="rId150"/>
    <p:sldId id="533" r:id="rId151"/>
    <p:sldId id="516" r:id="rId152"/>
    <p:sldId id="323" r:id="rId153"/>
    <p:sldId id="371" r:id="rId154"/>
    <p:sldId id="471" r:id="rId155"/>
    <p:sldId id="574" r:id="rId156"/>
    <p:sldId id="575" r:id="rId157"/>
    <p:sldId id="396" r:id="rId158"/>
    <p:sldId id="420" r:id="rId159"/>
    <p:sldId id="346" r:id="rId160"/>
    <p:sldId id="534" r:id="rId161"/>
    <p:sldId id="302" r:id="rId162"/>
    <p:sldId id="324" r:id="rId163"/>
    <p:sldId id="382" r:id="rId164"/>
    <p:sldId id="474" r:id="rId165"/>
    <p:sldId id="576" r:id="rId166"/>
    <p:sldId id="577" r:id="rId167"/>
    <p:sldId id="397" r:id="rId168"/>
    <p:sldId id="421" r:id="rId169"/>
    <p:sldId id="347" r:id="rId170"/>
    <p:sldId id="535" r:id="rId171"/>
    <p:sldId id="303" r:id="rId172"/>
    <p:sldId id="325" r:id="rId173"/>
    <p:sldId id="373" r:id="rId174"/>
    <p:sldId id="477" r:id="rId175"/>
    <p:sldId id="578" r:id="rId176"/>
    <p:sldId id="579" r:id="rId177"/>
    <p:sldId id="398" r:id="rId178"/>
    <p:sldId id="422" r:id="rId179"/>
    <p:sldId id="348" r:id="rId180"/>
    <p:sldId id="536" r:id="rId181"/>
    <p:sldId id="517" r:id="rId182"/>
    <p:sldId id="326" r:id="rId183"/>
    <p:sldId id="374" r:id="rId184"/>
    <p:sldId id="480" r:id="rId185"/>
    <p:sldId id="580" r:id="rId186"/>
    <p:sldId id="581" r:id="rId187"/>
    <p:sldId id="399" r:id="rId188"/>
    <p:sldId id="423" r:id="rId189"/>
    <p:sldId id="349" r:id="rId190"/>
    <p:sldId id="537" r:id="rId191"/>
    <p:sldId id="305" r:id="rId192"/>
    <p:sldId id="327" r:id="rId193"/>
    <p:sldId id="375" r:id="rId194"/>
    <p:sldId id="483" r:id="rId195"/>
    <p:sldId id="582" r:id="rId196"/>
    <p:sldId id="583" r:id="rId197"/>
    <p:sldId id="400" r:id="rId198"/>
    <p:sldId id="424" r:id="rId199"/>
    <p:sldId id="350" r:id="rId200"/>
    <p:sldId id="538" r:id="rId201"/>
    <p:sldId id="306" r:id="rId202"/>
    <p:sldId id="328" r:id="rId203"/>
    <p:sldId id="376" r:id="rId204"/>
    <p:sldId id="486" r:id="rId205"/>
    <p:sldId id="584" r:id="rId206"/>
    <p:sldId id="586" r:id="rId207"/>
    <p:sldId id="401" r:id="rId208"/>
    <p:sldId id="425" r:id="rId209"/>
    <p:sldId id="351" r:id="rId210"/>
    <p:sldId id="539" r:id="rId211"/>
    <p:sldId id="307" r:id="rId212"/>
    <p:sldId id="329" r:id="rId213"/>
    <p:sldId id="383" r:id="rId214"/>
    <p:sldId id="489" r:id="rId215"/>
    <p:sldId id="587" r:id="rId216"/>
    <p:sldId id="588" r:id="rId217"/>
    <p:sldId id="402" r:id="rId218"/>
    <p:sldId id="426" r:id="rId219"/>
    <p:sldId id="352" r:id="rId220"/>
    <p:sldId id="540" r:id="rId221"/>
    <p:sldId id="518" r:id="rId222"/>
    <p:sldId id="330" r:id="rId223"/>
    <p:sldId id="378" r:id="rId224"/>
    <p:sldId id="492" r:id="rId225"/>
    <p:sldId id="589" r:id="rId226"/>
    <p:sldId id="590" r:id="rId227"/>
    <p:sldId id="403" r:id="rId228"/>
    <p:sldId id="427" r:id="rId229"/>
    <p:sldId id="353" r:id="rId230"/>
    <p:sldId id="541" r:id="rId231"/>
    <p:sldId id="309" r:id="rId232"/>
    <p:sldId id="331" r:id="rId233"/>
    <p:sldId id="379" r:id="rId234"/>
    <p:sldId id="495" r:id="rId235"/>
    <p:sldId id="591" r:id="rId236"/>
    <p:sldId id="592" r:id="rId237"/>
    <p:sldId id="404" r:id="rId238"/>
    <p:sldId id="428" r:id="rId239"/>
    <p:sldId id="354" r:id="rId240"/>
    <p:sldId id="542" r:id="rId241"/>
    <p:sldId id="519" r:id="rId242"/>
    <p:sldId id="332" r:id="rId243"/>
    <p:sldId id="380" r:id="rId244"/>
    <p:sldId id="498" r:id="rId245"/>
    <p:sldId id="593" r:id="rId246"/>
    <p:sldId id="594" r:id="rId247"/>
    <p:sldId id="405" r:id="rId248"/>
    <p:sldId id="429" r:id="rId249"/>
    <p:sldId id="355" r:id="rId250"/>
    <p:sldId id="543" r:id="rId251"/>
    <p:sldId id="520" r:id="rId252"/>
    <p:sldId id="333" r:id="rId253"/>
    <p:sldId id="381" r:id="rId254"/>
    <p:sldId id="501" r:id="rId255"/>
    <p:sldId id="595" r:id="rId256"/>
    <p:sldId id="596" r:id="rId257"/>
    <p:sldId id="406" r:id="rId258"/>
    <p:sldId id="430" r:id="rId259"/>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CC"/>
    <a:srgbClr val="FF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252" autoAdjust="0"/>
    <p:restoredTop sz="95501" autoAdjust="0"/>
  </p:normalViewPr>
  <p:slideViewPr>
    <p:cSldViewPr snapToGrid="0">
      <p:cViewPr varScale="1">
        <p:scale>
          <a:sx n="84" d="100"/>
          <a:sy n="84" d="100"/>
        </p:scale>
        <p:origin x="1428" y="120"/>
      </p:cViewPr>
      <p:guideLst/>
    </p:cSldViewPr>
  </p:slideViewPr>
  <p:notesTextViewPr>
    <p:cViewPr>
      <p:scale>
        <a:sx n="1" d="1"/>
        <a:sy n="1" d="1"/>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170" Type="http://schemas.openxmlformats.org/officeDocument/2006/relationships/slide" Target="slides/slide165.xml"/><Relationship Id="rId191" Type="http://schemas.openxmlformats.org/officeDocument/2006/relationships/slide" Target="slides/slide186.xml"/><Relationship Id="rId205" Type="http://schemas.openxmlformats.org/officeDocument/2006/relationships/slide" Target="slides/slide200.xml"/><Relationship Id="rId226" Type="http://schemas.openxmlformats.org/officeDocument/2006/relationships/slide" Target="slides/slide221.xml"/><Relationship Id="rId247" Type="http://schemas.openxmlformats.org/officeDocument/2006/relationships/slide" Target="slides/slide242.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5.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slide" Target="slides/slide211.xml"/><Relationship Id="rId237" Type="http://schemas.openxmlformats.org/officeDocument/2006/relationships/slide" Target="slides/slide232.xml"/><Relationship Id="rId258" Type="http://schemas.openxmlformats.org/officeDocument/2006/relationships/slide" Target="slides/slide253.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slide" Target="slides/slide166.xml"/><Relationship Id="rId192" Type="http://schemas.openxmlformats.org/officeDocument/2006/relationships/slide" Target="slides/slide187.xml"/><Relationship Id="rId206" Type="http://schemas.openxmlformats.org/officeDocument/2006/relationships/slide" Target="slides/slide201.xml"/><Relationship Id="rId227" Type="http://schemas.openxmlformats.org/officeDocument/2006/relationships/slide" Target="slides/slide222.xml"/><Relationship Id="rId248" Type="http://schemas.openxmlformats.org/officeDocument/2006/relationships/slide" Target="slides/slide243.xml"/><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82" Type="http://schemas.openxmlformats.org/officeDocument/2006/relationships/slide" Target="slides/slide177.xml"/><Relationship Id="rId217" Type="http://schemas.openxmlformats.org/officeDocument/2006/relationships/slide" Target="slides/slide212.xml"/><Relationship Id="rId1" Type="http://schemas.openxmlformats.org/officeDocument/2006/relationships/slideMaster" Target="slideMasters/slideMaster1.xml"/><Relationship Id="rId6" Type="http://schemas.openxmlformats.org/officeDocument/2006/relationships/slide" Target="slides/slide1.xml"/><Relationship Id="rId212" Type="http://schemas.openxmlformats.org/officeDocument/2006/relationships/slide" Target="slides/slide207.xml"/><Relationship Id="rId233" Type="http://schemas.openxmlformats.org/officeDocument/2006/relationships/slide" Target="slides/slide228.xml"/><Relationship Id="rId238" Type="http://schemas.openxmlformats.org/officeDocument/2006/relationships/slide" Target="slides/slide233.xml"/><Relationship Id="rId254" Type="http://schemas.openxmlformats.org/officeDocument/2006/relationships/slide" Target="slides/slide249.xml"/><Relationship Id="rId259" Type="http://schemas.openxmlformats.org/officeDocument/2006/relationships/slide" Target="slides/slide254.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slide" Target="slides/slide130.xml"/><Relationship Id="rId151" Type="http://schemas.openxmlformats.org/officeDocument/2006/relationships/slide" Target="slides/slide146.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172" Type="http://schemas.openxmlformats.org/officeDocument/2006/relationships/slide" Target="slides/slide167.xml"/><Relationship Id="rId193" Type="http://schemas.openxmlformats.org/officeDocument/2006/relationships/slide" Target="slides/slide188.xml"/><Relationship Id="rId202" Type="http://schemas.openxmlformats.org/officeDocument/2006/relationships/slide" Target="slides/slide197.xml"/><Relationship Id="rId207" Type="http://schemas.openxmlformats.org/officeDocument/2006/relationships/slide" Target="slides/slide202.xml"/><Relationship Id="rId223" Type="http://schemas.openxmlformats.org/officeDocument/2006/relationships/slide" Target="slides/slide218.xml"/><Relationship Id="rId228" Type="http://schemas.openxmlformats.org/officeDocument/2006/relationships/slide" Target="slides/slide223.xml"/><Relationship Id="rId244" Type="http://schemas.openxmlformats.org/officeDocument/2006/relationships/slide" Target="slides/slide239.xml"/><Relationship Id="rId249" Type="http://schemas.openxmlformats.org/officeDocument/2006/relationships/slide" Target="slides/slide24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260" Type="http://schemas.openxmlformats.org/officeDocument/2006/relationships/notesMaster" Target="notesMasters/notesMaster1.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slide" Target="slides/slide136.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openxmlformats.org/officeDocument/2006/relationships/slide" Target="slides/slide157.xml"/><Relationship Id="rId183" Type="http://schemas.openxmlformats.org/officeDocument/2006/relationships/slide" Target="slides/slide178.xml"/><Relationship Id="rId213" Type="http://schemas.openxmlformats.org/officeDocument/2006/relationships/slide" Target="slides/slide208.xml"/><Relationship Id="rId218" Type="http://schemas.openxmlformats.org/officeDocument/2006/relationships/slide" Target="slides/slide213.xml"/><Relationship Id="rId234" Type="http://schemas.openxmlformats.org/officeDocument/2006/relationships/slide" Target="slides/slide229.xml"/><Relationship Id="rId239" Type="http://schemas.openxmlformats.org/officeDocument/2006/relationships/slide" Target="slides/slide234.xml"/><Relationship Id="rId2" Type="http://schemas.openxmlformats.org/officeDocument/2006/relationships/slideMaster" Target="slideMasters/slideMaster2.xml"/><Relationship Id="rId29" Type="http://schemas.openxmlformats.org/officeDocument/2006/relationships/slide" Target="slides/slide24.xml"/><Relationship Id="rId250" Type="http://schemas.openxmlformats.org/officeDocument/2006/relationships/slide" Target="slides/slide245.xml"/><Relationship Id="rId255" Type="http://schemas.openxmlformats.org/officeDocument/2006/relationships/slide" Target="slides/slide250.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199" Type="http://schemas.openxmlformats.org/officeDocument/2006/relationships/slide" Target="slides/slide194.xml"/><Relationship Id="rId203" Type="http://schemas.openxmlformats.org/officeDocument/2006/relationships/slide" Target="slides/slide198.xml"/><Relationship Id="rId208" Type="http://schemas.openxmlformats.org/officeDocument/2006/relationships/slide" Target="slides/slide203.xml"/><Relationship Id="rId229" Type="http://schemas.openxmlformats.org/officeDocument/2006/relationships/slide" Target="slides/slide224.xml"/><Relationship Id="rId19" Type="http://schemas.openxmlformats.org/officeDocument/2006/relationships/slide" Target="slides/slide14.xml"/><Relationship Id="rId224" Type="http://schemas.openxmlformats.org/officeDocument/2006/relationships/slide" Target="slides/slide219.xml"/><Relationship Id="rId240" Type="http://schemas.openxmlformats.org/officeDocument/2006/relationships/slide" Target="slides/slide235.xml"/><Relationship Id="rId245" Type="http://schemas.openxmlformats.org/officeDocument/2006/relationships/slide" Target="slides/slide240.xml"/><Relationship Id="rId261" Type="http://schemas.openxmlformats.org/officeDocument/2006/relationships/presProps" Target="presProps.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189" Type="http://schemas.openxmlformats.org/officeDocument/2006/relationships/slide" Target="slides/slide184.xml"/><Relationship Id="rId219" Type="http://schemas.openxmlformats.org/officeDocument/2006/relationships/slide" Target="slides/slide214.xml"/><Relationship Id="rId3" Type="http://schemas.openxmlformats.org/officeDocument/2006/relationships/slideMaster" Target="slideMasters/slideMaster3.xml"/><Relationship Id="rId214" Type="http://schemas.openxmlformats.org/officeDocument/2006/relationships/slide" Target="slides/slide209.xml"/><Relationship Id="rId230" Type="http://schemas.openxmlformats.org/officeDocument/2006/relationships/slide" Target="slides/slide225.xml"/><Relationship Id="rId235" Type="http://schemas.openxmlformats.org/officeDocument/2006/relationships/slide" Target="slides/slide230.xml"/><Relationship Id="rId251" Type="http://schemas.openxmlformats.org/officeDocument/2006/relationships/slide" Target="slides/slide246.xml"/><Relationship Id="rId256" Type="http://schemas.openxmlformats.org/officeDocument/2006/relationships/slide" Target="slides/slide251.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79" Type="http://schemas.openxmlformats.org/officeDocument/2006/relationships/slide" Target="slides/slide174.xml"/><Relationship Id="rId195" Type="http://schemas.openxmlformats.org/officeDocument/2006/relationships/slide" Target="slides/slide190.xml"/><Relationship Id="rId209" Type="http://schemas.openxmlformats.org/officeDocument/2006/relationships/slide" Target="slides/slide204.xml"/><Relationship Id="rId190" Type="http://schemas.openxmlformats.org/officeDocument/2006/relationships/slide" Target="slides/slide185.xml"/><Relationship Id="rId204" Type="http://schemas.openxmlformats.org/officeDocument/2006/relationships/slide" Target="slides/slide199.xml"/><Relationship Id="rId220" Type="http://schemas.openxmlformats.org/officeDocument/2006/relationships/slide" Target="slides/slide215.xml"/><Relationship Id="rId225" Type="http://schemas.openxmlformats.org/officeDocument/2006/relationships/slide" Target="slides/slide220.xml"/><Relationship Id="rId241" Type="http://schemas.openxmlformats.org/officeDocument/2006/relationships/slide" Target="slides/slide236.xml"/><Relationship Id="rId246" Type="http://schemas.openxmlformats.org/officeDocument/2006/relationships/slide" Target="slides/slide241.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262" Type="http://schemas.openxmlformats.org/officeDocument/2006/relationships/viewProps" Target="viewProps.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slide" Target="slides/slide164.xml"/><Relationship Id="rId185" Type="http://schemas.openxmlformats.org/officeDocument/2006/relationships/slide" Target="slides/slide180.xml"/><Relationship Id="rId4" Type="http://schemas.openxmlformats.org/officeDocument/2006/relationships/slideMaster" Target="slideMasters/slideMaster4.xml"/><Relationship Id="rId9" Type="http://schemas.openxmlformats.org/officeDocument/2006/relationships/slide" Target="slides/slide4.xml"/><Relationship Id="rId180" Type="http://schemas.openxmlformats.org/officeDocument/2006/relationships/slide" Target="slides/slide175.xml"/><Relationship Id="rId210" Type="http://schemas.openxmlformats.org/officeDocument/2006/relationships/slide" Target="slides/slide205.xml"/><Relationship Id="rId215" Type="http://schemas.openxmlformats.org/officeDocument/2006/relationships/slide" Target="slides/slide210.xml"/><Relationship Id="rId236" Type="http://schemas.openxmlformats.org/officeDocument/2006/relationships/slide" Target="slides/slide231.xml"/><Relationship Id="rId257" Type="http://schemas.openxmlformats.org/officeDocument/2006/relationships/slide" Target="slides/slide252.xml"/><Relationship Id="rId26" Type="http://schemas.openxmlformats.org/officeDocument/2006/relationships/slide" Target="slides/slide21.xml"/><Relationship Id="rId231" Type="http://schemas.openxmlformats.org/officeDocument/2006/relationships/slide" Target="slides/slide226.xml"/><Relationship Id="rId252" Type="http://schemas.openxmlformats.org/officeDocument/2006/relationships/slide" Target="slides/slide247.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196" Type="http://schemas.openxmlformats.org/officeDocument/2006/relationships/slide" Target="slides/slide191.xml"/><Relationship Id="rId200" Type="http://schemas.openxmlformats.org/officeDocument/2006/relationships/slide" Target="slides/slide195.xml"/><Relationship Id="rId16" Type="http://schemas.openxmlformats.org/officeDocument/2006/relationships/slide" Target="slides/slide11.xml"/><Relationship Id="rId221" Type="http://schemas.openxmlformats.org/officeDocument/2006/relationships/slide" Target="slides/slide216.xml"/><Relationship Id="rId242" Type="http://schemas.openxmlformats.org/officeDocument/2006/relationships/slide" Target="slides/slide237.xml"/><Relationship Id="rId263" Type="http://schemas.openxmlformats.org/officeDocument/2006/relationships/theme" Target="theme/theme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 Id="rId211" Type="http://schemas.openxmlformats.org/officeDocument/2006/relationships/slide" Target="slides/slide206.xml"/><Relationship Id="rId232" Type="http://schemas.openxmlformats.org/officeDocument/2006/relationships/slide" Target="slides/slide227.xml"/><Relationship Id="rId253" Type="http://schemas.openxmlformats.org/officeDocument/2006/relationships/slide" Target="slides/slide248.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201" Type="http://schemas.openxmlformats.org/officeDocument/2006/relationships/slide" Target="slides/slide196.xml"/><Relationship Id="rId222" Type="http://schemas.openxmlformats.org/officeDocument/2006/relationships/slide" Target="slides/slide217.xml"/><Relationship Id="rId243" Type="http://schemas.openxmlformats.org/officeDocument/2006/relationships/slide" Target="slides/slide238.xml"/><Relationship Id="rId264" Type="http://schemas.openxmlformats.org/officeDocument/2006/relationships/tableStyles" Target="tableStyles.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9.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AF31CD5-58D1-4F57-B12C-36151B9061D8}" type="datetimeFigureOut">
              <a:rPr lang="en-US" smtClean="0"/>
              <a:t>7/6/2015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0F67E2A-D0B1-4043-831D-E40D761D56C3}" type="slidenum">
              <a:rPr lang="en-US" smtClean="0"/>
              <a:t>‹#›</a:t>
            </a:fld>
            <a:endParaRPr lang="en-US"/>
          </a:p>
        </p:txBody>
      </p:sp>
    </p:spTree>
    <p:extLst>
      <p:ext uri="{BB962C8B-B14F-4D97-AF65-F5344CB8AC3E}">
        <p14:creationId xmlns:p14="http://schemas.microsoft.com/office/powerpoint/2010/main" val="78878087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7"/>
          <p:cNvSpPr>
            <a:spLocks noGrp="1" noChangeArrowheads="1"/>
          </p:cNvSpPr>
          <p:nvPr>
            <p:ph type="sldNum" sz="quarter" idx="5"/>
          </p:nvPr>
        </p:nvSpPr>
        <p:spPr>
          <a:noFill/>
        </p:spPr>
        <p:txBody>
          <a:bodyPr/>
          <a:lstStyle/>
          <a:p>
            <a:fld id="{1B04738D-6914-45D7-9044-8D2B4B359FE1}" type="slidenum">
              <a:rPr lang="en-US">
                <a:solidFill>
                  <a:srgbClr val="000000"/>
                </a:solidFill>
              </a:rPr>
              <a:pPr/>
              <a:t>2</a:t>
            </a:fld>
            <a:endParaRPr lang="en-US">
              <a:solidFill>
                <a:srgbClr val="000000"/>
              </a:solidFill>
            </a:endParaRPr>
          </a:p>
        </p:txBody>
      </p:sp>
      <p:sp>
        <p:nvSpPr>
          <p:cNvPr id="10243" name="Rectangle 2"/>
          <p:cNvSpPr>
            <a:spLocks noGrp="1" noRot="1" noChangeAspect="1" noChangeArrowheads="1" noTextEdit="1"/>
          </p:cNvSpPr>
          <p:nvPr>
            <p:ph type="sldImg"/>
          </p:nvPr>
        </p:nvSpPr>
        <p:spPr>
          <a:xfrm>
            <a:off x="1143000" y="685800"/>
            <a:ext cx="4572000" cy="3429000"/>
          </a:xfrm>
          <a:ln/>
        </p:spPr>
      </p:sp>
      <p:sp>
        <p:nvSpPr>
          <p:cNvPr id="10244" name="Rectangle 3"/>
          <p:cNvSpPr>
            <a:spLocks noGrp="1" noChangeArrowheads="1"/>
          </p:cNvSpPr>
          <p:nvPr>
            <p:ph type="body" idx="1"/>
          </p:nvPr>
        </p:nvSpPr>
        <p:spPr>
          <a:noFill/>
          <a:ln/>
        </p:spPr>
        <p:txBody>
          <a:bodyPr/>
          <a:lstStyle/>
          <a:p>
            <a:endParaRPr lang="en-US" smtClean="0"/>
          </a:p>
        </p:txBody>
      </p:sp>
    </p:spTree>
    <p:extLst>
      <p:ext uri="{BB962C8B-B14F-4D97-AF65-F5344CB8AC3E}">
        <p14:creationId xmlns:p14="http://schemas.microsoft.com/office/powerpoint/2010/main" val="11266467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47</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When you see the words Husbands &amp;</a:t>
            </a:r>
            <a:r>
              <a:rPr lang="en-US" altLang="en-US" baseline="0" dirty="0" smtClean="0"/>
              <a:t> Wives, you should think of the first husband and wife…</a:t>
            </a:r>
          </a:p>
          <a:p>
            <a:r>
              <a:rPr lang="en-US" altLang="en-US" baseline="0" dirty="0" smtClean="0"/>
              <a:t>That was the Genesis of all families.</a:t>
            </a:r>
          </a:p>
          <a:p>
            <a:r>
              <a:rPr lang="en-US" altLang="en-US" baseline="0" dirty="0" smtClean="0"/>
              <a:t>Husband + Wife = 2</a:t>
            </a:r>
          </a:p>
          <a:p>
            <a:r>
              <a:rPr lang="en-US" altLang="en-US" baseline="0" dirty="0" smtClean="0"/>
              <a:t>One each day and 24 hours in a day.</a:t>
            </a:r>
            <a:endParaRPr lang="en-US" altLang="en-US" dirty="0" smtClean="0"/>
          </a:p>
        </p:txBody>
      </p:sp>
    </p:spTree>
    <p:extLst>
      <p:ext uri="{BB962C8B-B14F-4D97-AF65-F5344CB8AC3E}">
        <p14:creationId xmlns:p14="http://schemas.microsoft.com/office/powerpoint/2010/main" val="4427182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48</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When you see the words Husbands &amp;</a:t>
            </a:r>
            <a:r>
              <a:rPr lang="en-US" altLang="en-US" baseline="0" dirty="0" smtClean="0"/>
              <a:t> Wives, you should think of the first husband and wife…</a:t>
            </a:r>
          </a:p>
          <a:p>
            <a:r>
              <a:rPr lang="en-US" altLang="en-US" baseline="0" dirty="0" smtClean="0"/>
              <a:t>That was the Genesis of all families.</a:t>
            </a:r>
          </a:p>
          <a:p>
            <a:r>
              <a:rPr lang="en-US" altLang="en-US" baseline="0" dirty="0" smtClean="0"/>
              <a:t>Husband + Wife = 2</a:t>
            </a:r>
          </a:p>
          <a:p>
            <a:r>
              <a:rPr lang="en-US" altLang="en-US" baseline="0" dirty="0" smtClean="0"/>
              <a:t>One each day and 24 hours in a day.</a:t>
            </a:r>
            <a:endParaRPr lang="en-US" altLang="en-US" dirty="0" smtClean="0"/>
          </a:p>
        </p:txBody>
      </p:sp>
    </p:spTree>
    <p:extLst>
      <p:ext uri="{BB962C8B-B14F-4D97-AF65-F5344CB8AC3E}">
        <p14:creationId xmlns:p14="http://schemas.microsoft.com/office/powerpoint/2010/main" val="7295529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C21B03CE-4776-4085-9B41-3B2EEB72CD24}" type="slidenum">
              <a:rPr lang="en-US" altLang="en-US" sz="1200"/>
              <a:pPr algn="r"/>
              <a:t>57</a:t>
            </a:fld>
            <a:endParaRPr lang="en-US" altLang="en-US" sz="1200"/>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What was the name of </a:t>
            </a:r>
            <a:r>
              <a:rPr lang="en-US" altLang="en-US" dirty="0" err="1" smtClean="0"/>
              <a:t>Potifer’s</a:t>
            </a:r>
            <a:r>
              <a:rPr lang="en-US" altLang="en-US" dirty="0" smtClean="0"/>
              <a:t> wife?  </a:t>
            </a:r>
            <a:r>
              <a:rPr lang="en-US" altLang="en-US" dirty="0" err="1" smtClean="0"/>
              <a:t>GENie</a:t>
            </a:r>
            <a:r>
              <a:rPr lang="en-US" altLang="en-US" dirty="0" smtClean="0"/>
              <a:t>.</a:t>
            </a:r>
          </a:p>
          <a:p>
            <a:r>
              <a:rPr lang="en-US" altLang="en-US" dirty="0" smtClean="0"/>
              <a:t>Repeat</a:t>
            </a:r>
            <a:r>
              <a:rPr lang="en-US" altLang="en-US" baseline="0" dirty="0" smtClean="0"/>
              <a:t> “Dirty Mind, Full of Slime” 39:9 </a:t>
            </a:r>
            <a:endParaRPr lang="en-US" altLang="en-US" dirty="0" smtClean="0"/>
          </a:p>
        </p:txBody>
      </p:sp>
    </p:spTree>
    <p:extLst>
      <p:ext uri="{BB962C8B-B14F-4D97-AF65-F5344CB8AC3E}">
        <p14:creationId xmlns:p14="http://schemas.microsoft.com/office/powerpoint/2010/main" val="4904588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C21B03CE-4776-4085-9B41-3B2EEB72CD24}" type="slidenum">
              <a:rPr lang="en-US" altLang="en-US" sz="1200"/>
              <a:pPr algn="r"/>
              <a:t>58</a:t>
            </a:fld>
            <a:endParaRPr lang="en-US" altLang="en-US" sz="1200"/>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What was the name of </a:t>
            </a:r>
            <a:r>
              <a:rPr lang="en-US" altLang="en-US" dirty="0" err="1" smtClean="0"/>
              <a:t>Potifer’s</a:t>
            </a:r>
            <a:r>
              <a:rPr lang="en-US" altLang="en-US" dirty="0" smtClean="0"/>
              <a:t> wife?  </a:t>
            </a:r>
            <a:r>
              <a:rPr lang="en-US" altLang="en-US" dirty="0" err="1" smtClean="0"/>
              <a:t>GENie</a:t>
            </a:r>
            <a:r>
              <a:rPr lang="en-US" altLang="en-US" dirty="0" smtClean="0"/>
              <a:t>.</a:t>
            </a:r>
          </a:p>
          <a:p>
            <a:r>
              <a:rPr lang="en-US" altLang="en-US" dirty="0" smtClean="0"/>
              <a:t>Repeat</a:t>
            </a:r>
            <a:r>
              <a:rPr lang="en-US" altLang="en-US" baseline="0" dirty="0" smtClean="0"/>
              <a:t> “Dirty Mind, Full of Slime” 39:9 </a:t>
            </a:r>
            <a:endParaRPr lang="en-US" altLang="en-US" dirty="0" smtClean="0"/>
          </a:p>
        </p:txBody>
      </p:sp>
    </p:spTree>
    <p:extLst>
      <p:ext uri="{BB962C8B-B14F-4D97-AF65-F5344CB8AC3E}">
        <p14:creationId xmlns:p14="http://schemas.microsoft.com/office/powerpoint/2010/main" val="8650805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67</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Peculiar</a:t>
            </a:r>
          </a:p>
          <a:p>
            <a:r>
              <a:rPr lang="en-US" altLang="en-US" dirty="0" smtClean="0"/>
              <a:t>Some find it peculiar</a:t>
            </a:r>
            <a:r>
              <a:rPr lang="en-US" altLang="en-US" baseline="0" dirty="0" smtClean="0"/>
              <a:t> that girls can go on a mission at ___.</a:t>
            </a:r>
          </a:p>
          <a:p>
            <a:r>
              <a:rPr lang="en-US" altLang="en-US" baseline="0" dirty="0" smtClean="0"/>
              <a:t>But she has been preparing since Kindergarten. </a:t>
            </a:r>
            <a:endParaRPr lang="en-US" altLang="en-US" dirty="0" smtClean="0"/>
          </a:p>
        </p:txBody>
      </p:sp>
    </p:spTree>
    <p:extLst>
      <p:ext uri="{BB962C8B-B14F-4D97-AF65-F5344CB8AC3E}">
        <p14:creationId xmlns:p14="http://schemas.microsoft.com/office/powerpoint/2010/main" val="38092465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68</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Peculiar</a:t>
            </a:r>
          </a:p>
          <a:p>
            <a:r>
              <a:rPr lang="en-US" altLang="en-US" dirty="0" smtClean="0"/>
              <a:t>Some find it peculiar</a:t>
            </a:r>
            <a:r>
              <a:rPr lang="en-US" altLang="en-US" baseline="0" dirty="0" smtClean="0"/>
              <a:t> that girls can go on a mission at ___.</a:t>
            </a:r>
          </a:p>
          <a:p>
            <a:r>
              <a:rPr lang="en-US" altLang="en-US" baseline="0" dirty="0" smtClean="0"/>
              <a:t>But she has been preparing since Kindergarten. </a:t>
            </a:r>
            <a:endParaRPr lang="en-US" altLang="en-US" dirty="0" smtClean="0"/>
          </a:p>
        </p:txBody>
      </p:sp>
    </p:spTree>
    <p:extLst>
      <p:ext uri="{BB962C8B-B14F-4D97-AF65-F5344CB8AC3E}">
        <p14:creationId xmlns:p14="http://schemas.microsoft.com/office/powerpoint/2010/main" val="40441082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1FD0698A-712B-4C9F-B83A-051B9950281C}" type="slidenum">
              <a:rPr lang="en-US" altLang="en-US" sz="1200"/>
              <a:pPr algn="r"/>
              <a:t>77</a:t>
            </a:fld>
            <a:endParaRPr lang="en-US" altLang="en-US" sz="1200"/>
          </a:p>
        </p:txBody>
      </p:sp>
      <p:sp>
        <p:nvSpPr>
          <p:cNvPr id="17411" name="Rectangle 2"/>
          <p:cNvSpPr>
            <a:spLocks noGrp="1" noRot="1" noChangeAspect="1" noChangeArrowheads="1" noTextEdit="1"/>
          </p:cNvSpPr>
          <p:nvPr>
            <p:ph type="sldImg"/>
          </p:nvPr>
        </p:nvSpPr>
        <p:spPr>
          <a:ln/>
        </p:spPr>
      </p:sp>
      <p:sp>
        <p:nvSpPr>
          <p:cNvPr id="17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Of the TEN COMMANDMENTS, which is the</a:t>
            </a:r>
            <a:r>
              <a:rPr lang="en-US" altLang="en-US" baseline="0" dirty="0" smtClean="0"/>
              <a:t> worst to break?</a:t>
            </a:r>
          </a:p>
          <a:p>
            <a:r>
              <a:rPr lang="en-US" altLang="en-US" baseline="0" dirty="0" smtClean="0"/>
              <a:t>Thou shalt not kill.</a:t>
            </a:r>
          </a:p>
          <a:p>
            <a:r>
              <a:rPr lang="en-US" altLang="en-US" baseline="0" dirty="0" smtClean="0"/>
              <a:t>Be careful when driving from school</a:t>
            </a:r>
          </a:p>
          <a:p>
            <a:r>
              <a:rPr lang="en-US" altLang="en-US" baseline="0" dirty="0" smtClean="0"/>
              <a:t>How fast is a school zone?</a:t>
            </a:r>
          </a:p>
          <a:p>
            <a:r>
              <a:rPr lang="en-US" altLang="en-US" baseline="0" dirty="0" smtClean="0"/>
              <a:t>But that is better than driving 3-17</a:t>
            </a:r>
            <a:endParaRPr lang="en-US" altLang="en-US" dirty="0" smtClean="0"/>
          </a:p>
        </p:txBody>
      </p:sp>
    </p:spTree>
    <p:extLst>
      <p:ext uri="{BB962C8B-B14F-4D97-AF65-F5344CB8AC3E}">
        <p14:creationId xmlns:p14="http://schemas.microsoft.com/office/powerpoint/2010/main" val="38424737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1FD0698A-712B-4C9F-B83A-051B9950281C}" type="slidenum">
              <a:rPr lang="en-US" altLang="en-US" sz="1200"/>
              <a:pPr algn="r"/>
              <a:t>78</a:t>
            </a:fld>
            <a:endParaRPr lang="en-US" altLang="en-US" sz="1200"/>
          </a:p>
        </p:txBody>
      </p:sp>
      <p:sp>
        <p:nvSpPr>
          <p:cNvPr id="17411" name="Rectangle 2"/>
          <p:cNvSpPr>
            <a:spLocks noGrp="1" noRot="1" noChangeAspect="1" noChangeArrowheads="1" noTextEdit="1"/>
          </p:cNvSpPr>
          <p:nvPr>
            <p:ph type="sldImg"/>
          </p:nvPr>
        </p:nvSpPr>
        <p:spPr>
          <a:ln/>
        </p:spPr>
      </p:sp>
      <p:sp>
        <p:nvSpPr>
          <p:cNvPr id="17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Of the TEN COMMANDMENTS, which is the</a:t>
            </a:r>
            <a:r>
              <a:rPr lang="en-US" altLang="en-US" baseline="0" dirty="0" smtClean="0"/>
              <a:t> worst to break?</a:t>
            </a:r>
          </a:p>
          <a:p>
            <a:r>
              <a:rPr lang="en-US" altLang="en-US" baseline="0" dirty="0" smtClean="0"/>
              <a:t>Thou shalt not kill.</a:t>
            </a:r>
          </a:p>
          <a:p>
            <a:r>
              <a:rPr lang="en-US" altLang="en-US" baseline="0" dirty="0" smtClean="0"/>
              <a:t>Be careful when driving from school</a:t>
            </a:r>
          </a:p>
          <a:p>
            <a:r>
              <a:rPr lang="en-US" altLang="en-US" baseline="0" dirty="0" smtClean="0"/>
              <a:t>How fast is a school zone?</a:t>
            </a:r>
          </a:p>
          <a:p>
            <a:r>
              <a:rPr lang="en-US" altLang="en-US" baseline="0" dirty="0" smtClean="0"/>
              <a:t>But that is better than driving 3-17</a:t>
            </a:r>
            <a:endParaRPr lang="en-US" altLang="en-US" dirty="0" smtClean="0"/>
          </a:p>
        </p:txBody>
      </p:sp>
    </p:spTree>
    <p:extLst>
      <p:ext uri="{BB962C8B-B14F-4D97-AF65-F5344CB8AC3E}">
        <p14:creationId xmlns:p14="http://schemas.microsoft.com/office/powerpoint/2010/main" val="40115819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E208437D-6D26-44C2-A825-4CE6A7D94F82}" type="slidenum">
              <a:rPr lang="en-US" altLang="en-US" sz="1200"/>
              <a:pPr algn="r"/>
              <a:t>87</a:t>
            </a:fld>
            <a:endParaRPr lang="en-US" altLang="en-US" sz="1200"/>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Serve</a:t>
            </a:r>
          </a:p>
          <a:p>
            <a:r>
              <a:rPr lang="en-US" altLang="en-US" dirty="0" smtClean="0"/>
              <a:t>Another type</a:t>
            </a:r>
            <a:r>
              <a:rPr lang="en-US" altLang="en-US" baseline="0" dirty="0" smtClean="0"/>
              <a:t> of Serve is in Tennis.</a:t>
            </a:r>
          </a:p>
          <a:p>
            <a:r>
              <a:rPr lang="en-US" altLang="en-US" baseline="0" dirty="0" smtClean="0"/>
              <a:t>This guy’s name is Joshua.</a:t>
            </a:r>
          </a:p>
          <a:p>
            <a:r>
              <a:rPr lang="en-US" altLang="en-US" baseline="0" dirty="0" smtClean="0"/>
              <a:t>How many hours in a DAY? 24</a:t>
            </a:r>
          </a:p>
          <a:p>
            <a:r>
              <a:rPr lang="en-US" altLang="en-US" baseline="0" dirty="0" smtClean="0"/>
              <a:t>Does anyone know what number is the first point in tennis? 15</a:t>
            </a:r>
            <a:endParaRPr lang="en-US" altLang="en-US" dirty="0" smtClean="0"/>
          </a:p>
        </p:txBody>
      </p:sp>
    </p:spTree>
    <p:extLst>
      <p:ext uri="{BB962C8B-B14F-4D97-AF65-F5344CB8AC3E}">
        <p14:creationId xmlns:p14="http://schemas.microsoft.com/office/powerpoint/2010/main" val="11938183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E208437D-6D26-44C2-A825-4CE6A7D94F82}" type="slidenum">
              <a:rPr lang="en-US" altLang="en-US" sz="1200"/>
              <a:pPr algn="r"/>
              <a:t>88</a:t>
            </a:fld>
            <a:endParaRPr lang="en-US" altLang="en-US" sz="1200"/>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Serve</a:t>
            </a:r>
          </a:p>
          <a:p>
            <a:r>
              <a:rPr lang="en-US" altLang="en-US" dirty="0" smtClean="0"/>
              <a:t>Another type</a:t>
            </a:r>
            <a:r>
              <a:rPr lang="en-US" altLang="en-US" baseline="0" dirty="0" smtClean="0"/>
              <a:t> of Serve is in Tennis.</a:t>
            </a:r>
          </a:p>
          <a:p>
            <a:r>
              <a:rPr lang="en-US" altLang="en-US" baseline="0" dirty="0" smtClean="0"/>
              <a:t>This guy’s name is Joshua.</a:t>
            </a:r>
          </a:p>
          <a:p>
            <a:r>
              <a:rPr lang="en-US" altLang="en-US" baseline="0" dirty="0" smtClean="0"/>
              <a:t>How many hours in a DAY? 24</a:t>
            </a:r>
          </a:p>
          <a:p>
            <a:r>
              <a:rPr lang="en-US" altLang="en-US" baseline="0" dirty="0" smtClean="0"/>
              <a:t>Does anyone know what number is the first point in tennis? 15</a:t>
            </a:r>
            <a:endParaRPr lang="en-US" altLang="en-US" dirty="0" smtClean="0"/>
          </a:p>
        </p:txBody>
      </p:sp>
    </p:spTree>
    <p:extLst>
      <p:ext uri="{BB962C8B-B14F-4D97-AF65-F5344CB8AC3E}">
        <p14:creationId xmlns:p14="http://schemas.microsoft.com/office/powerpoint/2010/main" val="3861982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E0A628AE-FE34-4AB6-80C6-1456ACBAA1A8}" type="slidenum">
              <a:rPr lang="en-US" altLang="en-US" sz="1200">
                <a:solidFill>
                  <a:srgbClr val="000000"/>
                </a:solidFill>
              </a:rPr>
              <a:pPr algn="r"/>
              <a:t>7</a:t>
            </a:fld>
            <a:endParaRPr lang="en-US" altLang="en-US" sz="1200">
              <a:solidFill>
                <a:srgbClr val="000000"/>
              </a:solidFill>
            </a:endParaRPr>
          </a:p>
        </p:txBody>
      </p:sp>
      <p:sp>
        <p:nvSpPr>
          <p:cNvPr id="5123" name="Rectangle 2"/>
          <p:cNvSpPr>
            <a:spLocks noGrp="1" noRot="1" noChangeAspect="1" noChangeArrowheads="1" noTextEdit="1"/>
          </p:cNvSpPr>
          <p:nvPr>
            <p:ph type="sldImg"/>
          </p:nvPr>
        </p:nvSpPr>
        <p:spPr>
          <a:ln/>
        </p:spPr>
      </p:sp>
      <p:sp>
        <p:nvSpPr>
          <p:cNvPr id="5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My</a:t>
            </a:r>
            <a:r>
              <a:rPr lang="en-US" altLang="en-US" baseline="0" dirty="0" smtClean="0"/>
              <a:t> Work My Glory</a:t>
            </a:r>
            <a:endParaRPr lang="en-US" altLang="en-US" dirty="0" smtClean="0"/>
          </a:p>
          <a:p>
            <a:r>
              <a:rPr lang="en-US" altLang="en-US" dirty="0" smtClean="0"/>
              <a:t>Two people who had incredible Works</a:t>
            </a:r>
            <a:r>
              <a:rPr lang="en-US" altLang="en-US" baseline="0" dirty="0" smtClean="0"/>
              <a:t> were Jesus and MOSES.</a:t>
            </a:r>
          </a:p>
          <a:p>
            <a:r>
              <a:rPr lang="en-US" altLang="en-US" baseline="0" dirty="0" smtClean="0"/>
              <a:t>Did you know they both fasted 1 + 39 days before their work really began? </a:t>
            </a:r>
            <a:endParaRPr lang="en-US" altLang="en-US" dirty="0" smtClean="0"/>
          </a:p>
        </p:txBody>
      </p:sp>
    </p:spTree>
    <p:extLst>
      <p:ext uri="{BB962C8B-B14F-4D97-AF65-F5344CB8AC3E}">
        <p14:creationId xmlns:p14="http://schemas.microsoft.com/office/powerpoint/2010/main" val="13383445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581448E7-D5A1-47BB-A08A-2CE1EA3AD4AE}" type="slidenum">
              <a:rPr lang="en-US" altLang="en-US" sz="1200"/>
              <a:pPr algn="r"/>
              <a:t>97</a:t>
            </a:fld>
            <a:endParaRPr lang="en-US" altLang="en-US" sz="1200"/>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Looks on the Heart</a:t>
            </a:r>
          </a:p>
          <a:p>
            <a:r>
              <a:rPr lang="en-US" altLang="en-US" dirty="0" smtClean="0"/>
              <a:t>Know</a:t>
            </a:r>
            <a:r>
              <a:rPr lang="en-US" altLang="en-US" baseline="0" dirty="0" smtClean="0"/>
              <a:t> what this guy’s name is? Samuel</a:t>
            </a:r>
          </a:p>
          <a:p>
            <a:r>
              <a:rPr lang="en-US" altLang="en-US" baseline="0" dirty="0" smtClean="0"/>
              <a:t>Any guesses on his age? 16</a:t>
            </a:r>
          </a:p>
          <a:p>
            <a:endParaRPr lang="en-US" altLang="en-US" dirty="0" smtClean="0"/>
          </a:p>
        </p:txBody>
      </p:sp>
    </p:spTree>
    <p:extLst>
      <p:ext uri="{BB962C8B-B14F-4D97-AF65-F5344CB8AC3E}">
        <p14:creationId xmlns:p14="http://schemas.microsoft.com/office/powerpoint/2010/main" val="104428813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581448E7-D5A1-47BB-A08A-2CE1EA3AD4AE}" type="slidenum">
              <a:rPr lang="en-US" altLang="en-US" sz="1200"/>
              <a:pPr algn="r"/>
              <a:t>98</a:t>
            </a:fld>
            <a:endParaRPr lang="en-US" altLang="en-US" sz="1200"/>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Looks on the Heart</a:t>
            </a:r>
          </a:p>
          <a:p>
            <a:r>
              <a:rPr lang="en-US" altLang="en-US" dirty="0" smtClean="0"/>
              <a:t>Know</a:t>
            </a:r>
            <a:r>
              <a:rPr lang="en-US" altLang="en-US" baseline="0" dirty="0" smtClean="0"/>
              <a:t> what this guy’s name is? Samuel</a:t>
            </a:r>
          </a:p>
          <a:p>
            <a:r>
              <a:rPr lang="en-US" altLang="en-US" baseline="0" dirty="0" smtClean="0"/>
              <a:t>Any guesses on his age? 16</a:t>
            </a:r>
          </a:p>
          <a:p>
            <a:endParaRPr lang="en-US" altLang="en-US" dirty="0" smtClean="0"/>
          </a:p>
        </p:txBody>
      </p:sp>
    </p:spTree>
    <p:extLst>
      <p:ext uri="{BB962C8B-B14F-4D97-AF65-F5344CB8AC3E}">
        <p14:creationId xmlns:p14="http://schemas.microsoft.com/office/powerpoint/2010/main" val="30875561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7E1FD4B9-FE1F-4651-87C2-27B30A990C83}" type="slidenum">
              <a:rPr lang="en-US" altLang="en-US" sz="1200"/>
              <a:pPr algn="r"/>
              <a:t>107</a:t>
            </a:fld>
            <a:endParaRPr lang="en-US" altLang="en-US" sz="1200"/>
          </a:p>
        </p:txBody>
      </p:sp>
      <p:sp>
        <p:nvSpPr>
          <p:cNvPr id="23555" name="Rectangle 2"/>
          <p:cNvSpPr>
            <a:spLocks noGrp="1" noRot="1" noChangeAspect="1" noChangeArrowheads="1" noTextEdit="1"/>
          </p:cNvSpPr>
          <p:nvPr>
            <p:ph type="sldImg"/>
          </p:nvPr>
        </p:nvSpPr>
        <p:spPr>
          <a:ln/>
        </p:spPr>
      </p:sp>
      <p:sp>
        <p:nvSpPr>
          <p:cNvPr id="23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Clean Hands</a:t>
            </a:r>
          </a:p>
          <a:p>
            <a:r>
              <a:rPr lang="en-US" altLang="en-US" dirty="0" smtClean="0"/>
              <a:t>Palms of your hands sounds like Psalms.</a:t>
            </a:r>
          </a:p>
          <a:p>
            <a:r>
              <a:rPr lang="en-US" altLang="en-US" dirty="0" smtClean="0"/>
              <a:t>Daily</a:t>
            </a:r>
            <a:r>
              <a:rPr lang="en-US" altLang="en-US" baseline="0" dirty="0" smtClean="0"/>
              <a:t> – How many hours in a day?</a:t>
            </a:r>
          </a:p>
          <a:p>
            <a:r>
              <a:rPr lang="en-US" altLang="en-US" baseline="0" dirty="0" smtClean="0"/>
              <a:t>How many times a day to people eat? 3-4 meals.  </a:t>
            </a:r>
          </a:p>
          <a:p>
            <a:r>
              <a:rPr lang="en-US" altLang="en-US" baseline="0" dirty="0" smtClean="0"/>
              <a:t>Taco bell talks about the 4</a:t>
            </a:r>
            <a:r>
              <a:rPr lang="en-US" altLang="en-US" baseline="30000" dirty="0" smtClean="0"/>
              <a:t>th</a:t>
            </a:r>
            <a:r>
              <a:rPr lang="en-US" altLang="en-US" baseline="0" dirty="0" smtClean="0"/>
              <a:t> meal. </a:t>
            </a:r>
            <a:endParaRPr lang="en-US" altLang="en-US" dirty="0" smtClean="0"/>
          </a:p>
        </p:txBody>
      </p:sp>
    </p:spTree>
    <p:extLst>
      <p:ext uri="{BB962C8B-B14F-4D97-AF65-F5344CB8AC3E}">
        <p14:creationId xmlns:p14="http://schemas.microsoft.com/office/powerpoint/2010/main" val="200400344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7E1FD4B9-FE1F-4651-87C2-27B30A990C83}" type="slidenum">
              <a:rPr lang="en-US" altLang="en-US" sz="1200"/>
              <a:pPr algn="r"/>
              <a:t>108</a:t>
            </a:fld>
            <a:endParaRPr lang="en-US" altLang="en-US" sz="1200"/>
          </a:p>
        </p:txBody>
      </p:sp>
      <p:sp>
        <p:nvSpPr>
          <p:cNvPr id="23555" name="Rectangle 2"/>
          <p:cNvSpPr>
            <a:spLocks noGrp="1" noRot="1" noChangeAspect="1" noChangeArrowheads="1" noTextEdit="1"/>
          </p:cNvSpPr>
          <p:nvPr>
            <p:ph type="sldImg"/>
          </p:nvPr>
        </p:nvSpPr>
        <p:spPr>
          <a:ln/>
        </p:spPr>
      </p:sp>
      <p:sp>
        <p:nvSpPr>
          <p:cNvPr id="23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Clean Hands</a:t>
            </a:r>
          </a:p>
          <a:p>
            <a:r>
              <a:rPr lang="en-US" altLang="en-US" dirty="0" smtClean="0"/>
              <a:t>Palms of your hands sounds like Psalms.</a:t>
            </a:r>
          </a:p>
          <a:p>
            <a:r>
              <a:rPr lang="en-US" altLang="en-US" dirty="0" smtClean="0"/>
              <a:t>Daily</a:t>
            </a:r>
            <a:r>
              <a:rPr lang="en-US" altLang="en-US" baseline="0" dirty="0" smtClean="0"/>
              <a:t> – How many hours in a day?</a:t>
            </a:r>
          </a:p>
          <a:p>
            <a:r>
              <a:rPr lang="en-US" altLang="en-US" baseline="0" dirty="0" smtClean="0"/>
              <a:t>How many times a day to people eat? 3-4 meals.  </a:t>
            </a:r>
          </a:p>
          <a:p>
            <a:r>
              <a:rPr lang="en-US" altLang="en-US" baseline="0" dirty="0" smtClean="0"/>
              <a:t>Taco bell talks about the 4</a:t>
            </a:r>
            <a:r>
              <a:rPr lang="en-US" altLang="en-US" baseline="30000" dirty="0" smtClean="0"/>
              <a:t>th</a:t>
            </a:r>
            <a:r>
              <a:rPr lang="en-US" altLang="en-US" baseline="0" dirty="0" smtClean="0"/>
              <a:t> meal. </a:t>
            </a:r>
            <a:endParaRPr lang="en-US" altLang="en-US" dirty="0" smtClean="0"/>
          </a:p>
        </p:txBody>
      </p:sp>
    </p:spTree>
    <p:extLst>
      <p:ext uri="{BB962C8B-B14F-4D97-AF65-F5344CB8AC3E}">
        <p14:creationId xmlns:p14="http://schemas.microsoft.com/office/powerpoint/2010/main" val="28238710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117</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God’s word… Feet</a:t>
            </a:r>
          </a:p>
          <a:p>
            <a:r>
              <a:rPr lang="en-US" altLang="en-US" dirty="0" smtClean="0"/>
              <a:t>Did you know</a:t>
            </a:r>
            <a:r>
              <a:rPr lang="en-US" altLang="en-US" baseline="0" dirty="0" smtClean="0"/>
              <a:t> your feet have palms too?  Psalms of your feet</a:t>
            </a:r>
          </a:p>
          <a:p>
            <a:endParaRPr lang="en-US" altLang="en-US" dirty="0" smtClean="0"/>
          </a:p>
        </p:txBody>
      </p:sp>
    </p:spTree>
    <p:extLst>
      <p:ext uri="{BB962C8B-B14F-4D97-AF65-F5344CB8AC3E}">
        <p14:creationId xmlns:p14="http://schemas.microsoft.com/office/powerpoint/2010/main" val="18600321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118</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God’s word… Feet</a:t>
            </a:r>
          </a:p>
          <a:p>
            <a:r>
              <a:rPr lang="en-US" altLang="en-US" dirty="0" smtClean="0"/>
              <a:t>Did you know</a:t>
            </a:r>
            <a:r>
              <a:rPr lang="en-US" altLang="en-US" baseline="0" dirty="0" smtClean="0"/>
              <a:t> your feet have palms too?  Psalms of your feet</a:t>
            </a:r>
          </a:p>
          <a:p>
            <a:endParaRPr lang="en-US" altLang="en-US" dirty="0" smtClean="0"/>
          </a:p>
        </p:txBody>
      </p:sp>
    </p:spTree>
    <p:extLst>
      <p:ext uri="{BB962C8B-B14F-4D97-AF65-F5344CB8AC3E}">
        <p14:creationId xmlns:p14="http://schemas.microsoft.com/office/powerpoint/2010/main" val="420349869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127</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Children</a:t>
            </a:r>
          </a:p>
          <a:p>
            <a:r>
              <a:rPr lang="en-US" altLang="en-US" dirty="0" smtClean="0"/>
              <a:t>Do</a:t>
            </a:r>
            <a:r>
              <a:rPr lang="en-US" altLang="en-US" baseline="0" dirty="0" smtClean="0"/>
              <a:t> you know the “Psalm” family?  Great people. </a:t>
            </a:r>
          </a:p>
          <a:p>
            <a:r>
              <a:rPr lang="en-US" altLang="en-US" baseline="0" dirty="0" smtClean="0"/>
              <a:t>Huge family reunion.  Do you  know how many there? 127</a:t>
            </a:r>
          </a:p>
          <a:p>
            <a:r>
              <a:rPr lang="en-US" altLang="en-US" baseline="0" dirty="0" smtClean="0"/>
              <a:t>How many days did it last?</a:t>
            </a:r>
          </a:p>
          <a:p>
            <a:r>
              <a:rPr lang="en-US" altLang="en-US" baseline="0" dirty="0" smtClean="0"/>
              <a:t>Boy the Psalms were blessed with Children. </a:t>
            </a:r>
            <a:endParaRPr lang="en-US" altLang="en-US" dirty="0" smtClean="0"/>
          </a:p>
        </p:txBody>
      </p:sp>
    </p:spTree>
    <p:extLst>
      <p:ext uri="{BB962C8B-B14F-4D97-AF65-F5344CB8AC3E}">
        <p14:creationId xmlns:p14="http://schemas.microsoft.com/office/powerpoint/2010/main" val="13309623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128</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Children</a:t>
            </a:r>
          </a:p>
          <a:p>
            <a:r>
              <a:rPr lang="en-US" altLang="en-US" dirty="0" smtClean="0"/>
              <a:t>Do</a:t>
            </a:r>
            <a:r>
              <a:rPr lang="en-US" altLang="en-US" baseline="0" dirty="0" smtClean="0"/>
              <a:t> you know the “Psalm” family?  Great people. </a:t>
            </a:r>
          </a:p>
          <a:p>
            <a:r>
              <a:rPr lang="en-US" altLang="en-US" baseline="0" dirty="0" smtClean="0"/>
              <a:t>Huge family reunion.  Do you  know how many there? 127</a:t>
            </a:r>
          </a:p>
          <a:p>
            <a:r>
              <a:rPr lang="en-US" altLang="en-US" baseline="0" dirty="0" smtClean="0"/>
              <a:t>How many days did it last?</a:t>
            </a:r>
          </a:p>
          <a:p>
            <a:r>
              <a:rPr lang="en-US" altLang="en-US" baseline="0" dirty="0" smtClean="0"/>
              <a:t>Boy the Psalms were blessed with Children. </a:t>
            </a:r>
            <a:endParaRPr lang="en-US" altLang="en-US" dirty="0" smtClean="0"/>
          </a:p>
        </p:txBody>
      </p:sp>
    </p:spTree>
    <p:extLst>
      <p:ext uri="{BB962C8B-B14F-4D97-AF65-F5344CB8AC3E}">
        <p14:creationId xmlns:p14="http://schemas.microsoft.com/office/powerpoint/2010/main" val="37706673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463B9AB1-00CD-4F59-8858-A59A3B1EFEB8}" type="slidenum">
              <a:rPr lang="en-US" altLang="en-US" sz="1200"/>
              <a:pPr algn="r"/>
              <a:t>137</a:t>
            </a:fld>
            <a:endParaRPr lang="en-US" altLang="en-US" sz="1200"/>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Trust</a:t>
            </a:r>
          </a:p>
          <a:p>
            <a:r>
              <a:rPr lang="en-US" altLang="en-US" dirty="0" smtClean="0"/>
              <a:t>English</a:t>
            </a:r>
            <a:r>
              <a:rPr lang="en-US" altLang="en-US" baseline="0" dirty="0" smtClean="0"/>
              <a:t> teachers are people you can trust. </a:t>
            </a:r>
          </a:p>
          <a:p>
            <a:r>
              <a:rPr lang="en-US" altLang="en-US" baseline="0" dirty="0" smtClean="0"/>
              <a:t>They are Pro-verbs</a:t>
            </a:r>
          </a:p>
          <a:p>
            <a:r>
              <a:rPr lang="en-US" altLang="en-US" baseline="0" dirty="0" smtClean="0"/>
              <a:t>How many favorites does she have?</a:t>
            </a:r>
          </a:p>
          <a:p>
            <a:r>
              <a:rPr lang="en-US" altLang="en-US" baseline="0" dirty="0" smtClean="0"/>
              <a:t>She loves to also teach kindergarten. </a:t>
            </a:r>
            <a:endParaRPr lang="en-US" altLang="en-US" dirty="0" smtClean="0"/>
          </a:p>
        </p:txBody>
      </p:sp>
    </p:spTree>
    <p:extLst>
      <p:ext uri="{BB962C8B-B14F-4D97-AF65-F5344CB8AC3E}">
        <p14:creationId xmlns:p14="http://schemas.microsoft.com/office/powerpoint/2010/main" val="424057093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463B9AB1-00CD-4F59-8858-A59A3B1EFEB8}" type="slidenum">
              <a:rPr lang="en-US" altLang="en-US" sz="1200"/>
              <a:pPr algn="r"/>
              <a:t>138</a:t>
            </a:fld>
            <a:endParaRPr lang="en-US" altLang="en-US" sz="1200"/>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Trust</a:t>
            </a:r>
          </a:p>
          <a:p>
            <a:r>
              <a:rPr lang="en-US" altLang="en-US" dirty="0" smtClean="0"/>
              <a:t>English</a:t>
            </a:r>
            <a:r>
              <a:rPr lang="en-US" altLang="en-US" baseline="0" dirty="0" smtClean="0"/>
              <a:t> teachers are people you can trust. </a:t>
            </a:r>
          </a:p>
          <a:p>
            <a:r>
              <a:rPr lang="en-US" altLang="en-US" baseline="0" dirty="0" smtClean="0"/>
              <a:t>They are Pro-verbs</a:t>
            </a:r>
          </a:p>
          <a:p>
            <a:r>
              <a:rPr lang="en-US" altLang="en-US" baseline="0" dirty="0" smtClean="0"/>
              <a:t>How many favorites does she have?</a:t>
            </a:r>
          </a:p>
          <a:p>
            <a:r>
              <a:rPr lang="en-US" altLang="en-US" baseline="0" dirty="0" smtClean="0"/>
              <a:t>She loves to also teach kindergarten. </a:t>
            </a:r>
            <a:endParaRPr lang="en-US" altLang="en-US" dirty="0" smtClean="0"/>
          </a:p>
        </p:txBody>
      </p:sp>
    </p:spTree>
    <p:extLst>
      <p:ext uri="{BB962C8B-B14F-4D97-AF65-F5344CB8AC3E}">
        <p14:creationId xmlns:p14="http://schemas.microsoft.com/office/powerpoint/2010/main" val="14972218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E0A628AE-FE34-4AB6-80C6-1456ACBAA1A8}" type="slidenum">
              <a:rPr lang="en-US" altLang="en-US" sz="1200">
                <a:solidFill>
                  <a:srgbClr val="000000"/>
                </a:solidFill>
              </a:rPr>
              <a:pPr algn="r"/>
              <a:t>8</a:t>
            </a:fld>
            <a:endParaRPr lang="en-US" altLang="en-US" sz="1200">
              <a:solidFill>
                <a:srgbClr val="000000"/>
              </a:solidFill>
            </a:endParaRPr>
          </a:p>
        </p:txBody>
      </p:sp>
      <p:sp>
        <p:nvSpPr>
          <p:cNvPr id="5123" name="Rectangle 2"/>
          <p:cNvSpPr>
            <a:spLocks noGrp="1" noRot="1" noChangeAspect="1" noChangeArrowheads="1" noTextEdit="1"/>
          </p:cNvSpPr>
          <p:nvPr>
            <p:ph type="sldImg"/>
          </p:nvPr>
        </p:nvSpPr>
        <p:spPr>
          <a:ln/>
        </p:spPr>
      </p:sp>
      <p:sp>
        <p:nvSpPr>
          <p:cNvPr id="5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8699126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1515892B-6A69-4E97-8B5B-8464BA1EDBFD}" type="slidenum">
              <a:rPr lang="en-US" altLang="en-US" sz="1200"/>
              <a:pPr algn="r"/>
              <a:t>147</a:t>
            </a:fld>
            <a:endParaRPr lang="en-US" altLang="en-US" sz="1200"/>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Sins</a:t>
            </a:r>
            <a:r>
              <a:rPr lang="en-US" altLang="en-US" baseline="0" dirty="0" smtClean="0"/>
              <a:t> As Scarlet</a:t>
            </a:r>
          </a:p>
          <a:p>
            <a:r>
              <a:rPr lang="en-US" altLang="en-US" baseline="0" dirty="0" smtClean="0"/>
              <a:t>“I-Say-ah” Isaiah.</a:t>
            </a:r>
            <a:endParaRPr lang="en-US" altLang="en-US" dirty="0" smtClean="0"/>
          </a:p>
        </p:txBody>
      </p:sp>
    </p:spTree>
    <p:extLst>
      <p:ext uri="{BB962C8B-B14F-4D97-AF65-F5344CB8AC3E}">
        <p14:creationId xmlns:p14="http://schemas.microsoft.com/office/powerpoint/2010/main" val="27751350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1515892B-6A69-4E97-8B5B-8464BA1EDBFD}" type="slidenum">
              <a:rPr lang="en-US" altLang="en-US" sz="1200"/>
              <a:pPr algn="r"/>
              <a:t>148</a:t>
            </a:fld>
            <a:endParaRPr lang="en-US" altLang="en-US" sz="1200"/>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Sins</a:t>
            </a:r>
            <a:r>
              <a:rPr lang="en-US" altLang="en-US" baseline="0" dirty="0" smtClean="0"/>
              <a:t> As Scarlet</a:t>
            </a:r>
          </a:p>
          <a:p>
            <a:r>
              <a:rPr lang="en-US" altLang="en-US" baseline="0" dirty="0" smtClean="0"/>
              <a:t>“I-Say-ah” Isaiah.</a:t>
            </a:r>
            <a:endParaRPr lang="en-US" altLang="en-US" dirty="0" smtClean="0"/>
          </a:p>
        </p:txBody>
      </p:sp>
    </p:spTree>
    <p:extLst>
      <p:ext uri="{BB962C8B-B14F-4D97-AF65-F5344CB8AC3E}">
        <p14:creationId xmlns:p14="http://schemas.microsoft.com/office/powerpoint/2010/main" val="208476461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157</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Call Evil Good</a:t>
            </a:r>
          </a:p>
          <a:p>
            <a:r>
              <a:rPr lang="en-US" altLang="en-US" dirty="0" smtClean="0"/>
              <a:t>You don’t want to do that.  </a:t>
            </a:r>
          </a:p>
          <a:p>
            <a:r>
              <a:rPr lang="en-US" altLang="en-US" dirty="0" smtClean="0"/>
              <a:t>How many</a:t>
            </a:r>
            <a:r>
              <a:rPr lang="en-US" altLang="en-US" baseline="0" dirty="0" smtClean="0"/>
              <a:t> fingers is he holding up on each hand?</a:t>
            </a:r>
          </a:p>
          <a:p>
            <a:r>
              <a:rPr lang="en-US" altLang="en-US" baseline="0" dirty="0" smtClean="0"/>
              <a:t>How many fingers are they holding up?</a:t>
            </a:r>
            <a:endParaRPr lang="en-US" altLang="en-US" dirty="0" smtClean="0"/>
          </a:p>
        </p:txBody>
      </p:sp>
    </p:spTree>
    <p:extLst>
      <p:ext uri="{BB962C8B-B14F-4D97-AF65-F5344CB8AC3E}">
        <p14:creationId xmlns:p14="http://schemas.microsoft.com/office/powerpoint/2010/main" val="12145144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158</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Call Evil Good</a:t>
            </a:r>
          </a:p>
          <a:p>
            <a:r>
              <a:rPr lang="en-US" altLang="en-US" dirty="0" smtClean="0"/>
              <a:t>You don’t want to do that.  </a:t>
            </a:r>
          </a:p>
          <a:p>
            <a:r>
              <a:rPr lang="en-US" altLang="en-US" dirty="0" smtClean="0"/>
              <a:t>How many</a:t>
            </a:r>
            <a:r>
              <a:rPr lang="en-US" altLang="en-US" baseline="0" dirty="0" smtClean="0"/>
              <a:t> fingers is he holding up on each hand?</a:t>
            </a:r>
          </a:p>
          <a:p>
            <a:r>
              <a:rPr lang="en-US" altLang="en-US" baseline="0" dirty="0" smtClean="0"/>
              <a:t>How many fingers are they holding up?</a:t>
            </a:r>
            <a:endParaRPr lang="en-US" altLang="en-US" dirty="0" smtClean="0"/>
          </a:p>
        </p:txBody>
      </p:sp>
    </p:spTree>
    <p:extLst>
      <p:ext uri="{BB962C8B-B14F-4D97-AF65-F5344CB8AC3E}">
        <p14:creationId xmlns:p14="http://schemas.microsoft.com/office/powerpoint/2010/main" val="82378058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63CA300C-9FEB-464D-95E4-63BC19DF2BBC}" type="slidenum">
              <a:rPr lang="en-US" altLang="en-US" sz="1200"/>
              <a:pPr algn="r"/>
              <a:t>167</a:t>
            </a:fld>
            <a:endParaRPr lang="en-US" altLang="en-US" sz="1200"/>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A Marvelous Work and A Wonder</a:t>
            </a:r>
          </a:p>
          <a:p>
            <a:r>
              <a:rPr lang="en-US" altLang="en-US" dirty="0" smtClean="0"/>
              <a:t>There is that guy</a:t>
            </a:r>
            <a:r>
              <a:rPr lang="en-US" altLang="en-US" baseline="0" dirty="0" smtClean="0"/>
              <a:t> saying “I Say Ah” again.</a:t>
            </a:r>
            <a:endParaRPr lang="en-US" altLang="en-US" dirty="0" smtClean="0"/>
          </a:p>
          <a:p>
            <a:r>
              <a:rPr lang="en-US" altLang="en-US" dirty="0" smtClean="0"/>
              <a:t>What was a Marvelous work and wonder?  =</a:t>
            </a:r>
            <a:r>
              <a:rPr lang="en-US" altLang="en-US" baseline="0" dirty="0" smtClean="0"/>
              <a:t> Started with the first vision</a:t>
            </a:r>
          </a:p>
          <a:p>
            <a:r>
              <a:rPr lang="en-US" altLang="en-US" baseline="0" dirty="0" smtClean="0"/>
              <a:t>Did you know that was a leap year?  How are those years different in February? 29 days.</a:t>
            </a:r>
          </a:p>
          <a:p>
            <a:r>
              <a:rPr lang="en-US" altLang="en-US" baseline="0" dirty="0" smtClean="0"/>
              <a:t>How old was Joseph when he started to pray about which church to join?  </a:t>
            </a:r>
          </a:p>
          <a:p>
            <a:r>
              <a:rPr lang="en-US" altLang="en-US" baseline="0" dirty="0" smtClean="0"/>
              <a:t>What age when the vision happed? </a:t>
            </a:r>
            <a:endParaRPr lang="en-US" altLang="en-US" dirty="0" smtClean="0"/>
          </a:p>
        </p:txBody>
      </p:sp>
    </p:spTree>
    <p:extLst>
      <p:ext uri="{BB962C8B-B14F-4D97-AF65-F5344CB8AC3E}">
        <p14:creationId xmlns:p14="http://schemas.microsoft.com/office/powerpoint/2010/main" val="193785331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63CA300C-9FEB-464D-95E4-63BC19DF2BBC}" type="slidenum">
              <a:rPr lang="en-US" altLang="en-US" sz="1200"/>
              <a:pPr algn="r"/>
              <a:t>168</a:t>
            </a:fld>
            <a:endParaRPr lang="en-US" altLang="en-US" sz="1200"/>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A Marvelous Work and A Wonder</a:t>
            </a:r>
          </a:p>
          <a:p>
            <a:r>
              <a:rPr lang="en-US" altLang="en-US" dirty="0" smtClean="0"/>
              <a:t>There is that guy</a:t>
            </a:r>
            <a:r>
              <a:rPr lang="en-US" altLang="en-US" baseline="0" dirty="0" smtClean="0"/>
              <a:t> saying “I Say Ah” again.</a:t>
            </a:r>
            <a:endParaRPr lang="en-US" altLang="en-US" dirty="0" smtClean="0"/>
          </a:p>
          <a:p>
            <a:r>
              <a:rPr lang="en-US" altLang="en-US" dirty="0" smtClean="0"/>
              <a:t>What was a Marvelous work and wonder?  =</a:t>
            </a:r>
            <a:r>
              <a:rPr lang="en-US" altLang="en-US" baseline="0" dirty="0" smtClean="0"/>
              <a:t> Started with the first vision</a:t>
            </a:r>
          </a:p>
          <a:p>
            <a:r>
              <a:rPr lang="en-US" altLang="en-US" baseline="0" dirty="0" smtClean="0"/>
              <a:t>Did you know that was a leap year?  How are those years different in February? 29 days.</a:t>
            </a:r>
          </a:p>
          <a:p>
            <a:r>
              <a:rPr lang="en-US" altLang="en-US" baseline="0" dirty="0" smtClean="0"/>
              <a:t>How old was Joseph when he started to pray about which church to join?  </a:t>
            </a:r>
          </a:p>
          <a:p>
            <a:r>
              <a:rPr lang="en-US" altLang="en-US" baseline="0" dirty="0" smtClean="0"/>
              <a:t>What age when the vision happed? </a:t>
            </a:r>
            <a:endParaRPr lang="en-US" altLang="en-US" dirty="0" smtClean="0"/>
          </a:p>
        </p:txBody>
      </p:sp>
    </p:spTree>
    <p:extLst>
      <p:ext uri="{BB962C8B-B14F-4D97-AF65-F5344CB8AC3E}">
        <p14:creationId xmlns:p14="http://schemas.microsoft.com/office/powerpoint/2010/main" val="226191961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A799AD9A-190C-441D-A3CC-C9D345776988}" type="slidenum">
              <a:rPr lang="en-US" altLang="en-US" sz="1200"/>
              <a:pPr algn="r"/>
              <a:t>177</a:t>
            </a:fld>
            <a:endParaRPr lang="en-US" altLang="en-US" sz="1200"/>
          </a:p>
        </p:txBody>
      </p:sp>
      <p:sp>
        <p:nvSpPr>
          <p:cNvPr id="34819" name="Rectangle 2"/>
          <p:cNvSpPr>
            <a:spLocks noGrp="1" noRot="1" noChangeAspect="1" noChangeArrowheads="1" noTextEdit="1"/>
          </p:cNvSpPr>
          <p:nvPr>
            <p:ph type="sldImg"/>
          </p:nvPr>
        </p:nvSpPr>
        <p:spPr>
          <a:ln/>
        </p:spPr>
      </p:sp>
      <p:sp>
        <p:nvSpPr>
          <p:cNvPr id="34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Jesus</a:t>
            </a:r>
            <a:r>
              <a:rPr lang="en-US" altLang="en-US" baseline="0" dirty="0" smtClean="0"/>
              <a:t> Suffered.</a:t>
            </a:r>
          </a:p>
          <a:p>
            <a:r>
              <a:rPr lang="en-US" altLang="en-US" baseline="0" dirty="0" smtClean="0"/>
              <a:t>I-See-Ah….</a:t>
            </a:r>
          </a:p>
          <a:p>
            <a:r>
              <a:rPr lang="en-US" altLang="en-US" baseline="0" dirty="0" smtClean="0"/>
              <a:t>The cross could be called a filthy tree (53</a:t>
            </a:r>
          </a:p>
          <a:p>
            <a:r>
              <a:rPr lang="en-US" altLang="en-US" baseline="0" dirty="0" smtClean="0"/>
              <a:t>Do you know what time they took Jesus’ body from the cross? 3-5pm. </a:t>
            </a:r>
            <a:endParaRPr lang="en-US" altLang="en-US" dirty="0" smtClean="0"/>
          </a:p>
        </p:txBody>
      </p:sp>
    </p:spTree>
    <p:extLst>
      <p:ext uri="{BB962C8B-B14F-4D97-AF65-F5344CB8AC3E}">
        <p14:creationId xmlns:p14="http://schemas.microsoft.com/office/powerpoint/2010/main" val="33237536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A799AD9A-190C-441D-A3CC-C9D345776988}" type="slidenum">
              <a:rPr lang="en-US" altLang="en-US" sz="1200"/>
              <a:pPr algn="r"/>
              <a:t>178</a:t>
            </a:fld>
            <a:endParaRPr lang="en-US" altLang="en-US" sz="1200"/>
          </a:p>
        </p:txBody>
      </p:sp>
      <p:sp>
        <p:nvSpPr>
          <p:cNvPr id="34819" name="Rectangle 2"/>
          <p:cNvSpPr>
            <a:spLocks noGrp="1" noRot="1" noChangeAspect="1" noChangeArrowheads="1" noTextEdit="1"/>
          </p:cNvSpPr>
          <p:nvPr>
            <p:ph type="sldImg"/>
          </p:nvPr>
        </p:nvSpPr>
        <p:spPr>
          <a:ln/>
        </p:spPr>
      </p:sp>
      <p:sp>
        <p:nvSpPr>
          <p:cNvPr id="34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Jesus</a:t>
            </a:r>
            <a:r>
              <a:rPr lang="en-US" altLang="en-US" baseline="0" dirty="0" smtClean="0"/>
              <a:t> Suffered.</a:t>
            </a:r>
          </a:p>
          <a:p>
            <a:r>
              <a:rPr lang="en-US" altLang="en-US" baseline="0" dirty="0" smtClean="0"/>
              <a:t>I-See-Ah….</a:t>
            </a:r>
          </a:p>
          <a:p>
            <a:r>
              <a:rPr lang="en-US" altLang="en-US" baseline="0" dirty="0" smtClean="0"/>
              <a:t>The cross could be called a filthy tree (53</a:t>
            </a:r>
          </a:p>
          <a:p>
            <a:r>
              <a:rPr lang="en-US" altLang="en-US" baseline="0" dirty="0" smtClean="0"/>
              <a:t>Do you know what time they took Jesus’ body from the cross? 3-5pm. </a:t>
            </a:r>
            <a:endParaRPr lang="en-US" altLang="en-US" dirty="0" smtClean="0"/>
          </a:p>
        </p:txBody>
      </p:sp>
    </p:spTree>
    <p:extLst>
      <p:ext uri="{BB962C8B-B14F-4D97-AF65-F5344CB8AC3E}">
        <p14:creationId xmlns:p14="http://schemas.microsoft.com/office/powerpoint/2010/main" val="151318113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187</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Fast,</a:t>
            </a:r>
          </a:p>
          <a:p>
            <a:r>
              <a:rPr lang="en-US" altLang="en-US" dirty="0" smtClean="0"/>
              <a:t>Did</a:t>
            </a:r>
            <a:r>
              <a:rPr lang="en-US" altLang="en-US" baseline="0" dirty="0" smtClean="0"/>
              <a:t> you know there are some age factors?  58 should fast</a:t>
            </a:r>
          </a:p>
          <a:p>
            <a:r>
              <a:rPr lang="en-US" altLang="en-US" baseline="0" dirty="0" smtClean="0"/>
              <a:t>6-7 year olds should start considering it. </a:t>
            </a:r>
            <a:endParaRPr lang="en-US" altLang="en-US" dirty="0" smtClean="0"/>
          </a:p>
        </p:txBody>
      </p:sp>
    </p:spTree>
    <p:extLst>
      <p:ext uri="{BB962C8B-B14F-4D97-AF65-F5344CB8AC3E}">
        <p14:creationId xmlns:p14="http://schemas.microsoft.com/office/powerpoint/2010/main" val="210301945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188</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Fast,</a:t>
            </a:r>
          </a:p>
          <a:p>
            <a:r>
              <a:rPr lang="en-US" altLang="en-US" dirty="0" smtClean="0"/>
              <a:t>Did</a:t>
            </a:r>
            <a:r>
              <a:rPr lang="en-US" altLang="en-US" baseline="0" dirty="0" smtClean="0"/>
              <a:t> you know there are some age factors?  58 should fast</a:t>
            </a:r>
          </a:p>
          <a:p>
            <a:r>
              <a:rPr lang="en-US" altLang="en-US" baseline="0" dirty="0" smtClean="0"/>
              <a:t>6-7 year olds should start considering it. </a:t>
            </a:r>
            <a:endParaRPr lang="en-US" altLang="en-US" dirty="0" smtClean="0"/>
          </a:p>
        </p:txBody>
      </p:sp>
    </p:spTree>
    <p:extLst>
      <p:ext uri="{BB962C8B-B14F-4D97-AF65-F5344CB8AC3E}">
        <p14:creationId xmlns:p14="http://schemas.microsoft.com/office/powerpoint/2010/main" val="34381358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A49C81B7-DF42-40F0-B312-D8C4A096906F}" type="slidenum">
              <a:rPr lang="en-US" altLang="en-US" sz="1200">
                <a:solidFill>
                  <a:srgbClr val="000000"/>
                </a:solidFill>
              </a:rPr>
              <a:pPr algn="r"/>
              <a:t>17</a:t>
            </a:fld>
            <a:endParaRPr lang="en-US" altLang="en-US" sz="1200">
              <a:solidFill>
                <a:srgbClr val="000000"/>
              </a:solidFill>
            </a:endParaRPr>
          </a:p>
        </p:txBody>
      </p:sp>
      <p:sp>
        <p:nvSpPr>
          <p:cNvPr id="7171" name="Rectangle 2"/>
          <p:cNvSpPr>
            <a:spLocks noGrp="1" noRot="1" noChangeAspect="1" noChangeArrowheads="1" noTextEdit="1"/>
          </p:cNvSpPr>
          <p:nvPr>
            <p:ph type="sldImg"/>
          </p:nvPr>
        </p:nvSpPr>
        <p:spPr>
          <a:ln/>
        </p:spPr>
      </p:sp>
      <p:sp>
        <p:nvSpPr>
          <p:cNvPr id="7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Zion</a:t>
            </a:r>
          </a:p>
          <a:p>
            <a:r>
              <a:rPr lang="en-US" altLang="en-US" dirty="0" smtClean="0"/>
              <a:t>That is the city that got taken up to heaven.</a:t>
            </a:r>
          </a:p>
          <a:p>
            <a:r>
              <a:rPr lang="en-US" altLang="en-US" dirty="0" smtClean="0"/>
              <a:t>Caption</a:t>
            </a:r>
          </a:p>
          <a:p>
            <a:r>
              <a:rPr lang="en-US" altLang="en-US" dirty="0" smtClean="0"/>
              <a:t>Z looks like a 7 almost</a:t>
            </a:r>
          </a:p>
          <a:p>
            <a:r>
              <a:rPr lang="en-US" altLang="en-US" dirty="0" smtClean="0"/>
              <a:t>Moses</a:t>
            </a:r>
            <a:r>
              <a:rPr lang="en-US" altLang="en-US" baseline="0" dirty="0" smtClean="0"/>
              <a:t> really wants to welcome new elders (18)</a:t>
            </a:r>
          </a:p>
          <a:p>
            <a:r>
              <a:rPr lang="en-US" altLang="en-US" baseline="0" dirty="0" smtClean="0"/>
              <a:t>18 miles away. </a:t>
            </a:r>
            <a:endParaRPr lang="en-US" altLang="en-US" dirty="0" smtClean="0"/>
          </a:p>
        </p:txBody>
      </p:sp>
    </p:spTree>
    <p:extLst>
      <p:ext uri="{BB962C8B-B14F-4D97-AF65-F5344CB8AC3E}">
        <p14:creationId xmlns:p14="http://schemas.microsoft.com/office/powerpoint/2010/main" val="336434611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197</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Sabbath</a:t>
            </a:r>
          </a:p>
          <a:p>
            <a:r>
              <a:rPr lang="en-US" altLang="en-US" dirty="0" smtClean="0"/>
              <a:t>Don’t go </a:t>
            </a:r>
            <a:r>
              <a:rPr lang="en-US" altLang="en-US" dirty="0" err="1" smtClean="0"/>
              <a:t>spening</a:t>
            </a:r>
            <a:r>
              <a:rPr lang="en-US" altLang="en-US" dirty="0" smtClean="0"/>
              <a:t> money on a date on the Sabbath.</a:t>
            </a:r>
          </a:p>
          <a:p>
            <a:r>
              <a:rPr lang="en-US" altLang="en-US" dirty="0" smtClean="0"/>
              <a:t>Even</a:t>
            </a:r>
            <a:r>
              <a:rPr lang="en-US" altLang="en-US" baseline="0" dirty="0" smtClean="0"/>
              <a:t> a “</a:t>
            </a:r>
            <a:r>
              <a:rPr lang="en-US" altLang="en-US" baseline="0" dirty="0" err="1" smtClean="0"/>
              <a:t>Thrify</a:t>
            </a:r>
            <a:r>
              <a:rPr lang="en-US" altLang="en-US" baseline="0" dirty="0" smtClean="0"/>
              <a:t> Date” 58</a:t>
            </a:r>
          </a:p>
          <a:p>
            <a:r>
              <a:rPr lang="en-US" altLang="en-US" baseline="0" dirty="0" smtClean="0"/>
              <a:t>13-14 year olds should not be dating. </a:t>
            </a:r>
            <a:endParaRPr lang="en-US" altLang="en-US" dirty="0" smtClean="0"/>
          </a:p>
        </p:txBody>
      </p:sp>
    </p:spTree>
    <p:extLst>
      <p:ext uri="{BB962C8B-B14F-4D97-AF65-F5344CB8AC3E}">
        <p14:creationId xmlns:p14="http://schemas.microsoft.com/office/powerpoint/2010/main" val="67808772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198</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Sabbath</a:t>
            </a:r>
          </a:p>
          <a:p>
            <a:r>
              <a:rPr lang="en-US" altLang="en-US" dirty="0" smtClean="0"/>
              <a:t>Don’t go </a:t>
            </a:r>
            <a:r>
              <a:rPr lang="en-US" altLang="en-US" dirty="0" err="1" smtClean="0"/>
              <a:t>spening</a:t>
            </a:r>
            <a:r>
              <a:rPr lang="en-US" altLang="en-US" dirty="0" smtClean="0"/>
              <a:t> money on a date on the Sabbath.</a:t>
            </a:r>
          </a:p>
          <a:p>
            <a:r>
              <a:rPr lang="en-US" altLang="en-US" dirty="0" smtClean="0"/>
              <a:t>Even</a:t>
            </a:r>
            <a:r>
              <a:rPr lang="en-US" altLang="en-US" baseline="0" dirty="0" smtClean="0"/>
              <a:t> a “</a:t>
            </a:r>
            <a:r>
              <a:rPr lang="en-US" altLang="en-US" baseline="0" dirty="0" err="1" smtClean="0"/>
              <a:t>Thrify</a:t>
            </a:r>
            <a:r>
              <a:rPr lang="en-US" altLang="en-US" baseline="0" dirty="0" smtClean="0"/>
              <a:t> Date” 58</a:t>
            </a:r>
          </a:p>
          <a:p>
            <a:r>
              <a:rPr lang="en-US" altLang="en-US" baseline="0" dirty="0" smtClean="0"/>
              <a:t>13-14 year olds should not be dating. </a:t>
            </a:r>
            <a:endParaRPr lang="en-US" altLang="en-US" dirty="0" smtClean="0"/>
          </a:p>
        </p:txBody>
      </p:sp>
    </p:spTree>
    <p:extLst>
      <p:ext uri="{BB962C8B-B14F-4D97-AF65-F5344CB8AC3E}">
        <p14:creationId xmlns:p14="http://schemas.microsoft.com/office/powerpoint/2010/main" val="92583427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207</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Jeremiah</a:t>
            </a:r>
          </a:p>
          <a:p>
            <a:r>
              <a:rPr lang="en-US" altLang="en-US" dirty="0" smtClean="0"/>
              <a:t>Do</a:t>
            </a:r>
            <a:r>
              <a:rPr lang="en-US" altLang="en-US" baseline="0" dirty="0" smtClean="0"/>
              <a:t> you know this kids name?  Jeremiah.</a:t>
            </a:r>
          </a:p>
          <a:p>
            <a:r>
              <a:rPr lang="en-US" altLang="en-US" baseline="0" dirty="0" smtClean="0"/>
              <a:t>Foreordained before his 1</a:t>
            </a:r>
            <a:r>
              <a:rPr lang="en-US" altLang="en-US" baseline="30000" dirty="0" smtClean="0"/>
              <a:t>st</a:t>
            </a:r>
            <a:r>
              <a:rPr lang="en-US" altLang="en-US" baseline="0" dirty="0" smtClean="0"/>
              <a:t> Year of life.</a:t>
            </a:r>
          </a:p>
          <a:p>
            <a:r>
              <a:rPr lang="en-US" altLang="en-US" baseline="0" dirty="0" smtClean="0"/>
              <a:t>How old does he look?  Preschool 4-5</a:t>
            </a:r>
            <a:endParaRPr lang="en-US" altLang="en-US" dirty="0" smtClean="0"/>
          </a:p>
        </p:txBody>
      </p:sp>
    </p:spTree>
    <p:extLst>
      <p:ext uri="{BB962C8B-B14F-4D97-AF65-F5344CB8AC3E}">
        <p14:creationId xmlns:p14="http://schemas.microsoft.com/office/powerpoint/2010/main" val="9522294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208</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Jeremiah</a:t>
            </a:r>
          </a:p>
          <a:p>
            <a:r>
              <a:rPr lang="en-US" altLang="en-US" dirty="0" smtClean="0"/>
              <a:t>Do</a:t>
            </a:r>
            <a:r>
              <a:rPr lang="en-US" altLang="en-US" baseline="0" dirty="0" smtClean="0"/>
              <a:t> you know this kids name?  Jeremiah.</a:t>
            </a:r>
          </a:p>
          <a:p>
            <a:r>
              <a:rPr lang="en-US" altLang="en-US" baseline="0" dirty="0" smtClean="0"/>
              <a:t>Foreordained before his 1</a:t>
            </a:r>
            <a:r>
              <a:rPr lang="en-US" altLang="en-US" baseline="30000" dirty="0" smtClean="0"/>
              <a:t>st</a:t>
            </a:r>
            <a:r>
              <a:rPr lang="en-US" altLang="en-US" baseline="0" dirty="0" smtClean="0"/>
              <a:t> Year of life.</a:t>
            </a:r>
          </a:p>
          <a:p>
            <a:r>
              <a:rPr lang="en-US" altLang="en-US" baseline="0" dirty="0" smtClean="0"/>
              <a:t>How old does he look?  Preschool 4-5</a:t>
            </a:r>
            <a:endParaRPr lang="en-US" altLang="en-US" dirty="0" smtClean="0"/>
          </a:p>
        </p:txBody>
      </p:sp>
    </p:spTree>
    <p:extLst>
      <p:ext uri="{BB962C8B-B14F-4D97-AF65-F5344CB8AC3E}">
        <p14:creationId xmlns:p14="http://schemas.microsoft.com/office/powerpoint/2010/main" val="136446561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16073CCC-FA32-42F5-933D-73B762D8C361}" type="slidenum">
              <a:rPr lang="en-US" altLang="en-US" sz="1200"/>
              <a:pPr algn="r"/>
              <a:t>217</a:t>
            </a:fld>
            <a:endParaRPr lang="en-US" altLang="en-US" sz="1200"/>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Stick</a:t>
            </a:r>
          </a:p>
          <a:p>
            <a:r>
              <a:rPr lang="en-US" altLang="en-US" dirty="0" smtClean="0"/>
              <a:t>Did you know an Easel is made</a:t>
            </a:r>
            <a:r>
              <a:rPr lang="en-US" altLang="en-US" baseline="0" dirty="0" smtClean="0"/>
              <a:t> of sticks?</a:t>
            </a:r>
          </a:p>
          <a:p>
            <a:r>
              <a:rPr lang="en-US" altLang="en-US" baseline="0" dirty="0" smtClean="0"/>
              <a:t>Ezekiel</a:t>
            </a:r>
          </a:p>
          <a:p>
            <a:r>
              <a:rPr lang="en-US" altLang="en-US" baseline="0" dirty="0" smtClean="0"/>
              <a:t>How long is this one? 37</a:t>
            </a:r>
          </a:p>
          <a:p>
            <a:r>
              <a:rPr lang="en-US" altLang="en-US" baseline="0" dirty="0" smtClean="0"/>
              <a:t>The scrolls of scriptures were also called sticks. </a:t>
            </a:r>
          </a:p>
          <a:p>
            <a:r>
              <a:rPr lang="en-US" altLang="en-US" baseline="0" dirty="0" smtClean="0"/>
              <a:t>How much did they weigh? </a:t>
            </a:r>
          </a:p>
          <a:p>
            <a:r>
              <a:rPr lang="en-US" altLang="en-US" baseline="0" dirty="0" smtClean="0"/>
              <a:t>How much did those </a:t>
            </a:r>
            <a:r>
              <a:rPr lang="en-US" altLang="en-US" baseline="0" dirty="0" err="1" smtClean="0"/>
              <a:t>wa</a:t>
            </a:r>
            <a:endParaRPr lang="en-US" altLang="en-US" dirty="0" smtClean="0"/>
          </a:p>
        </p:txBody>
      </p:sp>
    </p:spTree>
    <p:extLst>
      <p:ext uri="{BB962C8B-B14F-4D97-AF65-F5344CB8AC3E}">
        <p14:creationId xmlns:p14="http://schemas.microsoft.com/office/powerpoint/2010/main" val="322390915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16073CCC-FA32-42F5-933D-73B762D8C361}" type="slidenum">
              <a:rPr lang="en-US" altLang="en-US" sz="1200"/>
              <a:pPr algn="r"/>
              <a:t>218</a:t>
            </a:fld>
            <a:endParaRPr lang="en-US" altLang="en-US" sz="1200"/>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Stick</a:t>
            </a:r>
          </a:p>
          <a:p>
            <a:r>
              <a:rPr lang="en-US" altLang="en-US" dirty="0" smtClean="0"/>
              <a:t>Did you know an Easel is made</a:t>
            </a:r>
            <a:r>
              <a:rPr lang="en-US" altLang="en-US" baseline="0" dirty="0" smtClean="0"/>
              <a:t> of sticks?</a:t>
            </a:r>
          </a:p>
          <a:p>
            <a:r>
              <a:rPr lang="en-US" altLang="en-US" baseline="0" dirty="0" smtClean="0"/>
              <a:t>Ezekiel</a:t>
            </a:r>
          </a:p>
          <a:p>
            <a:r>
              <a:rPr lang="en-US" altLang="en-US" baseline="0" dirty="0" smtClean="0"/>
              <a:t>How long is this one? 37</a:t>
            </a:r>
          </a:p>
          <a:p>
            <a:r>
              <a:rPr lang="en-US" altLang="en-US" baseline="0" dirty="0" smtClean="0"/>
              <a:t>The scrolls of scriptures were also called sticks. </a:t>
            </a:r>
          </a:p>
          <a:p>
            <a:r>
              <a:rPr lang="en-US" altLang="en-US" baseline="0" dirty="0" smtClean="0"/>
              <a:t>How much did they weigh? </a:t>
            </a:r>
          </a:p>
          <a:p>
            <a:r>
              <a:rPr lang="en-US" altLang="en-US" baseline="0" dirty="0" smtClean="0"/>
              <a:t>How much did those </a:t>
            </a:r>
            <a:r>
              <a:rPr lang="en-US" altLang="en-US" baseline="0" dirty="0" err="1" smtClean="0"/>
              <a:t>wa</a:t>
            </a:r>
            <a:endParaRPr lang="en-US" altLang="en-US" dirty="0" smtClean="0"/>
          </a:p>
        </p:txBody>
      </p:sp>
    </p:spTree>
    <p:extLst>
      <p:ext uri="{BB962C8B-B14F-4D97-AF65-F5344CB8AC3E}">
        <p14:creationId xmlns:p14="http://schemas.microsoft.com/office/powerpoint/2010/main" val="236927922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270FE066-14DE-46DE-8D07-AE6C7309FA36}" type="slidenum">
              <a:rPr lang="en-US" altLang="en-US" sz="1200"/>
              <a:pPr algn="r"/>
              <a:t>227</a:t>
            </a:fld>
            <a:endParaRPr lang="en-US" altLang="en-US" sz="120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Secrets</a:t>
            </a:r>
          </a:p>
          <a:p>
            <a:r>
              <a:rPr lang="en-US" altLang="en-US" dirty="0" smtClean="0"/>
              <a:t>When you are</a:t>
            </a:r>
            <a:r>
              <a:rPr lang="en-US" altLang="en-US" baseline="0" dirty="0" smtClean="0"/>
              <a:t> whispering a secret, it can sound like the sound A Mouse (Amos) makes. </a:t>
            </a:r>
            <a:r>
              <a:rPr lang="en-US" altLang="en-US" baseline="0" dirty="0" err="1" smtClean="0"/>
              <a:t>Spsss</a:t>
            </a:r>
            <a:r>
              <a:rPr lang="en-US" altLang="en-US" baseline="0" dirty="0" smtClean="0"/>
              <a:t> </a:t>
            </a:r>
            <a:r>
              <a:rPr lang="en-US" altLang="en-US" baseline="0" dirty="0" err="1" smtClean="0"/>
              <a:t>Spsss</a:t>
            </a:r>
            <a:r>
              <a:rPr lang="en-US" altLang="en-US" baseline="0" dirty="0" smtClean="0"/>
              <a:t>…</a:t>
            </a:r>
          </a:p>
          <a:p>
            <a:r>
              <a:rPr lang="en-US" altLang="en-US" baseline="0" dirty="0" smtClean="0"/>
              <a:t>How many prophets does God reveal His secrets to in the First Presidency?</a:t>
            </a:r>
          </a:p>
          <a:p>
            <a:r>
              <a:rPr lang="en-US" altLang="en-US" baseline="0" dirty="0" smtClean="0"/>
              <a:t>That helps us get to Heaven. </a:t>
            </a:r>
            <a:endParaRPr lang="en-US" altLang="en-US" dirty="0" smtClean="0"/>
          </a:p>
        </p:txBody>
      </p:sp>
    </p:spTree>
    <p:extLst>
      <p:ext uri="{BB962C8B-B14F-4D97-AF65-F5344CB8AC3E}">
        <p14:creationId xmlns:p14="http://schemas.microsoft.com/office/powerpoint/2010/main" val="171179980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270FE066-14DE-46DE-8D07-AE6C7309FA36}" type="slidenum">
              <a:rPr lang="en-US" altLang="en-US" sz="1200"/>
              <a:pPr algn="r"/>
              <a:t>228</a:t>
            </a:fld>
            <a:endParaRPr lang="en-US" altLang="en-US" sz="120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Secrets</a:t>
            </a:r>
          </a:p>
          <a:p>
            <a:r>
              <a:rPr lang="en-US" altLang="en-US" dirty="0" smtClean="0"/>
              <a:t>When you are</a:t>
            </a:r>
            <a:r>
              <a:rPr lang="en-US" altLang="en-US" baseline="0" dirty="0" smtClean="0"/>
              <a:t> whispering a secret, it can sound like the sound A Mouse (Amos) makes. </a:t>
            </a:r>
            <a:r>
              <a:rPr lang="en-US" altLang="en-US" baseline="0" dirty="0" err="1" smtClean="0"/>
              <a:t>Spsss</a:t>
            </a:r>
            <a:r>
              <a:rPr lang="en-US" altLang="en-US" baseline="0" dirty="0" smtClean="0"/>
              <a:t> </a:t>
            </a:r>
            <a:r>
              <a:rPr lang="en-US" altLang="en-US" baseline="0" dirty="0" err="1" smtClean="0"/>
              <a:t>Spsss</a:t>
            </a:r>
            <a:r>
              <a:rPr lang="en-US" altLang="en-US" baseline="0" dirty="0" smtClean="0"/>
              <a:t>…</a:t>
            </a:r>
          </a:p>
          <a:p>
            <a:r>
              <a:rPr lang="en-US" altLang="en-US" baseline="0" dirty="0" smtClean="0"/>
              <a:t>How many prophets does God reveal His secrets to in the First Presidency?</a:t>
            </a:r>
          </a:p>
          <a:p>
            <a:r>
              <a:rPr lang="en-US" altLang="en-US" baseline="0" dirty="0" smtClean="0"/>
              <a:t>That helps us get to Heaven. </a:t>
            </a:r>
            <a:endParaRPr lang="en-US" altLang="en-US" dirty="0" smtClean="0"/>
          </a:p>
        </p:txBody>
      </p:sp>
    </p:spTree>
    <p:extLst>
      <p:ext uri="{BB962C8B-B14F-4D97-AF65-F5344CB8AC3E}">
        <p14:creationId xmlns:p14="http://schemas.microsoft.com/office/powerpoint/2010/main" val="88609813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6045FBEF-8417-4111-BC87-EF2C9B12F6B6}" type="slidenum">
              <a:rPr lang="en-US" altLang="en-US" sz="1200"/>
              <a:pPr algn="r"/>
              <a:t>237</a:t>
            </a:fld>
            <a:endParaRPr lang="en-US" altLang="en-US" sz="1200"/>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Will a Man Rob</a:t>
            </a:r>
            <a:r>
              <a:rPr lang="en-US" altLang="en-US" baseline="0" dirty="0" smtClean="0"/>
              <a:t> God?  </a:t>
            </a:r>
          </a:p>
          <a:p>
            <a:r>
              <a:rPr lang="en-US" altLang="en-US" baseline="0" dirty="0" smtClean="0"/>
              <a:t>You know that statement is talking about Tithing.</a:t>
            </a:r>
          </a:p>
          <a:p>
            <a:r>
              <a:rPr lang="en-US" altLang="en-US" baseline="0" dirty="0" smtClean="0"/>
              <a:t>One way to pay your Tithing is through the “Mail Guy” Malachi.</a:t>
            </a:r>
          </a:p>
          <a:p>
            <a:r>
              <a:rPr lang="en-US" altLang="en-US" baseline="0" dirty="0" smtClean="0"/>
              <a:t>At Church, you can only give your tithing to one of the  ___ members of the bishopric?</a:t>
            </a:r>
          </a:p>
          <a:p>
            <a:r>
              <a:rPr lang="en-US" altLang="en-US" baseline="0" dirty="0" smtClean="0"/>
              <a:t>A baptized member (8) promises to pay their 10</a:t>
            </a:r>
            <a:r>
              <a:rPr lang="en-US" altLang="en-US" baseline="30000" dirty="0" smtClean="0"/>
              <a:t>th</a:t>
            </a:r>
            <a:r>
              <a:rPr lang="en-US" altLang="en-US" baseline="0" dirty="0" smtClean="0"/>
              <a:t>. </a:t>
            </a:r>
            <a:endParaRPr lang="en-US" altLang="en-US" dirty="0" smtClean="0"/>
          </a:p>
        </p:txBody>
      </p:sp>
    </p:spTree>
    <p:extLst>
      <p:ext uri="{BB962C8B-B14F-4D97-AF65-F5344CB8AC3E}">
        <p14:creationId xmlns:p14="http://schemas.microsoft.com/office/powerpoint/2010/main" val="373578115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6045FBEF-8417-4111-BC87-EF2C9B12F6B6}" type="slidenum">
              <a:rPr lang="en-US" altLang="en-US" sz="1200"/>
              <a:pPr algn="r"/>
              <a:t>238</a:t>
            </a:fld>
            <a:endParaRPr lang="en-US" altLang="en-US" sz="1200"/>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Will a Man Rob</a:t>
            </a:r>
            <a:r>
              <a:rPr lang="en-US" altLang="en-US" baseline="0" dirty="0" smtClean="0"/>
              <a:t> God?  </a:t>
            </a:r>
          </a:p>
          <a:p>
            <a:r>
              <a:rPr lang="en-US" altLang="en-US" baseline="0" dirty="0" smtClean="0"/>
              <a:t>You know that statement is talking about Tithing.</a:t>
            </a:r>
          </a:p>
          <a:p>
            <a:r>
              <a:rPr lang="en-US" altLang="en-US" baseline="0" dirty="0" smtClean="0"/>
              <a:t>One way to pay your Tithing is through the “Mail Guy” Malachi.</a:t>
            </a:r>
          </a:p>
          <a:p>
            <a:r>
              <a:rPr lang="en-US" altLang="en-US" baseline="0" dirty="0" smtClean="0"/>
              <a:t>At Church, you can only give your tithing to one of the  ___ members of the bishopric?</a:t>
            </a:r>
          </a:p>
          <a:p>
            <a:r>
              <a:rPr lang="en-US" altLang="en-US" baseline="0" dirty="0" smtClean="0"/>
              <a:t>A baptized member (8) promises to pay their 10</a:t>
            </a:r>
            <a:r>
              <a:rPr lang="en-US" altLang="en-US" baseline="30000" dirty="0" smtClean="0"/>
              <a:t>th</a:t>
            </a:r>
            <a:r>
              <a:rPr lang="en-US" altLang="en-US" baseline="0" dirty="0" smtClean="0"/>
              <a:t>. </a:t>
            </a:r>
            <a:endParaRPr lang="en-US" altLang="en-US" dirty="0" smtClean="0"/>
          </a:p>
        </p:txBody>
      </p:sp>
    </p:spTree>
    <p:extLst>
      <p:ext uri="{BB962C8B-B14F-4D97-AF65-F5344CB8AC3E}">
        <p14:creationId xmlns:p14="http://schemas.microsoft.com/office/powerpoint/2010/main" val="19651372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A49C81B7-DF42-40F0-B312-D8C4A096906F}" type="slidenum">
              <a:rPr lang="en-US" altLang="en-US" sz="1200">
                <a:solidFill>
                  <a:srgbClr val="000000"/>
                </a:solidFill>
              </a:rPr>
              <a:pPr algn="r"/>
              <a:t>18</a:t>
            </a:fld>
            <a:endParaRPr lang="en-US" altLang="en-US" sz="1200">
              <a:solidFill>
                <a:srgbClr val="000000"/>
              </a:solidFill>
            </a:endParaRPr>
          </a:p>
        </p:txBody>
      </p:sp>
      <p:sp>
        <p:nvSpPr>
          <p:cNvPr id="7171" name="Rectangle 2"/>
          <p:cNvSpPr>
            <a:spLocks noGrp="1" noRot="1" noChangeAspect="1" noChangeArrowheads="1" noTextEdit="1"/>
          </p:cNvSpPr>
          <p:nvPr>
            <p:ph type="sldImg"/>
          </p:nvPr>
        </p:nvSpPr>
        <p:spPr>
          <a:ln/>
        </p:spPr>
      </p:sp>
      <p:sp>
        <p:nvSpPr>
          <p:cNvPr id="7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09265831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3CDE8448-3281-43A2-83F3-79C25C8DD48A}" type="slidenum">
              <a:rPr lang="en-US" altLang="en-US" sz="1200"/>
              <a:pPr algn="r"/>
              <a:t>247</a:t>
            </a:fld>
            <a:endParaRPr lang="en-US" altLang="en-US" sz="120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Turn Hearts of Father.</a:t>
            </a:r>
          </a:p>
          <a:p>
            <a:r>
              <a:rPr lang="en-US" altLang="en-US" dirty="0" smtClean="0"/>
              <a:t>Here is a father. </a:t>
            </a:r>
          </a:p>
          <a:p>
            <a:r>
              <a:rPr lang="en-US" altLang="en-US" dirty="0" smtClean="0"/>
              <a:t>He says…</a:t>
            </a:r>
          </a:p>
          <a:p>
            <a:r>
              <a:rPr lang="en-US" altLang="en-US" dirty="0" smtClean="0"/>
              <a:t>Did you know we were all asked to compile at least</a:t>
            </a:r>
            <a:r>
              <a:rPr lang="en-US" altLang="en-US" baseline="0" dirty="0" smtClean="0"/>
              <a:t> 4 Generations?</a:t>
            </a:r>
          </a:p>
          <a:p>
            <a:r>
              <a:rPr lang="en-US" altLang="en-US" baseline="0" dirty="0" smtClean="0"/>
              <a:t>4 5 and 6</a:t>
            </a:r>
            <a:endParaRPr lang="en-US" altLang="en-US" dirty="0" smtClean="0"/>
          </a:p>
        </p:txBody>
      </p:sp>
    </p:spTree>
    <p:extLst>
      <p:ext uri="{BB962C8B-B14F-4D97-AF65-F5344CB8AC3E}">
        <p14:creationId xmlns:p14="http://schemas.microsoft.com/office/powerpoint/2010/main" val="101741299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3CDE8448-3281-43A2-83F3-79C25C8DD48A}" type="slidenum">
              <a:rPr lang="en-US" altLang="en-US" sz="1200"/>
              <a:pPr algn="r"/>
              <a:t>248</a:t>
            </a:fld>
            <a:endParaRPr lang="en-US" altLang="en-US" sz="120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Turn Hearts of Father.</a:t>
            </a:r>
          </a:p>
          <a:p>
            <a:r>
              <a:rPr lang="en-US" altLang="en-US" dirty="0" smtClean="0"/>
              <a:t>Here is a father. </a:t>
            </a:r>
          </a:p>
          <a:p>
            <a:r>
              <a:rPr lang="en-US" altLang="en-US" dirty="0" smtClean="0"/>
              <a:t>He says…</a:t>
            </a:r>
          </a:p>
          <a:p>
            <a:r>
              <a:rPr lang="en-US" altLang="en-US" dirty="0" smtClean="0"/>
              <a:t>Did you know we were all asked to compile at least</a:t>
            </a:r>
            <a:r>
              <a:rPr lang="en-US" altLang="en-US" baseline="0" dirty="0" smtClean="0"/>
              <a:t> 4 Generations?</a:t>
            </a:r>
          </a:p>
          <a:p>
            <a:r>
              <a:rPr lang="en-US" altLang="en-US" baseline="0" dirty="0" smtClean="0"/>
              <a:t>4 5 and 6</a:t>
            </a:r>
            <a:endParaRPr lang="en-US" altLang="en-US" dirty="0" smtClean="0"/>
          </a:p>
        </p:txBody>
      </p:sp>
    </p:spTree>
    <p:extLst>
      <p:ext uri="{BB962C8B-B14F-4D97-AF65-F5344CB8AC3E}">
        <p14:creationId xmlns:p14="http://schemas.microsoft.com/office/powerpoint/2010/main" val="316719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pPr algn="r"/>
              <a:t>27</a:t>
            </a:fld>
            <a:endParaRPr lang="en-US" altLang="en-US" sz="1200"/>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My Rulers.</a:t>
            </a:r>
          </a:p>
          <a:p>
            <a:r>
              <a:rPr lang="en-US" altLang="en-US" dirty="0" smtClean="0"/>
              <a:t>Did you know ABRAHAM</a:t>
            </a:r>
            <a:r>
              <a:rPr lang="en-US" altLang="en-US" baseline="0" dirty="0" smtClean="0"/>
              <a:t> saw the 3 Rulers (wise men) that would visit Jesus? </a:t>
            </a:r>
          </a:p>
          <a:p>
            <a:r>
              <a:rPr lang="en-US" altLang="en-US" baseline="0" dirty="0" smtClean="0"/>
              <a:t>They were young (22-23 years old).</a:t>
            </a:r>
            <a:endParaRPr lang="en-US" altLang="en-US" dirty="0" smtClean="0"/>
          </a:p>
        </p:txBody>
      </p:sp>
    </p:spTree>
    <p:extLst>
      <p:ext uri="{BB962C8B-B14F-4D97-AF65-F5344CB8AC3E}">
        <p14:creationId xmlns:p14="http://schemas.microsoft.com/office/powerpoint/2010/main" val="13835759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6105726-0560-4C23-B109-82853018DB03}" type="slidenum">
              <a:rPr lang="en-US" altLang="en-US" sz="1200">
                <a:solidFill>
                  <a:srgbClr val="000000"/>
                </a:solidFill>
              </a:rPr>
              <a:pPr algn="r"/>
              <a:t>28</a:t>
            </a:fld>
            <a:endParaRPr lang="en-US" altLang="en-US" sz="1200">
              <a:solidFill>
                <a:srgbClr val="000000"/>
              </a:solidFill>
            </a:endParaRPr>
          </a:p>
        </p:txBody>
      </p:sp>
      <p:sp>
        <p:nvSpPr>
          <p:cNvPr id="9219" name="Rectangle 2"/>
          <p:cNvSpPr>
            <a:spLocks noGrp="1" noRot="1" noChangeAspect="1" noChangeArrowheads="1" noTextEdit="1"/>
          </p:cNvSpPr>
          <p:nvPr>
            <p:ph type="sldImg"/>
          </p:nvPr>
        </p:nvSpPr>
        <p:spPr>
          <a:ln/>
        </p:spPr>
      </p:sp>
      <p:sp>
        <p:nvSpPr>
          <p:cNvPr id="9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My Rulers.</a:t>
            </a:r>
          </a:p>
          <a:p>
            <a:r>
              <a:rPr lang="en-US" altLang="en-US" dirty="0" smtClean="0"/>
              <a:t>Did you know ABRAHAM</a:t>
            </a:r>
            <a:r>
              <a:rPr lang="en-US" altLang="en-US" baseline="0" dirty="0" smtClean="0"/>
              <a:t> saw the 3 Rulers (wise men) that would visit Jesus? </a:t>
            </a:r>
          </a:p>
          <a:p>
            <a:r>
              <a:rPr lang="en-US" altLang="en-US" baseline="0" dirty="0" smtClean="0"/>
              <a:t>They were young (22-23 years old).</a:t>
            </a:r>
            <a:endParaRPr lang="en-US" altLang="en-US" dirty="0" smtClean="0"/>
          </a:p>
        </p:txBody>
      </p:sp>
    </p:spTree>
    <p:extLst>
      <p:ext uri="{BB962C8B-B14F-4D97-AF65-F5344CB8AC3E}">
        <p14:creationId xmlns:p14="http://schemas.microsoft.com/office/powerpoint/2010/main" val="19800209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D6E2344E-AD54-4F4C-98D1-ADFFD94EF400}" type="slidenum">
              <a:rPr lang="en-US" altLang="en-US" sz="1200"/>
              <a:pPr algn="r"/>
              <a:t>37</a:t>
            </a:fld>
            <a:endParaRPr lang="en-US" altLang="en-US" sz="1200"/>
          </a:p>
        </p:txBody>
      </p:sp>
      <p:sp>
        <p:nvSpPr>
          <p:cNvPr id="11267" name="Rectangle 2"/>
          <p:cNvSpPr>
            <a:spLocks noGrp="1" noRot="1" noChangeAspect="1" noChangeArrowheads="1" noTextEdit="1"/>
          </p:cNvSpPr>
          <p:nvPr>
            <p:ph type="sldImg"/>
          </p:nvPr>
        </p:nvSpPr>
        <p:spPr>
          <a:ln/>
        </p:spPr>
      </p:sp>
      <p:sp>
        <p:nvSpPr>
          <p:cNvPr id="112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Created Man</a:t>
            </a:r>
          </a:p>
          <a:p>
            <a:r>
              <a:rPr lang="en-US" altLang="en-US" dirty="0" smtClean="0"/>
              <a:t>Who was the first man created?</a:t>
            </a:r>
          </a:p>
          <a:p>
            <a:r>
              <a:rPr lang="en-US" altLang="en-US" dirty="0" smtClean="0"/>
              <a:t>There’s Adam.  </a:t>
            </a:r>
          </a:p>
          <a:p>
            <a:r>
              <a:rPr lang="en-US" altLang="en-US" dirty="0" smtClean="0"/>
              <a:t>Know what was easy for him?  </a:t>
            </a:r>
            <a:r>
              <a:rPr lang="en-US" altLang="en-US" dirty="0" err="1" smtClean="0"/>
              <a:t>GENealogy</a:t>
            </a:r>
            <a:r>
              <a:rPr lang="en-US" altLang="en-US" baseline="0" dirty="0" smtClean="0"/>
              <a:t> (Gen) cause he was the 1</a:t>
            </a:r>
            <a:r>
              <a:rPr lang="en-US" altLang="en-US" baseline="30000" dirty="0" smtClean="0"/>
              <a:t>st</a:t>
            </a:r>
            <a:r>
              <a:rPr lang="en-US" altLang="en-US" baseline="0" dirty="0" smtClean="0"/>
              <a:t> man.</a:t>
            </a:r>
          </a:p>
          <a:p>
            <a:r>
              <a:rPr lang="en-US" altLang="en-US" baseline="0" dirty="0" smtClean="0"/>
              <a:t>He also ran the first </a:t>
            </a:r>
            <a:r>
              <a:rPr lang="en-US" altLang="en-US" baseline="0" smtClean="0"/>
              <a:t>Marathon ever. </a:t>
            </a:r>
            <a:endParaRPr lang="en-US" altLang="en-US" dirty="0" smtClean="0"/>
          </a:p>
        </p:txBody>
      </p:sp>
    </p:spTree>
    <p:extLst>
      <p:ext uri="{BB962C8B-B14F-4D97-AF65-F5344CB8AC3E}">
        <p14:creationId xmlns:p14="http://schemas.microsoft.com/office/powerpoint/2010/main" val="29619554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a:defRPr sz="2400">
                <a:solidFill>
                  <a:schemeClr val="tx1"/>
                </a:solidFill>
                <a:latin typeface="Times New Roman" panose="02020603050405020304" pitchFamily="18" charset="0"/>
              </a:defRPr>
            </a:lvl1pPr>
            <a:lvl2pPr marL="742950" indent="-285750" algn="ctr">
              <a:defRPr sz="2400">
                <a:solidFill>
                  <a:schemeClr val="tx1"/>
                </a:solidFill>
                <a:latin typeface="Times New Roman" panose="02020603050405020304" pitchFamily="18" charset="0"/>
              </a:defRPr>
            </a:lvl2pPr>
            <a:lvl3pPr marL="1143000" indent="-228600" algn="ctr">
              <a:defRPr sz="2400">
                <a:solidFill>
                  <a:schemeClr val="tx1"/>
                </a:solidFill>
                <a:latin typeface="Times New Roman" panose="02020603050405020304" pitchFamily="18" charset="0"/>
              </a:defRPr>
            </a:lvl3pPr>
            <a:lvl4pPr marL="1600200" indent="-228600" algn="ctr">
              <a:defRPr sz="2400">
                <a:solidFill>
                  <a:schemeClr val="tx1"/>
                </a:solidFill>
                <a:latin typeface="Times New Roman" panose="02020603050405020304" pitchFamily="18" charset="0"/>
              </a:defRPr>
            </a:lvl4pPr>
            <a:lvl5pPr marL="2057400" indent="-228600" algn="ctr">
              <a:defRPr sz="2400">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400">
                <a:solidFill>
                  <a:schemeClr val="tx1"/>
                </a:solidFill>
                <a:latin typeface="Times New Roman" panose="02020603050405020304" pitchFamily="18" charset="0"/>
              </a:defRPr>
            </a:lvl9pPr>
          </a:lstStyle>
          <a:p>
            <a:pPr algn="r"/>
            <a:fld id="{D6E2344E-AD54-4F4C-98D1-ADFFD94EF400}" type="slidenum">
              <a:rPr lang="en-US" altLang="en-US" sz="1200"/>
              <a:pPr algn="r"/>
              <a:t>38</a:t>
            </a:fld>
            <a:endParaRPr lang="en-US" altLang="en-US" sz="1200"/>
          </a:p>
        </p:txBody>
      </p:sp>
      <p:sp>
        <p:nvSpPr>
          <p:cNvPr id="11267" name="Rectangle 2"/>
          <p:cNvSpPr>
            <a:spLocks noGrp="1" noRot="1" noChangeAspect="1" noChangeArrowheads="1" noTextEdit="1"/>
          </p:cNvSpPr>
          <p:nvPr>
            <p:ph type="sldImg"/>
          </p:nvPr>
        </p:nvSpPr>
        <p:spPr>
          <a:ln/>
        </p:spPr>
      </p:sp>
      <p:sp>
        <p:nvSpPr>
          <p:cNvPr id="112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Created Man</a:t>
            </a:r>
          </a:p>
          <a:p>
            <a:r>
              <a:rPr lang="en-US" altLang="en-US" dirty="0" smtClean="0"/>
              <a:t>Who was the first man created?</a:t>
            </a:r>
          </a:p>
          <a:p>
            <a:r>
              <a:rPr lang="en-US" altLang="en-US" dirty="0" smtClean="0"/>
              <a:t>There’s Adam.  </a:t>
            </a:r>
          </a:p>
          <a:p>
            <a:r>
              <a:rPr lang="en-US" altLang="en-US" dirty="0" smtClean="0"/>
              <a:t>Know what was easy for him?  </a:t>
            </a:r>
            <a:r>
              <a:rPr lang="en-US" altLang="en-US" dirty="0" err="1" smtClean="0"/>
              <a:t>GENealogy</a:t>
            </a:r>
            <a:r>
              <a:rPr lang="en-US" altLang="en-US" baseline="0" dirty="0" smtClean="0"/>
              <a:t> (Gen) cause he was the 1</a:t>
            </a:r>
            <a:r>
              <a:rPr lang="en-US" altLang="en-US" baseline="30000" dirty="0" smtClean="0"/>
              <a:t>st</a:t>
            </a:r>
            <a:r>
              <a:rPr lang="en-US" altLang="en-US" baseline="0" dirty="0" smtClean="0"/>
              <a:t> man.</a:t>
            </a:r>
          </a:p>
          <a:p>
            <a:r>
              <a:rPr lang="en-US" altLang="en-US" baseline="0" dirty="0" smtClean="0"/>
              <a:t>He also ran the first </a:t>
            </a:r>
            <a:r>
              <a:rPr lang="en-US" altLang="en-US" baseline="0" smtClean="0"/>
              <a:t>Marathon ever. </a:t>
            </a:r>
            <a:endParaRPr lang="en-US" altLang="en-US" dirty="0" smtClean="0"/>
          </a:p>
        </p:txBody>
      </p:sp>
    </p:spTree>
    <p:extLst>
      <p:ext uri="{BB962C8B-B14F-4D97-AF65-F5344CB8AC3E}">
        <p14:creationId xmlns:p14="http://schemas.microsoft.com/office/powerpoint/2010/main" val="31532164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1A8A1D6C-D4C3-494E-8BB0-D39AFAE838AD}" type="datetimeFigureOut">
              <a:rPr lang="en-US" smtClean="0"/>
              <a:t>7/6/2015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399057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1A8A1D6C-D4C3-494E-8BB0-D39AFAE838AD}" type="datetimeFigureOut">
              <a:rPr lang="en-US" smtClean="0"/>
              <a:t>7/6/2015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25100553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1A8A1D6C-D4C3-494E-8BB0-D39AFAE838AD}" type="datetimeFigureOut">
              <a:rPr lang="en-US" smtClean="0"/>
              <a:t>7/6/2015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417283088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1D615C-3551-40A7-9D70-1CBE3F306E4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4804325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39A9B8-A8C0-459B-8ADA-E70CD3ED4B5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106464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FD04F10-4F96-4724-9969-D0F9DEB61230}"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17561918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7828509-30FB-40C4-9581-D4FC9D97E164}"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0605898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B8A1ED9-B111-46F4-B8CB-E99AB32EEFC1}"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2787577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3DA84-BA1A-4001-821F-F92AC2D075E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2948386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05E11C5-4C62-44B2-85D3-7E9EDD6ECE2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6977878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EB40B50-C393-43B9-9286-13E3DCBFFDAA}"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7632654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1A8A1D6C-D4C3-494E-8BB0-D39AFAE838AD}" type="datetimeFigureOut">
              <a:rPr lang="en-US" smtClean="0"/>
              <a:t>7/6/2015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35589313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20D617F-0F8E-4695-A0EF-F5F7B6A9956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0671578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2AB9FB-F92A-4A65-B22B-ADF2E325B896}"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5899536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43E754-319F-46DC-ADA6-44251530BF4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77273354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1D615C-3551-40A7-9D70-1CBE3F306E4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75520810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39A9B8-A8C0-459B-8ADA-E70CD3ED4B5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23322498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FD04F10-4F96-4724-9969-D0F9DEB61230}"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8471194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7828509-30FB-40C4-9581-D4FC9D97E164}"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2262655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B8A1ED9-B111-46F4-B8CB-E99AB32EEFC1}"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41017849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3DA84-BA1A-4001-821F-F92AC2D075E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84773008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05E11C5-4C62-44B2-85D3-7E9EDD6ECE2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782696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A8A1D6C-D4C3-494E-8BB0-D39AFAE838AD}" type="datetimeFigureOut">
              <a:rPr lang="en-US" smtClean="0"/>
              <a:t>7/6/2015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345581393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EB40B50-C393-43B9-9286-13E3DCBFFDAA}"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5770269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20D617F-0F8E-4695-A0EF-F5F7B6A9956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75721569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2AB9FB-F92A-4A65-B22B-ADF2E325B896}"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84151165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43E754-319F-46DC-ADA6-44251530BF4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61604169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1D615C-3551-40A7-9D70-1CBE3F306E4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4957747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39A9B8-A8C0-459B-8ADA-E70CD3ED4B5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37986710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FD04F10-4F96-4724-9969-D0F9DEB61230}"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1176817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7828509-30FB-40C4-9581-D4FC9D97E164}"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2975534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B8A1ED9-B111-46F4-B8CB-E99AB32EEFC1}"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4805545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3DA84-BA1A-4001-821F-F92AC2D075E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2657003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1A8A1D6C-D4C3-494E-8BB0-D39AFAE838AD}" type="datetimeFigureOut">
              <a:rPr lang="en-US" smtClean="0"/>
              <a:t>7/6/2015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133710712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05E11C5-4C62-44B2-85D3-7E9EDD6ECE2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50860373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EB40B50-C393-43B9-9286-13E3DCBFFDAA}"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23938902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20D617F-0F8E-4695-A0EF-F5F7B6A9956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73283943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2AB9FB-F92A-4A65-B22B-ADF2E325B896}"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5393026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43E754-319F-46DC-ADA6-44251530BF4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5080681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6595" y="2130653"/>
            <a:ext cx="7770812" cy="1469572"/>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205" y="3885974"/>
            <a:ext cx="6401593" cy="1753054"/>
          </a:xfrm>
        </p:spPr>
        <p:txBody>
          <a:bodyPr/>
          <a:lstStyle>
            <a:lvl1pPr marL="0" indent="0" algn="ctr">
              <a:buNone/>
              <a:defRPr/>
            </a:lvl1pPr>
            <a:lvl2pPr marL="428625" indent="0" algn="ctr">
              <a:buNone/>
              <a:defRPr/>
            </a:lvl2pPr>
            <a:lvl3pPr marL="857250" indent="0" algn="ctr">
              <a:buNone/>
              <a:defRPr/>
            </a:lvl3pPr>
            <a:lvl4pPr marL="1285875" indent="0" algn="ctr">
              <a:buNone/>
              <a:defRPr/>
            </a:lvl4pPr>
            <a:lvl5pPr marL="1714500" indent="0" algn="ctr">
              <a:buNone/>
              <a:defRPr/>
            </a:lvl5pPr>
            <a:lvl6pPr marL="2143125" indent="0" algn="ctr">
              <a:buNone/>
              <a:defRPr/>
            </a:lvl6pPr>
            <a:lvl7pPr marL="2571750" indent="0" algn="ctr">
              <a:buNone/>
              <a:defRPr/>
            </a:lvl7pPr>
            <a:lvl8pPr marL="3000375" indent="0" algn="ctr">
              <a:buNone/>
              <a:defRPr/>
            </a:lvl8pPr>
            <a:lvl9pPr marL="34290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97132D5-EB90-455C-BA7B-190D77D3D2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002223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6A7FFD-1E4A-498A-9DF6-74241543D6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604719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447"/>
            <a:ext cx="7772797" cy="1362983"/>
          </a:xfrm>
        </p:spPr>
        <p:txBody>
          <a:bodyPr anchor="t"/>
          <a:lstStyle>
            <a:lvl1pPr algn="l">
              <a:defRPr sz="375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259"/>
            <a:ext cx="7772797" cy="1500188"/>
          </a:xfrm>
        </p:spPr>
        <p:txBody>
          <a:bodyPr anchor="b"/>
          <a:lstStyle>
            <a:lvl1pPr marL="0" indent="0">
              <a:buNone/>
              <a:defRPr sz="1875"/>
            </a:lvl1pPr>
            <a:lvl2pPr marL="428625" indent="0">
              <a:buNone/>
              <a:defRPr sz="1688"/>
            </a:lvl2pPr>
            <a:lvl3pPr marL="857250" indent="0">
              <a:buNone/>
              <a:defRPr sz="1500"/>
            </a:lvl3pPr>
            <a:lvl4pPr marL="1285875" indent="0">
              <a:buNone/>
              <a:defRPr sz="1313"/>
            </a:lvl4pPr>
            <a:lvl5pPr marL="1714500" indent="0">
              <a:buNone/>
              <a:defRPr sz="1313"/>
            </a:lvl5pPr>
            <a:lvl6pPr marL="2143125" indent="0">
              <a:buNone/>
              <a:defRPr sz="1313"/>
            </a:lvl6pPr>
            <a:lvl7pPr marL="2571750" indent="0">
              <a:buNone/>
              <a:defRPr sz="1313"/>
            </a:lvl7pPr>
            <a:lvl8pPr marL="3000375" indent="0">
              <a:buNone/>
              <a:defRPr sz="1313"/>
            </a:lvl8pPr>
            <a:lvl9pPr marL="3429000" indent="0">
              <a:buNone/>
              <a:defRPr sz="1313"/>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ECC23EE-2004-4F03-96A9-B208153DDF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377090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6594" y="1980974"/>
            <a:ext cx="3790156" cy="4115027"/>
          </a:xfrm>
        </p:spPr>
        <p:txBody>
          <a:bodyPr/>
          <a:lstStyle>
            <a:lvl1pPr>
              <a:defRPr sz="2625"/>
            </a:lvl1pPr>
            <a:lvl2pPr>
              <a:defRPr sz="2250"/>
            </a:lvl2pPr>
            <a:lvl3pPr>
              <a:defRPr sz="1875"/>
            </a:lvl3pPr>
            <a:lvl4pPr>
              <a:defRPr sz="1688"/>
            </a:lvl4pPr>
            <a:lvl5pPr>
              <a:defRPr sz="1688"/>
            </a:lvl5pPr>
            <a:lvl6pPr>
              <a:defRPr sz="1688"/>
            </a:lvl6pPr>
            <a:lvl7pPr>
              <a:defRPr sz="1688"/>
            </a:lvl7pPr>
            <a:lvl8pPr>
              <a:defRPr sz="1688"/>
            </a:lvl8pPr>
            <a:lvl9pPr>
              <a:defRPr sz="168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67251" y="1980974"/>
            <a:ext cx="3790156" cy="4115027"/>
          </a:xfrm>
        </p:spPr>
        <p:txBody>
          <a:bodyPr/>
          <a:lstStyle>
            <a:lvl1pPr>
              <a:defRPr sz="2625"/>
            </a:lvl1pPr>
            <a:lvl2pPr>
              <a:defRPr sz="2250"/>
            </a:lvl2pPr>
            <a:lvl3pPr>
              <a:defRPr sz="1875"/>
            </a:lvl3pPr>
            <a:lvl4pPr>
              <a:defRPr sz="1688"/>
            </a:lvl4pPr>
            <a:lvl5pPr>
              <a:defRPr sz="1688"/>
            </a:lvl5pPr>
            <a:lvl6pPr>
              <a:defRPr sz="1688"/>
            </a:lvl6pPr>
            <a:lvl7pPr>
              <a:defRPr sz="1688"/>
            </a:lvl7pPr>
            <a:lvl8pPr>
              <a:defRPr sz="1688"/>
            </a:lvl8pPr>
            <a:lvl9pPr>
              <a:defRPr sz="168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AF98A6C-CDBB-412F-BD84-34D5E441CB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50408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6407" y="274411"/>
            <a:ext cx="8231188"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6407" y="1535340"/>
            <a:ext cx="4040188" cy="639535"/>
          </a:xfrm>
        </p:spPr>
        <p:txBody>
          <a:bodyPr anchor="b"/>
          <a:lstStyle>
            <a:lvl1pPr marL="0" indent="0">
              <a:buNone/>
              <a:defRPr sz="2250" b="1"/>
            </a:lvl1pPr>
            <a:lvl2pPr marL="428625" indent="0">
              <a:buNone/>
              <a:defRPr sz="1875" b="1"/>
            </a:lvl2pPr>
            <a:lvl3pPr marL="857250" indent="0">
              <a:buNone/>
              <a:defRPr sz="1688" b="1"/>
            </a:lvl3pPr>
            <a:lvl4pPr marL="1285875" indent="0">
              <a:buNone/>
              <a:defRPr sz="1500" b="1"/>
            </a:lvl4pPr>
            <a:lvl5pPr marL="1714500" indent="0">
              <a:buNone/>
              <a:defRPr sz="1500" b="1"/>
            </a:lvl5pPr>
            <a:lvl6pPr marL="2143125" indent="0">
              <a:buNone/>
              <a:defRPr sz="1500" b="1"/>
            </a:lvl6pPr>
            <a:lvl7pPr marL="2571750" indent="0">
              <a:buNone/>
              <a:defRPr sz="1500" b="1"/>
            </a:lvl7pPr>
            <a:lvl8pPr marL="3000375" indent="0">
              <a:buNone/>
              <a:defRPr sz="1500" b="1"/>
            </a:lvl8pPr>
            <a:lvl9pPr marL="3429000" indent="0">
              <a:buNone/>
              <a:defRPr sz="1500" b="1"/>
            </a:lvl9pPr>
          </a:lstStyle>
          <a:p>
            <a:pPr lvl="0"/>
            <a:r>
              <a:rPr lang="en-US" smtClean="0"/>
              <a:t>Click to edit Master text styles</a:t>
            </a:r>
          </a:p>
        </p:txBody>
      </p:sp>
      <p:sp>
        <p:nvSpPr>
          <p:cNvPr id="4" name="Content Placeholder 3"/>
          <p:cNvSpPr>
            <a:spLocks noGrp="1"/>
          </p:cNvSpPr>
          <p:nvPr>
            <p:ph sz="half" idx="2"/>
          </p:nvPr>
        </p:nvSpPr>
        <p:spPr>
          <a:xfrm>
            <a:off x="456407" y="2174876"/>
            <a:ext cx="4040188" cy="3951742"/>
          </a:xfrm>
        </p:spPr>
        <p:txBody>
          <a:bodyPr/>
          <a:lstStyle>
            <a:lvl1pPr>
              <a:defRPr sz="2250"/>
            </a:lvl1pPr>
            <a:lvl2pPr>
              <a:defRPr sz="1875"/>
            </a:lvl2pPr>
            <a:lvl3pPr>
              <a:defRPr sz="1688"/>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423" y="1535340"/>
            <a:ext cx="4042171" cy="639535"/>
          </a:xfrm>
        </p:spPr>
        <p:txBody>
          <a:bodyPr anchor="b"/>
          <a:lstStyle>
            <a:lvl1pPr marL="0" indent="0">
              <a:buNone/>
              <a:defRPr sz="2250" b="1"/>
            </a:lvl1pPr>
            <a:lvl2pPr marL="428625" indent="0">
              <a:buNone/>
              <a:defRPr sz="1875" b="1"/>
            </a:lvl2pPr>
            <a:lvl3pPr marL="857250" indent="0">
              <a:buNone/>
              <a:defRPr sz="1688" b="1"/>
            </a:lvl3pPr>
            <a:lvl4pPr marL="1285875" indent="0">
              <a:buNone/>
              <a:defRPr sz="1500" b="1"/>
            </a:lvl4pPr>
            <a:lvl5pPr marL="1714500" indent="0">
              <a:buNone/>
              <a:defRPr sz="1500" b="1"/>
            </a:lvl5pPr>
            <a:lvl6pPr marL="2143125" indent="0">
              <a:buNone/>
              <a:defRPr sz="1500" b="1"/>
            </a:lvl6pPr>
            <a:lvl7pPr marL="2571750" indent="0">
              <a:buNone/>
              <a:defRPr sz="1500" b="1"/>
            </a:lvl7pPr>
            <a:lvl8pPr marL="3000375" indent="0">
              <a:buNone/>
              <a:defRPr sz="1500" b="1"/>
            </a:lvl8pPr>
            <a:lvl9pPr marL="3429000" indent="0">
              <a:buNone/>
              <a:defRPr sz="1500" b="1"/>
            </a:lvl9pPr>
          </a:lstStyle>
          <a:p>
            <a:pPr lvl="0"/>
            <a:r>
              <a:rPr lang="en-US" smtClean="0"/>
              <a:t>Click to edit Master text styles</a:t>
            </a:r>
          </a:p>
        </p:txBody>
      </p:sp>
      <p:sp>
        <p:nvSpPr>
          <p:cNvPr id="6" name="Content Placeholder 5"/>
          <p:cNvSpPr>
            <a:spLocks noGrp="1"/>
          </p:cNvSpPr>
          <p:nvPr>
            <p:ph sz="quarter" idx="4"/>
          </p:nvPr>
        </p:nvSpPr>
        <p:spPr>
          <a:xfrm>
            <a:off x="4645423" y="2174876"/>
            <a:ext cx="4042171" cy="3951742"/>
          </a:xfrm>
        </p:spPr>
        <p:txBody>
          <a:bodyPr/>
          <a:lstStyle>
            <a:lvl1pPr>
              <a:defRPr sz="2250"/>
            </a:lvl1pPr>
            <a:lvl2pPr>
              <a:defRPr sz="1875"/>
            </a:lvl2pPr>
            <a:lvl3pPr>
              <a:defRPr sz="1688"/>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40AD34D-8ADE-4999-96F9-CA97007B37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135187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1A8A1D6C-D4C3-494E-8BB0-D39AFAE838AD}" type="datetimeFigureOut">
              <a:rPr lang="en-US" smtClean="0"/>
              <a:t>7/6/2015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158603215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F27965-234C-4DC7-BD68-E6727E2C10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22041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04CC7A-B9D4-443A-9917-7649CDC9B6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05548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6407" y="273277"/>
            <a:ext cx="3008312" cy="1162277"/>
          </a:xfrm>
        </p:spPr>
        <p:txBody>
          <a:bodyPr anchor="b"/>
          <a:lstStyle>
            <a:lvl1pPr algn="l">
              <a:defRPr sz="1875" b="1"/>
            </a:lvl1pPr>
          </a:lstStyle>
          <a:p>
            <a:r>
              <a:rPr lang="en-US" smtClean="0"/>
              <a:t>Click to edit Master title style</a:t>
            </a:r>
            <a:endParaRPr lang="en-US"/>
          </a:p>
        </p:txBody>
      </p:sp>
      <p:sp>
        <p:nvSpPr>
          <p:cNvPr id="3" name="Content Placeholder 2"/>
          <p:cNvSpPr>
            <a:spLocks noGrp="1"/>
          </p:cNvSpPr>
          <p:nvPr>
            <p:ph idx="1"/>
          </p:nvPr>
        </p:nvSpPr>
        <p:spPr>
          <a:xfrm>
            <a:off x="3575844" y="273278"/>
            <a:ext cx="5111750" cy="5853339"/>
          </a:xfrm>
        </p:spPr>
        <p:txBody>
          <a:bodyPr/>
          <a:lstStyle>
            <a:lvl1pPr>
              <a:defRPr sz="3000"/>
            </a:lvl1pPr>
            <a:lvl2pPr>
              <a:defRPr sz="2625"/>
            </a:lvl2pPr>
            <a:lvl3pPr>
              <a:defRPr sz="2250"/>
            </a:lvl3pPr>
            <a:lvl4pPr>
              <a:defRPr sz="1875"/>
            </a:lvl4pPr>
            <a:lvl5pPr>
              <a:defRPr sz="1875"/>
            </a:lvl5pPr>
            <a:lvl6pPr>
              <a:defRPr sz="1875"/>
            </a:lvl6pPr>
            <a:lvl7pPr>
              <a:defRPr sz="1875"/>
            </a:lvl7pPr>
            <a:lvl8pPr>
              <a:defRPr sz="1875"/>
            </a:lvl8pPr>
            <a:lvl9pPr>
              <a:defRPr sz="1875"/>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6407" y="1435553"/>
            <a:ext cx="3008312" cy="4691063"/>
          </a:xfrm>
        </p:spPr>
        <p:txBody>
          <a:bodyPr/>
          <a:lstStyle>
            <a:lvl1pPr marL="0" indent="0">
              <a:buNone/>
              <a:defRPr sz="1313"/>
            </a:lvl1pPr>
            <a:lvl2pPr marL="428625" indent="0">
              <a:buNone/>
              <a:defRPr sz="1125"/>
            </a:lvl2pPr>
            <a:lvl3pPr marL="857250" indent="0">
              <a:buNone/>
              <a:defRPr sz="938"/>
            </a:lvl3pPr>
            <a:lvl4pPr marL="1285875" indent="0">
              <a:buNone/>
              <a:defRPr sz="844"/>
            </a:lvl4pPr>
            <a:lvl5pPr marL="1714500" indent="0">
              <a:buNone/>
              <a:defRPr sz="844"/>
            </a:lvl5pPr>
            <a:lvl6pPr marL="2143125" indent="0">
              <a:buNone/>
              <a:defRPr sz="844"/>
            </a:lvl6pPr>
            <a:lvl7pPr marL="2571750" indent="0">
              <a:buNone/>
              <a:defRPr sz="844"/>
            </a:lvl7pPr>
            <a:lvl8pPr marL="3000375" indent="0">
              <a:buNone/>
              <a:defRPr sz="844"/>
            </a:lvl8pPr>
            <a:lvl9pPr marL="3429000" indent="0">
              <a:buNone/>
              <a:defRPr sz="844"/>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31A74A1-AB8F-4504-AE36-AEBE29AE0D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39874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892" y="4801054"/>
            <a:ext cx="5486796" cy="565831"/>
          </a:xfrm>
        </p:spPr>
        <p:txBody>
          <a:bodyPr anchor="b"/>
          <a:lstStyle>
            <a:lvl1pPr algn="l">
              <a:defRPr sz="1875" b="1"/>
            </a:lvl1pPr>
          </a:lstStyle>
          <a:p>
            <a:r>
              <a:rPr lang="en-US" smtClean="0"/>
              <a:t>Click to edit Master title style</a:t>
            </a:r>
            <a:endParaRPr lang="en-US"/>
          </a:p>
        </p:txBody>
      </p:sp>
      <p:sp>
        <p:nvSpPr>
          <p:cNvPr id="3" name="Picture Placeholder 2"/>
          <p:cNvSpPr>
            <a:spLocks noGrp="1"/>
          </p:cNvSpPr>
          <p:nvPr>
            <p:ph type="pic" idx="1"/>
          </p:nvPr>
        </p:nvSpPr>
        <p:spPr>
          <a:xfrm>
            <a:off x="1791892" y="612322"/>
            <a:ext cx="5486796" cy="4115027"/>
          </a:xfrm>
        </p:spPr>
        <p:txBody>
          <a:bodyPr/>
          <a:lstStyle>
            <a:lvl1pPr marL="0" indent="0">
              <a:buNone/>
              <a:defRPr sz="3000"/>
            </a:lvl1pPr>
            <a:lvl2pPr marL="428625" indent="0">
              <a:buNone/>
              <a:defRPr sz="2625"/>
            </a:lvl2pPr>
            <a:lvl3pPr marL="857250" indent="0">
              <a:buNone/>
              <a:defRPr sz="2250"/>
            </a:lvl3pPr>
            <a:lvl4pPr marL="1285875" indent="0">
              <a:buNone/>
              <a:defRPr sz="1875"/>
            </a:lvl4pPr>
            <a:lvl5pPr marL="1714500" indent="0">
              <a:buNone/>
              <a:defRPr sz="1875"/>
            </a:lvl5pPr>
            <a:lvl6pPr marL="2143125" indent="0">
              <a:buNone/>
              <a:defRPr sz="1875"/>
            </a:lvl6pPr>
            <a:lvl7pPr marL="2571750" indent="0">
              <a:buNone/>
              <a:defRPr sz="1875"/>
            </a:lvl7pPr>
            <a:lvl8pPr marL="3000375" indent="0">
              <a:buNone/>
              <a:defRPr sz="1875"/>
            </a:lvl8pPr>
            <a:lvl9pPr marL="3429000" indent="0">
              <a:buNone/>
              <a:defRPr sz="1875"/>
            </a:lvl9pPr>
          </a:lstStyle>
          <a:p>
            <a:pPr lvl="0"/>
            <a:endParaRPr lang="en-US" noProof="0" smtClean="0"/>
          </a:p>
        </p:txBody>
      </p:sp>
      <p:sp>
        <p:nvSpPr>
          <p:cNvPr id="4" name="Text Placeholder 3"/>
          <p:cNvSpPr>
            <a:spLocks noGrp="1"/>
          </p:cNvSpPr>
          <p:nvPr>
            <p:ph type="body" sz="half" idx="2"/>
          </p:nvPr>
        </p:nvSpPr>
        <p:spPr>
          <a:xfrm>
            <a:off x="1791892" y="5366885"/>
            <a:ext cx="5486796" cy="805089"/>
          </a:xfrm>
        </p:spPr>
        <p:txBody>
          <a:bodyPr/>
          <a:lstStyle>
            <a:lvl1pPr marL="0" indent="0">
              <a:buNone/>
              <a:defRPr sz="1313"/>
            </a:lvl1pPr>
            <a:lvl2pPr marL="428625" indent="0">
              <a:buNone/>
              <a:defRPr sz="1125"/>
            </a:lvl2pPr>
            <a:lvl3pPr marL="857250" indent="0">
              <a:buNone/>
              <a:defRPr sz="938"/>
            </a:lvl3pPr>
            <a:lvl4pPr marL="1285875" indent="0">
              <a:buNone/>
              <a:defRPr sz="844"/>
            </a:lvl4pPr>
            <a:lvl5pPr marL="1714500" indent="0">
              <a:buNone/>
              <a:defRPr sz="844"/>
            </a:lvl5pPr>
            <a:lvl6pPr marL="2143125" indent="0">
              <a:buNone/>
              <a:defRPr sz="844"/>
            </a:lvl6pPr>
            <a:lvl7pPr marL="2571750" indent="0">
              <a:buNone/>
              <a:defRPr sz="844"/>
            </a:lvl7pPr>
            <a:lvl8pPr marL="3000375" indent="0">
              <a:buNone/>
              <a:defRPr sz="844"/>
            </a:lvl8pPr>
            <a:lvl9pPr marL="3429000" indent="0">
              <a:buNone/>
              <a:defRPr sz="844"/>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C5BD68C-B72F-4F28-8E41-9A9AC7DAFC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272660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A8F046E-8FFE-4DAF-A0D8-D242DD4805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211224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4704" y="610054"/>
            <a:ext cx="1942703" cy="5485946"/>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6594" y="610054"/>
            <a:ext cx="5637610" cy="5485946"/>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4C0FD36-D405-46DB-AE00-12C2A5466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1985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1A8A1D6C-D4C3-494E-8BB0-D39AFAE838AD}" type="datetimeFigureOut">
              <a:rPr lang="en-US" smtClean="0"/>
              <a:t>7/6/2015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41269478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A8A1D6C-D4C3-494E-8BB0-D39AFAE838AD}" type="datetimeFigureOut">
              <a:rPr lang="en-US" smtClean="0"/>
              <a:t>7/6/2015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36275260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A8A1D6C-D4C3-494E-8BB0-D39AFAE838AD}" type="datetimeFigureOut">
              <a:rPr lang="en-US" smtClean="0"/>
              <a:t>7/6/2015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17642044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A8A1D6C-D4C3-494E-8BB0-D39AFAE838AD}" type="datetimeFigureOut">
              <a:rPr lang="en-US" smtClean="0"/>
              <a:t>7/6/2015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DD13DBF-0A83-4BFA-9F09-A4277E4C1195}" type="slidenum">
              <a:rPr lang="en-US" smtClean="0"/>
              <a:t>‹#›</a:t>
            </a:fld>
            <a:endParaRPr lang="en-US"/>
          </a:p>
        </p:txBody>
      </p:sp>
    </p:spTree>
    <p:extLst>
      <p:ext uri="{BB962C8B-B14F-4D97-AF65-F5344CB8AC3E}">
        <p14:creationId xmlns:p14="http://schemas.microsoft.com/office/powerpoint/2010/main" val="345709375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8A1D6C-D4C3-494E-8BB0-D39AFAE838AD}" type="datetimeFigureOut">
              <a:rPr lang="en-US" smtClean="0"/>
              <a:t>7/6/2015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DD13DBF-0A83-4BFA-9F09-A4277E4C1195}" type="slidenum">
              <a:rPr lang="en-US" smtClean="0"/>
              <a:t>‹#›</a:t>
            </a:fld>
            <a:endParaRPr lang="en-US"/>
          </a:p>
        </p:txBody>
      </p:sp>
    </p:spTree>
    <p:extLst>
      <p:ext uri="{BB962C8B-B14F-4D97-AF65-F5344CB8AC3E}">
        <p14:creationId xmlns:p14="http://schemas.microsoft.com/office/powerpoint/2010/main" val="131423547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0" fontAlgn="base" hangingPunct="0">
              <a:spcBef>
                <a:spcPct val="0"/>
              </a:spcBef>
              <a:spcAft>
                <a:spcPct val="0"/>
              </a:spcAft>
              <a:defRPr/>
            </a:pPr>
            <a:fld id="{003269EF-E6DA-4098-AC37-3AEA5EBE5A0C}" type="slidenum">
              <a:rPr lang="en-US" altLang="en-US">
                <a:solidFill>
                  <a:srgbClr val="000000"/>
                </a:solidFill>
              </a:rPr>
              <a:pPr eaLnBrk="0" fontAlgn="base" hangingPunct="0">
                <a:spcBef>
                  <a:spcPct val="0"/>
                </a:spcBef>
                <a:spcAft>
                  <a:spcPct val="0"/>
                </a:spcAft>
                <a:defRPr/>
              </a:pPr>
              <a:t>‹#›</a:t>
            </a:fld>
            <a:endParaRPr lang="en-US" altLang="en-US">
              <a:solidFill>
                <a:srgbClr val="000000"/>
              </a:solidFill>
            </a:endParaRPr>
          </a:p>
        </p:txBody>
      </p:sp>
    </p:spTree>
    <p:extLst>
      <p:ext uri="{BB962C8B-B14F-4D97-AF65-F5344CB8AC3E}">
        <p14:creationId xmlns:p14="http://schemas.microsoft.com/office/powerpoint/2010/main" val="2472710402"/>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0" fontAlgn="base" hangingPunct="0">
              <a:spcBef>
                <a:spcPct val="0"/>
              </a:spcBef>
              <a:spcAft>
                <a:spcPct val="0"/>
              </a:spcAft>
              <a:defRPr/>
            </a:pPr>
            <a:fld id="{003269EF-E6DA-4098-AC37-3AEA5EBE5A0C}" type="slidenum">
              <a:rPr lang="en-US" altLang="en-US">
                <a:solidFill>
                  <a:srgbClr val="000000"/>
                </a:solidFill>
              </a:rPr>
              <a:pPr eaLnBrk="0" fontAlgn="base" hangingPunct="0">
                <a:spcBef>
                  <a:spcPct val="0"/>
                </a:spcBef>
                <a:spcAft>
                  <a:spcPct val="0"/>
                </a:spcAft>
                <a:defRPr/>
              </a:pPr>
              <a:t>‹#›</a:t>
            </a:fld>
            <a:endParaRPr lang="en-US" altLang="en-US">
              <a:solidFill>
                <a:srgbClr val="000000"/>
              </a:solidFill>
            </a:endParaRPr>
          </a:p>
        </p:txBody>
      </p:sp>
    </p:spTree>
    <p:extLst>
      <p:ext uri="{BB962C8B-B14F-4D97-AF65-F5344CB8AC3E}">
        <p14:creationId xmlns:p14="http://schemas.microsoft.com/office/powerpoint/2010/main" val="1805408023"/>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vl1pPr>
          </a:lstStyle>
          <a:p>
            <a:pPr eaLnBrk="0" fontAlgn="base" hangingPunct="0">
              <a:spcBef>
                <a:spcPct val="0"/>
              </a:spcBef>
              <a:spcAft>
                <a:spcPct val="0"/>
              </a:spcAft>
              <a:defRPr/>
            </a:pPr>
            <a:fld id="{003269EF-E6DA-4098-AC37-3AEA5EBE5A0C}" type="slidenum">
              <a:rPr lang="en-US" altLang="en-US">
                <a:solidFill>
                  <a:srgbClr val="000000"/>
                </a:solidFill>
              </a:rPr>
              <a:pPr eaLnBrk="0" fontAlgn="base" hangingPunct="0">
                <a:spcBef>
                  <a:spcPct val="0"/>
                </a:spcBef>
                <a:spcAft>
                  <a:spcPct val="0"/>
                </a:spcAft>
                <a:defRPr/>
              </a:pPr>
              <a:t>‹#›</a:t>
            </a:fld>
            <a:endParaRPr lang="en-US" altLang="en-US">
              <a:solidFill>
                <a:srgbClr val="000000"/>
              </a:solidFill>
            </a:endParaRPr>
          </a:p>
        </p:txBody>
      </p:sp>
    </p:spTree>
    <p:extLst>
      <p:ext uri="{BB962C8B-B14F-4D97-AF65-F5344CB8AC3E}">
        <p14:creationId xmlns:p14="http://schemas.microsoft.com/office/powerpoint/2010/main" val="2353335582"/>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6595" y="610054"/>
            <a:ext cx="7770812"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6595" y="1980974"/>
            <a:ext cx="7770812" cy="411502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6593" y="6247946"/>
            <a:ext cx="1905000" cy="45810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313" smtClean="0"/>
            </a:lvl1pPr>
          </a:lstStyle>
          <a:p>
            <a:pPr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3407" y="6247946"/>
            <a:ext cx="2897188" cy="45810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313" smtClean="0"/>
            </a:lvl1pPr>
          </a:lstStyle>
          <a:p>
            <a:pPr algn="ctr"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2407" y="6247946"/>
            <a:ext cx="1905000" cy="45810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313" smtClean="0"/>
            </a:lvl1pPr>
          </a:lstStyle>
          <a:p>
            <a:pPr eaLnBrk="0" fontAlgn="base" hangingPunct="0">
              <a:spcBef>
                <a:spcPct val="0"/>
              </a:spcBef>
              <a:spcAft>
                <a:spcPct val="0"/>
              </a:spcAft>
              <a:defRPr/>
            </a:pPr>
            <a:fld id="{812EF0C8-209E-424F-8980-02EC5AF3BD1A}" type="slidenum">
              <a:rPr lang="en-US">
                <a:solidFill>
                  <a:srgbClr val="000000"/>
                </a:solidFill>
              </a:rPr>
              <a:pPr eaLnBrk="0" fontAlgn="base" hangingPunct="0">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3746419249"/>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ctr" rtl="0" eaLnBrk="0" fontAlgn="base" hangingPunct="0">
        <a:spcBef>
          <a:spcPct val="0"/>
        </a:spcBef>
        <a:spcAft>
          <a:spcPct val="0"/>
        </a:spcAft>
        <a:defRPr sz="4125">
          <a:solidFill>
            <a:schemeClr val="tx2"/>
          </a:solidFill>
          <a:latin typeface="+mj-lt"/>
          <a:ea typeface="+mj-ea"/>
          <a:cs typeface="+mj-cs"/>
        </a:defRPr>
      </a:lvl1pPr>
      <a:lvl2pPr algn="ctr" rtl="0" eaLnBrk="0" fontAlgn="base" hangingPunct="0">
        <a:spcBef>
          <a:spcPct val="0"/>
        </a:spcBef>
        <a:spcAft>
          <a:spcPct val="0"/>
        </a:spcAft>
        <a:defRPr sz="4125">
          <a:solidFill>
            <a:schemeClr val="tx2"/>
          </a:solidFill>
          <a:latin typeface="Times New Roman" pitchFamily="18" charset="0"/>
        </a:defRPr>
      </a:lvl2pPr>
      <a:lvl3pPr algn="ctr" rtl="0" eaLnBrk="0" fontAlgn="base" hangingPunct="0">
        <a:spcBef>
          <a:spcPct val="0"/>
        </a:spcBef>
        <a:spcAft>
          <a:spcPct val="0"/>
        </a:spcAft>
        <a:defRPr sz="4125">
          <a:solidFill>
            <a:schemeClr val="tx2"/>
          </a:solidFill>
          <a:latin typeface="Times New Roman" pitchFamily="18" charset="0"/>
        </a:defRPr>
      </a:lvl3pPr>
      <a:lvl4pPr algn="ctr" rtl="0" eaLnBrk="0" fontAlgn="base" hangingPunct="0">
        <a:spcBef>
          <a:spcPct val="0"/>
        </a:spcBef>
        <a:spcAft>
          <a:spcPct val="0"/>
        </a:spcAft>
        <a:defRPr sz="4125">
          <a:solidFill>
            <a:schemeClr val="tx2"/>
          </a:solidFill>
          <a:latin typeface="Times New Roman" pitchFamily="18" charset="0"/>
        </a:defRPr>
      </a:lvl4pPr>
      <a:lvl5pPr algn="ctr" rtl="0" eaLnBrk="0" fontAlgn="base" hangingPunct="0">
        <a:spcBef>
          <a:spcPct val="0"/>
        </a:spcBef>
        <a:spcAft>
          <a:spcPct val="0"/>
        </a:spcAft>
        <a:defRPr sz="4125">
          <a:solidFill>
            <a:schemeClr val="tx2"/>
          </a:solidFill>
          <a:latin typeface="Times New Roman" pitchFamily="18" charset="0"/>
        </a:defRPr>
      </a:lvl5pPr>
      <a:lvl6pPr marL="428625" algn="ctr" rtl="0" eaLnBrk="0" fontAlgn="base" hangingPunct="0">
        <a:spcBef>
          <a:spcPct val="0"/>
        </a:spcBef>
        <a:spcAft>
          <a:spcPct val="0"/>
        </a:spcAft>
        <a:defRPr sz="4125">
          <a:solidFill>
            <a:schemeClr val="tx2"/>
          </a:solidFill>
          <a:latin typeface="Times New Roman" pitchFamily="18" charset="0"/>
        </a:defRPr>
      </a:lvl6pPr>
      <a:lvl7pPr marL="857250" algn="ctr" rtl="0" eaLnBrk="0" fontAlgn="base" hangingPunct="0">
        <a:spcBef>
          <a:spcPct val="0"/>
        </a:spcBef>
        <a:spcAft>
          <a:spcPct val="0"/>
        </a:spcAft>
        <a:defRPr sz="4125">
          <a:solidFill>
            <a:schemeClr val="tx2"/>
          </a:solidFill>
          <a:latin typeface="Times New Roman" pitchFamily="18" charset="0"/>
        </a:defRPr>
      </a:lvl7pPr>
      <a:lvl8pPr marL="1285875" algn="ctr" rtl="0" eaLnBrk="0" fontAlgn="base" hangingPunct="0">
        <a:spcBef>
          <a:spcPct val="0"/>
        </a:spcBef>
        <a:spcAft>
          <a:spcPct val="0"/>
        </a:spcAft>
        <a:defRPr sz="4125">
          <a:solidFill>
            <a:schemeClr val="tx2"/>
          </a:solidFill>
          <a:latin typeface="Times New Roman" pitchFamily="18" charset="0"/>
        </a:defRPr>
      </a:lvl8pPr>
      <a:lvl9pPr marL="1714500" algn="ctr" rtl="0" eaLnBrk="0" fontAlgn="base" hangingPunct="0">
        <a:spcBef>
          <a:spcPct val="0"/>
        </a:spcBef>
        <a:spcAft>
          <a:spcPct val="0"/>
        </a:spcAft>
        <a:defRPr sz="4125">
          <a:solidFill>
            <a:schemeClr val="tx2"/>
          </a:solidFill>
          <a:latin typeface="Times New Roman" pitchFamily="18" charset="0"/>
        </a:defRPr>
      </a:lvl9pPr>
    </p:titleStyle>
    <p:bodyStyle>
      <a:lvl1pPr marL="321469" indent="-321469" algn="l" rtl="0" eaLnBrk="0" fontAlgn="base" hangingPunct="0">
        <a:spcBef>
          <a:spcPct val="20000"/>
        </a:spcBef>
        <a:spcAft>
          <a:spcPct val="0"/>
        </a:spcAft>
        <a:buChar char="•"/>
        <a:defRPr sz="3000">
          <a:solidFill>
            <a:schemeClr val="tx1"/>
          </a:solidFill>
          <a:latin typeface="+mn-lt"/>
          <a:ea typeface="+mn-ea"/>
          <a:cs typeface="+mn-cs"/>
        </a:defRPr>
      </a:lvl1pPr>
      <a:lvl2pPr marL="696516" indent="-267891" algn="l" rtl="0" eaLnBrk="0" fontAlgn="base" hangingPunct="0">
        <a:spcBef>
          <a:spcPct val="20000"/>
        </a:spcBef>
        <a:spcAft>
          <a:spcPct val="0"/>
        </a:spcAft>
        <a:buChar char="–"/>
        <a:defRPr sz="2625">
          <a:solidFill>
            <a:schemeClr val="tx1"/>
          </a:solidFill>
          <a:latin typeface="+mn-lt"/>
        </a:defRPr>
      </a:lvl2pPr>
      <a:lvl3pPr marL="1071563" indent="-214313" algn="l" rtl="0" eaLnBrk="0" fontAlgn="base" hangingPunct="0">
        <a:spcBef>
          <a:spcPct val="20000"/>
        </a:spcBef>
        <a:spcAft>
          <a:spcPct val="0"/>
        </a:spcAft>
        <a:buChar char="•"/>
        <a:defRPr sz="2250">
          <a:solidFill>
            <a:schemeClr val="tx1"/>
          </a:solidFill>
          <a:latin typeface="+mn-lt"/>
        </a:defRPr>
      </a:lvl3pPr>
      <a:lvl4pPr marL="1500188" indent="-214313" algn="l" rtl="0" eaLnBrk="0" fontAlgn="base" hangingPunct="0">
        <a:spcBef>
          <a:spcPct val="20000"/>
        </a:spcBef>
        <a:spcAft>
          <a:spcPct val="0"/>
        </a:spcAft>
        <a:buChar char="–"/>
        <a:defRPr sz="1875">
          <a:solidFill>
            <a:schemeClr val="tx1"/>
          </a:solidFill>
          <a:latin typeface="+mn-lt"/>
        </a:defRPr>
      </a:lvl4pPr>
      <a:lvl5pPr marL="1928813" indent="-214313" algn="l" rtl="0" eaLnBrk="0" fontAlgn="base" hangingPunct="0">
        <a:spcBef>
          <a:spcPct val="20000"/>
        </a:spcBef>
        <a:spcAft>
          <a:spcPct val="0"/>
        </a:spcAft>
        <a:buChar char="»"/>
        <a:defRPr sz="1875">
          <a:solidFill>
            <a:schemeClr val="tx1"/>
          </a:solidFill>
          <a:latin typeface="+mn-lt"/>
        </a:defRPr>
      </a:lvl5pPr>
      <a:lvl6pPr marL="2357438" indent="-214313" algn="l" rtl="0" eaLnBrk="0" fontAlgn="base" hangingPunct="0">
        <a:spcBef>
          <a:spcPct val="20000"/>
        </a:spcBef>
        <a:spcAft>
          <a:spcPct val="0"/>
        </a:spcAft>
        <a:buChar char="»"/>
        <a:defRPr sz="1875">
          <a:solidFill>
            <a:schemeClr val="tx1"/>
          </a:solidFill>
          <a:latin typeface="+mn-lt"/>
        </a:defRPr>
      </a:lvl6pPr>
      <a:lvl7pPr marL="2786063" indent="-214313" algn="l" rtl="0" eaLnBrk="0" fontAlgn="base" hangingPunct="0">
        <a:spcBef>
          <a:spcPct val="20000"/>
        </a:spcBef>
        <a:spcAft>
          <a:spcPct val="0"/>
        </a:spcAft>
        <a:buChar char="»"/>
        <a:defRPr sz="1875">
          <a:solidFill>
            <a:schemeClr val="tx1"/>
          </a:solidFill>
          <a:latin typeface="+mn-lt"/>
        </a:defRPr>
      </a:lvl7pPr>
      <a:lvl8pPr marL="3214688" indent="-214313" algn="l" rtl="0" eaLnBrk="0" fontAlgn="base" hangingPunct="0">
        <a:spcBef>
          <a:spcPct val="20000"/>
        </a:spcBef>
        <a:spcAft>
          <a:spcPct val="0"/>
        </a:spcAft>
        <a:buChar char="»"/>
        <a:defRPr sz="1875">
          <a:solidFill>
            <a:schemeClr val="tx1"/>
          </a:solidFill>
          <a:latin typeface="+mn-lt"/>
        </a:defRPr>
      </a:lvl8pPr>
      <a:lvl9pPr marL="3643313" indent="-214313" algn="l" rtl="0" eaLnBrk="0" fontAlgn="base" hangingPunct="0">
        <a:spcBef>
          <a:spcPct val="20000"/>
        </a:spcBef>
        <a:spcAft>
          <a:spcPct val="0"/>
        </a:spcAft>
        <a:buChar char="»"/>
        <a:defRPr sz="1875">
          <a:solidFill>
            <a:schemeClr val="tx1"/>
          </a:solidFill>
          <a:latin typeface="+mn-lt"/>
        </a:defRPr>
      </a:lvl9pPr>
    </p:bodyStyle>
    <p:otherStyle>
      <a:defPPr>
        <a:defRPr lang="en-US"/>
      </a:defPPr>
      <a:lvl1pPr marL="0" algn="l" defTabSz="857250" rtl="0" eaLnBrk="1" latinLnBrk="0" hangingPunct="1">
        <a:defRPr sz="1688" kern="1200">
          <a:solidFill>
            <a:schemeClr val="tx1"/>
          </a:solidFill>
          <a:latin typeface="+mn-lt"/>
          <a:ea typeface="+mn-ea"/>
          <a:cs typeface="+mn-cs"/>
        </a:defRPr>
      </a:lvl1pPr>
      <a:lvl2pPr marL="428625" algn="l" defTabSz="857250" rtl="0" eaLnBrk="1" latinLnBrk="0" hangingPunct="1">
        <a:defRPr sz="1688" kern="1200">
          <a:solidFill>
            <a:schemeClr val="tx1"/>
          </a:solidFill>
          <a:latin typeface="+mn-lt"/>
          <a:ea typeface="+mn-ea"/>
          <a:cs typeface="+mn-cs"/>
        </a:defRPr>
      </a:lvl2pPr>
      <a:lvl3pPr marL="857250" algn="l" defTabSz="857250" rtl="0" eaLnBrk="1" latinLnBrk="0" hangingPunct="1">
        <a:defRPr sz="1688" kern="1200">
          <a:solidFill>
            <a:schemeClr val="tx1"/>
          </a:solidFill>
          <a:latin typeface="+mn-lt"/>
          <a:ea typeface="+mn-ea"/>
          <a:cs typeface="+mn-cs"/>
        </a:defRPr>
      </a:lvl3pPr>
      <a:lvl4pPr marL="1285875" algn="l" defTabSz="857250" rtl="0" eaLnBrk="1" latinLnBrk="0" hangingPunct="1">
        <a:defRPr sz="1688" kern="1200">
          <a:solidFill>
            <a:schemeClr val="tx1"/>
          </a:solidFill>
          <a:latin typeface="+mn-lt"/>
          <a:ea typeface="+mn-ea"/>
          <a:cs typeface="+mn-cs"/>
        </a:defRPr>
      </a:lvl4pPr>
      <a:lvl5pPr marL="1714500" algn="l" defTabSz="857250" rtl="0" eaLnBrk="1" latinLnBrk="0" hangingPunct="1">
        <a:defRPr sz="1688" kern="1200">
          <a:solidFill>
            <a:schemeClr val="tx1"/>
          </a:solidFill>
          <a:latin typeface="+mn-lt"/>
          <a:ea typeface="+mn-ea"/>
          <a:cs typeface="+mn-cs"/>
        </a:defRPr>
      </a:lvl5pPr>
      <a:lvl6pPr marL="2143125" algn="l" defTabSz="857250" rtl="0" eaLnBrk="1" latinLnBrk="0" hangingPunct="1">
        <a:defRPr sz="1688" kern="1200">
          <a:solidFill>
            <a:schemeClr val="tx1"/>
          </a:solidFill>
          <a:latin typeface="+mn-lt"/>
          <a:ea typeface="+mn-ea"/>
          <a:cs typeface="+mn-cs"/>
        </a:defRPr>
      </a:lvl6pPr>
      <a:lvl7pPr marL="2571750" algn="l" defTabSz="857250" rtl="0" eaLnBrk="1" latinLnBrk="0" hangingPunct="1">
        <a:defRPr sz="1688" kern="1200">
          <a:solidFill>
            <a:schemeClr val="tx1"/>
          </a:solidFill>
          <a:latin typeface="+mn-lt"/>
          <a:ea typeface="+mn-ea"/>
          <a:cs typeface="+mn-cs"/>
        </a:defRPr>
      </a:lvl7pPr>
      <a:lvl8pPr marL="3000375" algn="l" defTabSz="857250" rtl="0" eaLnBrk="1" latinLnBrk="0" hangingPunct="1">
        <a:defRPr sz="1688" kern="1200">
          <a:solidFill>
            <a:schemeClr val="tx1"/>
          </a:solidFill>
          <a:latin typeface="+mn-lt"/>
          <a:ea typeface="+mn-ea"/>
          <a:cs typeface="+mn-cs"/>
        </a:defRPr>
      </a:lvl8pPr>
      <a:lvl9pPr marL="3429000" algn="l" defTabSz="857250" rtl="0" eaLnBrk="1" latinLnBrk="0" hangingPunct="1">
        <a:defRPr sz="1688"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55.xml"/><Relationship Id="rId13" Type="http://schemas.openxmlformats.org/officeDocument/2006/relationships/slide" Target="slide105.xml"/><Relationship Id="rId18" Type="http://schemas.openxmlformats.org/officeDocument/2006/relationships/slide" Target="slide155.xml"/><Relationship Id="rId26" Type="http://schemas.openxmlformats.org/officeDocument/2006/relationships/slide" Target="slide235.xml"/><Relationship Id="rId3" Type="http://schemas.openxmlformats.org/officeDocument/2006/relationships/slide" Target="slide5.xml"/><Relationship Id="rId21" Type="http://schemas.openxmlformats.org/officeDocument/2006/relationships/slide" Target="slide185.xml"/><Relationship Id="rId7" Type="http://schemas.openxmlformats.org/officeDocument/2006/relationships/slide" Target="slide45.xml"/><Relationship Id="rId12" Type="http://schemas.openxmlformats.org/officeDocument/2006/relationships/slide" Target="slide95.xml"/><Relationship Id="rId17" Type="http://schemas.openxmlformats.org/officeDocument/2006/relationships/slide" Target="slide145.xml"/><Relationship Id="rId25" Type="http://schemas.openxmlformats.org/officeDocument/2006/relationships/slide" Target="slide225.xml"/><Relationship Id="rId2" Type="http://schemas.openxmlformats.org/officeDocument/2006/relationships/slide" Target="slide2.xml"/><Relationship Id="rId16" Type="http://schemas.openxmlformats.org/officeDocument/2006/relationships/slide" Target="slide135.xml"/><Relationship Id="rId20" Type="http://schemas.openxmlformats.org/officeDocument/2006/relationships/slide" Target="slide175.xml"/><Relationship Id="rId1" Type="http://schemas.openxmlformats.org/officeDocument/2006/relationships/slideLayout" Target="../slideLayouts/slideLayout5.xml"/><Relationship Id="rId6" Type="http://schemas.openxmlformats.org/officeDocument/2006/relationships/slide" Target="slide35.xml"/><Relationship Id="rId11" Type="http://schemas.openxmlformats.org/officeDocument/2006/relationships/slide" Target="slide85.xml"/><Relationship Id="rId24" Type="http://schemas.openxmlformats.org/officeDocument/2006/relationships/slide" Target="slide215.xml"/><Relationship Id="rId5" Type="http://schemas.openxmlformats.org/officeDocument/2006/relationships/slide" Target="slide25.xml"/><Relationship Id="rId15" Type="http://schemas.openxmlformats.org/officeDocument/2006/relationships/slide" Target="slide125.xml"/><Relationship Id="rId23" Type="http://schemas.openxmlformats.org/officeDocument/2006/relationships/slide" Target="slide205.xml"/><Relationship Id="rId10" Type="http://schemas.openxmlformats.org/officeDocument/2006/relationships/slide" Target="slide75.xml"/><Relationship Id="rId19" Type="http://schemas.openxmlformats.org/officeDocument/2006/relationships/slide" Target="slide165.xml"/><Relationship Id="rId4" Type="http://schemas.openxmlformats.org/officeDocument/2006/relationships/slide" Target="slide15.xml"/><Relationship Id="rId9" Type="http://schemas.openxmlformats.org/officeDocument/2006/relationships/slide" Target="slide65.xml"/><Relationship Id="rId14" Type="http://schemas.openxmlformats.org/officeDocument/2006/relationships/slide" Target="slide115.xml"/><Relationship Id="rId22" Type="http://schemas.openxmlformats.org/officeDocument/2006/relationships/slide" Target="slide195.xml"/><Relationship Id="rId27" Type="http://schemas.openxmlformats.org/officeDocument/2006/relationships/slide" Target="slide24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9.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4.xml"/><Relationship Id="rId1" Type="http://schemas.openxmlformats.org/officeDocument/2006/relationships/slideLayout" Target="../slideLayouts/slideLayout39.xml"/><Relationship Id="rId5" Type="http://schemas.openxmlformats.org/officeDocument/2006/relationships/image" Target="../media/image15.jpeg"/><Relationship Id="rId4" Type="http://schemas.openxmlformats.org/officeDocument/2006/relationships/image" Target="../media/image14.jpeg"/></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9.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6.xml"/><Relationship Id="rId1" Type="http://schemas.openxmlformats.org/officeDocument/2006/relationships/slideLayout" Target="../slideLayouts/slideLayout39.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28.xml"/><Relationship Id="rId1" Type="http://schemas.openxmlformats.org/officeDocument/2006/relationships/slideLayout" Target="../slideLayouts/slideLayout39.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9.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0.xml"/><Relationship Id="rId1" Type="http://schemas.openxmlformats.org/officeDocument/2006/relationships/slideLayout" Target="../slideLayouts/slideLayout39.xml"/><Relationship Id="rId6" Type="http://schemas.openxmlformats.org/officeDocument/2006/relationships/image" Target="../media/image21.jpeg"/><Relationship Id="rId5" Type="http://schemas.openxmlformats.org/officeDocument/2006/relationships/image" Target="../media/image20.gif"/><Relationship Id="rId4" Type="http://schemas.openxmlformats.org/officeDocument/2006/relationships/image" Target="../media/image19.jpe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9.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2.xml"/><Relationship Id="rId1" Type="http://schemas.openxmlformats.org/officeDocument/2006/relationships/slideLayout" Target="../slideLayouts/slideLayout39.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9.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4.xml"/><Relationship Id="rId1" Type="http://schemas.openxmlformats.org/officeDocument/2006/relationships/slideLayout" Target="../slideLayouts/slideLayout39.xml"/><Relationship Id="rId4" Type="http://schemas.openxmlformats.org/officeDocument/2006/relationships/image" Target="../media/image20.gif"/></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9.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notesSlide" Target="../notesSlides/notesSlide36.xml"/><Relationship Id="rId1" Type="http://schemas.openxmlformats.org/officeDocument/2006/relationships/slideLayout" Target="../slideLayouts/slideLayout39.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9.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notesSlide" Target="../notesSlides/notesSlide38.xml"/><Relationship Id="rId1" Type="http://schemas.openxmlformats.org/officeDocument/2006/relationships/slideLayout" Target="../slideLayouts/slideLayout39.xml"/><Relationship Id="rId4" Type="http://schemas.openxmlformats.org/officeDocument/2006/relationships/image" Target="../media/image24.jpeg"/></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9.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40.xml"/><Relationship Id="rId1" Type="http://schemas.openxmlformats.org/officeDocument/2006/relationships/slideLayout" Target="../slideLayouts/slideLayout39.xml"/><Relationship Id="rId4" Type="http://schemas.openxmlformats.org/officeDocument/2006/relationships/image" Target="../media/image20.gif"/></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9.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50.xml"/><Relationship Id="rId4" Type="http://schemas.openxmlformats.org/officeDocument/2006/relationships/image" Target="../media/image2.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42.xml"/><Relationship Id="rId1" Type="http://schemas.openxmlformats.org/officeDocument/2006/relationships/slideLayout" Target="../slideLayouts/slideLayout39.xml"/><Relationship Id="rId4" Type="http://schemas.openxmlformats.org/officeDocument/2006/relationships/image" Target="../media/image27.jpeg"/></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9.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4.xml"/><Relationship Id="rId1" Type="http://schemas.openxmlformats.org/officeDocument/2006/relationships/slideLayout" Target="../slideLayouts/slideLayout39.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9.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8" Type="http://schemas.openxmlformats.org/officeDocument/2006/relationships/oleObject" Target="../embeddings/oleObject1.bin"/><Relationship Id="rId3" Type="http://schemas.openxmlformats.org/officeDocument/2006/relationships/notesSlide" Target="../notesSlides/notesSlide46.xml"/><Relationship Id="rId7" Type="http://schemas.openxmlformats.org/officeDocument/2006/relationships/image" Target="../media/image33.jpeg"/><Relationship Id="rId2" Type="http://schemas.openxmlformats.org/officeDocument/2006/relationships/slideLayout" Target="../slideLayouts/slideLayout39.xml"/><Relationship Id="rId1" Type="http://schemas.openxmlformats.org/officeDocument/2006/relationships/vmlDrawing" Target="../drawings/vmlDrawing1.vml"/><Relationship Id="rId6" Type="http://schemas.openxmlformats.org/officeDocument/2006/relationships/image" Target="../media/image32.jpeg"/><Relationship Id="rId5" Type="http://schemas.openxmlformats.org/officeDocument/2006/relationships/image" Target="../media/image31.png"/><Relationship Id="rId4" Type="http://schemas.openxmlformats.org/officeDocument/2006/relationships/image" Target="../media/image30.jpeg"/><Relationship Id="rId9" Type="http://schemas.openxmlformats.org/officeDocument/2006/relationships/image" Target="../media/image29.wmf"/></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9.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8.xml"/><Relationship Id="rId1" Type="http://schemas.openxmlformats.org/officeDocument/2006/relationships/slideLayout" Target="../slideLayouts/slideLayout39.xml"/><Relationship Id="rId5" Type="http://schemas.openxmlformats.org/officeDocument/2006/relationships/image" Target="../media/image36.gif"/><Relationship Id="rId4" Type="http://schemas.openxmlformats.org/officeDocument/2006/relationships/image" Target="../media/image35.jpeg"/></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9.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9.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9.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xml"/><Relationship Id="rId1" Type="http://schemas.openxmlformats.org/officeDocument/2006/relationships/slideLayout" Target="../slideLayouts/slideLayout39.xml"/><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xml"/><Relationship Id="rId1" Type="http://schemas.openxmlformats.org/officeDocument/2006/relationships/slideLayout" Target="../slideLayouts/slideLayout3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0.xml"/><Relationship Id="rId1" Type="http://schemas.openxmlformats.org/officeDocument/2006/relationships/slideLayout" Target="../slideLayouts/slideLayout39.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2.xml"/><Relationship Id="rId1" Type="http://schemas.openxmlformats.org/officeDocument/2006/relationships/slideLayout" Target="../slideLayouts/slideLayout39.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4.xml"/><Relationship Id="rId1" Type="http://schemas.openxmlformats.org/officeDocument/2006/relationships/slideLayout" Target="../slideLayouts/slideLayout39.xml"/><Relationship Id="rId4" Type="http://schemas.openxmlformats.org/officeDocument/2006/relationships/image" Target="../media/image9.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6.xml"/><Relationship Id="rId1" Type="http://schemas.openxmlformats.org/officeDocument/2006/relationships/slideLayout" Target="../slideLayouts/slideLayout39.xml"/><Relationship Id="rId4" Type="http://schemas.openxmlformats.org/officeDocument/2006/relationships/image" Target="../media/image11.gi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9.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0.xml"/><Relationship Id="rId1" Type="http://schemas.openxmlformats.org/officeDocument/2006/relationships/slideLayout" Target="../slideLayouts/slideLayout39.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9.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629841" y="16780"/>
            <a:ext cx="7886700" cy="1325563"/>
          </a:xfrm>
          <a:solidFill>
            <a:srgbClr val="FFFFCC"/>
          </a:solidFill>
        </p:spPr>
        <p:txBody>
          <a:bodyPr>
            <a:normAutofit/>
          </a:bodyPr>
          <a:lstStyle/>
          <a:p>
            <a:pPr algn="ctr"/>
            <a:r>
              <a:rPr lang="en-US" dirty="0" smtClean="0">
                <a:latin typeface="Times New Roman" panose="02020603050405020304" pitchFamily="18" charset="0"/>
                <a:cs typeface="Times New Roman" panose="02020603050405020304" pitchFamily="18" charset="0"/>
              </a:rPr>
              <a:t>Old Testament Scripture Mastery</a:t>
            </a:r>
            <a:br>
              <a:rPr lang="en-US" dirty="0" smtClean="0">
                <a:latin typeface="Times New Roman" panose="02020603050405020304" pitchFamily="18" charset="0"/>
                <a:cs typeface="Times New Roman" panose="02020603050405020304" pitchFamily="18" charset="0"/>
              </a:rPr>
            </a:br>
            <a:r>
              <a:rPr lang="en-US" sz="2000" dirty="0" smtClean="0">
                <a:latin typeface="Times New Roman" panose="02020603050405020304" pitchFamily="18" charset="0"/>
                <a:cs typeface="Times New Roman" panose="02020603050405020304" pitchFamily="18" charset="0"/>
              </a:rPr>
              <a:t>To Help you with Locating, Understanding, Applying, and Memorizing.</a:t>
            </a:r>
            <a:br>
              <a:rPr lang="en-US" sz="2000" dirty="0" smtClean="0">
                <a:latin typeface="Times New Roman" panose="02020603050405020304" pitchFamily="18" charset="0"/>
                <a:cs typeface="Times New Roman" panose="02020603050405020304" pitchFamily="18" charset="0"/>
              </a:rPr>
            </a:br>
            <a:r>
              <a:rPr lang="en-US" sz="2000" dirty="0">
                <a:latin typeface="Times New Roman" panose="02020603050405020304" pitchFamily="18" charset="0"/>
                <a:cs typeface="Times New Roman" panose="02020603050405020304" pitchFamily="18" charset="0"/>
              </a:rPr>
              <a:t>C</a:t>
            </a:r>
            <a:r>
              <a:rPr lang="en-US" sz="2000" dirty="0" smtClean="0">
                <a:latin typeface="Times New Roman" panose="02020603050405020304" pitchFamily="18" charset="0"/>
                <a:cs typeface="Times New Roman" panose="02020603050405020304" pitchFamily="18" charset="0"/>
              </a:rPr>
              <a:t>lick on the reference to go to the helps. </a:t>
            </a:r>
            <a:endParaRPr lang="en-US" sz="4000" dirty="0">
              <a:latin typeface="Times New Roman" panose="02020603050405020304" pitchFamily="18" charset="0"/>
              <a:cs typeface="Times New Roman" panose="02020603050405020304" pitchFamily="18" charset="0"/>
            </a:endParaRPr>
          </a:p>
        </p:txBody>
      </p:sp>
      <p:sp>
        <p:nvSpPr>
          <p:cNvPr id="5" name="Text Placeholder 4"/>
          <p:cNvSpPr>
            <a:spLocks noGrp="1"/>
          </p:cNvSpPr>
          <p:nvPr>
            <p:ph type="body" idx="1"/>
          </p:nvPr>
        </p:nvSpPr>
        <p:spPr>
          <a:xfrm>
            <a:off x="629842" y="1318662"/>
            <a:ext cx="3868340" cy="823912"/>
          </a:xfrm>
        </p:spPr>
        <p:txBody>
          <a:bodyPr>
            <a:normAutofit lnSpcReduction="10000"/>
          </a:bodyPr>
          <a:lstStyle/>
          <a:p>
            <a:pPr marL="342900" indent="-342900">
              <a:buFont typeface="Arial" panose="020B0604020202020204" pitchFamily="34" charset="0"/>
              <a:buChar char="•"/>
            </a:pPr>
            <a:r>
              <a:rPr lang="en-US" b="0" dirty="0" smtClean="0">
                <a:latin typeface="Times New Roman" panose="02020603050405020304" pitchFamily="18" charset="0"/>
                <a:cs typeface="Times New Roman" panose="02020603050405020304" pitchFamily="18" charset="0"/>
                <a:hlinkClick r:id="rId2" action="ppaction://hlinksldjump"/>
              </a:rPr>
              <a:t>Old Testament Bookshelf</a:t>
            </a:r>
            <a:endParaRPr lang="en-US" b="0"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First Semester</a:t>
            </a:r>
            <a:endParaRPr lang="en-US" dirty="0">
              <a:latin typeface="Times New Roman" panose="02020603050405020304" pitchFamily="18" charset="0"/>
              <a:cs typeface="Times New Roman" panose="02020603050405020304" pitchFamily="18" charset="0"/>
            </a:endParaRPr>
          </a:p>
        </p:txBody>
      </p:sp>
      <p:sp>
        <p:nvSpPr>
          <p:cNvPr id="6" name="Content Placeholder 5"/>
          <p:cNvSpPr>
            <a:spLocks noGrp="1"/>
          </p:cNvSpPr>
          <p:nvPr>
            <p:ph sz="half" idx="2"/>
          </p:nvPr>
        </p:nvSpPr>
        <p:spPr>
          <a:xfrm>
            <a:off x="629842" y="2142573"/>
            <a:ext cx="3868340" cy="4722003"/>
          </a:xfrm>
        </p:spPr>
        <p:txBody>
          <a:bodyPr>
            <a:normAutofit fontScale="85000" lnSpcReduction="20000"/>
          </a:bodyPr>
          <a:lstStyle/>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3" action="ppaction://hlinksldjump"/>
              </a:rPr>
              <a:t>Moses 1:39  (2)</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4" action="ppaction://hlinksldjump"/>
              </a:rPr>
              <a:t>Moses 7:18  (4)</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5" action="ppaction://hlinksldjump"/>
              </a:rPr>
              <a:t>Abraham 3:22-23  (11)</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6" action="ppaction://hlinksldjump"/>
              </a:rPr>
              <a:t>Genesis 1:26-27  (10)</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7" action="ppaction://hlinksldjump"/>
              </a:rPr>
              <a:t>Genesis 2:24  (3)</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8" action="ppaction://hlinksldjump"/>
              </a:rPr>
              <a:t>Genesis 39:9  (5)</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9" action="ppaction://hlinksldjump"/>
              </a:rPr>
              <a:t>Exodus 19:5-6  (9)</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10" action="ppaction://hlinksldjump"/>
              </a:rPr>
              <a:t>Exodus 20:3-17  (12)</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11" action="ppaction://hlinksldjump"/>
              </a:rPr>
              <a:t>Joshua 24:15  (8)</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12" action="ppaction://hlinksldjump"/>
              </a:rPr>
              <a:t>1 Samuel 16:7  (7)</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13" action="ppaction://hlinksldjump"/>
              </a:rPr>
              <a:t>Psalm 24:3-4  (6)</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a:pPr>
            <a:r>
              <a:rPr lang="en-US" dirty="0" smtClean="0">
                <a:latin typeface="Times New Roman" panose="02020603050405020304" pitchFamily="18" charset="0"/>
                <a:cs typeface="Times New Roman" panose="02020603050405020304" pitchFamily="18" charset="0"/>
                <a:hlinkClick r:id="rId14" action="ppaction://hlinksldjump"/>
              </a:rPr>
              <a:t>Psalm 119:105  (1)</a:t>
            </a:r>
            <a:endParaRPr lang="en-US" dirty="0">
              <a:latin typeface="Times New Roman" panose="02020603050405020304" pitchFamily="18" charset="0"/>
              <a:cs typeface="Times New Roman" panose="02020603050405020304" pitchFamily="18" charset="0"/>
            </a:endParaRPr>
          </a:p>
        </p:txBody>
      </p:sp>
      <p:sp>
        <p:nvSpPr>
          <p:cNvPr id="7" name="Text Placeholder 6"/>
          <p:cNvSpPr>
            <a:spLocks noGrp="1"/>
          </p:cNvSpPr>
          <p:nvPr>
            <p:ph type="body" sz="quarter" idx="3"/>
          </p:nvPr>
        </p:nvSpPr>
        <p:spPr>
          <a:xfrm>
            <a:off x="4629150" y="930042"/>
            <a:ext cx="3887391" cy="823912"/>
          </a:xfrm>
        </p:spPr>
        <p:txBody>
          <a:bodyPr/>
          <a:lstStyle/>
          <a:p>
            <a:r>
              <a:rPr lang="en-US" dirty="0" smtClean="0">
                <a:latin typeface="Times New Roman" panose="02020603050405020304" pitchFamily="18" charset="0"/>
                <a:cs typeface="Times New Roman" panose="02020603050405020304" pitchFamily="18" charset="0"/>
              </a:rPr>
              <a:t>Second Semester</a:t>
            </a:r>
            <a:endParaRPr lang="en-US"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sz="quarter" idx="4"/>
          </p:nvPr>
        </p:nvSpPr>
        <p:spPr>
          <a:xfrm>
            <a:off x="4629150" y="1753953"/>
            <a:ext cx="3887391" cy="5104047"/>
          </a:xfrm>
        </p:spPr>
        <p:txBody>
          <a:bodyPr>
            <a:normAutofit fontScale="85000" lnSpcReduction="20000"/>
          </a:bodyPr>
          <a:lstStyle/>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15" action="ppaction://hlinksldjump"/>
              </a:rPr>
              <a:t>Psalm 127:3  (1)</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16" action="ppaction://hlinksldjump"/>
              </a:rPr>
              <a:t>Proverbs 3:5-6  (4)</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17" action="ppaction://hlinksldjump"/>
              </a:rPr>
              <a:t>Isaiah 1:18  (5)</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18" action="ppaction://hlinksldjump"/>
              </a:rPr>
              <a:t>Isaiah 5:20  (3)</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19" action="ppaction://hlinksldjump"/>
              </a:rPr>
              <a:t>Isaiah 29:13-14  (10)</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20" action="ppaction://hlinksldjump"/>
              </a:rPr>
              <a:t>Isaiah 53:3-5  (11)</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21" action="ppaction://hlinksldjump"/>
              </a:rPr>
              <a:t>Isaiah 58:6-7  (8)</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22" action="ppaction://hlinksldjump"/>
              </a:rPr>
              <a:t>Isaiah 58:13-14  (12)</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23" action="ppaction://hlinksldjump"/>
              </a:rPr>
              <a:t>Jeremiah 1:4-5  (6)</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24" action="ppaction://hlinksldjump"/>
              </a:rPr>
              <a:t>Ezekiel 37:15-17  (9)</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25" action="ppaction://hlinksldjump"/>
              </a:rPr>
              <a:t>Amos 3:7  (2)</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26" action="ppaction://hlinksldjump"/>
              </a:rPr>
              <a:t>Malachi 3:8-10 (13)</a:t>
            </a:r>
            <a:endParaRPr lang="en-US" dirty="0" smtClean="0">
              <a:latin typeface="Times New Roman" panose="02020603050405020304" pitchFamily="18" charset="0"/>
              <a:cs typeface="Times New Roman" panose="02020603050405020304" pitchFamily="18" charset="0"/>
            </a:endParaRPr>
          </a:p>
          <a:p>
            <a:pPr marL="514350" indent="-514350">
              <a:buFont typeface="+mj-lt"/>
              <a:buAutoNum type="arabicPeriod" startAt="13"/>
            </a:pPr>
            <a:r>
              <a:rPr lang="en-US" dirty="0" smtClean="0">
                <a:latin typeface="Times New Roman" panose="02020603050405020304" pitchFamily="18" charset="0"/>
                <a:cs typeface="Times New Roman" panose="02020603050405020304" pitchFamily="18" charset="0"/>
                <a:hlinkClick r:id="rId27" action="ppaction://hlinksldjump"/>
              </a:rPr>
              <a:t>Malachi 4:5-6  (7)</a:t>
            </a:r>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1042061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1:39</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For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behold</a:t>
            </a:r>
            <a:r>
              <a:rPr lang="en-US" sz="5400" dirty="0">
                <a:latin typeface="Times New Roman" panose="02020603050405020304" pitchFamily="18" charset="0"/>
                <a:cs typeface="Times New Roman" panose="02020603050405020304" pitchFamily="18" charset="0"/>
              </a:rPr>
              <a:t>, this is my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work</a:t>
            </a:r>
            <a:r>
              <a:rPr lang="en-US" sz="5400" dirty="0">
                <a:latin typeface="Times New Roman" panose="02020603050405020304" pitchFamily="18" charset="0"/>
                <a:cs typeface="Times New Roman" panose="02020603050405020304" pitchFamily="18" charset="0"/>
              </a:rPr>
              <a:t> and my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glory</a:t>
            </a:r>
            <a:r>
              <a:rPr lang="en-US" sz="5400" dirty="0">
                <a:latin typeface="Times New Roman" panose="02020603050405020304" pitchFamily="18" charset="0"/>
                <a:cs typeface="Times New Roman" panose="02020603050405020304" pitchFamily="18" charset="0"/>
              </a:rPr>
              <a:t>—to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bring</a:t>
            </a:r>
            <a:r>
              <a:rPr lang="en-US" sz="5400" dirty="0">
                <a:latin typeface="Times New Roman" panose="02020603050405020304" pitchFamily="18" charset="0"/>
                <a:cs typeface="Times New Roman" panose="02020603050405020304" pitchFamily="18" charset="0"/>
              </a:rPr>
              <a:t> to pass the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immortality</a:t>
            </a:r>
            <a:r>
              <a:rPr lang="en-US" sz="5400" dirty="0">
                <a:latin typeface="Times New Roman" panose="02020603050405020304" pitchFamily="18" charset="0"/>
                <a:cs typeface="Times New Roman" panose="02020603050405020304" pitchFamily="18" charset="0"/>
              </a:rPr>
              <a:t> and eternal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life</a:t>
            </a:r>
            <a:r>
              <a:rPr lang="en-US" sz="5400" u="sng" dirty="0">
                <a:uFill>
                  <a:solidFill>
                    <a:schemeClr val="tx1"/>
                  </a:solidFill>
                </a:uFill>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of man.</a:t>
            </a:r>
          </a:p>
        </p:txBody>
      </p:sp>
    </p:spTree>
    <p:extLst>
      <p:ext uri="{BB962C8B-B14F-4D97-AF65-F5344CB8AC3E}">
        <p14:creationId xmlns:p14="http://schemas.microsoft.com/office/powerpoint/2010/main" val="2569540056"/>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1 Samuel 16:7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dirty="0" smtClean="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But</a:t>
            </a:r>
            <a:r>
              <a:rPr lang="en-US" sz="4400" dirty="0">
                <a:uFill>
                  <a:solidFill>
                    <a:schemeClr val="tx1"/>
                  </a:solidFill>
                </a:uFill>
                <a:latin typeface="Times New Roman" panose="02020603050405020304" pitchFamily="18" charset="0"/>
                <a:ea typeface="Times New Roman" panose="02020603050405020304" pitchFamily="18" charset="0"/>
              </a:rPr>
              <a:t> the Lord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said</a:t>
            </a:r>
            <a:r>
              <a:rPr lang="en-US" sz="4400" dirty="0">
                <a:uFill>
                  <a:solidFill>
                    <a:schemeClr val="tx1"/>
                  </a:solidFill>
                </a:uFill>
                <a:latin typeface="Times New Roman" panose="02020603050405020304" pitchFamily="18" charset="0"/>
                <a:ea typeface="Times New Roman" panose="02020603050405020304" pitchFamily="18" charset="0"/>
              </a:rPr>
              <a:t> unto Samuel,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Look</a:t>
            </a:r>
            <a:r>
              <a:rPr lang="en-US" sz="4400" dirty="0">
                <a:uFill>
                  <a:solidFill>
                    <a:schemeClr val="tx1"/>
                  </a:solidFill>
                </a:uFill>
                <a:latin typeface="Times New Roman" panose="02020603050405020304" pitchFamily="18" charset="0"/>
                <a:ea typeface="Times New Roman" panose="02020603050405020304" pitchFamily="18" charset="0"/>
              </a:rPr>
              <a:t> not on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400" dirty="0">
                <a:uFill>
                  <a:solidFill>
                    <a:schemeClr val="tx1"/>
                  </a:solidFill>
                </a:uFill>
                <a:latin typeface="Times New Roman" panose="02020603050405020304" pitchFamily="18" charset="0"/>
                <a:ea typeface="Times New Roman" panose="02020603050405020304" pitchFamily="18" charset="0"/>
              </a:rPr>
              <a:t> countenance,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or</a:t>
            </a:r>
            <a:r>
              <a:rPr lang="en-US" sz="4400" dirty="0">
                <a:uFill>
                  <a:solidFill>
                    <a:schemeClr val="tx1"/>
                  </a:solidFill>
                </a:uFill>
                <a:latin typeface="Times New Roman" panose="02020603050405020304" pitchFamily="18" charset="0"/>
                <a:ea typeface="Times New Roman" panose="02020603050405020304" pitchFamily="18" charset="0"/>
              </a:rPr>
              <a:t> on the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height</a:t>
            </a:r>
            <a:r>
              <a:rPr lang="en-US" sz="4400" dirty="0">
                <a:uFill>
                  <a:solidFill>
                    <a:schemeClr val="tx1"/>
                  </a:solidFill>
                </a:uFill>
                <a:latin typeface="Times New Roman" panose="02020603050405020304" pitchFamily="18" charset="0"/>
                <a:ea typeface="Times New Roman" panose="02020603050405020304" pitchFamily="18" charset="0"/>
              </a:rPr>
              <a:t> of his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stature</a:t>
            </a:r>
            <a:r>
              <a:rPr lang="en-US" sz="4400" dirty="0">
                <a:uFill>
                  <a:solidFill>
                    <a:schemeClr val="tx1"/>
                  </a:solidFill>
                </a:uFill>
                <a:latin typeface="Times New Roman" panose="02020603050405020304" pitchFamily="18" charset="0"/>
                <a:ea typeface="Times New Roman" panose="02020603050405020304" pitchFamily="18" charset="0"/>
              </a:rPr>
              <a:t>; because I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have</a:t>
            </a:r>
            <a:r>
              <a:rPr lang="en-US" sz="4400" dirty="0">
                <a:uFill>
                  <a:solidFill>
                    <a:schemeClr val="tx1"/>
                  </a:solidFill>
                </a:uFill>
                <a:latin typeface="Times New Roman" panose="02020603050405020304" pitchFamily="18" charset="0"/>
                <a:ea typeface="Times New Roman" panose="02020603050405020304" pitchFamily="18" charset="0"/>
              </a:rPr>
              <a:t> refused him: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4400" u="sng" dirty="0">
                <a:uFill>
                  <a:solidFill>
                    <a:schemeClr val="tx1"/>
                  </a:solidFill>
                </a:uFill>
                <a:latin typeface="Times New Roman" panose="02020603050405020304" pitchFamily="18" charset="0"/>
                <a:ea typeface="Times New Roman" panose="02020603050405020304" pitchFamily="18" charset="0"/>
              </a:rPr>
              <a:t> </a:t>
            </a:r>
            <a:r>
              <a:rPr lang="en-US" sz="4400" dirty="0">
                <a:uFill>
                  <a:solidFill>
                    <a:schemeClr val="tx1"/>
                  </a:solidFill>
                </a:uFill>
                <a:latin typeface="Times New Roman" panose="02020603050405020304" pitchFamily="18" charset="0"/>
                <a:ea typeface="Times New Roman" panose="02020603050405020304" pitchFamily="18" charset="0"/>
              </a:rPr>
              <a:t>the Lord </a:t>
            </a:r>
            <a:r>
              <a:rPr lang="en-US" sz="4400" u="sng" dirty="0" err="1">
                <a:solidFill>
                  <a:schemeClr val="bg1"/>
                </a:solidFill>
                <a:uFill>
                  <a:solidFill>
                    <a:schemeClr val="tx1"/>
                  </a:solidFill>
                </a:uFill>
                <a:latin typeface="Times New Roman" panose="02020603050405020304" pitchFamily="18" charset="0"/>
                <a:ea typeface="Times New Roman" panose="02020603050405020304" pitchFamily="18" charset="0"/>
              </a:rPr>
              <a:t>seeth</a:t>
            </a:r>
            <a:r>
              <a:rPr lang="en-US" sz="4400" dirty="0">
                <a:uFill>
                  <a:solidFill>
                    <a:schemeClr val="tx1"/>
                  </a:solidFill>
                </a:uFill>
                <a:latin typeface="Times New Roman" panose="02020603050405020304" pitchFamily="18" charset="0"/>
                <a:ea typeface="Times New Roman" panose="02020603050405020304" pitchFamily="18" charset="0"/>
              </a:rPr>
              <a:t> not as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man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dirty="0" err="1">
                <a:uFill>
                  <a:solidFill>
                    <a:schemeClr val="tx1"/>
                  </a:solidFill>
                </a:uFill>
                <a:latin typeface="Times New Roman" panose="02020603050405020304" pitchFamily="18" charset="0"/>
                <a:ea typeface="Times New Roman" panose="02020603050405020304" pitchFamily="18" charset="0"/>
              </a:rPr>
              <a:t>seeth</a:t>
            </a:r>
            <a:r>
              <a:rPr lang="en-US" sz="4400" dirty="0">
                <a:uFill>
                  <a:solidFill>
                    <a:schemeClr val="tx1"/>
                  </a:solidFill>
                </a:uFill>
                <a:latin typeface="Times New Roman" panose="02020603050405020304" pitchFamily="18" charset="0"/>
                <a:ea typeface="Times New Roman" panose="02020603050405020304" pitchFamily="18" charset="0"/>
              </a:rPr>
              <a:t>; for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man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dirty="0" err="1">
                <a:uFill>
                  <a:solidFill>
                    <a:schemeClr val="tx1"/>
                  </a:solidFill>
                </a:uFill>
                <a:latin typeface="Times New Roman" panose="02020603050405020304" pitchFamily="18" charset="0"/>
                <a:ea typeface="Times New Roman" panose="02020603050405020304" pitchFamily="18" charset="0"/>
              </a:rPr>
              <a:t>looketh</a:t>
            </a:r>
            <a:r>
              <a:rPr lang="en-US" sz="4400" dirty="0">
                <a:uFill>
                  <a:solidFill>
                    <a:schemeClr val="tx1"/>
                  </a:solidFill>
                </a:uFill>
                <a:latin typeface="Times New Roman" panose="02020603050405020304" pitchFamily="18" charset="0"/>
                <a:ea typeface="Times New Roman" panose="02020603050405020304" pitchFamily="18" charset="0"/>
              </a:rPr>
              <a:t> on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outward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appearance</a:t>
            </a:r>
            <a:r>
              <a:rPr lang="en-US" sz="4400" dirty="0">
                <a:uFill>
                  <a:solidFill>
                    <a:schemeClr val="tx1"/>
                  </a:solidFill>
                </a:uFill>
                <a:latin typeface="Times New Roman" panose="02020603050405020304" pitchFamily="18" charset="0"/>
                <a:ea typeface="Times New Roman" panose="02020603050405020304" pitchFamily="18" charset="0"/>
              </a:rPr>
              <a:t>, but the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dirty="0" err="1">
                <a:uFill>
                  <a:solidFill>
                    <a:schemeClr val="tx1"/>
                  </a:solidFill>
                </a:uFill>
                <a:latin typeface="Times New Roman" panose="02020603050405020304" pitchFamily="18" charset="0"/>
                <a:ea typeface="Times New Roman" panose="02020603050405020304" pitchFamily="18" charset="0"/>
              </a:rPr>
              <a:t>looketh</a:t>
            </a:r>
            <a:r>
              <a:rPr lang="en-US" sz="4400" dirty="0">
                <a:uFill>
                  <a:solidFill>
                    <a:schemeClr val="tx1"/>
                  </a:solidFill>
                </a:uFill>
                <a:latin typeface="Times New Roman" panose="02020603050405020304" pitchFamily="18" charset="0"/>
                <a:ea typeface="Times New Roman" panose="02020603050405020304" pitchFamily="18" charset="0"/>
              </a:rPr>
              <a:t> on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heart.</a:t>
            </a:r>
            <a:endParaRPr lang="en-US" sz="44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316132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1 Samuel 16:7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dirty="0" smtClean="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But</a:t>
            </a:r>
            <a:r>
              <a:rPr lang="en-US" sz="4400" dirty="0">
                <a:uFill>
                  <a:solidFill>
                    <a:schemeClr val="tx1"/>
                  </a:solidFill>
                </a:uFill>
                <a:latin typeface="Times New Roman" panose="02020603050405020304" pitchFamily="18" charset="0"/>
                <a:ea typeface="Times New Roman" panose="02020603050405020304" pitchFamily="18" charset="0"/>
              </a:rPr>
              <a:t> the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said</a:t>
            </a:r>
            <a:r>
              <a:rPr lang="en-US" sz="4400" dirty="0">
                <a:uFill>
                  <a:solidFill>
                    <a:schemeClr val="tx1"/>
                  </a:solidFill>
                </a:uFill>
                <a:latin typeface="Times New Roman" panose="02020603050405020304" pitchFamily="18" charset="0"/>
                <a:ea typeface="Times New Roman" panose="02020603050405020304" pitchFamily="18" charset="0"/>
              </a:rPr>
              <a:t> unto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Samuel</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Look</a:t>
            </a:r>
            <a:r>
              <a:rPr lang="en-US" sz="4400" dirty="0">
                <a:uFill>
                  <a:solidFill>
                    <a:schemeClr val="tx1"/>
                  </a:solidFill>
                </a:uFill>
                <a:latin typeface="Times New Roman" panose="02020603050405020304" pitchFamily="18" charset="0"/>
                <a:ea typeface="Times New Roman" panose="02020603050405020304" pitchFamily="18" charset="0"/>
              </a:rPr>
              <a:t> not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400" dirty="0">
                <a:uFill>
                  <a:solidFill>
                    <a:schemeClr val="tx1"/>
                  </a:solidFill>
                </a:uFill>
                <a:latin typeface="Times New Roman" panose="02020603050405020304" pitchFamily="18" charset="0"/>
                <a:ea typeface="Times New Roman" panose="02020603050405020304" pitchFamily="18" charset="0"/>
              </a:rPr>
              <a:t> countenance,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or</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on</a:t>
            </a:r>
            <a:r>
              <a:rPr lang="en-US" sz="4400" dirty="0">
                <a:uFill>
                  <a:solidFill>
                    <a:schemeClr val="tx1"/>
                  </a:solidFill>
                </a:uFill>
                <a:latin typeface="Times New Roman" panose="02020603050405020304" pitchFamily="18" charset="0"/>
                <a:ea typeface="Times New Roman" panose="02020603050405020304" pitchFamily="18" charset="0"/>
              </a:rPr>
              <a:t> the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height</a:t>
            </a:r>
            <a:r>
              <a:rPr lang="en-US" sz="4400" dirty="0">
                <a:uFill>
                  <a:solidFill>
                    <a:schemeClr val="tx1"/>
                  </a:solidFill>
                </a:uFill>
                <a:latin typeface="Times New Roman" panose="02020603050405020304" pitchFamily="18" charset="0"/>
                <a:ea typeface="Times New Roman" panose="02020603050405020304" pitchFamily="18" charset="0"/>
              </a:rPr>
              <a:t> of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stature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because</a:t>
            </a:r>
            <a:r>
              <a:rPr lang="en-US" sz="4400" dirty="0">
                <a:uFill>
                  <a:solidFill>
                    <a:schemeClr val="tx1"/>
                  </a:solidFill>
                </a:uFill>
                <a:latin typeface="Times New Roman" panose="02020603050405020304" pitchFamily="18" charset="0"/>
                <a:ea typeface="Times New Roman" panose="02020603050405020304" pitchFamily="18" charset="0"/>
              </a:rPr>
              <a:t> I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have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refused</a:t>
            </a:r>
            <a:r>
              <a:rPr lang="en-US" sz="4400" dirty="0">
                <a:uFill>
                  <a:solidFill>
                    <a:schemeClr val="tx1"/>
                  </a:solidFill>
                </a:uFill>
                <a:latin typeface="Times New Roman" panose="02020603050405020304" pitchFamily="18" charset="0"/>
                <a:ea typeface="Times New Roman" panose="02020603050405020304" pitchFamily="18" charset="0"/>
              </a:rPr>
              <a:t> him: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4400" u="sng" dirty="0">
                <a:uFill>
                  <a:solidFill>
                    <a:schemeClr val="tx1"/>
                  </a:solidFill>
                </a:uFill>
                <a:latin typeface="Times New Roman" panose="02020603050405020304" pitchFamily="18" charset="0"/>
                <a:ea typeface="Times New Roman" panose="02020603050405020304" pitchFamily="18" charset="0"/>
              </a:rPr>
              <a:t> </a:t>
            </a:r>
            <a:r>
              <a:rPr lang="en-US" sz="4400" dirty="0">
                <a:uFill>
                  <a:solidFill>
                    <a:schemeClr val="tx1"/>
                  </a:solidFill>
                </a:uFill>
                <a:latin typeface="Times New Roman" panose="02020603050405020304" pitchFamily="18" charset="0"/>
                <a:ea typeface="Times New Roman" panose="02020603050405020304" pitchFamily="18" charset="0"/>
              </a:rPr>
              <a:t>the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err="1">
                <a:solidFill>
                  <a:schemeClr val="bg1"/>
                </a:solidFill>
                <a:uFill>
                  <a:solidFill>
                    <a:schemeClr val="tx1"/>
                  </a:solidFill>
                </a:uFill>
                <a:latin typeface="Times New Roman" panose="02020603050405020304" pitchFamily="18" charset="0"/>
                <a:ea typeface="Times New Roman" panose="02020603050405020304" pitchFamily="18" charset="0"/>
              </a:rPr>
              <a:t>seeth</a:t>
            </a:r>
            <a:r>
              <a:rPr lang="en-US" sz="4400" dirty="0">
                <a:uFill>
                  <a:solidFill>
                    <a:schemeClr val="tx1"/>
                  </a:solidFill>
                </a:uFill>
                <a:latin typeface="Times New Roman" panose="02020603050405020304" pitchFamily="18" charset="0"/>
                <a:ea typeface="Times New Roman" panose="02020603050405020304" pitchFamily="18" charset="0"/>
              </a:rPr>
              <a:t> not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as</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man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dirty="0" err="1">
                <a:uFill>
                  <a:solidFill>
                    <a:schemeClr val="tx1"/>
                  </a:solidFill>
                </a:uFill>
                <a:latin typeface="Times New Roman" panose="02020603050405020304" pitchFamily="18" charset="0"/>
                <a:ea typeface="Times New Roman" panose="02020603050405020304" pitchFamily="18" charset="0"/>
              </a:rPr>
              <a:t>seeth</a:t>
            </a:r>
            <a:r>
              <a:rPr lang="en-US" sz="4400" dirty="0">
                <a:uFill>
                  <a:solidFill>
                    <a:schemeClr val="tx1"/>
                  </a:solidFill>
                </a:uFill>
                <a:latin typeface="Times New Roman" panose="02020603050405020304" pitchFamily="18" charset="0"/>
                <a:ea typeface="Times New Roman" panose="02020603050405020304" pitchFamily="18" charset="0"/>
              </a:rPr>
              <a:t>; for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man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dirty="0" err="1">
                <a:uFill>
                  <a:solidFill>
                    <a:schemeClr val="tx1"/>
                  </a:solidFill>
                </a:uFill>
                <a:latin typeface="Times New Roman" panose="02020603050405020304" pitchFamily="18" charset="0"/>
                <a:ea typeface="Times New Roman" panose="02020603050405020304" pitchFamily="18" charset="0"/>
              </a:rPr>
              <a:t>looketh</a:t>
            </a:r>
            <a:r>
              <a:rPr lang="en-US" sz="4400" dirty="0">
                <a:uFill>
                  <a:solidFill>
                    <a:schemeClr val="tx1"/>
                  </a:solidFill>
                </a:uFill>
                <a:latin typeface="Times New Roman" panose="02020603050405020304" pitchFamily="18" charset="0"/>
                <a:ea typeface="Times New Roman" panose="02020603050405020304" pitchFamily="18" charset="0"/>
              </a:rPr>
              <a:t> on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outward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appearance</a:t>
            </a:r>
            <a:r>
              <a:rPr lang="en-US" sz="4400" dirty="0">
                <a:uFill>
                  <a:solidFill>
                    <a:schemeClr val="tx1"/>
                  </a:solidFill>
                </a:uFill>
                <a:latin typeface="Times New Roman" panose="02020603050405020304" pitchFamily="18" charset="0"/>
                <a:ea typeface="Times New Roman" panose="02020603050405020304" pitchFamily="18" charset="0"/>
              </a:rPr>
              <a:t>, but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err="1">
                <a:solidFill>
                  <a:schemeClr val="bg1"/>
                </a:solidFill>
                <a:uFill>
                  <a:solidFill>
                    <a:schemeClr val="tx1"/>
                  </a:solidFill>
                </a:uFill>
                <a:latin typeface="Times New Roman" panose="02020603050405020304" pitchFamily="18" charset="0"/>
                <a:ea typeface="Times New Roman" panose="02020603050405020304" pitchFamily="18" charset="0"/>
              </a:rPr>
              <a:t>looketh</a:t>
            </a:r>
            <a:r>
              <a:rPr lang="en-US" sz="4400" dirty="0">
                <a:uFill>
                  <a:solidFill>
                    <a:schemeClr val="tx1"/>
                  </a:solidFill>
                </a:uFill>
                <a:latin typeface="Times New Roman" panose="02020603050405020304" pitchFamily="18" charset="0"/>
                <a:ea typeface="Times New Roman" panose="02020603050405020304" pitchFamily="18" charset="0"/>
              </a:rPr>
              <a:t> on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heart</a:t>
            </a:r>
            <a:r>
              <a:rPr lang="en-US" sz="4400" dirty="0">
                <a:uFill>
                  <a:solidFill>
                    <a:schemeClr val="tx1"/>
                  </a:solidFill>
                </a:uFill>
                <a:latin typeface="Times New Roman" panose="02020603050405020304" pitchFamily="18" charset="0"/>
                <a:ea typeface="Times New Roman" panose="02020603050405020304" pitchFamily="18" charset="0"/>
              </a:rPr>
              <a:t>.</a:t>
            </a:r>
            <a:endParaRPr lang="en-US" sz="44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25857560"/>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1 Samuel 16:7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dirty="0" smtClean="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But</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said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Samuel</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Look</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not</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countenance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or</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height</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stature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because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I</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have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refused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him</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4400" u="sng"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err="1">
                <a:solidFill>
                  <a:schemeClr val="bg1"/>
                </a:solidFill>
                <a:uFill>
                  <a:solidFill>
                    <a:schemeClr val="tx1"/>
                  </a:solidFill>
                </a:uFill>
                <a:latin typeface="Times New Roman" panose="02020603050405020304" pitchFamily="18" charset="0"/>
                <a:ea typeface="Times New Roman" panose="02020603050405020304" pitchFamily="18" charset="0"/>
              </a:rPr>
              <a:t>seeth</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not</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as</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man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err="1">
                <a:solidFill>
                  <a:schemeClr val="bg1"/>
                </a:solidFill>
                <a:uFill>
                  <a:solidFill>
                    <a:schemeClr val="tx1"/>
                  </a:solidFill>
                </a:uFill>
                <a:latin typeface="Times New Roman" panose="02020603050405020304" pitchFamily="18" charset="0"/>
                <a:ea typeface="Times New Roman" panose="02020603050405020304" pitchFamily="18" charset="0"/>
              </a:rPr>
              <a:t>seeth</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man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err="1">
                <a:solidFill>
                  <a:schemeClr val="bg1"/>
                </a:solidFill>
                <a:uFill>
                  <a:solidFill>
                    <a:schemeClr val="tx1"/>
                  </a:solidFill>
                </a:uFill>
                <a:latin typeface="Times New Roman" panose="02020603050405020304" pitchFamily="18" charset="0"/>
                <a:ea typeface="Times New Roman" panose="02020603050405020304" pitchFamily="18" charset="0"/>
              </a:rPr>
              <a:t>looketh</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outward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appearance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but</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err="1">
                <a:solidFill>
                  <a:schemeClr val="bg1"/>
                </a:solidFill>
                <a:uFill>
                  <a:solidFill>
                    <a:schemeClr val="tx1"/>
                  </a:solidFill>
                </a:uFill>
                <a:latin typeface="Times New Roman" panose="02020603050405020304" pitchFamily="18" charset="0"/>
                <a:ea typeface="Times New Roman" panose="02020603050405020304" pitchFamily="18" charset="0"/>
              </a:rPr>
              <a:t>looketh</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on</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400" dirty="0">
                <a:uFill>
                  <a:solidFill>
                    <a:schemeClr val="tx1"/>
                  </a:solidFill>
                </a:uFill>
                <a:latin typeface="Times New Roman" panose="02020603050405020304" pitchFamily="18" charset="0"/>
                <a:ea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ea typeface="Times New Roman" panose="02020603050405020304" pitchFamily="18" charset="0"/>
              </a:rPr>
              <a:t>heart</a:t>
            </a:r>
            <a:r>
              <a:rPr lang="en-US" sz="4400" dirty="0">
                <a:uFill>
                  <a:solidFill>
                    <a:schemeClr val="tx1"/>
                  </a:solidFill>
                </a:uFill>
                <a:latin typeface="Times New Roman" panose="02020603050405020304" pitchFamily="18" charset="0"/>
                <a:ea typeface="Times New Roman" panose="02020603050405020304" pitchFamily="18" charset="0"/>
              </a:rPr>
              <a:t>.</a:t>
            </a:r>
            <a:endParaRPr lang="en-US" sz="4400" dirty="0">
              <a:uFill>
                <a:solidFill>
                  <a:schemeClr val="tx1"/>
                </a:solidFill>
              </a:uFill>
              <a:latin typeface="Times New Roman" panose="02020603050405020304" pitchFamily="18" charset="0"/>
              <a:cs typeface="Times New Roman" panose="02020603050405020304" pitchFamily="18" charset="0"/>
            </a:endParaRP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776445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1 Samuel 16:7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latin typeface="Times New Roman" panose="02020603050405020304" pitchFamily="18" charset="0"/>
                <a:cs typeface="Times New Roman" panose="02020603050405020304" pitchFamily="18" charset="0"/>
              </a:rPr>
              <a:t> </a:t>
            </a:r>
            <a:r>
              <a:rPr lang="en-US" sz="4400" dirty="0" smtClean="0">
                <a:latin typeface="Times New Roman" panose="02020603050405020304" pitchFamily="18" charset="0"/>
                <a:cs typeface="Times New Roman" panose="02020603050405020304" pitchFamily="18" charset="0"/>
              </a:rPr>
              <a:t> </a:t>
            </a:r>
            <a:r>
              <a:rPr lang="en-US" sz="4400" dirty="0">
                <a:latin typeface="Times New Roman" panose="02020603050405020304" pitchFamily="18" charset="0"/>
                <a:ea typeface="Times New Roman" panose="02020603050405020304" pitchFamily="18" charset="0"/>
              </a:rPr>
              <a:t>B</a:t>
            </a:r>
            <a:r>
              <a:rPr lang="en-US" sz="4400" dirty="0">
                <a:solidFill>
                  <a:schemeClr val="bg1"/>
                </a:solidFill>
                <a:latin typeface="Times New Roman" panose="02020603050405020304" pitchFamily="18" charset="0"/>
                <a:ea typeface="Times New Roman" panose="02020603050405020304" pitchFamily="18" charset="0"/>
              </a:rPr>
              <a:t>ut</a:t>
            </a:r>
            <a:r>
              <a:rPr lang="en-US" sz="4400" dirty="0">
                <a:latin typeface="Times New Roman" panose="02020603050405020304" pitchFamily="18" charset="0"/>
                <a:ea typeface="Times New Roman" panose="02020603050405020304" pitchFamily="18" charset="0"/>
              </a:rPr>
              <a:t> t</a:t>
            </a:r>
            <a:r>
              <a:rPr lang="en-US" sz="4400" dirty="0">
                <a:solidFill>
                  <a:schemeClr val="bg1"/>
                </a:solidFill>
                <a:latin typeface="Times New Roman" panose="02020603050405020304" pitchFamily="18" charset="0"/>
                <a:ea typeface="Times New Roman" panose="02020603050405020304" pitchFamily="18" charset="0"/>
              </a:rPr>
              <a:t>he</a:t>
            </a:r>
            <a:r>
              <a:rPr lang="en-US" sz="4400" dirty="0">
                <a:latin typeface="Times New Roman" panose="02020603050405020304" pitchFamily="18" charset="0"/>
                <a:ea typeface="Times New Roman" panose="02020603050405020304" pitchFamily="18" charset="0"/>
              </a:rPr>
              <a:t> L</a:t>
            </a:r>
            <a:r>
              <a:rPr lang="en-US" sz="4400" dirty="0">
                <a:solidFill>
                  <a:schemeClr val="bg1"/>
                </a:solidFill>
                <a:latin typeface="Times New Roman" panose="02020603050405020304" pitchFamily="18" charset="0"/>
                <a:ea typeface="Times New Roman" panose="02020603050405020304" pitchFamily="18" charset="0"/>
              </a:rPr>
              <a:t>ord</a:t>
            </a:r>
            <a:r>
              <a:rPr lang="en-US" sz="4400" dirty="0">
                <a:latin typeface="Times New Roman" panose="02020603050405020304" pitchFamily="18" charset="0"/>
                <a:ea typeface="Times New Roman" panose="02020603050405020304" pitchFamily="18" charset="0"/>
              </a:rPr>
              <a:t> s</a:t>
            </a:r>
            <a:r>
              <a:rPr lang="en-US" sz="4400" dirty="0">
                <a:solidFill>
                  <a:schemeClr val="bg1"/>
                </a:solidFill>
                <a:latin typeface="Times New Roman" panose="02020603050405020304" pitchFamily="18" charset="0"/>
                <a:ea typeface="Times New Roman" panose="02020603050405020304" pitchFamily="18" charset="0"/>
              </a:rPr>
              <a:t>aid</a:t>
            </a:r>
            <a:r>
              <a:rPr lang="en-US" sz="4400" dirty="0">
                <a:latin typeface="Times New Roman" panose="02020603050405020304" pitchFamily="18" charset="0"/>
                <a:ea typeface="Times New Roman" panose="02020603050405020304" pitchFamily="18" charset="0"/>
              </a:rPr>
              <a:t> u</a:t>
            </a:r>
            <a:r>
              <a:rPr lang="en-US" sz="4400" dirty="0">
                <a:solidFill>
                  <a:schemeClr val="bg1"/>
                </a:solidFill>
                <a:latin typeface="Times New Roman" panose="02020603050405020304" pitchFamily="18" charset="0"/>
                <a:ea typeface="Times New Roman" panose="02020603050405020304" pitchFamily="18" charset="0"/>
              </a:rPr>
              <a:t>nto</a:t>
            </a:r>
            <a:r>
              <a:rPr lang="en-US" sz="4400" dirty="0">
                <a:latin typeface="Times New Roman" panose="02020603050405020304" pitchFamily="18" charset="0"/>
                <a:ea typeface="Times New Roman" panose="02020603050405020304" pitchFamily="18" charset="0"/>
              </a:rPr>
              <a:t> S</a:t>
            </a:r>
            <a:r>
              <a:rPr lang="en-US" sz="4400" dirty="0">
                <a:solidFill>
                  <a:schemeClr val="bg1"/>
                </a:solidFill>
                <a:latin typeface="Times New Roman" panose="02020603050405020304" pitchFamily="18" charset="0"/>
                <a:ea typeface="Times New Roman" panose="02020603050405020304" pitchFamily="18" charset="0"/>
              </a:rPr>
              <a:t>amuel</a:t>
            </a:r>
            <a:r>
              <a:rPr lang="en-US" sz="4400" dirty="0">
                <a:latin typeface="Times New Roman" panose="02020603050405020304" pitchFamily="18" charset="0"/>
                <a:ea typeface="Times New Roman" panose="02020603050405020304" pitchFamily="18" charset="0"/>
              </a:rPr>
              <a:t>, L</a:t>
            </a:r>
            <a:r>
              <a:rPr lang="en-US" sz="4400" dirty="0">
                <a:solidFill>
                  <a:schemeClr val="bg1"/>
                </a:solidFill>
                <a:latin typeface="Times New Roman" panose="02020603050405020304" pitchFamily="18" charset="0"/>
                <a:ea typeface="Times New Roman" panose="02020603050405020304" pitchFamily="18" charset="0"/>
              </a:rPr>
              <a:t>ook</a:t>
            </a:r>
            <a:r>
              <a:rPr lang="en-US" sz="4400" dirty="0">
                <a:latin typeface="Times New Roman" panose="02020603050405020304" pitchFamily="18" charset="0"/>
                <a:ea typeface="Times New Roman" panose="02020603050405020304" pitchFamily="18" charset="0"/>
              </a:rPr>
              <a:t> n</a:t>
            </a:r>
            <a:r>
              <a:rPr lang="en-US" sz="4400" dirty="0">
                <a:solidFill>
                  <a:schemeClr val="bg1"/>
                </a:solidFill>
                <a:latin typeface="Times New Roman" panose="02020603050405020304" pitchFamily="18" charset="0"/>
                <a:ea typeface="Times New Roman" panose="02020603050405020304" pitchFamily="18" charset="0"/>
              </a:rPr>
              <a:t>ot</a:t>
            </a:r>
            <a:r>
              <a:rPr lang="en-US" sz="4400" dirty="0">
                <a:latin typeface="Times New Roman" panose="02020603050405020304" pitchFamily="18" charset="0"/>
                <a:ea typeface="Times New Roman" panose="02020603050405020304" pitchFamily="18" charset="0"/>
              </a:rPr>
              <a:t> o</a:t>
            </a:r>
            <a:r>
              <a:rPr lang="en-US" sz="4400" dirty="0">
                <a:solidFill>
                  <a:schemeClr val="bg1"/>
                </a:solidFill>
                <a:latin typeface="Times New Roman" panose="02020603050405020304" pitchFamily="18" charset="0"/>
                <a:ea typeface="Times New Roman" panose="02020603050405020304" pitchFamily="18" charset="0"/>
              </a:rPr>
              <a:t>n</a:t>
            </a:r>
            <a:r>
              <a:rPr lang="en-US" sz="4400" dirty="0">
                <a:latin typeface="Times New Roman" panose="02020603050405020304" pitchFamily="18" charset="0"/>
                <a:ea typeface="Times New Roman" panose="02020603050405020304" pitchFamily="18" charset="0"/>
              </a:rPr>
              <a:t> h</a:t>
            </a:r>
            <a:r>
              <a:rPr lang="en-US" sz="4400" dirty="0">
                <a:solidFill>
                  <a:schemeClr val="bg1"/>
                </a:solidFill>
                <a:latin typeface="Times New Roman" panose="02020603050405020304" pitchFamily="18" charset="0"/>
                <a:ea typeface="Times New Roman" panose="02020603050405020304" pitchFamily="18" charset="0"/>
              </a:rPr>
              <a:t>is</a:t>
            </a:r>
            <a:r>
              <a:rPr lang="en-US" sz="4400" dirty="0">
                <a:latin typeface="Times New Roman" panose="02020603050405020304" pitchFamily="18" charset="0"/>
                <a:ea typeface="Times New Roman" panose="02020603050405020304" pitchFamily="18" charset="0"/>
              </a:rPr>
              <a:t> c</a:t>
            </a:r>
            <a:r>
              <a:rPr lang="en-US" sz="4400" dirty="0">
                <a:solidFill>
                  <a:schemeClr val="bg1"/>
                </a:solidFill>
                <a:latin typeface="Times New Roman" panose="02020603050405020304" pitchFamily="18" charset="0"/>
                <a:ea typeface="Times New Roman" panose="02020603050405020304" pitchFamily="18" charset="0"/>
              </a:rPr>
              <a:t>ountenance</a:t>
            </a:r>
            <a:r>
              <a:rPr lang="en-US" sz="4400" dirty="0">
                <a:latin typeface="Times New Roman" panose="02020603050405020304" pitchFamily="18" charset="0"/>
                <a:ea typeface="Times New Roman" panose="02020603050405020304" pitchFamily="18" charset="0"/>
              </a:rPr>
              <a:t>, o</a:t>
            </a:r>
            <a:r>
              <a:rPr lang="en-US" sz="4400" dirty="0">
                <a:solidFill>
                  <a:schemeClr val="bg1"/>
                </a:solidFill>
                <a:latin typeface="Times New Roman" panose="02020603050405020304" pitchFamily="18" charset="0"/>
                <a:ea typeface="Times New Roman" panose="02020603050405020304" pitchFamily="18" charset="0"/>
              </a:rPr>
              <a:t>r</a:t>
            </a:r>
            <a:r>
              <a:rPr lang="en-US" sz="4400" dirty="0">
                <a:latin typeface="Times New Roman" panose="02020603050405020304" pitchFamily="18" charset="0"/>
                <a:ea typeface="Times New Roman" panose="02020603050405020304" pitchFamily="18" charset="0"/>
              </a:rPr>
              <a:t> o</a:t>
            </a:r>
            <a:r>
              <a:rPr lang="en-US" sz="4400" dirty="0">
                <a:solidFill>
                  <a:schemeClr val="bg1"/>
                </a:solidFill>
                <a:latin typeface="Times New Roman" panose="02020603050405020304" pitchFamily="18" charset="0"/>
                <a:ea typeface="Times New Roman" panose="02020603050405020304" pitchFamily="18" charset="0"/>
              </a:rPr>
              <a:t>n</a:t>
            </a:r>
            <a:r>
              <a:rPr lang="en-US" sz="4400" dirty="0">
                <a:latin typeface="Times New Roman" panose="02020603050405020304" pitchFamily="18" charset="0"/>
                <a:ea typeface="Times New Roman" panose="02020603050405020304" pitchFamily="18" charset="0"/>
              </a:rPr>
              <a:t> t</a:t>
            </a:r>
            <a:r>
              <a:rPr lang="en-US" sz="4400" dirty="0">
                <a:solidFill>
                  <a:schemeClr val="bg1"/>
                </a:solidFill>
                <a:latin typeface="Times New Roman" panose="02020603050405020304" pitchFamily="18" charset="0"/>
                <a:ea typeface="Times New Roman" panose="02020603050405020304" pitchFamily="18" charset="0"/>
              </a:rPr>
              <a:t>he</a:t>
            </a:r>
            <a:r>
              <a:rPr lang="en-US" sz="4400" dirty="0">
                <a:latin typeface="Times New Roman" panose="02020603050405020304" pitchFamily="18" charset="0"/>
                <a:ea typeface="Times New Roman" panose="02020603050405020304" pitchFamily="18" charset="0"/>
              </a:rPr>
              <a:t> h</a:t>
            </a:r>
            <a:r>
              <a:rPr lang="en-US" sz="4400" dirty="0">
                <a:solidFill>
                  <a:schemeClr val="bg1"/>
                </a:solidFill>
                <a:latin typeface="Times New Roman" panose="02020603050405020304" pitchFamily="18" charset="0"/>
                <a:ea typeface="Times New Roman" panose="02020603050405020304" pitchFamily="18" charset="0"/>
              </a:rPr>
              <a:t>eight</a:t>
            </a:r>
            <a:r>
              <a:rPr lang="en-US" sz="4400" dirty="0">
                <a:latin typeface="Times New Roman" panose="02020603050405020304" pitchFamily="18" charset="0"/>
                <a:ea typeface="Times New Roman" panose="02020603050405020304" pitchFamily="18" charset="0"/>
              </a:rPr>
              <a:t> o</a:t>
            </a:r>
            <a:r>
              <a:rPr lang="en-US" sz="4400" dirty="0">
                <a:solidFill>
                  <a:schemeClr val="bg1"/>
                </a:solidFill>
                <a:latin typeface="Times New Roman" panose="02020603050405020304" pitchFamily="18" charset="0"/>
                <a:ea typeface="Times New Roman" panose="02020603050405020304" pitchFamily="18" charset="0"/>
              </a:rPr>
              <a:t>f</a:t>
            </a:r>
            <a:r>
              <a:rPr lang="en-US" sz="4400" dirty="0">
                <a:latin typeface="Times New Roman" panose="02020603050405020304" pitchFamily="18" charset="0"/>
                <a:ea typeface="Times New Roman" panose="02020603050405020304" pitchFamily="18" charset="0"/>
              </a:rPr>
              <a:t> h</a:t>
            </a:r>
            <a:r>
              <a:rPr lang="en-US" sz="4400" dirty="0">
                <a:solidFill>
                  <a:schemeClr val="bg1"/>
                </a:solidFill>
                <a:latin typeface="Times New Roman" panose="02020603050405020304" pitchFamily="18" charset="0"/>
                <a:ea typeface="Times New Roman" panose="02020603050405020304" pitchFamily="18" charset="0"/>
              </a:rPr>
              <a:t>is</a:t>
            </a:r>
            <a:r>
              <a:rPr lang="en-US" sz="4400" dirty="0">
                <a:latin typeface="Times New Roman" panose="02020603050405020304" pitchFamily="18" charset="0"/>
                <a:ea typeface="Times New Roman" panose="02020603050405020304" pitchFamily="18" charset="0"/>
              </a:rPr>
              <a:t> s</a:t>
            </a:r>
            <a:r>
              <a:rPr lang="en-US" sz="4400" dirty="0">
                <a:solidFill>
                  <a:schemeClr val="bg1"/>
                </a:solidFill>
                <a:latin typeface="Times New Roman" panose="02020603050405020304" pitchFamily="18" charset="0"/>
                <a:ea typeface="Times New Roman" panose="02020603050405020304" pitchFamily="18" charset="0"/>
              </a:rPr>
              <a:t>tature</a:t>
            </a:r>
            <a:r>
              <a:rPr lang="en-US" sz="4400" dirty="0">
                <a:latin typeface="Times New Roman" panose="02020603050405020304" pitchFamily="18" charset="0"/>
                <a:ea typeface="Times New Roman" panose="02020603050405020304" pitchFamily="18" charset="0"/>
              </a:rPr>
              <a:t>; b</a:t>
            </a:r>
            <a:r>
              <a:rPr lang="en-US" sz="4400" dirty="0">
                <a:solidFill>
                  <a:schemeClr val="bg1"/>
                </a:solidFill>
                <a:latin typeface="Times New Roman" panose="02020603050405020304" pitchFamily="18" charset="0"/>
                <a:ea typeface="Times New Roman" panose="02020603050405020304" pitchFamily="18" charset="0"/>
              </a:rPr>
              <a:t>ecause</a:t>
            </a:r>
            <a:r>
              <a:rPr lang="en-US" sz="4400" dirty="0">
                <a:latin typeface="Times New Roman" panose="02020603050405020304" pitchFamily="18" charset="0"/>
                <a:ea typeface="Times New Roman" panose="02020603050405020304" pitchFamily="18" charset="0"/>
              </a:rPr>
              <a:t> I h</a:t>
            </a:r>
            <a:r>
              <a:rPr lang="en-US" sz="4400" dirty="0">
                <a:solidFill>
                  <a:schemeClr val="bg1"/>
                </a:solidFill>
                <a:latin typeface="Times New Roman" panose="02020603050405020304" pitchFamily="18" charset="0"/>
                <a:ea typeface="Times New Roman" panose="02020603050405020304" pitchFamily="18" charset="0"/>
              </a:rPr>
              <a:t>ave</a:t>
            </a:r>
            <a:r>
              <a:rPr lang="en-US" sz="4400" dirty="0">
                <a:latin typeface="Times New Roman" panose="02020603050405020304" pitchFamily="18" charset="0"/>
                <a:ea typeface="Times New Roman" panose="02020603050405020304" pitchFamily="18" charset="0"/>
              </a:rPr>
              <a:t> r</a:t>
            </a:r>
            <a:r>
              <a:rPr lang="en-US" sz="4400" dirty="0">
                <a:solidFill>
                  <a:schemeClr val="bg1"/>
                </a:solidFill>
                <a:latin typeface="Times New Roman" panose="02020603050405020304" pitchFamily="18" charset="0"/>
                <a:ea typeface="Times New Roman" panose="02020603050405020304" pitchFamily="18" charset="0"/>
              </a:rPr>
              <a:t>efused</a:t>
            </a:r>
            <a:r>
              <a:rPr lang="en-US" sz="4400" dirty="0">
                <a:latin typeface="Times New Roman" panose="02020603050405020304" pitchFamily="18" charset="0"/>
                <a:ea typeface="Times New Roman" panose="02020603050405020304" pitchFamily="18" charset="0"/>
              </a:rPr>
              <a:t> h</a:t>
            </a:r>
            <a:r>
              <a:rPr lang="en-US" sz="4400" dirty="0">
                <a:solidFill>
                  <a:schemeClr val="bg1"/>
                </a:solidFill>
                <a:latin typeface="Times New Roman" panose="02020603050405020304" pitchFamily="18" charset="0"/>
                <a:ea typeface="Times New Roman" panose="02020603050405020304" pitchFamily="18" charset="0"/>
              </a:rPr>
              <a:t>im</a:t>
            </a:r>
            <a:r>
              <a:rPr lang="en-US" sz="4400" dirty="0">
                <a:latin typeface="Times New Roman" panose="02020603050405020304" pitchFamily="18" charset="0"/>
                <a:ea typeface="Times New Roman" panose="02020603050405020304" pitchFamily="18" charset="0"/>
              </a:rPr>
              <a:t>: f</a:t>
            </a:r>
            <a:r>
              <a:rPr lang="en-US" sz="4400" dirty="0">
                <a:solidFill>
                  <a:schemeClr val="bg1"/>
                </a:solidFill>
                <a:latin typeface="Times New Roman" panose="02020603050405020304" pitchFamily="18" charset="0"/>
                <a:ea typeface="Times New Roman" panose="02020603050405020304" pitchFamily="18" charset="0"/>
              </a:rPr>
              <a:t>or</a:t>
            </a:r>
            <a:r>
              <a:rPr lang="en-US" sz="4400" dirty="0">
                <a:latin typeface="Times New Roman" panose="02020603050405020304" pitchFamily="18" charset="0"/>
                <a:ea typeface="Times New Roman" panose="02020603050405020304" pitchFamily="18" charset="0"/>
              </a:rPr>
              <a:t> t</a:t>
            </a:r>
            <a:r>
              <a:rPr lang="en-US" sz="4400" dirty="0">
                <a:solidFill>
                  <a:schemeClr val="bg1"/>
                </a:solidFill>
                <a:latin typeface="Times New Roman" panose="02020603050405020304" pitchFamily="18" charset="0"/>
                <a:ea typeface="Times New Roman" panose="02020603050405020304" pitchFamily="18" charset="0"/>
              </a:rPr>
              <a:t>he</a:t>
            </a:r>
            <a:r>
              <a:rPr lang="en-US" sz="4400" dirty="0">
                <a:latin typeface="Times New Roman" panose="02020603050405020304" pitchFamily="18" charset="0"/>
                <a:ea typeface="Times New Roman" panose="02020603050405020304" pitchFamily="18" charset="0"/>
              </a:rPr>
              <a:t> L</a:t>
            </a:r>
            <a:r>
              <a:rPr lang="en-US" sz="4400" dirty="0">
                <a:solidFill>
                  <a:schemeClr val="bg1"/>
                </a:solidFill>
                <a:latin typeface="Times New Roman" panose="02020603050405020304" pitchFamily="18" charset="0"/>
                <a:ea typeface="Times New Roman" panose="02020603050405020304" pitchFamily="18" charset="0"/>
              </a:rPr>
              <a:t>ord</a:t>
            </a:r>
            <a:r>
              <a:rPr lang="en-US" sz="4400" dirty="0">
                <a:latin typeface="Times New Roman" panose="02020603050405020304" pitchFamily="18" charset="0"/>
                <a:ea typeface="Times New Roman" panose="02020603050405020304" pitchFamily="18" charset="0"/>
              </a:rPr>
              <a:t> </a:t>
            </a:r>
            <a:r>
              <a:rPr lang="en-US" sz="4400" dirty="0" err="1">
                <a:latin typeface="Times New Roman" panose="02020603050405020304" pitchFamily="18" charset="0"/>
                <a:ea typeface="Times New Roman" panose="02020603050405020304" pitchFamily="18" charset="0"/>
              </a:rPr>
              <a:t>s</a:t>
            </a:r>
            <a:r>
              <a:rPr lang="en-US" sz="4400" dirty="0" err="1">
                <a:solidFill>
                  <a:schemeClr val="bg1"/>
                </a:solidFill>
                <a:latin typeface="Times New Roman" panose="02020603050405020304" pitchFamily="18" charset="0"/>
                <a:ea typeface="Times New Roman" panose="02020603050405020304" pitchFamily="18" charset="0"/>
              </a:rPr>
              <a:t>eeth</a:t>
            </a:r>
            <a:r>
              <a:rPr lang="en-US" sz="4400" dirty="0">
                <a:latin typeface="Times New Roman" panose="02020603050405020304" pitchFamily="18" charset="0"/>
                <a:ea typeface="Times New Roman" panose="02020603050405020304" pitchFamily="18" charset="0"/>
              </a:rPr>
              <a:t> n</a:t>
            </a:r>
            <a:r>
              <a:rPr lang="en-US" sz="4400" dirty="0">
                <a:solidFill>
                  <a:schemeClr val="bg1"/>
                </a:solidFill>
                <a:latin typeface="Times New Roman" panose="02020603050405020304" pitchFamily="18" charset="0"/>
                <a:ea typeface="Times New Roman" panose="02020603050405020304" pitchFamily="18" charset="0"/>
              </a:rPr>
              <a:t>ot</a:t>
            </a:r>
            <a:r>
              <a:rPr lang="en-US" sz="4400" dirty="0">
                <a:latin typeface="Times New Roman" panose="02020603050405020304" pitchFamily="18" charset="0"/>
                <a:ea typeface="Times New Roman" panose="02020603050405020304" pitchFamily="18" charset="0"/>
              </a:rPr>
              <a:t> a</a:t>
            </a:r>
            <a:r>
              <a:rPr lang="en-US" sz="4400" dirty="0">
                <a:solidFill>
                  <a:schemeClr val="bg1"/>
                </a:solidFill>
                <a:latin typeface="Times New Roman" panose="02020603050405020304" pitchFamily="18" charset="0"/>
                <a:ea typeface="Times New Roman" panose="02020603050405020304" pitchFamily="18" charset="0"/>
              </a:rPr>
              <a:t>s</a:t>
            </a:r>
            <a:r>
              <a:rPr lang="en-US" sz="4400" dirty="0">
                <a:latin typeface="Times New Roman" panose="02020603050405020304" pitchFamily="18" charset="0"/>
                <a:ea typeface="Times New Roman" panose="02020603050405020304" pitchFamily="18" charset="0"/>
              </a:rPr>
              <a:t> m</a:t>
            </a:r>
            <a:r>
              <a:rPr lang="en-US" sz="4400" dirty="0">
                <a:solidFill>
                  <a:schemeClr val="bg1"/>
                </a:solidFill>
                <a:latin typeface="Times New Roman" panose="02020603050405020304" pitchFamily="18" charset="0"/>
                <a:ea typeface="Times New Roman" panose="02020603050405020304" pitchFamily="18" charset="0"/>
              </a:rPr>
              <a:t>an</a:t>
            </a:r>
            <a:r>
              <a:rPr lang="en-US" sz="4400" dirty="0">
                <a:latin typeface="Times New Roman" panose="02020603050405020304" pitchFamily="18" charset="0"/>
                <a:ea typeface="Times New Roman" panose="02020603050405020304" pitchFamily="18" charset="0"/>
              </a:rPr>
              <a:t> </a:t>
            </a:r>
            <a:r>
              <a:rPr lang="en-US" sz="4400" dirty="0" err="1">
                <a:latin typeface="Times New Roman" panose="02020603050405020304" pitchFamily="18" charset="0"/>
                <a:ea typeface="Times New Roman" panose="02020603050405020304" pitchFamily="18" charset="0"/>
              </a:rPr>
              <a:t>s</a:t>
            </a:r>
            <a:r>
              <a:rPr lang="en-US" sz="4400" dirty="0" err="1">
                <a:solidFill>
                  <a:schemeClr val="bg1"/>
                </a:solidFill>
                <a:latin typeface="Times New Roman" panose="02020603050405020304" pitchFamily="18" charset="0"/>
                <a:ea typeface="Times New Roman" panose="02020603050405020304" pitchFamily="18" charset="0"/>
              </a:rPr>
              <a:t>eeth</a:t>
            </a:r>
            <a:r>
              <a:rPr lang="en-US" sz="4400" dirty="0">
                <a:latin typeface="Times New Roman" panose="02020603050405020304" pitchFamily="18" charset="0"/>
                <a:ea typeface="Times New Roman" panose="02020603050405020304" pitchFamily="18" charset="0"/>
              </a:rPr>
              <a:t>; f</a:t>
            </a:r>
            <a:r>
              <a:rPr lang="en-US" sz="4400" dirty="0">
                <a:solidFill>
                  <a:schemeClr val="bg1"/>
                </a:solidFill>
                <a:latin typeface="Times New Roman" panose="02020603050405020304" pitchFamily="18" charset="0"/>
                <a:ea typeface="Times New Roman" panose="02020603050405020304" pitchFamily="18" charset="0"/>
              </a:rPr>
              <a:t>or</a:t>
            </a:r>
            <a:r>
              <a:rPr lang="en-US" sz="4400" dirty="0">
                <a:latin typeface="Times New Roman" panose="02020603050405020304" pitchFamily="18" charset="0"/>
                <a:ea typeface="Times New Roman" panose="02020603050405020304" pitchFamily="18" charset="0"/>
              </a:rPr>
              <a:t> m</a:t>
            </a:r>
            <a:r>
              <a:rPr lang="en-US" sz="4400" dirty="0">
                <a:solidFill>
                  <a:schemeClr val="bg1"/>
                </a:solidFill>
                <a:latin typeface="Times New Roman" panose="02020603050405020304" pitchFamily="18" charset="0"/>
                <a:ea typeface="Times New Roman" panose="02020603050405020304" pitchFamily="18" charset="0"/>
              </a:rPr>
              <a:t>an</a:t>
            </a:r>
            <a:r>
              <a:rPr lang="en-US" sz="4400" dirty="0">
                <a:latin typeface="Times New Roman" panose="02020603050405020304" pitchFamily="18" charset="0"/>
                <a:ea typeface="Times New Roman" panose="02020603050405020304" pitchFamily="18" charset="0"/>
              </a:rPr>
              <a:t> </a:t>
            </a:r>
            <a:r>
              <a:rPr lang="en-US" sz="4400" dirty="0" err="1">
                <a:latin typeface="Times New Roman" panose="02020603050405020304" pitchFamily="18" charset="0"/>
                <a:ea typeface="Times New Roman" panose="02020603050405020304" pitchFamily="18" charset="0"/>
              </a:rPr>
              <a:t>l</a:t>
            </a:r>
            <a:r>
              <a:rPr lang="en-US" sz="4400" dirty="0" err="1">
                <a:solidFill>
                  <a:schemeClr val="bg1"/>
                </a:solidFill>
                <a:latin typeface="Times New Roman" panose="02020603050405020304" pitchFamily="18" charset="0"/>
                <a:ea typeface="Times New Roman" panose="02020603050405020304" pitchFamily="18" charset="0"/>
              </a:rPr>
              <a:t>ooketh</a:t>
            </a:r>
            <a:r>
              <a:rPr lang="en-US" sz="4400" dirty="0">
                <a:latin typeface="Times New Roman" panose="02020603050405020304" pitchFamily="18" charset="0"/>
                <a:ea typeface="Times New Roman" panose="02020603050405020304" pitchFamily="18" charset="0"/>
              </a:rPr>
              <a:t> o</a:t>
            </a:r>
            <a:r>
              <a:rPr lang="en-US" sz="4400" dirty="0">
                <a:solidFill>
                  <a:schemeClr val="bg1"/>
                </a:solidFill>
                <a:latin typeface="Times New Roman" panose="02020603050405020304" pitchFamily="18" charset="0"/>
                <a:ea typeface="Times New Roman" panose="02020603050405020304" pitchFamily="18" charset="0"/>
              </a:rPr>
              <a:t>n</a:t>
            </a:r>
            <a:r>
              <a:rPr lang="en-US" sz="4400" dirty="0">
                <a:latin typeface="Times New Roman" panose="02020603050405020304" pitchFamily="18" charset="0"/>
                <a:ea typeface="Times New Roman" panose="02020603050405020304" pitchFamily="18" charset="0"/>
              </a:rPr>
              <a:t> t</a:t>
            </a:r>
            <a:r>
              <a:rPr lang="en-US" sz="4400" dirty="0">
                <a:solidFill>
                  <a:schemeClr val="bg1"/>
                </a:solidFill>
                <a:latin typeface="Times New Roman" panose="02020603050405020304" pitchFamily="18" charset="0"/>
                <a:ea typeface="Times New Roman" panose="02020603050405020304" pitchFamily="18" charset="0"/>
              </a:rPr>
              <a:t>he</a:t>
            </a:r>
            <a:r>
              <a:rPr lang="en-US" sz="4400" dirty="0">
                <a:latin typeface="Times New Roman" panose="02020603050405020304" pitchFamily="18" charset="0"/>
                <a:ea typeface="Times New Roman" panose="02020603050405020304" pitchFamily="18" charset="0"/>
              </a:rPr>
              <a:t> o</a:t>
            </a:r>
            <a:r>
              <a:rPr lang="en-US" sz="4400" dirty="0">
                <a:solidFill>
                  <a:schemeClr val="bg1"/>
                </a:solidFill>
                <a:latin typeface="Times New Roman" panose="02020603050405020304" pitchFamily="18" charset="0"/>
                <a:ea typeface="Times New Roman" panose="02020603050405020304" pitchFamily="18" charset="0"/>
              </a:rPr>
              <a:t>utward</a:t>
            </a:r>
            <a:r>
              <a:rPr lang="en-US" sz="4400" dirty="0">
                <a:latin typeface="Times New Roman" panose="02020603050405020304" pitchFamily="18" charset="0"/>
                <a:ea typeface="Times New Roman" panose="02020603050405020304" pitchFamily="18" charset="0"/>
              </a:rPr>
              <a:t> a</a:t>
            </a:r>
            <a:r>
              <a:rPr lang="en-US" sz="4400" dirty="0">
                <a:solidFill>
                  <a:schemeClr val="bg1"/>
                </a:solidFill>
                <a:latin typeface="Times New Roman" panose="02020603050405020304" pitchFamily="18" charset="0"/>
                <a:ea typeface="Times New Roman" panose="02020603050405020304" pitchFamily="18" charset="0"/>
              </a:rPr>
              <a:t>ppearance</a:t>
            </a:r>
            <a:r>
              <a:rPr lang="en-US" sz="4400" dirty="0">
                <a:latin typeface="Times New Roman" panose="02020603050405020304" pitchFamily="18" charset="0"/>
                <a:ea typeface="Times New Roman" panose="02020603050405020304" pitchFamily="18" charset="0"/>
              </a:rPr>
              <a:t>, b</a:t>
            </a:r>
            <a:r>
              <a:rPr lang="en-US" sz="4400" dirty="0">
                <a:solidFill>
                  <a:schemeClr val="bg1"/>
                </a:solidFill>
                <a:latin typeface="Times New Roman" panose="02020603050405020304" pitchFamily="18" charset="0"/>
                <a:ea typeface="Times New Roman" panose="02020603050405020304" pitchFamily="18" charset="0"/>
              </a:rPr>
              <a:t>ut</a:t>
            </a:r>
            <a:r>
              <a:rPr lang="en-US" sz="4400" dirty="0">
                <a:latin typeface="Times New Roman" panose="02020603050405020304" pitchFamily="18" charset="0"/>
                <a:ea typeface="Times New Roman" panose="02020603050405020304" pitchFamily="18" charset="0"/>
              </a:rPr>
              <a:t> t</a:t>
            </a:r>
            <a:r>
              <a:rPr lang="en-US" sz="4400" dirty="0">
                <a:solidFill>
                  <a:schemeClr val="bg1"/>
                </a:solidFill>
                <a:latin typeface="Times New Roman" panose="02020603050405020304" pitchFamily="18" charset="0"/>
                <a:ea typeface="Times New Roman" panose="02020603050405020304" pitchFamily="18" charset="0"/>
              </a:rPr>
              <a:t>he</a:t>
            </a:r>
            <a:r>
              <a:rPr lang="en-US" sz="4400" dirty="0">
                <a:latin typeface="Times New Roman" panose="02020603050405020304" pitchFamily="18" charset="0"/>
                <a:ea typeface="Times New Roman" panose="02020603050405020304" pitchFamily="18" charset="0"/>
              </a:rPr>
              <a:t> L</a:t>
            </a:r>
            <a:r>
              <a:rPr lang="en-US" sz="4400" dirty="0">
                <a:solidFill>
                  <a:schemeClr val="bg1"/>
                </a:solidFill>
                <a:latin typeface="Times New Roman" panose="02020603050405020304" pitchFamily="18" charset="0"/>
                <a:ea typeface="Times New Roman" panose="02020603050405020304" pitchFamily="18" charset="0"/>
              </a:rPr>
              <a:t>ord</a:t>
            </a:r>
            <a:r>
              <a:rPr lang="en-US" sz="4400" dirty="0">
                <a:latin typeface="Times New Roman" panose="02020603050405020304" pitchFamily="18" charset="0"/>
                <a:ea typeface="Times New Roman" panose="02020603050405020304" pitchFamily="18" charset="0"/>
              </a:rPr>
              <a:t> </a:t>
            </a:r>
            <a:r>
              <a:rPr lang="en-US" sz="4400" dirty="0" err="1">
                <a:latin typeface="Times New Roman" panose="02020603050405020304" pitchFamily="18" charset="0"/>
                <a:ea typeface="Times New Roman" panose="02020603050405020304" pitchFamily="18" charset="0"/>
              </a:rPr>
              <a:t>l</a:t>
            </a:r>
            <a:r>
              <a:rPr lang="en-US" sz="4400" dirty="0" err="1">
                <a:solidFill>
                  <a:schemeClr val="bg1"/>
                </a:solidFill>
                <a:latin typeface="Times New Roman" panose="02020603050405020304" pitchFamily="18" charset="0"/>
                <a:ea typeface="Times New Roman" panose="02020603050405020304" pitchFamily="18" charset="0"/>
              </a:rPr>
              <a:t>ooketh</a:t>
            </a:r>
            <a:r>
              <a:rPr lang="en-US" sz="4400" dirty="0">
                <a:latin typeface="Times New Roman" panose="02020603050405020304" pitchFamily="18" charset="0"/>
                <a:ea typeface="Times New Roman" panose="02020603050405020304" pitchFamily="18" charset="0"/>
              </a:rPr>
              <a:t> o</a:t>
            </a:r>
            <a:r>
              <a:rPr lang="en-US" sz="4400" dirty="0">
                <a:solidFill>
                  <a:schemeClr val="bg1"/>
                </a:solidFill>
                <a:latin typeface="Times New Roman" panose="02020603050405020304" pitchFamily="18" charset="0"/>
                <a:ea typeface="Times New Roman" panose="02020603050405020304" pitchFamily="18" charset="0"/>
              </a:rPr>
              <a:t>n</a:t>
            </a:r>
            <a:r>
              <a:rPr lang="en-US" sz="4400" dirty="0">
                <a:latin typeface="Times New Roman" panose="02020603050405020304" pitchFamily="18" charset="0"/>
                <a:ea typeface="Times New Roman" panose="02020603050405020304" pitchFamily="18" charset="0"/>
              </a:rPr>
              <a:t> t</a:t>
            </a:r>
            <a:r>
              <a:rPr lang="en-US" sz="4400" dirty="0">
                <a:solidFill>
                  <a:schemeClr val="bg1"/>
                </a:solidFill>
                <a:latin typeface="Times New Roman" panose="02020603050405020304" pitchFamily="18" charset="0"/>
                <a:ea typeface="Times New Roman" panose="02020603050405020304" pitchFamily="18" charset="0"/>
              </a:rPr>
              <a:t>he</a:t>
            </a:r>
            <a:r>
              <a:rPr lang="en-US" sz="4400" dirty="0">
                <a:latin typeface="Times New Roman" panose="02020603050405020304" pitchFamily="18" charset="0"/>
                <a:ea typeface="Times New Roman" panose="02020603050405020304" pitchFamily="18" charset="0"/>
              </a:rPr>
              <a:t> h</a:t>
            </a:r>
            <a:r>
              <a:rPr lang="en-US" sz="4400" dirty="0">
                <a:solidFill>
                  <a:schemeClr val="bg1"/>
                </a:solidFill>
                <a:latin typeface="Times New Roman" panose="02020603050405020304" pitchFamily="18" charset="0"/>
                <a:ea typeface="Times New Roman" panose="02020603050405020304" pitchFamily="18" charset="0"/>
              </a:rPr>
              <a:t>eart</a:t>
            </a:r>
            <a:r>
              <a:rPr lang="en-US" sz="4400" dirty="0">
                <a:latin typeface="Times New Roman" panose="02020603050405020304" pitchFamily="18" charset="0"/>
                <a:ea typeface="Times New Roman" panose="02020603050405020304" pitchFamily="18" charset="0"/>
              </a:rPr>
              <a:t>.</a:t>
            </a:r>
            <a:endParaRPr lang="en-US" sz="4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12377878"/>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1 Samuel 16:7</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323074451"/>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Psalm 24:3-4</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smtClean="0">
                <a:latin typeface="Times New Roman" panose="02020603050405020304" pitchFamily="18" charset="0"/>
                <a:cs typeface="Times New Roman" panose="02020603050405020304" pitchFamily="18" charset="0"/>
              </a:rPr>
              <a:t>  </a:t>
            </a:r>
            <a:r>
              <a:rPr lang="en-US" sz="4800" dirty="0" smtClean="0">
                <a:latin typeface="Times New Roman" panose="02020603050405020304" pitchFamily="18" charset="0"/>
                <a:ea typeface="Times New Roman" panose="02020603050405020304" pitchFamily="18" charset="0"/>
              </a:rPr>
              <a:t>3 </a:t>
            </a:r>
            <a:r>
              <a:rPr lang="en-US" sz="4800" dirty="0">
                <a:latin typeface="Times New Roman" panose="02020603050405020304" pitchFamily="18" charset="0"/>
                <a:ea typeface="Times New Roman" panose="02020603050405020304" pitchFamily="18" charset="0"/>
              </a:rPr>
              <a:t>Who shall ascend into the hill of the Lord? or who shall stand in his holy place</a:t>
            </a:r>
            <a:r>
              <a:rPr lang="en-US" sz="4800" dirty="0" smtClean="0">
                <a:latin typeface="Times New Roman" panose="02020603050405020304" pitchFamily="18" charset="0"/>
                <a:ea typeface="Times New Roman" panose="02020603050405020304" pitchFamily="18" charset="0"/>
              </a:rPr>
              <a:t>?</a:t>
            </a:r>
            <a:endParaRPr lang="en-US" sz="4800" dirty="0">
              <a:latin typeface="Times New Roman" panose="02020603050405020304" pitchFamily="18" charset="0"/>
              <a:ea typeface="Times New Roman" panose="02020603050405020304" pitchFamily="18" charset="0"/>
            </a:endParaRPr>
          </a:p>
          <a:p>
            <a:pPr marL="0" indent="0">
              <a:buNone/>
            </a:pPr>
            <a:r>
              <a:rPr lang="en-US" sz="4800" dirty="0">
                <a:latin typeface="Times New Roman" panose="02020603050405020304" pitchFamily="18" charset="0"/>
                <a:ea typeface="Times New Roman" panose="02020603050405020304" pitchFamily="18" charset="0"/>
              </a:rPr>
              <a:t> 4 He that hath clean hands, and a pure heart; who hath not lifted up his soul unto vanity, nor sworn deceitfully.</a:t>
            </a:r>
            <a:endParaRPr lang="en-US" sz="4800" dirty="0">
              <a:latin typeface="Times New Roman" panose="02020603050405020304" pitchFamily="18" charset="0"/>
              <a:cs typeface="Times New Roman" panose="02020603050405020304" pitchFamily="18" charset="0"/>
            </a:endParaRP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1834091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Clean hands, pure </a:t>
            </a:r>
            <a:r>
              <a:rPr lang="en-US" kern="0" dirty="0" smtClean="0">
                <a:latin typeface="Times New Roman" panose="02020603050405020304" pitchFamily="18" charset="0"/>
                <a:ea typeface="Georgia"/>
                <a:cs typeface="Times New Roman" panose="02020603050405020304" pitchFamily="18" charset="0"/>
                <a:sym typeface="Georgia"/>
              </a:rPr>
              <a:t>heart</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Psalm 24:3-4</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In </a:t>
            </a:r>
            <a:r>
              <a:rPr lang="en-US" sz="2600" kern="0" dirty="0">
                <a:latin typeface="Times New Roman" panose="02020603050405020304" pitchFamily="18" charset="0"/>
                <a:ea typeface="Georgia"/>
                <a:cs typeface="Times New Roman" panose="02020603050405020304" pitchFamily="18" charset="0"/>
                <a:sym typeface="Georgia"/>
              </a:rPr>
              <a:t>a psalm (song) of praise to God, the psalmist asked who would be worthy to stand in holy places such as temples.</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If </a:t>
            </a:r>
            <a:r>
              <a:rPr lang="en-US" sz="2600" kern="0" dirty="0">
                <a:latin typeface="Times New Roman" panose="02020603050405020304" pitchFamily="18" charset="0"/>
                <a:ea typeface="Georgia"/>
                <a:cs typeface="Times New Roman" panose="02020603050405020304" pitchFamily="18" charset="0"/>
                <a:sym typeface="Georgia"/>
              </a:rPr>
              <a:t>we repent and live pure lives, then we are worthy to receive temple ordinances and enter the celestial kingdom.</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What </a:t>
            </a:r>
            <a:r>
              <a:rPr lang="en-US" sz="2600" kern="0" dirty="0">
                <a:latin typeface="Times New Roman" panose="02020603050405020304" pitchFamily="18" charset="0"/>
                <a:ea typeface="Georgia"/>
                <a:cs typeface="Times New Roman" panose="02020603050405020304" pitchFamily="18" charset="0"/>
                <a:sym typeface="Georgia"/>
              </a:rPr>
              <a:t>can you do to be clean and pure as you interact with media and technology? If you are able, make plans to attend the temple regularly.</a:t>
            </a:r>
          </a:p>
        </p:txBody>
      </p:sp>
    </p:spTree>
    <p:extLst>
      <p:ext uri="{BB962C8B-B14F-4D97-AF65-F5344CB8AC3E}">
        <p14:creationId xmlns:p14="http://schemas.microsoft.com/office/powerpoint/2010/main" val="283273052"/>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457200" y="-76200"/>
            <a:ext cx="8153400" cy="1143000"/>
          </a:xfrm>
        </p:spPr>
        <p:txBody>
          <a:bodyPr/>
          <a:lstStyle/>
          <a:p>
            <a:r>
              <a:rPr lang="en-US" altLang="en-US" sz="3400" b="1" i="1" u="sng" dirty="0" smtClean="0"/>
              <a:t>Clean Hands</a:t>
            </a:r>
            <a:r>
              <a:rPr lang="en-US" altLang="en-US" sz="3400" b="1" i="1" dirty="0" smtClean="0"/>
              <a:t>, Pure Heart</a:t>
            </a:r>
          </a:p>
        </p:txBody>
      </p:sp>
      <p:grpSp>
        <p:nvGrpSpPr>
          <p:cNvPr id="22531" name="Group 135"/>
          <p:cNvGrpSpPr>
            <a:grpSpLocks/>
          </p:cNvGrpSpPr>
          <p:nvPr/>
        </p:nvGrpSpPr>
        <p:grpSpPr bwMode="auto">
          <a:xfrm>
            <a:off x="452438" y="1143000"/>
            <a:ext cx="4419600" cy="3916363"/>
            <a:chOff x="767" y="1306"/>
            <a:chExt cx="954" cy="1209"/>
          </a:xfrm>
        </p:grpSpPr>
        <p:sp>
          <p:nvSpPr>
            <p:cNvPr id="22603" name="Freeform 124"/>
            <p:cNvSpPr>
              <a:spLocks/>
            </p:cNvSpPr>
            <p:nvPr/>
          </p:nvSpPr>
          <p:spPr bwMode="auto">
            <a:xfrm>
              <a:off x="767" y="1306"/>
              <a:ext cx="954" cy="1209"/>
            </a:xfrm>
            <a:custGeom>
              <a:avLst/>
              <a:gdLst>
                <a:gd name="T0" fmla="*/ 554 w 954"/>
                <a:gd name="T1" fmla="*/ 189 h 1209"/>
                <a:gd name="T2" fmla="*/ 507 w 954"/>
                <a:gd name="T3" fmla="*/ 216 h 1209"/>
                <a:gd name="T4" fmla="*/ 520 w 954"/>
                <a:gd name="T5" fmla="*/ 280 h 1209"/>
                <a:gd name="T6" fmla="*/ 575 w 954"/>
                <a:gd name="T7" fmla="*/ 304 h 1209"/>
                <a:gd name="T8" fmla="*/ 595 w 954"/>
                <a:gd name="T9" fmla="*/ 338 h 1209"/>
                <a:gd name="T10" fmla="*/ 600 w 954"/>
                <a:gd name="T11" fmla="*/ 370 h 1209"/>
                <a:gd name="T12" fmla="*/ 581 w 954"/>
                <a:gd name="T13" fmla="*/ 405 h 1209"/>
                <a:gd name="T14" fmla="*/ 574 w 954"/>
                <a:gd name="T15" fmla="*/ 473 h 1209"/>
                <a:gd name="T16" fmla="*/ 559 w 954"/>
                <a:gd name="T17" fmla="*/ 540 h 1209"/>
                <a:gd name="T18" fmla="*/ 492 w 954"/>
                <a:gd name="T19" fmla="*/ 532 h 1209"/>
                <a:gd name="T20" fmla="*/ 418 w 954"/>
                <a:gd name="T21" fmla="*/ 528 h 1209"/>
                <a:gd name="T22" fmla="*/ 356 w 954"/>
                <a:gd name="T23" fmla="*/ 603 h 1209"/>
                <a:gd name="T24" fmla="*/ 339 w 954"/>
                <a:gd name="T25" fmla="*/ 610 h 1209"/>
                <a:gd name="T26" fmla="*/ 335 w 954"/>
                <a:gd name="T27" fmla="*/ 469 h 1209"/>
                <a:gd name="T28" fmla="*/ 335 w 954"/>
                <a:gd name="T29" fmla="*/ 346 h 1209"/>
                <a:gd name="T30" fmla="*/ 320 w 954"/>
                <a:gd name="T31" fmla="*/ 331 h 1209"/>
                <a:gd name="T32" fmla="*/ 337 w 954"/>
                <a:gd name="T33" fmla="*/ 315 h 1209"/>
                <a:gd name="T34" fmla="*/ 375 w 954"/>
                <a:gd name="T35" fmla="*/ 304 h 1209"/>
                <a:gd name="T36" fmla="*/ 437 w 954"/>
                <a:gd name="T37" fmla="*/ 257 h 1209"/>
                <a:gd name="T38" fmla="*/ 385 w 954"/>
                <a:gd name="T39" fmla="*/ 179 h 1209"/>
                <a:gd name="T40" fmla="*/ 356 w 954"/>
                <a:gd name="T41" fmla="*/ 141 h 1209"/>
                <a:gd name="T42" fmla="*/ 383 w 954"/>
                <a:gd name="T43" fmla="*/ 74 h 1209"/>
                <a:gd name="T44" fmla="*/ 372 w 954"/>
                <a:gd name="T45" fmla="*/ 29 h 1209"/>
                <a:gd name="T46" fmla="*/ 305 w 954"/>
                <a:gd name="T47" fmla="*/ 7 h 1209"/>
                <a:gd name="T48" fmla="*/ 234 w 954"/>
                <a:gd name="T49" fmla="*/ 53 h 1209"/>
                <a:gd name="T50" fmla="*/ 194 w 954"/>
                <a:gd name="T51" fmla="*/ 0 h 1209"/>
                <a:gd name="T52" fmla="*/ 132 w 954"/>
                <a:gd name="T53" fmla="*/ 26 h 1209"/>
                <a:gd name="T54" fmla="*/ 103 w 954"/>
                <a:gd name="T55" fmla="*/ 50 h 1209"/>
                <a:gd name="T56" fmla="*/ 45 w 954"/>
                <a:gd name="T57" fmla="*/ 28 h 1209"/>
                <a:gd name="T58" fmla="*/ 0 w 954"/>
                <a:gd name="T59" fmla="*/ 84 h 1209"/>
                <a:gd name="T60" fmla="*/ 6 w 954"/>
                <a:gd name="T61" fmla="*/ 209 h 1209"/>
                <a:gd name="T62" fmla="*/ 24 w 954"/>
                <a:gd name="T63" fmla="*/ 291 h 1209"/>
                <a:gd name="T64" fmla="*/ 23 w 954"/>
                <a:gd name="T65" fmla="*/ 343 h 1209"/>
                <a:gd name="T66" fmla="*/ 22 w 954"/>
                <a:gd name="T67" fmla="*/ 369 h 1209"/>
                <a:gd name="T68" fmla="*/ 26 w 954"/>
                <a:gd name="T69" fmla="*/ 411 h 1209"/>
                <a:gd name="T70" fmla="*/ 26 w 954"/>
                <a:gd name="T71" fmla="*/ 648 h 1209"/>
                <a:gd name="T72" fmla="*/ 30 w 954"/>
                <a:gd name="T73" fmla="*/ 861 h 1209"/>
                <a:gd name="T74" fmla="*/ 121 w 954"/>
                <a:gd name="T75" fmla="*/ 1113 h 1209"/>
                <a:gd name="T76" fmla="*/ 66 w 954"/>
                <a:gd name="T77" fmla="*/ 1164 h 1209"/>
                <a:gd name="T78" fmla="*/ 150 w 954"/>
                <a:gd name="T79" fmla="*/ 1205 h 1209"/>
                <a:gd name="T80" fmla="*/ 308 w 954"/>
                <a:gd name="T81" fmla="*/ 1198 h 1209"/>
                <a:gd name="T82" fmla="*/ 598 w 954"/>
                <a:gd name="T83" fmla="*/ 1200 h 1209"/>
                <a:gd name="T84" fmla="*/ 789 w 954"/>
                <a:gd name="T85" fmla="*/ 1188 h 1209"/>
                <a:gd name="T86" fmla="*/ 862 w 954"/>
                <a:gd name="T87" fmla="*/ 1153 h 1209"/>
                <a:gd name="T88" fmla="*/ 816 w 954"/>
                <a:gd name="T89" fmla="*/ 1098 h 1209"/>
                <a:gd name="T90" fmla="*/ 868 w 954"/>
                <a:gd name="T91" fmla="*/ 976 h 1209"/>
                <a:gd name="T92" fmla="*/ 921 w 954"/>
                <a:gd name="T93" fmla="*/ 724 h 1209"/>
                <a:gd name="T94" fmla="*/ 933 w 954"/>
                <a:gd name="T95" fmla="*/ 333 h 1209"/>
                <a:gd name="T96" fmla="*/ 926 w 954"/>
                <a:gd name="T97" fmla="*/ 252 h 1209"/>
                <a:gd name="T98" fmla="*/ 931 w 954"/>
                <a:gd name="T99" fmla="*/ 188 h 1209"/>
                <a:gd name="T100" fmla="*/ 954 w 954"/>
                <a:gd name="T101" fmla="*/ 134 h 1209"/>
                <a:gd name="T102" fmla="*/ 927 w 954"/>
                <a:gd name="T103" fmla="*/ 84 h 1209"/>
                <a:gd name="T104" fmla="*/ 867 w 954"/>
                <a:gd name="T105" fmla="*/ 78 h 1209"/>
                <a:gd name="T106" fmla="*/ 835 w 954"/>
                <a:gd name="T107" fmla="*/ 90 h 1209"/>
                <a:gd name="T108" fmla="*/ 808 w 954"/>
                <a:gd name="T109" fmla="*/ 44 h 1209"/>
                <a:gd name="T110" fmla="*/ 740 w 954"/>
                <a:gd name="T111" fmla="*/ 44 h 1209"/>
                <a:gd name="T112" fmla="*/ 709 w 954"/>
                <a:gd name="T113" fmla="*/ 63 h 1209"/>
                <a:gd name="T114" fmla="*/ 653 w 954"/>
                <a:gd name="T115" fmla="*/ 44 h 1209"/>
                <a:gd name="T116" fmla="*/ 599 w 954"/>
                <a:gd name="T117" fmla="*/ 89 h 1209"/>
                <a:gd name="T118" fmla="*/ 617 w 954"/>
                <a:gd name="T119" fmla="*/ 187 h 1209"/>
                <a:gd name="T120" fmla="*/ 607 w 954"/>
                <a:gd name="T121" fmla="*/ 198 h 12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54"/>
                <a:gd name="T184" fmla="*/ 0 h 1209"/>
                <a:gd name="T185" fmla="*/ 954 w 954"/>
                <a:gd name="T186" fmla="*/ 1209 h 12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54" h="1209">
                  <a:moveTo>
                    <a:pt x="607" y="200"/>
                  </a:moveTo>
                  <a:lnTo>
                    <a:pt x="603" y="197"/>
                  </a:lnTo>
                  <a:lnTo>
                    <a:pt x="599" y="197"/>
                  </a:lnTo>
                  <a:lnTo>
                    <a:pt x="593" y="194"/>
                  </a:lnTo>
                  <a:lnTo>
                    <a:pt x="589" y="194"/>
                  </a:lnTo>
                  <a:lnTo>
                    <a:pt x="583" y="190"/>
                  </a:lnTo>
                  <a:lnTo>
                    <a:pt x="577" y="190"/>
                  </a:lnTo>
                  <a:lnTo>
                    <a:pt x="571" y="190"/>
                  </a:lnTo>
                  <a:lnTo>
                    <a:pt x="567" y="190"/>
                  </a:lnTo>
                  <a:lnTo>
                    <a:pt x="561" y="189"/>
                  </a:lnTo>
                  <a:lnTo>
                    <a:pt x="554" y="189"/>
                  </a:lnTo>
                  <a:lnTo>
                    <a:pt x="548" y="189"/>
                  </a:lnTo>
                  <a:lnTo>
                    <a:pt x="542" y="190"/>
                  </a:lnTo>
                  <a:lnTo>
                    <a:pt x="536" y="190"/>
                  </a:lnTo>
                  <a:lnTo>
                    <a:pt x="531" y="192"/>
                  </a:lnTo>
                  <a:lnTo>
                    <a:pt x="527" y="194"/>
                  </a:lnTo>
                  <a:lnTo>
                    <a:pt x="524" y="197"/>
                  </a:lnTo>
                  <a:lnTo>
                    <a:pt x="519" y="199"/>
                  </a:lnTo>
                  <a:lnTo>
                    <a:pt x="516" y="202"/>
                  </a:lnTo>
                  <a:lnTo>
                    <a:pt x="513" y="206"/>
                  </a:lnTo>
                  <a:lnTo>
                    <a:pt x="510" y="212"/>
                  </a:lnTo>
                  <a:lnTo>
                    <a:pt x="507" y="216"/>
                  </a:lnTo>
                  <a:lnTo>
                    <a:pt x="507" y="222"/>
                  </a:lnTo>
                  <a:lnTo>
                    <a:pt x="506" y="229"/>
                  </a:lnTo>
                  <a:lnTo>
                    <a:pt x="506" y="235"/>
                  </a:lnTo>
                  <a:lnTo>
                    <a:pt x="506" y="241"/>
                  </a:lnTo>
                  <a:lnTo>
                    <a:pt x="506" y="247"/>
                  </a:lnTo>
                  <a:lnTo>
                    <a:pt x="506" y="254"/>
                  </a:lnTo>
                  <a:lnTo>
                    <a:pt x="509" y="261"/>
                  </a:lnTo>
                  <a:lnTo>
                    <a:pt x="509" y="264"/>
                  </a:lnTo>
                  <a:lnTo>
                    <a:pt x="513" y="270"/>
                  </a:lnTo>
                  <a:lnTo>
                    <a:pt x="516" y="274"/>
                  </a:lnTo>
                  <a:lnTo>
                    <a:pt x="520" y="280"/>
                  </a:lnTo>
                  <a:lnTo>
                    <a:pt x="524" y="280"/>
                  </a:lnTo>
                  <a:lnTo>
                    <a:pt x="528" y="284"/>
                  </a:lnTo>
                  <a:lnTo>
                    <a:pt x="532" y="287"/>
                  </a:lnTo>
                  <a:lnTo>
                    <a:pt x="539" y="290"/>
                  </a:lnTo>
                  <a:lnTo>
                    <a:pt x="542" y="291"/>
                  </a:lnTo>
                  <a:lnTo>
                    <a:pt x="549" y="295"/>
                  </a:lnTo>
                  <a:lnTo>
                    <a:pt x="555" y="298"/>
                  </a:lnTo>
                  <a:lnTo>
                    <a:pt x="562" y="301"/>
                  </a:lnTo>
                  <a:lnTo>
                    <a:pt x="565" y="301"/>
                  </a:lnTo>
                  <a:lnTo>
                    <a:pt x="572" y="304"/>
                  </a:lnTo>
                  <a:lnTo>
                    <a:pt x="575" y="304"/>
                  </a:lnTo>
                  <a:lnTo>
                    <a:pt x="582" y="308"/>
                  </a:lnTo>
                  <a:lnTo>
                    <a:pt x="584" y="308"/>
                  </a:lnTo>
                  <a:lnTo>
                    <a:pt x="587" y="309"/>
                  </a:lnTo>
                  <a:lnTo>
                    <a:pt x="588" y="309"/>
                  </a:lnTo>
                  <a:lnTo>
                    <a:pt x="590" y="311"/>
                  </a:lnTo>
                  <a:lnTo>
                    <a:pt x="590" y="314"/>
                  </a:lnTo>
                  <a:lnTo>
                    <a:pt x="590" y="319"/>
                  </a:lnTo>
                  <a:lnTo>
                    <a:pt x="590" y="322"/>
                  </a:lnTo>
                  <a:lnTo>
                    <a:pt x="592" y="329"/>
                  </a:lnTo>
                  <a:lnTo>
                    <a:pt x="592" y="332"/>
                  </a:lnTo>
                  <a:lnTo>
                    <a:pt x="595" y="338"/>
                  </a:lnTo>
                  <a:lnTo>
                    <a:pt x="595" y="342"/>
                  </a:lnTo>
                  <a:lnTo>
                    <a:pt x="598" y="348"/>
                  </a:lnTo>
                  <a:lnTo>
                    <a:pt x="598" y="352"/>
                  </a:lnTo>
                  <a:lnTo>
                    <a:pt x="600" y="355"/>
                  </a:lnTo>
                  <a:lnTo>
                    <a:pt x="600" y="358"/>
                  </a:lnTo>
                  <a:lnTo>
                    <a:pt x="604" y="363"/>
                  </a:lnTo>
                  <a:lnTo>
                    <a:pt x="604" y="364"/>
                  </a:lnTo>
                  <a:lnTo>
                    <a:pt x="605" y="367"/>
                  </a:lnTo>
                  <a:lnTo>
                    <a:pt x="605" y="368"/>
                  </a:lnTo>
                  <a:lnTo>
                    <a:pt x="607" y="370"/>
                  </a:lnTo>
                  <a:lnTo>
                    <a:pt x="600" y="370"/>
                  </a:lnTo>
                  <a:lnTo>
                    <a:pt x="597" y="374"/>
                  </a:lnTo>
                  <a:lnTo>
                    <a:pt x="594" y="377"/>
                  </a:lnTo>
                  <a:lnTo>
                    <a:pt x="590" y="380"/>
                  </a:lnTo>
                  <a:lnTo>
                    <a:pt x="587" y="382"/>
                  </a:lnTo>
                  <a:lnTo>
                    <a:pt x="586" y="386"/>
                  </a:lnTo>
                  <a:lnTo>
                    <a:pt x="584" y="389"/>
                  </a:lnTo>
                  <a:lnTo>
                    <a:pt x="584" y="392"/>
                  </a:lnTo>
                  <a:lnTo>
                    <a:pt x="581" y="396"/>
                  </a:lnTo>
                  <a:lnTo>
                    <a:pt x="581" y="399"/>
                  </a:lnTo>
                  <a:lnTo>
                    <a:pt x="581" y="402"/>
                  </a:lnTo>
                  <a:lnTo>
                    <a:pt x="581" y="405"/>
                  </a:lnTo>
                  <a:lnTo>
                    <a:pt x="581" y="409"/>
                  </a:lnTo>
                  <a:lnTo>
                    <a:pt x="581" y="412"/>
                  </a:lnTo>
                  <a:lnTo>
                    <a:pt x="581" y="415"/>
                  </a:lnTo>
                  <a:lnTo>
                    <a:pt x="581" y="421"/>
                  </a:lnTo>
                  <a:lnTo>
                    <a:pt x="577" y="424"/>
                  </a:lnTo>
                  <a:lnTo>
                    <a:pt x="577" y="430"/>
                  </a:lnTo>
                  <a:lnTo>
                    <a:pt x="577" y="436"/>
                  </a:lnTo>
                  <a:lnTo>
                    <a:pt x="577" y="445"/>
                  </a:lnTo>
                  <a:lnTo>
                    <a:pt x="574" y="454"/>
                  </a:lnTo>
                  <a:lnTo>
                    <a:pt x="574" y="464"/>
                  </a:lnTo>
                  <a:lnTo>
                    <a:pt x="574" y="473"/>
                  </a:lnTo>
                  <a:lnTo>
                    <a:pt x="574" y="484"/>
                  </a:lnTo>
                  <a:lnTo>
                    <a:pt x="571" y="493"/>
                  </a:lnTo>
                  <a:lnTo>
                    <a:pt x="571" y="503"/>
                  </a:lnTo>
                  <a:lnTo>
                    <a:pt x="571" y="512"/>
                  </a:lnTo>
                  <a:lnTo>
                    <a:pt x="571" y="522"/>
                  </a:lnTo>
                  <a:lnTo>
                    <a:pt x="567" y="528"/>
                  </a:lnTo>
                  <a:lnTo>
                    <a:pt x="567" y="537"/>
                  </a:lnTo>
                  <a:lnTo>
                    <a:pt x="567" y="542"/>
                  </a:lnTo>
                  <a:lnTo>
                    <a:pt x="567" y="547"/>
                  </a:lnTo>
                  <a:lnTo>
                    <a:pt x="562" y="544"/>
                  </a:lnTo>
                  <a:lnTo>
                    <a:pt x="559" y="540"/>
                  </a:lnTo>
                  <a:lnTo>
                    <a:pt x="552" y="537"/>
                  </a:lnTo>
                  <a:lnTo>
                    <a:pt x="549" y="537"/>
                  </a:lnTo>
                  <a:lnTo>
                    <a:pt x="542" y="534"/>
                  </a:lnTo>
                  <a:lnTo>
                    <a:pt x="537" y="532"/>
                  </a:lnTo>
                  <a:lnTo>
                    <a:pt x="530" y="529"/>
                  </a:lnTo>
                  <a:lnTo>
                    <a:pt x="526" y="529"/>
                  </a:lnTo>
                  <a:lnTo>
                    <a:pt x="518" y="528"/>
                  </a:lnTo>
                  <a:lnTo>
                    <a:pt x="511" y="528"/>
                  </a:lnTo>
                  <a:lnTo>
                    <a:pt x="505" y="528"/>
                  </a:lnTo>
                  <a:lnTo>
                    <a:pt x="498" y="531"/>
                  </a:lnTo>
                  <a:lnTo>
                    <a:pt x="492" y="532"/>
                  </a:lnTo>
                  <a:lnTo>
                    <a:pt x="485" y="535"/>
                  </a:lnTo>
                  <a:lnTo>
                    <a:pt x="479" y="540"/>
                  </a:lnTo>
                  <a:lnTo>
                    <a:pt x="473" y="547"/>
                  </a:lnTo>
                  <a:lnTo>
                    <a:pt x="466" y="542"/>
                  </a:lnTo>
                  <a:lnTo>
                    <a:pt x="461" y="538"/>
                  </a:lnTo>
                  <a:lnTo>
                    <a:pt x="454" y="535"/>
                  </a:lnTo>
                  <a:lnTo>
                    <a:pt x="448" y="533"/>
                  </a:lnTo>
                  <a:lnTo>
                    <a:pt x="438" y="529"/>
                  </a:lnTo>
                  <a:lnTo>
                    <a:pt x="431" y="528"/>
                  </a:lnTo>
                  <a:lnTo>
                    <a:pt x="425" y="527"/>
                  </a:lnTo>
                  <a:lnTo>
                    <a:pt x="418" y="528"/>
                  </a:lnTo>
                  <a:lnTo>
                    <a:pt x="408" y="528"/>
                  </a:lnTo>
                  <a:lnTo>
                    <a:pt x="402" y="532"/>
                  </a:lnTo>
                  <a:lnTo>
                    <a:pt x="393" y="537"/>
                  </a:lnTo>
                  <a:lnTo>
                    <a:pt x="386" y="545"/>
                  </a:lnTo>
                  <a:lnTo>
                    <a:pt x="380" y="554"/>
                  </a:lnTo>
                  <a:lnTo>
                    <a:pt x="373" y="565"/>
                  </a:lnTo>
                  <a:lnTo>
                    <a:pt x="367" y="577"/>
                  </a:lnTo>
                  <a:lnTo>
                    <a:pt x="363" y="594"/>
                  </a:lnTo>
                  <a:lnTo>
                    <a:pt x="360" y="596"/>
                  </a:lnTo>
                  <a:lnTo>
                    <a:pt x="359" y="600"/>
                  </a:lnTo>
                  <a:lnTo>
                    <a:pt x="356" y="603"/>
                  </a:lnTo>
                  <a:lnTo>
                    <a:pt x="356" y="606"/>
                  </a:lnTo>
                  <a:lnTo>
                    <a:pt x="352" y="606"/>
                  </a:lnTo>
                  <a:lnTo>
                    <a:pt x="351" y="610"/>
                  </a:lnTo>
                  <a:lnTo>
                    <a:pt x="348" y="611"/>
                  </a:lnTo>
                  <a:lnTo>
                    <a:pt x="348" y="614"/>
                  </a:lnTo>
                  <a:lnTo>
                    <a:pt x="345" y="614"/>
                  </a:lnTo>
                  <a:lnTo>
                    <a:pt x="343" y="614"/>
                  </a:lnTo>
                  <a:lnTo>
                    <a:pt x="340" y="614"/>
                  </a:lnTo>
                  <a:lnTo>
                    <a:pt x="339" y="611"/>
                  </a:lnTo>
                  <a:lnTo>
                    <a:pt x="339" y="610"/>
                  </a:lnTo>
                  <a:lnTo>
                    <a:pt x="339" y="606"/>
                  </a:lnTo>
                  <a:lnTo>
                    <a:pt x="340" y="604"/>
                  </a:lnTo>
                  <a:lnTo>
                    <a:pt x="338" y="596"/>
                  </a:lnTo>
                  <a:lnTo>
                    <a:pt x="338" y="588"/>
                  </a:lnTo>
                  <a:lnTo>
                    <a:pt x="338" y="574"/>
                  </a:lnTo>
                  <a:lnTo>
                    <a:pt x="338" y="561"/>
                  </a:lnTo>
                  <a:lnTo>
                    <a:pt x="336" y="543"/>
                  </a:lnTo>
                  <a:lnTo>
                    <a:pt x="336" y="526"/>
                  </a:lnTo>
                  <a:lnTo>
                    <a:pt x="336" y="506"/>
                  </a:lnTo>
                  <a:lnTo>
                    <a:pt x="336" y="489"/>
                  </a:lnTo>
                  <a:lnTo>
                    <a:pt x="335" y="469"/>
                  </a:lnTo>
                  <a:lnTo>
                    <a:pt x="335" y="449"/>
                  </a:lnTo>
                  <a:lnTo>
                    <a:pt x="335" y="430"/>
                  </a:lnTo>
                  <a:lnTo>
                    <a:pt x="336" y="413"/>
                  </a:lnTo>
                  <a:lnTo>
                    <a:pt x="336" y="396"/>
                  </a:lnTo>
                  <a:lnTo>
                    <a:pt x="338" y="381"/>
                  </a:lnTo>
                  <a:lnTo>
                    <a:pt x="340" y="369"/>
                  </a:lnTo>
                  <a:lnTo>
                    <a:pt x="343" y="360"/>
                  </a:lnTo>
                  <a:lnTo>
                    <a:pt x="340" y="356"/>
                  </a:lnTo>
                  <a:lnTo>
                    <a:pt x="338" y="353"/>
                  </a:lnTo>
                  <a:lnTo>
                    <a:pt x="335" y="349"/>
                  </a:lnTo>
                  <a:lnTo>
                    <a:pt x="335" y="346"/>
                  </a:lnTo>
                  <a:lnTo>
                    <a:pt x="331" y="343"/>
                  </a:lnTo>
                  <a:lnTo>
                    <a:pt x="331" y="341"/>
                  </a:lnTo>
                  <a:lnTo>
                    <a:pt x="328" y="337"/>
                  </a:lnTo>
                  <a:lnTo>
                    <a:pt x="325" y="334"/>
                  </a:lnTo>
                  <a:lnTo>
                    <a:pt x="322" y="332"/>
                  </a:lnTo>
                  <a:lnTo>
                    <a:pt x="320" y="331"/>
                  </a:lnTo>
                  <a:lnTo>
                    <a:pt x="322" y="327"/>
                  </a:lnTo>
                  <a:lnTo>
                    <a:pt x="325" y="327"/>
                  </a:lnTo>
                  <a:lnTo>
                    <a:pt x="327" y="325"/>
                  </a:lnTo>
                  <a:lnTo>
                    <a:pt x="330" y="325"/>
                  </a:lnTo>
                  <a:lnTo>
                    <a:pt x="330" y="322"/>
                  </a:lnTo>
                  <a:lnTo>
                    <a:pt x="334" y="322"/>
                  </a:lnTo>
                  <a:lnTo>
                    <a:pt x="334" y="319"/>
                  </a:lnTo>
                  <a:lnTo>
                    <a:pt x="337" y="319"/>
                  </a:lnTo>
                  <a:lnTo>
                    <a:pt x="337" y="315"/>
                  </a:lnTo>
                  <a:lnTo>
                    <a:pt x="337" y="312"/>
                  </a:lnTo>
                  <a:lnTo>
                    <a:pt x="339" y="312"/>
                  </a:lnTo>
                  <a:lnTo>
                    <a:pt x="339" y="311"/>
                  </a:lnTo>
                  <a:lnTo>
                    <a:pt x="340" y="311"/>
                  </a:lnTo>
                  <a:lnTo>
                    <a:pt x="347" y="309"/>
                  </a:lnTo>
                  <a:lnTo>
                    <a:pt x="353" y="309"/>
                  </a:lnTo>
                  <a:lnTo>
                    <a:pt x="360" y="308"/>
                  </a:lnTo>
                  <a:lnTo>
                    <a:pt x="369" y="308"/>
                  </a:lnTo>
                  <a:lnTo>
                    <a:pt x="375" y="304"/>
                  </a:lnTo>
                  <a:lnTo>
                    <a:pt x="382" y="304"/>
                  </a:lnTo>
                  <a:lnTo>
                    <a:pt x="388" y="301"/>
                  </a:lnTo>
                  <a:lnTo>
                    <a:pt x="398" y="301"/>
                  </a:lnTo>
                  <a:lnTo>
                    <a:pt x="405" y="296"/>
                  </a:lnTo>
                  <a:lnTo>
                    <a:pt x="412" y="292"/>
                  </a:lnTo>
                  <a:lnTo>
                    <a:pt x="417" y="287"/>
                  </a:lnTo>
                  <a:lnTo>
                    <a:pt x="424" y="284"/>
                  </a:lnTo>
                  <a:lnTo>
                    <a:pt x="427" y="277"/>
                  </a:lnTo>
                  <a:lnTo>
                    <a:pt x="431" y="272"/>
                  </a:lnTo>
                  <a:lnTo>
                    <a:pt x="434" y="264"/>
                  </a:lnTo>
                  <a:lnTo>
                    <a:pt x="437" y="257"/>
                  </a:lnTo>
                  <a:lnTo>
                    <a:pt x="437" y="245"/>
                  </a:lnTo>
                  <a:lnTo>
                    <a:pt x="437" y="235"/>
                  </a:lnTo>
                  <a:lnTo>
                    <a:pt x="435" y="225"/>
                  </a:lnTo>
                  <a:lnTo>
                    <a:pt x="434" y="218"/>
                  </a:lnTo>
                  <a:lnTo>
                    <a:pt x="428" y="209"/>
                  </a:lnTo>
                  <a:lnTo>
                    <a:pt x="425" y="202"/>
                  </a:lnTo>
                  <a:lnTo>
                    <a:pt x="418" y="196"/>
                  </a:lnTo>
                  <a:lnTo>
                    <a:pt x="413" y="191"/>
                  </a:lnTo>
                  <a:lnTo>
                    <a:pt x="403" y="186"/>
                  </a:lnTo>
                  <a:lnTo>
                    <a:pt x="395" y="183"/>
                  </a:lnTo>
                  <a:lnTo>
                    <a:pt x="385" y="179"/>
                  </a:lnTo>
                  <a:lnTo>
                    <a:pt x="376" y="177"/>
                  </a:lnTo>
                  <a:lnTo>
                    <a:pt x="364" y="175"/>
                  </a:lnTo>
                  <a:lnTo>
                    <a:pt x="354" y="175"/>
                  </a:lnTo>
                  <a:lnTo>
                    <a:pt x="341" y="175"/>
                  </a:lnTo>
                  <a:lnTo>
                    <a:pt x="330" y="177"/>
                  </a:lnTo>
                  <a:lnTo>
                    <a:pt x="334" y="171"/>
                  </a:lnTo>
                  <a:lnTo>
                    <a:pt x="339" y="165"/>
                  </a:lnTo>
                  <a:lnTo>
                    <a:pt x="342" y="158"/>
                  </a:lnTo>
                  <a:lnTo>
                    <a:pt x="349" y="154"/>
                  </a:lnTo>
                  <a:lnTo>
                    <a:pt x="352" y="147"/>
                  </a:lnTo>
                  <a:lnTo>
                    <a:pt x="356" y="141"/>
                  </a:lnTo>
                  <a:lnTo>
                    <a:pt x="359" y="134"/>
                  </a:lnTo>
                  <a:lnTo>
                    <a:pt x="363" y="129"/>
                  </a:lnTo>
                  <a:lnTo>
                    <a:pt x="364" y="122"/>
                  </a:lnTo>
                  <a:lnTo>
                    <a:pt x="368" y="116"/>
                  </a:lnTo>
                  <a:lnTo>
                    <a:pt x="370" y="109"/>
                  </a:lnTo>
                  <a:lnTo>
                    <a:pt x="373" y="102"/>
                  </a:lnTo>
                  <a:lnTo>
                    <a:pt x="373" y="96"/>
                  </a:lnTo>
                  <a:lnTo>
                    <a:pt x="376" y="90"/>
                  </a:lnTo>
                  <a:lnTo>
                    <a:pt x="380" y="84"/>
                  </a:lnTo>
                  <a:lnTo>
                    <a:pt x="383" y="81"/>
                  </a:lnTo>
                  <a:lnTo>
                    <a:pt x="383" y="74"/>
                  </a:lnTo>
                  <a:lnTo>
                    <a:pt x="383" y="71"/>
                  </a:lnTo>
                  <a:lnTo>
                    <a:pt x="383" y="64"/>
                  </a:lnTo>
                  <a:lnTo>
                    <a:pt x="385" y="61"/>
                  </a:lnTo>
                  <a:lnTo>
                    <a:pt x="383" y="54"/>
                  </a:lnTo>
                  <a:lnTo>
                    <a:pt x="383" y="51"/>
                  </a:lnTo>
                  <a:lnTo>
                    <a:pt x="382" y="46"/>
                  </a:lnTo>
                  <a:lnTo>
                    <a:pt x="382" y="43"/>
                  </a:lnTo>
                  <a:lnTo>
                    <a:pt x="379" y="39"/>
                  </a:lnTo>
                  <a:lnTo>
                    <a:pt x="376" y="36"/>
                  </a:lnTo>
                  <a:lnTo>
                    <a:pt x="373" y="32"/>
                  </a:lnTo>
                  <a:lnTo>
                    <a:pt x="372" y="29"/>
                  </a:lnTo>
                  <a:lnTo>
                    <a:pt x="368" y="26"/>
                  </a:lnTo>
                  <a:lnTo>
                    <a:pt x="364" y="23"/>
                  </a:lnTo>
                  <a:lnTo>
                    <a:pt x="360" y="20"/>
                  </a:lnTo>
                  <a:lnTo>
                    <a:pt x="357" y="20"/>
                  </a:lnTo>
                  <a:lnTo>
                    <a:pt x="350" y="17"/>
                  </a:lnTo>
                  <a:lnTo>
                    <a:pt x="345" y="14"/>
                  </a:lnTo>
                  <a:lnTo>
                    <a:pt x="337" y="10"/>
                  </a:lnTo>
                  <a:lnTo>
                    <a:pt x="330" y="10"/>
                  </a:lnTo>
                  <a:lnTo>
                    <a:pt x="320" y="7"/>
                  </a:lnTo>
                  <a:lnTo>
                    <a:pt x="314" y="7"/>
                  </a:lnTo>
                  <a:lnTo>
                    <a:pt x="305" y="7"/>
                  </a:lnTo>
                  <a:lnTo>
                    <a:pt x="298" y="9"/>
                  </a:lnTo>
                  <a:lnTo>
                    <a:pt x="289" y="9"/>
                  </a:lnTo>
                  <a:lnTo>
                    <a:pt x="281" y="12"/>
                  </a:lnTo>
                  <a:lnTo>
                    <a:pt x="271" y="17"/>
                  </a:lnTo>
                  <a:lnTo>
                    <a:pt x="264" y="25"/>
                  </a:lnTo>
                  <a:lnTo>
                    <a:pt x="256" y="33"/>
                  </a:lnTo>
                  <a:lnTo>
                    <a:pt x="249" y="44"/>
                  </a:lnTo>
                  <a:lnTo>
                    <a:pt x="242" y="56"/>
                  </a:lnTo>
                  <a:lnTo>
                    <a:pt x="237" y="74"/>
                  </a:lnTo>
                  <a:lnTo>
                    <a:pt x="234" y="63"/>
                  </a:lnTo>
                  <a:lnTo>
                    <a:pt x="234" y="53"/>
                  </a:lnTo>
                  <a:lnTo>
                    <a:pt x="230" y="44"/>
                  </a:lnTo>
                  <a:lnTo>
                    <a:pt x="230" y="38"/>
                  </a:lnTo>
                  <a:lnTo>
                    <a:pt x="227" y="30"/>
                  </a:lnTo>
                  <a:lnTo>
                    <a:pt x="225" y="23"/>
                  </a:lnTo>
                  <a:lnTo>
                    <a:pt x="222" y="18"/>
                  </a:lnTo>
                  <a:lnTo>
                    <a:pt x="221" y="15"/>
                  </a:lnTo>
                  <a:lnTo>
                    <a:pt x="215" y="9"/>
                  </a:lnTo>
                  <a:lnTo>
                    <a:pt x="212" y="6"/>
                  </a:lnTo>
                  <a:lnTo>
                    <a:pt x="205" y="3"/>
                  </a:lnTo>
                  <a:lnTo>
                    <a:pt x="202" y="1"/>
                  </a:lnTo>
                  <a:lnTo>
                    <a:pt x="194" y="0"/>
                  </a:lnTo>
                  <a:lnTo>
                    <a:pt x="188" y="0"/>
                  </a:lnTo>
                  <a:lnTo>
                    <a:pt x="180" y="0"/>
                  </a:lnTo>
                  <a:lnTo>
                    <a:pt x="173" y="4"/>
                  </a:lnTo>
                  <a:lnTo>
                    <a:pt x="167" y="4"/>
                  </a:lnTo>
                  <a:lnTo>
                    <a:pt x="160" y="5"/>
                  </a:lnTo>
                  <a:lnTo>
                    <a:pt x="154" y="6"/>
                  </a:lnTo>
                  <a:lnTo>
                    <a:pt x="149" y="9"/>
                  </a:lnTo>
                  <a:lnTo>
                    <a:pt x="143" y="12"/>
                  </a:lnTo>
                  <a:lnTo>
                    <a:pt x="139" y="16"/>
                  </a:lnTo>
                  <a:lnTo>
                    <a:pt x="135" y="19"/>
                  </a:lnTo>
                  <a:lnTo>
                    <a:pt x="132" y="26"/>
                  </a:lnTo>
                  <a:lnTo>
                    <a:pt x="127" y="29"/>
                  </a:lnTo>
                  <a:lnTo>
                    <a:pt x="124" y="36"/>
                  </a:lnTo>
                  <a:lnTo>
                    <a:pt x="121" y="39"/>
                  </a:lnTo>
                  <a:lnTo>
                    <a:pt x="120" y="45"/>
                  </a:lnTo>
                  <a:lnTo>
                    <a:pt x="116" y="49"/>
                  </a:lnTo>
                  <a:lnTo>
                    <a:pt x="116" y="55"/>
                  </a:lnTo>
                  <a:lnTo>
                    <a:pt x="116" y="61"/>
                  </a:lnTo>
                  <a:lnTo>
                    <a:pt x="116" y="67"/>
                  </a:lnTo>
                  <a:lnTo>
                    <a:pt x="111" y="61"/>
                  </a:lnTo>
                  <a:lnTo>
                    <a:pt x="107" y="56"/>
                  </a:lnTo>
                  <a:lnTo>
                    <a:pt x="103" y="50"/>
                  </a:lnTo>
                  <a:lnTo>
                    <a:pt x="100" y="46"/>
                  </a:lnTo>
                  <a:lnTo>
                    <a:pt x="93" y="41"/>
                  </a:lnTo>
                  <a:lnTo>
                    <a:pt x="90" y="38"/>
                  </a:lnTo>
                  <a:lnTo>
                    <a:pt x="84" y="34"/>
                  </a:lnTo>
                  <a:lnTo>
                    <a:pt x="81" y="32"/>
                  </a:lnTo>
                  <a:lnTo>
                    <a:pt x="75" y="29"/>
                  </a:lnTo>
                  <a:lnTo>
                    <a:pt x="69" y="27"/>
                  </a:lnTo>
                  <a:lnTo>
                    <a:pt x="62" y="26"/>
                  </a:lnTo>
                  <a:lnTo>
                    <a:pt x="58" y="26"/>
                  </a:lnTo>
                  <a:lnTo>
                    <a:pt x="51" y="26"/>
                  </a:lnTo>
                  <a:lnTo>
                    <a:pt x="45" y="28"/>
                  </a:lnTo>
                  <a:lnTo>
                    <a:pt x="38" y="31"/>
                  </a:lnTo>
                  <a:lnTo>
                    <a:pt x="33" y="37"/>
                  </a:lnTo>
                  <a:lnTo>
                    <a:pt x="26" y="40"/>
                  </a:lnTo>
                  <a:lnTo>
                    <a:pt x="21" y="44"/>
                  </a:lnTo>
                  <a:lnTo>
                    <a:pt x="15" y="48"/>
                  </a:lnTo>
                  <a:lnTo>
                    <a:pt x="12" y="54"/>
                  </a:lnTo>
                  <a:lnTo>
                    <a:pt x="8" y="57"/>
                  </a:lnTo>
                  <a:lnTo>
                    <a:pt x="4" y="64"/>
                  </a:lnTo>
                  <a:lnTo>
                    <a:pt x="2" y="70"/>
                  </a:lnTo>
                  <a:lnTo>
                    <a:pt x="2" y="77"/>
                  </a:lnTo>
                  <a:lnTo>
                    <a:pt x="0" y="84"/>
                  </a:lnTo>
                  <a:lnTo>
                    <a:pt x="0" y="93"/>
                  </a:lnTo>
                  <a:lnTo>
                    <a:pt x="0" y="102"/>
                  </a:lnTo>
                  <a:lnTo>
                    <a:pt x="3" y="116"/>
                  </a:lnTo>
                  <a:lnTo>
                    <a:pt x="5" y="129"/>
                  </a:lnTo>
                  <a:lnTo>
                    <a:pt x="9" y="145"/>
                  </a:lnTo>
                  <a:lnTo>
                    <a:pt x="13" y="163"/>
                  </a:lnTo>
                  <a:lnTo>
                    <a:pt x="20" y="184"/>
                  </a:lnTo>
                  <a:lnTo>
                    <a:pt x="13" y="187"/>
                  </a:lnTo>
                  <a:lnTo>
                    <a:pt x="10" y="194"/>
                  </a:lnTo>
                  <a:lnTo>
                    <a:pt x="6" y="200"/>
                  </a:lnTo>
                  <a:lnTo>
                    <a:pt x="6" y="209"/>
                  </a:lnTo>
                  <a:lnTo>
                    <a:pt x="5" y="217"/>
                  </a:lnTo>
                  <a:lnTo>
                    <a:pt x="6" y="227"/>
                  </a:lnTo>
                  <a:lnTo>
                    <a:pt x="8" y="236"/>
                  </a:lnTo>
                  <a:lnTo>
                    <a:pt x="11" y="246"/>
                  </a:lnTo>
                  <a:lnTo>
                    <a:pt x="11" y="253"/>
                  </a:lnTo>
                  <a:lnTo>
                    <a:pt x="14" y="263"/>
                  </a:lnTo>
                  <a:lnTo>
                    <a:pt x="16" y="270"/>
                  </a:lnTo>
                  <a:lnTo>
                    <a:pt x="20" y="279"/>
                  </a:lnTo>
                  <a:lnTo>
                    <a:pt x="20" y="284"/>
                  </a:lnTo>
                  <a:lnTo>
                    <a:pt x="23" y="289"/>
                  </a:lnTo>
                  <a:lnTo>
                    <a:pt x="24" y="291"/>
                  </a:lnTo>
                  <a:lnTo>
                    <a:pt x="26" y="293"/>
                  </a:lnTo>
                  <a:lnTo>
                    <a:pt x="23" y="297"/>
                  </a:lnTo>
                  <a:lnTo>
                    <a:pt x="22" y="301"/>
                  </a:lnTo>
                  <a:lnTo>
                    <a:pt x="20" y="304"/>
                  </a:lnTo>
                  <a:lnTo>
                    <a:pt x="20" y="311"/>
                  </a:lnTo>
                  <a:lnTo>
                    <a:pt x="20" y="314"/>
                  </a:lnTo>
                  <a:lnTo>
                    <a:pt x="20" y="321"/>
                  </a:lnTo>
                  <a:lnTo>
                    <a:pt x="20" y="327"/>
                  </a:lnTo>
                  <a:lnTo>
                    <a:pt x="22" y="334"/>
                  </a:lnTo>
                  <a:lnTo>
                    <a:pt x="22" y="337"/>
                  </a:lnTo>
                  <a:lnTo>
                    <a:pt x="23" y="343"/>
                  </a:lnTo>
                  <a:lnTo>
                    <a:pt x="23" y="346"/>
                  </a:lnTo>
                  <a:lnTo>
                    <a:pt x="26" y="352"/>
                  </a:lnTo>
                  <a:lnTo>
                    <a:pt x="26" y="354"/>
                  </a:lnTo>
                  <a:lnTo>
                    <a:pt x="27" y="357"/>
                  </a:lnTo>
                  <a:lnTo>
                    <a:pt x="27" y="358"/>
                  </a:lnTo>
                  <a:lnTo>
                    <a:pt x="30" y="360"/>
                  </a:lnTo>
                  <a:lnTo>
                    <a:pt x="26" y="360"/>
                  </a:lnTo>
                  <a:lnTo>
                    <a:pt x="25" y="363"/>
                  </a:lnTo>
                  <a:lnTo>
                    <a:pt x="23" y="364"/>
                  </a:lnTo>
                  <a:lnTo>
                    <a:pt x="23" y="367"/>
                  </a:lnTo>
                  <a:lnTo>
                    <a:pt x="22" y="369"/>
                  </a:lnTo>
                  <a:lnTo>
                    <a:pt x="22" y="373"/>
                  </a:lnTo>
                  <a:lnTo>
                    <a:pt x="22" y="376"/>
                  </a:lnTo>
                  <a:lnTo>
                    <a:pt x="22" y="379"/>
                  </a:lnTo>
                  <a:lnTo>
                    <a:pt x="22" y="382"/>
                  </a:lnTo>
                  <a:lnTo>
                    <a:pt x="22" y="386"/>
                  </a:lnTo>
                  <a:lnTo>
                    <a:pt x="22" y="389"/>
                  </a:lnTo>
                  <a:lnTo>
                    <a:pt x="23" y="393"/>
                  </a:lnTo>
                  <a:lnTo>
                    <a:pt x="23" y="397"/>
                  </a:lnTo>
                  <a:lnTo>
                    <a:pt x="23" y="401"/>
                  </a:lnTo>
                  <a:lnTo>
                    <a:pt x="23" y="404"/>
                  </a:lnTo>
                  <a:lnTo>
                    <a:pt x="26" y="411"/>
                  </a:lnTo>
                  <a:lnTo>
                    <a:pt x="26" y="416"/>
                  </a:lnTo>
                  <a:lnTo>
                    <a:pt x="26" y="428"/>
                  </a:lnTo>
                  <a:lnTo>
                    <a:pt x="26" y="444"/>
                  </a:lnTo>
                  <a:lnTo>
                    <a:pt x="26" y="465"/>
                  </a:lnTo>
                  <a:lnTo>
                    <a:pt x="26" y="487"/>
                  </a:lnTo>
                  <a:lnTo>
                    <a:pt x="26" y="512"/>
                  </a:lnTo>
                  <a:lnTo>
                    <a:pt x="26" y="538"/>
                  </a:lnTo>
                  <a:lnTo>
                    <a:pt x="26" y="567"/>
                  </a:lnTo>
                  <a:lnTo>
                    <a:pt x="26" y="593"/>
                  </a:lnTo>
                  <a:lnTo>
                    <a:pt x="26" y="622"/>
                  </a:lnTo>
                  <a:lnTo>
                    <a:pt x="26" y="648"/>
                  </a:lnTo>
                  <a:lnTo>
                    <a:pt x="26" y="675"/>
                  </a:lnTo>
                  <a:lnTo>
                    <a:pt x="26" y="699"/>
                  </a:lnTo>
                  <a:lnTo>
                    <a:pt x="26" y="720"/>
                  </a:lnTo>
                  <a:lnTo>
                    <a:pt x="26" y="739"/>
                  </a:lnTo>
                  <a:lnTo>
                    <a:pt x="26" y="755"/>
                  </a:lnTo>
                  <a:lnTo>
                    <a:pt x="24" y="767"/>
                  </a:lnTo>
                  <a:lnTo>
                    <a:pt x="24" y="782"/>
                  </a:lnTo>
                  <a:lnTo>
                    <a:pt x="24" y="798"/>
                  </a:lnTo>
                  <a:lnTo>
                    <a:pt x="25" y="818"/>
                  </a:lnTo>
                  <a:lnTo>
                    <a:pt x="26" y="838"/>
                  </a:lnTo>
                  <a:lnTo>
                    <a:pt x="30" y="861"/>
                  </a:lnTo>
                  <a:lnTo>
                    <a:pt x="33" y="884"/>
                  </a:lnTo>
                  <a:lnTo>
                    <a:pt x="38" y="909"/>
                  </a:lnTo>
                  <a:lnTo>
                    <a:pt x="43" y="932"/>
                  </a:lnTo>
                  <a:lnTo>
                    <a:pt x="50" y="959"/>
                  </a:lnTo>
                  <a:lnTo>
                    <a:pt x="59" y="984"/>
                  </a:lnTo>
                  <a:lnTo>
                    <a:pt x="70" y="1010"/>
                  </a:lnTo>
                  <a:lnTo>
                    <a:pt x="82" y="1034"/>
                  </a:lnTo>
                  <a:lnTo>
                    <a:pt x="97" y="1061"/>
                  </a:lnTo>
                  <a:lnTo>
                    <a:pt x="112" y="1085"/>
                  </a:lnTo>
                  <a:lnTo>
                    <a:pt x="131" y="1111"/>
                  </a:lnTo>
                  <a:lnTo>
                    <a:pt x="121" y="1113"/>
                  </a:lnTo>
                  <a:lnTo>
                    <a:pt x="114" y="1117"/>
                  </a:lnTo>
                  <a:lnTo>
                    <a:pt x="107" y="1120"/>
                  </a:lnTo>
                  <a:lnTo>
                    <a:pt x="101" y="1124"/>
                  </a:lnTo>
                  <a:lnTo>
                    <a:pt x="94" y="1128"/>
                  </a:lnTo>
                  <a:lnTo>
                    <a:pt x="88" y="1134"/>
                  </a:lnTo>
                  <a:lnTo>
                    <a:pt x="81" y="1138"/>
                  </a:lnTo>
                  <a:lnTo>
                    <a:pt x="78" y="1144"/>
                  </a:lnTo>
                  <a:lnTo>
                    <a:pt x="72" y="1147"/>
                  </a:lnTo>
                  <a:lnTo>
                    <a:pt x="69" y="1154"/>
                  </a:lnTo>
                  <a:lnTo>
                    <a:pt x="66" y="1157"/>
                  </a:lnTo>
                  <a:lnTo>
                    <a:pt x="66" y="1164"/>
                  </a:lnTo>
                  <a:lnTo>
                    <a:pt x="66" y="1167"/>
                  </a:lnTo>
                  <a:lnTo>
                    <a:pt x="67" y="1174"/>
                  </a:lnTo>
                  <a:lnTo>
                    <a:pt x="70" y="1178"/>
                  </a:lnTo>
                  <a:lnTo>
                    <a:pt x="77" y="1185"/>
                  </a:lnTo>
                  <a:lnTo>
                    <a:pt x="82" y="1188"/>
                  </a:lnTo>
                  <a:lnTo>
                    <a:pt x="90" y="1191"/>
                  </a:lnTo>
                  <a:lnTo>
                    <a:pt x="99" y="1195"/>
                  </a:lnTo>
                  <a:lnTo>
                    <a:pt x="111" y="1198"/>
                  </a:lnTo>
                  <a:lnTo>
                    <a:pt x="123" y="1199"/>
                  </a:lnTo>
                  <a:lnTo>
                    <a:pt x="137" y="1202"/>
                  </a:lnTo>
                  <a:lnTo>
                    <a:pt x="150" y="1205"/>
                  </a:lnTo>
                  <a:lnTo>
                    <a:pt x="167" y="1208"/>
                  </a:lnTo>
                  <a:lnTo>
                    <a:pt x="180" y="1208"/>
                  </a:lnTo>
                  <a:lnTo>
                    <a:pt x="196" y="1209"/>
                  </a:lnTo>
                  <a:lnTo>
                    <a:pt x="210" y="1209"/>
                  </a:lnTo>
                  <a:lnTo>
                    <a:pt x="226" y="1209"/>
                  </a:lnTo>
                  <a:lnTo>
                    <a:pt x="239" y="1206"/>
                  </a:lnTo>
                  <a:lnTo>
                    <a:pt x="253" y="1205"/>
                  </a:lnTo>
                  <a:lnTo>
                    <a:pt x="267" y="1201"/>
                  </a:lnTo>
                  <a:lnTo>
                    <a:pt x="280" y="1198"/>
                  </a:lnTo>
                  <a:lnTo>
                    <a:pt x="291" y="1198"/>
                  </a:lnTo>
                  <a:lnTo>
                    <a:pt x="308" y="1198"/>
                  </a:lnTo>
                  <a:lnTo>
                    <a:pt x="327" y="1198"/>
                  </a:lnTo>
                  <a:lnTo>
                    <a:pt x="350" y="1201"/>
                  </a:lnTo>
                  <a:lnTo>
                    <a:pt x="374" y="1201"/>
                  </a:lnTo>
                  <a:lnTo>
                    <a:pt x="402" y="1203"/>
                  </a:lnTo>
                  <a:lnTo>
                    <a:pt x="430" y="1203"/>
                  </a:lnTo>
                  <a:lnTo>
                    <a:pt x="460" y="1207"/>
                  </a:lnTo>
                  <a:lnTo>
                    <a:pt x="487" y="1206"/>
                  </a:lnTo>
                  <a:lnTo>
                    <a:pt x="517" y="1206"/>
                  </a:lnTo>
                  <a:lnTo>
                    <a:pt x="544" y="1203"/>
                  </a:lnTo>
                  <a:lnTo>
                    <a:pt x="574" y="1203"/>
                  </a:lnTo>
                  <a:lnTo>
                    <a:pt x="598" y="1200"/>
                  </a:lnTo>
                  <a:lnTo>
                    <a:pt x="623" y="1198"/>
                  </a:lnTo>
                  <a:lnTo>
                    <a:pt x="644" y="1192"/>
                  </a:lnTo>
                  <a:lnTo>
                    <a:pt x="664" y="1188"/>
                  </a:lnTo>
                  <a:lnTo>
                    <a:pt x="678" y="1188"/>
                  </a:lnTo>
                  <a:lnTo>
                    <a:pt x="695" y="1188"/>
                  </a:lnTo>
                  <a:lnTo>
                    <a:pt x="711" y="1188"/>
                  </a:lnTo>
                  <a:lnTo>
                    <a:pt x="728" y="1188"/>
                  </a:lnTo>
                  <a:lnTo>
                    <a:pt x="742" y="1188"/>
                  </a:lnTo>
                  <a:lnTo>
                    <a:pt x="758" y="1188"/>
                  </a:lnTo>
                  <a:lnTo>
                    <a:pt x="773" y="1188"/>
                  </a:lnTo>
                  <a:lnTo>
                    <a:pt x="789" y="1188"/>
                  </a:lnTo>
                  <a:lnTo>
                    <a:pt x="801" y="1185"/>
                  </a:lnTo>
                  <a:lnTo>
                    <a:pt x="814" y="1185"/>
                  </a:lnTo>
                  <a:lnTo>
                    <a:pt x="824" y="1183"/>
                  </a:lnTo>
                  <a:lnTo>
                    <a:pt x="836" y="1183"/>
                  </a:lnTo>
                  <a:lnTo>
                    <a:pt x="843" y="1179"/>
                  </a:lnTo>
                  <a:lnTo>
                    <a:pt x="851" y="1177"/>
                  </a:lnTo>
                  <a:lnTo>
                    <a:pt x="855" y="1174"/>
                  </a:lnTo>
                  <a:lnTo>
                    <a:pt x="861" y="1171"/>
                  </a:lnTo>
                  <a:lnTo>
                    <a:pt x="861" y="1164"/>
                  </a:lnTo>
                  <a:lnTo>
                    <a:pt x="862" y="1160"/>
                  </a:lnTo>
                  <a:lnTo>
                    <a:pt x="862" y="1153"/>
                  </a:lnTo>
                  <a:lnTo>
                    <a:pt x="862" y="1150"/>
                  </a:lnTo>
                  <a:lnTo>
                    <a:pt x="858" y="1143"/>
                  </a:lnTo>
                  <a:lnTo>
                    <a:pt x="858" y="1140"/>
                  </a:lnTo>
                  <a:lnTo>
                    <a:pt x="855" y="1133"/>
                  </a:lnTo>
                  <a:lnTo>
                    <a:pt x="854" y="1130"/>
                  </a:lnTo>
                  <a:lnTo>
                    <a:pt x="848" y="1123"/>
                  </a:lnTo>
                  <a:lnTo>
                    <a:pt x="844" y="1118"/>
                  </a:lnTo>
                  <a:lnTo>
                    <a:pt x="837" y="1111"/>
                  </a:lnTo>
                  <a:lnTo>
                    <a:pt x="832" y="1108"/>
                  </a:lnTo>
                  <a:lnTo>
                    <a:pt x="823" y="1101"/>
                  </a:lnTo>
                  <a:lnTo>
                    <a:pt x="816" y="1098"/>
                  </a:lnTo>
                  <a:lnTo>
                    <a:pt x="806" y="1092"/>
                  </a:lnTo>
                  <a:lnTo>
                    <a:pt x="797" y="1088"/>
                  </a:lnTo>
                  <a:lnTo>
                    <a:pt x="803" y="1079"/>
                  </a:lnTo>
                  <a:lnTo>
                    <a:pt x="812" y="1072"/>
                  </a:lnTo>
                  <a:lnTo>
                    <a:pt x="819" y="1062"/>
                  </a:lnTo>
                  <a:lnTo>
                    <a:pt x="829" y="1052"/>
                  </a:lnTo>
                  <a:lnTo>
                    <a:pt x="835" y="1039"/>
                  </a:lnTo>
                  <a:lnTo>
                    <a:pt x="845" y="1026"/>
                  </a:lnTo>
                  <a:lnTo>
                    <a:pt x="852" y="1009"/>
                  </a:lnTo>
                  <a:lnTo>
                    <a:pt x="862" y="995"/>
                  </a:lnTo>
                  <a:lnTo>
                    <a:pt x="868" y="976"/>
                  </a:lnTo>
                  <a:lnTo>
                    <a:pt x="875" y="959"/>
                  </a:lnTo>
                  <a:lnTo>
                    <a:pt x="881" y="939"/>
                  </a:lnTo>
                  <a:lnTo>
                    <a:pt x="889" y="921"/>
                  </a:lnTo>
                  <a:lnTo>
                    <a:pt x="893" y="901"/>
                  </a:lnTo>
                  <a:lnTo>
                    <a:pt x="900" y="881"/>
                  </a:lnTo>
                  <a:lnTo>
                    <a:pt x="904" y="861"/>
                  </a:lnTo>
                  <a:lnTo>
                    <a:pt x="910" y="841"/>
                  </a:lnTo>
                  <a:lnTo>
                    <a:pt x="911" y="817"/>
                  </a:lnTo>
                  <a:lnTo>
                    <a:pt x="914" y="790"/>
                  </a:lnTo>
                  <a:lnTo>
                    <a:pt x="918" y="758"/>
                  </a:lnTo>
                  <a:lnTo>
                    <a:pt x="921" y="724"/>
                  </a:lnTo>
                  <a:lnTo>
                    <a:pt x="921" y="685"/>
                  </a:lnTo>
                  <a:lnTo>
                    <a:pt x="924" y="647"/>
                  </a:lnTo>
                  <a:lnTo>
                    <a:pt x="925" y="606"/>
                  </a:lnTo>
                  <a:lnTo>
                    <a:pt x="929" y="567"/>
                  </a:lnTo>
                  <a:lnTo>
                    <a:pt x="929" y="526"/>
                  </a:lnTo>
                  <a:lnTo>
                    <a:pt x="930" y="487"/>
                  </a:lnTo>
                  <a:lnTo>
                    <a:pt x="930" y="449"/>
                  </a:lnTo>
                  <a:lnTo>
                    <a:pt x="933" y="415"/>
                  </a:lnTo>
                  <a:lnTo>
                    <a:pt x="933" y="383"/>
                  </a:lnTo>
                  <a:lnTo>
                    <a:pt x="933" y="356"/>
                  </a:lnTo>
                  <a:lnTo>
                    <a:pt x="933" y="333"/>
                  </a:lnTo>
                  <a:lnTo>
                    <a:pt x="934" y="318"/>
                  </a:lnTo>
                  <a:lnTo>
                    <a:pt x="934" y="310"/>
                  </a:lnTo>
                  <a:lnTo>
                    <a:pt x="935" y="303"/>
                  </a:lnTo>
                  <a:lnTo>
                    <a:pt x="935" y="297"/>
                  </a:lnTo>
                  <a:lnTo>
                    <a:pt x="935" y="290"/>
                  </a:lnTo>
                  <a:lnTo>
                    <a:pt x="933" y="284"/>
                  </a:lnTo>
                  <a:lnTo>
                    <a:pt x="933" y="277"/>
                  </a:lnTo>
                  <a:lnTo>
                    <a:pt x="932" y="270"/>
                  </a:lnTo>
                  <a:lnTo>
                    <a:pt x="932" y="265"/>
                  </a:lnTo>
                  <a:lnTo>
                    <a:pt x="929" y="258"/>
                  </a:lnTo>
                  <a:lnTo>
                    <a:pt x="926" y="252"/>
                  </a:lnTo>
                  <a:lnTo>
                    <a:pt x="923" y="245"/>
                  </a:lnTo>
                  <a:lnTo>
                    <a:pt x="923" y="242"/>
                  </a:lnTo>
                  <a:lnTo>
                    <a:pt x="920" y="235"/>
                  </a:lnTo>
                  <a:lnTo>
                    <a:pt x="918" y="231"/>
                  </a:lnTo>
                  <a:lnTo>
                    <a:pt x="914" y="224"/>
                  </a:lnTo>
                  <a:lnTo>
                    <a:pt x="914" y="221"/>
                  </a:lnTo>
                  <a:lnTo>
                    <a:pt x="918" y="214"/>
                  </a:lnTo>
                  <a:lnTo>
                    <a:pt x="921" y="208"/>
                  </a:lnTo>
                  <a:lnTo>
                    <a:pt x="924" y="201"/>
                  </a:lnTo>
                  <a:lnTo>
                    <a:pt x="927" y="195"/>
                  </a:lnTo>
                  <a:lnTo>
                    <a:pt x="931" y="188"/>
                  </a:lnTo>
                  <a:lnTo>
                    <a:pt x="934" y="182"/>
                  </a:lnTo>
                  <a:lnTo>
                    <a:pt x="937" y="175"/>
                  </a:lnTo>
                  <a:lnTo>
                    <a:pt x="941" y="172"/>
                  </a:lnTo>
                  <a:lnTo>
                    <a:pt x="941" y="165"/>
                  </a:lnTo>
                  <a:lnTo>
                    <a:pt x="944" y="161"/>
                  </a:lnTo>
                  <a:lnTo>
                    <a:pt x="946" y="154"/>
                  </a:lnTo>
                  <a:lnTo>
                    <a:pt x="949" y="151"/>
                  </a:lnTo>
                  <a:lnTo>
                    <a:pt x="949" y="144"/>
                  </a:lnTo>
                  <a:lnTo>
                    <a:pt x="952" y="141"/>
                  </a:lnTo>
                  <a:lnTo>
                    <a:pt x="952" y="138"/>
                  </a:lnTo>
                  <a:lnTo>
                    <a:pt x="954" y="134"/>
                  </a:lnTo>
                  <a:lnTo>
                    <a:pt x="952" y="128"/>
                  </a:lnTo>
                  <a:lnTo>
                    <a:pt x="952" y="124"/>
                  </a:lnTo>
                  <a:lnTo>
                    <a:pt x="951" y="119"/>
                  </a:lnTo>
                  <a:lnTo>
                    <a:pt x="951" y="116"/>
                  </a:lnTo>
                  <a:lnTo>
                    <a:pt x="947" y="109"/>
                  </a:lnTo>
                  <a:lnTo>
                    <a:pt x="945" y="106"/>
                  </a:lnTo>
                  <a:lnTo>
                    <a:pt x="942" y="100"/>
                  </a:lnTo>
                  <a:lnTo>
                    <a:pt x="941" y="97"/>
                  </a:lnTo>
                  <a:lnTo>
                    <a:pt x="935" y="90"/>
                  </a:lnTo>
                  <a:lnTo>
                    <a:pt x="932" y="87"/>
                  </a:lnTo>
                  <a:lnTo>
                    <a:pt x="927" y="84"/>
                  </a:lnTo>
                  <a:lnTo>
                    <a:pt x="924" y="81"/>
                  </a:lnTo>
                  <a:lnTo>
                    <a:pt x="918" y="77"/>
                  </a:lnTo>
                  <a:lnTo>
                    <a:pt x="913" y="75"/>
                  </a:lnTo>
                  <a:lnTo>
                    <a:pt x="907" y="74"/>
                  </a:lnTo>
                  <a:lnTo>
                    <a:pt x="903" y="74"/>
                  </a:lnTo>
                  <a:lnTo>
                    <a:pt x="897" y="73"/>
                  </a:lnTo>
                  <a:lnTo>
                    <a:pt x="890" y="73"/>
                  </a:lnTo>
                  <a:lnTo>
                    <a:pt x="884" y="73"/>
                  </a:lnTo>
                  <a:lnTo>
                    <a:pt x="878" y="75"/>
                  </a:lnTo>
                  <a:lnTo>
                    <a:pt x="871" y="75"/>
                  </a:lnTo>
                  <a:lnTo>
                    <a:pt x="867" y="78"/>
                  </a:lnTo>
                  <a:lnTo>
                    <a:pt x="861" y="81"/>
                  </a:lnTo>
                  <a:lnTo>
                    <a:pt x="857" y="84"/>
                  </a:lnTo>
                  <a:lnTo>
                    <a:pt x="851" y="84"/>
                  </a:lnTo>
                  <a:lnTo>
                    <a:pt x="847" y="87"/>
                  </a:lnTo>
                  <a:lnTo>
                    <a:pt x="844" y="89"/>
                  </a:lnTo>
                  <a:lnTo>
                    <a:pt x="842" y="93"/>
                  </a:lnTo>
                  <a:lnTo>
                    <a:pt x="839" y="93"/>
                  </a:lnTo>
                  <a:lnTo>
                    <a:pt x="837" y="95"/>
                  </a:lnTo>
                  <a:lnTo>
                    <a:pt x="837" y="97"/>
                  </a:lnTo>
                  <a:lnTo>
                    <a:pt x="835" y="90"/>
                  </a:lnTo>
                  <a:lnTo>
                    <a:pt x="835" y="84"/>
                  </a:lnTo>
                  <a:lnTo>
                    <a:pt x="834" y="77"/>
                  </a:lnTo>
                  <a:lnTo>
                    <a:pt x="834" y="74"/>
                  </a:lnTo>
                  <a:lnTo>
                    <a:pt x="831" y="67"/>
                  </a:lnTo>
                  <a:lnTo>
                    <a:pt x="829" y="64"/>
                  </a:lnTo>
                  <a:lnTo>
                    <a:pt x="825" y="61"/>
                  </a:lnTo>
                  <a:lnTo>
                    <a:pt x="824" y="57"/>
                  </a:lnTo>
                  <a:lnTo>
                    <a:pt x="819" y="53"/>
                  </a:lnTo>
                  <a:lnTo>
                    <a:pt x="816" y="50"/>
                  </a:lnTo>
                  <a:lnTo>
                    <a:pt x="811" y="46"/>
                  </a:lnTo>
                  <a:lnTo>
                    <a:pt x="808" y="44"/>
                  </a:lnTo>
                  <a:lnTo>
                    <a:pt x="801" y="41"/>
                  </a:lnTo>
                  <a:lnTo>
                    <a:pt x="796" y="41"/>
                  </a:lnTo>
                  <a:lnTo>
                    <a:pt x="789" y="41"/>
                  </a:lnTo>
                  <a:lnTo>
                    <a:pt x="784" y="41"/>
                  </a:lnTo>
                  <a:lnTo>
                    <a:pt x="776" y="41"/>
                  </a:lnTo>
                  <a:lnTo>
                    <a:pt x="769" y="41"/>
                  </a:lnTo>
                  <a:lnTo>
                    <a:pt x="763" y="41"/>
                  </a:lnTo>
                  <a:lnTo>
                    <a:pt x="756" y="42"/>
                  </a:lnTo>
                  <a:lnTo>
                    <a:pt x="750" y="42"/>
                  </a:lnTo>
                  <a:lnTo>
                    <a:pt x="745" y="44"/>
                  </a:lnTo>
                  <a:lnTo>
                    <a:pt x="740" y="44"/>
                  </a:lnTo>
                  <a:lnTo>
                    <a:pt x="736" y="48"/>
                  </a:lnTo>
                  <a:lnTo>
                    <a:pt x="730" y="48"/>
                  </a:lnTo>
                  <a:lnTo>
                    <a:pt x="727" y="51"/>
                  </a:lnTo>
                  <a:lnTo>
                    <a:pt x="723" y="53"/>
                  </a:lnTo>
                  <a:lnTo>
                    <a:pt x="721" y="56"/>
                  </a:lnTo>
                  <a:lnTo>
                    <a:pt x="718" y="60"/>
                  </a:lnTo>
                  <a:lnTo>
                    <a:pt x="717" y="63"/>
                  </a:lnTo>
                  <a:lnTo>
                    <a:pt x="717" y="66"/>
                  </a:lnTo>
                  <a:lnTo>
                    <a:pt x="717" y="71"/>
                  </a:lnTo>
                  <a:lnTo>
                    <a:pt x="712" y="66"/>
                  </a:lnTo>
                  <a:lnTo>
                    <a:pt x="709" y="63"/>
                  </a:lnTo>
                  <a:lnTo>
                    <a:pt x="706" y="60"/>
                  </a:lnTo>
                  <a:lnTo>
                    <a:pt x="702" y="56"/>
                  </a:lnTo>
                  <a:lnTo>
                    <a:pt x="696" y="53"/>
                  </a:lnTo>
                  <a:lnTo>
                    <a:pt x="693" y="51"/>
                  </a:lnTo>
                  <a:lnTo>
                    <a:pt x="687" y="48"/>
                  </a:lnTo>
                  <a:lnTo>
                    <a:pt x="684" y="48"/>
                  </a:lnTo>
                  <a:lnTo>
                    <a:pt x="677" y="44"/>
                  </a:lnTo>
                  <a:lnTo>
                    <a:pt x="671" y="44"/>
                  </a:lnTo>
                  <a:lnTo>
                    <a:pt x="664" y="44"/>
                  </a:lnTo>
                  <a:lnTo>
                    <a:pt x="660" y="44"/>
                  </a:lnTo>
                  <a:lnTo>
                    <a:pt x="653" y="44"/>
                  </a:lnTo>
                  <a:lnTo>
                    <a:pt x="646" y="45"/>
                  </a:lnTo>
                  <a:lnTo>
                    <a:pt x="640" y="48"/>
                  </a:lnTo>
                  <a:lnTo>
                    <a:pt x="637" y="51"/>
                  </a:lnTo>
                  <a:lnTo>
                    <a:pt x="630" y="53"/>
                  </a:lnTo>
                  <a:lnTo>
                    <a:pt x="623" y="56"/>
                  </a:lnTo>
                  <a:lnTo>
                    <a:pt x="617" y="60"/>
                  </a:lnTo>
                  <a:lnTo>
                    <a:pt x="614" y="64"/>
                  </a:lnTo>
                  <a:lnTo>
                    <a:pt x="607" y="67"/>
                  </a:lnTo>
                  <a:lnTo>
                    <a:pt x="604" y="74"/>
                  </a:lnTo>
                  <a:lnTo>
                    <a:pt x="600" y="81"/>
                  </a:lnTo>
                  <a:lnTo>
                    <a:pt x="599" y="89"/>
                  </a:lnTo>
                  <a:lnTo>
                    <a:pt x="597" y="97"/>
                  </a:lnTo>
                  <a:lnTo>
                    <a:pt x="597" y="107"/>
                  </a:lnTo>
                  <a:lnTo>
                    <a:pt x="597" y="117"/>
                  </a:lnTo>
                  <a:lnTo>
                    <a:pt x="600" y="129"/>
                  </a:lnTo>
                  <a:lnTo>
                    <a:pt x="603" y="141"/>
                  </a:lnTo>
                  <a:lnTo>
                    <a:pt x="607" y="154"/>
                  </a:lnTo>
                  <a:lnTo>
                    <a:pt x="614" y="169"/>
                  </a:lnTo>
                  <a:lnTo>
                    <a:pt x="623" y="187"/>
                  </a:lnTo>
                  <a:lnTo>
                    <a:pt x="620" y="187"/>
                  </a:lnTo>
                  <a:lnTo>
                    <a:pt x="617" y="187"/>
                  </a:lnTo>
                  <a:lnTo>
                    <a:pt x="617" y="190"/>
                  </a:lnTo>
                  <a:lnTo>
                    <a:pt x="614" y="190"/>
                  </a:lnTo>
                  <a:lnTo>
                    <a:pt x="614" y="192"/>
                  </a:lnTo>
                  <a:lnTo>
                    <a:pt x="612" y="192"/>
                  </a:lnTo>
                  <a:lnTo>
                    <a:pt x="612" y="196"/>
                  </a:lnTo>
                  <a:lnTo>
                    <a:pt x="609" y="196"/>
                  </a:lnTo>
                  <a:lnTo>
                    <a:pt x="608" y="196"/>
                  </a:lnTo>
                  <a:lnTo>
                    <a:pt x="608" y="198"/>
                  </a:lnTo>
                  <a:lnTo>
                    <a:pt x="607" y="198"/>
                  </a:lnTo>
                  <a:lnTo>
                    <a:pt x="60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4" name="Freeform 128"/>
            <p:cNvSpPr>
              <a:spLocks/>
            </p:cNvSpPr>
            <p:nvPr/>
          </p:nvSpPr>
          <p:spPr bwMode="auto">
            <a:xfrm>
              <a:off x="1298" y="1371"/>
              <a:ext cx="394" cy="346"/>
            </a:xfrm>
            <a:custGeom>
              <a:avLst/>
              <a:gdLst>
                <a:gd name="T0" fmla="*/ 109 w 394"/>
                <a:gd name="T1" fmla="*/ 141 h 346"/>
                <a:gd name="T2" fmla="*/ 156 w 394"/>
                <a:gd name="T3" fmla="*/ 131 h 346"/>
                <a:gd name="T4" fmla="*/ 208 w 394"/>
                <a:gd name="T5" fmla="*/ 166 h 346"/>
                <a:gd name="T6" fmla="*/ 184 w 394"/>
                <a:gd name="T7" fmla="*/ 127 h 346"/>
                <a:gd name="T8" fmla="*/ 142 w 394"/>
                <a:gd name="T9" fmla="*/ 114 h 346"/>
                <a:gd name="T10" fmla="*/ 113 w 394"/>
                <a:gd name="T11" fmla="*/ 99 h 346"/>
                <a:gd name="T12" fmla="*/ 98 w 394"/>
                <a:gd name="T13" fmla="*/ 67 h 346"/>
                <a:gd name="T14" fmla="*/ 95 w 394"/>
                <a:gd name="T15" fmla="*/ 42 h 346"/>
                <a:gd name="T16" fmla="*/ 107 w 394"/>
                <a:gd name="T17" fmla="*/ 13 h 346"/>
                <a:gd name="T18" fmla="*/ 137 w 394"/>
                <a:gd name="T19" fmla="*/ 0 h 346"/>
                <a:gd name="T20" fmla="*/ 163 w 394"/>
                <a:gd name="T21" fmla="*/ 32 h 346"/>
                <a:gd name="T22" fmla="*/ 176 w 394"/>
                <a:gd name="T23" fmla="*/ 71 h 346"/>
                <a:gd name="T24" fmla="*/ 184 w 394"/>
                <a:gd name="T25" fmla="*/ 93 h 346"/>
                <a:gd name="T26" fmla="*/ 188 w 394"/>
                <a:gd name="T27" fmla="*/ 77 h 346"/>
                <a:gd name="T28" fmla="*/ 198 w 394"/>
                <a:gd name="T29" fmla="*/ 45 h 346"/>
                <a:gd name="T30" fmla="*/ 207 w 394"/>
                <a:gd name="T31" fmla="*/ 25 h 346"/>
                <a:gd name="T32" fmla="*/ 227 w 394"/>
                <a:gd name="T33" fmla="*/ 3 h 346"/>
                <a:gd name="T34" fmla="*/ 261 w 394"/>
                <a:gd name="T35" fmla="*/ 2 h 346"/>
                <a:gd name="T36" fmla="*/ 272 w 394"/>
                <a:gd name="T37" fmla="*/ 35 h 346"/>
                <a:gd name="T38" fmla="*/ 269 w 394"/>
                <a:gd name="T39" fmla="*/ 71 h 346"/>
                <a:gd name="T40" fmla="*/ 269 w 394"/>
                <a:gd name="T41" fmla="*/ 93 h 346"/>
                <a:gd name="T42" fmla="*/ 279 w 394"/>
                <a:gd name="T43" fmla="*/ 87 h 346"/>
                <a:gd name="T44" fmla="*/ 300 w 394"/>
                <a:gd name="T45" fmla="*/ 67 h 346"/>
                <a:gd name="T46" fmla="*/ 320 w 394"/>
                <a:gd name="T47" fmla="*/ 47 h 346"/>
                <a:gd name="T48" fmla="*/ 355 w 394"/>
                <a:gd name="T49" fmla="*/ 36 h 346"/>
                <a:gd name="T50" fmla="*/ 391 w 394"/>
                <a:gd name="T51" fmla="*/ 53 h 346"/>
                <a:gd name="T52" fmla="*/ 380 w 394"/>
                <a:gd name="T53" fmla="*/ 92 h 346"/>
                <a:gd name="T54" fmla="*/ 358 w 394"/>
                <a:gd name="T55" fmla="*/ 122 h 346"/>
                <a:gd name="T56" fmla="*/ 343 w 394"/>
                <a:gd name="T57" fmla="*/ 146 h 346"/>
                <a:gd name="T58" fmla="*/ 353 w 394"/>
                <a:gd name="T59" fmla="*/ 170 h 346"/>
                <a:gd name="T60" fmla="*/ 370 w 394"/>
                <a:gd name="T61" fmla="*/ 216 h 346"/>
                <a:gd name="T62" fmla="*/ 335 w 394"/>
                <a:gd name="T63" fmla="*/ 262 h 346"/>
                <a:gd name="T64" fmla="*/ 337 w 394"/>
                <a:gd name="T65" fmla="*/ 275 h 346"/>
                <a:gd name="T66" fmla="*/ 362 w 394"/>
                <a:gd name="T67" fmla="*/ 268 h 346"/>
                <a:gd name="T68" fmla="*/ 370 w 394"/>
                <a:gd name="T69" fmla="*/ 273 h 346"/>
                <a:gd name="T70" fmla="*/ 264 w 394"/>
                <a:gd name="T71" fmla="*/ 331 h 346"/>
                <a:gd name="T72" fmla="*/ 128 w 394"/>
                <a:gd name="T73" fmla="*/ 335 h 346"/>
                <a:gd name="T74" fmla="*/ 92 w 394"/>
                <a:gd name="T75" fmla="*/ 282 h 346"/>
                <a:gd name="T76" fmla="*/ 92 w 394"/>
                <a:gd name="T77" fmla="*/ 264 h 346"/>
                <a:gd name="T78" fmla="*/ 92 w 394"/>
                <a:gd name="T79" fmla="*/ 256 h 346"/>
                <a:gd name="T80" fmla="*/ 109 w 394"/>
                <a:gd name="T81" fmla="*/ 275 h 346"/>
                <a:gd name="T82" fmla="*/ 141 w 394"/>
                <a:gd name="T83" fmla="*/ 284 h 346"/>
                <a:gd name="T84" fmla="*/ 163 w 394"/>
                <a:gd name="T85" fmla="*/ 282 h 346"/>
                <a:gd name="T86" fmla="*/ 136 w 394"/>
                <a:gd name="T87" fmla="*/ 269 h 346"/>
                <a:gd name="T88" fmla="*/ 113 w 394"/>
                <a:gd name="T89" fmla="*/ 254 h 346"/>
                <a:gd name="T90" fmla="*/ 94 w 394"/>
                <a:gd name="T91" fmla="*/ 233 h 346"/>
                <a:gd name="T92" fmla="*/ 69 w 394"/>
                <a:gd name="T93" fmla="*/ 222 h 346"/>
                <a:gd name="T94" fmla="*/ 43 w 394"/>
                <a:gd name="T95" fmla="*/ 219 h 346"/>
                <a:gd name="T96" fmla="*/ 16 w 394"/>
                <a:gd name="T97" fmla="*/ 209 h 346"/>
                <a:gd name="T98" fmla="*/ 0 w 394"/>
                <a:gd name="T99" fmla="*/ 193 h 346"/>
                <a:gd name="T100" fmla="*/ 2 w 394"/>
                <a:gd name="T101" fmla="*/ 169 h 346"/>
                <a:gd name="T102" fmla="*/ 13 w 394"/>
                <a:gd name="T103" fmla="*/ 151 h 346"/>
                <a:gd name="T104" fmla="*/ 33 w 394"/>
                <a:gd name="T105" fmla="*/ 146 h 346"/>
                <a:gd name="T106" fmla="*/ 55 w 394"/>
                <a:gd name="T107" fmla="*/ 149 h 346"/>
                <a:gd name="T108" fmla="*/ 66 w 394"/>
                <a:gd name="T109" fmla="*/ 157 h 346"/>
                <a:gd name="T110" fmla="*/ 83 w 394"/>
                <a:gd name="T111" fmla="*/ 166 h 3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4"/>
                <a:gd name="T169" fmla="*/ 0 h 346"/>
                <a:gd name="T170" fmla="*/ 394 w 394"/>
                <a:gd name="T171" fmla="*/ 346 h 3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4" h="346">
                  <a:moveTo>
                    <a:pt x="89" y="169"/>
                  </a:moveTo>
                  <a:lnTo>
                    <a:pt x="91" y="163"/>
                  </a:lnTo>
                  <a:lnTo>
                    <a:pt x="95" y="157"/>
                  </a:lnTo>
                  <a:lnTo>
                    <a:pt x="98" y="151"/>
                  </a:lnTo>
                  <a:lnTo>
                    <a:pt x="103" y="147"/>
                  </a:lnTo>
                  <a:lnTo>
                    <a:pt x="109" y="141"/>
                  </a:lnTo>
                  <a:lnTo>
                    <a:pt x="115" y="137"/>
                  </a:lnTo>
                  <a:lnTo>
                    <a:pt x="122" y="134"/>
                  </a:lnTo>
                  <a:lnTo>
                    <a:pt x="131" y="132"/>
                  </a:lnTo>
                  <a:lnTo>
                    <a:pt x="137" y="129"/>
                  </a:lnTo>
                  <a:lnTo>
                    <a:pt x="146" y="129"/>
                  </a:lnTo>
                  <a:lnTo>
                    <a:pt x="156" y="131"/>
                  </a:lnTo>
                  <a:lnTo>
                    <a:pt x="166" y="135"/>
                  </a:lnTo>
                  <a:lnTo>
                    <a:pt x="176" y="141"/>
                  </a:lnTo>
                  <a:lnTo>
                    <a:pt x="187" y="149"/>
                  </a:lnTo>
                  <a:lnTo>
                    <a:pt x="197" y="160"/>
                  </a:lnTo>
                  <a:lnTo>
                    <a:pt x="210" y="176"/>
                  </a:lnTo>
                  <a:lnTo>
                    <a:pt x="208" y="166"/>
                  </a:lnTo>
                  <a:lnTo>
                    <a:pt x="207" y="158"/>
                  </a:lnTo>
                  <a:lnTo>
                    <a:pt x="203" y="151"/>
                  </a:lnTo>
                  <a:lnTo>
                    <a:pt x="201" y="144"/>
                  </a:lnTo>
                  <a:lnTo>
                    <a:pt x="194" y="137"/>
                  </a:lnTo>
                  <a:lnTo>
                    <a:pt x="190" y="132"/>
                  </a:lnTo>
                  <a:lnTo>
                    <a:pt x="184" y="127"/>
                  </a:lnTo>
                  <a:lnTo>
                    <a:pt x="179" y="124"/>
                  </a:lnTo>
                  <a:lnTo>
                    <a:pt x="170" y="120"/>
                  </a:lnTo>
                  <a:lnTo>
                    <a:pt x="164" y="117"/>
                  </a:lnTo>
                  <a:lnTo>
                    <a:pt x="157" y="114"/>
                  </a:lnTo>
                  <a:lnTo>
                    <a:pt x="151" y="114"/>
                  </a:lnTo>
                  <a:lnTo>
                    <a:pt x="142" y="114"/>
                  </a:lnTo>
                  <a:lnTo>
                    <a:pt x="135" y="114"/>
                  </a:lnTo>
                  <a:lnTo>
                    <a:pt x="129" y="115"/>
                  </a:lnTo>
                  <a:lnTo>
                    <a:pt x="123" y="119"/>
                  </a:lnTo>
                  <a:lnTo>
                    <a:pt x="120" y="112"/>
                  </a:lnTo>
                  <a:lnTo>
                    <a:pt x="117" y="106"/>
                  </a:lnTo>
                  <a:lnTo>
                    <a:pt x="113" y="99"/>
                  </a:lnTo>
                  <a:lnTo>
                    <a:pt x="110" y="96"/>
                  </a:lnTo>
                  <a:lnTo>
                    <a:pt x="107" y="89"/>
                  </a:lnTo>
                  <a:lnTo>
                    <a:pt x="104" y="84"/>
                  </a:lnTo>
                  <a:lnTo>
                    <a:pt x="101" y="77"/>
                  </a:lnTo>
                  <a:lnTo>
                    <a:pt x="101" y="74"/>
                  </a:lnTo>
                  <a:lnTo>
                    <a:pt x="98" y="67"/>
                  </a:lnTo>
                  <a:lnTo>
                    <a:pt x="97" y="64"/>
                  </a:lnTo>
                  <a:lnTo>
                    <a:pt x="95" y="57"/>
                  </a:lnTo>
                  <a:lnTo>
                    <a:pt x="95" y="54"/>
                  </a:lnTo>
                  <a:lnTo>
                    <a:pt x="95" y="48"/>
                  </a:lnTo>
                  <a:lnTo>
                    <a:pt x="95" y="45"/>
                  </a:lnTo>
                  <a:lnTo>
                    <a:pt x="95" y="42"/>
                  </a:lnTo>
                  <a:lnTo>
                    <a:pt x="96" y="39"/>
                  </a:lnTo>
                  <a:lnTo>
                    <a:pt x="96" y="32"/>
                  </a:lnTo>
                  <a:lnTo>
                    <a:pt x="97" y="29"/>
                  </a:lnTo>
                  <a:lnTo>
                    <a:pt x="100" y="22"/>
                  </a:lnTo>
                  <a:lnTo>
                    <a:pt x="103" y="19"/>
                  </a:lnTo>
                  <a:lnTo>
                    <a:pt x="107" y="13"/>
                  </a:lnTo>
                  <a:lnTo>
                    <a:pt x="112" y="10"/>
                  </a:lnTo>
                  <a:lnTo>
                    <a:pt x="117" y="7"/>
                  </a:lnTo>
                  <a:lnTo>
                    <a:pt x="123" y="5"/>
                  </a:lnTo>
                  <a:lnTo>
                    <a:pt x="126" y="1"/>
                  </a:lnTo>
                  <a:lnTo>
                    <a:pt x="133" y="0"/>
                  </a:lnTo>
                  <a:lnTo>
                    <a:pt x="137" y="0"/>
                  </a:lnTo>
                  <a:lnTo>
                    <a:pt x="144" y="3"/>
                  </a:lnTo>
                  <a:lnTo>
                    <a:pt x="147" y="6"/>
                  </a:lnTo>
                  <a:lnTo>
                    <a:pt x="154" y="10"/>
                  </a:lnTo>
                  <a:lnTo>
                    <a:pt x="157" y="17"/>
                  </a:lnTo>
                  <a:lnTo>
                    <a:pt x="163" y="25"/>
                  </a:lnTo>
                  <a:lnTo>
                    <a:pt x="163" y="32"/>
                  </a:lnTo>
                  <a:lnTo>
                    <a:pt x="166" y="40"/>
                  </a:lnTo>
                  <a:lnTo>
                    <a:pt x="168" y="46"/>
                  </a:lnTo>
                  <a:lnTo>
                    <a:pt x="171" y="55"/>
                  </a:lnTo>
                  <a:lnTo>
                    <a:pt x="171" y="59"/>
                  </a:lnTo>
                  <a:lnTo>
                    <a:pt x="175" y="66"/>
                  </a:lnTo>
                  <a:lnTo>
                    <a:pt x="176" y="71"/>
                  </a:lnTo>
                  <a:lnTo>
                    <a:pt x="179" y="78"/>
                  </a:lnTo>
                  <a:lnTo>
                    <a:pt x="179" y="81"/>
                  </a:lnTo>
                  <a:lnTo>
                    <a:pt x="180" y="86"/>
                  </a:lnTo>
                  <a:lnTo>
                    <a:pt x="180" y="89"/>
                  </a:lnTo>
                  <a:lnTo>
                    <a:pt x="184" y="92"/>
                  </a:lnTo>
                  <a:lnTo>
                    <a:pt x="184" y="93"/>
                  </a:lnTo>
                  <a:lnTo>
                    <a:pt x="184" y="97"/>
                  </a:lnTo>
                  <a:lnTo>
                    <a:pt x="186" y="99"/>
                  </a:lnTo>
                  <a:lnTo>
                    <a:pt x="186" y="90"/>
                  </a:lnTo>
                  <a:lnTo>
                    <a:pt x="188" y="84"/>
                  </a:lnTo>
                  <a:lnTo>
                    <a:pt x="188" y="77"/>
                  </a:lnTo>
                  <a:lnTo>
                    <a:pt x="191" y="71"/>
                  </a:lnTo>
                  <a:lnTo>
                    <a:pt x="191" y="65"/>
                  </a:lnTo>
                  <a:lnTo>
                    <a:pt x="194" y="61"/>
                  </a:lnTo>
                  <a:lnTo>
                    <a:pt x="194" y="55"/>
                  </a:lnTo>
                  <a:lnTo>
                    <a:pt x="198" y="52"/>
                  </a:lnTo>
                  <a:lnTo>
                    <a:pt x="198" y="45"/>
                  </a:lnTo>
                  <a:lnTo>
                    <a:pt x="200" y="42"/>
                  </a:lnTo>
                  <a:lnTo>
                    <a:pt x="200" y="39"/>
                  </a:lnTo>
                  <a:lnTo>
                    <a:pt x="203" y="35"/>
                  </a:lnTo>
                  <a:lnTo>
                    <a:pt x="203" y="32"/>
                  </a:lnTo>
                  <a:lnTo>
                    <a:pt x="207" y="29"/>
                  </a:lnTo>
                  <a:lnTo>
                    <a:pt x="207" y="25"/>
                  </a:lnTo>
                  <a:lnTo>
                    <a:pt x="210" y="22"/>
                  </a:lnTo>
                  <a:lnTo>
                    <a:pt x="210" y="17"/>
                  </a:lnTo>
                  <a:lnTo>
                    <a:pt x="213" y="13"/>
                  </a:lnTo>
                  <a:lnTo>
                    <a:pt x="216" y="10"/>
                  </a:lnTo>
                  <a:lnTo>
                    <a:pt x="223" y="7"/>
                  </a:lnTo>
                  <a:lnTo>
                    <a:pt x="227" y="3"/>
                  </a:lnTo>
                  <a:lnTo>
                    <a:pt x="234" y="2"/>
                  </a:lnTo>
                  <a:lnTo>
                    <a:pt x="241" y="1"/>
                  </a:lnTo>
                  <a:lnTo>
                    <a:pt x="247" y="1"/>
                  </a:lnTo>
                  <a:lnTo>
                    <a:pt x="250" y="0"/>
                  </a:lnTo>
                  <a:lnTo>
                    <a:pt x="257" y="0"/>
                  </a:lnTo>
                  <a:lnTo>
                    <a:pt x="261" y="2"/>
                  </a:lnTo>
                  <a:lnTo>
                    <a:pt x="268" y="6"/>
                  </a:lnTo>
                  <a:lnTo>
                    <a:pt x="270" y="9"/>
                  </a:lnTo>
                  <a:lnTo>
                    <a:pt x="274" y="13"/>
                  </a:lnTo>
                  <a:lnTo>
                    <a:pt x="274" y="20"/>
                  </a:lnTo>
                  <a:lnTo>
                    <a:pt x="276" y="29"/>
                  </a:lnTo>
                  <a:lnTo>
                    <a:pt x="272" y="35"/>
                  </a:lnTo>
                  <a:lnTo>
                    <a:pt x="272" y="42"/>
                  </a:lnTo>
                  <a:lnTo>
                    <a:pt x="271" y="48"/>
                  </a:lnTo>
                  <a:lnTo>
                    <a:pt x="271" y="55"/>
                  </a:lnTo>
                  <a:lnTo>
                    <a:pt x="269" y="59"/>
                  </a:lnTo>
                  <a:lnTo>
                    <a:pt x="269" y="66"/>
                  </a:lnTo>
                  <a:lnTo>
                    <a:pt x="269" y="71"/>
                  </a:lnTo>
                  <a:lnTo>
                    <a:pt x="269" y="78"/>
                  </a:lnTo>
                  <a:lnTo>
                    <a:pt x="269" y="81"/>
                  </a:lnTo>
                  <a:lnTo>
                    <a:pt x="269" y="86"/>
                  </a:lnTo>
                  <a:lnTo>
                    <a:pt x="269" y="89"/>
                  </a:lnTo>
                  <a:lnTo>
                    <a:pt x="269" y="92"/>
                  </a:lnTo>
                  <a:lnTo>
                    <a:pt x="269" y="93"/>
                  </a:lnTo>
                  <a:lnTo>
                    <a:pt x="269" y="97"/>
                  </a:lnTo>
                  <a:lnTo>
                    <a:pt x="269" y="99"/>
                  </a:lnTo>
                  <a:lnTo>
                    <a:pt x="272" y="93"/>
                  </a:lnTo>
                  <a:lnTo>
                    <a:pt x="276" y="90"/>
                  </a:lnTo>
                  <a:lnTo>
                    <a:pt x="279" y="87"/>
                  </a:lnTo>
                  <a:lnTo>
                    <a:pt x="282" y="84"/>
                  </a:lnTo>
                  <a:lnTo>
                    <a:pt x="286" y="80"/>
                  </a:lnTo>
                  <a:lnTo>
                    <a:pt x="289" y="77"/>
                  </a:lnTo>
                  <a:lnTo>
                    <a:pt x="292" y="74"/>
                  </a:lnTo>
                  <a:lnTo>
                    <a:pt x="297" y="70"/>
                  </a:lnTo>
                  <a:lnTo>
                    <a:pt x="300" y="67"/>
                  </a:lnTo>
                  <a:lnTo>
                    <a:pt x="303" y="64"/>
                  </a:lnTo>
                  <a:lnTo>
                    <a:pt x="306" y="61"/>
                  </a:lnTo>
                  <a:lnTo>
                    <a:pt x="310" y="57"/>
                  </a:lnTo>
                  <a:lnTo>
                    <a:pt x="313" y="54"/>
                  </a:lnTo>
                  <a:lnTo>
                    <a:pt x="316" y="51"/>
                  </a:lnTo>
                  <a:lnTo>
                    <a:pt x="320" y="47"/>
                  </a:lnTo>
                  <a:lnTo>
                    <a:pt x="326" y="45"/>
                  </a:lnTo>
                  <a:lnTo>
                    <a:pt x="330" y="41"/>
                  </a:lnTo>
                  <a:lnTo>
                    <a:pt x="335" y="39"/>
                  </a:lnTo>
                  <a:lnTo>
                    <a:pt x="342" y="36"/>
                  </a:lnTo>
                  <a:lnTo>
                    <a:pt x="348" y="36"/>
                  </a:lnTo>
                  <a:lnTo>
                    <a:pt x="355" y="36"/>
                  </a:lnTo>
                  <a:lnTo>
                    <a:pt x="361" y="37"/>
                  </a:lnTo>
                  <a:lnTo>
                    <a:pt x="368" y="40"/>
                  </a:lnTo>
                  <a:lnTo>
                    <a:pt x="377" y="43"/>
                  </a:lnTo>
                  <a:lnTo>
                    <a:pt x="381" y="45"/>
                  </a:lnTo>
                  <a:lnTo>
                    <a:pt x="388" y="48"/>
                  </a:lnTo>
                  <a:lnTo>
                    <a:pt x="391" y="53"/>
                  </a:lnTo>
                  <a:lnTo>
                    <a:pt x="394" y="59"/>
                  </a:lnTo>
                  <a:lnTo>
                    <a:pt x="394" y="66"/>
                  </a:lnTo>
                  <a:lnTo>
                    <a:pt x="394" y="73"/>
                  </a:lnTo>
                  <a:lnTo>
                    <a:pt x="391" y="79"/>
                  </a:lnTo>
                  <a:lnTo>
                    <a:pt x="387" y="89"/>
                  </a:lnTo>
                  <a:lnTo>
                    <a:pt x="380" y="92"/>
                  </a:lnTo>
                  <a:lnTo>
                    <a:pt x="377" y="98"/>
                  </a:lnTo>
                  <a:lnTo>
                    <a:pt x="372" y="101"/>
                  </a:lnTo>
                  <a:lnTo>
                    <a:pt x="369" y="108"/>
                  </a:lnTo>
                  <a:lnTo>
                    <a:pt x="365" y="111"/>
                  </a:lnTo>
                  <a:lnTo>
                    <a:pt x="361" y="118"/>
                  </a:lnTo>
                  <a:lnTo>
                    <a:pt x="358" y="122"/>
                  </a:lnTo>
                  <a:lnTo>
                    <a:pt x="355" y="129"/>
                  </a:lnTo>
                  <a:lnTo>
                    <a:pt x="351" y="132"/>
                  </a:lnTo>
                  <a:lnTo>
                    <a:pt x="348" y="136"/>
                  </a:lnTo>
                  <a:lnTo>
                    <a:pt x="345" y="140"/>
                  </a:lnTo>
                  <a:lnTo>
                    <a:pt x="345" y="145"/>
                  </a:lnTo>
                  <a:lnTo>
                    <a:pt x="343" y="146"/>
                  </a:lnTo>
                  <a:lnTo>
                    <a:pt x="343" y="149"/>
                  </a:lnTo>
                  <a:lnTo>
                    <a:pt x="343" y="151"/>
                  </a:lnTo>
                  <a:lnTo>
                    <a:pt x="343" y="153"/>
                  </a:lnTo>
                  <a:lnTo>
                    <a:pt x="346" y="157"/>
                  </a:lnTo>
                  <a:lnTo>
                    <a:pt x="349" y="164"/>
                  </a:lnTo>
                  <a:lnTo>
                    <a:pt x="353" y="170"/>
                  </a:lnTo>
                  <a:lnTo>
                    <a:pt x="359" y="178"/>
                  </a:lnTo>
                  <a:lnTo>
                    <a:pt x="362" y="185"/>
                  </a:lnTo>
                  <a:lnTo>
                    <a:pt x="366" y="193"/>
                  </a:lnTo>
                  <a:lnTo>
                    <a:pt x="368" y="200"/>
                  </a:lnTo>
                  <a:lnTo>
                    <a:pt x="371" y="210"/>
                  </a:lnTo>
                  <a:lnTo>
                    <a:pt x="370" y="216"/>
                  </a:lnTo>
                  <a:lnTo>
                    <a:pt x="369" y="225"/>
                  </a:lnTo>
                  <a:lnTo>
                    <a:pt x="366" y="232"/>
                  </a:lnTo>
                  <a:lnTo>
                    <a:pt x="362" y="242"/>
                  </a:lnTo>
                  <a:lnTo>
                    <a:pt x="355" y="248"/>
                  </a:lnTo>
                  <a:lnTo>
                    <a:pt x="347" y="256"/>
                  </a:lnTo>
                  <a:lnTo>
                    <a:pt x="335" y="262"/>
                  </a:lnTo>
                  <a:lnTo>
                    <a:pt x="323" y="269"/>
                  </a:lnTo>
                  <a:lnTo>
                    <a:pt x="324" y="270"/>
                  </a:lnTo>
                  <a:lnTo>
                    <a:pt x="327" y="273"/>
                  </a:lnTo>
                  <a:lnTo>
                    <a:pt x="331" y="273"/>
                  </a:lnTo>
                  <a:lnTo>
                    <a:pt x="334" y="276"/>
                  </a:lnTo>
                  <a:lnTo>
                    <a:pt x="337" y="275"/>
                  </a:lnTo>
                  <a:lnTo>
                    <a:pt x="343" y="275"/>
                  </a:lnTo>
                  <a:lnTo>
                    <a:pt x="346" y="275"/>
                  </a:lnTo>
                  <a:lnTo>
                    <a:pt x="353" y="275"/>
                  </a:lnTo>
                  <a:lnTo>
                    <a:pt x="356" y="271"/>
                  </a:lnTo>
                  <a:lnTo>
                    <a:pt x="359" y="271"/>
                  </a:lnTo>
                  <a:lnTo>
                    <a:pt x="362" y="268"/>
                  </a:lnTo>
                  <a:lnTo>
                    <a:pt x="368" y="268"/>
                  </a:lnTo>
                  <a:lnTo>
                    <a:pt x="369" y="266"/>
                  </a:lnTo>
                  <a:lnTo>
                    <a:pt x="372" y="266"/>
                  </a:lnTo>
                  <a:lnTo>
                    <a:pt x="373" y="266"/>
                  </a:lnTo>
                  <a:lnTo>
                    <a:pt x="376" y="266"/>
                  </a:lnTo>
                  <a:lnTo>
                    <a:pt x="370" y="273"/>
                  </a:lnTo>
                  <a:lnTo>
                    <a:pt x="361" y="283"/>
                  </a:lnTo>
                  <a:lnTo>
                    <a:pt x="347" y="293"/>
                  </a:lnTo>
                  <a:lnTo>
                    <a:pt x="331" y="304"/>
                  </a:lnTo>
                  <a:lnTo>
                    <a:pt x="310" y="313"/>
                  </a:lnTo>
                  <a:lnTo>
                    <a:pt x="289" y="323"/>
                  </a:lnTo>
                  <a:lnTo>
                    <a:pt x="264" y="331"/>
                  </a:lnTo>
                  <a:lnTo>
                    <a:pt x="241" y="339"/>
                  </a:lnTo>
                  <a:lnTo>
                    <a:pt x="214" y="343"/>
                  </a:lnTo>
                  <a:lnTo>
                    <a:pt x="190" y="346"/>
                  </a:lnTo>
                  <a:lnTo>
                    <a:pt x="167" y="345"/>
                  </a:lnTo>
                  <a:lnTo>
                    <a:pt x="147" y="343"/>
                  </a:lnTo>
                  <a:lnTo>
                    <a:pt x="128" y="335"/>
                  </a:lnTo>
                  <a:lnTo>
                    <a:pt x="113" y="325"/>
                  </a:lnTo>
                  <a:lnTo>
                    <a:pt x="101" y="311"/>
                  </a:lnTo>
                  <a:lnTo>
                    <a:pt x="96" y="292"/>
                  </a:lnTo>
                  <a:lnTo>
                    <a:pt x="92" y="289"/>
                  </a:lnTo>
                  <a:lnTo>
                    <a:pt x="92" y="286"/>
                  </a:lnTo>
                  <a:lnTo>
                    <a:pt x="92" y="282"/>
                  </a:lnTo>
                  <a:lnTo>
                    <a:pt x="92" y="279"/>
                  </a:lnTo>
                  <a:lnTo>
                    <a:pt x="92" y="276"/>
                  </a:lnTo>
                  <a:lnTo>
                    <a:pt x="92" y="272"/>
                  </a:lnTo>
                  <a:lnTo>
                    <a:pt x="92" y="269"/>
                  </a:lnTo>
                  <a:lnTo>
                    <a:pt x="92" y="267"/>
                  </a:lnTo>
                  <a:lnTo>
                    <a:pt x="92" y="264"/>
                  </a:lnTo>
                  <a:lnTo>
                    <a:pt x="92" y="261"/>
                  </a:lnTo>
                  <a:lnTo>
                    <a:pt x="92" y="258"/>
                  </a:lnTo>
                  <a:lnTo>
                    <a:pt x="92" y="256"/>
                  </a:lnTo>
                  <a:lnTo>
                    <a:pt x="95" y="259"/>
                  </a:lnTo>
                  <a:lnTo>
                    <a:pt x="98" y="264"/>
                  </a:lnTo>
                  <a:lnTo>
                    <a:pt x="101" y="267"/>
                  </a:lnTo>
                  <a:lnTo>
                    <a:pt x="106" y="272"/>
                  </a:lnTo>
                  <a:lnTo>
                    <a:pt x="109" y="275"/>
                  </a:lnTo>
                  <a:lnTo>
                    <a:pt x="115" y="278"/>
                  </a:lnTo>
                  <a:lnTo>
                    <a:pt x="120" y="280"/>
                  </a:lnTo>
                  <a:lnTo>
                    <a:pt x="126" y="283"/>
                  </a:lnTo>
                  <a:lnTo>
                    <a:pt x="130" y="283"/>
                  </a:lnTo>
                  <a:lnTo>
                    <a:pt x="136" y="284"/>
                  </a:lnTo>
                  <a:lnTo>
                    <a:pt x="141" y="284"/>
                  </a:lnTo>
                  <a:lnTo>
                    <a:pt x="147" y="287"/>
                  </a:lnTo>
                  <a:lnTo>
                    <a:pt x="151" y="287"/>
                  </a:lnTo>
                  <a:lnTo>
                    <a:pt x="157" y="287"/>
                  </a:lnTo>
                  <a:lnTo>
                    <a:pt x="163" y="286"/>
                  </a:lnTo>
                  <a:lnTo>
                    <a:pt x="169" y="286"/>
                  </a:lnTo>
                  <a:lnTo>
                    <a:pt x="163" y="282"/>
                  </a:lnTo>
                  <a:lnTo>
                    <a:pt x="159" y="280"/>
                  </a:lnTo>
                  <a:lnTo>
                    <a:pt x="153" y="277"/>
                  </a:lnTo>
                  <a:lnTo>
                    <a:pt x="149" y="277"/>
                  </a:lnTo>
                  <a:lnTo>
                    <a:pt x="143" y="273"/>
                  </a:lnTo>
                  <a:lnTo>
                    <a:pt x="140" y="272"/>
                  </a:lnTo>
                  <a:lnTo>
                    <a:pt x="136" y="269"/>
                  </a:lnTo>
                  <a:lnTo>
                    <a:pt x="133" y="269"/>
                  </a:lnTo>
                  <a:lnTo>
                    <a:pt x="126" y="266"/>
                  </a:lnTo>
                  <a:lnTo>
                    <a:pt x="123" y="262"/>
                  </a:lnTo>
                  <a:lnTo>
                    <a:pt x="120" y="259"/>
                  </a:lnTo>
                  <a:lnTo>
                    <a:pt x="117" y="258"/>
                  </a:lnTo>
                  <a:lnTo>
                    <a:pt x="113" y="254"/>
                  </a:lnTo>
                  <a:lnTo>
                    <a:pt x="110" y="250"/>
                  </a:lnTo>
                  <a:lnTo>
                    <a:pt x="107" y="246"/>
                  </a:lnTo>
                  <a:lnTo>
                    <a:pt x="106" y="243"/>
                  </a:lnTo>
                  <a:lnTo>
                    <a:pt x="100" y="239"/>
                  </a:lnTo>
                  <a:lnTo>
                    <a:pt x="97" y="236"/>
                  </a:lnTo>
                  <a:lnTo>
                    <a:pt x="94" y="233"/>
                  </a:lnTo>
                  <a:lnTo>
                    <a:pt x="90" y="232"/>
                  </a:lnTo>
                  <a:lnTo>
                    <a:pt x="86" y="228"/>
                  </a:lnTo>
                  <a:lnTo>
                    <a:pt x="83" y="228"/>
                  </a:lnTo>
                  <a:lnTo>
                    <a:pt x="79" y="225"/>
                  </a:lnTo>
                  <a:lnTo>
                    <a:pt x="76" y="225"/>
                  </a:lnTo>
                  <a:lnTo>
                    <a:pt x="69" y="222"/>
                  </a:lnTo>
                  <a:lnTo>
                    <a:pt x="66" y="222"/>
                  </a:lnTo>
                  <a:lnTo>
                    <a:pt x="61" y="221"/>
                  </a:lnTo>
                  <a:lnTo>
                    <a:pt x="57" y="221"/>
                  </a:lnTo>
                  <a:lnTo>
                    <a:pt x="51" y="219"/>
                  </a:lnTo>
                  <a:lnTo>
                    <a:pt x="47" y="219"/>
                  </a:lnTo>
                  <a:lnTo>
                    <a:pt x="43" y="219"/>
                  </a:lnTo>
                  <a:lnTo>
                    <a:pt x="40" y="219"/>
                  </a:lnTo>
                  <a:lnTo>
                    <a:pt x="33" y="215"/>
                  </a:lnTo>
                  <a:lnTo>
                    <a:pt x="29" y="215"/>
                  </a:lnTo>
                  <a:lnTo>
                    <a:pt x="23" y="212"/>
                  </a:lnTo>
                  <a:lnTo>
                    <a:pt x="20" y="212"/>
                  </a:lnTo>
                  <a:lnTo>
                    <a:pt x="16" y="209"/>
                  </a:lnTo>
                  <a:lnTo>
                    <a:pt x="12" y="207"/>
                  </a:lnTo>
                  <a:lnTo>
                    <a:pt x="9" y="203"/>
                  </a:lnTo>
                  <a:lnTo>
                    <a:pt x="7" y="203"/>
                  </a:lnTo>
                  <a:lnTo>
                    <a:pt x="3" y="200"/>
                  </a:lnTo>
                  <a:lnTo>
                    <a:pt x="2" y="197"/>
                  </a:lnTo>
                  <a:lnTo>
                    <a:pt x="0" y="193"/>
                  </a:lnTo>
                  <a:lnTo>
                    <a:pt x="0" y="190"/>
                  </a:lnTo>
                  <a:lnTo>
                    <a:pt x="0" y="186"/>
                  </a:lnTo>
                  <a:lnTo>
                    <a:pt x="0" y="182"/>
                  </a:lnTo>
                  <a:lnTo>
                    <a:pt x="0" y="179"/>
                  </a:lnTo>
                  <a:lnTo>
                    <a:pt x="2" y="176"/>
                  </a:lnTo>
                  <a:lnTo>
                    <a:pt x="2" y="169"/>
                  </a:lnTo>
                  <a:lnTo>
                    <a:pt x="2" y="166"/>
                  </a:lnTo>
                  <a:lnTo>
                    <a:pt x="2" y="163"/>
                  </a:lnTo>
                  <a:lnTo>
                    <a:pt x="6" y="159"/>
                  </a:lnTo>
                  <a:lnTo>
                    <a:pt x="7" y="156"/>
                  </a:lnTo>
                  <a:lnTo>
                    <a:pt x="10" y="154"/>
                  </a:lnTo>
                  <a:lnTo>
                    <a:pt x="13" y="151"/>
                  </a:lnTo>
                  <a:lnTo>
                    <a:pt x="17" y="151"/>
                  </a:lnTo>
                  <a:lnTo>
                    <a:pt x="20" y="147"/>
                  </a:lnTo>
                  <a:lnTo>
                    <a:pt x="23" y="147"/>
                  </a:lnTo>
                  <a:lnTo>
                    <a:pt x="27" y="146"/>
                  </a:lnTo>
                  <a:lnTo>
                    <a:pt x="30" y="146"/>
                  </a:lnTo>
                  <a:lnTo>
                    <a:pt x="33" y="146"/>
                  </a:lnTo>
                  <a:lnTo>
                    <a:pt x="36" y="146"/>
                  </a:lnTo>
                  <a:lnTo>
                    <a:pt x="40" y="146"/>
                  </a:lnTo>
                  <a:lnTo>
                    <a:pt x="46" y="149"/>
                  </a:lnTo>
                  <a:lnTo>
                    <a:pt x="48" y="149"/>
                  </a:lnTo>
                  <a:lnTo>
                    <a:pt x="52" y="149"/>
                  </a:lnTo>
                  <a:lnTo>
                    <a:pt x="55" y="149"/>
                  </a:lnTo>
                  <a:lnTo>
                    <a:pt x="58" y="153"/>
                  </a:lnTo>
                  <a:lnTo>
                    <a:pt x="62" y="154"/>
                  </a:lnTo>
                  <a:lnTo>
                    <a:pt x="63" y="154"/>
                  </a:lnTo>
                  <a:lnTo>
                    <a:pt x="66" y="157"/>
                  </a:lnTo>
                  <a:lnTo>
                    <a:pt x="69" y="158"/>
                  </a:lnTo>
                  <a:lnTo>
                    <a:pt x="70" y="158"/>
                  </a:lnTo>
                  <a:lnTo>
                    <a:pt x="74" y="162"/>
                  </a:lnTo>
                  <a:lnTo>
                    <a:pt x="76" y="162"/>
                  </a:lnTo>
                  <a:lnTo>
                    <a:pt x="79" y="165"/>
                  </a:lnTo>
                  <a:lnTo>
                    <a:pt x="83" y="166"/>
                  </a:lnTo>
                  <a:lnTo>
                    <a:pt x="89" y="169"/>
                  </a:lnTo>
                  <a:close/>
                </a:path>
              </a:pathLst>
            </a:custGeom>
            <a:solidFill>
              <a:srgbClr val="FFB1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5" name="Freeform 129"/>
            <p:cNvSpPr>
              <a:spLocks/>
            </p:cNvSpPr>
            <p:nvPr/>
          </p:nvSpPr>
          <p:spPr bwMode="auto">
            <a:xfrm>
              <a:off x="787" y="1335"/>
              <a:ext cx="390" cy="348"/>
            </a:xfrm>
            <a:custGeom>
              <a:avLst/>
              <a:gdLst>
                <a:gd name="T0" fmla="*/ 304 w 390"/>
                <a:gd name="T1" fmla="*/ 172 h 348"/>
                <a:gd name="T2" fmla="*/ 347 w 390"/>
                <a:gd name="T3" fmla="*/ 171 h 348"/>
                <a:gd name="T4" fmla="*/ 376 w 390"/>
                <a:gd name="T5" fmla="*/ 183 h 348"/>
                <a:gd name="T6" fmla="*/ 388 w 390"/>
                <a:gd name="T7" fmla="*/ 212 h 348"/>
                <a:gd name="T8" fmla="*/ 382 w 390"/>
                <a:gd name="T9" fmla="*/ 241 h 348"/>
                <a:gd name="T10" fmla="*/ 351 w 390"/>
                <a:gd name="T11" fmla="*/ 251 h 348"/>
                <a:gd name="T12" fmla="*/ 317 w 390"/>
                <a:gd name="T13" fmla="*/ 257 h 348"/>
                <a:gd name="T14" fmla="*/ 300 w 390"/>
                <a:gd name="T15" fmla="*/ 257 h 348"/>
                <a:gd name="T16" fmla="*/ 282 w 390"/>
                <a:gd name="T17" fmla="*/ 278 h 348"/>
                <a:gd name="T18" fmla="*/ 253 w 390"/>
                <a:gd name="T19" fmla="*/ 303 h 348"/>
                <a:gd name="T20" fmla="*/ 224 w 390"/>
                <a:gd name="T21" fmla="*/ 312 h 348"/>
                <a:gd name="T22" fmla="*/ 243 w 390"/>
                <a:gd name="T23" fmla="*/ 315 h 348"/>
                <a:gd name="T24" fmla="*/ 261 w 390"/>
                <a:gd name="T25" fmla="*/ 315 h 348"/>
                <a:gd name="T26" fmla="*/ 240 w 390"/>
                <a:gd name="T27" fmla="*/ 326 h 348"/>
                <a:gd name="T28" fmla="*/ 130 w 390"/>
                <a:gd name="T29" fmla="*/ 348 h 348"/>
                <a:gd name="T30" fmla="*/ 33 w 390"/>
                <a:gd name="T31" fmla="*/ 323 h 348"/>
                <a:gd name="T32" fmla="*/ 25 w 390"/>
                <a:gd name="T33" fmla="*/ 293 h 348"/>
                <a:gd name="T34" fmla="*/ 24 w 390"/>
                <a:gd name="T35" fmla="*/ 277 h 348"/>
                <a:gd name="T36" fmla="*/ 27 w 390"/>
                <a:gd name="T37" fmla="*/ 275 h 348"/>
                <a:gd name="T38" fmla="*/ 47 w 390"/>
                <a:gd name="T39" fmla="*/ 281 h 348"/>
                <a:gd name="T40" fmla="*/ 61 w 390"/>
                <a:gd name="T41" fmla="*/ 282 h 348"/>
                <a:gd name="T42" fmla="*/ 48 w 390"/>
                <a:gd name="T43" fmla="*/ 272 h 348"/>
                <a:gd name="T44" fmla="*/ 19 w 390"/>
                <a:gd name="T45" fmla="*/ 241 h 348"/>
                <a:gd name="T46" fmla="*/ 21 w 390"/>
                <a:gd name="T47" fmla="*/ 178 h 348"/>
                <a:gd name="T48" fmla="*/ 14 w 390"/>
                <a:gd name="T49" fmla="*/ 125 h 348"/>
                <a:gd name="T50" fmla="*/ 6 w 390"/>
                <a:gd name="T51" fmla="*/ 86 h 348"/>
                <a:gd name="T52" fmla="*/ 0 w 390"/>
                <a:gd name="T53" fmla="*/ 59 h 348"/>
                <a:gd name="T54" fmla="*/ 17 w 390"/>
                <a:gd name="T55" fmla="*/ 28 h 348"/>
                <a:gd name="T56" fmla="*/ 50 w 390"/>
                <a:gd name="T57" fmla="*/ 19 h 348"/>
                <a:gd name="T58" fmla="*/ 75 w 390"/>
                <a:gd name="T59" fmla="*/ 60 h 348"/>
                <a:gd name="T60" fmla="*/ 92 w 390"/>
                <a:gd name="T61" fmla="*/ 101 h 348"/>
                <a:gd name="T62" fmla="*/ 104 w 390"/>
                <a:gd name="T63" fmla="*/ 123 h 348"/>
                <a:gd name="T64" fmla="*/ 109 w 390"/>
                <a:gd name="T65" fmla="*/ 92 h 348"/>
                <a:gd name="T66" fmla="*/ 113 w 390"/>
                <a:gd name="T67" fmla="*/ 58 h 348"/>
                <a:gd name="T68" fmla="*/ 120 w 390"/>
                <a:gd name="T69" fmla="*/ 28 h 348"/>
                <a:gd name="T70" fmla="*/ 150 w 390"/>
                <a:gd name="T71" fmla="*/ 2 h 348"/>
                <a:gd name="T72" fmla="*/ 184 w 390"/>
                <a:gd name="T73" fmla="*/ 10 h 348"/>
                <a:gd name="T74" fmla="*/ 192 w 390"/>
                <a:gd name="T75" fmla="*/ 57 h 348"/>
                <a:gd name="T76" fmla="*/ 195 w 390"/>
                <a:gd name="T77" fmla="*/ 98 h 348"/>
                <a:gd name="T78" fmla="*/ 198 w 390"/>
                <a:gd name="T79" fmla="*/ 123 h 348"/>
                <a:gd name="T80" fmla="*/ 219 w 390"/>
                <a:gd name="T81" fmla="*/ 89 h 348"/>
                <a:gd name="T82" fmla="*/ 239 w 390"/>
                <a:gd name="T83" fmla="*/ 52 h 348"/>
                <a:gd name="T84" fmla="*/ 255 w 390"/>
                <a:gd name="T85" fmla="*/ 22 h 348"/>
                <a:gd name="T86" fmla="*/ 292 w 390"/>
                <a:gd name="T87" fmla="*/ 8 h 348"/>
                <a:gd name="T88" fmla="*/ 329 w 390"/>
                <a:gd name="T89" fmla="*/ 28 h 348"/>
                <a:gd name="T90" fmla="*/ 320 w 390"/>
                <a:gd name="T91" fmla="*/ 76 h 348"/>
                <a:gd name="T92" fmla="*/ 294 w 390"/>
                <a:gd name="T93" fmla="*/ 121 h 348"/>
                <a:gd name="T94" fmla="*/ 273 w 390"/>
                <a:gd name="T95" fmla="*/ 156 h 348"/>
                <a:gd name="T96" fmla="*/ 233 w 390"/>
                <a:gd name="T97" fmla="*/ 149 h 348"/>
                <a:gd name="T98" fmla="*/ 186 w 390"/>
                <a:gd name="T99" fmla="*/ 158 h 348"/>
                <a:gd name="T100" fmla="*/ 160 w 390"/>
                <a:gd name="T101" fmla="*/ 185 h 348"/>
                <a:gd name="T102" fmla="*/ 198 w 390"/>
                <a:gd name="T103" fmla="*/ 166 h 348"/>
                <a:gd name="T104" fmla="*/ 246 w 390"/>
                <a:gd name="T105" fmla="*/ 169 h 34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90"/>
                <a:gd name="T160" fmla="*/ 0 h 348"/>
                <a:gd name="T161" fmla="*/ 390 w 390"/>
                <a:gd name="T162" fmla="*/ 348 h 34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90" h="348">
                  <a:moveTo>
                    <a:pt x="266" y="185"/>
                  </a:moveTo>
                  <a:lnTo>
                    <a:pt x="273" y="182"/>
                  </a:lnTo>
                  <a:lnTo>
                    <a:pt x="281" y="179"/>
                  </a:lnTo>
                  <a:lnTo>
                    <a:pt x="287" y="176"/>
                  </a:lnTo>
                  <a:lnTo>
                    <a:pt x="297" y="176"/>
                  </a:lnTo>
                  <a:lnTo>
                    <a:pt x="304" y="172"/>
                  </a:lnTo>
                  <a:lnTo>
                    <a:pt x="311" y="172"/>
                  </a:lnTo>
                  <a:lnTo>
                    <a:pt x="318" y="172"/>
                  </a:lnTo>
                  <a:lnTo>
                    <a:pt x="328" y="172"/>
                  </a:lnTo>
                  <a:lnTo>
                    <a:pt x="333" y="171"/>
                  </a:lnTo>
                  <a:lnTo>
                    <a:pt x="340" y="171"/>
                  </a:lnTo>
                  <a:lnTo>
                    <a:pt x="347" y="171"/>
                  </a:lnTo>
                  <a:lnTo>
                    <a:pt x="353" y="172"/>
                  </a:lnTo>
                  <a:lnTo>
                    <a:pt x="356" y="172"/>
                  </a:lnTo>
                  <a:lnTo>
                    <a:pt x="363" y="176"/>
                  </a:lnTo>
                  <a:lnTo>
                    <a:pt x="367" y="178"/>
                  </a:lnTo>
                  <a:lnTo>
                    <a:pt x="374" y="181"/>
                  </a:lnTo>
                  <a:lnTo>
                    <a:pt x="376" y="183"/>
                  </a:lnTo>
                  <a:lnTo>
                    <a:pt x="379" y="187"/>
                  </a:lnTo>
                  <a:lnTo>
                    <a:pt x="382" y="190"/>
                  </a:lnTo>
                  <a:lnTo>
                    <a:pt x="385" y="196"/>
                  </a:lnTo>
                  <a:lnTo>
                    <a:pt x="385" y="200"/>
                  </a:lnTo>
                  <a:lnTo>
                    <a:pt x="388" y="206"/>
                  </a:lnTo>
                  <a:lnTo>
                    <a:pt x="388" y="212"/>
                  </a:lnTo>
                  <a:lnTo>
                    <a:pt x="390" y="218"/>
                  </a:lnTo>
                  <a:lnTo>
                    <a:pt x="388" y="222"/>
                  </a:lnTo>
                  <a:lnTo>
                    <a:pt x="388" y="228"/>
                  </a:lnTo>
                  <a:lnTo>
                    <a:pt x="385" y="232"/>
                  </a:lnTo>
                  <a:lnTo>
                    <a:pt x="385" y="238"/>
                  </a:lnTo>
                  <a:lnTo>
                    <a:pt x="382" y="241"/>
                  </a:lnTo>
                  <a:lnTo>
                    <a:pt x="378" y="246"/>
                  </a:lnTo>
                  <a:lnTo>
                    <a:pt x="374" y="248"/>
                  </a:lnTo>
                  <a:lnTo>
                    <a:pt x="371" y="251"/>
                  </a:lnTo>
                  <a:lnTo>
                    <a:pt x="364" y="251"/>
                  </a:lnTo>
                  <a:lnTo>
                    <a:pt x="358" y="251"/>
                  </a:lnTo>
                  <a:lnTo>
                    <a:pt x="351" y="251"/>
                  </a:lnTo>
                  <a:lnTo>
                    <a:pt x="345" y="253"/>
                  </a:lnTo>
                  <a:lnTo>
                    <a:pt x="339" y="253"/>
                  </a:lnTo>
                  <a:lnTo>
                    <a:pt x="333" y="253"/>
                  </a:lnTo>
                  <a:lnTo>
                    <a:pt x="327" y="253"/>
                  </a:lnTo>
                  <a:lnTo>
                    <a:pt x="323" y="257"/>
                  </a:lnTo>
                  <a:lnTo>
                    <a:pt x="317" y="257"/>
                  </a:lnTo>
                  <a:lnTo>
                    <a:pt x="314" y="257"/>
                  </a:lnTo>
                  <a:lnTo>
                    <a:pt x="309" y="257"/>
                  </a:lnTo>
                  <a:lnTo>
                    <a:pt x="306" y="257"/>
                  </a:lnTo>
                  <a:lnTo>
                    <a:pt x="303" y="257"/>
                  </a:lnTo>
                  <a:lnTo>
                    <a:pt x="302" y="257"/>
                  </a:lnTo>
                  <a:lnTo>
                    <a:pt x="300" y="257"/>
                  </a:lnTo>
                  <a:lnTo>
                    <a:pt x="300" y="258"/>
                  </a:lnTo>
                  <a:lnTo>
                    <a:pt x="297" y="261"/>
                  </a:lnTo>
                  <a:lnTo>
                    <a:pt x="294" y="264"/>
                  </a:lnTo>
                  <a:lnTo>
                    <a:pt x="291" y="268"/>
                  </a:lnTo>
                  <a:lnTo>
                    <a:pt x="287" y="274"/>
                  </a:lnTo>
                  <a:lnTo>
                    <a:pt x="282" y="278"/>
                  </a:lnTo>
                  <a:lnTo>
                    <a:pt x="278" y="283"/>
                  </a:lnTo>
                  <a:lnTo>
                    <a:pt x="274" y="286"/>
                  </a:lnTo>
                  <a:lnTo>
                    <a:pt x="271" y="293"/>
                  </a:lnTo>
                  <a:lnTo>
                    <a:pt x="264" y="296"/>
                  </a:lnTo>
                  <a:lnTo>
                    <a:pt x="260" y="300"/>
                  </a:lnTo>
                  <a:lnTo>
                    <a:pt x="253" y="303"/>
                  </a:lnTo>
                  <a:lnTo>
                    <a:pt x="250" y="306"/>
                  </a:lnTo>
                  <a:lnTo>
                    <a:pt x="243" y="306"/>
                  </a:lnTo>
                  <a:lnTo>
                    <a:pt x="237" y="309"/>
                  </a:lnTo>
                  <a:lnTo>
                    <a:pt x="230" y="309"/>
                  </a:lnTo>
                  <a:lnTo>
                    <a:pt x="224" y="312"/>
                  </a:lnTo>
                  <a:lnTo>
                    <a:pt x="227" y="313"/>
                  </a:lnTo>
                  <a:lnTo>
                    <a:pt x="230" y="313"/>
                  </a:lnTo>
                  <a:lnTo>
                    <a:pt x="233" y="315"/>
                  </a:lnTo>
                  <a:lnTo>
                    <a:pt x="237" y="315"/>
                  </a:lnTo>
                  <a:lnTo>
                    <a:pt x="240" y="315"/>
                  </a:lnTo>
                  <a:lnTo>
                    <a:pt x="243" y="315"/>
                  </a:lnTo>
                  <a:lnTo>
                    <a:pt x="248" y="316"/>
                  </a:lnTo>
                  <a:lnTo>
                    <a:pt x="250" y="315"/>
                  </a:lnTo>
                  <a:lnTo>
                    <a:pt x="253" y="315"/>
                  </a:lnTo>
                  <a:lnTo>
                    <a:pt x="257" y="315"/>
                  </a:lnTo>
                  <a:lnTo>
                    <a:pt x="260" y="315"/>
                  </a:lnTo>
                  <a:lnTo>
                    <a:pt x="261" y="315"/>
                  </a:lnTo>
                  <a:lnTo>
                    <a:pt x="264" y="315"/>
                  </a:lnTo>
                  <a:lnTo>
                    <a:pt x="266" y="315"/>
                  </a:lnTo>
                  <a:lnTo>
                    <a:pt x="261" y="318"/>
                  </a:lnTo>
                  <a:lnTo>
                    <a:pt x="252" y="323"/>
                  </a:lnTo>
                  <a:lnTo>
                    <a:pt x="240" y="326"/>
                  </a:lnTo>
                  <a:lnTo>
                    <a:pt x="227" y="333"/>
                  </a:lnTo>
                  <a:lnTo>
                    <a:pt x="208" y="336"/>
                  </a:lnTo>
                  <a:lnTo>
                    <a:pt x="191" y="340"/>
                  </a:lnTo>
                  <a:lnTo>
                    <a:pt x="171" y="344"/>
                  </a:lnTo>
                  <a:lnTo>
                    <a:pt x="152" y="348"/>
                  </a:lnTo>
                  <a:lnTo>
                    <a:pt x="130" y="348"/>
                  </a:lnTo>
                  <a:lnTo>
                    <a:pt x="111" y="348"/>
                  </a:lnTo>
                  <a:lnTo>
                    <a:pt x="91" y="346"/>
                  </a:lnTo>
                  <a:lnTo>
                    <a:pt x="73" y="345"/>
                  </a:lnTo>
                  <a:lnTo>
                    <a:pt x="57" y="338"/>
                  </a:lnTo>
                  <a:lnTo>
                    <a:pt x="44" y="331"/>
                  </a:lnTo>
                  <a:lnTo>
                    <a:pt x="33" y="323"/>
                  </a:lnTo>
                  <a:lnTo>
                    <a:pt x="27" y="312"/>
                  </a:lnTo>
                  <a:lnTo>
                    <a:pt x="25" y="306"/>
                  </a:lnTo>
                  <a:lnTo>
                    <a:pt x="25" y="303"/>
                  </a:lnTo>
                  <a:lnTo>
                    <a:pt x="25" y="300"/>
                  </a:lnTo>
                  <a:lnTo>
                    <a:pt x="25" y="296"/>
                  </a:lnTo>
                  <a:lnTo>
                    <a:pt x="25" y="293"/>
                  </a:lnTo>
                  <a:lnTo>
                    <a:pt x="25" y="290"/>
                  </a:lnTo>
                  <a:lnTo>
                    <a:pt x="25" y="286"/>
                  </a:lnTo>
                  <a:lnTo>
                    <a:pt x="25" y="285"/>
                  </a:lnTo>
                  <a:lnTo>
                    <a:pt x="24" y="282"/>
                  </a:lnTo>
                  <a:lnTo>
                    <a:pt x="24" y="280"/>
                  </a:lnTo>
                  <a:lnTo>
                    <a:pt x="24" y="277"/>
                  </a:lnTo>
                  <a:lnTo>
                    <a:pt x="24" y="275"/>
                  </a:lnTo>
                  <a:lnTo>
                    <a:pt x="27" y="275"/>
                  </a:lnTo>
                  <a:lnTo>
                    <a:pt x="30" y="278"/>
                  </a:lnTo>
                  <a:lnTo>
                    <a:pt x="34" y="278"/>
                  </a:lnTo>
                  <a:lnTo>
                    <a:pt x="37" y="281"/>
                  </a:lnTo>
                  <a:lnTo>
                    <a:pt x="40" y="281"/>
                  </a:lnTo>
                  <a:lnTo>
                    <a:pt x="44" y="281"/>
                  </a:lnTo>
                  <a:lnTo>
                    <a:pt x="47" y="281"/>
                  </a:lnTo>
                  <a:lnTo>
                    <a:pt x="51" y="283"/>
                  </a:lnTo>
                  <a:lnTo>
                    <a:pt x="52" y="282"/>
                  </a:lnTo>
                  <a:lnTo>
                    <a:pt x="56" y="282"/>
                  </a:lnTo>
                  <a:lnTo>
                    <a:pt x="58" y="282"/>
                  </a:lnTo>
                  <a:lnTo>
                    <a:pt x="61" y="282"/>
                  </a:lnTo>
                  <a:lnTo>
                    <a:pt x="64" y="282"/>
                  </a:lnTo>
                  <a:lnTo>
                    <a:pt x="67" y="282"/>
                  </a:lnTo>
                  <a:lnTo>
                    <a:pt x="60" y="279"/>
                  </a:lnTo>
                  <a:lnTo>
                    <a:pt x="55" y="275"/>
                  </a:lnTo>
                  <a:lnTo>
                    <a:pt x="48" y="272"/>
                  </a:lnTo>
                  <a:lnTo>
                    <a:pt x="44" y="270"/>
                  </a:lnTo>
                  <a:lnTo>
                    <a:pt x="37" y="264"/>
                  </a:lnTo>
                  <a:lnTo>
                    <a:pt x="33" y="261"/>
                  </a:lnTo>
                  <a:lnTo>
                    <a:pt x="27" y="255"/>
                  </a:lnTo>
                  <a:lnTo>
                    <a:pt x="24" y="250"/>
                  </a:lnTo>
                  <a:lnTo>
                    <a:pt x="19" y="241"/>
                  </a:lnTo>
                  <a:lnTo>
                    <a:pt x="16" y="235"/>
                  </a:lnTo>
                  <a:lnTo>
                    <a:pt x="14" y="225"/>
                  </a:lnTo>
                  <a:lnTo>
                    <a:pt x="14" y="216"/>
                  </a:lnTo>
                  <a:lnTo>
                    <a:pt x="14" y="203"/>
                  </a:lnTo>
                  <a:lnTo>
                    <a:pt x="17" y="192"/>
                  </a:lnTo>
                  <a:lnTo>
                    <a:pt x="21" y="178"/>
                  </a:lnTo>
                  <a:lnTo>
                    <a:pt x="27" y="165"/>
                  </a:lnTo>
                  <a:lnTo>
                    <a:pt x="24" y="155"/>
                  </a:lnTo>
                  <a:lnTo>
                    <a:pt x="21" y="148"/>
                  </a:lnTo>
                  <a:lnTo>
                    <a:pt x="17" y="140"/>
                  </a:lnTo>
                  <a:lnTo>
                    <a:pt x="17" y="134"/>
                  </a:lnTo>
                  <a:lnTo>
                    <a:pt x="14" y="125"/>
                  </a:lnTo>
                  <a:lnTo>
                    <a:pt x="14" y="118"/>
                  </a:lnTo>
                  <a:lnTo>
                    <a:pt x="12" y="112"/>
                  </a:lnTo>
                  <a:lnTo>
                    <a:pt x="12" y="105"/>
                  </a:lnTo>
                  <a:lnTo>
                    <a:pt x="8" y="99"/>
                  </a:lnTo>
                  <a:lnTo>
                    <a:pt x="8" y="92"/>
                  </a:lnTo>
                  <a:lnTo>
                    <a:pt x="6" y="86"/>
                  </a:lnTo>
                  <a:lnTo>
                    <a:pt x="6" y="80"/>
                  </a:lnTo>
                  <a:lnTo>
                    <a:pt x="3" y="73"/>
                  </a:lnTo>
                  <a:lnTo>
                    <a:pt x="3" y="70"/>
                  </a:lnTo>
                  <a:lnTo>
                    <a:pt x="3" y="67"/>
                  </a:lnTo>
                  <a:lnTo>
                    <a:pt x="3" y="65"/>
                  </a:lnTo>
                  <a:lnTo>
                    <a:pt x="0" y="59"/>
                  </a:lnTo>
                  <a:lnTo>
                    <a:pt x="0" y="55"/>
                  </a:lnTo>
                  <a:lnTo>
                    <a:pt x="2" y="48"/>
                  </a:lnTo>
                  <a:lnTo>
                    <a:pt x="5" y="45"/>
                  </a:lnTo>
                  <a:lnTo>
                    <a:pt x="8" y="38"/>
                  </a:lnTo>
                  <a:lnTo>
                    <a:pt x="13" y="34"/>
                  </a:lnTo>
                  <a:lnTo>
                    <a:pt x="17" y="28"/>
                  </a:lnTo>
                  <a:lnTo>
                    <a:pt x="24" y="25"/>
                  </a:lnTo>
                  <a:lnTo>
                    <a:pt x="27" y="21"/>
                  </a:lnTo>
                  <a:lnTo>
                    <a:pt x="34" y="17"/>
                  </a:lnTo>
                  <a:lnTo>
                    <a:pt x="40" y="16"/>
                  </a:lnTo>
                  <a:lnTo>
                    <a:pt x="47" y="17"/>
                  </a:lnTo>
                  <a:lnTo>
                    <a:pt x="50" y="19"/>
                  </a:lnTo>
                  <a:lnTo>
                    <a:pt x="57" y="23"/>
                  </a:lnTo>
                  <a:lnTo>
                    <a:pt x="61" y="28"/>
                  </a:lnTo>
                  <a:lnTo>
                    <a:pt x="67" y="38"/>
                  </a:lnTo>
                  <a:lnTo>
                    <a:pt x="69" y="45"/>
                  </a:lnTo>
                  <a:lnTo>
                    <a:pt x="72" y="54"/>
                  </a:lnTo>
                  <a:lnTo>
                    <a:pt x="75" y="60"/>
                  </a:lnTo>
                  <a:lnTo>
                    <a:pt x="79" y="70"/>
                  </a:lnTo>
                  <a:lnTo>
                    <a:pt x="82" y="77"/>
                  </a:lnTo>
                  <a:lnTo>
                    <a:pt x="85" y="83"/>
                  </a:lnTo>
                  <a:lnTo>
                    <a:pt x="89" y="90"/>
                  </a:lnTo>
                  <a:lnTo>
                    <a:pt x="92" y="98"/>
                  </a:lnTo>
                  <a:lnTo>
                    <a:pt x="92" y="101"/>
                  </a:lnTo>
                  <a:lnTo>
                    <a:pt x="95" y="107"/>
                  </a:lnTo>
                  <a:lnTo>
                    <a:pt x="97" y="111"/>
                  </a:lnTo>
                  <a:lnTo>
                    <a:pt x="101" y="116"/>
                  </a:lnTo>
                  <a:lnTo>
                    <a:pt x="101" y="118"/>
                  </a:lnTo>
                  <a:lnTo>
                    <a:pt x="104" y="122"/>
                  </a:lnTo>
                  <a:lnTo>
                    <a:pt x="104" y="123"/>
                  </a:lnTo>
                  <a:lnTo>
                    <a:pt x="106" y="125"/>
                  </a:lnTo>
                  <a:lnTo>
                    <a:pt x="106" y="118"/>
                  </a:lnTo>
                  <a:lnTo>
                    <a:pt x="106" y="112"/>
                  </a:lnTo>
                  <a:lnTo>
                    <a:pt x="106" y="105"/>
                  </a:lnTo>
                  <a:lnTo>
                    <a:pt x="109" y="99"/>
                  </a:lnTo>
                  <a:lnTo>
                    <a:pt x="109" y="92"/>
                  </a:lnTo>
                  <a:lnTo>
                    <a:pt x="109" y="86"/>
                  </a:lnTo>
                  <a:lnTo>
                    <a:pt x="109" y="79"/>
                  </a:lnTo>
                  <a:lnTo>
                    <a:pt x="113" y="76"/>
                  </a:lnTo>
                  <a:lnTo>
                    <a:pt x="113" y="69"/>
                  </a:lnTo>
                  <a:lnTo>
                    <a:pt x="113" y="65"/>
                  </a:lnTo>
                  <a:lnTo>
                    <a:pt x="113" y="58"/>
                  </a:lnTo>
                  <a:lnTo>
                    <a:pt x="116" y="55"/>
                  </a:lnTo>
                  <a:lnTo>
                    <a:pt x="116" y="48"/>
                  </a:lnTo>
                  <a:lnTo>
                    <a:pt x="117" y="45"/>
                  </a:lnTo>
                  <a:lnTo>
                    <a:pt x="117" y="38"/>
                  </a:lnTo>
                  <a:lnTo>
                    <a:pt x="120" y="35"/>
                  </a:lnTo>
                  <a:lnTo>
                    <a:pt x="120" y="28"/>
                  </a:lnTo>
                  <a:lnTo>
                    <a:pt x="123" y="23"/>
                  </a:lnTo>
                  <a:lnTo>
                    <a:pt x="126" y="16"/>
                  </a:lnTo>
                  <a:lnTo>
                    <a:pt x="131" y="13"/>
                  </a:lnTo>
                  <a:lnTo>
                    <a:pt x="137" y="9"/>
                  </a:lnTo>
                  <a:lnTo>
                    <a:pt x="143" y="5"/>
                  </a:lnTo>
                  <a:lnTo>
                    <a:pt x="150" y="2"/>
                  </a:lnTo>
                  <a:lnTo>
                    <a:pt x="157" y="2"/>
                  </a:lnTo>
                  <a:lnTo>
                    <a:pt x="162" y="0"/>
                  </a:lnTo>
                  <a:lnTo>
                    <a:pt x="169" y="0"/>
                  </a:lnTo>
                  <a:lnTo>
                    <a:pt x="174" y="2"/>
                  </a:lnTo>
                  <a:lnTo>
                    <a:pt x="181" y="7"/>
                  </a:lnTo>
                  <a:lnTo>
                    <a:pt x="184" y="10"/>
                  </a:lnTo>
                  <a:lnTo>
                    <a:pt x="190" y="17"/>
                  </a:lnTo>
                  <a:lnTo>
                    <a:pt x="191" y="26"/>
                  </a:lnTo>
                  <a:lnTo>
                    <a:pt x="193" y="38"/>
                  </a:lnTo>
                  <a:lnTo>
                    <a:pt x="192" y="44"/>
                  </a:lnTo>
                  <a:lnTo>
                    <a:pt x="192" y="50"/>
                  </a:lnTo>
                  <a:lnTo>
                    <a:pt x="192" y="57"/>
                  </a:lnTo>
                  <a:lnTo>
                    <a:pt x="192" y="65"/>
                  </a:lnTo>
                  <a:lnTo>
                    <a:pt x="192" y="71"/>
                  </a:lnTo>
                  <a:lnTo>
                    <a:pt x="192" y="78"/>
                  </a:lnTo>
                  <a:lnTo>
                    <a:pt x="192" y="84"/>
                  </a:lnTo>
                  <a:lnTo>
                    <a:pt x="195" y="93"/>
                  </a:lnTo>
                  <a:lnTo>
                    <a:pt x="195" y="98"/>
                  </a:lnTo>
                  <a:lnTo>
                    <a:pt x="195" y="104"/>
                  </a:lnTo>
                  <a:lnTo>
                    <a:pt x="195" y="109"/>
                  </a:lnTo>
                  <a:lnTo>
                    <a:pt x="198" y="115"/>
                  </a:lnTo>
                  <a:lnTo>
                    <a:pt x="198" y="118"/>
                  </a:lnTo>
                  <a:lnTo>
                    <a:pt x="198" y="122"/>
                  </a:lnTo>
                  <a:lnTo>
                    <a:pt x="198" y="123"/>
                  </a:lnTo>
                  <a:lnTo>
                    <a:pt x="201" y="125"/>
                  </a:lnTo>
                  <a:lnTo>
                    <a:pt x="204" y="115"/>
                  </a:lnTo>
                  <a:lnTo>
                    <a:pt x="207" y="109"/>
                  </a:lnTo>
                  <a:lnTo>
                    <a:pt x="210" y="102"/>
                  </a:lnTo>
                  <a:lnTo>
                    <a:pt x="216" y="95"/>
                  </a:lnTo>
                  <a:lnTo>
                    <a:pt x="219" y="89"/>
                  </a:lnTo>
                  <a:lnTo>
                    <a:pt x="222" y="82"/>
                  </a:lnTo>
                  <a:lnTo>
                    <a:pt x="226" y="76"/>
                  </a:lnTo>
                  <a:lnTo>
                    <a:pt x="231" y="70"/>
                  </a:lnTo>
                  <a:lnTo>
                    <a:pt x="232" y="64"/>
                  </a:lnTo>
                  <a:lnTo>
                    <a:pt x="236" y="58"/>
                  </a:lnTo>
                  <a:lnTo>
                    <a:pt x="239" y="52"/>
                  </a:lnTo>
                  <a:lnTo>
                    <a:pt x="242" y="48"/>
                  </a:lnTo>
                  <a:lnTo>
                    <a:pt x="243" y="42"/>
                  </a:lnTo>
                  <a:lnTo>
                    <a:pt x="247" y="38"/>
                  </a:lnTo>
                  <a:lnTo>
                    <a:pt x="250" y="32"/>
                  </a:lnTo>
                  <a:lnTo>
                    <a:pt x="253" y="28"/>
                  </a:lnTo>
                  <a:lnTo>
                    <a:pt x="255" y="22"/>
                  </a:lnTo>
                  <a:lnTo>
                    <a:pt x="259" y="17"/>
                  </a:lnTo>
                  <a:lnTo>
                    <a:pt x="264" y="14"/>
                  </a:lnTo>
                  <a:lnTo>
                    <a:pt x="271" y="12"/>
                  </a:lnTo>
                  <a:lnTo>
                    <a:pt x="277" y="9"/>
                  </a:lnTo>
                  <a:lnTo>
                    <a:pt x="285" y="8"/>
                  </a:lnTo>
                  <a:lnTo>
                    <a:pt x="292" y="8"/>
                  </a:lnTo>
                  <a:lnTo>
                    <a:pt x="302" y="10"/>
                  </a:lnTo>
                  <a:lnTo>
                    <a:pt x="308" y="10"/>
                  </a:lnTo>
                  <a:lnTo>
                    <a:pt x="315" y="13"/>
                  </a:lnTo>
                  <a:lnTo>
                    <a:pt x="320" y="16"/>
                  </a:lnTo>
                  <a:lnTo>
                    <a:pt x="327" y="23"/>
                  </a:lnTo>
                  <a:lnTo>
                    <a:pt x="329" y="28"/>
                  </a:lnTo>
                  <a:lnTo>
                    <a:pt x="331" y="36"/>
                  </a:lnTo>
                  <a:lnTo>
                    <a:pt x="331" y="46"/>
                  </a:lnTo>
                  <a:lnTo>
                    <a:pt x="330" y="58"/>
                  </a:lnTo>
                  <a:lnTo>
                    <a:pt x="327" y="62"/>
                  </a:lnTo>
                  <a:lnTo>
                    <a:pt x="323" y="69"/>
                  </a:lnTo>
                  <a:lnTo>
                    <a:pt x="320" y="76"/>
                  </a:lnTo>
                  <a:lnTo>
                    <a:pt x="317" y="83"/>
                  </a:lnTo>
                  <a:lnTo>
                    <a:pt x="310" y="90"/>
                  </a:lnTo>
                  <a:lnTo>
                    <a:pt x="307" y="98"/>
                  </a:lnTo>
                  <a:lnTo>
                    <a:pt x="304" y="104"/>
                  </a:lnTo>
                  <a:lnTo>
                    <a:pt x="300" y="114"/>
                  </a:lnTo>
                  <a:lnTo>
                    <a:pt x="294" y="121"/>
                  </a:lnTo>
                  <a:lnTo>
                    <a:pt x="291" y="127"/>
                  </a:lnTo>
                  <a:lnTo>
                    <a:pt x="287" y="134"/>
                  </a:lnTo>
                  <a:lnTo>
                    <a:pt x="284" y="140"/>
                  </a:lnTo>
                  <a:lnTo>
                    <a:pt x="280" y="145"/>
                  </a:lnTo>
                  <a:lnTo>
                    <a:pt x="276" y="151"/>
                  </a:lnTo>
                  <a:lnTo>
                    <a:pt x="273" y="156"/>
                  </a:lnTo>
                  <a:lnTo>
                    <a:pt x="270" y="161"/>
                  </a:lnTo>
                  <a:lnTo>
                    <a:pt x="263" y="158"/>
                  </a:lnTo>
                  <a:lnTo>
                    <a:pt x="258" y="155"/>
                  </a:lnTo>
                  <a:lnTo>
                    <a:pt x="250" y="151"/>
                  </a:lnTo>
                  <a:lnTo>
                    <a:pt x="243" y="151"/>
                  </a:lnTo>
                  <a:lnTo>
                    <a:pt x="233" y="149"/>
                  </a:lnTo>
                  <a:lnTo>
                    <a:pt x="227" y="149"/>
                  </a:lnTo>
                  <a:lnTo>
                    <a:pt x="218" y="149"/>
                  </a:lnTo>
                  <a:lnTo>
                    <a:pt x="212" y="151"/>
                  </a:lnTo>
                  <a:lnTo>
                    <a:pt x="202" y="151"/>
                  </a:lnTo>
                  <a:lnTo>
                    <a:pt x="195" y="155"/>
                  </a:lnTo>
                  <a:lnTo>
                    <a:pt x="186" y="158"/>
                  </a:lnTo>
                  <a:lnTo>
                    <a:pt x="180" y="163"/>
                  </a:lnTo>
                  <a:lnTo>
                    <a:pt x="172" y="168"/>
                  </a:lnTo>
                  <a:lnTo>
                    <a:pt x="165" y="174"/>
                  </a:lnTo>
                  <a:lnTo>
                    <a:pt x="160" y="182"/>
                  </a:lnTo>
                  <a:lnTo>
                    <a:pt x="157" y="192"/>
                  </a:lnTo>
                  <a:lnTo>
                    <a:pt x="160" y="185"/>
                  </a:lnTo>
                  <a:lnTo>
                    <a:pt x="165" y="182"/>
                  </a:lnTo>
                  <a:lnTo>
                    <a:pt x="172" y="178"/>
                  </a:lnTo>
                  <a:lnTo>
                    <a:pt x="179" y="174"/>
                  </a:lnTo>
                  <a:lnTo>
                    <a:pt x="185" y="171"/>
                  </a:lnTo>
                  <a:lnTo>
                    <a:pt x="192" y="168"/>
                  </a:lnTo>
                  <a:lnTo>
                    <a:pt x="198" y="166"/>
                  </a:lnTo>
                  <a:lnTo>
                    <a:pt x="208" y="166"/>
                  </a:lnTo>
                  <a:lnTo>
                    <a:pt x="215" y="163"/>
                  </a:lnTo>
                  <a:lnTo>
                    <a:pt x="222" y="163"/>
                  </a:lnTo>
                  <a:lnTo>
                    <a:pt x="229" y="163"/>
                  </a:lnTo>
                  <a:lnTo>
                    <a:pt x="239" y="167"/>
                  </a:lnTo>
                  <a:lnTo>
                    <a:pt x="246" y="169"/>
                  </a:lnTo>
                  <a:lnTo>
                    <a:pt x="252" y="172"/>
                  </a:lnTo>
                  <a:lnTo>
                    <a:pt x="259" y="178"/>
                  </a:lnTo>
                  <a:lnTo>
                    <a:pt x="266" y="185"/>
                  </a:lnTo>
                  <a:close/>
                </a:path>
              </a:pathLst>
            </a:custGeom>
            <a:solidFill>
              <a:srgbClr val="FFB1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2532" name="Group 121"/>
          <p:cNvGrpSpPr>
            <a:grpSpLocks/>
          </p:cNvGrpSpPr>
          <p:nvPr/>
        </p:nvGrpSpPr>
        <p:grpSpPr bwMode="auto">
          <a:xfrm>
            <a:off x="220663" y="2620963"/>
            <a:ext cx="4803775" cy="4213225"/>
            <a:chOff x="1150" y="2579"/>
            <a:chExt cx="1419" cy="1323"/>
          </a:xfrm>
        </p:grpSpPr>
        <p:sp>
          <p:nvSpPr>
            <p:cNvPr id="22541" name="Freeform 11"/>
            <p:cNvSpPr>
              <a:spLocks/>
            </p:cNvSpPr>
            <p:nvPr/>
          </p:nvSpPr>
          <p:spPr bwMode="auto">
            <a:xfrm>
              <a:off x="1150" y="2579"/>
              <a:ext cx="1419" cy="1323"/>
            </a:xfrm>
            <a:custGeom>
              <a:avLst/>
              <a:gdLst>
                <a:gd name="T0" fmla="*/ 730 w 1419"/>
                <a:gd name="T1" fmla="*/ 115 h 1323"/>
                <a:gd name="T2" fmla="*/ 757 w 1419"/>
                <a:gd name="T3" fmla="*/ 88 h 1323"/>
                <a:gd name="T4" fmla="*/ 793 w 1419"/>
                <a:gd name="T5" fmla="*/ 60 h 1323"/>
                <a:gd name="T6" fmla="*/ 835 w 1419"/>
                <a:gd name="T7" fmla="*/ 36 h 1323"/>
                <a:gd name="T8" fmla="*/ 887 w 1419"/>
                <a:gd name="T9" fmla="*/ 17 h 1323"/>
                <a:gd name="T10" fmla="*/ 944 w 1419"/>
                <a:gd name="T11" fmla="*/ 5 h 1323"/>
                <a:gd name="T12" fmla="*/ 1009 w 1419"/>
                <a:gd name="T13" fmla="*/ 0 h 1323"/>
                <a:gd name="T14" fmla="*/ 1084 w 1419"/>
                <a:gd name="T15" fmla="*/ 5 h 1323"/>
                <a:gd name="T16" fmla="*/ 1161 w 1419"/>
                <a:gd name="T17" fmla="*/ 20 h 1323"/>
                <a:gd name="T18" fmla="*/ 1232 w 1419"/>
                <a:gd name="T19" fmla="*/ 50 h 1323"/>
                <a:gd name="T20" fmla="*/ 1295 w 1419"/>
                <a:gd name="T21" fmla="*/ 97 h 1323"/>
                <a:gd name="T22" fmla="*/ 1350 w 1419"/>
                <a:gd name="T23" fmla="*/ 157 h 1323"/>
                <a:gd name="T24" fmla="*/ 1389 w 1419"/>
                <a:gd name="T25" fmla="*/ 231 h 1323"/>
                <a:gd name="T26" fmla="*/ 1413 w 1419"/>
                <a:gd name="T27" fmla="*/ 317 h 1323"/>
                <a:gd name="T28" fmla="*/ 1418 w 1419"/>
                <a:gd name="T29" fmla="*/ 412 h 1323"/>
                <a:gd name="T30" fmla="*/ 1404 w 1419"/>
                <a:gd name="T31" fmla="*/ 518 h 1323"/>
                <a:gd name="T32" fmla="*/ 1369 w 1419"/>
                <a:gd name="T33" fmla="*/ 626 h 1323"/>
                <a:gd name="T34" fmla="*/ 1320 w 1419"/>
                <a:gd name="T35" fmla="*/ 730 h 1323"/>
                <a:gd name="T36" fmla="*/ 1256 w 1419"/>
                <a:gd name="T37" fmla="*/ 834 h 1323"/>
                <a:gd name="T38" fmla="*/ 1182 w 1419"/>
                <a:gd name="T39" fmla="*/ 932 h 1323"/>
                <a:gd name="T40" fmla="*/ 1096 w 1419"/>
                <a:gd name="T41" fmla="*/ 1027 h 1323"/>
                <a:gd name="T42" fmla="*/ 1000 w 1419"/>
                <a:gd name="T43" fmla="*/ 1116 h 1323"/>
                <a:gd name="T44" fmla="*/ 891 w 1419"/>
                <a:gd name="T45" fmla="*/ 1202 h 1323"/>
                <a:gd name="T46" fmla="*/ 775 w 1419"/>
                <a:gd name="T47" fmla="*/ 1282 h 1323"/>
                <a:gd name="T48" fmla="*/ 686 w 1419"/>
                <a:gd name="T49" fmla="*/ 1302 h 1323"/>
                <a:gd name="T50" fmla="*/ 607 w 1419"/>
                <a:gd name="T51" fmla="*/ 1248 h 1323"/>
                <a:gd name="T52" fmla="*/ 508 w 1419"/>
                <a:gd name="T53" fmla="*/ 1180 h 1323"/>
                <a:gd name="T54" fmla="*/ 401 w 1419"/>
                <a:gd name="T55" fmla="*/ 1097 h 1323"/>
                <a:gd name="T56" fmla="*/ 289 w 1419"/>
                <a:gd name="T57" fmla="*/ 1002 h 1323"/>
                <a:gd name="T58" fmla="*/ 185 w 1419"/>
                <a:gd name="T59" fmla="*/ 898 h 1323"/>
                <a:gd name="T60" fmla="*/ 96 w 1419"/>
                <a:gd name="T61" fmla="*/ 785 h 1323"/>
                <a:gd name="T62" fmla="*/ 36 w 1419"/>
                <a:gd name="T63" fmla="*/ 667 h 1323"/>
                <a:gd name="T64" fmla="*/ 9 w 1419"/>
                <a:gd name="T65" fmla="*/ 563 h 1323"/>
                <a:gd name="T66" fmla="*/ 0 w 1419"/>
                <a:gd name="T67" fmla="*/ 478 h 1323"/>
                <a:gd name="T68" fmla="*/ 4 w 1419"/>
                <a:gd name="T69" fmla="*/ 397 h 1323"/>
                <a:gd name="T70" fmla="*/ 18 w 1419"/>
                <a:gd name="T71" fmla="*/ 323 h 1323"/>
                <a:gd name="T72" fmla="*/ 40 w 1419"/>
                <a:gd name="T73" fmla="*/ 254 h 1323"/>
                <a:gd name="T74" fmla="*/ 70 w 1419"/>
                <a:gd name="T75" fmla="*/ 192 h 1323"/>
                <a:gd name="T76" fmla="*/ 110 w 1419"/>
                <a:gd name="T77" fmla="*/ 137 h 1323"/>
                <a:gd name="T78" fmla="*/ 158 w 1419"/>
                <a:gd name="T79" fmla="*/ 94 h 1323"/>
                <a:gd name="T80" fmla="*/ 212 w 1419"/>
                <a:gd name="T81" fmla="*/ 56 h 1323"/>
                <a:gd name="T82" fmla="*/ 276 w 1419"/>
                <a:gd name="T83" fmla="*/ 26 h 1323"/>
                <a:gd name="T84" fmla="*/ 345 w 1419"/>
                <a:gd name="T85" fmla="*/ 8 h 1323"/>
                <a:gd name="T86" fmla="*/ 417 w 1419"/>
                <a:gd name="T87" fmla="*/ 2 h 1323"/>
                <a:gd name="T88" fmla="*/ 488 w 1419"/>
                <a:gd name="T89" fmla="*/ 8 h 1323"/>
                <a:gd name="T90" fmla="*/ 559 w 1419"/>
                <a:gd name="T91" fmla="*/ 26 h 1323"/>
                <a:gd name="T92" fmla="*/ 627 w 1419"/>
                <a:gd name="T93" fmla="*/ 57 h 1323"/>
                <a:gd name="T94" fmla="*/ 689 w 1419"/>
                <a:gd name="T95" fmla="*/ 103 h 1323"/>
                <a:gd name="T96" fmla="*/ 721 w 1419"/>
                <a:gd name="T97" fmla="*/ 131 h 1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9"/>
                <a:gd name="T148" fmla="*/ 0 h 1323"/>
                <a:gd name="T149" fmla="*/ 1419 w 1419"/>
                <a:gd name="T150" fmla="*/ 1323 h 1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9" h="1323">
                  <a:moveTo>
                    <a:pt x="721" y="131"/>
                  </a:moveTo>
                  <a:lnTo>
                    <a:pt x="730" y="115"/>
                  </a:lnTo>
                  <a:lnTo>
                    <a:pt x="743" y="101"/>
                  </a:lnTo>
                  <a:lnTo>
                    <a:pt x="757" y="88"/>
                  </a:lnTo>
                  <a:lnTo>
                    <a:pt x="775" y="74"/>
                  </a:lnTo>
                  <a:lnTo>
                    <a:pt x="793" y="60"/>
                  </a:lnTo>
                  <a:lnTo>
                    <a:pt x="813" y="47"/>
                  </a:lnTo>
                  <a:lnTo>
                    <a:pt x="835" y="36"/>
                  </a:lnTo>
                  <a:lnTo>
                    <a:pt x="861" y="27"/>
                  </a:lnTo>
                  <a:lnTo>
                    <a:pt x="887" y="17"/>
                  </a:lnTo>
                  <a:lnTo>
                    <a:pt x="914" y="9"/>
                  </a:lnTo>
                  <a:lnTo>
                    <a:pt x="944" y="5"/>
                  </a:lnTo>
                  <a:lnTo>
                    <a:pt x="977" y="2"/>
                  </a:lnTo>
                  <a:lnTo>
                    <a:pt x="1009" y="0"/>
                  </a:lnTo>
                  <a:lnTo>
                    <a:pt x="1045" y="2"/>
                  </a:lnTo>
                  <a:lnTo>
                    <a:pt x="1084" y="5"/>
                  </a:lnTo>
                  <a:lnTo>
                    <a:pt x="1125" y="12"/>
                  </a:lnTo>
                  <a:lnTo>
                    <a:pt x="1161" y="20"/>
                  </a:lnTo>
                  <a:lnTo>
                    <a:pt x="1199" y="33"/>
                  </a:lnTo>
                  <a:lnTo>
                    <a:pt x="1232" y="50"/>
                  </a:lnTo>
                  <a:lnTo>
                    <a:pt x="1267" y="73"/>
                  </a:lnTo>
                  <a:lnTo>
                    <a:pt x="1295" y="97"/>
                  </a:lnTo>
                  <a:lnTo>
                    <a:pt x="1326" y="125"/>
                  </a:lnTo>
                  <a:lnTo>
                    <a:pt x="1350" y="157"/>
                  </a:lnTo>
                  <a:lnTo>
                    <a:pt x="1374" y="195"/>
                  </a:lnTo>
                  <a:lnTo>
                    <a:pt x="1389" y="231"/>
                  </a:lnTo>
                  <a:lnTo>
                    <a:pt x="1404" y="273"/>
                  </a:lnTo>
                  <a:lnTo>
                    <a:pt x="1413" y="317"/>
                  </a:lnTo>
                  <a:lnTo>
                    <a:pt x="1419" y="364"/>
                  </a:lnTo>
                  <a:lnTo>
                    <a:pt x="1418" y="412"/>
                  </a:lnTo>
                  <a:lnTo>
                    <a:pt x="1415" y="463"/>
                  </a:lnTo>
                  <a:lnTo>
                    <a:pt x="1404" y="518"/>
                  </a:lnTo>
                  <a:lnTo>
                    <a:pt x="1390" y="575"/>
                  </a:lnTo>
                  <a:lnTo>
                    <a:pt x="1369" y="626"/>
                  </a:lnTo>
                  <a:lnTo>
                    <a:pt x="1347" y="680"/>
                  </a:lnTo>
                  <a:lnTo>
                    <a:pt x="1320" y="730"/>
                  </a:lnTo>
                  <a:lnTo>
                    <a:pt x="1291" y="785"/>
                  </a:lnTo>
                  <a:lnTo>
                    <a:pt x="1256" y="834"/>
                  </a:lnTo>
                  <a:lnTo>
                    <a:pt x="1221" y="884"/>
                  </a:lnTo>
                  <a:lnTo>
                    <a:pt x="1182" y="932"/>
                  </a:lnTo>
                  <a:lnTo>
                    <a:pt x="1143" y="982"/>
                  </a:lnTo>
                  <a:lnTo>
                    <a:pt x="1096" y="1027"/>
                  </a:lnTo>
                  <a:lnTo>
                    <a:pt x="1049" y="1074"/>
                  </a:lnTo>
                  <a:lnTo>
                    <a:pt x="1000" y="1116"/>
                  </a:lnTo>
                  <a:lnTo>
                    <a:pt x="948" y="1162"/>
                  </a:lnTo>
                  <a:lnTo>
                    <a:pt x="891" y="1202"/>
                  </a:lnTo>
                  <a:lnTo>
                    <a:pt x="835" y="1245"/>
                  </a:lnTo>
                  <a:lnTo>
                    <a:pt x="775" y="1282"/>
                  </a:lnTo>
                  <a:lnTo>
                    <a:pt x="716" y="1323"/>
                  </a:lnTo>
                  <a:lnTo>
                    <a:pt x="686" y="1302"/>
                  </a:lnTo>
                  <a:lnTo>
                    <a:pt x="650" y="1278"/>
                  </a:lnTo>
                  <a:lnTo>
                    <a:pt x="607" y="1248"/>
                  </a:lnTo>
                  <a:lnTo>
                    <a:pt x="561" y="1218"/>
                  </a:lnTo>
                  <a:lnTo>
                    <a:pt x="508" y="1180"/>
                  </a:lnTo>
                  <a:lnTo>
                    <a:pt x="457" y="1141"/>
                  </a:lnTo>
                  <a:lnTo>
                    <a:pt x="401" y="1097"/>
                  </a:lnTo>
                  <a:lnTo>
                    <a:pt x="347" y="1053"/>
                  </a:lnTo>
                  <a:lnTo>
                    <a:pt x="289" y="1002"/>
                  </a:lnTo>
                  <a:lnTo>
                    <a:pt x="236" y="952"/>
                  </a:lnTo>
                  <a:lnTo>
                    <a:pt x="185" y="898"/>
                  </a:lnTo>
                  <a:lnTo>
                    <a:pt x="140" y="843"/>
                  </a:lnTo>
                  <a:lnTo>
                    <a:pt x="96" y="785"/>
                  </a:lnTo>
                  <a:lnTo>
                    <a:pt x="63" y="727"/>
                  </a:lnTo>
                  <a:lnTo>
                    <a:pt x="36" y="667"/>
                  </a:lnTo>
                  <a:lnTo>
                    <a:pt x="19" y="608"/>
                  </a:lnTo>
                  <a:lnTo>
                    <a:pt x="9" y="563"/>
                  </a:lnTo>
                  <a:lnTo>
                    <a:pt x="4" y="521"/>
                  </a:lnTo>
                  <a:lnTo>
                    <a:pt x="0" y="478"/>
                  </a:lnTo>
                  <a:lnTo>
                    <a:pt x="1" y="438"/>
                  </a:lnTo>
                  <a:lnTo>
                    <a:pt x="4" y="397"/>
                  </a:lnTo>
                  <a:lnTo>
                    <a:pt x="10" y="359"/>
                  </a:lnTo>
                  <a:lnTo>
                    <a:pt x="18" y="323"/>
                  </a:lnTo>
                  <a:lnTo>
                    <a:pt x="28" y="290"/>
                  </a:lnTo>
                  <a:lnTo>
                    <a:pt x="40" y="254"/>
                  </a:lnTo>
                  <a:lnTo>
                    <a:pt x="54" y="222"/>
                  </a:lnTo>
                  <a:lnTo>
                    <a:pt x="70" y="192"/>
                  </a:lnTo>
                  <a:lnTo>
                    <a:pt x="90" y="165"/>
                  </a:lnTo>
                  <a:lnTo>
                    <a:pt x="110" y="137"/>
                  </a:lnTo>
                  <a:lnTo>
                    <a:pt x="132" y="115"/>
                  </a:lnTo>
                  <a:lnTo>
                    <a:pt x="158" y="94"/>
                  </a:lnTo>
                  <a:lnTo>
                    <a:pt x="185" y="76"/>
                  </a:lnTo>
                  <a:lnTo>
                    <a:pt x="212" y="56"/>
                  </a:lnTo>
                  <a:lnTo>
                    <a:pt x="244" y="39"/>
                  </a:lnTo>
                  <a:lnTo>
                    <a:pt x="276" y="26"/>
                  </a:lnTo>
                  <a:lnTo>
                    <a:pt x="310" y="17"/>
                  </a:lnTo>
                  <a:lnTo>
                    <a:pt x="345" y="8"/>
                  </a:lnTo>
                  <a:lnTo>
                    <a:pt x="381" y="3"/>
                  </a:lnTo>
                  <a:lnTo>
                    <a:pt x="417" y="2"/>
                  </a:lnTo>
                  <a:lnTo>
                    <a:pt x="454" y="5"/>
                  </a:lnTo>
                  <a:lnTo>
                    <a:pt x="488" y="8"/>
                  </a:lnTo>
                  <a:lnTo>
                    <a:pt x="525" y="15"/>
                  </a:lnTo>
                  <a:lnTo>
                    <a:pt x="559" y="26"/>
                  </a:lnTo>
                  <a:lnTo>
                    <a:pt x="595" y="41"/>
                  </a:lnTo>
                  <a:lnTo>
                    <a:pt x="627" y="57"/>
                  </a:lnTo>
                  <a:lnTo>
                    <a:pt x="660" y="79"/>
                  </a:lnTo>
                  <a:lnTo>
                    <a:pt x="689" y="103"/>
                  </a:lnTo>
                  <a:lnTo>
                    <a:pt x="721"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2" name="Freeform 12"/>
            <p:cNvSpPr>
              <a:spLocks/>
            </p:cNvSpPr>
            <p:nvPr/>
          </p:nvSpPr>
          <p:spPr bwMode="auto">
            <a:xfrm>
              <a:off x="1189" y="2612"/>
              <a:ext cx="1332" cy="1243"/>
            </a:xfrm>
            <a:custGeom>
              <a:avLst/>
              <a:gdLst>
                <a:gd name="T0" fmla="*/ 710 w 1332"/>
                <a:gd name="T1" fmla="*/ 110 h 1243"/>
                <a:gd name="T2" fmla="*/ 792 w 1332"/>
                <a:gd name="T3" fmla="*/ 46 h 1243"/>
                <a:gd name="T4" fmla="*/ 900 w 1332"/>
                <a:gd name="T5" fmla="*/ 6 h 1243"/>
                <a:gd name="T6" fmla="*/ 1023 w 1332"/>
                <a:gd name="T7" fmla="*/ 0 h 1243"/>
                <a:gd name="T8" fmla="*/ 1142 w 1332"/>
                <a:gd name="T9" fmla="*/ 30 h 1243"/>
                <a:gd name="T10" fmla="*/ 1243 w 1332"/>
                <a:gd name="T11" fmla="*/ 103 h 1243"/>
                <a:gd name="T12" fmla="*/ 1311 w 1332"/>
                <a:gd name="T13" fmla="*/ 222 h 1243"/>
                <a:gd name="T14" fmla="*/ 1332 w 1332"/>
                <a:gd name="T15" fmla="*/ 393 h 1243"/>
                <a:gd name="T16" fmla="*/ 1303 w 1332"/>
                <a:gd name="T17" fmla="*/ 554 h 1243"/>
                <a:gd name="T18" fmla="*/ 1252 w 1332"/>
                <a:gd name="T19" fmla="*/ 666 h 1243"/>
                <a:gd name="T20" fmla="*/ 1178 w 1332"/>
                <a:gd name="T21" fmla="*/ 779 h 1243"/>
                <a:gd name="T22" fmla="*/ 1089 w 1332"/>
                <a:gd name="T23" fmla="*/ 892 h 1243"/>
                <a:gd name="T24" fmla="*/ 992 w 1332"/>
                <a:gd name="T25" fmla="*/ 996 h 1243"/>
                <a:gd name="T26" fmla="*/ 893 w 1332"/>
                <a:gd name="T27" fmla="*/ 1088 h 1243"/>
                <a:gd name="T28" fmla="*/ 796 w 1332"/>
                <a:gd name="T29" fmla="*/ 1165 h 1243"/>
                <a:gd name="T30" fmla="*/ 712 w 1332"/>
                <a:gd name="T31" fmla="*/ 1222 h 1243"/>
                <a:gd name="T32" fmla="*/ 609 w 1332"/>
                <a:gd name="T33" fmla="*/ 1198 h 1243"/>
                <a:gd name="T34" fmla="*/ 481 w 1332"/>
                <a:gd name="T35" fmla="*/ 1108 h 1243"/>
                <a:gd name="T36" fmla="*/ 356 w 1332"/>
                <a:gd name="T37" fmla="*/ 1013 h 1243"/>
                <a:gd name="T38" fmla="*/ 243 w 1332"/>
                <a:gd name="T39" fmla="*/ 910 h 1243"/>
                <a:gd name="T40" fmla="*/ 146 w 1332"/>
                <a:gd name="T41" fmla="*/ 804 h 1243"/>
                <a:gd name="T42" fmla="*/ 69 w 1332"/>
                <a:gd name="T43" fmla="*/ 691 h 1243"/>
                <a:gd name="T44" fmla="*/ 19 w 1332"/>
                <a:gd name="T45" fmla="*/ 572 h 1243"/>
                <a:gd name="T46" fmla="*/ 0 w 1332"/>
                <a:gd name="T47" fmla="*/ 448 h 1243"/>
                <a:gd name="T48" fmla="*/ 13 w 1332"/>
                <a:gd name="T49" fmla="*/ 314 h 1243"/>
                <a:gd name="T50" fmla="*/ 60 w 1332"/>
                <a:gd name="T51" fmla="*/ 193 h 1243"/>
                <a:gd name="T52" fmla="*/ 131 w 1332"/>
                <a:gd name="T53" fmla="*/ 103 h 1243"/>
                <a:gd name="T54" fmla="*/ 218 w 1332"/>
                <a:gd name="T55" fmla="*/ 41 h 1243"/>
                <a:gd name="T56" fmla="*/ 320 w 1332"/>
                <a:gd name="T57" fmla="*/ 9 h 1243"/>
                <a:gd name="T58" fmla="*/ 427 w 1332"/>
                <a:gd name="T59" fmla="*/ 8 h 1243"/>
                <a:gd name="T60" fmla="*/ 532 w 1332"/>
                <a:gd name="T61" fmla="*/ 40 h 1243"/>
                <a:gd name="T62" fmla="*/ 636 w 1332"/>
                <a:gd name="T63" fmla="*/ 104 h 1243"/>
                <a:gd name="T64" fmla="*/ 686 w 1332"/>
                <a:gd name="T65" fmla="*/ 153 h 12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243"/>
                <a:gd name="T101" fmla="*/ 1332 w 1332"/>
                <a:gd name="T102" fmla="*/ 1243 h 12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243">
                  <a:moveTo>
                    <a:pt x="686" y="153"/>
                  </a:moveTo>
                  <a:lnTo>
                    <a:pt x="710" y="110"/>
                  </a:lnTo>
                  <a:lnTo>
                    <a:pt x="746" y="76"/>
                  </a:lnTo>
                  <a:lnTo>
                    <a:pt x="792" y="46"/>
                  </a:lnTo>
                  <a:lnTo>
                    <a:pt x="845" y="24"/>
                  </a:lnTo>
                  <a:lnTo>
                    <a:pt x="900" y="6"/>
                  </a:lnTo>
                  <a:lnTo>
                    <a:pt x="962" y="0"/>
                  </a:lnTo>
                  <a:lnTo>
                    <a:pt x="1023" y="0"/>
                  </a:lnTo>
                  <a:lnTo>
                    <a:pt x="1086" y="12"/>
                  </a:lnTo>
                  <a:lnTo>
                    <a:pt x="1142" y="30"/>
                  </a:lnTo>
                  <a:lnTo>
                    <a:pt x="1196" y="62"/>
                  </a:lnTo>
                  <a:lnTo>
                    <a:pt x="1243" y="103"/>
                  </a:lnTo>
                  <a:lnTo>
                    <a:pt x="1284" y="157"/>
                  </a:lnTo>
                  <a:lnTo>
                    <a:pt x="1311" y="222"/>
                  </a:lnTo>
                  <a:lnTo>
                    <a:pt x="1329" y="301"/>
                  </a:lnTo>
                  <a:lnTo>
                    <a:pt x="1332" y="393"/>
                  </a:lnTo>
                  <a:lnTo>
                    <a:pt x="1320" y="501"/>
                  </a:lnTo>
                  <a:lnTo>
                    <a:pt x="1303" y="554"/>
                  </a:lnTo>
                  <a:lnTo>
                    <a:pt x="1281" y="610"/>
                  </a:lnTo>
                  <a:lnTo>
                    <a:pt x="1252" y="666"/>
                  </a:lnTo>
                  <a:lnTo>
                    <a:pt x="1219" y="724"/>
                  </a:lnTo>
                  <a:lnTo>
                    <a:pt x="1178" y="779"/>
                  </a:lnTo>
                  <a:lnTo>
                    <a:pt x="1136" y="838"/>
                  </a:lnTo>
                  <a:lnTo>
                    <a:pt x="1089" y="892"/>
                  </a:lnTo>
                  <a:lnTo>
                    <a:pt x="1044" y="946"/>
                  </a:lnTo>
                  <a:lnTo>
                    <a:pt x="992" y="996"/>
                  </a:lnTo>
                  <a:lnTo>
                    <a:pt x="943" y="1044"/>
                  </a:lnTo>
                  <a:lnTo>
                    <a:pt x="893" y="1088"/>
                  </a:lnTo>
                  <a:lnTo>
                    <a:pt x="845" y="1130"/>
                  </a:lnTo>
                  <a:lnTo>
                    <a:pt x="796" y="1165"/>
                  </a:lnTo>
                  <a:lnTo>
                    <a:pt x="753" y="1197"/>
                  </a:lnTo>
                  <a:lnTo>
                    <a:pt x="712" y="1222"/>
                  </a:lnTo>
                  <a:lnTo>
                    <a:pt x="677" y="1243"/>
                  </a:lnTo>
                  <a:lnTo>
                    <a:pt x="609" y="1198"/>
                  </a:lnTo>
                  <a:lnTo>
                    <a:pt x="546" y="1154"/>
                  </a:lnTo>
                  <a:lnTo>
                    <a:pt x="481" y="1108"/>
                  </a:lnTo>
                  <a:lnTo>
                    <a:pt x="419" y="1062"/>
                  </a:lnTo>
                  <a:lnTo>
                    <a:pt x="356" y="1013"/>
                  </a:lnTo>
                  <a:lnTo>
                    <a:pt x="298" y="963"/>
                  </a:lnTo>
                  <a:lnTo>
                    <a:pt x="243" y="910"/>
                  </a:lnTo>
                  <a:lnTo>
                    <a:pt x="194" y="860"/>
                  </a:lnTo>
                  <a:lnTo>
                    <a:pt x="146" y="804"/>
                  </a:lnTo>
                  <a:lnTo>
                    <a:pt x="105" y="750"/>
                  </a:lnTo>
                  <a:lnTo>
                    <a:pt x="69" y="691"/>
                  </a:lnTo>
                  <a:lnTo>
                    <a:pt x="42" y="634"/>
                  </a:lnTo>
                  <a:lnTo>
                    <a:pt x="19" y="572"/>
                  </a:lnTo>
                  <a:lnTo>
                    <a:pt x="6" y="512"/>
                  </a:lnTo>
                  <a:lnTo>
                    <a:pt x="0" y="448"/>
                  </a:lnTo>
                  <a:lnTo>
                    <a:pt x="4" y="386"/>
                  </a:lnTo>
                  <a:lnTo>
                    <a:pt x="13" y="314"/>
                  </a:lnTo>
                  <a:lnTo>
                    <a:pt x="34" y="251"/>
                  </a:lnTo>
                  <a:lnTo>
                    <a:pt x="60" y="193"/>
                  </a:lnTo>
                  <a:lnTo>
                    <a:pt x="95" y="147"/>
                  </a:lnTo>
                  <a:lnTo>
                    <a:pt x="131" y="103"/>
                  </a:lnTo>
                  <a:lnTo>
                    <a:pt x="173" y="70"/>
                  </a:lnTo>
                  <a:lnTo>
                    <a:pt x="218" y="41"/>
                  </a:lnTo>
                  <a:lnTo>
                    <a:pt x="270" y="23"/>
                  </a:lnTo>
                  <a:lnTo>
                    <a:pt x="320" y="9"/>
                  </a:lnTo>
                  <a:lnTo>
                    <a:pt x="372" y="5"/>
                  </a:lnTo>
                  <a:lnTo>
                    <a:pt x="427" y="8"/>
                  </a:lnTo>
                  <a:lnTo>
                    <a:pt x="481" y="21"/>
                  </a:lnTo>
                  <a:lnTo>
                    <a:pt x="532" y="40"/>
                  </a:lnTo>
                  <a:lnTo>
                    <a:pt x="587" y="68"/>
                  </a:lnTo>
                  <a:lnTo>
                    <a:pt x="636" y="104"/>
                  </a:lnTo>
                  <a:lnTo>
                    <a:pt x="686" y="153"/>
                  </a:lnTo>
                  <a:close/>
                </a:path>
              </a:pathLst>
            </a:custGeom>
            <a:solidFill>
              <a:srgbClr val="EF07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3" name="Freeform 13"/>
            <p:cNvSpPr>
              <a:spLocks/>
            </p:cNvSpPr>
            <p:nvPr/>
          </p:nvSpPr>
          <p:spPr bwMode="auto">
            <a:xfrm>
              <a:off x="1779" y="3622"/>
              <a:ext cx="143" cy="87"/>
            </a:xfrm>
            <a:custGeom>
              <a:avLst/>
              <a:gdLst>
                <a:gd name="T0" fmla="*/ 4 w 143"/>
                <a:gd name="T1" fmla="*/ 0 h 87"/>
                <a:gd name="T2" fmla="*/ 9 w 143"/>
                <a:gd name="T3" fmla="*/ 0 h 87"/>
                <a:gd name="T4" fmla="*/ 15 w 143"/>
                <a:gd name="T5" fmla="*/ 4 h 87"/>
                <a:gd name="T6" fmla="*/ 19 w 143"/>
                <a:gd name="T7" fmla="*/ 7 h 87"/>
                <a:gd name="T8" fmla="*/ 28 w 143"/>
                <a:gd name="T9" fmla="*/ 12 h 87"/>
                <a:gd name="T10" fmla="*/ 36 w 143"/>
                <a:gd name="T11" fmla="*/ 12 h 87"/>
                <a:gd name="T12" fmla="*/ 45 w 143"/>
                <a:gd name="T13" fmla="*/ 16 h 87"/>
                <a:gd name="T14" fmla="*/ 54 w 143"/>
                <a:gd name="T15" fmla="*/ 16 h 87"/>
                <a:gd name="T16" fmla="*/ 63 w 143"/>
                <a:gd name="T17" fmla="*/ 21 h 87"/>
                <a:gd name="T18" fmla="*/ 72 w 143"/>
                <a:gd name="T19" fmla="*/ 18 h 87"/>
                <a:gd name="T20" fmla="*/ 81 w 143"/>
                <a:gd name="T21" fmla="*/ 18 h 87"/>
                <a:gd name="T22" fmla="*/ 90 w 143"/>
                <a:gd name="T23" fmla="*/ 16 h 87"/>
                <a:gd name="T24" fmla="*/ 101 w 143"/>
                <a:gd name="T25" fmla="*/ 16 h 87"/>
                <a:gd name="T26" fmla="*/ 110 w 143"/>
                <a:gd name="T27" fmla="*/ 12 h 87"/>
                <a:gd name="T28" fmla="*/ 120 w 143"/>
                <a:gd name="T29" fmla="*/ 9 h 87"/>
                <a:gd name="T30" fmla="*/ 129 w 143"/>
                <a:gd name="T31" fmla="*/ 4 h 87"/>
                <a:gd name="T32" fmla="*/ 143 w 143"/>
                <a:gd name="T33" fmla="*/ 0 h 87"/>
                <a:gd name="T34" fmla="*/ 141 w 143"/>
                <a:gd name="T35" fmla="*/ 4 h 87"/>
                <a:gd name="T36" fmla="*/ 141 w 143"/>
                <a:gd name="T37" fmla="*/ 13 h 87"/>
                <a:gd name="T38" fmla="*/ 138 w 143"/>
                <a:gd name="T39" fmla="*/ 22 h 87"/>
                <a:gd name="T40" fmla="*/ 138 w 143"/>
                <a:gd name="T41" fmla="*/ 31 h 87"/>
                <a:gd name="T42" fmla="*/ 134 w 143"/>
                <a:gd name="T43" fmla="*/ 36 h 87"/>
                <a:gd name="T44" fmla="*/ 131 w 143"/>
                <a:gd name="T45" fmla="*/ 45 h 87"/>
                <a:gd name="T46" fmla="*/ 126 w 143"/>
                <a:gd name="T47" fmla="*/ 51 h 87"/>
                <a:gd name="T48" fmla="*/ 122 w 143"/>
                <a:gd name="T49" fmla="*/ 60 h 87"/>
                <a:gd name="T50" fmla="*/ 113 w 143"/>
                <a:gd name="T51" fmla="*/ 64 h 87"/>
                <a:gd name="T52" fmla="*/ 108 w 143"/>
                <a:gd name="T53" fmla="*/ 69 h 87"/>
                <a:gd name="T54" fmla="*/ 101 w 143"/>
                <a:gd name="T55" fmla="*/ 73 h 87"/>
                <a:gd name="T56" fmla="*/ 96 w 143"/>
                <a:gd name="T57" fmla="*/ 78 h 87"/>
                <a:gd name="T58" fmla="*/ 87 w 143"/>
                <a:gd name="T59" fmla="*/ 79 h 87"/>
                <a:gd name="T60" fmla="*/ 83 w 143"/>
                <a:gd name="T61" fmla="*/ 84 h 87"/>
                <a:gd name="T62" fmla="*/ 78 w 143"/>
                <a:gd name="T63" fmla="*/ 84 h 87"/>
                <a:gd name="T64" fmla="*/ 74 w 143"/>
                <a:gd name="T65" fmla="*/ 87 h 87"/>
                <a:gd name="T66" fmla="*/ 55 w 143"/>
                <a:gd name="T67" fmla="*/ 84 h 87"/>
                <a:gd name="T68" fmla="*/ 42 w 143"/>
                <a:gd name="T69" fmla="*/ 83 h 87"/>
                <a:gd name="T70" fmla="*/ 30 w 143"/>
                <a:gd name="T71" fmla="*/ 76 h 87"/>
                <a:gd name="T72" fmla="*/ 22 w 143"/>
                <a:gd name="T73" fmla="*/ 72 h 87"/>
                <a:gd name="T74" fmla="*/ 13 w 143"/>
                <a:gd name="T75" fmla="*/ 63 h 87"/>
                <a:gd name="T76" fmla="*/ 9 w 143"/>
                <a:gd name="T77" fmla="*/ 57 h 87"/>
                <a:gd name="T78" fmla="*/ 4 w 143"/>
                <a:gd name="T79" fmla="*/ 48 h 87"/>
                <a:gd name="T80" fmla="*/ 3 w 143"/>
                <a:gd name="T81" fmla="*/ 43 h 87"/>
                <a:gd name="T82" fmla="*/ 0 w 143"/>
                <a:gd name="T83" fmla="*/ 34 h 87"/>
                <a:gd name="T84" fmla="*/ 0 w 143"/>
                <a:gd name="T85" fmla="*/ 25 h 87"/>
                <a:gd name="T86" fmla="*/ 0 w 143"/>
                <a:gd name="T87" fmla="*/ 16 h 87"/>
                <a:gd name="T88" fmla="*/ 1 w 143"/>
                <a:gd name="T89" fmla="*/ 12 h 87"/>
                <a:gd name="T90" fmla="*/ 1 w 143"/>
                <a:gd name="T91" fmla="*/ 6 h 87"/>
                <a:gd name="T92" fmla="*/ 1 w 143"/>
                <a:gd name="T93" fmla="*/ 1 h 87"/>
                <a:gd name="T94" fmla="*/ 1 w 143"/>
                <a:gd name="T95" fmla="*/ 0 h 87"/>
                <a:gd name="T96" fmla="*/ 4 w 143"/>
                <a:gd name="T97" fmla="*/ 0 h 87"/>
                <a:gd name="T98" fmla="*/ 4 w 143"/>
                <a:gd name="T99" fmla="*/ 0 h 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3"/>
                <a:gd name="T151" fmla="*/ 0 h 87"/>
                <a:gd name="T152" fmla="*/ 143 w 143"/>
                <a:gd name="T153" fmla="*/ 87 h 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3" h="87">
                  <a:moveTo>
                    <a:pt x="4" y="0"/>
                  </a:moveTo>
                  <a:lnTo>
                    <a:pt x="9" y="0"/>
                  </a:lnTo>
                  <a:lnTo>
                    <a:pt x="15" y="4"/>
                  </a:lnTo>
                  <a:lnTo>
                    <a:pt x="19" y="7"/>
                  </a:lnTo>
                  <a:lnTo>
                    <a:pt x="28" y="12"/>
                  </a:lnTo>
                  <a:lnTo>
                    <a:pt x="36" y="12"/>
                  </a:lnTo>
                  <a:lnTo>
                    <a:pt x="45" y="16"/>
                  </a:lnTo>
                  <a:lnTo>
                    <a:pt x="54" y="16"/>
                  </a:lnTo>
                  <a:lnTo>
                    <a:pt x="63" y="21"/>
                  </a:lnTo>
                  <a:lnTo>
                    <a:pt x="72" y="18"/>
                  </a:lnTo>
                  <a:lnTo>
                    <a:pt x="81" y="18"/>
                  </a:lnTo>
                  <a:lnTo>
                    <a:pt x="90" y="16"/>
                  </a:lnTo>
                  <a:lnTo>
                    <a:pt x="101" y="16"/>
                  </a:lnTo>
                  <a:lnTo>
                    <a:pt x="110" y="12"/>
                  </a:lnTo>
                  <a:lnTo>
                    <a:pt x="120" y="9"/>
                  </a:lnTo>
                  <a:lnTo>
                    <a:pt x="129" y="4"/>
                  </a:lnTo>
                  <a:lnTo>
                    <a:pt x="143" y="0"/>
                  </a:lnTo>
                  <a:lnTo>
                    <a:pt x="141" y="4"/>
                  </a:lnTo>
                  <a:lnTo>
                    <a:pt x="141" y="13"/>
                  </a:lnTo>
                  <a:lnTo>
                    <a:pt x="138" y="22"/>
                  </a:lnTo>
                  <a:lnTo>
                    <a:pt x="138" y="31"/>
                  </a:lnTo>
                  <a:lnTo>
                    <a:pt x="134" y="36"/>
                  </a:lnTo>
                  <a:lnTo>
                    <a:pt x="131" y="45"/>
                  </a:lnTo>
                  <a:lnTo>
                    <a:pt x="126" y="51"/>
                  </a:lnTo>
                  <a:lnTo>
                    <a:pt x="122" y="60"/>
                  </a:lnTo>
                  <a:lnTo>
                    <a:pt x="113" y="64"/>
                  </a:lnTo>
                  <a:lnTo>
                    <a:pt x="108" y="69"/>
                  </a:lnTo>
                  <a:lnTo>
                    <a:pt x="101" y="73"/>
                  </a:lnTo>
                  <a:lnTo>
                    <a:pt x="96" y="78"/>
                  </a:lnTo>
                  <a:lnTo>
                    <a:pt x="87" y="79"/>
                  </a:lnTo>
                  <a:lnTo>
                    <a:pt x="83" y="84"/>
                  </a:lnTo>
                  <a:lnTo>
                    <a:pt x="78" y="84"/>
                  </a:lnTo>
                  <a:lnTo>
                    <a:pt x="74" y="87"/>
                  </a:lnTo>
                  <a:lnTo>
                    <a:pt x="55" y="84"/>
                  </a:lnTo>
                  <a:lnTo>
                    <a:pt x="42" y="83"/>
                  </a:lnTo>
                  <a:lnTo>
                    <a:pt x="30" y="76"/>
                  </a:lnTo>
                  <a:lnTo>
                    <a:pt x="22" y="72"/>
                  </a:lnTo>
                  <a:lnTo>
                    <a:pt x="13" y="63"/>
                  </a:lnTo>
                  <a:lnTo>
                    <a:pt x="9" y="57"/>
                  </a:lnTo>
                  <a:lnTo>
                    <a:pt x="4" y="48"/>
                  </a:lnTo>
                  <a:lnTo>
                    <a:pt x="3" y="43"/>
                  </a:lnTo>
                  <a:lnTo>
                    <a:pt x="0" y="34"/>
                  </a:lnTo>
                  <a:lnTo>
                    <a:pt x="0" y="25"/>
                  </a:lnTo>
                  <a:lnTo>
                    <a:pt x="0" y="16"/>
                  </a:lnTo>
                  <a:lnTo>
                    <a:pt x="1" y="12"/>
                  </a:lnTo>
                  <a:lnTo>
                    <a:pt x="1" y="6"/>
                  </a:lnTo>
                  <a:lnTo>
                    <a:pt x="1" y="1"/>
                  </a:lnTo>
                  <a:lnTo>
                    <a:pt x="1" y="0"/>
                  </a:lnTo>
                  <a:lnTo>
                    <a:pt x="4" y="0"/>
                  </a:lnTo>
                  <a:close/>
                </a:path>
              </a:pathLst>
            </a:custGeom>
            <a:solidFill>
              <a:srgbClr val="A8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4" name="Freeform 14"/>
            <p:cNvSpPr>
              <a:spLocks/>
            </p:cNvSpPr>
            <p:nvPr/>
          </p:nvSpPr>
          <p:spPr bwMode="auto">
            <a:xfrm>
              <a:off x="1780" y="3622"/>
              <a:ext cx="142" cy="78"/>
            </a:xfrm>
            <a:custGeom>
              <a:avLst/>
              <a:gdLst>
                <a:gd name="T0" fmla="*/ 68 w 142"/>
                <a:gd name="T1" fmla="*/ 78 h 78"/>
                <a:gd name="T2" fmla="*/ 53 w 142"/>
                <a:gd name="T3" fmla="*/ 75 h 78"/>
                <a:gd name="T4" fmla="*/ 39 w 142"/>
                <a:gd name="T5" fmla="*/ 73 h 78"/>
                <a:gd name="T6" fmla="*/ 29 w 142"/>
                <a:gd name="T7" fmla="*/ 69 h 78"/>
                <a:gd name="T8" fmla="*/ 21 w 142"/>
                <a:gd name="T9" fmla="*/ 66 h 78"/>
                <a:gd name="T10" fmla="*/ 12 w 142"/>
                <a:gd name="T11" fmla="*/ 57 h 78"/>
                <a:gd name="T12" fmla="*/ 8 w 142"/>
                <a:gd name="T13" fmla="*/ 52 h 78"/>
                <a:gd name="T14" fmla="*/ 3 w 142"/>
                <a:gd name="T15" fmla="*/ 43 h 78"/>
                <a:gd name="T16" fmla="*/ 3 w 142"/>
                <a:gd name="T17" fmla="*/ 39 h 78"/>
                <a:gd name="T18" fmla="*/ 0 w 142"/>
                <a:gd name="T19" fmla="*/ 30 h 78"/>
                <a:gd name="T20" fmla="*/ 0 w 142"/>
                <a:gd name="T21" fmla="*/ 22 h 78"/>
                <a:gd name="T22" fmla="*/ 0 w 142"/>
                <a:gd name="T23" fmla="*/ 15 h 78"/>
                <a:gd name="T24" fmla="*/ 0 w 142"/>
                <a:gd name="T25" fmla="*/ 10 h 78"/>
                <a:gd name="T26" fmla="*/ 0 w 142"/>
                <a:gd name="T27" fmla="*/ 6 h 78"/>
                <a:gd name="T28" fmla="*/ 0 w 142"/>
                <a:gd name="T29" fmla="*/ 1 h 78"/>
                <a:gd name="T30" fmla="*/ 0 w 142"/>
                <a:gd name="T31" fmla="*/ 0 h 78"/>
                <a:gd name="T32" fmla="*/ 3 w 142"/>
                <a:gd name="T33" fmla="*/ 0 h 78"/>
                <a:gd name="T34" fmla="*/ 8 w 142"/>
                <a:gd name="T35" fmla="*/ 0 h 78"/>
                <a:gd name="T36" fmla="*/ 14 w 142"/>
                <a:gd name="T37" fmla="*/ 4 h 78"/>
                <a:gd name="T38" fmla="*/ 18 w 142"/>
                <a:gd name="T39" fmla="*/ 7 h 78"/>
                <a:gd name="T40" fmla="*/ 27 w 142"/>
                <a:gd name="T41" fmla="*/ 12 h 78"/>
                <a:gd name="T42" fmla="*/ 35 w 142"/>
                <a:gd name="T43" fmla="*/ 12 h 78"/>
                <a:gd name="T44" fmla="*/ 44 w 142"/>
                <a:gd name="T45" fmla="*/ 16 h 78"/>
                <a:gd name="T46" fmla="*/ 53 w 142"/>
                <a:gd name="T47" fmla="*/ 16 h 78"/>
                <a:gd name="T48" fmla="*/ 62 w 142"/>
                <a:gd name="T49" fmla="*/ 21 h 78"/>
                <a:gd name="T50" fmla="*/ 71 w 142"/>
                <a:gd name="T51" fmla="*/ 18 h 78"/>
                <a:gd name="T52" fmla="*/ 80 w 142"/>
                <a:gd name="T53" fmla="*/ 18 h 78"/>
                <a:gd name="T54" fmla="*/ 89 w 142"/>
                <a:gd name="T55" fmla="*/ 16 h 78"/>
                <a:gd name="T56" fmla="*/ 100 w 142"/>
                <a:gd name="T57" fmla="*/ 16 h 78"/>
                <a:gd name="T58" fmla="*/ 109 w 142"/>
                <a:gd name="T59" fmla="*/ 12 h 78"/>
                <a:gd name="T60" fmla="*/ 119 w 142"/>
                <a:gd name="T61" fmla="*/ 9 h 78"/>
                <a:gd name="T62" fmla="*/ 128 w 142"/>
                <a:gd name="T63" fmla="*/ 4 h 78"/>
                <a:gd name="T64" fmla="*/ 142 w 142"/>
                <a:gd name="T65" fmla="*/ 0 h 78"/>
                <a:gd name="T66" fmla="*/ 139 w 142"/>
                <a:gd name="T67" fmla="*/ 4 h 78"/>
                <a:gd name="T68" fmla="*/ 139 w 142"/>
                <a:gd name="T69" fmla="*/ 13 h 78"/>
                <a:gd name="T70" fmla="*/ 134 w 142"/>
                <a:gd name="T71" fmla="*/ 21 h 78"/>
                <a:gd name="T72" fmla="*/ 134 w 142"/>
                <a:gd name="T73" fmla="*/ 30 h 78"/>
                <a:gd name="T74" fmla="*/ 130 w 142"/>
                <a:gd name="T75" fmla="*/ 34 h 78"/>
                <a:gd name="T76" fmla="*/ 127 w 142"/>
                <a:gd name="T77" fmla="*/ 42 h 78"/>
                <a:gd name="T78" fmla="*/ 122 w 142"/>
                <a:gd name="T79" fmla="*/ 46 h 78"/>
                <a:gd name="T80" fmla="*/ 118 w 142"/>
                <a:gd name="T81" fmla="*/ 55 h 78"/>
                <a:gd name="T82" fmla="*/ 109 w 142"/>
                <a:gd name="T83" fmla="*/ 58 h 78"/>
                <a:gd name="T84" fmla="*/ 104 w 142"/>
                <a:gd name="T85" fmla="*/ 63 h 78"/>
                <a:gd name="T86" fmla="*/ 97 w 142"/>
                <a:gd name="T87" fmla="*/ 66 h 78"/>
                <a:gd name="T88" fmla="*/ 92 w 142"/>
                <a:gd name="T89" fmla="*/ 70 h 78"/>
                <a:gd name="T90" fmla="*/ 83 w 142"/>
                <a:gd name="T91" fmla="*/ 70 h 78"/>
                <a:gd name="T92" fmla="*/ 79 w 142"/>
                <a:gd name="T93" fmla="*/ 75 h 78"/>
                <a:gd name="T94" fmla="*/ 73 w 142"/>
                <a:gd name="T95" fmla="*/ 75 h 78"/>
                <a:gd name="T96" fmla="*/ 68 w 142"/>
                <a:gd name="T97" fmla="*/ 78 h 78"/>
                <a:gd name="T98" fmla="*/ 68 w 142"/>
                <a:gd name="T99" fmla="*/ 78 h 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2"/>
                <a:gd name="T151" fmla="*/ 0 h 78"/>
                <a:gd name="T152" fmla="*/ 142 w 142"/>
                <a:gd name="T153" fmla="*/ 78 h 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2" h="78">
                  <a:moveTo>
                    <a:pt x="68" y="78"/>
                  </a:moveTo>
                  <a:lnTo>
                    <a:pt x="53" y="75"/>
                  </a:lnTo>
                  <a:lnTo>
                    <a:pt x="39" y="73"/>
                  </a:lnTo>
                  <a:lnTo>
                    <a:pt x="29" y="69"/>
                  </a:lnTo>
                  <a:lnTo>
                    <a:pt x="21" y="66"/>
                  </a:lnTo>
                  <a:lnTo>
                    <a:pt x="12" y="57"/>
                  </a:lnTo>
                  <a:lnTo>
                    <a:pt x="8" y="52"/>
                  </a:lnTo>
                  <a:lnTo>
                    <a:pt x="3" y="43"/>
                  </a:lnTo>
                  <a:lnTo>
                    <a:pt x="3" y="39"/>
                  </a:lnTo>
                  <a:lnTo>
                    <a:pt x="0" y="30"/>
                  </a:lnTo>
                  <a:lnTo>
                    <a:pt x="0" y="22"/>
                  </a:lnTo>
                  <a:lnTo>
                    <a:pt x="0" y="15"/>
                  </a:lnTo>
                  <a:lnTo>
                    <a:pt x="0" y="10"/>
                  </a:lnTo>
                  <a:lnTo>
                    <a:pt x="0" y="6"/>
                  </a:lnTo>
                  <a:lnTo>
                    <a:pt x="0" y="1"/>
                  </a:lnTo>
                  <a:lnTo>
                    <a:pt x="0" y="0"/>
                  </a:lnTo>
                  <a:lnTo>
                    <a:pt x="3" y="0"/>
                  </a:lnTo>
                  <a:lnTo>
                    <a:pt x="8" y="0"/>
                  </a:lnTo>
                  <a:lnTo>
                    <a:pt x="14" y="4"/>
                  </a:lnTo>
                  <a:lnTo>
                    <a:pt x="18" y="7"/>
                  </a:lnTo>
                  <a:lnTo>
                    <a:pt x="27" y="12"/>
                  </a:lnTo>
                  <a:lnTo>
                    <a:pt x="35" y="12"/>
                  </a:lnTo>
                  <a:lnTo>
                    <a:pt x="44" y="16"/>
                  </a:lnTo>
                  <a:lnTo>
                    <a:pt x="53" y="16"/>
                  </a:lnTo>
                  <a:lnTo>
                    <a:pt x="62" y="21"/>
                  </a:lnTo>
                  <a:lnTo>
                    <a:pt x="71" y="18"/>
                  </a:lnTo>
                  <a:lnTo>
                    <a:pt x="80" y="18"/>
                  </a:lnTo>
                  <a:lnTo>
                    <a:pt x="89" y="16"/>
                  </a:lnTo>
                  <a:lnTo>
                    <a:pt x="100" y="16"/>
                  </a:lnTo>
                  <a:lnTo>
                    <a:pt x="109" y="12"/>
                  </a:lnTo>
                  <a:lnTo>
                    <a:pt x="119" y="9"/>
                  </a:lnTo>
                  <a:lnTo>
                    <a:pt x="128" y="4"/>
                  </a:lnTo>
                  <a:lnTo>
                    <a:pt x="142" y="0"/>
                  </a:lnTo>
                  <a:lnTo>
                    <a:pt x="139" y="4"/>
                  </a:lnTo>
                  <a:lnTo>
                    <a:pt x="139" y="13"/>
                  </a:lnTo>
                  <a:lnTo>
                    <a:pt x="134" y="21"/>
                  </a:lnTo>
                  <a:lnTo>
                    <a:pt x="134" y="30"/>
                  </a:lnTo>
                  <a:lnTo>
                    <a:pt x="130" y="34"/>
                  </a:lnTo>
                  <a:lnTo>
                    <a:pt x="127" y="42"/>
                  </a:lnTo>
                  <a:lnTo>
                    <a:pt x="122" y="46"/>
                  </a:lnTo>
                  <a:lnTo>
                    <a:pt x="118" y="55"/>
                  </a:lnTo>
                  <a:lnTo>
                    <a:pt x="109" y="58"/>
                  </a:lnTo>
                  <a:lnTo>
                    <a:pt x="104" y="63"/>
                  </a:lnTo>
                  <a:lnTo>
                    <a:pt x="97" y="66"/>
                  </a:lnTo>
                  <a:lnTo>
                    <a:pt x="92" y="70"/>
                  </a:lnTo>
                  <a:lnTo>
                    <a:pt x="83" y="70"/>
                  </a:lnTo>
                  <a:lnTo>
                    <a:pt x="79" y="75"/>
                  </a:lnTo>
                  <a:lnTo>
                    <a:pt x="73" y="75"/>
                  </a:lnTo>
                  <a:lnTo>
                    <a:pt x="68" y="78"/>
                  </a:lnTo>
                  <a:close/>
                </a:path>
              </a:pathLst>
            </a:custGeom>
            <a:solidFill>
              <a:srgbClr val="B600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5" name="Freeform 15"/>
            <p:cNvSpPr>
              <a:spLocks/>
            </p:cNvSpPr>
            <p:nvPr/>
          </p:nvSpPr>
          <p:spPr bwMode="auto">
            <a:xfrm>
              <a:off x="1780" y="3622"/>
              <a:ext cx="142" cy="73"/>
            </a:xfrm>
            <a:custGeom>
              <a:avLst/>
              <a:gdLst>
                <a:gd name="T0" fmla="*/ 68 w 142"/>
                <a:gd name="T1" fmla="*/ 73 h 73"/>
                <a:gd name="T2" fmla="*/ 53 w 142"/>
                <a:gd name="T3" fmla="*/ 70 h 73"/>
                <a:gd name="T4" fmla="*/ 41 w 142"/>
                <a:gd name="T5" fmla="*/ 69 h 73"/>
                <a:gd name="T6" fmla="*/ 30 w 142"/>
                <a:gd name="T7" fmla="*/ 64 h 73"/>
                <a:gd name="T8" fmla="*/ 23 w 142"/>
                <a:gd name="T9" fmla="*/ 60 h 73"/>
                <a:gd name="T10" fmla="*/ 15 w 142"/>
                <a:gd name="T11" fmla="*/ 52 h 73"/>
                <a:gd name="T12" fmla="*/ 11 w 142"/>
                <a:gd name="T13" fmla="*/ 48 h 73"/>
                <a:gd name="T14" fmla="*/ 6 w 142"/>
                <a:gd name="T15" fmla="*/ 40 h 73"/>
                <a:gd name="T16" fmla="*/ 5 w 142"/>
                <a:gd name="T17" fmla="*/ 36 h 73"/>
                <a:gd name="T18" fmla="*/ 0 w 142"/>
                <a:gd name="T19" fmla="*/ 27 h 73"/>
                <a:gd name="T20" fmla="*/ 0 w 142"/>
                <a:gd name="T21" fmla="*/ 22 h 73"/>
                <a:gd name="T22" fmla="*/ 0 w 142"/>
                <a:gd name="T23" fmla="*/ 15 h 73"/>
                <a:gd name="T24" fmla="*/ 0 w 142"/>
                <a:gd name="T25" fmla="*/ 10 h 73"/>
                <a:gd name="T26" fmla="*/ 0 w 142"/>
                <a:gd name="T27" fmla="*/ 6 h 73"/>
                <a:gd name="T28" fmla="*/ 0 w 142"/>
                <a:gd name="T29" fmla="*/ 1 h 73"/>
                <a:gd name="T30" fmla="*/ 0 w 142"/>
                <a:gd name="T31" fmla="*/ 0 h 73"/>
                <a:gd name="T32" fmla="*/ 3 w 142"/>
                <a:gd name="T33" fmla="*/ 0 h 73"/>
                <a:gd name="T34" fmla="*/ 8 w 142"/>
                <a:gd name="T35" fmla="*/ 0 h 73"/>
                <a:gd name="T36" fmla="*/ 14 w 142"/>
                <a:gd name="T37" fmla="*/ 4 h 73"/>
                <a:gd name="T38" fmla="*/ 18 w 142"/>
                <a:gd name="T39" fmla="*/ 7 h 73"/>
                <a:gd name="T40" fmla="*/ 27 w 142"/>
                <a:gd name="T41" fmla="*/ 12 h 73"/>
                <a:gd name="T42" fmla="*/ 35 w 142"/>
                <a:gd name="T43" fmla="*/ 12 h 73"/>
                <a:gd name="T44" fmla="*/ 44 w 142"/>
                <a:gd name="T45" fmla="*/ 16 h 73"/>
                <a:gd name="T46" fmla="*/ 53 w 142"/>
                <a:gd name="T47" fmla="*/ 16 h 73"/>
                <a:gd name="T48" fmla="*/ 62 w 142"/>
                <a:gd name="T49" fmla="*/ 21 h 73"/>
                <a:gd name="T50" fmla="*/ 71 w 142"/>
                <a:gd name="T51" fmla="*/ 18 h 73"/>
                <a:gd name="T52" fmla="*/ 80 w 142"/>
                <a:gd name="T53" fmla="*/ 18 h 73"/>
                <a:gd name="T54" fmla="*/ 89 w 142"/>
                <a:gd name="T55" fmla="*/ 16 h 73"/>
                <a:gd name="T56" fmla="*/ 100 w 142"/>
                <a:gd name="T57" fmla="*/ 16 h 73"/>
                <a:gd name="T58" fmla="*/ 109 w 142"/>
                <a:gd name="T59" fmla="*/ 12 h 73"/>
                <a:gd name="T60" fmla="*/ 119 w 142"/>
                <a:gd name="T61" fmla="*/ 9 h 73"/>
                <a:gd name="T62" fmla="*/ 128 w 142"/>
                <a:gd name="T63" fmla="*/ 4 h 73"/>
                <a:gd name="T64" fmla="*/ 142 w 142"/>
                <a:gd name="T65" fmla="*/ 0 h 73"/>
                <a:gd name="T66" fmla="*/ 139 w 142"/>
                <a:gd name="T67" fmla="*/ 4 h 73"/>
                <a:gd name="T68" fmla="*/ 139 w 142"/>
                <a:gd name="T69" fmla="*/ 13 h 73"/>
                <a:gd name="T70" fmla="*/ 134 w 142"/>
                <a:gd name="T71" fmla="*/ 19 h 73"/>
                <a:gd name="T72" fmla="*/ 134 w 142"/>
                <a:gd name="T73" fmla="*/ 28 h 73"/>
                <a:gd name="T74" fmla="*/ 130 w 142"/>
                <a:gd name="T75" fmla="*/ 33 h 73"/>
                <a:gd name="T76" fmla="*/ 125 w 142"/>
                <a:gd name="T77" fmla="*/ 39 h 73"/>
                <a:gd name="T78" fmla="*/ 121 w 142"/>
                <a:gd name="T79" fmla="*/ 43 h 73"/>
                <a:gd name="T80" fmla="*/ 116 w 142"/>
                <a:gd name="T81" fmla="*/ 51 h 73"/>
                <a:gd name="T82" fmla="*/ 107 w 142"/>
                <a:gd name="T83" fmla="*/ 54 h 73"/>
                <a:gd name="T84" fmla="*/ 103 w 142"/>
                <a:gd name="T85" fmla="*/ 58 h 73"/>
                <a:gd name="T86" fmla="*/ 95 w 142"/>
                <a:gd name="T87" fmla="*/ 61 h 73"/>
                <a:gd name="T88" fmla="*/ 91 w 142"/>
                <a:gd name="T89" fmla="*/ 66 h 73"/>
                <a:gd name="T90" fmla="*/ 82 w 142"/>
                <a:gd name="T91" fmla="*/ 66 h 73"/>
                <a:gd name="T92" fmla="*/ 77 w 142"/>
                <a:gd name="T93" fmla="*/ 70 h 73"/>
                <a:gd name="T94" fmla="*/ 73 w 142"/>
                <a:gd name="T95" fmla="*/ 70 h 73"/>
                <a:gd name="T96" fmla="*/ 68 w 142"/>
                <a:gd name="T97" fmla="*/ 73 h 73"/>
                <a:gd name="T98" fmla="*/ 68 w 142"/>
                <a:gd name="T99" fmla="*/ 73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2"/>
                <a:gd name="T151" fmla="*/ 0 h 73"/>
                <a:gd name="T152" fmla="*/ 142 w 142"/>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2" h="73">
                  <a:moveTo>
                    <a:pt x="68" y="73"/>
                  </a:moveTo>
                  <a:lnTo>
                    <a:pt x="53" y="70"/>
                  </a:lnTo>
                  <a:lnTo>
                    <a:pt x="41" y="69"/>
                  </a:lnTo>
                  <a:lnTo>
                    <a:pt x="30" y="64"/>
                  </a:lnTo>
                  <a:lnTo>
                    <a:pt x="23" y="60"/>
                  </a:lnTo>
                  <a:lnTo>
                    <a:pt x="15" y="52"/>
                  </a:lnTo>
                  <a:lnTo>
                    <a:pt x="11" y="48"/>
                  </a:lnTo>
                  <a:lnTo>
                    <a:pt x="6" y="40"/>
                  </a:lnTo>
                  <a:lnTo>
                    <a:pt x="5" y="36"/>
                  </a:lnTo>
                  <a:lnTo>
                    <a:pt x="0" y="27"/>
                  </a:lnTo>
                  <a:lnTo>
                    <a:pt x="0" y="22"/>
                  </a:lnTo>
                  <a:lnTo>
                    <a:pt x="0" y="15"/>
                  </a:lnTo>
                  <a:lnTo>
                    <a:pt x="0" y="10"/>
                  </a:lnTo>
                  <a:lnTo>
                    <a:pt x="0" y="6"/>
                  </a:lnTo>
                  <a:lnTo>
                    <a:pt x="0" y="1"/>
                  </a:lnTo>
                  <a:lnTo>
                    <a:pt x="0" y="0"/>
                  </a:lnTo>
                  <a:lnTo>
                    <a:pt x="3" y="0"/>
                  </a:lnTo>
                  <a:lnTo>
                    <a:pt x="8" y="0"/>
                  </a:lnTo>
                  <a:lnTo>
                    <a:pt x="14" y="4"/>
                  </a:lnTo>
                  <a:lnTo>
                    <a:pt x="18" y="7"/>
                  </a:lnTo>
                  <a:lnTo>
                    <a:pt x="27" y="12"/>
                  </a:lnTo>
                  <a:lnTo>
                    <a:pt x="35" y="12"/>
                  </a:lnTo>
                  <a:lnTo>
                    <a:pt x="44" y="16"/>
                  </a:lnTo>
                  <a:lnTo>
                    <a:pt x="53" y="16"/>
                  </a:lnTo>
                  <a:lnTo>
                    <a:pt x="62" y="21"/>
                  </a:lnTo>
                  <a:lnTo>
                    <a:pt x="71" y="18"/>
                  </a:lnTo>
                  <a:lnTo>
                    <a:pt x="80" y="18"/>
                  </a:lnTo>
                  <a:lnTo>
                    <a:pt x="89" y="16"/>
                  </a:lnTo>
                  <a:lnTo>
                    <a:pt x="100" y="16"/>
                  </a:lnTo>
                  <a:lnTo>
                    <a:pt x="109" y="12"/>
                  </a:lnTo>
                  <a:lnTo>
                    <a:pt x="119" y="9"/>
                  </a:lnTo>
                  <a:lnTo>
                    <a:pt x="128" y="4"/>
                  </a:lnTo>
                  <a:lnTo>
                    <a:pt x="142" y="0"/>
                  </a:lnTo>
                  <a:lnTo>
                    <a:pt x="139" y="4"/>
                  </a:lnTo>
                  <a:lnTo>
                    <a:pt x="139" y="13"/>
                  </a:lnTo>
                  <a:lnTo>
                    <a:pt x="134" y="19"/>
                  </a:lnTo>
                  <a:lnTo>
                    <a:pt x="134" y="28"/>
                  </a:lnTo>
                  <a:lnTo>
                    <a:pt x="130" y="33"/>
                  </a:lnTo>
                  <a:lnTo>
                    <a:pt x="125" y="39"/>
                  </a:lnTo>
                  <a:lnTo>
                    <a:pt x="121" y="43"/>
                  </a:lnTo>
                  <a:lnTo>
                    <a:pt x="116" y="51"/>
                  </a:lnTo>
                  <a:lnTo>
                    <a:pt x="107" y="54"/>
                  </a:lnTo>
                  <a:lnTo>
                    <a:pt x="103" y="58"/>
                  </a:lnTo>
                  <a:lnTo>
                    <a:pt x="95" y="61"/>
                  </a:lnTo>
                  <a:lnTo>
                    <a:pt x="91" y="66"/>
                  </a:lnTo>
                  <a:lnTo>
                    <a:pt x="82" y="66"/>
                  </a:lnTo>
                  <a:lnTo>
                    <a:pt x="77" y="70"/>
                  </a:lnTo>
                  <a:lnTo>
                    <a:pt x="73" y="70"/>
                  </a:lnTo>
                  <a:lnTo>
                    <a:pt x="68" y="73"/>
                  </a:lnTo>
                  <a:close/>
                </a:path>
              </a:pathLst>
            </a:custGeom>
            <a:solidFill>
              <a:srgbClr val="C4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6" name="Freeform 16"/>
            <p:cNvSpPr>
              <a:spLocks/>
            </p:cNvSpPr>
            <p:nvPr/>
          </p:nvSpPr>
          <p:spPr bwMode="auto">
            <a:xfrm>
              <a:off x="1782" y="3622"/>
              <a:ext cx="140" cy="69"/>
            </a:xfrm>
            <a:custGeom>
              <a:avLst/>
              <a:gdLst>
                <a:gd name="T0" fmla="*/ 66 w 140"/>
                <a:gd name="T1" fmla="*/ 69 h 69"/>
                <a:gd name="T2" fmla="*/ 51 w 140"/>
                <a:gd name="T3" fmla="*/ 66 h 69"/>
                <a:gd name="T4" fmla="*/ 39 w 140"/>
                <a:gd name="T5" fmla="*/ 64 h 69"/>
                <a:gd name="T6" fmla="*/ 30 w 140"/>
                <a:gd name="T7" fmla="*/ 60 h 69"/>
                <a:gd name="T8" fmla="*/ 22 w 140"/>
                <a:gd name="T9" fmla="*/ 57 h 69"/>
                <a:gd name="T10" fmla="*/ 15 w 140"/>
                <a:gd name="T11" fmla="*/ 49 h 69"/>
                <a:gd name="T12" fmla="*/ 10 w 140"/>
                <a:gd name="T13" fmla="*/ 45 h 69"/>
                <a:gd name="T14" fmla="*/ 6 w 140"/>
                <a:gd name="T15" fmla="*/ 37 h 69"/>
                <a:gd name="T16" fmla="*/ 4 w 140"/>
                <a:gd name="T17" fmla="*/ 33 h 69"/>
                <a:gd name="T18" fmla="*/ 0 w 140"/>
                <a:gd name="T19" fmla="*/ 24 h 69"/>
                <a:gd name="T20" fmla="*/ 0 w 140"/>
                <a:gd name="T21" fmla="*/ 19 h 69"/>
                <a:gd name="T22" fmla="*/ 0 w 140"/>
                <a:gd name="T23" fmla="*/ 13 h 69"/>
                <a:gd name="T24" fmla="*/ 0 w 140"/>
                <a:gd name="T25" fmla="*/ 9 h 69"/>
                <a:gd name="T26" fmla="*/ 0 w 140"/>
                <a:gd name="T27" fmla="*/ 4 h 69"/>
                <a:gd name="T28" fmla="*/ 0 w 140"/>
                <a:gd name="T29" fmla="*/ 1 h 69"/>
                <a:gd name="T30" fmla="*/ 0 w 140"/>
                <a:gd name="T31" fmla="*/ 0 h 69"/>
                <a:gd name="T32" fmla="*/ 1 w 140"/>
                <a:gd name="T33" fmla="*/ 0 h 69"/>
                <a:gd name="T34" fmla="*/ 6 w 140"/>
                <a:gd name="T35" fmla="*/ 0 h 69"/>
                <a:gd name="T36" fmla="*/ 12 w 140"/>
                <a:gd name="T37" fmla="*/ 4 h 69"/>
                <a:gd name="T38" fmla="*/ 16 w 140"/>
                <a:gd name="T39" fmla="*/ 7 h 69"/>
                <a:gd name="T40" fmla="*/ 25 w 140"/>
                <a:gd name="T41" fmla="*/ 12 h 69"/>
                <a:gd name="T42" fmla="*/ 33 w 140"/>
                <a:gd name="T43" fmla="*/ 12 h 69"/>
                <a:gd name="T44" fmla="*/ 42 w 140"/>
                <a:gd name="T45" fmla="*/ 16 h 69"/>
                <a:gd name="T46" fmla="*/ 51 w 140"/>
                <a:gd name="T47" fmla="*/ 16 h 69"/>
                <a:gd name="T48" fmla="*/ 60 w 140"/>
                <a:gd name="T49" fmla="*/ 21 h 69"/>
                <a:gd name="T50" fmla="*/ 69 w 140"/>
                <a:gd name="T51" fmla="*/ 18 h 69"/>
                <a:gd name="T52" fmla="*/ 78 w 140"/>
                <a:gd name="T53" fmla="*/ 18 h 69"/>
                <a:gd name="T54" fmla="*/ 87 w 140"/>
                <a:gd name="T55" fmla="*/ 16 h 69"/>
                <a:gd name="T56" fmla="*/ 98 w 140"/>
                <a:gd name="T57" fmla="*/ 16 h 69"/>
                <a:gd name="T58" fmla="*/ 107 w 140"/>
                <a:gd name="T59" fmla="*/ 12 h 69"/>
                <a:gd name="T60" fmla="*/ 117 w 140"/>
                <a:gd name="T61" fmla="*/ 9 h 69"/>
                <a:gd name="T62" fmla="*/ 126 w 140"/>
                <a:gd name="T63" fmla="*/ 4 h 69"/>
                <a:gd name="T64" fmla="*/ 140 w 140"/>
                <a:gd name="T65" fmla="*/ 0 h 69"/>
                <a:gd name="T66" fmla="*/ 135 w 140"/>
                <a:gd name="T67" fmla="*/ 4 h 69"/>
                <a:gd name="T68" fmla="*/ 134 w 140"/>
                <a:gd name="T69" fmla="*/ 13 h 69"/>
                <a:gd name="T70" fmla="*/ 129 w 140"/>
                <a:gd name="T71" fmla="*/ 18 h 69"/>
                <a:gd name="T72" fmla="*/ 128 w 140"/>
                <a:gd name="T73" fmla="*/ 27 h 69"/>
                <a:gd name="T74" fmla="*/ 123 w 140"/>
                <a:gd name="T75" fmla="*/ 31 h 69"/>
                <a:gd name="T76" fmla="*/ 119 w 140"/>
                <a:gd name="T77" fmla="*/ 37 h 69"/>
                <a:gd name="T78" fmla="*/ 114 w 140"/>
                <a:gd name="T79" fmla="*/ 42 h 69"/>
                <a:gd name="T80" fmla="*/ 110 w 140"/>
                <a:gd name="T81" fmla="*/ 49 h 69"/>
                <a:gd name="T82" fmla="*/ 101 w 140"/>
                <a:gd name="T83" fmla="*/ 51 h 69"/>
                <a:gd name="T84" fmla="*/ 96 w 140"/>
                <a:gd name="T85" fmla="*/ 55 h 69"/>
                <a:gd name="T86" fmla="*/ 92 w 140"/>
                <a:gd name="T87" fmla="*/ 58 h 69"/>
                <a:gd name="T88" fmla="*/ 87 w 140"/>
                <a:gd name="T89" fmla="*/ 63 h 69"/>
                <a:gd name="T90" fmla="*/ 80 w 140"/>
                <a:gd name="T91" fmla="*/ 63 h 69"/>
                <a:gd name="T92" fmla="*/ 75 w 140"/>
                <a:gd name="T93" fmla="*/ 66 h 69"/>
                <a:gd name="T94" fmla="*/ 71 w 140"/>
                <a:gd name="T95" fmla="*/ 66 h 69"/>
                <a:gd name="T96" fmla="*/ 66 w 140"/>
                <a:gd name="T97" fmla="*/ 69 h 69"/>
                <a:gd name="T98" fmla="*/ 66 w 140"/>
                <a:gd name="T99" fmla="*/ 69 h 6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0"/>
                <a:gd name="T151" fmla="*/ 0 h 69"/>
                <a:gd name="T152" fmla="*/ 140 w 140"/>
                <a:gd name="T153" fmla="*/ 69 h 6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0" h="69">
                  <a:moveTo>
                    <a:pt x="66" y="69"/>
                  </a:moveTo>
                  <a:lnTo>
                    <a:pt x="51" y="66"/>
                  </a:lnTo>
                  <a:lnTo>
                    <a:pt x="39" y="64"/>
                  </a:lnTo>
                  <a:lnTo>
                    <a:pt x="30" y="60"/>
                  </a:lnTo>
                  <a:lnTo>
                    <a:pt x="22" y="57"/>
                  </a:lnTo>
                  <a:lnTo>
                    <a:pt x="15" y="49"/>
                  </a:lnTo>
                  <a:lnTo>
                    <a:pt x="10" y="45"/>
                  </a:lnTo>
                  <a:lnTo>
                    <a:pt x="6" y="37"/>
                  </a:lnTo>
                  <a:lnTo>
                    <a:pt x="4" y="33"/>
                  </a:lnTo>
                  <a:lnTo>
                    <a:pt x="0" y="24"/>
                  </a:lnTo>
                  <a:lnTo>
                    <a:pt x="0" y="19"/>
                  </a:lnTo>
                  <a:lnTo>
                    <a:pt x="0" y="13"/>
                  </a:lnTo>
                  <a:lnTo>
                    <a:pt x="0" y="9"/>
                  </a:lnTo>
                  <a:lnTo>
                    <a:pt x="0" y="4"/>
                  </a:lnTo>
                  <a:lnTo>
                    <a:pt x="0" y="1"/>
                  </a:lnTo>
                  <a:lnTo>
                    <a:pt x="0" y="0"/>
                  </a:lnTo>
                  <a:lnTo>
                    <a:pt x="1" y="0"/>
                  </a:lnTo>
                  <a:lnTo>
                    <a:pt x="6" y="0"/>
                  </a:lnTo>
                  <a:lnTo>
                    <a:pt x="12" y="4"/>
                  </a:lnTo>
                  <a:lnTo>
                    <a:pt x="16" y="7"/>
                  </a:lnTo>
                  <a:lnTo>
                    <a:pt x="25" y="12"/>
                  </a:lnTo>
                  <a:lnTo>
                    <a:pt x="33" y="12"/>
                  </a:lnTo>
                  <a:lnTo>
                    <a:pt x="42" y="16"/>
                  </a:lnTo>
                  <a:lnTo>
                    <a:pt x="51" y="16"/>
                  </a:lnTo>
                  <a:lnTo>
                    <a:pt x="60" y="21"/>
                  </a:lnTo>
                  <a:lnTo>
                    <a:pt x="69" y="18"/>
                  </a:lnTo>
                  <a:lnTo>
                    <a:pt x="78" y="18"/>
                  </a:lnTo>
                  <a:lnTo>
                    <a:pt x="87" y="16"/>
                  </a:lnTo>
                  <a:lnTo>
                    <a:pt x="98" y="16"/>
                  </a:lnTo>
                  <a:lnTo>
                    <a:pt x="107" y="12"/>
                  </a:lnTo>
                  <a:lnTo>
                    <a:pt x="117" y="9"/>
                  </a:lnTo>
                  <a:lnTo>
                    <a:pt x="126" y="4"/>
                  </a:lnTo>
                  <a:lnTo>
                    <a:pt x="140" y="0"/>
                  </a:lnTo>
                  <a:lnTo>
                    <a:pt x="135" y="4"/>
                  </a:lnTo>
                  <a:lnTo>
                    <a:pt x="134" y="13"/>
                  </a:lnTo>
                  <a:lnTo>
                    <a:pt x="129" y="18"/>
                  </a:lnTo>
                  <a:lnTo>
                    <a:pt x="128" y="27"/>
                  </a:lnTo>
                  <a:lnTo>
                    <a:pt x="123" y="31"/>
                  </a:lnTo>
                  <a:lnTo>
                    <a:pt x="119" y="37"/>
                  </a:lnTo>
                  <a:lnTo>
                    <a:pt x="114" y="42"/>
                  </a:lnTo>
                  <a:lnTo>
                    <a:pt x="110" y="49"/>
                  </a:lnTo>
                  <a:lnTo>
                    <a:pt x="101" y="51"/>
                  </a:lnTo>
                  <a:lnTo>
                    <a:pt x="96" y="55"/>
                  </a:lnTo>
                  <a:lnTo>
                    <a:pt x="92" y="58"/>
                  </a:lnTo>
                  <a:lnTo>
                    <a:pt x="87" y="63"/>
                  </a:lnTo>
                  <a:lnTo>
                    <a:pt x="80" y="63"/>
                  </a:lnTo>
                  <a:lnTo>
                    <a:pt x="75" y="66"/>
                  </a:lnTo>
                  <a:lnTo>
                    <a:pt x="71" y="66"/>
                  </a:lnTo>
                  <a:lnTo>
                    <a:pt x="66" y="69"/>
                  </a:lnTo>
                  <a:close/>
                </a:path>
              </a:pathLst>
            </a:custGeom>
            <a:solidFill>
              <a:srgbClr val="D300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7" name="Freeform 17"/>
            <p:cNvSpPr>
              <a:spLocks/>
            </p:cNvSpPr>
            <p:nvPr/>
          </p:nvSpPr>
          <p:spPr bwMode="auto">
            <a:xfrm>
              <a:off x="1782" y="3622"/>
              <a:ext cx="140" cy="60"/>
            </a:xfrm>
            <a:custGeom>
              <a:avLst/>
              <a:gdLst>
                <a:gd name="T0" fmla="*/ 61 w 140"/>
                <a:gd name="T1" fmla="*/ 60 h 60"/>
                <a:gd name="T2" fmla="*/ 48 w 140"/>
                <a:gd name="T3" fmla="*/ 57 h 60"/>
                <a:gd name="T4" fmla="*/ 39 w 140"/>
                <a:gd name="T5" fmla="*/ 55 h 60"/>
                <a:gd name="T6" fmla="*/ 30 w 140"/>
                <a:gd name="T7" fmla="*/ 51 h 60"/>
                <a:gd name="T8" fmla="*/ 24 w 140"/>
                <a:gd name="T9" fmla="*/ 49 h 60"/>
                <a:gd name="T10" fmla="*/ 16 w 140"/>
                <a:gd name="T11" fmla="*/ 43 h 60"/>
                <a:gd name="T12" fmla="*/ 12 w 140"/>
                <a:gd name="T13" fmla="*/ 39 h 60"/>
                <a:gd name="T14" fmla="*/ 7 w 140"/>
                <a:gd name="T15" fmla="*/ 34 h 60"/>
                <a:gd name="T16" fmla="*/ 6 w 140"/>
                <a:gd name="T17" fmla="*/ 30 h 60"/>
                <a:gd name="T18" fmla="*/ 1 w 140"/>
                <a:gd name="T19" fmla="*/ 22 h 60"/>
                <a:gd name="T20" fmla="*/ 1 w 140"/>
                <a:gd name="T21" fmla="*/ 18 h 60"/>
                <a:gd name="T22" fmla="*/ 0 w 140"/>
                <a:gd name="T23" fmla="*/ 13 h 60"/>
                <a:gd name="T24" fmla="*/ 0 w 140"/>
                <a:gd name="T25" fmla="*/ 9 h 60"/>
                <a:gd name="T26" fmla="*/ 0 w 140"/>
                <a:gd name="T27" fmla="*/ 4 h 60"/>
                <a:gd name="T28" fmla="*/ 0 w 140"/>
                <a:gd name="T29" fmla="*/ 1 h 60"/>
                <a:gd name="T30" fmla="*/ 0 w 140"/>
                <a:gd name="T31" fmla="*/ 0 h 60"/>
                <a:gd name="T32" fmla="*/ 1 w 140"/>
                <a:gd name="T33" fmla="*/ 0 h 60"/>
                <a:gd name="T34" fmla="*/ 6 w 140"/>
                <a:gd name="T35" fmla="*/ 0 h 60"/>
                <a:gd name="T36" fmla="*/ 12 w 140"/>
                <a:gd name="T37" fmla="*/ 4 h 60"/>
                <a:gd name="T38" fmla="*/ 16 w 140"/>
                <a:gd name="T39" fmla="*/ 7 h 60"/>
                <a:gd name="T40" fmla="*/ 25 w 140"/>
                <a:gd name="T41" fmla="*/ 12 h 60"/>
                <a:gd name="T42" fmla="*/ 33 w 140"/>
                <a:gd name="T43" fmla="*/ 12 h 60"/>
                <a:gd name="T44" fmla="*/ 42 w 140"/>
                <a:gd name="T45" fmla="*/ 16 h 60"/>
                <a:gd name="T46" fmla="*/ 51 w 140"/>
                <a:gd name="T47" fmla="*/ 16 h 60"/>
                <a:gd name="T48" fmla="*/ 60 w 140"/>
                <a:gd name="T49" fmla="*/ 21 h 60"/>
                <a:gd name="T50" fmla="*/ 69 w 140"/>
                <a:gd name="T51" fmla="*/ 18 h 60"/>
                <a:gd name="T52" fmla="*/ 78 w 140"/>
                <a:gd name="T53" fmla="*/ 18 h 60"/>
                <a:gd name="T54" fmla="*/ 87 w 140"/>
                <a:gd name="T55" fmla="*/ 16 h 60"/>
                <a:gd name="T56" fmla="*/ 98 w 140"/>
                <a:gd name="T57" fmla="*/ 16 h 60"/>
                <a:gd name="T58" fmla="*/ 107 w 140"/>
                <a:gd name="T59" fmla="*/ 12 h 60"/>
                <a:gd name="T60" fmla="*/ 117 w 140"/>
                <a:gd name="T61" fmla="*/ 9 h 60"/>
                <a:gd name="T62" fmla="*/ 126 w 140"/>
                <a:gd name="T63" fmla="*/ 4 h 60"/>
                <a:gd name="T64" fmla="*/ 140 w 140"/>
                <a:gd name="T65" fmla="*/ 0 h 60"/>
                <a:gd name="T66" fmla="*/ 135 w 140"/>
                <a:gd name="T67" fmla="*/ 4 h 60"/>
                <a:gd name="T68" fmla="*/ 134 w 140"/>
                <a:gd name="T69" fmla="*/ 13 h 60"/>
                <a:gd name="T70" fmla="*/ 129 w 140"/>
                <a:gd name="T71" fmla="*/ 18 h 60"/>
                <a:gd name="T72" fmla="*/ 128 w 140"/>
                <a:gd name="T73" fmla="*/ 27 h 60"/>
                <a:gd name="T74" fmla="*/ 122 w 140"/>
                <a:gd name="T75" fmla="*/ 31 h 60"/>
                <a:gd name="T76" fmla="*/ 117 w 140"/>
                <a:gd name="T77" fmla="*/ 36 h 60"/>
                <a:gd name="T78" fmla="*/ 113 w 140"/>
                <a:gd name="T79" fmla="*/ 40 h 60"/>
                <a:gd name="T80" fmla="*/ 108 w 140"/>
                <a:gd name="T81" fmla="*/ 46 h 60"/>
                <a:gd name="T82" fmla="*/ 99 w 140"/>
                <a:gd name="T83" fmla="*/ 46 h 60"/>
                <a:gd name="T84" fmla="*/ 95 w 140"/>
                <a:gd name="T85" fmla="*/ 51 h 60"/>
                <a:gd name="T86" fmla="*/ 87 w 140"/>
                <a:gd name="T87" fmla="*/ 51 h 60"/>
                <a:gd name="T88" fmla="*/ 83 w 140"/>
                <a:gd name="T89" fmla="*/ 55 h 60"/>
                <a:gd name="T90" fmla="*/ 75 w 140"/>
                <a:gd name="T91" fmla="*/ 55 h 60"/>
                <a:gd name="T92" fmla="*/ 71 w 140"/>
                <a:gd name="T93" fmla="*/ 57 h 60"/>
                <a:gd name="T94" fmla="*/ 66 w 140"/>
                <a:gd name="T95" fmla="*/ 57 h 60"/>
                <a:gd name="T96" fmla="*/ 61 w 140"/>
                <a:gd name="T97" fmla="*/ 60 h 60"/>
                <a:gd name="T98" fmla="*/ 61 w 140"/>
                <a:gd name="T99" fmla="*/ 60 h 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0"/>
                <a:gd name="T151" fmla="*/ 0 h 60"/>
                <a:gd name="T152" fmla="*/ 140 w 140"/>
                <a:gd name="T153" fmla="*/ 60 h 6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0" h="60">
                  <a:moveTo>
                    <a:pt x="61" y="60"/>
                  </a:moveTo>
                  <a:lnTo>
                    <a:pt x="48" y="57"/>
                  </a:lnTo>
                  <a:lnTo>
                    <a:pt x="39" y="55"/>
                  </a:lnTo>
                  <a:lnTo>
                    <a:pt x="30" y="51"/>
                  </a:lnTo>
                  <a:lnTo>
                    <a:pt x="24" y="49"/>
                  </a:lnTo>
                  <a:lnTo>
                    <a:pt x="16" y="43"/>
                  </a:lnTo>
                  <a:lnTo>
                    <a:pt x="12" y="39"/>
                  </a:lnTo>
                  <a:lnTo>
                    <a:pt x="7" y="34"/>
                  </a:lnTo>
                  <a:lnTo>
                    <a:pt x="6" y="30"/>
                  </a:lnTo>
                  <a:lnTo>
                    <a:pt x="1" y="22"/>
                  </a:lnTo>
                  <a:lnTo>
                    <a:pt x="1" y="18"/>
                  </a:lnTo>
                  <a:lnTo>
                    <a:pt x="0" y="13"/>
                  </a:lnTo>
                  <a:lnTo>
                    <a:pt x="0" y="9"/>
                  </a:lnTo>
                  <a:lnTo>
                    <a:pt x="0" y="4"/>
                  </a:lnTo>
                  <a:lnTo>
                    <a:pt x="0" y="1"/>
                  </a:lnTo>
                  <a:lnTo>
                    <a:pt x="0" y="0"/>
                  </a:lnTo>
                  <a:lnTo>
                    <a:pt x="1" y="0"/>
                  </a:lnTo>
                  <a:lnTo>
                    <a:pt x="6" y="0"/>
                  </a:lnTo>
                  <a:lnTo>
                    <a:pt x="12" y="4"/>
                  </a:lnTo>
                  <a:lnTo>
                    <a:pt x="16" y="7"/>
                  </a:lnTo>
                  <a:lnTo>
                    <a:pt x="25" y="12"/>
                  </a:lnTo>
                  <a:lnTo>
                    <a:pt x="33" y="12"/>
                  </a:lnTo>
                  <a:lnTo>
                    <a:pt x="42" y="16"/>
                  </a:lnTo>
                  <a:lnTo>
                    <a:pt x="51" y="16"/>
                  </a:lnTo>
                  <a:lnTo>
                    <a:pt x="60" y="21"/>
                  </a:lnTo>
                  <a:lnTo>
                    <a:pt x="69" y="18"/>
                  </a:lnTo>
                  <a:lnTo>
                    <a:pt x="78" y="18"/>
                  </a:lnTo>
                  <a:lnTo>
                    <a:pt x="87" y="16"/>
                  </a:lnTo>
                  <a:lnTo>
                    <a:pt x="98" y="16"/>
                  </a:lnTo>
                  <a:lnTo>
                    <a:pt x="107" y="12"/>
                  </a:lnTo>
                  <a:lnTo>
                    <a:pt x="117" y="9"/>
                  </a:lnTo>
                  <a:lnTo>
                    <a:pt x="126" y="4"/>
                  </a:lnTo>
                  <a:lnTo>
                    <a:pt x="140" y="0"/>
                  </a:lnTo>
                  <a:lnTo>
                    <a:pt x="135" y="4"/>
                  </a:lnTo>
                  <a:lnTo>
                    <a:pt x="134" y="13"/>
                  </a:lnTo>
                  <a:lnTo>
                    <a:pt x="129" y="18"/>
                  </a:lnTo>
                  <a:lnTo>
                    <a:pt x="128" y="27"/>
                  </a:lnTo>
                  <a:lnTo>
                    <a:pt x="122" y="31"/>
                  </a:lnTo>
                  <a:lnTo>
                    <a:pt x="117" y="36"/>
                  </a:lnTo>
                  <a:lnTo>
                    <a:pt x="113" y="40"/>
                  </a:lnTo>
                  <a:lnTo>
                    <a:pt x="108" y="46"/>
                  </a:lnTo>
                  <a:lnTo>
                    <a:pt x="99" y="46"/>
                  </a:lnTo>
                  <a:lnTo>
                    <a:pt x="95" y="51"/>
                  </a:lnTo>
                  <a:lnTo>
                    <a:pt x="87" y="51"/>
                  </a:lnTo>
                  <a:lnTo>
                    <a:pt x="83" y="55"/>
                  </a:lnTo>
                  <a:lnTo>
                    <a:pt x="75" y="55"/>
                  </a:lnTo>
                  <a:lnTo>
                    <a:pt x="71" y="57"/>
                  </a:lnTo>
                  <a:lnTo>
                    <a:pt x="66" y="57"/>
                  </a:lnTo>
                  <a:lnTo>
                    <a:pt x="61" y="60"/>
                  </a:lnTo>
                  <a:close/>
                </a:path>
              </a:pathLst>
            </a:custGeom>
            <a:solidFill>
              <a:srgbClr val="E100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8" name="Freeform 18"/>
            <p:cNvSpPr>
              <a:spLocks/>
            </p:cNvSpPr>
            <p:nvPr/>
          </p:nvSpPr>
          <p:spPr bwMode="auto">
            <a:xfrm>
              <a:off x="1783" y="3622"/>
              <a:ext cx="139" cy="55"/>
            </a:xfrm>
            <a:custGeom>
              <a:avLst/>
              <a:gdLst>
                <a:gd name="T0" fmla="*/ 0 w 139"/>
                <a:gd name="T1" fmla="*/ 0 h 55"/>
                <a:gd name="T2" fmla="*/ 5 w 139"/>
                <a:gd name="T3" fmla="*/ 0 h 55"/>
                <a:gd name="T4" fmla="*/ 11 w 139"/>
                <a:gd name="T5" fmla="*/ 4 h 55"/>
                <a:gd name="T6" fmla="*/ 15 w 139"/>
                <a:gd name="T7" fmla="*/ 7 h 55"/>
                <a:gd name="T8" fmla="*/ 24 w 139"/>
                <a:gd name="T9" fmla="*/ 12 h 55"/>
                <a:gd name="T10" fmla="*/ 32 w 139"/>
                <a:gd name="T11" fmla="*/ 12 h 55"/>
                <a:gd name="T12" fmla="*/ 41 w 139"/>
                <a:gd name="T13" fmla="*/ 16 h 55"/>
                <a:gd name="T14" fmla="*/ 50 w 139"/>
                <a:gd name="T15" fmla="*/ 16 h 55"/>
                <a:gd name="T16" fmla="*/ 59 w 139"/>
                <a:gd name="T17" fmla="*/ 21 h 55"/>
                <a:gd name="T18" fmla="*/ 68 w 139"/>
                <a:gd name="T19" fmla="*/ 18 h 55"/>
                <a:gd name="T20" fmla="*/ 77 w 139"/>
                <a:gd name="T21" fmla="*/ 18 h 55"/>
                <a:gd name="T22" fmla="*/ 86 w 139"/>
                <a:gd name="T23" fmla="*/ 16 h 55"/>
                <a:gd name="T24" fmla="*/ 97 w 139"/>
                <a:gd name="T25" fmla="*/ 16 h 55"/>
                <a:gd name="T26" fmla="*/ 106 w 139"/>
                <a:gd name="T27" fmla="*/ 12 h 55"/>
                <a:gd name="T28" fmla="*/ 116 w 139"/>
                <a:gd name="T29" fmla="*/ 9 h 55"/>
                <a:gd name="T30" fmla="*/ 125 w 139"/>
                <a:gd name="T31" fmla="*/ 4 h 55"/>
                <a:gd name="T32" fmla="*/ 139 w 139"/>
                <a:gd name="T33" fmla="*/ 0 h 55"/>
                <a:gd name="T34" fmla="*/ 134 w 139"/>
                <a:gd name="T35" fmla="*/ 4 h 55"/>
                <a:gd name="T36" fmla="*/ 131 w 139"/>
                <a:gd name="T37" fmla="*/ 10 h 55"/>
                <a:gd name="T38" fmla="*/ 127 w 139"/>
                <a:gd name="T39" fmla="*/ 15 h 55"/>
                <a:gd name="T40" fmla="*/ 124 w 139"/>
                <a:gd name="T41" fmla="*/ 22 h 55"/>
                <a:gd name="T42" fmla="*/ 116 w 139"/>
                <a:gd name="T43" fmla="*/ 27 h 55"/>
                <a:gd name="T44" fmla="*/ 112 w 139"/>
                <a:gd name="T45" fmla="*/ 31 h 55"/>
                <a:gd name="T46" fmla="*/ 107 w 139"/>
                <a:gd name="T47" fmla="*/ 36 h 55"/>
                <a:gd name="T48" fmla="*/ 103 w 139"/>
                <a:gd name="T49" fmla="*/ 40 h 55"/>
                <a:gd name="T50" fmla="*/ 94 w 139"/>
                <a:gd name="T51" fmla="*/ 40 h 55"/>
                <a:gd name="T52" fmla="*/ 89 w 139"/>
                <a:gd name="T53" fmla="*/ 45 h 55"/>
                <a:gd name="T54" fmla="*/ 83 w 139"/>
                <a:gd name="T55" fmla="*/ 46 h 55"/>
                <a:gd name="T56" fmla="*/ 79 w 139"/>
                <a:gd name="T57" fmla="*/ 51 h 55"/>
                <a:gd name="T58" fmla="*/ 73 w 139"/>
                <a:gd name="T59" fmla="*/ 51 h 55"/>
                <a:gd name="T60" fmla="*/ 68 w 139"/>
                <a:gd name="T61" fmla="*/ 52 h 55"/>
                <a:gd name="T62" fmla="*/ 63 w 139"/>
                <a:gd name="T63" fmla="*/ 52 h 55"/>
                <a:gd name="T64" fmla="*/ 60 w 139"/>
                <a:gd name="T65" fmla="*/ 55 h 55"/>
                <a:gd name="T66" fmla="*/ 48 w 139"/>
                <a:gd name="T67" fmla="*/ 51 h 55"/>
                <a:gd name="T68" fmla="*/ 39 w 139"/>
                <a:gd name="T69" fmla="*/ 49 h 55"/>
                <a:gd name="T70" fmla="*/ 30 w 139"/>
                <a:gd name="T71" fmla="*/ 45 h 55"/>
                <a:gd name="T72" fmla="*/ 24 w 139"/>
                <a:gd name="T73" fmla="*/ 43 h 55"/>
                <a:gd name="T74" fmla="*/ 18 w 139"/>
                <a:gd name="T75" fmla="*/ 39 h 55"/>
                <a:gd name="T76" fmla="*/ 14 w 139"/>
                <a:gd name="T77" fmla="*/ 34 h 55"/>
                <a:gd name="T78" fmla="*/ 9 w 139"/>
                <a:gd name="T79" fmla="*/ 30 h 55"/>
                <a:gd name="T80" fmla="*/ 8 w 139"/>
                <a:gd name="T81" fmla="*/ 25 h 55"/>
                <a:gd name="T82" fmla="*/ 3 w 139"/>
                <a:gd name="T83" fmla="*/ 19 h 55"/>
                <a:gd name="T84" fmla="*/ 2 w 139"/>
                <a:gd name="T85" fmla="*/ 15 h 55"/>
                <a:gd name="T86" fmla="*/ 0 w 139"/>
                <a:gd name="T87" fmla="*/ 10 h 55"/>
                <a:gd name="T88" fmla="*/ 0 w 139"/>
                <a:gd name="T89" fmla="*/ 7 h 55"/>
                <a:gd name="T90" fmla="*/ 0 w 139"/>
                <a:gd name="T91" fmla="*/ 3 h 55"/>
                <a:gd name="T92" fmla="*/ 0 w 139"/>
                <a:gd name="T93" fmla="*/ 1 h 55"/>
                <a:gd name="T94" fmla="*/ 0 w 139"/>
                <a:gd name="T95" fmla="*/ 0 h 55"/>
                <a:gd name="T96" fmla="*/ 0 w 139"/>
                <a:gd name="T97" fmla="*/ 0 h 55"/>
                <a:gd name="T98" fmla="*/ 0 w 139"/>
                <a:gd name="T99" fmla="*/ 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9"/>
                <a:gd name="T151" fmla="*/ 0 h 55"/>
                <a:gd name="T152" fmla="*/ 139 w 139"/>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9" h="55">
                  <a:moveTo>
                    <a:pt x="0" y="0"/>
                  </a:moveTo>
                  <a:lnTo>
                    <a:pt x="5" y="0"/>
                  </a:lnTo>
                  <a:lnTo>
                    <a:pt x="11" y="4"/>
                  </a:lnTo>
                  <a:lnTo>
                    <a:pt x="15" y="7"/>
                  </a:lnTo>
                  <a:lnTo>
                    <a:pt x="24" y="12"/>
                  </a:lnTo>
                  <a:lnTo>
                    <a:pt x="32" y="12"/>
                  </a:lnTo>
                  <a:lnTo>
                    <a:pt x="41" y="16"/>
                  </a:lnTo>
                  <a:lnTo>
                    <a:pt x="50" y="16"/>
                  </a:lnTo>
                  <a:lnTo>
                    <a:pt x="59" y="21"/>
                  </a:lnTo>
                  <a:lnTo>
                    <a:pt x="68" y="18"/>
                  </a:lnTo>
                  <a:lnTo>
                    <a:pt x="77" y="18"/>
                  </a:lnTo>
                  <a:lnTo>
                    <a:pt x="86" y="16"/>
                  </a:lnTo>
                  <a:lnTo>
                    <a:pt x="97" y="16"/>
                  </a:lnTo>
                  <a:lnTo>
                    <a:pt x="106" y="12"/>
                  </a:lnTo>
                  <a:lnTo>
                    <a:pt x="116" y="9"/>
                  </a:lnTo>
                  <a:lnTo>
                    <a:pt x="125" y="4"/>
                  </a:lnTo>
                  <a:lnTo>
                    <a:pt x="139" y="0"/>
                  </a:lnTo>
                  <a:lnTo>
                    <a:pt x="134" y="4"/>
                  </a:lnTo>
                  <a:lnTo>
                    <a:pt x="131" y="10"/>
                  </a:lnTo>
                  <a:lnTo>
                    <a:pt x="127" y="15"/>
                  </a:lnTo>
                  <a:lnTo>
                    <a:pt x="124" y="22"/>
                  </a:lnTo>
                  <a:lnTo>
                    <a:pt x="116" y="27"/>
                  </a:lnTo>
                  <a:lnTo>
                    <a:pt x="112" y="31"/>
                  </a:lnTo>
                  <a:lnTo>
                    <a:pt x="107" y="36"/>
                  </a:lnTo>
                  <a:lnTo>
                    <a:pt x="103" y="40"/>
                  </a:lnTo>
                  <a:lnTo>
                    <a:pt x="94" y="40"/>
                  </a:lnTo>
                  <a:lnTo>
                    <a:pt x="89" y="45"/>
                  </a:lnTo>
                  <a:lnTo>
                    <a:pt x="83" y="46"/>
                  </a:lnTo>
                  <a:lnTo>
                    <a:pt x="79" y="51"/>
                  </a:lnTo>
                  <a:lnTo>
                    <a:pt x="73" y="51"/>
                  </a:lnTo>
                  <a:lnTo>
                    <a:pt x="68" y="52"/>
                  </a:lnTo>
                  <a:lnTo>
                    <a:pt x="63" y="52"/>
                  </a:lnTo>
                  <a:lnTo>
                    <a:pt x="60" y="55"/>
                  </a:lnTo>
                  <a:lnTo>
                    <a:pt x="48" y="51"/>
                  </a:lnTo>
                  <a:lnTo>
                    <a:pt x="39" y="49"/>
                  </a:lnTo>
                  <a:lnTo>
                    <a:pt x="30" y="45"/>
                  </a:lnTo>
                  <a:lnTo>
                    <a:pt x="24" y="43"/>
                  </a:lnTo>
                  <a:lnTo>
                    <a:pt x="18" y="39"/>
                  </a:lnTo>
                  <a:lnTo>
                    <a:pt x="14" y="34"/>
                  </a:lnTo>
                  <a:lnTo>
                    <a:pt x="9" y="30"/>
                  </a:lnTo>
                  <a:lnTo>
                    <a:pt x="8" y="25"/>
                  </a:lnTo>
                  <a:lnTo>
                    <a:pt x="3" y="19"/>
                  </a:lnTo>
                  <a:lnTo>
                    <a:pt x="2" y="15"/>
                  </a:lnTo>
                  <a:lnTo>
                    <a:pt x="0" y="10"/>
                  </a:lnTo>
                  <a:lnTo>
                    <a:pt x="0" y="7"/>
                  </a:lnTo>
                  <a:lnTo>
                    <a:pt x="0" y="3"/>
                  </a:lnTo>
                  <a:lnTo>
                    <a:pt x="0" y="1"/>
                  </a:lnTo>
                  <a:lnTo>
                    <a:pt x="0" y="0"/>
                  </a:lnTo>
                  <a:close/>
                </a:path>
              </a:pathLst>
            </a:custGeom>
            <a:solidFill>
              <a:srgbClr val="EF07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9" name="Freeform 22"/>
            <p:cNvSpPr>
              <a:spLocks/>
            </p:cNvSpPr>
            <p:nvPr/>
          </p:nvSpPr>
          <p:spPr bwMode="auto">
            <a:xfrm>
              <a:off x="1887" y="2778"/>
              <a:ext cx="89" cy="70"/>
            </a:xfrm>
            <a:custGeom>
              <a:avLst/>
              <a:gdLst>
                <a:gd name="T0" fmla="*/ 2 w 89"/>
                <a:gd name="T1" fmla="*/ 5 h 70"/>
                <a:gd name="T2" fmla="*/ 6 w 89"/>
                <a:gd name="T3" fmla="*/ 0 h 70"/>
                <a:gd name="T4" fmla="*/ 11 w 89"/>
                <a:gd name="T5" fmla="*/ 0 h 70"/>
                <a:gd name="T6" fmla="*/ 15 w 89"/>
                <a:gd name="T7" fmla="*/ 0 h 70"/>
                <a:gd name="T8" fmla="*/ 24 w 89"/>
                <a:gd name="T9" fmla="*/ 0 h 70"/>
                <a:gd name="T10" fmla="*/ 29 w 89"/>
                <a:gd name="T11" fmla="*/ 0 h 70"/>
                <a:gd name="T12" fmla="*/ 38 w 89"/>
                <a:gd name="T13" fmla="*/ 3 h 70"/>
                <a:gd name="T14" fmla="*/ 42 w 89"/>
                <a:gd name="T15" fmla="*/ 5 h 70"/>
                <a:gd name="T16" fmla="*/ 52 w 89"/>
                <a:gd name="T17" fmla="*/ 9 h 70"/>
                <a:gd name="T18" fmla="*/ 56 w 89"/>
                <a:gd name="T19" fmla="*/ 12 h 70"/>
                <a:gd name="T20" fmla="*/ 62 w 89"/>
                <a:gd name="T21" fmla="*/ 17 h 70"/>
                <a:gd name="T22" fmla="*/ 67 w 89"/>
                <a:gd name="T23" fmla="*/ 21 h 70"/>
                <a:gd name="T24" fmla="*/ 74 w 89"/>
                <a:gd name="T25" fmla="*/ 30 h 70"/>
                <a:gd name="T26" fmla="*/ 77 w 89"/>
                <a:gd name="T27" fmla="*/ 38 h 70"/>
                <a:gd name="T28" fmla="*/ 82 w 89"/>
                <a:gd name="T29" fmla="*/ 47 h 70"/>
                <a:gd name="T30" fmla="*/ 85 w 89"/>
                <a:gd name="T31" fmla="*/ 56 h 70"/>
                <a:gd name="T32" fmla="*/ 89 w 89"/>
                <a:gd name="T33" fmla="*/ 70 h 70"/>
                <a:gd name="T34" fmla="*/ 85 w 89"/>
                <a:gd name="T35" fmla="*/ 65 h 70"/>
                <a:gd name="T36" fmla="*/ 80 w 89"/>
                <a:gd name="T37" fmla="*/ 61 h 70"/>
                <a:gd name="T38" fmla="*/ 76 w 89"/>
                <a:gd name="T39" fmla="*/ 56 h 70"/>
                <a:gd name="T40" fmla="*/ 73 w 89"/>
                <a:gd name="T41" fmla="*/ 53 h 70"/>
                <a:gd name="T42" fmla="*/ 68 w 89"/>
                <a:gd name="T43" fmla="*/ 49 h 70"/>
                <a:gd name="T44" fmla="*/ 64 w 89"/>
                <a:gd name="T45" fmla="*/ 49 h 70"/>
                <a:gd name="T46" fmla="*/ 59 w 89"/>
                <a:gd name="T47" fmla="*/ 45 h 70"/>
                <a:gd name="T48" fmla="*/ 55 w 89"/>
                <a:gd name="T49" fmla="*/ 45 h 70"/>
                <a:gd name="T50" fmla="*/ 47 w 89"/>
                <a:gd name="T51" fmla="*/ 42 h 70"/>
                <a:gd name="T52" fmla="*/ 42 w 89"/>
                <a:gd name="T53" fmla="*/ 42 h 70"/>
                <a:gd name="T54" fmla="*/ 38 w 89"/>
                <a:gd name="T55" fmla="*/ 42 h 70"/>
                <a:gd name="T56" fmla="*/ 33 w 89"/>
                <a:gd name="T57" fmla="*/ 42 h 70"/>
                <a:gd name="T58" fmla="*/ 29 w 89"/>
                <a:gd name="T59" fmla="*/ 42 h 70"/>
                <a:gd name="T60" fmla="*/ 24 w 89"/>
                <a:gd name="T61" fmla="*/ 45 h 70"/>
                <a:gd name="T62" fmla="*/ 20 w 89"/>
                <a:gd name="T63" fmla="*/ 47 h 70"/>
                <a:gd name="T64" fmla="*/ 15 w 89"/>
                <a:gd name="T65" fmla="*/ 52 h 70"/>
                <a:gd name="T66" fmla="*/ 11 w 89"/>
                <a:gd name="T67" fmla="*/ 47 h 70"/>
                <a:gd name="T68" fmla="*/ 8 w 89"/>
                <a:gd name="T69" fmla="*/ 44 h 70"/>
                <a:gd name="T70" fmla="*/ 3 w 89"/>
                <a:gd name="T71" fmla="*/ 39 h 70"/>
                <a:gd name="T72" fmla="*/ 3 w 89"/>
                <a:gd name="T73" fmla="*/ 39 h 70"/>
                <a:gd name="T74" fmla="*/ 0 w 89"/>
                <a:gd name="T75" fmla="*/ 35 h 70"/>
                <a:gd name="T76" fmla="*/ 0 w 89"/>
                <a:gd name="T77" fmla="*/ 30 h 70"/>
                <a:gd name="T78" fmla="*/ 0 w 89"/>
                <a:gd name="T79" fmla="*/ 26 h 70"/>
                <a:gd name="T80" fmla="*/ 0 w 89"/>
                <a:gd name="T81" fmla="*/ 24 h 70"/>
                <a:gd name="T82" fmla="*/ 0 w 89"/>
                <a:gd name="T83" fmla="*/ 20 h 70"/>
                <a:gd name="T84" fmla="*/ 0 w 89"/>
                <a:gd name="T85" fmla="*/ 15 h 70"/>
                <a:gd name="T86" fmla="*/ 0 w 89"/>
                <a:gd name="T87" fmla="*/ 11 h 70"/>
                <a:gd name="T88" fmla="*/ 0 w 89"/>
                <a:gd name="T89" fmla="*/ 9 h 70"/>
                <a:gd name="T90" fmla="*/ 0 w 89"/>
                <a:gd name="T91" fmla="*/ 5 h 70"/>
                <a:gd name="T92" fmla="*/ 0 w 89"/>
                <a:gd name="T93" fmla="*/ 5 h 70"/>
                <a:gd name="T94" fmla="*/ 0 w 89"/>
                <a:gd name="T95" fmla="*/ 5 h 70"/>
                <a:gd name="T96" fmla="*/ 2 w 89"/>
                <a:gd name="T97" fmla="*/ 5 h 70"/>
                <a:gd name="T98" fmla="*/ 2 w 89"/>
                <a:gd name="T99" fmla="*/ 5 h 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9"/>
                <a:gd name="T151" fmla="*/ 0 h 70"/>
                <a:gd name="T152" fmla="*/ 89 w 89"/>
                <a:gd name="T153" fmla="*/ 70 h 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9" h="70">
                  <a:moveTo>
                    <a:pt x="2" y="5"/>
                  </a:moveTo>
                  <a:lnTo>
                    <a:pt x="6" y="0"/>
                  </a:lnTo>
                  <a:lnTo>
                    <a:pt x="11" y="0"/>
                  </a:lnTo>
                  <a:lnTo>
                    <a:pt x="15" y="0"/>
                  </a:lnTo>
                  <a:lnTo>
                    <a:pt x="24" y="0"/>
                  </a:lnTo>
                  <a:lnTo>
                    <a:pt x="29" y="0"/>
                  </a:lnTo>
                  <a:lnTo>
                    <a:pt x="38" y="3"/>
                  </a:lnTo>
                  <a:lnTo>
                    <a:pt x="42" y="5"/>
                  </a:lnTo>
                  <a:lnTo>
                    <a:pt x="52" y="9"/>
                  </a:lnTo>
                  <a:lnTo>
                    <a:pt x="56" y="12"/>
                  </a:lnTo>
                  <a:lnTo>
                    <a:pt x="62" y="17"/>
                  </a:lnTo>
                  <a:lnTo>
                    <a:pt x="67" y="21"/>
                  </a:lnTo>
                  <a:lnTo>
                    <a:pt x="74" y="30"/>
                  </a:lnTo>
                  <a:lnTo>
                    <a:pt x="77" y="38"/>
                  </a:lnTo>
                  <a:lnTo>
                    <a:pt x="82" y="47"/>
                  </a:lnTo>
                  <a:lnTo>
                    <a:pt x="85" y="56"/>
                  </a:lnTo>
                  <a:lnTo>
                    <a:pt x="89" y="70"/>
                  </a:lnTo>
                  <a:lnTo>
                    <a:pt x="85" y="65"/>
                  </a:lnTo>
                  <a:lnTo>
                    <a:pt x="80" y="61"/>
                  </a:lnTo>
                  <a:lnTo>
                    <a:pt x="76" y="56"/>
                  </a:lnTo>
                  <a:lnTo>
                    <a:pt x="73" y="53"/>
                  </a:lnTo>
                  <a:lnTo>
                    <a:pt x="68" y="49"/>
                  </a:lnTo>
                  <a:lnTo>
                    <a:pt x="64" y="49"/>
                  </a:lnTo>
                  <a:lnTo>
                    <a:pt x="59" y="45"/>
                  </a:lnTo>
                  <a:lnTo>
                    <a:pt x="55" y="45"/>
                  </a:lnTo>
                  <a:lnTo>
                    <a:pt x="47" y="42"/>
                  </a:lnTo>
                  <a:lnTo>
                    <a:pt x="42" y="42"/>
                  </a:lnTo>
                  <a:lnTo>
                    <a:pt x="38" y="42"/>
                  </a:lnTo>
                  <a:lnTo>
                    <a:pt x="33" y="42"/>
                  </a:lnTo>
                  <a:lnTo>
                    <a:pt x="29" y="42"/>
                  </a:lnTo>
                  <a:lnTo>
                    <a:pt x="24" y="45"/>
                  </a:lnTo>
                  <a:lnTo>
                    <a:pt x="20" y="47"/>
                  </a:lnTo>
                  <a:lnTo>
                    <a:pt x="15" y="52"/>
                  </a:lnTo>
                  <a:lnTo>
                    <a:pt x="11" y="47"/>
                  </a:lnTo>
                  <a:lnTo>
                    <a:pt x="8" y="44"/>
                  </a:lnTo>
                  <a:lnTo>
                    <a:pt x="3" y="39"/>
                  </a:lnTo>
                  <a:lnTo>
                    <a:pt x="0" y="35"/>
                  </a:lnTo>
                  <a:lnTo>
                    <a:pt x="0" y="30"/>
                  </a:lnTo>
                  <a:lnTo>
                    <a:pt x="0" y="26"/>
                  </a:lnTo>
                  <a:lnTo>
                    <a:pt x="0" y="24"/>
                  </a:lnTo>
                  <a:lnTo>
                    <a:pt x="0" y="20"/>
                  </a:lnTo>
                  <a:lnTo>
                    <a:pt x="0" y="15"/>
                  </a:lnTo>
                  <a:lnTo>
                    <a:pt x="0" y="11"/>
                  </a:lnTo>
                  <a:lnTo>
                    <a:pt x="0" y="9"/>
                  </a:lnTo>
                  <a:lnTo>
                    <a:pt x="0" y="5"/>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0" name="Freeform 23"/>
            <p:cNvSpPr>
              <a:spLocks/>
            </p:cNvSpPr>
            <p:nvPr/>
          </p:nvSpPr>
          <p:spPr bwMode="auto">
            <a:xfrm>
              <a:off x="1770" y="2777"/>
              <a:ext cx="84" cy="75"/>
            </a:xfrm>
            <a:custGeom>
              <a:avLst/>
              <a:gdLst>
                <a:gd name="T0" fmla="*/ 83 w 84"/>
                <a:gd name="T1" fmla="*/ 6 h 75"/>
                <a:gd name="T2" fmla="*/ 76 w 84"/>
                <a:gd name="T3" fmla="*/ 1 h 75"/>
                <a:gd name="T4" fmla="*/ 72 w 84"/>
                <a:gd name="T5" fmla="*/ 0 h 75"/>
                <a:gd name="T6" fmla="*/ 67 w 84"/>
                <a:gd name="T7" fmla="*/ 0 h 75"/>
                <a:gd name="T8" fmla="*/ 63 w 84"/>
                <a:gd name="T9" fmla="*/ 0 h 75"/>
                <a:gd name="T10" fmla="*/ 54 w 84"/>
                <a:gd name="T11" fmla="*/ 0 h 75"/>
                <a:gd name="T12" fmla="*/ 49 w 84"/>
                <a:gd name="T13" fmla="*/ 3 h 75"/>
                <a:gd name="T14" fmla="*/ 43 w 84"/>
                <a:gd name="T15" fmla="*/ 6 h 75"/>
                <a:gd name="T16" fmla="*/ 39 w 84"/>
                <a:gd name="T17" fmla="*/ 10 h 75"/>
                <a:gd name="T18" fmla="*/ 30 w 84"/>
                <a:gd name="T19" fmla="*/ 13 h 75"/>
                <a:gd name="T20" fmla="*/ 25 w 84"/>
                <a:gd name="T21" fmla="*/ 18 h 75"/>
                <a:gd name="T22" fmla="*/ 18 w 84"/>
                <a:gd name="T23" fmla="*/ 24 h 75"/>
                <a:gd name="T24" fmla="*/ 13 w 84"/>
                <a:gd name="T25" fmla="*/ 33 h 75"/>
                <a:gd name="T26" fmla="*/ 9 w 84"/>
                <a:gd name="T27" fmla="*/ 42 h 75"/>
                <a:gd name="T28" fmla="*/ 4 w 84"/>
                <a:gd name="T29" fmla="*/ 51 h 75"/>
                <a:gd name="T30" fmla="*/ 0 w 84"/>
                <a:gd name="T31" fmla="*/ 62 h 75"/>
                <a:gd name="T32" fmla="*/ 0 w 84"/>
                <a:gd name="T33" fmla="*/ 75 h 75"/>
                <a:gd name="T34" fmla="*/ 0 w 84"/>
                <a:gd name="T35" fmla="*/ 71 h 75"/>
                <a:gd name="T36" fmla="*/ 4 w 84"/>
                <a:gd name="T37" fmla="*/ 66 h 75"/>
                <a:gd name="T38" fmla="*/ 7 w 84"/>
                <a:gd name="T39" fmla="*/ 62 h 75"/>
                <a:gd name="T40" fmla="*/ 12 w 84"/>
                <a:gd name="T41" fmla="*/ 59 h 75"/>
                <a:gd name="T42" fmla="*/ 16 w 84"/>
                <a:gd name="T43" fmla="*/ 54 h 75"/>
                <a:gd name="T44" fmla="*/ 21 w 84"/>
                <a:gd name="T45" fmla="*/ 53 h 75"/>
                <a:gd name="T46" fmla="*/ 25 w 84"/>
                <a:gd name="T47" fmla="*/ 50 h 75"/>
                <a:gd name="T48" fmla="*/ 31 w 84"/>
                <a:gd name="T49" fmla="*/ 50 h 75"/>
                <a:gd name="T50" fmla="*/ 36 w 84"/>
                <a:gd name="T51" fmla="*/ 45 h 75"/>
                <a:gd name="T52" fmla="*/ 40 w 84"/>
                <a:gd name="T53" fmla="*/ 45 h 75"/>
                <a:gd name="T54" fmla="*/ 45 w 84"/>
                <a:gd name="T55" fmla="*/ 45 h 75"/>
                <a:gd name="T56" fmla="*/ 52 w 84"/>
                <a:gd name="T57" fmla="*/ 46 h 75"/>
                <a:gd name="T58" fmla="*/ 57 w 84"/>
                <a:gd name="T59" fmla="*/ 46 h 75"/>
                <a:gd name="T60" fmla="*/ 64 w 84"/>
                <a:gd name="T61" fmla="*/ 50 h 75"/>
                <a:gd name="T62" fmla="*/ 69 w 84"/>
                <a:gd name="T63" fmla="*/ 53 h 75"/>
                <a:gd name="T64" fmla="*/ 78 w 84"/>
                <a:gd name="T65" fmla="*/ 57 h 75"/>
                <a:gd name="T66" fmla="*/ 78 w 84"/>
                <a:gd name="T67" fmla="*/ 53 h 75"/>
                <a:gd name="T68" fmla="*/ 80 w 84"/>
                <a:gd name="T69" fmla="*/ 48 h 75"/>
                <a:gd name="T70" fmla="*/ 80 w 84"/>
                <a:gd name="T71" fmla="*/ 43 h 75"/>
                <a:gd name="T72" fmla="*/ 83 w 84"/>
                <a:gd name="T73" fmla="*/ 39 h 75"/>
                <a:gd name="T74" fmla="*/ 83 w 84"/>
                <a:gd name="T75" fmla="*/ 34 h 75"/>
                <a:gd name="T76" fmla="*/ 83 w 84"/>
                <a:gd name="T77" fmla="*/ 30 h 75"/>
                <a:gd name="T78" fmla="*/ 83 w 84"/>
                <a:gd name="T79" fmla="*/ 25 h 75"/>
                <a:gd name="T80" fmla="*/ 84 w 84"/>
                <a:gd name="T81" fmla="*/ 22 h 75"/>
                <a:gd name="T82" fmla="*/ 83 w 84"/>
                <a:gd name="T83" fmla="*/ 18 h 75"/>
                <a:gd name="T84" fmla="*/ 83 w 84"/>
                <a:gd name="T85" fmla="*/ 15 h 75"/>
                <a:gd name="T86" fmla="*/ 83 w 84"/>
                <a:gd name="T87" fmla="*/ 10 h 75"/>
                <a:gd name="T88" fmla="*/ 83 w 84"/>
                <a:gd name="T89" fmla="*/ 10 h 75"/>
                <a:gd name="T90" fmla="*/ 83 w 84"/>
                <a:gd name="T91" fmla="*/ 6 h 75"/>
                <a:gd name="T92" fmla="*/ 83 w 84"/>
                <a:gd name="T93" fmla="*/ 6 h 75"/>
                <a:gd name="T94" fmla="*/ 83 w 84"/>
                <a:gd name="T95" fmla="*/ 6 h 75"/>
                <a:gd name="T96" fmla="*/ 83 w 84"/>
                <a:gd name="T97" fmla="*/ 6 h 75"/>
                <a:gd name="T98" fmla="*/ 83 w 84"/>
                <a:gd name="T99" fmla="*/ 6 h 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75"/>
                <a:gd name="T152" fmla="*/ 84 w 84"/>
                <a:gd name="T153" fmla="*/ 75 h 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75">
                  <a:moveTo>
                    <a:pt x="83" y="6"/>
                  </a:moveTo>
                  <a:lnTo>
                    <a:pt x="76" y="1"/>
                  </a:lnTo>
                  <a:lnTo>
                    <a:pt x="72" y="0"/>
                  </a:lnTo>
                  <a:lnTo>
                    <a:pt x="67" y="0"/>
                  </a:lnTo>
                  <a:lnTo>
                    <a:pt x="63" y="0"/>
                  </a:lnTo>
                  <a:lnTo>
                    <a:pt x="54" y="0"/>
                  </a:lnTo>
                  <a:lnTo>
                    <a:pt x="49" y="3"/>
                  </a:lnTo>
                  <a:lnTo>
                    <a:pt x="43" y="6"/>
                  </a:lnTo>
                  <a:lnTo>
                    <a:pt x="39" y="10"/>
                  </a:lnTo>
                  <a:lnTo>
                    <a:pt x="30" y="13"/>
                  </a:lnTo>
                  <a:lnTo>
                    <a:pt x="25" y="18"/>
                  </a:lnTo>
                  <a:lnTo>
                    <a:pt x="18" y="24"/>
                  </a:lnTo>
                  <a:lnTo>
                    <a:pt x="13" y="33"/>
                  </a:lnTo>
                  <a:lnTo>
                    <a:pt x="9" y="42"/>
                  </a:lnTo>
                  <a:lnTo>
                    <a:pt x="4" y="51"/>
                  </a:lnTo>
                  <a:lnTo>
                    <a:pt x="0" y="62"/>
                  </a:lnTo>
                  <a:lnTo>
                    <a:pt x="0" y="75"/>
                  </a:lnTo>
                  <a:lnTo>
                    <a:pt x="0" y="71"/>
                  </a:lnTo>
                  <a:lnTo>
                    <a:pt x="4" y="66"/>
                  </a:lnTo>
                  <a:lnTo>
                    <a:pt x="7" y="62"/>
                  </a:lnTo>
                  <a:lnTo>
                    <a:pt x="12" y="59"/>
                  </a:lnTo>
                  <a:lnTo>
                    <a:pt x="16" y="54"/>
                  </a:lnTo>
                  <a:lnTo>
                    <a:pt x="21" y="53"/>
                  </a:lnTo>
                  <a:lnTo>
                    <a:pt x="25" y="50"/>
                  </a:lnTo>
                  <a:lnTo>
                    <a:pt x="31" y="50"/>
                  </a:lnTo>
                  <a:lnTo>
                    <a:pt x="36" y="45"/>
                  </a:lnTo>
                  <a:lnTo>
                    <a:pt x="40" y="45"/>
                  </a:lnTo>
                  <a:lnTo>
                    <a:pt x="45" y="45"/>
                  </a:lnTo>
                  <a:lnTo>
                    <a:pt x="52" y="46"/>
                  </a:lnTo>
                  <a:lnTo>
                    <a:pt x="57" y="46"/>
                  </a:lnTo>
                  <a:lnTo>
                    <a:pt x="64" y="50"/>
                  </a:lnTo>
                  <a:lnTo>
                    <a:pt x="69" y="53"/>
                  </a:lnTo>
                  <a:lnTo>
                    <a:pt x="78" y="57"/>
                  </a:lnTo>
                  <a:lnTo>
                    <a:pt x="78" y="53"/>
                  </a:lnTo>
                  <a:lnTo>
                    <a:pt x="80" y="48"/>
                  </a:lnTo>
                  <a:lnTo>
                    <a:pt x="80" y="43"/>
                  </a:lnTo>
                  <a:lnTo>
                    <a:pt x="83" y="39"/>
                  </a:lnTo>
                  <a:lnTo>
                    <a:pt x="83" y="34"/>
                  </a:lnTo>
                  <a:lnTo>
                    <a:pt x="83" y="30"/>
                  </a:lnTo>
                  <a:lnTo>
                    <a:pt x="83" y="25"/>
                  </a:lnTo>
                  <a:lnTo>
                    <a:pt x="84" y="22"/>
                  </a:lnTo>
                  <a:lnTo>
                    <a:pt x="83" y="18"/>
                  </a:lnTo>
                  <a:lnTo>
                    <a:pt x="83" y="15"/>
                  </a:lnTo>
                  <a:lnTo>
                    <a:pt x="83" y="10"/>
                  </a:lnTo>
                  <a:lnTo>
                    <a:pt x="8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1" name="Freeform 24"/>
            <p:cNvSpPr>
              <a:spLocks/>
            </p:cNvSpPr>
            <p:nvPr/>
          </p:nvSpPr>
          <p:spPr bwMode="auto">
            <a:xfrm>
              <a:off x="1560" y="3223"/>
              <a:ext cx="597" cy="341"/>
            </a:xfrm>
            <a:custGeom>
              <a:avLst/>
              <a:gdLst>
                <a:gd name="T0" fmla="*/ 3 w 597"/>
                <a:gd name="T1" fmla="*/ 30 h 341"/>
                <a:gd name="T2" fmla="*/ 12 w 597"/>
                <a:gd name="T3" fmla="*/ 27 h 341"/>
                <a:gd name="T4" fmla="*/ 18 w 597"/>
                <a:gd name="T5" fmla="*/ 27 h 341"/>
                <a:gd name="T6" fmla="*/ 24 w 597"/>
                <a:gd name="T7" fmla="*/ 27 h 341"/>
                <a:gd name="T8" fmla="*/ 21 w 597"/>
                <a:gd name="T9" fmla="*/ 46 h 341"/>
                <a:gd name="T10" fmla="*/ 22 w 597"/>
                <a:gd name="T11" fmla="*/ 82 h 341"/>
                <a:gd name="T12" fmla="*/ 44 w 597"/>
                <a:gd name="T13" fmla="*/ 118 h 341"/>
                <a:gd name="T14" fmla="*/ 95 w 597"/>
                <a:gd name="T15" fmla="*/ 151 h 341"/>
                <a:gd name="T16" fmla="*/ 113 w 597"/>
                <a:gd name="T17" fmla="*/ 181 h 341"/>
                <a:gd name="T18" fmla="*/ 128 w 597"/>
                <a:gd name="T19" fmla="*/ 231 h 341"/>
                <a:gd name="T20" fmla="*/ 160 w 597"/>
                <a:gd name="T21" fmla="*/ 282 h 341"/>
                <a:gd name="T22" fmla="*/ 211 w 597"/>
                <a:gd name="T23" fmla="*/ 326 h 341"/>
                <a:gd name="T24" fmla="*/ 274 w 597"/>
                <a:gd name="T25" fmla="*/ 340 h 341"/>
                <a:gd name="T26" fmla="*/ 333 w 597"/>
                <a:gd name="T27" fmla="*/ 311 h 341"/>
                <a:gd name="T28" fmla="*/ 380 w 597"/>
                <a:gd name="T29" fmla="*/ 245 h 341"/>
                <a:gd name="T30" fmla="*/ 421 w 597"/>
                <a:gd name="T31" fmla="*/ 150 h 341"/>
                <a:gd name="T32" fmla="*/ 451 w 597"/>
                <a:gd name="T33" fmla="*/ 110 h 341"/>
                <a:gd name="T34" fmla="*/ 487 w 597"/>
                <a:gd name="T35" fmla="*/ 92 h 341"/>
                <a:gd name="T36" fmla="*/ 526 w 597"/>
                <a:gd name="T37" fmla="*/ 68 h 341"/>
                <a:gd name="T38" fmla="*/ 563 w 597"/>
                <a:gd name="T39" fmla="*/ 46 h 341"/>
                <a:gd name="T40" fmla="*/ 575 w 597"/>
                <a:gd name="T41" fmla="*/ 41 h 341"/>
                <a:gd name="T42" fmla="*/ 584 w 597"/>
                <a:gd name="T43" fmla="*/ 41 h 341"/>
                <a:gd name="T44" fmla="*/ 588 w 597"/>
                <a:gd name="T45" fmla="*/ 44 h 341"/>
                <a:gd name="T46" fmla="*/ 593 w 597"/>
                <a:gd name="T47" fmla="*/ 47 h 341"/>
                <a:gd name="T48" fmla="*/ 594 w 597"/>
                <a:gd name="T49" fmla="*/ 30 h 341"/>
                <a:gd name="T50" fmla="*/ 582 w 597"/>
                <a:gd name="T51" fmla="*/ 11 h 341"/>
                <a:gd name="T52" fmla="*/ 552 w 597"/>
                <a:gd name="T53" fmla="*/ 2 h 341"/>
                <a:gd name="T54" fmla="*/ 522 w 597"/>
                <a:gd name="T55" fmla="*/ 24 h 341"/>
                <a:gd name="T56" fmla="*/ 523 w 597"/>
                <a:gd name="T57" fmla="*/ 32 h 341"/>
                <a:gd name="T58" fmla="*/ 534 w 597"/>
                <a:gd name="T59" fmla="*/ 32 h 341"/>
                <a:gd name="T60" fmla="*/ 540 w 597"/>
                <a:gd name="T61" fmla="*/ 32 h 341"/>
                <a:gd name="T62" fmla="*/ 546 w 597"/>
                <a:gd name="T63" fmla="*/ 32 h 341"/>
                <a:gd name="T64" fmla="*/ 529 w 597"/>
                <a:gd name="T65" fmla="*/ 46 h 341"/>
                <a:gd name="T66" fmla="*/ 486 w 597"/>
                <a:gd name="T67" fmla="*/ 76 h 341"/>
                <a:gd name="T68" fmla="*/ 412 w 597"/>
                <a:gd name="T69" fmla="*/ 107 h 341"/>
                <a:gd name="T70" fmla="*/ 308 w 597"/>
                <a:gd name="T71" fmla="*/ 138 h 341"/>
                <a:gd name="T72" fmla="*/ 194 w 597"/>
                <a:gd name="T73" fmla="*/ 153 h 341"/>
                <a:gd name="T74" fmla="*/ 108 w 597"/>
                <a:gd name="T75" fmla="*/ 136 h 341"/>
                <a:gd name="T76" fmla="*/ 54 w 597"/>
                <a:gd name="T77" fmla="*/ 97 h 341"/>
                <a:gd name="T78" fmla="*/ 39 w 597"/>
                <a:gd name="T79" fmla="*/ 41 h 341"/>
                <a:gd name="T80" fmla="*/ 48 w 597"/>
                <a:gd name="T81" fmla="*/ 27 h 341"/>
                <a:gd name="T82" fmla="*/ 57 w 597"/>
                <a:gd name="T83" fmla="*/ 32 h 341"/>
                <a:gd name="T84" fmla="*/ 63 w 597"/>
                <a:gd name="T85" fmla="*/ 36 h 341"/>
                <a:gd name="T86" fmla="*/ 69 w 597"/>
                <a:gd name="T87" fmla="*/ 43 h 341"/>
                <a:gd name="T88" fmla="*/ 63 w 597"/>
                <a:gd name="T89" fmla="*/ 18 h 341"/>
                <a:gd name="T90" fmla="*/ 44 w 597"/>
                <a:gd name="T91" fmla="*/ 2 h 341"/>
                <a:gd name="T92" fmla="*/ 18 w 597"/>
                <a:gd name="T93" fmla="*/ 3 h 341"/>
                <a:gd name="T94" fmla="*/ 0 w 597"/>
                <a:gd name="T95" fmla="*/ 26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7"/>
                <a:gd name="T145" fmla="*/ 0 h 341"/>
                <a:gd name="T146" fmla="*/ 597 w 597"/>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7" h="341">
                  <a:moveTo>
                    <a:pt x="0" y="36"/>
                  </a:moveTo>
                  <a:lnTo>
                    <a:pt x="0" y="32"/>
                  </a:lnTo>
                  <a:lnTo>
                    <a:pt x="3" y="32"/>
                  </a:lnTo>
                  <a:lnTo>
                    <a:pt x="3" y="30"/>
                  </a:lnTo>
                  <a:lnTo>
                    <a:pt x="7" y="30"/>
                  </a:lnTo>
                  <a:lnTo>
                    <a:pt x="7" y="27"/>
                  </a:lnTo>
                  <a:lnTo>
                    <a:pt x="12" y="27"/>
                  </a:lnTo>
                  <a:lnTo>
                    <a:pt x="16" y="27"/>
                  </a:lnTo>
                  <a:lnTo>
                    <a:pt x="18" y="27"/>
                  </a:lnTo>
                  <a:lnTo>
                    <a:pt x="22" y="27"/>
                  </a:lnTo>
                  <a:lnTo>
                    <a:pt x="24" y="27"/>
                  </a:lnTo>
                  <a:lnTo>
                    <a:pt x="27" y="27"/>
                  </a:lnTo>
                  <a:lnTo>
                    <a:pt x="22" y="32"/>
                  </a:lnTo>
                  <a:lnTo>
                    <a:pt x="22" y="39"/>
                  </a:lnTo>
                  <a:lnTo>
                    <a:pt x="21" y="46"/>
                  </a:lnTo>
                  <a:lnTo>
                    <a:pt x="21" y="55"/>
                  </a:lnTo>
                  <a:lnTo>
                    <a:pt x="21" y="64"/>
                  </a:lnTo>
                  <a:lnTo>
                    <a:pt x="21" y="73"/>
                  </a:lnTo>
                  <a:lnTo>
                    <a:pt x="22" y="82"/>
                  </a:lnTo>
                  <a:lnTo>
                    <a:pt x="27" y="91"/>
                  </a:lnTo>
                  <a:lnTo>
                    <a:pt x="30" y="100"/>
                  </a:lnTo>
                  <a:lnTo>
                    <a:pt x="36" y="109"/>
                  </a:lnTo>
                  <a:lnTo>
                    <a:pt x="44" y="118"/>
                  </a:lnTo>
                  <a:lnTo>
                    <a:pt x="54" y="127"/>
                  </a:lnTo>
                  <a:lnTo>
                    <a:pt x="63" y="135"/>
                  </a:lnTo>
                  <a:lnTo>
                    <a:pt x="78" y="144"/>
                  </a:lnTo>
                  <a:lnTo>
                    <a:pt x="95" y="151"/>
                  </a:lnTo>
                  <a:lnTo>
                    <a:pt x="115" y="160"/>
                  </a:lnTo>
                  <a:lnTo>
                    <a:pt x="113" y="165"/>
                  </a:lnTo>
                  <a:lnTo>
                    <a:pt x="113" y="172"/>
                  </a:lnTo>
                  <a:lnTo>
                    <a:pt x="113" y="181"/>
                  </a:lnTo>
                  <a:lnTo>
                    <a:pt x="116" y="193"/>
                  </a:lnTo>
                  <a:lnTo>
                    <a:pt x="119" y="204"/>
                  </a:lnTo>
                  <a:lnTo>
                    <a:pt x="124" y="218"/>
                  </a:lnTo>
                  <a:lnTo>
                    <a:pt x="128" y="231"/>
                  </a:lnTo>
                  <a:lnTo>
                    <a:pt x="136" y="245"/>
                  </a:lnTo>
                  <a:lnTo>
                    <a:pt x="142" y="257"/>
                  </a:lnTo>
                  <a:lnTo>
                    <a:pt x="151" y="270"/>
                  </a:lnTo>
                  <a:lnTo>
                    <a:pt x="160" y="282"/>
                  </a:lnTo>
                  <a:lnTo>
                    <a:pt x="172" y="296"/>
                  </a:lnTo>
                  <a:lnTo>
                    <a:pt x="184" y="305"/>
                  </a:lnTo>
                  <a:lnTo>
                    <a:pt x="197" y="317"/>
                  </a:lnTo>
                  <a:lnTo>
                    <a:pt x="211" y="326"/>
                  </a:lnTo>
                  <a:lnTo>
                    <a:pt x="229" y="335"/>
                  </a:lnTo>
                  <a:lnTo>
                    <a:pt x="243" y="338"/>
                  </a:lnTo>
                  <a:lnTo>
                    <a:pt x="261" y="341"/>
                  </a:lnTo>
                  <a:lnTo>
                    <a:pt x="274" y="340"/>
                  </a:lnTo>
                  <a:lnTo>
                    <a:pt x="293" y="338"/>
                  </a:lnTo>
                  <a:lnTo>
                    <a:pt x="306" y="331"/>
                  </a:lnTo>
                  <a:lnTo>
                    <a:pt x="320" y="323"/>
                  </a:lnTo>
                  <a:lnTo>
                    <a:pt x="333" y="311"/>
                  </a:lnTo>
                  <a:lnTo>
                    <a:pt x="348" y="300"/>
                  </a:lnTo>
                  <a:lnTo>
                    <a:pt x="357" y="282"/>
                  </a:lnTo>
                  <a:lnTo>
                    <a:pt x="371" y="266"/>
                  </a:lnTo>
                  <a:lnTo>
                    <a:pt x="380" y="245"/>
                  </a:lnTo>
                  <a:lnTo>
                    <a:pt x="394" y="225"/>
                  </a:lnTo>
                  <a:lnTo>
                    <a:pt x="403" y="199"/>
                  </a:lnTo>
                  <a:lnTo>
                    <a:pt x="413" y="177"/>
                  </a:lnTo>
                  <a:lnTo>
                    <a:pt x="421" y="150"/>
                  </a:lnTo>
                  <a:lnTo>
                    <a:pt x="430" y="124"/>
                  </a:lnTo>
                  <a:lnTo>
                    <a:pt x="434" y="119"/>
                  </a:lnTo>
                  <a:lnTo>
                    <a:pt x="442" y="115"/>
                  </a:lnTo>
                  <a:lnTo>
                    <a:pt x="451" y="110"/>
                  </a:lnTo>
                  <a:lnTo>
                    <a:pt x="460" y="107"/>
                  </a:lnTo>
                  <a:lnTo>
                    <a:pt x="469" y="101"/>
                  </a:lnTo>
                  <a:lnTo>
                    <a:pt x="478" y="97"/>
                  </a:lnTo>
                  <a:lnTo>
                    <a:pt x="487" y="92"/>
                  </a:lnTo>
                  <a:lnTo>
                    <a:pt x="499" y="88"/>
                  </a:lnTo>
                  <a:lnTo>
                    <a:pt x="508" y="79"/>
                  </a:lnTo>
                  <a:lnTo>
                    <a:pt x="517" y="74"/>
                  </a:lnTo>
                  <a:lnTo>
                    <a:pt x="526" y="68"/>
                  </a:lnTo>
                  <a:lnTo>
                    <a:pt x="538" y="64"/>
                  </a:lnTo>
                  <a:lnTo>
                    <a:pt x="546" y="55"/>
                  </a:lnTo>
                  <a:lnTo>
                    <a:pt x="555" y="50"/>
                  </a:lnTo>
                  <a:lnTo>
                    <a:pt x="563" y="46"/>
                  </a:lnTo>
                  <a:lnTo>
                    <a:pt x="572" y="41"/>
                  </a:lnTo>
                  <a:lnTo>
                    <a:pt x="575" y="41"/>
                  </a:lnTo>
                  <a:lnTo>
                    <a:pt x="579" y="41"/>
                  </a:lnTo>
                  <a:lnTo>
                    <a:pt x="584" y="41"/>
                  </a:lnTo>
                  <a:lnTo>
                    <a:pt x="588" y="44"/>
                  </a:lnTo>
                  <a:lnTo>
                    <a:pt x="593" y="47"/>
                  </a:lnTo>
                  <a:lnTo>
                    <a:pt x="596" y="50"/>
                  </a:lnTo>
                  <a:lnTo>
                    <a:pt x="596" y="41"/>
                  </a:lnTo>
                  <a:lnTo>
                    <a:pt x="597" y="36"/>
                  </a:lnTo>
                  <a:lnTo>
                    <a:pt x="594" y="30"/>
                  </a:lnTo>
                  <a:lnTo>
                    <a:pt x="594" y="26"/>
                  </a:lnTo>
                  <a:lnTo>
                    <a:pt x="590" y="20"/>
                  </a:lnTo>
                  <a:lnTo>
                    <a:pt x="587" y="15"/>
                  </a:lnTo>
                  <a:lnTo>
                    <a:pt x="582" y="11"/>
                  </a:lnTo>
                  <a:lnTo>
                    <a:pt x="578" y="8"/>
                  </a:lnTo>
                  <a:lnTo>
                    <a:pt x="569" y="3"/>
                  </a:lnTo>
                  <a:lnTo>
                    <a:pt x="561" y="2"/>
                  </a:lnTo>
                  <a:lnTo>
                    <a:pt x="552" y="2"/>
                  </a:lnTo>
                  <a:lnTo>
                    <a:pt x="547" y="6"/>
                  </a:lnTo>
                  <a:lnTo>
                    <a:pt x="538" y="9"/>
                  </a:lnTo>
                  <a:lnTo>
                    <a:pt x="531" y="15"/>
                  </a:lnTo>
                  <a:lnTo>
                    <a:pt x="522" y="24"/>
                  </a:lnTo>
                  <a:lnTo>
                    <a:pt x="517" y="36"/>
                  </a:lnTo>
                  <a:lnTo>
                    <a:pt x="517" y="32"/>
                  </a:lnTo>
                  <a:lnTo>
                    <a:pt x="522" y="32"/>
                  </a:lnTo>
                  <a:lnTo>
                    <a:pt x="523" y="32"/>
                  </a:lnTo>
                  <a:lnTo>
                    <a:pt x="528" y="32"/>
                  </a:lnTo>
                  <a:lnTo>
                    <a:pt x="532" y="32"/>
                  </a:lnTo>
                  <a:lnTo>
                    <a:pt x="534" y="32"/>
                  </a:lnTo>
                  <a:lnTo>
                    <a:pt x="538" y="32"/>
                  </a:lnTo>
                  <a:lnTo>
                    <a:pt x="540" y="32"/>
                  </a:lnTo>
                  <a:lnTo>
                    <a:pt x="544" y="32"/>
                  </a:lnTo>
                  <a:lnTo>
                    <a:pt x="546" y="32"/>
                  </a:lnTo>
                  <a:lnTo>
                    <a:pt x="549" y="32"/>
                  </a:lnTo>
                  <a:lnTo>
                    <a:pt x="543" y="36"/>
                  </a:lnTo>
                  <a:lnTo>
                    <a:pt x="538" y="41"/>
                  </a:lnTo>
                  <a:lnTo>
                    <a:pt x="529" y="46"/>
                  </a:lnTo>
                  <a:lnTo>
                    <a:pt x="523" y="55"/>
                  </a:lnTo>
                  <a:lnTo>
                    <a:pt x="511" y="59"/>
                  </a:lnTo>
                  <a:lnTo>
                    <a:pt x="501" y="68"/>
                  </a:lnTo>
                  <a:lnTo>
                    <a:pt x="486" y="76"/>
                  </a:lnTo>
                  <a:lnTo>
                    <a:pt x="472" y="85"/>
                  </a:lnTo>
                  <a:lnTo>
                    <a:pt x="452" y="89"/>
                  </a:lnTo>
                  <a:lnTo>
                    <a:pt x="434" y="98"/>
                  </a:lnTo>
                  <a:lnTo>
                    <a:pt x="412" y="107"/>
                  </a:lnTo>
                  <a:lnTo>
                    <a:pt x="391" y="116"/>
                  </a:lnTo>
                  <a:lnTo>
                    <a:pt x="363" y="121"/>
                  </a:lnTo>
                  <a:lnTo>
                    <a:pt x="338" y="130"/>
                  </a:lnTo>
                  <a:lnTo>
                    <a:pt x="308" y="138"/>
                  </a:lnTo>
                  <a:lnTo>
                    <a:pt x="279" y="147"/>
                  </a:lnTo>
                  <a:lnTo>
                    <a:pt x="249" y="148"/>
                  </a:lnTo>
                  <a:lnTo>
                    <a:pt x="222" y="153"/>
                  </a:lnTo>
                  <a:lnTo>
                    <a:pt x="194" y="153"/>
                  </a:lnTo>
                  <a:lnTo>
                    <a:pt x="172" y="153"/>
                  </a:lnTo>
                  <a:lnTo>
                    <a:pt x="148" y="148"/>
                  </a:lnTo>
                  <a:lnTo>
                    <a:pt x="127" y="144"/>
                  </a:lnTo>
                  <a:lnTo>
                    <a:pt x="108" y="136"/>
                  </a:lnTo>
                  <a:lnTo>
                    <a:pt x="93" y="132"/>
                  </a:lnTo>
                  <a:lnTo>
                    <a:pt x="77" y="119"/>
                  </a:lnTo>
                  <a:lnTo>
                    <a:pt x="65" y="110"/>
                  </a:lnTo>
                  <a:lnTo>
                    <a:pt x="54" y="97"/>
                  </a:lnTo>
                  <a:lnTo>
                    <a:pt x="47" y="86"/>
                  </a:lnTo>
                  <a:lnTo>
                    <a:pt x="41" y="70"/>
                  </a:lnTo>
                  <a:lnTo>
                    <a:pt x="39" y="56"/>
                  </a:lnTo>
                  <a:lnTo>
                    <a:pt x="39" y="41"/>
                  </a:lnTo>
                  <a:lnTo>
                    <a:pt x="45" y="27"/>
                  </a:lnTo>
                  <a:lnTo>
                    <a:pt x="48" y="27"/>
                  </a:lnTo>
                  <a:lnTo>
                    <a:pt x="53" y="29"/>
                  </a:lnTo>
                  <a:lnTo>
                    <a:pt x="57" y="32"/>
                  </a:lnTo>
                  <a:lnTo>
                    <a:pt x="62" y="36"/>
                  </a:lnTo>
                  <a:lnTo>
                    <a:pt x="63" y="36"/>
                  </a:lnTo>
                  <a:lnTo>
                    <a:pt x="68" y="41"/>
                  </a:lnTo>
                  <a:lnTo>
                    <a:pt x="69" y="43"/>
                  </a:lnTo>
                  <a:lnTo>
                    <a:pt x="72" y="46"/>
                  </a:lnTo>
                  <a:lnTo>
                    <a:pt x="69" y="35"/>
                  </a:lnTo>
                  <a:lnTo>
                    <a:pt x="68" y="26"/>
                  </a:lnTo>
                  <a:lnTo>
                    <a:pt x="63" y="18"/>
                  </a:lnTo>
                  <a:lnTo>
                    <a:pt x="62" y="14"/>
                  </a:lnTo>
                  <a:lnTo>
                    <a:pt x="54" y="9"/>
                  </a:lnTo>
                  <a:lnTo>
                    <a:pt x="50" y="5"/>
                  </a:lnTo>
                  <a:lnTo>
                    <a:pt x="44" y="2"/>
                  </a:lnTo>
                  <a:lnTo>
                    <a:pt x="39" y="2"/>
                  </a:lnTo>
                  <a:lnTo>
                    <a:pt x="30" y="0"/>
                  </a:lnTo>
                  <a:lnTo>
                    <a:pt x="26" y="0"/>
                  </a:lnTo>
                  <a:lnTo>
                    <a:pt x="18" y="3"/>
                  </a:lnTo>
                  <a:lnTo>
                    <a:pt x="13" y="8"/>
                  </a:lnTo>
                  <a:lnTo>
                    <a:pt x="9" y="12"/>
                  </a:lnTo>
                  <a:lnTo>
                    <a:pt x="4" y="18"/>
                  </a:lnTo>
                  <a:lnTo>
                    <a:pt x="0" y="26"/>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2" name="Freeform 25"/>
            <p:cNvSpPr>
              <a:spLocks/>
            </p:cNvSpPr>
            <p:nvPr/>
          </p:nvSpPr>
          <p:spPr bwMode="auto">
            <a:xfrm>
              <a:off x="1733" y="3428"/>
              <a:ext cx="198" cy="117"/>
            </a:xfrm>
            <a:custGeom>
              <a:avLst/>
              <a:gdLst>
                <a:gd name="T0" fmla="*/ 0 w 198"/>
                <a:gd name="T1" fmla="*/ 40 h 117"/>
                <a:gd name="T2" fmla="*/ 9 w 198"/>
                <a:gd name="T3" fmla="*/ 31 h 117"/>
                <a:gd name="T4" fmla="*/ 18 w 198"/>
                <a:gd name="T5" fmla="*/ 20 h 117"/>
                <a:gd name="T6" fmla="*/ 28 w 198"/>
                <a:gd name="T7" fmla="*/ 11 h 117"/>
                <a:gd name="T8" fmla="*/ 41 w 198"/>
                <a:gd name="T9" fmla="*/ 3 h 117"/>
                <a:gd name="T10" fmla="*/ 56 w 198"/>
                <a:gd name="T11" fmla="*/ 0 h 117"/>
                <a:gd name="T12" fmla="*/ 74 w 198"/>
                <a:gd name="T13" fmla="*/ 0 h 117"/>
                <a:gd name="T14" fmla="*/ 92 w 198"/>
                <a:gd name="T15" fmla="*/ 5 h 117"/>
                <a:gd name="T16" fmla="*/ 101 w 198"/>
                <a:gd name="T17" fmla="*/ 11 h 117"/>
                <a:gd name="T18" fmla="*/ 94 w 198"/>
                <a:gd name="T19" fmla="*/ 11 h 117"/>
                <a:gd name="T20" fmla="*/ 89 w 198"/>
                <a:gd name="T21" fmla="*/ 17 h 117"/>
                <a:gd name="T22" fmla="*/ 89 w 198"/>
                <a:gd name="T23" fmla="*/ 26 h 117"/>
                <a:gd name="T24" fmla="*/ 88 w 198"/>
                <a:gd name="T25" fmla="*/ 31 h 117"/>
                <a:gd name="T26" fmla="*/ 88 w 198"/>
                <a:gd name="T27" fmla="*/ 40 h 117"/>
                <a:gd name="T28" fmla="*/ 88 w 198"/>
                <a:gd name="T29" fmla="*/ 44 h 117"/>
                <a:gd name="T30" fmla="*/ 88 w 198"/>
                <a:gd name="T31" fmla="*/ 49 h 117"/>
                <a:gd name="T32" fmla="*/ 91 w 198"/>
                <a:gd name="T33" fmla="*/ 43 h 117"/>
                <a:gd name="T34" fmla="*/ 100 w 198"/>
                <a:gd name="T35" fmla="*/ 31 h 117"/>
                <a:gd name="T36" fmla="*/ 112 w 198"/>
                <a:gd name="T37" fmla="*/ 22 h 117"/>
                <a:gd name="T38" fmla="*/ 129 w 198"/>
                <a:gd name="T39" fmla="*/ 13 h 117"/>
                <a:gd name="T40" fmla="*/ 142 w 198"/>
                <a:gd name="T41" fmla="*/ 6 h 117"/>
                <a:gd name="T42" fmla="*/ 159 w 198"/>
                <a:gd name="T43" fmla="*/ 6 h 117"/>
                <a:gd name="T44" fmla="*/ 172 w 198"/>
                <a:gd name="T45" fmla="*/ 6 h 117"/>
                <a:gd name="T46" fmla="*/ 189 w 198"/>
                <a:gd name="T47" fmla="*/ 14 h 117"/>
                <a:gd name="T48" fmla="*/ 193 w 198"/>
                <a:gd name="T49" fmla="*/ 25 h 117"/>
                <a:gd name="T50" fmla="*/ 184 w 198"/>
                <a:gd name="T51" fmla="*/ 40 h 117"/>
                <a:gd name="T52" fmla="*/ 172 w 198"/>
                <a:gd name="T53" fmla="*/ 56 h 117"/>
                <a:gd name="T54" fmla="*/ 162 w 198"/>
                <a:gd name="T55" fmla="*/ 74 h 117"/>
                <a:gd name="T56" fmla="*/ 148 w 198"/>
                <a:gd name="T57" fmla="*/ 88 h 117"/>
                <a:gd name="T58" fmla="*/ 130 w 198"/>
                <a:gd name="T59" fmla="*/ 102 h 117"/>
                <a:gd name="T60" fmla="*/ 109 w 198"/>
                <a:gd name="T61" fmla="*/ 112 h 117"/>
                <a:gd name="T62" fmla="*/ 88 w 198"/>
                <a:gd name="T63" fmla="*/ 117 h 117"/>
                <a:gd name="T64" fmla="*/ 67 w 198"/>
                <a:gd name="T65" fmla="*/ 112 h 117"/>
                <a:gd name="T66" fmla="*/ 49 w 198"/>
                <a:gd name="T67" fmla="*/ 105 h 117"/>
                <a:gd name="T68" fmla="*/ 32 w 198"/>
                <a:gd name="T69" fmla="*/ 91 h 117"/>
                <a:gd name="T70" fmla="*/ 21 w 198"/>
                <a:gd name="T71" fmla="*/ 80 h 117"/>
                <a:gd name="T72" fmla="*/ 12 w 198"/>
                <a:gd name="T73" fmla="*/ 68 h 117"/>
                <a:gd name="T74" fmla="*/ 3 w 198"/>
                <a:gd name="T75" fmla="*/ 59 h 117"/>
                <a:gd name="T76" fmla="*/ 0 w 198"/>
                <a:gd name="T77" fmla="*/ 50 h 117"/>
                <a:gd name="T78" fmla="*/ 0 w 198"/>
                <a:gd name="T79" fmla="*/ 47 h 117"/>
                <a:gd name="T80" fmla="*/ 0 w 198"/>
                <a:gd name="T81" fmla="*/ 47 h 1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98"/>
                <a:gd name="T124" fmla="*/ 0 h 117"/>
                <a:gd name="T125" fmla="*/ 198 w 198"/>
                <a:gd name="T126" fmla="*/ 117 h 1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98" h="117">
                  <a:moveTo>
                    <a:pt x="0" y="47"/>
                  </a:moveTo>
                  <a:lnTo>
                    <a:pt x="0" y="40"/>
                  </a:lnTo>
                  <a:lnTo>
                    <a:pt x="5" y="35"/>
                  </a:lnTo>
                  <a:lnTo>
                    <a:pt x="9" y="31"/>
                  </a:lnTo>
                  <a:lnTo>
                    <a:pt x="14" y="26"/>
                  </a:lnTo>
                  <a:lnTo>
                    <a:pt x="18" y="20"/>
                  </a:lnTo>
                  <a:lnTo>
                    <a:pt x="23" y="16"/>
                  </a:lnTo>
                  <a:lnTo>
                    <a:pt x="28" y="11"/>
                  </a:lnTo>
                  <a:lnTo>
                    <a:pt x="37" y="8"/>
                  </a:lnTo>
                  <a:lnTo>
                    <a:pt x="41" y="3"/>
                  </a:lnTo>
                  <a:lnTo>
                    <a:pt x="49" y="2"/>
                  </a:lnTo>
                  <a:lnTo>
                    <a:pt x="56" y="0"/>
                  </a:lnTo>
                  <a:lnTo>
                    <a:pt x="65" y="0"/>
                  </a:lnTo>
                  <a:lnTo>
                    <a:pt x="74" y="0"/>
                  </a:lnTo>
                  <a:lnTo>
                    <a:pt x="83" y="2"/>
                  </a:lnTo>
                  <a:lnTo>
                    <a:pt x="92" y="5"/>
                  </a:lnTo>
                  <a:lnTo>
                    <a:pt x="106" y="11"/>
                  </a:lnTo>
                  <a:lnTo>
                    <a:pt x="101" y="11"/>
                  </a:lnTo>
                  <a:lnTo>
                    <a:pt x="98" y="11"/>
                  </a:lnTo>
                  <a:lnTo>
                    <a:pt x="94" y="11"/>
                  </a:lnTo>
                  <a:lnTo>
                    <a:pt x="94" y="16"/>
                  </a:lnTo>
                  <a:lnTo>
                    <a:pt x="89" y="17"/>
                  </a:lnTo>
                  <a:lnTo>
                    <a:pt x="89" y="22"/>
                  </a:lnTo>
                  <a:lnTo>
                    <a:pt x="89" y="26"/>
                  </a:lnTo>
                  <a:lnTo>
                    <a:pt x="89" y="31"/>
                  </a:lnTo>
                  <a:lnTo>
                    <a:pt x="88" y="31"/>
                  </a:lnTo>
                  <a:lnTo>
                    <a:pt x="88" y="35"/>
                  </a:lnTo>
                  <a:lnTo>
                    <a:pt x="88" y="40"/>
                  </a:lnTo>
                  <a:lnTo>
                    <a:pt x="88" y="44"/>
                  </a:lnTo>
                  <a:lnTo>
                    <a:pt x="88" y="49"/>
                  </a:lnTo>
                  <a:lnTo>
                    <a:pt x="88" y="52"/>
                  </a:lnTo>
                  <a:lnTo>
                    <a:pt x="91" y="43"/>
                  </a:lnTo>
                  <a:lnTo>
                    <a:pt x="95" y="38"/>
                  </a:lnTo>
                  <a:lnTo>
                    <a:pt x="100" y="31"/>
                  </a:lnTo>
                  <a:lnTo>
                    <a:pt x="107" y="26"/>
                  </a:lnTo>
                  <a:lnTo>
                    <a:pt x="112" y="22"/>
                  </a:lnTo>
                  <a:lnTo>
                    <a:pt x="121" y="17"/>
                  </a:lnTo>
                  <a:lnTo>
                    <a:pt x="129" y="13"/>
                  </a:lnTo>
                  <a:lnTo>
                    <a:pt x="138" y="11"/>
                  </a:lnTo>
                  <a:lnTo>
                    <a:pt x="142" y="6"/>
                  </a:lnTo>
                  <a:lnTo>
                    <a:pt x="151" y="6"/>
                  </a:lnTo>
                  <a:lnTo>
                    <a:pt x="159" y="6"/>
                  </a:lnTo>
                  <a:lnTo>
                    <a:pt x="168" y="6"/>
                  </a:lnTo>
                  <a:lnTo>
                    <a:pt x="172" y="6"/>
                  </a:lnTo>
                  <a:lnTo>
                    <a:pt x="181" y="9"/>
                  </a:lnTo>
                  <a:lnTo>
                    <a:pt x="189" y="14"/>
                  </a:lnTo>
                  <a:lnTo>
                    <a:pt x="198" y="20"/>
                  </a:lnTo>
                  <a:lnTo>
                    <a:pt x="193" y="25"/>
                  </a:lnTo>
                  <a:lnTo>
                    <a:pt x="189" y="32"/>
                  </a:lnTo>
                  <a:lnTo>
                    <a:pt x="184" y="40"/>
                  </a:lnTo>
                  <a:lnTo>
                    <a:pt x="180" y="49"/>
                  </a:lnTo>
                  <a:lnTo>
                    <a:pt x="172" y="56"/>
                  </a:lnTo>
                  <a:lnTo>
                    <a:pt x="168" y="65"/>
                  </a:lnTo>
                  <a:lnTo>
                    <a:pt x="162" y="74"/>
                  </a:lnTo>
                  <a:lnTo>
                    <a:pt x="157" y="83"/>
                  </a:lnTo>
                  <a:lnTo>
                    <a:pt x="148" y="88"/>
                  </a:lnTo>
                  <a:lnTo>
                    <a:pt x="139" y="97"/>
                  </a:lnTo>
                  <a:lnTo>
                    <a:pt x="130" y="102"/>
                  </a:lnTo>
                  <a:lnTo>
                    <a:pt x="121" y="109"/>
                  </a:lnTo>
                  <a:lnTo>
                    <a:pt x="109" y="112"/>
                  </a:lnTo>
                  <a:lnTo>
                    <a:pt x="100" y="117"/>
                  </a:lnTo>
                  <a:lnTo>
                    <a:pt x="88" y="117"/>
                  </a:lnTo>
                  <a:lnTo>
                    <a:pt x="79" y="117"/>
                  </a:lnTo>
                  <a:lnTo>
                    <a:pt x="67" y="112"/>
                  </a:lnTo>
                  <a:lnTo>
                    <a:pt x="58" y="109"/>
                  </a:lnTo>
                  <a:lnTo>
                    <a:pt x="49" y="105"/>
                  </a:lnTo>
                  <a:lnTo>
                    <a:pt x="41" y="100"/>
                  </a:lnTo>
                  <a:lnTo>
                    <a:pt x="32" y="91"/>
                  </a:lnTo>
                  <a:lnTo>
                    <a:pt x="26" y="86"/>
                  </a:lnTo>
                  <a:lnTo>
                    <a:pt x="21" y="80"/>
                  </a:lnTo>
                  <a:lnTo>
                    <a:pt x="17" y="76"/>
                  </a:lnTo>
                  <a:lnTo>
                    <a:pt x="12" y="68"/>
                  </a:lnTo>
                  <a:lnTo>
                    <a:pt x="8" y="64"/>
                  </a:lnTo>
                  <a:lnTo>
                    <a:pt x="3" y="59"/>
                  </a:lnTo>
                  <a:lnTo>
                    <a:pt x="3" y="55"/>
                  </a:lnTo>
                  <a:lnTo>
                    <a:pt x="0" y="50"/>
                  </a:lnTo>
                  <a:lnTo>
                    <a:pt x="0" y="49"/>
                  </a:lnTo>
                  <a:lnTo>
                    <a:pt x="0" y="47"/>
                  </a:lnTo>
                  <a:close/>
                </a:path>
              </a:pathLst>
            </a:custGeom>
            <a:solidFill>
              <a:srgbClr val="FF7C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3" name="Freeform 71"/>
            <p:cNvSpPr>
              <a:spLocks/>
            </p:cNvSpPr>
            <p:nvPr/>
          </p:nvSpPr>
          <p:spPr bwMode="auto">
            <a:xfrm>
              <a:off x="1421" y="3060"/>
              <a:ext cx="272" cy="251"/>
            </a:xfrm>
            <a:custGeom>
              <a:avLst/>
              <a:gdLst>
                <a:gd name="T0" fmla="*/ 272 w 272"/>
                <a:gd name="T1" fmla="*/ 53 h 251"/>
                <a:gd name="T2" fmla="*/ 243 w 272"/>
                <a:gd name="T3" fmla="*/ 50 h 251"/>
                <a:gd name="T4" fmla="*/ 217 w 272"/>
                <a:gd name="T5" fmla="*/ 52 h 251"/>
                <a:gd name="T6" fmla="*/ 193 w 272"/>
                <a:gd name="T7" fmla="*/ 55 h 251"/>
                <a:gd name="T8" fmla="*/ 171 w 272"/>
                <a:gd name="T9" fmla="*/ 62 h 251"/>
                <a:gd name="T10" fmla="*/ 148 w 272"/>
                <a:gd name="T11" fmla="*/ 70 h 251"/>
                <a:gd name="T12" fmla="*/ 128 w 272"/>
                <a:gd name="T13" fmla="*/ 80 h 251"/>
                <a:gd name="T14" fmla="*/ 110 w 272"/>
                <a:gd name="T15" fmla="*/ 92 h 251"/>
                <a:gd name="T16" fmla="*/ 97 w 272"/>
                <a:gd name="T17" fmla="*/ 107 h 251"/>
                <a:gd name="T18" fmla="*/ 80 w 272"/>
                <a:gd name="T19" fmla="*/ 121 h 251"/>
                <a:gd name="T20" fmla="*/ 66 w 272"/>
                <a:gd name="T21" fmla="*/ 138 h 251"/>
                <a:gd name="T22" fmla="*/ 56 w 272"/>
                <a:gd name="T23" fmla="*/ 156 h 251"/>
                <a:gd name="T24" fmla="*/ 48 w 272"/>
                <a:gd name="T25" fmla="*/ 174 h 251"/>
                <a:gd name="T26" fmla="*/ 39 w 272"/>
                <a:gd name="T27" fmla="*/ 192 h 251"/>
                <a:gd name="T28" fmla="*/ 35 w 272"/>
                <a:gd name="T29" fmla="*/ 210 h 251"/>
                <a:gd name="T30" fmla="*/ 33 w 272"/>
                <a:gd name="T31" fmla="*/ 228 h 251"/>
                <a:gd name="T32" fmla="*/ 33 w 272"/>
                <a:gd name="T33" fmla="*/ 251 h 251"/>
                <a:gd name="T34" fmla="*/ 15 w 272"/>
                <a:gd name="T35" fmla="*/ 221 h 251"/>
                <a:gd name="T36" fmla="*/ 5 w 272"/>
                <a:gd name="T37" fmla="*/ 193 h 251"/>
                <a:gd name="T38" fmla="*/ 0 w 272"/>
                <a:gd name="T39" fmla="*/ 163 h 251"/>
                <a:gd name="T40" fmla="*/ 3 w 272"/>
                <a:gd name="T41" fmla="*/ 136 h 251"/>
                <a:gd name="T42" fmla="*/ 9 w 272"/>
                <a:gd name="T43" fmla="*/ 109 h 251"/>
                <a:gd name="T44" fmla="*/ 20 w 272"/>
                <a:gd name="T45" fmla="*/ 83 h 251"/>
                <a:gd name="T46" fmla="*/ 35 w 272"/>
                <a:gd name="T47" fmla="*/ 61 h 251"/>
                <a:gd name="T48" fmla="*/ 54 w 272"/>
                <a:gd name="T49" fmla="*/ 43 h 251"/>
                <a:gd name="T50" fmla="*/ 76 w 272"/>
                <a:gd name="T51" fmla="*/ 23 h 251"/>
                <a:gd name="T52" fmla="*/ 100 w 272"/>
                <a:gd name="T53" fmla="*/ 11 h 251"/>
                <a:gd name="T54" fmla="*/ 125 w 272"/>
                <a:gd name="T55" fmla="*/ 2 h 251"/>
                <a:gd name="T56" fmla="*/ 154 w 272"/>
                <a:gd name="T57" fmla="*/ 0 h 251"/>
                <a:gd name="T58" fmla="*/ 181 w 272"/>
                <a:gd name="T59" fmla="*/ 2 h 251"/>
                <a:gd name="T60" fmla="*/ 211 w 272"/>
                <a:gd name="T61" fmla="*/ 11 h 251"/>
                <a:gd name="T62" fmla="*/ 240 w 272"/>
                <a:gd name="T63" fmla="*/ 26 h 251"/>
                <a:gd name="T64" fmla="*/ 272 w 272"/>
                <a:gd name="T65" fmla="*/ 53 h 251"/>
                <a:gd name="T66" fmla="*/ 272 w 272"/>
                <a:gd name="T67" fmla="*/ 53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2"/>
                <a:gd name="T103" fmla="*/ 0 h 251"/>
                <a:gd name="T104" fmla="*/ 272 w 272"/>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2" h="251">
                  <a:moveTo>
                    <a:pt x="272" y="53"/>
                  </a:moveTo>
                  <a:lnTo>
                    <a:pt x="243" y="50"/>
                  </a:lnTo>
                  <a:lnTo>
                    <a:pt x="217" y="52"/>
                  </a:lnTo>
                  <a:lnTo>
                    <a:pt x="193" y="55"/>
                  </a:lnTo>
                  <a:lnTo>
                    <a:pt x="171" y="62"/>
                  </a:lnTo>
                  <a:lnTo>
                    <a:pt x="148" y="70"/>
                  </a:lnTo>
                  <a:lnTo>
                    <a:pt x="128" y="80"/>
                  </a:lnTo>
                  <a:lnTo>
                    <a:pt x="110" y="92"/>
                  </a:lnTo>
                  <a:lnTo>
                    <a:pt x="97" y="107"/>
                  </a:lnTo>
                  <a:lnTo>
                    <a:pt x="80" y="121"/>
                  </a:lnTo>
                  <a:lnTo>
                    <a:pt x="66" y="138"/>
                  </a:lnTo>
                  <a:lnTo>
                    <a:pt x="56" y="156"/>
                  </a:lnTo>
                  <a:lnTo>
                    <a:pt x="48" y="174"/>
                  </a:lnTo>
                  <a:lnTo>
                    <a:pt x="39" y="192"/>
                  </a:lnTo>
                  <a:lnTo>
                    <a:pt x="35" y="210"/>
                  </a:lnTo>
                  <a:lnTo>
                    <a:pt x="33" y="228"/>
                  </a:lnTo>
                  <a:lnTo>
                    <a:pt x="33" y="251"/>
                  </a:lnTo>
                  <a:lnTo>
                    <a:pt x="15" y="221"/>
                  </a:lnTo>
                  <a:lnTo>
                    <a:pt x="5" y="193"/>
                  </a:lnTo>
                  <a:lnTo>
                    <a:pt x="0" y="163"/>
                  </a:lnTo>
                  <a:lnTo>
                    <a:pt x="3" y="136"/>
                  </a:lnTo>
                  <a:lnTo>
                    <a:pt x="9" y="109"/>
                  </a:lnTo>
                  <a:lnTo>
                    <a:pt x="20" y="83"/>
                  </a:lnTo>
                  <a:lnTo>
                    <a:pt x="35" y="61"/>
                  </a:lnTo>
                  <a:lnTo>
                    <a:pt x="54" y="43"/>
                  </a:lnTo>
                  <a:lnTo>
                    <a:pt x="76" y="23"/>
                  </a:lnTo>
                  <a:lnTo>
                    <a:pt x="100" y="11"/>
                  </a:lnTo>
                  <a:lnTo>
                    <a:pt x="125" y="2"/>
                  </a:lnTo>
                  <a:lnTo>
                    <a:pt x="154" y="0"/>
                  </a:lnTo>
                  <a:lnTo>
                    <a:pt x="181" y="2"/>
                  </a:lnTo>
                  <a:lnTo>
                    <a:pt x="211" y="11"/>
                  </a:lnTo>
                  <a:lnTo>
                    <a:pt x="240" y="26"/>
                  </a:lnTo>
                  <a:lnTo>
                    <a:pt x="272" y="53"/>
                  </a:lnTo>
                  <a:close/>
                </a:path>
              </a:pathLst>
            </a:custGeom>
            <a:solidFill>
              <a:srgbClr val="A8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4" name="Freeform 72"/>
            <p:cNvSpPr>
              <a:spLocks/>
            </p:cNvSpPr>
            <p:nvPr/>
          </p:nvSpPr>
          <p:spPr bwMode="auto">
            <a:xfrm>
              <a:off x="1427" y="3066"/>
              <a:ext cx="266" cy="245"/>
            </a:xfrm>
            <a:custGeom>
              <a:avLst/>
              <a:gdLst>
                <a:gd name="T0" fmla="*/ 27 w 266"/>
                <a:gd name="T1" fmla="*/ 245 h 245"/>
                <a:gd name="T2" fmla="*/ 11 w 266"/>
                <a:gd name="T3" fmla="*/ 213 h 245"/>
                <a:gd name="T4" fmla="*/ 3 w 266"/>
                <a:gd name="T5" fmla="*/ 186 h 245"/>
                <a:gd name="T6" fmla="*/ 0 w 266"/>
                <a:gd name="T7" fmla="*/ 159 h 245"/>
                <a:gd name="T8" fmla="*/ 5 w 266"/>
                <a:gd name="T9" fmla="*/ 132 h 245"/>
                <a:gd name="T10" fmla="*/ 11 w 266"/>
                <a:gd name="T11" fmla="*/ 104 h 245"/>
                <a:gd name="T12" fmla="*/ 23 w 266"/>
                <a:gd name="T13" fmla="*/ 82 h 245"/>
                <a:gd name="T14" fmla="*/ 39 w 266"/>
                <a:gd name="T15" fmla="*/ 59 h 245"/>
                <a:gd name="T16" fmla="*/ 59 w 266"/>
                <a:gd name="T17" fmla="*/ 41 h 245"/>
                <a:gd name="T18" fmla="*/ 80 w 266"/>
                <a:gd name="T19" fmla="*/ 23 h 245"/>
                <a:gd name="T20" fmla="*/ 103 w 266"/>
                <a:gd name="T21" fmla="*/ 11 h 245"/>
                <a:gd name="T22" fmla="*/ 128 w 266"/>
                <a:gd name="T23" fmla="*/ 2 h 245"/>
                <a:gd name="T24" fmla="*/ 155 w 266"/>
                <a:gd name="T25" fmla="*/ 0 h 245"/>
                <a:gd name="T26" fmla="*/ 183 w 266"/>
                <a:gd name="T27" fmla="*/ 2 h 245"/>
                <a:gd name="T28" fmla="*/ 210 w 266"/>
                <a:gd name="T29" fmla="*/ 11 h 245"/>
                <a:gd name="T30" fmla="*/ 237 w 266"/>
                <a:gd name="T31" fmla="*/ 25 h 245"/>
                <a:gd name="T32" fmla="*/ 266 w 266"/>
                <a:gd name="T33" fmla="*/ 47 h 245"/>
                <a:gd name="T34" fmla="*/ 237 w 266"/>
                <a:gd name="T35" fmla="*/ 44 h 245"/>
                <a:gd name="T36" fmla="*/ 211 w 266"/>
                <a:gd name="T37" fmla="*/ 46 h 245"/>
                <a:gd name="T38" fmla="*/ 187 w 266"/>
                <a:gd name="T39" fmla="*/ 49 h 245"/>
                <a:gd name="T40" fmla="*/ 165 w 266"/>
                <a:gd name="T41" fmla="*/ 56 h 245"/>
                <a:gd name="T42" fmla="*/ 142 w 266"/>
                <a:gd name="T43" fmla="*/ 64 h 245"/>
                <a:gd name="T44" fmla="*/ 122 w 266"/>
                <a:gd name="T45" fmla="*/ 74 h 245"/>
                <a:gd name="T46" fmla="*/ 104 w 266"/>
                <a:gd name="T47" fmla="*/ 86 h 245"/>
                <a:gd name="T48" fmla="*/ 91 w 266"/>
                <a:gd name="T49" fmla="*/ 101 h 245"/>
                <a:gd name="T50" fmla="*/ 74 w 266"/>
                <a:gd name="T51" fmla="*/ 115 h 245"/>
                <a:gd name="T52" fmla="*/ 60 w 266"/>
                <a:gd name="T53" fmla="*/ 132 h 245"/>
                <a:gd name="T54" fmla="*/ 50 w 266"/>
                <a:gd name="T55" fmla="*/ 150 h 245"/>
                <a:gd name="T56" fmla="*/ 42 w 266"/>
                <a:gd name="T57" fmla="*/ 168 h 245"/>
                <a:gd name="T58" fmla="*/ 33 w 266"/>
                <a:gd name="T59" fmla="*/ 186 h 245"/>
                <a:gd name="T60" fmla="*/ 29 w 266"/>
                <a:gd name="T61" fmla="*/ 204 h 245"/>
                <a:gd name="T62" fmla="*/ 27 w 266"/>
                <a:gd name="T63" fmla="*/ 222 h 245"/>
                <a:gd name="T64" fmla="*/ 27 w 266"/>
                <a:gd name="T65" fmla="*/ 245 h 245"/>
                <a:gd name="T66" fmla="*/ 27 w 266"/>
                <a:gd name="T67" fmla="*/ 245 h 2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6"/>
                <a:gd name="T103" fmla="*/ 0 h 245"/>
                <a:gd name="T104" fmla="*/ 266 w 266"/>
                <a:gd name="T105" fmla="*/ 245 h 24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6" h="245">
                  <a:moveTo>
                    <a:pt x="27" y="245"/>
                  </a:moveTo>
                  <a:lnTo>
                    <a:pt x="11" y="213"/>
                  </a:lnTo>
                  <a:lnTo>
                    <a:pt x="3" y="186"/>
                  </a:lnTo>
                  <a:lnTo>
                    <a:pt x="0" y="159"/>
                  </a:lnTo>
                  <a:lnTo>
                    <a:pt x="5" y="132"/>
                  </a:lnTo>
                  <a:lnTo>
                    <a:pt x="11" y="104"/>
                  </a:lnTo>
                  <a:lnTo>
                    <a:pt x="23" y="82"/>
                  </a:lnTo>
                  <a:lnTo>
                    <a:pt x="39" y="59"/>
                  </a:lnTo>
                  <a:lnTo>
                    <a:pt x="59" y="41"/>
                  </a:lnTo>
                  <a:lnTo>
                    <a:pt x="80" y="23"/>
                  </a:lnTo>
                  <a:lnTo>
                    <a:pt x="103" y="11"/>
                  </a:lnTo>
                  <a:lnTo>
                    <a:pt x="128" y="2"/>
                  </a:lnTo>
                  <a:lnTo>
                    <a:pt x="155" y="0"/>
                  </a:lnTo>
                  <a:lnTo>
                    <a:pt x="183" y="2"/>
                  </a:lnTo>
                  <a:lnTo>
                    <a:pt x="210" y="11"/>
                  </a:lnTo>
                  <a:lnTo>
                    <a:pt x="237" y="25"/>
                  </a:lnTo>
                  <a:lnTo>
                    <a:pt x="266" y="47"/>
                  </a:lnTo>
                  <a:lnTo>
                    <a:pt x="237" y="44"/>
                  </a:lnTo>
                  <a:lnTo>
                    <a:pt x="211" y="46"/>
                  </a:lnTo>
                  <a:lnTo>
                    <a:pt x="187" y="49"/>
                  </a:lnTo>
                  <a:lnTo>
                    <a:pt x="165" y="56"/>
                  </a:lnTo>
                  <a:lnTo>
                    <a:pt x="142" y="64"/>
                  </a:lnTo>
                  <a:lnTo>
                    <a:pt x="122" y="74"/>
                  </a:lnTo>
                  <a:lnTo>
                    <a:pt x="104" y="86"/>
                  </a:lnTo>
                  <a:lnTo>
                    <a:pt x="91" y="101"/>
                  </a:lnTo>
                  <a:lnTo>
                    <a:pt x="74" y="115"/>
                  </a:lnTo>
                  <a:lnTo>
                    <a:pt x="60" y="132"/>
                  </a:lnTo>
                  <a:lnTo>
                    <a:pt x="50" y="150"/>
                  </a:lnTo>
                  <a:lnTo>
                    <a:pt x="42" y="168"/>
                  </a:lnTo>
                  <a:lnTo>
                    <a:pt x="33" y="186"/>
                  </a:lnTo>
                  <a:lnTo>
                    <a:pt x="29" y="204"/>
                  </a:lnTo>
                  <a:lnTo>
                    <a:pt x="27" y="222"/>
                  </a:lnTo>
                  <a:lnTo>
                    <a:pt x="27" y="245"/>
                  </a:lnTo>
                  <a:close/>
                </a:path>
              </a:pathLst>
            </a:custGeom>
            <a:solidFill>
              <a:srgbClr val="B600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5" name="Freeform 73"/>
            <p:cNvSpPr>
              <a:spLocks/>
            </p:cNvSpPr>
            <p:nvPr/>
          </p:nvSpPr>
          <p:spPr bwMode="auto">
            <a:xfrm>
              <a:off x="1433" y="3075"/>
              <a:ext cx="260" cy="236"/>
            </a:xfrm>
            <a:custGeom>
              <a:avLst/>
              <a:gdLst>
                <a:gd name="T0" fmla="*/ 21 w 260"/>
                <a:gd name="T1" fmla="*/ 236 h 236"/>
                <a:gd name="T2" fmla="*/ 8 w 260"/>
                <a:gd name="T3" fmla="*/ 204 h 236"/>
                <a:gd name="T4" fmla="*/ 2 w 260"/>
                <a:gd name="T5" fmla="*/ 177 h 236"/>
                <a:gd name="T6" fmla="*/ 0 w 260"/>
                <a:gd name="T7" fmla="*/ 150 h 236"/>
                <a:gd name="T8" fmla="*/ 6 w 260"/>
                <a:gd name="T9" fmla="*/ 124 h 236"/>
                <a:gd name="T10" fmla="*/ 14 w 260"/>
                <a:gd name="T11" fmla="*/ 98 h 236"/>
                <a:gd name="T12" fmla="*/ 27 w 260"/>
                <a:gd name="T13" fmla="*/ 76 h 236"/>
                <a:gd name="T14" fmla="*/ 44 w 260"/>
                <a:gd name="T15" fmla="*/ 56 h 236"/>
                <a:gd name="T16" fmla="*/ 64 w 260"/>
                <a:gd name="T17" fmla="*/ 40 h 236"/>
                <a:gd name="T18" fmla="*/ 85 w 260"/>
                <a:gd name="T19" fmla="*/ 23 h 236"/>
                <a:gd name="T20" fmla="*/ 107 w 260"/>
                <a:gd name="T21" fmla="*/ 11 h 236"/>
                <a:gd name="T22" fmla="*/ 130 w 260"/>
                <a:gd name="T23" fmla="*/ 3 h 236"/>
                <a:gd name="T24" fmla="*/ 157 w 260"/>
                <a:gd name="T25" fmla="*/ 2 h 236"/>
                <a:gd name="T26" fmla="*/ 181 w 260"/>
                <a:gd name="T27" fmla="*/ 0 h 236"/>
                <a:gd name="T28" fmla="*/ 208 w 260"/>
                <a:gd name="T29" fmla="*/ 8 h 236"/>
                <a:gd name="T30" fmla="*/ 232 w 260"/>
                <a:gd name="T31" fmla="*/ 19 h 236"/>
                <a:gd name="T32" fmla="*/ 260 w 260"/>
                <a:gd name="T33" fmla="*/ 38 h 236"/>
                <a:gd name="T34" fmla="*/ 231 w 260"/>
                <a:gd name="T35" fmla="*/ 35 h 236"/>
                <a:gd name="T36" fmla="*/ 205 w 260"/>
                <a:gd name="T37" fmla="*/ 37 h 236"/>
                <a:gd name="T38" fmla="*/ 181 w 260"/>
                <a:gd name="T39" fmla="*/ 40 h 236"/>
                <a:gd name="T40" fmla="*/ 159 w 260"/>
                <a:gd name="T41" fmla="*/ 47 h 236"/>
                <a:gd name="T42" fmla="*/ 136 w 260"/>
                <a:gd name="T43" fmla="*/ 55 h 236"/>
                <a:gd name="T44" fmla="*/ 116 w 260"/>
                <a:gd name="T45" fmla="*/ 65 h 236"/>
                <a:gd name="T46" fmla="*/ 98 w 260"/>
                <a:gd name="T47" fmla="*/ 77 h 236"/>
                <a:gd name="T48" fmla="*/ 85 w 260"/>
                <a:gd name="T49" fmla="*/ 92 h 236"/>
                <a:gd name="T50" fmla="*/ 68 w 260"/>
                <a:gd name="T51" fmla="*/ 106 h 236"/>
                <a:gd name="T52" fmla="*/ 54 w 260"/>
                <a:gd name="T53" fmla="*/ 123 h 236"/>
                <a:gd name="T54" fmla="*/ 44 w 260"/>
                <a:gd name="T55" fmla="*/ 141 h 236"/>
                <a:gd name="T56" fmla="*/ 36 w 260"/>
                <a:gd name="T57" fmla="*/ 159 h 236"/>
                <a:gd name="T58" fmla="*/ 27 w 260"/>
                <a:gd name="T59" fmla="*/ 177 h 236"/>
                <a:gd name="T60" fmla="*/ 23 w 260"/>
                <a:gd name="T61" fmla="*/ 195 h 236"/>
                <a:gd name="T62" fmla="*/ 21 w 260"/>
                <a:gd name="T63" fmla="*/ 213 h 236"/>
                <a:gd name="T64" fmla="*/ 21 w 260"/>
                <a:gd name="T65" fmla="*/ 236 h 236"/>
                <a:gd name="T66" fmla="*/ 21 w 260"/>
                <a:gd name="T67" fmla="*/ 236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0"/>
                <a:gd name="T103" fmla="*/ 0 h 236"/>
                <a:gd name="T104" fmla="*/ 260 w 260"/>
                <a:gd name="T105" fmla="*/ 236 h 2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0" h="236">
                  <a:moveTo>
                    <a:pt x="21" y="236"/>
                  </a:moveTo>
                  <a:lnTo>
                    <a:pt x="8" y="204"/>
                  </a:lnTo>
                  <a:lnTo>
                    <a:pt x="2" y="177"/>
                  </a:lnTo>
                  <a:lnTo>
                    <a:pt x="0" y="150"/>
                  </a:lnTo>
                  <a:lnTo>
                    <a:pt x="6" y="124"/>
                  </a:lnTo>
                  <a:lnTo>
                    <a:pt x="14" y="98"/>
                  </a:lnTo>
                  <a:lnTo>
                    <a:pt x="27" y="76"/>
                  </a:lnTo>
                  <a:lnTo>
                    <a:pt x="44" y="56"/>
                  </a:lnTo>
                  <a:lnTo>
                    <a:pt x="64" y="40"/>
                  </a:lnTo>
                  <a:lnTo>
                    <a:pt x="85" y="23"/>
                  </a:lnTo>
                  <a:lnTo>
                    <a:pt x="107" y="11"/>
                  </a:lnTo>
                  <a:lnTo>
                    <a:pt x="130" y="3"/>
                  </a:lnTo>
                  <a:lnTo>
                    <a:pt x="157" y="2"/>
                  </a:lnTo>
                  <a:lnTo>
                    <a:pt x="181" y="0"/>
                  </a:lnTo>
                  <a:lnTo>
                    <a:pt x="208" y="8"/>
                  </a:lnTo>
                  <a:lnTo>
                    <a:pt x="232" y="19"/>
                  </a:lnTo>
                  <a:lnTo>
                    <a:pt x="260" y="38"/>
                  </a:lnTo>
                  <a:lnTo>
                    <a:pt x="231" y="35"/>
                  </a:lnTo>
                  <a:lnTo>
                    <a:pt x="205" y="37"/>
                  </a:lnTo>
                  <a:lnTo>
                    <a:pt x="181" y="40"/>
                  </a:lnTo>
                  <a:lnTo>
                    <a:pt x="159" y="47"/>
                  </a:lnTo>
                  <a:lnTo>
                    <a:pt x="136" y="55"/>
                  </a:lnTo>
                  <a:lnTo>
                    <a:pt x="116" y="65"/>
                  </a:lnTo>
                  <a:lnTo>
                    <a:pt x="98" y="77"/>
                  </a:lnTo>
                  <a:lnTo>
                    <a:pt x="85" y="92"/>
                  </a:lnTo>
                  <a:lnTo>
                    <a:pt x="68" y="106"/>
                  </a:lnTo>
                  <a:lnTo>
                    <a:pt x="54" y="123"/>
                  </a:lnTo>
                  <a:lnTo>
                    <a:pt x="44" y="141"/>
                  </a:lnTo>
                  <a:lnTo>
                    <a:pt x="36" y="159"/>
                  </a:lnTo>
                  <a:lnTo>
                    <a:pt x="27" y="177"/>
                  </a:lnTo>
                  <a:lnTo>
                    <a:pt x="23" y="195"/>
                  </a:lnTo>
                  <a:lnTo>
                    <a:pt x="21" y="213"/>
                  </a:lnTo>
                  <a:lnTo>
                    <a:pt x="21" y="236"/>
                  </a:lnTo>
                  <a:close/>
                </a:path>
              </a:pathLst>
            </a:custGeom>
            <a:solidFill>
              <a:srgbClr val="C4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6" name="Freeform 74"/>
            <p:cNvSpPr>
              <a:spLocks/>
            </p:cNvSpPr>
            <p:nvPr/>
          </p:nvSpPr>
          <p:spPr bwMode="auto">
            <a:xfrm>
              <a:off x="1441" y="3083"/>
              <a:ext cx="252" cy="228"/>
            </a:xfrm>
            <a:custGeom>
              <a:avLst/>
              <a:gdLst>
                <a:gd name="T0" fmla="*/ 13 w 252"/>
                <a:gd name="T1" fmla="*/ 228 h 228"/>
                <a:gd name="T2" fmla="*/ 3 w 252"/>
                <a:gd name="T3" fmla="*/ 196 h 228"/>
                <a:gd name="T4" fmla="*/ 0 w 252"/>
                <a:gd name="T5" fmla="*/ 169 h 228"/>
                <a:gd name="T6" fmla="*/ 1 w 252"/>
                <a:gd name="T7" fmla="*/ 142 h 228"/>
                <a:gd name="T8" fmla="*/ 9 w 252"/>
                <a:gd name="T9" fmla="*/ 118 h 228"/>
                <a:gd name="T10" fmla="*/ 16 w 252"/>
                <a:gd name="T11" fmla="*/ 94 h 228"/>
                <a:gd name="T12" fmla="*/ 31 w 252"/>
                <a:gd name="T13" fmla="*/ 72 h 228"/>
                <a:gd name="T14" fmla="*/ 48 w 252"/>
                <a:gd name="T15" fmla="*/ 53 h 228"/>
                <a:gd name="T16" fmla="*/ 68 w 252"/>
                <a:gd name="T17" fmla="*/ 38 h 228"/>
                <a:gd name="T18" fmla="*/ 86 w 252"/>
                <a:gd name="T19" fmla="*/ 23 h 228"/>
                <a:gd name="T20" fmla="*/ 108 w 252"/>
                <a:gd name="T21" fmla="*/ 12 h 228"/>
                <a:gd name="T22" fmla="*/ 131 w 252"/>
                <a:gd name="T23" fmla="*/ 4 h 228"/>
                <a:gd name="T24" fmla="*/ 157 w 252"/>
                <a:gd name="T25" fmla="*/ 1 h 228"/>
                <a:gd name="T26" fmla="*/ 179 w 252"/>
                <a:gd name="T27" fmla="*/ 0 h 228"/>
                <a:gd name="T28" fmla="*/ 205 w 252"/>
                <a:gd name="T29" fmla="*/ 6 h 228"/>
                <a:gd name="T30" fmla="*/ 227 w 252"/>
                <a:gd name="T31" fmla="*/ 15 h 228"/>
                <a:gd name="T32" fmla="*/ 252 w 252"/>
                <a:gd name="T33" fmla="*/ 30 h 228"/>
                <a:gd name="T34" fmla="*/ 223 w 252"/>
                <a:gd name="T35" fmla="*/ 27 h 228"/>
                <a:gd name="T36" fmla="*/ 197 w 252"/>
                <a:gd name="T37" fmla="*/ 29 h 228"/>
                <a:gd name="T38" fmla="*/ 173 w 252"/>
                <a:gd name="T39" fmla="*/ 32 h 228"/>
                <a:gd name="T40" fmla="*/ 151 w 252"/>
                <a:gd name="T41" fmla="*/ 39 h 228"/>
                <a:gd name="T42" fmla="*/ 128 w 252"/>
                <a:gd name="T43" fmla="*/ 47 h 228"/>
                <a:gd name="T44" fmla="*/ 108 w 252"/>
                <a:gd name="T45" fmla="*/ 57 h 228"/>
                <a:gd name="T46" fmla="*/ 90 w 252"/>
                <a:gd name="T47" fmla="*/ 69 h 228"/>
                <a:gd name="T48" fmla="*/ 77 w 252"/>
                <a:gd name="T49" fmla="*/ 84 h 228"/>
                <a:gd name="T50" fmla="*/ 60 w 252"/>
                <a:gd name="T51" fmla="*/ 98 h 228"/>
                <a:gd name="T52" fmla="*/ 46 w 252"/>
                <a:gd name="T53" fmla="*/ 115 h 228"/>
                <a:gd name="T54" fmla="*/ 36 w 252"/>
                <a:gd name="T55" fmla="*/ 133 h 228"/>
                <a:gd name="T56" fmla="*/ 28 w 252"/>
                <a:gd name="T57" fmla="*/ 151 h 228"/>
                <a:gd name="T58" fmla="*/ 19 w 252"/>
                <a:gd name="T59" fmla="*/ 169 h 228"/>
                <a:gd name="T60" fmla="*/ 15 w 252"/>
                <a:gd name="T61" fmla="*/ 187 h 228"/>
                <a:gd name="T62" fmla="*/ 13 w 252"/>
                <a:gd name="T63" fmla="*/ 205 h 228"/>
                <a:gd name="T64" fmla="*/ 13 w 252"/>
                <a:gd name="T65" fmla="*/ 228 h 228"/>
                <a:gd name="T66" fmla="*/ 13 w 252"/>
                <a:gd name="T67" fmla="*/ 228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228"/>
                <a:gd name="T104" fmla="*/ 252 w 252"/>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228">
                  <a:moveTo>
                    <a:pt x="13" y="228"/>
                  </a:moveTo>
                  <a:lnTo>
                    <a:pt x="3" y="196"/>
                  </a:lnTo>
                  <a:lnTo>
                    <a:pt x="0" y="169"/>
                  </a:lnTo>
                  <a:lnTo>
                    <a:pt x="1" y="142"/>
                  </a:lnTo>
                  <a:lnTo>
                    <a:pt x="9" y="118"/>
                  </a:lnTo>
                  <a:lnTo>
                    <a:pt x="16" y="94"/>
                  </a:lnTo>
                  <a:lnTo>
                    <a:pt x="31" y="72"/>
                  </a:lnTo>
                  <a:lnTo>
                    <a:pt x="48" y="53"/>
                  </a:lnTo>
                  <a:lnTo>
                    <a:pt x="68" y="38"/>
                  </a:lnTo>
                  <a:lnTo>
                    <a:pt x="86" y="23"/>
                  </a:lnTo>
                  <a:lnTo>
                    <a:pt x="108" y="12"/>
                  </a:lnTo>
                  <a:lnTo>
                    <a:pt x="131" y="4"/>
                  </a:lnTo>
                  <a:lnTo>
                    <a:pt x="157" y="1"/>
                  </a:lnTo>
                  <a:lnTo>
                    <a:pt x="179" y="0"/>
                  </a:lnTo>
                  <a:lnTo>
                    <a:pt x="205" y="6"/>
                  </a:lnTo>
                  <a:lnTo>
                    <a:pt x="227" y="15"/>
                  </a:lnTo>
                  <a:lnTo>
                    <a:pt x="252" y="30"/>
                  </a:lnTo>
                  <a:lnTo>
                    <a:pt x="223" y="27"/>
                  </a:lnTo>
                  <a:lnTo>
                    <a:pt x="197" y="29"/>
                  </a:lnTo>
                  <a:lnTo>
                    <a:pt x="173" y="32"/>
                  </a:lnTo>
                  <a:lnTo>
                    <a:pt x="151" y="39"/>
                  </a:lnTo>
                  <a:lnTo>
                    <a:pt x="128" y="47"/>
                  </a:lnTo>
                  <a:lnTo>
                    <a:pt x="108" y="57"/>
                  </a:lnTo>
                  <a:lnTo>
                    <a:pt x="90" y="69"/>
                  </a:lnTo>
                  <a:lnTo>
                    <a:pt x="77" y="84"/>
                  </a:lnTo>
                  <a:lnTo>
                    <a:pt x="60" y="98"/>
                  </a:lnTo>
                  <a:lnTo>
                    <a:pt x="46" y="115"/>
                  </a:lnTo>
                  <a:lnTo>
                    <a:pt x="36" y="133"/>
                  </a:lnTo>
                  <a:lnTo>
                    <a:pt x="28" y="151"/>
                  </a:lnTo>
                  <a:lnTo>
                    <a:pt x="19" y="169"/>
                  </a:lnTo>
                  <a:lnTo>
                    <a:pt x="15" y="187"/>
                  </a:lnTo>
                  <a:lnTo>
                    <a:pt x="13" y="205"/>
                  </a:lnTo>
                  <a:lnTo>
                    <a:pt x="13" y="228"/>
                  </a:lnTo>
                  <a:close/>
                </a:path>
              </a:pathLst>
            </a:custGeom>
            <a:solidFill>
              <a:srgbClr val="D300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7" name="Freeform 75"/>
            <p:cNvSpPr>
              <a:spLocks/>
            </p:cNvSpPr>
            <p:nvPr/>
          </p:nvSpPr>
          <p:spPr bwMode="auto">
            <a:xfrm>
              <a:off x="1445" y="3094"/>
              <a:ext cx="248" cy="217"/>
            </a:xfrm>
            <a:custGeom>
              <a:avLst/>
              <a:gdLst>
                <a:gd name="T0" fmla="*/ 9 w 248"/>
                <a:gd name="T1" fmla="*/ 217 h 217"/>
                <a:gd name="T2" fmla="*/ 2 w 248"/>
                <a:gd name="T3" fmla="*/ 185 h 217"/>
                <a:gd name="T4" fmla="*/ 0 w 248"/>
                <a:gd name="T5" fmla="*/ 156 h 217"/>
                <a:gd name="T6" fmla="*/ 3 w 248"/>
                <a:gd name="T7" fmla="*/ 129 h 217"/>
                <a:gd name="T8" fmla="*/ 12 w 248"/>
                <a:gd name="T9" fmla="*/ 107 h 217"/>
                <a:gd name="T10" fmla="*/ 23 w 248"/>
                <a:gd name="T11" fmla="*/ 84 h 217"/>
                <a:gd name="T12" fmla="*/ 38 w 248"/>
                <a:gd name="T13" fmla="*/ 66 h 217"/>
                <a:gd name="T14" fmla="*/ 55 w 248"/>
                <a:gd name="T15" fmla="*/ 48 h 217"/>
                <a:gd name="T16" fmla="*/ 76 w 248"/>
                <a:gd name="T17" fmla="*/ 34 h 217"/>
                <a:gd name="T18" fmla="*/ 95 w 248"/>
                <a:gd name="T19" fmla="*/ 21 h 217"/>
                <a:gd name="T20" fmla="*/ 118 w 248"/>
                <a:gd name="T21" fmla="*/ 12 h 217"/>
                <a:gd name="T22" fmla="*/ 141 w 248"/>
                <a:gd name="T23" fmla="*/ 4 h 217"/>
                <a:gd name="T24" fmla="*/ 163 w 248"/>
                <a:gd name="T25" fmla="*/ 1 h 217"/>
                <a:gd name="T26" fmla="*/ 184 w 248"/>
                <a:gd name="T27" fmla="*/ 0 h 217"/>
                <a:gd name="T28" fmla="*/ 207 w 248"/>
                <a:gd name="T29" fmla="*/ 3 h 217"/>
                <a:gd name="T30" fmla="*/ 226 w 248"/>
                <a:gd name="T31" fmla="*/ 9 h 217"/>
                <a:gd name="T32" fmla="*/ 248 w 248"/>
                <a:gd name="T33" fmla="*/ 19 h 217"/>
                <a:gd name="T34" fmla="*/ 219 w 248"/>
                <a:gd name="T35" fmla="*/ 16 h 217"/>
                <a:gd name="T36" fmla="*/ 193 w 248"/>
                <a:gd name="T37" fmla="*/ 18 h 217"/>
                <a:gd name="T38" fmla="*/ 169 w 248"/>
                <a:gd name="T39" fmla="*/ 21 h 217"/>
                <a:gd name="T40" fmla="*/ 147 w 248"/>
                <a:gd name="T41" fmla="*/ 28 h 217"/>
                <a:gd name="T42" fmla="*/ 124 w 248"/>
                <a:gd name="T43" fmla="*/ 36 h 217"/>
                <a:gd name="T44" fmla="*/ 104 w 248"/>
                <a:gd name="T45" fmla="*/ 46 h 217"/>
                <a:gd name="T46" fmla="*/ 86 w 248"/>
                <a:gd name="T47" fmla="*/ 58 h 217"/>
                <a:gd name="T48" fmla="*/ 73 w 248"/>
                <a:gd name="T49" fmla="*/ 73 h 217"/>
                <a:gd name="T50" fmla="*/ 56 w 248"/>
                <a:gd name="T51" fmla="*/ 87 h 217"/>
                <a:gd name="T52" fmla="*/ 42 w 248"/>
                <a:gd name="T53" fmla="*/ 104 h 217"/>
                <a:gd name="T54" fmla="*/ 32 w 248"/>
                <a:gd name="T55" fmla="*/ 122 h 217"/>
                <a:gd name="T56" fmla="*/ 24 w 248"/>
                <a:gd name="T57" fmla="*/ 140 h 217"/>
                <a:gd name="T58" fmla="*/ 15 w 248"/>
                <a:gd name="T59" fmla="*/ 158 h 217"/>
                <a:gd name="T60" fmla="*/ 11 w 248"/>
                <a:gd name="T61" fmla="*/ 176 h 217"/>
                <a:gd name="T62" fmla="*/ 9 w 248"/>
                <a:gd name="T63" fmla="*/ 194 h 217"/>
                <a:gd name="T64" fmla="*/ 9 w 248"/>
                <a:gd name="T65" fmla="*/ 217 h 217"/>
                <a:gd name="T66" fmla="*/ 9 w 248"/>
                <a:gd name="T67" fmla="*/ 217 h 2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8"/>
                <a:gd name="T103" fmla="*/ 0 h 217"/>
                <a:gd name="T104" fmla="*/ 248 w 248"/>
                <a:gd name="T105" fmla="*/ 217 h 2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8" h="217">
                  <a:moveTo>
                    <a:pt x="9" y="217"/>
                  </a:moveTo>
                  <a:lnTo>
                    <a:pt x="2" y="185"/>
                  </a:lnTo>
                  <a:lnTo>
                    <a:pt x="0" y="156"/>
                  </a:lnTo>
                  <a:lnTo>
                    <a:pt x="3" y="129"/>
                  </a:lnTo>
                  <a:lnTo>
                    <a:pt x="12" y="107"/>
                  </a:lnTo>
                  <a:lnTo>
                    <a:pt x="23" y="84"/>
                  </a:lnTo>
                  <a:lnTo>
                    <a:pt x="38" y="66"/>
                  </a:lnTo>
                  <a:lnTo>
                    <a:pt x="55" y="48"/>
                  </a:lnTo>
                  <a:lnTo>
                    <a:pt x="76" y="34"/>
                  </a:lnTo>
                  <a:lnTo>
                    <a:pt x="95" y="21"/>
                  </a:lnTo>
                  <a:lnTo>
                    <a:pt x="118" y="12"/>
                  </a:lnTo>
                  <a:lnTo>
                    <a:pt x="141" y="4"/>
                  </a:lnTo>
                  <a:lnTo>
                    <a:pt x="163" y="1"/>
                  </a:lnTo>
                  <a:lnTo>
                    <a:pt x="184" y="0"/>
                  </a:lnTo>
                  <a:lnTo>
                    <a:pt x="207" y="3"/>
                  </a:lnTo>
                  <a:lnTo>
                    <a:pt x="226" y="9"/>
                  </a:lnTo>
                  <a:lnTo>
                    <a:pt x="248" y="19"/>
                  </a:lnTo>
                  <a:lnTo>
                    <a:pt x="219" y="16"/>
                  </a:lnTo>
                  <a:lnTo>
                    <a:pt x="193" y="18"/>
                  </a:lnTo>
                  <a:lnTo>
                    <a:pt x="169" y="21"/>
                  </a:lnTo>
                  <a:lnTo>
                    <a:pt x="147" y="28"/>
                  </a:lnTo>
                  <a:lnTo>
                    <a:pt x="124" y="36"/>
                  </a:lnTo>
                  <a:lnTo>
                    <a:pt x="104" y="46"/>
                  </a:lnTo>
                  <a:lnTo>
                    <a:pt x="86" y="58"/>
                  </a:lnTo>
                  <a:lnTo>
                    <a:pt x="73" y="73"/>
                  </a:lnTo>
                  <a:lnTo>
                    <a:pt x="56" y="87"/>
                  </a:lnTo>
                  <a:lnTo>
                    <a:pt x="42" y="104"/>
                  </a:lnTo>
                  <a:lnTo>
                    <a:pt x="32" y="122"/>
                  </a:lnTo>
                  <a:lnTo>
                    <a:pt x="24" y="140"/>
                  </a:lnTo>
                  <a:lnTo>
                    <a:pt x="15" y="158"/>
                  </a:lnTo>
                  <a:lnTo>
                    <a:pt x="11" y="176"/>
                  </a:lnTo>
                  <a:lnTo>
                    <a:pt x="9" y="194"/>
                  </a:lnTo>
                  <a:lnTo>
                    <a:pt x="9" y="217"/>
                  </a:lnTo>
                  <a:close/>
                </a:path>
              </a:pathLst>
            </a:custGeom>
            <a:solidFill>
              <a:srgbClr val="E100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8" name="Freeform 76"/>
            <p:cNvSpPr>
              <a:spLocks/>
            </p:cNvSpPr>
            <p:nvPr/>
          </p:nvSpPr>
          <p:spPr bwMode="auto">
            <a:xfrm>
              <a:off x="1448" y="3103"/>
              <a:ext cx="245" cy="208"/>
            </a:xfrm>
            <a:custGeom>
              <a:avLst/>
              <a:gdLst>
                <a:gd name="T0" fmla="*/ 245 w 245"/>
                <a:gd name="T1" fmla="*/ 10 h 208"/>
                <a:gd name="T2" fmla="*/ 216 w 245"/>
                <a:gd name="T3" fmla="*/ 7 h 208"/>
                <a:gd name="T4" fmla="*/ 190 w 245"/>
                <a:gd name="T5" fmla="*/ 9 h 208"/>
                <a:gd name="T6" fmla="*/ 166 w 245"/>
                <a:gd name="T7" fmla="*/ 12 h 208"/>
                <a:gd name="T8" fmla="*/ 144 w 245"/>
                <a:gd name="T9" fmla="*/ 19 h 208"/>
                <a:gd name="T10" fmla="*/ 121 w 245"/>
                <a:gd name="T11" fmla="*/ 27 h 208"/>
                <a:gd name="T12" fmla="*/ 101 w 245"/>
                <a:gd name="T13" fmla="*/ 37 h 208"/>
                <a:gd name="T14" fmla="*/ 83 w 245"/>
                <a:gd name="T15" fmla="*/ 49 h 208"/>
                <a:gd name="T16" fmla="*/ 70 w 245"/>
                <a:gd name="T17" fmla="*/ 64 h 208"/>
                <a:gd name="T18" fmla="*/ 53 w 245"/>
                <a:gd name="T19" fmla="*/ 78 h 208"/>
                <a:gd name="T20" fmla="*/ 39 w 245"/>
                <a:gd name="T21" fmla="*/ 95 h 208"/>
                <a:gd name="T22" fmla="*/ 29 w 245"/>
                <a:gd name="T23" fmla="*/ 113 h 208"/>
                <a:gd name="T24" fmla="*/ 21 w 245"/>
                <a:gd name="T25" fmla="*/ 131 h 208"/>
                <a:gd name="T26" fmla="*/ 12 w 245"/>
                <a:gd name="T27" fmla="*/ 149 h 208"/>
                <a:gd name="T28" fmla="*/ 8 w 245"/>
                <a:gd name="T29" fmla="*/ 167 h 208"/>
                <a:gd name="T30" fmla="*/ 6 w 245"/>
                <a:gd name="T31" fmla="*/ 185 h 208"/>
                <a:gd name="T32" fmla="*/ 6 w 245"/>
                <a:gd name="T33" fmla="*/ 208 h 208"/>
                <a:gd name="T34" fmla="*/ 0 w 245"/>
                <a:gd name="T35" fmla="*/ 176 h 208"/>
                <a:gd name="T36" fmla="*/ 2 w 245"/>
                <a:gd name="T37" fmla="*/ 149 h 208"/>
                <a:gd name="T38" fmla="*/ 6 w 245"/>
                <a:gd name="T39" fmla="*/ 122 h 208"/>
                <a:gd name="T40" fmla="*/ 17 w 245"/>
                <a:gd name="T41" fmla="*/ 101 h 208"/>
                <a:gd name="T42" fmla="*/ 29 w 245"/>
                <a:gd name="T43" fmla="*/ 78 h 208"/>
                <a:gd name="T44" fmla="*/ 44 w 245"/>
                <a:gd name="T45" fmla="*/ 60 h 208"/>
                <a:gd name="T46" fmla="*/ 62 w 245"/>
                <a:gd name="T47" fmla="*/ 45 h 208"/>
                <a:gd name="T48" fmla="*/ 83 w 245"/>
                <a:gd name="T49" fmla="*/ 33 h 208"/>
                <a:gd name="T50" fmla="*/ 101 w 245"/>
                <a:gd name="T51" fmla="*/ 19 h 208"/>
                <a:gd name="T52" fmla="*/ 124 w 245"/>
                <a:gd name="T53" fmla="*/ 10 h 208"/>
                <a:gd name="T54" fmla="*/ 147 w 245"/>
                <a:gd name="T55" fmla="*/ 4 h 208"/>
                <a:gd name="T56" fmla="*/ 169 w 245"/>
                <a:gd name="T57" fmla="*/ 1 h 208"/>
                <a:gd name="T58" fmla="*/ 187 w 245"/>
                <a:gd name="T59" fmla="*/ 0 h 208"/>
                <a:gd name="T60" fmla="*/ 208 w 245"/>
                <a:gd name="T61" fmla="*/ 1 h 208"/>
                <a:gd name="T62" fmla="*/ 227 w 245"/>
                <a:gd name="T63" fmla="*/ 4 h 208"/>
                <a:gd name="T64" fmla="*/ 245 w 245"/>
                <a:gd name="T65" fmla="*/ 10 h 208"/>
                <a:gd name="T66" fmla="*/ 245 w 245"/>
                <a:gd name="T67" fmla="*/ 10 h 2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5"/>
                <a:gd name="T103" fmla="*/ 0 h 208"/>
                <a:gd name="T104" fmla="*/ 245 w 245"/>
                <a:gd name="T105" fmla="*/ 208 h 2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5" h="208">
                  <a:moveTo>
                    <a:pt x="245" y="10"/>
                  </a:moveTo>
                  <a:lnTo>
                    <a:pt x="216" y="7"/>
                  </a:lnTo>
                  <a:lnTo>
                    <a:pt x="190" y="9"/>
                  </a:lnTo>
                  <a:lnTo>
                    <a:pt x="166" y="12"/>
                  </a:lnTo>
                  <a:lnTo>
                    <a:pt x="144" y="19"/>
                  </a:lnTo>
                  <a:lnTo>
                    <a:pt x="121" y="27"/>
                  </a:lnTo>
                  <a:lnTo>
                    <a:pt x="101" y="37"/>
                  </a:lnTo>
                  <a:lnTo>
                    <a:pt x="83" y="49"/>
                  </a:lnTo>
                  <a:lnTo>
                    <a:pt x="70" y="64"/>
                  </a:lnTo>
                  <a:lnTo>
                    <a:pt x="53" y="78"/>
                  </a:lnTo>
                  <a:lnTo>
                    <a:pt x="39" y="95"/>
                  </a:lnTo>
                  <a:lnTo>
                    <a:pt x="29" y="113"/>
                  </a:lnTo>
                  <a:lnTo>
                    <a:pt x="21" y="131"/>
                  </a:lnTo>
                  <a:lnTo>
                    <a:pt x="12" y="149"/>
                  </a:lnTo>
                  <a:lnTo>
                    <a:pt x="8" y="167"/>
                  </a:lnTo>
                  <a:lnTo>
                    <a:pt x="6" y="185"/>
                  </a:lnTo>
                  <a:lnTo>
                    <a:pt x="6" y="208"/>
                  </a:lnTo>
                  <a:lnTo>
                    <a:pt x="0" y="176"/>
                  </a:lnTo>
                  <a:lnTo>
                    <a:pt x="2" y="149"/>
                  </a:lnTo>
                  <a:lnTo>
                    <a:pt x="6" y="122"/>
                  </a:lnTo>
                  <a:lnTo>
                    <a:pt x="17" y="101"/>
                  </a:lnTo>
                  <a:lnTo>
                    <a:pt x="29" y="78"/>
                  </a:lnTo>
                  <a:lnTo>
                    <a:pt x="44" y="60"/>
                  </a:lnTo>
                  <a:lnTo>
                    <a:pt x="62" y="45"/>
                  </a:lnTo>
                  <a:lnTo>
                    <a:pt x="83" y="33"/>
                  </a:lnTo>
                  <a:lnTo>
                    <a:pt x="101" y="19"/>
                  </a:lnTo>
                  <a:lnTo>
                    <a:pt x="124" y="10"/>
                  </a:lnTo>
                  <a:lnTo>
                    <a:pt x="147" y="4"/>
                  </a:lnTo>
                  <a:lnTo>
                    <a:pt x="169" y="1"/>
                  </a:lnTo>
                  <a:lnTo>
                    <a:pt x="187" y="0"/>
                  </a:lnTo>
                  <a:lnTo>
                    <a:pt x="208" y="1"/>
                  </a:lnTo>
                  <a:lnTo>
                    <a:pt x="227" y="4"/>
                  </a:lnTo>
                  <a:lnTo>
                    <a:pt x="245" y="10"/>
                  </a:lnTo>
                  <a:close/>
                </a:path>
              </a:pathLst>
            </a:custGeom>
            <a:solidFill>
              <a:srgbClr val="EF07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9" name="Freeform 77"/>
            <p:cNvSpPr>
              <a:spLocks/>
            </p:cNvSpPr>
            <p:nvPr/>
          </p:nvSpPr>
          <p:spPr bwMode="auto">
            <a:xfrm>
              <a:off x="2055" y="3063"/>
              <a:ext cx="246" cy="270"/>
            </a:xfrm>
            <a:custGeom>
              <a:avLst/>
              <a:gdLst>
                <a:gd name="T0" fmla="*/ 0 w 246"/>
                <a:gd name="T1" fmla="*/ 37 h 270"/>
                <a:gd name="T2" fmla="*/ 24 w 246"/>
                <a:gd name="T3" fmla="*/ 40 h 270"/>
                <a:gd name="T4" fmla="*/ 49 w 246"/>
                <a:gd name="T5" fmla="*/ 46 h 270"/>
                <a:gd name="T6" fmla="*/ 71 w 246"/>
                <a:gd name="T7" fmla="*/ 53 h 270"/>
                <a:gd name="T8" fmla="*/ 93 w 246"/>
                <a:gd name="T9" fmla="*/ 64 h 270"/>
                <a:gd name="T10" fmla="*/ 111 w 246"/>
                <a:gd name="T11" fmla="*/ 74 h 270"/>
                <a:gd name="T12" fmla="*/ 129 w 246"/>
                <a:gd name="T13" fmla="*/ 88 h 270"/>
                <a:gd name="T14" fmla="*/ 144 w 246"/>
                <a:gd name="T15" fmla="*/ 103 h 270"/>
                <a:gd name="T16" fmla="*/ 161 w 246"/>
                <a:gd name="T17" fmla="*/ 121 h 270"/>
                <a:gd name="T18" fmla="*/ 170 w 246"/>
                <a:gd name="T19" fmla="*/ 138 h 270"/>
                <a:gd name="T20" fmla="*/ 182 w 246"/>
                <a:gd name="T21" fmla="*/ 156 h 270"/>
                <a:gd name="T22" fmla="*/ 188 w 246"/>
                <a:gd name="T23" fmla="*/ 174 h 270"/>
                <a:gd name="T24" fmla="*/ 196 w 246"/>
                <a:gd name="T25" fmla="*/ 193 h 270"/>
                <a:gd name="T26" fmla="*/ 197 w 246"/>
                <a:gd name="T27" fmla="*/ 212 h 270"/>
                <a:gd name="T28" fmla="*/ 200 w 246"/>
                <a:gd name="T29" fmla="*/ 231 h 270"/>
                <a:gd name="T30" fmla="*/ 200 w 246"/>
                <a:gd name="T31" fmla="*/ 249 h 270"/>
                <a:gd name="T32" fmla="*/ 200 w 246"/>
                <a:gd name="T33" fmla="*/ 270 h 270"/>
                <a:gd name="T34" fmla="*/ 218 w 246"/>
                <a:gd name="T35" fmla="*/ 245 h 270"/>
                <a:gd name="T36" fmla="*/ 234 w 246"/>
                <a:gd name="T37" fmla="*/ 219 h 270"/>
                <a:gd name="T38" fmla="*/ 241 w 246"/>
                <a:gd name="T39" fmla="*/ 192 h 270"/>
                <a:gd name="T40" fmla="*/ 246 w 246"/>
                <a:gd name="T41" fmla="*/ 165 h 270"/>
                <a:gd name="T42" fmla="*/ 243 w 246"/>
                <a:gd name="T43" fmla="*/ 136 h 270"/>
                <a:gd name="T44" fmla="*/ 237 w 246"/>
                <a:gd name="T45" fmla="*/ 109 h 270"/>
                <a:gd name="T46" fmla="*/ 224 w 246"/>
                <a:gd name="T47" fmla="*/ 83 h 270"/>
                <a:gd name="T48" fmla="*/ 211 w 246"/>
                <a:gd name="T49" fmla="*/ 62 h 270"/>
                <a:gd name="T50" fmla="*/ 190 w 246"/>
                <a:gd name="T51" fmla="*/ 40 h 270"/>
                <a:gd name="T52" fmla="*/ 170 w 246"/>
                <a:gd name="T53" fmla="*/ 23 h 270"/>
                <a:gd name="T54" fmla="*/ 144 w 246"/>
                <a:gd name="T55" fmla="*/ 9 h 270"/>
                <a:gd name="T56" fmla="*/ 120 w 246"/>
                <a:gd name="T57" fmla="*/ 3 h 270"/>
                <a:gd name="T58" fmla="*/ 90 w 246"/>
                <a:gd name="T59" fmla="*/ 0 h 270"/>
                <a:gd name="T60" fmla="*/ 62 w 246"/>
                <a:gd name="T61" fmla="*/ 5 h 270"/>
                <a:gd name="T62" fmla="*/ 30 w 246"/>
                <a:gd name="T63" fmla="*/ 15 h 270"/>
                <a:gd name="T64" fmla="*/ 0 w 246"/>
                <a:gd name="T65" fmla="*/ 37 h 270"/>
                <a:gd name="T66" fmla="*/ 0 w 246"/>
                <a:gd name="T67" fmla="*/ 37 h 2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70"/>
                <a:gd name="T104" fmla="*/ 246 w 246"/>
                <a:gd name="T105" fmla="*/ 270 h 2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70">
                  <a:moveTo>
                    <a:pt x="0" y="37"/>
                  </a:moveTo>
                  <a:lnTo>
                    <a:pt x="24" y="40"/>
                  </a:lnTo>
                  <a:lnTo>
                    <a:pt x="49" y="46"/>
                  </a:lnTo>
                  <a:lnTo>
                    <a:pt x="71" y="53"/>
                  </a:lnTo>
                  <a:lnTo>
                    <a:pt x="93" y="64"/>
                  </a:lnTo>
                  <a:lnTo>
                    <a:pt x="111" y="74"/>
                  </a:lnTo>
                  <a:lnTo>
                    <a:pt x="129" y="88"/>
                  </a:lnTo>
                  <a:lnTo>
                    <a:pt x="144" y="103"/>
                  </a:lnTo>
                  <a:lnTo>
                    <a:pt x="161" y="121"/>
                  </a:lnTo>
                  <a:lnTo>
                    <a:pt x="170" y="138"/>
                  </a:lnTo>
                  <a:lnTo>
                    <a:pt x="182" y="156"/>
                  </a:lnTo>
                  <a:lnTo>
                    <a:pt x="188" y="174"/>
                  </a:lnTo>
                  <a:lnTo>
                    <a:pt x="196" y="193"/>
                  </a:lnTo>
                  <a:lnTo>
                    <a:pt x="197" y="212"/>
                  </a:lnTo>
                  <a:lnTo>
                    <a:pt x="200" y="231"/>
                  </a:lnTo>
                  <a:lnTo>
                    <a:pt x="200" y="249"/>
                  </a:lnTo>
                  <a:lnTo>
                    <a:pt x="200" y="270"/>
                  </a:lnTo>
                  <a:lnTo>
                    <a:pt x="218" y="245"/>
                  </a:lnTo>
                  <a:lnTo>
                    <a:pt x="234" y="219"/>
                  </a:lnTo>
                  <a:lnTo>
                    <a:pt x="241" y="192"/>
                  </a:lnTo>
                  <a:lnTo>
                    <a:pt x="246" y="165"/>
                  </a:lnTo>
                  <a:lnTo>
                    <a:pt x="243" y="136"/>
                  </a:lnTo>
                  <a:lnTo>
                    <a:pt x="237" y="109"/>
                  </a:lnTo>
                  <a:lnTo>
                    <a:pt x="224" y="83"/>
                  </a:lnTo>
                  <a:lnTo>
                    <a:pt x="211" y="62"/>
                  </a:lnTo>
                  <a:lnTo>
                    <a:pt x="190" y="40"/>
                  </a:lnTo>
                  <a:lnTo>
                    <a:pt x="170" y="23"/>
                  </a:lnTo>
                  <a:lnTo>
                    <a:pt x="144" y="9"/>
                  </a:lnTo>
                  <a:lnTo>
                    <a:pt x="120" y="3"/>
                  </a:lnTo>
                  <a:lnTo>
                    <a:pt x="90" y="0"/>
                  </a:lnTo>
                  <a:lnTo>
                    <a:pt x="62" y="5"/>
                  </a:lnTo>
                  <a:lnTo>
                    <a:pt x="30" y="15"/>
                  </a:lnTo>
                  <a:lnTo>
                    <a:pt x="0" y="37"/>
                  </a:lnTo>
                  <a:close/>
                </a:path>
              </a:pathLst>
            </a:custGeom>
            <a:solidFill>
              <a:srgbClr val="A8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0" name="Freeform 78"/>
            <p:cNvSpPr>
              <a:spLocks/>
            </p:cNvSpPr>
            <p:nvPr/>
          </p:nvSpPr>
          <p:spPr bwMode="auto">
            <a:xfrm>
              <a:off x="2055" y="3069"/>
              <a:ext cx="238" cy="264"/>
            </a:xfrm>
            <a:custGeom>
              <a:avLst/>
              <a:gdLst>
                <a:gd name="T0" fmla="*/ 200 w 238"/>
                <a:gd name="T1" fmla="*/ 264 h 264"/>
                <a:gd name="T2" fmla="*/ 217 w 238"/>
                <a:gd name="T3" fmla="*/ 237 h 264"/>
                <a:gd name="T4" fmla="*/ 229 w 238"/>
                <a:gd name="T5" fmla="*/ 212 h 264"/>
                <a:gd name="T6" fmla="*/ 235 w 238"/>
                <a:gd name="T7" fmla="*/ 184 h 264"/>
                <a:gd name="T8" fmla="*/ 238 w 238"/>
                <a:gd name="T9" fmla="*/ 157 h 264"/>
                <a:gd name="T10" fmla="*/ 232 w 238"/>
                <a:gd name="T11" fmla="*/ 130 h 264"/>
                <a:gd name="T12" fmla="*/ 226 w 238"/>
                <a:gd name="T13" fmla="*/ 104 h 264"/>
                <a:gd name="T14" fmla="*/ 214 w 238"/>
                <a:gd name="T15" fmla="*/ 80 h 264"/>
                <a:gd name="T16" fmla="*/ 200 w 238"/>
                <a:gd name="T17" fmla="*/ 59 h 264"/>
                <a:gd name="T18" fmla="*/ 179 w 238"/>
                <a:gd name="T19" fmla="*/ 40 h 264"/>
                <a:gd name="T20" fmla="*/ 160 w 238"/>
                <a:gd name="T21" fmla="*/ 23 h 264"/>
                <a:gd name="T22" fmla="*/ 134 w 238"/>
                <a:gd name="T23" fmla="*/ 9 h 264"/>
                <a:gd name="T24" fmla="*/ 111 w 238"/>
                <a:gd name="T25" fmla="*/ 3 h 264"/>
                <a:gd name="T26" fmla="*/ 83 w 238"/>
                <a:gd name="T27" fmla="*/ 0 h 264"/>
                <a:gd name="T28" fmla="*/ 55 w 238"/>
                <a:gd name="T29" fmla="*/ 3 h 264"/>
                <a:gd name="T30" fmla="*/ 27 w 238"/>
                <a:gd name="T31" fmla="*/ 12 h 264"/>
                <a:gd name="T32" fmla="*/ 0 w 238"/>
                <a:gd name="T33" fmla="*/ 31 h 264"/>
                <a:gd name="T34" fmla="*/ 24 w 238"/>
                <a:gd name="T35" fmla="*/ 34 h 264"/>
                <a:gd name="T36" fmla="*/ 49 w 238"/>
                <a:gd name="T37" fmla="*/ 40 h 264"/>
                <a:gd name="T38" fmla="*/ 71 w 238"/>
                <a:gd name="T39" fmla="*/ 47 h 264"/>
                <a:gd name="T40" fmla="*/ 93 w 238"/>
                <a:gd name="T41" fmla="*/ 58 h 264"/>
                <a:gd name="T42" fmla="*/ 111 w 238"/>
                <a:gd name="T43" fmla="*/ 68 h 264"/>
                <a:gd name="T44" fmla="*/ 129 w 238"/>
                <a:gd name="T45" fmla="*/ 82 h 264"/>
                <a:gd name="T46" fmla="*/ 144 w 238"/>
                <a:gd name="T47" fmla="*/ 97 h 264"/>
                <a:gd name="T48" fmla="*/ 161 w 238"/>
                <a:gd name="T49" fmla="*/ 115 h 264"/>
                <a:gd name="T50" fmla="*/ 170 w 238"/>
                <a:gd name="T51" fmla="*/ 132 h 264"/>
                <a:gd name="T52" fmla="*/ 182 w 238"/>
                <a:gd name="T53" fmla="*/ 150 h 264"/>
                <a:gd name="T54" fmla="*/ 188 w 238"/>
                <a:gd name="T55" fmla="*/ 168 h 264"/>
                <a:gd name="T56" fmla="*/ 196 w 238"/>
                <a:gd name="T57" fmla="*/ 187 h 264"/>
                <a:gd name="T58" fmla="*/ 197 w 238"/>
                <a:gd name="T59" fmla="*/ 206 h 264"/>
                <a:gd name="T60" fmla="*/ 200 w 238"/>
                <a:gd name="T61" fmla="*/ 225 h 264"/>
                <a:gd name="T62" fmla="*/ 200 w 238"/>
                <a:gd name="T63" fmla="*/ 243 h 264"/>
                <a:gd name="T64" fmla="*/ 200 w 238"/>
                <a:gd name="T65" fmla="*/ 264 h 264"/>
                <a:gd name="T66" fmla="*/ 200 w 238"/>
                <a:gd name="T67" fmla="*/ 264 h 2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8"/>
                <a:gd name="T103" fmla="*/ 0 h 264"/>
                <a:gd name="T104" fmla="*/ 238 w 238"/>
                <a:gd name="T105" fmla="*/ 264 h 2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8" h="264">
                  <a:moveTo>
                    <a:pt x="200" y="264"/>
                  </a:moveTo>
                  <a:lnTo>
                    <a:pt x="217" y="237"/>
                  </a:lnTo>
                  <a:lnTo>
                    <a:pt x="229" y="212"/>
                  </a:lnTo>
                  <a:lnTo>
                    <a:pt x="235" y="184"/>
                  </a:lnTo>
                  <a:lnTo>
                    <a:pt x="238" y="157"/>
                  </a:lnTo>
                  <a:lnTo>
                    <a:pt x="232" y="130"/>
                  </a:lnTo>
                  <a:lnTo>
                    <a:pt x="226" y="104"/>
                  </a:lnTo>
                  <a:lnTo>
                    <a:pt x="214" y="80"/>
                  </a:lnTo>
                  <a:lnTo>
                    <a:pt x="200" y="59"/>
                  </a:lnTo>
                  <a:lnTo>
                    <a:pt x="179" y="40"/>
                  </a:lnTo>
                  <a:lnTo>
                    <a:pt x="160" y="23"/>
                  </a:lnTo>
                  <a:lnTo>
                    <a:pt x="134" y="9"/>
                  </a:lnTo>
                  <a:lnTo>
                    <a:pt x="111" y="3"/>
                  </a:lnTo>
                  <a:lnTo>
                    <a:pt x="83" y="0"/>
                  </a:lnTo>
                  <a:lnTo>
                    <a:pt x="55" y="3"/>
                  </a:lnTo>
                  <a:lnTo>
                    <a:pt x="27" y="12"/>
                  </a:lnTo>
                  <a:lnTo>
                    <a:pt x="0" y="31"/>
                  </a:lnTo>
                  <a:lnTo>
                    <a:pt x="24" y="34"/>
                  </a:lnTo>
                  <a:lnTo>
                    <a:pt x="49" y="40"/>
                  </a:lnTo>
                  <a:lnTo>
                    <a:pt x="71" y="47"/>
                  </a:lnTo>
                  <a:lnTo>
                    <a:pt x="93" y="58"/>
                  </a:lnTo>
                  <a:lnTo>
                    <a:pt x="111" y="68"/>
                  </a:lnTo>
                  <a:lnTo>
                    <a:pt x="129" y="82"/>
                  </a:lnTo>
                  <a:lnTo>
                    <a:pt x="144" y="97"/>
                  </a:lnTo>
                  <a:lnTo>
                    <a:pt x="161" y="115"/>
                  </a:lnTo>
                  <a:lnTo>
                    <a:pt x="170" y="132"/>
                  </a:lnTo>
                  <a:lnTo>
                    <a:pt x="182" y="150"/>
                  </a:lnTo>
                  <a:lnTo>
                    <a:pt x="188" y="168"/>
                  </a:lnTo>
                  <a:lnTo>
                    <a:pt x="196" y="187"/>
                  </a:lnTo>
                  <a:lnTo>
                    <a:pt x="197" y="206"/>
                  </a:lnTo>
                  <a:lnTo>
                    <a:pt x="200" y="225"/>
                  </a:lnTo>
                  <a:lnTo>
                    <a:pt x="200" y="243"/>
                  </a:lnTo>
                  <a:lnTo>
                    <a:pt x="200" y="264"/>
                  </a:lnTo>
                  <a:close/>
                </a:path>
              </a:pathLst>
            </a:custGeom>
            <a:solidFill>
              <a:srgbClr val="B600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1" name="Freeform 79"/>
            <p:cNvSpPr>
              <a:spLocks/>
            </p:cNvSpPr>
            <p:nvPr/>
          </p:nvSpPr>
          <p:spPr bwMode="auto">
            <a:xfrm>
              <a:off x="2055" y="3077"/>
              <a:ext cx="229" cy="256"/>
            </a:xfrm>
            <a:custGeom>
              <a:avLst/>
              <a:gdLst>
                <a:gd name="T0" fmla="*/ 200 w 229"/>
                <a:gd name="T1" fmla="*/ 256 h 256"/>
                <a:gd name="T2" fmla="*/ 214 w 229"/>
                <a:gd name="T3" fmla="*/ 229 h 256"/>
                <a:gd name="T4" fmla="*/ 224 w 229"/>
                <a:gd name="T5" fmla="*/ 204 h 256"/>
                <a:gd name="T6" fmla="*/ 227 w 229"/>
                <a:gd name="T7" fmla="*/ 176 h 256"/>
                <a:gd name="T8" fmla="*/ 229 w 229"/>
                <a:gd name="T9" fmla="*/ 152 h 256"/>
                <a:gd name="T10" fmla="*/ 223 w 229"/>
                <a:gd name="T11" fmla="*/ 125 h 256"/>
                <a:gd name="T12" fmla="*/ 215 w 229"/>
                <a:gd name="T13" fmla="*/ 101 h 256"/>
                <a:gd name="T14" fmla="*/ 202 w 229"/>
                <a:gd name="T15" fmla="*/ 78 h 256"/>
                <a:gd name="T16" fmla="*/ 188 w 229"/>
                <a:gd name="T17" fmla="*/ 59 h 256"/>
                <a:gd name="T18" fmla="*/ 167 w 229"/>
                <a:gd name="T19" fmla="*/ 39 h 256"/>
                <a:gd name="T20" fmla="*/ 148 w 229"/>
                <a:gd name="T21" fmla="*/ 24 h 256"/>
                <a:gd name="T22" fmla="*/ 125 w 229"/>
                <a:gd name="T23" fmla="*/ 12 h 256"/>
                <a:gd name="T24" fmla="*/ 102 w 229"/>
                <a:gd name="T25" fmla="*/ 6 h 256"/>
                <a:gd name="T26" fmla="*/ 75 w 229"/>
                <a:gd name="T27" fmla="*/ 0 h 256"/>
                <a:gd name="T28" fmla="*/ 49 w 229"/>
                <a:gd name="T29" fmla="*/ 3 h 256"/>
                <a:gd name="T30" fmla="*/ 22 w 229"/>
                <a:gd name="T31" fmla="*/ 9 h 256"/>
                <a:gd name="T32" fmla="*/ 0 w 229"/>
                <a:gd name="T33" fmla="*/ 23 h 256"/>
                <a:gd name="T34" fmla="*/ 24 w 229"/>
                <a:gd name="T35" fmla="*/ 26 h 256"/>
                <a:gd name="T36" fmla="*/ 49 w 229"/>
                <a:gd name="T37" fmla="*/ 32 h 256"/>
                <a:gd name="T38" fmla="*/ 71 w 229"/>
                <a:gd name="T39" fmla="*/ 39 h 256"/>
                <a:gd name="T40" fmla="*/ 93 w 229"/>
                <a:gd name="T41" fmla="*/ 50 h 256"/>
                <a:gd name="T42" fmla="*/ 111 w 229"/>
                <a:gd name="T43" fmla="*/ 60 h 256"/>
                <a:gd name="T44" fmla="*/ 129 w 229"/>
                <a:gd name="T45" fmla="*/ 74 h 256"/>
                <a:gd name="T46" fmla="*/ 144 w 229"/>
                <a:gd name="T47" fmla="*/ 89 h 256"/>
                <a:gd name="T48" fmla="*/ 161 w 229"/>
                <a:gd name="T49" fmla="*/ 107 h 256"/>
                <a:gd name="T50" fmla="*/ 170 w 229"/>
                <a:gd name="T51" fmla="*/ 124 h 256"/>
                <a:gd name="T52" fmla="*/ 182 w 229"/>
                <a:gd name="T53" fmla="*/ 142 h 256"/>
                <a:gd name="T54" fmla="*/ 188 w 229"/>
                <a:gd name="T55" fmla="*/ 160 h 256"/>
                <a:gd name="T56" fmla="*/ 196 w 229"/>
                <a:gd name="T57" fmla="*/ 179 h 256"/>
                <a:gd name="T58" fmla="*/ 197 w 229"/>
                <a:gd name="T59" fmla="*/ 198 h 256"/>
                <a:gd name="T60" fmla="*/ 200 w 229"/>
                <a:gd name="T61" fmla="*/ 217 h 256"/>
                <a:gd name="T62" fmla="*/ 200 w 229"/>
                <a:gd name="T63" fmla="*/ 235 h 256"/>
                <a:gd name="T64" fmla="*/ 200 w 229"/>
                <a:gd name="T65" fmla="*/ 256 h 256"/>
                <a:gd name="T66" fmla="*/ 200 w 229"/>
                <a:gd name="T67" fmla="*/ 256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9"/>
                <a:gd name="T103" fmla="*/ 0 h 256"/>
                <a:gd name="T104" fmla="*/ 229 w 229"/>
                <a:gd name="T105" fmla="*/ 256 h 2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9" h="256">
                  <a:moveTo>
                    <a:pt x="200" y="256"/>
                  </a:moveTo>
                  <a:lnTo>
                    <a:pt x="214" y="229"/>
                  </a:lnTo>
                  <a:lnTo>
                    <a:pt x="224" y="204"/>
                  </a:lnTo>
                  <a:lnTo>
                    <a:pt x="227" y="176"/>
                  </a:lnTo>
                  <a:lnTo>
                    <a:pt x="229" y="152"/>
                  </a:lnTo>
                  <a:lnTo>
                    <a:pt x="223" y="125"/>
                  </a:lnTo>
                  <a:lnTo>
                    <a:pt x="215" y="101"/>
                  </a:lnTo>
                  <a:lnTo>
                    <a:pt x="202" y="78"/>
                  </a:lnTo>
                  <a:lnTo>
                    <a:pt x="188" y="59"/>
                  </a:lnTo>
                  <a:lnTo>
                    <a:pt x="167" y="39"/>
                  </a:lnTo>
                  <a:lnTo>
                    <a:pt x="148" y="24"/>
                  </a:lnTo>
                  <a:lnTo>
                    <a:pt x="125" y="12"/>
                  </a:lnTo>
                  <a:lnTo>
                    <a:pt x="102" y="6"/>
                  </a:lnTo>
                  <a:lnTo>
                    <a:pt x="75" y="0"/>
                  </a:lnTo>
                  <a:lnTo>
                    <a:pt x="49" y="3"/>
                  </a:lnTo>
                  <a:lnTo>
                    <a:pt x="22" y="9"/>
                  </a:lnTo>
                  <a:lnTo>
                    <a:pt x="0" y="23"/>
                  </a:lnTo>
                  <a:lnTo>
                    <a:pt x="24" y="26"/>
                  </a:lnTo>
                  <a:lnTo>
                    <a:pt x="49" y="32"/>
                  </a:lnTo>
                  <a:lnTo>
                    <a:pt x="71" y="39"/>
                  </a:lnTo>
                  <a:lnTo>
                    <a:pt x="93" y="50"/>
                  </a:lnTo>
                  <a:lnTo>
                    <a:pt x="111" y="60"/>
                  </a:lnTo>
                  <a:lnTo>
                    <a:pt x="129" y="74"/>
                  </a:lnTo>
                  <a:lnTo>
                    <a:pt x="144" y="89"/>
                  </a:lnTo>
                  <a:lnTo>
                    <a:pt x="161" y="107"/>
                  </a:lnTo>
                  <a:lnTo>
                    <a:pt x="170" y="124"/>
                  </a:lnTo>
                  <a:lnTo>
                    <a:pt x="182" y="142"/>
                  </a:lnTo>
                  <a:lnTo>
                    <a:pt x="188" y="160"/>
                  </a:lnTo>
                  <a:lnTo>
                    <a:pt x="196" y="179"/>
                  </a:lnTo>
                  <a:lnTo>
                    <a:pt x="197" y="198"/>
                  </a:lnTo>
                  <a:lnTo>
                    <a:pt x="200" y="217"/>
                  </a:lnTo>
                  <a:lnTo>
                    <a:pt x="200" y="235"/>
                  </a:lnTo>
                  <a:lnTo>
                    <a:pt x="200" y="256"/>
                  </a:lnTo>
                  <a:close/>
                </a:path>
              </a:pathLst>
            </a:custGeom>
            <a:solidFill>
              <a:srgbClr val="C4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2" name="Freeform 80"/>
            <p:cNvSpPr>
              <a:spLocks/>
            </p:cNvSpPr>
            <p:nvPr/>
          </p:nvSpPr>
          <p:spPr bwMode="auto">
            <a:xfrm>
              <a:off x="2055" y="3083"/>
              <a:ext cx="223" cy="250"/>
            </a:xfrm>
            <a:custGeom>
              <a:avLst/>
              <a:gdLst>
                <a:gd name="T0" fmla="*/ 200 w 223"/>
                <a:gd name="T1" fmla="*/ 250 h 250"/>
                <a:gd name="T2" fmla="*/ 212 w 223"/>
                <a:gd name="T3" fmla="*/ 223 h 250"/>
                <a:gd name="T4" fmla="*/ 220 w 223"/>
                <a:gd name="T5" fmla="*/ 196 h 250"/>
                <a:gd name="T6" fmla="*/ 223 w 223"/>
                <a:gd name="T7" fmla="*/ 169 h 250"/>
                <a:gd name="T8" fmla="*/ 221 w 223"/>
                <a:gd name="T9" fmla="*/ 145 h 250"/>
                <a:gd name="T10" fmla="*/ 214 w 223"/>
                <a:gd name="T11" fmla="*/ 119 h 250"/>
                <a:gd name="T12" fmla="*/ 203 w 223"/>
                <a:gd name="T13" fmla="*/ 97 h 250"/>
                <a:gd name="T14" fmla="*/ 190 w 223"/>
                <a:gd name="T15" fmla="*/ 75 h 250"/>
                <a:gd name="T16" fmla="*/ 176 w 223"/>
                <a:gd name="T17" fmla="*/ 57 h 250"/>
                <a:gd name="T18" fmla="*/ 155 w 223"/>
                <a:gd name="T19" fmla="*/ 39 h 250"/>
                <a:gd name="T20" fmla="*/ 135 w 223"/>
                <a:gd name="T21" fmla="*/ 26 h 250"/>
                <a:gd name="T22" fmla="*/ 113 w 223"/>
                <a:gd name="T23" fmla="*/ 14 h 250"/>
                <a:gd name="T24" fmla="*/ 92 w 223"/>
                <a:gd name="T25" fmla="*/ 6 h 250"/>
                <a:gd name="T26" fmla="*/ 66 w 223"/>
                <a:gd name="T27" fmla="*/ 0 h 250"/>
                <a:gd name="T28" fmla="*/ 43 w 223"/>
                <a:gd name="T29" fmla="*/ 1 h 250"/>
                <a:gd name="T30" fmla="*/ 21 w 223"/>
                <a:gd name="T31" fmla="*/ 6 h 250"/>
                <a:gd name="T32" fmla="*/ 0 w 223"/>
                <a:gd name="T33" fmla="*/ 17 h 250"/>
                <a:gd name="T34" fmla="*/ 24 w 223"/>
                <a:gd name="T35" fmla="*/ 20 h 250"/>
                <a:gd name="T36" fmla="*/ 49 w 223"/>
                <a:gd name="T37" fmla="*/ 26 h 250"/>
                <a:gd name="T38" fmla="*/ 71 w 223"/>
                <a:gd name="T39" fmla="*/ 33 h 250"/>
                <a:gd name="T40" fmla="*/ 93 w 223"/>
                <a:gd name="T41" fmla="*/ 44 h 250"/>
                <a:gd name="T42" fmla="*/ 111 w 223"/>
                <a:gd name="T43" fmla="*/ 54 h 250"/>
                <a:gd name="T44" fmla="*/ 129 w 223"/>
                <a:gd name="T45" fmla="*/ 68 h 250"/>
                <a:gd name="T46" fmla="*/ 144 w 223"/>
                <a:gd name="T47" fmla="*/ 83 h 250"/>
                <a:gd name="T48" fmla="*/ 161 w 223"/>
                <a:gd name="T49" fmla="*/ 101 h 250"/>
                <a:gd name="T50" fmla="*/ 170 w 223"/>
                <a:gd name="T51" fmla="*/ 118 h 250"/>
                <a:gd name="T52" fmla="*/ 182 w 223"/>
                <a:gd name="T53" fmla="*/ 136 h 250"/>
                <a:gd name="T54" fmla="*/ 188 w 223"/>
                <a:gd name="T55" fmla="*/ 154 h 250"/>
                <a:gd name="T56" fmla="*/ 196 w 223"/>
                <a:gd name="T57" fmla="*/ 173 h 250"/>
                <a:gd name="T58" fmla="*/ 197 w 223"/>
                <a:gd name="T59" fmla="*/ 192 h 250"/>
                <a:gd name="T60" fmla="*/ 200 w 223"/>
                <a:gd name="T61" fmla="*/ 211 h 250"/>
                <a:gd name="T62" fmla="*/ 200 w 223"/>
                <a:gd name="T63" fmla="*/ 229 h 250"/>
                <a:gd name="T64" fmla="*/ 200 w 223"/>
                <a:gd name="T65" fmla="*/ 250 h 250"/>
                <a:gd name="T66" fmla="*/ 200 w 223"/>
                <a:gd name="T67" fmla="*/ 250 h 2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50"/>
                <a:gd name="T104" fmla="*/ 223 w 223"/>
                <a:gd name="T105" fmla="*/ 250 h 2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50">
                  <a:moveTo>
                    <a:pt x="200" y="250"/>
                  </a:moveTo>
                  <a:lnTo>
                    <a:pt x="212" y="223"/>
                  </a:lnTo>
                  <a:lnTo>
                    <a:pt x="220" y="196"/>
                  </a:lnTo>
                  <a:lnTo>
                    <a:pt x="223" y="169"/>
                  </a:lnTo>
                  <a:lnTo>
                    <a:pt x="221" y="145"/>
                  </a:lnTo>
                  <a:lnTo>
                    <a:pt x="214" y="119"/>
                  </a:lnTo>
                  <a:lnTo>
                    <a:pt x="203" y="97"/>
                  </a:lnTo>
                  <a:lnTo>
                    <a:pt x="190" y="75"/>
                  </a:lnTo>
                  <a:lnTo>
                    <a:pt x="176" y="57"/>
                  </a:lnTo>
                  <a:lnTo>
                    <a:pt x="155" y="39"/>
                  </a:lnTo>
                  <a:lnTo>
                    <a:pt x="135" y="26"/>
                  </a:lnTo>
                  <a:lnTo>
                    <a:pt x="113" y="14"/>
                  </a:lnTo>
                  <a:lnTo>
                    <a:pt x="92" y="6"/>
                  </a:lnTo>
                  <a:lnTo>
                    <a:pt x="66" y="0"/>
                  </a:lnTo>
                  <a:lnTo>
                    <a:pt x="43" y="1"/>
                  </a:lnTo>
                  <a:lnTo>
                    <a:pt x="21" y="6"/>
                  </a:lnTo>
                  <a:lnTo>
                    <a:pt x="0" y="17"/>
                  </a:lnTo>
                  <a:lnTo>
                    <a:pt x="24" y="20"/>
                  </a:lnTo>
                  <a:lnTo>
                    <a:pt x="49" y="26"/>
                  </a:lnTo>
                  <a:lnTo>
                    <a:pt x="71" y="33"/>
                  </a:lnTo>
                  <a:lnTo>
                    <a:pt x="93" y="44"/>
                  </a:lnTo>
                  <a:lnTo>
                    <a:pt x="111" y="54"/>
                  </a:lnTo>
                  <a:lnTo>
                    <a:pt x="129" y="68"/>
                  </a:lnTo>
                  <a:lnTo>
                    <a:pt x="144" y="83"/>
                  </a:lnTo>
                  <a:lnTo>
                    <a:pt x="161" y="101"/>
                  </a:lnTo>
                  <a:lnTo>
                    <a:pt x="170" y="118"/>
                  </a:lnTo>
                  <a:lnTo>
                    <a:pt x="182" y="136"/>
                  </a:lnTo>
                  <a:lnTo>
                    <a:pt x="188" y="154"/>
                  </a:lnTo>
                  <a:lnTo>
                    <a:pt x="196" y="173"/>
                  </a:lnTo>
                  <a:lnTo>
                    <a:pt x="197" y="192"/>
                  </a:lnTo>
                  <a:lnTo>
                    <a:pt x="200" y="211"/>
                  </a:lnTo>
                  <a:lnTo>
                    <a:pt x="200" y="229"/>
                  </a:lnTo>
                  <a:lnTo>
                    <a:pt x="200" y="250"/>
                  </a:lnTo>
                  <a:close/>
                </a:path>
              </a:pathLst>
            </a:custGeom>
            <a:solidFill>
              <a:srgbClr val="D300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3" name="Freeform 81"/>
            <p:cNvSpPr>
              <a:spLocks/>
            </p:cNvSpPr>
            <p:nvPr/>
          </p:nvSpPr>
          <p:spPr bwMode="auto">
            <a:xfrm>
              <a:off x="2055" y="3091"/>
              <a:ext cx="215" cy="242"/>
            </a:xfrm>
            <a:custGeom>
              <a:avLst/>
              <a:gdLst>
                <a:gd name="T0" fmla="*/ 200 w 215"/>
                <a:gd name="T1" fmla="*/ 242 h 242"/>
                <a:gd name="T2" fmla="*/ 209 w 215"/>
                <a:gd name="T3" fmla="*/ 214 h 242"/>
                <a:gd name="T4" fmla="*/ 215 w 215"/>
                <a:gd name="T5" fmla="*/ 187 h 242"/>
                <a:gd name="T6" fmla="*/ 215 w 215"/>
                <a:gd name="T7" fmla="*/ 159 h 242"/>
                <a:gd name="T8" fmla="*/ 214 w 215"/>
                <a:gd name="T9" fmla="*/ 137 h 242"/>
                <a:gd name="T10" fmla="*/ 205 w 215"/>
                <a:gd name="T11" fmla="*/ 113 h 242"/>
                <a:gd name="T12" fmla="*/ 194 w 215"/>
                <a:gd name="T13" fmla="*/ 90 h 242"/>
                <a:gd name="T14" fmla="*/ 179 w 215"/>
                <a:gd name="T15" fmla="*/ 70 h 242"/>
                <a:gd name="T16" fmla="*/ 166 w 215"/>
                <a:gd name="T17" fmla="*/ 54 h 242"/>
                <a:gd name="T18" fmla="*/ 144 w 215"/>
                <a:gd name="T19" fmla="*/ 36 h 242"/>
                <a:gd name="T20" fmla="*/ 126 w 215"/>
                <a:gd name="T21" fmla="*/ 24 h 242"/>
                <a:gd name="T22" fmla="*/ 104 w 215"/>
                <a:gd name="T23" fmla="*/ 13 h 242"/>
                <a:gd name="T24" fmla="*/ 84 w 215"/>
                <a:gd name="T25" fmla="*/ 6 h 242"/>
                <a:gd name="T26" fmla="*/ 62 w 215"/>
                <a:gd name="T27" fmla="*/ 0 h 242"/>
                <a:gd name="T28" fmla="*/ 39 w 215"/>
                <a:gd name="T29" fmla="*/ 0 h 242"/>
                <a:gd name="T30" fmla="*/ 18 w 215"/>
                <a:gd name="T31" fmla="*/ 1 h 242"/>
                <a:gd name="T32" fmla="*/ 0 w 215"/>
                <a:gd name="T33" fmla="*/ 9 h 242"/>
                <a:gd name="T34" fmla="*/ 24 w 215"/>
                <a:gd name="T35" fmla="*/ 12 h 242"/>
                <a:gd name="T36" fmla="*/ 49 w 215"/>
                <a:gd name="T37" fmla="*/ 18 h 242"/>
                <a:gd name="T38" fmla="*/ 71 w 215"/>
                <a:gd name="T39" fmla="*/ 25 h 242"/>
                <a:gd name="T40" fmla="*/ 93 w 215"/>
                <a:gd name="T41" fmla="*/ 36 h 242"/>
                <a:gd name="T42" fmla="*/ 111 w 215"/>
                <a:gd name="T43" fmla="*/ 46 h 242"/>
                <a:gd name="T44" fmla="*/ 129 w 215"/>
                <a:gd name="T45" fmla="*/ 60 h 242"/>
                <a:gd name="T46" fmla="*/ 144 w 215"/>
                <a:gd name="T47" fmla="*/ 75 h 242"/>
                <a:gd name="T48" fmla="*/ 161 w 215"/>
                <a:gd name="T49" fmla="*/ 93 h 242"/>
                <a:gd name="T50" fmla="*/ 170 w 215"/>
                <a:gd name="T51" fmla="*/ 110 h 242"/>
                <a:gd name="T52" fmla="*/ 182 w 215"/>
                <a:gd name="T53" fmla="*/ 128 h 242"/>
                <a:gd name="T54" fmla="*/ 188 w 215"/>
                <a:gd name="T55" fmla="*/ 146 h 242"/>
                <a:gd name="T56" fmla="*/ 196 w 215"/>
                <a:gd name="T57" fmla="*/ 165 h 242"/>
                <a:gd name="T58" fmla="*/ 197 w 215"/>
                <a:gd name="T59" fmla="*/ 184 h 242"/>
                <a:gd name="T60" fmla="*/ 200 w 215"/>
                <a:gd name="T61" fmla="*/ 203 h 242"/>
                <a:gd name="T62" fmla="*/ 200 w 215"/>
                <a:gd name="T63" fmla="*/ 221 h 242"/>
                <a:gd name="T64" fmla="*/ 200 w 215"/>
                <a:gd name="T65" fmla="*/ 242 h 242"/>
                <a:gd name="T66" fmla="*/ 200 w 215"/>
                <a:gd name="T67" fmla="*/ 242 h 2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5"/>
                <a:gd name="T103" fmla="*/ 0 h 242"/>
                <a:gd name="T104" fmla="*/ 215 w 215"/>
                <a:gd name="T105" fmla="*/ 242 h 2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5" h="242">
                  <a:moveTo>
                    <a:pt x="200" y="242"/>
                  </a:moveTo>
                  <a:lnTo>
                    <a:pt x="209" y="214"/>
                  </a:lnTo>
                  <a:lnTo>
                    <a:pt x="215" y="187"/>
                  </a:lnTo>
                  <a:lnTo>
                    <a:pt x="215" y="159"/>
                  </a:lnTo>
                  <a:lnTo>
                    <a:pt x="214" y="137"/>
                  </a:lnTo>
                  <a:lnTo>
                    <a:pt x="205" y="113"/>
                  </a:lnTo>
                  <a:lnTo>
                    <a:pt x="194" y="90"/>
                  </a:lnTo>
                  <a:lnTo>
                    <a:pt x="179" y="70"/>
                  </a:lnTo>
                  <a:lnTo>
                    <a:pt x="166" y="54"/>
                  </a:lnTo>
                  <a:lnTo>
                    <a:pt x="144" y="36"/>
                  </a:lnTo>
                  <a:lnTo>
                    <a:pt x="126" y="24"/>
                  </a:lnTo>
                  <a:lnTo>
                    <a:pt x="104" y="13"/>
                  </a:lnTo>
                  <a:lnTo>
                    <a:pt x="84" y="6"/>
                  </a:lnTo>
                  <a:lnTo>
                    <a:pt x="62" y="0"/>
                  </a:lnTo>
                  <a:lnTo>
                    <a:pt x="39" y="0"/>
                  </a:lnTo>
                  <a:lnTo>
                    <a:pt x="18" y="1"/>
                  </a:lnTo>
                  <a:lnTo>
                    <a:pt x="0" y="9"/>
                  </a:lnTo>
                  <a:lnTo>
                    <a:pt x="24" y="12"/>
                  </a:lnTo>
                  <a:lnTo>
                    <a:pt x="49" y="18"/>
                  </a:lnTo>
                  <a:lnTo>
                    <a:pt x="71" y="25"/>
                  </a:lnTo>
                  <a:lnTo>
                    <a:pt x="93" y="36"/>
                  </a:lnTo>
                  <a:lnTo>
                    <a:pt x="111" y="46"/>
                  </a:lnTo>
                  <a:lnTo>
                    <a:pt x="129" y="60"/>
                  </a:lnTo>
                  <a:lnTo>
                    <a:pt x="144" y="75"/>
                  </a:lnTo>
                  <a:lnTo>
                    <a:pt x="161" y="93"/>
                  </a:lnTo>
                  <a:lnTo>
                    <a:pt x="170" y="110"/>
                  </a:lnTo>
                  <a:lnTo>
                    <a:pt x="182" y="128"/>
                  </a:lnTo>
                  <a:lnTo>
                    <a:pt x="188" y="146"/>
                  </a:lnTo>
                  <a:lnTo>
                    <a:pt x="196" y="165"/>
                  </a:lnTo>
                  <a:lnTo>
                    <a:pt x="197" y="184"/>
                  </a:lnTo>
                  <a:lnTo>
                    <a:pt x="200" y="203"/>
                  </a:lnTo>
                  <a:lnTo>
                    <a:pt x="200" y="221"/>
                  </a:lnTo>
                  <a:lnTo>
                    <a:pt x="200" y="242"/>
                  </a:lnTo>
                  <a:close/>
                </a:path>
              </a:pathLst>
            </a:custGeom>
            <a:solidFill>
              <a:srgbClr val="E100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4" name="Freeform 82"/>
            <p:cNvSpPr>
              <a:spLocks/>
            </p:cNvSpPr>
            <p:nvPr/>
          </p:nvSpPr>
          <p:spPr bwMode="auto">
            <a:xfrm>
              <a:off x="2055" y="3095"/>
              <a:ext cx="211" cy="238"/>
            </a:xfrm>
            <a:custGeom>
              <a:avLst/>
              <a:gdLst>
                <a:gd name="T0" fmla="*/ 0 w 211"/>
                <a:gd name="T1" fmla="*/ 5 h 238"/>
                <a:gd name="T2" fmla="*/ 24 w 211"/>
                <a:gd name="T3" fmla="*/ 8 h 238"/>
                <a:gd name="T4" fmla="*/ 49 w 211"/>
                <a:gd name="T5" fmla="*/ 14 h 238"/>
                <a:gd name="T6" fmla="*/ 71 w 211"/>
                <a:gd name="T7" fmla="*/ 21 h 238"/>
                <a:gd name="T8" fmla="*/ 93 w 211"/>
                <a:gd name="T9" fmla="*/ 32 h 238"/>
                <a:gd name="T10" fmla="*/ 111 w 211"/>
                <a:gd name="T11" fmla="*/ 42 h 238"/>
                <a:gd name="T12" fmla="*/ 129 w 211"/>
                <a:gd name="T13" fmla="*/ 56 h 238"/>
                <a:gd name="T14" fmla="*/ 144 w 211"/>
                <a:gd name="T15" fmla="*/ 71 h 238"/>
                <a:gd name="T16" fmla="*/ 161 w 211"/>
                <a:gd name="T17" fmla="*/ 89 h 238"/>
                <a:gd name="T18" fmla="*/ 170 w 211"/>
                <a:gd name="T19" fmla="*/ 106 h 238"/>
                <a:gd name="T20" fmla="*/ 182 w 211"/>
                <a:gd name="T21" fmla="*/ 124 h 238"/>
                <a:gd name="T22" fmla="*/ 188 w 211"/>
                <a:gd name="T23" fmla="*/ 142 h 238"/>
                <a:gd name="T24" fmla="*/ 196 w 211"/>
                <a:gd name="T25" fmla="*/ 161 h 238"/>
                <a:gd name="T26" fmla="*/ 197 w 211"/>
                <a:gd name="T27" fmla="*/ 180 h 238"/>
                <a:gd name="T28" fmla="*/ 200 w 211"/>
                <a:gd name="T29" fmla="*/ 199 h 238"/>
                <a:gd name="T30" fmla="*/ 200 w 211"/>
                <a:gd name="T31" fmla="*/ 217 h 238"/>
                <a:gd name="T32" fmla="*/ 200 w 211"/>
                <a:gd name="T33" fmla="*/ 238 h 238"/>
                <a:gd name="T34" fmla="*/ 208 w 211"/>
                <a:gd name="T35" fmla="*/ 208 h 238"/>
                <a:gd name="T36" fmla="*/ 211 w 211"/>
                <a:gd name="T37" fmla="*/ 181 h 238"/>
                <a:gd name="T38" fmla="*/ 209 w 211"/>
                <a:gd name="T39" fmla="*/ 154 h 238"/>
                <a:gd name="T40" fmla="*/ 205 w 211"/>
                <a:gd name="T41" fmla="*/ 131 h 238"/>
                <a:gd name="T42" fmla="*/ 194 w 211"/>
                <a:gd name="T43" fmla="*/ 107 h 238"/>
                <a:gd name="T44" fmla="*/ 184 w 211"/>
                <a:gd name="T45" fmla="*/ 86 h 238"/>
                <a:gd name="T46" fmla="*/ 169 w 211"/>
                <a:gd name="T47" fmla="*/ 68 h 238"/>
                <a:gd name="T48" fmla="*/ 154 w 211"/>
                <a:gd name="T49" fmla="*/ 53 h 238"/>
                <a:gd name="T50" fmla="*/ 132 w 211"/>
                <a:gd name="T51" fmla="*/ 38 h 238"/>
                <a:gd name="T52" fmla="*/ 114 w 211"/>
                <a:gd name="T53" fmla="*/ 26 h 238"/>
                <a:gd name="T54" fmla="*/ 92 w 211"/>
                <a:gd name="T55" fmla="*/ 15 h 238"/>
                <a:gd name="T56" fmla="*/ 74 w 211"/>
                <a:gd name="T57" fmla="*/ 8 h 238"/>
                <a:gd name="T58" fmla="*/ 51 w 211"/>
                <a:gd name="T59" fmla="*/ 2 h 238"/>
                <a:gd name="T60" fmla="*/ 33 w 211"/>
                <a:gd name="T61" fmla="*/ 0 h 238"/>
                <a:gd name="T62" fmla="*/ 15 w 211"/>
                <a:gd name="T63" fmla="*/ 0 h 238"/>
                <a:gd name="T64" fmla="*/ 0 w 211"/>
                <a:gd name="T65" fmla="*/ 5 h 238"/>
                <a:gd name="T66" fmla="*/ 0 w 211"/>
                <a:gd name="T67" fmla="*/ 5 h 2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1"/>
                <a:gd name="T103" fmla="*/ 0 h 238"/>
                <a:gd name="T104" fmla="*/ 211 w 211"/>
                <a:gd name="T105" fmla="*/ 238 h 2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1" h="238">
                  <a:moveTo>
                    <a:pt x="0" y="5"/>
                  </a:moveTo>
                  <a:lnTo>
                    <a:pt x="24" y="8"/>
                  </a:lnTo>
                  <a:lnTo>
                    <a:pt x="49" y="14"/>
                  </a:lnTo>
                  <a:lnTo>
                    <a:pt x="71" y="21"/>
                  </a:lnTo>
                  <a:lnTo>
                    <a:pt x="93" y="32"/>
                  </a:lnTo>
                  <a:lnTo>
                    <a:pt x="111" y="42"/>
                  </a:lnTo>
                  <a:lnTo>
                    <a:pt x="129" y="56"/>
                  </a:lnTo>
                  <a:lnTo>
                    <a:pt x="144" y="71"/>
                  </a:lnTo>
                  <a:lnTo>
                    <a:pt x="161" y="89"/>
                  </a:lnTo>
                  <a:lnTo>
                    <a:pt x="170" y="106"/>
                  </a:lnTo>
                  <a:lnTo>
                    <a:pt x="182" y="124"/>
                  </a:lnTo>
                  <a:lnTo>
                    <a:pt x="188" y="142"/>
                  </a:lnTo>
                  <a:lnTo>
                    <a:pt x="196" y="161"/>
                  </a:lnTo>
                  <a:lnTo>
                    <a:pt x="197" y="180"/>
                  </a:lnTo>
                  <a:lnTo>
                    <a:pt x="200" y="199"/>
                  </a:lnTo>
                  <a:lnTo>
                    <a:pt x="200" y="217"/>
                  </a:lnTo>
                  <a:lnTo>
                    <a:pt x="200" y="238"/>
                  </a:lnTo>
                  <a:lnTo>
                    <a:pt x="208" y="208"/>
                  </a:lnTo>
                  <a:lnTo>
                    <a:pt x="211" y="181"/>
                  </a:lnTo>
                  <a:lnTo>
                    <a:pt x="209" y="154"/>
                  </a:lnTo>
                  <a:lnTo>
                    <a:pt x="205" y="131"/>
                  </a:lnTo>
                  <a:lnTo>
                    <a:pt x="194" y="107"/>
                  </a:lnTo>
                  <a:lnTo>
                    <a:pt x="184" y="86"/>
                  </a:lnTo>
                  <a:lnTo>
                    <a:pt x="169" y="68"/>
                  </a:lnTo>
                  <a:lnTo>
                    <a:pt x="154" y="53"/>
                  </a:lnTo>
                  <a:lnTo>
                    <a:pt x="132" y="38"/>
                  </a:lnTo>
                  <a:lnTo>
                    <a:pt x="114" y="26"/>
                  </a:lnTo>
                  <a:lnTo>
                    <a:pt x="92" y="15"/>
                  </a:lnTo>
                  <a:lnTo>
                    <a:pt x="74" y="8"/>
                  </a:lnTo>
                  <a:lnTo>
                    <a:pt x="51" y="2"/>
                  </a:lnTo>
                  <a:lnTo>
                    <a:pt x="33" y="0"/>
                  </a:lnTo>
                  <a:lnTo>
                    <a:pt x="15" y="0"/>
                  </a:lnTo>
                  <a:lnTo>
                    <a:pt x="0" y="5"/>
                  </a:lnTo>
                  <a:close/>
                </a:path>
              </a:pathLst>
            </a:custGeom>
            <a:solidFill>
              <a:srgbClr val="EF07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5" name="Freeform 83"/>
            <p:cNvSpPr>
              <a:spLocks/>
            </p:cNvSpPr>
            <p:nvPr/>
          </p:nvSpPr>
          <p:spPr bwMode="auto">
            <a:xfrm>
              <a:off x="1596" y="2848"/>
              <a:ext cx="522" cy="357"/>
            </a:xfrm>
            <a:custGeom>
              <a:avLst/>
              <a:gdLst>
                <a:gd name="T0" fmla="*/ 287 w 522"/>
                <a:gd name="T1" fmla="*/ 19 h 357"/>
                <a:gd name="T2" fmla="*/ 320 w 522"/>
                <a:gd name="T3" fmla="*/ 1 h 357"/>
                <a:gd name="T4" fmla="*/ 358 w 522"/>
                <a:gd name="T5" fmla="*/ 3 h 357"/>
                <a:gd name="T6" fmla="*/ 395 w 522"/>
                <a:gd name="T7" fmla="*/ 31 h 357"/>
                <a:gd name="T8" fmla="*/ 427 w 522"/>
                <a:gd name="T9" fmla="*/ 86 h 357"/>
                <a:gd name="T10" fmla="*/ 444 w 522"/>
                <a:gd name="T11" fmla="*/ 146 h 357"/>
                <a:gd name="T12" fmla="*/ 447 w 522"/>
                <a:gd name="T13" fmla="*/ 205 h 357"/>
                <a:gd name="T14" fmla="*/ 436 w 522"/>
                <a:gd name="T15" fmla="*/ 253 h 357"/>
                <a:gd name="T16" fmla="*/ 454 w 522"/>
                <a:gd name="T17" fmla="*/ 255 h 357"/>
                <a:gd name="T18" fmla="*/ 483 w 522"/>
                <a:gd name="T19" fmla="*/ 255 h 357"/>
                <a:gd name="T20" fmla="*/ 505 w 522"/>
                <a:gd name="T21" fmla="*/ 264 h 357"/>
                <a:gd name="T22" fmla="*/ 519 w 522"/>
                <a:gd name="T23" fmla="*/ 271 h 357"/>
                <a:gd name="T24" fmla="*/ 484 w 522"/>
                <a:gd name="T25" fmla="*/ 271 h 357"/>
                <a:gd name="T26" fmla="*/ 442 w 522"/>
                <a:gd name="T27" fmla="*/ 288 h 357"/>
                <a:gd name="T28" fmla="*/ 403 w 522"/>
                <a:gd name="T29" fmla="*/ 313 h 357"/>
                <a:gd name="T30" fmla="*/ 371 w 522"/>
                <a:gd name="T31" fmla="*/ 344 h 357"/>
                <a:gd name="T32" fmla="*/ 367 w 522"/>
                <a:gd name="T33" fmla="*/ 339 h 357"/>
                <a:gd name="T34" fmla="*/ 367 w 522"/>
                <a:gd name="T35" fmla="*/ 325 h 357"/>
                <a:gd name="T36" fmla="*/ 371 w 522"/>
                <a:gd name="T37" fmla="*/ 319 h 357"/>
                <a:gd name="T38" fmla="*/ 373 w 522"/>
                <a:gd name="T39" fmla="*/ 319 h 357"/>
                <a:gd name="T40" fmla="*/ 352 w 522"/>
                <a:gd name="T41" fmla="*/ 318 h 357"/>
                <a:gd name="T42" fmla="*/ 324 w 522"/>
                <a:gd name="T43" fmla="*/ 312 h 357"/>
                <a:gd name="T44" fmla="*/ 297 w 522"/>
                <a:gd name="T45" fmla="*/ 300 h 357"/>
                <a:gd name="T46" fmla="*/ 278 w 522"/>
                <a:gd name="T47" fmla="*/ 286 h 357"/>
                <a:gd name="T48" fmla="*/ 254 w 522"/>
                <a:gd name="T49" fmla="*/ 295 h 357"/>
                <a:gd name="T50" fmla="*/ 223 w 522"/>
                <a:gd name="T51" fmla="*/ 306 h 357"/>
                <a:gd name="T52" fmla="*/ 193 w 522"/>
                <a:gd name="T53" fmla="*/ 310 h 357"/>
                <a:gd name="T54" fmla="*/ 169 w 522"/>
                <a:gd name="T55" fmla="*/ 313 h 357"/>
                <a:gd name="T56" fmla="*/ 165 w 522"/>
                <a:gd name="T57" fmla="*/ 319 h 357"/>
                <a:gd name="T58" fmla="*/ 168 w 522"/>
                <a:gd name="T59" fmla="*/ 335 h 357"/>
                <a:gd name="T60" fmla="*/ 172 w 522"/>
                <a:gd name="T61" fmla="*/ 347 h 357"/>
                <a:gd name="T62" fmla="*/ 175 w 522"/>
                <a:gd name="T63" fmla="*/ 354 h 357"/>
                <a:gd name="T64" fmla="*/ 154 w 522"/>
                <a:gd name="T65" fmla="*/ 330 h 357"/>
                <a:gd name="T66" fmla="*/ 115 w 522"/>
                <a:gd name="T67" fmla="*/ 303 h 357"/>
                <a:gd name="T68" fmla="*/ 65 w 522"/>
                <a:gd name="T69" fmla="*/ 283 h 357"/>
                <a:gd name="T70" fmla="*/ 12 w 522"/>
                <a:gd name="T71" fmla="*/ 279 h 357"/>
                <a:gd name="T72" fmla="*/ 12 w 522"/>
                <a:gd name="T73" fmla="*/ 270 h 357"/>
                <a:gd name="T74" fmla="*/ 36 w 522"/>
                <a:gd name="T75" fmla="*/ 262 h 357"/>
                <a:gd name="T76" fmla="*/ 63 w 522"/>
                <a:gd name="T77" fmla="*/ 259 h 357"/>
                <a:gd name="T78" fmla="*/ 92 w 522"/>
                <a:gd name="T79" fmla="*/ 265 h 357"/>
                <a:gd name="T80" fmla="*/ 94 w 522"/>
                <a:gd name="T81" fmla="*/ 239 h 357"/>
                <a:gd name="T82" fmla="*/ 95 w 522"/>
                <a:gd name="T83" fmla="*/ 191 h 357"/>
                <a:gd name="T84" fmla="*/ 112 w 522"/>
                <a:gd name="T85" fmla="*/ 140 h 357"/>
                <a:gd name="T86" fmla="*/ 133 w 522"/>
                <a:gd name="T87" fmla="*/ 86 h 357"/>
                <a:gd name="T88" fmla="*/ 160 w 522"/>
                <a:gd name="T89" fmla="*/ 43 h 357"/>
                <a:gd name="T90" fmla="*/ 196 w 522"/>
                <a:gd name="T91" fmla="*/ 15 h 357"/>
                <a:gd name="T92" fmla="*/ 235 w 522"/>
                <a:gd name="T93" fmla="*/ 6 h 357"/>
                <a:gd name="T94" fmla="*/ 266 w 522"/>
                <a:gd name="T95" fmla="*/ 28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2"/>
                <a:gd name="T145" fmla="*/ 0 h 357"/>
                <a:gd name="T146" fmla="*/ 522 w 522"/>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2" h="357">
                  <a:moveTo>
                    <a:pt x="275" y="40"/>
                  </a:moveTo>
                  <a:lnTo>
                    <a:pt x="278" y="31"/>
                  </a:lnTo>
                  <a:lnTo>
                    <a:pt x="282" y="27"/>
                  </a:lnTo>
                  <a:lnTo>
                    <a:pt x="287" y="19"/>
                  </a:lnTo>
                  <a:lnTo>
                    <a:pt x="296" y="15"/>
                  </a:lnTo>
                  <a:lnTo>
                    <a:pt x="302" y="9"/>
                  </a:lnTo>
                  <a:lnTo>
                    <a:pt x="311" y="4"/>
                  </a:lnTo>
                  <a:lnTo>
                    <a:pt x="320" y="1"/>
                  </a:lnTo>
                  <a:lnTo>
                    <a:pt x="330" y="1"/>
                  </a:lnTo>
                  <a:lnTo>
                    <a:pt x="339" y="0"/>
                  </a:lnTo>
                  <a:lnTo>
                    <a:pt x="349" y="0"/>
                  </a:lnTo>
                  <a:lnTo>
                    <a:pt x="358" y="3"/>
                  </a:lnTo>
                  <a:lnTo>
                    <a:pt x="368" y="7"/>
                  </a:lnTo>
                  <a:lnTo>
                    <a:pt x="377" y="12"/>
                  </a:lnTo>
                  <a:lnTo>
                    <a:pt x="386" y="21"/>
                  </a:lnTo>
                  <a:lnTo>
                    <a:pt x="395" y="31"/>
                  </a:lnTo>
                  <a:lnTo>
                    <a:pt x="407" y="45"/>
                  </a:lnTo>
                  <a:lnTo>
                    <a:pt x="413" y="58"/>
                  </a:lnTo>
                  <a:lnTo>
                    <a:pt x="422" y="72"/>
                  </a:lnTo>
                  <a:lnTo>
                    <a:pt x="427" y="86"/>
                  </a:lnTo>
                  <a:lnTo>
                    <a:pt x="435" y="102"/>
                  </a:lnTo>
                  <a:lnTo>
                    <a:pt x="438" y="116"/>
                  </a:lnTo>
                  <a:lnTo>
                    <a:pt x="442" y="132"/>
                  </a:lnTo>
                  <a:lnTo>
                    <a:pt x="444" y="146"/>
                  </a:lnTo>
                  <a:lnTo>
                    <a:pt x="448" y="164"/>
                  </a:lnTo>
                  <a:lnTo>
                    <a:pt x="448" y="178"/>
                  </a:lnTo>
                  <a:lnTo>
                    <a:pt x="448" y="191"/>
                  </a:lnTo>
                  <a:lnTo>
                    <a:pt x="447" y="205"/>
                  </a:lnTo>
                  <a:lnTo>
                    <a:pt x="447" y="220"/>
                  </a:lnTo>
                  <a:lnTo>
                    <a:pt x="442" y="230"/>
                  </a:lnTo>
                  <a:lnTo>
                    <a:pt x="441" y="244"/>
                  </a:lnTo>
                  <a:lnTo>
                    <a:pt x="436" y="253"/>
                  </a:lnTo>
                  <a:lnTo>
                    <a:pt x="436" y="265"/>
                  </a:lnTo>
                  <a:lnTo>
                    <a:pt x="441" y="261"/>
                  </a:lnTo>
                  <a:lnTo>
                    <a:pt x="450" y="258"/>
                  </a:lnTo>
                  <a:lnTo>
                    <a:pt x="454" y="255"/>
                  </a:lnTo>
                  <a:lnTo>
                    <a:pt x="463" y="255"/>
                  </a:lnTo>
                  <a:lnTo>
                    <a:pt x="468" y="255"/>
                  </a:lnTo>
                  <a:lnTo>
                    <a:pt x="477" y="255"/>
                  </a:lnTo>
                  <a:lnTo>
                    <a:pt x="483" y="255"/>
                  </a:lnTo>
                  <a:lnTo>
                    <a:pt x="492" y="259"/>
                  </a:lnTo>
                  <a:lnTo>
                    <a:pt x="496" y="259"/>
                  </a:lnTo>
                  <a:lnTo>
                    <a:pt x="501" y="264"/>
                  </a:lnTo>
                  <a:lnTo>
                    <a:pt x="505" y="264"/>
                  </a:lnTo>
                  <a:lnTo>
                    <a:pt x="511" y="268"/>
                  </a:lnTo>
                  <a:lnTo>
                    <a:pt x="513" y="268"/>
                  </a:lnTo>
                  <a:lnTo>
                    <a:pt x="518" y="271"/>
                  </a:lnTo>
                  <a:lnTo>
                    <a:pt x="519" y="271"/>
                  </a:lnTo>
                  <a:lnTo>
                    <a:pt x="522" y="274"/>
                  </a:lnTo>
                  <a:lnTo>
                    <a:pt x="508" y="271"/>
                  </a:lnTo>
                  <a:lnTo>
                    <a:pt x="498" y="271"/>
                  </a:lnTo>
                  <a:lnTo>
                    <a:pt x="484" y="271"/>
                  </a:lnTo>
                  <a:lnTo>
                    <a:pt x="475" y="276"/>
                  </a:lnTo>
                  <a:lnTo>
                    <a:pt x="462" y="279"/>
                  </a:lnTo>
                  <a:lnTo>
                    <a:pt x="453" y="283"/>
                  </a:lnTo>
                  <a:lnTo>
                    <a:pt x="442" y="288"/>
                  </a:lnTo>
                  <a:lnTo>
                    <a:pt x="433" y="297"/>
                  </a:lnTo>
                  <a:lnTo>
                    <a:pt x="421" y="301"/>
                  </a:lnTo>
                  <a:lnTo>
                    <a:pt x="412" y="309"/>
                  </a:lnTo>
                  <a:lnTo>
                    <a:pt x="403" y="313"/>
                  </a:lnTo>
                  <a:lnTo>
                    <a:pt x="394" y="322"/>
                  </a:lnTo>
                  <a:lnTo>
                    <a:pt x="385" y="327"/>
                  </a:lnTo>
                  <a:lnTo>
                    <a:pt x="379" y="336"/>
                  </a:lnTo>
                  <a:lnTo>
                    <a:pt x="371" y="344"/>
                  </a:lnTo>
                  <a:lnTo>
                    <a:pt x="367" y="353"/>
                  </a:lnTo>
                  <a:lnTo>
                    <a:pt x="367" y="348"/>
                  </a:lnTo>
                  <a:lnTo>
                    <a:pt x="367" y="344"/>
                  </a:lnTo>
                  <a:lnTo>
                    <a:pt x="367" y="339"/>
                  </a:lnTo>
                  <a:lnTo>
                    <a:pt x="367" y="336"/>
                  </a:lnTo>
                  <a:lnTo>
                    <a:pt x="367" y="332"/>
                  </a:lnTo>
                  <a:lnTo>
                    <a:pt x="367" y="330"/>
                  </a:lnTo>
                  <a:lnTo>
                    <a:pt x="367" y="325"/>
                  </a:lnTo>
                  <a:lnTo>
                    <a:pt x="371" y="325"/>
                  </a:lnTo>
                  <a:lnTo>
                    <a:pt x="371" y="321"/>
                  </a:lnTo>
                  <a:lnTo>
                    <a:pt x="371" y="319"/>
                  </a:lnTo>
                  <a:lnTo>
                    <a:pt x="373" y="319"/>
                  </a:lnTo>
                  <a:lnTo>
                    <a:pt x="376" y="319"/>
                  </a:lnTo>
                  <a:lnTo>
                    <a:pt x="367" y="318"/>
                  </a:lnTo>
                  <a:lnTo>
                    <a:pt x="361" y="318"/>
                  </a:lnTo>
                  <a:lnTo>
                    <a:pt x="352" y="318"/>
                  </a:lnTo>
                  <a:lnTo>
                    <a:pt x="347" y="318"/>
                  </a:lnTo>
                  <a:lnTo>
                    <a:pt x="338" y="313"/>
                  </a:lnTo>
                  <a:lnTo>
                    <a:pt x="333" y="313"/>
                  </a:lnTo>
                  <a:lnTo>
                    <a:pt x="324" y="312"/>
                  </a:lnTo>
                  <a:lnTo>
                    <a:pt x="320" y="312"/>
                  </a:lnTo>
                  <a:lnTo>
                    <a:pt x="311" y="307"/>
                  </a:lnTo>
                  <a:lnTo>
                    <a:pt x="306" y="304"/>
                  </a:lnTo>
                  <a:lnTo>
                    <a:pt x="297" y="300"/>
                  </a:lnTo>
                  <a:lnTo>
                    <a:pt x="293" y="300"/>
                  </a:lnTo>
                  <a:lnTo>
                    <a:pt x="287" y="295"/>
                  </a:lnTo>
                  <a:lnTo>
                    <a:pt x="282" y="291"/>
                  </a:lnTo>
                  <a:lnTo>
                    <a:pt x="278" y="286"/>
                  </a:lnTo>
                  <a:lnTo>
                    <a:pt x="275" y="283"/>
                  </a:lnTo>
                  <a:lnTo>
                    <a:pt x="266" y="286"/>
                  </a:lnTo>
                  <a:lnTo>
                    <a:pt x="261" y="291"/>
                  </a:lnTo>
                  <a:lnTo>
                    <a:pt x="254" y="295"/>
                  </a:lnTo>
                  <a:lnTo>
                    <a:pt x="249" y="300"/>
                  </a:lnTo>
                  <a:lnTo>
                    <a:pt x="240" y="300"/>
                  </a:lnTo>
                  <a:lnTo>
                    <a:pt x="232" y="304"/>
                  </a:lnTo>
                  <a:lnTo>
                    <a:pt x="223" y="306"/>
                  </a:lnTo>
                  <a:lnTo>
                    <a:pt x="219" y="310"/>
                  </a:lnTo>
                  <a:lnTo>
                    <a:pt x="210" y="310"/>
                  </a:lnTo>
                  <a:lnTo>
                    <a:pt x="202" y="310"/>
                  </a:lnTo>
                  <a:lnTo>
                    <a:pt x="193" y="310"/>
                  </a:lnTo>
                  <a:lnTo>
                    <a:pt x="189" y="313"/>
                  </a:lnTo>
                  <a:lnTo>
                    <a:pt x="180" y="313"/>
                  </a:lnTo>
                  <a:lnTo>
                    <a:pt x="175" y="313"/>
                  </a:lnTo>
                  <a:lnTo>
                    <a:pt x="169" y="313"/>
                  </a:lnTo>
                  <a:lnTo>
                    <a:pt x="165" y="315"/>
                  </a:lnTo>
                  <a:lnTo>
                    <a:pt x="165" y="318"/>
                  </a:lnTo>
                  <a:lnTo>
                    <a:pt x="165" y="319"/>
                  </a:lnTo>
                  <a:lnTo>
                    <a:pt x="168" y="324"/>
                  </a:lnTo>
                  <a:lnTo>
                    <a:pt x="168" y="325"/>
                  </a:lnTo>
                  <a:lnTo>
                    <a:pt x="168" y="330"/>
                  </a:lnTo>
                  <a:lnTo>
                    <a:pt x="168" y="335"/>
                  </a:lnTo>
                  <a:lnTo>
                    <a:pt x="172" y="339"/>
                  </a:lnTo>
                  <a:lnTo>
                    <a:pt x="172" y="344"/>
                  </a:lnTo>
                  <a:lnTo>
                    <a:pt x="172" y="347"/>
                  </a:lnTo>
                  <a:lnTo>
                    <a:pt x="175" y="351"/>
                  </a:lnTo>
                  <a:lnTo>
                    <a:pt x="175" y="354"/>
                  </a:lnTo>
                  <a:lnTo>
                    <a:pt x="178" y="357"/>
                  </a:lnTo>
                  <a:lnTo>
                    <a:pt x="169" y="348"/>
                  </a:lnTo>
                  <a:lnTo>
                    <a:pt x="163" y="339"/>
                  </a:lnTo>
                  <a:lnTo>
                    <a:pt x="154" y="330"/>
                  </a:lnTo>
                  <a:lnTo>
                    <a:pt x="148" y="325"/>
                  </a:lnTo>
                  <a:lnTo>
                    <a:pt x="136" y="316"/>
                  </a:lnTo>
                  <a:lnTo>
                    <a:pt x="127" y="310"/>
                  </a:lnTo>
                  <a:lnTo>
                    <a:pt x="115" y="303"/>
                  </a:lnTo>
                  <a:lnTo>
                    <a:pt x="106" y="298"/>
                  </a:lnTo>
                  <a:lnTo>
                    <a:pt x="92" y="292"/>
                  </a:lnTo>
                  <a:lnTo>
                    <a:pt x="79" y="288"/>
                  </a:lnTo>
                  <a:lnTo>
                    <a:pt x="65" y="283"/>
                  </a:lnTo>
                  <a:lnTo>
                    <a:pt x="53" y="282"/>
                  </a:lnTo>
                  <a:lnTo>
                    <a:pt x="39" y="279"/>
                  </a:lnTo>
                  <a:lnTo>
                    <a:pt x="26" y="279"/>
                  </a:lnTo>
                  <a:lnTo>
                    <a:pt x="12" y="279"/>
                  </a:lnTo>
                  <a:lnTo>
                    <a:pt x="0" y="283"/>
                  </a:lnTo>
                  <a:lnTo>
                    <a:pt x="3" y="279"/>
                  </a:lnTo>
                  <a:lnTo>
                    <a:pt x="8" y="274"/>
                  </a:lnTo>
                  <a:lnTo>
                    <a:pt x="12" y="270"/>
                  </a:lnTo>
                  <a:lnTo>
                    <a:pt x="18" y="270"/>
                  </a:lnTo>
                  <a:lnTo>
                    <a:pt x="23" y="265"/>
                  </a:lnTo>
                  <a:lnTo>
                    <a:pt x="32" y="265"/>
                  </a:lnTo>
                  <a:lnTo>
                    <a:pt x="36" y="262"/>
                  </a:lnTo>
                  <a:lnTo>
                    <a:pt x="45" y="262"/>
                  </a:lnTo>
                  <a:lnTo>
                    <a:pt x="50" y="259"/>
                  </a:lnTo>
                  <a:lnTo>
                    <a:pt x="59" y="259"/>
                  </a:lnTo>
                  <a:lnTo>
                    <a:pt x="63" y="259"/>
                  </a:lnTo>
                  <a:lnTo>
                    <a:pt x="72" y="261"/>
                  </a:lnTo>
                  <a:lnTo>
                    <a:pt x="77" y="261"/>
                  </a:lnTo>
                  <a:lnTo>
                    <a:pt x="86" y="264"/>
                  </a:lnTo>
                  <a:lnTo>
                    <a:pt x="92" y="265"/>
                  </a:lnTo>
                  <a:lnTo>
                    <a:pt x="101" y="270"/>
                  </a:lnTo>
                  <a:lnTo>
                    <a:pt x="97" y="259"/>
                  </a:lnTo>
                  <a:lnTo>
                    <a:pt x="95" y="250"/>
                  </a:lnTo>
                  <a:lnTo>
                    <a:pt x="94" y="239"/>
                  </a:lnTo>
                  <a:lnTo>
                    <a:pt x="94" y="230"/>
                  </a:lnTo>
                  <a:lnTo>
                    <a:pt x="94" y="217"/>
                  </a:lnTo>
                  <a:lnTo>
                    <a:pt x="94" y="205"/>
                  </a:lnTo>
                  <a:lnTo>
                    <a:pt x="95" y="191"/>
                  </a:lnTo>
                  <a:lnTo>
                    <a:pt x="100" y="181"/>
                  </a:lnTo>
                  <a:lnTo>
                    <a:pt x="103" y="167"/>
                  </a:lnTo>
                  <a:lnTo>
                    <a:pt x="107" y="154"/>
                  </a:lnTo>
                  <a:lnTo>
                    <a:pt x="112" y="140"/>
                  </a:lnTo>
                  <a:lnTo>
                    <a:pt x="116" y="126"/>
                  </a:lnTo>
                  <a:lnTo>
                    <a:pt x="121" y="113"/>
                  </a:lnTo>
                  <a:lnTo>
                    <a:pt x="128" y="99"/>
                  </a:lnTo>
                  <a:lnTo>
                    <a:pt x="133" y="86"/>
                  </a:lnTo>
                  <a:lnTo>
                    <a:pt x="142" y="77"/>
                  </a:lnTo>
                  <a:lnTo>
                    <a:pt x="146" y="63"/>
                  </a:lnTo>
                  <a:lnTo>
                    <a:pt x="154" y="52"/>
                  </a:lnTo>
                  <a:lnTo>
                    <a:pt x="160" y="43"/>
                  </a:lnTo>
                  <a:lnTo>
                    <a:pt x="169" y="34"/>
                  </a:lnTo>
                  <a:lnTo>
                    <a:pt x="178" y="25"/>
                  </a:lnTo>
                  <a:lnTo>
                    <a:pt x="187" y="19"/>
                  </a:lnTo>
                  <a:lnTo>
                    <a:pt x="196" y="15"/>
                  </a:lnTo>
                  <a:lnTo>
                    <a:pt x="208" y="12"/>
                  </a:lnTo>
                  <a:lnTo>
                    <a:pt x="217" y="7"/>
                  </a:lnTo>
                  <a:lnTo>
                    <a:pt x="226" y="6"/>
                  </a:lnTo>
                  <a:lnTo>
                    <a:pt x="235" y="6"/>
                  </a:lnTo>
                  <a:lnTo>
                    <a:pt x="244" y="10"/>
                  </a:lnTo>
                  <a:lnTo>
                    <a:pt x="250" y="13"/>
                  </a:lnTo>
                  <a:lnTo>
                    <a:pt x="260" y="19"/>
                  </a:lnTo>
                  <a:lnTo>
                    <a:pt x="266" y="28"/>
                  </a:lnTo>
                  <a:lnTo>
                    <a:pt x="275"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6" name="Freeform 84"/>
            <p:cNvSpPr>
              <a:spLocks/>
            </p:cNvSpPr>
            <p:nvPr/>
          </p:nvSpPr>
          <p:spPr bwMode="auto">
            <a:xfrm>
              <a:off x="1706" y="2872"/>
              <a:ext cx="323" cy="277"/>
            </a:xfrm>
            <a:custGeom>
              <a:avLst/>
              <a:gdLst>
                <a:gd name="T0" fmla="*/ 169 w 323"/>
                <a:gd name="T1" fmla="*/ 30 h 277"/>
                <a:gd name="T2" fmla="*/ 187 w 323"/>
                <a:gd name="T3" fmla="*/ 12 h 277"/>
                <a:gd name="T4" fmla="*/ 208 w 323"/>
                <a:gd name="T5" fmla="*/ 3 h 277"/>
                <a:gd name="T6" fmla="*/ 226 w 323"/>
                <a:gd name="T7" fmla="*/ 0 h 277"/>
                <a:gd name="T8" fmla="*/ 249 w 323"/>
                <a:gd name="T9" fmla="*/ 4 h 277"/>
                <a:gd name="T10" fmla="*/ 267 w 323"/>
                <a:gd name="T11" fmla="*/ 16 h 277"/>
                <a:gd name="T12" fmla="*/ 285 w 323"/>
                <a:gd name="T13" fmla="*/ 34 h 277"/>
                <a:gd name="T14" fmla="*/ 302 w 323"/>
                <a:gd name="T15" fmla="*/ 63 h 277"/>
                <a:gd name="T16" fmla="*/ 315 w 323"/>
                <a:gd name="T17" fmla="*/ 98 h 277"/>
                <a:gd name="T18" fmla="*/ 320 w 323"/>
                <a:gd name="T19" fmla="*/ 139 h 277"/>
                <a:gd name="T20" fmla="*/ 320 w 323"/>
                <a:gd name="T21" fmla="*/ 179 h 277"/>
                <a:gd name="T22" fmla="*/ 311 w 323"/>
                <a:gd name="T23" fmla="*/ 220 h 277"/>
                <a:gd name="T24" fmla="*/ 294 w 323"/>
                <a:gd name="T25" fmla="*/ 253 h 277"/>
                <a:gd name="T26" fmla="*/ 269 w 323"/>
                <a:gd name="T27" fmla="*/ 271 h 277"/>
                <a:gd name="T28" fmla="*/ 234 w 323"/>
                <a:gd name="T29" fmla="*/ 276 h 277"/>
                <a:gd name="T30" fmla="*/ 192 w 323"/>
                <a:gd name="T31" fmla="*/ 258 h 277"/>
                <a:gd name="T32" fmla="*/ 153 w 323"/>
                <a:gd name="T33" fmla="*/ 249 h 277"/>
                <a:gd name="T34" fmla="*/ 122 w 323"/>
                <a:gd name="T35" fmla="*/ 262 h 277"/>
                <a:gd name="T36" fmla="*/ 92 w 323"/>
                <a:gd name="T37" fmla="*/ 271 h 277"/>
                <a:gd name="T38" fmla="*/ 65 w 323"/>
                <a:gd name="T39" fmla="*/ 273 h 277"/>
                <a:gd name="T40" fmla="*/ 38 w 323"/>
                <a:gd name="T41" fmla="*/ 265 h 277"/>
                <a:gd name="T42" fmla="*/ 17 w 323"/>
                <a:gd name="T43" fmla="*/ 250 h 277"/>
                <a:gd name="T44" fmla="*/ 3 w 323"/>
                <a:gd name="T45" fmla="*/ 223 h 277"/>
                <a:gd name="T46" fmla="*/ 0 w 323"/>
                <a:gd name="T47" fmla="*/ 184 h 277"/>
                <a:gd name="T48" fmla="*/ 9 w 323"/>
                <a:gd name="T49" fmla="*/ 137 h 277"/>
                <a:gd name="T50" fmla="*/ 24 w 323"/>
                <a:gd name="T51" fmla="*/ 95 h 277"/>
                <a:gd name="T52" fmla="*/ 44 w 323"/>
                <a:gd name="T53" fmla="*/ 60 h 277"/>
                <a:gd name="T54" fmla="*/ 67 w 323"/>
                <a:gd name="T55" fmla="*/ 36 h 277"/>
                <a:gd name="T56" fmla="*/ 89 w 323"/>
                <a:gd name="T57" fmla="*/ 19 h 277"/>
                <a:gd name="T58" fmla="*/ 110 w 323"/>
                <a:gd name="T59" fmla="*/ 13 h 277"/>
                <a:gd name="T60" fmla="*/ 133 w 323"/>
                <a:gd name="T61" fmla="*/ 18 h 277"/>
                <a:gd name="T62" fmla="*/ 151 w 323"/>
                <a:gd name="T63" fmla="*/ 31 h 277"/>
                <a:gd name="T64" fmla="*/ 160 w 323"/>
                <a:gd name="T65" fmla="*/ 44 h 2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3"/>
                <a:gd name="T100" fmla="*/ 0 h 277"/>
                <a:gd name="T101" fmla="*/ 323 w 323"/>
                <a:gd name="T102" fmla="*/ 277 h 2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3" h="277">
                  <a:moveTo>
                    <a:pt x="160" y="44"/>
                  </a:moveTo>
                  <a:lnTo>
                    <a:pt x="169" y="30"/>
                  </a:lnTo>
                  <a:lnTo>
                    <a:pt x="178" y="21"/>
                  </a:lnTo>
                  <a:lnTo>
                    <a:pt x="187" y="12"/>
                  </a:lnTo>
                  <a:lnTo>
                    <a:pt x="199" y="7"/>
                  </a:lnTo>
                  <a:lnTo>
                    <a:pt x="208" y="3"/>
                  </a:lnTo>
                  <a:lnTo>
                    <a:pt x="217" y="0"/>
                  </a:lnTo>
                  <a:lnTo>
                    <a:pt x="226" y="0"/>
                  </a:lnTo>
                  <a:lnTo>
                    <a:pt x="240" y="3"/>
                  </a:lnTo>
                  <a:lnTo>
                    <a:pt x="249" y="4"/>
                  </a:lnTo>
                  <a:lnTo>
                    <a:pt x="258" y="9"/>
                  </a:lnTo>
                  <a:lnTo>
                    <a:pt x="267" y="16"/>
                  </a:lnTo>
                  <a:lnTo>
                    <a:pt x="278" y="25"/>
                  </a:lnTo>
                  <a:lnTo>
                    <a:pt x="285" y="34"/>
                  </a:lnTo>
                  <a:lnTo>
                    <a:pt x="294" y="48"/>
                  </a:lnTo>
                  <a:lnTo>
                    <a:pt x="302" y="63"/>
                  </a:lnTo>
                  <a:lnTo>
                    <a:pt x="311" y="81"/>
                  </a:lnTo>
                  <a:lnTo>
                    <a:pt x="315" y="98"/>
                  </a:lnTo>
                  <a:lnTo>
                    <a:pt x="320" y="117"/>
                  </a:lnTo>
                  <a:lnTo>
                    <a:pt x="320" y="139"/>
                  </a:lnTo>
                  <a:lnTo>
                    <a:pt x="323" y="161"/>
                  </a:lnTo>
                  <a:lnTo>
                    <a:pt x="320" y="179"/>
                  </a:lnTo>
                  <a:lnTo>
                    <a:pt x="319" y="202"/>
                  </a:lnTo>
                  <a:lnTo>
                    <a:pt x="311" y="220"/>
                  </a:lnTo>
                  <a:lnTo>
                    <a:pt x="306" y="240"/>
                  </a:lnTo>
                  <a:lnTo>
                    <a:pt x="294" y="253"/>
                  </a:lnTo>
                  <a:lnTo>
                    <a:pt x="284" y="265"/>
                  </a:lnTo>
                  <a:lnTo>
                    <a:pt x="269" y="271"/>
                  </a:lnTo>
                  <a:lnTo>
                    <a:pt x="255" y="277"/>
                  </a:lnTo>
                  <a:lnTo>
                    <a:pt x="234" y="276"/>
                  </a:lnTo>
                  <a:lnTo>
                    <a:pt x="214" y="270"/>
                  </a:lnTo>
                  <a:lnTo>
                    <a:pt x="192" y="258"/>
                  </a:lnTo>
                  <a:lnTo>
                    <a:pt x="169" y="241"/>
                  </a:lnTo>
                  <a:lnTo>
                    <a:pt x="153" y="249"/>
                  </a:lnTo>
                  <a:lnTo>
                    <a:pt x="139" y="258"/>
                  </a:lnTo>
                  <a:lnTo>
                    <a:pt x="122" y="262"/>
                  </a:lnTo>
                  <a:lnTo>
                    <a:pt x="109" y="270"/>
                  </a:lnTo>
                  <a:lnTo>
                    <a:pt x="92" y="271"/>
                  </a:lnTo>
                  <a:lnTo>
                    <a:pt x="79" y="274"/>
                  </a:lnTo>
                  <a:lnTo>
                    <a:pt x="65" y="273"/>
                  </a:lnTo>
                  <a:lnTo>
                    <a:pt x="51" y="273"/>
                  </a:lnTo>
                  <a:lnTo>
                    <a:pt x="38" y="265"/>
                  </a:lnTo>
                  <a:lnTo>
                    <a:pt x="26" y="259"/>
                  </a:lnTo>
                  <a:lnTo>
                    <a:pt x="17" y="250"/>
                  </a:lnTo>
                  <a:lnTo>
                    <a:pt x="9" y="240"/>
                  </a:lnTo>
                  <a:lnTo>
                    <a:pt x="3" y="223"/>
                  </a:lnTo>
                  <a:lnTo>
                    <a:pt x="0" y="205"/>
                  </a:lnTo>
                  <a:lnTo>
                    <a:pt x="0" y="184"/>
                  </a:lnTo>
                  <a:lnTo>
                    <a:pt x="5" y="163"/>
                  </a:lnTo>
                  <a:lnTo>
                    <a:pt x="9" y="137"/>
                  </a:lnTo>
                  <a:lnTo>
                    <a:pt x="15" y="114"/>
                  </a:lnTo>
                  <a:lnTo>
                    <a:pt x="24" y="95"/>
                  </a:lnTo>
                  <a:lnTo>
                    <a:pt x="35" y="78"/>
                  </a:lnTo>
                  <a:lnTo>
                    <a:pt x="44" y="60"/>
                  </a:lnTo>
                  <a:lnTo>
                    <a:pt x="56" y="47"/>
                  </a:lnTo>
                  <a:lnTo>
                    <a:pt x="67" y="36"/>
                  </a:lnTo>
                  <a:lnTo>
                    <a:pt x="80" y="28"/>
                  </a:lnTo>
                  <a:lnTo>
                    <a:pt x="89" y="19"/>
                  </a:lnTo>
                  <a:lnTo>
                    <a:pt x="101" y="15"/>
                  </a:lnTo>
                  <a:lnTo>
                    <a:pt x="110" y="13"/>
                  </a:lnTo>
                  <a:lnTo>
                    <a:pt x="124" y="15"/>
                  </a:lnTo>
                  <a:lnTo>
                    <a:pt x="133" y="18"/>
                  </a:lnTo>
                  <a:lnTo>
                    <a:pt x="144" y="24"/>
                  </a:lnTo>
                  <a:lnTo>
                    <a:pt x="151" y="31"/>
                  </a:lnTo>
                  <a:lnTo>
                    <a:pt x="16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7" name="Freeform 85"/>
            <p:cNvSpPr>
              <a:spLocks/>
            </p:cNvSpPr>
            <p:nvPr/>
          </p:nvSpPr>
          <p:spPr bwMode="auto">
            <a:xfrm>
              <a:off x="1890" y="2971"/>
              <a:ext cx="73" cy="97"/>
            </a:xfrm>
            <a:custGeom>
              <a:avLst/>
              <a:gdLst>
                <a:gd name="T0" fmla="*/ 45 w 73"/>
                <a:gd name="T1" fmla="*/ 5 h 97"/>
                <a:gd name="T2" fmla="*/ 49 w 73"/>
                <a:gd name="T3" fmla="*/ 5 h 97"/>
                <a:gd name="T4" fmla="*/ 53 w 73"/>
                <a:gd name="T5" fmla="*/ 8 h 97"/>
                <a:gd name="T6" fmla="*/ 58 w 73"/>
                <a:gd name="T7" fmla="*/ 12 h 97"/>
                <a:gd name="T8" fmla="*/ 62 w 73"/>
                <a:gd name="T9" fmla="*/ 17 h 97"/>
                <a:gd name="T10" fmla="*/ 62 w 73"/>
                <a:gd name="T11" fmla="*/ 23 h 97"/>
                <a:gd name="T12" fmla="*/ 67 w 73"/>
                <a:gd name="T13" fmla="*/ 27 h 97"/>
                <a:gd name="T14" fmla="*/ 68 w 73"/>
                <a:gd name="T15" fmla="*/ 37 h 97"/>
                <a:gd name="T16" fmla="*/ 71 w 73"/>
                <a:gd name="T17" fmla="*/ 46 h 97"/>
                <a:gd name="T18" fmla="*/ 71 w 73"/>
                <a:gd name="T19" fmla="*/ 55 h 97"/>
                <a:gd name="T20" fmla="*/ 68 w 73"/>
                <a:gd name="T21" fmla="*/ 62 h 97"/>
                <a:gd name="T22" fmla="*/ 68 w 73"/>
                <a:gd name="T23" fmla="*/ 71 h 97"/>
                <a:gd name="T24" fmla="*/ 64 w 73"/>
                <a:gd name="T25" fmla="*/ 76 h 97"/>
                <a:gd name="T26" fmla="*/ 61 w 73"/>
                <a:gd name="T27" fmla="*/ 83 h 97"/>
                <a:gd name="T28" fmla="*/ 56 w 73"/>
                <a:gd name="T29" fmla="*/ 88 h 97"/>
                <a:gd name="T30" fmla="*/ 50 w 73"/>
                <a:gd name="T31" fmla="*/ 92 h 97"/>
                <a:gd name="T32" fmla="*/ 45 w 73"/>
                <a:gd name="T33" fmla="*/ 94 h 97"/>
                <a:gd name="T34" fmla="*/ 36 w 73"/>
                <a:gd name="T35" fmla="*/ 94 h 97"/>
                <a:gd name="T36" fmla="*/ 30 w 73"/>
                <a:gd name="T37" fmla="*/ 89 h 97"/>
                <a:gd name="T38" fmla="*/ 21 w 73"/>
                <a:gd name="T39" fmla="*/ 86 h 97"/>
                <a:gd name="T40" fmla="*/ 17 w 73"/>
                <a:gd name="T41" fmla="*/ 82 h 97"/>
                <a:gd name="T42" fmla="*/ 11 w 73"/>
                <a:gd name="T43" fmla="*/ 73 h 97"/>
                <a:gd name="T44" fmla="*/ 6 w 73"/>
                <a:gd name="T45" fmla="*/ 67 h 97"/>
                <a:gd name="T46" fmla="*/ 3 w 73"/>
                <a:gd name="T47" fmla="*/ 58 h 97"/>
                <a:gd name="T48" fmla="*/ 0 w 73"/>
                <a:gd name="T49" fmla="*/ 47 h 97"/>
                <a:gd name="T50" fmla="*/ 0 w 73"/>
                <a:gd name="T51" fmla="*/ 38 h 97"/>
                <a:gd name="T52" fmla="*/ 0 w 73"/>
                <a:gd name="T53" fmla="*/ 29 h 97"/>
                <a:gd name="T54" fmla="*/ 0 w 73"/>
                <a:gd name="T55" fmla="*/ 20 h 97"/>
                <a:gd name="T56" fmla="*/ 5 w 73"/>
                <a:gd name="T57" fmla="*/ 12 h 97"/>
                <a:gd name="T58" fmla="*/ 8 w 73"/>
                <a:gd name="T59" fmla="*/ 5 h 97"/>
                <a:gd name="T60" fmla="*/ 14 w 73"/>
                <a:gd name="T61" fmla="*/ 0 h 97"/>
                <a:gd name="T62" fmla="*/ 23 w 73"/>
                <a:gd name="T63" fmla="*/ 0 h 97"/>
                <a:gd name="T64" fmla="*/ 27 w 73"/>
                <a:gd name="T65" fmla="*/ 0 h 97"/>
                <a:gd name="T66" fmla="*/ 27 w 73"/>
                <a:gd name="T67" fmla="*/ 0 h 97"/>
                <a:gd name="T68" fmla="*/ 27 w 73"/>
                <a:gd name="T69" fmla="*/ 0 h 97"/>
                <a:gd name="T70" fmla="*/ 27 w 73"/>
                <a:gd name="T71" fmla="*/ 0 h 97"/>
                <a:gd name="T72" fmla="*/ 29 w 73"/>
                <a:gd name="T73" fmla="*/ 0 h 97"/>
                <a:gd name="T74" fmla="*/ 29 w 73"/>
                <a:gd name="T75" fmla="*/ 0 h 97"/>
                <a:gd name="T76" fmla="*/ 32 w 73"/>
                <a:gd name="T77" fmla="*/ 0 h 97"/>
                <a:gd name="T78" fmla="*/ 32 w 73"/>
                <a:gd name="T79" fmla="*/ 0 h 97"/>
                <a:gd name="T80" fmla="*/ 32 w 73"/>
                <a:gd name="T81" fmla="*/ 0 h 97"/>
                <a:gd name="T82" fmla="*/ 32 w 73"/>
                <a:gd name="T83" fmla="*/ 0 h 97"/>
                <a:gd name="T84" fmla="*/ 32 w 73"/>
                <a:gd name="T85" fmla="*/ 0 h 97"/>
                <a:gd name="T86" fmla="*/ 32 w 73"/>
                <a:gd name="T87" fmla="*/ 0 h 97"/>
                <a:gd name="T88" fmla="*/ 32 w 73"/>
                <a:gd name="T89" fmla="*/ 2 h 97"/>
                <a:gd name="T90" fmla="*/ 32 w 73"/>
                <a:gd name="T91" fmla="*/ 2 h 97"/>
                <a:gd name="T92" fmla="*/ 32 w 73"/>
                <a:gd name="T93" fmla="*/ 2 h 97"/>
                <a:gd name="T94" fmla="*/ 32 w 73"/>
                <a:gd name="T95" fmla="*/ 2 h 97"/>
                <a:gd name="T96" fmla="*/ 36 w 73"/>
                <a:gd name="T97" fmla="*/ 5 h 97"/>
                <a:gd name="T98" fmla="*/ 36 w 73"/>
                <a:gd name="T99" fmla="*/ 5 h 97"/>
                <a:gd name="T100" fmla="*/ 36 w 73"/>
                <a:gd name="T101" fmla="*/ 8 h 97"/>
                <a:gd name="T102" fmla="*/ 36 w 73"/>
                <a:gd name="T103" fmla="*/ 8 h 97"/>
                <a:gd name="T104" fmla="*/ 41 w 73"/>
                <a:gd name="T105" fmla="*/ 8 h 97"/>
                <a:gd name="T106" fmla="*/ 41 w 73"/>
                <a:gd name="T107" fmla="*/ 8 h 97"/>
                <a:gd name="T108" fmla="*/ 44 w 73"/>
                <a:gd name="T109" fmla="*/ 5 h 97"/>
                <a:gd name="T110" fmla="*/ 44 w 73"/>
                <a:gd name="T111" fmla="*/ 5 h 97"/>
                <a:gd name="T112" fmla="*/ 45 w 73"/>
                <a:gd name="T113" fmla="*/ 5 h 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3"/>
                <a:gd name="T172" fmla="*/ 0 h 97"/>
                <a:gd name="T173" fmla="*/ 73 w 73"/>
                <a:gd name="T174" fmla="*/ 97 h 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3" h="97">
                  <a:moveTo>
                    <a:pt x="45" y="5"/>
                  </a:moveTo>
                  <a:lnTo>
                    <a:pt x="45" y="5"/>
                  </a:lnTo>
                  <a:lnTo>
                    <a:pt x="49" y="5"/>
                  </a:lnTo>
                  <a:lnTo>
                    <a:pt x="53" y="8"/>
                  </a:lnTo>
                  <a:lnTo>
                    <a:pt x="58" y="12"/>
                  </a:lnTo>
                  <a:lnTo>
                    <a:pt x="62" y="17"/>
                  </a:lnTo>
                  <a:lnTo>
                    <a:pt x="62" y="21"/>
                  </a:lnTo>
                  <a:lnTo>
                    <a:pt x="62" y="23"/>
                  </a:lnTo>
                  <a:lnTo>
                    <a:pt x="67" y="27"/>
                  </a:lnTo>
                  <a:lnTo>
                    <a:pt x="68" y="32"/>
                  </a:lnTo>
                  <a:lnTo>
                    <a:pt x="68" y="37"/>
                  </a:lnTo>
                  <a:lnTo>
                    <a:pt x="73" y="41"/>
                  </a:lnTo>
                  <a:lnTo>
                    <a:pt x="71" y="46"/>
                  </a:lnTo>
                  <a:lnTo>
                    <a:pt x="71" y="50"/>
                  </a:lnTo>
                  <a:lnTo>
                    <a:pt x="71" y="55"/>
                  </a:lnTo>
                  <a:lnTo>
                    <a:pt x="71" y="59"/>
                  </a:lnTo>
                  <a:lnTo>
                    <a:pt x="68" y="62"/>
                  </a:lnTo>
                  <a:lnTo>
                    <a:pt x="68" y="67"/>
                  </a:lnTo>
                  <a:lnTo>
                    <a:pt x="68" y="71"/>
                  </a:lnTo>
                  <a:lnTo>
                    <a:pt x="68" y="76"/>
                  </a:lnTo>
                  <a:lnTo>
                    <a:pt x="64" y="76"/>
                  </a:lnTo>
                  <a:lnTo>
                    <a:pt x="64" y="80"/>
                  </a:lnTo>
                  <a:lnTo>
                    <a:pt x="61" y="83"/>
                  </a:lnTo>
                  <a:lnTo>
                    <a:pt x="61" y="88"/>
                  </a:lnTo>
                  <a:lnTo>
                    <a:pt x="56" y="88"/>
                  </a:lnTo>
                  <a:lnTo>
                    <a:pt x="55" y="92"/>
                  </a:lnTo>
                  <a:lnTo>
                    <a:pt x="50" y="92"/>
                  </a:lnTo>
                  <a:lnTo>
                    <a:pt x="50" y="97"/>
                  </a:lnTo>
                  <a:lnTo>
                    <a:pt x="45" y="94"/>
                  </a:lnTo>
                  <a:lnTo>
                    <a:pt x="41" y="94"/>
                  </a:lnTo>
                  <a:lnTo>
                    <a:pt x="36" y="94"/>
                  </a:lnTo>
                  <a:lnTo>
                    <a:pt x="35" y="94"/>
                  </a:lnTo>
                  <a:lnTo>
                    <a:pt x="30" y="89"/>
                  </a:lnTo>
                  <a:lnTo>
                    <a:pt x="26" y="89"/>
                  </a:lnTo>
                  <a:lnTo>
                    <a:pt x="21" y="86"/>
                  </a:lnTo>
                  <a:lnTo>
                    <a:pt x="17" y="82"/>
                  </a:lnTo>
                  <a:lnTo>
                    <a:pt x="15" y="77"/>
                  </a:lnTo>
                  <a:lnTo>
                    <a:pt x="11" y="73"/>
                  </a:lnTo>
                  <a:lnTo>
                    <a:pt x="11" y="71"/>
                  </a:lnTo>
                  <a:lnTo>
                    <a:pt x="6" y="67"/>
                  </a:lnTo>
                  <a:lnTo>
                    <a:pt x="6" y="62"/>
                  </a:lnTo>
                  <a:lnTo>
                    <a:pt x="3" y="58"/>
                  </a:lnTo>
                  <a:lnTo>
                    <a:pt x="3" y="55"/>
                  </a:lnTo>
                  <a:lnTo>
                    <a:pt x="0" y="47"/>
                  </a:lnTo>
                  <a:lnTo>
                    <a:pt x="0" y="43"/>
                  </a:lnTo>
                  <a:lnTo>
                    <a:pt x="0" y="38"/>
                  </a:lnTo>
                  <a:lnTo>
                    <a:pt x="0" y="34"/>
                  </a:lnTo>
                  <a:lnTo>
                    <a:pt x="0" y="29"/>
                  </a:lnTo>
                  <a:lnTo>
                    <a:pt x="0" y="24"/>
                  </a:lnTo>
                  <a:lnTo>
                    <a:pt x="0" y="20"/>
                  </a:lnTo>
                  <a:lnTo>
                    <a:pt x="5" y="17"/>
                  </a:lnTo>
                  <a:lnTo>
                    <a:pt x="5" y="12"/>
                  </a:lnTo>
                  <a:lnTo>
                    <a:pt x="8" y="9"/>
                  </a:lnTo>
                  <a:lnTo>
                    <a:pt x="8" y="5"/>
                  </a:lnTo>
                  <a:lnTo>
                    <a:pt x="12" y="5"/>
                  </a:lnTo>
                  <a:lnTo>
                    <a:pt x="14" y="0"/>
                  </a:lnTo>
                  <a:lnTo>
                    <a:pt x="18" y="0"/>
                  </a:lnTo>
                  <a:lnTo>
                    <a:pt x="23" y="0"/>
                  </a:lnTo>
                  <a:lnTo>
                    <a:pt x="27" y="0"/>
                  </a:lnTo>
                  <a:lnTo>
                    <a:pt x="29" y="0"/>
                  </a:lnTo>
                  <a:lnTo>
                    <a:pt x="32" y="0"/>
                  </a:lnTo>
                  <a:lnTo>
                    <a:pt x="36" y="0"/>
                  </a:lnTo>
                  <a:lnTo>
                    <a:pt x="32" y="0"/>
                  </a:lnTo>
                  <a:lnTo>
                    <a:pt x="32" y="2"/>
                  </a:lnTo>
                  <a:lnTo>
                    <a:pt x="36" y="5"/>
                  </a:lnTo>
                  <a:lnTo>
                    <a:pt x="36" y="8"/>
                  </a:lnTo>
                  <a:lnTo>
                    <a:pt x="41" y="11"/>
                  </a:lnTo>
                  <a:lnTo>
                    <a:pt x="41" y="8"/>
                  </a:lnTo>
                  <a:lnTo>
                    <a:pt x="44" y="8"/>
                  </a:lnTo>
                  <a:lnTo>
                    <a:pt x="44" y="5"/>
                  </a:lnTo>
                  <a:lnTo>
                    <a:pt x="4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8" name="Freeform 86"/>
            <p:cNvSpPr>
              <a:spLocks/>
            </p:cNvSpPr>
            <p:nvPr/>
          </p:nvSpPr>
          <p:spPr bwMode="auto">
            <a:xfrm>
              <a:off x="1801" y="2964"/>
              <a:ext cx="73" cy="95"/>
            </a:xfrm>
            <a:custGeom>
              <a:avLst/>
              <a:gdLst>
                <a:gd name="T0" fmla="*/ 70 w 73"/>
                <a:gd name="T1" fmla="*/ 16 h 95"/>
                <a:gd name="T2" fmla="*/ 70 w 73"/>
                <a:gd name="T3" fmla="*/ 21 h 95"/>
                <a:gd name="T4" fmla="*/ 70 w 73"/>
                <a:gd name="T5" fmla="*/ 25 h 95"/>
                <a:gd name="T6" fmla="*/ 70 w 73"/>
                <a:gd name="T7" fmla="*/ 31 h 95"/>
                <a:gd name="T8" fmla="*/ 70 w 73"/>
                <a:gd name="T9" fmla="*/ 36 h 95"/>
                <a:gd name="T10" fmla="*/ 70 w 73"/>
                <a:gd name="T11" fmla="*/ 44 h 95"/>
                <a:gd name="T12" fmla="*/ 70 w 73"/>
                <a:gd name="T13" fmla="*/ 48 h 95"/>
                <a:gd name="T14" fmla="*/ 70 w 73"/>
                <a:gd name="T15" fmla="*/ 57 h 95"/>
                <a:gd name="T16" fmla="*/ 65 w 73"/>
                <a:gd name="T17" fmla="*/ 65 h 95"/>
                <a:gd name="T18" fmla="*/ 59 w 73"/>
                <a:gd name="T19" fmla="*/ 74 h 95"/>
                <a:gd name="T20" fmla="*/ 55 w 73"/>
                <a:gd name="T21" fmla="*/ 78 h 95"/>
                <a:gd name="T22" fmla="*/ 47 w 73"/>
                <a:gd name="T23" fmla="*/ 86 h 95"/>
                <a:gd name="T24" fmla="*/ 42 w 73"/>
                <a:gd name="T25" fmla="*/ 90 h 95"/>
                <a:gd name="T26" fmla="*/ 33 w 73"/>
                <a:gd name="T27" fmla="*/ 92 h 95"/>
                <a:gd name="T28" fmla="*/ 29 w 73"/>
                <a:gd name="T29" fmla="*/ 93 h 95"/>
                <a:gd name="T30" fmla="*/ 20 w 73"/>
                <a:gd name="T31" fmla="*/ 93 h 95"/>
                <a:gd name="T32" fmla="*/ 15 w 73"/>
                <a:gd name="T33" fmla="*/ 89 h 95"/>
                <a:gd name="T34" fmla="*/ 8 w 73"/>
                <a:gd name="T35" fmla="*/ 84 h 95"/>
                <a:gd name="T36" fmla="*/ 3 w 73"/>
                <a:gd name="T37" fmla="*/ 80 h 95"/>
                <a:gd name="T38" fmla="*/ 2 w 73"/>
                <a:gd name="T39" fmla="*/ 72 h 95"/>
                <a:gd name="T40" fmla="*/ 0 w 73"/>
                <a:gd name="T41" fmla="*/ 68 h 95"/>
                <a:gd name="T42" fmla="*/ 0 w 73"/>
                <a:gd name="T43" fmla="*/ 59 h 95"/>
                <a:gd name="T44" fmla="*/ 0 w 73"/>
                <a:gd name="T45" fmla="*/ 50 h 95"/>
                <a:gd name="T46" fmla="*/ 2 w 73"/>
                <a:gd name="T47" fmla="*/ 41 h 95"/>
                <a:gd name="T48" fmla="*/ 6 w 73"/>
                <a:gd name="T49" fmla="*/ 33 h 95"/>
                <a:gd name="T50" fmla="*/ 9 w 73"/>
                <a:gd name="T51" fmla="*/ 24 h 95"/>
                <a:gd name="T52" fmla="*/ 14 w 73"/>
                <a:gd name="T53" fmla="*/ 15 h 95"/>
                <a:gd name="T54" fmla="*/ 23 w 73"/>
                <a:gd name="T55" fmla="*/ 7 h 95"/>
                <a:gd name="T56" fmla="*/ 27 w 73"/>
                <a:gd name="T57" fmla="*/ 3 h 95"/>
                <a:gd name="T58" fmla="*/ 36 w 73"/>
                <a:gd name="T59" fmla="*/ 0 h 95"/>
                <a:gd name="T60" fmla="*/ 42 w 73"/>
                <a:gd name="T61" fmla="*/ 0 h 95"/>
                <a:gd name="T62" fmla="*/ 52 w 73"/>
                <a:gd name="T63" fmla="*/ 0 h 95"/>
                <a:gd name="T64" fmla="*/ 56 w 73"/>
                <a:gd name="T65" fmla="*/ 3 h 95"/>
                <a:gd name="T66" fmla="*/ 56 w 73"/>
                <a:gd name="T67" fmla="*/ 3 h 95"/>
                <a:gd name="T68" fmla="*/ 56 w 73"/>
                <a:gd name="T69" fmla="*/ 3 h 95"/>
                <a:gd name="T70" fmla="*/ 56 w 73"/>
                <a:gd name="T71" fmla="*/ 3 h 95"/>
                <a:gd name="T72" fmla="*/ 58 w 73"/>
                <a:gd name="T73" fmla="*/ 4 h 95"/>
                <a:gd name="T74" fmla="*/ 58 w 73"/>
                <a:gd name="T75" fmla="*/ 4 h 95"/>
                <a:gd name="T76" fmla="*/ 58 w 73"/>
                <a:gd name="T77" fmla="*/ 4 h 95"/>
                <a:gd name="T78" fmla="*/ 58 w 73"/>
                <a:gd name="T79" fmla="*/ 4 h 95"/>
                <a:gd name="T80" fmla="*/ 58 w 73"/>
                <a:gd name="T81" fmla="*/ 7 h 95"/>
                <a:gd name="T82" fmla="*/ 58 w 73"/>
                <a:gd name="T83" fmla="*/ 7 h 95"/>
                <a:gd name="T84" fmla="*/ 58 w 73"/>
                <a:gd name="T85" fmla="*/ 7 h 95"/>
                <a:gd name="T86" fmla="*/ 58 w 73"/>
                <a:gd name="T87" fmla="*/ 7 h 95"/>
                <a:gd name="T88" fmla="*/ 58 w 73"/>
                <a:gd name="T89" fmla="*/ 9 h 95"/>
                <a:gd name="T90" fmla="*/ 58 w 73"/>
                <a:gd name="T91" fmla="*/ 9 h 95"/>
                <a:gd name="T92" fmla="*/ 58 w 73"/>
                <a:gd name="T93" fmla="*/ 9 h 95"/>
                <a:gd name="T94" fmla="*/ 58 w 73"/>
                <a:gd name="T95" fmla="*/ 9 h 95"/>
                <a:gd name="T96" fmla="*/ 58 w 73"/>
                <a:gd name="T97" fmla="*/ 12 h 95"/>
                <a:gd name="T98" fmla="*/ 58 w 73"/>
                <a:gd name="T99" fmla="*/ 12 h 95"/>
                <a:gd name="T100" fmla="*/ 58 w 73"/>
                <a:gd name="T101" fmla="*/ 13 h 95"/>
                <a:gd name="T102" fmla="*/ 58 w 73"/>
                <a:gd name="T103" fmla="*/ 13 h 95"/>
                <a:gd name="T104" fmla="*/ 62 w 73"/>
                <a:gd name="T105" fmla="*/ 18 h 95"/>
                <a:gd name="T106" fmla="*/ 62 w 73"/>
                <a:gd name="T107" fmla="*/ 18 h 95"/>
                <a:gd name="T108" fmla="*/ 67 w 73"/>
                <a:gd name="T109" fmla="*/ 16 h 95"/>
                <a:gd name="T110" fmla="*/ 67 w 73"/>
                <a:gd name="T111" fmla="*/ 16 h 95"/>
                <a:gd name="T112" fmla="*/ 70 w 73"/>
                <a:gd name="T113" fmla="*/ 16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3"/>
                <a:gd name="T172" fmla="*/ 0 h 95"/>
                <a:gd name="T173" fmla="*/ 73 w 73"/>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3" h="95">
                  <a:moveTo>
                    <a:pt x="70" y="16"/>
                  </a:moveTo>
                  <a:lnTo>
                    <a:pt x="70" y="16"/>
                  </a:lnTo>
                  <a:lnTo>
                    <a:pt x="70" y="21"/>
                  </a:lnTo>
                  <a:lnTo>
                    <a:pt x="70" y="25"/>
                  </a:lnTo>
                  <a:lnTo>
                    <a:pt x="70" y="30"/>
                  </a:lnTo>
                  <a:lnTo>
                    <a:pt x="70" y="31"/>
                  </a:lnTo>
                  <a:lnTo>
                    <a:pt x="73" y="36"/>
                  </a:lnTo>
                  <a:lnTo>
                    <a:pt x="70" y="36"/>
                  </a:lnTo>
                  <a:lnTo>
                    <a:pt x="70" y="41"/>
                  </a:lnTo>
                  <a:lnTo>
                    <a:pt x="70" y="44"/>
                  </a:lnTo>
                  <a:lnTo>
                    <a:pt x="70" y="48"/>
                  </a:lnTo>
                  <a:lnTo>
                    <a:pt x="70" y="53"/>
                  </a:lnTo>
                  <a:lnTo>
                    <a:pt x="70" y="57"/>
                  </a:lnTo>
                  <a:lnTo>
                    <a:pt x="70" y="62"/>
                  </a:lnTo>
                  <a:lnTo>
                    <a:pt x="65" y="65"/>
                  </a:lnTo>
                  <a:lnTo>
                    <a:pt x="64" y="69"/>
                  </a:lnTo>
                  <a:lnTo>
                    <a:pt x="59" y="74"/>
                  </a:lnTo>
                  <a:lnTo>
                    <a:pt x="59" y="78"/>
                  </a:lnTo>
                  <a:lnTo>
                    <a:pt x="55" y="78"/>
                  </a:lnTo>
                  <a:lnTo>
                    <a:pt x="52" y="83"/>
                  </a:lnTo>
                  <a:lnTo>
                    <a:pt x="47" y="86"/>
                  </a:lnTo>
                  <a:lnTo>
                    <a:pt x="47" y="90"/>
                  </a:lnTo>
                  <a:lnTo>
                    <a:pt x="42" y="90"/>
                  </a:lnTo>
                  <a:lnTo>
                    <a:pt x="38" y="92"/>
                  </a:lnTo>
                  <a:lnTo>
                    <a:pt x="33" y="92"/>
                  </a:lnTo>
                  <a:lnTo>
                    <a:pt x="33" y="95"/>
                  </a:lnTo>
                  <a:lnTo>
                    <a:pt x="29" y="93"/>
                  </a:lnTo>
                  <a:lnTo>
                    <a:pt x="24" y="93"/>
                  </a:lnTo>
                  <a:lnTo>
                    <a:pt x="20" y="93"/>
                  </a:lnTo>
                  <a:lnTo>
                    <a:pt x="15" y="89"/>
                  </a:lnTo>
                  <a:lnTo>
                    <a:pt x="12" y="89"/>
                  </a:lnTo>
                  <a:lnTo>
                    <a:pt x="8" y="84"/>
                  </a:lnTo>
                  <a:lnTo>
                    <a:pt x="3" y="80"/>
                  </a:lnTo>
                  <a:lnTo>
                    <a:pt x="3" y="77"/>
                  </a:lnTo>
                  <a:lnTo>
                    <a:pt x="2" y="72"/>
                  </a:lnTo>
                  <a:lnTo>
                    <a:pt x="0" y="68"/>
                  </a:lnTo>
                  <a:lnTo>
                    <a:pt x="0" y="63"/>
                  </a:lnTo>
                  <a:lnTo>
                    <a:pt x="0" y="59"/>
                  </a:lnTo>
                  <a:lnTo>
                    <a:pt x="0" y="54"/>
                  </a:lnTo>
                  <a:lnTo>
                    <a:pt x="0" y="50"/>
                  </a:lnTo>
                  <a:lnTo>
                    <a:pt x="2" y="45"/>
                  </a:lnTo>
                  <a:lnTo>
                    <a:pt x="2" y="41"/>
                  </a:lnTo>
                  <a:lnTo>
                    <a:pt x="6" y="39"/>
                  </a:lnTo>
                  <a:lnTo>
                    <a:pt x="6" y="33"/>
                  </a:lnTo>
                  <a:lnTo>
                    <a:pt x="9" y="28"/>
                  </a:lnTo>
                  <a:lnTo>
                    <a:pt x="9" y="24"/>
                  </a:lnTo>
                  <a:lnTo>
                    <a:pt x="14" y="19"/>
                  </a:lnTo>
                  <a:lnTo>
                    <a:pt x="14" y="15"/>
                  </a:lnTo>
                  <a:lnTo>
                    <a:pt x="18" y="12"/>
                  </a:lnTo>
                  <a:lnTo>
                    <a:pt x="23" y="7"/>
                  </a:lnTo>
                  <a:lnTo>
                    <a:pt x="27" y="7"/>
                  </a:lnTo>
                  <a:lnTo>
                    <a:pt x="27" y="3"/>
                  </a:lnTo>
                  <a:lnTo>
                    <a:pt x="32" y="3"/>
                  </a:lnTo>
                  <a:lnTo>
                    <a:pt x="36" y="0"/>
                  </a:lnTo>
                  <a:lnTo>
                    <a:pt x="41" y="0"/>
                  </a:lnTo>
                  <a:lnTo>
                    <a:pt x="42" y="0"/>
                  </a:lnTo>
                  <a:lnTo>
                    <a:pt x="47" y="0"/>
                  </a:lnTo>
                  <a:lnTo>
                    <a:pt x="52" y="0"/>
                  </a:lnTo>
                  <a:lnTo>
                    <a:pt x="56" y="3"/>
                  </a:lnTo>
                  <a:lnTo>
                    <a:pt x="58" y="4"/>
                  </a:lnTo>
                  <a:lnTo>
                    <a:pt x="61" y="7"/>
                  </a:lnTo>
                  <a:lnTo>
                    <a:pt x="58" y="7"/>
                  </a:lnTo>
                  <a:lnTo>
                    <a:pt x="58" y="9"/>
                  </a:lnTo>
                  <a:lnTo>
                    <a:pt x="61" y="12"/>
                  </a:lnTo>
                  <a:lnTo>
                    <a:pt x="58" y="12"/>
                  </a:lnTo>
                  <a:lnTo>
                    <a:pt x="58" y="13"/>
                  </a:lnTo>
                  <a:lnTo>
                    <a:pt x="62" y="18"/>
                  </a:lnTo>
                  <a:lnTo>
                    <a:pt x="67" y="19"/>
                  </a:lnTo>
                  <a:lnTo>
                    <a:pt x="67" y="16"/>
                  </a:lnTo>
                  <a:lnTo>
                    <a:pt x="7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9" name="Freeform 87"/>
            <p:cNvSpPr>
              <a:spLocks/>
            </p:cNvSpPr>
            <p:nvPr/>
          </p:nvSpPr>
          <p:spPr bwMode="auto">
            <a:xfrm>
              <a:off x="1794" y="3617"/>
              <a:ext cx="123" cy="48"/>
            </a:xfrm>
            <a:custGeom>
              <a:avLst/>
              <a:gdLst>
                <a:gd name="T0" fmla="*/ 0 w 123"/>
                <a:gd name="T1" fmla="*/ 14 h 48"/>
                <a:gd name="T2" fmla="*/ 4 w 123"/>
                <a:gd name="T3" fmla="*/ 14 h 48"/>
                <a:gd name="T4" fmla="*/ 13 w 123"/>
                <a:gd name="T5" fmla="*/ 18 h 48"/>
                <a:gd name="T6" fmla="*/ 21 w 123"/>
                <a:gd name="T7" fmla="*/ 18 h 48"/>
                <a:gd name="T8" fmla="*/ 30 w 123"/>
                <a:gd name="T9" fmla="*/ 23 h 48"/>
                <a:gd name="T10" fmla="*/ 34 w 123"/>
                <a:gd name="T11" fmla="*/ 23 h 48"/>
                <a:gd name="T12" fmla="*/ 43 w 123"/>
                <a:gd name="T13" fmla="*/ 23 h 48"/>
                <a:gd name="T14" fmla="*/ 52 w 123"/>
                <a:gd name="T15" fmla="*/ 23 h 48"/>
                <a:gd name="T16" fmla="*/ 62 w 123"/>
                <a:gd name="T17" fmla="*/ 24 h 48"/>
                <a:gd name="T18" fmla="*/ 66 w 123"/>
                <a:gd name="T19" fmla="*/ 20 h 48"/>
                <a:gd name="T20" fmla="*/ 75 w 123"/>
                <a:gd name="T21" fmla="*/ 20 h 48"/>
                <a:gd name="T22" fmla="*/ 83 w 123"/>
                <a:gd name="T23" fmla="*/ 15 h 48"/>
                <a:gd name="T24" fmla="*/ 92 w 123"/>
                <a:gd name="T25" fmla="*/ 15 h 48"/>
                <a:gd name="T26" fmla="*/ 96 w 123"/>
                <a:gd name="T27" fmla="*/ 11 h 48"/>
                <a:gd name="T28" fmla="*/ 105 w 123"/>
                <a:gd name="T29" fmla="*/ 8 h 48"/>
                <a:gd name="T30" fmla="*/ 114 w 123"/>
                <a:gd name="T31" fmla="*/ 3 h 48"/>
                <a:gd name="T32" fmla="*/ 123 w 123"/>
                <a:gd name="T33" fmla="*/ 0 h 48"/>
                <a:gd name="T34" fmla="*/ 114 w 123"/>
                <a:gd name="T35" fmla="*/ 6 h 48"/>
                <a:gd name="T36" fmla="*/ 108 w 123"/>
                <a:gd name="T37" fmla="*/ 15 h 48"/>
                <a:gd name="T38" fmla="*/ 99 w 123"/>
                <a:gd name="T39" fmla="*/ 21 h 48"/>
                <a:gd name="T40" fmla="*/ 95 w 123"/>
                <a:gd name="T41" fmla="*/ 30 h 48"/>
                <a:gd name="T42" fmla="*/ 86 w 123"/>
                <a:gd name="T43" fmla="*/ 35 h 48"/>
                <a:gd name="T44" fmla="*/ 77 w 123"/>
                <a:gd name="T45" fmla="*/ 41 h 48"/>
                <a:gd name="T46" fmla="*/ 68 w 123"/>
                <a:gd name="T47" fmla="*/ 44 h 48"/>
                <a:gd name="T48" fmla="*/ 60 w 123"/>
                <a:gd name="T49" fmla="*/ 48 h 48"/>
                <a:gd name="T50" fmla="*/ 51 w 123"/>
                <a:gd name="T51" fmla="*/ 47 h 48"/>
                <a:gd name="T52" fmla="*/ 42 w 123"/>
                <a:gd name="T53" fmla="*/ 47 h 48"/>
                <a:gd name="T54" fmla="*/ 33 w 123"/>
                <a:gd name="T55" fmla="*/ 44 h 48"/>
                <a:gd name="T56" fmla="*/ 25 w 123"/>
                <a:gd name="T57" fmla="*/ 42 h 48"/>
                <a:gd name="T58" fmla="*/ 16 w 123"/>
                <a:gd name="T59" fmla="*/ 36 h 48"/>
                <a:gd name="T60" fmla="*/ 10 w 123"/>
                <a:gd name="T61" fmla="*/ 32 h 48"/>
                <a:gd name="T62" fmla="*/ 4 w 123"/>
                <a:gd name="T63" fmla="*/ 23 h 48"/>
                <a:gd name="T64" fmla="*/ 0 w 123"/>
                <a:gd name="T65" fmla="*/ 14 h 48"/>
                <a:gd name="T66" fmla="*/ 0 w 123"/>
                <a:gd name="T67" fmla="*/ 14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3"/>
                <a:gd name="T103" fmla="*/ 0 h 48"/>
                <a:gd name="T104" fmla="*/ 123 w 123"/>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3" h="48">
                  <a:moveTo>
                    <a:pt x="0" y="14"/>
                  </a:moveTo>
                  <a:lnTo>
                    <a:pt x="4" y="14"/>
                  </a:lnTo>
                  <a:lnTo>
                    <a:pt x="13" y="18"/>
                  </a:lnTo>
                  <a:lnTo>
                    <a:pt x="21" y="18"/>
                  </a:lnTo>
                  <a:lnTo>
                    <a:pt x="30" y="23"/>
                  </a:lnTo>
                  <a:lnTo>
                    <a:pt x="34" y="23"/>
                  </a:lnTo>
                  <a:lnTo>
                    <a:pt x="43" y="23"/>
                  </a:lnTo>
                  <a:lnTo>
                    <a:pt x="52" y="23"/>
                  </a:lnTo>
                  <a:lnTo>
                    <a:pt x="62" y="24"/>
                  </a:lnTo>
                  <a:lnTo>
                    <a:pt x="66" y="20"/>
                  </a:lnTo>
                  <a:lnTo>
                    <a:pt x="75" y="20"/>
                  </a:lnTo>
                  <a:lnTo>
                    <a:pt x="83" y="15"/>
                  </a:lnTo>
                  <a:lnTo>
                    <a:pt x="92" y="15"/>
                  </a:lnTo>
                  <a:lnTo>
                    <a:pt x="96" y="11"/>
                  </a:lnTo>
                  <a:lnTo>
                    <a:pt x="105" y="8"/>
                  </a:lnTo>
                  <a:lnTo>
                    <a:pt x="114" y="3"/>
                  </a:lnTo>
                  <a:lnTo>
                    <a:pt x="123" y="0"/>
                  </a:lnTo>
                  <a:lnTo>
                    <a:pt x="114" y="6"/>
                  </a:lnTo>
                  <a:lnTo>
                    <a:pt x="108" y="15"/>
                  </a:lnTo>
                  <a:lnTo>
                    <a:pt x="99" y="21"/>
                  </a:lnTo>
                  <a:lnTo>
                    <a:pt x="95" y="30"/>
                  </a:lnTo>
                  <a:lnTo>
                    <a:pt x="86" y="35"/>
                  </a:lnTo>
                  <a:lnTo>
                    <a:pt x="77" y="41"/>
                  </a:lnTo>
                  <a:lnTo>
                    <a:pt x="68" y="44"/>
                  </a:lnTo>
                  <a:lnTo>
                    <a:pt x="60" y="48"/>
                  </a:lnTo>
                  <a:lnTo>
                    <a:pt x="51" y="47"/>
                  </a:lnTo>
                  <a:lnTo>
                    <a:pt x="42" y="47"/>
                  </a:lnTo>
                  <a:lnTo>
                    <a:pt x="33" y="44"/>
                  </a:lnTo>
                  <a:lnTo>
                    <a:pt x="25" y="42"/>
                  </a:lnTo>
                  <a:lnTo>
                    <a:pt x="16" y="36"/>
                  </a:lnTo>
                  <a:lnTo>
                    <a:pt x="10" y="32"/>
                  </a:lnTo>
                  <a:lnTo>
                    <a:pt x="4" y="23"/>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0" name="Freeform 88"/>
            <p:cNvSpPr>
              <a:spLocks/>
            </p:cNvSpPr>
            <p:nvPr/>
          </p:nvSpPr>
          <p:spPr bwMode="auto">
            <a:xfrm>
              <a:off x="1225" y="2650"/>
              <a:ext cx="320" cy="880"/>
            </a:xfrm>
            <a:custGeom>
              <a:avLst/>
              <a:gdLst>
                <a:gd name="T0" fmla="*/ 320 w 320"/>
                <a:gd name="T1" fmla="*/ 0 h 880"/>
                <a:gd name="T2" fmla="*/ 308 w 320"/>
                <a:gd name="T3" fmla="*/ 3 h 880"/>
                <a:gd name="T4" fmla="*/ 297 w 320"/>
                <a:gd name="T5" fmla="*/ 11 h 880"/>
                <a:gd name="T6" fmla="*/ 284 w 320"/>
                <a:gd name="T7" fmla="*/ 20 h 880"/>
                <a:gd name="T8" fmla="*/ 270 w 320"/>
                <a:gd name="T9" fmla="*/ 35 h 880"/>
                <a:gd name="T10" fmla="*/ 252 w 320"/>
                <a:gd name="T11" fmla="*/ 51 h 880"/>
                <a:gd name="T12" fmla="*/ 238 w 320"/>
                <a:gd name="T13" fmla="*/ 69 h 880"/>
                <a:gd name="T14" fmla="*/ 220 w 320"/>
                <a:gd name="T15" fmla="*/ 91 h 880"/>
                <a:gd name="T16" fmla="*/ 207 w 320"/>
                <a:gd name="T17" fmla="*/ 115 h 880"/>
                <a:gd name="T18" fmla="*/ 189 w 320"/>
                <a:gd name="T19" fmla="*/ 137 h 880"/>
                <a:gd name="T20" fmla="*/ 173 w 320"/>
                <a:gd name="T21" fmla="*/ 161 h 880"/>
                <a:gd name="T22" fmla="*/ 158 w 320"/>
                <a:gd name="T23" fmla="*/ 187 h 880"/>
                <a:gd name="T24" fmla="*/ 146 w 320"/>
                <a:gd name="T25" fmla="*/ 214 h 880"/>
                <a:gd name="T26" fmla="*/ 134 w 320"/>
                <a:gd name="T27" fmla="*/ 237 h 880"/>
                <a:gd name="T28" fmla="*/ 125 w 320"/>
                <a:gd name="T29" fmla="*/ 264 h 880"/>
                <a:gd name="T30" fmla="*/ 118 w 320"/>
                <a:gd name="T31" fmla="*/ 290 h 880"/>
                <a:gd name="T32" fmla="*/ 115 w 320"/>
                <a:gd name="T33" fmla="*/ 317 h 880"/>
                <a:gd name="T34" fmla="*/ 107 w 320"/>
                <a:gd name="T35" fmla="*/ 348 h 880"/>
                <a:gd name="T36" fmla="*/ 103 w 320"/>
                <a:gd name="T37" fmla="*/ 385 h 880"/>
                <a:gd name="T38" fmla="*/ 101 w 320"/>
                <a:gd name="T39" fmla="*/ 421 h 880"/>
                <a:gd name="T40" fmla="*/ 101 w 320"/>
                <a:gd name="T41" fmla="*/ 459 h 880"/>
                <a:gd name="T42" fmla="*/ 101 w 320"/>
                <a:gd name="T43" fmla="*/ 495 h 880"/>
                <a:gd name="T44" fmla="*/ 104 w 320"/>
                <a:gd name="T45" fmla="*/ 536 h 880"/>
                <a:gd name="T46" fmla="*/ 109 w 320"/>
                <a:gd name="T47" fmla="*/ 572 h 880"/>
                <a:gd name="T48" fmla="*/ 118 w 320"/>
                <a:gd name="T49" fmla="*/ 612 h 880"/>
                <a:gd name="T50" fmla="*/ 125 w 320"/>
                <a:gd name="T51" fmla="*/ 649 h 880"/>
                <a:gd name="T52" fmla="*/ 137 w 320"/>
                <a:gd name="T53" fmla="*/ 685 h 880"/>
                <a:gd name="T54" fmla="*/ 151 w 320"/>
                <a:gd name="T55" fmla="*/ 721 h 880"/>
                <a:gd name="T56" fmla="*/ 169 w 320"/>
                <a:gd name="T57" fmla="*/ 757 h 880"/>
                <a:gd name="T58" fmla="*/ 187 w 320"/>
                <a:gd name="T59" fmla="*/ 789 h 880"/>
                <a:gd name="T60" fmla="*/ 211 w 320"/>
                <a:gd name="T61" fmla="*/ 821 h 880"/>
                <a:gd name="T62" fmla="*/ 237 w 320"/>
                <a:gd name="T63" fmla="*/ 849 h 880"/>
                <a:gd name="T64" fmla="*/ 265 w 320"/>
                <a:gd name="T65" fmla="*/ 880 h 880"/>
                <a:gd name="T66" fmla="*/ 204 w 320"/>
                <a:gd name="T67" fmla="*/ 834 h 880"/>
                <a:gd name="T68" fmla="*/ 152 w 320"/>
                <a:gd name="T69" fmla="*/ 783 h 880"/>
                <a:gd name="T70" fmla="*/ 106 w 320"/>
                <a:gd name="T71" fmla="*/ 724 h 880"/>
                <a:gd name="T72" fmla="*/ 69 w 320"/>
                <a:gd name="T73" fmla="*/ 662 h 880"/>
                <a:gd name="T74" fmla="*/ 38 w 320"/>
                <a:gd name="T75" fmla="*/ 593 h 880"/>
                <a:gd name="T76" fmla="*/ 17 w 320"/>
                <a:gd name="T77" fmla="*/ 523 h 880"/>
                <a:gd name="T78" fmla="*/ 3 w 320"/>
                <a:gd name="T79" fmla="*/ 451 h 880"/>
                <a:gd name="T80" fmla="*/ 0 w 320"/>
                <a:gd name="T81" fmla="*/ 383 h 880"/>
                <a:gd name="T82" fmla="*/ 3 w 320"/>
                <a:gd name="T83" fmla="*/ 312 h 880"/>
                <a:gd name="T84" fmla="*/ 17 w 320"/>
                <a:gd name="T85" fmla="*/ 247 h 880"/>
                <a:gd name="T86" fmla="*/ 39 w 320"/>
                <a:gd name="T87" fmla="*/ 186 h 880"/>
                <a:gd name="T88" fmla="*/ 74 w 320"/>
                <a:gd name="T89" fmla="*/ 131 h 880"/>
                <a:gd name="T90" fmla="*/ 118 w 320"/>
                <a:gd name="T91" fmla="*/ 81 h 880"/>
                <a:gd name="T92" fmla="*/ 173 w 320"/>
                <a:gd name="T93" fmla="*/ 44 h 880"/>
                <a:gd name="T94" fmla="*/ 240 w 320"/>
                <a:gd name="T95" fmla="*/ 15 h 880"/>
                <a:gd name="T96" fmla="*/ 320 w 320"/>
                <a:gd name="T97" fmla="*/ 0 h 880"/>
                <a:gd name="T98" fmla="*/ 320 w 320"/>
                <a:gd name="T99" fmla="*/ 0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0"/>
                <a:gd name="T151" fmla="*/ 0 h 880"/>
                <a:gd name="T152" fmla="*/ 320 w 320"/>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0" h="880">
                  <a:moveTo>
                    <a:pt x="320" y="0"/>
                  </a:moveTo>
                  <a:lnTo>
                    <a:pt x="308" y="3"/>
                  </a:lnTo>
                  <a:lnTo>
                    <a:pt x="297" y="11"/>
                  </a:lnTo>
                  <a:lnTo>
                    <a:pt x="284" y="20"/>
                  </a:lnTo>
                  <a:lnTo>
                    <a:pt x="270" y="35"/>
                  </a:lnTo>
                  <a:lnTo>
                    <a:pt x="252" y="51"/>
                  </a:lnTo>
                  <a:lnTo>
                    <a:pt x="238" y="69"/>
                  </a:lnTo>
                  <a:lnTo>
                    <a:pt x="220" y="91"/>
                  </a:lnTo>
                  <a:lnTo>
                    <a:pt x="207" y="115"/>
                  </a:lnTo>
                  <a:lnTo>
                    <a:pt x="189" y="137"/>
                  </a:lnTo>
                  <a:lnTo>
                    <a:pt x="173" y="161"/>
                  </a:lnTo>
                  <a:lnTo>
                    <a:pt x="158" y="187"/>
                  </a:lnTo>
                  <a:lnTo>
                    <a:pt x="146" y="214"/>
                  </a:lnTo>
                  <a:lnTo>
                    <a:pt x="134" y="237"/>
                  </a:lnTo>
                  <a:lnTo>
                    <a:pt x="125" y="264"/>
                  </a:lnTo>
                  <a:lnTo>
                    <a:pt x="118" y="290"/>
                  </a:lnTo>
                  <a:lnTo>
                    <a:pt x="115" y="317"/>
                  </a:lnTo>
                  <a:lnTo>
                    <a:pt x="107" y="348"/>
                  </a:lnTo>
                  <a:lnTo>
                    <a:pt x="103" y="385"/>
                  </a:lnTo>
                  <a:lnTo>
                    <a:pt x="101" y="421"/>
                  </a:lnTo>
                  <a:lnTo>
                    <a:pt x="101" y="459"/>
                  </a:lnTo>
                  <a:lnTo>
                    <a:pt x="101" y="495"/>
                  </a:lnTo>
                  <a:lnTo>
                    <a:pt x="104" y="536"/>
                  </a:lnTo>
                  <a:lnTo>
                    <a:pt x="109" y="572"/>
                  </a:lnTo>
                  <a:lnTo>
                    <a:pt x="118" y="612"/>
                  </a:lnTo>
                  <a:lnTo>
                    <a:pt x="125" y="649"/>
                  </a:lnTo>
                  <a:lnTo>
                    <a:pt x="137" y="685"/>
                  </a:lnTo>
                  <a:lnTo>
                    <a:pt x="151" y="721"/>
                  </a:lnTo>
                  <a:lnTo>
                    <a:pt x="169" y="757"/>
                  </a:lnTo>
                  <a:lnTo>
                    <a:pt x="187" y="789"/>
                  </a:lnTo>
                  <a:lnTo>
                    <a:pt x="211" y="821"/>
                  </a:lnTo>
                  <a:lnTo>
                    <a:pt x="237" y="849"/>
                  </a:lnTo>
                  <a:lnTo>
                    <a:pt x="265" y="880"/>
                  </a:lnTo>
                  <a:lnTo>
                    <a:pt x="204" y="834"/>
                  </a:lnTo>
                  <a:lnTo>
                    <a:pt x="152" y="783"/>
                  </a:lnTo>
                  <a:lnTo>
                    <a:pt x="106" y="724"/>
                  </a:lnTo>
                  <a:lnTo>
                    <a:pt x="69" y="662"/>
                  </a:lnTo>
                  <a:lnTo>
                    <a:pt x="38" y="593"/>
                  </a:lnTo>
                  <a:lnTo>
                    <a:pt x="17" y="523"/>
                  </a:lnTo>
                  <a:lnTo>
                    <a:pt x="3" y="451"/>
                  </a:lnTo>
                  <a:lnTo>
                    <a:pt x="0" y="383"/>
                  </a:lnTo>
                  <a:lnTo>
                    <a:pt x="3" y="312"/>
                  </a:lnTo>
                  <a:lnTo>
                    <a:pt x="17" y="247"/>
                  </a:lnTo>
                  <a:lnTo>
                    <a:pt x="39" y="186"/>
                  </a:lnTo>
                  <a:lnTo>
                    <a:pt x="74" y="131"/>
                  </a:lnTo>
                  <a:lnTo>
                    <a:pt x="118" y="81"/>
                  </a:lnTo>
                  <a:lnTo>
                    <a:pt x="173" y="44"/>
                  </a:lnTo>
                  <a:lnTo>
                    <a:pt x="240" y="15"/>
                  </a:lnTo>
                  <a:lnTo>
                    <a:pt x="320" y="0"/>
                  </a:lnTo>
                  <a:close/>
                </a:path>
              </a:pathLst>
            </a:custGeom>
            <a:solidFill>
              <a:srgbClr val="A8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1" name="Freeform 89"/>
            <p:cNvSpPr>
              <a:spLocks/>
            </p:cNvSpPr>
            <p:nvPr/>
          </p:nvSpPr>
          <p:spPr bwMode="auto">
            <a:xfrm>
              <a:off x="1234" y="2650"/>
              <a:ext cx="321" cy="880"/>
            </a:xfrm>
            <a:custGeom>
              <a:avLst/>
              <a:gdLst>
                <a:gd name="T0" fmla="*/ 110 w 321"/>
                <a:gd name="T1" fmla="*/ 321 h 880"/>
                <a:gd name="T2" fmla="*/ 103 w 321"/>
                <a:gd name="T3" fmla="*/ 353 h 880"/>
                <a:gd name="T4" fmla="*/ 98 w 321"/>
                <a:gd name="T5" fmla="*/ 386 h 880"/>
                <a:gd name="T6" fmla="*/ 97 w 321"/>
                <a:gd name="T7" fmla="*/ 422 h 880"/>
                <a:gd name="T8" fmla="*/ 97 w 321"/>
                <a:gd name="T9" fmla="*/ 459 h 880"/>
                <a:gd name="T10" fmla="*/ 97 w 321"/>
                <a:gd name="T11" fmla="*/ 495 h 880"/>
                <a:gd name="T12" fmla="*/ 98 w 321"/>
                <a:gd name="T13" fmla="*/ 534 h 880"/>
                <a:gd name="T14" fmla="*/ 103 w 321"/>
                <a:gd name="T15" fmla="*/ 570 h 880"/>
                <a:gd name="T16" fmla="*/ 112 w 321"/>
                <a:gd name="T17" fmla="*/ 611 h 880"/>
                <a:gd name="T18" fmla="*/ 119 w 321"/>
                <a:gd name="T19" fmla="*/ 647 h 880"/>
                <a:gd name="T20" fmla="*/ 130 w 321"/>
                <a:gd name="T21" fmla="*/ 683 h 880"/>
                <a:gd name="T22" fmla="*/ 143 w 321"/>
                <a:gd name="T23" fmla="*/ 720 h 880"/>
                <a:gd name="T24" fmla="*/ 161 w 321"/>
                <a:gd name="T25" fmla="*/ 756 h 880"/>
                <a:gd name="T26" fmla="*/ 180 w 321"/>
                <a:gd name="T27" fmla="*/ 787 h 880"/>
                <a:gd name="T28" fmla="*/ 202 w 321"/>
                <a:gd name="T29" fmla="*/ 821 h 880"/>
                <a:gd name="T30" fmla="*/ 228 w 321"/>
                <a:gd name="T31" fmla="*/ 849 h 880"/>
                <a:gd name="T32" fmla="*/ 256 w 321"/>
                <a:gd name="T33" fmla="*/ 880 h 880"/>
                <a:gd name="T34" fmla="*/ 196 w 321"/>
                <a:gd name="T35" fmla="*/ 834 h 880"/>
                <a:gd name="T36" fmla="*/ 146 w 321"/>
                <a:gd name="T37" fmla="*/ 783 h 880"/>
                <a:gd name="T38" fmla="*/ 101 w 321"/>
                <a:gd name="T39" fmla="*/ 724 h 880"/>
                <a:gd name="T40" fmla="*/ 65 w 321"/>
                <a:gd name="T41" fmla="*/ 661 h 880"/>
                <a:gd name="T42" fmla="*/ 33 w 321"/>
                <a:gd name="T43" fmla="*/ 591 h 880"/>
                <a:gd name="T44" fmla="*/ 14 w 321"/>
                <a:gd name="T45" fmla="*/ 522 h 880"/>
                <a:gd name="T46" fmla="*/ 0 w 321"/>
                <a:gd name="T47" fmla="*/ 450 h 880"/>
                <a:gd name="T48" fmla="*/ 0 w 321"/>
                <a:gd name="T49" fmla="*/ 380 h 880"/>
                <a:gd name="T50" fmla="*/ 5 w 321"/>
                <a:gd name="T51" fmla="*/ 309 h 880"/>
                <a:gd name="T52" fmla="*/ 18 w 321"/>
                <a:gd name="T53" fmla="*/ 244 h 880"/>
                <a:gd name="T54" fmla="*/ 42 w 321"/>
                <a:gd name="T55" fmla="*/ 183 h 880"/>
                <a:gd name="T56" fmla="*/ 78 w 321"/>
                <a:gd name="T57" fmla="*/ 128 h 880"/>
                <a:gd name="T58" fmla="*/ 122 w 321"/>
                <a:gd name="T59" fmla="*/ 78 h 880"/>
                <a:gd name="T60" fmla="*/ 177 w 321"/>
                <a:gd name="T61" fmla="*/ 42 h 880"/>
                <a:gd name="T62" fmla="*/ 243 w 321"/>
                <a:gd name="T63" fmla="*/ 15 h 880"/>
                <a:gd name="T64" fmla="*/ 321 w 321"/>
                <a:gd name="T65" fmla="*/ 0 h 880"/>
                <a:gd name="T66" fmla="*/ 308 w 321"/>
                <a:gd name="T67" fmla="*/ 3 h 880"/>
                <a:gd name="T68" fmla="*/ 297 w 321"/>
                <a:gd name="T69" fmla="*/ 11 h 880"/>
                <a:gd name="T70" fmla="*/ 282 w 321"/>
                <a:gd name="T71" fmla="*/ 20 h 880"/>
                <a:gd name="T72" fmla="*/ 269 w 321"/>
                <a:gd name="T73" fmla="*/ 35 h 880"/>
                <a:gd name="T74" fmla="*/ 250 w 321"/>
                <a:gd name="T75" fmla="*/ 50 h 880"/>
                <a:gd name="T76" fmla="*/ 235 w 321"/>
                <a:gd name="T77" fmla="*/ 68 h 880"/>
                <a:gd name="T78" fmla="*/ 217 w 321"/>
                <a:gd name="T79" fmla="*/ 89 h 880"/>
                <a:gd name="T80" fmla="*/ 204 w 321"/>
                <a:gd name="T81" fmla="*/ 113 h 880"/>
                <a:gd name="T82" fmla="*/ 186 w 321"/>
                <a:gd name="T83" fmla="*/ 136 h 880"/>
                <a:gd name="T84" fmla="*/ 170 w 321"/>
                <a:gd name="T85" fmla="*/ 160 h 880"/>
                <a:gd name="T86" fmla="*/ 155 w 321"/>
                <a:gd name="T87" fmla="*/ 186 h 880"/>
                <a:gd name="T88" fmla="*/ 143 w 321"/>
                <a:gd name="T89" fmla="*/ 213 h 880"/>
                <a:gd name="T90" fmla="*/ 130 w 321"/>
                <a:gd name="T91" fmla="*/ 240 h 880"/>
                <a:gd name="T92" fmla="*/ 121 w 321"/>
                <a:gd name="T93" fmla="*/ 267 h 880"/>
                <a:gd name="T94" fmla="*/ 113 w 321"/>
                <a:gd name="T95" fmla="*/ 294 h 880"/>
                <a:gd name="T96" fmla="*/ 110 w 321"/>
                <a:gd name="T97" fmla="*/ 321 h 880"/>
                <a:gd name="T98" fmla="*/ 110 w 321"/>
                <a:gd name="T99" fmla="*/ 321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1"/>
                <a:gd name="T151" fmla="*/ 0 h 880"/>
                <a:gd name="T152" fmla="*/ 321 w 321"/>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1" h="880">
                  <a:moveTo>
                    <a:pt x="110" y="321"/>
                  </a:moveTo>
                  <a:lnTo>
                    <a:pt x="103" y="353"/>
                  </a:lnTo>
                  <a:lnTo>
                    <a:pt x="98" y="386"/>
                  </a:lnTo>
                  <a:lnTo>
                    <a:pt x="97" y="422"/>
                  </a:lnTo>
                  <a:lnTo>
                    <a:pt x="97" y="459"/>
                  </a:lnTo>
                  <a:lnTo>
                    <a:pt x="97" y="495"/>
                  </a:lnTo>
                  <a:lnTo>
                    <a:pt x="98" y="534"/>
                  </a:lnTo>
                  <a:lnTo>
                    <a:pt x="103" y="570"/>
                  </a:lnTo>
                  <a:lnTo>
                    <a:pt x="112" y="611"/>
                  </a:lnTo>
                  <a:lnTo>
                    <a:pt x="119" y="647"/>
                  </a:lnTo>
                  <a:lnTo>
                    <a:pt x="130" y="683"/>
                  </a:lnTo>
                  <a:lnTo>
                    <a:pt x="143" y="720"/>
                  </a:lnTo>
                  <a:lnTo>
                    <a:pt x="161" y="756"/>
                  </a:lnTo>
                  <a:lnTo>
                    <a:pt x="180" y="787"/>
                  </a:lnTo>
                  <a:lnTo>
                    <a:pt x="202" y="821"/>
                  </a:lnTo>
                  <a:lnTo>
                    <a:pt x="228" y="849"/>
                  </a:lnTo>
                  <a:lnTo>
                    <a:pt x="256" y="880"/>
                  </a:lnTo>
                  <a:lnTo>
                    <a:pt x="196" y="834"/>
                  </a:lnTo>
                  <a:lnTo>
                    <a:pt x="146" y="783"/>
                  </a:lnTo>
                  <a:lnTo>
                    <a:pt x="101" y="724"/>
                  </a:lnTo>
                  <a:lnTo>
                    <a:pt x="65" y="661"/>
                  </a:lnTo>
                  <a:lnTo>
                    <a:pt x="33" y="591"/>
                  </a:lnTo>
                  <a:lnTo>
                    <a:pt x="14" y="522"/>
                  </a:lnTo>
                  <a:lnTo>
                    <a:pt x="0" y="450"/>
                  </a:lnTo>
                  <a:lnTo>
                    <a:pt x="0" y="380"/>
                  </a:lnTo>
                  <a:lnTo>
                    <a:pt x="5" y="309"/>
                  </a:lnTo>
                  <a:lnTo>
                    <a:pt x="18" y="244"/>
                  </a:lnTo>
                  <a:lnTo>
                    <a:pt x="42" y="183"/>
                  </a:lnTo>
                  <a:lnTo>
                    <a:pt x="78" y="128"/>
                  </a:lnTo>
                  <a:lnTo>
                    <a:pt x="122" y="78"/>
                  </a:lnTo>
                  <a:lnTo>
                    <a:pt x="177" y="42"/>
                  </a:lnTo>
                  <a:lnTo>
                    <a:pt x="243" y="15"/>
                  </a:lnTo>
                  <a:lnTo>
                    <a:pt x="321" y="0"/>
                  </a:lnTo>
                  <a:lnTo>
                    <a:pt x="308" y="3"/>
                  </a:lnTo>
                  <a:lnTo>
                    <a:pt x="297" y="11"/>
                  </a:lnTo>
                  <a:lnTo>
                    <a:pt x="282" y="20"/>
                  </a:lnTo>
                  <a:lnTo>
                    <a:pt x="269" y="35"/>
                  </a:lnTo>
                  <a:lnTo>
                    <a:pt x="250" y="50"/>
                  </a:lnTo>
                  <a:lnTo>
                    <a:pt x="235" y="68"/>
                  </a:lnTo>
                  <a:lnTo>
                    <a:pt x="217" y="89"/>
                  </a:lnTo>
                  <a:lnTo>
                    <a:pt x="204" y="113"/>
                  </a:lnTo>
                  <a:lnTo>
                    <a:pt x="186" y="136"/>
                  </a:lnTo>
                  <a:lnTo>
                    <a:pt x="170" y="160"/>
                  </a:lnTo>
                  <a:lnTo>
                    <a:pt x="155" y="186"/>
                  </a:lnTo>
                  <a:lnTo>
                    <a:pt x="143" y="213"/>
                  </a:lnTo>
                  <a:lnTo>
                    <a:pt x="130" y="240"/>
                  </a:lnTo>
                  <a:lnTo>
                    <a:pt x="121" y="267"/>
                  </a:lnTo>
                  <a:lnTo>
                    <a:pt x="113" y="294"/>
                  </a:lnTo>
                  <a:lnTo>
                    <a:pt x="110" y="321"/>
                  </a:lnTo>
                  <a:close/>
                </a:path>
              </a:pathLst>
            </a:custGeom>
            <a:solidFill>
              <a:srgbClr val="AE00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2" name="Freeform 90"/>
            <p:cNvSpPr>
              <a:spLocks/>
            </p:cNvSpPr>
            <p:nvPr/>
          </p:nvSpPr>
          <p:spPr bwMode="auto">
            <a:xfrm>
              <a:off x="1243" y="2650"/>
              <a:ext cx="317" cy="880"/>
            </a:xfrm>
            <a:custGeom>
              <a:avLst/>
              <a:gdLst>
                <a:gd name="T0" fmla="*/ 106 w 317"/>
                <a:gd name="T1" fmla="*/ 321 h 880"/>
                <a:gd name="T2" fmla="*/ 98 w 317"/>
                <a:gd name="T3" fmla="*/ 352 h 880"/>
                <a:gd name="T4" fmla="*/ 94 w 317"/>
                <a:gd name="T5" fmla="*/ 385 h 880"/>
                <a:gd name="T6" fmla="*/ 91 w 317"/>
                <a:gd name="T7" fmla="*/ 421 h 880"/>
                <a:gd name="T8" fmla="*/ 91 w 317"/>
                <a:gd name="T9" fmla="*/ 457 h 880"/>
                <a:gd name="T10" fmla="*/ 91 w 317"/>
                <a:gd name="T11" fmla="*/ 493 h 880"/>
                <a:gd name="T12" fmla="*/ 92 w 317"/>
                <a:gd name="T13" fmla="*/ 533 h 880"/>
                <a:gd name="T14" fmla="*/ 97 w 317"/>
                <a:gd name="T15" fmla="*/ 569 h 880"/>
                <a:gd name="T16" fmla="*/ 106 w 317"/>
                <a:gd name="T17" fmla="*/ 609 h 880"/>
                <a:gd name="T18" fmla="*/ 113 w 317"/>
                <a:gd name="T19" fmla="*/ 646 h 880"/>
                <a:gd name="T20" fmla="*/ 124 w 317"/>
                <a:gd name="T21" fmla="*/ 683 h 880"/>
                <a:gd name="T22" fmla="*/ 136 w 317"/>
                <a:gd name="T23" fmla="*/ 720 h 880"/>
                <a:gd name="T24" fmla="*/ 152 w 317"/>
                <a:gd name="T25" fmla="*/ 756 h 880"/>
                <a:gd name="T26" fmla="*/ 171 w 317"/>
                <a:gd name="T27" fmla="*/ 787 h 880"/>
                <a:gd name="T28" fmla="*/ 193 w 317"/>
                <a:gd name="T29" fmla="*/ 821 h 880"/>
                <a:gd name="T30" fmla="*/ 219 w 317"/>
                <a:gd name="T31" fmla="*/ 849 h 880"/>
                <a:gd name="T32" fmla="*/ 247 w 317"/>
                <a:gd name="T33" fmla="*/ 880 h 880"/>
                <a:gd name="T34" fmla="*/ 189 w 317"/>
                <a:gd name="T35" fmla="*/ 834 h 880"/>
                <a:gd name="T36" fmla="*/ 139 w 317"/>
                <a:gd name="T37" fmla="*/ 781 h 880"/>
                <a:gd name="T38" fmla="*/ 94 w 317"/>
                <a:gd name="T39" fmla="*/ 723 h 880"/>
                <a:gd name="T40" fmla="*/ 60 w 317"/>
                <a:gd name="T41" fmla="*/ 659 h 880"/>
                <a:gd name="T42" fmla="*/ 32 w 317"/>
                <a:gd name="T43" fmla="*/ 588 h 880"/>
                <a:gd name="T44" fmla="*/ 14 w 317"/>
                <a:gd name="T45" fmla="*/ 519 h 880"/>
                <a:gd name="T46" fmla="*/ 0 w 317"/>
                <a:gd name="T47" fmla="*/ 447 h 880"/>
                <a:gd name="T48" fmla="*/ 0 w 317"/>
                <a:gd name="T49" fmla="*/ 377 h 880"/>
                <a:gd name="T50" fmla="*/ 5 w 317"/>
                <a:gd name="T51" fmla="*/ 306 h 880"/>
                <a:gd name="T52" fmla="*/ 20 w 317"/>
                <a:gd name="T53" fmla="*/ 241 h 880"/>
                <a:gd name="T54" fmla="*/ 42 w 317"/>
                <a:gd name="T55" fmla="*/ 180 h 880"/>
                <a:gd name="T56" fmla="*/ 79 w 317"/>
                <a:gd name="T57" fmla="*/ 125 h 880"/>
                <a:gd name="T58" fmla="*/ 122 w 317"/>
                <a:gd name="T59" fmla="*/ 75 h 880"/>
                <a:gd name="T60" fmla="*/ 177 w 317"/>
                <a:gd name="T61" fmla="*/ 39 h 880"/>
                <a:gd name="T62" fmla="*/ 240 w 317"/>
                <a:gd name="T63" fmla="*/ 12 h 880"/>
                <a:gd name="T64" fmla="*/ 317 w 317"/>
                <a:gd name="T65" fmla="*/ 0 h 880"/>
                <a:gd name="T66" fmla="*/ 303 w 317"/>
                <a:gd name="T67" fmla="*/ 3 h 880"/>
                <a:gd name="T68" fmla="*/ 293 w 317"/>
                <a:gd name="T69" fmla="*/ 11 h 880"/>
                <a:gd name="T70" fmla="*/ 278 w 317"/>
                <a:gd name="T71" fmla="*/ 20 h 880"/>
                <a:gd name="T72" fmla="*/ 264 w 317"/>
                <a:gd name="T73" fmla="*/ 35 h 880"/>
                <a:gd name="T74" fmla="*/ 246 w 317"/>
                <a:gd name="T75" fmla="*/ 50 h 880"/>
                <a:gd name="T76" fmla="*/ 231 w 317"/>
                <a:gd name="T77" fmla="*/ 68 h 880"/>
                <a:gd name="T78" fmla="*/ 213 w 317"/>
                <a:gd name="T79" fmla="*/ 89 h 880"/>
                <a:gd name="T80" fmla="*/ 199 w 317"/>
                <a:gd name="T81" fmla="*/ 112 h 880"/>
                <a:gd name="T82" fmla="*/ 181 w 317"/>
                <a:gd name="T83" fmla="*/ 134 h 880"/>
                <a:gd name="T84" fmla="*/ 166 w 317"/>
                <a:gd name="T85" fmla="*/ 158 h 880"/>
                <a:gd name="T86" fmla="*/ 151 w 317"/>
                <a:gd name="T87" fmla="*/ 184 h 880"/>
                <a:gd name="T88" fmla="*/ 139 w 317"/>
                <a:gd name="T89" fmla="*/ 211 h 880"/>
                <a:gd name="T90" fmla="*/ 125 w 317"/>
                <a:gd name="T91" fmla="*/ 238 h 880"/>
                <a:gd name="T92" fmla="*/ 116 w 317"/>
                <a:gd name="T93" fmla="*/ 266 h 880"/>
                <a:gd name="T94" fmla="*/ 109 w 317"/>
                <a:gd name="T95" fmla="*/ 293 h 880"/>
                <a:gd name="T96" fmla="*/ 106 w 317"/>
                <a:gd name="T97" fmla="*/ 321 h 880"/>
                <a:gd name="T98" fmla="*/ 106 w 317"/>
                <a:gd name="T99" fmla="*/ 321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7"/>
                <a:gd name="T151" fmla="*/ 0 h 880"/>
                <a:gd name="T152" fmla="*/ 317 w 317"/>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7" h="880">
                  <a:moveTo>
                    <a:pt x="106" y="321"/>
                  </a:moveTo>
                  <a:lnTo>
                    <a:pt x="98" y="352"/>
                  </a:lnTo>
                  <a:lnTo>
                    <a:pt x="94" y="385"/>
                  </a:lnTo>
                  <a:lnTo>
                    <a:pt x="91" y="421"/>
                  </a:lnTo>
                  <a:lnTo>
                    <a:pt x="91" y="457"/>
                  </a:lnTo>
                  <a:lnTo>
                    <a:pt x="91" y="493"/>
                  </a:lnTo>
                  <a:lnTo>
                    <a:pt x="92" y="533"/>
                  </a:lnTo>
                  <a:lnTo>
                    <a:pt x="97" y="569"/>
                  </a:lnTo>
                  <a:lnTo>
                    <a:pt x="106" y="609"/>
                  </a:lnTo>
                  <a:lnTo>
                    <a:pt x="113" y="646"/>
                  </a:lnTo>
                  <a:lnTo>
                    <a:pt x="124" y="683"/>
                  </a:lnTo>
                  <a:lnTo>
                    <a:pt x="136" y="720"/>
                  </a:lnTo>
                  <a:lnTo>
                    <a:pt x="152" y="756"/>
                  </a:lnTo>
                  <a:lnTo>
                    <a:pt x="171" y="787"/>
                  </a:lnTo>
                  <a:lnTo>
                    <a:pt x="193" y="821"/>
                  </a:lnTo>
                  <a:lnTo>
                    <a:pt x="219" y="849"/>
                  </a:lnTo>
                  <a:lnTo>
                    <a:pt x="247" y="880"/>
                  </a:lnTo>
                  <a:lnTo>
                    <a:pt x="189" y="834"/>
                  </a:lnTo>
                  <a:lnTo>
                    <a:pt x="139" y="781"/>
                  </a:lnTo>
                  <a:lnTo>
                    <a:pt x="94" y="723"/>
                  </a:lnTo>
                  <a:lnTo>
                    <a:pt x="60" y="659"/>
                  </a:lnTo>
                  <a:lnTo>
                    <a:pt x="32" y="588"/>
                  </a:lnTo>
                  <a:lnTo>
                    <a:pt x="14" y="519"/>
                  </a:lnTo>
                  <a:lnTo>
                    <a:pt x="0" y="447"/>
                  </a:lnTo>
                  <a:lnTo>
                    <a:pt x="0" y="377"/>
                  </a:lnTo>
                  <a:lnTo>
                    <a:pt x="5" y="306"/>
                  </a:lnTo>
                  <a:lnTo>
                    <a:pt x="20" y="241"/>
                  </a:lnTo>
                  <a:lnTo>
                    <a:pt x="42" y="180"/>
                  </a:lnTo>
                  <a:lnTo>
                    <a:pt x="79" y="125"/>
                  </a:lnTo>
                  <a:lnTo>
                    <a:pt x="122" y="75"/>
                  </a:lnTo>
                  <a:lnTo>
                    <a:pt x="177" y="39"/>
                  </a:lnTo>
                  <a:lnTo>
                    <a:pt x="240" y="12"/>
                  </a:lnTo>
                  <a:lnTo>
                    <a:pt x="317" y="0"/>
                  </a:lnTo>
                  <a:lnTo>
                    <a:pt x="303" y="3"/>
                  </a:lnTo>
                  <a:lnTo>
                    <a:pt x="293" y="11"/>
                  </a:lnTo>
                  <a:lnTo>
                    <a:pt x="278" y="20"/>
                  </a:lnTo>
                  <a:lnTo>
                    <a:pt x="264" y="35"/>
                  </a:lnTo>
                  <a:lnTo>
                    <a:pt x="246" y="50"/>
                  </a:lnTo>
                  <a:lnTo>
                    <a:pt x="231" y="68"/>
                  </a:lnTo>
                  <a:lnTo>
                    <a:pt x="213" y="89"/>
                  </a:lnTo>
                  <a:lnTo>
                    <a:pt x="199" y="112"/>
                  </a:lnTo>
                  <a:lnTo>
                    <a:pt x="181" y="134"/>
                  </a:lnTo>
                  <a:lnTo>
                    <a:pt x="166" y="158"/>
                  </a:lnTo>
                  <a:lnTo>
                    <a:pt x="151" y="184"/>
                  </a:lnTo>
                  <a:lnTo>
                    <a:pt x="139" y="211"/>
                  </a:lnTo>
                  <a:lnTo>
                    <a:pt x="125" y="238"/>
                  </a:lnTo>
                  <a:lnTo>
                    <a:pt x="116" y="266"/>
                  </a:lnTo>
                  <a:lnTo>
                    <a:pt x="109" y="293"/>
                  </a:lnTo>
                  <a:lnTo>
                    <a:pt x="106" y="321"/>
                  </a:lnTo>
                  <a:close/>
                </a:path>
              </a:pathLst>
            </a:custGeom>
            <a:solidFill>
              <a:srgbClr val="B500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3" name="Freeform 91"/>
            <p:cNvSpPr>
              <a:spLocks/>
            </p:cNvSpPr>
            <p:nvPr/>
          </p:nvSpPr>
          <p:spPr bwMode="auto">
            <a:xfrm>
              <a:off x="1252" y="2650"/>
              <a:ext cx="312" cy="880"/>
            </a:xfrm>
            <a:custGeom>
              <a:avLst/>
              <a:gdLst>
                <a:gd name="T0" fmla="*/ 101 w 312"/>
                <a:gd name="T1" fmla="*/ 321 h 880"/>
                <a:gd name="T2" fmla="*/ 95 w 312"/>
                <a:gd name="T3" fmla="*/ 352 h 880"/>
                <a:gd name="T4" fmla="*/ 91 w 312"/>
                <a:gd name="T5" fmla="*/ 383 h 880"/>
                <a:gd name="T6" fmla="*/ 88 w 312"/>
                <a:gd name="T7" fmla="*/ 418 h 880"/>
                <a:gd name="T8" fmla="*/ 88 w 312"/>
                <a:gd name="T9" fmla="*/ 454 h 880"/>
                <a:gd name="T10" fmla="*/ 88 w 312"/>
                <a:gd name="T11" fmla="*/ 490 h 880"/>
                <a:gd name="T12" fmla="*/ 89 w 312"/>
                <a:gd name="T13" fmla="*/ 530 h 880"/>
                <a:gd name="T14" fmla="*/ 94 w 312"/>
                <a:gd name="T15" fmla="*/ 567 h 880"/>
                <a:gd name="T16" fmla="*/ 101 w 312"/>
                <a:gd name="T17" fmla="*/ 608 h 880"/>
                <a:gd name="T18" fmla="*/ 107 w 312"/>
                <a:gd name="T19" fmla="*/ 644 h 880"/>
                <a:gd name="T20" fmla="*/ 118 w 312"/>
                <a:gd name="T21" fmla="*/ 682 h 880"/>
                <a:gd name="T22" fmla="*/ 130 w 312"/>
                <a:gd name="T23" fmla="*/ 718 h 880"/>
                <a:gd name="T24" fmla="*/ 146 w 312"/>
                <a:gd name="T25" fmla="*/ 756 h 880"/>
                <a:gd name="T26" fmla="*/ 163 w 312"/>
                <a:gd name="T27" fmla="*/ 787 h 880"/>
                <a:gd name="T28" fmla="*/ 186 w 312"/>
                <a:gd name="T29" fmla="*/ 821 h 880"/>
                <a:gd name="T30" fmla="*/ 210 w 312"/>
                <a:gd name="T31" fmla="*/ 849 h 880"/>
                <a:gd name="T32" fmla="*/ 238 w 312"/>
                <a:gd name="T33" fmla="*/ 880 h 880"/>
                <a:gd name="T34" fmla="*/ 180 w 312"/>
                <a:gd name="T35" fmla="*/ 833 h 880"/>
                <a:gd name="T36" fmla="*/ 131 w 312"/>
                <a:gd name="T37" fmla="*/ 780 h 880"/>
                <a:gd name="T38" fmla="*/ 88 w 312"/>
                <a:gd name="T39" fmla="*/ 720 h 880"/>
                <a:gd name="T40" fmla="*/ 56 w 312"/>
                <a:gd name="T41" fmla="*/ 656 h 880"/>
                <a:gd name="T42" fmla="*/ 29 w 312"/>
                <a:gd name="T43" fmla="*/ 585 h 880"/>
                <a:gd name="T44" fmla="*/ 11 w 312"/>
                <a:gd name="T45" fmla="*/ 516 h 880"/>
                <a:gd name="T46" fmla="*/ 0 w 312"/>
                <a:gd name="T47" fmla="*/ 444 h 880"/>
                <a:gd name="T48" fmla="*/ 0 w 312"/>
                <a:gd name="T49" fmla="*/ 374 h 880"/>
                <a:gd name="T50" fmla="*/ 5 w 312"/>
                <a:gd name="T51" fmla="*/ 302 h 880"/>
                <a:gd name="T52" fmla="*/ 21 w 312"/>
                <a:gd name="T53" fmla="*/ 237 h 880"/>
                <a:gd name="T54" fmla="*/ 44 w 312"/>
                <a:gd name="T55" fmla="*/ 175 h 880"/>
                <a:gd name="T56" fmla="*/ 80 w 312"/>
                <a:gd name="T57" fmla="*/ 122 h 880"/>
                <a:gd name="T58" fmla="*/ 121 w 312"/>
                <a:gd name="T59" fmla="*/ 75 h 880"/>
                <a:gd name="T60" fmla="*/ 175 w 312"/>
                <a:gd name="T61" fmla="*/ 39 h 880"/>
                <a:gd name="T62" fmla="*/ 238 w 312"/>
                <a:gd name="T63" fmla="*/ 12 h 880"/>
                <a:gd name="T64" fmla="*/ 312 w 312"/>
                <a:gd name="T65" fmla="*/ 0 h 880"/>
                <a:gd name="T66" fmla="*/ 299 w 312"/>
                <a:gd name="T67" fmla="*/ 3 h 880"/>
                <a:gd name="T68" fmla="*/ 288 w 312"/>
                <a:gd name="T69" fmla="*/ 11 h 880"/>
                <a:gd name="T70" fmla="*/ 273 w 312"/>
                <a:gd name="T71" fmla="*/ 20 h 880"/>
                <a:gd name="T72" fmla="*/ 260 w 312"/>
                <a:gd name="T73" fmla="*/ 33 h 880"/>
                <a:gd name="T74" fmla="*/ 241 w 312"/>
                <a:gd name="T75" fmla="*/ 47 h 880"/>
                <a:gd name="T76" fmla="*/ 228 w 312"/>
                <a:gd name="T77" fmla="*/ 65 h 880"/>
                <a:gd name="T78" fmla="*/ 210 w 312"/>
                <a:gd name="T79" fmla="*/ 86 h 880"/>
                <a:gd name="T80" fmla="*/ 196 w 312"/>
                <a:gd name="T81" fmla="*/ 109 h 880"/>
                <a:gd name="T82" fmla="*/ 178 w 312"/>
                <a:gd name="T83" fmla="*/ 131 h 880"/>
                <a:gd name="T84" fmla="*/ 165 w 312"/>
                <a:gd name="T85" fmla="*/ 155 h 880"/>
                <a:gd name="T86" fmla="*/ 149 w 312"/>
                <a:gd name="T87" fmla="*/ 181 h 880"/>
                <a:gd name="T88" fmla="*/ 137 w 312"/>
                <a:gd name="T89" fmla="*/ 208 h 880"/>
                <a:gd name="T90" fmla="*/ 124 w 312"/>
                <a:gd name="T91" fmla="*/ 235 h 880"/>
                <a:gd name="T92" fmla="*/ 115 w 312"/>
                <a:gd name="T93" fmla="*/ 263 h 880"/>
                <a:gd name="T94" fmla="*/ 106 w 312"/>
                <a:gd name="T95" fmla="*/ 290 h 880"/>
                <a:gd name="T96" fmla="*/ 101 w 312"/>
                <a:gd name="T97" fmla="*/ 321 h 880"/>
                <a:gd name="T98" fmla="*/ 101 w 312"/>
                <a:gd name="T99" fmla="*/ 321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2"/>
                <a:gd name="T151" fmla="*/ 0 h 880"/>
                <a:gd name="T152" fmla="*/ 312 w 312"/>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2" h="880">
                  <a:moveTo>
                    <a:pt x="101" y="321"/>
                  </a:moveTo>
                  <a:lnTo>
                    <a:pt x="95" y="352"/>
                  </a:lnTo>
                  <a:lnTo>
                    <a:pt x="91" y="383"/>
                  </a:lnTo>
                  <a:lnTo>
                    <a:pt x="88" y="418"/>
                  </a:lnTo>
                  <a:lnTo>
                    <a:pt x="88" y="454"/>
                  </a:lnTo>
                  <a:lnTo>
                    <a:pt x="88" y="490"/>
                  </a:lnTo>
                  <a:lnTo>
                    <a:pt x="89" y="530"/>
                  </a:lnTo>
                  <a:lnTo>
                    <a:pt x="94" y="567"/>
                  </a:lnTo>
                  <a:lnTo>
                    <a:pt x="101" y="608"/>
                  </a:lnTo>
                  <a:lnTo>
                    <a:pt x="107" y="644"/>
                  </a:lnTo>
                  <a:lnTo>
                    <a:pt x="118" y="682"/>
                  </a:lnTo>
                  <a:lnTo>
                    <a:pt x="130" y="718"/>
                  </a:lnTo>
                  <a:lnTo>
                    <a:pt x="146" y="756"/>
                  </a:lnTo>
                  <a:lnTo>
                    <a:pt x="163" y="787"/>
                  </a:lnTo>
                  <a:lnTo>
                    <a:pt x="186" y="821"/>
                  </a:lnTo>
                  <a:lnTo>
                    <a:pt x="210" y="849"/>
                  </a:lnTo>
                  <a:lnTo>
                    <a:pt x="238" y="880"/>
                  </a:lnTo>
                  <a:lnTo>
                    <a:pt x="180" y="833"/>
                  </a:lnTo>
                  <a:lnTo>
                    <a:pt x="131" y="780"/>
                  </a:lnTo>
                  <a:lnTo>
                    <a:pt x="88" y="720"/>
                  </a:lnTo>
                  <a:lnTo>
                    <a:pt x="56" y="656"/>
                  </a:lnTo>
                  <a:lnTo>
                    <a:pt x="29" y="585"/>
                  </a:lnTo>
                  <a:lnTo>
                    <a:pt x="11" y="516"/>
                  </a:lnTo>
                  <a:lnTo>
                    <a:pt x="0" y="444"/>
                  </a:lnTo>
                  <a:lnTo>
                    <a:pt x="0" y="374"/>
                  </a:lnTo>
                  <a:lnTo>
                    <a:pt x="5" y="302"/>
                  </a:lnTo>
                  <a:lnTo>
                    <a:pt x="21" y="237"/>
                  </a:lnTo>
                  <a:lnTo>
                    <a:pt x="44" y="175"/>
                  </a:lnTo>
                  <a:lnTo>
                    <a:pt x="80" y="122"/>
                  </a:lnTo>
                  <a:lnTo>
                    <a:pt x="121" y="75"/>
                  </a:lnTo>
                  <a:lnTo>
                    <a:pt x="175" y="39"/>
                  </a:lnTo>
                  <a:lnTo>
                    <a:pt x="238" y="12"/>
                  </a:lnTo>
                  <a:lnTo>
                    <a:pt x="312" y="0"/>
                  </a:lnTo>
                  <a:lnTo>
                    <a:pt x="299" y="3"/>
                  </a:lnTo>
                  <a:lnTo>
                    <a:pt x="288" y="11"/>
                  </a:lnTo>
                  <a:lnTo>
                    <a:pt x="273" y="20"/>
                  </a:lnTo>
                  <a:lnTo>
                    <a:pt x="260" y="33"/>
                  </a:lnTo>
                  <a:lnTo>
                    <a:pt x="241" y="47"/>
                  </a:lnTo>
                  <a:lnTo>
                    <a:pt x="228" y="65"/>
                  </a:lnTo>
                  <a:lnTo>
                    <a:pt x="210" y="86"/>
                  </a:lnTo>
                  <a:lnTo>
                    <a:pt x="196" y="109"/>
                  </a:lnTo>
                  <a:lnTo>
                    <a:pt x="178" y="131"/>
                  </a:lnTo>
                  <a:lnTo>
                    <a:pt x="165" y="155"/>
                  </a:lnTo>
                  <a:lnTo>
                    <a:pt x="149" y="181"/>
                  </a:lnTo>
                  <a:lnTo>
                    <a:pt x="137" y="208"/>
                  </a:lnTo>
                  <a:lnTo>
                    <a:pt x="124" y="235"/>
                  </a:lnTo>
                  <a:lnTo>
                    <a:pt x="115" y="263"/>
                  </a:lnTo>
                  <a:lnTo>
                    <a:pt x="106" y="290"/>
                  </a:lnTo>
                  <a:lnTo>
                    <a:pt x="101" y="321"/>
                  </a:lnTo>
                  <a:close/>
                </a:path>
              </a:pathLst>
            </a:custGeom>
            <a:solidFill>
              <a:srgbClr val="BB00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4" name="Freeform 92"/>
            <p:cNvSpPr>
              <a:spLocks/>
            </p:cNvSpPr>
            <p:nvPr/>
          </p:nvSpPr>
          <p:spPr bwMode="auto">
            <a:xfrm>
              <a:off x="1261" y="2650"/>
              <a:ext cx="308" cy="880"/>
            </a:xfrm>
            <a:custGeom>
              <a:avLst/>
              <a:gdLst>
                <a:gd name="T0" fmla="*/ 97 w 308"/>
                <a:gd name="T1" fmla="*/ 321 h 880"/>
                <a:gd name="T2" fmla="*/ 91 w 308"/>
                <a:gd name="T3" fmla="*/ 350 h 880"/>
                <a:gd name="T4" fmla="*/ 86 w 308"/>
                <a:gd name="T5" fmla="*/ 382 h 880"/>
                <a:gd name="T6" fmla="*/ 83 w 308"/>
                <a:gd name="T7" fmla="*/ 416 h 880"/>
                <a:gd name="T8" fmla="*/ 83 w 308"/>
                <a:gd name="T9" fmla="*/ 453 h 880"/>
                <a:gd name="T10" fmla="*/ 82 w 308"/>
                <a:gd name="T11" fmla="*/ 489 h 880"/>
                <a:gd name="T12" fmla="*/ 83 w 308"/>
                <a:gd name="T13" fmla="*/ 528 h 880"/>
                <a:gd name="T14" fmla="*/ 88 w 308"/>
                <a:gd name="T15" fmla="*/ 566 h 880"/>
                <a:gd name="T16" fmla="*/ 94 w 308"/>
                <a:gd name="T17" fmla="*/ 606 h 880"/>
                <a:gd name="T18" fmla="*/ 98 w 308"/>
                <a:gd name="T19" fmla="*/ 643 h 880"/>
                <a:gd name="T20" fmla="*/ 109 w 308"/>
                <a:gd name="T21" fmla="*/ 680 h 880"/>
                <a:gd name="T22" fmla="*/ 121 w 308"/>
                <a:gd name="T23" fmla="*/ 717 h 880"/>
                <a:gd name="T24" fmla="*/ 137 w 308"/>
                <a:gd name="T25" fmla="*/ 754 h 880"/>
                <a:gd name="T26" fmla="*/ 154 w 308"/>
                <a:gd name="T27" fmla="*/ 786 h 880"/>
                <a:gd name="T28" fmla="*/ 177 w 308"/>
                <a:gd name="T29" fmla="*/ 821 h 880"/>
                <a:gd name="T30" fmla="*/ 201 w 308"/>
                <a:gd name="T31" fmla="*/ 849 h 880"/>
                <a:gd name="T32" fmla="*/ 229 w 308"/>
                <a:gd name="T33" fmla="*/ 880 h 880"/>
                <a:gd name="T34" fmla="*/ 172 w 308"/>
                <a:gd name="T35" fmla="*/ 831 h 880"/>
                <a:gd name="T36" fmla="*/ 125 w 308"/>
                <a:gd name="T37" fmla="*/ 778 h 880"/>
                <a:gd name="T38" fmla="*/ 83 w 308"/>
                <a:gd name="T39" fmla="*/ 718 h 880"/>
                <a:gd name="T40" fmla="*/ 51 w 308"/>
                <a:gd name="T41" fmla="*/ 653 h 880"/>
                <a:gd name="T42" fmla="*/ 24 w 308"/>
                <a:gd name="T43" fmla="*/ 582 h 880"/>
                <a:gd name="T44" fmla="*/ 9 w 308"/>
                <a:gd name="T45" fmla="*/ 511 h 880"/>
                <a:gd name="T46" fmla="*/ 0 w 308"/>
                <a:gd name="T47" fmla="*/ 439 h 880"/>
                <a:gd name="T48" fmla="*/ 2 w 308"/>
                <a:gd name="T49" fmla="*/ 370 h 880"/>
                <a:gd name="T50" fmla="*/ 6 w 308"/>
                <a:gd name="T51" fmla="*/ 299 h 880"/>
                <a:gd name="T52" fmla="*/ 24 w 308"/>
                <a:gd name="T53" fmla="*/ 234 h 880"/>
                <a:gd name="T54" fmla="*/ 47 w 308"/>
                <a:gd name="T55" fmla="*/ 172 h 880"/>
                <a:gd name="T56" fmla="*/ 83 w 308"/>
                <a:gd name="T57" fmla="*/ 121 h 880"/>
                <a:gd name="T58" fmla="*/ 124 w 308"/>
                <a:gd name="T59" fmla="*/ 74 h 880"/>
                <a:gd name="T60" fmla="*/ 177 w 308"/>
                <a:gd name="T61" fmla="*/ 38 h 880"/>
                <a:gd name="T62" fmla="*/ 236 w 308"/>
                <a:gd name="T63" fmla="*/ 12 h 880"/>
                <a:gd name="T64" fmla="*/ 308 w 308"/>
                <a:gd name="T65" fmla="*/ 0 h 880"/>
                <a:gd name="T66" fmla="*/ 296 w 308"/>
                <a:gd name="T67" fmla="*/ 3 h 880"/>
                <a:gd name="T68" fmla="*/ 285 w 308"/>
                <a:gd name="T69" fmla="*/ 9 h 880"/>
                <a:gd name="T70" fmla="*/ 272 w 308"/>
                <a:gd name="T71" fmla="*/ 18 h 880"/>
                <a:gd name="T72" fmla="*/ 258 w 308"/>
                <a:gd name="T73" fmla="*/ 32 h 880"/>
                <a:gd name="T74" fmla="*/ 240 w 308"/>
                <a:gd name="T75" fmla="*/ 45 h 880"/>
                <a:gd name="T76" fmla="*/ 226 w 308"/>
                <a:gd name="T77" fmla="*/ 63 h 880"/>
                <a:gd name="T78" fmla="*/ 208 w 308"/>
                <a:gd name="T79" fmla="*/ 83 h 880"/>
                <a:gd name="T80" fmla="*/ 195 w 308"/>
                <a:gd name="T81" fmla="*/ 106 h 880"/>
                <a:gd name="T82" fmla="*/ 177 w 308"/>
                <a:gd name="T83" fmla="*/ 128 h 880"/>
                <a:gd name="T84" fmla="*/ 163 w 308"/>
                <a:gd name="T85" fmla="*/ 152 h 880"/>
                <a:gd name="T86" fmla="*/ 148 w 308"/>
                <a:gd name="T87" fmla="*/ 178 h 880"/>
                <a:gd name="T88" fmla="*/ 134 w 308"/>
                <a:gd name="T89" fmla="*/ 205 h 880"/>
                <a:gd name="T90" fmla="*/ 121 w 308"/>
                <a:gd name="T91" fmla="*/ 232 h 880"/>
                <a:gd name="T92" fmla="*/ 110 w 308"/>
                <a:gd name="T93" fmla="*/ 263 h 880"/>
                <a:gd name="T94" fmla="*/ 101 w 308"/>
                <a:gd name="T95" fmla="*/ 290 h 880"/>
                <a:gd name="T96" fmla="*/ 97 w 308"/>
                <a:gd name="T97" fmla="*/ 321 h 880"/>
                <a:gd name="T98" fmla="*/ 97 w 308"/>
                <a:gd name="T99" fmla="*/ 321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8"/>
                <a:gd name="T151" fmla="*/ 0 h 880"/>
                <a:gd name="T152" fmla="*/ 308 w 308"/>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8" h="880">
                  <a:moveTo>
                    <a:pt x="97" y="321"/>
                  </a:moveTo>
                  <a:lnTo>
                    <a:pt x="91" y="350"/>
                  </a:lnTo>
                  <a:lnTo>
                    <a:pt x="86" y="382"/>
                  </a:lnTo>
                  <a:lnTo>
                    <a:pt x="83" y="416"/>
                  </a:lnTo>
                  <a:lnTo>
                    <a:pt x="83" y="453"/>
                  </a:lnTo>
                  <a:lnTo>
                    <a:pt x="82" y="489"/>
                  </a:lnTo>
                  <a:lnTo>
                    <a:pt x="83" y="528"/>
                  </a:lnTo>
                  <a:lnTo>
                    <a:pt x="88" y="566"/>
                  </a:lnTo>
                  <a:lnTo>
                    <a:pt x="94" y="606"/>
                  </a:lnTo>
                  <a:lnTo>
                    <a:pt x="98" y="643"/>
                  </a:lnTo>
                  <a:lnTo>
                    <a:pt x="109" y="680"/>
                  </a:lnTo>
                  <a:lnTo>
                    <a:pt x="121" y="717"/>
                  </a:lnTo>
                  <a:lnTo>
                    <a:pt x="137" y="754"/>
                  </a:lnTo>
                  <a:lnTo>
                    <a:pt x="154" y="786"/>
                  </a:lnTo>
                  <a:lnTo>
                    <a:pt x="177" y="821"/>
                  </a:lnTo>
                  <a:lnTo>
                    <a:pt x="201" y="849"/>
                  </a:lnTo>
                  <a:lnTo>
                    <a:pt x="229" y="880"/>
                  </a:lnTo>
                  <a:lnTo>
                    <a:pt x="172" y="831"/>
                  </a:lnTo>
                  <a:lnTo>
                    <a:pt x="125" y="778"/>
                  </a:lnTo>
                  <a:lnTo>
                    <a:pt x="83" y="718"/>
                  </a:lnTo>
                  <a:lnTo>
                    <a:pt x="51" y="653"/>
                  </a:lnTo>
                  <a:lnTo>
                    <a:pt x="24" y="582"/>
                  </a:lnTo>
                  <a:lnTo>
                    <a:pt x="9" y="511"/>
                  </a:lnTo>
                  <a:lnTo>
                    <a:pt x="0" y="439"/>
                  </a:lnTo>
                  <a:lnTo>
                    <a:pt x="2" y="370"/>
                  </a:lnTo>
                  <a:lnTo>
                    <a:pt x="6" y="299"/>
                  </a:lnTo>
                  <a:lnTo>
                    <a:pt x="24" y="234"/>
                  </a:lnTo>
                  <a:lnTo>
                    <a:pt x="47" y="172"/>
                  </a:lnTo>
                  <a:lnTo>
                    <a:pt x="83" y="121"/>
                  </a:lnTo>
                  <a:lnTo>
                    <a:pt x="124" y="74"/>
                  </a:lnTo>
                  <a:lnTo>
                    <a:pt x="177" y="38"/>
                  </a:lnTo>
                  <a:lnTo>
                    <a:pt x="236" y="12"/>
                  </a:lnTo>
                  <a:lnTo>
                    <a:pt x="308" y="0"/>
                  </a:lnTo>
                  <a:lnTo>
                    <a:pt x="296" y="3"/>
                  </a:lnTo>
                  <a:lnTo>
                    <a:pt x="285" y="9"/>
                  </a:lnTo>
                  <a:lnTo>
                    <a:pt x="272" y="18"/>
                  </a:lnTo>
                  <a:lnTo>
                    <a:pt x="258" y="32"/>
                  </a:lnTo>
                  <a:lnTo>
                    <a:pt x="240" y="45"/>
                  </a:lnTo>
                  <a:lnTo>
                    <a:pt x="226" y="63"/>
                  </a:lnTo>
                  <a:lnTo>
                    <a:pt x="208" y="83"/>
                  </a:lnTo>
                  <a:lnTo>
                    <a:pt x="195" y="106"/>
                  </a:lnTo>
                  <a:lnTo>
                    <a:pt x="177" y="128"/>
                  </a:lnTo>
                  <a:lnTo>
                    <a:pt x="163" y="152"/>
                  </a:lnTo>
                  <a:lnTo>
                    <a:pt x="148" y="178"/>
                  </a:lnTo>
                  <a:lnTo>
                    <a:pt x="134" y="205"/>
                  </a:lnTo>
                  <a:lnTo>
                    <a:pt x="121" y="232"/>
                  </a:lnTo>
                  <a:lnTo>
                    <a:pt x="110" y="263"/>
                  </a:lnTo>
                  <a:lnTo>
                    <a:pt x="101" y="290"/>
                  </a:lnTo>
                  <a:lnTo>
                    <a:pt x="97" y="321"/>
                  </a:lnTo>
                  <a:close/>
                </a:path>
              </a:pathLst>
            </a:custGeom>
            <a:solidFill>
              <a:srgbClr val="C200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5" name="Freeform 93"/>
            <p:cNvSpPr>
              <a:spLocks/>
            </p:cNvSpPr>
            <p:nvPr/>
          </p:nvSpPr>
          <p:spPr bwMode="auto">
            <a:xfrm>
              <a:off x="1269" y="2650"/>
              <a:ext cx="309" cy="880"/>
            </a:xfrm>
            <a:custGeom>
              <a:avLst/>
              <a:gdLst>
                <a:gd name="T0" fmla="*/ 93 w 309"/>
                <a:gd name="T1" fmla="*/ 321 h 880"/>
                <a:gd name="T2" fmla="*/ 87 w 309"/>
                <a:gd name="T3" fmla="*/ 348 h 880"/>
                <a:gd name="T4" fmla="*/ 83 w 309"/>
                <a:gd name="T5" fmla="*/ 380 h 880"/>
                <a:gd name="T6" fmla="*/ 78 w 309"/>
                <a:gd name="T7" fmla="*/ 415 h 880"/>
                <a:gd name="T8" fmla="*/ 78 w 309"/>
                <a:gd name="T9" fmla="*/ 451 h 880"/>
                <a:gd name="T10" fmla="*/ 77 w 309"/>
                <a:gd name="T11" fmla="*/ 487 h 880"/>
                <a:gd name="T12" fmla="*/ 78 w 309"/>
                <a:gd name="T13" fmla="*/ 525 h 880"/>
                <a:gd name="T14" fmla="*/ 81 w 309"/>
                <a:gd name="T15" fmla="*/ 563 h 880"/>
                <a:gd name="T16" fmla="*/ 87 w 309"/>
                <a:gd name="T17" fmla="*/ 603 h 880"/>
                <a:gd name="T18" fmla="*/ 92 w 309"/>
                <a:gd name="T19" fmla="*/ 640 h 880"/>
                <a:gd name="T20" fmla="*/ 102 w 309"/>
                <a:gd name="T21" fmla="*/ 679 h 880"/>
                <a:gd name="T22" fmla="*/ 114 w 309"/>
                <a:gd name="T23" fmla="*/ 715 h 880"/>
                <a:gd name="T24" fmla="*/ 129 w 309"/>
                <a:gd name="T25" fmla="*/ 753 h 880"/>
                <a:gd name="T26" fmla="*/ 146 w 309"/>
                <a:gd name="T27" fmla="*/ 786 h 880"/>
                <a:gd name="T28" fmla="*/ 169 w 309"/>
                <a:gd name="T29" fmla="*/ 821 h 880"/>
                <a:gd name="T30" fmla="*/ 193 w 309"/>
                <a:gd name="T31" fmla="*/ 849 h 880"/>
                <a:gd name="T32" fmla="*/ 221 w 309"/>
                <a:gd name="T33" fmla="*/ 880 h 880"/>
                <a:gd name="T34" fmla="*/ 164 w 309"/>
                <a:gd name="T35" fmla="*/ 830 h 880"/>
                <a:gd name="T36" fmla="*/ 117 w 309"/>
                <a:gd name="T37" fmla="*/ 775 h 880"/>
                <a:gd name="T38" fmla="*/ 77 w 309"/>
                <a:gd name="T39" fmla="*/ 714 h 880"/>
                <a:gd name="T40" fmla="*/ 48 w 309"/>
                <a:gd name="T41" fmla="*/ 649 h 880"/>
                <a:gd name="T42" fmla="*/ 22 w 309"/>
                <a:gd name="T43" fmla="*/ 578 h 880"/>
                <a:gd name="T44" fmla="*/ 9 w 309"/>
                <a:gd name="T45" fmla="*/ 507 h 880"/>
                <a:gd name="T46" fmla="*/ 0 w 309"/>
                <a:gd name="T47" fmla="*/ 434 h 880"/>
                <a:gd name="T48" fmla="*/ 3 w 309"/>
                <a:gd name="T49" fmla="*/ 365 h 880"/>
                <a:gd name="T50" fmla="*/ 9 w 309"/>
                <a:gd name="T51" fmla="*/ 296 h 880"/>
                <a:gd name="T52" fmla="*/ 27 w 309"/>
                <a:gd name="T53" fmla="*/ 231 h 880"/>
                <a:gd name="T54" fmla="*/ 51 w 309"/>
                <a:gd name="T55" fmla="*/ 169 h 880"/>
                <a:gd name="T56" fmla="*/ 87 w 309"/>
                <a:gd name="T57" fmla="*/ 118 h 880"/>
                <a:gd name="T58" fmla="*/ 128 w 309"/>
                <a:gd name="T59" fmla="*/ 71 h 880"/>
                <a:gd name="T60" fmla="*/ 179 w 309"/>
                <a:gd name="T61" fmla="*/ 35 h 880"/>
                <a:gd name="T62" fmla="*/ 238 w 309"/>
                <a:gd name="T63" fmla="*/ 11 h 880"/>
                <a:gd name="T64" fmla="*/ 309 w 309"/>
                <a:gd name="T65" fmla="*/ 0 h 880"/>
                <a:gd name="T66" fmla="*/ 295 w 309"/>
                <a:gd name="T67" fmla="*/ 3 h 880"/>
                <a:gd name="T68" fmla="*/ 285 w 309"/>
                <a:gd name="T69" fmla="*/ 9 h 880"/>
                <a:gd name="T70" fmla="*/ 270 w 309"/>
                <a:gd name="T71" fmla="*/ 18 h 880"/>
                <a:gd name="T72" fmla="*/ 256 w 309"/>
                <a:gd name="T73" fmla="*/ 32 h 880"/>
                <a:gd name="T74" fmla="*/ 238 w 309"/>
                <a:gd name="T75" fmla="*/ 45 h 880"/>
                <a:gd name="T76" fmla="*/ 224 w 309"/>
                <a:gd name="T77" fmla="*/ 62 h 880"/>
                <a:gd name="T78" fmla="*/ 206 w 309"/>
                <a:gd name="T79" fmla="*/ 80 h 880"/>
                <a:gd name="T80" fmla="*/ 193 w 309"/>
                <a:gd name="T81" fmla="*/ 103 h 880"/>
                <a:gd name="T82" fmla="*/ 175 w 309"/>
                <a:gd name="T83" fmla="*/ 124 h 880"/>
                <a:gd name="T84" fmla="*/ 160 w 309"/>
                <a:gd name="T85" fmla="*/ 148 h 880"/>
                <a:gd name="T86" fmla="*/ 145 w 309"/>
                <a:gd name="T87" fmla="*/ 173 h 880"/>
                <a:gd name="T88" fmla="*/ 131 w 309"/>
                <a:gd name="T89" fmla="*/ 201 h 880"/>
                <a:gd name="T90" fmla="*/ 117 w 309"/>
                <a:gd name="T91" fmla="*/ 228 h 880"/>
                <a:gd name="T92" fmla="*/ 107 w 309"/>
                <a:gd name="T93" fmla="*/ 258 h 880"/>
                <a:gd name="T94" fmla="*/ 98 w 309"/>
                <a:gd name="T95" fmla="*/ 290 h 880"/>
                <a:gd name="T96" fmla="*/ 93 w 309"/>
                <a:gd name="T97" fmla="*/ 321 h 880"/>
                <a:gd name="T98" fmla="*/ 93 w 309"/>
                <a:gd name="T99" fmla="*/ 321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9"/>
                <a:gd name="T151" fmla="*/ 0 h 880"/>
                <a:gd name="T152" fmla="*/ 309 w 309"/>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9" h="880">
                  <a:moveTo>
                    <a:pt x="93" y="321"/>
                  </a:moveTo>
                  <a:lnTo>
                    <a:pt x="87" y="348"/>
                  </a:lnTo>
                  <a:lnTo>
                    <a:pt x="83" y="380"/>
                  </a:lnTo>
                  <a:lnTo>
                    <a:pt x="78" y="415"/>
                  </a:lnTo>
                  <a:lnTo>
                    <a:pt x="78" y="451"/>
                  </a:lnTo>
                  <a:lnTo>
                    <a:pt x="77" y="487"/>
                  </a:lnTo>
                  <a:lnTo>
                    <a:pt x="78" y="525"/>
                  </a:lnTo>
                  <a:lnTo>
                    <a:pt x="81" y="563"/>
                  </a:lnTo>
                  <a:lnTo>
                    <a:pt x="87" y="603"/>
                  </a:lnTo>
                  <a:lnTo>
                    <a:pt x="92" y="640"/>
                  </a:lnTo>
                  <a:lnTo>
                    <a:pt x="102" y="679"/>
                  </a:lnTo>
                  <a:lnTo>
                    <a:pt x="114" y="715"/>
                  </a:lnTo>
                  <a:lnTo>
                    <a:pt x="129" y="753"/>
                  </a:lnTo>
                  <a:lnTo>
                    <a:pt x="146" y="786"/>
                  </a:lnTo>
                  <a:lnTo>
                    <a:pt x="169" y="821"/>
                  </a:lnTo>
                  <a:lnTo>
                    <a:pt x="193" y="849"/>
                  </a:lnTo>
                  <a:lnTo>
                    <a:pt x="221" y="880"/>
                  </a:lnTo>
                  <a:lnTo>
                    <a:pt x="164" y="830"/>
                  </a:lnTo>
                  <a:lnTo>
                    <a:pt x="117" y="775"/>
                  </a:lnTo>
                  <a:lnTo>
                    <a:pt x="77" y="714"/>
                  </a:lnTo>
                  <a:lnTo>
                    <a:pt x="48" y="649"/>
                  </a:lnTo>
                  <a:lnTo>
                    <a:pt x="22" y="578"/>
                  </a:lnTo>
                  <a:lnTo>
                    <a:pt x="9" y="507"/>
                  </a:lnTo>
                  <a:lnTo>
                    <a:pt x="0" y="434"/>
                  </a:lnTo>
                  <a:lnTo>
                    <a:pt x="3" y="365"/>
                  </a:lnTo>
                  <a:lnTo>
                    <a:pt x="9" y="296"/>
                  </a:lnTo>
                  <a:lnTo>
                    <a:pt x="27" y="231"/>
                  </a:lnTo>
                  <a:lnTo>
                    <a:pt x="51" y="169"/>
                  </a:lnTo>
                  <a:lnTo>
                    <a:pt x="87" y="118"/>
                  </a:lnTo>
                  <a:lnTo>
                    <a:pt x="128" y="71"/>
                  </a:lnTo>
                  <a:lnTo>
                    <a:pt x="179" y="35"/>
                  </a:lnTo>
                  <a:lnTo>
                    <a:pt x="238" y="11"/>
                  </a:lnTo>
                  <a:lnTo>
                    <a:pt x="309" y="0"/>
                  </a:lnTo>
                  <a:lnTo>
                    <a:pt x="295" y="3"/>
                  </a:lnTo>
                  <a:lnTo>
                    <a:pt x="285" y="9"/>
                  </a:lnTo>
                  <a:lnTo>
                    <a:pt x="270" y="18"/>
                  </a:lnTo>
                  <a:lnTo>
                    <a:pt x="256" y="32"/>
                  </a:lnTo>
                  <a:lnTo>
                    <a:pt x="238" y="45"/>
                  </a:lnTo>
                  <a:lnTo>
                    <a:pt x="224" y="62"/>
                  </a:lnTo>
                  <a:lnTo>
                    <a:pt x="206" y="80"/>
                  </a:lnTo>
                  <a:lnTo>
                    <a:pt x="193" y="103"/>
                  </a:lnTo>
                  <a:lnTo>
                    <a:pt x="175" y="124"/>
                  </a:lnTo>
                  <a:lnTo>
                    <a:pt x="160" y="148"/>
                  </a:lnTo>
                  <a:lnTo>
                    <a:pt x="145" y="173"/>
                  </a:lnTo>
                  <a:lnTo>
                    <a:pt x="131" y="201"/>
                  </a:lnTo>
                  <a:lnTo>
                    <a:pt x="117" y="228"/>
                  </a:lnTo>
                  <a:lnTo>
                    <a:pt x="107" y="258"/>
                  </a:lnTo>
                  <a:lnTo>
                    <a:pt x="98" y="290"/>
                  </a:lnTo>
                  <a:lnTo>
                    <a:pt x="93" y="321"/>
                  </a:lnTo>
                  <a:close/>
                </a:path>
              </a:pathLst>
            </a:custGeom>
            <a:solidFill>
              <a:srgbClr val="C8002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6" name="Freeform 94"/>
            <p:cNvSpPr>
              <a:spLocks/>
            </p:cNvSpPr>
            <p:nvPr/>
          </p:nvSpPr>
          <p:spPr bwMode="auto">
            <a:xfrm>
              <a:off x="1276" y="2650"/>
              <a:ext cx="306" cy="880"/>
            </a:xfrm>
            <a:custGeom>
              <a:avLst/>
              <a:gdLst>
                <a:gd name="T0" fmla="*/ 91 w 306"/>
                <a:gd name="T1" fmla="*/ 326 h 880"/>
                <a:gd name="T2" fmla="*/ 85 w 306"/>
                <a:gd name="T3" fmla="*/ 352 h 880"/>
                <a:gd name="T4" fmla="*/ 80 w 306"/>
                <a:gd name="T5" fmla="*/ 383 h 880"/>
                <a:gd name="T6" fmla="*/ 76 w 306"/>
                <a:gd name="T7" fmla="*/ 415 h 880"/>
                <a:gd name="T8" fmla="*/ 76 w 306"/>
                <a:gd name="T9" fmla="*/ 451 h 880"/>
                <a:gd name="T10" fmla="*/ 74 w 306"/>
                <a:gd name="T11" fmla="*/ 487 h 880"/>
                <a:gd name="T12" fmla="*/ 74 w 306"/>
                <a:gd name="T13" fmla="*/ 525 h 880"/>
                <a:gd name="T14" fmla="*/ 77 w 306"/>
                <a:gd name="T15" fmla="*/ 563 h 880"/>
                <a:gd name="T16" fmla="*/ 83 w 306"/>
                <a:gd name="T17" fmla="*/ 603 h 880"/>
                <a:gd name="T18" fmla="*/ 88 w 306"/>
                <a:gd name="T19" fmla="*/ 640 h 880"/>
                <a:gd name="T20" fmla="*/ 97 w 306"/>
                <a:gd name="T21" fmla="*/ 679 h 880"/>
                <a:gd name="T22" fmla="*/ 109 w 306"/>
                <a:gd name="T23" fmla="*/ 715 h 880"/>
                <a:gd name="T24" fmla="*/ 124 w 306"/>
                <a:gd name="T25" fmla="*/ 753 h 880"/>
                <a:gd name="T26" fmla="*/ 141 w 306"/>
                <a:gd name="T27" fmla="*/ 786 h 880"/>
                <a:gd name="T28" fmla="*/ 162 w 306"/>
                <a:gd name="T29" fmla="*/ 821 h 880"/>
                <a:gd name="T30" fmla="*/ 186 w 306"/>
                <a:gd name="T31" fmla="*/ 849 h 880"/>
                <a:gd name="T32" fmla="*/ 214 w 306"/>
                <a:gd name="T33" fmla="*/ 880 h 880"/>
                <a:gd name="T34" fmla="*/ 159 w 306"/>
                <a:gd name="T35" fmla="*/ 830 h 880"/>
                <a:gd name="T36" fmla="*/ 113 w 306"/>
                <a:gd name="T37" fmla="*/ 774 h 880"/>
                <a:gd name="T38" fmla="*/ 73 w 306"/>
                <a:gd name="T39" fmla="*/ 711 h 880"/>
                <a:gd name="T40" fmla="*/ 46 w 306"/>
                <a:gd name="T41" fmla="*/ 646 h 880"/>
                <a:gd name="T42" fmla="*/ 21 w 306"/>
                <a:gd name="T43" fmla="*/ 575 h 880"/>
                <a:gd name="T44" fmla="*/ 8 w 306"/>
                <a:gd name="T45" fmla="*/ 504 h 880"/>
                <a:gd name="T46" fmla="*/ 0 w 306"/>
                <a:gd name="T47" fmla="*/ 431 h 880"/>
                <a:gd name="T48" fmla="*/ 5 w 306"/>
                <a:gd name="T49" fmla="*/ 362 h 880"/>
                <a:gd name="T50" fmla="*/ 12 w 306"/>
                <a:gd name="T51" fmla="*/ 293 h 880"/>
                <a:gd name="T52" fmla="*/ 30 w 306"/>
                <a:gd name="T53" fmla="*/ 228 h 880"/>
                <a:gd name="T54" fmla="*/ 55 w 306"/>
                <a:gd name="T55" fmla="*/ 166 h 880"/>
                <a:gd name="T56" fmla="*/ 91 w 306"/>
                <a:gd name="T57" fmla="*/ 115 h 880"/>
                <a:gd name="T58" fmla="*/ 131 w 306"/>
                <a:gd name="T59" fmla="*/ 69 h 880"/>
                <a:gd name="T60" fmla="*/ 181 w 306"/>
                <a:gd name="T61" fmla="*/ 35 h 880"/>
                <a:gd name="T62" fmla="*/ 239 w 306"/>
                <a:gd name="T63" fmla="*/ 11 h 880"/>
                <a:gd name="T64" fmla="*/ 306 w 306"/>
                <a:gd name="T65" fmla="*/ 0 h 880"/>
                <a:gd name="T66" fmla="*/ 293 w 306"/>
                <a:gd name="T67" fmla="*/ 3 h 880"/>
                <a:gd name="T68" fmla="*/ 282 w 306"/>
                <a:gd name="T69" fmla="*/ 9 h 880"/>
                <a:gd name="T70" fmla="*/ 269 w 306"/>
                <a:gd name="T71" fmla="*/ 17 h 880"/>
                <a:gd name="T72" fmla="*/ 255 w 306"/>
                <a:gd name="T73" fmla="*/ 30 h 880"/>
                <a:gd name="T74" fmla="*/ 237 w 306"/>
                <a:gd name="T75" fmla="*/ 44 h 880"/>
                <a:gd name="T76" fmla="*/ 224 w 306"/>
                <a:gd name="T77" fmla="*/ 60 h 880"/>
                <a:gd name="T78" fmla="*/ 205 w 306"/>
                <a:gd name="T79" fmla="*/ 78 h 880"/>
                <a:gd name="T80" fmla="*/ 192 w 306"/>
                <a:gd name="T81" fmla="*/ 101 h 880"/>
                <a:gd name="T82" fmla="*/ 174 w 306"/>
                <a:gd name="T83" fmla="*/ 122 h 880"/>
                <a:gd name="T84" fmla="*/ 160 w 306"/>
                <a:gd name="T85" fmla="*/ 146 h 880"/>
                <a:gd name="T86" fmla="*/ 145 w 306"/>
                <a:gd name="T87" fmla="*/ 173 h 880"/>
                <a:gd name="T88" fmla="*/ 131 w 306"/>
                <a:gd name="T89" fmla="*/ 202 h 880"/>
                <a:gd name="T90" fmla="*/ 118 w 306"/>
                <a:gd name="T91" fmla="*/ 229 h 880"/>
                <a:gd name="T92" fmla="*/ 106 w 306"/>
                <a:gd name="T93" fmla="*/ 261 h 880"/>
                <a:gd name="T94" fmla="*/ 97 w 306"/>
                <a:gd name="T95" fmla="*/ 293 h 880"/>
                <a:gd name="T96" fmla="*/ 91 w 306"/>
                <a:gd name="T97" fmla="*/ 326 h 880"/>
                <a:gd name="T98" fmla="*/ 91 w 306"/>
                <a:gd name="T99" fmla="*/ 326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6"/>
                <a:gd name="T151" fmla="*/ 0 h 880"/>
                <a:gd name="T152" fmla="*/ 306 w 306"/>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6" h="880">
                  <a:moveTo>
                    <a:pt x="91" y="326"/>
                  </a:moveTo>
                  <a:lnTo>
                    <a:pt x="85" y="352"/>
                  </a:lnTo>
                  <a:lnTo>
                    <a:pt x="80" y="383"/>
                  </a:lnTo>
                  <a:lnTo>
                    <a:pt x="76" y="415"/>
                  </a:lnTo>
                  <a:lnTo>
                    <a:pt x="76" y="451"/>
                  </a:lnTo>
                  <a:lnTo>
                    <a:pt x="74" y="487"/>
                  </a:lnTo>
                  <a:lnTo>
                    <a:pt x="74" y="525"/>
                  </a:lnTo>
                  <a:lnTo>
                    <a:pt x="77" y="563"/>
                  </a:lnTo>
                  <a:lnTo>
                    <a:pt x="83" y="603"/>
                  </a:lnTo>
                  <a:lnTo>
                    <a:pt x="88" y="640"/>
                  </a:lnTo>
                  <a:lnTo>
                    <a:pt x="97" y="679"/>
                  </a:lnTo>
                  <a:lnTo>
                    <a:pt x="109" y="715"/>
                  </a:lnTo>
                  <a:lnTo>
                    <a:pt x="124" y="753"/>
                  </a:lnTo>
                  <a:lnTo>
                    <a:pt x="141" y="786"/>
                  </a:lnTo>
                  <a:lnTo>
                    <a:pt x="162" y="821"/>
                  </a:lnTo>
                  <a:lnTo>
                    <a:pt x="186" y="849"/>
                  </a:lnTo>
                  <a:lnTo>
                    <a:pt x="214" y="880"/>
                  </a:lnTo>
                  <a:lnTo>
                    <a:pt x="159" y="830"/>
                  </a:lnTo>
                  <a:lnTo>
                    <a:pt x="113" y="774"/>
                  </a:lnTo>
                  <a:lnTo>
                    <a:pt x="73" y="711"/>
                  </a:lnTo>
                  <a:lnTo>
                    <a:pt x="46" y="646"/>
                  </a:lnTo>
                  <a:lnTo>
                    <a:pt x="21" y="575"/>
                  </a:lnTo>
                  <a:lnTo>
                    <a:pt x="8" y="504"/>
                  </a:lnTo>
                  <a:lnTo>
                    <a:pt x="0" y="431"/>
                  </a:lnTo>
                  <a:lnTo>
                    <a:pt x="5" y="362"/>
                  </a:lnTo>
                  <a:lnTo>
                    <a:pt x="12" y="293"/>
                  </a:lnTo>
                  <a:lnTo>
                    <a:pt x="30" y="228"/>
                  </a:lnTo>
                  <a:lnTo>
                    <a:pt x="55" y="166"/>
                  </a:lnTo>
                  <a:lnTo>
                    <a:pt x="91" y="115"/>
                  </a:lnTo>
                  <a:lnTo>
                    <a:pt x="131" y="69"/>
                  </a:lnTo>
                  <a:lnTo>
                    <a:pt x="181" y="35"/>
                  </a:lnTo>
                  <a:lnTo>
                    <a:pt x="239" y="11"/>
                  </a:lnTo>
                  <a:lnTo>
                    <a:pt x="306" y="0"/>
                  </a:lnTo>
                  <a:lnTo>
                    <a:pt x="293" y="3"/>
                  </a:lnTo>
                  <a:lnTo>
                    <a:pt x="282" y="9"/>
                  </a:lnTo>
                  <a:lnTo>
                    <a:pt x="269" y="17"/>
                  </a:lnTo>
                  <a:lnTo>
                    <a:pt x="255" y="30"/>
                  </a:lnTo>
                  <a:lnTo>
                    <a:pt x="237" y="44"/>
                  </a:lnTo>
                  <a:lnTo>
                    <a:pt x="224" y="60"/>
                  </a:lnTo>
                  <a:lnTo>
                    <a:pt x="205" y="78"/>
                  </a:lnTo>
                  <a:lnTo>
                    <a:pt x="192" y="101"/>
                  </a:lnTo>
                  <a:lnTo>
                    <a:pt x="174" y="122"/>
                  </a:lnTo>
                  <a:lnTo>
                    <a:pt x="160" y="146"/>
                  </a:lnTo>
                  <a:lnTo>
                    <a:pt x="145" y="173"/>
                  </a:lnTo>
                  <a:lnTo>
                    <a:pt x="131" y="202"/>
                  </a:lnTo>
                  <a:lnTo>
                    <a:pt x="118" y="229"/>
                  </a:lnTo>
                  <a:lnTo>
                    <a:pt x="106" y="261"/>
                  </a:lnTo>
                  <a:lnTo>
                    <a:pt x="97" y="293"/>
                  </a:lnTo>
                  <a:lnTo>
                    <a:pt x="91" y="326"/>
                  </a:lnTo>
                  <a:close/>
                </a:path>
              </a:pathLst>
            </a:custGeom>
            <a:solidFill>
              <a:srgbClr val="CF00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7" name="Freeform 95"/>
            <p:cNvSpPr>
              <a:spLocks/>
            </p:cNvSpPr>
            <p:nvPr/>
          </p:nvSpPr>
          <p:spPr bwMode="auto">
            <a:xfrm>
              <a:off x="1285" y="2650"/>
              <a:ext cx="302" cy="880"/>
            </a:xfrm>
            <a:custGeom>
              <a:avLst/>
              <a:gdLst>
                <a:gd name="T0" fmla="*/ 86 w 302"/>
                <a:gd name="T1" fmla="*/ 326 h 880"/>
                <a:gd name="T2" fmla="*/ 80 w 302"/>
                <a:gd name="T3" fmla="*/ 352 h 880"/>
                <a:gd name="T4" fmla="*/ 76 w 302"/>
                <a:gd name="T5" fmla="*/ 380 h 880"/>
                <a:gd name="T6" fmla="*/ 71 w 302"/>
                <a:gd name="T7" fmla="*/ 412 h 880"/>
                <a:gd name="T8" fmla="*/ 70 w 302"/>
                <a:gd name="T9" fmla="*/ 448 h 880"/>
                <a:gd name="T10" fmla="*/ 68 w 302"/>
                <a:gd name="T11" fmla="*/ 484 h 880"/>
                <a:gd name="T12" fmla="*/ 68 w 302"/>
                <a:gd name="T13" fmla="*/ 522 h 880"/>
                <a:gd name="T14" fmla="*/ 71 w 302"/>
                <a:gd name="T15" fmla="*/ 561 h 880"/>
                <a:gd name="T16" fmla="*/ 77 w 302"/>
                <a:gd name="T17" fmla="*/ 602 h 880"/>
                <a:gd name="T18" fmla="*/ 82 w 302"/>
                <a:gd name="T19" fmla="*/ 638 h 880"/>
                <a:gd name="T20" fmla="*/ 91 w 302"/>
                <a:gd name="T21" fmla="*/ 677 h 880"/>
                <a:gd name="T22" fmla="*/ 101 w 302"/>
                <a:gd name="T23" fmla="*/ 714 h 880"/>
                <a:gd name="T24" fmla="*/ 116 w 302"/>
                <a:gd name="T25" fmla="*/ 753 h 880"/>
                <a:gd name="T26" fmla="*/ 133 w 302"/>
                <a:gd name="T27" fmla="*/ 786 h 880"/>
                <a:gd name="T28" fmla="*/ 153 w 302"/>
                <a:gd name="T29" fmla="*/ 821 h 880"/>
                <a:gd name="T30" fmla="*/ 177 w 302"/>
                <a:gd name="T31" fmla="*/ 849 h 880"/>
                <a:gd name="T32" fmla="*/ 205 w 302"/>
                <a:gd name="T33" fmla="*/ 880 h 880"/>
                <a:gd name="T34" fmla="*/ 151 w 302"/>
                <a:gd name="T35" fmla="*/ 830 h 880"/>
                <a:gd name="T36" fmla="*/ 107 w 302"/>
                <a:gd name="T37" fmla="*/ 772 h 880"/>
                <a:gd name="T38" fmla="*/ 68 w 302"/>
                <a:gd name="T39" fmla="*/ 709 h 880"/>
                <a:gd name="T40" fmla="*/ 41 w 302"/>
                <a:gd name="T41" fmla="*/ 644 h 880"/>
                <a:gd name="T42" fmla="*/ 18 w 302"/>
                <a:gd name="T43" fmla="*/ 572 h 880"/>
                <a:gd name="T44" fmla="*/ 6 w 302"/>
                <a:gd name="T45" fmla="*/ 501 h 880"/>
                <a:gd name="T46" fmla="*/ 0 w 302"/>
                <a:gd name="T47" fmla="*/ 428 h 880"/>
                <a:gd name="T48" fmla="*/ 5 w 302"/>
                <a:gd name="T49" fmla="*/ 358 h 880"/>
                <a:gd name="T50" fmla="*/ 14 w 302"/>
                <a:gd name="T51" fmla="*/ 288 h 880"/>
                <a:gd name="T52" fmla="*/ 32 w 302"/>
                <a:gd name="T53" fmla="*/ 223 h 880"/>
                <a:gd name="T54" fmla="*/ 56 w 302"/>
                <a:gd name="T55" fmla="*/ 161 h 880"/>
                <a:gd name="T56" fmla="*/ 92 w 302"/>
                <a:gd name="T57" fmla="*/ 112 h 880"/>
                <a:gd name="T58" fmla="*/ 132 w 302"/>
                <a:gd name="T59" fmla="*/ 66 h 880"/>
                <a:gd name="T60" fmla="*/ 181 w 302"/>
                <a:gd name="T61" fmla="*/ 32 h 880"/>
                <a:gd name="T62" fmla="*/ 236 w 302"/>
                <a:gd name="T63" fmla="*/ 9 h 880"/>
                <a:gd name="T64" fmla="*/ 302 w 302"/>
                <a:gd name="T65" fmla="*/ 0 h 880"/>
                <a:gd name="T66" fmla="*/ 288 w 302"/>
                <a:gd name="T67" fmla="*/ 3 h 880"/>
                <a:gd name="T68" fmla="*/ 278 w 302"/>
                <a:gd name="T69" fmla="*/ 9 h 880"/>
                <a:gd name="T70" fmla="*/ 264 w 302"/>
                <a:gd name="T71" fmla="*/ 17 h 880"/>
                <a:gd name="T72" fmla="*/ 251 w 302"/>
                <a:gd name="T73" fmla="*/ 29 h 880"/>
                <a:gd name="T74" fmla="*/ 233 w 302"/>
                <a:gd name="T75" fmla="*/ 41 h 880"/>
                <a:gd name="T76" fmla="*/ 219 w 302"/>
                <a:gd name="T77" fmla="*/ 57 h 880"/>
                <a:gd name="T78" fmla="*/ 201 w 302"/>
                <a:gd name="T79" fmla="*/ 75 h 880"/>
                <a:gd name="T80" fmla="*/ 187 w 302"/>
                <a:gd name="T81" fmla="*/ 98 h 880"/>
                <a:gd name="T82" fmla="*/ 169 w 302"/>
                <a:gd name="T83" fmla="*/ 119 h 880"/>
                <a:gd name="T84" fmla="*/ 156 w 302"/>
                <a:gd name="T85" fmla="*/ 143 h 880"/>
                <a:gd name="T86" fmla="*/ 141 w 302"/>
                <a:gd name="T87" fmla="*/ 169 h 880"/>
                <a:gd name="T88" fmla="*/ 127 w 302"/>
                <a:gd name="T89" fmla="*/ 198 h 880"/>
                <a:gd name="T90" fmla="*/ 113 w 302"/>
                <a:gd name="T91" fmla="*/ 226 h 880"/>
                <a:gd name="T92" fmla="*/ 101 w 302"/>
                <a:gd name="T93" fmla="*/ 258 h 880"/>
                <a:gd name="T94" fmla="*/ 92 w 302"/>
                <a:gd name="T95" fmla="*/ 290 h 880"/>
                <a:gd name="T96" fmla="*/ 86 w 302"/>
                <a:gd name="T97" fmla="*/ 326 h 880"/>
                <a:gd name="T98" fmla="*/ 86 w 302"/>
                <a:gd name="T99" fmla="*/ 326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2"/>
                <a:gd name="T151" fmla="*/ 0 h 880"/>
                <a:gd name="T152" fmla="*/ 302 w 302"/>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2" h="880">
                  <a:moveTo>
                    <a:pt x="86" y="326"/>
                  </a:moveTo>
                  <a:lnTo>
                    <a:pt x="80" y="352"/>
                  </a:lnTo>
                  <a:lnTo>
                    <a:pt x="76" y="380"/>
                  </a:lnTo>
                  <a:lnTo>
                    <a:pt x="71" y="412"/>
                  </a:lnTo>
                  <a:lnTo>
                    <a:pt x="70" y="448"/>
                  </a:lnTo>
                  <a:lnTo>
                    <a:pt x="68" y="484"/>
                  </a:lnTo>
                  <a:lnTo>
                    <a:pt x="68" y="522"/>
                  </a:lnTo>
                  <a:lnTo>
                    <a:pt x="71" y="561"/>
                  </a:lnTo>
                  <a:lnTo>
                    <a:pt x="77" y="602"/>
                  </a:lnTo>
                  <a:lnTo>
                    <a:pt x="82" y="638"/>
                  </a:lnTo>
                  <a:lnTo>
                    <a:pt x="91" y="677"/>
                  </a:lnTo>
                  <a:lnTo>
                    <a:pt x="101" y="714"/>
                  </a:lnTo>
                  <a:lnTo>
                    <a:pt x="116" y="753"/>
                  </a:lnTo>
                  <a:lnTo>
                    <a:pt x="133" y="786"/>
                  </a:lnTo>
                  <a:lnTo>
                    <a:pt x="153" y="821"/>
                  </a:lnTo>
                  <a:lnTo>
                    <a:pt x="177" y="849"/>
                  </a:lnTo>
                  <a:lnTo>
                    <a:pt x="205" y="880"/>
                  </a:lnTo>
                  <a:lnTo>
                    <a:pt x="151" y="830"/>
                  </a:lnTo>
                  <a:lnTo>
                    <a:pt x="107" y="772"/>
                  </a:lnTo>
                  <a:lnTo>
                    <a:pt x="68" y="709"/>
                  </a:lnTo>
                  <a:lnTo>
                    <a:pt x="41" y="644"/>
                  </a:lnTo>
                  <a:lnTo>
                    <a:pt x="18" y="572"/>
                  </a:lnTo>
                  <a:lnTo>
                    <a:pt x="6" y="501"/>
                  </a:lnTo>
                  <a:lnTo>
                    <a:pt x="0" y="428"/>
                  </a:lnTo>
                  <a:lnTo>
                    <a:pt x="5" y="358"/>
                  </a:lnTo>
                  <a:lnTo>
                    <a:pt x="14" y="288"/>
                  </a:lnTo>
                  <a:lnTo>
                    <a:pt x="32" y="223"/>
                  </a:lnTo>
                  <a:lnTo>
                    <a:pt x="56" y="161"/>
                  </a:lnTo>
                  <a:lnTo>
                    <a:pt x="92" y="112"/>
                  </a:lnTo>
                  <a:lnTo>
                    <a:pt x="132" y="66"/>
                  </a:lnTo>
                  <a:lnTo>
                    <a:pt x="181" y="32"/>
                  </a:lnTo>
                  <a:lnTo>
                    <a:pt x="236" y="9"/>
                  </a:lnTo>
                  <a:lnTo>
                    <a:pt x="302" y="0"/>
                  </a:lnTo>
                  <a:lnTo>
                    <a:pt x="288" y="3"/>
                  </a:lnTo>
                  <a:lnTo>
                    <a:pt x="278" y="9"/>
                  </a:lnTo>
                  <a:lnTo>
                    <a:pt x="264" y="17"/>
                  </a:lnTo>
                  <a:lnTo>
                    <a:pt x="251" y="29"/>
                  </a:lnTo>
                  <a:lnTo>
                    <a:pt x="233" y="41"/>
                  </a:lnTo>
                  <a:lnTo>
                    <a:pt x="219" y="57"/>
                  </a:lnTo>
                  <a:lnTo>
                    <a:pt x="201" y="75"/>
                  </a:lnTo>
                  <a:lnTo>
                    <a:pt x="187" y="98"/>
                  </a:lnTo>
                  <a:lnTo>
                    <a:pt x="169" y="119"/>
                  </a:lnTo>
                  <a:lnTo>
                    <a:pt x="156" y="143"/>
                  </a:lnTo>
                  <a:lnTo>
                    <a:pt x="141" y="169"/>
                  </a:lnTo>
                  <a:lnTo>
                    <a:pt x="127" y="198"/>
                  </a:lnTo>
                  <a:lnTo>
                    <a:pt x="113" y="226"/>
                  </a:lnTo>
                  <a:lnTo>
                    <a:pt x="101" y="258"/>
                  </a:lnTo>
                  <a:lnTo>
                    <a:pt x="92" y="290"/>
                  </a:lnTo>
                  <a:lnTo>
                    <a:pt x="86" y="326"/>
                  </a:lnTo>
                  <a:close/>
                </a:path>
              </a:pathLst>
            </a:custGeom>
            <a:solidFill>
              <a:srgbClr val="D500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8" name="Freeform 96"/>
            <p:cNvSpPr>
              <a:spLocks/>
            </p:cNvSpPr>
            <p:nvPr/>
          </p:nvSpPr>
          <p:spPr bwMode="auto">
            <a:xfrm>
              <a:off x="1294" y="2650"/>
              <a:ext cx="302" cy="880"/>
            </a:xfrm>
            <a:custGeom>
              <a:avLst/>
              <a:gdLst>
                <a:gd name="T0" fmla="*/ 82 w 302"/>
                <a:gd name="T1" fmla="*/ 326 h 880"/>
                <a:gd name="T2" fmla="*/ 76 w 302"/>
                <a:gd name="T3" fmla="*/ 352 h 880"/>
                <a:gd name="T4" fmla="*/ 71 w 302"/>
                <a:gd name="T5" fmla="*/ 380 h 880"/>
                <a:gd name="T6" fmla="*/ 67 w 302"/>
                <a:gd name="T7" fmla="*/ 412 h 880"/>
                <a:gd name="T8" fmla="*/ 65 w 302"/>
                <a:gd name="T9" fmla="*/ 448 h 880"/>
                <a:gd name="T10" fmla="*/ 62 w 302"/>
                <a:gd name="T11" fmla="*/ 483 h 880"/>
                <a:gd name="T12" fmla="*/ 62 w 302"/>
                <a:gd name="T13" fmla="*/ 520 h 880"/>
                <a:gd name="T14" fmla="*/ 65 w 302"/>
                <a:gd name="T15" fmla="*/ 560 h 880"/>
                <a:gd name="T16" fmla="*/ 70 w 302"/>
                <a:gd name="T17" fmla="*/ 600 h 880"/>
                <a:gd name="T18" fmla="*/ 74 w 302"/>
                <a:gd name="T19" fmla="*/ 637 h 880"/>
                <a:gd name="T20" fmla="*/ 83 w 302"/>
                <a:gd name="T21" fmla="*/ 677 h 880"/>
                <a:gd name="T22" fmla="*/ 92 w 302"/>
                <a:gd name="T23" fmla="*/ 714 h 880"/>
                <a:gd name="T24" fmla="*/ 107 w 302"/>
                <a:gd name="T25" fmla="*/ 753 h 880"/>
                <a:gd name="T26" fmla="*/ 124 w 302"/>
                <a:gd name="T27" fmla="*/ 786 h 880"/>
                <a:gd name="T28" fmla="*/ 144 w 302"/>
                <a:gd name="T29" fmla="*/ 821 h 880"/>
                <a:gd name="T30" fmla="*/ 168 w 302"/>
                <a:gd name="T31" fmla="*/ 849 h 880"/>
                <a:gd name="T32" fmla="*/ 196 w 302"/>
                <a:gd name="T33" fmla="*/ 880 h 880"/>
                <a:gd name="T34" fmla="*/ 142 w 302"/>
                <a:gd name="T35" fmla="*/ 828 h 880"/>
                <a:gd name="T36" fmla="*/ 98 w 302"/>
                <a:gd name="T37" fmla="*/ 771 h 880"/>
                <a:gd name="T38" fmla="*/ 62 w 302"/>
                <a:gd name="T39" fmla="*/ 706 h 880"/>
                <a:gd name="T40" fmla="*/ 37 w 302"/>
                <a:gd name="T41" fmla="*/ 640 h 880"/>
                <a:gd name="T42" fmla="*/ 15 w 302"/>
                <a:gd name="T43" fmla="*/ 567 h 880"/>
                <a:gd name="T44" fmla="*/ 5 w 302"/>
                <a:gd name="T45" fmla="*/ 495 h 880"/>
                <a:gd name="T46" fmla="*/ 0 w 302"/>
                <a:gd name="T47" fmla="*/ 422 h 880"/>
                <a:gd name="T48" fmla="*/ 6 w 302"/>
                <a:gd name="T49" fmla="*/ 352 h 880"/>
                <a:gd name="T50" fmla="*/ 15 w 302"/>
                <a:gd name="T51" fmla="*/ 282 h 880"/>
                <a:gd name="T52" fmla="*/ 35 w 302"/>
                <a:gd name="T53" fmla="*/ 217 h 880"/>
                <a:gd name="T54" fmla="*/ 59 w 302"/>
                <a:gd name="T55" fmla="*/ 157 h 880"/>
                <a:gd name="T56" fmla="*/ 95 w 302"/>
                <a:gd name="T57" fmla="*/ 107 h 880"/>
                <a:gd name="T58" fmla="*/ 135 w 302"/>
                <a:gd name="T59" fmla="*/ 62 h 880"/>
                <a:gd name="T60" fmla="*/ 184 w 302"/>
                <a:gd name="T61" fmla="*/ 30 h 880"/>
                <a:gd name="T62" fmla="*/ 239 w 302"/>
                <a:gd name="T63" fmla="*/ 8 h 880"/>
                <a:gd name="T64" fmla="*/ 302 w 302"/>
                <a:gd name="T65" fmla="*/ 0 h 880"/>
                <a:gd name="T66" fmla="*/ 288 w 302"/>
                <a:gd name="T67" fmla="*/ 3 h 880"/>
                <a:gd name="T68" fmla="*/ 278 w 302"/>
                <a:gd name="T69" fmla="*/ 9 h 880"/>
                <a:gd name="T70" fmla="*/ 264 w 302"/>
                <a:gd name="T71" fmla="*/ 17 h 880"/>
                <a:gd name="T72" fmla="*/ 251 w 302"/>
                <a:gd name="T73" fmla="*/ 29 h 880"/>
                <a:gd name="T74" fmla="*/ 233 w 302"/>
                <a:gd name="T75" fmla="*/ 41 h 880"/>
                <a:gd name="T76" fmla="*/ 219 w 302"/>
                <a:gd name="T77" fmla="*/ 56 h 880"/>
                <a:gd name="T78" fmla="*/ 201 w 302"/>
                <a:gd name="T79" fmla="*/ 74 h 880"/>
                <a:gd name="T80" fmla="*/ 187 w 302"/>
                <a:gd name="T81" fmla="*/ 97 h 880"/>
                <a:gd name="T82" fmla="*/ 169 w 302"/>
                <a:gd name="T83" fmla="*/ 118 h 880"/>
                <a:gd name="T84" fmla="*/ 154 w 302"/>
                <a:gd name="T85" fmla="*/ 140 h 880"/>
                <a:gd name="T86" fmla="*/ 138 w 302"/>
                <a:gd name="T87" fmla="*/ 166 h 880"/>
                <a:gd name="T88" fmla="*/ 124 w 302"/>
                <a:gd name="T89" fmla="*/ 195 h 880"/>
                <a:gd name="T90" fmla="*/ 110 w 302"/>
                <a:gd name="T91" fmla="*/ 223 h 880"/>
                <a:gd name="T92" fmla="*/ 98 w 302"/>
                <a:gd name="T93" fmla="*/ 255 h 880"/>
                <a:gd name="T94" fmla="*/ 89 w 302"/>
                <a:gd name="T95" fmla="*/ 290 h 880"/>
                <a:gd name="T96" fmla="*/ 82 w 302"/>
                <a:gd name="T97" fmla="*/ 326 h 880"/>
                <a:gd name="T98" fmla="*/ 82 w 302"/>
                <a:gd name="T99" fmla="*/ 326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2"/>
                <a:gd name="T151" fmla="*/ 0 h 880"/>
                <a:gd name="T152" fmla="*/ 302 w 302"/>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2" h="880">
                  <a:moveTo>
                    <a:pt x="82" y="326"/>
                  </a:moveTo>
                  <a:lnTo>
                    <a:pt x="76" y="352"/>
                  </a:lnTo>
                  <a:lnTo>
                    <a:pt x="71" y="380"/>
                  </a:lnTo>
                  <a:lnTo>
                    <a:pt x="67" y="412"/>
                  </a:lnTo>
                  <a:lnTo>
                    <a:pt x="65" y="448"/>
                  </a:lnTo>
                  <a:lnTo>
                    <a:pt x="62" y="483"/>
                  </a:lnTo>
                  <a:lnTo>
                    <a:pt x="62" y="520"/>
                  </a:lnTo>
                  <a:lnTo>
                    <a:pt x="65" y="560"/>
                  </a:lnTo>
                  <a:lnTo>
                    <a:pt x="70" y="600"/>
                  </a:lnTo>
                  <a:lnTo>
                    <a:pt x="74" y="637"/>
                  </a:lnTo>
                  <a:lnTo>
                    <a:pt x="83" y="677"/>
                  </a:lnTo>
                  <a:lnTo>
                    <a:pt x="92" y="714"/>
                  </a:lnTo>
                  <a:lnTo>
                    <a:pt x="107" y="753"/>
                  </a:lnTo>
                  <a:lnTo>
                    <a:pt x="124" y="786"/>
                  </a:lnTo>
                  <a:lnTo>
                    <a:pt x="144" y="821"/>
                  </a:lnTo>
                  <a:lnTo>
                    <a:pt x="168" y="849"/>
                  </a:lnTo>
                  <a:lnTo>
                    <a:pt x="196" y="880"/>
                  </a:lnTo>
                  <a:lnTo>
                    <a:pt x="142" y="828"/>
                  </a:lnTo>
                  <a:lnTo>
                    <a:pt x="98" y="771"/>
                  </a:lnTo>
                  <a:lnTo>
                    <a:pt x="62" y="706"/>
                  </a:lnTo>
                  <a:lnTo>
                    <a:pt x="37" y="640"/>
                  </a:lnTo>
                  <a:lnTo>
                    <a:pt x="15" y="567"/>
                  </a:lnTo>
                  <a:lnTo>
                    <a:pt x="5" y="495"/>
                  </a:lnTo>
                  <a:lnTo>
                    <a:pt x="0" y="422"/>
                  </a:lnTo>
                  <a:lnTo>
                    <a:pt x="6" y="352"/>
                  </a:lnTo>
                  <a:lnTo>
                    <a:pt x="15" y="282"/>
                  </a:lnTo>
                  <a:lnTo>
                    <a:pt x="35" y="217"/>
                  </a:lnTo>
                  <a:lnTo>
                    <a:pt x="59" y="157"/>
                  </a:lnTo>
                  <a:lnTo>
                    <a:pt x="95" y="107"/>
                  </a:lnTo>
                  <a:lnTo>
                    <a:pt x="135" y="62"/>
                  </a:lnTo>
                  <a:lnTo>
                    <a:pt x="184" y="30"/>
                  </a:lnTo>
                  <a:lnTo>
                    <a:pt x="239" y="8"/>
                  </a:lnTo>
                  <a:lnTo>
                    <a:pt x="302" y="0"/>
                  </a:lnTo>
                  <a:lnTo>
                    <a:pt x="288" y="3"/>
                  </a:lnTo>
                  <a:lnTo>
                    <a:pt x="278" y="9"/>
                  </a:lnTo>
                  <a:lnTo>
                    <a:pt x="264" y="17"/>
                  </a:lnTo>
                  <a:lnTo>
                    <a:pt x="251" y="29"/>
                  </a:lnTo>
                  <a:lnTo>
                    <a:pt x="233" y="41"/>
                  </a:lnTo>
                  <a:lnTo>
                    <a:pt x="219" y="56"/>
                  </a:lnTo>
                  <a:lnTo>
                    <a:pt x="201" y="74"/>
                  </a:lnTo>
                  <a:lnTo>
                    <a:pt x="187" y="97"/>
                  </a:lnTo>
                  <a:lnTo>
                    <a:pt x="169" y="118"/>
                  </a:lnTo>
                  <a:lnTo>
                    <a:pt x="154" y="140"/>
                  </a:lnTo>
                  <a:lnTo>
                    <a:pt x="138" y="166"/>
                  </a:lnTo>
                  <a:lnTo>
                    <a:pt x="124" y="195"/>
                  </a:lnTo>
                  <a:lnTo>
                    <a:pt x="110" y="223"/>
                  </a:lnTo>
                  <a:lnTo>
                    <a:pt x="98" y="255"/>
                  </a:lnTo>
                  <a:lnTo>
                    <a:pt x="89" y="290"/>
                  </a:lnTo>
                  <a:lnTo>
                    <a:pt x="82" y="326"/>
                  </a:lnTo>
                  <a:close/>
                </a:path>
              </a:pathLst>
            </a:custGeom>
            <a:solidFill>
              <a:srgbClr val="DC00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9" name="Freeform 97"/>
            <p:cNvSpPr>
              <a:spLocks/>
            </p:cNvSpPr>
            <p:nvPr/>
          </p:nvSpPr>
          <p:spPr bwMode="auto">
            <a:xfrm>
              <a:off x="1303" y="2650"/>
              <a:ext cx="298" cy="880"/>
            </a:xfrm>
            <a:custGeom>
              <a:avLst/>
              <a:gdLst>
                <a:gd name="T0" fmla="*/ 77 w 298"/>
                <a:gd name="T1" fmla="*/ 326 h 880"/>
                <a:gd name="T2" fmla="*/ 71 w 298"/>
                <a:gd name="T3" fmla="*/ 350 h 880"/>
                <a:gd name="T4" fmla="*/ 67 w 298"/>
                <a:gd name="T5" fmla="*/ 379 h 880"/>
                <a:gd name="T6" fmla="*/ 62 w 298"/>
                <a:gd name="T7" fmla="*/ 409 h 880"/>
                <a:gd name="T8" fmla="*/ 59 w 298"/>
                <a:gd name="T9" fmla="*/ 445 h 880"/>
                <a:gd name="T10" fmla="*/ 56 w 298"/>
                <a:gd name="T11" fmla="*/ 480 h 880"/>
                <a:gd name="T12" fmla="*/ 56 w 298"/>
                <a:gd name="T13" fmla="*/ 517 h 880"/>
                <a:gd name="T14" fmla="*/ 58 w 298"/>
                <a:gd name="T15" fmla="*/ 557 h 880"/>
                <a:gd name="T16" fmla="*/ 62 w 298"/>
                <a:gd name="T17" fmla="*/ 597 h 880"/>
                <a:gd name="T18" fmla="*/ 67 w 298"/>
                <a:gd name="T19" fmla="*/ 634 h 880"/>
                <a:gd name="T20" fmla="*/ 74 w 298"/>
                <a:gd name="T21" fmla="*/ 674 h 880"/>
                <a:gd name="T22" fmla="*/ 83 w 298"/>
                <a:gd name="T23" fmla="*/ 712 h 880"/>
                <a:gd name="T24" fmla="*/ 98 w 298"/>
                <a:gd name="T25" fmla="*/ 751 h 880"/>
                <a:gd name="T26" fmla="*/ 115 w 298"/>
                <a:gd name="T27" fmla="*/ 784 h 880"/>
                <a:gd name="T28" fmla="*/ 135 w 298"/>
                <a:gd name="T29" fmla="*/ 819 h 880"/>
                <a:gd name="T30" fmla="*/ 159 w 298"/>
                <a:gd name="T31" fmla="*/ 849 h 880"/>
                <a:gd name="T32" fmla="*/ 187 w 298"/>
                <a:gd name="T33" fmla="*/ 880 h 880"/>
                <a:gd name="T34" fmla="*/ 133 w 298"/>
                <a:gd name="T35" fmla="*/ 827 h 880"/>
                <a:gd name="T36" fmla="*/ 92 w 298"/>
                <a:gd name="T37" fmla="*/ 769 h 880"/>
                <a:gd name="T38" fmla="*/ 56 w 298"/>
                <a:gd name="T39" fmla="*/ 705 h 880"/>
                <a:gd name="T40" fmla="*/ 32 w 298"/>
                <a:gd name="T41" fmla="*/ 637 h 880"/>
                <a:gd name="T42" fmla="*/ 12 w 298"/>
                <a:gd name="T43" fmla="*/ 564 h 880"/>
                <a:gd name="T44" fmla="*/ 3 w 298"/>
                <a:gd name="T45" fmla="*/ 492 h 880"/>
                <a:gd name="T46" fmla="*/ 0 w 298"/>
                <a:gd name="T47" fmla="*/ 419 h 880"/>
                <a:gd name="T48" fmla="*/ 8 w 298"/>
                <a:gd name="T49" fmla="*/ 348 h 880"/>
                <a:gd name="T50" fmla="*/ 17 w 298"/>
                <a:gd name="T51" fmla="*/ 279 h 880"/>
                <a:gd name="T52" fmla="*/ 38 w 298"/>
                <a:gd name="T53" fmla="*/ 214 h 880"/>
                <a:gd name="T54" fmla="*/ 62 w 298"/>
                <a:gd name="T55" fmla="*/ 155 h 880"/>
                <a:gd name="T56" fmla="*/ 97 w 298"/>
                <a:gd name="T57" fmla="*/ 106 h 880"/>
                <a:gd name="T58" fmla="*/ 135 w 298"/>
                <a:gd name="T59" fmla="*/ 60 h 880"/>
                <a:gd name="T60" fmla="*/ 183 w 298"/>
                <a:gd name="T61" fmla="*/ 29 h 880"/>
                <a:gd name="T62" fmla="*/ 236 w 298"/>
                <a:gd name="T63" fmla="*/ 6 h 880"/>
                <a:gd name="T64" fmla="*/ 298 w 298"/>
                <a:gd name="T65" fmla="*/ 0 h 880"/>
                <a:gd name="T66" fmla="*/ 284 w 298"/>
                <a:gd name="T67" fmla="*/ 3 h 880"/>
                <a:gd name="T68" fmla="*/ 273 w 298"/>
                <a:gd name="T69" fmla="*/ 9 h 880"/>
                <a:gd name="T70" fmla="*/ 260 w 298"/>
                <a:gd name="T71" fmla="*/ 17 h 880"/>
                <a:gd name="T72" fmla="*/ 246 w 298"/>
                <a:gd name="T73" fmla="*/ 27 h 880"/>
                <a:gd name="T74" fmla="*/ 228 w 298"/>
                <a:gd name="T75" fmla="*/ 39 h 880"/>
                <a:gd name="T76" fmla="*/ 215 w 298"/>
                <a:gd name="T77" fmla="*/ 54 h 880"/>
                <a:gd name="T78" fmla="*/ 198 w 298"/>
                <a:gd name="T79" fmla="*/ 71 h 880"/>
                <a:gd name="T80" fmla="*/ 184 w 298"/>
                <a:gd name="T81" fmla="*/ 92 h 880"/>
                <a:gd name="T82" fmla="*/ 166 w 298"/>
                <a:gd name="T83" fmla="*/ 113 h 880"/>
                <a:gd name="T84" fmla="*/ 153 w 298"/>
                <a:gd name="T85" fmla="*/ 137 h 880"/>
                <a:gd name="T86" fmla="*/ 136 w 298"/>
                <a:gd name="T87" fmla="*/ 163 h 880"/>
                <a:gd name="T88" fmla="*/ 123 w 298"/>
                <a:gd name="T89" fmla="*/ 192 h 880"/>
                <a:gd name="T90" fmla="*/ 109 w 298"/>
                <a:gd name="T91" fmla="*/ 222 h 880"/>
                <a:gd name="T92" fmla="*/ 95 w 298"/>
                <a:gd name="T93" fmla="*/ 253 h 880"/>
                <a:gd name="T94" fmla="*/ 85 w 298"/>
                <a:gd name="T95" fmla="*/ 288 h 880"/>
                <a:gd name="T96" fmla="*/ 77 w 298"/>
                <a:gd name="T97" fmla="*/ 326 h 880"/>
                <a:gd name="T98" fmla="*/ 77 w 298"/>
                <a:gd name="T99" fmla="*/ 326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8"/>
                <a:gd name="T151" fmla="*/ 0 h 880"/>
                <a:gd name="T152" fmla="*/ 298 w 298"/>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8" h="880">
                  <a:moveTo>
                    <a:pt x="77" y="326"/>
                  </a:moveTo>
                  <a:lnTo>
                    <a:pt x="71" y="350"/>
                  </a:lnTo>
                  <a:lnTo>
                    <a:pt x="67" y="379"/>
                  </a:lnTo>
                  <a:lnTo>
                    <a:pt x="62" y="409"/>
                  </a:lnTo>
                  <a:lnTo>
                    <a:pt x="59" y="445"/>
                  </a:lnTo>
                  <a:lnTo>
                    <a:pt x="56" y="480"/>
                  </a:lnTo>
                  <a:lnTo>
                    <a:pt x="56" y="517"/>
                  </a:lnTo>
                  <a:lnTo>
                    <a:pt x="58" y="557"/>
                  </a:lnTo>
                  <a:lnTo>
                    <a:pt x="62" y="597"/>
                  </a:lnTo>
                  <a:lnTo>
                    <a:pt x="67" y="634"/>
                  </a:lnTo>
                  <a:lnTo>
                    <a:pt x="74" y="674"/>
                  </a:lnTo>
                  <a:lnTo>
                    <a:pt x="83" y="712"/>
                  </a:lnTo>
                  <a:lnTo>
                    <a:pt x="98" y="751"/>
                  </a:lnTo>
                  <a:lnTo>
                    <a:pt x="115" y="784"/>
                  </a:lnTo>
                  <a:lnTo>
                    <a:pt x="135" y="819"/>
                  </a:lnTo>
                  <a:lnTo>
                    <a:pt x="159" y="849"/>
                  </a:lnTo>
                  <a:lnTo>
                    <a:pt x="187" y="880"/>
                  </a:lnTo>
                  <a:lnTo>
                    <a:pt x="133" y="827"/>
                  </a:lnTo>
                  <a:lnTo>
                    <a:pt x="92" y="769"/>
                  </a:lnTo>
                  <a:lnTo>
                    <a:pt x="56" y="705"/>
                  </a:lnTo>
                  <a:lnTo>
                    <a:pt x="32" y="637"/>
                  </a:lnTo>
                  <a:lnTo>
                    <a:pt x="12" y="564"/>
                  </a:lnTo>
                  <a:lnTo>
                    <a:pt x="3" y="492"/>
                  </a:lnTo>
                  <a:lnTo>
                    <a:pt x="0" y="419"/>
                  </a:lnTo>
                  <a:lnTo>
                    <a:pt x="8" y="348"/>
                  </a:lnTo>
                  <a:lnTo>
                    <a:pt x="17" y="279"/>
                  </a:lnTo>
                  <a:lnTo>
                    <a:pt x="38" y="214"/>
                  </a:lnTo>
                  <a:lnTo>
                    <a:pt x="62" y="155"/>
                  </a:lnTo>
                  <a:lnTo>
                    <a:pt x="97" y="106"/>
                  </a:lnTo>
                  <a:lnTo>
                    <a:pt x="135" y="60"/>
                  </a:lnTo>
                  <a:lnTo>
                    <a:pt x="183" y="29"/>
                  </a:lnTo>
                  <a:lnTo>
                    <a:pt x="236" y="6"/>
                  </a:lnTo>
                  <a:lnTo>
                    <a:pt x="298" y="0"/>
                  </a:lnTo>
                  <a:lnTo>
                    <a:pt x="284" y="3"/>
                  </a:lnTo>
                  <a:lnTo>
                    <a:pt x="273" y="9"/>
                  </a:lnTo>
                  <a:lnTo>
                    <a:pt x="260" y="17"/>
                  </a:lnTo>
                  <a:lnTo>
                    <a:pt x="246" y="27"/>
                  </a:lnTo>
                  <a:lnTo>
                    <a:pt x="228" y="39"/>
                  </a:lnTo>
                  <a:lnTo>
                    <a:pt x="215" y="54"/>
                  </a:lnTo>
                  <a:lnTo>
                    <a:pt x="198" y="71"/>
                  </a:lnTo>
                  <a:lnTo>
                    <a:pt x="184" y="92"/>
                  </a:lnTo>
                  <a:lnTo>
                    <a:pt x="166" y="113"/>
                  </a:lnTo>
                  <a:lnTo>
                    <a:pt x="153" y="137"/>
                  </a:lnTo>
                  <a:lnTo>
                    <a:pt x="136" y="163"/>
                  </a:lnTo>
                  <a:lnTo>
                    <a:pt x="123" y="192"/>
                  </a:lnTo>
                  <a:lnTo>
                    <a:pt x="109" y="222"/>
                  </a:lnTo>
                  <a:lnTo>
                    <a:pt x="95" y="253"/>
                  </a:lnTo>
                  <a:lnTo>
                    <a:pt x="85" y="288"/>
                  </a:lnTo>
                  <a:lnTo>
                    <a:pt x="77" y="326"/>
                  </a:lnTo>
                  <a:close/>
                </a:path>
              </a:pathLst>
            </a:custGeom>
            <a:solidFill>
              <a:srgbClr val="E200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0" name="Freeform 98"/>
            <p:cNvSpPr>
              <a:spLocks/>
            </p:cNvSpPr>
            <p:nvPr/>
          </p:nvSpPr>
          <p:spPr bwMode="auto">
            <a:xfrm>
              <a:off x="1311" y="2650"/>
              <a:ext cx="294" cy="880"/>
            </a:xfrm>
            <a:custGeom>
              <a:avLst/>
              <a:gdLst>
                <a:gd name="T0" fmla="*/ 74 w 294"/>
                <a:gd name="T1" fmla="*/ 326 h 880"/>
                <a:gd name="T2" fmla="*/ 69 w 294"/>
                <a:gd name="T3" fmla="*/ 348 h 880"/>
                <a:gd name="T4" fmla="*/ 65 w 294"/>
                <a:gd name="T5" fmla="*/ 377 h 880"/>
                <a:gd name="T6" fmla="*/ 60 w 294"/>
                <a:gd name="T7" fmla="*/ 407 h 880"/>
                <a:gd name="T8" fmla="*/ 57 w 294"/>
                <a:gd name="T9" fmla="*/ 444 h 880"/>
                <a:gd name="T10" fmla="*/ 54 w 294"/>
                <a:gd name="T11" fmla="*/ 480 h 880"/>
                <a:gd name="T12" fmla="*/ 54 w 294"/>
                <a:gd name="T13" fmla="*/ 517 h 880"/>
                <a:gd name="T14" fmla="*/ 54 w 294"/>
                <a:gd name="T15" fmla="*/ 557 h 880"/>
                <a:gd name="T16" fmla="*/ 59 w 294"/>
                <a:gd name="T17" fmla="*/ 597 h 880"/>
                <a:gd name="T18" fmla="*/ 62 w 294"/>
                <a:gd name="T19" fmla="*/ 634 h 880"/>
                <a:gd name="T20" fmla="*/ 69 w 294"/>
                <a:gd name="T21" fmla="*/ 674 h 880"/>
                <a:gd name="T22" fmla="*/ 78 w 294"/>
                <a:gd name="T23" fmla="*/ 712 h 880"/>
                <a:gd name="T24" fmla="*/ 92 w 294"/>
                <a:gd name="T25" fmla="*/ 751 h 880"/>
                <a:gd name="T26" fmla="*/ 107 w 294"/>
                <a:gd name="T27" fmla="*/ 784 h 880"/>
                <a:gd name="T28" fmla="*/ 127 w 294"/>
                <a:gd name="T29" fmla="*/ 819 h 880"/>
                <a:gd name="T30" fmla="*/ 151 w 294"/>
                <a:gd name="T31" fmla="*/ 849 h 880"/>
                <a:gd name="T32" fmla="*/ 179 w 294"/>
                <a:gd name="T33" fmla="*/ 880 h 880"/>
                <a:gd name="T34" fmla="*/ 127 w 294"/>
                <a:gd name="T35" fmla="*/ 827 h 880"/>
                <a:gd name="T36" fmla="*/ 86 w 294"/>
                <a:gd name="T37" fmla="*/ 768 h 880"/>
                <a:gd name="T38" fmla="*/ 51 w 294"/>
                <a:gd name="T39" fmla="*/ 701 h 880"/>
                <a:gd name="T40" fmla="*/ 29 w 294"/>
                <a:gd name="T41" fmla="*/ 634 h 880"/>
                <a:gd name="T42" fmla="*/ 11 w 294"/>
                <a:gd name="T43" fmla="*/ 561 h 880"/>
                <a:gd name="T44" fmla="*/ 3 w 294"/>
                <a:gd name="T45" fmla="*/ 489 h 880"/>
                <a:gd name="T46" fmla="*/ 0 w 294"/>
                <a:gd name="T47" fmla="*/ 416 h 880"/>
                <a:gd name="T48" fmla="*/ 9 w 294"/>
                <a:gd name="T49" fmla="*/ 345 h 880"/>
                <a:gd name="T50" fmla="*/ 20 w 294"/>
                <a:gd name="T51" fmla="*/ 276 h 880"/>
                <a:gd name="T52" fmla="*/ 41 w 294"/>
                <a:gd name="T53" fmla="*/ 211 h 880"/>
                <a:gd name="T54" fmla="*/ 66 w 294"/>
                <a:gd name="T55" fmla="*/ 152 h 880"/>
                <a:gd name="T56" fmla="*/ 101 w 294"/>
                <a:gd name="T57" fmla="*/ 103 h 880"/>
                <a:gd name="T58" fmla="*/ 139 w 294"/>
                <a:gd name="T59" fmla="*/ 59 h 880"/>
                <a:gd name="T60" fmla="*/ 184 w 294"/>
                <a:gd name="T61" fmla="*/ 27 h 880"/>
                <a:gd name="T62" fmla="*/ 235 w 294"/>
                <a:gd name="T63" fmla="*/ 6 h 880"/>
                <a:gd name="T64" fmla="*/ 294 w 294"/>
                <a:gd name="T65" fmla="*/ 0 h 880"/>
                <a:gd name="T66" fmla="*/ 281 w 294"/>
                <a:gd name="T67" fmla="*/ 3 h 880"/>
                <a:gd name="T68" fmla="*/ 270 w 294"/>
                <a:gd name="T69" fmla="*/ 9 h 880"/>
                <a:gd name="T70" fmla="*/ 256 w 294"/>
                <a:gd name="T71" fmla="*/ 17 h 880"/>
                <a:gd name="T72" fmla="*/ 243 w 294"/>
                <a:gd name="T73" fmla="*/ 27 h 880"/>
                <a:gd name="T74" fmla="*/ 225 w 294"/>
                <a:gd name="T75" fmla="*/ 39 h 880"/>
                <a:gd name="T76" fmla="*/ 211 w 294"/>
                <a:gd name="T77" fmla="*/ 54 h 880"/>
                <a:gd name="T78" fmla="*/ 195 w 294"/>
                <a:gd name="T79" fmla="*/ 71 h 880"/>
                <a:gd name="T80" fmla="*/ 181 w 294"/>
                <a:gd name="T81" fmla="*/ 91 h 880"/>
                <a:gd name="T82" fmla="*/ 163 w 294"/>
                <a:gd name="T83" fmla="*/ 112 h 880"/>
                <a:gd name="T84" fmla="*/ 149 w 294"/>
                <a:gd name="T85" fmla="*/ 136 h 880"/>
                <a:gd name="T86" fmla="*/ 133 w 294"/>
                <a:gd name="T87" fmla="*/ 161 h 880"/>
                <a:gd name="T88" fmla="*/ 119 w 294"/>
                <a:gd name="T89" fmla="*/ 190 h 880"/>
                <a:gd name="T90" fmla="*/ 106 w 294"/>
                <a:gd name="T91" fmla="*/ 220 h 880"/>
                <a:gd name="T92" fmla="*/ 92 w 294"/>
                <a:gd name="T93" fmla="*/ 253 h 880"/>
                <a:gd name="T94" fmla="*/ 81 w 294"/>
                <a:gd name="T95" fmla="*/ 288 h 880"/>
                <a:gd name="T96" fmla="*/ 74 w 294"/>
                <a:gd name="T97" fmla="*/ 326 h 880"/>
                <a:gd name="T98" fmla="*/ 74 w 294"/>
                <a:gd name="T99" fmla="*/ 326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4"/>
                <a:gd name="T151" fmla="*/ 0 h 880"/>
                <a:gd name="T152" fmla="*/ 294 w 294"/>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4" h="880">
                  <a:moveTo>
                    <a:pt x="74" y="326"/>
                  </a:moveTo>
                  <a:lnTo>
                    <a:pt x="69" y="348"/>
                  </a:lnTo>
                  <a:lnTo>
                    <a:pt x="65" y="377"/>
                  </a:lnTo>
                  <a:lnTo>
                    <a:pt x="60" y="407"/>
                  </a:lnTo>
                  <a:lnTo>
                    <a:pt x="57" y="444"/>
                  </a:lnTo>
                  <a:lnTo>
                    <a:pt x="54" y="480"/>
                  </a:lnTo>
                  <a:lnTo>
                    <a:pt x="54" y="517"/>
                  </a:lnTo>
                  <a:lnTo>
                    <a:pt x="54" y="557"/>
                  </a:lnTo>
                  <a:lnTo>
                    <a:pt x="59" y="597"/>
                  </a:lnTo>
                  <a:lnTo>
                    <a:pt x="62" y="634"/>
                  </a:lnTo>
                  <a:lnTo>
                    <a:pt x="69" y="674"/>
                  </a:lnTo>
                  <a:lnTo>
                    <a:pt x="78" y="712"/>
                  </a:lnTo>
                  <a:lnTo>
                    <a:pt x="92" y="751"/>
                  </a:lnTo>
                  <a:lnTo>
                    <a:pt x="107" y="784"/>
                  </a:lnTo>
                  <a:lnTo>
                    <a:pt x="127" y="819"/>
                  </a:lnTo>
                  <a:lnTo>
                    <a:pt x="151" y="849"/>
                  </a:lnTo>
                  <a:lnTo>
                    <a:pt x="179" y="880"/>
                  </a:lnTo>
                  <a:lnTo>
                    <a:pt x="127" y="827"/>
                  </a:lnTo>
                  <a:lnTo>
                    <a:pt x="86" y="768"/>
                  </a:lnTo>
                  <a:lnTo>
                    <a:pt x="51" y="701"/>
                  </a:lnTo>
                  <a:lnTo>
                    <a:pt x="29" y="634"/>
                  </a:lnTo>
                  <a:lnTo>
                    <a:pt x="11" y="561"/>
                  </a:lnTo>
                  <a:lnTo>
                    <a:pt x="3" y="489"/>
                  </a:lnTo>
                  <a:lnTo>
                    <a:pt x="0" y="416"/>
                  </a:lnTo>
                  <a:lnTo>
                    <a:pt x="9" y="345"/>
                  </a:lnTo>
                  <a:lnTo>
                    <a:pt x="20" y="276"/>
                  </a:lnTo>
                  <a:lnTo>
                    <a:pt x="41" y="211"/>
                  </a:lnTo>
                  <a:lnTo>
                    <a:pt x="66" y="152"/>
                  </a:lnTo>
                  <a:lnTo>
                    <a:pt x="101" y="103"/>
                  </a:lnTo>
                  <a:lnTo>
                    <a:pt x="139" y="59"/>
                  </a:lnTo>
                  <a:lnTo>
                    <a:pt x="184" y="27"/>
                  </a:lnTo>
                  <a:lnTo>
                    <a:pt x="235" y="6"/>
                  </a:lnTo>
                  <a:lnTo>
                    <a:pt x="294" y="0"/>
                  </a:lnTo>
                  <a:lnTo>
                    <a:pt x="281" y="3"/>
                  </a:lnTo>
                  <a:lnTo>
                    <a:pt x="270" y="9"/>
                  </a:lnTo>
                  <a:lnTo>
                    <a:pt x="256" y="17"/>
                  </a:lnTo>
                  <a:lnTo>
                    <a:pt x="243" y="27"/>
                  </a:lnTo>
                  <a:lnTo>
                    <a:pt x="225" y="39"/>
                  </a:lnTo>
                  <a:lnTo>
                    <a:pt x="211" y="54"/>
                  </a:lnTo>
                  <a:lnTo>
                    <a:pt x="195" y="71"/>
                  </a:lnTo>
                  <a:lnTo>
                    <a:pt x="181" y="91"/>
                  </a:lnTo>
                  <a:lnTo>
                    <a:pt x="163" y="112"/>
                  </a:lnTo>
                  <a:lnTo>
                    <a:pt x="149" y="136"/>
                  </a:lnTo>
                  <a:lnTo>
                    <a:pt x="133" y="161"/>
                  </a:lnTo>
                  <a:lnTo>
                    <a:pt x="119" y="190"/>
                  </a:lnTo>
                  <a:lnTo>
                    <a:pt x="106" y="220"/>
                  </a:lnTo>
                  <a:lnTo>
                    <a:pt x="92" y="253"/>
                  </a:lnTo>
                  <a:lnTo>
                    <a:pt x="81" y="288"/>
                  </a:lnTo>
                  <a:lnTo>
                    <a:pt x="74" y="326"/>
                  </a:lnTo>
                  <a:close/>
                </a:path>
              </a:pathLst>
            </a:custGeom>
            <a:solidFill>
              <a:srgbClr val="E901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1" name="Freeform 99"/>
            <p:cNvSpPr>
              <a:spLocks/>
            </p:cNvSpPr>
            <p:nvPr/>
          </p:nvSpPr>
          <p:spPr bwMode="auto">
            <a:xfrm>
              <a:off x="1320" y="2650"/>
              <a:ext cx="290" cy="880"/>
            </a:xfrm>
            <a:custGeom>
              <a:avLst/>
              <a:gdLst>
                <a:gd name="T0" fmla="*/ 290 w 290"/>
                <a:gd name="T1" fmla="*/ 0 h 880"/>
                <a:gd name="T2" fmla="*/ 278 w 290"/>
                <a:gd name="T3" fmla="*/ 2 h 880"/>
                <a:gd name="T4" fmla="*/ 267 w 290"/>
                <a:gd name="T5" fmla="*/ 6 h 880"/>
                <a:gd name="T6" fmla="*/ 253 w 290"/>
                <a:gd name="T7" fmla="*/ 14 h 880"/>
                <a:gd name="T8" fmla="*/ 241 w 290"/>
                <a:gd name="T9" fmla="*/ 24 h 880"/>
                <a:gd name="T10" fmla="*/ 225 w 290"/>
                <a:gd name="T11" fmla="*/ 36 h 880"/>
                <a:gd name="T12" fmla="*/ 211 w 290"/>
                <a:gd name="T13" fmla="*/ 51 h 880"/>
                <a:gd name="T14" fmla="*/ 195 w 290"/>
                <a:gd name="T15" fmla="*/ 68 h 880"/>
                <a:gd name="T16" fmla="*/ 181 w 290"/>
                <a:gd name="T17" fmla="*/ 88 h 880"/>
                <a:gd name="T18" fmla="*/ 163 w 290"/>
                <a:gd name="T19" fmla="*/ 109 h 880"/>
                <a:gd name="T20" fmla="*/ 148 w 290"/>
                <a:gd name="T21" fmla="*/ 133 h 880"/>
                <a:gd name="T22" fmla="*/ 131 w 290"/>
                <a:gd name="T23" fmla="*/ 158 h 880"/>
                <a:gd name="T24" fmla="*/ 118 w 290"/>
                <a:gd name="T25" fmla="*/ 187 h 880"/>
                <a:gd name="T26" fmla="*/ 103 w 290"/>
                <a:gd name="T27" fmla="*/ 217 h 880"/>
                <a:gd name="T28" fmla="*/ 89 w 290"/>
                <a:gd name="T29" fmla="*/ 253 h 880"/>
                <a:gd name="T30" fmla="*/ 78 w 290"/>
                <a:gd name="T31" fmla="*/ 290 h 880"/>
                <a:gd name="T32" fmla="*/ 69 w 290"/>
                <a:gd name="T33" fmla="*/ 330 h 880"/>
                <a:gd name="T34" fmla="*/ 63 w 290"/>
                <a:gd name="T35" fmla="*/ 352 h 880"/>
                <a:gd name="T36" fmla="*/ 59 w 290"/>
                <a:gd name="T37" fmla="*/ 380 h 880"/>
                <a:gd name="T38" fmla="*/ 54 w 290"/>
                <a:gd name="T39" fmla="*/ 410 h 880"/>
                <a:gd name="T40" fmla="*/ 51 w 290"/>
                <a:gd name="T41" fmla="*/ 444 h 880"/>
                <a:gd name="T42" fmla="*/ 47 w 290"/>
                <a:gd name="T43" fmla="*/ 478 h 880"/>
                <a:gd name="T44" fmla="*/ 47 w 290"/>
                <a:gd name="T45" fmla="*/ 516 h 880"/>
                <a:gd name="T46" fmla="*/ 47 w 290"/>
                <a:gd name="T47" fmla="*/ 555 h 880"/>
                <a:gd name="T48" fmla="*/ 51 w 290"/>
                <a:gd name="T49" fmla="*/ 596 h 880"/>
                <a:gd name="T50" fmla="*/ 54 w 290"/>
                <a:gd name="T51" fmla="*/ 632 h 880"/>
                <a:gd name="T52" fmla="*/ 60 w 290"/>
                <a:gd name="T53" fmla="*/ 673 h 880"/>
                <a:gd name="T54" fmla="*/ 69 w 290"/>
                <a:gd name="T55" fmla="*/ 711 h 880"/>
                <a:gd name="T56" fmla="*/ 83 w 290"/>
                <a:gd name="T57" fmla="*/ 750 h 880"/>
                <a:gd name="T58" fmla="*/ 98 w 290"/>
                <a:gd name="T59" fmla="*/ 784 h 880"/>
                <a:gd name="T60" fmla="*/ 118 w 290"/>
                <a:gd name="T61" fmla="*/ 819 h 880"/>
                <a:gd name="T62" fmla="*/ 142 w 290"/>
                <a:gd name="T63" fmla="*/ 849 h 880"/>
                <a:gd name="T64" fmla="*/ 170 w 290"/>
                <a:gd name="T65" fmla="*/ 880 h 880"/>
                <a:gd name="T66" fmla="*/ 121 w 290"/>
                <a:gd name="T67" fmla="*/ 825 h 880"/>
                <a:gd name="T68" fmla="*/ 80 w 290"/>
                <a:gd name="T69" fmla="*/ 766 h 880"/>
                <a:gd name="T70" fmla="*/ 48 w 290"/>
                <a:gd name="T71" fmla="*/ 700 h 880"/>
                <a:gd name="T72" fmla="*/ 26 w 290"/>
                <a:gd name="T73" fmla="*/ 632 h 880"/>
                <a:gd name="T74" fmla="*/ 8 w 290"/>
                <a:gd name="T75" fmla="*/ 558 h 880"/>
                <a:gd name="T76" fmla="*/ 2 w 290"/>
                <a:gd name="T77" fmla="*/ 486 h 880"/>
                <a:gd name="T78" fmla="*/ 0 w 290"/>
                <a:gd name="T79" fmla="*/ 413 h 880"/>
                <a:gd name="T80" fmla="*/ 9 w 290"/>
                <a:gd name="T81" fmla="*/ 342 h 880"/>
                <a:gd name="T82" fmla="*/ 20 w 290"/>
                <a:gd name="T83" fmla="*/ 273 h 880"/>
                <a:gd name="T84" fmla="*/ 41 w 290"/>
                <a:gd name="T85" fmla="*/ 208 h 880"/>
                <a:gd name="T86" fmla="*/ 66 w 290"/>
                <a:gd name="T87" fmla="*/ 149 h 880"/>
                <a:gd name="T88" fmla="*/ 101 w 290"/>
                <a:gd name="T89" fmla="*/ 100 h 880"/>
                <a:gd name="T90" fmla="*/ 139 w 290"/>
                <a:gd name="T91" fmla="*/ 56 h 880"/>
                <a:gd name="T92" fmla="*/ 184 w 290"/>
                <a:gd name="T93" fmla="*/ 26 h 880"/>
                <a:gd name="T94" fmla="*/ 232 w 290"/>
                <a:gd name="T95" fmla="*/ 6 h 880"/>
                <a:gd name="T96" fmla="*/ 290 w 290"/>
                <a:gd name="T97" fmla="*/ 0 h 880"/>
                <a:gd name="T98" fmla="*/ 290 w 290"/>
                <a:gd name="T99" fmla="*/ 0 h 8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0"/>
                <a:gd name="T151" fmla="*/ 0 h 880"/>
                <a:gd name="T152" fmla="*/ 290 w 290"/>
                <a:gd name="T153" fmla="*/ 880 h 8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0" h="880">
                  <a:moveTo>
                    <a:pt x="290" y="0"/>
                  </a:moveTo>
                  <a:lnTo>
                    <a:pt x="278" y="2"/>
                  </a:lnTo>
                  <a:lnTo>
                    <a:pt x="267" y="6"/>
                  </a:lnTo>
                  <a:lnTo>
                    <a:pt x="253" y="14"/>
                  </a:lnTo>
                  <a:lnTo>
                    <a:pt x="241" y="24"/>
                  </a:lnTo>
                  <a:lnTo>
                    <a:pt x="225" y="36"/>
                  </a:lnTo>
                  <a:lnTo>
                    <a:pt x="211" y="51"/>
                  </a:lnTo>
                  <a:lnTo>
                    <a:pt x="195" y="68"/>
                  </a:lnTo>
                  <a:lnTo>
                    <a:pt x="181" y="88"/>
                  </a:lnTo>
                  <a:lnTo>
                    <a:pt x="163" y="109"/>
                  </a:lnTo>
                  <a:lnTo>
                    <a:pt x="148" y="133"/>
                  </a:lnTo>
                  <a:lnTo>
                    <a:pt x="131" y="158"/>
                  </a:lnTo>
                  <a:lnTo>
                    <a:pt x="118" y="187"/>
                  </a:lnTo>
                  <a:lnTo>
                    <a:pt x="103" y="217"/>
                  </a:lnTo>
                  <a:lnTo>
                    <a:pt x="89" y="253"/>
                  </a:lnTo>
                  <a:lnTo>
                    <a:pt x="78" y="290"/>
                  </a:lnTo>
                  <a:lnTo>
                    <a:pt x="69" y="330"/>
                  </a:lnTo>
                  <a:lnTo>
                    <a:pt x="63" y="352"/>
                  </a:lnTo>
                  <a:lnTo>
                    <a:pt x="59" y="380"/>
                  </a:lnTo>
                  <a:lnTo>
                    <a:pt x="54" y="410"/>
                  </a:lnTo>
                  <a:lnTo>
                    <a:pt x="51" y="444"/>
                  </a:lnTo>
                  <a:lnTo>
                    <a:pt x="47" y="478"/>
                  </a:lnTo>
                  <a:lnTo>
                    <a:pt x="47" y="516"/>
                  </a:lnTo>
                  <a:lnTo>
                    <a:pt x="47" y="555"/>
                  </a:lnTo>
                  <a:lnTo>
                    <a:pt x="51" y="596"/>
                  </a:lnTo>
                  <a:lnTo>
                    <a:pt x="54" y="632"/>
                  </a:lnTo>
                  <a:lnTo>
                    <a:pt x="60" y="673"/>
                  </a:lnTo>
                  <a:lnTo>
                    <a:pt x="69" y="711"/>
                  </a:lnTo>
                  <a:lnTo>
                    <a:pt x="83" y="750"/>
                  </a:lnTo>
                  <a:lnTo>
                    <a:pt x="98" y="784"/>
                  </a:lnTo>
                  <a:lnTo>
                    <a:pt x="118" y="819"/>
                  </a:lnTo>
                  <a:lnTo>
                    <a:pt x="142" y="849"/>
                  </a:lnTo>
                  <a:lnTo>
                    <a:pt x="170" y="880"/>
                  </a:lnTo>
                  <a:lnTo>
                    <a:pt x="121" y="825"/>
                  </a:lnTo>
                  <a:lnTo>
                    <a:pt x="80" y="766"/>
                  </a:lnTo>
                  <a:lnTo>
                    <a:pt x="48" y="700"/>
                  </a:lnTo>
                  <a:lnTo>
                    <a:pt x="26" y="632"/>
                  </a:lnTo>
                  <a:lnTo>
                    <a:pt x="8" y="558"/>
                  </a:lnTo>
                  <a:lnTo>
                    <a:pt x="2" y="486"/>
                  </a:lnTo>
                  <a:lnTo>
                    <a:pt x="0" y="413"/>
                  </a:lnTo>
                  <a:lnTo>
                    <a:pt x="9" y="342"/>
                  </a:lnTo>
                  <a:lnTo>
                    <a:pt x="20" y="273"/>
                  </a:lnTo>
                  <a:lnTo>
                    <a:pt x="41" y="208"/>
                  </a:lnTo>
                  <a:lnTo>
                    <a:pt x="66" y="149"/>
                  </a:lnTo>
                  <a:lnTo>
                    <a:pt x="101" y="100"/>
                  </a:lnTo>
                  <a:lnTo>
                    <a:pt x="139" y="56"/>
                  </a:lnTo>
                  <a:lnTo>
                    <a:pt x="184" y="26"/>
                  </a:lnTo>
                  <a:lnTo>
                    <a:pt x="232" y="6"/>
                  </a:lnTo>
                  <a:lnTo>
                    <a:pt x="290" y="0"/>
                  </a:lnTo>
                  <a:close/>
                </a:path>
              </a:pathLst>
            </a:custGeom>
            <a:solidFill>
              <a:srgbClr val="EF07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2" name="Freeform 100"/>
            <p:cNvSpPr>
              <a:spLocks/>
            </p:cNvSpPr>
            <p:nvPr/>
          </p:nvSpPr>
          <p:spPr bwMode="auto">
            <a:xfrm>
              <a:off x="1592" y="2649"/>
              <a:ext cx="224" cy="144"/>
            </a:xfrm>
            <a:custGeom>
              <a:avLst/>
              <a:gdLst>
                <a:gd name="T0" fmla="*/ 0 w 224"/>
                <a:gd name="T1" fmla="*/ 1 h 144"/>
                <a:gd name="T2" fmla="*/ 13 w 224"/>
                <a:gd name="T3" fmla="*/ 0 h 144"/>
                <a:gd name="T4" fmla="*/ 28 w 224"/>
                <a:gd name="T5" fmla="*/ 0 h 144"/>
                <a:gd name="T6" fmla="*/ 42 w 224"/>
                <a:gd name="T7" fmla="*/ 0 h 144"/>
                <a:gd name="T8" fmla="*/ 60 w 224"/>
                <a:gd name="T9" fmla="*/ 3 h 144"/>
                <a:gd name="T10" fmla="*/ 73 w 224"/>
                <a:gd name="T11" fmla="*/ 4 h 144"/>
                <a:gd name="T12" fmla="*/ 92 w 224"/>
                <a:gd name="T13" fmla="*/ 9 h 144"/>
                <a:gd name="T14" fmla="*/ 105 w 224"/>
                <a:gd name="T15" fmla="*/ 13 h 144"/>
                <a:gd name="T16" fmla="*/ 123 w 224"/>
                <a:gd name="T17" fmla="*/ 21 h 144"/>
                <a:gd name="T18" fmla="*/ 137 w 224"/>
                <a:gd name="T19" fmla="*/ 25 h 144"/>
                <a:gd name="T20" fmla="*/ 150 w 224"/>
                <a:gd name="T21" fmla="*/ 33 h 144"/>
                <a:gd name="T22" fmla="*/ 164 w 224"/>
                <a:gd name="T23" fmla="*/ 42 h 144"/>
                <a:gd name="T24" fmla="*/ 179 w 224"/>
                <a:gd name="T25" fmla="*/ 52 h 144"/>
                <a:gd name="T26" fmla="*/ 190 w 224"/>
                <a:gd name="T27" fmla="*/ 61 h 144"/>
                <a:gd name="T28" fmla="*/ 203 w 224"/>
                <a:gd name="T29" fmla="*/ 73 h 144"/>
                <a:gd name="T30" fmla="*/ 212 w 224"/>
                <a:gd name="T31" fmla="*/ 87 h 144"/>
                <a:gd name="T32" fmla="*/ 224 w 224"/>
                <a:gd name="T33" fmla="*/ 102 h 144"/>
                <a:gd name="T34" fmla="*/ 224 w 224"/>
                <a:gd name="T35" fmla="*/ 107 h 144"/>
                <a:gd name="T36" fmla="*/ 224 w 224"/>
                <a:gd name="T37" fmla="*/ 111 h 144"/>
                <a:gd name="T38" fmla="*/ 220 w 224"/>
                <a:gd name="T39" fmla="*/ 116 h 144"/>
                <a:gd name="T40" fmla="*/ 215 w 224"/>
                <a:gd name="T41" fmla="*/ 123 h 144"/>
                <a:gd name="T42" fmla="*/ 206 w 224"/>
                <a:gd name="T43" fmla="*/ 128 h 144"/>
                <a:gd name="T44" fmla="*/ 200 w 224"/>
                <a:gd name="T45" fmla="*/ 132 h 144"/>
                <a:gd name="T46" fmla="*/ 191 w 224"/>
                <a:gd name="T47" fmla="*/ 137 h 144"/>
                <a:gd name="T48" fmla="*/ 182 w 224"/>
                <a:gd name="T49" fmla="*/ 141 h 144"/>
                <a:gd name="T50" fmla="*/ 170 w 224"/>
                <a:gd name="T51" fmla="*/ 141 h 144"/>
                <a:gd name="T52" fmla="*/ 161 w 224"/>
                <a:gd name="T53" fmla="*/ 144 h 144"/>
                <a:gd name="T54" fmla="*/ 152 w 224"/>
                <a:gd name="T55" fmla="*/ 144 h 144"/>
                <a:gd name="T56" fmla="*/ 143 w 224"/>
                <a:gd name="T57" fmla="*/ 144 h 144"/>
                <a:gd name="T58" fmla="*/ 134 w 224"/>
                <a:gd name="T59" fmla="*/ 140 h 144"/>
                <a:gd name="T60" fmla="*/ 128 w 224"/>
                <a:gd name="T61" fmla="*/ 138 h 144"/>
                <a:gd name="T62" fmla="*/ 123 w 224"/>
                <a:gd name="T63" fmla="*/ 131 h 144"/>
                <a:gd name="T64" fmla="*/ 123 w 224"/>
                <a:gd name="T65" fmla="*/ 125 h 144"/>
                <a:gd name="T66" fmla="*/ 116 w 224"/>
                <a:gd name="T67" fmla="*/ 107 h 144"/>
                <a:gd name="T68" fmla="*/ 111 w 224"/>
                <a:gd name="T69" fmla="*/ 92 h 144"/>
                <a:gd name="T70" fmla="*/ 102 w 224"/>
                <a:gd name="T71" fmla="*/ 78 h 144"/>
                <a:gd name="T72" fmla="*/ 96 w 224"/>
                <a:gd name="T73" fmla="*/ 66 h 144"/>
                <a:gd name="T74" fmla="*/ 84 w 224"/>
                <a:gd name="T75" fmla="*/ 54 h 144"/>
                <a:gd name="T76" fmla="*/ 75 w 224"/>
                <a:gd name="T77" fmla="*/ 45 h 144"/>
                <a:gd name="T78" fmla="*/ 64 w 224"/>
                <a:gd name="T79" fmla="*/ 36 h 144"/>
                <a:gd name="T80" fmla="*/ 55 w 224"/>
                <a:gd name="T81" fmla="*/ 30 h 144"/>
                <a:gd name="T82" fmla="*/ 42 w 224"/>
                <a:gd name="T83" fmla="*/ 21 h 144"/>
                <a:gd name="T84" fmla="*/ 33 w 224"/>
                <a:gd name="T85" fmla="*/ 15 h 144"/>
                <a:gd name="T86" fmla="*/ 24 w 224"/>
                <a:gd name="T87" fmla="*/ 10 h 144"/>
                <a:gd name="T88" fmla="*/ 16 w 224"/>
                <a:gd name="T89" fmla="*/ 7 h 144"/>
                <a:gd name="T90" fmla="*/ 7 w 224"/>
                <a:gd name="T91" fmla="*/ 3 h 144"/>
                <a:gd name="T92" fmla="*/ 3 w 224"/>
                <a:gd name="T93" fmla="*/ 1 h 144"/>
                <a:gd name="T94" fmla="*/ 0 w 224"/>
                <a:gd name="T95" fmla="*/ 1 h 144"/>
                <a:gd name="T96" fmla="*/ 0 w 224"/>
                <a:gd name="T97" fmla="*/ 1 h 144"/>
                <a:gd name="T98" fmla="*/ 0 w 224"/>
                <a:gd name="T99" fmla="*/ 1 h 1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4"/>
                <a:gd name="T151" fmla="*/ 0 h 144"/>
                <a:gd name="T152" fmla="*/ 224 w 224"/>
                <a:gd name="T153" fmla="*/ 144 h 14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4" h="144">
                  <a:moveTo>
                    <a:pt x="0" y="1"/>
                  </a:moveTo>
                  <a:lnTo>
                    <a:pt x="13" y="0"/>
                  </a:lnTo>
                  <a:lnTo>
                    <a:pt x="28" y="0"/>
                  </a:lnTo>
                  <a:lnTo>
                    <a:pt x="42" y="0"/>
                  </a:lnTo>
                  <a:lnTo>
                    <a:pt x="60" y="3"/>
                  </a:lnTo>
                  <a:lnTo>
                    <a:pt x="73" y="4"/>
                  </a:lnTo>
                  <a:lnTo>
                    <a:pt x="92" y="9"/>
                  </a:lnTo>
                  <a:lnTo>
                    <a:pt x="105" y="13"/>
                  </a:lnTo>
                  <a:lnTo>
                    <a:pt x="123" y="21"/>
                  </a:lnTo>
                  <a:lnTo>
                    <a:pt x="137" y="25"/>
                  </a:lnTo>
                  <a:lnTo>
                    <a:pt x="150" y="33"/>
                  </a:lnTo>
                  <a:lnTo>
                    <a:pt x="164" y="42"/>
                  </a:lnTo>
                  <a:lnTo>
                    <a:pt x="179" y="52"/>
                  </a:lnTo>
                  <a:lnTo>
                    <a:pt x="190" y="61"/>
                  </a:lnTo>
                  <a:lnTo>
                    <a:pt x="203" y="73"/>
                  </a:lnTo>
                  <a:lnTo>
                    <a:pt x="212" y="87"/>
                  </a:lnTo>
                  <a:lnTo>
                    <a:pt x="224" y="102"/>
                  </a:lnTo>
                  <a:lnTo>
                    <a:pt x="224" y="107"/>
                  </a:lnTo>
                  <a:lnTo>
                    <a:pt x="224" y="111"/>
                  </a:lnTo>
                  <a:lnTo>
                    <a:pt x="220" y="116"/>
                  </a:lnTo>
                  <a:lnTo>
                    <a:pt x="215" y="123"/>
                  </a:lnTo>
                  <a:lnTo>
                    <a:pt x="206" y="128"/>
                  </a:lnTo>
                  <a:lnTo>
                    <a:pt x="200" y="132"/>
                  </a:lnTo>
                  <a:lnTo>
                    <a:pt x="191" y="137"/>
                  </a:lnTo>
                  <a:lnTo>
                    <a:pt x="182" y="141"/>
                  </a:lnTo>
                  <a:lnTo>
                    <a:pt x="170" y="141"/>
                  </a:lnTo>
                  <a:lnTo>
                    <a:pt x="161" y="144"/>
                  </a:lnTo>
                  <a:lnTo>
                    <a:pt x="152" y="144"/>
                  </a:lnTo>
                  <a:lnTo>
                    <a:pt x="143" y="144"/>
                  </a:lnTo>
                  <a:lnTo>
                    <a:pt x="134" y="140"/>
                  </a:lnTo>
                  <a:lnTo>
                    <a:pt x="128" y="138"/>
                  </a:lnTo>
                  <a:lnTo>
                    <a:pt x="123" y="131"/>
                  </a:lnTo>
                  <a:lnTo>
                    <a:pt x="123" y="125"/>
                  </a:lnTo>
                  <a:lnTo>
                    <a:pt x="116" y="107"/>
                  </a:lnTo>
                  <a:lnTo>
                    <a:pt x="111" y="92"/>
                  </a:lnTo>
                  <a:lnTo>
                    <a:pt x="102" y="78"/>
                  </a:lnTo>
                  <a:lnTo>
                    <a:pt x="96" y="66"/>
                  </a:lnTo>
                  <a:lnTo>
                    <a:pt x="84" y="54"/>
                  </a:lnTo>
                  <a:lnTo>
                    <a:pt x="75" y="45"/>
                  </a:lnTo>
                  <a:lnTo>
                    <a:pt x="64" y="36"/>
                  </a:lnTo>
                  <a:lnTo>
                    <a:pt x="55" y="30"/>
                  </a:lnTo>
                  <a:lnTo>
                    <a:pt x="42" y="21"/>
                  </a:lnTo>
                  <a:lnTo>
                    <a:pt x="33" y="15"/>
                  </a:lnTo>
                  <a:lnTo>
                    <a:pt x="24" y="10"/>
                  </a:lnTo>
                  <a:lnTo>
                    <a:pt x="16" y="7"/>
                  </a:lnTo>
                  <a:lnTo>
                    <a:pt x="7" y="3"/>
                  </a:lnTo>
                  <a:lnTo>
                    <a:pt x="3" y="1"/>
                  </a:lnTo>
                  <a:lnTo>
                    <a:pt x="0" y="1"/>
                  </a:lnTo>
                  <a:close/>
                </a:path>
              </a:pathLst>
            </a:custGeom>
            <a:solidFill>
              <a:srgbClr val="EF07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3" name="Freeform 101"/>
            <p:cNvSpPr>
              <a:spLocks/>
            </p:cNvSpPr>
            <p:nvPr/>
          </p:nvSpPr>
          <p:spPr bwMode="auto">
            <a:xfrm>
              <a:off x="1601" y="2653"/>
              <a:ext cx="211" cy="131"/>
            </a:xfrm>
            <a:custGeom>
              <a:avLst/>
              <a:gdLst>
                <a:gd name="T0" fmla="*/ 114 w 211"/>
                <a:gd name="T1" fmla="*/ 112 h 131"/>
                <a:gd name="T2" fmla="*/ 110 w 211"/>
                <a:gd name="T3" fmla="*/ 97 h 131"/>
                <a:gd name="T4" fmla="*/ 105 w 211"/>
                <a:gd name="T5" fmla="*/ 83 h 131"/>
                <a:gd name="T6" fmla="*/ 96 w 211"/>
                <a:gd name="T7" fmla="*/ 71 h 131"/>
                <a:gd name="T8" fmla="*/ 90 w 211"/>
                <a:gd name="T9" fmla="*/ 62 h 131"/>
                <a:gd name="T10" fmla="*/ 80 w 211"/>
                <a:gd name="T11" fmla="*/ 51 h 131"/>
                <a:gd name="T12" fmla="*/ 70 w 211"/>
                <a:gd name="T13" fmla="*/ 42 h 131"/>
                <a:gd name="T14" fmla="*/ 61 w 211"/>
                <a:gd name="T15" fmla="*/ 33 h 131"/>
                <a:gd name="T16" fmla="*/ 52 w 211"/>
                <a:gd name="T17" fmla="*/ 29 h 131"/>
                <a:gd name="T18" fmla="*/ 40 w 211"/>
                <a:gd name="T19" fmla="*/ 20 h 131"/>
                <a:gd name="T20" fmla="*/ 31 w 211"/>
                <a:gd name="T21" fmla="*/ 15 h 131"/>
                <a:gd name="T22" fmla="*/ 22 w 211"/>
                <a:gd name="T23" fmla="*/ 11 h 131"/>
                <a:gd name="T24" fmla="*/ 15 w 211"/>
                <a:gd name="T25" fmla="*/ 8 h 131"/>
                <a:gd name="T26" fmla="*/ 7 w 211"/>
                <a:gd name="T27" fmla="*/ 3 h 131"/>
                <a:gd name="T28" fmla="*/ 3 w 211"/>
                <a:gd name="T29" fmla="*/ 2 h 131"/>
                <a:gd name="T30" fmla="*/ 0 w 211"/>
                <a:gd name="T31" fmla="*/ 2 h 131"/>
                <a:gd name="T32" fmla="*/ 0 w 211"/>
                <a:gd name="T33" fmla="*/ 2 h 131"/>
                <a:gd name="T34" fmla="*/ 12 w 211"/>
                <a:gd name="T35" fmla="*/ 0 h 131"/>
                <a:gd name="T36" fmla="*/ 25 w 211"/>
                <a:gd name="T37" fmla="*/ 0 h 131"/>
                <a:gd name="T38" fmla="*/ 39 w 211"/>
                <a:gd name="T39" fmla="*/ 0 h 131"/>
                <a:gd name="T40" fmla="*/ 54 w 211"/>
                <a:gd name="T41" fmla="*/ 3 h 131"/>
                <a:gd name="T42" fmla="*/ 67 w 211"/>
                <a:gd name="T43" fmla="*/ 5 h 131"/>
                <a:gd name="T44" fmla="*/ 81 w 211"/>
                <a:gd name="T45" fmla="*/ 9 h 131"/>
                <a:gd name="T46" fmla="*/ 95 w 211"/>
                <a:gd name="T47" fmla="*/ 14 h 131"/>
                <a:gd name="T48" fmla="*/ 113 w 211"/>
                <a:gd name="T49" fmla="*/ 20 h 131"/>
                <a:gd name="T50" fmla="*/ 125 w 211"/>
                <a:gd name="T51" fmla="*/ 24 h 131"/>
                <a:gd name="T52" fmla="*/ 138 w 211"/>
                <a:gd name="T53" fmla="*/ 32 h 131"/>
                <a:gd name="T54" fmla="*/ 152 w 211"/>
                <a:gd name="T55" fmla="*/ 39 h 131"/>
                <a:gd name="T56" fmla="*/ 166 w 211"/>
                <a:gd name="T57" fmla="*/ 48 h 131"/>
                <a:gd name="T58" fmla="*/ 176 w 211"/>
                <a:gd name="T59" fmla="*/ 57 h 131"/>
                <a:gd name="T60" fmla="*/ 190 w 211"/>
                <a:gd name="T61" fmla="*/ 69 h 131"/>
                <a:gd name="T62" fmla="*/ 199 w 211"/>
                <a:gd name="T63" fmla="*/ 83 h 131"/>
                <a:gd name="T64" fmla="*/ 211 w 211"/>
                <a:gd name="T65" fmla="*/ 98 h 131"/>
                <a:gd name="T66" fmla="*/ 209 w 211"/>
                <a:gd name="T67" fmla="*/ 101 h 131"/>
                <a:gd name="T68" fmla="*/ 209 w 211"/>
                <a:gd name="T69" fmla="*/ 106 h 131"/>
                <a:gd name="T70" fmla="*/ 205 w 211"/>
                <a:gd name="T71" fmla="*/ 110 h 131"/>
                <a:gd name="T72" fmla="*/ 200 w 211"/>
                <a:gd name="T73" fmla="*/ 115 h 131"/>
                <a:gd name="T74" fmla="*/ 191 w 211"/>
                <a:gd name="T75" fmla="*/ 118 h 131"/>
                <a:gd name="T76" fmla="*/ 185 w 211"/>
                <a:gd name="T77" fmla="*/ 122 h 131"/>
                <a:gd name="T78" fmla="*/ 176 w 211"/>
                <a:gd name="T79" fmla="*/ 125 h 131"/>
                <a:gd name="T80" fmla="*/ 170 w 211"/>
                <a:gd name="T81" fmla="*/ 130 h 131"/>
                <a:gd name="T82" fmla="*/ 160 w 211"/>
                <a:gd name="T83" fmla="*/ 130 h 131"/>
                <a:gd name="T84" fmla="*/ 150 w 211"/>
                <a:gd name="T85" fmla="*/ 131 h 131"/>
                <a:gd name="T86" fmla="*/ 141 w 211"/>
                <a:gd name="T87" fmla="*/ 131 h 131"/>
                <a:gd name="T88" fmla="*/ 134 w 211"/>
                <a:gd name="T89" fmla="*/ 131 h 131"/>
                <a:gd name="T90" fmla="*/ 125 w 211"/>
                <a:gd name="T91" fmla="*/ 127 h 131"/>
                <a:gd name="T92" fmla="*/ 119 w 211"/>
                <a:gd name="T93" fmla="*/ 125 h 131"/>
                <a:gd name="T94" fmla="*/ 114 w 211"/>
                <a:gd name="T95" fmla="*/ 118 h 131"/>
                <a:gd name="T96" fmla="*/ 114 w 211"/>
                <a:gd name="T97" fmla="*/ 112 h 131"/>
                <a:gd name="T98" fmla="*/ 114 w 211"/>
                <a:gd name="T99" fmla="*/ 112 h 1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1"/>
                <a:gd name="T151" fmla="*/ 0 h 131"/>
                <a:gd name="T152" fmla="*/ 211 w 211"/>
                <a:gd name="T153" fmla="*/ 131 h 1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1" h="131">
                  <a:moveTo>
                    <a:pt x="114" y="112"/>
                  </a:moveTo>
                  <a:lnTo>
                    <a:pt x="110" y="97"/>
                  </a:lnTo>
                  <a:lnTo>
                    <a:pt x="105" y="83"/>
                  </a:lnTo>
                  <a:lnTo>
                    <a:pt x="96" y="71"/>
                  </a:lnTo>
                  <a:lnTo>
                    <a:pt x="90" y="62"/>
                  </a:lnTo>
                  <a:lnTo>
                    <a:pt x="80" y="51"/>
                  </a:lnTo>
                  <a:lnTo>
                    <a:pt x="70" y="42"/>
                  </a:lnTo>
                  <a:lnTo>
                    <a:pt x="61" y="33"/>
                  </a:lnTo>
                  <a:lnTo>
                    <a:pt x="52" y="29"/>
                  </a:lnTo>
                  <a:lnTo>
                    <a:pt x="40" y="20"/>
                  </a:lnTo>
                  <a:lnTo>
                    <a:pt x="31" y="15"/>
                  </a:lnTo>
                  <a:lnTo>
                    <a:pt x="22" y="11"/>
                  </a:lnTo>
                  <a:lnTo>
                    <a:pt x="15" y="8"/>
                  </a:lnTo>
                  <a:lnTo>
                    <a:pt x="7" y="3"/>
                  </a:lnTo>
                  <a:lnTo>
                    <a:pt x="3" y="2"/>
                  </a:lnTo>
                  <a:lnTo>
                    <a:pt x="0" y="2"/>
                  </a:lnTo>
                  <a:lnTo>
                    <a:pt x="12" y="0"/>
                  </a:lnTo>
                  <a:lnTo>
                    <a:pt x="25" y="0"/>
                  </a:lnTo>
                  <a:lnTo>
                    <a:pt x="39" y="0"/>
                  </a:lnTo>
                  <a:lnTo>
                    <a:pt x="54" y="3"/>
                  </a:lnTo>
                  <a:lnTo>
                    <a:pt x="67" y="5"/>
                  </a:lnTo>
                  <a:lnTo>
                    <a:pt x="81" y="9"/>
                  </a:lnTo>
                  <a:lnTo>
                    <a:pt x="95" y="14"/>
                  </a:lnTo>
                  <a:lnTo>
                    <a:pt x="113" y="20"/>
                  </a:lnTo>
                  <a:lnTo>
                    <a:pt x="125" y="24"/>
                  </a:lnTo>
                  <a:lnTo>
                    <a:pt x="138" y="32"/>
                  </a:lnTo>
                  <a:lnTo>
                    <a:pt x="152" y="39"/>
                  </a:lnTo>
                  <a:lnTo>
                    <a:pt x="166" y="48"/>
                  </a:lnTo>
                  <a:lnTo>
                    <a:pt x="176" y="57"/>
                  </a:lnTo>
                  <a:lnTo>
                    <a:pt x="190" y="69"/>
                  </a:lnTo>
                  <a:lnTo>
                    <a:pt x="199" y="83"/>
                  </a:lnTo>
                  <a:lnTo>
                    <a:pt x="211" y="98"/>
                  </a:lnTo>
                  <a:lnTo>
                    <a:pt x="209" y="101"/>
                  </a:lnTo>
                  <a:lnTo>
                    <a:pt x="209" y="106"/>
                  </a:lnTo>
                  <a:lnTo>
                    <a:pt x="205" y="110"/>
                  </a:lnTo>
                  <a:lnTo>
                    <a:pt x="200" y="115"/>
                  </a:lnTo>
                  <a:lnTo>
                    <a:pt x="191" y="118"/>
                  </a:lnTo>
                  <a:lnTo>
                    <a:pt x="185" y="122"/>
                  </a:lnTo>
                  <a:lnTo>
                    <a:pt x="176" y="125"/>
                  </a:lnTo>
                  <a:lnTo>
                    <a:pt x="170" y="130"/>
                  </a:lnTo>
                  <a:lnTo>
                    <a:pt x="160" y="130"/>
                  </a:lnTo>
                  <a:lnTo>
                    <a:pt x="150" y="131"/>
                  </a:lnTo>
                  <a:lnTo>
                    <a:pt x="141" y="131"/>
                  </a:lnTo>
                  <a:lnTo>
                    <a:pt x="134" y="131"/>
                  </a:lnTo>
                  <a:lnTo>
                    <a:pt x="125" y="127"/>
                  </a:lnTo>
                  <a:lnTo>
                    <a:pt x="119" y="125"/>
                  </a:lnTo>
                  <a:lnTo>
                    <a:pt x="114" y="118"/>
                  </a:lnTo>
                  <a:lnTo>
                    <a:pt x="114" y="112"/>
                  </a:lnTo>
                  <a:close/>
                </a:path>
              </a:pathLst>
            </a:custGeom>
            <a:solidFill>
              <a:srgbClr val="F126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4" name="Freeform 102"/>
            <p:cNvSpPr>
              <a:spLocks/>
            </p:cNvSpPr>
            <p:nvPr/>
          </p:nvSpPr>
          <p:spPr bwMode="auto">
            <a:xfrm>
              <a:off x="1605" y="2656"/>
              <a:ext cx="198" cy="124"/>
            </a:xfrm>
            <a:custGeom>
              <a:avLst/>
              <a:gdLst>
                <a:gd name="T0" fmla="*/ 115 w 198"/>
                <a:gd name="T1" fmla="*/ 104 h 124"/>
                <a:gd name="T2" fmla="*/ 109 w 198"/>
                <a:gd name="T3" fmla="*/ 91 h 124"/>
                <a:gd name="T4" fmla="*/ 104 w 198"/>
                <a:gd name="T5" fmla="*/ 78 h 124"/>
                <a:gd name="T6" fmla="*/ 95 w 198"/>
                <a:gd name="T7" fmla="*/ 66 h 124"/>
                <a:gd name="T8" fmla="*/ 89 w 198"/>
                <a:gd name="T9" fmla="*/ 57 h 124"/>
                <a:gd name="T10" fmla="*/ 79 w 198"/>
                <a:gd name="T11" fmla="*/ 48 h 124"/>
                <a:gd name="T12" fmla="*/ 70 w 198"/>
                <a:gd name="T13" fmla="*/ 39 h 124"/>
                <a:gd name="T14" fmla="*/ 60 w 198"/>
                <a:gd name="T15" fmla="*/ 32 h 124"/>
                <a:gd name="T16" fmla="*/ 51 w 198"/>
                <a:gd name="T17" fmla="*/ 27 h 124"/>
                <a:gd name="T18" fmla="*/ 39 w 198"/>
                <a:gd name="T19" fmla="*/ 20 h 124"/>
                <a:gd name="T20" fmla="*/ 30 w 198"/>
                <a:gd name="T21" fmla="*/ 15 h 124"/>
                <a:gd name="T22" fmla="*/ 21 w 198"/>
                <a:gd name="T23" fmla="*/ 11 h 124"/>
                <a:gd name="T24" fmla="*/ 15 w 198"/>
                <a:gd name="T25" fmla="*/ 8 h 124"/>
                <a:gd name="T26" fmla="*/ 8 w 198"/>
                <a:gd name="T27" fmla="*/ 3 h 124"/>
                <a:gd name="T28" fmla="*/ 3 w 198"/>
                <a:gd name="T29" fmla="*/ 3 h 124"/>
                <a:gd name="T30" fmla="*/ 0 w 198"/>
                <a:gd name="T31" fmla="*/ 3 h 124"/>
                <a:gd name="T32" fmla="*/ 0 w 198"/>
                <a:gd name="T33" fmla="*/ 3 h 124"/>
                <a:gd name="T34" fmla="*/ 11 w 198"/>
                <a:gd name="T35" fmla="*/ 0 h 124"/>
                <a:gd name="T36" fmla="*/ 24 w 198"/>
                <a:gd name="T37" fmla="*/ 0 h 124"/>
                <a:gd name="T38" fmla="*/ 38 w 198"/>
                <a:gd name="T39" fmla="*/ 0 h 124"/>
                <a:gd name="T40" fmla="*/ 51 w 198"/>
                <a:gd name="T41" fmla="*/ 2 h 124"/>
                <a:gd name="T42" fmla="*/ 65 w 198"/>
                <a:gd name="T43" fmla="*/ 2 h 124"/>
                <a:gd name="T44" fmla="*/ 79 w 198"/>
                <a:gd name="T45" fmla="*/ 6 h 124"/>
                <a:gd name="T46" fmla="*/ 92 w 198"/>
                <a:gd name="T47" fmla="*/ 11 h 124"/>
                <a:gd name="T48" fmla="*/ 107 w 198"/>
                <a:gd name="T49" fmla="*/ 17 h 124"/>
                <a:gd name="T50" fmla="*/ 118 w 198"/>
                <a:gd name="T51" fmla="*/ 21 h 124"/>
                <a:gd name="T52" fmla="*/ 131 w 198"/>
                <a:gd name="T53" fmla="*/ 29 h 124"/>
                <a:gd name="T54" fmla="*/ 143 w 198"/>
                <a:gd name="T55" fmla="*/ 36 h 124"/>
                <a:gd name="T56" fmla="*/ 157 w 198"/>
                <a:gd name="T57" fmla="*/ 45 h 124"/>
                <a:gd name="T58" fmla="*/ 166 w 198"/>
                <a:gd name="T59" fmla="*/ 54 h 124"/>
                <a:gd name="T60" fmla="*/ 178 w 198"/>
                <a:gd name="T61" fmla="*/ 65 h 124"/>
                <a:gd name="T62" fmla="*/ 187 w 198"/>
                <a:gd name="T63" fmla="*/ 77 h 124"/>
                <a:gd name="T64" fmla="*/ 198 w 198"/>
                <a:gd name="T65" fmla="*/ 91 h 124"/>
                <a:gd name="T66" fmla="*/ 198 w 198"/>
                <a:gd name="T67" fmla="*/ 94 h 124"/>
                <a:gd name="T68" fmla="*/ 198 w 198"/>
                <a:gd name="T69" fmla="*/ 98 h 124"/>
                <a:gd name="T70" fmla="*/ 193 w 198"/>
                <a:gd name="T71" fmla="*/ 103 h 124"/>
                <a:gd name="T72" fmla="*/ 190 w 198"/>
                <a:gd name="T73" fmla="*/ 107 h 124"/>
                <a:gd name="T74" fmla="*/ 183 w 198"/>
                <a:gd name="T75" fmla="*/ 110 h 124"/>
                <a:gd name="T76" fmla="*/ 178 w 198"/>
                <a:gd name="T77" fmla="*/ 115 h 124"/>
                <a:gd name="T78" fmla="*/ 169 w 198"/>
                <a:gd name="T79" fmla="*/ 118 h 124"/>
                <a:gd name="T80" fmla="*/ 165 w 198"/>
                <a:gd name="T81" fmla="*/ 122 h 124"/>
                <a:gd name="T82" fmla="*/ 156 w 198"/>
                <a:gd name="T83" fmla="*/ 122 h 124"/>
                <a:gd name="T84" fmla="*/ 146 w 198"/>
                <a:gd name="T85" fmla="*/ 124 h 124"/>
                <a:gd name="T86" fmla="*/ 137 w 198"/>
                <a:gd name="T87" fmla="*/ 122 h 124"/>
                <a:gd name="T88" fmla="*/ 133 w 198"/>
                <a:gd name="T89" fmla="*/ 122 h 124"/>
                <a:gd name="T90" fmla="*/ 124 w 198"/>
                <a:gd name="T91" fmla="*/ 118 h 124"/>
                <a:gd name="T92" fmla="*/ 119 w 198"/>
                <a:gd name="T93" fmla="*/ 116 h 124"/>
                <a:gd name="T94" fmla="*/ 115 w 198"/>
                <a:gd name="T95" fmla="*/ 109 h 124"/>
                <a:gd name="T96" fmla="*/ 115 w 198"/>
                <a:gd name="T97" fmla="*/ 104 h 124"/>
                <a:gd name="T98" fmla="*/ 115 w 198"/>
                <a:gd name="T99" fmla="*/ 104 h 1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8"/>
                <a:gd name="T151" fmla="*/ 0 h 124"/>
                <a:gd name="T152" fmla="*/ 198 w 198"/>
                <a:gd name="T153" fmla="*/ 124 h 12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8" h="124">
                  <a:moveTo>
                    <a:pt x="115" y="104"/>
                  </a:moveTo>
                  <a:lnTo>
                    <a:pt x="109" y="91"/>
                  </a:lnTo>
                  <a:lnTo>
                    <a:pt x="104" y="78"/>
                  </a:lnTo>
                  <a:lnTo>
                    <a:pt x="95" y="66"/>
                  </a:lnTo>
                  <a:lnTo>
                    <a:pt x="89" y="57"/>
                  </a:lnTo>
                  <a:lnTo>
                    <a:pt x="79" y="48"/>
                  </a:lnTo>
                  <a:lnTo>
                    <a:pt x="70" y="39"/>
                  </a:lnTo>
                  <a:lnTo>
                    <a:pt x="60" y="32"/>
                  </a:lnTo>
                  <a:lnTo>
                    <a:pt x="51" y="27"/>
                  </a:lnTo>
                  <a:lnTo>
                    <a:pt x="39" y="20"/>
                  </a:lnTo>
                  <a:lnTo>
                    <a:pt x="30" y="15"/>
                  </a:lnTo>
                  <a:lnTo>
                    <a:pt x="21" y="11"/>
                  </a:lnTo>
                  <a:lnTo>
                    <a:pt x="15" y="8"/>
                  </a:lnTo>
                  <a:lnTo>
                    <a:pt x="8" y="3"/>
                  </a:lnTo>
                  <a:lnTo>
                    <a:pt x="3" y="3"/>
                  </a:lnTo>
                  <a:lnTo>
                    <a:pt x="0" y="3"/>
                  </a:lnTo>
                  <a:lnTo>
                    <a:pt x="11" y="0"/>
                  </a:lnTo>
                  <a:lnTo>
                    <a:pt x="24" y="0"/>
                  </a:lnTo>
                  <a:lnTo>
                    <a:pt x="38" y="0"/>
                  </a:lnTo>
                  <a:lnTo>
                    <a:pt x="51" y="2"/>
                  </a:lnTo>
                  <a:lnTo>
                    <a:pt x="65" y="2"/>
                  </a:lnTo>
                  <a:lnTo>
                    <a:pt x="79" y="6"/>
                  </a:lnTo>
                  <a:lnTo>
                    <a:pt x="92" y="11"/>
                  </a:lnTo>
                  <a:lnTo>
                    <a:pt x="107" y="17"/>
                  </a:lnTo>
                  <a:lnTo>
                    <a:pt x="118" y="21"/>
                  </a:lnTo>
                  <a:lnTo>
                    <a:pt x="131" y="29"/>
                  </a:lnTo>
                  <a:lnTo>
                    <a:pt x="143" y="36"/>
                  </a:lnTo>
                  <a:lnTo>
                    <a:pt x="157" y="45"/>
                  </a:lnTo>
                  <a:lnTo>
                    <a:pt x="166" y="54"/>
                  </a:lnTo>
                  <a:lnTo>
                    <a:pt x="178" y="65"/>
                  </a:lnTo>
                  <a:lnTo>
                    <a:pt x="187" y="77"/>
                  </a:lnTo>
                  <a:lnTo>
                    <a:pt x="198" y="91"/>
                  </a:lnTo>
                  <a:lnTo>
                    <a:pt x="198" y="94"/>
                  </a:lnTo>
                  <a:lnTo>
                    <a:pt x="198" y="98"/>
                  </a:lnTo>
                  <a:lnTo>
                    <a:pt x="193" y="103"/>
                  </a:lnTo>
                  <a:lnTo>
                    <a:pt x="190" y="107"/>
                  </a:lnTo>
                  <a:lnTo>
                    <a:pt x="183" y="110"/>
                  </a:lnTo>
                  <a:lnTo>
                    <a:pt x="178" y="115"/>
                  </a:lnTo>
                  <a:lnTo>
                    <a:pt x="169" y="118"/>
                  </a:lnTo>
                  <a:lnTo>
                    <a:pt x="165" y="122"/>
                  </a:lnTo>
                  <a:lnTo>
                    <a:pt x="156" y="122"/>
                  </a:lnTo>
                  <a:lnTo>
                    <a:pt x="146" y="124"/>
                  </a:lnTo>
                  <a:lnTo>
                    <a:pt x="137" y="122"/>
                  </a:lnTo>
                  <a:lnTo>
                    <a:pt x="133" y="122"/>
                  </a:lnTo>
                  <a:lnTo>
                    <a:pt x="124" y="118"/>
                  </a:lnTo>
                  <a:lnTo>
                    <a:pt x="119" y="116"/>
                  </a:lnTo>
                  <a:lnTo>
                    <a:pt x="115" y="109"/>
                  </a:lnTo>
                  <a:lnTo>
                    <a:pt x="115" y="104"/>
                  </a:lnTo>
                  <a:close/>
                </a:path>
              </a:pathLst>
            </a:custGeom>
            <a:solidFill>
              <a:srgbClr val="F345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5" name="Freeform 103"/>
            <p:cNvSpPr>
              <a:spLocks/>
            </p:cNvSpPr>
            <p:nvPr/>
          </p:nvSpPr>
          <p:spPr bwMode="auto">
            <a:xfrm>
              <a:off x="1614" y="2658"/>
              <a:ext cx="180" cy="114"/>
            </a:xfrm>
            <a:custGeom>
              <a:avLst/>
              <a:gdLst>
                <a:gd name="T0" fmla="*/ 106 w 180"/>
                <a:gd name="T1" fmla="*/ 98 h 114"/>
                <a:gd name="T2" fmla="*/ 101 w 180"/>
                <a:gd name="T3" fmla="*/ 84 h 114"/>
                <a:gd name="T4" fmla="*/ 97 w 180"/>
                <a:gd name="T5" fmla="*/ 73 h 114"/>
                <a:gd name="T6" fmla="*/ 89 w 180"/>
                <a:gd name="T7" fmla="*/ 63 h 114"/>
                <a:gd name="T8" fmla="*/ 85 w 180"/>
                <a:gd name="T9" fmla="*/ 54 h 114"/>
                <a:gd name="T10" fmla="*/ 76 w 180"/>
                <a:gd name="T11" fmla="*/ 45 h 114"/>
                <a:gd name="T12" fmla="*/ 67 w 180"/>
                <a:gd name="T13" fmla="*/ 36 h 114"/>
                <a:gd name="T14" fmla="*/ 57 w 180"/>
                <a:gd name="T15" fmla="*/ 28 h 114"/>
                <a:gd name="T16" fmla="*/ 48 w 180"/>
                <a:gd name="T17" fmla="*/ 24 h 114"/>
                <a:gd name="T18" fmla="*/ 39 w 180"/>
                <a:gd name="T19" fmla="*/ 18 h 114"/>
                <a:gd name="T20" fmla="*/ 30 w 180"/>
                <a:gd name="T21" fmla="*/ 13 h 114"/>
                <a:gd name="T22" fmla="*/ 21 w 180"/>
                <a:gd name="T23" fmla="*/ 9 h 114"/>
                <a:gd name="T24" fmla="*/ 15 w 180"/>
                <a:gd name="T25" fmla="*/ 6 h 114"/>
                <a:gd name="T26" fmla="*/ 8 w 180"/>
                <a:gd name="T27" fmla="*/ 1 h 114"/>
                <a:gd name="T28" fmla="*/ 3 w 180"/>
                <a:gd name="T29" fmla="*/ 1 h 114"/>
                <a:gd name="T30" fmla="*/ 0 w 180"/>
                <a:gd name="T31" fmla="*/ 1 h 114"/>
                <a:gd name="T32" fmla="*/ 0 w 180"/>
                <a:gd name="T33" fmla="*/ 1 h 114"/>
                <a:gd name="T34" fmla="*/ 9 w 180"/>
                <a:gd name="T35" fmla="*/ 0 h 114"/>
                <a:gd name="T36" fmla="*/ 21 w 180"/>
                <a:gd name="T37" fmla="*/ 0 h 114"/>
                <a:gd name="T38" fmla="*/ 32 w 180"/>
                <a:gd name="T39" fmla="*/ 0 h 114"/>
                <a:gd name="T40" fmla="*/ 45 w 180"/>
                <a:gd name="T41" fmla="*/ 3 h 114"/>
                <a:gd name="T42" fmla="*/ 56 w 180"/>
                <a:gd name="T43" fmla="*/ 3 h 114"/>
                <a:gd name="T44" fmla="*/ 70 w 180"/>
                <a:gd name="T45" fmla="*/ 7 h 114"/>
                <a:gd name="T46" fmla="*/ 83 w 180"/>
                <a:gd name="T47" fmla="*/ 12 h 114"/>
                <a:gd name="T48" fmla="*/ 97 w 180"/>
                <a:gd name="T49" fmla="*/ 18 h 114"/>
                <a:gd name="T50" fmla="*/ 106 w 180"/>
                <a:gd name="T51" fmla="*/ 22 h 114"/>
                <a:gd name="T52" fmla="*/ 119 w 180"/>
                <a:gd name="T53" fmla="*/ 28 h 114"/>
                <a:gd name="T54" fmla="*/ 130 w 180"/>
                <a:gd name="T55" fmla="*/ 34 h 114"/>
                <a:gd name="T56" fmla="*/ 143 w 180"/>
                <a:gd name="T57" fmla="*/ 43 h 114"/>
                <a:gd name="T58" fmla="*/ 153 w 180"/>
                <a:gd name="T59" fmla="*/ 52 h 114"/>
                <a:gd name="T60" fmla="*/ 163 w 180"/>
                <a:gd name="T61" fmla="*/ 61 h 114"/>
                <a:gd name="T62" fmla="*/ 171 w 180"/>
                <a:gd name="T63" fmla="*/ 70 h 114"/>
                <a:gd name="T64" fmla="*/ 180 w 180"/>
                <a:gd name="T65" fmla="*/ 84 h 114"/>
                <a:gd name="T66" fmla="*/ 180 w 180"/>
                <a:gd name="T67" fmla="*/ 86 h 114"/>
                <a:gd name="T68" fmla="*/ 180 w 180"/>
                <a:gd name="T69" fmla="*/ 90 h 114"/>
                <a:gd name="T70" fmla="*/ 175 w 180"/>
                <a:gd name="T71" fmla="*/ 95 h 114"/>
                <a:gd name="T72" fmla="*/ 174 w 180"/>
                <a:gd name="T73" fmla="*/ 99 h 114"/>
                <a:gd name="T74" fmla="*/ 166 w 180"/>
                <a:gd name="T75" fmla="*/ 101 h 114"/>
                <a:gd name="T76" fmla="*/ 162 w 180"/>
                <a:gd name="T77" fmla="*/ 105 h 114"/>
                <a:gd name="T78" fmla="*/ 154 w 180"/>
                <a:gd name="T79" fmla="*/ 108 h 114"/>
                <a:gd name="T80" fmla="*/ 150 w 180"/>
                <a:gd name="T81" fmla="*/ 113 h 114"/>
                <a:gd name="T82" fmla="*/ 140 w 180"/>
                <a:gd name="T83" fmla="*/ 113 h 114"/>
                <a:gd name="T84" fmla="*/ 134 w 180"/>
                <a:gd name="T85" fmla="*/ 114 h 114"/>
                <a:gd name="T86" fmla="*/ 125 w 180"/>
                <a:gd name="T87" fmla="*/ 113 h 114"/>
                <a:gd name="T88" fmla="*/ 121 w 180"/>
                <a:gd name="T89" fmla="*/ 113 h 114"/>
                <a:gd name="T90" fmla="*/ 115 w 180"/>
                <a:gd name="T91" fmla="*/ 108 h 114"/>
                <a:gd name="T92" fmla="*/ 110 w 180"/>
                <a:gd name="T93" fmla="*/ 107 h 114"/>
                <a:gd name="T94" fmla="*/ 106 w 180"/>
                <a:gd name="T95" fmla="*/ 102 h 114"/>
                <a:gd name="T96" fmla="*/ 106 w 180"/>
                <a:gd name="T97" fmla="*/ 98 h 114"/>
                <a:gd name="T98" fmla="*/ 106 w 180"/>
                <a:gd name="T99" fmla="*/ 98 h 11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0"/>
                <a:gd name="T151" fmla="*/ 0 h 114"/>
                <a:gd name="T152" fmla="*/ 180 w 180"/>
                <a:gd name="T153" fmla="*/ 114 h 11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0" h="114">
                  <a:moveTo>
                    <a:pt x="106" y="98"/>
                  </a:moveTo>
                  <a:lnTo>
                    <a:pt x="101" y="84"/>
                  </a:lnTo>
                  <a:lnTo>
                    <a:pt x="97" y="73"/>
                  </a:lnTo>
                  <a:lnTo>
                    <a:pt x="89" y="63"/>
                  </a:lnTo>
                  <a:lnTo>
                    <a:pt x="85" y="54"/>
                  </a:lnTo>
                  <a:lnTo>
                    <a:pt x="76" y="45"/>
                  </a:lnTo>
                  <a:lnTo>
                    <a:pt x="67" y="36"/>
                  </a:lnTo>
                  <a:lnTo>
                    <a:pt x="57" y="28"/>
                  </a:lnTo>
                  <a:lnTo>
                    <a:pt x="48" y="24"/>
                  </a:lnTo>
                  <a:lnTo>
                    <a:pt x="39" y="18"/>
                  </a:lnTo>
                  <a:lnTo>
                    <a:pt x="30" y="13"/>
                  </a:lnTo>
                  <a:lnTo>
                    <a:pt x="21" y="9"/>
                  </a:lnTo>
                  <a:lnTo>
                    <a:pt x="15" y="6"/>
                  </a:lnTo>
                  <a:lnTo>
                    <a:pt x="8" y="1"/>
                  </a:lnTo>
                  <a:lnTo>
                    <a:pt x="3" y="1"/>
                  </a:lnTo>
                  <a:lnTo>
                    <a:pt x="0" y="1"/>
                  </a:lnTo>
                  <a:lnTo>
                    <a:pt x="9" y="0"/>
                  </a:lnTo>
                  <a:lnTo>
                    <a:pt x="21" y="0"/>
                  </a:lnTo>
                  <a:lnTo>
                    <a:pt x="32" y="0"/>
                  </a:lnTo>
                  <a:lnTo>
                    <a:pt x="45" y="3"/>
                  </a:lnTo>
                  <a:lnTo>
                    <a:pt x="56" y="3"/>
                  </a:lnTo>
                  <a:lnTo>
                    <a:pt x="70" y="7"/>
                  </a:lnTo>
                  <a:lnTo>
                    <a:pt x="83" y="12"/>
                  </a:lnTo>
                  <a:lnTo>
                    <a:pt x="97" y="18"/>
                  </a:lnTo>
                  <a:lnTo>
                    <a:pt x="106" y="22"/>
                  </a:lnTo>
                  <a:lnTo>
                    <a:pt x="119" y="28"/>
                  </a:lnTo>
                  <a:lnTo>
                    <a:pt x="130" y="34"/>
                  </a:lnTo>
                  <a:lnTo>
                    <a:pt x="143" y="43"/>
                  </a:lnTo>
                  <a:lnTo>
                    <a:pt x="153" y="52"/>
                  </a:lnTo>
                  <a:lnTo>
                    <a:pt x="163" y="61"/>
                  </a:lnTo>
                  <a:lnTo>
                    <a:pt x="171" y="70"/>
                  </a:lnTo>
                  <a:lnTo>
                    <a:pt x="180" y="84"/>
                  </a:lnTo>
                  <a:lnTo>
                    <a:pt x="180" y="86"/>
                  </a:lnTo>
                  <a:lnTo>
                    <a:pt x="180" y="90"/>
                  </a:lnTo>
                  <a:lnTo>
                    <a:pt x="175" y="95"/>
                  </a:lnTo>
                  <a:lnTo>
                    <a:pt x="174" y="99"/>
                  </a:lnTo>
                  <a:lnTo>
                    <a:pt x="166" y="101"/>
                  </a:lnTo>
                  <a:lnTo>
                    <a:pt x="162" y="105"/>
                  </a:lnTo>
                  <a:lnTo>
                    <a:pt x="154" y="108"/>
                  </a:lnTo>
                  <a:lnTo>
                    <a:pt x="150" y="113"/>
                  </a:lnTo>
                  <a:lnTo>
                    <a:pt x="140" y="113"/>
                  </a:lnTo>
                  <a:lnTo>
                    <a:pt x="134" y="114"/>
                  </a:lnTo>
                  <a:lnTo>
                    <a:pt x="125" y="113"/>
                  </a:lnTo>
                  <a:lnTo>
                    <a:pt x="121" y="113"/>
                  </a:lnTo>
                  <a:lnTo>
                    <a:pt x="115" y="108"/>
                  </a:lnTo>
                  <a:lnTo>
                    <a:pt x="110" y="107"/>
                  </a:lnTo>
                  <a:lnTo>
                    <a:pt x="106" y="102"/>
                  </a:lnTo>
                  <a:lnTo>
                    <a:pt x="106" y="98"/>
                  </a:lnTo>
                  <a:close/>
                </a:path>
              </a:pathLst>
            </a:custGeom>
            <a:solidFill>
              <a:srgbClr val="F564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6" name="Freeform 104"/>
            <p:cNvSpPr>
              <a:spLocks/>
            </p:cNvSpPr>
            <p:nvPr/>
          </p:nvSpPr>
          <p:spPr bwMode="auto">
            <a:xfrm>
              <a:off x="1623" y="2662"/>
              <a:ext cx="166" cy="104"/>
            </a:xfrm>
            <a:custGeom>
              <a:avLst/>
              <a:gdLst>
                <a:gd name="T0" fmla="*/ 101 w 166"/>
                <a:gd name="T1" fmla="*/ 89 h 104"/>
                <a:gd name="T2" fmla="*/ 95 w 166"/>
                <a:gd name="T3" fmla="*/ 76 h 104"/>
                <a:gd name="T4" fmla="*/ 91 w 166"/>
                <a:gd name="T5" fmla="*/ 66 h 104"/>
                <a:gd name="T6" fmla="*/ 82 w 166"/>
                <a:gd name="T7" fmla="*/ 57 h 104"/>
                <a:gd name="T8" fmla="*/ 77 w 166"/>
                <a:gd name="T9" fmla="*/ 48 h 104"/>
                <a:gd name="T10" fmla="*/ 68 w 166"/>
                <a:gd name="T11" fmla="*/ 39 h 104"/>
                <a:gd name="T12" fmla="*/ 61 w 166"/>
                <a:gd name="T13" fmla="*/ 33 h 104"/>
                <a:gd name="T14" fmla="*/ 52 w 166"/>
                <a:gd name="T15" fmla="*/ 26 h 104"/>
                <a:gd name="T16" fmla="*/ 44 w 166"/>
                <a:gd name="T17" fmla="*/ 21 h 104"/>
                <a:gd name="T18" fmla="*/ 35 w 166"/>
                <a:gd name="T19" fmla="*/ 15 h 104"/>
                <a:gd name="T20" fmla="*/ 26 w 166"/>
                <a:gd name="T21" fmla="*/ 11 h 104"/>
                <a:gd name="T22" fmla="*/ 17 w 166"/>
                <a:gd name="T23" fmla="*/ 6 h 104"/>
                <a:gd name="T24" fmla="*/ 12 w 166"/>
                <a:gd name="T25" fmla="*/ 6 h 104"/>
                <a:gd name="T26" fmla="*/ 6 w 166"/>
                <a:gd name="T27" fmla="*/ 2 h 104"/>
                <a:gd name="T28" fmla="*/ 2 w 166"/>
                <a:gd name="T29" fmla="*/ 2 h 104"/>
                <a:gd name="T30" fmla="*/ 0 w 166"/>
                <a:gd name="T31" fmla="*/ 2 h 104"/>
                <a:gd name="T32" fmla="*/ 0 w 166"/>
                <a:gd name="T33" fmla="*/ 2 h 104"/>
                <a:gd name="T34" fmla="*/ 9 w 166"/>
                <a:gd name="T35" fmla="*/ 0 h 104"/>
                <a:gd name="T36" fmla="*/ 20 w 166"/>
                <a:gd name="T37" fmla="*/ 0 h 104"/>
                <a:gd name="T38" fmla="*/ 29 w 166"/>
                <a:gd name="T39" fmla="*/ 0 h 104"/>
                <a:gd name="T40" fmla="*/ 42 w 166"/>
                <a:gd name="T41" fmla="*/ 2 h 104"/>
                <a:gd name="T42" fmla="*/ 52 w 166"/>
                <a:gd name="T43" fmla="*/ 2 h 104"/>
                <a:gd name="T44" fmla="*/ 65 w 166"/>
                <a:gd name="T45" fmla="*/ 6 h 104"/>
                <a:gd name="T46" fmla="*/ 76 w 166"/>
                <a:gd name="T47" fmla="*/ 11 h 104"/>
                <a:gd name="T48" fmla="*/ 89 w 166"/>
                <a:gd name="T49" fmla="*/ 15 h 104"/>
                <a:gd name="T50" fmla="*/ 98 w 166"/>
                <a:gd name="T51" fmla="*/ 20 h 104"/>
                <a:gd name="T52" fmla="*/ 110 w 166"/>
                <a:gd name="T53" fmla="*/ 26 h 104"/>
                <a:gd name="T54" fmla="*/ 119 w 166"/>
                <a:gd name="T55" fmla="*/ 32 h 104"/>
                <a:gd name="T56" fmla="*/ 131 w 166"/>
                <a:gd name="T57" fmla="*/ 41 h 104"/>
                <a:gd name="T58" fmla="*/ 141 w 166"/>
                <a:gd name="T59" fmla="*/ 48 h 104"/>
                <a:gd name="T60" fmla="*/ 150 w 166"/>
                <a:gd name="T61" fmla="*/ 57 h 104"/>
                <a:gd name="T62" fmla="*/ 157 w 166"/>
                <a:gd name="T63" fmla="*/ 66 h 104"/>
                <a:gd name="T64" fmla="*/ 166 w 166"/>
                <a:gd name="T65" fmla="*/ 80 h 104"/>
                <a:gd name="T66" fmla="*/ 165 w 166"/>
                <a:gd name="T67" fmla="*/ 80 h 104"/>
                <a:gd name="T68" fmla="*/ 165 w 166"/>
                <a:gd name="T69" fmla="*/ 85 h 104"/>
                <a:gd name="T70" fmla="*/ 160 w 166"/>
                <a:gd name="T71" fmla="*/ 88 h 104"/>
                <a:gd name="T72" fmla="*/ 159 w 166"/>
                <a:gd name="T73" fmla="*/ 92 h 104"/>
                <a:gd name="T74" fmla="*/ 153 w 166"/>
                <a:gd name="T75" fmla="*/ 92 h 104"/>
                <a:gd name="T76" fmla="*/ 148 w 166"/>
                <a:gd name="T77" fmla="*/ 97 h 104"/>
                <a:gd name="T78" fmla="*/ 142 w 166"/>
                <a:gd name="T79" fmla="*/ 100 h 104"/>
                <a:gd name="T80" fmla="*/ 138 w 166"/>
                <a:gd name="T81" fmla="*/ 104 h 104"/>
                <a:gd name="T82" fmla="*/ 128 w 166"/>
                <a:gd name="T83" fmla="*/ 104 h 104"/>
                <a:gd name="T84" fmla="*/ 124 w 166"/>
                <a:gd name="T85" fmla="*/ 104 h 104"/>
                <a:gd name="T86" fmla="*/ 116 w 166"/>
                <a:gd name="T87" fmla="*/ 104 h 104"/>
                <a:gd name="T88" fmla="*/ 112 w 166"/>
                <a:gd name="T89" fmla="*/ 104 h 104"/>
                <a:gd name="T90" fmla="*/ 107 w 166"/>
                <a:gd name="T91" fmla="*/ 100 h 104"/>
                <a:gd name="T92" fmla="*/ 103 w 166"/>
                <a:gd name="T93" fmla="*/ 98 h 104"/>
                <a:gd name="T94" fmla="*/ 101 w 166"/>
                <a:gd name="T95" fmla="*/ 94 h 104"/>
                <a:gd name="T96" fmla="*/ 101 w 166"/>
                <a:gd name="T97" fmla="*/ 89 h 104"/>
                <a:gd name="T98" fmla="*/ 101 w 166"/>
                <a:gd name="T99" fmla="*/ 89 h 10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6"/>
                <a:gd name="T151" fmla="*/ 0 h 104"/>
                <a:gd name="T152" fmla="*/ 166 w 166"/>
                <a:gd name="T153" fmla="*/ 104 h 10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6" h="104">
                  <a:moveTo>
                    <a:pt x="101" y="89"/>
                  </a:moveTo>
                  <a:lnTo>
                    <a:pt x="95" y="76"/>
                  </a:lnTo>
                  <a:lnTo>
                    <a:pt x="91" y="66"/>
                  </a:lnTo>
                  <a:lnTo>
                    <a:pt x="82" y="57"/>
                  </a:lnTo>
                  <a:lnTo>
                    <a:pt x="77" y="48"/>
                  </a:lnTo>
                  <a:lnTo>
                    <a:pt x="68" y="39"/>
                  </a:lnTo>
                  <a:lnTo>
                    <a:pt x="61" y="33"/>
                  </a:lnTo>
                  <a:lnTo>
                    <a:pt x="52" y="26"/>
                  </a:lnTo>
                  <a:lnTo>
                    <a:pt x="44" y="21"/>
                  </a:lnTo>
                  <a:lnTo>
                    <a:pt x="35" y="15"/>
                  </a:lnTo>
                  <a:lnTo>
                    <a:pt x="26" y="11"/>
                  </a:lnTo>
                  <a:lnTo>
                    <a:pt x="17" y="6"/>
                  </a:lnTo>
                  <a:lnTo>
                    <a:pt x="12" y="6"/>
                  </a:lnTo>
                  <a:lnTo>
                    <a:pt x="6" y="2"/>
                  </a:lnTo>
                  <a:lnTo>
                    <a:pt x="2" y="2"/>
                  </a:lnTo>
                  <a:lnTo>
                    <a:pt x="0" y="2"/>
                  </a:lnTo>
                  <a:lnTo>
                    <a:pt x="9" y="0"/>
                  </a:lnTo>
                  <a:lnTo>
                    <a:pt x="20" y="0"/>
                  </a:lnTo>
                  <a:lnTo>
                    <a:pt x="29" y="0"/>
                  </a:lnTo>
                  <a:lnTo>
                    <a:pt x="42" y="2"/>
                  </a:lnTo>
                  <a:lnTo>
                    <a:pt x="52" y="2"/>
                  </a:lnTo>
                  <a:lnTo>
                    <a:pt x="65" y="6"/>
                  </a:lnTo>
                  <a:lnTo>
                    <a:pt x="76" y="11"/>
                  </a:lnTo>
                  <a:lnTo>
                    <a:pt x="89" y="15"/>
                  </a:lnTo>
                  <a:lnTo>
                    <a:pt x="98" y="20"/>
                  </a:lnTo>
                  <a:lnTo>
                    <a:pt x="110" y="26"/>
                  </a:lnTo>
                  <a:lnTo>
                    <a:pt x="119" y="32"/>
                  </a:lnTo>
                  <a:lnTo>
                    <a:pt x="131" y="41"/>
                  </a:lnTo>
                  <a:lnTo>
                    <a:pt x="141" y="48"/>
                  </a:lnTo>
                  <a:lnTo>
                    <a:pt x="150" y="57"/>
                  </a:lnTo>
                  <a:lnTo>
                    <a:pt x="157" y="66"/>
                  </a:lnTo>
                  <a:lnTo>
                    <a:pt x="166" y="80"/>
                  </a:lnTo>
                  <a:lnTo>
                    <a:pt x="165" y="80"/>
                  </a:lnTo>
                  <a:lnTo>
                    <a:pt x="165" y="85"/>
                  </a:lnTo>
                  <a:lnTo>
                    <a:pt x="160" y="88"/>
                  </a:lnTo>
                  <a:lnTo>
                    <a:pt x="159" y="92"/>
                  </a:lnTo>
                  <a:lnTo>
                    <a:pt x="153" y="92"/>
                  </a:lnTo>
                  <a:lnTo>
                    <a:pt x="148" y="97"/>
                  </a:lnTo>
                  <a:lnTo>
                    <a:pt x="142" y="100"/>
                  </a:lnTo>
                  <a:lnTo>
                    <a:pt x="138" y="104"/>
                  </a:lnTo>
                  <a:lnTo>
                    <a:pt x="128" y="104"/>
                  </a:lnTo>
                  <a:lnTo>
                    <a:pt x="124" y="104"/>
                  </a:lnTo>
                  <a:lnTo>
                    <a:pt x="116" y="104"/>
                  </a:lnTo>
                  <a:lnTo>
                    <a:pt x="112" y="104"/>
                  </a:lnTo>
                  <a:lnTo>
                    <a:pt x="107" y="100"/>
                  </a:lnTo>
                  <a:lnTo>
                    <a:pt x="103" y="98"/>
                  </a:lnTo>
                  <a:lnTo>
                    <a:pt x="101" y="94"/>
                  </a:lnTo>
                  <a:lnTo>
                    <a:pt x="101" y="89"/>
                  </a:lnTo>
                  <a:close/>
                </a:path>
              </a:pathLst>
            </a:custGeom>
            <a:solidFill>
              <a:srgbClr val="F783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7" name="Freeform 105"/>
            <p:cNvSpPr>
              <a:spLocks/>
            </p:cNvSpPr>
            <p:nvPr/>
          </p:nvSpPr>
          <p:spPr bwMode="auto">
            <a:xfrm>
              <a:off x="1628" y="2664"/>
              <a:ext cx="151" cy="95"/>
            </a:xfrm>
            <a:custGeom>
              <a:avLst/>
              <a:gdLst>
                <a:gd name="T0" fmla="*/ 96 w 151"/>
                <a:gd name="T1" fmla="*/ 78 h 95"/>
                <a:gd name="T2" fmla="*/ 92 w 151"/>
                <a:gd name="T3" fmla="*/ 67 h 95"/>
                <a:gd name="T4" fmla="*/ 87 w 151"/>
                <a:gd name="T5" fmla="*/ 58 h 95"/>
                <a:gd name="T6" fmla="*/ 81 w 151"/>
                <a:gd name="T7" fmla="*/ 49 h 95"/>
                <a:gd name="T8" fmla="*/ 77 w 151"/>
                <a:gd name="T9" fmla="*/ 42 h 95"/>
                <a:gd name="T10" fmla="*/ 68 w 151"/>
                <a:gd name="T11" fmla="*/ 33 h 95"/>
                <a:gd name="T12" fmla="*/ 60 w 151"/>
                <a:gd name="T13" fmla="*/ 28 h 95"/>
                <a:gd name="T14" fmla="*/ 51 w 151"/>
                <a:gd name="T15" fmla="*/ 24 h 95"/>
                <a:gd name="T16" fmla="*/ 43 w 151"/>
                <a:gd name="T17" fmla="*/ 19 h 95"/>
                <a:gd name="T18" fmla="*/ 34 w 151"/>
                <a:gd name="T19" fmla="*/ 13 h 95"/>
                <a:gd name="T20" fmla="*/ 25 w 151"/>
                <a:gd name="T21" fmla="*/ 9 h 95"/>
                <a:gd name="T22" fmla="*/ 16 w 151"/>
                <a:gd name="T23" fmla="*/ 4 h 95"/>
                <a:gd name="T24" fmla="*/ 12 w 151"/>
                <a:gd name="T25" fmla="*/ 4 h 95"/>
                <a:gd name="T26" fmla="*/ 6 w 151"/>
                <a:gd name="T27" fmla="*/ 0 h 95"/>
                <a:gd name="T28" fmla="*/ 1 w 151"/>
                <a:gd name="T29" fmla="*/ 0 h 95"/>
                <a:gd name="T30" fmla="*/ 0 w 151"/>
                <a:gd name="T31" fmla="*/ 0 h 95"/>
                <a:gd name="T32" fmla="*/ 0 w 151"/>
                <a:gd name="T33" fmla="*/ 0 h 95"/>
                <a:gd name="T34" fmla="*/ 7 w 151"/>
                <a:gd name="T35" fmla="*/ 0 h 95"/>
                <a:gd name="T36" fmla="*/ 16 w 151"/>
                <a:gd name="T37" fmla="*/ 0 h 95"/>
                <a:gd name="T38" fmla="*/ 25 w 151"/>
                <a:gd name="T39" fmla="*/ 0 h 95"/>
                <a:gd name="T40" fmla="*/ 37 w 151"/>
                <a:gd name="T41" fmla="*/ 1 h 95"/>
                <a:gd name="T42" fmla="*/ 47 w 151"/>
                <a:gd name="T43" fmla="*/ 1 h 95"/>
                <a:gd name="T44" fmla="*/ 59 w 151"/>
                <a:gd name="T45" fmla="*/ 6 h 95"/>
                <a:gd name="T46" fmla="*/ 68 w 151"/>
                <a:gd name="T47" fmla="*/ 10 h 95"/>
                <a:gd name="T48" fmla="*/ 81 w 151"/>
                <a:gd name="T49" fmla="*/ 15 h 95"/>
                <a:gd name="T50" fmla="*/ 90 w 151"/>
                <a:gd name="T51" fmla="*/ 19 h 95"/>
                <a:gd name="T52" fmla="*/ 99 w 151"/>
                <a:gd name="T53" fmla="*/ 24 h 95"/>
                <a:gd name="T54" fmla="*/ 108 w 151"/>
                <a:gd name="T55" fmla="*/ 28 h 95"/>
                <a:gd name="T56" fmla="*/ 120 w 151"/>
                <a:gd name="T57" fmla="*/ 37 h 95"/>
                <a:gd name="T58" fmla="*/ 126 w 151"/>
                <a:gd name="T59" fmla="*/ 43 h 95"/>
                <a:gd name="T60" fmla="*/ 136 w 151"/>
                <a:gd name="T61" fmla="*/ 52 h 95"/>
                <a:gd name="T62" fmla="*/ 142 w 151"/>
                <a:gd name="T63" fmla="*/ 61 h 95"/>
                <a:gd name="T64" fmla="*/ 151 w 151"/>
                <a:gd name="T65" fmla="*/ 74 h 95"/>
                <a:gd name="T66" fmla="*/ 149 w 151"/>
                <a:gd name="T67" fmla="*/ 74 h 95"/>
                <a:gd name="T68" fmla="*/ 149 w 151"/>
                <a:gd name="T69" fmla="*/ 78 h 95"/>
                <a:gd name="T70" fmla="*/ 146 w 151"/>
                <a:gd name="T71" fmla="*/ 81 h 95"/>
                <a:gd name="T72" fmla="*/ 146 w 151"/>
                <a:gd name="T73" fmla="*/ 86 h 95"/>
                <a:gd name="T74" fmla="*/ 142 w 151"/>
                <a:gd name="T75" fmla="*/ 86 h 95"/>
                <a:gd name="T76" fmla="*/ 137 w 151"/>
                <a:gd name="T77" fmla="*/ 90 h 95"/>
                <a:gd name="T78" fmla="*/ 133 w 151"/>
                <a:gd name="T79" fmla="*/ 90 h 95"/>
                <a:gd name="T80" fmla="*/ 129 w 151"/>
                <a:gd name="T81" fmla="*/ 95 h 95"/>
                <a:gd name="T82" fmla="*/ 122 w 151"/>
                <a:gd name="T83" fmla="*/ 95 h 95"/>
                <a:gd name="T84" fmla="*/ 117 w 151"/>
                <a:gd name="T85" fmla="*/ 95 h 95"/>
                <a:gd name="T86" fmla="*/ 113 w 151"/>
                <a:gd name="T87" fmla="*/ 93 h 95"/>
                <a:gd name="T88" fmla="*/ 108 w 151"/>
                <a:gd name="T89" fmla="*/ 93 h 95"/>
                <a:gd name="T90" fmla="*/ 104 w 151"/>
                <a:gd name="T91" fmla="*/ 89 h 95"/>
                <a:gd name="T92" fmla="*/ 99 w 151"/>
                <a:gd name="T93" fmla="*/ 87 h 95"/>
                <a:gd name="T94" fmla="*/ 96 w 151"/>
                <a:gd name="T95" fmla="*/ 83 h 95"/>
                <a:gd name="T96" fmla="*/ 96 w 151"/>
                <a:gd name="T97" fmla="*/ 78 h 95"/>
                <a:gd name="T98" fmla="*/ 96 w 151"/>
                <a:gd name="T99" fmla="*/ 78 h 9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1"/>
                <a:gd name="T151" fmla="*/ 0 h 95"/>
                <a:gd name="T152" fmla="*/ 151 w 151"/>
                <a:gd name="T153" fmla="*/ 95 h 9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1" h="95">
                  <a:moveTo>
                    <a:pt x="96" y="78"/>
                  </a:moveTo>
                  <a:lnTo>
                    <a:pt x="92" y="67"/>
                  </a:lnTo>
                  <a:lnTo>
                    <a:pt x="87" y="58"/>
                  </a:lnTo>
                  <a:lnTo>
                    <a:pt x="81" y="49"/>
                  </a:lnTo>
                  <a:lnTo>
                    <a:pt x="77" y="42"/>
                  </a:lnTo>
                  <a:lnTo>
                    <a:pt x="68" y="33"/>
                  </a:lnTo>
                  <a:lnTo>
                    <a:pt x="60" y="28"/>
                  </a:lnTo>
                  <a:lnTo>
                    <a:pt x="51" y="24"/>
                  </a:lnTo>
                  <a:lnTo>
                    <a:pt x="43" y="19"/>
                  </a:lnTo>
                  <a:lnTo>
                    <a:pt x="34" y="13"/>
                  </a:lnTo>
                  <a:lnTo>
                    <a:pt x="25" y="9"/>
                  </a:lnTo>
                  <a:lnTo>
                    <a:pt x="16" y="4"/>
                  </a:lnTo>
                  <a:lnTo>
                    <a:pt x="12" y="4"/>
                  </a:lnTo>
                  <a:lnTo>
                    <a:pt x="6" y="0"/>
                  </a:lnTo>
                  <a:lnTo>
                    <a:pt x="1" y="0"/>
                  </a:lnTo>
                  <a:lnTo>
                    <a:pt x="0" y="0"/>
                  </a:lnTo>
                  <a:lnTo>
                    <a:pt x="7" y="0"/>
                  </a:lnTo>
                  <a:lnTo>
                    <a:pt x="16" y="0"/>
                  </a:lnTo>
                  <a:lnTo>
                    <a:pt x="25" y="0"/>
                  </a:lnTo>
                  <a:lnTo>
                    <a:pt x="37" y="1"/>
                  </a:lnTo>
                  <a:lnTo>
                    <a:pt x="47" y="1"/>
                  </a:lnTo>
                  <a:lnTo>
                    <a:pt x="59" y="6"/>
                  </a:lnTo>
                  <a:lnTo>
                    <a:pt x="68" y="10"/>
                  </a:lnTo>
                  <a:lnTo>
                    <a:pt x="81" y="15"/>
                  </a:lnTo>
                  <a:lnTo>
                    <a:pt x="90" y="19"/>
                  </a:lnTo>
                  <a:lnTo>
                    <a:pt x="99" y="24"/>
                  </a:lnTo>
                  <a:lnTo>
                    <a:pt x="108" y="28"/>
                  </a:lnTo>
                  <a:lnTo>
                    <a:pt x="120" y="37"/>
                  </a:lnTo>
                  <a:lnTo>
                    <a:pt x="126" y="43"/>
                  </a:lnTo>
                  <a:lnTo>
                    <a:pt x="136" y="52"/>
                  </a:lnTo>
                  <a:lnTo>
                    <a:pt x="142" y="61"/>
                  </a:lnTo>
                  <a:lnTo>
                    <a:pt x="151" y="74"/>
                  </a:lnTo>
                  <a:lnTo>
                    <a:pt x="149" y="74"/>
                  </a:lnTo>
                  <a:lnTo>
                    <a:pt x="149" y="78"/>
                  </a:lnTo>
                  <a:lnTo>
                    <a:pt x="146" y="81"/>
                  </a:lnTo>
                  <a:lnTo>
                    <a:pt x="146" y="86"/>
                  </a:lnTo>
                  <a:lnTo>
                    <a:pt x="142" y="86"/>
                  </a:lnTo>
                  <a:lnTo>
                    <a:pt x="137" y="90"/>
                  </a:lnTo>
                  <a:lnTo>
                    <a:pt x="133" y="90"/>
                  </a:lnTo>
                  <a:lnTo>
                    <a:pt x="129" y="95"/>
                  </a:lnTo>
                  <a:lnTo>
                    <a:pt x="122" y="95"/>
                  </a:lnTo>
                  <a:lnTo>
                    <a:pt x="117" y="95"/>
                  </a:lnTo>
                  <a:lnTo>
                    <a:pt x="113" y="93"/>
                  </a:lnTo>
                  <a:lnTo>
                    <a:pt x="108" y="93"/>
                  </a:lnTo>
                  <a:lnTo>
                    <a:pt x="104" y="89"/>
                  </a:lnTo>
                  <a:lnTo>
                    <a:pt x="99" y="87"/>
                  </a:lnTo>
                  <a:lnTo>
                    <a:pt x="96" y="83"/>
                  </a:lnTo>
                  <a:lnTo>
                    <a:pt x="96" y="78"/>
                  </a:lnTo>
                  <a:close/>
                </a:path>
              </a:pathLst>
            </a:custGeom>
            <a:solidFill>
              <a:srgbClr val="F9A2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8" name="Freeform 106"/>
            <p:cNvSpPr>
              <a:spLocks/>
            </p:cNvSpPr>
            <p:nvPr/>
          </p:nvSpPr>
          <p:spPr bwMode="auto">
            <a:xfrm>
              <a:off x="1637" y="2668"/>
              <a:ext cx="133" cy="85"/>
            </a:xfrm>
            <a:custGeom>
              <a:avLst/>
              <a:gdLst>
                <a:gd name="T0" fmla="*/ 87 w 133"/>
                <a:gd name="T1" fmla="*/ 70 h 85"/>
                <a:gd name="T2" fmla="*/ 83 w 133"/>
                <a:gd name="T3" fmla="*/ 60 h 85"/>
                <a:gd name="T4" fmla="*/ 78 w 133"/>
                <a:gd name="T5" fmla="*/ 51 h 85"/>
                <a:gd name="T6" fmla="*/ 72 w 133"/>
                <a:gd name="T7" fmla="*/ 42 h 85"/>
                <a:gd name="T8" fmla="*/ 68 w 133"/>
                <a:gd name="T9" fmla="*/ 38 h 85"/>
                <a:gd name="T10" fmla="*/ 59 w 133"/>
                <a:gd name="T11" fmla="*/ 29 h 85"/>
                <a:gd name="T12" fmla="*/ 53 w 133"/>
                <a:gd name="T13" fmla="*/ 24 h 85"/>
                <a:gd name="T14" fmla="*/ 44 w 133"/>
                <a:gd name="T15" fmla="*/ 20 h 85"/>
                <a:gd name="T16" fmla="*/ 39 w 133"/>
                <a:gd name="T17" fmla="*/ 15 h 85"/>
                <a:gd name="T18" fmla="*/ 30 w 133"/>
                <a:gd name="T19" fmla="*/ 11 h 85"/>
                <a:gd name="T20" fmla="*/ 22 w 133"/>
                <a:gd name="T21" fmla="*/ 6 h 85"/>
                <a:gd name="T22" fmla="*/ 15 w 133"/>
                <a:gd name="T23" fmla="*/ 2 h 85"/>
                <a:gd name="T24" fmla="*/ 10 w 133"/>
                <a:gd name="T25" fmla="*/ 2 h 85"/>
                <a:gd name="T26" fmla="*/ 6 w 133"/>
                <a:gd name="T27" fmla="*/ 0 h 85"/>
                <a:gd name="T28" fmla="*/ 1 w 133"/>
                <a:gd name="T29" fmla="*/ 0 h 85"/>
                <a:gd name="T30" fmla="*/ 0 w 133"/>
                <a:gd name="T31" fmla="*/ 0 h 85"/>
                <a:gd name="T32" fmla="*/ 0 w 133"/>
                <a:gd name="T33" fmla="*/ 0 h 85"/>
                <a:gd name="T34" fmla="*/ 4 w 133"/>
                <a:gd name="T35" fmla="*/ 0 h 85"/>
                <a:gd name="T36" fmla="*/ 13 w 133"/>
                <a:gd name="T37" fmla="*/ 0 h 85"/>
                <a:gd name="T38" fmla="*/ 22 w 133"/>
                <a:gd name="T39" fmla="*/ 0 h 85"/>
                <a:gd name="T40" fmla="*/ 31 w 133"/>
                <a:gd name="T41" fmla="*/ 2 h 85"/>
                <a:gd name="T42" fmla="*/ 41 w 133"/>
                <a:gd name="T43" fmla="*/ 2 h 85"/>
                <a:gd name="T44" fmla="*/ 50 w 133"/>
                <a:gd name="T45" fmla="*/ 6 h 85"/>
                <a:gd name="T46" fmla="*/ 59 w 133"/>
                <a:gd name="T47" fmla="*/ 8 h 85"/>
                <a:gd name="T48" fmla="*/ 71 w 133"/>
                <a:gd name="T49" fmla="*/ 12 h 85"/>
                <a:gd name="T50" fmla="*/ 78 w 133"/>
                <a:gd name="T51" fmla="*/ 15 h 85"/>
                <a:gd name="T52" fmla="*/ 87 w 133"/>
                <a:gd name="T53" fmla="*/ 20 h 85"/>
                <a:gd name="T54" fmla="*/ 96 w 133"/>
                <a:gd name="T55" fmla="*/ 24 h 85"/>
                <a:gd name="T56" fmla="*/ 105 w 133"/>
                <a:gd name="T57" fmla="*/ 32 h 85"/>
                <a:gd name="T58" fmla="*/ 111 w 133"/>
                <a:gd name="T59" fmla="*/ 36 h 85"/>
                <a:gd name="T60" fmla="*/ 120 w 133"/>
                <a:gd name="T61" fmla="*/ 45 h 85"/>
                <a:gd name="T62" fmla="*/ 125 w 133"/>
                <a:gd name="T63" fmla="*/ 54 h 85"/>
                <a:gd name="T64" fmla="*/ 133 w 133"/>
                <a:gd name="T65" fmla="*/ 65 h 85"/>
                <a:gd name="T66" fmla="*/ 131 w 133"/>
                <a:gd name="T67" fmla="*/ 65 h 85"/>
                <a:gd name="T68" fmla="*/ 131 w 133"/>
                <a:gd name="T69" fmla="*/ 70 h 85"/>
                <a:gd name="T70" fmla="*/ 130 w 133"/>
                <a:gd name="T71" fmla="*/ 73 h 85"/>
                <a:gd name="T72" fmla="*/ 130 w 133"/>
                <a:gd name="T73" fmla="*/ 77 h 85"/>
                <a:gd name="T74" fmla="*/ 125 w 133"/>
                <a:gd name="T75" fmla="*/ 77 h 85"/>
                <a:gd name="T76" fmla="*/ 122 w 133"/>
                <a:gd name="T77" fmla="*/ 80 h 85"/>
                <a:gd name="T78" fmla="*/ 117 w 133"/>
                <a:gd name="T79" fmla="*/ 80 h 85"/>
                <a:gd name="T80" fmla="*/ 116 w 133"/>
                <a:gd name="T81" fmla="*/ 85 h 85"/>
                <a:gd name="T82" fmla="*/ 111 w 133"/>
                <a:gd name="T83" fmla="*/ 85 h 85"/>
                <a:gd name="T84" fmla="*/ 107 w 133"/>
                <a:gd name="T85" fmla="*/ 85 h 85"/>
                <a:gd name="T86" fmla="*/ 102 w 133"/>
                <a:gd name="T87" fmla="*/ 83 h 85"/>
                <a:gd name="T88" fmla="*/ 98 w 133"/>
                <a:gd name="T89" fmla="*/ 83 h 85"/>
                <a:gd name="T90" fmla="*/ 93 w 133"/>
                <a:gd name="T91" fmla="*/ 79 h 85"/>
                <a:gd name="T92" fmla="*/ 90 w 133"/>
                <a:gd name="T93" fmla="*/ 77 h 85"/>
                <a:gd name="T94" fmla="*/ 87 w 133"/>
                <a:gd name="T95" fmla="*/ 73 h 85"/>
                <a:gd name="T96" fmla="*/ 87 w 133"/>
                <a:gd name="T97" fmla="*/ 70 h 85"/>
                <a:gd name="T98" fmla="*/ 87 w 133"/>
                <a:gd name="T99" fmla="*/ 70 h 8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3"/>
                <a:gd name="T151" fmla="*/ 0 h 85"/>
                <a:gd name="T152" fmla="*/ 133 w 133"/>
                <a:gd name="T153" fmla="*/ 85 h 8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3" h="85">
                  <a:moveTo>
                    <a:pt x="87" y="70"/>
                  </a:moveTo>
                  <a:lnTo>
                    <a:pt x="83" y="60"/>
                  </a:lnTo>
                  <a:lnTo>
                    <a:pt x="78" y="51"/>
                  </a:lnTo>
                  <a:lnTo>
                    <a:pt x="72" y="42"/>
                  </a:lnTo>
                  <a:lnTo>
                    <a:pt x="68" y="38"/>
                  </a:lnTo>
                  <a:lnTo>
                    <a:pt x="59" y="29"/>
                  </a:lnTo>
                  <a:lnTo>
                    <a:pt x="53" y="24"/>
                  </a:lnTo>
                  <a:lnTo>
                    <a:pt x="44" y="20"/>
                  </a:lnTo>
                  <a:lnTo>
                    <a:pt x="39" y="15"/>
                  </a:lnTo>
                  <a:lnTo>
                    <a:pt x="30" y="11"/>
                  </a:lnTo>
                  <a:lnTo>
                    <a:pt x="22" y="6"/>
                  </a:lnTo>
                  <a:lnTo>
                    <a:pt x="15" y="2"/>
                  </a:lnTo>
                  <a:lnTo>
                    <a:pt x="10" y="2"/>
                  </a:lnTo>
                  <a:lnTo>
                    <a:pt x="6" y="0"/>
                  </a:lnTo>
                  <a:lnTo>
                    <a:pt x="1" y="0"/>
                  </a:lnTo>
                  <a:lnTo>
                    <a:pt x="0" y="0"/>
                  </a:lnTo>
                  <a:lnTo>
                    <a:pt x="4" y="0"/>
                  </a:lnTo>
                  <a:lnTo>
                    <a:pt x="13" y="0"/>
                  </a:lnTo>
                  <a:lnTo>
                    <a:pt x="22" y="0"/>
                  </a:lnTo>
                  <a:lnTo>
                    <a:pt x="31" y="2"/>
                  </a:lnTo>
                  <a:lnTo>
                    <a:pt x="41" y="2"/>
                  </a:lnTo>
                  <a:lnTo>
                    <a:pt x="50" y="6"/>
                  </a:lnTo>
                  <a:lnTo>
                    <a:pt x="59" y="8"/>
                  </a:lnTo>
                  <a:lnTo>
                    <a:pt x="71" y="12"/>
                  </a:lnTo>
                  <a:lnTo>
                    <a:pt x="78" y="15"/>
                  </a:lnTo>
                  <a:lnTo>
                    <a:pt x="87" y="20"/>
                  </a:lnTo>
                  <a:lnTo>
                    <a:pt x="96" y="24"/>
                  </a:lnTo>
                  <a:lnTo>
                    <a:pt x="105" y="32"/>
                  </a:lnTo>
                  <a:lnTo>
                    <a:pt x="111" y="36"/>
                  </a:lnTo>
                  <a:lnTo>
                    <a:pt x="120" y="45"/>
                  </a:lnTo>
                  <a:lnTo>
                    <a:pt x="125" y="54"/>
                  </a:lnTo>
                  <a:lnTo>
                    <a:pt x="133" y="65"/>
                  </a:lnTo>
                  <a:lnTo>
                    <a:pt x="131" y="65"/>
                  </a:lnTo>
                  <a:lnTo>
                    <a:pt x="131" y="70"/>
                  </a:lnTo>
                  <a:lnTo>
                    <a:pt x="130" y="73"/>
                  </a:lnTo>
                  <a:lnTo>
                    <a:pt x="130" y="77"/>
                  </a:lnTo>
                  <a:lnTo>
                    <a:pt x="125" y="77"/>
                  </a:lnTo>
                  <a:lnTo>
                    <a:pt x="122" y="80"/>
                  </a:lnTo>
                  <a:lnTo>
                    <a:pt x="117" y="80"/>
                  </a:lnTo>
                  <a:lnTo>
                    <a:pt x="116" y="85"/>
                  </a:lnTo>
                  <a:lnTo>
                    <a:pt x="111" y="85"/>
                  </a:lnTo>
                  <a:lnTo>
                    <a:pt x="107" y="85"/>
                  </a:lnTo>
                  <a:lnTo>
                    <a:pt x="102" y="83"/>
                  </a:lnTo>
                  <a:lnTo>
                    <a:pt x="98" y="83"/>
                  </a:lnTo>
                  <a:lnTo>
                    <a:pt x="93" y="79"/>
                  </a:lnTo>
                  <a:lnTo>
                    <a:pt x="90" y="77"/>
                  </a:lnTo>
                  <a:lnTo>
                    <a:pt x="87" y="73"/>
                  </a:lnTo>
                  <a:lnTo>
                    <a:pt x="87" y="70"/>
                  </a:lnTo>
                  <a:close/>
                </a:path>
              </a:pathLst>
            </a:custGeom>
            <a:solidFill>
              <a:srgbClr val="FBC1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9" name="Freeform 107"/>
            <p:cNvSpPr>
              <a:spLocks/>
            </p:cNvSpPr>
            <p:nvPr/>
          </p:nvSpPr>
          <p:spPr bwMode="auto">
            <a:xfrm>
              <a:off x="1646" y="2673"/>
              <a:ext cx="119" cy="72"/>
            </a:xfrm>
            <a:custGeom>
              <a:avLst/>
              <a:gdLst>
                <a:gd name="T0" fmla="*/ 83 w 119"/>
                <a:gd name="T1" fmla="*/ 60 h 72"/>
                <a:gd name="T2" fmla="*/ 78 w 119"/>
                <a:gd name="T3" fmla="*/ 51 h 72"/>
                <a:gd name="T4" fmla="*/ 75 w 119"/>
                <a:gd name="T5" fmla="*/ 45 h 72"/>
                <a:gd name="T6" fmla="*/ 69 w 119"/>
                <a:gd name="T7" fmla="*/ 37 h 72"/>
                <a:gd name="T8" fmla="*/ 65 w 119"/>
                <a:gd name="T9" fmla="*/ 33 h 72"/>
                <a:gd name="T10" fmla="*/ 56 w 119"/>
                <a:gd name="T11" fmla="*/ 27 h 72"/>
                <a:gd name="T12" fmla="*/ 51 w 119"/>
                <a:gd name="T13" fmla="*/ 22 h 72"/>
                <a:gd name="T14" fmla="*/ 42 w 119"/>
                <a:gd name="T15" fmla="*/ 18 h 72"/>
                <a:gd name="T16" fmla="*/ 38 w 119"/>
                <a:gd name="T17" fmla="*/ 15 h 72"/>
                <a:gd name="T18" fmla="*/ 29 w 119"/>
                <a:gd name="T19" fmla="*/ 10 h 72"/>
                <a:gd name="T20" fmla="*/ 22 w 119"/>
                <a:gd name="T21" fmla="*/ 6 h 72"/>
                <a:gd name="T22" fmla="*/ 15 w 119"/>
                <a:gd name="T23" fmla="*/ 1 h 72"/>
                <a:gd name="T24" fmla="*/ 10 w 119"/>
                <a:gd name="T25" fmla="*/ 1 h 72"/>
                <a:gd name="T26" fmla="*/ 6 w 119"/>
                <a:gd name="T27" fmla="*/ 0 h 72"/>
                <a:gd name="T28" fmla="*/ 1 w 119"/>
                <a:gd name="T29" fmla="*/ 0 h 72"/>
                <a:gd name="T30" fmla="*/ 0 w 119"/>
                <a:gd name="T31" fmla="*/ 0 h 72"/>
                <a:gd name="T32" fmla="*/ 0 w 119"/>
                <a:gd name="T33" fmla="*/ 0 h 72"/>
                <a:gd name="T34" fmla="*/ 4 w 119"/>
                <a:gd name="T35" fmla="*/ 0 h 72"/>
                <a:gd name="T36" fmla="*/ 10 w 119"/>
                <a:gd name="T37" fmla="*/ 0 h 72"/>
                <a:gd name="T38" fmla="*/ 16 w 119"/>
                <a:gd name="T39" fmla="*/ 0 h 72"/>
                <a:gd name="T40" fmla="*/ 25 w 119"/>
                <a:gd name="T41" fmla="*/ 1 h 72"/>
                <a:gd name="T42" fmla="*/ 33 w 119"/>
                <a:gd name="T43" fmla="*/ 1 h 72"/>
                <a:gd name="T44" fmla="*/ 42 w 119"/>
                <a:gd name="T45" fmla="*/ 4 h 72"/>
                <a:gd name="T46" fmla="*/ 51 w 119"/>
                <a:gd name="T47" fmla="*/ 6 h 72"/>
                <a:gd name="T48" fmla="*/ 60 w 119"/>
                <a:gd name="T49" fmla="*/ 10 h 72"/>
                <a:gd name="T50" fmla="*/ 66 w 119"/>
                <a:gd name="T51" fmla="*/ 13 h 72"/>
                <a:gd name="T52" fmla="*/ 75 w 119"/>
                <a:gd name="T53" fmla="*/ 18 h 72"/>
                <a:gd name="T54" fmla="*/ 84 w 119"/>
                <a:gd name="T55" fmla="*/ 22 h 72"/>
                <a:gd name="T56" fmla="*/ 93 w 119"/>
                <a:gd name="T57" fmla="*/ 28 h 72"/>
                <a:gd name="T58" fmla="*/ 98 w 119"/>
                <a:gd name="T59" fmla="*/ 33 h 72"/>
                <a:gd name="T60" fmla="*/ 107 w 119"/>
                <a:gd name="T61" fmla="*/ 40 h 72"/>
                <a:gd name="T62" fmla="*/ 111 w 119"/>
                <a:gd name="T63" fmla="*/ 49 h 72"/>
                <a:gd name="T64" fmla="*/ 119 w 119"/>
                <a:gd name="T65" fmla="*/ 60 h 72"/>
                <a:gd name="T66" fmla="*/ 116 w 119"/>
                <a:gd name="T67" fmla="*/ 60 h 72"/>
                <a:gd name="T68" fmla="*/ 116 w 119"/>
                <a:gd name="T69" fmla="*/ 61 h 72"/>
                <a:gd name="T70" fmla="*/ 115 w 119"/>
                <a:gd name="T71" fmla="*/ 61 h 72"/>
                <a:gd name="T72" fmla="*/ 115 w 119"/>
                <a:gd name="T73" fmla="*/ 66 h 72"/>
                <a:gd name="T74" fmla="*/ 110 w 119"/>
                <a:gd name="T75" fmla="*/ 66 h 72"/>
                <a:gd name="T76" fmla="*/ 108 w 119"/>
                <a:gd name="T77" fmla="*/ 68 h 72"/>
                <a:gd name="T78" fmla="*/ 104 w 119"/>
                <a:gd name="T79" fmla="*/ 68 h 72"/>
                <a:gd name="T80" fmla="*/ 104 w 119"/>
                <a:gd name="T81" fmla="*/ 72 h 72"/>
                <a:gd name="T82" fmla="*/ 99 w 119"/>
                <a:gd name="T83" fmla="*/ 72 h 72"/>
                <a:gd name="T84" fmla="*/ 95 w 119"/>
                <a:gd name="T85" fmla="*/ 72 h 72"/>
                <a:gd name="T86" fmla="*/ 90 w 119"/>
                <a:gd name="T87" fmla="*/ 71 h 72"/>
                <a:gd name="T88" fmla="*/ 89 w 119"/>
                <a:gd name="T89" fmla="*/ 71 h 72"/>
                <a:gd name="T90" fmla="*/ 84 w 119"/>
                <a:gd name="T91" fmla="*/ 66 h 72"/>
                <a:gd name="T92" fmla="*/ 84 w 119"/>
                <a:gd name="T93" fmla="*/ 66 h 72"/>
                <a:gd name="T94" fmla="*/ 83 w 119"/>
                <a:gd name="T95" fmla="*/ 61 h 72"/>
                <a:gd name="T96" fmla="*/ 83 w 119"/>
                <a:gd name="T97" fmla="*/ 60 h 72"/>
                <a:gd name="T98" fmla="*/ 83 w 119"/>
                <a:gd name="T99" fmla="*/ 60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72"/>
                <a:gd name="T152" fmla="*/ 119 w 119"/>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72">
                  <a:moveTo>
                    <a:pt x="83" y="60"/>
                  </a:moveTo>
                  <a:lnTo>
                    <a:pt x="78" y="51"/>
                  </a:lnTo>
                  <a:lnTo>
                    <a:pt x="75" y="45"/>
                  </a:lnTo>
                  <a:lnTo>
                    <a:pt x="69" y="37"/>
                  </a:lnTo>
                  <a:lnTo>
                    <a:pt x="65" y="33"/>
                  </a:lnTo>
                  <a:lnTo>
                    <a:pt x="56" y="27"/>
                  </a:lnTo>
                  <a:lnTo>
                    <a:pt x="51" y="22"/>
                  </a:lnTo>
                  <a:lnTo>
                    <a:pt x="42" y="18"/>
                  </a:lnTo>
                  <a:lnTo>
                    <a:pt x="38" y="15"/>
                  </a:lnTo>
                  <a:lnTo>
                    <a:pt x="29" y="10"/>
                  </a:lnTo>
                  <a:lnTo>
                    <a:pt x="22" y="6"/>
                  </a:lnTo>
                  <a:lnTo>
                    <a:pt x="15" y="1"/>
                  </a:lnTo>
                  <a:lnTo>
                    <a:pt x="10" y="1"/>
                  </a:lnTo>
                  <a:lnTo>
                    <a:pt x="6" y="0"/>
                  </a:lnTo>
                  <a:lnTo>
                    <a:pt x="1" y="0"/>
                  </a:lnTo>
                  <a:lnTo>
                    <a:pt x="0" y="0"/>
                  </a:lnTo>
                  <a:lnTo>
                    <a:pt x="4" y="0"/>
                  </a:lnTo>
                  <a:lnTo>
                    <a:pt x="10" y="0"/>
                  </a:lnTo>
                  <a:lnTo>
                    <a:pt x="16" y="0"/>
                  </a:lnTo>
                  <a:lnTo>
                    <a:pt x="25" y="1"/>
                  </a:lnTo>
                  <a:lnTo>
                    <a:pt x="33" y="1"/>
                  </a:lnTo>
                  <a:lnTo>
                    <a:pt x="42" y="4"/>
                  </a:lnTo>
                  <a:lnTo>
                    <a:pt x="51" y="6"/>
                  </a:lnTo>
                  <a:lnTo>
                    <a:pt x="60" y="10"/>
                  </a:lnTo>
                  <a:lnTo>
                    <a:pt x="66" y="13"/>
                  </a:lnTo>
                  <a:lnTo>
                    <a:pt x="75" y="18"/>
                  </a:lnTo>
                  <a:lnTo>
                    <a:pt x="84" y="22"/>
                  </a:lnTo>
                  <a:lnTo>
                    <a:pt x="93" y="28"/>
                  </a:lnTo>
                  <a:lnTo>
                    <a:pt x="98" y="33"/>
                  </a:lnTo>
                  <a:lnTo>
                    <a:pt x="107" y="40"/>
                  </a:lnTo>
                  <a:lnTo>
                    <a:pt x="111" y="49"/>
                  </a:lnTo>
                  <a:lnTo>
                    <a:pt x="119" y="60"/>
                  </a:lnTo>
                  <a:lnTo>
                    <a:pt x="116" y="60"/>
                  </a:lnTo>
                  <a:lnTo>
                    <a:pt x="116" y="61"/>
                  </a:lnTo>
                  <a:lnTo>
                    <a:pt x="115" y="61"/>
                  </a:lnTo>
                  <a:lnTo>
                    <a:pt x="115" y="66"/>
                  </a:lnTo>
                  <a:lnTo>
                    <a:pt x="110" y="66"/>
                  </a:lnTo>
                  <a:lnTo>
                    <a:pt x="108" y="68"/>
                  </a:lnTo>
                  <a:lnTo>
                    <a:pt x="104" y="68"/>
                  </a:lnTo>
                  <a:lnTo>
                    <a:pt x="104" y="72"/>
                  </a:lnTo>
                  <a:lnTo>
                    <a:pt x="99" y="72"/>
                  </a:lnTo>
                  <a:lnTo>
                    <a:pt x="95" y="72"/>
                  </a:lnTo>
                  <a:lnTo>
                    <a:pt x="90" y="71"/>
                  </a:lnTo>
                  <a:lnTo>
                    <a:pt x="89" y="71"/>
                  </a:lnTo>
                  <a:lnTo>
                    <a:pt x="84" y="66"/>
                  </a:lnTo>
                  <a:lnTo>
                    <a:pt x="83" y="61"/>
                  </a:lnTo>
                  <a:lnTo>
                    <a:pt x="83" y="60"/>
                  </a:lnTo>
                  <a:close/>
                </a:path>
              </a:pathLst>
            </a:custGeom>
            <a:solidFill>
              <a:srgbClr val="FDE0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0" name="Freeform 108"/>
            <p:cNvSpPr>
              <a:spLocks/>
            </p:cNvSpPr>
            <p:nvPr/>
          </p:nvSpPr>
          <p:spPr bwMode="auto">
            <a:xfrm>
              <a:off x="1650" y="2673"/>
              <a:ext cx="106" cy="66"/>
            </a:xfrm>
            <a:custGeom>
              <a:avLst/>
              <a:gdLst>
                <a:gd name="T0" fmla="*/ 0 w 106"/>
                <a:gd name="T1" fmla="*/ 0 h 66"/>
                <a:gd name="T2" fmla="*/ 5 w 106"/>
                <a:gd name="T3" fmla="*/ 0 h 66"/>
                <a:gd name="T4" fmla="*/ 9 w 106"/>
                <a:gd name="T5" fmla="*/ 0 h 66"/>
                <a:gd name="T6" fmla="*/ 14 w 106"/>
                <a:gd name="T7" fmla="*/ 0 h 66"/>
                <a:gd name="T8" fmla="*/ 23 w 106"/>
                <a:gd name="T9" fmla="*/ 0 h 66"/>
                <a:gd name="T10" fmla="*/ 29 w 106"/>
                <a:gd name="T11" fmla="*/ 0 h 66"/>
                <a:gd name="T12" fmla="*/ 38 w 106"/>
                <a:gd name="T13" fmla="*/ 3 h 66"/>
                <a:gd name="T14" fmla="*/ 47 w 106"/>
                <a:gd name="T15" fmla="*/ 4 h 66"/>
                <a:gd name="T16" fmla="*/ 56 w 106"/>
                <a:gd name="T17" fmla="*/ 9 h 66"/>
                <a:gd name="T18" fmla="*/ 61 w 106"/>
                <a:gd name="T19" fmla="*/ 10 h 66"/>
                <a:gd name="T20" fmla="*/ 70 w 106"/>
                <a:gd name="T21" fmla="*/ 15 h 66"/>
                <a:gd name="T22" fmla="*/ 76 w 106"/>
                <a:gd name="T23" fmla="*/ 19 h 66"/>
                <a:gd name="T24" fmla="*/ 85 w 106"/>
                <a:gd name="T25" fmla="*/ 25 h 66"/>
                <a:gd name="T26" fmla="*/ 89 w 106"/>
                <a:gd name="T27" fmla="*/ 30 h 66"/>
                <a:gd name="T28" fmla="*/ 95 w 106"/>
                <a:gd name="T29" fmla="*/ 37 h 66"/>
                <a:gd name="T30" fmla="*/ 100 w 106"/>
                <a:gd name="T31" fmla="*/ 46 h 66"/>
                <a:gd name="T32" fmla="*/ 106 w 106"/>
                <a:gd name="T33" fmla="*/ 55 h 66"/>
                <a:gd name="T34" fmla="*/ 103 w 106"/>
                <a:gd name="T35" fmla="*/ 55 h 66"/>
                <a:gd name="T36" fmla="*/ 103 w 106"/>
                <a:gd name="T37" fmla="*/ 55 h 66"/>
                <a:gd name="T38" fmla="*/ 103 w 106"/>
                <a:gd name="T39" fmla="*/ 55 h 66"/>
                <a:gd name="T40" fmla="*/ 103 w 106"/>
                <a:gd name="T41" fmla="*/ 60 h 66"/>
                <a:gd name="T42" fmla="*/ 98 w 106"/>
                <a:gd name="T43" fmla="*/ 60 h 66"/>
                <a:gd name="T44" fmla="*/ 98 w 106"/>
                <a:gd name="T45" fmla="*/ 61 h 66"/>
                <a:gd name="T46" fmla="*/ 97 w 106"/>
                <a:gd name="T47" fmla="*/ 61 h 66"/>
                <a:gd name="T48" fmla="*/ 97 w 106"/>
                <a:gd name="T49" fmla="*/ 66 h 66"/>
                <a:gd name="T50" fmla="*/ 92 w 106"/>
                <a:gd name="T51" fmla="*/ 65 h 66"/>
                <a:gd name="T52" fmla="*/ 91 w 106"/>
                <a:gd name="T53" fmla="*/ 65 h 66"/>
                <a:gd name="T54" fmla="*/ 86 w 106"/>
                <a:gd name="T55" fmla="*/ 63 h 66"/>
                <a:gd name="T56" fmla="*/ 86 w 106"/>
                <a:gd name="T57" fmla="*/ 63 h 66"/>
                <a:gd name="T58" fmla="*/ 82 w 106"/>
                <a:gd name="T59" fmla="*/ 58 h 66"/>
                <a:gd name="T60" fmla="*/ 82 w 106"/>
                <a:gd name="T61" fmla="*/ 57 h 66"/>
                <a:gd name="T62" fmla="*/ 79 w 106"/>
                <a:gd name="T63" fmla="*/ 52 h 66"/>
                <a:gd name="T64" fmla="*/ 79 w 106"/>
                <a:gd name="T65" fmla="*/ 51 h 66"/>
                <a:gd name="T66" fmla="*/ 74 w 106"/>
                <a:gd name="T67" fmla="*/ 42 h 66"/>
                <a:gd name="T68" fmla="*/ 71 w 106"/>
                <a:gd name="T69" fmla="*/ 37 h 66"/>
                <a:gd name="T70" fmla="*/ 65 w 106"/>
                <a:gd name="T71" fmla="*/ 33 h 66"/>
                <a:gd name="T72" fmla="*/ 61 w 106"/>
                <a:gd name="T73" fmla="*/ 28 h 66"/>
                <a:gd name="T74" fmla="*/ 52 w 106"/>
                <a:gd name="T75" fmla="*/ 24 h 66"/>
                <a:gd name="T76" fmla="*/ 47 w 106"/>
                <a:gd name="T77" fmla="*/ 19 h 66"/>
                <a:gd name="T78" fmla="*/ 40 w 106"/>
                <a:gd name="T79" fmla="*/ 15 h 66"/>
                <a:gd name="T80" fmla="*/ 35 w 106"/>
                <a:gd name="T81" fmla="*/ 13 h 66"/>
                <a:gd name="T82" fmla="*/ 26 w 106"/>
                <a:gd name="T83" fmla="*/ 9 h 66"/>
                <a:gd name="T84" fmla="*/ 21 w 106"/>
                <a:gd name="T85" fmla="*/ 6 h 66"/>
                <a:gd name="T86" fmla="*/ 14 w 106"/>
                <a:gd name="T87" fmla="*/ 1 h 66"/>
                <a:gd name="T88" fmla="*/ 9 w 106"/>
                <a:gd name="T89" fmla="*/ 1 h 66"/>
                <a:gd name="T90" fmla="*/ 5 w 106"/>
                <a:gd name="T91" fmla="*/ 0 h 66"/>
                <a:gd name="T92" fmla="*/ 2 w 106"/>
                <a:gd name="T93" fmla="*/ 0 h 66"/>
                <a:gd name="T94" fmla="*/ 0 w 106"/>
                <a:gd name="T95" fmla="*/ 0 h 66"/>
                <a:gd name="T96" fmla="*/ 0 w 106"/>
                <a:gd name="T97" fmla="*/ 0 h 66"/>
                <a:gd name="T98" fmla="*/ 0 w 106"/>
                <a:gd name="T99" fmla="*/ 0 h 6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6"/>
                <a:gd name="T151" fmla="*/ 0 h 66"/>
                <a:gd name="T152" fmla="*/ 106 w 106"/>
                <a:gd name="T153" fmla="*/ 66 h 6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6" h="66">
                  <a:moveTo>
                    <a:pt x="0" y="0"/>
                  </a:moveTo>
                  <a:lnTo>
                    <a:pt x="5" y="0"/>
                  </a:lnTo>
                  <a:lnTo>
                    <a:pt x="9" y="0"/>
                  </a:lnTo>
                  <a:lnTo>
                    <a:pt x="14" y="0"/>
                  </a:lnTo>
                  <a:lnTo>
                    <a:pt x="23" y="0"/>
                  </a:lnTo>
                  <a:lnTo>
                    <a:pt x="29" y="0"/>
                  </a:lnTo>
                  <a:lnTo>
                    <a:pt x="38" y="3"/>
                  </a:lnTo>
                  <a:lnTo>
                    <a:pt x="47" y="4"/>
                  </a:lnTo>
                  <a:lnTo>
                    <a:pt x="56" y="9"/>
                  </a:lnTo>
                  <a:lnTo>
                    <a:pt x="61" y="10"/>
                  </a:lnTo>
                  <a:lnTo>
                    <a:pt x="70" y="15"/>
                  </a:lnTo>
                  <a:lnTo>
                    <a:pt x="76" y="19"/>
                  </a:lnTo>
                  <a:lnTo>
                    <a:pt x="85" y="25"/>
                  </a:lnTo>
                  <a:lnTo>
                    <a:pt x="89" y="30"/>
                  </a:lnTo>
                  <a:lnTo>
                    <a:pt x="95" y="37"/>
                  </a:lnTo>
                  <a:lnTo>
                    <a:pt x="100" y="46"/>
                  </a:lnTo>
                  <a:lnTo>
                    <a:pt x="106" y="55"/>
                  </a:lnTo>
                  <a:lnTo>
                    <a:pt x="103" y="55"/>
                  </a:lnTo>
                  <a:lnTo>
                    <a:pt x="103" y="60"/>
                  </a:lnTo>
                  <a:lnTo>
                    <a:pt x="98" y="60"/>
                  </a:lnTo>
                  <a:lnTo>
                    <a:pt x="98" y="61"/>
                  </a:lnTo>
                  <a:lnTo>
                    <a:pt x="97" y="61"/>
                  </a:lnTo>
                  <a:lnTo>
                    <a:pt x="97" y="66"/>
                  </a:lnTo>
                  <a:lnTo>
                    <a:pt x="92" y="65"/>
                  </a:lnTo>
                  <a:lnTo>
                    <a:pt x="91" y="65"/>
                  </a:lnTo>
                  <a:lnTo>
                    <a:pt x="86" y="63"/>
                  </a:lnTo>
                  <a:lnTo>
                    <a:pt x="82" y="58"/>
                  </a:lnTo>
                  <a:lnTo>
                    <a:pt x="82" y="57"/>
                  </a:lnTo>
                  <a:lnTo>
                    <a:pt x="79" y="52"/>
                  </a:lnTo>
                  <a:lnTo>
                    <a:pt x="79" y="51"/>
                  </a:lnTo>
                  <a:lnTo>
                    <a:pt x="74" y="42"/>
                  </a:lnTo>
                  <a:lnTo>
                    <a:pt x="71" y="37"/>
                  </a:lnTo>
                  <a:lnTo>
                    <a:pt x="65" y="33"/>
                  </a:lnTo>
                  <a:lnTo>
                    <a:pt x="61" y="28"/>
                  </a:lnTo>
                  <a:lnTo>
                    <a:pt x="52" y="24"/>
                  </a:lnTo>
                  <a:lnTo>
                    <a:pt x="47" y="19"/>
                  </a:lnTo>
                  <a:lnTo>
                    <a:pt x="40" y="15"/>
                  </a:lnTo>
                  <a:lnTo>
                    <a:pt x="35" y="13"/>
                  </a:lnTo>
                  <a:lnTo>
                    <a:pt x="26" y="9"/>
                  </a:lnTo>
                  <a:lnTo>
                    <a:pt x="21" y="6"/>
                  </a:lnTo>
                  <a:lnTo>
                    <a:pt x="14" y="1"/>
                  </a:lnTo>
                  <a:lnTo>
                    <a:pt x="9" y="1"/>
                  </a:lnTo>
                  <a:lnTo>
                    <a:pt x="5" y="0"/>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1" name="Freeform 109"/>
            <p:cNvSpPr>
              <a:spLocks/>
            </p:cNvSpPr>
            <p:nvPr/>
          </p:nvSpPr>
          <p:spPr bwMode="auto">
            <a:xfrm>
              <a:off x="1907" y="2627"/>
              <a:ext cx="593" cy="765"/>
            </a:xfrm>
            <a:custGeom>
              <a:avLst/>
              <a:gdLst>
                <a:gd name="T0" fmla="*/ 12 w 593"/>
                <a:gd name="T1" fmla="*/ 109 h 765"/>
                <a:gd name="T2" fmla="*/ 47 w 593"/>
                <a:gd name="T3" fmla="*/ 73 h 765"/>
                <a:gd name="T4" fmla="*/ 90 w 593"/>
                <a:gd name="T5" fmla="*/ 46 h 765"/>
                <a:gd name="T6" fmla="*/ 142 w 593"/>
                <a:gd name="T7" fmla="*/ 23 h 765"/>
                <a:gd name="T8" fmla="*/ 197 w 593"/>
                <a:gd name="T9" fmla="*/ 6 h 765"/>
                <a:gd name="T10" fmla="*/ 255 w 593"/>
                <a:gd name="T11" fmla="*/ 0 h 765"/>
                <a:gd name="T12" fmla="*/ 318 w 593"/>
                <a:gd name="T13" fmla="*/ 5 h 765"/>
                <a:gd name="T14" fmla="*/ 382 w 593"/>
                <a:gd name="T15" fmla="*/ 18 h 765"/>
                <a:gd name="T16" fmla="*/ 443 w 593"/>
                <a:gd name="T17" fmla="*/ 47 h 765"/>
                <a:gd name="T18" fmla="*/ 502 w 593"/>
                <a:gd name="T19" fmla="*/ 94 h 765"/>
                <a:gd name="T20" fmla="*/ 549 w 593"/>
                <a:gd name="T21" fmla="*/ 162 h 765"/>
                <a:gd name="T22" fmla="*/ 581 w 593"/>
                <a:gd name="T23" fmla="*/ 246 h 765"/>
                <a:gd name="T24" fmla="*/ 593 w 593"/>
                <a:gd name="T25" fmla="*/ 344 h 765"/>
                <a:gd name="T26" fmla="*/ 579 w 593"/>
                <a:gd name="T27" fmla="*/ 454 h 765"/>
                <a:gd name="T28" fmla="*/ 538 w 593"/>
                <a:gd name="T29" fmla="*/ 574 h 765"/>
                <a:gd name="T30" fmla="*/ 466 w 593"/>
                <a:gd name="T31" fmla="*/ 700 h 765"/>
                <a:gd name="T32" fmla="*/ 425 w 593"/>
                <a:gd name="T33" fmla="*/ 718 h 765"/>
                <a:gd name="T34" fmla="*/ 439 w 593"/>
                <a:gd name="T35" fmla="*/ 628 h 765"/>
                <a:gd name="T36" fmla="*/ 443 w 593"/>
                <a:gd name="T37" fmla="*/ 545 h 765"/>
                <a:gd name="T38" fmla="*/ 443 w 593"/>
                <a:gd name="T39" fmla="*/ 464 h 765"/>
                <a:gd name="T40" fmla="*/ 434 w 593"/>
                <a:gd name="T41" fmla="*/ 388 h 765"/>
                <a:gd name="T42" fmla="*/ 416 w 593"/>
                <a:gd name="T43" fmla="*/ 319 h 765"/>
                <a:gd name="T44" fmla="*/ 389 w 593"/>
                <a:gd name="T45" fmla="*/ 255 h 765"/>
                <a:gd name="T46" fmla="*/ 354 w 593"/>
                <a:gd name="T47" fmla="*/ 198 h 765"/>
                <a:gd name="T48" fmla="*/ 321 w 593"/>
                <a:gd name="T49" fmla="*/ 163 h 765"/>
                <a:gd name="T50" fmla="*/ 286 w 593"/>
                <a:gd name="T51" fmla="*/ 145 h 765"/>
                <a:gd name="T52" fmla="*/ 244 w 593"/>
                <a:gd name="T53" fmla="*/ 130 h 765"/>
                <a:gd name="T54" fmla="*/ 194 w 593"/>
                <a:gd name="T55" fmla="*/ 121 h 765"/>
                <a:gd name="T56" fmla="*/ 145 w 593"/>
                <a:gd name="T57" fmla="*/ 114 h 765"/>
                <a:gd name="T58" fmla="*/ 93 w 593"/>
                <a:gd name="T59" fmla="*/ 112 h 765"/>
                <a:gd name="T60" fmla="*/ 48 w 593"/>
                <a:gd name="T61" fmla="*/ 114 h 765"/>
                <a:gd name="T62" fmla="*/ 12 w 593"/>
                <a:gd name="T63" fmla="*/ 121 h 765"/>
                <a:gd name="T64" fmla="*/ 0 w 593"/>
                <a:gd name="T65" fmla="*/ 129 h 7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93"/>
                <a:gd name="T100" fmla="*/ 0 h 765"/>
                <a:gd name="T101" fmla="*/ 593 w 593"/>
                <a:gd name="T102" fmla="*/ 765 h 7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93" h="765">
                  <a:moveTo>
                    <a:pt x="0" y="129"/>
                  </a:moveTo>
                  <a:lnTo>
                    <a:pt x="12" y="109"/>
                  </a:lnTo>
                  <a:lnTo>
                    <a:pt x="28" y="91"/>
                  </a:lnTo>
                  <a:lnTo>
                    <a:pt x="47" y="73"/>
                  </a:lnTo>
                  <a:lnTo>
                    <a:pt x="69" y="59"/>
                  </a:lnTo>
                  <a:lnTo>
                    <a:pt x="90" y="46"/>
                  </a:lnTo>
                  <a:lnTo>
                    <a:pt x="114" y="34"/>
                  </a:lnTo>
                  <a:lnTo>
                    <a:pt x="142" y="23"/>
                  </a:lnTo>
                  <a:lnTo>
                    <a:pt x="170" y="15"/>
                  </a:lnTo>
                  <a:lnTo>
                    <a:pt x="197" y="6"/>
                  </a:lnTo>
                  <a:lnTo>
                    <a:pt x="226" y="2"/>
                  </a:lnTo>
                  <a:lnTo>
                    <a:pt x="255" y="0"/>
                  </a:lnTo>
                  <a:lnTo>
                    <a:pt x="286" y="2"/>
                  </a:lnTo>
                  <a:lnTo>
                    <a:pt x="318" y="5"/>
                  </a:lnTo>
                  <a:lnTo>
                    <a:pt x="350" y="11"/>
                  </a:lnTo>
                  <a:lnTo>
                    <a:pt x="382" y="18"/>
                  </a:lnTo>
                  <a:lnTo>
                    <a:pt x="413" y="32"/>
                  </a:lnTo>
                  <a:lnTo>
                    <a:pt x="443" y="47"/>
                  </a:lnTo>
                  <a:lnTo>
                    <a:pt x="475" y="68"/>
                  </a:lnTo>
                  <a:lnTo>
                    <a:pt x="502" y="94"/>
                  </a:lnTo>
                  <a:lnTo>
                    <a:pt x="529" y="127"/>
                  </a:lnTo>
                  <a:lnTo>
                    <a:pt x="549" y="162"/>
                  </a:lnTo>
                  <a:lnTo>
                    <a:pt x="569" y="203"/>
                  </a:lnTo>
                  <a:lnTo>
                    <a:pt x="581" y="246"/>
                  </a:lnTo>
                  <a:lnTo>
                    <a:pt x="591" y="296"/>
                  </a:lnTo>
                  <a:lnTo>
                    <a:pt x="593" y="344"/>
                  </a:lnTo>
                  <a:lnTo>
                    <a:pt x="590" y="399"/>
                  </a:lnTo>
                  <a:lnTo>
                    <a:pt x="579" y="454"/>
                  </a:lnTo>
                  <a:lnTo>
                    <a:pt x="564" y="515"/>
                  </a:lnTo>
                  <a:lnTo>
                    <a:pt x="538" y="574"/>
                  </a:lnTo>
                  <a:lnTo>
                    <a:pt x="507" y="637"/>
                  </a:lnTo>
                  <a:lnTo>
                    <a:pt x="466" y="700"/>
                  </a:lnTo>
                  <a:lnTo>
                    <a:pt x="418" y="765"/>
                  </a:lnTo>
                  <a:lnTo>
                    <a:pt x="425" y="718"/>
                  </a:lnTo>
                  <a:lnTo>
                    <a:pt x="434" y="673"/>
                  </a:lnTo>
                  <a:lnTo>
                    <a:pt x="439" y="628"/>
                  </a:lnTo>
                  <a:lnTo>
                    <a:pt x="443" y="587"/>
                  </a:lnTo>
                  <a:lnTo>
                    <a:pt x="443" y="545"/>
                  </a:lnTo>
                  <a:lnTo>
                    <a:pt x="446" y="504"/>
                  </a:lnTo>
                  <a:lnTo>
                    <a:pt x="443" y="464"/>
                  </a:lnTo>
                  <a:lnTo>
                    <a:pt x="442" y="427"/>
                  </a:lnTo>
                  <a:lnTo>
                    <a:pt x="434" y="388"/>
                  </a:lnTo>
                  <a:lnTo>
                    <a:pt x="428" y="352"/>
                  </a:lnTo>
                  <a:lnTo>
                    <a:pt x="416" y="319"/>
                  </a:lnTo>
                  <a:lnTo>
                    <a:pt x="406" y="287"/>
                  </a:lnTo>
                  <a:lnTo>
                    <a:pt x="389" y="255"/>
                  </a:lnTo>
                  <a:lnTo>
                    <a:pt x="374" y="225"/>
                  </a:lnTo>
                  <a:lnTo>
                    <a:pt x="354" y="198"/>
                  </a:lnTo>
                  <a:lnTo>
                    <a:pt x="335" y="174"/>
                  </a:lnTo>
                  <a:lnTo>
                    <a:pt x="321" y="163"/>
                  </a:lnTo>
                  <a:lnTo>
                    <a:pt x="306" y="154"/>
                  </a:lnTo>
                  <a:lnTo>
                    <a:pt x="286" y="145"/>
                  </a:lnTo>
                  <a:lnTo>
                    <a:pt x="268" y="138"/>
                  </a:lnTo>
                  <a:lnTo>
                    <a:pt x="244" y="130"/>
                  </a:lnTo>
                  <a:lnTo>
                    <a:pt x="222" y="126"/>
                  </a:lnTo>
                  <a:lnTo>
                    <a:pt x="194" y="121"/>
                  </a:lnTo>
                  <a:lnTo>
                    <a:pt x="172" y="118"/>
                  </a:lnTo>
                  <a:lnTo>
                    <a:pt x="145" y="114"/>
                  </a:lnTo>
                  <a:lnTo>
                    <a:pt x="119" y="112"/>
                  </a:lnTo>
                  <a:lnTo>
                    <a:pt x="93" y="112"/>
                  </a:lnTo>
                  <a:lnTo>
                    <a:pt x="71" y="114"/>
                  </a:lnTo>
                  <a:lnTo>
                    <a:pt x="48" y="114"/>
                  </a:lnTo>
                  <a:lnTo>
                    <a:pt x="28" y="117"/>
                  </a:lnTo>
                  <a:lnTo>
                    <a:pt x="12" y="121"/>
                  </a:lnTo>
                  <a:lnTo>
                    <a:pt x="0" y="129"/>
                  </a:lnTo>
                  <a:close/>
                </a:path>
              </a:pathLst>
            </a:custGeom>
            <a:solidFill>
              <a:srgbClr val="A8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2" name="Freeform 110"/>
            <p:cNvSpPr>
              <a:spLocks/>
            </p:cNvSpPr>
            <p:nvPr/>
          </p:nvSpPr>
          <p:spPr bwMode="auto">
            <a:xfrm>
              <a:off x="1926" y="2632"/>
              <a:ext cx="566" cy="733"/>
            </a:xfrm>
            <a:custGeom>
              <a:avLst/>
              <a:gdLst>
                <a:gd name="T0" fmla="*/ 307 w 566"/>
                <a:gd name="T1" fmla="*/ 149 h 733"/>
                <a:gd name="T2" fmla="*/ 273 w 566"/>
                <a:gd name="T3" fmla="*/ 131 h 733"/>
                <a:gd name="T4" fmla="*/ 233 w 566"/>
                <a:gd name="T5" fmla="*/ 118 h 733"/>
                <a:gd name="T6" fmla="*/ 186 w 566"/>
                <a:gd name="T7" fmla="*/ 109 h 733"/>
                <a:gd name="T8" fmla="*/ 136 w 566"/>
                <a:gd name="T9" fmla="*/ 101 h 733"/>
                <a:gd name="T10" fmla="*/ 89 w 566"/>
                <a:gd name="T11" fmla="*/ 99 h 733"/>
                <a:gd name="T12" fmla="*/ 46 w 566"/>
                <a:gd name="T13" fmla="*/ 101 h 733"/>
                <a:gd name="T14" fmla="*/ 13 w 566"/>
                <a:gd name="T15" fmla="*/ 109 h 733"/>
                <a:gd name="T16" fmla="*/ 13 w 566"/>
                <a:gd name="T17" fmla="*/ 96 h 733"/>
                <a:gd name="T18" fmla="*/ 46 w 566"/>
                <a:gd name="T19" fmla="*/ 65 h 733"/>
                <a:gd name="T20" fmla="*/ 88 w 566"/>
                <a:gd name="T21" fmla="*/ 39 h 733"/>
                <a:gd name="T22" fmla="*/ 135 w 566"/>
                <a:gd name="T23" fmla="*/ 20 h 733"/>
                <a:gd name="T24" fmla="*/ 188 w 566"/>
                <a:gd name="T25" fmla="*/ 6 h 733"/>
                <a:gd name="T26" fmla="*/ 242 w 566"/>
                <a:gd name="T27" fmla="*/ 0 h 733"/>
                <a:gd name="T28" fmla="*/ 301 w 566"/>
                <a:gd name="T29" fmla="*/ 3 h 733"/>
                <a:gd name="T30" fmla="*/ 358 w 566"/>
                <a:gd name="T31" fmla="*/ 17 h 733"/>
                <a:gd name="T32" fmla="*/ 420 w 566"/>
                <a:gd name="T33" fmla="*/ 42 h 733"/>
                <a:gd name="T34" fmla="*/ 477 w 566"/>
                <a:gd name="T35" fmla="*/ 90 h 733"/>
                <a:gd name="T36" fmla="*/ 522 w 566"/>
                <a:gd name="T37" fmla="*/ 158 h 733"/>
                <a:gd name="T38" fmla="*/ 554 w 566"/>
                <a:gd name="T39" fmla="*/ 241 h 733"/>
                <a:gd name="T40" fmla="*/ 566 w 566"/>
                <a:gd name="T41" fmla="*/ 336 h 733"/>
                <a:gd name="T42" fmla="*/ 554 w 566"/>
                <a:gd name="T43" fmla="*/ 440 h 733"/>
                <a:gd name="T44" fmla="*/ 518 w 566"/>
                <a:gd name="T45" fmla="*/ 552 h 733"/>
                <a:gd name="T46" fmla="*/ 453 w 566"/>
                <a:gd name="T47" fmla="*/ 670 h 733"/>
                <a:gd name="T48" fmla="*/ 414 w 566"/>
                <a:gd name="T49" fmla="*/ 688 h 733"/>
                <a:gd name="T50" fmla="*/ 426 w 566"/>
                <a:gd name="T51" fmla="*/ 605 h 733"/>
                <a:gd name="T52" fmla="*/ 430 w 566"/>
                <a:gd name="T53" fmla="*/ 523 h 733"/>
                <a:gd name="T54" fmla="*/ 429 w 566"/>
                <a:gd name="T55" fmla="*/ 443 h 733"/>
                <a:gd name="T56" fmla="*/ 420 w 566"/>
                <a:gd name="T57" fmla="*/ 370 h 733"/>
                <a:gd name="T58" fmla="*/ 402 w 566"/>
                <a:gd name="T59" fmla="*/ 300 h 733"/>
                <a:gd name="T60" fmla="*/ 375 w 566"/>
                <a:gd name="T61" fmla="*/ 237 h 733"/>
                <a:gd name="T62" fmla="*/ 340 w 566"/>
                <a:gd name="T63" fmla="*/ 182 h 733"/>
                <a:gd name="T64" fmla="*/ 320 w 566"/>
                <a:gd name="T65" fmla="*/ 160 h 7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6"/>
                <a:gd name="T100" fmla="*/ 0 h 733"/>
                <a:gd name="T101" fmla="*/ 566 w 566"/>
                <a:gd name="T102" fmla="*/ 733 h 7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6" h="733">
                  <a:moveTo>
                    <a:pt x="320" y="160"/>
                  </a:moveTo>
                  <a:lnTo>
                    <a:pt x="307" y="149"/>
                  </a:lnTo>
                  <a:lnTo>
                    <a:pt x="292" y="140"/>
                  </a:lnTo>
                  <a:lnTo>
                    <a:pt x="273" y="131"/>
                  </a:lnTo>
                  <a:lnTo>
                    <a:pt x="255" y="125"/>
                  </a:lnTo>
                  <a:lnTo>
                    <a:pt x="233" y="118"/>
                  </a:lnTo>
                  <a:lnTo>
                    <a:pt x="210" y="113"/>
                  </a:lnTo>
                  <a:lnTo>
                    <a:pt x="186" y="109"/>
                  </a:lnTo>
                  <a:lnTo>
                    <a:pt x="163" y="106"/>
                  </a:lnTo>
                  <a:lnTo>
                    <a:pt x="136" y="101"/>
                  </a:lnTo>
                  <a:lnTo>
                    <a:pt x="114" y="99"/>
                  </a:lnTo>
                  <a:lnTo>
                    <a:pt x="89" y="99"/>
                  </a:lnTo>
                  <a:lnTo>
                    <a:pt x="68" y="101"/>
                  </a:lnTo>
                  <a:lnTo>
                    <a:pt x="46" y="101"/>
                  </a:lnTo>
                  <a:lnTo>
                    <a:pt x="28" y="104"/>
                  </a:lnTo>
                  <a:lnTo>
                    <a:pt x="13" y="109"/>
                  </a:lnTo>
                  <a:lnTo>
                    <a:pt x="0" y="115"/>
                  </a:lnTo>
                  <a:lnTo>
                    <a:pt x="13" y="96"/>
                  </a:lnTo>
                  <a:lnTo>
                    <a:pt x="28" y="80"/>
                  </a:lnTo>
                  <a:lnTo>
                    <a:pt x="46" y="65"/>
                  </a:lnTo>
                  <a:lnTo>
                    <a:pt x="67" y="53"/>
                  </a:lnTo>
                  <a:lnTo>
                    <a:pt x="88" y="39"/>
                  </a:lnTo>
                  <a:lnTo>
                    <a:pt x="111" y="29"/>
                  </a:lnTo>
                  <a:lnTo>
                    <a:pt x="135" y="20"/>
                  </a:lnTo>
                  <a:lnTo>
                    <a:pt x="162" y="13"/>
                  </a:lnTo>
                  <a:lnTo>
                    <a:pt x="188" y="6"/>
                  </a:lnTo>
                  <a:lnTo>
                    <a:pt x="215" y="1"/>
                  </a:lnTo>
                  <a:lnTo>
                    <a:pt x="242" y="0"/>
                  </a:lnTo>
                  <a:lnTo>
                    <a:pt x="273" y="1"/>
                  </a:lnTo>
                  <a:lnTo>
                    <a:pt x="301" y="3"/>
                  </a:lnTo>
                  <a:lnTo>
                    <a:pt x="331" y="9"/>
                  </a:lnTo>
                  <a:lnTo>
                    <a:pt x="358" y="17"/>
                  </a:lnTo>
                  <a:lnTo>
                    <a:pt x="390" y="27"/>
                  </a:lnTo>
                  <a:lnTo>
                    <a:pt x="420" y="42"/>
                  </a:lnTo>
                  <a:lnTo>
                    <a:pt x="450" y="65"/>
                  </a:lnTo>
                  <a:lnTo>
                    <a:pt x="477" y="90"/>
                  </a:lnTo>
                  <a:lnTo>
                    <a:pt x="503" y="124"/>
                  </a:lnTo>
                  <a:lnTo>
                    <a:pt x="522" y="158"/>
                  </a:lnTo>
                  <a:lnTo>
                    <a:pt x="542" y="198"/>
                  </a:lnTo>
                  <a:lnTo>
                    <a:pt x="554" y="241"/>
                  </a:lnTo>
                  <a:lnTo>
                    <a:pt x="565" y="288"/>
                  </a:lnTo>
                  <a:lnTo>
                    <a:pt x="566" y="336"/>
                  </a:lnTo>
                  <a:lnTo>
                    <a:pt x="563" y="388"/>
                  </a:lnTo>
                  <a:lnTo>
                    <a:pt x="554" y="440"/>
                  </a:lnTo>
                  <a:lnTo>
                    <a:pt x="541" y="496"/>
                  </a:lnTo>
                  <a:lnTo>
                    <a:pt x="518" y="552"/>
                  </a:lnTo>
                  <a:lnTo>
                    <a:pt x="489" y="611"/>
                  </a:lnTo>
                  <a:lnTo>
                    <a:pt x="453" y="670"/>
                  </a:lnTo>
                  <a:lnTo>
                    <a:pt x="408" y="733"/>
                  </a:lnTo>
                  <a:lnTo>
                    <a:pt x="414" y="688"/>
                  </a:lnTo>
                  <a:lnTo>
                    <a:pt x="421" y="647"/>
                  </a:lnTo>
                  <a:lnTo>
                    <a:pt x="426" y="605"/>
                  </a:lnTo>
                  <a:lnTo>
                    <a:pt x="430" y="564"/>
                  </a:lnTo>
                  <a:lnTo>
                    <a:pt x="430" y="523"/>
                  </a:lnTo>
                  <a:lnTo>
                    <a:pt x="432" y="483"/>
                  </a:lnTo>
                  <a:lnTo>
                    <a:pt x="429" y="443"/>
                  </a:lnTo>
                  <a:lnTo>
                    <a:pt x="427" y="407"/>
                  </a:lnTo>
                  <a:lnTo>
                    <a:pt x="420" y="370"/>
                  </a:lnTo>
                  <a:lnTo>
                    <a:pt x="414" y="333"/>
                  </a:lnTo>
                  <a:lnTo>
                    <a:pt x="402" y="300"/>
                  </a:lnTo>
                  <a:lnTo>
                    <a:pt x="391" y="268"/>
                  </a:lnTo>
                  <a:lnTo>
                    <a:pt x="375" y="237"/>
                  </a:lnTo>
                  <a:lnTo>
                    <a:pt x="359" y="210"/>
                  </a:lnTo>
                  <a:lnTo>
                    <a:pt x="340" y="182"/>
                  </a:lnTo>
                  <a:lnTo>
                    <a:pt x="320" y="160"/>
                  </a:lnTo>
                  <a:close/>
                </a:path>
              </a:pathLst>
            </a:custGeom>
            <a:solidFill>
              <a:srgbClr val="B000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3" name="Freeform 111"/>
            <p:cNvSpPr>
              <a:spLocks/>
            </p:cNvSpPr>
            <p:nvPr/>
          </p:nvSpPr>
          <p:spPr bwMode="auto">
            <a:xfrm>
              <a:off x="1949" y="2635"/>
              <a:ext cx="537" cy="703"/>
            </a:xfrm>
            <a:custGeom>
              <a:avLst/>
              <a:gdLst>
                <a:gd name="T0" fmla="*/ 293 w 537"/>
                <a:gd name="T1" fmla="*/ 142 h 703"/>
                <a:gd name="T2" fmla="*/ 261 w 537"/>
                <a:gd name="T3" fmla="*/ 124 h 703"/>
                <a:gd name="T4" fmla="*/ 220 w 537"/>
                <a:gd name="T5" fmla="*/ 110 h 703"/>
                <a:gd name="T6" fmla="*/ 175 w 537"/>
                <a:gd name="T7" fmla="*/ 101 h 703"/>
                <a:gd name="T8" fmla="*/ 127 w 537"/>
                <a:gd name="T9" fmla="*/ 93 h 703"/>
                <a:gd name="T10" fmla="*/ 82 w 537"/>
                <a:gd name="T11" fmla="*/ 92 h 703"/>
                <a:gd name="T12" fmla="*/ 42 w 537"/>
                <a:gd name="T13" fmla="*/ 93 h 703"/>
                <a:gd name="T14" fmla="*/ 11 w 537"/>
                <a:gd name="T15" fmla="*/ 101 h 703"/>
                <a:gd name="T16" fmla="*/ 12 w 537"/>
                <a:gd name="T17" fmla="*/ 89 h 703"/>
                <a:gd name="T18" fmla="*/ 42 w 537"/>
                <a:gd name="T19" fmla="*/ 60 h 703"/>
                <a:gd name="T20" fmla="*/ 80 w 537"/>
                <a:gd name="T21" fmla="*/ 35 h 703"/>
                <a:gd name="T22" fmla="*/ 125 w 537"/>
                <a:gd name="T23" fmla="*/ 17 h 703"/>
                <a:gd name="T24" fmla="*/ 174 w 537"/>
                <a:gd name="T25" fmla="*/ 6 h 703"/>
                <a:gd name="T26" fmla="*/ 228 w 537"/>
                <a:gd name="T27" fmla="*/ 0 h 703"/>
                <a:gd name="T28" fmla="*/ 282 w 537"/>
                <a:gd name="T29" fmla="*/ 4 h 703"/>
                <a:gd name="T30" fmla="*/ 336 w 537"/>
                <a:gd name="T31" fmla="*/ 18 h 703"/>
                <a:gd name="T32" fmla="*/ 395 w 537"/>
                <a:gd name="T33" fmla="*/ 44 h 703"/>
                <a:gd name="T34" fmla="*/ 451 w 537"/>
                <a:gd name="T35" fmla="*/ 92 h 703"/>
                <a:gd name="T36" fmla="*/ 496 w 537"/>
                <a:gd name="T37" fmla="*/ 157 h 703"/>
                <a:gd name="T38" fmla="*/ 525 w 537"/>
                <a:gd name="T39" fmla="*/ 237 h 703"/>
                <a:gd name="T40" fmla="*/ 537 w 537"/>
                <a:gd name="T41" fmla="*/ 327 h 703"/>
                <a:gd name="T42" fmla="*/ 527 w 537"/>
                <a:gd name="T43" fmla="*/ 427 h 703"/>
                <a:gd name="T44" fmla="*/ 495 w 537"/>
                <a:gd name="T45" fmla="*/ 534 h 703"/>
                <a:gd name="T46" fmla="*/ 435 w 537"/>
                <a:gd name="T47" fmla="*/ 644 h 703"/>
                <a:gd name="T48" fmla="*/ 398 w 537"/>
                <a:gd name="T49" fmla="*/ 661 h 703"/>
                <a:gd name="T50" fmla="*/ 410 w 537"/>
                <a:gd name="T51" fmla="*/ 579 h 703"/>
                <a:gd name="T52" fmla="*/ 415 w 537"/>
                <a:gd name="T53" fmla="*/ 499 h 703"/>
                <a:gd name="T54" fmla="*/ 412 w 537"/>
                <a:gd name="T55" fmla="*/ 425 h 703"/>
                <a:gd name="T56" fmla="*/ 403 w 537"/>
                <a:gd name="T57" fmla="*/ 354 h 703"/>
                <a:gd name="T58" fmla="*/ 385 w 537"/>
                <a:gd name="T59" fmla="*/ 288 h 703"/>
                <a:gd name="T60" fmla="*/ 358 w 537"/>
                <a:gd name="T61" fmla="*/ 228 h 703"/>
                <a:gd name="T62" fmla="*/ 324 w 537"/>
                <a:gd name="T63" fmla="*/ 175 h 703"/>
                <a:gd name="T64" fmla="*/ 306 w 537"/>
                <a:gd name="T65" fmla="*/ 152 h 7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7"/>
                <a:gd name="T100" fmla="*/ 0 h 703"/>
                <a:gd name="T101" fmla="*/ 537 w 537"/>
                <a:gd name="T102" fmla="*/ 703 h 7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7" h="703">
                  <a:moveTo>
                    <a:pt x="306" y="152"/>
                  </a:moveTo>
                  <a:lnTo>
                    <a:pt x="293" y="142"/>
                  </a:lnTo>
                  <a:lnTo>
                    <a:pt x="279" y="133"/>
                  </a:lnTo>
                  <a:lnTo>
                    <a:pt x="261" y="124"/>
                  </a:lnTo>
                  <a:lnTo>
                    <a:pt x="243" y="118"/>
                  </a:lnTo>
                  <a:lnTo>
                    <a:pt x="220" y="110"/>
                  </a:lnTo>
                  <a:lnTo>
                    <a:pt x="198" y="106"/>
                  </a:lnTo>
                  <a:lnTo>
                    <a:pt x="175" y="101"/>
                  </a:lnTo>
                  <a:lnTo>
                    <a:pt x="152" y="98"/>
                  </a:lnTo>
                  <a:lnTo>
                    <a:pt x="127" y="93"/>
                  </a:lnTo>
                  <a:lnTo>
                    <a:pt x="104" y="92"/>
                  </a:lnTo>
                  <a:lnTo>
                    <a:pt x="82" y="92"/>
                  </a:lnTo>
                  <a:lnTo>
                    <a:pt x="62" y="93"/>
                  </a:lnTo>
                  <a:lnTo>
                    <a:pt x="42" y="93"/>
                  </a:lnTo>
                  <a:lnTo>
                    <a:pt x="26" y="96"/>
                  </a:lnTo>
                  <a:lnTo>
                    <a:pt x="11" y="101"/>
                  </a:lnTo>
                  <a:lnTo>
                    <a:pt x="0" y="107"/>
                  </a:lnTo>
                  <a:lnTo>
                    <a:pt x="12" y="89"/>
                  </a:lnTo>
                  <a:lnTo>
                    <a:pt x="26" y="74"/>
                  </a:lnTo>
                  <a:lnTo>
                    <a:pt x="42" y="60"/>
                  </a:lnTo>
                  <a:lnTo>
                    <a:pt x="62" y="48"/>
                  </a:lnTo>
                  <a:lnTo>
                    <a:pt x="80" y="35"/>
                  </a:lnTo>
                  <a:lnTo>
                    <a:pt x="103" y="26"/>
                  </a:lnTo>
                  <a:lnTo>
                    <a:pt x="125" y="17"/>
                  </a:lnTo>
                  <a:lnTo>
                    <a:pt x="151" y="12"/>
                  </a:lnTo>
                  <a:lnTo>
                    <a:pt x="174" y="6"/>
                  </a:lnTo>
                  <a:lnTo>
                    <a:pt x="201" y="1"/>
                  </a:lnTo>
                  <a:lnTo>
                    <a:pt x="228" y="0"/>
                  </a:lnTo>
                  <a:lnTo>
                    <a:pt x="255" y="1"/>
                  </a:lnTo>
                  <a:lnTo>
                    <a:pt x="282" y="4"/>
                  </a:lnTo>
                  <a:lnTo>
                    <a:pt x="309" y="10"/>
                  </a:lnTo>
                  <a:lnTo>
                    <a:pt x="336" y="18"/>
                  </a:lnTo>
                  <a:lnTo>
                    <a:pt x="367" y="29"/>
                  </a:lnTo>
                  <a:lnTo>
                    <a:pt x="395" y="44"/>
                  </a:lnTo>
                  <a:lnTo>
                    <a:pt x="425" y="66"/>
                  </a:lnTo>
                  <a:lnTo>
                    <a:pt x="451" y="92"/>
                  </a:lnTo>
                  <a:lnTo>
                    <a:pt x="477" y="124"/>
                  </a:lnTo>
                  <a:lnTo>
                    <a:pt x="496" y="157"/>
                  </a:lnTo>
                  <a:lnTo>
                    <a:pt x="513" y="196"/>
                  </a:lnTo>
                  <a:lnTo>
                    <a:pt x="525" y="237"/>
                  </a:lnTo>
                  <a:lnTo>
                    <a:pt x="536" y="282"/>
                  </a:lnTo>
                  <a:lnTo>
                    <a:pt x="537" y="327"/>
                  </a:lnTo>
                  <a:lnTo>
                    <a:pt x="536" y="377"/>
                  </a:lnTo>
                  <a:lnTo>
                    <a:pt x="527" y="427"/>
                  </a:lnTo>
                  <a:lnTo>
                    <a:pt x="514" y="481"/>
                  </a:lnTo>
                  <a:lnTo>
                    <a:pt x="495" y="534"/>
                  </a:lnTo>
                  <a:lnTo>
                    <a:pt x="468" y="590"/>
                  </a:lnTo>
                  <a:lnTo>
                    <a:pt x="435" y="644"/>
                  </a:lnTo>
                  <a:lnTo>
                    <a:pt x="394" y="703"/>
                  </a:lnTo>
                  <a:lnTo>
                    <a:pt x="398" y="661"/>
                  </a:lnTo>
                  <a:lnTo>
                    <a:pt x="406" y="620"/>
                  </a:lnTo>
                  <a:lnTo>
                    <a:pt x="410" y="579"/>
                  </a:lnTo>
                  <a:lnTo>
                    <a:pt x="415" y="540"/>
                  </a:lnTo>
                  <a:lnTo>
                    <a:pt x="415" y="499"/>
                  </a:lnTo>
                  <a:lnTo>
                    <a:pt x="415" y="462"/>
                  </a:lnTo>
                  <a:lnTo>
                    <a:pt x="412" y="425"/>
                  </a:lnTo>
                  <a:lnTo>
                    <a:pt x="410" y="391"/>
                  </a:lnTo>
                  <a:lnTo>
                    <a:pt x="403" y="354"/>
                  </a:lnTo>
                  <a:lnTo>
                    <a:pt x="397" y="320"/>
                  </a:lnTo>
                  <a:lnTo>
                    <a:pt x="385" y="288"/>
                  </a:lnTo>
                  <a:lnTo>
                    <a:pt x="374" y="258"/>
                  </a:lnTo>
                  <a:lnTo>
                    <a:pt x="358" y="228"/>
                  </a:lnTo>
                  <a:lnTo>
                    <a:pt x="343" y="201"/>
                  </a:lnTo>
                  <a:lnTo>
                    <a:pt x="324" y="175"/>
                  </a:lnTo>
                  <a:lnTo>
                    <a:pt x="306" y="152"/>
                  </a:lnTo>
                  <a:close/>
                </a:path>
              </a:pathLst>
            </a:custGeom>
            <a:solidFill>
              <a:srgbClr val="B800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4" name="Freeform 112"/>
            <p:cNvSpPr>
              <a:spLocks/>
            </p:cNvSpPr>
            <p:nvPr/>
          </p:nvSpPr>
          <p:spPr bwMode="auto">
            <a:xfrm>
              <a:off x="1967" y="2639"/>
              <a:ext cx="513" cy="667"/>
            </a:xfrm>
            <a:custGeom>
              <a:avLst/>
              <a:gdLst>
                <a:gd name="T0" fmla="*/ 279 w 513"/>
                <a:gd name="T1" fmla="*/ 132 h 667"/>
                <a:gd name="T2" fmla="*/ 248 w 513"/>
                <a:gd name="T3" fmla="*/ 114 h 667"/>
                <a:gd name="T4" fmla="*/ 207 w 513"/>
                <a:gd name="T5" fmla="*/ 99 h 667"/>
                <a:gd name="T6" fmla="*/ 165 w 513"/>
                <a:gd name="T7" fmla="*/ 89 h 667"/>
                <a:gd name="T8" fmla="*/ 121 w 513"/>
                <a:gd name="T9" fmla="*/ 82 h 667"/>
                <a:gd name="T10" fmla="*/ 76 w 513"/>
                <a:gd name="T11" fmla="*/ 80 h 667"/>
                <a:gd name="T12" fmla="*/ 38 w 513"/>
                <a:gd name="T13" fmla="*/ 82 h 667"/>
                <a:gd name="T14" fmla="*/ 9 w 513"/>
                <a:gd name="T15" fmla="*/ 89 h 667"/>
                <a:gd name="T16" fmla="*/ 9 w 513"/>
                <a:gd name="T17" fmla="*/ 79 h 667"/>
                <a:gd name="T18" fmla="*/ 39 w 513"/>
                <a:gd name="T19" fmla="*/ 52 h 667"/>
                <a:gd name="T20" fmla="*/ 76 w 513"/>
                <a:gd name="T21" fmla="*/ 29 h 667"/>
                <a:gd name="T22" fmla="*/ 119 w 513"/>
                <a:gd name="T23" fmla="*/ 14 h 667"/>
                <a:gd name="T24" fmla="*/ 166 w 513"/>
                <a:gd name="T25" fmla="*/ 3 h 667"/>
                <a:gd name="T26" fmla="*/ 214 w 513"/>
                <a:gd name="T27" fmla="*/ 0 h 667"/>
                <a:gd name="T28" fmla="*/ 264 w 513"/>
                <a:gd name="T29" fmla="*/ 5 h 667"/>
                <a:gd name="T30" fmla="*/ 317 w 513"/>
                <a:gd name="T31" fmla="*/ 19 h 667"/>
                <a:gd name="T32" fmla="*/ 373 w 513"/>
                <a:gd name="T33" fmla="*/ 44 h 667"/>
                <a:gd name="T34" fmla="*/ 429 w 513"/>
                <a:gd name="T35" fmla="*/ 91 h 667"/>
                <a:gd name="T36" fmla="*/ 474 w 513"/>
                <a:gd name="T37" fmla="*/ 154 h 667"/>
                <a:gd name="T38" fmla="*/ 501 w 513"/>
                <a:gd name="T39" fmla="*/ 231 h 667"/>
                <a:gd name="T40" fmla="*/ 513 w 513"/>
                <a:gd name="T41" fmla="*/ 317 h 667"/>
                <a:gd name="T42" fmla="*/ 504 w 513"/>
                <a:gd name="T43" fmla="*/ 411 h 667"/>
                <a:gd name="T44" fmla="*/ 472 w 513"/>
                <a:gd name="T45" fmla="*/ 510 h 667"/>
                <a:gd name="T46" fmla="*/ 420 w 513"/>
                <a:gd name="T47" fmla="*/ 613 h 667"/>
                <a:gd name="T48" fmla="*/ 389 w 513"/>
                <a:gd name="T49" fmla="*/ 627 h 667"/>
                <a:gd name="T50" fmla="*/ 398 w 513"/>
                <a:gd name="T51" fmla="*/ 550 h 667"/>
                <a:gd name="T52" fmla="*/ 403 w 513"/>
                <a:gd name="T53" fmla="*/ 476 h 667"/>
                <a:gd name="T54" fmla="*/ 400 w 513"/>
                <a:gd name="T55" fmla="*/ 403 h 667"/>
                <a:gd name="T56" fmla="*/ 389 w 513"/>
                <a:gd name="T57" fmla="*/ 337 h 667"/>
                <a:gd name="T58" fmla="*/ 371 w 513"/>
                <a:gd name="T59" fmla="*/ 274 h 667"/>
                <a:gd name="T60" fmla="*/ 344 w 513"/>
                <a:gd name="T61" fmla="*/ 216 h 667"/>
                <a:gd name="T62" fmla="*/ 311 w 513"/>
                <a:gd name="T63" fmla="*/ 165 h 667"/>
                <a:gd name="T64" fmla="*/ 293 w 513"/>
                <a:gd name="T65" fmla="*/ 144 h 6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3"/>
                <a:gd name="T100" fmla="*/ 0 h 667"/>
                <a:gd name="T101" fmla="*/ 513 w 513"/>
                <a:gd name="T102" fmla="*/ 667 h 6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3" h="667">
                  <a:moveTo>
                    <a:pt x="293" y="144"/>
                  </a:moveTo>
                  <a:lnTo>
                    <a:pt x="279" y="132"/>
                  </a:lnTo>
                  <a:lnTo>
                    <a:pt x="266" y="123"/>
                  </a:lnTo>
                  <a:lnTo>
                    <a:pt x="248" y="114"/>
                  </a:lnTo>
                  <a:lnTo>
                    <a:pt x="229" y="106"/>
                  </a:lnTo>
                  <a:lnTo>
                    <a:pt x="207" y="99"/>
                  </a:lnTo>
                  <a:lnTo>
                    <a:pt x="187" y="94"/>
                  </a:lnTo>
                  <a:lnTo>
                    <a:pt x="165" y="89"/>
                  </a:lnTo>
                  <a:lnTo>
                    <a:pt x="143" y="86"/>
                  </a:lnTo>
                  <a:lnTo>
                    <a:pt x="121" y="82"/>
                  </a:lnTo>
                  <a:lnTo>
                    <a:pt x="98" y="80"/>
                  </a:lnTo>
                  <a:lnTo>
                    <a:pt x="76" y="80"/>
                  </a:lnTo>
                  <a:lnTo>
                    <a:pt x="58" y="82"/>
                  </a:lnTo>
                  <a:lnTo>
                    <a:pt x="38" y="82"/>
                  </a:lnTo>
                  <a:lnTo>
                    <a:pt x="23" y="85"/>
                  </a:lnTo>
                  <a:lnTo>
                    <a:pt x="9" y="89"/>
                  </a:lnTo>
                  <a:lnTo>
                    <a:pt x="0" y="94"/>
                  </a:lnTo>
                  <a:lnTo>
                    <a:pt x="9" y="79"/>
                  </a:lnTo>
                  <a:lnTo>
                    <a:pt x="23" y="65"/>
                  </a:lnTo>
                  <a:lnTo>
                    <a:pt x="39" y="52"/>
                  </a:lnTo>
                  <a:lnTo>
                    <a:pt x="58" y="41"/>
                  </a:lnTo>
                  <a:lnTo>
                    <a:pt x="76" y="29"/>
                  </a:lnTo>
                  <a:lnTo>
                    <a:pt x="97" y="20"/>
                  </a:lnTo>
                  <a:lnTo>
                    <a:pt x="119" y="14"/>
                  </a:lnTo>
                  <a:lnTo>
                    <a:pt x="143" y="10"/>
                  </a:lnTo>
                  <a:lnTo>
                    <a:pt x="166" y="3"/>
                  </a:lnTo>
                  <a:lnTo>
                    <a:pt x="190" y="0"/>
                  </a:lnTo>
                  <a:lnTo>
                    <a:pt x="214" y="0"/>
                  </a:lnTo>
                  <a:lnTo>
                    <a:pt x="242" y="2"/>
                  </a:lnTo>
                  <a:lnTo>
                    <a:pt x="264" y="5"/>
                  </a:lnTo>
                  <a:lnTo>
                    <a:pt x="291" y="11"/>
                  </a:lnTo>
                  <a:lnTo>
                    <a:pt x="317" y="19"/>
                  </a:lnTo>
                  <a:lnTo>
                    <a:pt x="344" y="29"/>
                  </a:lnTo>
                  <a:lnTo>
                    <a:pt x="373" y="44"/>
                  </a:lnTo>
                  <a:lnTo>
                    <a:pt x="403" y="65"/>
                  </a:lnTo>
                  <a:lnTo>
                    <a:pt x="429" y="91"/>
                  </a:lnTo>
                  <a:lnTo>
                    <a:pt x="454" y="123"/>
                  </a:lnTo>
                  <a:lnTo>
                    <a:pt x="474" y="154"/>
                  </a:lnTo>
                  <a:lnTo>
                    <a:pt x="490" y="192"/>
                  </a:lnTo>
                  <a:lnTo>
                    <a:pt x="501" y="231"/>
                  </a:lnTo>
                  <a:lnTo>
                    <a:pt x="512" y="274"/>
                  </a:lnTo>
                  <a:lnTo>
                    <a:pt x="513" y="317"/>
                  </a:lnTo>
                  <a:lnTo>
                    <a:pt x="512" y="363"/>
                  </a:lnTo>
                  <a:lnTo>
                    <a:pt x="504" y="411"/>
                  </a:lnTo>
                  <a:lnTo>
                    <a:pt x="492" y="461"/>
                  </a:lnTo>
                  <a:lnTo>
                    <a:pt x="472" y="510"/>
                  </a:lnTo>
                  <a:lnTo>
                    <a:pt x="450" y="562"/>
                  </a:lnTo>
                  <a:lnTo>
                    <a:pt x="420" y="613"/>
                  </a:lnTo>
                  <a:lnTo>
                    <a:pt x="385" y="667"/>
                  </a:lnTo>
                  <a:lnTo>
                    <a:pt x="389" y="627"/>
                  </a:lnTo>
                  <a:lnTo>
                    <a:pt x="397" y="589"/>
                  </a:lnTo>
                  <a:lnTo>
                    <a:pt x="398" y="550"/>
                  </a:lnTo>
                  <a:lnTo>
                    <a:pt x="403" y="513"/>
                  </a:lnTo>
                  <a:lnTo>
                    <a:pt x="403" y="476"/>
                  </a:lnTo>
                  <a:lnTo>
                    <a:pt x="403" y="439"/>
                  </a:lnTo>
                  <a:lnTo>
                    <a:pt x="400" y="403"/>
                  </a:lnTo>
                  <a:lnTo>
                    <a:pt x="398" y="372"/>
                  </a:lnTo>
                  <a:lnTo>
                    <a:pt x="389" y="337"/>
                  </a:lnTo>
                  <a:lnTo>
                    <a:pt x="383" y="305"/>
                  </a:lnTo>
                  <a:lnTo>
                    <a:pt x="371" y="274"/>
                  </a:lnTo>
                  <a:lnTo>
                    <a:pt x="361" y="245"/>
                  </a:lnTo>
                  <a:lnTo>
                    <a:pt x="344" y="216"/>
                  </a:lnTo>
                  <a:lnTo>
                    <a:pt x="329" y="189"/>
                  </a:lnTo>
                  <a:lnTo>
                    <a:pt x="311" y="165"/>
                  </a:lnTo>
                  <a:lnTo>
                    <a:pt x="293" y="144"/>
                  </a:lnTo>
                  <a:close/>
                </a:path>
              </a:pathLst>
            </a:custGeom>
            <a:solidFill>
              <a:srgbClr val="C017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5" name="Freeform 113"/>
            <p:cNvSpPr>
              <a:spLocks/>
            </p:cNvSpPr>
            <p:nvPr/>
          </p:nvSpPr>
          <p:spPr bwMode="auto">
            <a:xfrm>
              <a:off x="1990" y="2644"/>
              <a:ext cx="484" cy="634"/>
            </a:xfrm>
            <a:custGeom>
              <a:avLst/>
              <a:gdLst>
                <a:gd name="T0" fmla="*/ 265 w 484"/>
                <a:gd name="T1" fmla="*/ 119 h 634"/>
                <a:gd name="T2" fmla="*/ 234 w 484"/>
                <a:gd name="T3" fmla="*/ 101 h 634"/>
                <a:gd name="T4" fmla="*/ 194 w 484"/>
                <a:gd name="T5" fmla="*/ 87 h 634"/>
                <a:gd name="T6" fmla="*/ 152 w 484"/>
                <a:gd name="T7" fmla="*/ 78 h 634"/>
                <a:gd name="T8" fmla="*/ 111 w 484"/>
                <a:gd name="T9" fmla="*/ 72 h 634"/>
                <a:gd name="T10" fmla="*/ 71 w 484"/>
                <a:gd name="T11" fmla="*/ 71 h 634"/>
                <a:gd name="T12" fmla="*/ 35 w 484"/>
                <a:gd name="T13" fmla="*/ 71 h 634"/>
                <a:gd name="T14" fmla="*/ 7 w 484"/>
                <a:gd name="T15" fmla="*/ 75 h 634"/>
                <a:gd name="T16" fmla="*/ 9 w 484"/>
                <a:gd name="T17" fmla="*/ 66 h 634"/>
                <a:gd name="T18" fmla="*/ 36 w 484"/>
                <a:gd name="T19" fmla="*/ 44 h 634"/>
                <a:gd name="T20" fmla="*/ 71 w 484"/>
                <a:gd name="T21" fmla="*/ 26 h 634"/>
                <a:gd name="T22" fmla="*/ 108 w 484"/>
                <a:gd name="T23" fmla="*/ 12 h 634"/>
                <a:gd name="T24" fmla="*/ 152 w 484"/>
                <a:gd name="T25" fmla="*/ 3 h 634"/>
                <a:gd name="T26" fmla="*/ 197 w 484"/>
                <a:gd name="T27" fmla="*/ 0 h 634"/>
                <a:gd name="T28" fmla="*/ 244 w 484"/>
                <a:gd name="T29" fmla="*/ 6 h 634"/>
                <a:gd name="T30" fmla="*/ 289 w 484"/>
                <a:gd name="T31" fmla="*/ 18 h 634"/>
                <a:gd name="T32" fmla="*/ 345 w 484"/>
                <a:gd name="T33" fmla="*/ 44 h 634"/>
                <a:gd name="T34" fmla="*/ 401 w 484"/>
                <a:gd name="T35" fmla="*/ 90 h 634"/>
                <a:gd name="T36" fmla="*/ 445 w 484"/>
                <a:gd name="T37" fmla="*/ 149 h 634"/>
                <a:gd name="T38" fmla="*/ 472 w 484"/>
                <a:gd name="T39" fmla="*/ 223 h 634"/>
                <a:gd name="T40" fmla="*/ 484 w 484"/>
                <a:gd name="T41" fmla="*/ 306 h 634"/>
                <a:gd name="T42" fmla="*/ 477 w 484"/>
                <a:gd name="T43" fmla="*/ 395 h 634"/>
                <a:gd name="T44" fmla="*/ 451 w 484"/>
                <a:gd name="T45" fmla="*/ 487 h 634"/>
                <a:gd name="T46" fmla="*/ 403 w 484"/>
                <a:gd name="T47" fmla="*/ 584 h 634"/>
                <a:gd name="T48" fmla="*/ 375 w 484"/>
                <a:gd name="T49" fmla="*/ 596 h 634"/>
                <a:gd name="T50" fmla="*/ 383 w 484"/>
                <a:gd name="T51" fmla="*/ 523 h 634"/>
                <a:gd name="T52" fmla="*/ 386 w 484"/>
                <a:gd name="T53" fmla="*/ 451 h 634"/>
                <a:gd name="T54" fmla="*/ 383 w 484"/>
                <a:gd name="T55" fmla="*/ 383 h 634"/>
                <a:gd name="T56" fmla="*/ 372 w 484"/>
                <a:gd name="T57" fmla="*/ 318 h 634"/>
                <a:gd name="T58" fmla="*/ 354 w 484"/>
                <a:gd name="T59" fmla="*/ 255 h 634"/>
                <a:gd name="T60" fmla="*/ 330 w 484"/>
                <a:gd name="T61" fmla="*/ 201 h 634"/>
                <a:gd name="T62" fmla="*/ 299 w 484"/>
                <a:gd name="T63" fmla="*/ 151 h 634"/>
                <a:gd name="T64" fmla="*/ 280 w 484"/>
                <a:gd name="T65" fmla="*/ 130 h 6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4"/>
                <a:gd name="T100" fmla="*/ 0 h 634"/>
                <a:gd name="T101" fmla="*/ 484 w 484"/>
                <a:gd name="T102" fmla="*/ 634 h 6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4" h="634">
                  <a:moveTo>
                    <a:pt x="280" y="130"/>
                  </a:moveTo>
                  <a:lnTo>
                    <a:pt x="265" y="119"/>
                  </a:lnTo>
                  <a:lnTo>
                    <a:pt x="252" y="110"/>
                  </a:lnTo>
                  <a:lnTo>
                    <a:pt x="234" y="101"/>
                  </a:lnTo>
                  <a:lnTo>
                    <a:pt x="217" y="95"/>
                  </a:lnTo>
                  <a:lnTo>
                    <a:pt x="194" y="87"/>
                  </a:lnTo>
                  <a:lnTo>
                    <a:pt x="175" y="83"/>
                  </a:lnTo>
                  <a:lnTo>
                    <a:pt x="152" y="78"/>
                  </a:lnTo>
                  <a:lnTo>
                    <a:pt x="134" y="77"/>
                  </a:lnTo>
                  <a:lnTo>
                    <a:pt x="111" y="72"/>
                  </a:lnTo>
                  <a:lnTo>
                    <a:pt x="90" y="71"/>
                  </a:lnTo>
                  <a:lnTo>
                    <a:pt x="71" y="71"/>
                  </a:lnTo>
                  <a:lnTo>
                    <a:pt x="53" y="71"/>
                  </a:lnTo>
                  <a:lnTo>
                    <a:pt x="35" y="71"/>
                  </a:lnTo>
                  <a:lnTo>
                    <a:pt x="21" y="74"/>
                  </a:lnTo>
                  <a:lnTo>
                    <a:pt x="7" y="75"/>
                  </a:lnTo>
                  <a:lnTo>
                    <a:pt x="0" y="80"/>
                  </a:lnTo>
                  <a:lnTo>
                    <a:pt x="9" y="66"/>
                  </a:lnTo>
                  <a:lnTo>
                    <a:pt x="22" y="56"/>
                  </a:lnTo>
                  <a:lnTo>
                    <a:pt x="36" y="44"/>
                  </a:lnTo>
                  <a:lnTo>
                    <a:pt x="54" y="35"/>
                  </a:lnTo>
                  <a:lnTo>
                    <a:pt x="71" y="26"/>
                  </a:lnTo>
                  <a:lnTo>
                    <a:pt x="89" y="18"/>
                  </a:lnTo>
                  <a:lnTo>
                    <a:pt x="108" y="12"/>
                  </a:lnTo>
                  <a:lnTo>
                    <a:pt x="131" y="8"/>
                  </a:lnTo>
                  <a:lnTo>
                    <a:pt x="152" y="3"/>
                  </a:lnTo>
                  <a:lnTo>
                    <a:pt x="175" y="0"/>
                  </a:lnTo>
                  <a:lnTo>
                    <a:pt x="197" y="0"/>
                  </a:lnTo>
                  <a:lnTo>
                    <a:pt x="222" y="3"/>
                  </a:lnTo>
                  <a:lnTo>
                    <a:pt x="244" y="6"/>
                  </a:lnTo>
                  <a:lnTo>
                    <a:pt x="267" y="11"/>
                  </a:lnTo>
                  <a:lnTo>
                    <a:pt x="289" y="18"/>
                  </a:lnTo>
                  <a:lnTo>
                    <a:pt x="317" y="29"/>
                  </a:lnTo>
                  <a:lnTo>
                    <a:pt x="345" y="44"/>
                  </a:lnTo>
                  <a:lnTo>
                    <a:pt x="375" y="65"/>
                  </a:lnTo>
                  <a:lnTo>
                    <a:pt x="401" y="90"/>
                  </a:lnTo>
                  <a:lnTo>
                    <a:pt x="427" y="119"/>
                  </a:lnTo>
                  <a:lnTo>
                    <a:pt x="445" y="149"/>
                  </a:lnTo>
                  <a:lnTo>
                    <a:pt x="461" y="186"/>
                  </a:lnTo>
                  <a:lnTo>
                    <a:pt x="472" y="223"/>
                  </a:lnTo>
                  <a:lnTo>
                    <a:pt x="483" y="265"/>
                  </a:lnTo>
                  <a:lnTo>
                    <a:pt x="484" y="306"/>
                  </a:lnTo>
                  <a:lnTo>
                    <a:pt x="483" y="350"/>
                  </a:lnTo>
                  <a:lnTo>
                    <a:pt x="477" y="395"/>
                  </a:lnTo>
                  <a:lnTo>
                    <a:pt x="467" y="442"/>
                  </a:lnTo>
                  <a:lnTo>
                    <a:pt x="451" y="487"/>
                  </a:lnTo>
                  <a:lnTo>
                    <a:pt x="430" y="537"/>
                  </a:lnTo>
                  <a:lnTo>
                    <a:pt x="403" y="584"/>
                  </a:lnTo>
                  <a:lnTo>
                    <a:pt x="371" y="634"/>
                  </a:lnTo>
                  <a:lnTo>
                    <a:pt x="375" y="596"/>
                  </a:lnTo>
                  <a:lnTo>
                    <a:pt x="381" y="560"/>
                  </a:lnTo>
                  <a:lnTo>
                    <a:pt x="383" y="523"/>
                  </a:lnTo>
                  <a:lnTo>
                    <a:pt x="388" y="487"/>
                  </a:lnTo>
                  <a:lnTo>
                    <a:pt x="386" y="451"/>
                  </a:lnTo>
                  <a:lnTo>
                    <a:pt x="386" y="418"/>
                  </a:lnTo>
                  <a:lnTo>
                    <a:pt x="383" y="383"/>
                  </a:lnTo>
                  <a:lnTo>
                    <a:pt x="381" y="351"/>
                  </a:lnTo>
                  <a:lnTo>
                    <a:pt x="372" y="318"/>
                  </a:lnTo>
                  <a:lnTo>
                    <a:pt x="366" y="287"/>
                  </a:lnTo>
                  <a:lnTo>
                    <a:pt x="354" y="255"/>
                  </a:lnTo>
                  <a:lnTo>
                    <a:pt x="345" y="228"/>
                  </a:lnTo>
                  <a:lnTo>
                    <a:pt x="330" y="201"/>
                  </a:lnTo>
                  <a:lnTo>
                    <a:pt x="317" y="175"/>
                  </a:lnTo>
                  <a:lnTo>
                    <a:pt x="299" y="151"/>
                  </a:lnTo>
                  <a:lnTo>
                    <a:pt x="280" y="130"/>
                  </a:lnTo>
                  <a:close/>
                </a:path>
              </a:pathLst>
            </a:custGeom>
            <a:solidFill>
              <a:srgbClr val="C734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6" name="Freeform 114"/>
            <p:cNvSpPr>
              <a:spLocks/>
            </p:cNvSpPr>
            <p:nvPr/>
          </p:nvSpPr>
          <p:spPr bwMode="auto">
            <a:xfrm>
              <a:off x="2008" y="2647"/>
              <a:ext cx="459" cy="603"/>
            </a:xfrm>
            <a:custGeom>
              <a:avLst/>
              <a:gdLst>
                <a:gd name="T0" fmla="*/ 255 w 459"/>
                <a:gd name="T1" fmla="*/ 110 h 603"/>
                <a:gd name="T2" fmla="*/ 223 w 459"/>
                <a:gd name="T3" fmla="*/ 92 h 603"/>
                <a:gd name="T4" fmla="*/ 184 w 459"/>
                <a:gd name="T5" fmla="*/ 77 h 603"/>
                <a:gd name="T6" fmla="*/ 145 w 459"/>
                <a:gd name="T7" fmla="*/ 68 h 603"/>
                <a:gd name="T8" fmla="*/ 104 w 459"/>
                <a:gd name="T9" fmla="*/ 60 h 603"/>
                <a:gd name="T10" fmla="*/ 66 w 459"/>
                <a:gd name="T11" fmla="*/ 57 h 603"/>
                <a:gd name="T12" fmla="*/ 33 w 459"/>
                <a:gd name="T13" fmla="*/ 57 h 603"/>
                <a:gd name="T14" fmla="*/ 7 w 459"/>
                <a:gd name="T15" fmla="*/ 63 h 603"/>
                <a:gd name="T16" fmla="*/ 9 w 459"/>
                <a:gd name="T17" fmla="*/ 54 h 603"/>
                <a:gd name="T18" fmla="*/ 36 w 459"/>
                <a:gd name="T19" fmla="*/ 36 h 603"/>
                <a:gd name="T20" fmla="*/ 68 w 459"/>
                <a:gd name="T21" fmla="*/ 20 h 603"/>
                <a:gd name="T22" fmla="*/ 104 w 459"/>
                <a:gd name="T23" fmla="*/ 9 h 603"/>
                <a:gd name="T24" fmla="*/ 143 w 459"/>
                <a:gd name="T25" fmla="*/ 2 h 603"/>
                <a:gd name="T26" fmla="*/ 187 w 459"/>
                <a:gd name="T27" fmla="*/ 0 h 603"/>
                <a:gd name="T28" fmla="*/ 231 w 459"/>
                <a:gd name="T29" fmla="*/ 3 h 603"/>
                <a:gd name="T30" fmla="*/ 276 w 459"/>
                <a:gd name="T31" fmla="*/ 15 h 603"/>
                <a:gd name="T32" fmla="*/ 327 w 459"/>
                <a:gd name="T33" fmla="*/ 41 h 603"/>
                <a:gd name="T34" fmla="*/ 380 w 459"/>
                <a:gd name="T35" fmla="*/ 87 h 603"/>
                <a:gd name="T36" fmla="*/ 421 w 459"/>
                <a:gd name="T37" fmla="*/ 148 h 603"/>
                <a:gd name="T38" fmla="*/ 448 w 459"/>
                <a:gd name="T39" fmla="*/ 219 h 603"/>
                <a:gd name="T40" fmla="*/ 459 w 459"/>
                <a:gd name="T41" fmla="*/ 299 h 603"/>
                <a:gd name="T42" fmla="*/ 452 w 459"/>
                <a:gd name="T43" fmla="*/ 382 h 603"/>
                <a:gd name="T44" fmla="*/ 430 w 459"/>
                <a:gd name="T45" fmla="*/ 469 h 603"/>
                <a:gd name="T46" fmla="*/ 388 w 459"/>
                <a:gd name="T47" fmla="*/ 558 h 603"/>
                <a:gd name="T48" fmla="*/ 365 w 459"/>
                <a:gd name="T49" fmla="*/ 567 h 603"/>
                <a:gd name="T50" fmla="*/ 371 w 459"/>
                <a:gd name="T51" fmla="*/ 496 h 603"/>
                <a:gd name="T52" fmla="*/ 374 w 459"/>
                <a:gd name="T53" fmla="*/ 428 h 603"/>
                <a:gd name="T54" fmla="*/ 371 w 459"/>
                <a:gd name="T55" fmla="*/ 365 h 603"/>
                <a:gd name="T56" fmla="*/ 360 w 459"/>
                <a:gd name="T57" fmla="*/ 302 h 603"/>
                <a:gd name="T58" fmla="*/ 344 w 459"/>
                <a:gd name="T59" fmla="*/ 243 h 603"/>
                <a:gd name="T60" fmla="*/ 321 w 459"/>
                <a:gd name="T61" fmla="*/ 189 h 603"/>
                <a:gd name="T62" fmla="*/ 290 w 459"/>
                <a:gd name="T63" fmla="*/ 142 h 603"/>
                <a:gd name="T64" fmla="*/ 271 w 459"/>
                <a:gd name="T65" fmla="*/ 122 h 6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9"/>
                <a:gd name="T100" fmla="*/ 0 h 603"/>
                <a:gd name="T101" fmla="*/ 459 w 459"/>
                <a:gd name="T102" fmla="*/ 603 h 6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9" h="603">
                  <a:moveTo>
                    <a:pt x="271" y="122"/>
                  </a:moveTo>
                  <a:lnTo>
                    <a:pt x="255" y="110"/>
                  </a:lnTo>
                  <a:lnTo>
                    <a:pt x="241" y="101"/>
                  </a:lnTo>
                  <a:lnTo>
                    <a:pt x="223" y="92"/>
                  </a:lnTo>
                  <a:lnTo>
                    <a:pt x="207" y="84"/>
                  </a:lnTo>
                  <a:lnTo>
                    <a:pt x="184" y="77"/>
                  </a:lnTo>
                  <a:lnTo>
                    <a:pt x="166" y="72"/>
                  </a:lnTo>
                  <a:lnTo>
                    <a:pt x="145" y="68"/>
                  </a:lnTo>
                  <a:lnTo>
                    <a:pt x="127" y="65"/>
                  </a:lnTo>
                  <a:lnTo>
                    <a:pt x="104" y="60"/>
                  </a:lnTo>
                  <a:lnTo>
                    <a:pt x="86" y="59"/>
                  </a:lnTo>
                  <a:lnTo>
                    <a:pt x="66" y="57"/>
                  </a:lnTo>
                  <a:lnTo>
                    <a:pt x="50" y="57"/>
                  </a:lnTo>
                  <a:lnTo>
                    <a:pt x="33" y="57"/>
                  </a:lnTo>
                  <a:lnTo>
                    <a:pt x="20" y="60"/>
                  </a:lnTo>
                  <a:lnTo>
                    <a:pt x="7" y="63"/>
                  </a:lnTo>
                  <a:lnTo>
                    <a:pt x="0" y="68"/>
                  </a:lnTo>
                  <a:lnTo>
                    <a:pt x="9" y="54"/>
                  </a:lnTo>
                  <a:lnTo>
                    <a:pt x="23" y="45"/>
                  </a:lnTo>
                  <a:lnTo>
                    <a:pt x="36" y="36"/>
                  </a:lnTo>
                  <a:lnTo>
                    <a:pt x="53" y="29"/>
                  </a:lnTo>
                  <a:lnTo>
                    <a:pt x="68" y="20"/>
                  </a:lnTo>
                  <a:lnTo>
                    <a:pt x="86" y="14"/>
                  </a:lnTo>
                  <a:lnTo>
                    <a:pt x="104" y="9"/>
                  </a:lnTo>
                  <a:lnTo>
                    <a:pt x="125" y="6"/>
                  </a:lnTo>
                  <a:lnTo>
                    <a:pt x="143" y="2"/>
                  </a:lnTo>
                  <a:lnTo>
                    <a:pt x="166" y="0"/>
                  </a:lnTo>
                  <a:lnTo>
                    <a:pt x="187" y="0"/>
                  </a:lnTo>
                  <a:lnTo>
                    <a:pt x="210" y="2"/>
                  </a:lnTo>
                  <a:lnTo>
                    <a:pt x="231" y="3"/>
                  </a:lnTo>
                  <a:lnTo>
                    <a:pt x="253" y="8"/>
                  </a:lnTo>
                  <a:lnTo>
                    <a:pt x="276" y="15"/>
                  </a:lnTo>
                  <a:lnTo>
                    <a:pt x="299" y="26"/>
                  </a:lnTo>
                  <a:lnTo>
                    <a:pt x="327" y="41"/>
                  </a:lnTo>
                  <a:lnTo>
                    <a:pt x="356" y="62"/>
                  </a:lnTo>
                  <a:lnTo>
                    <a:pt x="380" y="87"/>
                  </a:lnTo>
                  <a:lnTo>
                    <a:pt x="404" y="118"/>
                  </a:lnTo>
                  <a:lnTo>
                    <a:pt x="421" y="148"/>
                  </a:lnTo>
                  <a:lnTo>
                    <a:pt x="437" y="183"/>
                  </a:lnTo>
                  <a:lnTo>
                    <a:pt x="448" y="219"/>
                  </a:lnTo>
                  <a:lnTo>
                    <a:pt x="457" y="259"/>
                  </a:lnTo>
                  <a:lnTo>
                    <a:pt x="459" y="299"/>
                  </a:lnTo>
                  <a:lnTo>
                    <a:pt x="459" y="341"/>
                  </a:lnTo>
                  <a:lnTo>
                    <a:pt x="452" y="382"/>
                  </a:lnTo>
                  <a:lnTo>
                    <a:pt x="445" y="427"/>
                  </a:lnTo>
                  <a:lnTo>
                    <a:pt x="430" y="469"/>
                  </a:lnTo>
                  <a:lnTo>
                    <a:pt x="412" y="514"/>
                  </a:lnTo>
                  <a:lnTo>
                    <a:pt x="388" y="558"/>
                  </a:lnTo>
                  <a:lnTo>
                    <a:pt x="362" y="603"/>
                  </a:lnTo>
                  <a:lnTo>
                    <a:pt x="365" y="567"/>
                  </a:lnTo>
                  <a:lnTo>
                    <a:pt x="370" y="533"/>
                  </a:lnTo>
                  <a:lnTo>
                    <a:pt x="371" y="496"/>
                  </a:lnTo>
                  <a:lnTo>
                    <a:pt x="376" y="465"/>
                  </a:lnTo>
                  <a:lnTo>
                    <a:pt x="374" y="428"/>
                  </a:lnTo>
                  <a:lnTo>
                    <a:pt x="374" y="397"/>
                  </a:lnTo>
                  <a:lnTo>
                    <a:pt x="371" y="365"/>
                  </a:lnTo>
                  <a:lnTo>
                    <a:pt x="370" y="333"/>
                  </a:lnTo>
                  <a:lnTo>
                    <a:pt x="360" y="302"/>
                  </a:lnTo>
                  <a:lnTo>
                    <a:pt x="354" y="272"/>
                  </a:lnTo>
                  <a:lnTo>
                    <a:pt x="344" y="243"/>
                  </a:lnTo>
                  <a:lnTo>
                    <a:pt x="335" y="216"/>
                  </a:lnTo>
                  <a:lnTo>
                    <a:pt x="321" y="189"/>
                  </a:lnTo>
                  <a:lnTo>
                    <a:pt x="308" y="164"/>
                  </a:lnTo>
                  <a:lnTo>
                    <a:pt x="290" y="142"/>
                  </a:lnTo>
                  <a:lnTo>
                    <a:pt x="271" y="122"/>
                  </a:lnTo>
                  <a:close/>
                </a:path>
              </a:pathLst>
            </a:custGeom>
            <a:solidFill>
              <a:srgbClr val="CF5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7" name="Freeform 115"/>
            <p:cNvSpPr>
              <a:spLocks/>
            </p:cNvSpPr>
            <p:nvPr/>
          </p:nvSpPr>
          <p:spPr bwMode="auto">
            <a:xfrm>
              <a:off x="2032" y="2652"/>
              <a:ext cx="428" cy="571"/>
            </a:xfrm>
            <a:custGeom>
              <a:avLst/>
              <a:gdLst>
                <a:gd name="T0" fmla="*/ 235 w 428"/>
                <a:gd name="T1" fmla="*/ 101 h 571"/>
                <a:gd name="T2" fmla="*/ 204 w 428"/>
                <a:gd name="T3" fmla="*/ 82 h 571"/>
                <a:gd name="T4" fmla="*/ 169 w 428"/>
                <a:gd name="T5" fmla="*/ 67 h 571"/>
                <a:gd name="T6" fmla="*/ 133 w 428"/>
                <a:gd name="T7" fmla="*/ 58 h 571"/>
                <a:gd name="T8" fmla="*/ 95 w 428"/>
                <a:gd name="T9" fmla="*/ 51 h 571"/>
                <a:gd name="T10" fmla="*/ 59 w 428"/>
                <a:gd name="T11" fmla="*/ 48 h 571"/>
                <a:gd name="T12" fmla="*/ 29 w 428"/>
                <a:gd name="T13" fmla="*/ 48 h 571"/>
                <a:gd name="T14" fmla="*/ 8 w 428"/>
                <a:gd name="T15" fmla="*/ 54 h 571"/>
                <a:gd name="T16" fmla="*/ 9 w 428"/>
                <a:gd name="T17" fmla="*/ 48 h 571"/>
                <a:gd name="T18" fmla="*/ 32 w 428"/>
                <a:gd name="T19" fmla="*/ 30 h 571"/>
                <a:gd name="T20" fmla="*/ 60 w 428"/>
                <a:gd name="T21" fmla="*/ 16 h 571"/>
                <a:gd name="T22" fmla="*/ 95 w 428"/>
                <a:gd name="T23" fmla="*/ 7 h 571"/>
                <a:gd name="T24" fmla="*/ 131 w 428"/>
                <a:gd name="T25" fmla="*/ 1 h 571"/>
                <a:gd name="T26" fmla="*/ 167 w 428"/>
                <a:gd name="T27" fmla="*/ 0 h 571"/>
                <a:gd name="T28" fmla="*/ 207 w 428"/>
                <a:gd name="T29" fmla="*/ 4 h 571"/>
                <a:gd name="T30" fmla="*/ 247 w 428"/>
                <a:gd name="T31" fmla="*/ 16 h 571"/>
                <a:gd name="T32" fmla="*/ 299 w 428"/>
                <a:gd name="T33" fmla="*/ 40 h 571"/>
                <a:gd name="T34" fmla="*/ 350 w 428"/>
                <a:gd name="T35" fmla="*/ 84 h 571"/>
                <a:gd name="T36" fmla="*/ 389 w 428"/>
                <a:gd name="T37" fmla="*/ 143 h 571"/>
                <a:gd name="T38" fmla="*/ 416 w 428"/>
                <a:gd name="T39" fmla="*/ 211 h 571"/>
                <a:gd name="T40" fmla="*/ 427 w 428"/>
                <a:gd name="T41" fmla="*/ 285 h 571"/>
                <a:gd name="T42" fmla="*/ 424 w 428"/>
                <a:gd name="T43" fmla="*/ 366 h 571"/>
                <a:gd name="T44" fmla="*/ 406 w 428"/>
                <a:gd name="T45" fmla="*/ 448 h 571"/>
                <a:gd name="T46" fmla="*/ 370 w 428"/>
                <a:gd name="T47" fmla="*/ 529 h 571"/>
                <a:gd name="T48" fmla="*/ 349 w 428"/>
                <a:gd name="T49" fmla="*/ 535 h 571"/>
                <a:gd name="T50" fmla="*/ 355 w 428"/>
                <a:gd name="T51" fmla="*/ 470 h 571"/>
                <a:gd name="T52" fmla="*/ 356 w 428"/>
                <a:gd name="T53" fmla="*/ 405 h 571"/>
                <a:gd name="T54" fmla="*/ 352 w 428"/>
                <a:gd name="T55" fmla="*/ 342 h 571"/>
                <a:gd name="T56" fmla="*/ 341 w 428"/>
                <a:gd name="T57" fmla="*/ 282 h 571"/>
                <a:gd name="T58" fmla="*/ 324 w 428"/>
                <a:gd name="T59" fmla="*/ 226 h 571"/>
                <a:gd name="T60" fmla="*/ 302 w 428"/>
                <a:gd name="T61" fmla="*/ 175 h 571"/>
                <a:gd name="T62" fmla="*/ 270 w 428"/>
                <a:gd name="T63" fmla="*/ 131 h 571"/>
                <a:gd name="T64" fmla="*/ 252 w 428"/>
                <a:gd name="T65" fmla="*/ 113 h 5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8"/>
                <a:gd name="T100" fmla="*/ 0 h 571"/>
                <a:gd name="T101" fmla="*/ 428 w 428"/>
                <a:gd name="T102" fmla="*/ 571 h 5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8" h="571">
                  <a:moveTo>
                    <a:pt x="252" y="113"/>
                  </a:moveTo>
                  <a:lnTo>
                    <a:pt x="235" y="101"/>
                  </a:lnTo>
                  <a:lnTo>
                    <a:pt x="222" y="92"/>
                  </a:lnTo>
                  <a:lnTo>
                    <a:pt x="204" y="82"/>
                  </a:lnTo>
                  <a:lnTo>
                    <a:pt x="189" y="75"/>
                  </a:lnTo>
                  <a:lnTo>
                    <a:pt x="169" y="67"/>
                  </a:lnTo>
                  <a:lnTo>
                    <a:pt x="151" y="63"/>
                  </a:lnTo>
                  <a:lnTo>
                    <a:pt x="133" y="58"/>
                  </a:lnTo>
                  <a:lnTo>
                    <a:pt x="115" y="55"/>
                  </a:lnTo>
                  <a:lnTo>
                    <a:pt x="95" y="51"/>
                  </a:lnTo>
                  <a:lnTo>
                    <a:pt x="77" y="49"/>
                  </a:lnTo>
                  <a:lnTo>
                    <a:pt x="59" y="48"/>
                  </a:lnTo>
                  <a:lnTo>
                    <a:pt x="44" y="48"/>
                  </a:lnTo>
                  <a:lnTo>
                    <a:pt x="29" y="48"/>
                  </a:lnTo>
                  <a:lnTo>
                    <a:pt x="17" y="51"/>
                  </a:lnTo>
                  <a:lnTo>
                    <a:pt x="8" y="54"/>
                  </a:lnTo>
                  <a:lnTo>
                    <a:pt x="0" y="58"/>
                  </a:lnTo>
                  <a:lnTo>
                    <a:pt x="9" y="48"/>
                  </a:lnTo>
                  <a:lnTo>
                    <a:pt x="20" y="39"/>
                  </a:lnTo>
                  <a:lnTo>
                    <a:pt x="32" y="30"/>
                  </a:lnTo>
                  <a:lnTo>
                    <a:pt x="47" y="24"/>
                  </a:lnTo>
                  <a:lnTo>
                    <a:pt x="60" y="16"/>
                  </a:lnTo>
                  <a:lnTo>
                    <a:pt x="77" y="12"/>
                  </a:lnTo>
                  <a:lnTo>
                    <a:pt x="95" y="7"/>
                  </a:lnTo>
                  <a:lnTo>
                    <a:pt x="113" y="6"/>
                  </a:lnTo>
                  <a:lnTo>
                    <a:pt x="131" y="1"/>
                  </a:lnTo>
                  <a:lnTo>
                    <a:pt x="149" y="0"/>
                  </a:lnTo>
                  <a:lnTo>
                    <a:pt x="167" y="0"/>
                  </a:lnTo>
                  <a:lnTo>
                    <a:pt x="189" y="3"/>
                  </a:lnTo>
                  <a:lnTo>
                    <a:pt x="207" y="4"/>
                  </a:lnTo>
                  <a:lnTo>
                    <a:pt x="229" y="9"/>
                  </a:lnTo>
                  <a:lnTo>
                    <a:pt x="247" y="16"/>
                  </a:lnTo>
                  <a:lnTo>
                    <a:pt x="270" y="25"/>
                  </a:lnTo>
                  <a:lnTo>
                    <a:pt x="299" y="40"/>
                  </a:lnTo>
                  <a:lnTo>
                    <a:pt x="326" y="61"/>
                  </a:lnTo>
                  <a:lnTo>
                    <a:pt x="350" y="84"/>
                  </a:lnTo>
                  <a:lnTo>
                    <a:pt x="373" y="113"/>
                  </a:lnTo>
                  <a:lnTo>
                    <a:pt x="389" y="143"/>
                  </a:lnTo>
                  <a:lnTo>
                    <a:pt x="406" y="176"/>
                  </a:lnTo>
                  <a:lnTo>
                    <a:pt x="416" y="211"/>
                  </a:lnTo>
                  <a:lnTo>
                    <a:pt x="425" y="248"/>
                  </a:lnTo>
                  <a:lnTo>
                    <a:pt x="427" y="285"/>
                  </a:lnTo>
                  <a:lnTo>
                    <a:pt x="428" y="325"/>
                  </a:lnTo>
                  <a:lnTo>
                    <a:pt x="424" y="366"/>
                  </a:lnTo>
                  <a:lnTo>
                    <a:pt x="418" y="407"/>
                  </a:lnTo>
                  <a:lnTo>
                    <a:pt x="406" y="448"/>
                  </a:lnTo>
                  <a:lnTo>
                    <a:pt x="391" y="488"/>
                  </a:lnTo>
                  <a:lnTo>
                    <a:pt x="370" y="529"/>
                  </a:lnTo>
                  <a:lnTo>
                    <a:pt x="347" y="571"/>
                  </a:lnTo>
                  <a:lnTo>
                    <a:pt x="349" y="535"/>
                  </a:lnTo>
                  <a:lnTo>
                    <a:pt x="353" y="503"/>
                  </a:lnTo>
                  <a:lnTo>
                    <a:pt x="355" y="470"/>
                  </a:lnTo>
                  <a:lnTo>
                    <a:pt x="358" y="439"/>
                  </a:lnTo>
                  <a:lnTo>
                    <a:pt x="356" y="405"/>
                  </a:lnTo>
                  <a:lnTo>
                    <a:pt x="356" y="374"/>
                  </a:lnTo>
                  <a:lnTo>
                    <a:pt x="352" y="342"/>
                  </a:lnTo>
                  <a:lnTo>
                    <a:pt x="350" y="313"/>
                  </a:lnTo>
                  <a:lnTo>
                    <a:pt x="341" y="282"/>
                  </a:lnTo>
                  <a:lnTo>
                    <a:pt x="335" y="253"/>
                  </a:lnTo>
                  <a:lnTo>
                    <a:pt x="324" y="226"/>
                  </a:lnTo>
                  <a:lnTo>
                    <a:pt x="315" y="200"/>
                  </a:lnTo>
                  <a:lnTo>
                    <a:pt x="302" y="175"/>
                  </a:lnTo>
                  <a:lnTo>
                    <a:pt x="288" y="152"/>
                  </a:lnTo>
                  <a:lnTo>
                    <a:pt x="270" y="131"/>
                  </a:lnTo>
                  <a:lnTo>
                    <a:pt x="252" y="113"/>
                  </a:lnTo>
                  <a:close/>
                </a:path>
              </a:pathLst>
            </a:custGeom>
            <a:solidFill>
              <a:srgbClr val="D76D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8" name="Freeform 116"/>
            <p:cNvSpPr>
              <a:spLocks/>
            </p:cNvSpPr>
            <p:nvPr/>
          </p:nvSpPr>
          <p:spPr bwMode="auto">
            <a:xfrm>
              <a:off x="2050" y="2655"/>
              <a:ext cx="407" cy="541"/>
            </a:xfrm>
            <a:custGeom>
              <a:avLst/>
              <a:gdLst>
                <a:gd name="T0" fmla="*/ 226 w 407"/>
                <a:gd name="T1" fmla="*/ 89 h 541"/>
                <a:gd name="T2" fmla="*/ 193 w 407"/>
                <a:gd name="T3" fmla="*/ 70 h 541"/>
                <a:gd name="T4" fmla="*/ 160 w 407"/>
                <a:gd name="T5" fmla="*/ 55 h 541"/>
                <a:gd name="T6" fmla="*/ 124 w 407"/>
                <a:gd name="T7" fmla="*/ 46 h 541"/>
                <a:gd name="T8" fmla="*/ 89 w 407"/>
                <a:gd name="T9" fmla="*/ 40 h 541"/>
                <a:gd name="T10" fmla="*/ 53 w 407"/>
                <a:gd name="T11" fmla="*/ 39 h 541"/>
                <a:gd name="T12" fmla="*/ 26 w 407"/>
                <a:gd name="T13" fmla="*/ 39 h 541"/>
                <a:gd name="T14" fmla="*/ 5 w 407"/>
                <a:gd name="T15" fmla="*/ 42 h 541"/>
                <a:gd name="T16" fmla="*/ 9 w 407"/>
                <a:gd name="T17" fmla="*/ 37 h 541"/>
                <a:gd name="T18" fmla="*/ 32 w 407"/>
                <a:gd name="T19" fmla="*/ 22 h 541"/>
                <a:gd name="T20" fmla="*/ 59 w 407"/>
                <a:gd name="T21" fmla="*/ 12 h 541"/>
                <a:gd name="T22" fmla="*/ 89 w 407"/>
                <a:gd name="T23" fmla="*/ 3 h 541"/>
                <a:gd name="T24" fmla="*/ 124 w 407"/>
                <a:gd name="T25" fmla="*/ 0 h 541"/>
                <a:gd name="T26" fmla="*/ 160 w 407"/>
                <a:gd name="T27" fmla="*/ 0 h 541"/>
                <a:gd name="T28" fmla="*/ 196 w 407"/>
                <a:gd name="T29" fmla="*/ 6 h 541"/>
                <a:gd name="T30" fmla="*/ 232 w 407"/>
                <a:gd name="T31" fmla="*/ 18 h 541"/>
                <a:gd name="T32" fmla="*/ 281 w 407"/>
                <a:gd name="T33" fmla="*/ 42 h 541"/>
                <a:gd name="T34" fmla="*/ 332 w 407"/>
                <a:gd name="T35" fmla="*/ 86 h 541"/>
                <a:gd name="T36" fmla="*/ 370 w 407"/>
                <a:gd name="T37" fmla="*/ 141 h 541"/>
                <a:gd name="T38" fmla="*/ 395 w 407"/>
                <a:gd name="T39" fmla="*/ 206 h 541"/>
                <a:gd name="T40" fmla="*/ 406 w 407"/>
                <a:gd name="T41" fmla="*/ 277 h 541"/>
                <a:gd name="T42" fmla="*/ 404 w 407"/>
                <a:gd name="T43" fmla="*/ 350 h 541"/>
                <a:gd name="T44" fmla="*/ 386 w 407"/>
                <a:gd name="T45" fmla="*/ 426 h 541"/>
                <a:gd name="T46" fmla="*/ 358 w 407"/>
                <a:gd name="T47" fmla="*/ 502 h 541"/>
                <a:gd name="T48" fmla="*/ 340 w 407"/>
                <a:gd name="T49" fmla="*/ 509 h 541"/>
                <a:gd name="T50" fmla="*/ 344 w 407"/>
                <a:gd name="T51" fmla="*/ 446 h 541"/>
                <a:gd name="T52" fmla="*/ 344 w 407"/>
                <a:gd name="T53" fmla="*/ 386 h 541"/>
                <a:gd name="T54" fmla="*/ 340 w 407"/>
                <a:gd name="T55" fmla="*/ 324 h 541"/>
                <a:gd name="T56" fmla="*/ 329 w 407"/>
                <a:gd name="T57" fmla="*/ 267 h 541"/>
                <a:gd name="T58" fmla="*/ 312 w 407"/>
                <a:gd name="T59" fmla="*/ 212 h 541"/>
                <a:gd name="T60" fmla="*/ 290 w 407"/>
                <a:gd name="T61" fmla="*/ 162 h 541"/>
                <a:gd name="T62" fmla="*/ 258 w 407"/>
                <a:gd name="T63" fmla="*/ 119 h 541"/>
                <a:gd name="T64" fmla="*/ 243 w 407"/>
                <a:gd name="T65" fmla="*/ 101 h 5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
                <a:gd name="T100" fmla="*/ 0 h 541"/>
                <a:gd name="T101" fmla="*/ 407 w 407"/>
                <a:gd name="T102" fmla="*/ 541 h 5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 h="541">
                  <a:moveTo>
                    <a:pt x="243" y="101"/>
                  </a:moveTo>
                  <a:lnTo>
                    <a:pt x="226" y="89"/>
                  </a:lnTo>
                  <a:lnTo>
                    <a:pt x="211" y="79"/>
                  </a:lnTo>
                  <a:lnTo>
                    <a:pt x="193" y="70"/>
                  </a:lnTo>
                  <a:lnTo>
                    <a:pt x="178" y="63"/>
                  </a:lnTo>
                  <a:lnTo>
                    <a:pt x="160" y="55"/>
                  </a:lnTo>
                  <a:lnTo>
                    <a:pt x="142" y="51"/>
                  </a:lnTo>
                  <a:lnTo>
                    <a:pt x="124" y="46"/>
                  </a:lnTo>
                  <a:lnTo>
                    <a:pt x="107" y="45"/>
                  </a:lnTo>
                  <a:lnTo>
                    <a:pt x="89" y="40"/>
                  </a:lnTo>
                  <a:lnTo>
                    <a:pt x="71" y="39"/>
                  </a:lnTo>
                  <a:lnTo>
                    <a:pt x="53" y="39"/>
                  </a:lnTo>
                  <a:lnTo>
                    <a:pt x="39" y="39"/>
                  </a:lnTo>
                  <a:lnTo>
                    <a:pt x="26" y="39"/>
                  </a:lnTo>
                  <a:lnTo>
                    <a:pt x="14" y="40"/>
                  </a:lnTo>
                  <a:lnTo>
                    <a:pt x="5" y="42"/>
                  </a:lnTo>
                  <a:lnTo>
                    <a:pt x="0" y="46"/>
                  </a:lnTo>
                  <a:lnTo>
                    <a:pt x="9" y="37"/>
                  </a:lnTo>
                  <a:lnTo>
                    <a:pt x="20" y="30"/>
                  </a:lnTo>
                  <a:lnTo>
                    <a:pt x="32" y="22"/>
                  </a:lnTo>
                  <a:lnTo>
                    <a:pt x="45" y="18"/>
                  </a:lnTo>
                  <a:lnTo>
                    <a:pt x="59" y="12"/>
                  </a:lnTo>
                  <a:lnTo>
                    <a:pt x="74" y="7"/>
                  </a:lnTo>
                  <a:lnTo>
                    <a:pt x="89" y="3"/>
                  </a:lnTo>
                  <a:lnTo>
                    <a:pt x="107" y="3"/>
                  </a:lnTo>
                  <a:lnTo>
                    <a:pt x="124" y="0"/>
                  </a:lnTo>
                  <a:lnTo>
                    <a:pt x="142" y="0"/>
                  </a:lnTo>
                  <a:lnTo>
                    <a:pt x="160" y="0"/>
                  </a:lnTo>
                  <a:lnTo>
                    <a:pt x="178" y="3"/>
                  </a:lnTo>
                  <a:lnTo>
                    <a:pt x="196" y="6"/>
                  </a:lnTo>
                  <a:lnTo>
                    <a:pt x="214" y="10"/>
                  </a:lnTo>
                  <a:lnTo>
                    <a:pt x="232" y="18"/>
                  </a:lnTo>
                  <a:lnTo>
                    <a:pt x="252" y="27"/>
                  </a:lnTo>
                  <a:lnTo>
                    <a:pt x="281" y="42"/>
                  </a:lnTo>
                  <a:lnTo>
                    <a:pt x="308" y="63"/>
                  </a:lnTo>
                  <a:lnTo>
                    <a:pt x="332" y="86"/>
                  </a:lnTo>
                  <a:lnTo>
                    <a:pt x="355" y="114"/>
                  </a:lnTo>
                  <a:lnTo>
                    <a:pt x="370" y="141"/>
                  </a:lnTo>
                  <a:lnTo>
                    <a:pt x="385" y="173"/>
                  </a:lnTo>
                  <a:lnTo>
                    <a:pt x="395" y="206"/>
                  </a:lnTo>
                  <a:lnTo>
                    <a:pt x="404" y="242"/>
                  </a:lnTo>
                  <a:lnTo>
                    <a:pt x="406" y="277"/>
                  </a:lnTo>
                  <a:lnTo>
                    <a:pt x="407" y="313"/>
                  </a:lnTo>
                  <a:lnTo>
                    <a:pt x="404" y="350"/>
                  </a:lnTo>
                  <a:lnTo>
                    <a:pt x="398" y="390"/>
                  </a:lnTo>
                  <a:lnTo>
                    <a:pt x="386" y="426"/>
                  </a:lnTo>
                  <a:lnTo>
                    <a:pt x="374" y="466"/>
                  </a:lnTo>
                  <a:lnTo>
                    <a:pt x="358" y="502"/>
                  </a:lnTo>
                  <a:lnTo>
                    <a:pt x="340" y="541"/>
                  </a:lnTo>
                  <a:lnTo>
                    <a:pt x="340" y="509"/>
                  </a:lnTo>
                  <a:lnTo>
                    <a:pt x="344" y="478"/>
                  </a:lnTo>
                  <a:lnTo>
                    <a:pt x="344" y="446"/>
                  </a:lnTo>
                  <a:lnTo>
                    <a:pt x="347" y="417"/>
                  </a:lnTo>
                  <a:lnTo>
                    <a:pt x="344" y="386"/>
                  </a:lnTo>
                  <a:lnTo>
                    <a:pt x="344" y="356"/>
                  </a:lnTo>
                  <a:lnTo>
                    <a:pt x="340" y="324"/>
                  </a:lnTo>
                  <a:lnTo>
                    <a:pt x="338" y="297"/>
                  </a:lnTo>
                  <a:lnTo>
                    <a:pt x="329" y="267"/>
                  </a:lnTo>
                  <a:lnTo>
                    <a:pt x="323" y="239"/>
                  </a:lnTo>
                  <a:lnTo>
                    <a:pt x="312" y="212"/>
                  </a:lnTo>
                  <a:lnTo>
                    <a:pt x="303" y="188"/>
                  </a:lnTo>
                  <a:lnTo>
                    <a:pt x="290" y="162"/>
                  </a:lnTo>
                  <a:lnTo>
                    <a:pt x="276" y="140"/>
                  </a:lnTo>
                  <a:lnTo>
                    <a:pt x="258" y="119"/>
                  </a:lnTo>
                  <a:lnTo>
                    <a:pt x="243" y="101"/>
                  </a:lnTo>
                  <a:close/>
                </a:path>
              </a:pathLst>
            </a:custGeom>
            <a:solidFill>
              <a:srgbClr val="DF8A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99" name="Freeform 117"/>
            <p:cNvSpPr>
              <a:spLocks/>
            </p:cNvSpPr>
            <p:nvPr/>
          </p:nvSpPr>
          <p:spPr bwMode="auto">
            <a:xfrm>
              <a:off x="2068" y="2658"/>
              <a:ext cx="382" cy="505"/>
            </a:xfrm>
            <a:custGeom>
              <a:avLst/>
              <a:gdLst>
                <a:gd name="T0" fmla="*/ 213 w 382"/>
                <a:gd name="T1" fmla="*/ 81 h 505"/>
                <a:gd name="T2" fmla="*/ 181 w 382"/>
                <a:gd name="T3" fmla="*/ 63 h 505"/>
                <a:gd name="T4" fmla="*/ 150 w 382"/>
                <a:gd name="T5" fmla="*/ 48 h 505"/>
                <a:gd name="T6" fmla="*/ 113 w 382"/>
                <a:gd name="T7" fmla="*/ 39 h 505"/>
                <a:gd name="T8" fmla="*/ 82 w 382"/>
                <a:gd name="T9" fmla="*/ 31 h 505"/>
                <a:gd name="T10" fmla="*/ 52 w 382"/>
                <a:gd name="T11" fmla="*/ 28 h 505"/>
                <a:gd name="T12" fmla="*/ 24 w 382"/>
                <a:gd name="T13" fmla="*/ 28 h 505"/>
                <a:gd name="T14" fmla="*/ 5 w 382"/>
                <a:gd name="T15" fmla="*/ 28 h 505"/>
                <a:gd name="T16" fmla="*/ 9 w 382"/>
                <a:gd name="T17" fmla="*/ 24 h 505"/>
                <a:gd name="T18" fmla="*/ 29 w 382"/>
                <a:gd name="T19" fmla="*/ 15 h 505"/>
                <a:gd name="T20" fmla="*/ 55 w 382"/>
                <a:gd name="T21" fmla="*/ 6 h 505"/>
                <a:gd name="T22" fmla="*/ 82 w 382"/>
                <a:gd name="T23" fmla="*/ 1 h 505"/>
                <a:gd name="T24" fmla="*/ 113 w 382"/>
                <a:gd name="T25" fmla="*/ 0 h 505"/>
                <a:gd name="T26" fmla="*/ 144 w 382"/>
                <a:gd name="T27" fmla="*/ 1 h 505"/>
                <a:gd name="T28" fmla="*/ 175 w 382"/>
                <a:gd name="T29" fmla="*/ 9 h 505"/>
                <a:gd name="T30" fmla="*/ 211 w 382"/>
                <a:gd name="T31" fmla="*/ 19 h 505"/>
                <a:gd name="T32" fmla="*/ 258 w 382"/>
                <a:gd name="T33" fmla="*/ 45 h 505"/>
                <a:gd name="T34" fmla="*/ 308 w 382"/>
                <a:gd name="T35" fmla="*/ 89 h 505"/>
                <a:gd name="T36" fmla="*/ 344 w 382"/>
                <a:gd name="T37" fmla="*/ 143 h 505"/>
                <a:gd name="T38" fmla="*/ 370 w 382"/>
                <a:gd name="T39" fmla="*/ 205 h 505"/>
                <a:gd name="T40" fmla="*/ 380 w 382"/>
                <a:gd name="T41" fmla="*/ 270 h 505"/>
                <a:gd name="T42" fmla="*/ 379 w 382"/>
                <a:gd name="T43" fmla="*/ 337 h 505"/>
                <a:gd name="T44" fmla="*/ 367 w 382"/>
                <a:gd name="T45" fmla="*/ 405 h 505"/>
                <a:gd name="T46" fmla="*/ 344 w 382"/>
                <a:gd name="T47" fmla="*/ 472 h 505"/>
                <a:gd name="T48" fmla="*/ 331 w 382"/>
                <a:gd name="T49" fmla="*/ 473 h 505"/>
                <a:gd name="T50" fmla="*/ 334 w 382"/>
                <a:gd name="T51" fmla="*/ 419 h 505"/>
                <a:gd name="T52" fmla="*/ 332 w 382"/>
                <a:gd name="T53" fmla="*/ 362 h 505"/>
                <a:gd name="T54" fmla="*/ 328 w 382"/>
                <a:gd name="T55" fmla="*/ 307 h 505"/>
                <a:gd name="T56" fmla="*/ 316 w 382"/>
                <a:gd name="T57" fmla="*/ 253 h 505"/>
                <a:gd name="T58" fmla="*/ 297 w 382"/>
                <a:gd name="T59" fmla="*/ 200 h 505"/>
                <a:gd name="T60" fmla="*/ 275 w 382"/>
                <a:gd name="T61" fmla="*/ 153 h 505"/>
                <a:gd name="T62" fmla="*/ 245 w 382"/>
                <a:gd name="T63" fmla="*/ 111 h 505"/>
                <a:gd name="T64" fmla="*/ 230 w 382"/>
                <a:gd name="T65" fmla="*/ 93 h 5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2"/>
                <a:gd name="T100" fmla="*/ 0 h 505"/>
                <a:gd name="T101" fmla="*/ 382 w 382"/>
                <a:gd name="T102" fmla="*/ 505 h 5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2" h="505">
                  <a:moveTo>
                    <a:pt x="230" y="93"/>
                  </a:moveTo>
                  <a:lnTo>
                    <a:pt x="213" y="81"/>
                  </a:lnTo>
                  <a:lnTo>
                    <a:pt x="199" y="72"/>
                  </a:lnTo>
                  <a:lnTo>
                    <a:pt x="181" y="63"/>
                  </a:lnTo>
                  <a:lnTo>
                    <a:pt x="168" y="55"/>
                  </a:lnTo>
                  <a:lnTo>
                    <a:pt x="150" y="48"/>
                  </a:lnTo>
                  <a:lnTo>
                    <a:pt x="131" y="43"/>
                  </a:lnTo>
                  <a:lnTo>
                    <a:pt x="113" y="39"/>
                  </a:lnTo>
                  <a:lnTo>
                    <a:pt x="100" y="36"/>
                  </a:lnTo>
                  <a:lnTo>
                    <a:pt x="82" y="31"/>
                  </a:lnTo>
                  <a:lnTo>
                    <a:pt x="67" y="30"/>
                  </a:lnTo>
                  <a:lnTo>
                    <a:pt x="52" y="28"/>
                  </a:lnTo>
                  <a:lnTo>
                    <a:pt x="38" y="28"/>
                  </a:lnTo>
                  <a:lnTo>
                    <a:pt x="24" y="28"/>
                  </a:lnTo>
                  <a:lnTo>
                    <a:pt x="14" y="28"/>
                  </a:lnTo>
                  <a:lnTo>
                    <a:pt x="5" y="28"/>
                  </a:lnTo>
                  <a:lnTo>
                    <a:pt x="0" y="33"/>
                  </a:lnTo>
                  <a:lnTo>
                    <a:pt x="9" y="24"/>
                  </a:lnTo>
                  <a:lnTo>
                    <a:pt x="18" y="19"/>
                  </a:lnTo>
                  <a:lnTo>
                    <a:pt x="29" y="15"/>
                  </a:lnTo>
                  <a:lnTo>
                    <a:pt x="42" y="10"/>
                  </a:lnTo>
                  <a:lnTo>
                    <a:pt x="55" y="6"/>
                  </a:lnTo>
                  <a:lnTo>
                    <a:pt x="68" y="4"/>
                  </a:lnTo>
                  <a:lnTo>
                    <a:pt x="82" y="1"/>
                  </a:lnTo>
                  <a:lnTo>
                    <a:pt x="100" y="1"/>
                  </a:lnTo>
                  <a:lnTo>
                    <a:pt x="113" y="0"/>
                  </a:lnTo>
                  <a:lnTo>
                    <a:pt x="130" y="0"/>
                  </a:lnTo>
                  <a:lnTo>
                    <a:pt x="144" y="1"/>
                  </a:lnTo>
                  <a:lnTo>
                    <a:pt x="162" y="6"/>
                  </a:lnTo>
                  <a:lnTo>
                    <a:pt x="175" y="9"/>
                  </a:lnTo>
                  <a:lnTo>
                    <a:pt x="193" y="13"/>
                  </a:lnTo>
                  <a:lnTo>
                    <a:pt x="211" y="19"/>
                  </a:lnTo>
                  <a:lnTo>
                    <a:pt x="230" y="28"/>
                  </a:lnTo>
                  <a:lnTo>
                    <a:pt x="258" y="45"/>
                  </a:lnTo>
                  <a:lnTo>
                    <a:pt x="285" y="66"/>
                  </a:lnTo>
                  <a:lnTo>
                    <a:pt x="308" y="89"/>
                  </a:lnTo>
                  <a:lnTo>
                    <a:pt x="329" y="116"/>
                  </a:lnTo>
                  <a:lnTo>
                    <a:pt x="344" y="143"/>
                  </a:lnTo>
                  <a:lnTo>
                    <a:pt x="359" y="173"/>
                  </a:lnTo>
                  <a:lnTo>
                    <a:pt x="370" y="205"/>
                  </a:lnTo>
                  <a:lnTo>
                    <a:pt x="379" y="238"/>
                  </a:lnTo>
                  <a:lnTo>
                    <a:pt x="380" y="270"/>
                  </a:lnTo>
                  <a:lnTo>
                    <a:pt x="382" y="304"/>
                  </a:lnTo>
                  <a:lnTo>
                    <a:pt x="379" y="337"/>
                  </a:lnTo>
                  <a:lnTo>
                    <a:pt x="376" y="374"/>
                  </a:lnTo>
                  <a:lnTo>
                    <a:pt x="367" y="405"/>
                  </a:lnTo>
                  <a:lnTo>
                    <a:pt x="358" y="440"/>
                  </a:lnTo>
                  <a:lnTo>
                    <a:pt x="344" y="472"/>
                  </a:lnTo>
                  <a:lnTo>
                    <a:pt x="331" y="505"/>
                  </a:lnTo>
                  <a:lnTo>
                    <a:pt x="331" y="473"/>
                  </a:lnTo>
                  <a:lnTo>
                    <a:pt x="334" y="446"/>
                  </a:lnTo>
                  <a:lnTo>
                    <a:pt x="334" y="419"/>
                  </a:lnTo>
                  <a:lnTo>
                    <a:pt x="335" y="392"/>
                  </a:lnTo>
                  <a:lnTo>
                    <a:pt x="332" y="362"/>
                  </a:lnTo>
                  <a:lnTo>
                    <a:pt x="332" y="334"/>
                  </a:lnTo>
                  <a:lnTo>
                    <a:pt x="328" y="307"/>
                  </a:lnTo>
                  <a:lnTo>
                    <a:pt x="325" y="280"/>
                  </a:lnTo>
                  <a:lnTo>
                    <a:pt x="316" y="253"/>
                  </a:lnTo>
                  <a:lnTo>
                    <a:pt x="310" y="226"/>
                  </a:lnTo>
                  <a:lnTo>
                    <a:pt x="297" y="200"/>
                  </a:lnTo>
                  <a:lnTo>
                    <a:pt x="288" y="178"/>
                  </a:lnTo>
                  <a:lnTo>
                    <a:pt x="275" y="153"/>
                  </a:lnTo>
                  <a:lnTo>
                    <a:pt x="261" y="131"/>
                  </a:lnTo>
                  <a:lnTo>
                    <a:pt x="245" y="111"/>
                  </a:lnTo>
                  <a:lnTo>
                    <a:pt x="230" y="93"/>
                  </a:lnTo>
                  <a:close/>
                </a:path>
              </a:pathLst>
            </a:custGeom>
            <a:solidFill>
              <a:srgbClr val="E7A8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0" name="Freeform 118"/>
            <p:cNvSpPr>
              <a:spLocks/>
            </p:cNvSpPr>
            <p:nvPr/>
          </p:nvSpPr>
          <p:spPr bwMode="auto">
            <a:xfrm>
              <a:off x="2091" y="2661"/>
              <a:ext cx="353" cy="475"/>
            </a:xfrm>
            <a:custGeom>
              <a:avLst/>
              <a:gdLst>
                <a:gd name="T0" fmla="*/ 198 w 353"/>
                <a:gd name="T1" fmla="*/ 72 h 475"/>
                <a:gd name="T2" fmla="*/ 166 w 353"/>
                <a:gd name="T3" fmla="*/ 52 h 475"/>
                <a:gd name="T4" fmla="*/ 134 w 353"/>
                <a:gd name="T5" fmla="*/ 37 h 475"/>
                <a:gd name="T6" fmla="*/ 101 w 353"/>
                <a:gd name="T7" fmla="*/ 28 h 475"/>
                <a:gd name="T8" fmla="*/ 69 w 353"/>
                <a:gd name="T9" fmla="*/ 21 h 475"/>
                <a:gd name="T10" fmla="*/ 42 w 353"/>
                <a:gd name="T11" fmla="*/ 18 h 475"/>
                <a:gd name="T12" fmla="*/ 18 w 353"/>
                <a:gd name="T13" fmla="*/ 18 h 475"/>
                <a:gd name="T14" fmla="*/ 3 w 353"/>
                <a:gd name="T15" fmla="*/ 18 h 475"/>
                <a:gd name="T16" fmla="*/ 7 w 353"/>
                <a:gd name="T17" fmla="*/ 16 h 475"/>
                <a:gd name="T18" fmla="*/ 26 w 353"/>
                <a:gd name="T19" fmla="*/ 7 h 475"/>
                <a:gd name="T20" fmla="*/ 48 w 353"/>
                <a:gd name="T21" fmla="*/ 0 h 475"/>
                <a:gd name="T22" fmla="*/ 75 w 353"/>
                <a:gd name="T23" fmla="*/ 0 h 475"/>
                <a:gd name="T24" fmla="*/ 102 w 353"/>
                <a:gd name="T25" fmla="*/ 0 h 475"/>
                <a:gd name="T26" fmla="*/ 130 w 353"/>
                <a:gd name="T27" fmla="*/ 0 h 475"/>
                <a:gd name="T28" fmla="*/ 157 w 353"/>
                <a:gd name="T29" fmla="*/ 7 h 475"/>
                <a:gd name="T30" fmla="*/ 184 w 353"/>
                <a:gd name="T31" fmla="*/ 16 h 475"/>
                <a:gd name="T32" fmla="*/ 231 w 353"/>
                <a:gd name="T33" fmla="*/ 42 h 475"/>
                <a:gd name="T34" fmla="*/ 280 w 353"/>
                <a:gd name="T35" fmla="*/ 86 h 475"/>
                <a:gd name="T36" fmla="*/ 317 w 353"/>
                <a:gd name="T37" fmla="*/ 140 h 475"/>
                <a:gd name="T38" fmla="*/ 339 w 353"/>
                <a:gd name="T39" fmla="*/ 200 h 475"/>
                <a:gd name="T40" fmla="*/ 350 w 353"/>
                <a:gd name="T41" fmla="*/ 262 h 475"/>
                <a:gd name="T42" fmla="*/ 351 w 353"/>
                <a:gd name="T43" fmla="*/ 325 h 475"/>
                <a:gd name="T44" fmla="*/ 342 w 353"/>
                <a:gd name="T45" fmla="*/ 386 h 475"/>
                <a:gd name="T46" fmla="*/ 326 w 353"/>
                <a:gd name="T47" fmla="*/ 445 h 475"/>
                <a:gd name="T48" fmla="*/ 317 w 353"/>
                <a:gd name="T49" fmla="*/ 448 h 475"/>
                <a:gd name="T50" fmla="*/ 317 w 353"/>
                <a:gd name="T51" fmla="*/ 395 h 475"/>
                <a:gd name="T52" fmla="*/ 312 w 353"/>
                <a:gd name="T53" fmla="*/ 342 h 475"/>
                <a:gd name="T54" fmla="*/ 308 w 353"/>
                <a:gd name="T55" fmla="*/ 288 h 475"/>
                <a:gd name="T56" fmla="*/ 296 w 353"/>
                <a:gd name="T57" fmla="*/ 235 h 475"/>
                <a:gd name="T58" fmla="*/ 280 w 353"/>
                <a:gd name="T59" fmla="*/ 187 h 475"/>
                <a:gd name="T60" fmla="*/ 258 w 353"/>
                <a:gd name="T61" fmla="*/ 141 h 475"/>
                <a:gd name="T62" fmla="*/ 231 w 353"/>
                <a:gd name="T63" fmla="*/ 102 h 475"/>
                <a:gd name="T64" fmla="*/ 216 w 353"/>
                <a:gd name="T65" fmla="*/ 86 h 4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3"/>
                <a:gd name="T100" fmla="*/ 0 h 475"/>
                <a:gd name="T101" fmla="*/ 353 w 353"/>
                <a:gd name="T102" fmla="*/ 475 h 4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3" h="475">
                  <a:moveTo>
                    <a:pt x="216" y="86"/>
                  </a:moveTo>
                  <a:lnTo>
                    <a:pt x="198" y="72"/>
                  </a:lnTo>
                  <a:lnTo>
                    <a:pt x="184" y="61"/>
                  </a:lnTo>
                  <a:lnTo>
                    <a:pt x="166" y="52"/>
                  </a:lnTo>
                  <a:lnTo>
                    <a:pt x="152" y="45"/>
                  </a:lnTo>
                  <a:lnTo>
                    <a:pt x="134" y="37"/>
                  </a:lnTo>
                  <a:lnTo>
                    <a:pt x="119" y="33"/>
                  </a:lnTo>
                  <a:lnTo>
                    <a:pt x="101" y="28"/>
                  </a:lnTo>
                  <a:lnTo>
                    <a:pt x="87" y="25"/>
                  </a:lnTo>
                  <a:lnTo>
                    <a:pt x="69" y="21"/>
                  </a:lnTo>
                  <a:lnTo>
                    <a:pt x="56" y="19"/>
                  </a:lnTo>
                  <a:lnTo>
                    <a:pt x="42" y="18"/>
                  </a:lnTo>
                  <a:lnTo>
                    <a:pt x="30" y="18"/>
                  </a:lnTo>
                  <a:lnTo>
                    <a:pt x="18" y="18"/>
                  </a:lnTo>
                  <a:lnTo>
                    <a:pt x="9" y="18"/>
                  </a:lnTo>
                  <a:lnTo>
                    <a:pt x="3" y="18"/>
                  </a:lnTo>
                  <a:lnTo>
                    <a:pt x="0" y="21"/>
                  </a:lnTo>
                  <a:lnTo>
                    <a:pt x="7" y="16"/>
                  </a:lnTo>
                  <a:lnTo>
                    <a:pt x="16" y="12"/>
                  </a:lnTo>
                  <a:lnTo>
                    <a:pt x="26" y="7"/>
                  </a:lnTo>
                  <a:lnTo>
                    <a:pt x="39" y="4"/>
                  </a:lnTo>
                  <a:lnTo>
                    <a:pt x="48" y="0"/>
                  </a:lnTo>
                  <a:lnTo>
                    <a:pt x="62" y="0"/>
                  </a:lnTo>
                  <a:lnTo>
                    <a:pt x="75" y="0"/>
                  </a:lnTo>
                  <a:lnTo>
                    <a:pt x="89" y="0"/>
                  </a:lnTo>
                  <a:lnTo>
                    <a:pt x="102" y="0"/>
                  </a:lnTo>
                  <a:lnTo>
                    <a:pt x="116" y="0"/>
                  </a:lnTo>
                  <a:lnTo>
                    <a:pt x="130" y="0"/>
                  </a:lnTo>
                  <a:lnTo>
                    <a:pt x="143" y="4"/>
                  </a:lnTo>
                  <a:lnTo>
                    <a:pt x="157" y="7"/>
                  </a:lnTo>
                  <a:lnTo>
                    <a:pt x="170" y="12"/>
                  </a:lnTo>
                  <a:lnTo>
                    <a:pt x="184" y="16"/>
                  </a:lnTo>
                  <a:lnTo>
                    <a:pt x="202" y="25"/>
                  </a:lnTo>
                  <a:lnTo>
                    <a:pt x="231" y="42"/>
                  </a:lnTo>
                  <a:lnTo>
                    <a:pt x="258" y="63"/>
                  </a:lnTo>
                  <a:lnTo>
                    <a:pt x="280" y="86"/>
                  </a:lnTo>
                  <a:lnTo>
                    <a:pt x="302" y="113"/>
                  </a:lnTo>
                  <a:lnTo>
                    <a:pt x="317" y="140"/>
                  </a:lnTo>
                  <a:lnTo>
                    <a:pt x="330" y="169"/>
                  </a:lnTo>
                  <a:lnTo>
                    <a:pt x="339" y="200"/>
                  </a:lnTo>
                  <a:lnTo>
                    <a:pt x="348" y="232"/>
                  </a:lnTo>
                  <a:lnTo>
                    <a:pt x="350" y="262"/>
                  </a:lnTo>
                  <a:lnTo>
                    <a:pt x="353" y="294"/>
                  </a:lnTo>
                  <a:lnTo>
                    <a:pt x="351" y="325"/>
                  </a:lnTo>
                  <a:lnTo>
                    <a:pt x="350" y="357"/>
                  </a:lnTo>
                  <a:lnTo>
                    <a:pt x="342" y="386"/>
                  </a:lnTo>
                  <a:lnTo>
                    <a:pt x="336" y="417"/>
                  </a:lnTo>
                  <a:lnTo>
                    <a:pt x="326" y="445"/>
                  </a:lnTo>
                  <a:lnTo>
                    <a:pt x="317" y="475"/>
                  </a:lnTo>
                  <a:lnTo>
                    <a:pt x="317" y="448"/>
                  </a:lnTo>
                  <a:lnTo>
                    <a:pt x="317" y="422"/>
                  </a:lnTo>
                  <a:lnTo>
                    <a:pt x="317" y="395"/>
                  </a:lnTo>
                  <a:lnTo>
                    <a:pt x="317" y="369"/>
                  </a:lnTo>
                  <a:lnTo>
                    <a:pt x="312" y="342"/>
                  </a:lnTo>
                  <a:lnTo>
                    <a:pt x="312" y="315"/>
                  </a:lnTo>
                  <a:lnTo>
                    <a:pt x="308" y="288"/>
                  </a:lnTo>
                  <a:lnTo>
                    <a:pt x="305" y="262"/>
                  </a:lnTo>
                  <a:lnTo>
                    <a:pt x="296" y="235"/>
                  </a:lnTo>
                  <a:lnTo>
                    <a:pt x="290" y="211"/>
                  </a:lnTo>
                  <a:lnTo>
                    <a:pt x="280" y="187"/>
                  </a:lnTo>
                  <a:lnTo>
                    <a:pt x="271" y="164"/>
                  </a:lnTo>
                  <a:lnTo>
                    <a:pt x="258" y="141"/>
                  </a:lnTo>
                  <a:lnTo>
                    <a:pt x="247" y="120"/>
                  </a:lnTo>
                  <a:lnTo>
                    <a:pt x="231" y="102"/>
                  </a:lnTo>
                  <a:lnTo>
                    <a:pt x="216" y="86"/>
                  </a:lnTo>
                  <a:close/>
                </a:path>
              </a:pathLst>
            </a:custGeom>
            <a:solidFill>
              <a:srgbClr val="EFC5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1" name="Freeform 119"/>
            <p:cNvSpPr>
              <a:spLocks/>
            </p:cNvSpPr>
            <p:nvPr/>
          </p:nvSpPr>
          <p:spPr bwMode="auto">
            <a:xfrm>
              <a:off x="2109" y="2664"/>
              <a:ext cx="327" cy="445"/>
            </a:xfrm>
            <a:custGeom>
              <a:avLst/>
              <a:gdLst>
                <a:gd name="T0" fmla="*/ 186 w 327"/>
                <a:gd name="T1" fmla="*/ 60 h 445"/>
                <a:gd name="T2" fmla="*/ 157 w 327"/>
                <a:gd name="T3" fmla="*/ 40 h 445"/>
                <a:gd name="T4" fmla="*/ 125 w 327"/>
                <a:gd name="T5" fmla="*/ 25 h 445"/>
                <a:gd name="T6" fmla="*/ 97 w 327"/>
                <a:gd name="T7" fmla="*/ 16 h 445"/>
                <a:gd name="T8" fmla="*/ 68 w 327"/>
                <a:gd name="T9" fmla="*/ 10 h 445"/>
                <a:gd name="T10" fmla="*/ 41 w 327"/>
                <a:gd name="T11" fmla="*/ 9 h 445"/>
                <a:gd name="T12" fmla="*/ 18 w 327"/>
                <a:gd name="T13" fmla="*/ 9 h 445"/>
                <a:gd name="T14" fmla="*/ 3 w 327"/>
                <a:gd name="T15" fmla="*/ 9 h 445"/>
                <a:gd name="T16" fmla="*/ 8 w 327"/>
                <a:gd name="T17" fmla="*/ 9 h 445"/>
                <a:gd name="T18" fmla="*/ 26 w 327"/>
                <a:gd name="T19" fmla="*/ 1 h 445"/>
                <a:gd name="T20" fmla="*/ 45 w 327"/>
                <a:gd name="T21" fmla="*/ 0 h 445"/>
                <a:gd name="T22" fmla="*/ 69 w 327"/>
                <a:gd name="T23" fmla="*/ 0 h 445"/>
                <a:gd name="T24" fmla="*/ 92 w 327"/>
                <a:gd name="T25" fmla="*/ 1 h 445"/>
                <a:gd name="T26" fmla="*/ 118 w 327"/>
                <a:gd name="T27" fmla="*/ 3 h 445"/>
                <a:gd name="T28" fmla="*/ 143 w 327"/>
                <a:gd name="T29" fmla="*/ 10 h 445"/>
                <a:gd name="T30" fmla="*/ 170 w 327"/>
                <a:gd name="T31" fmla="*/ 19 h 445"/>
                <a:gd name="T32" fmla="*/ 213 w 327"/>
                <a:gd name="T33" fmla="*/ 43 h 445"/>
                <a:gd name="T34" fmla="*/ 258 w 327"/>
                <a:gd name="T35" fmla="*/ 86 h 445"/>
                <a:gd name="T36" fmla="*/ 293 w 327"/>
                <a:gd name="T37" fmla="*/ 137 h 445"/>
                <a:gd name="T38" fmla="*/ 314 w 327"/>
                <a:gd name="T39" fmla="*/ 193 h 445"/>
                <a:gd name="T40" fmla="*/ 324 w 327"/>
                <a:gd name="T41" fmla="*/ 252 h 445"/>
                <a:gd name="T42" fmla="*/ 327 w 327"/>
                <a:gd name="T43" fmla="*/ 309 h 445"/>
                <a:gd name="T44" fmla="*/ 323 w 327"/>
                <a:gd name="T45" fmla="*/ 368 h 445"/>
                <a:gd name="T46" fmla="*/ 312 w 327"/>
                <a:gd name="T47" fmla="*/ 419 h 445"/>
                <a:gd name="T48" fmla="*/ 306 w 327"/>
                <a:gd name="T49" fmla="*/ 417 h 445"/>
                <a:gd name="T50" fmla="*/ 305 w 327"/>
                <a:gd name="T51" fmla="*/ 368 h 445"/>
                <a:gd name="T52" fmla="*/ 300 w 327"/>
                <a:gd name="T53" fmla="*/ 318 h 445"/>
                <a:gd name="T54" fmla="*/ 294 w 327"/>
                <a:gd name="T55" fmla="*/ 268 h 445"/>
                <a:gd name="T56" fmla="*/ 282 w 327"/>
                <a:gd name="T57" fmla="*/ 218 h 445"/>
                <a:gd name="T58" fmla="*/ 267 w 327"/>
                <a:gd name="T59" fmla="*/ 172 h 445"/>
                <a:gd name="T60" fmla="*/ 244 w 327"/>
                <a:gd name="T61" fmla="*/ 126 h 445"/>
                <a:gd name="T62" fmla="*/ 217 w 327"/>
                <a:gd name="T63" fmla="*/ 89 h 445"/>
                <a:gd name="T64" fmla="*/ 202 w 327"/>
                <a:gd name="T65" fmla="*/ 74 h 4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7"/>
                <a:gd name="T100" fmla="*/ 0 h 445"/>
                <a:gd name="T101" fmla="*/ 327 w 327"/>
                <a:gd name="T102" fmla="*/ 445 h 4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7" h="445">
                  <a:moveTo>
                    <a:pt x="202" y="74"/>
                  </a:moveTo>
                  <a:lnTo>
                    <a:pt x="186" y="60"/>
                  </a:lnTo>
                  <a:lnTo>
                    <a:pt x="172" y="49"/>
                  </a:lnTo>
                  <a:lnTo>
                    <a:pt x="157" y="40"/>
                  </a:lnTo>
                  <a:lnTo>
                    <a:pt x="143" y="33"/>
                  </a:lnTo>
                  <a:lnTo>
                    <a:pt x="125" y="25"/>
                  </a:lnTo>
                  <a:lnTo>
                    <a:pt x="112" y="21"/>
                  </a:lnTo>
                  <a:lnTo>
                    <a:pt x="97" y="16"/>
                  </a:lnTo>
                  <a:lnTo>
                    <a:pt x="83" y="15"/>
                  </a:lnTo>
                  <a:lnTo>
                    <a:pt x="68" y="10"/>
                  </a:lnTo>
                  <a:lnTo>
                    <a:pt x="54" y="9"/>
                  </a:lnTo>
                  <a:lnTo>
                    <a:pt x="41" y="9"/>
                  </a:lnTo>
                  <a:lnTo>
                    <a:pt x="30" y="9"/>
                  </a:lnTo>
                  <a:lnTo>
                    <a:pt x="18" y="9"/>
                  </a:lnTo>
                  <a:lnTo>
                    <a:pt x="9" y="9"/>
                  </a:lnTo>
                  <a:lnTo>
                    <a:pt x="3" y="9"/>
                  </a:lnTo>
                  <a:lnTo>
                    <a:pt x="0" y="13"/>
                  </a:lnTo>
                  <a:lnTo>
                    <a:pt x="8" y="9"/>
                  </a:lnTo>
                  <a:lnTo>
                    <a:pt x="17" y="6"/>
                  </a:lnTo>
                  <a:lnTo>
                    <a:pt x="26" y="1"/>
                  </a:lnTo>
                  <a:lnTo>
                    <a:pt x="36" y="1"/>
                  </a:lnTo>
                  <a:lnTo>
                    <a:pt x="45" y="0"/>
                  </a:lnTo>
                  <a:lnTo>
                    <a:pt x="59" y="0"/>
                  </a:lnTo>
                  <a:lnTo>
                    <a:pt x="69" y="0"/>
                  </a:lnTo>
                  <a:lnTo>
                    <a:pt x="83" y="1"/>
                  </a:lnTo>
                  <a:lnTo>
                    <a:pt x="92" y="1"/>
                  </a:lnTo>
                  <a:lnTo>
                    <a:pt x="106" y="1"/>
                  </a:lnTo>
                  <a:lnTo>
                    <a:pt x="118" y="3"/>
                  </a:lnTo>
                  <a:lnTo>
                    <a:pt x="131" y="7"/>
                  </a:lnTo>
                  <a:lnTo>
                    <a:pt x="143" y="10"/>
                  </a:lnTo>
                  <a:lnTo>
                    <a:pt x="157" y="15"/>
                  </a:lnTo>
                  <a:lnTo>
                    <a:pt x="170" y="19"/>
                  </a:lnTo>
                  <a:lnTo>
                    <a:pt x="184" y="27"/>
                  </a:lnTo>
                  <a:lnTo>
                    <a:pt x="213" y="43"/>
                  </a:lnTo>
                  <a:lnTo>
                    <a:pt x="238" y="63"/>
                  </a:lnTo>
                  <a:lnTo>
                    <a:pt x="258" y="86"/>
                  </a:lnTo>
                  <a:lnTo>
                    <a:pt x="279" y="111"/>
                  </a:lnTo>
                  <a:lnTo>
                    <a:pt x="293" y="137"/>
                  </a:lnTo>
                  <a:lnTo>
                    <a:pt x="305" y="166"/>
                  </a:lnTo>
                  <a:lnTo>
                    <a:pt x="314" y="193"/>
                  </a:lnTo>
                  <a:lnTo>
                    <a:pt x="323" y="224"/>
                  </a:lnTo>
                  <a:lnTo>
                    <a:pt x="324" y="252"/>
                  </a:lnTo>
                  <a:lnTo>
                    <a:pt x="327" y="282"/>
                  </a:lnTo>
                  <a:lnTo>
                    <a:pt x="327" y="309"/>
                  </a:lnTo>
                  <a:lnTo>
                    <a:pt x="327" y="341"/>
                  </a:lnTo>
                  <a:lnTo>
                    <a:pt x="323" y="368"/>
                  </a:lnTo>
                  <a:lnTo>
                    <a:pt x="318" y="395"/>
                  </a:lnTo>
                  <a:lnTo>
                    <a:pt x="312" y="419"/>
                  </a:lnTo>
                  <a:lnTo>
                    <a:pt x="308" y="445"/>
                  </a:lnTo>
                  <a:lnTo>
                    <a:pt x="306" y="417"/>
                  </a:lnTo>
                  <a:lnTo>
                    <a:pt x="306" y="395"/>
                  </a:lnTo>
                  <a:lnTo>
                    <a:pt x="305" y="368"/>
                  </a:lnTo>
                  <a:lnTo>
                    <a:pt x="305" y="345"/>
                  </a:lnTo>
                  <a:lnTo>
                    <a:pt x="300" y="318"/>
                  </a:lnTo>
                  <a:lnTo>
                    <a:pt x="299" y="295"/>
                  </a:lnTo>
                  <a:lnTo>
                    <a:pt x="294" y="268"/>
                  </a:lnTo>
                  <a:lnTo>
                    <a:pt x="291" y="245"/>
                  </a:lnTo>
                  <a:lnTo>
                    <a:pt x="282" y="218"/>
                  </a:lnTo>
                  <a:lnTo>
                    <a:pt x="276" y="196"/>
                  </a:lnTo>
                  <a:lnTo>
                    <a:pt x="267" y="172"/>
                  </a:lnTo>
                  <a:lnTo>
                    <a:pt x="258" y="149"/>
                  </a:lnTo>
                  <a:lnTo>
                    <a:pt x="244" y="126"/>
                  </a:lnTo>
                  <a:lnTo>
                    <a:pt x="234" y="107"/>
                  </a:lnTo>
                  <a:lnTo>
                    <a:pt x="217" y="89"/>
                  </a:lnTo>
                  <a:lnTo>
                    <a:pt x="202" y="74"/>
                  </a:lnTo>
                  <a:close/>
                </a:path>
              </a:pathLst>
            </a:custGeom>
            <a:solidFill>
              <a:srgbClr val="F7E1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02" name="Freeform 120"/>
            <p:cNvSpPr>
              <a:spLocks/>
            </p:cNvSpPr>
            <p:nvPr/>
          </p:nvSpPr>
          <p:spPr bwMode="auto">
            <a:xfrm>
              <a:off x="2132" y="2662"/>
              <a:ext cx="304" cy="419"/>
            </a:xfrm>
            <a:custGeom>
              <a:avLst/>
              <a:gdLst>
                <a:gd name="T0" fmla="*/ 4 w 304"/>
                <a:gd name="T1" fmla="*/ 2 h 419"/>
                <a:gd name="T2" fmla="*/ 22 w 304"/>
                <a:gd name="T3" fmla="*/ 0 h 419"/>
                <a:gd name="T4" fmla="*/ 40 w 304"/>
                <a:gd name="T5" fmla="*/ 0 h 419"/>
                <a:gd name="T6" fmla="*/ 58 w 304"/>
                <a:gd name="T7" fmla="*/ 0 h 419"/>
                <a:gd name="T8" fmla="*/ 80 w 304"/>
                <a:gd name="T9" fmla="*/ 3 h 419"/>
                <a:gd name="T10" fmla="*/ 98 w 304"/>
                <a:gd name="T11" fmla="*/ 8 h 419"/>
                <a:gd name="T12" fmla="*/ 120 w 304"/>
                <a:gd name="T13" fmla="*/ 17 h 419"/>
                <a:gd name="T14" fmla="*/ 143 w 304"/>
                <a:gd name="T15" fmla="*/ 26 h 419"/>
                <a:gd name="T16" fmla="*/ 185 w 304"/>
                <a:gd name="T17" fmla="*/ 50 h 419"/>
                <a:gd name="T18" fmla="*/ 232 w 304"/>
                <a:gd name="T19" fmla="*/ 92 h 419"/>
                <a:gd name="T20" fmla="*/ 267 w 304"/>
                <a:gd name="T21" fmla="*/ 142 h 419"/>
                <a:gd name="T22" fmla="*/ 288 w 304"/>
                <a:gd name="T23" fmla="*/ 196 h 419"/>
                <a:gd name="T24" fmla="*/ 298 w 304"/>
                <a:gd name="T25" fmla="*/ 249 h 419"/>
                <a:gd name="T26" fmla="*/ 303 w 304"/>
                <a:gd name="T27" fmla="*/ 302 h 419"/>
                <a:gd name="T28" fmla="*/ 300 w 304"/>
                <a:gd name="T29" fmla="*/ 352 h 419"/>
                <a:gd name="T30" fmla="*/ 294 w 304"/>
                <a:gd name="T31" fmla="*/ 398 h 419"/>
                <a:gd name="T32" fmla="*/ 291 w 304"/>
                <a:gd name="T33" fmla="*/ 395 h 419"/>
                <a:gd name="T34" fmla="*/ 289 w 304"/>
                <a:gd name="T35" fmla="*/ 349 h 419"/>
                <a:gd name="T36" fmla="*/ 285 w 304"/>
                <a:gd name="T37" fmla="*/ 299 h 419"/>
                <a:gd name="T38" fmla="*/ 277 w 304"/>
                <a:gd name="T39" fmla="*/ 254 h 419"/>
                <a:gd name="T40" fmla="*/ 265 w 304"/>
                <a:gd name="T41" fmla="*/ 207 h 419"/>
                <a:gd name="T42" fmla="*/ 250 w 304"/>
                <a:gd name="T43" fmla="*/ 161 h 419"/>
                <a:gd name="T44" fmla="*/ 227 w 304"/>
                <a:gd name="T45" fmla="*/ 121 h 419"/>
                <a:gd name="T46" fmla="*/ 202 w 304"/>
                <a:gd name="T47" fmla="*/ 85 h 419"/>
                <a:gd name="T48" fmla="*/ 170 w 304"/>
                <a:gd name="T49" fmla="*/ 57 h 419"/>
                <a:gd name="T50" fmla="*/ 141 w 304"/>
                <a:gd name="T51" fmla="*/ 38 h 419"/>
                <a:gd name="T52" fmla="*/ 111 w 304"/>
                <a:gd name="T53" fmla="*/ 23 h 419"/>
                <a:gd name="T54" fmla="*/ 84 w 304"/>
                <a:gd name="T55" fmla="*/ 14 h 419"/>
                <a:gd name="T56" fmla="*/ 57 w 304"/>
                <a:gd name="T57" fmla="*/ 6 h 419"/>
                <a:gd name="T58" fmla="*/ 31 w 304"/>
                <a:gd name="T59" fmla="*/ 3 h 419"/>
                <a:gd name="T60" fmla="*/ 13 w 304"/>
                <a:gd name="T61" fmla="*/ 3 h 419"/>
                <a:gd name="T62" fmla="*/ 1 w 304"/>
                <a:gd name="T63" fmla="*/ 3 h 419"/>
                <a:gd name="T64" fmla="*/ 0 w 304"/>
                <a:gd name="T65" fmla="*/ 6 h 4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4"/>
                <a:gd name="T100" fmla="*/ 0 h 419"/>
                <a:gd name="T101" fmla="*/ 304 w 304"/>
                <a:gd name="T102" fmla="*/ 419 h 4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4" h="419">
                  <a:moveTo>
                    <a:pt x="0" y="6"/>
                  </a:moveTo>
                  <a:lnTo>
                    <a:pt x="4" y="2"/>
                  </a:lnTo>
                  <a:lnTo>
                    <a:pt x="13" y="2"/>
                  </a:lnTo>
                  <a:lnTo>
                    <a:pt x="22" y="0"/>
                  </a:lnTo>
                  <a:lnTo>
                    <a:pt x="31" y="0"/>
                  </a:lnTo>
                  <a:lnTo>
                    <a:pt x="40" y="0"/>
                  </a:lnTo>
                  <a:lnTo>
                    <a:pt x="49" y="0"/>
                  </a:lnTo>
                  <a:lnTo>
                    <a:pt x="58" y="0"/>
                  </a:lnTo>
                  <a:lnTo>
                    <a:pt x="71" y="3"/>
                  </a:lnTo>
                  <a:lnTo>
                    <a:pt x="80" y="3"/>
                  </a:lnTo>
                  <a:lnTo>
                    <a:pt x="89" y="6"/>
                  </a:lnTo>
                  <a:lnTo>
                    <a:pt x="98" y="8"/>
                  </a:lnTo>
                  <a:lnTo>
                    <a:pt x="111" y="12"/>
                  </a:lnTo>
                  <a:lnTo>
                    <a:pt x="120" y="17"/>
                  </a:lnTo>
                  <a:lnTo>
                    <a:pt x="134" y="21"/>
                  </a:lnTo>
                  <a:lnTo>
                    <a:pt x="143" y="26"/>
                  </a:lnTo>
                  <a:lnTo>
                    <a:pt x="157" y="33"/>
                  </a:lnTo>
                  <a:lnTo>
                    <a:pt x="185" y="50"/>
                  </a:lnTo>
                  <a:lnTo>
                    <a:pt x="211" y="69"/>
                  </a:lnTo>
                  <a:lnTo>
                    <a:pt x="232" y="92"/>
                  </a:lnTo>
                  <a:lnTo>
                    <a:pt x="253" y="118"/>
                  </a:lnTo>
                  <a:lnTo>
                    <a:pt x="267" y="142"/>
                  </a:lnTo>
                  <a:lnTo>
                    <a:pt x="279" y="169"/>
                  </a:lnTo>
                  <a:lnTo>
                    <a:pt x="288" y="196"/>
                  </a:lnTo>
                  <a:lnTo>
                    <a:pt x="297" y="223"/>
                  </a:lnTo>
                  <a:lnTo>
                    <a:pt x="298" y="249"/>
                  </a:lnTo>
                  <a:lnTo>
                    <a:pt x="303" y="276"/>
                  </a:lnTo>
                  <a:lnTo>
                    <a:pt x="303" y="302"/>
                  </a:lnTo>
                  <a:lnTo>
                    <a:pt x="304" y="329"/>
                  </a:lnTo>
                  <a:lnTo>
                    <a:pt x="300" y="352"/>
                  </a:lnTo>
                  <a:lnTo>
                    <a:pt x="298" y="377"/>
                  </a:lnTo>
                  <a:lnTo>
                    <a:pt x="294" y="398"/>
                  </a:lnTo>
                  <a:lnTo>
                    <a:pt x="294" y="419"/>
                  </a:lnTo>
                  <a:lnTo>
                    <a:pt x="291" y="395"/>
                  </a:lnTo>
                  <a:lnTo>
                    <a:pt x="291" y="373"/>
                  </a:lnTo>
                  <a:lnTo>
                    <a:pt x="289" y="349"/>
                  </a:lnTo>
                  <a:lnTo>
                    <a:pt x="289" y="326"/>
                  </a:lnTo>
                  <a:lnTo>
                    <a:pt x="285" y="299"/>
                  </a:lnTo>
                  <a:lnTo>
                    <a:pt x="282" y="276"/>
                  </a:lnTo>
                  <a:lnTo>
                    <a:pt x="277" y="254"/>
                  </a:lnTo>
                  <a:lnTo>
                    <a:pt x="274" y="231"/>
                  </a:lnTo>
                  <a:lnTo>
                    <a:pt x="265" y="207"/>
                  </a:lnTo>
                  <a:lnTo>
                    <a:pt x="259" y="184"/>
                  </a:lnTo>
                  <a:lnTo>
                    <a:pt x="250" y="161"/>
                  </a:lnTo>
                  <a:lnTo>
                    <a:pt x="241" y="142"/>
                  </a:lnTo>
                  <a:lnTo>
                    <a:pt x="227" y="121"/>
                  </a:lnTo>
                  <a:lnTo>
                    <a:pt x="217" y="103"/>
                  </a:lnTo>
                  <a:lnTo>
                    <a:pt x="202" y="85"/>
                  </a:lnTo>
                  <a:lnTo>
                    <a:pt x="188" y="71"/>
                  </a:lnTo>
                  <a:lnTo>
                    <a:pt x="170" y="57"/>
                  </a:lnTo>
                  <a:lnTo>
                    <a:pt x="157" y="47"/>
                  </a:lnTo>
                  <a:lnTo>
                    <a:pt x="141" y="38"/>
                  </a:lnTo>
                  <a:lnTo>
                    <a:pt x="128" y="30"/>
                  </a:lnTo>
                  <a:lnTo>
                    <a:pt x="111" y="23"/>
                  </a:lnTo>
                  <a:lnTo>
                    <a:pt x="98" y="18"/>
                  </a:lnTo>
                  <a:lnTo>
                    <a:pt x="84" y="14"/>
                  </a:lnTo>
                  <a:lnTo>
                    <a:pt x="71" y="11"/>
                  </a:lnTo>
                  <a:lnTo>
                    <a:pt x="57" y="6"/>
                  </a:lnTo>
                  <a:lnTo>
                    <a:pt x="43" y="5"/>
                  </a:lnTo>
                  <a:lnTo>
                    <a:pt x="31" y="3"/>
                  </a:lnTo>
                  <a:lnTo>
                    <a:pt x="22" y="3"/>
                  </a:lnTo>
                  <a:lnTo>
                    <a:pt x="13" y="3"/>
                  </a:lnTo>
                  <a:lnTo>
                    <a:pt x="6" y="3"/>
                  </a:lnTo>
                  <a:lnTo>
                    <a:pt x="1" y="3"/>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2533" name="Group 218"/>
          <p:cNvGrpSpPr>
            <a:grpSpLocks/>
          </p:cNvGrpSpPr>
          <p:nvPr/>
        </p:nvGrpSpPr>
        <p:grpSpPr bwMode="auto">
          <a:xfrm>
            <a:off x="2738438" y="1554163"/>
            <a:ext cx="2747962" cy="1082675"/>
            <a:chOff x="4804" y="3962"/>
            <a:chExt cx="431" cy="176"/>
          </a:xfrm>
        </p:grpSpPr>
        <p:sp>
          <p:nvSpPr>
            <p:cNvPr id="22535" name="Freeform 137"/>
            <p:cNvSpPr>
              <a:spLocks/>
            </p:cNvSpPr>
            <p:nvPr/>
          </p:nvSpPr>
          <p:spPr bwMode="auto">
            <a:xfrm>
              <a:off x="4804" y="3962"/>
              <a:ext cx="431" cy="176"/>
            </a:xfrm>
            <a:custGeom>
              <a:avLst/>
              <a:gdLst>
                <a:gd name="T0" fmla="*/ 393 w 431"/>
                <a:gd name="T1" fmla="*/ 80 h 176"/>
                <a:gd name="T2" fmla="*/ 407 w 431"/>
                <a:gd name="T3" fmla="*/ 83 h 176"/>
                <a:gd name="T4" fmla="*/ 422 w 431"/>
                <a:gd name="T5" fmla="*/ 92 h 176"/>
                <a:gd name="T6" fmla="*/ 429 w 431"/>
                <a:gd name="T7" fmla="*/ 111 h 176"/>
                <a:gd name="T8" fmla="*/ 431 w 431"/>
                <a:gd name="T9" fmla="*/ 132 h 176"/>
                <a:gd name="T10" fmla="*/ 420 w 431"/>
                <a:gd name="T11" fmla="*/ 145 h 176"/>
                <a:gd name="T12" fmla="*/ 398 w 431"/>
                <a:gd name="T13" fmla="*/ 154 h 176"/>
                <a:gd name="T14" fmla="*/ 378 w 431"/>
                <a:gd name="T15" fmla="*/ 157 h 176"/>
                <a:gd name="T16" fmla="*/ 360 w 431"/>
                <a:gd name="T17" fmla="*/ 155 h 176"/>
                <a:gd name="T18" fmla="*/ 350 w 431"/>
                <a:gd name="T19" fmla="*/ 150 h 176"/>
                <a:gd name="T20" fmla="*/ 336 w 431"/>
                <a:gd name="T21" fmla="*/ 154 h 176"/>
                <a:gd name="T22" fmla="*/ 321 w 431"/>
                <a:gd name="T23" fmla="*/ 151 h 176"/>
                <a:gd name="T24" fmla="*/ 305 w 431"/>
                <a:gd name="T25" fmla="*/ 154 h 176"/>
                <a:gd name="T26" fmla="*/ 272 w 431"/>
                <a:gd name="T27" fmla="*/ 156 h 176"/>
                <a:gd name="T28" fmla="*/ 231 w 431"/>
                <a:gd name="T29" fmla="*/ 160 h 176"/>
                <a:gd name="T30" fmla="*/ 193 w 431"/>
                <a:gd name="T31" fmla="*/ 165 h 176"/>
                <a:gd name="T32" fmla="*/ 167 w 431"/>
                <a:gd name="T33" fmla="*/ 171 h 176"/>
                <a:gd name="T34" fmla="*/ 150 w 431"/>
                <a:gd name="T35" fmla="*/ 166 h 176"/>
                <a:gd name="T36" fmla="*/ 140 w 431"/>
                <a:gd name="T37" fmla="*/ 161 h 176"/>
                <a:gd name="T38" fmla="*/ 125 w 431"/>
                <a:gd name="T39" fmla="*/ 167 h 176"/>
                <a:gd name="T40" fmla="*/ 101 w 431"/>
                <a:gd name="T41" fmla="*/ 175 h 176"/>
                <a:gd name="T42" fmla="*/ 79 w 431"/>
                <a:gd name="T43" fmla="*/ 169 h 176"/>
                <a:gd name="T44" fmla="*/ 68 w 431"/>
                <a:gd name="T45" fmla="*/ 167 h 176"/>
                <a:gd name="T46" fmla="*/ 50 w 431"/>
                <a:gd name="T47" fmla="*/ 173 h 176"/>
                <a:gd name="T48" fmla="*/ 27 w 431"/>
                <a:gd name="T49" fmla="*/ 176 h 176"/>
                <a:gd name="T50" fmla="*/ 8 w 431"/>
                <a:gd name="T51" fmla="*/ 161 h 176"/>
                <a:gd name="T52" fmla="*/ 0 w 431"/>
                <a:gd name="T53" fmla="*/ 138 h 176"/>
                <a:gd name="T54" fmla="*/ 5 w 431"/>
                <a:gd name="T55" fmla="*/ 120 h 176"/>
                <a:gd name="T56" fmla="*/ 21 w 431"/>
                <a:gd name="T57" fmla="*/ 112 h 176"/>
                <a:gd name="T58" fmla="*/ 20 w 431"/>
                <a:gd name="T59" fmla="*/ 94 h 176"/>
                <a:gd name="T60" fmla="*/ 31 w 431"/>
                <a:gd name="T61" fmla="*/ 83 h 176"/>
                <a:gd name="T62" fmla="*/ 48 w 431"/>
                <a:gd name="T63" fmla="*/ 79 h 176"/>
                <a:gd name="T64" fmla="*/ 56 w 431"/>
                <a:gd name="T65" fmla="*/ 68 h 176"/>
                <a:gd name="T66" fmla="*/ 69 w 431"/>
                <a:gd name="T67" fmla="*/ 63 h 176"/>
                <a:gd name="T68" fmla="*/ 83 w 431"/>
                <a:gd name="T69" fmla="*/ 63 h 176"/>
                <a:gd name="T70" fmla="*/ 85 w 431"/>
                <a:gd name="T71" fmla="*/ 46 h 176"/>
                <a:gd name="T72" fmla="*/ 92 w 431"/>
                <a:gd name="T73" fmla="*/ 31 h 176"/>
                <a:gd name="T74" fmla="*/ 102 w 431"/>
                <a:gd name="T75" fmla="*/ 24 h 176"/>
                <a:gd name="T76" fmla="*/ 122 w 431"/>
                <a:gd name="T77" fmla="*/ 21 h 176"/>
                <a:gd name="T78" fmla="*/ 174 w 431"/>
                <a:gd name="T79" fmla="*/ 15 h 176"/>
                <a:gd name="T80" fmla="*/ 234 w 431"/>
                <a:gd name="T81" fmla="*/ 7 h 176"/>
                <a:gd name="T82" fmla="*/ 266 w 431"/>
                <a:gd name="T83" fmla="*/ 0 h 176"/>
                <a:gd name="T84" fmla="*/ 285 w 431"/>
                <a:gd name="T85" fmla="*/ 1 h 176"/>
                <a:gd name="T86" fmla="*/ 304 w 431"/>
                <a:gd name="T87" fmla="*/ 9 h 176"/>
                <a:gd name="T88" fmla="*/ 328 w 431"/>
                <a:gd name="T89" fmla="*/ 24 h 176"/>
                <a:gd name="T90" fmla="*/ 342 w 431"/>
                <a:gd name="T91" fmla="*/ 32 h 176"/>
                <a:gd name="T92" fmla="*/ 350 w 431"/>
                <a:gd name="T93" fmla="*/ 46 h 176"/>
                <a:gd name="T94" fmla="*/ 353 w 431"/>
                <a:gd name="T95" fmla="*/ 61 h 176"/>
                <a:gd name="T96" fmla="*/ 357 w 431"/>
                <a:gd name="T97" fmla="*/ 65 h 176"/>
                <a:gd name="T98" fmla="*/ 366 w 431"/>
                <a:gd name="T99" fmla="*/ 67 h 176"/>
                <a:gd name="T100" fmla="*/ 377 w 431"/>
                <a:gd name="T101" fmla="*/ 77 h 1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1"/>
                <a:gd name="T154" fmla="*/ 0 h 176"/>
                <a:gd name="T155" fmla="*/ 431 w 431"/>
                <a:gd name="T156" fmla="*/ 176 h 17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1" h="176">
                  <a:moveTo>
                    <a:pt x="381" y="84"/>
                  </a:moveTo>
                  <a:lnTo>
                    <a:pt x="382" y="80"/>
                  </a:lnTo>
                  <a:lnTo>
                    <a:pt x="386" y="80"/>
                  </a:lnTo>
                  <a:lnTo>
                    <a:pt x="389" y="80"/>
                  </a:lnTo>
                  <a:lnTo>
                    <a:pt x="393" y="80"/>
                  </a:lnTo>
                  <a:lnTo>
                    <a:pt x="396" y="80"/>
                  </a:lnTo>
                  <a:lnTo>
                    <a:pt x="400" y="80"/>
                  </a:lnTo>
                  <a:lnTo>
                    <a:pt x="403" y="80"/>
                  </a:lnTo>
                  <a:lnTo>
                    <a:pt x="407" y="83"/>
                  </a:lnTo>
                  <a:lnTo>
                    <a:pt x="411" y="84"/>
                  </a:lnTo>
                  <a:lnTo>
                    <a:pt x="415" y="84"/>
                  </a:lnTo>
                  <a:lnTo>
                    <a:pt x="419" y="88"/>
                  </a:lnTo>
                  <a:lnTo>
                    <a:pt x="422" y="92"/>
                  </a:lnTo>
                  <a:lnTo>
                    <a:pt x="424" y="96"/>
                  </a:lnTo>
                  <a:lnTo>
                    <a:pt x="427" y="99"/>
                  </a:lnTo>
                  <a:lnTo>
                    <a:pt x="427" y="103"/>
                  </a:lnTo>
                  <a:lnTo>
                    <a:pt x="429" y="107"/>
                  </a:lnTo>
                  <a:lnTo>
                    <a:pt x="429" y="111"/>
                  </a:lnTo>
                  <a:lnTo>
                    <a:pt x="431" y="114"/>
                  </a:lnTo>
                  <a:lnTo>
                    <a:pt x="431" y="118"/>
                  </a:lnTo>
                  <a:lnTo>
                    <a:pt x="431" y="122"/>
                  </a:lnTo>
                  <a:lnTo>
                    <a:pt x="431" y="126"/>
                  </a:lnTo>
                  <a:lnTo>
                    <a:pt x="431" y="132"/>
                  </a:lnTo>
                  <a:lnTo>
                    <a:pt x="427" y="135"/>
                  </a:lnTo>
                  <a:lnTo>
                    <a:pt x="427" y="138"/>
                  </a:lnTo>
                  <a:lnTo>
                    <a:pt x="424" y="141"/>
                  </a:lnTo>
                  <a:lnTo>
                    <a:pt x="424" y="145"/>
                  </a:lnTo>
                  <a:lnTo>
                    <a:pt x="420" y="145"/>
                  </a:lnTo>
                  <a:lnTo>
                    <a:pt x="416" y="147"/>
                  </a:lnTo>
                  <a:lnTo>
                    <a:pt x="412" y="147"/>
                  </a:lnTo>
                  <a:lnTo>
                    <a:pt x="408" y="150"/>
                  </a:lnTo>
                  <a:lnTo>
                    <a:pt x="402" y="150"/>
                  </a:lnTo>
                  <a:lnTo>
                    <a:pt x="398" y="154"/>
                  </a:lnTo>
                  <a:lnTo>
                    <a:pt x="395" y="154"/>
                  </a:lnTo>
                  <a:lnTo>
                    <a:pt x="391" y="157"/>
                  </a:lnTo>
                  <a:lnTo>
                    <a:pt x="386" y="157"/>
                  </a:lnTo>
                  <a:lnTo>
                    <a:pt x="382" y="157"/>
                  </a:lnTo>
                  <a:lnTo>
                    <a:pt x="378" y="157"/>
                  </a:lnTo>
                  <a:lnTo>
                    <a:pt x="374" y="159"/>
                  </a:lnTo>
                  <a:lnTo>
                    <a:pt x="371" y="156"/>
                  </a:lnTo>
                  <a:lnTo>
                    <a:pt x="367" y="156"/>
                  </a:lnTo>
                  <a:lnTo>
                    <a:pt x="363" y="155"/>
                  </a:lnTo>
                  <a:lnTo>
                    <a:pt x="360" y="155"/>
                  </a:lnTo>
                  <a:lnTo>
                    <a:pt x="357" y="151"/>
                  </a:lnTo>
                  <a:lnTo>
                    <a:pt x="355" y="151"/>
                  </a:lnTo>
                  <a:lnTo>
                    <a:pt x="354" y="150"/>
                  </a:lnTo>
                  <a:lnTo>
                    <a:pt x="350" y="150"/>
                  </a:lnTo>
                  <a:lnTo>
                    <a:pt x="347" y="151"/>
                  </a:lnTo>
                  <a:lnTo>
                    <a:pt x="343" y="151"/>
                  </a:lnTo>
                  <a:lnTo>
                    <a:pt x="343" y="154"/>
                  </a:lnTo>
                  <a:lnTo>
                    <a:pt x="339" y="154"/>
                  </a:lnTo>
                  <a:lnTo>
                    <a:pt x="336" y="154"/>
                  </a:lnTo>
                  <a:lnTo>
                    <a:pt x="333" y="154"/>
                  </a:lnTo>
                  <a:lnTo>
                    <a:pt x="329" y="151"/>
                  </a:lnTo>
                  <a:lnTo>
                    <a:pt x="325" y="151"/>
                  </a:lnTo>
                  <a:lnTo>
                    <a:pt x="321" y="151"/>
                  </a:lnTo>
                  <a:lnTo>
                    <a:pt x="319" y="151"/>
                  </a:lnTo>
                  <a:lnTo>
                    <a:pt x="315" y="151"/>
                  </a:lnTo>
                  <a:lnTo>
                    <a:pt x="311" y="151"/>
                  </a:lnTo>
                  <a:lnTo>
                    <a:pt x="307" y="151"/>
                  </a:lnTo>
                  <a:lnTo>
                    <a:pt x="305" y="154"/>
                  </a:lnTo>
                  <a:lnTo>
                    <a:pt x="299" y="154"/>
                  </a:lnTo>
                  <a:lnTo>
                    <a:pt x="295" y="154"/>
                  </a:lnTo>
                  <a:lnTo>
                    <a:pt x="287" y="154"/>
                  </a:lnTo>
                  <a:lnTo>
                    <a:pt x="282" y="156"/>
                  </a:lnTo>
                  <a:lnTo>
                    <a:pt x="272" y="156"/>
                  </a:lnTo>
                  <a:lnTo>
                    <a:pt x="265" y="156"/>
                  </a:lnTo>
                  <a:lnTo>
                    <a:pt x="257" y="156"/>
                  </a:lnTo>
                  <a:lnTo>
                    <a:pt x="249" y="160"/>
                  </a:lnTo>
                  <a:lnTo>
                    <a:pt x="238" y="160"/>
                  </a:lnTo>
                  <a:lnTo>
                    <a:pt x="231" y="160"/>
                  </a:lnTo>
                  <a:lnTo>
                    <a:pt x="222" y="160"/>
                  </a:lnTo>
                  <a:lnTo>
                    <a:pt x="214" y="164"/>
                  </a:lnTo>
                  <a:lnTo>
                    <a:pt x="207" y="164"/>
                  </a:lnTo>
                  <a:lnTo>
                    <a:pt x="199" y="165"/>
                  </a:lnTo>
                  <a:lnTo>
                    <a:pt x="193" y="165"/>
                  </a:lnTo>
                  <a:lnTo>
                    <a:pt x="189" y="169"/>
                  </a:lnTo>
                  <a:lnTo>
                    <a:pt x="181" y="169"/>
                  </a:lnTo>
                  <a:lnTo>
                    <a:pt x="178" y="169"/>
                  </a:lnTo>
                  <a:lnTo>
                    <a:pt x="171" y="169"/>
                  </a:lnTo>
                  <a:lnTo>
                    <a:pt x="167" y="171"/>
                  </a:lnTo>
                  <a:lnTo>
                    <a:pt x="164" y="170"/>
                  </a:lnTo>
                  <a:lnTo>
                    <a:pt x="160" y="170"/>
                  </a:lnTo>
                  <a:lnTo>
                    <a:pt x="156" y="170"/>
                  </a:lnTo>
                  <a:lnTo>
                    <a:pt x="154" y="170"/>
                  </a:lnTo>
                  <a:lnTo>
                    <a:pt x="150" y="166"/>
                  </a:lnTo>
                  <a:lnTo>
                    <a:pt x="147" y="166"/>
                  </a:lnTo>
                  <a:lnTo>
                    <a:pt x="143" y="165"/>
                  </a:lnTo>
                  <a:lnTo>
                    <a:pt x="140" y="161"/>
                  </a:lnTo>
                  <a:lnTo>
                    <a:pt x="136" y="161"/>
                  </a:lnTo>
                  <a:lnTo>
                    <a:pt x="132" y="161"/>
                  </a:lnTo>
                  <a:lnTo>
                    <a:pt x="128" y="165"/>
                  </a:lnTo>
                  <a:lnTo>
                    <a:pt x="125" y="167"/>
                  </a:lnTo>
                  <a:lnTo>
                    <a:pt x="121" y="171"/>
                  </a:lnTo>
                  <a:lnTo>
                    <a:pt x="113" y="171"/>
                  </a:lnTo>
                  <a:lnTo>
                    <a:pt x="109" y="173"/>
                  </a:lnTo>
                  <a:lnTo>
                    <a:pt x="104" y="173"/>
                  </a:lnTo>
                  <a:lnTo>
                    <a:pt x="101" y="175"/>
                  </a:lnTo>
                  <a:lnTo>
                    <a:pt x="94" y="173"/>
                  </a:lnTo>
                  <a:lnTo>
                    <a:pt x="90" y="173"/>
                  </a:lnTo>
                  <a:lnTo>
                    <a:pt x="87" y="173"/>
                  </a:lnTo>
                  <a:lnTo>
                    <a:pt x="83" y="173"/>
                  </a:lnTo>
                  <a:lnTo>
                    <a:pt x="79" y="169"/>
                  </a:lnTo>
                  <a:lnTo>
                    <a:pt x="75" y="169"/>
                  </a:lnTo>
                  <a:lnTo>
                    <a:pt x="74" y="165"/>
                  </a:lnTo>
                  <a:lnTo>
                    <a:pt x="70" y="165"/>
                  </a:lnTo>
                  <a:lnTo>
                    <a:pt x="68" y="167"/>
                  </a:lnTo>
                  <a:lnTo>
                    <a:pt x="64" y="167"/>
                  </a:lnTo>
                  <a:lnTo>
                    <a:pt x="63" y="171"/>
                  </a:lnTo>
                  <a:lnTo>
                    <a:pt x="58" y="171"/>
                  </a:lnTo>
                  <a:lnTo>
                    <a:pt x="54" y="173"/>
                  </a:lnTo>
                  <a:lnTo>
                    <a:pt x="50" y="173"/>
                  </a:lnTo>
                  <a:lnTo>
                    <a:pt x="46" y="176"/>
                  </a:lnTo>
                  <a:lnTo>
                    <a:pt x="39" y="176"/>
                  </a:lnTo>
                  <a:lnTo>
                    <a:pt x="35" y="176"/>
                  </a:lnTo>
                  <a:lnTo>
                    <a:pt x="31" y="176"/>
                  </a:lnTo>
                  <a:lnTo>
                    <a:pt x="27" y="176"/>
                  </a:lnTo>
                  <a:lnTo>
                    <a:pt x="24" y="173"/>
                  </a:lnTo>
                  <a:lnTo>
                    <a:pt x="20" y="173"/>
                  </a:lnTo>
                  <a:lnTo>
                    <a:pt x="16" y="169"/>
                  </a:lnTo>
                  <a:lnTo>
                    <a:pt x="13" y="169"/>
                  </a:lnTo>
                  <a:lnTo>
                    <a:pt x="8" y="161"/>
                  </a:lnTo>
                  <a:lnTo>
                    <a:pt x="5" y="157"/>
                  </a:lnTo>
                  <a:lnTo>
                    <a:pt x="1" y="151"/>
                  </a:lnTo>
                  <a:lnTo>
                    <a:pt x="1" y="147"/>
                  </a:lnTo>
                  <a:lnTo>
                    <a:pt x="0" y="142"/>
                  </a:lnTo>
                  <a:lnTo>
                    <a:pt x="0" y="138"/>
                  </a:lnTo>
                  <a:lnTo>
                    <a:pt x="0" y="135"/>
                  </a:lnTo>
                  <a:lnTo>
                    <a:pt x="1" y="131"/>
                  </a:lnTo>
                  <a:lnTo>
                    <a:pt x="1" y="127"/>
                  </a:lnTo>
                  <a:lnTo>
                    <a:pt x="3" y="123"/>
                  </a:lnTo>
                  <a:lnTo>
                    <a:pt x="5" y="120"/>
                  </a:lnTo>
                  <a:lnTo>
                    <a:pt x="8" y="117"/>
                  </a:lnTo>
                  <a:lnTo>
                    <a:pt x="10" y="113"/>
                  </a:lnTo>
                  <a:lnTo>
                    <a:pt x="13" y="113"/>
                  </a:lnTo>
                  <a:lnTo>
                    <a:pt x="17" y="112"/>
                  </a:lnTo>
                  <a:lnTo>
                    <a:pt x="21" y="112"/>
                  </a:lnTo>
                  <a:lnTo>
                    <a:pt x="19" y="108"/>
                  </a:lnTo>
                  <a:lnTo>
                    <a:pt x="19" y="104"/>
                  </a:lnTo>
                  <a:lnTo>
                    <a:pt x="19" y="101"/>
                  </a:lnTo>
                  <a:lnTo>
                    <a:pt x="20" y="98"/>
                  </a:lnTo>
                  <a:lnTo>
                    <a:pt x="20" y="94"/>
                  </a:lnTo>
                  <a:lnTo>
                    <a:pt x="22" y="92"/>
                  </a:lnTo>
                  <a:lnTo>
                    <a:pt x="24" y="88"/>
                  </a:lnTo>
                  <a:lnTo>
                    <a:pt x="27" y="88"/>
                  </a:lnTo>
                  <a:lnTo>
                    <a:pt x="27" y="84"/>
                  </a:lnTo>
                  <a:lnTo>
                    <a:pt x="31" y="83"/>
                  </a:lnTo>
                  <a:lnTo>
                    <a:pt x="35" y="80"/>
                  </a:lnTo>
                  <a:lnTo>
                    <a:pt x="39" y="80"/>
                  </a:lnTo>
                  <a:lnTo>
                    <a:pt x="40" y="79"/>
                  </a:lnTo>
                  <a:lnTo>
                    <a:pt x="44" y="79"/>
                  </a:lnTo>
                  <a:lnTo>
                    <a:pt x="48" y="79"/>
                  </a:lnTo>
                  <a:lnTo>
                    <a:pt x="51" y="80"/>
                  </a:lnTo>
                  <a:lnTo>
                    <a:pt x="51" y="75"/>
                  </a:lnTo>
                  <a:lnTo>
                    <a:pt x="53" y="72"/>
                  </a:lnTo>
                  <a:lnTo>
                    <a:pt x="53" y="68"/>
                  </a:lnTo>
                  <a:lnTo>
                    <a:pt x="56" y="68"/>
                  </a:lnTo>
                  <a:lnTo>
                    <a:pt x="58" y="64"/>
                  </a:lnTo>
                  <a:lnTo>
                    <a:pt x="61" y="64"/>
                  </a:lnTo>
                  <a:lnTo>
                    <a:pt x="65" y="64"/>
                  </a:lnTo>
                  <a:lnTo>
                    <a:pt x="69" y="64"/>
                  </a:lnTo>
                  <a:lnTo>
                    <a:pt x="69" y="63"/>
                  </a:lnTo>
                  <a:lnTo>
                    <a:pt x="73" y="63"/>
                  </a:lnTo>
                  <a:lnTo>
                    <a:pt x="75" y="63"/>
                  </a:lnTo>
                  <a:lnTo>
                    <a:pt x="79" y="63"/>
                  </a:lnTo>
                  <a:lnTo>
                    <a:pt x="83" y="63"/>
                  </a:lnTo>
                  <a:lnTo>
                    <a:pt x="85" y="65"/>
                  </a:lnTo>
                  <a:lnTo>
                    <a:pt x="85" y="58"/>
                  </a:lnTo>
                  <a:lnTo>
                    <a:pt x="85" y="53"/>
                  </a:lnTo>
                  <a:lnTo>
                    <a:pt x="85" y="46"/>
                  </a:lnTo>
                  <a:lnTo>
                    <a:pt x="87" y="43"/>
                  </a:lnTo>
                  <a:lnTo>
                    <a:pt x="87" y="39"/>
                  </a:lnTo>
                  <a:lnTo>
                    <a:pt x="88" y="35"/>
                  </a:lnTo>
                  <a:lnTo>
                    <a:pt x="88" y="31"/>
                  </a:lnTo>
                  <a:lnTo>
                    <a:pt x="92" y="31"/>
                  </a:lnTo>
                  <a:lnTo>
                    <a:pt x="92" y="27"/>
                  </a:lnTo>
                  <a:lnTo>
                    <a:pt x="96" y="27"/>
                  </a:lnTo>
                  <a:lnTo>
                    <a:pt x="97" y="25"/>
                  </a:lnTo>
                  <a:lnTo>
                    <a:pt x="101" y="25"/>
                  </a:lnTo>
                  <a:lnTo>
                    <a:pt x="102" y="24"/>
                  </a:lnTo>
                  <a:lnTo>
                    <a:pt x="106" y="24"/>
                  </a:lnTo>
                  <a:lnTo>
                    <a:pt x="109" y="24"/>
                  </a:lnTo>
                  <a:lnTo>
                    <a:pt x="113" y="24"/>
                  </a:lnTo>
                  <a:lnTo>
                    <a:pt x="116" y="21"/>
                  </a:lnTo>
                  <a:lnTo>
                    <a:pt x="122" y="21"/>
                  </a:lnTo>
                  <a:lnTo>
                    <a:pt x="130" y="20"/>
                  </a:lnTo>
                  <a:lnTo>
                    <a:pt x="141" y="20"/>
                  </a:lnTo>
                  <a:lnTo>
                    <a:pt x="151" y="16"/>
                  </a:lnTo>
                  <a:lnTo>
                    <a:pt x="162" y="16"/>
                  </a:lnTo>
                  <a:lnTo>
                    <a:pt x="174" y="15"/>
                  </a:lnTo>
                  <a:lnTo>
                    <a:pt x="188" y="15"/>
                  </a:lnTo>
                  <a:lnTo>
                    <a:pt x="199" y="11"/>
                  </a:lnTo>
                  <a:lnTo>
                    <a:pt x="210" y="11"/>
                  </a:lnTo>
                  <a:lnTo>
                    <a:pt x="222" y="7"/>
                  </a:lnTo>
                  <a:lnTo>
                    <a:pt x="234" y="7"/>
                  </a:lnTo>
                  <a:lnTo>
                    <a:pt x="243" y="3"/>
                  </a:lnTo>
                  <a:lnTo>
                    <a:pt x="253" y="3"/>
                  </a:lnTo>
                  <a:lnTo>
                    <a:pt x="260" y="3"/>
                  </a:lnTo>
                  <a:lnTo>
                    <a:pt x="266" y="3"/>
                  </a:lnTo>
                  <a:lnTo>
                    <a:pt x="266" y="0"/>
                  </a:lnTo>
                  <a:lnTo>
                    <a:pt x="270" y="0"/>
                  </a:lnTo>
                  <a:lnTo>
                    <a:pt x="273" y="0"/>
                  </a:lnTo>
                  <a:lnTo>
                    <a:pt x="277" y="0"/>
                  </a:lnTo>
                  <a:lnTo>
                    <a:pt x="281" y="0"/>
                  </a:lnTo>
                  <a:lnTo>
                    <a:pt x="285" y="1"/>
                  </a:lnTo>
                  <a:lnTo>
                    <a:pt x="289" y="1"/>
                  </a:lnTo>
                  <a:lnTo>
                    <a:pt x="292" y="5"/>
                  </a:lnTo>
                  <a:lnTo>
                    <a:pt x="296" y="5"/>
                  </a:lnTo>
                  <a:lnTo>
                    <a:pt x="300" y="9"/>
                  </a:lnTo>
                  <a:lnTo>
                    <a:pt x="304" y="9"/>
                  </a:lnTo>
                  <a:lnTo>
                    <a:pt x="309" y="12"/>
                  </a:lnTo>
                  <a:lnTo>
                    <a:pt x="313" y="12"/>
                  </a:lnTo>
                  <a:lnTo>
                    <a:pt x="316" y="16"/>
                  </a:lnTo>
                  <a:lnTo>
                    <a:pt x="320" y="20"/>
                  </a:lnTo>
                  <a:lnTo>
                    <a:pt x="328" y="24"/>
                  </a:lnTo>
                  <a:lnTo>
                    <a:pt x="330" y="24"/>
                  </a:lnTo>
                  <a:lnTo>
                    <a:pt x="334" y="27"/>
                  </a:lnTo>
                  <a:lnTo>
                    <a:pt x="338" y="29"/>
                  </a:lnTo>
                  <a:lnTo>
                    <a:pt x="342" y="32"/>
                  </a:lnTo>
                  <a:lnTo>
                    <a:pt x="345" y="36"/>
                  </a:lnTo>
                  <a:lnTo>
                    <a:pt x="347" y="39"/>
                  </a:lnTo>
                  <a:lnTo>
                    <a:pt x="350" y="43"/>
                  </a:lnTo>
                  <a:lnTo>
                    <a:pt x="350" y="46"/>
                  </a:lnTo>
                  <a:lnTo>
                    <a:pt x="350" y="48"/>
                  </a:lnTo>
                  <a:lnTo>
                    <a:pt x="353" y="51"/>
                  </a:lnTo>
                  <a:lnTo>
                    <a:pt x="353" y="54"/>
                  </a:lnTo>
                  <a:lnTo>
                    <a:pt x="353" y="58"/>
                  </a:lnTo>
                  <a:lnTo>
                    <a:pt x="353" y="61"/>
                  </a:lnTo>
                  <a:lnTo>
                    <a:pt x="354" y="65"/>
                  </a:lnTo>
                  <a:lnTo>
                    <a:pt x="357" y="65"/>
                  </a:lnTo>
                  <a:lnTo>
                    <a:pt x="360" y="65"/>
                  </a:lnTo>
                  <a:lnTo>
                    <a:pt x="362" y="65"/>
                  </a:lnTo>
                  <a:lnTo>
                    <a:pt x="366" y="67"/>
                  </a:lnTo>
                  <a:lnTo>
                    <a:pt x="369" y="68"/>
                  </a:lnTo>
                  <a:lnTo>
                    <a:pt x="373" y="72"/>
                  </a:lnTo>
                  <a:lnTo>
                    <a:pt x="373" y="73"/>
                  </a:lnTo>
                  <a:lnTo>
                    <a:pt x="377" y="77"/>
                  </a:lnTo>
                  <a:lnTo>
                    <a:pt x="377" y="80"/>
                  </a:lnTo>
                  <a:lnTo>
                    <a:pt x="381"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6" name="Freeform 190"/>
            <p:cNvSpPr>
              <a:spLocks/>
            </p:cNvSpPr>
            <p:nvPr/>
          </p:nvSpPr>
          <p:spPr bwMode="auto">
            <a:xfrm>
              <a:off x="4817" y="4039"/>
              <a:ext cx="115" cy="84"/>
            </a:xfrm>
            <a:custGeom>
              <a:avLst/>
              <a:gdLst>
                <a:gd name="T0" fmla="*/ 65 w 115"/>
                <a:gd name="T1" fmla="*/ 0 h 84"/>
                <a:gd name="T2" fmla="*/ 57 w 115"/>
                <a:gd name="T3" fmla="*/ 0 h 84"/>
                <a:gd name="T4" fmla="*/ 52 w 115"/>
                <a:gd name="T5" fmla="*/ 2 h 84"/>
                <a:gd name="T6" fmla="*/ 46 w 115"/>
                <a:gd name="T7" fmla="*/ 5 h 84"/>
                <a:gd name="T8" fmla="*/ 46 w 115"/>
                <a:gd name="T9" fmla="*/ 15 h 84"/>
                <a:gd name="T10" fmla="*/ 46 w 115"/>
                <a:gd name="T11" fmla="*/ 19 h 84"/>
                <a:gd name="T12" fmla="*/ 36 w 115"/>
                <a:gd name="T13" fmla="*/ 16 h 84"/>
                <a:gd name="T14" fmla="*/ 26 w 115"/>
                <a:gd name="T15" fmla="*/ 19 h 84"/>
                <a:gd name="T16" fmla="*/ 21 w 115"/>
                <a:gd name="T17" fmla="*/ 26 h 84"/>
                <a:gd name="T18" fmla="*/ 18 w 115"/>
                <a:gd name="T19" fmla="*/ 35 h 84"/>
                <a:gd name="T20" fmla="*/ 23 w 115"/>
                <a:gd name="T21" fmla="*/ 46 h 84"/>
                <a:gd name="T22" fmla="*/ 7 w 115"/>
                <a:gd name="T23" fmla="*/ 46 h 84"/>
                <a:gd name="T24" fmla="*/ 0 w 115"/>
                <a:gd name="T25" fmla="*/ 59 h 84"/>
                <a:gd name="T26" fmla="*/ 4 w 115"/>
                <a:gd name="T27" fmla="*/ 74 h 84"/>
                <a:gd name="T28" fmla="*/ 21 w 115"/>
                <a:gd name="T29" fmla="*/ 84 h 84"/>
                <a:gd name="T30" fmla="*/ 46 w 115"/>
                <a:gd name="T31" fmla="*/ 80 h 84"/>
                <a:gd name="T32" fmla="*/ 51 w 115"/>
                <a:gd name="T33" fmla="*/ 73 h 84"/>
                <a:gd name="T34" fmla="*/ 43 w 115"/>
                <a:gd name="T35" fmla="*/ 67 h 84"/>
                <a:gd name="T36" fmla="*/ 43 w 115"/>
                <a:gd name="T37" fmla="*/ 65 h 84"/>
                <a:gd name="T38" fmla="*/ 42 w 115"/>
                <a:gd name="T39" fmla="*/ 58 h 84"/>
                <a:gd name="T40" fmla="*/ 42 w 115"/>
                <a:gd name="T41" fmla="*/ 54 h 84"/>
                <a:gd name="T42" fmla="*/ 46 w 115"/>
                <a:gd name="T43" fmla="*/ 50 h 84"/>
                <a:gd name="T44" fmla="*/ 47 w 115"/>
                <a:gd name="T45" fmla="*/ 58 h 84"/>
                <a:gd name="T46" fmla="*/ 50 w 115"/>
                <a:gd name="T47" fmla="*/ 61 h 84"/>
                <a:gd name="T48" fmla="*/ 57 w 115"/>
                <a:gd name="T49" fmla="*/ 65 h 84"/>
                <a:gd name="T50" fmla="*/ 65 w 115"/>
                <a:gd name="T51" fmla="*/ 64 h 84"/>
                <a:gd name="T52" fmla="*/ 76 w 115"/>
                <a:gd name="T53" fmla="*/ 61 h 84"/>
                <a:gd name="T54" fmla="*/ 74 w 115"/>
                <a:gd name="T55" fmla="*/ 61 h 84"/>
                <a:gd name="T56" fmla="*/ 71 w 115"/>
                <a:gd name="T57" fmla="*/ 65 h 84"/>
                <a:gd name="T58" fmla="*/ 69 w 115"/>
                <a:gd name="T59" fmla="*/ 69 h 84"/>
                <a:gd name="T60" fmla="*/ 69 w 115"/>
                <a:gd name="T61" fmla="*/ 70 h 84"/>
                <a:gd name="T62" fmla="*/ 69 w 115"/>
                <a:gd name="T63" fmla="*/ 70 h 84"/>
                <a:gd name="T64" fmla="*/ 71 w 115"/>
                <a:gd name="T65" fmla="*/ 77 h 84"/>
                <a:gd name="T66" fmla="*/ 80 w 115"/>
                <a:gd name="T67" fmla="*/ 80 h 84"/>
                <a:gd name="T68" fmla="*/ 91 w 115"/>
                <a:gd name="T69" fmla="*/ 82 h 84"/>
                <a:gd name="T70" fmla="*/ 101 w 115"/>
                <a:gd name="T71" fmla="*/ 77 h 84"/>
                <a:gd name="T72" fmla="*/ 109 w 115"/>
                <a:gd name="T73" fmla="*/ 73 h 84"/>
                <a:gd name="T74" fmla="*/ 112 w 115"/>
                <a:gd name="T75" fmla="*/ 65 h 84"/>
                <a:gd name="T76" fmla="*/ 105 w 115"/>
                <a:gd name="T77" fmla="*/ 63 h 84"/>
                <a:gd name="T78" fmla="*/ 95 w 115"/>
                <a:gd name="T79" fmla="*/ 56 h 84"/>
                <a:gd name="T80" fmla="*/ 88 w 115"/>
                <a:gd name="T81" fmla="*/ 53 h 84"/>
                <a:gd name="T82" fmla="*/ 80 w 115"/>
                <a:gd name="T83" fmla="*/ 45 h 84"/>
                <a:gd name="T84" fmla="*/ 76 w 115"/>
                <a:gd name="T85" fmla="*/ 43 h 84"/>
                <a:gd name="T86" fmla="*/ 71 w 115"/>
                <a:gd name="T87" fmla="*/ 32 h 84"/>
                <a:gd name="T88" fmla="*/ 71 w 115"/>
                <a:gd name="T89" fmla="*/ 25 h 84"/>
                <a:gd name="T90" fmla="*/ 71 w 115"/>
                <a:gd name="T91" fmla="*/ 16 h 84"/>
                <a:gd name="T92" fmla="*/ 71 w 115"/>
                <a:gd name="T93" fmla="*/ 7 h 84"/>
                <a:gd name="T94" fmla="*/ 71 w 115"/>
                <a:gd name="T95" fmla="*/ 3 h 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5"/>
                <a:gd name="T145" fmla="*/ 0 h 84"/>
                <a:gd name="T146" fmla="*/ 115 w 115"/>
                <a:gd name="T147" fmla="*/ 84 h 8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5" h="84">
                  <a:moveTo>
                    <a:pt x="72" y="3"/>
                  </a:moveTo>
                  <a:lnTo>
                    <a:pt x="69" y="0"/>
                  </a:lnTo>
                  <a:lnTo>
                    <a:pt x="65" y="0"/>
                  </a:lnTo>
                  <a:lnTo>
                    <a:pt x="61" y="0"/>
                  </a:lnTo>
                  <a:lnTo>
                    <a:pt x="57" y="0"/>
                  </a:lnTo>
                  <a:lnTo>
                    <a:pt x="56" y="0"/>
                  </a:lnTo>
                  <a:lnTo>
                    <a:pt x="52" y="0"/>
                  </a:lnTo>
                  <a:lnTo>
                    <a:pt x="52" y="2"/>
                  </a:lnTo>
                  <a:lnTo>
                    <a:pt x="48" y="2"/>
                  </a:lnTo>
                  <a:lnTo>
                    <a:pt x="48" y="5"/>
                  </a:lnTo>
                  <a:lnTo>
                    <a:pt x="46" y="5"/>
                  </a:lnTo>
                  <a:lnTo>
                    <a:pt x="46" y="8"/>
                  </a:lnTo>
                  <a:lnTo>
                    <a:pt x="46" y="11"/>
                  </a:lnTo>
                  <a:lnTo>
                    <a:pt x="46" y="15"/>
                  </a:lnTo>
                  <a:lnTo>
                    <a:pt x="46" y="19"/>
                  </a:lnTo>
                  <a:lnTo>
                    <a:pt x="50" y="22"/>
                  </a:lnTo>
                  <a:lnTo>
                    <a:pt x="46" y="19"/>
                  </a:lnTo>
                  <a:lnTo>
                    <a:pt x="42" y="17"/>
                  </a:lnTo>
                  <a:lnTo>
                    <a:pt x="38" y="16"/>
                  </a:lnTo>
                  <a:lnTo>
                    <a:pt x="36" y="16"/>
                  </a:lnTo>
                  <a:lnTo>
                    <a:pt x="32" y="16"/>
                  </a:lnTo>
                  <a:lnTo>
                    <a:pt x="30" y="17"/>
                  </a:lnTo>
                  <a:lnTo>
                    <a:pt x="26" y="19"/>
                  </a:lnTo>
                  <a:lnTo>
                    <a:pt x="26" y="22"/>
                  </a:lnTo>
                  <a:lnTo>
                    <a:pt x="22" y="22"/>
                  </a:lnTo>
                  <a:lnTo>
                    <a:pt x="21" y="26"/>
                  </a:lnTo>
                  <a:lnTo>
                    <a:pt x="18" y="29"/>
                  </a:lnTo>
                  <a:lnTo>
                    <a:pt x="18" y="32"/>
                  </a:lnTo>
                  <a:lnTo>
                    <a:pt x="18" y="35"/>
                  </a:lnTo>
                  <a:lnTo>
                    <a:pt x="18" y="39"/>
                  </a:lnTo>
                  <a:lnTo>
                    <a:pt x="19" y="43"/>
                  </a:lnTo>
                  <a:lnTo>
                    <a:pt x="23" y="46"/>
                  </a:lnTo>
                  <a:lnTo>
                    <a:pt x="16" y="44"/>
                  </a:lnTo>
                  <a:lnTo>
                    <a:pt x="11" y="44"/>
                  </a:lnTo>
                  <a:lnTo>
                    <a:pt x="7" y="46"/>
                  </a:lnTo>
                  <a:lnTo>
                    <a:pt x="4" y="50"/>
                  </a:lnTo>
                  <a:lnTo>
                    <a:pt x="0" y="54"/>
                  </a:lnTo>
                  <a:lnTo>
                    <a:pt x="0" y="59"/>
                  </a:lnTo>
                  <a:lnTo>
                    <a:pt x="0" y="63"/>
                  </a:lnTo>
                  <a:lnTo>
                    <a:pt x="3" y="70"/>
                  </a:lnTo>
                  <a:lnTo>
                    <a:pt x="4" y="74"/>
                  </a:lnTo>
                  <a:lnTo>
                    <a:pt x="8" y="78"/>
                  </a:lnTo>
                  <a:lnTo>
                    <a:pt x="13" y="80"/>
                  </a:lnTo>
                  <a:lnTo>
                    <a:pt x="21" y="84"/>
                  </a:lnTo>
                  <a:lnTo>
                    <a:pt x="27" y="84"/>
                  </a:lnTo>
                  <a:lnTo>
                    <a:pt x="36" y="84"/>
                  </a:lnTo>
                  <a:lnTo>
                    <a:pt x="46" y="80"/>
                  </a:lnTo>
                  <a:lnTo>
                    <a:pt x="57" y="77"/>
                  </a:lnTo>
                  <a:lnTo>
                    <a:pt x="53" y="73"/>
                  </a:lnTo>
                  <a:lnTo>
                    <a:pt x="51" y="73"/>
                  </a:lnTo>
                  <a:lnTo>
                    <a:pt x="47" y="70"/>
                  </a:lnTo>
                  <a:lnTo>
                    <a:pt x="43" y="67"/>
                  </a:lnTo>
                  <a:lnTo>
                    <a:pt x="43" y="65"/>
                  </a:lnTo>
                  <a:lnTo>
                    <a:pt x="42" y="61"/>
                  </a:lnTo>
                  <a:lnTo>
                    <a:pt x="42" y="58"/>
                  </a:lnTo>
                  <a:lnTo>
                    <a:pt x="42" y="54"/>
                  </a:lnTo>
                  <a:lnTo>
                    <a:pt x="42" y="50"/>
                  </a:lnTo>
                  <a:lnTo>
                    <a:pt x="46" y="50"/>
                  </a:lnTo>
                  <a:lnTo>
                    <a:pt x="46" y="54"/>
                  </a:lnTo>
                  <a:lnTo>
                    <a:pt x="47" y="58"/>
                  </a:lnTo>
                  <a:lnTo>
                    <a:pt x="50" y="61"/>
                  </a:lnTo>
                  <a:lnTo>
                    <a:pt x="53" y="65"/>
                  </a:lnTo>
                  <a:lnTo>
                    <a:pt x="57" y="65"/>
                  </a:lnTo>
                  <a:lnTo>
                    <a:pt x="59" y="65"/>
                  </a:lnTo>
                  <a:lnTo>
                    <a:pt x="62" y="67"/>
                  </a:lnTo>
                  <a:lnTo>
                    <a:pt x="65" y="64"/>
                  </a:lnTo>
                  <a:lnTo>
                    <a:pt x="69" y="64"/>
                  </a:lnTo>
                  <a:lnTo>
                    <a:pt x="72" y="61"/>
                  </a:lnTo>
                  <a:lnTo>
                    <a:pt x="76" y="61"/>
                  </a:lnTo>
                  <a:lnTo>
                    <a:pt x="74" y="61"/>
                  </a:lnTo>
                  <a:lnTo>
                    <a:pt x="74" y="65"/>
                  </a:lnTo>
                  <a:lnTo>
                    <a:pt x="71" y="65"/>
                  </a:lnTo>
                  <a:lnTo>
                    <a:pt x="71" y="69"/>
                  </a:lnTo>
                  <a:lnTo>
                    <a:pt x="69" y="69"/>
                  </a:lnTo>
                  <a:lnTo>
                    <a:pt x="69" y="70"/>
                  </a:lnTo>
                  <a:lnTo>
                    <a:pt x="69" y="73"/>
                  </a:lnTo>
                  <a:lnTo>
                    <a:pt x="71" y="77"/>
                  </a:lnTo>
                  <a:lnTo>
                    <a:pt x="72" y="77"/>
                  </a:lnTo>
                  <a:lnTo>
                    <a:pt x="76" y="80"/>
                  </a:lnTo>
                  <a:lnTo>
                    <a:pt x="80" y="80"/>
                  </a:lnTo>
                  <a:lnTo>
                    <a:pt x="84" y="80"/>
                  </a:lnTo>
                  <a:lnTo>
                    <a:pt x="88" y="80"/>
                  </a:lnTo>
                  <a:lnTo>
                    <a:pt x="91" y="82"/>
                  </a:lnTo>
                  <a:lnTo>
                    <a:pt x="94" y="78"/>
                  </a:lnTo>
                  <a:lnTo>
                    <a:pt x="98" y="78"/>
                  </a:lnTo>
                  <a:lnTo>
                    <a:pt x="101" y="77"/>
                  </a:lnTo>
                  <a:lnTo>
                    <a:pt x="105" y="77"/>
                  </a:lnTo>
                  <a:lnTo>
                    <a:pt x="105" y="73"/>
                  </a:lnTo>
                  <a:lnTo>
                    <a:pt x="109" y="73"/>
                  </a:lnTo>
                  <a:lnTo>
                    <a:pt x="112" y="69"/>
                  </a:lnTo>
                  <a:lnTo>
                    <a:pt x="115" y="69"/>
                  </a:lnTo>
                  <a:lnTo>
                    <a:pt x="112" y="65"/>
                  </a:lnTo>
                  <a:lnTo>
                    <a:pt x="109" y="65"/>
                  </a:lnTo>
                  <a:lnTo>
                    <a:pt x="105" y="63"/>
                  </a:lnTo>
                  <a:lnTo>
                    <a:pt x="101" y="59"/>
                  </a:lnTo>
                  <a:lnTo>
                    <a:pt x="99" y="59"/>
                  </a:lnTo>
                  <a:lnTo>
                    <a:pt x="95" y="56"/>
                  </a:lnTo>
                  <a:lnTo>
                    <a:pt x="91" y="53"/>
                  </a:lnTo>
                  <a:lnTo>
                    <a:pt x="88" y="53"/>
                  </a:lnTo>
                  <a:lnTo>
                    <a:pt x="84" y="49"/>
                  </a:lnTo>
                  <a:lnTo>
                    <a:pt x="80" y="45"/>
                  </a:lnTo>
                  <a:lnTo>
                    <a:pt x="79" y="45"/>
                  </a:lnTo>
                  <a:lnTo>
                    <a:pt x="76" y="43"/>
                  </a:lnTo>
                  <a:lnTo>
                    <a:pt x="72" y="39"/>
                  </a:lnTo>
                  <a:lnTo>
                    <a:pt x="72" y="36"/>
                  </a:lnTo>
                  <a:lnTo>
                    <a:pt x="71" y="32"/>
                  </a:lnTo>
                  <a:lnTo>
                    <a:pt x="71" y="29"/>
                  </a:lnTo>
                  <a:lnTo>
                    <a:pt x="71" y="25"/>
                  </a:lnTo>
                  <a:lnTo>
                    <a:pt x="71" y="21"/>
                  </a:lnTo>
                  <a:lnTo>
                    <a:pt x="71" y="20"/>
                  </a:lnTo>
                  <a:lnTo>
                    <a:pt x="71" y="16"/>
                  </a:lnTo>
                  <a:lnTo>
                    <a:pt x="71" y="12"/>
                  </a:lnTo>
                  <a:lnTo>
                    <a:pt x="71" y="8"/>
                  </a:lnTo>
                  <a:lnTo>
                    <a:pt x="71" y="7"/>
                  </a:lnTo>
                  <a:lnTo>
                    <a:pt x="71" y="3"/>
                  </a:lnTo>
                  <a:lnTo>
                    <a:pt x="72" y="3"/>
                  </a:lnTo>
                  <a:close/>
                </a:path>
              </a:pathLst>
            </a:custGeom>
            <a:solidFill>
              <a:srgbClr val="FFE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7" name="Freeform 191"/>
            <p:cNvSpPr>
              <a:spLocks/>
            </p:cNvSpPr>
            <p:nvPr/>
          </p:nvSpPr>
          <p:spPr bwMode="auto">
            <a:xfrm>
              <a:off x="5143" y="4045"/>
              <a:ext cx="76" cy="62"/>
            </a:xfrm>
            <a:custGeom>
              <a:avLst/>
              <a:gdLst>
                <a:gd name="T0" fmla="*/ 19 w 76"/>
                <a:gd name="T1" fmla="*/ 0 h 62"/>
                <a:gd name="T2" fmla="*/ 23 w 76"/>
                <a:gd name="T3" fmla="*/ 1 h 62"/>
                <a:gd name="T4" fmla="*/ 30 w 76"/>
                <a:gd name="T5" fmla="*/ 9 h 62"/>
                <a:gd name="T6" fmla="*/ 30 w 76"/>
                <a:gd name="T7" fmla="*/ 18 h 62"/>
                <a:gd name="T8" fmla="*/ 32 w 76"/>
                <a:gd name="T9" fmla="*/ 29 h 62"/>
                <a:gd name="T10" fmla="*/ 30 w 76"/>
                <a:gd name="T11" fmla="*/ 34 h 62"/>
                <a:gd name="T12" fmla="*/ 35 w 76"/>
                <a:gd name="T13" fmla="*/ 33 h 62"/>
                <a:gd name="T14" fmla="*/ 35 w 76"/>
                <a:gd name="T15" fmla="*/ 26 h 62"/>
                <a:gd name="T16" fmla="*/ 39 w 76"/>
                <a:gd name="T17" fmla="*/ 23 h 62"/>
                <a:gd name="T18" fmla="*/ 40 w 76"/>
                <a:gd name="T19" fmla="*/ 16 h 62"/>
                <a:gd name="T20" fmla="*/ 42 w 76"/>
                <a:gd name="T21" fmla="*/ 16 h 62"/>
                <a:gd name="T22" fmla="*/ 50 w 76"/>
                <a:gd name="T23" fmla="*/ 13 h 62"/>
                <a:gd name="T24" fmla="*/ 61 w 76"/>
                <a:gd name="T25" fmla="*/ 13 h 62"/>
                <a:gd name="T26" fmla="*/ 68 w 76"/>
                <a:gd name="T27" fmla="*/ 16 h 62"/>
                <a:gd name="T28" fmla="*/ 76 w 76"/>
                <a:gd name="T29" fmla="*/ 25 h 62"/>
                <a:gd name="T30" fmla="*/ 73 w 76"/>
                <a:gd name="T31" fmla="*/ 37 h 62"/>
                <a:gd name="T32" fmla="*/ 67 w 76"/>
                <a:gd name="T33" fmla="*/ 48 h 62"/>
                <a:gd name="T34" fmla="*/ 59 w 76"/>
                <a:gd name="T35" fmla="*/ 52 h 62"/>
                <a:gd name="T36" fmla="*/ 53 w 76"/>
                <a:gd name="T37" fmla="*/ 54 h 62"/>
                <a:gd name="T38" fmla="*/ 44 w 76"/>
                <a:gd name="T39" fmla="*/ 50 h 62"/>
                <a:gd name="T40" fmla="*/ 42 w 76"/>
                <a:gd name="T41" fmla="*/ 47 h 62"/>
                <a:gd name="T42" fmla="*/ 38 w 76"/>
                <a:gd name="T43" fmla="*/ 44 h 62"/>
                <a:gd name="T44" fmla="*/ 38 w 76"/>
                <a:gd name="T45" fmla="*/ 48 h 62"/>
                <a:gd name="T46" fmla="*/ 38 w 76"/>
                <a:gd name="T47" fmla="*/ 50 h 62"/>
                <a:gd name="T48" fmla="*/ 42 w 76"/>
                <a:gd name="T49" fmla="*/ 54 h 62"/>
                <a:gd name="T50" fmla="*/ 45 w 76"/>
                <a:gd name="T51" fmla="*/ 57 h 62"/>
                <a:gd name="T52" fmla="*/ 49 w 76"/>
                <a:gd name="T53" fmla="*/ 59 h 62"/>
                <a:gd name="T54" fmla="*/ 40 w 76"/>
                <a:gd name="T55" fmla="*/ 59 h 62"/>
                <a:gd name="T56" fmla="*/ 34 w 76"/>
                <a:gd name="T57" fmla="*/ 62 h 62"/>
                <a:gd name="T58" fmla="*/ 27 w 76"/>
                <a:gd name="T59" fmla="*/ 58 h 62"/>
                <a:gd name="T60" fmla="*/ 21 w 76"/>
                <a:gd name="T61" fmla="*/ 55 h 62"/>
                <a:gd name="T62" fmla="*/ 19 w 76"/>
                <a:gd name="T63" fmla="*/ 45 h 62"/>
                <a:gd name="T64" fmla="*/ 15 w 76"/>
                <a:gd name="T65" fmla="*/ 48 h 62"/>
                <a:gd name="T66" fmla="*/ 8 w 76"/>
                <a:gd name="T67" fmla="*/ 52 h 62"/>
                <a:gd name="T68" fmla="*/ 6 w 76"/>
                <a:gd name="T69" fmla="*/ 54 h 62"/>
                <a:gd name="T70" fmla="*/ 1 w 76"/>
                <a:gd name="T71" fmla="*/ 54 h 62"/>
                <a:gd name="T72" fmla="*/ 0 w 76"/>
                <a:gd name="T73" fmla="*/ 54 h 62"/>
                <a:gd name="T74" fmla="*/ 0 w 76"/>
                <a:gd name="T75" fmla="*/ 52 h 62"/>
                <a:gd name="T76" fmla="*/ 5 w 76"/>
                <a:gd name="T77" fmla="*/ 47 h 62"/>
                <a:gd name="T78" fmla="*/ 8 w 76"/>
                <a:gd name="T79" fmla="*/ 39 h 62"/>
                <a:gd name="T80" fmla="*/ 11 w 76"/>
                <a:gd name="T81" fmla="*/ 35 h 62"/>
                <a:gd name="T82" fmla="*/ 13 w 76"/>
                <a:gd name="T83" fmla="*/ 28 h 62"/>
                <a:gd name="T84" fmla="*/ 15 w 76"/>
                <a:gd name="T85" fmla="*/ 25 h 62"/>
                <a:gd name="T86" fmla="*/ 15 w 76"/>
                <a:gd name="T87" fmla="*/ 16 h 62"/>
                <a:gd name="T88" fmla="*/ 15 w 76"/>
                <a:gd name="T89" fmla="*/ 13 h 62"/>
                <a:gd name="T90" fmla="*/ 15 w 76"/>
                <a:gd name="T91" fmla="*/ 5 h 62"/>
                <a:gd name="T92" fmla="*/ 15 w 76"/>
                <a:gd name="T93" fmla="*/ 2 h 62"/>
                <a:gd name="T94" fmla="*/ 15 w 76"/>
                <a:gd name="T95" fmla="*/ 1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6"/>
                <a:gd name="T145" fmla="*/ 0 h 62"/>
                <a:gd name="T146" fmla="*/ 76 w 7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6" h="62">
                  <a:moveTo>
                    <a:pt x="15" y="1"/>
                  </a:moveTo>
                  <a:lnTo>
                    <a:pt x="15" y="0"/>
                  </a:lnTo>
                  <a:lnTo>
                    <a:pt x="19" y="0"/>
                  </a:lnTo>
                  <a:lnTo>
                    <a:pt x="23" y="1"/>
                  </a:lnTo>
                  <a:lnTo>
                    <a:pt x="27" y="4"/>
                  </a:lnTo>
                  <a:lnTo>
                    <a:pt x="27" y="5"/>
                  </a:lnTo>
                  <a:lnTo>
                    <a:pt x="30" y="9"/>
                  </a:lnTo>
                  <a:lnTo>
                    <a:pt x="30" y="10"/>
                  </a:lnTo>
                  <a:lnTo>
                    <a:pt x="30" y="14"/>
                  </a:lnTo>
                  <a:lnTo>
                    <a:pt x="30" y="18"/>
                  </a:lnTo>
                  <a:lnTo>
                    <a:pt x="33" y="21"/>
                  </a:lnTo>
                  <a:lnTo>
                    <a:pt x="32" y="25"/>
                  </a:lnTo>
                  <a:lnTo>
                    <a:pt x="32" y="29"/>
                  </a:lnTo>
                  <a:lnTo>
                    <a:pt x="30" y="33"/>
                  </a:lnTo>
                  <a:lnTo>
                    <a:pt x="30" y="37"/>
                  </a:lnTo>
                  <a:lnTo>
                    <a:pt x="30" y="34"/>
                  </a:lnTo>
                  <a:lnTo>
                    <a:pt x="32" y="34"/>
                  </a:lnTo>
                  <a:lnTo>
                    <a:pt x="32" y="33"/>
                  </a:lnTo>
                  <a:lnTo>
                    <a:pt x="35" y="33"/>
                  </a:lnTo>
                  <a:lnTo>
                    <a:pt x="35" y="29"/>
                  </a:lnTo>
                  <a:lnTo>
                    <a:pt x="35" y="26"/>
                  </a:lnTo>
                  <a:lnTo>
                    <a:pt x="39" y="26"/>
                  </a:lnTo>
                  <a:lnTo>
                    <a:pt x="39" y="23"/>
                  </a:lnTo>
                  <a:lnTo>
                    <a:pt x="39" y="19"/>
                  </a:lnTo>
                  <a:lnTo>
                    <a:pt x="40" y="19"/>
                  </a:lnTo>
                  <a:lnTo>
                    <a:pt x="40" y="16"/>
                  </a:lnTo>
                  <a:lnTo>
                    <a:pt x="42" y="16"/>
                  </a:lnTo>
                  <a:lnTo>
                    <a:pt x="43" y="13"/>
                  </a:lnTo>
                  <a:lnTo>
                    <a:pt x="47" y="13"/>
                  </a:lnTo>
                  <a:lnTo>
                    <a:pt x="50" y="13"/>
                  </a:lnTo>
                  <a:lnTo>
                    <a:pt x="54" y="13"/>
                  </a:lnTo>
                  <a:lnTo>
                    <a:pt x="57" y="13"/>
                  </a:lnTo>
                  <a:lnTo>
                    <a:pt x="61" y="13"/>
                  </a:lnTo>
                  <a:lnTo>
                    <a:pt x="64" y="13"/>
                  </a:lnTo>
                  <a:lnTo>
                    <a:pt x="68" y="16"/>
                  </a:lnTo>
                  <a:lnTo>
                    <a:pt x="72" y="20"/>
                  </a:lnTo>
                  <a:lnTo>
                    <a:pt x="72" y="21"/>
                  </a:lnTo>
                  <a:lnTo>
                    <a:pt x="76" y="25"/>
                  </a:lnTo>
                  <a:lnTo>
                    <a:pt x="76" y="29"/>
                  </a:lnTo>
                  <a:lnTo>
                    <a:pt x="76" y="33"/>
                  </a:lnTo>
                  <a:lnTo>
                    <a:pt x="73" y="37"/>
                  </a:lnTo>
                  <a:lnTo>
                    <a:pt x="73" y="44"/>
                  </a:lnTo>
                  <a:lnTo>
                    <a:pt x="69" y="44"/>
                  </a:lnTo>
                  <a:lnTo>
                    <a:pt x="67" y="48"/>
                  </a:lnTo>
                  <a:lnTo>
                    <a:pt x="63" y="48"/>
                  </a:lnTo>
                  <a:lnTo>
                    <a:pt x="63" y="52"/>
                  </a:lnTo>
                  <a:lnTo>
                    <a:pt x="59" y="52"/>
                  </a:lnTo>
                  <a:lnTo>
                    <a:pt x="57" y="53"/>
                  </a:lnTo>
                  <a:lnTo>
                    <a:pt x="53" y="53"/>
                  </a:lnTo>
                  <a:lnTo>
                    <a:pt x="53" y="54"/>
                  </a:lnTo>
                  <a:lnTo>
                    <a:pt x="49" y="52"/>
                  </a:lnTo>
                  <a:lnTo>
                    <a:pt x="48" y="52"/>
                  </a:lnTo>
                  <a:lnTo>
                    <a:pt x="44" y="50"/>
                  </a:lnTo>
                  <a:lnTo>
                    <a:pt x="42" y="47"/>
                  </a:lnTo>
                  <a:lnTo>
                    <a:pt x="42" y="44"/>
                  </a:lnTo>
                  <a:lnTo>
                    <a:pt x="38" y="44"/>
                  </a:lnTo>
                  <a:lnTo>
                    <a:pt x="38" y="48"/>
                  </a:lnTo>
                  <a:lnTo>
                    <a:pt x="38" y="50"/>
                  </a:lnTo>
                  <a:lnTo>
                    <a:pt x="42" y="54"/>
                  </a:lnTo>
                  <a:lnTo>
                    <a:pt x="45" y="57"/>
                  </a:lnTo>
                  <a:lnTo>
                    <a:pt x="47" y="57"/>
                  </a:lnTo>
                  <a:lnTo>
                    <a:pt x="49" y="59"/>
                  </a:lnTo>
                  <a:lnTo>
                    <a:pt x="45" y="59"/>
                  </a:lnTo>
                  <a:lnTo>
                    <a:pt x="44" y="59"/>
                  </a:lnTo>
                  <a:lnTo>
                    <a:pt x="40" y="59"/>
                  </a:lnTo>
                  <a:lnTo>
                    <a:pt x="40" y="62"/>
                  </a:lnTo>
                  <a:lnTo>
                    <a:pt x="37" y="62"/>
                  </a:lnTo>
                  <a:lnTo>
                    <a:pt x="34" y="62"/>
                  </a:lnTo>
                  <a:lnTo>
                    <a:pt x="30" y="62"/>
                  </a:lnTo>
                  <a:lnTo>
                    <a:pt x="27" y="58"/>
                  </a:lnTo>
                  <a:lnTo>
                    <a:pt x="25" y="58"/>
                  </a:lnTo>
                  <a:lnTo>
                    <a:pt x="21" y="55"/>
                  </a:lnTo>
                  <a:lnTo>
                    <a:pt x="19" y="52"/>
                  </a:lnTo>
                  <a:lnTo>
                    <a:pt x="19" y="49"/>
                  </a:lnTo>
                  <a:lnTo>
                    <a:pt x="19" y="45"/>
                  </a:lnTo>
                  <a:lnTo>
                    <a:pt x="19" y="44"/>
                  </a:lnTo>
                  <a:lnTo>
                    <a:pt x="15" y="44"/>
                  </a:lnTo>
                  <a:lnTo>
                    <a:pt x="15" y="48"/>
                  </a:lnTo>
                  <a:lnTo>
                    <a:pt x="11" y="48"/>
                  </a:lnTo>
                  <a:lnTo>
                    <a:pt x="11" y="52"/>
                  </a:lnTo>
                  <a:lnTo>
                    <a:pt x="8" y="52"/>
                  </a:lnTo>
                  <a:lnTo>
                    <a:pt x="6" y="52"/>
                  </a:lnTo>
                  <a:lnTo>
                    <a:pt x="6" y="54"/>
                  </a:lnTo>
                  <a:lnTo>
                    <a:pt x="3" y="54"/>
                  </a:lnTo>
                  <a:lnTo>
                    <a:pt x="1" y="54"/>
                  </a:lnTo>
                  <a:lnTo>
                    <a:pt x="0" y="54"/>
                  </a:lnTo>
                  <a:lnTo>
                    <a:pt x="0" y="55"/>
                  </a:lnTo>
                  <a:lnTo>
                    <a:pt x="0" y="52"/>
                  </a:lnTo>
                  <a:lnTo>
                    <a:pt x="1" y="50"/>
                  </a:lnTo>
                  <a:lnTo>
                    <a:pt x="1" y="47"/>
                  </a:lnTo>
                  <a:lnTo>
                    <a:pt x="5" y="47"/>
                  </a:lnTo>
                  <a:lnTo>
                    <a:pt x="5" y="43"/>
                  </a:lnTo>
                  <a:lnTo>
                    <a:pt x="8" y="43"/>
                  </a:lnTo>
                  <a:lnTo>
                    <a:pt x="8" y="39"/>
                  </a:lnTo>
                  <a:lnTo>
                    <a:pt x="11" y="39"/>
                  </a:lnTo>
                  <a:lnTo>
                    <a:pt x="11" y="35"/>
                  </a:lnTo>
                  <a:lnTo>
                    <a:pt x="11" y="31"/>
                  </a:lnTo>
                  <a:lnTo>
                    <a:pt x="13" y="31"/>
                  </a:lnTo>
                  <a:lnTo>
                    <a:pt x="13" y="28"/>
                  </a:lnTo>
                  <a:lnTo>
                    <a:pt x="13" y="25"/>
                  </a:lnTo>
                  <a:lnTo>
                    <a:pt x="15" y="25"/>
                  </a:lnTo>
                  <a:lnTo>
                    <a:pt x="15" y="21"/>
                  </a:lnTo>
                  <a:lnTo>
                    <a:pt x="15" y="20"/>
                  </a:lnTo>
                  <a:lnTo>
                    <a:pt x="15" y="16"/>
                  </a:lnTo>
                  <a:lnTo>
                    <a:pt x="15" y="13"/>
                  </a:lnTo>
                  <a:lnTo>
                    <a:pt x="15" y="9"/>
                  </a:lnTo>
                  <a:lnTo>
                    <a:pt x="15" y="5"/>
                  </a:lnTo>
                  <a:lnTo>
                    <a:pt x="15" y="2"/>
                  </a:lnTo>
                  <a:lnTo>
                    <a:pt x="15" y="1"/>
                  </a:lnTo>
                  <a:close/>
                </a:path>
              </a:pathLst>
            </a:custGeom>
            <a:solidFill>
              <a:srgbClr val="FFE9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8" name="Freeform 192"/>
            <p:cNvSpPr>
              <a:spLocks/>
            </p:cNvSpPr>
            <p:nvPr/>
          </p:nvSpPr>
          <p:spPr bwMode="auto">
            <a:xfrm>
              <a:off x="4900" y="3981"/>
              <a:ext cx="244" cy="135"/>
            </a:xfrm>
            <a:custGeom>
              <a:avLst/>
              <a:gdLst>
                <a:gd name="T0" fmla="*/ 243 w 244"/>
                <a:gd name="T1" fmla="*/ 75 h 135"/>
                <a:gd name="T2" fmla="*/ 240 w 244"/>
                <a:gd name="T3" fmla="*/ 97 h 135"/>
                <a:gd name="T4" fmla="*/ 227 w 244"/>
                <a:gd name="T5" fmla="*/ 113 h 135"/>
                <a:gd name="T6" fmla="*/ 180 w 244"/>
                <a:gd name="T7" fmla="*/ 119 h 135"/>
                <a:gd name="T8" fmla="*/ 133 w 244"/>
                <a:gd name="T9" fmla="*/ 126 h 135"/>
                <a:gd name="T10" fmla="*/ 90 w 244"/>
                <a:gd name="T11" fmla="*/ 130 h 135"/>
                <a:gd name="T12" fmla="*/ 70 w 244"/>
                <a:gd name="T13" fmla="*/ 135 h 135"/>
                <a:gd name="T14" fmla="*/ 53 w 244"/>
                <a:gd name="T15" fmla="*/ 127 h 135"/>
                <a:gd name="T16" fmla="*/ 36 w 244"/>
                <a:gd name="T17" fmla="*/ 116 h 135"/>
                <a:gd name="T18" fmla="*/ 16 w 244"/>
                <a:gd name="T19" fmla="*/ 101 h 135"/>
                <a:gd name="T20" fmla="*/ 2 w 244"/>
                <a:gd name="T21" fmla="*/ 88 h 135"/>
                <a:gd name="T22" fmla="*/ 0 w 244"/>
                <a:gd name="T23" fmla="*/ 73 h 135"/>
                <a:gd name="T24" fmla="*/ 1 w 244"/>
                <a:gd name="T25" fmla="*/ 58 h 135"/>
                <a:gd name="T26" fmla="*/ 1 w 244"/>
                <a:gd name="T27" fmla="*/ 49 h 135"/>
                <a:gd name="T28" fmla="*/ 2 w 244"/>
                <a:gd name="T29" fmla="*/ 35 h 135"/>
                <a:gd name="T30" fmla="*/ 6 w 244"/>
                <a:gd name="T31" fmla="*/ 27 h 135"/>
                <a:gd name="T32" fmla="*/ 11 w 244"/>
                <a:gd name="T33" fmla="*/ 31 h 135"/>
                <a:gd name="T34" fmla="*/ 16 w 244"/>
                <a:gd name="T35" fmla="*/ 37 h 135"/>
                <a:gd name="T36" fmla="*/ 26 w 244"/>
                <a:gd name="T37" fmla="*/ 50 h 135"/>
                <a:gd name="T38" fmla="*/ 40 w 244"/>
                <a:gd name="T39" fmla="*/ 64 h 135"/>
                <a:gd name="T40" fmla="*/ 58 w 244"/>
                <a:gd name="T41" fmla="*/ 73 h 135"/>
                <a:gd name="T42" fmla="*/ 75 w 244"/>
                <a:gd name="T43" fmla="*/ 73 h 135"/>
                <a:gd name="T44" fmla="*/ 104 w 244"/>
                <a:gd name="T45" fmla="*/ 69 h 135"/>
                <a:gd name="T46" fmla="*/ 156 w 244"/>
                <a:gd name="T47" fmla="*/ 60 h 135"/>
                <a:gd name="T48" fmla="*/ 206 w 244"/>
                <a:gd name="T49" fmla="*/ 53 h 135"/>
                <a:gd name="T50" fmla="*/ 228 w 244"/>
                <a:gd name="T51" fmla="*/ 48 h 135"/>
                <a:gd name="T52" fmla="*/ 232 w 244"/>
                <a:gd name="T53" fmla="*/ 42 h 135"/>
                <a:gd name="T54" fmla="*/ 232 w 244"/>
                <a:gd name="T55" fmla="*/ 36 h 135"/>
                <a:gd name="T56" fmla="*/ 224 w 244"/>
                <a:gd name="T57" fmla="*/ 39 h 135"/>
                <a:gd name="T58" fmla="*/ 186 w 244"/>
                <a:gd name="T59" fmla="*/ 45 h 135"/>
                <a:gd name="T60" fmla="*/ 136 w 244"/>
                <a:gd name="T61" fmla="*/ 58 h 135"/>
                <a:gd name="T62" fmla="*/ 95 w 244"/>
                <a:gd name="T63" fmla="*/ 63 h 135"/>
                <a:gd name="T64" fmla="*/ 78 w 244"/>
                <a:gd name="T65" fmla="*/ 64 h 135"/>
                <a:gd name="T66" fmla="*/ 60 w 244"/>
                <a:gd name="T67" fmla="*/ 59 h 135"/>
                <a:gd name="T68" fmla="*/ 47 w 244"/>
                <a:gd name="T69" fmla="*/ 55 h 135"/>
                <a:gd name="T70" fmla="*/ 32 w 244"/>
                <a:gd name="T71" fmla="*/ 44 h 135"/>
                <a:gd name="T72" fmla="*/ 26 w 244"/>
                <a:gd name="T73" fmla="*/ 36 h 135"/>
                <a:gd name="T74" fmla="*/ 21 w 244"/>
                <a:gd name="T75" fmla="*/ 27 h 135"/>
                <a:gd name="T76" fmla="*/ 21 w 244"/>
                <a:gd name="T77" fmla="*/ 24 h 135"/>
                <a:gd name="T78" fmla="*/ 29 w 244"/>
                <a:gd name="T79" fmla="*/ 21 h 135"/>
                <a:gd name="T80" fmla="*/ 45 w 244"/>
                <a:gd name="T81" fmla="*/ 20 h 135"/>
                <a:gd name="T82" fmla="*/ 66 w 244"/>
                <a:gd name="T83" fmla="*/ 16 h 135"/>
                <a:gd name="T84" fmla="*/ 104 w 244"/>
                <a:gd name="T85" fmla="*/ 8 h 135"/>
                <a:gd name="T86" fmla="*/ 142 w 244"/>
                <a:gd name="T87" fmla="*/ 5 h 135"/>
                <a:gd name="T88" fmla="*/ 166 w 244"/>
                <a:gd name="T89" fmla="*/ 5 h 135"/>
                <a:gd name="T90" fmla="*/ 171 w 244"/>
                <a:gd name="T91" fmla="*/ 0 h 135"/>
                <a:gd name="T92" fmla="*/ 184 w 244"/>
                <a:gd name="T93" fmla="*/ 0 h 135"/>
                <a:gd name="T94" fmla="*/ 201 w 244"/>
                <a:gd name="T95" fmla="*/ 8 h 135"/>
                <a:gd name="T96" fmla="*/ 219 w 244"/>
                <a:gd name="T97" fmla="*/ 19 h 135"/>
                <a:gd name="T98" fmla="*/ 230 w 244"/>
                <a:gd name="T99" fmla="*/ 27 h 135"/>
                <a:gd name="T100" fmla="*/ 240 w 244"/>
                <a:gd name="T101" fmla="*/ 49 h 1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4"/>
                <a:gd name="T154" fmla="*/ 0 h 135"/>
                <a:gd name="T155" fmla="*/ 244 w 244"/>
                <a:gd name="T156" fmla="*/ 135 h 13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4" h="135">
                  <a:moveTo>
                    <a:pt x="243" y="61"/>
                  </a:moveTo>
                  <a:lnTo>
                    <a:pt x="243" y="64"/>
                  </a:lnTo>
                  <a:lnTo>
                    <a:pt x="243" y="68"/>
                  </a:lnTo>
                  <a:lnTo>
                    <a:pt x="243" y="72"/>
                  </a:lnTo>
                  <a:lnTo>
                    <a:pt x="243" y="75"/>
                  </a:lnTo>
                  <a:lnTo>
                    <a:pt x="243" y="79"/>
                  </a:lnTo>
                  <a:lnTo>
                    <a:pt x="243" y="83"/>
                  </a:lnTo>
                  <a:lnTo>
                    <a:pt x="243" y="87"/>
                  </a:lnTo>
                  <a:lnTo>
                    <a:pt x="244" y="94"/>
                  </a:lnTo>
                  <a:lnTo>
                    <a:pt x="240" y="97"/>
                  </a:lnTo>
                  <a:lnTo>
                    <a:pt x="240" y="101"/>
                  </a:lnTo>
                  <a:lnTo>
                    <a:pt x="237" y="104"/>
                  </a:lnTo>
                  <a:lnTo>
                    <a:pt x="235" y="108"/>
                  </a:lnTo>
                  <a:lnTo>
                    <a:pt x="230" y="109"/>
                  </a:lnTo>
                  <a:lnTo>
                    <a:pt x="227" y="113"/>
                  </a:lnTo>
                  <a:lnTo>
                    <a:pt x="219" y="116"/>
                  </a:lnTo>
                  <a:lnTo>
                    <a:pt x="213" y="119"/>
                  </a:lnTo>
                  <a:lnTo>
                    <a:pt x="201" y="119"/>
                  </a:lnTo>
                  <a:lnTo>
                    <a:pt x="191" y="119"/>
                  </a:lnTo>
                  <a:lnTo>
                    <a:pt x="180" y="119"/>
                  </a:lnTo>
                  <a:lnTo>
                    <a:pt x="172" y="122"/>
                  </a:lnTo>
                  <a:lnTo>
                    <a:pt x="161" y="122"/>
                  </a:lnTo>
                  <a:lnTo>
                    <a:pt x="152" y="122"/>
                  </a:lnTo>
                  <a:lnTo>
                    <a:pt x="141" y="122"/>
                  </a:lnTo>
                  <a:lnTo>
                    <a:pt x="133" y="126"/>
                  </a:lnTo>
                  <a:lnTo>
                    <a:pt x="122" y="126"/>
                  </a:lnTo>
                  <a:lnTo>
                    <a:pt x="114" y="126"/>
                  </a:lnTo>
                  <a:lnTo>
                    <a:pt x="105" y="126"/>
                  </a:lnTo>
                  <a:lnTo>
                    <a:pt x="98" y="130"/>
                  </a:lnTo>
                  <a:lnTo>
                    <a:pt x="90" y="130"/>
                  </a:lnTo>
                  <a:lnTo>
                    <a:pt x="85" y="131"/>
                  </a:lnTo>
                  <a:lnTo>
                    <a:pt x="80" y="131"/>
                  </a:lnTo>
                  <a:lnTo>
                    <a:pt x="78" y="135"/>
                  </a:lnTo>
                  <a:lnTo>
                    <a:pt x="74" y="135"/>
                  </a:lnTo>
                  <a:lnTo>
                    <a:pt x="70" y="135"/>
                  </a:lnTo>
                  <a:lnTo>
                    <a:pt x="66" y="135"/>
                  </a:lnTo>
                  <a:lnTo>
                    <a:pt x="64" y="135"/>
                  </a:lnTo>
                  <a:lnTo>
                    <a:pt x="60" y="131"/>
                  </a:lnTo>
                  <a:lnTo>
                    <a:pt x="56" y="131"/>
                  </a:lnTo>
                  <a:lnTo>
                    <a:pt x="53" y="127"/>
                  </a:lnTo>
                  <a:lnTo>
                    <a:pt x="51" y="127"/>
                  </a:lnTo>
                  <a:lnTo>
                    <a:pt x="47" y="123"/>
                  </a:lnTo>
                  <a:lnTo>
                    <a:pt x="44" y="119"/>
                  </a:lnTo>
                  <a:lnTo>
                    <a:pt x="40" y="116"/>
                  </a:lnTo>
                  <a:lnTo>
                    <a:pt x="36" y="116"/>
                  </a:lnTo>
                  <a:lnTo>
                    <a:pt x="32" y="112"/>
                  </a:lnTo>
                  <a:lnTo>
                    <a:pt x="29" y="108"/>
                  </a:lnTo>
                  <a:lnTo>
                    <a:pt x="25" y="104"/>
                  </a:lnTo>
                  <a:lnTo>
                    <a:pt x="21" y="104"/>
                  </a:lnTo>
                  <a:lnTo>
                    <a:pt x="16" y="101"/>
                  </a:lnTo>
                  <a:lnTo>
                    <a:pt x="12" y="97"/>
                  </a:lnTo>
                  <a:lnTo>
                    <a:pt x="8" y="93"/>
                  </a:lnTo>
                  <a:lnTo>
                    <a:pt x="6" y="93"/>
                  </a:lnTo>
                  <a:lnTo>
                    <a:pt x="2" y="89"/>
                  </a:lnTo>
                  <a:lnTo>
                    <a:pt x="2" y="88"/>
                  </a:lnTo>
                  <a:lnTo>
                    <a:pt x="1" y="84"/>
                  </a:lnTo>
                  <a:lnTo>
                    <a:pt x="0" y="80"/>
                  </a:lnTo>
                  <a:lnTo>
                    <a:pt x="0" y="77"/>
                  </a:lnTo>
                  <a:lnTo>
                    <a:pt x="0" y="73"/>
                  </a:lnTo>
                  <a:lnTo>
                    <a:pt x="0" y="69"/>
                  </a:lnTo>
                  <a:lnTo>
                    <a:pt x="0" y="65"/>
                  </a:lnTo>
                  <a:lnTo>
                    <a:pt x="0" y="61"/>
                  </a:lnTo>
                  <a:lnTo>
                    <a:pt x="1" y="58"/>
                  </a:lnTo>
                  <a:lnTo>
                    <a:pt x="1" y="55"/>
                  </a:lnTo>
                  <a:lnTo>
                    <a:pt x="1" y="53"/>
                  </a:lnTo>
                  <a:lnTo>
                    <a:pt x="1" y="49"/>
                  </a:lnTo>
                  <a:lnTo>
                    <a:pt x="1" y="46"/>
                  </a:lnTo>
                  <a:lnTo>
                    <a:pt x="1" y="42"/>
                  </a:lnTo>
                  <a:lnTo>
                    <a:pt x="2" y="42"/>
                  </a:lnTo>
                  <a:lnTo>
                    <a:pt x="2" y="39"/>
                  </a:lnTo>
                  <a:lnTo>
                    <a:pt x="2" y="35"/>
                  </a:lnTo>
                  <a:lnTo>
                    <a:pt x="2" y="31"/>
                  </a:lnTo>
                  <a:lnTo>
                    <a:pt x="6" y="31"/>
                  </a:lnTo>
                  <a:lnTo>
                    <a:pt x="6" y="27"/>
                  </a:lnTo>
                  <a:lnTo>
                    <a:pt x="10" y="27"/>
                  </a:lnTo>
                  <a:lnTo>
                    <a:pt x="11" y="31"/>
                  </a:lnTo>
                  <a:lnTo>
                    <a:pt x="12" y="34"/>
                  </a:lnTo>
                  <a:lnTo>
                    <a:pt x="16" y="37"/>
                  </a:lnTo>
                  <a:lnTo>
                    <a:pt x="18" y="40"/>
                  </a:lnTo>
                  <a:lnTo>
                    <a:pt x="22" y="44"/>
                  </a:lnTo>
                  <a:lnTo>
                    <a:pt x="22" y="46"/>
                  </a:lnTo>
                  <a:lnTo>
                    <a:pt x="26" y="50"/>
                  </a:lnTo>
                  <a:lnTo>
                    <a:pt x="29" y="54"/>
                  </a:lnTo>
                  <a:lnTo>
                    <a:pt x="32" y="58"/>
                  </a:lnTo>
                  <a:lnTo>
                    <a:pt x="36" y="61"/>
                  </a:lnTo>
                  <a:lnTo>
                    <a:pt x="40" y="64"/>
                  </a:lnTo>
                  <a:lnTo>
                    <a:pt x="44" y="68"/>
                  </a:lnTo>
                  <a:lnTo>
                    <a:pt x="46" y="68"/>
                  </a:lnTo>
                  <a:lnTo>
                    <a:pt x="50" y="69"/>
                  </a:lnTo>
                  <a:lnTo>
                    <a:pt x="54" y="69"/>
                  </a:lnTo>
                  <a:lnTo>
                    <a:pt x="58" y="73"/>
                  </a:lnTo>
                  <a:lnTo>
                    <a:pt x="60" y="73"/>
                  </a:lnTo>
                  <a:lnTo>
                    <a:pt x="64" y="73"/>
                  </a:lnTo>
                  <a:lnTo>
                    <a:pt x="68" y="73"/>
                  </a:lnTo>
                  <a:lnTo>
                    <a:pt x="71" y="73"/>
                  </a:lnTo>
                  <a:lnTo>
                    <a:pt x="75" y="73"/>
                  </a:lnTo>
                  <a:lnTo>
                    <a:pt x="82" y="73"/>
                  </a:lnTo>
                  <a:lnTo>
                    <a:pt x="85" y="73"/>
                  </a:lnTo>
                  <a:lnTo>
                    <a:pt x="93" y="73"/>
                  </a:lnTo>
                  <a:lnTo>
                    <a:pt x="97" y="69"/>
                  </a:lnTo>
                  <a:lnTo>
                    <a:pt x="104" y="69"/>
                  </a:lnTo>
                  <a:lnTo>
                    <a:pt x="112" y="66"/>
                  </a:lnTo>
                  <a:lnTo>
                    <a:pt x="123" y="66"/>
                  </a:lnTo>
                  <a:lnTo>
                    <a:pt x="133" y="63"/>
                  </a:lnTo>
                  <a:lnTo>
                    <a:pt x="145" y="63"/>
                  </a:lnTo>
                  <a:lnTo>
                    <a:pt x="156" y="60"/>
                  </a:lnTo>
                  <a:lnTo>
                    <a:pt x="167" y="60"/>
                  </a:lnTo>
                  <a:lnTo>
                    <a:pt x="175" y="56"/>
                  </a:lnTo>
                  <a:lnTo>
                    <a:pt x="186" y="56"/>
                  </a:lnTo>
                  <a:lnTo>
                    <a:pt x="195" y="53"/>
                  </a:lnTo>
                  <a:lnTo>
                    <a:pt x="206" y="53"/>
                  </a:lnTo>
                  <a:lnTo>
                    <a:pt x="213" y="50"/>
                  </a:lnTo>
                  <a:lnTo>
                    <a:pt x="220" y="50"/>
                  </a:lnTo>
                  <a:lnTo>
                    <a:pt x="224" y="50"/>
                  </a:lnTo>
                  <a:lnTo>
                    <a:pt x="228" y="50"/>
                  </a:lnTo>
                  <a:lnTo>
                    <a:pt x="228" y="48"/>
                  </a:lnTo>
                  <a:lnTo>
                    <a:pt x="228" y="46"/>
                  </a:lnTo>
                  <a:lnTo>
                    <a:pt x="232" y="46"/>
                  </a:lnTo>
                  <a:lnTo>
                    <a:pt x="232" y="42"/>
                  </a:lnTo>
                  <a:lnTo>
                    <a:pt x="232" y="41"/>
                  </a:lnTo>
                  <a:lnTo>
                    <a:pt x="234" y="41"/>
                  </a:lnTo>
                  <a:lnTo>
                    <a:pt x="232" y="37"/>
                  </a:lnTo>
                  <a:lnTo>
                    <a:pt x="232" y="36"/>
                  </a:lnTo>
                  <a:lnTo>
                    <a:pt x="228" y="36"/>
                  </a:lnTo>
                  <a:lnTo>
                    <a:pt x="224" y="36"/>
                  </a:lnTo>
                  <a:lnTo>
                    <a:pt x="224" y="39"/>
                  </a:lnTo>
                  <a:lnTo>
                    <a:pt x="218" y="39"/>
                  </a:lnTo>
                  <a:lnTo>
                    <a:pt x="213" y="41"/>
                  </a:lnTo>
                  <a:lnTo>
                    <a:pt x="205" y="41"/>
                  </a:lnTo>
                  <a:lnTo>
                    <a:pt x="198" y="45"/>
                  </a:lnTo>
                  <a:lnTo>
                    <a:pt x="186" y="45"/>
                  </a:lnTo>
                  <a:lnTo>
                    <a:pt x="177" y="49"/>
                  </a:lnTo>
                  <a:lnTo>
                    <a:pt x="166" y="50"/>
                  </a:lnTo>
                  <a:lnTo>
                    <a:pt x="158" y="54"/>
                  </a:lnTo>
                  <a:lnTo>
                    <a:pt x="147" y="54"/>
                  </a:lnTo>
                  <a:lnTo>
                    <a:pt x="136" y="58"/>
                  </a:lnTo>
                  <a:lnTo>
                    <a:pt x="124" y="58"/>
                  </a:lnTo>
                  <a:lnTo>
                    <a:pt x="117" y="61"/>
                  </a:lnTo>
                  <a:lnTo>
                    <a:pt x="108" y="61"/>
                  </a:lnTo>
                  <a:lnTo>
                    <a:pt x="100" y="63"/>
                  </a:lnTo>
                  <a:lnTo>
                    <a:pt x="95" y="63"/>
                  </a:lnTo>
                  <a:lnTo>
                    <a:pt x="93" y="65"/>
                  </a:lnTo>
                  <a:lnTo>
                    <a:pt x="89" y="64"/>
                  </a:lnTo>
                  <a:lnTo>
                    <a:pt x="85" y="64"/>
                  </a:lnTo>
                  <a:lnTo>
                    <a:pt x="82" y="64"/>
                  </a:lnTo>
                  <a:lnTo>
                    <a:pt x="78" y="64"/>
                  </a:lnTo>
                  <a:lnTo>
                    <a:pt x="74" y="63"/>
                  </a:lnTo>
                  <a:lnTo>
                    <a:pt x="70" y="63"/>
                  </a:lnTo>
                  <a:lnTo>
                    <a:pt x="66" y="63"/>
                  </a:lnTo>
                  <a:lnTo>
                    <a:pt x="64" y="63"/>
                  </a:lnTo>
                  <a:lnTo>
                    <a:pt x="60" y="59"/>
                  </a:lnTo>
                  <a:lnTo>
                    <a:pt x="56" y="59"/>
                  </a:lnTo>
                  <a:lnTo>
                    <a:pt x="53" y="59"/>
                  </a:lnTo>
                  <a:lnTo>
                    <a:pt x="49" y="55"/>
                  </a:lnTo>
                  <a:lnTo>
                    <a:pt x="47" y="55"/>
                  </a:lnTo>
                  <a:lnTo>
                    <a:pt x="44" y="54"/>
                  </a:lnTo>
                  <a:lnTo>
                    <a:pt x="40" y="50"/>
                  </a:lnTo>
                  <a:lnTo>
                    <a:pt x="36" y="48"/>
                  </a:lnTo>
                  <a:lnTo>
                    <a:pt x="32" y="44"/>
                  </a:lnTo>
                  <a:lnTo>
                    <a:pt x="29" y="40"/>
                  </a:lnTo>
                  <a:lnTo>
                    <a:pt x="26" y="36"/>
                  </a:lnTo>
                  <a:lnTo>
                    <a:pt x="22" y="32"/>
                  </a:lnTo>
                  <a:lnTo>
                    <a:pt x="21" y="30"/>
                  </a:lnTo>
                  <a:lnTo>
                    <a:pt x="21" y="27"/>
                  </a:lnTo>
                  <a:lnTo>
                    <a:pt x="21" y="24"/>
                  </a:lnTo>
                  <a:lnTo>
                    <a:pt x="21" y="22"/>
                  </a:lnTo>
                  <a:lnTo>
                    <a:pt x="22" y="22"/>
                  </a:lnTo>
                  <a:lnTo>
                    <a:pt x="22" y="21"/>
                  </a:lnTo>
                  <a:lnTo>
                    <a:pt x="26" y="21"/>
                  </a:lnTo>
                  <a:lnTo>
                    <a:pt x="29" y="21"/>
                  </a:lnTo>
                  <a:lnTo>
                    <a:pt x="32" y="21"/>
                  </a:lnTo>
                  <a:lnTo>
                    <a:pt x="34" y="20"/>
                  </a:lnTo>
                  <a:lnTo>
                    <a:pt x="37" y="20"/>
                  </a:lnTo>
                  <a:lnTo>
                    <a:pt x="41" y="20"/>
                  </a:lnTo>
                  <a:lnTo>
                    <a:pt x="45" y="20"/>
                  </a:lnTo>
                  <a:lnTo>
                    <a:pt x="49" y="20"/>
                  </a:lnTo>
                  <a:lnTo>
                    <a:pt x="53" y="20"/>
                  </a:lnTo>
                  <a:lnTo>
                    <a:pt x="56" y="20"/>
                  </a:lnTo>
                  <a:lnTo>
                    <a:pt x="63" y="20"/>
                  </a:lnTo>
                  <a:lnTo>
                    <a:pt x="66" y="16"/>
                  </a:lnTo>
                  <a:lnTo>
                    <a:pt x="74" y="16"/>
                  </a:lnTo>
                  <a:lnTo>
                    <a:pt x="82" y="12"/>
                  </a:lnTo>
                  <a:lnTo>
                    <a:pt x="89" y="12"/>
                  </a:lnTo>
                  <a:lnTo>
                    <a:pt x="97" y="8"/>
                  </a:lnTo>
                  <a:lnTo>
                    <a:pt x="104" y="8"/>
                  </a:lnTo>
                  <a:lnTo>
                    <a:pt x="112" y="8"/>
                  </a:lnTo>
                  <a:lnTo>
                    <a:pt x="122" y="8"/>
                  </a:lnTo>
                  <a:lnTo>
                    <a:pt x="128" y="5"/>
                  </a:lnTo>
                  <a:lnTo>
                    <a:pt x="136" y="5"/>
                  </a:lnTo>
                  <a:lnTo>
                    <a:pt x="142" y="5"/>
                  </a:lnTo>
                  <a:lnTo>
                    <a:pt x="150" y="5"/>
                  </a:lnTo>
                  <a:lnTo>
                    <a:pt x="153" y="5"/>
                  </a:lnTo>
                  <a:lnTo>
                    <a:pt x="158" y="5"/>
                  </a:lnTo>
                  <a:lnTo>
                    <a:pt x="162" y="5"/>
                  </a:lnTo>
                  <a:lnTo>
                    <a:pt x="166" y="5"/>
                  </a:lnTo>
                  <a:lnTo>
                    <a:pt x="166" y="1"/>
                  </a:lnTo>
                  <a:lnTo>
                    <a:pt x="167" y="1"/>
                  </a:lnTo>
                  <a:lnTo>
                    <a:pt x="171" y="1"/>
                  </a:lnTo>
                  <a:lnTo>
                    <a:pt x="171" y="0"/>
                  </a:lnTo>
                  <a:lnTo>
                    <a:pt x="175" y="0"/>
                  </a:lnTo>
                  <a:lnTo>
                    <a:pt x="176" y="0"/>
                  </a:lnTo>
                  <a:lnTo>
                    <a:pt x="180" y="0"/>
                  </a:lnTo>
                  <a:lnTo>
                    <a:pt x="184" y="0"/>
                  </a:lnTo>
                  <a:lnTo>
                    <a:pt x="186" y="0"/>
                  </a:lnTo>
                  <a:lnTo>
                    <a:pt x="190" y="2"/>
                  </a:lnTo>
                  <a:lnTo>
                    <a:pt x="194" y="2"/>
                  </a:lnTo>
                  <a:lnTo>
                    <a:pt x="198" y="6"/>
                  </a:lnTo>
                  <a:lnTo>
                    <a:pt x="201" y="8"/>
                  </a:lnTo>
                  <a:lnTo>
                    <a:pt x="209" y="12"/>
                  </a:lnTo>
                  <a:lnTo>
                    <a:pt x="213" y="15"/>
                  </a:lnTo>
                  <a:lnTo>
                    <a:pt x="215" y="15"/>
                  </a:lnTo>
                  <a:lnTo>
                    <a:pt x="219" y="19"/>
                  </a:lnTo>
                  <a:lnTo>
                    <a:pt x="223" y="22"/>
                  </a:lnTo>
                  <a:lnTo>
                    <a:pt x="227" y="24"/>
                  </a:lnTo>
                  <a:lnTo>
                    <a:pt x="230" y="27"/>
                  </a:lnTo>
                  <a:lnTo>
                    <a:pt x="234" y="31"/>
                  </a:lnTo>
                  <a:lnTo>
                    <a:pt x="235" y="35"/>
                  </a:lnTo>
                  <a:lnTo>
                    <a:pt x="239" y="39"/>
                  </a:lnTo>
                  <a:lnTo>
                    <a:pt x="239" y="42"/>
                  </a:lnTo>
                  <a:lnTo>
                    <a:pt x="240" y="49"/>
                  </a:lnTo>
                  <a:lnTo>
                    <a:pt x="240" y="54"/>
                  </a:lnTo>
                  <a:lnTo>
                    <a:pt x="243" y="61"/>
                  </a:lnTo>
                  <a:close/>
                </a:path>
              </a:pathLst>
            </a:custGeom>
            <a:solidFill>
              <a:srgbClr val="FF9E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39" name="Freeform 193"/>
            <p:cNvSpPr>
              <a:spLocks/>
            </p:cNvSpPr>
            <p:nvPr/>
          </p:nvSpPr>
          <p:spPr bwMode="auto">
            <a:xfrm>
              <a:off x="4950" y="3994"/>
              <a:ext cx="153" cy="26"/>
            </a:xfrm>
            <a:custGeom>
              <a:avLst/>
              <a:gdLst>
                <a:gd name="T0" fmla="*/ 11 w 153"/>
                <a:gd name="T1" fmla="*/ 18 h 26"/>
                <a:gd name="T2" fmla="*/ 24 w 153"/>
                <a:gd name="T3" fmla="*/ 16 h 26"/>
                <a:gd name="T4" fmla="*/ 40 w 153"/>
                <a:gd name="T5" fmla="*/ 12 h 26"/>
                <a:gd name="T6" fmla="*/ 61 w 153"/>
                <a:gd name="T7" fmla="*/ 12 h 26"/>
                <a:gd name="T8" fmla="*/ 79 w 153"/>
                <a:gd name="T9" fmla="*/ 8 h 26"/>
                <a:gd name="T10" fmla="*/ 97 w 153"/>
                <a:gd name="T11" fmla="*/ 6 h 26"/>
                <a:gd name="T12" fmla="*/ 114 w 153"/>
                <a:gd name="T13" fmla="*/ 3 h 26"/>
                <a:gd name="T14" fmla="*/ 125 w 153"/>
                <a:gd name="T15" fmla="*/ 3 h 26"/>
                <a:gd name="T16" fmla="*/ 131 w 153"/>
                <a:gd name="T17" fmla="*/ 0 h 26"/>
                <a:gd name="T18" fmla="*/ 136 w 153"/>
                <a:gd name="T19" fmla="*/ 0 h 26"/>
                <a:gd name="T20" fmla="*/ 140 w 153"/>
                <a:gd name="T21" fmla="*/ 0 h 26"/>
                <a:gd name="T22" fmla="*/ 146 w 153"/>
                <a:gd name="T23" fmla="*/ 0 h 26"/>
                <a:gd name="T24" fmla="*/ 150 w 153"/>
                <a:gd name="T25" fmla="*/ 4 h 26"/>
                <a:gd name="T26" fmla="*/ 151 w 153"/>
                <a:gd name="T27" fmla="*/ 4 h 26"/>
                <a:gd name="T28" fmla="*/ 150 w 153"/>
                <a:gd name="T29" fmla="*/ 8 h 26"/>
                <a:gd name="T30" fmla="*/ 148 w 153"/>
                <a:gd name="T31" fmla="*/ 8 h 26"/>
                <a:gd name="T32" fmla="*/ 140 w 153"/>
                <a:gd name="T33" fmla="*/ 11 h 26"/>
                <a:gd name="T34" fmla="*/ 126 w 153"/>
                <a:gd name="T35" fmla="*/ 11 h 26"/>
                <a:gd name="T36" fmla="*/ 107 w 153"/>
                <a:gd name="T37" fmla="*/ 12 h 26"/>
                <a:gd name="T38" fmla="*/ 87 w 153"/>
                <a:gd name="T39" fmla="*/ 14 h 26"/>
                <a:gd name="T40" fmla="*/ 68 w 153"/>
                <a:gd name="T41" fmla="*/ 18 h 26"/>
                <a:gd name="T42" fmla="*/ 48 w 153"/>
                <a:gd name="T43" fmla="*/ 18 h 26"/>
                <a:gd name="T44" fmla="*/ 33 w 153"/>
                <a:gd name="T45" fmla="*/ 22 h 26"/>
                <a:gd name="T46" fmla="*/ 23 w 153"/>
                <a:gd name="T47" fmla="*/ 23 h 26"/>
                <a:gd name="T48" fmla="*/ 16 w 153"/>
                <a:gd name="T49" fmla="*/ 24 h 26"/>
                <a:gd name="T50" fmla="*/ 9 w 153"/>
                <a:gd name="T51" fmla="*/ 24 h 26"/>
                <a:gd name="T52" fmla="*/ 5 w 153"/>
                <a:gd name="T53" fmla="*/ 24 h 26"/>
                <a:gd name="T54" fmla="*/ 3 w 153"/>
                <a:gd name="T55" fmla="*/ 24 h 26"/>
                <a:gd name="T56" fmla="*/ 0 w 153"/>
                <a:gd name="T57" fmla="*/ 22 h 26"/>
                <a:gd name="T58" fmla="*/ 0 w 153"/>
                <a:gd name="T59" fmla="*/ 22 h 26"/>
                <a:gd name="T60" fmla="*/ 1 w 153"/>
                <a:gd name="T61" fmla="*/ 22 h 26"/>
                <a:gd name="T62" fmla="*/ 5 w 153"/>
                <a:gd name="T63" fmla="*/ 22 h 26"/>
                <a:gd name="T64" fmla="*/ 9 w 153"/>
                <a:gd name="T65" fmla="*/ 2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
                <a:gd name="T100" fmla="*/ 0 h 26"/>
                <a:gd name="T101" fmla="*/ 153 w 153"/>
                <a:gd name="T102" fmla="*/ 26 h 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 h="26">
                  <a:moveTo>
                    <a:pt x="9" y="22"/>
                  </a:moveTo>
                  <a:lnTo>
                    <a:pt x="11" y="18"/>
                  </a:lnTo>
                  <a:lnTo>
                    <a:pt x="16" y="18"/>
                  </a:lnTo>
                  <a:lnTo>
                    <a:pt x="24" y="16"/>
                  </a:lnTo>
                  <a:lnTo>
                    <a:pt x="33" y="16"/>
                  </a:lnTo>
                  <a:lnTo>
                    <a:pt x="40" y="12"/>
                  </a:lnTo>
                  <a:lnTo>
                    <a:pt x="50" y="12"/>
                  </a:lnTo>
                  <a:lnTo>
                    <a:pt x="61" y="12"/>
                  </a:lnTo>
                  <a:lnTo>
                    <a:pt x="72" y="12"/>
                  </a:lnTo>
                  <a:lnTo>
                    <a:pt x="79" y="8"/>
                  </a:lnTo>
                  <a:lnTo>
                    <a:pt x="90" y="8"/>
                  </a:lnTo>
                  <a:lnTo>
                    <a:pt x="97" y="6"/>
                  </a:lnTo>
                  <a:lnTo>
                    <a:pt x="107" y="6"/>
                  </a:lnTo>
                  <a:lnTo>
                    <a:pt x="114" y="3"/>
                  </a:lnTo>
                  <a:lnTo>
                    <a:pt x="121" y="3"/>
                  </a:lnTo>
                  <a:lnTo>
                    <a:pt x="125" y="3"/>
                  </a:lnTo>
                  <a:lnTo>
                    <a:pt x="131" y="3"/>
                  </a:lnTo>
                  <a:lnTo>
                    <a:pt x="131" y="0"/>
                  </a:lnTo>
                  <a:lnTo>
                    <a:pt x="135" y="0"/>
                  </a:lnTo>
                  <a:lnTo>
                    <a:pt x="136" y="0"/>
                  </a:lnTo>
                  <a:lnTo>
                    <a:pt x="140" y="0"/>
                  </a:lnTo>
                  <a:lnTo>
                    <a:pt x="144" y="0"/>
                  </a:lnTo>
                  <a:lnTo>
                    <a:pt x="146" y="0"/>
                  </a:lnTo>
                  <a:lnTo>
                    <a:pt x="150" y="4"/>
                  </a:lnTo>
                  <a:lnTo>
                    <a:pt x="151" y="4"/>
                  </a:lnTo>
                  <a:lnTo>
                    <a:pt x="153" y="8"/>
                  </a:lnTo>
                  <a:lnTo>
                    <a:pt x="150" y="8"/>
                  </a:lnTo>
                  <a:lnTo>
                    <a:pt x="148" y="8"/>
                  </a:lnTo>
                  <a:lnTo>
                    <a:pt x="146" y="11"/>
                  </a:lnTo>
                  <a:lnTo>
                    <a:pt x="140" y="11"/>
                  </a:lnTo>
                  <a:lnTo>
                    <a:pt x="135" y="11"/>
                  </a:lnTo>
                  <a:lnTo>
                    <a:pt x="126" y="11"/>
                  </a:lnTo>
                  <a:lnTo>
                    <a:pt x="119" y="12"/>
                  </a:lnTo>
                  <a:lnTo>
                    <a:pt x="107" y="12"/>
                  </a:lnTo>
                  <a:lnTo>
                    <a:pt x="98" y="14"/>
                  </a:lnTo>
                  <a:lnTo>
                    <a:pt x="87" y="14"/>
                  </a:lnTo>
                  <a:lnTo>
                    <a:pt x="79" y="18"/>
                  </a:lnTo>
                  <a:lnTo>
                    <a:pt x="68" y="18"/>
                  </a:lnTo>
                  <a:lnTo>
                    <a:pt x="58" y="18"/>
                  </a:lnTo>
                  <a:lnTo>
                    <a:pt x="48" y="18"/>
                  </a:lnTo>
                  <a:lnTo>
                    <a:pt x="40" y="22"/>
                  </a:lnTo>
                  <a:lnTo>
                    <a:pt x="33" y="22"/>
                  </a:lnTo>
                  <a:lnTo>
                    <a:pt x="26" y="23"/>
                  </a:lnTo>
                  <a:lnTo>
                    <a:pt x="23" y="23"/>
                  </a:lnTo>
                  <a:lnTo>
                    <a:pt x="20" y="26"/>
                  </a:lnTo>
                  <a:lnTo>
                    <a:pt x="16" y="24"/>
                  </a:lnTo>
                  <a:lnTo>
                    <a:pt x="13" y="24"/>
                  </a:lnTo>
                  <a:lnTo>
                    <a:pt x="9" y="24"/>
                  </a:lnTo>
                  <a:lnTo>
                    <a:pt x="5" y="24"/>
                  </a:lnTo>
                  <a:lnTo>
                    <a:pt x="3" y="24"/>
                  </a:lnTo>
                  <a:lnTo>
                    <a:pt x="0" y="22"/>
                  </a:lnTo>
                  <a:lnTo>
                    <a:pt x="1" y="22"/>
                  </a:lnTo>
                  <a:lnTo>
                    <a:pt x="4" y="22"/>
                  </a:lnTo>
                  <a:lnTo>
                    <a:pt x="5" y="22"/>
                  </a:lnTo>
                  <a:lnTo>
                    <a:pt x="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0" name="Freeform 194"/>
            <p:cNvSpPr>
              <a:spLocks/>
            </p:cNvSpPr>
            <p:nvPr/>
          </p:nvSpPr>
          <p:spPr bwMode="auto">
            <a:xfrm>
              <a:off x="4915" y="4046"/>
              <a:ext cx="217" cy="39"/>
            </a:xfrm>
            <a:custGeom>
              <a:avLst/>
              <a:gdLst>
                <a:gd name="T0" fmla="*/ 5 w 217"/>
                <a:gd name="T1" fmla="*/ 4 h 39"/>
                <a:gd name="T2" fmla="*/ 11 w 217"/>
                <a:gd name="T3" fmla="*/ 8 h 39"/>
                <a:gd name="T4" fmla="*/ 22 w 217"/>
                <a:gd name="T5" fmla="*/ 17 h 39"/>
                <a:gd name="T6" fmla="*/ 31 w 217"/>
                <a:gd name="T7" fmla="*/ 18 h 39"/>
                <a:gd name="T8" fmla="*/ 40 w 217"/>
                <a:gd name="T9" fmla="*/ 24 h 39"/>
                <a:gd name="T10" fmla="*/ 48 w 217"/>
                <a:gd name="T11" fmla="*/ 28 h 39"/>
                <a:gd name="T12" fmla="*/ 58 w 217"/>
                <a:gd name="T13" fmla="*/ 30 h 39"/>
                <a:gd name="T14" fmla="*/ 69 w 217"/>
                <a:gd name="T15" fmla="*/ 30 h 39"/>
                <a:gd name="T16" fmla="*/ 82 w 217"/>
                <a:gd name="T17" fmla="*/ 28 h 39"/>
                <a:gd name="T18" fmla="*/ 96 w 217"/>
                <a:gd name="T19" fmla="*/ 28 h 39"/>
                <a:gd name="T20" fmla="*/ 109 w 217"/>
                <a:gd name="T21" fmla="*/ 28 h 39"/>
                <a:gd name="T22" fmla="*/ 122 w 217"/>
                <a:gd name="T23" fmla="*/ 22 h 39"/>
                <a:gd name="T24" fmla="*/ 143 w 217"/>
                <a:gd name="T25" fmla="*/ 18 h 39"/>
                <a:gd name="T26" fmla="*/ 169 w 217"/>
                <a:gd name="T27" fmla="*/ 13 h 39"/>
                <a:gd name="T28" fmla="*/ 193 w 217"/>
                <a:gd name="T29" fmla="*/ 10 h 39"/>
                <a:gd name="T30" fmla="*/ 208 w 217"/>
                <a:gd name="T31" fmla="*/ 8 h 39"/>
                <a:gd name="T32" fmla="*/ 213 w 217"/>
                <a:gd name="T33" fmla="*/ 5 h 39"/>
                <a:gd name="T34" fmla="*/ 215 w 217"/>
                <a:gd name="T35" fmla="*/ 5 h 39"/>
                <a:gd name="T36" fmla="*/ 217 w 217"/>
                <a:gd name="T37" fmla="*/ 9 h 39"/>
                <a:gd name="T38" fmla="*/ 214 w 217"/>
                <a:gd name="T39" fmla="*/ 9 h 39"/>
                <a:gd name="T40" fmla="*/ 210 w 217"/>
                <a:gd name="T41" fmla="*/ 15 h 39"/>
                <a:gd name="T42" fmla="*/ 204 w 217"/>
                <a:gd name="T43" fmla="*/ 19 h 39"/>
                <a:gd name="T44" fmla="*/ 188 w 217"/>
                <a:gd name="T45" fmla="*/ 23 h 39"/>
                <a:gd name="T46" fmla="*/ 165 w 217"/>
                <a:gd name="T47" fmla="*/ 23 h 39"/>
                <a:gd name="T48" fmla="*/ 142 w 217"/>
                <a:gd name="T49" fmla="*/ 27 h 39"/>
                <a:gd name="T50" fmla="*/ 121 w 217"/>
                <a:gd name="T51" fmla="*/ 30 h 39"/>
                <a:gd name="T52" fmla="*/ 109 w 217"/>
                <a:gd name="T53" fmla="*/ 36 h 39"/>
                <a:gd name="T54" fmla="*/ 98 w 217"/>
                <a:gd name="T55" fmla="*/ 36 h 39"/>
                <a:gd name="T56" fmla="*/ 85 w 217"/>
                <a:gd name="T57" fmla="*/ 36 h 39"/>
                <a:gd name="T58" fmla="*/ 72 w 217"/>
                <a:gd name="T59" fmla="*/ 39 h 39"/>
                <a:gd name="T60" fmla="*/ 60 w 217"/>
                <a:gd name="T61" fmla="*/ 39 h 39"/>
                <a:gd name="T62" fmla="*/ 49 w 217"/>
                <a:gd name="T63" fmla="*/ 39 h 39"/>
                <a:gd name="T64" fmla="*/ 40 w 217"/>
                <a:gd name="T65" fmla="*/ 36 h 39"/>
                <a:gd name="T66" fmla="*/ 30 w 217"/>
                <a:gd name="T67" fmla="*/ 28 h 39"/>
                <a:gd name="T68" fmla="*/ 21 w 217"/>
                <a:gd name="T69" fmla="*/ 27 h 39"/>
                <a:gd name="T70" fmla="*/ 10 w 217"/>
                <a:gd name="T71" fmla="*/ 19 h 39"/>
                <a:gd name="T72" fmla="*/ 5 w 217"/>
                <a:gd name="T73" fmla="*/ 15 h 39"/>
                <a:gd name="T74" fmla="*/ 0 w 217"/>
                <a:gd name="T75" fmla="*/ 12 h 39"/>
                <a:gd name="T76" fmla="*/ 0 w 217"/>
                <a:gd name="T77" fmla="*/ 8 h 39"/>
                <a:gd name="T78" fmla="*/ 0 w 217"/>
                <a:gd name="T79" fmla="*/ 4 h 39"/>
                <a:gd name="T80" fmla="*/ 0 w 217"/>
                <a:gd name="T81" fmla="*/ 0 h 39"/>
                <a:gd name="T82" fmla="*/ 0 w 217"/>
                <a:gd name="T83" fmla="*/ 0 h 39"/>
                <a:gd name="T84" fmla="*/ 2 w 217"/>
                <a:gd name="T85" fmla="*/ 0 h 3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7"/>
                <a:gd name="T130" fmla="*/ 0 h 39"/>
                <a:gd name="T131" fmla="*/ 217 w 217"/>
                <a:gd name="T132" fmla="*/ 39 h 3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7" h="39">
                  <a:moveTo>
                    <a:pt x="2" y="0"/>
                  </a:moveTo>
                  <a:lnTo>
                    <a:pt x="2" y="0"/>
                  </a:lnTo>
                  <a:lnTo>
                    <a:pt x="5" y="4"/>
                  </a:lnTo>
                  <a:lnTo>
                    <a:pt x="6" y="4"/>
                  </a:lnTo>
                  <a:lnTo>
                    <a:pt x="10" y="8"/>
                  </a:lnTo>
                  <a:lnTo>
                    <a:pt x="11" y="8"/>
                  </a:lnTo>
                  <a:lnTo>
                    <a:pt x="15" y="12"/>
                  </a:lnTo>
                  <a:lnTo>
                    <a:pt x="19" y="13"/>
                  </a:lnTo>
                  <a:lnTo>
                    <a:pt x="22" y="17"/>
                  </a:lnTo>
                  <a:lnTo>
                    <a:pt x="24" y="17"/>
                  </a:lnTo>
                  <a:lnTo>
                    <a:pt x="27" y="18"/>
                  </a:lnTo>
                  <a:lnTo>
                    <a:pt x="31" y="18"/>
                  </a:lnTo>
                  <a:lnTo>
                    <a:pt x="35" y="22"/>
                  </a:lnTo>
                  <a:lnTo>
                    <a:pt x="36" y="22"/>
                  </a:lnTo>
                  <a:lnTo>
                    <a:pt x="40" y="24"/>
                  </a:lnTo>
                  <a:lnTo>
                    <a:pt x="44" y="24"/>
                  </a:lnTo>
                  <a:lnTo>
                    <a:pt x="48" y="28"/>
                  </a:lnTo>
                  <a:lnTo>
                    <a:pt x="51" y="28"/>
                  </a:lnTo>
                  <a:lnTo>
                    <a:pt x="54" y="28"/>
                  </a:lnTo>
                  <a:lnTo>
                    <a:pt x="58" y="30"/>
                  </a:lnTo>
                  <a:lnTo>
                    <a:pt x="61" y="30"/>
                  </a:lnTo>
                  <a:lnTo>
                    <a:pt x="65" y="30"/>
                  </a:lnTo>
                  <a:lnTo>
                    <a:pt x="69" y="30"/>
                  </a:lnTo>
                  <a:lnTo>
                    <a:pt x="74" y="30"/>
                  </a:lnTo>
                  <a:lnTo>
                    <a:pt x="78" y="28"/>
                  </a:lnTo>
                  <a:lnTo>
                    <a:pt x="82" y="28"/>
                  </a:lnTo>
                  <a:lnTo>
                    <a:pt x="85" y="28"/>
                  </a:lnTo>
                  <a:lnTo>
                    <a:pt x="92" y="28"/>
                  </a:lnTo>
                  <a:lnTo>
                    <a:pt x="96" y="28"/>
                  </a:lnTo>
                  <a:lnTo>
                    <a:pt x="99" y="28"/>
                  </a:lnTo>
                  <a:lnTo>
                    <a:pt x="103" y="28"/>
                  </a:lnTo>
                  <a:lnTo>
                    <a:pt x="109" y="28"/>
                  </a:lnTo>
                  <a:lnTo>
                    <a:pt x="112" y="24"/>
                  </a:lnTo>
                  <a:lnTo>
                    <a:pt x="117" y="24"/>
                  </a:lnTo>
                  <a:lnTo>
                    <a:pt x="122" y="22"/>
                  </a:lnTo>
                  <a:lnTo>
                    <a:pt x="130" y="22"/>
                  </a:lnTo>
                  <a:lnTo>
                    <a:pt x="136" y="18"/>
                  </a:lnTo>
                  <a:lnTo>
                    <a:pt x="143" y="18"/>
                  </a:lnTo>
                  <a:lnTo>
                    <a:pt x="151" y="17"/>
                  </a:lnTo>
                  <a:lnTo>
                    <a:pt x="161" y="17"/>
                  </a:lnTo>
                  <a:lnTo>
                    <a:pt x="169" y="13"/>
                  </a:lnTo>
                  <a:lnTo>
                    <a:pt x="176" y="13"/>
                  </a:lnTo>
                  <a:lnTo>
                    <a:pt x="184" y="10"/>
                  </a:lnTo>
                  <a:lnTo>
                    <a:pt x="193" y="10"/>
                  </a:lnTo>
                  <a:lnTo>
                    <a:pt x="196" y="8"/>
                  </a:lnTo>
                  <a:lnTo>
                    <a:pt x="204" y="8"/>
                  </a:lnTo>
                  <a:lnTo>
                    <a:pt x="208" y="8"/>
                  </a:lnTo>
                  <a:lnTo>
                    <a:pt x="213" y="8"/>
                  </a:lnTo>
                  <a:lnTo>
                    <a:pt x="213" y="5"/>
                  </a:lnTo>
                  <a:lnTo>
                    <a:pt x="215" y="5"/>
                  </a:lnTo>
                  <a:lnTo>
                    <a:pt x="217" y="9"/>
                  </a:lnTo>
                  <a:lnTo>
                    <a:pt x="214" y="9"/>
                  </a:lnTo>
                  <a:lnTo>
                    <a:pt x="214" y="13"/>
                  </a:lnTo>
                  <a:lnTo>
                    <a:pt x="210" y="13"/>
                  </a:lnTo>
                  <a:lnTo>
                    <a:pt x="210" y="15"/>
                  </a:lnTo>
                  <a:lnTo>
                    <a:pt x="209" y="15"/>
                  </a:lnTo>
                  <a:lnTo>
                    <a:pt x="209" y="19"/>
                  </a:lnTo>
                  <a:lnTo>
                    <a:pt x="204" y="19"/>
                  </a:lnTo>
                  <a:lnTo>
                    <a:pt x="200" y="19"/>
                  </a:lnTo>
                  <a:lnTo>
                    <a:pt x="193" y="19"/>
                  </a:lnTo>
                  <a:lnTo>
                    <a:pt x="188" y="23"/>
                  </a:lnTo>
                  <a:lnTo>
                    <a:pt x="180" y="23"/>
                  </a:lnTo>
                  <a:lnTo>
                    <a:pt x="173" y="23"/>
                  </a:lnTo>
                  <a:lnTo>
                    <a:pt x="165" y="23"/>
                  </a:lnTo>
                  <a:lnTo>
                    <a:pt x="159" y="27"/>
                  </a:lnTo>
                  <a:lnTo>
                    <a:pt x="150" y="27"/>
                  </a:lnTo>
                  <a:lnTo>
                    <a:pt x="142" y="27"/>
                  </a:lnTo>
                  <a:lnTo>
                    <a:pt x="135" y="27"/>
                  </a:lnTo>
                  <a:lnTo>
                    <a:pt x="128" y="30"/>
                  </a:lnTo>
                  <a:lnTo>
                    <a:pt x="121" y="30"/>
                  </a:lnTo>
                  <a:lnTo>
                    <a:pt x="116" y="32"/>
                  </a:lnTo>
                  <a:lnTo>
                    <a:pt x="112" y="32"/>
                  </a:lnTo>
                  <a:lnTo>
                    <a:pt x="109" y="36"/>
                  </a:lnTo>
                  <a:lnTo>
                    <a:pt x="106" y="36"/>
                  </a:lnTo>
                  <a:lnTo>
                    <a:pt x="102" y="36"/>
                  </a:lnTo>
                  <a:lnTo>
                    <a:pt x="98" y="36"/>
                  </a:lnTo>
                  <a:lnTo>
                    <a:pt x="94" y="36"/>
                  </a:lnTo>
                  <a:lnTo>
                    <a:pt x="89" y="36"/>
                  </a:lnTo>
                  <a:lnTo>
                    <a:pt x="85" y="36"/>
                  </a:lnTo>
                  <a:lnTo>
                    <a:pt x="82" y="36"/>
                  </a:lnTo>
                  <a:lnTo>
                    <a:pt x="78" y="39"/>
                  </a:lnTo>
                  <a:lnTo>
                    <a:pt x="72" y="39"/>
                  </a:lnTo>
                  <a:lnTo>
                    <a:pt x="68" y="39"/>
                  </a:lnTo>
                  <a:lnTo>
                    <a:pt x="64" y="39"/>
                  </a:lnTo>
                  <a:lnTo>
                    <a:pt x="60" y="39"/>
                  </a:lnTo>
                  <a:lnTo>
                    <a:pt x="56" y="39"/>
                  </a:lnTo>
                  <a:lnTo>
                    <a:pt x="53" y="39"/>
                  </a:lnTo>
                  <a:lnTo>
                    <a:pt x="49" y="39"/>
                  </a:lnTo>
                  <a:lnTo>
                    <a:pt x="48" y="39"/>
                  </a:lnTo>
                  <a:lnTo>
                    <a:pt x="44" y="36"/>
                  </a:lnTo>
                  <a:lnTo>
                    <a:pt x="40" y="36"/>
                  </a:lnTo>
                  <a:lnTo>
                    <a:pt x="36" y="32"/>
                  </a:lnTo>
                  <a:lnTo>
                    <a:pt x="34" y="32"/>
                  </a:lnTo>
                  <a:lnTo>
                    <a:pt x="30" y="28"/>
                  </a:lnTo>
                  <a:lnTo>
                    <a:pt x="26" y="28"/>
                  </a:lnTo>
                  <a:lnTo>
                    <a:pt x="22" y="27"/>
                  </a:lnTo>
                  <a:lnTo>
                    <a:pt x="21" y="27"/>
                  </a:lnTo>
                  <a:lnTo>
                    <a:pt x="17" y="23"/>
                  </a:lnTo>
                  <a:lnTo>
                    <a:pt x="14" y="23"/>
                  </a:lnTo>
                  <a:lnTo>
                    <a:pt x="10" y="19"/>
                  </a:lnTo>
                  <a:lnTo>
                    <a:pt x="6" y="15"/>
                  </a:lnTo>
                  <a:lnTo>
                    <a:pt x="5" y="15"/>
                  </a:lnTo>
                  <a:lnTo>
                    <a:pt x="2" y="15"/>
                  </a:lnTo>
                  <a:lnTo>
                    <a:pt x="0" y="12"/>
                  </a:lnTo>
                  <a:lnTo>
                    <a:pt x="0" y="8"/>
                  </a:lnTo>
                  <a:lnTo>
                    <a:pt x="0" y="4"/>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2534" name="AutoShape 220"/>
          <p:cNvSpPr>
            <a:spLocks noChangeArrowheads="1"/>
          </p:cNvSpPr>
          <p:nvPr/>
        </p:nvSpPr>
        <p:spPr bwMode="auto">
          <a:xfrm>
            <a:off x="5549163" y="2133600"/>
            <a:ext cx="3366237" cy="3200400"/>
          </a:xfrm>
          <a:prstGeom prst="wedgeRoundRectCallout">
            <a:avLst>
              <a:gd name="adj1" fmla="val -83589"/>
              <a:gd name="adj2" fmla="val 36726"/>
              <a:gd name="adj3" fmla="val 16667"/>
            </a:avLst>
          </a:prstGeom>
          <a:solidFill>
            <a:schemeClr val="bg1"/>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smtClean="0"/>
              <a:t>If you wash your </a:t>
            </a:r>
          </a:p>
          <a:p>
            <a:pPr algn="ctr">
              <a:spcBef>
                <a:spcPct val="0"/>
              </a:spcBef>
              <a:buFontTx/>
              <a:buNone/>
            </a:pPr>
            <a:r>
              <a:rPr lang="en-US" altLang="en-US" sz="2800" dirty="0" smtClean="0"/>
              <a:t>palms (</a:t>
            </a:r>
            <a:r>
              <a:rPr lang="en-US" altLang="en-US" b="1" u="sng" dirty="0" smtClean="0"/>
              <a:t>Psalms</a:t>
            </a:r>
            <a:r>
              <a:rPr lang="en-US" altLang="en-US" sz="2800" dirty="0" smtClean="0"/>
              <a:t>)</a:t>
            </a:r>
            <a:r>
              <a:rPr lang="en-US" altLang="en-US" sz="2800" b="1" dirty="0" smtClean="0"/>
              <a:t> </a:t>
            </a:r>
            <a:endParaRPr lang="en-US" altLang="en-US" sz="2800" dirty="0" smtClean="0"/>
          </a:p>
          <a:p>
            <a:pPr algn="ctr">
              <a:spcBef>
                <a:spcPct val="0"/>
              </a:spcBef>
              <a:buFontTx/>
              <a:buNone/>
            </a:pPr>
            <a:r>
              <a:rPr lang="en-US" altLang="en-US" sz="2800" dirty="0" smtClean="0"/>
              <a:t>daily (</a:t>
            </a:r>
            <a:r>
              <a:rPr lang="en-US" altLang="en-US" b="1" u="sng" dirty="0" smtClean="0"/>
              <a:t>24</a:t>
            </a:r>
            <a:r>
              <a:rPr lang="en-US" altLang="en-US" sz="2800" dirty="0" smtClean="0"/>
              <a:t> hrs.) before </a:t>
            </a:r>
          </a:p>
          <a:p>
            <a:pPr algn="ctr">
              <a:spcBef>
                <a:spcPct val="0"/>
              </a:spcBef>
              <a:buFontTx/>
              <a:buNone/>
            </a:pPr>
            <a:r>
              <a:rPr lang="en-US" altLang="en-US" sz="2800" dirty="0" smtClean="0"/>
              <a:t>meals (</a:t>
            </a:r>
            <a:r>
              <a:rPr lang="en-US" altLang="en-US" b="1" u="sng" dirty="0" smtClean="0"/>
              <a:t>3</a:t>
            </a:r>
            <a:r>
              <a:rPr lang="en-US" altLang="en-US" sz="2800" b="1" u="sng" dirty="0" smtClean="0"/>
              <a:t>-</a:t>
            </a:r>
            <a:r>
              <a:rPr lang="en-US" altLang="en-US" b="1" u="sng" dirty="0" smtClean="0"/>
              <a:t>4</a:t>
            </a:r>
            <a:r>
              <a:rPr lang="en-US" altLang="en-US" sz="2800" dirty="0" smtClean="0"/>
              <a:t> Times), </a:t>
            </a:r>
          </a:p>
          <a:p>
            <a:pPr algn="ctr">
              <a:spcBef>
                <a:spcPct val="0"/>
              </a:spcBef>
              <a:buFontTx/>
              <a:buNone/>
            </a:pPr>
            <a:r>
              <a:rPr lang="en-US" altLang="en-US" sz="2800" dirty="0" smtClean="0"/>
              <a:t>you will have </a:t>
            </a:r>
          </a:p>
          <a:p>
            <a:pPr algn="ctr">
              <a:spcBef>
                <a:spcPct val="0"/>
              </a:spcBef>
              <a:buFontTx/>
              <a:buNone/>
            </a:pPr>
            <a:r>
              <a:rPr lang="en-US" altLang="en-US" sz="2800" b="1" dirty="0"/>
              <a:t>C</a:t>
            </a:r>
            <a:r>
              <a:rPr lang="en-US" altLang="en-US" sz="2800" b="1" dirty="0" smtClean="0"/>
              <a:t>lean </a:t>
            </a:r>
            <a:r>
              <a:rPr lang="en-US" altLang="en-US" sz="2800" b="1" dirty="0"/>
              <a:t>H</a:t>
            </a:r>
            <a:r>
              <a:rPr lang="en-US" altLang="en-US" sz="2800" b="1" dirty="0" smtClean="0"/>
              <a:t>ands and a </a:t>
            </a:r>
          </a:p>
          <a:p>
            <a:pPr algn="ctr">
              <a:spcBef>
                <a:spcPct val="0"/>
              </a:spcBef>
              <a:buFontTx/>
              <a:buNone/>
            </a:pPr>
            <a:r>
              <a:rPr lang="en-US" altLang="en-US" sz="2800" b="1" dirty="0"/>
              <a:t>P</a:t>
            </a:r>
            <a:r>
              <a:rPr lang="en-US" altLang="en-US" sz="2800" b="1" dirty="0" smtClean="0"/>
              <a:t>ure </a:t>
            </a:r>
            <a:r>
              <a:rPr lang="en-US" altLang="en-US" sz="2800" b="1" dirty="0"/>
              <a:t>H</a:t>
            </a:r>
            <a:r>
              <a:rPr lang="en-US" altLang="en-US" sz="2800" b="1" dirty="0" smtClean="0"/>
              <a:t>eart.</a:t>
            </a:r>
          </a:p>
        </p:txBody>
      </p:sp>
    </p:spTree>
    <p:extLst>
      <p:ext uri="{BB962C8B-B14F-4D97-AF65-F5344CB8AC3E}">
        <p14:creationId xmlns:p14="http://schemas.microsoft.com/office/powerpoint/2010/main" val="487750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5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53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53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5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4"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5" name="Rectangle 2"/>
          <p:cNvSpPr txBox="1">
            <a:spLocks noChangeArrowheads="1"/>
          </p:cNvSpPr>
          <p:nvPr/>
        </p:nvSpPr>
        <p:spPr bwMode="auto">
          <a:xfrm>
            <a:off x="457200" y="-76200"/>
            <a:ext cx="8153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u="sng" kern="0" smtClean="0"/>
              <a:t>Clean Hands</a:t>
            </a:r>
            <a:r>
              <a:rPr lang="en-US" altLang="en-US" sz="3400" b="1" i="1" kern="0" smtClean="0"/>
              <a:t>, Pure Heart</a:t>
            </a:r>
            <a:endParaRPr lang="en-US" altLang="en-US" sz="3400" b="1" i="1" kern="0" dirty="0" smtClean="0"/>
          </a:p>
        </p:txBody>
      </p:sp>
    </p:spTree>
    <p:extLst>
      <p:ext uri="{BB962C8B-B14F-4D97-AF65-F5344CB8AC3E}">
        <p14:creationId xmlns:p14="http://schemas.microsoft.com/office/powerpoint/2010/main" val="375226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Psalm 24:3-4</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smtClean="0">
                <a:latin typeface="Times New Roman" panose="02020603050405020304" pitchFamily="18" charset="0"/>
                <a:cs typeface="Times New Roman" panose="02020603050405020304" pitchFamily="18" charset="0"/>
              </a:rPr>
              <a:t>  </a:t>
            </a:r>
            <a:r>
              <a:rPr lang="en-US" sz="4800" dirty="0" smtClean="0">
                <a:latin typeface="Times New Roman" panose="02020603050405020304" pitchFamily="18" charset="0"/>
                <a:ea typeface="Times New Roman" panose="02020603050405020304" pitchFamily="18" charset="0"/>
              </a:rPr>
              <a:t>3 </a:t>
            </a:r>
            <a:r>
              <a:rPr lang="en-US" sz="4800" dirty="0">
                <a:latin typeface="Times New Roman" panose="02020603050405020304" pitchFamily="18" charset="0"/>
                <a:ea typeface="Times New Roman" panose="02020603050405020304" pitchFamily="18" charset="0"/>
              </a:rPr>
              <a:t>Who shall ascend into the hill of the Lord? or who shall stand in his holy place</a:t>
            </a:r>
            <a:r>
              <a:rPr lang="en-US" sz="4800" dirty="0" smtClean="0">
                <a:latin typeface="Times New Roman" panose="02020603050405020304" pitchFamily="18" charset="0"/>
                <a:ea typeface="Times New Roman" panose="02020603050405020304" pitchFamily="18" charset="0"/>
              </a:rPr>
              <a:t>?</a:t>
            </a:r>
            <a:endParaRPr lang="en-US" sz="4800" dirty="0">
              <a:latin typeface="Times New Roman" panose="02020603050405020304" pitchFamily="18" charset="0"/>
              <a:ea typeface="Times New Roman" panose="02020603050405020304" pitchFamily="18" charset="0"/>
            </a:endParaRPr>
          </a:p>
          <a:p>
            <a:pPr marL="0" indent="0">
              <a:buNone/>
            </a:pPr>
            <a:r>
              <a:rPr lang="en-US" sz="4800" dirty="0">
                <a:latin typeface="Times New Roman" panose="02020603050405020304" pitchFamily="18" charset="0"/>
                <a:ea typeface="Times New Roman" panose="02020603050405020304" pitchFamily="18" charset="0"/>
              </a:rPr>
              <a:t> 4 He that hath clean hands, and a pure heart; who hath not lifted up his soul unto vanity, nor sworn deceitfully.</a:t>
            </a:r>
            <a:endParaRPr lang="en-US" sz="4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0351696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1:39</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For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behold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5400" dirty="0">
                <a:uFill>
                  <a:solidFill>
                    <a:schemeClr val="tx1"/>
                  </a:solidFill>
                </a:uFill>
                <a:latin typeface="Times New Roman" panose="02020603050405020304" pitchFamily="18" charset="0"/>
                <a:cs typeface="Times New Roman" panose="02020603050405020304" pitchFamily="18" charset="0"/>
              </a:rPr>
              <a:t> is my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work</a:t>
            </a:r>
            <a:r>
              <a:rPr lang="en-US" sz="5400" dirty="0">
                <a:uFill>
                  <a:solidFill>
                    <a:schemeClr val="tx1"/>
                  </a:solidFill>
                </a:uFill>
                <a:latin typeface="Times New Roman" panose="02020603050405020304" pitchFamily="18" charset="0"/>
                <a:cs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glory</a:t>
            </a:r>
            <a:r>
              <a:rPr lang="en-US" sz="5400" dirty="0">
                <a:uFill>
                  <a:solidFill>
                    <a:schemeClr val="tx1"/>
                  </a:solidFill>
                </a:uFill>
                <a:latin typeface="Times New Roman" panose="02020603050405020304" pitchFamily="18" charset="0"/>
                <a:cs typeface="Times New Roman" panose="02020603050405020304" pitchFamily="18" charset="0"/>
              </a:rPr>
              <a:t>—to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bring</a:t>
            </a:r>
            <a:r>
              <a:rPr lang="en-US" sz="5400" dirty="0">
                <a:uFill>
                  <a:solidFill>
                    <a:schemeClr val="tx1"/>
                  </a:solidFill>
                </a:uFill>
                <a:latin typeface="Times New Roman" panose="02020603050405020304" pitchFamily="18" charset="0"/>
                <a:cs typeface="Times New Roman" panose="02020603050405020304" pitchFamily="18" charset="0"/>
              </a:rPr>
              <a:t> to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pass</a:t>
            </a:r>
            <a:r>
              <a:rPr lang="en-US" sz="5400" dirty="0">
                <a:uFill>
                  <a:solidFill>
                    <a:schemeClr val="tx1"/>
                  </a:solidFill>
                </a:uFill>
                <a:latin typeface="Times New Roman" panose="02020603050405020304" pitchFamily="18" charset="0"/>
                <a:cs typeface="Times New Roman" panose="02020603050405020304" pitchFamily="18" charset="0"/>
              </a:rPr>
              <a:t> the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immortality</a:t>
            </a:r>
            <a:r>
              <a:rPr lang="en-US" sz="5400" dirty="0">
                <a:uFill>
                  <a:solidFill>
                    <a:schemeClr val="tx1"/>
                  </a:solidFill>
                </a:uFill>
                <a:latin typeface="Times New Roman" panose="02020603050405020304" pitchFamily="18" charset="0"/>
                <a:cs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eternal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life</a:t>
            </a:r>
            <a:r>
              <a:rPr lang="en-US" sz="5400" u="sng" dirty="0">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of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04941920"/>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Psalm 24:3-4</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smtClean="0">
                <a:uFill>
                  <a:solidFill>
                    <a:schemeClr val="tx1"/>
                  </a:solidFill>
                </a:uFill>
                <a:latin typeface="Times New Roman" panose="02020603050405020304" pitchFamily="18" charset="0"/>
                <a:cs typeface="Times New Roman" panose="02020603050405020304" pitchFamily="18" charset="0"/>
              </a:rPr>
              <a:t>  </a:t>
            </a:r>
            <a:r>
              <a:rPr lang="en-US" sz="4800" dirty="0" smtClean="0">
                <a:uFill>
                  <a:solidFill>
                    <a:schemeClr val="tx1"/>
                  </a:solidFill>
                </a:uFill>
                <a:latin typeface="Times New Roman" panose="02020603050405020304" pitchFamily="18" charset="0"/>
                <a:ea typeface="Times New Roman" panose="02020603050405020304" pitchFamily="18" charset="0"/>
              </a:rPr>
              <a:t>3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Who</a:t>
            </a:r>
            <a:r>
              <a:rPr lang="en-US" sz="4800" dirty="0">
                <a:uFill>
                  <a:solidFill>
                    <a:schemeClr val="tx1"/>
                  </a:solidFill>
                </a:uFill>
                <a:latin typeface="Times New Roman" panose="02020603050405020304" pitchFamily="18" charset="0"/>
                <a:ea typeface="Times New Roman" panose="02020603050405020304" pitchFamily="18" charset="0"/>
              </a:rPr>
              <a:t> shall ascend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into</a:t>
            </a:r>
            <a:r>
              <a:rPr lang="en-US" sz="4800" dirty="0">
                <a:uFill>
                  <a:solidFill>
                    <a:schemeClr val="tx1"/>
                  </a:solidFill>
                </a:uFill>
                <a:latin typeface="Times New Roman" panose="02020603050405020304" pitchFamily="18" charset="0"/>
                <a:ea typeface="Times New Roman" panose="02020603050405020304" pitchFamily="18" charset="0"/>
              </a:rPr>
              <a:t> the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hill</a:t>
            </a:r>
            <a:r>
              <a:rPr lang="en-US" sz="4800" dirty="0">
                <a:uFill>
                  <a:solidFill>
                    <a:schemeClr val="tx1"/>
                  </a:solidFill>
                </a:uFill>
                <a:latin typeface="Times New Roman" panose="02020603050405020304" pitchFamily="18" charset="0"/>
                <a:ea typeface="Times New Roman" panose="02020603050405020304" pitchFamily="18" charset="0"/>
              </a:rPr>
              <a:t> of the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800" dirty="0">
                <a:uFill>
                  <a:solidFill>
                    <a:schemeClr val="tx1"/>
                  </a:solidFill>
                </a:uFill>
                <a:latin typeface="Times New Roman" panose="02020603050405020304" pitchFamily="18" charset="0"/>
                <a:ea typeface="Times New Roman" panose="02020603050405020304" pitchFamily="18" charset="0"/>
              </a:rPr>
              <a:t>? or who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shall</a:t>
            </a:r>
            <a:r>
              <a:rPr lang="en-US" sz="4800" dirty="0">
                <a:uFill>
                  <a:solidFill>
                    <a:schemeClr val="tx1"/>
                  </a:solidFill>
                </a:uFill>
                <a:latin typeface="Times New Roman" panose="02020603050405020304" pitchFamily="18" charset="0"/>
                <a:ea typeface="Times New Roman" panose="02020603050405020304" pitchFamily="18" charset="0"/>
              </a:rPr>
              <a:t> stand</a:t>
            </a:r>
            <a:r>
              <a:rPr lang="en-US" sz="48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in</a:t>
            </a:r>
            <a:r>
              <a:rPr lang="en-US" sz="48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800" dirty="0">
                <a:uFill>
                  <a:solidFill>
                    <a:schemeClr val="tx1"/>
                  </a:solidFill>
                </a:uFill>
                <a:latin typeface="Times New Roman" panose="02020603050405020304" pitchFamily="18" charset="0"/>
                <a:ea typeface="Times New Roman" panose="02020603050405020304" pitchFamily="18" charset="0"/>
              </a:rPr>
              <a:t>his holy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place</a:t>
            </a:r>
            <a:r>
              <a:rPr lang="en-US" sz="4800" dirty="0" smtClean="0">
                <a:uFill>
                  <a:solidFill>
                    <a:schemeClr val="tx1"/>
                  </a:solidFill>
                </a:uFill>
                <a:latin typeface="Times New Roman" panose="02020603050405020304" pitchFamily="18" charset="0"/>
                <a:ea typeface="Times New Roman" panose="02020603050405020304" pitchFamily="18" charset="0"/>
              </a:rPr>
              <a:t>?</a:t>
            </a:r>
            <a:endParaRPr lang="en-US" sz="4800" dirty="0">
              <a:uFill>
                <a:solidFill>
                  <a:schemeClr val="tx1"/>
                </a:solidFill>
              </a:uFill>
              <a:latin typeface="Times New Roman" panose="02020603050405020304" pitchFamily="18" charset="0"/>
              <a:ea typeface="Times New Roman" panose="02020603050405020304" pitchFamily="18" charset="0"/>
            </a:endParaRPr>
          </a:p>
          <a:p>
            <a:pPr marL="0" indent="0">
              <a:buNone/>
            </a:pPr>
            <a:r>
              <a:rPr lang="en-US" sz="4800" dirty="0">
                <a:uFill>
                  <a:solidFill>
                    <a:schemeClr val="tx1"/>
                  </a:solidFill>
                </a:uFill>
                <a:latin typeface="Times New Roman" panose="02020603050405020304" pitchFamily="18" charset="0"/>
                <a:ea typeface="Times New Roman" panose="02020603050405020304" pitchFamily="18" charset="0"/>
              </a:rPr>
              <a:t> 4 He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4800" dirty="0">
                <a:uFill>
                  <a:solidFill>
                    <a:schemeClr val="tx1"/>
                  </a:solidFill>
                </a:uFill>
                <a:latin typeface="Times New Roman" panose="02020603050405020304" pitchFamily="18" charset="0"/>
                <a:ea typeface="Times New Roman" panose="02020603050405020304" pitchFamily="18" charset="0"/>
              </a:rPr>
              <a:t> hath clean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hands</a:t>
            </a:r>
            <a:r>
              <a:rPr lang="en-US" sz="4800" dirty="0">
                <a:uFill>
                  <a:solidFill>
                    <a:schemeClr val="tx1"/>
                  </a:solidFill>
                </a:uFill>
                <a:latin typeface="Times New Roman" panose="02020603050405020304" pitchFamily="18" charset="0"/>
                <a:ea typeface="Times New Roman" panose="02020603050405020304" pitchFamily="18" charset="0"/>
              </a:rPr>
              <a:t>, and a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pure</a:t>
            </a:r>
            <a:r>
              <a:rPr lang="en-US" sz="4800" dirty="0">
                <a:uFill>
                  <a:solidFill>
                    <a:schemeClr val="tx1"/>
                  </a:solidFill>
                </a:uFill>
                <a:latin typeface="Times New Roman" panose="02020603050405020304" pitchFamily="18" charset="0"/>
                <a:ea typeface="Times New Roman" panose="02020603050405020304" pitchFamily="18" charset="0"/>
              </a:rPr>
              <a:t> heart; who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hath</a:t>
            </a:r>
            <a:r>
              <a:rPr lang="en-US" sz="4800" dirty="0">
                <a:uFill>
                  <a:solidFill>
                    <a:schemeClr val="tx1"/>
                  </a:solidFill>
                </a:uFill>
                <a:latin typeface="Times New Roman" panose="02020603050405020304" pitchFamily="18" charset="0"/>
                <a:ea typeface="Times New Roman" panose="02020603050405020304" pitchFamily="18" charset="0"/>
              </a:rPr>
              <a:t> not lifted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up</a:t>
            </a:r>
            <a:r>
              <a:rPr lang="en-US" sz="4800" dirty="0">
                <a:uFill>
                  <a:solidFill>
                    <a:schemeClr val="tx1"/>
                  </a:solidFill>
                </a:uFill>
                <a:latin typeface="Times New Roman" panose="02020603050405020304" pitchFamily="18" charset="0"/>
                <a:ea typeface="Times New Roman" panose="02020603050405020304" pitchFamily="18" charset="0"/>
              </a:rPr>
              <a:t> his soul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4800" dirty="0">
                <a:uFill>
                  <a:solidFill>
                    <a:schemeClr val="tx1"/>
                  </a:solidFill>
                </a:uFill>
                <a:latin typeface="Times New Roman" panose="02020603050405020304" pitchFamily="18" charset="0"/>
                <a:ea typeface="Times New Roman" panose="02020603050405020304" pitchFamily="18" charset="0"/>
              </a:rPr>
              <a:t> vanity, nor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sworn</a:t>
            </a:r>
            <a:r>
              <a:rPr lang="en-US" sz="4800" dirty="0">
                <a:uFill>
                  <a:solidFill>
                    <a:schemeClr val="tx1"/>
                  </a:solidFill>
                </a:uFill>
                <a:latin typeface="Times New Roman" panose="02020603050405020304" pitchFamily="18" charset="0"/>
                <a:ea typeface="Times New Roman" panose="02020603050405020304" pitchFamily="18" charset="0"/>
              </a:rPr>
              <a:t> deceitfully.</a:t>
            </a:r>
            <a:endParaRPr lang="en-US" sz="48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21816271"/>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Psalm 24:3-4</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smtClean="0">
                <a:uFill>
                  <a:solidFill>
                    <a:schemeClr val="tx1"/>
                  </a:solidFill>
                </a:uFill>
                <a:latin typeface="Times New Roman" panose="02020603050405020304" pitchFamily="18" charset="0"/>
                <a:cs typeface="Times New Roman" panose="02020603050405020304" pitchFamily="18" charset="0"/>
              </a:rPr>
              <a:t>  </a:t>
            </a:r>
            <a:r>
              <a:rPr lang="en-US" sz="4800" dirty="0" smtClean="0">
                <a:uFill>
                  <a:solidFill>
                    <a:schemeClr val="tx1"/>
                  </a:solidFill>
                </a:uFill>
                <a:latin typeface="Times New Roman" panose="02020603050405020304" pitchFamily="18" charset="0"/>
                <a:ea typeface="Times New Roman" panose="02020603050405020304" pitchFamily="18" charset="0"/>
              </a:rPr>
              <a:t>3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Who</a:t>
            </a:r>
            <a:r>
              <a:rPr lang="en-US" sz="4800" dirty="0">
                <a:uFill>
                  <a:solidFill>
                    <a:schemeClr val="tx1"/>
                  </a:solidFill>
                </a:uFill>
                <a:latin typeface="Times New Roman" panose="02020603050405020304" pitchFamily="18" charset="0"/>
                <a:ea typeface="Times New Roman" panose="02020603050405020304" pitchFamily="18" charset="0"/>
              </a:rPr>
              <a:t> shall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ascend</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into</a:t>
            </a:r>
            <a:r>
              <a:rPr lang="en-US" sz="4800" dirty="0">
                <a:uFill>
                  <a:solidFill>
                    <a:schemeClr val="tx1"/>
                  </a:solidFill>
                </a:uFill>
                <a:latin typeface="Times New Roman" panose="02020603050405020304" pitchFamily="18" charset="0"/>
                <a:ea typeface="Times New Roman" panose="02020603050405020304" pitchFamily="18" charset="0"/>
              </a:rPr>
              <a:t> the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hill</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800" dirty="0">
                <a:uFill>
                  <a:solidFill>
                    <a:schemeClr val="tx1"/>
                  </a:solidFill>
                </a:uFill>
                <a:latin typeface="Times New Roman" panose="02020603050405020304" pitchFamily="18" charset="0"/>
                <a:ea typeface="Times New Roman" panose="02020603050405020304" pitchFamily="18" charset="0"/>
              </a:rPr>
              <a:t> the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800" dirty="0">
                <a:uFill>
                  <a:solidFill>
                    <a:schemeClr val="tx1"/>
                  </a:solidFill>
                </a:uFill>
                <a:latin typeface="Times New Roman" panose="02020603050405020304" pitchFamily="18" charset="0"/>
                <a:ea typeface="Times New Roman" panose="02020603050405020304" pitchFamily="18" charset="0"/>
              </a:rPr>
              <a:t>? or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who</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shall</a:t>
            </a:r>
            <a:r>
              <a:rPr lang="en-US" sz="4800" dirty="0">
                <a:uFill>
                  <a:solidFill>
                    <a:schemeClr val="tx1"/>
                  </a:solidFill>
                </a:uFill>
                <a:latin typeface="Times New Roman" panose="02020603050405020304" pitchFamily="18" charset="0"/>
                <a:ea typeface="Times New Roman" panose="02020603050405020304" pitchFamily="18" charset="0"/>
              </a:rPr>
              <a:t> stand</a:t>
            </a:r>
            <a:r>
              <a:rPr lang="en-US" sz="48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in</a:t>
            </a:r>
            <a:r>
              <a:rPr lang="en-US" sz="48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800" dirty="0">
                <a:uFill>
                  <a:solidFill>
                    <a:schemeClr val="tx1"/>
                  </a:solidFill>
                </a:uFill>
                <a:latin typeface="Times New Roman" panose="02020603050405020304" pitchFamily="18" charset="0"/>
                <a:ea typeface="Times New Roman" panose="02020603050405020304" pitchFamily="18" charset="0"/>
              </a:rPr>
              <a:t> holy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place</a:t>
            </a:r>
            <a:r>
              <a:rPr lang="en-US" sz="4800" dirty="0" smtClean="0">
                <a:uFill>
                  <a:solidFill>
                    <a:schemeClr val="tx1"/>
                  </a:solidFill>
                </a:uFill>
                <a:latin typeface="Times New Roman" panose="02020603050405020304" pitchFamily="18" charset="0"/>
                <a:ea typeface="Times New Roman" panose="02020603050405020304" pitchFamily="18" charset="0"/>
              </a:rPr>
              <a:t>?</a:t>
            </a:r>
            <a:endParaRPr lang="en-US" sz="4800" dirty="0">
              <a:uFill>
                <a:solidFill>
                  <a:schemeClr val="tx1"/>
                </a:solidFill>
              </a:uFill>
              <a:latin typeface="Times New Roman" panose="02020603050405020304" pitchFamily="18" charset="0"/>
              <a:ea typeface="Times New Roman" panose="02020603050405020304" pitchFamily="18" charset="0"/>
            </a:endParaRPr>
          </a:p>
          <a:p>
            <a:pPr marL="0" indent="0">
              <a:buNone/>
            </a:pPr>
            <a:r>
              <a:rPr lang="en-US" sz="4800" dirty="0">
                <a:uFill>
                  <a:solidFill>
                    <a:schemeClr val="tx1"/>
                  </a:solidFill>
                </a:uFill>
                <a:latin typeface="Times New Roman" panose="02020603050405020304" pitchFamily="18" charset="0"/>
                <a:ea typeface="Times New Roman" panose="02020603050405020304" pitchFamily="18" charset="0"/>
              </a:rPr>
              <a:t> 4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4800" dirty="0">
                <a:uFill>
                  <a:solidFill>
                    <a:schemeClr val="tx1"/>
                  </a:solidFill>
                </a:uFill>
                <a:latin typeface="Times New Roman" panose="02020603050405020304" pitchFamily="18" charset="0"/>
                <a:ea typeface="Times New Roman" panose="02020603050405020304" pitchFamily="18" charset="0"/>
              </a:rPr>
              <a:t> hath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clean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hands</a:t>
            </a:r>
            <a:r>
              <a:rPr lang="en-US" sz="4800" dirty="0">
                <a:uFill>
                  <a:solidFill>
                    <a:schemeClr val="tx1"/>
                  </a:solidFill>
                </a:uFill>
                <a:latin typeface="Times New Roman" panose="02020603050405020304" pitchFamily="18" charset="0"/>
                <a:ea typeface="Times New Roman" panose="02020603050405020304" pitchFamily="18" charset="0"/>
              </a:rPr>
              <a:t>, and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pure</a:t>
            </a:r>
            <a:r>
              <a:rPr lang="en-US" sz="4800" dirty="0">
                <a:uFill>
                  <a:solidFill>
                    <a:schemeClr val="tx1"/>
                  </a:solidFill>
                </a:uFill>
                <a:latin typeface="Times New Roman" panose="02020603050405020304" pitchFamily="18" charset="0"/>
                <a:ea typeface="Times New Roman" panose="02020603050405020304" pitchFamily="18" charset="0"/>
              </a:rPr>
              <a:t> heart;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who</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hath</a:t>
            </a:r>
            <a:r>
              <a:rPr lang="en-US" sz="4800" dirty="0">
                <a:uFill>
                  <a:solidFill>
                    <a:schemeClr val="tx1"/>
                  </a:solidFill>
                </a:uFill>
                <a:latin typeface="Times New Roman" panose="02020603050405020304" pitchFamily="18" charset="0"/>
                <a:ea typeface="Times New Roman" panose="02020603050405020304" pitchFamily="18" charset="0"/>
              </a:rPr>
              <a:t> not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lifted</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up</a:t>
            </a:r>
            <a:r>
              <a:rPr lang="en-US" sz="4800" dirty="0">
                <a:uFill>
                  <a:solidFill>
                    <a:schemeClr val="tx1"/>
                  </a:solidFill>
                </a:uFill>
                <a:latin typeface="Times New Roman" panose="02020603050405020304" pitchFamily="18" charset="0"/>
                <a:ea typeface="Times New Roman" panose="02020603050405020304" pitchFamily="18" charset="0"/>
              </a:rPr>
              <a:t> his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soul</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4800" dirty="0">
                <a:uFill>
                  <a:solidFill>
                    <a:schemeClr val="tx1"/>
                  </a:solidFill>
                </a:uFill>
                <a:latin typeface="Times New Roman" panose="02020603050405020304" pitchFamily="18" charset="0"/>
                <a:ea typeface="Times New Roman" panose="02020603050405020304" pitchFamily="18" charset="0"/>
              </a:rPr>
              <a:t> vanity,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nor</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sworn</a:t>
            </a:r>
            <a:r>
              <a:rPr lang="en-US" sz="4800" dirty="0">
                <a:uFill>
                  <a:solidFill>
                    <a:schemeClr val="tx1"/>
                  </a:solidFill>
                </a:uFill>
                <a:latin typeface="Times New Roman" panose="02020603050405020304" pitchFamily="18" charset="0"/>
                <a:ea typeface="Times New Roman" panose="02020603050405020304" pitchFamily="18" charset="0"/>
              </a:rPr>
              <a:t> deceitfully.</a:t>
            </a:r>
            <a:endParaRPr lang="en-US" sz="48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12449688"/>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Psalm 24:3-4</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smtClean="0">
                <a:uFill>
                  <a:solidFill>
                    <a:schemeClr val="tx1"/>
                  </a:solidFill>
                </a:uFill>
                <a:latin typeface="Times New Roman" panose="02020603050405020304" pitchFamily="18" charset="0"/>
                <a:cs typeface="Times New Roman" panose="02020603050405020304" pitchFamily="18" charset="0"/>
              </a:rPr>
              <a:t>  </a:t>
            </a:r>
            <a:r>
              <a:rPr lang="en-US" sz="4800" dirty="0" smtClean="0">
                <a:uFill>
                  <a:solidFill>
                    <a:schemeClr val="tx1"/>
                  </a:solidFill>
                </a:uFill>
                <a:latin typeface="Times New Roman" panose="02020603050405020304" pitchFamily="18" charset="0"/>
                <a:ea typeface="Times New Roman" panose="02020603050405020304" pitchFamily="18" charset="0"/>
              </a:rPr>
              <a:t>3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Who</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shall</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ascend</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into</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hill</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or</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who</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shall</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stand</a:t>
            </a:r>
            <a:r>
              <a:rPr lang="en-US" sz="48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in</a:t>
            </a:r>
            <a:r>
              <a:rPr lang="en-US" sz="48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holy</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place</a:t>
            </a:r>
            <a:r>
              <a:rPr lang="en-US" sz="4800" dirty="0" smtClean="0">
                <a:uFill>
                  <a:solidFill>
                    <a:schemeClr val="tx1"/>
                  </a:solidFill>
                </a:uFill>
                <a:latin typeface="Times New Roman" panose="02020603050405020304" pitchFamily="18" charset="0"/>
                <a:ea typeface="Times New Roman" panose="02020603050405020304" pitchFamily="18" charset="0"/>
              </a:rPr>
              <a:t>?</a:t>
            </a:r>
            <a:endParaRPr lang="en-US" sz="4800" dirty="0">
              <a:uFill>
                <a:solidFill>
                  <a:schemeClr val="tx1"/>
                </a:solidFill>
              </a:uFill>
              <a:latin typeface="Times New Roman" panose="02020603050405020304" pitchFamily="18" charset="0"/>
              <a:ea typeface="Times New Roman" panose="02020603050405020304" pitchFamily="18" charset="0"/>
            </a:endParaRPr>
          </a:p>
          <a:p>
            <a:pPr marL="0" indent="0">
              <a:buNone/>
            </a:pPr>
            <a:r>
              <a:rPr lang="en-US" sz="4800" dirty="0">
                <a:uFill>
                  <a:solidFill>
                    <a:schemeClr val="tx1"/>
                  </a:solidFill>
                </a:uFill>
                <a:latin typeface="Times New Roman" panose="02020603050405020304" pitchFamily="18" charset="0"/>
                <a:ea typeface="Times New Roman" panose="02020603050405020304" pitchFamily="18" charset="0"/>
              </a:rPr>
              <a:t> 4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hath</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clean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hands</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pure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heart</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who</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hath</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not</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lifted</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up</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soul</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vanity</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nor</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sworn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deceitfully</a:t>
            </a:r>
            <a:r>
              <a:rPr lang="en-US" sz="4800" dirty="0">
                <a:uFill>
                  <a:solidFill>
                    <a:schemeClr val="tx1"/>
                  </a:solidFill>
                </a:uFill>
                <a:latin typeface="Times New Roman" panose="02020603050405020304" pitchFamily="18" charset="0"/>
                <a:ea typeface="Times New Roman" panose="02020603050405020304" pitchFamily="18" charset="0"/>
              </a:rPr>
              <a:t>.</a:t>
            </a:r>
            <a:endParaRPr lang="en-US" sz="4800" dirty="0">
              <a:uFill>
                <a:solidFill>
                  <a:schemeClr val="tx1"/>
                </a:solidFill>
              </a:uFill>
              <a:latin typeface="Times New Roman" panose="02020603050405020304" pitchFamily="18" charset="0"/>
              <a:cs typeface="Times New Roman" panose="02020603050405020304" pitchFamily="18" charset="0"/>
            </a:endParaRP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3479878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Psalm 24:3-4</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smtClean="0">
                <a:latin typeface="Times New Roman" panose="02020603050405020304" pitchFamily="18" charset="0"/>
                <a:cs typeface="Times New Roman" panose="02020603050405020304" pitchFamily="18" charset="0"/>
              </a:rPr>
              <a:t>  </a:t>
            </a:r>
            <a:r>
              <a:rPr lang="en-US" sz="4800" dirty="0" smtClean="0">
                <a:latin typeface="Times New Roman" panose="02020603050405020304" pitchFamily="18" charset="0"/>
                <a:ea typeface="Times New Roman" panose="02020603050405020304" pitchFamily="18" charset="0"/>
              </a:rPr>
              <a:t>3 </a:t>
            </a:r>
            <a:r>
              <a:rPr lang="en-US" sz="4800" dirty="0">
                <a:latin typeface="Times New Roman" panose="02020603050405020304" pitchFamily="18" charset="0"/>
                <a:ea typeface="Times New Roman" panose="02020603050405020304" pitchFamily="18" charset="0"/>
              </a:rPr>
              <a:t>W</a:t>
            </a:r>
            <a:r>
              <a:rPr lang="en-US" sz="4800" dirty="0">
                <a:solidFill>
                  <a:schemeClr val="bg1"/>
                </a:solidFill>
                <a:latin typeface="Times New Roman" panose="02020603050405020304" pitchFamily="18" charset="0"/>
                <a:ea typeface="Times New Roman" panose="02020603050405020304" pitchFamily="18" charset="0"/>
              </a:rPr>
              <a:t>ho</a:t>
            </a:r>
            <a:r>
              <a:rPr lang="en-US" sz="4800" dirty="0">
                <a:latin typeface="Times New Roman" panose="02020603050405020304" pitchFamily="18" charset="0"/>
                <a:ea typeface="Times New Roman" panose="02020603050405020304" pitchFamily="18" charset="0"/>
              </a:rPr>
              <a:t> s</a:t>
            </a:r>
            <a:r>
              <a:rPr lang="en-US" sz="4800" dirty="0">
                <a:solidFill>
                  <a:schemeClr val="bg1"/>
                </a:solidFill>
                <a:latin typeface="Times New Roman" panose="02020603050405020304" pitchFamily="18" charset="0"/>
                <a:ea typeface="Times New Roman" panose="02020603050405020304" pitchFamily="18" charset="0"/>
              </a:rPr>
              <a:t>hall</a:t>
            </a:r>
            <a:r>
              <a:rPr lang="en-US" sz="4800" dirty="0">
                <a:latin typeface="Times New Roman" panose="02020603050405020304" pitchFamily="18" charset="0"/>
                <a:ea typeface="Times New Roman" panose="02020603050405020304" pitchFamily="18" charset="0"/>
              </a:rPr>
              <a:t> a</a:t>
            </a:r>
            <a:r>
              <a:rPr lang="en-US" sz="4800" dirty="0">
                <a:solidFill>
                  <a:schemeClr val="bg1"/>
                </a:solidFill>
                <a:latin typeface="Times New Roman" panose="02020603050405020304" pitchFamily="18" charset="0"/>
                <a:ea typeface="Times New Roman" panose="02020603050405020304" pitchFamily="18" charset="0"/>
              </a:rPr>
              <a:t>scend</a:t>
            </a:r>
            <a:r>
              <a:rPr lang="en-US" sz="4800" dirty="0">
                <a:latin typeface="Times New Roman" panose="02020603050405020304" pitchFamily="18" charset="0"/>
                <a:ea typeface="Times New Roman" panose="02020603050405020304" pitchFamily="18" charset="0"/>
              </a:rPr>
              <a:t> i</a:t>
            </a:r>
            <a:r>
              <a:rPr lang="en-US" sz="4800" dirty="0">
                <a:solidFill>
                  <a:schemeClr val="bg1"/>
                </a:solidFill>
                <a:latin typeface="Times New Roman" panose="02020603050405020304" pitchFamily="18" charset="0"/>
                <a:ea typeface="Times New Roman" panose="02020603050405020304" pitchFamily="18" charset="0"/>
              </a:rPr>
              <a:t>nto</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he</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ill</a:t>
            </a:r>
            <a:r>
              <a:rPr lang="en-US" sz="4800" dirty="0">
                <a:latin typeface="Times New Roman" panose="02020603050405020304" pitchFamily="18" charset="0"/>
                <a:ea typeface="Times New Roman" panose="02020603050405020304" pitchFamily="18" charset="0"/>
              </a:rPr>
              <a:t> o</a:t>
            </a:r>
            <a:r>
              <a:rPr lang="en-US" sz="4800" dirty="0">
                <a:solidFill>
                  <a:schemeClr val="bg1"/>
                </a:solidFill>
                <a:latin typeface="Times New Roman" panose="02020603050405020304" pitchFamily="18" charset="0"/>
                <a:ea typeface="Times New Roman" panose="02020603050405020304" pitchFamily="18" charset="0"/>
              </a:rPr>
              <a:t>f</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he</a:t>
            </a:r>
            <a:r>
              <a:rPr lang="en-US" sz="4800" dirty="0">
                <a:latin typeface="Times New Roman" panose="02020603050405020304" pitchFamily="18" charset="0"/>
                <a:ea typeface="Times New Roman" panose="02020603050405020304" pitchFamily="18" charset="0"/>
              </a:rPr>
              <a:t> L</a:t>
            </a:r>
            <a:r>
              <a:rPr lang="en-US" sz="4800" dirty="0">
                <a:solidFill>
                  <a:schemeClr val="bg1"/>
                </a:solidFill>
                <a:latin typeface="Times New Roman" panose="02020603050405020304" pitchFamily="18" charset="0"/>
                <a:ea typeface="Times New Roman" panose="02020603050405020304" pitchFamily="18" charset="0"/>
              </a:rPr>
              <a:t>ord</a:t>
            </a:r>
            <a:r>
              <a:rPr lang="en-US" sz="4800" dirty="0">
                <a:latin typeface="Times New Roman" panose="02020603050405020304" pitchFamily="18" charset="0"/>
                <a:ea typeface="Times New Roman" panose="02020603050405020304" pitchFamily="18" charset="0"/>
              </a:rPr>
              <a:t>? o</a:t>
            </a:r>
            <a:r>
              <a:rPr lang="en-US" sz="4800" dirty="0">
                <a:solidFill>
                  <a:schemeClr val="bg1"/>
                </a:solidFill>
                <a:latin typeface="Times New Roman" panose="02020603050405020304" pitchFamily="18" charset="0"/>
                <a:ea typeface="Times New Roman" panose="02020603050405020304" pitchFamily="18" charset="0"/>
              </a:rPr>
              <a:t>r</a:t>
            </a:r>
            <a:r>
              <a:rPr lang="en-US" sz="4800" dirty="0">
                <a:latin typeface="Times New Roman" panose="02020603050405020304" pitchFamily="18" charset="0"/>
                <a:ea typeface="Times New Roman" panose="02020603050405020304" pitchFamily="18" charset="0"/>
              </a:rPr>
              <a:t> w</a:t>
            </a:r>
            <a:r>
              <a:rPr lang="en-US" sz="4800" dirty="0">
                <a:solidFill>
                  <a:schemeClr val="bg1"/>
                </a:solidFill>
                <a:latin typeface="Times New Roman" panose="02020603050405020304" pitchFamily="18" charset="0"/>
                <a:ea typeface="Times New Roman" panose="02020603050405020304" pitchFamily="18" charset="0"/>
              </a:rPr>
              <a:t>ho</a:t>
            </a:r>
            <a:r>
              <a:rPr lang="en-US" sz="4800" dirty="0">
                <a:latin typeface="Times New Roman" panose="02020603050405020304" pitchFamily="18" charset="0"/>
                <a:ea typeface="Times New Roman" panose="02020603050405020304" pitchFamily="18" charset="0"/>
              </a:rPr>
              <a:t> s</a:t>
            </a:r>
            <a:r>
              <a:rPr lang="en-US" sz="4800" dirty="0">
                <a:solidFill>
                  <a:schemeClr val="bg1"/>
                </a:solidFill>
                <a:latin typeface="Times New Roman" panose="02020603050405020304" pitchFamily="18" charset="0"/>
                <a:ea typeface="Times New Roman" panose="02020603050405020304" pitchFamily="18" charset="0"/>
              </a:rPr>
              <a:t>hall</a:t>
            </a:r>
            <a:r>
              <a:rPr lang="en-US" sz="4800" dirty="0">
                <a:latin typeface="Times New Roman" panose="02020603050405020304" pitchFamily="18" charset="0"/>
                <a:ea typeface="Times New Roman" panose="02020603050405020304" pitchFamily="18" charset="0"/>
              </a:rPr>
              <a:t> s</a:t>
            </a:r>
            <a:r>
              <a:rPr lang="en-US" sz="4800" dirty="0">
                <a:solidFill>
                  <a:schemeClr val="bg1"/>
                </a:solidFill>
                <a:latin typeface="Times New Roman" panose="02020603050405020304" pitchFamily="18" charset="0"/>
                <a:ea typeface="Times New Roman" panose="02020603050405020304" pitchFamily="18" charset="0"/>
              </a:rPr>
              <a:t>tand</a:t>
            </a:r>
            <a:r>
              <a:rPr lang="en-US" sz="4800" dirty="0">
                <a:latin typeface="Times New Roman" panose="02020603050405020304" pitchFamily="18" charset="0"/>
                <a:ea typeface="Times New Roman" panose="02020603050405020304" pitchFamily="18" charset="0"/>
              </a:rPr>
              <a:t> i</a:t>
            </a:r>
            <a:r>
              <a:rPr lang="en-US" sz="4800" dirty="0">
                <a:solidFill>
                  <a:schemeClr val="bg1"/>
                </a:solidFill>
                <a:latin typeface="Times New Roman" panose="02020603050405020304" pitchFamily="18" charset="0"/>
                <a:ea typeface="Times New Roman" panose="02020603050405020304" pitchFamily="18" charset="0"/>
              </a:rPr>
              <a:t>n</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is</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oly</a:t>
            </a:r>
            <a:r>
              <a:rPr lang="en-US" sz="4800" dirty="0">
                <a:latin typeface="Times New Roman" panose="02020603050405020304" pitchFamily="18" charset="0"/>
                <a:ea typeface="Times New Roman" panose="02020603050405020304" pitchFamily="18" charset="0"/>
              </a:rPr>
              <a:t> p</a:t>
            </a:r>
            <a:r>
              <a:rPr lang="en-US" sz="4800" dirty="0">
                <a:solidFill>
                  <a:schemeClr val="bg1"/>
                </a:solidFill>
                <a:latin typeface="Times New Roman" panose="02020603050405020304" pitchFamily="18" charset="0"/>
                <a:ea typeface="Times New Roman" panose="02020603050405020304" pitchFamily="18" charset="0"/>
              </a:rPr>
              <a:t>lace</a:t>
            </a:r>
            <a:r>
              <a:rPr lang="en-US" sz="4800" dirty="0" smtClean="0">
                <a:latin typeface="Times New Roman" panose="02020603050405020304" pitchFamily="18" charset="0"/>
                <a:ea typeface="Times New Roman" panose="02020603050405020304" pitchFamily="18" charset="0"/>
              </a:rPr>
              <a:t>?</a:t>
            </a:r>
            <a:endParaRPr lang="en-US" sz="4800" dirty="0">
              <a:latin typeface="Times New Roman" panose="02020603050405020304" pitchFamily="18" charset="0"/>
              <a:ea typeface="Times New Roman" panose="02020603050405020304" pitchFamily="18" charset="0"/>
            </a:endParaRPr>
          </a:p>
          <a:p>
            <a:pPr marL="0" indent="0">
              <a:buNone/>
            </a:pPr>
            <a:r>
              <a:rPr lang="en-US" sz="4800" dirty="0">
                <a:latin typeface="Times New Roman" panose="02020603050405020304" pitchFamily="18" charset="0"/>
                <a:ea typeface="Times New Roman" panose="02020603050405020304" pitchFamily="18" charset="0"/>
              </a:rPr>
              <a:t> 4 H</a:t>
            </a:r>
            <a:r>
              <a:rPr lang="en-US" sz="4800" dirty="0">
                <a:solidFill>
                  <a:schemeClr val="bg1"/>
                </a:solidFill>
                <a:latin typeface="Times New Roman" panose="02020603050405020304" pitchFamily="18" charset="0"/>
                <a:ea typeface="Times New Roman" panose="02020603050405020304" pitchFamily="18" charset="0"/>
              </a:rPr>
              <a:t>e</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hat</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ath</a:t>
            </a:r>
            <a:r>
              <a:rPr lang="en-US" sz="4800" dirty="0">
                <a:latin typeface="Times New Roman" panose="02020603050405020304" pitchFamily="18" charset="0"/>
                <a:ea typeface="Times New Roman" panose="02020603050405020304" pitchFamily="18" charset="0"/>
              </a:rPr>
              <a:t> c</a:t>
            </a:r>
            <a:r>
              <a:rPr lang="en-US" sz="4800" dirty="0">
                <a:solidFill>
                  <a:schemeClr val="bg1"/>
                </a:solidFill>
                <a:latin typeface="Times New Roman" panose="02020603050405020304" pitchFamily="18" charset="0"/>
                <a:ea typeface="Times New Roman" panose="02020603050405020304" pitchFamily="18" charset="0"/>
              </a:rPr>
              <a:t>lean</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ands</a:t>
            </a:r>
            <a:r>
              <a:rPr lang="en-US" sz="4800" dirty="0">
                <a:latin typeface="Times New Roman" panose="02020603050405020304" pitchFamily="18" charset="0"/>
                <a:ea typeface="Times New Roman" panose="02020603050405020304" pitchFamily="18" charset="0"/>
              </a:rPr>
              <a:t>, a</a:t>
            </a:r>
            <a:r>
              <a:rPr lang="en-US" sz="4800" dirty="0">
                <a:solidFill>
                  <a:schemeClr val="bg1"/>
                </a:solidFill>
                <a:latin typeface="Times New Roman" panose="02020603050405020304" pitchFamily="18" charset="0"/>
                <a:ea typeface="Times New Roman" panose="02020603050405020304" pitchFamily="18" charset="0"/>
              </a:rPr>
              <a:t>nd</a:t>
            </a:r>
            <a:r>
              <a:rPr lang="en-US" sz="4800" dirty="0">
                <a:latin typeface="Times New Roman" panose="02020603050405020304" pitchFamily="18" charset="0"/>
                <a:ea typeface="Times New Roman" panose="02020603050405020304" pitchFamily="18" charset="0"/>
              </a:rPr>
              <a:t> a p</a:t>
            </a:r>
            <a:r>
              <a:rPr lang="en-US" sz="4800" dirty="0">
                <a:solidFill>
                  <a:schemeClr val="bg1"/>
                </a:solidFill>
                <a:latin typeface="Times New Roman" panose="02020603050405020304" pitchFamily="18" charset="0"/>
                <a:ea typeface="Times New Roman" panose="02020603050405020304" pitchFamily="18" charset="0"/>
              </a:rPr>
              <a:t>ure</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eart</a:t>
            </a:r>
            <a:r>
              <a:rPr lang="en-US" sz="4800" dirty="0">
                <a:latin typeface="Times New Roman" panose="02020603050405020304" pitchFamily="18" charset="0"/>
                <a:ea typeface="Times New Roman" panose="02020603050405020304" pitchFamily="18" charset="0"/>
              </a:rPr>
              <a:t>; w</a:t>
            </a:r>
            <a:r>
              <a:rPr lang="en-US" sz="4800" dirty="0">
                <a:solidFill>
                  <a:schemeClr val="bg1"/>
                </a:solidFill>
                <a:latin typeface="Times New Roman" panose="02020603050405020304" pitchFamily="18" charset="0"/>
                <a:ea typeface="Times New Roman" panose="02020603050405020304" pitchFamily="18" charset="0"/>
              </a:rPr>
              <a:t>ho</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ath</a:t>
            </a:r>
            <a:r>
              <a:rPr lang="en-US" sz="4800" dirty="0">
                <a:latin typeface="Times New Roman" panose="02020603050405020304" pitchFamily="18" charset="0"/>
                <a:ea typeface="Times New Roman" panose="02020603050405020304" pitchFamily="18" charset="0"/>
              </a:rPr>
              <a:t> n</a:t>
            </a:r>
            <a:r>
              <a:rPr lang="en-US" sz="4800" dirty="0">
                <a:solidFill>
                  <a:schemeClr val="bg1"/>
                </a:solidFill>
                <a:latin typeface="Times New Roman" panose="02020603050405020304" pitchFamily="18" charset="0"/>
                <a:ea typeface="Times New Roman" panose="02020603050405020304" pitchFamily="18" charset="0"/>
              </a:rPr>
              <a:t>ot</a:t>
            </a:r>
            <a:r>
              <a:rPr lang="en-US" sz="4800" dirty="0">
                <a:latin typeface="Times New Roman" panose="02020603050405020304" pitchFamily="18" charset="0"/>
                <a:ea typeface="Times New Roman" panose="02020603050405020304" pitchFamily="18" charset="0"/>
              </a:rPr>
              <a:t> l</a:t>
            </a:r>
            <a:r>
              <a:rPr lang="en-US" sz="4800" dirty="0">
                <a:solidFill>
                  <a:schemeClr val="bg1"/>
                </a:solidFill>
                <a:latin typeface="Times New Roman" panose="02020603050405020304" pitchFamily="18" charset="0"/>
                <a:ea typeface="Times New Roman" panose="02020603050405020304" pitchFamily="18" charset="0"/>
              </a:rPr>
              <a:t>ifted</a:t>
            </a:r>
            <a:r>
              <a:rPr lang="en-US" sz="4800" dirty="0">
                <a:latin typeface="Times New Roman" panose="02020603050405020304" pitchFamily="18" charset="0"/>
                <a:ea typeface="Times New Roman" panose="02020603050405020304" pitchFamily="18" charset="0"/>
              </a:rPr>
              <a:t> u</a:t>
            </a:r>
            <a:r>
              <a:rPr lang="en-US" sz="4800" dirty="0">
                <a:solidFill>
                  <a:schemeClr val="bg1"/>
                </a:solidFill>
                <a:latin typeface="Times New Roman" panose="02020603050405020304" pitchFamily="18" charset="0"/>
                <a:ea typeface="Times New Roman" panose="02020603050405020304" pitchFamily="18" charset="0"/>
              </a:rPr>
              <a:t>p</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is</a:t>
            </a:r>
            <a:r>
              <a:rPr lang="en-US" sz="4800" dirty="0">
                <a:latin typeface="Times New Roman" panose="02020603050405020304" pitchFamily="18" charset="0"/>
                <a:ea typeface="Times New Roman" panose="02020603050405020304" pitchFamily="18" charset="0"/>
              </a:rPr>
              <a:t> s</a:t>
            </a:r>
            <a:r>
              <a:rPr lang="en-US" sz="4800" dirty="0">
                <a:solidFill>
                  <a:schemeClr val="bg1"/>
                </a:solidFill>
                <a:latin typeface="Times New Roman" panose="02020603050405020304" pitchFamily="18" charset="0"/>
                <a:ea typeface="Times New Roman" panose="02020603050405020304" pitchFamily="18" charset="0"/>
              </a:rPr>
              <a:t>oul</a:t>
            </a:r>
            <a:r>
              <a:rPr lang="en-US" sz="4800" dirty="0">
                <a:latin typeface="Times New Roman" panose="02020603050405020304" pitchFamily="18" charset="0"/>
                <a:ea typeface="Times New Roman" panose="02020603050405020304" pitchFamily="18" charset="0"/>
              </a:rPr>
              <a:t> u</a:t>
            </a:r>
            <a:r>
              <a:rPr lang="en-US" sz="4800" dirty="0">
                <a:solidFill>
                  <a:schemeClr val="bg1"/>
                </a:solidFill>
                <a:latin typeface="Times New Roman" panose="02020603050405020304" pitchFamily="18" charset="0"/>
                <a:ea typeface="Times New Roman" panose="02020603050405020304" pitchFamily="18" charset="0"/>
              </a:rPr>
              <a:t>nto</a:t>
            </a:r>
            <a:r>
              <a:rPr lang="en-US" sz="4800" dirty="0">
                <a:latin typeface="Times New Roman" panose="02020603050405020304" pitchFamily="18" charset="0"/>
                <a:ea typeface="Times New Roman" panose="02020603050405020304" pitchFamily="18" charset="0"/>
              </a:rPr>
              <a:t> v</a:t>
            </a:r>
            <a:r>
              <a:rPr lang="en-US" sz="4800" dirty="0">
                <a:solidFill>
                  <a:schemeClr val="bg1"/>
                </a:solidFill>
                <a:latin typeface="Times New Roman" panose="02020603050405020304" pitchFamily="18" charset="0"/>
                <a:ea typeface="Times New Roman" panose="02020603050405020304" pitchFamily="18" charset="0"/>
              </a:rPr>
              <a:t>anity</a:t>
            </a:r>
            <a:r>
              <a:rPr lang="en-US" sz="4800" dirty="0">
                <a:latin typeface="Times New Roman" panose="02020603050405020304" pitchFamily="18" charset="0"/>
                <a:ea typeface="Times New Roman" panose="02020603050405020304" pitchFamily="18" charset="0"/>
              </a:rPr>
              <a:t>, n</a:t>
            </a:r>
            <a:r>
              <a:rPr lang="en-US" sz="4800" dirty="0">
                <a:solidFill>
                  <a:schemeClr val="bg1"/>
                </a:solidFill>
                <a:latin typeface="Times New Roman" panose="02020603050405020304" pitchFamily="18" charset="0"/>
                <a:ea typeface="Times New Roman" panose="02020603050405020304" pitchFamily="18" charset="0"/>
              </a:rPr>
              <a:t>or</a:t>
            </a:r>
            <a:r>
              <a:rPr lang="en-US" sz="4800" dirty="0">
                <a:latin typeface="Times New Roman" panose="02020603050405020304" pitchFamily="18" charset="0"/>
                <a:ea typeface="Times New Roman" panose="02020603050405020304" pitchFamily="18" charset="0"/>
              </a:rPr>
              <a:t> s</a:t>
            </a:r>
            <a:r>
              <a:rPr lang="en-US" sz="4800" dirty="0">
                <a:solidFill>
                  <a:schemeClr val="bg1"/>
                </a:solidFill>
                <a:latin typeface="Times New Roman" panose="02020603050405020304" pitchFamily="18" charset="0"/>
                <a:ea typeface="Times New Roman" panose="02020603050405020304" pitchFamily="18" charset="0"/>
              </a:rPr>
              <a:t>worn</a:t>
            </a:r>
            <a:r>
              <a:rPr lang="en-US" sz="4800" dirty="0">
                <a:latin typeface="Times New Roman" panose="02020603050405020304" pitchFamily="18" charset="0"/>
                <a:ea typeface="Times New Roman" panose="02020603050405020304" pitchFamily="18" charset="0"/>
              </a:rPr>
              <a:t> d</a:t>
            </a:r>
            <a:r>
              <a:rPr lang="en-US" sz="4800" dirty="0">
                <a:solidFill>
                  <a:schemeClr val="bg1"/>
                </a:solidFill>
                <a:latin typeface="Times New Roman" panose="02020603050405020304" pitchFamily="18" charset="0"/>
                <a:ea typeface="Times New Roman" panose="02020603050405020304" pitchFamily="18" charset="0"/>
              </a:rPr>
              <a:t>eceitfully</a:t>
            </a:r>
            <a:r>
              <a:rPr lang="en-US" sz="4800" dirty="0">
                <a:latin typeface="Times New Roman" panose="02020603050405020304" pitchFamily="18" charset="0"/>
                <a:ea typeface="Times New Roman" panose="02020603050405020304" pitchFamily="18" charset="0"/>
              </a:rPr>
              <a:t>.</a:t>
            </a:r>
            <a:endParaRPr lang="en-US" sz="4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80272685"/>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Psalm 24:3-4</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2009138825"/>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Psalm 119:105</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Thy word is a lamp unto my feet, and a light unto my path.</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397072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812673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God’s word is a lamp unto my </a:t>
            </a:r>
            <a:r>
              <a:rPr lang="en-US" kern="0" dirty="0" smtClean="0">
                <a:latin typeface="Times New Roman" panose="02020603050405020304" pitchFamily="18" charset="0"/>
                <a:ea typeface="Georgia"/>
                <a:cs typeface="Times New Roman" panose="02020603050405020304" pitchFamily="18" charset="0"/>
                <a:sym typeface="Georgia"/>
              </a:rPr>
              <a:t>feet</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Psalm 119:105</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In </a:t>
            </a:r>
            <a:r>
              <a:rPr lang="en-US" sz="2600" kern="0" dirty="0">
                <a:latin typeface="Times New Roman" panose="02020603050405020304" pitchFamily="18" charset="0"/>
                <a:ea typeface="Georgia"/>
                <a:cs typeface="Times New Roman" panose="02020603050405020304" pitchFamily="18" charset="0"/>
                <a:sym typeface="Georgia"/>
              </a:rPr>
              <a:t>a psalm (song) about God’s law, the psalmist compared God’s word to a light that guides us on the path of life.</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The </a:t>
            </a:r>
            <a:r>
              <a:rPr lang="en-US" sz="2600" kern="0" dirty="0">
                <a:latin typeface="Times New Roman" panose="02020603050405020304" pitchFamily="18" charset="0"/>
                <a:ea typeface="Georgia"/>
                <a:cs typeface="Times New Roman" panose="02020603050405020304" pitchFamily="18" charset="0"/>
                <a:sym typeface="Georgia"/>
              </a:rPr>
              <a:t>word of God gives direction for our lives.</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Seek </a:t>
            </a:r>
            <a:r>
              <a:rPr lang="en-US" sz="2600" kern="0" dirty="0">
                <a:latin typeface="Times New Roman" panose="02020603050405020304" pitchFamily="18" charset="0"/>
                <a:ea typeface="Georgia"/>
                <a:cs typeface="Times New Roman" panose="02020603050405020304" pitchFamily="18" charset="0"/>
                <a:sym typeface="Georgia"/>
              </a:rPr>
              <a:t>answers to your questions and guidance for your life as you study the scriptures and the words of living prophets.</a:t>
            </a:r>
          </a:p>
        </p:txBody>
      </p:sp>
    </p:spTree>
    <p:extLst>
      <p:ext uri="{BB962C8B-B14F-4D97-AF65-F5344CB8AC3E}">
        <p14:creationId xmlns:p14="http://schemas.microsoft.com/office/powerpoint/2010/main" val="2219303334"/>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152400"/>
            <a:ext cx="7772400" cy="1143000"/>
          </a:xfrm>
        </p:spPr>
        <p:txBody>
          <a:bodyPr/>
          <a:lstStyle/>
          <a:p>
            <a:r>
              <a:rPr lang="en-US" altLang="en-US" sz="3400" b="1" i="1" u="sng" dirty="0" smtClean="0"/>
              <a:t>God’s Word</a:t>
            </a:r>
            <a:r>
              <a:rPr lang="en-US" altLang="en-US" sz="3400" b="1" i="1" dirty="0" smtClean="0"/>
              <a:t> Is A Lamp Unto My </a:t>
            </a:r>
            <a:r>
              <a:rPr lang="en-US" altLang="en-US" sz="3400" b="1" i="1" u="sng" dirty="0" smtClean="0"/>
              <a:t>Feet</a:t>
            </a:r>
          </a:p>
        </p:txBody>
      </p:sp>
      <p:sp>
        <p:nvSpPr>
          <p:cNvPr id="8200" name="AutoShape 356"/>
          <p:cNvSpPr>
            <a:spLocks noChangeArrowheads="1"/>
          </p:cNvSpPr>
          <p:nvPr/>
        </p:nvSpPr>
        <p:spPr bwMode="auto">
          <a:xfrm>
            <a:off x="685800" y="986790"/>
            <a:ext cx="7810500" cy="2133600"/>
          </a:xfrm>
          <a:prstGeom prst="wedgeRoundRectCallout">
            <a:avLst>
              <a:gd name="adj1" fmla="val -30192"/>
              <a:gd name="adj2" fmla="val 50262"/>
              <a:gd name="adj3" fmla="val 16667"/>
            </a:avLst>
          </a:prstGeom>
          <a:solidFill>
            <a:srgbClr val="FFFF99"/>
          </a:solidFill>
          <a:ln w="9525">
            <a:solidFill>
              <a:schemeClr val="tx1"/>
            </a:solidFill>
            <a:miter lim="800000"/>
            <a:headEnd/>
            <a:tailEnd/>
          </a:ln>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dirty="0" smtClean="0"/>
              <a:t>God’s Word </a:t>
            </a:r>
            <a:r>
              <a:rPr lang="en-US" altLang="en-US" sz="2800" dirty="0" smtClean="0"/>
              <a:t>even shows the palms (</a:t>
            </a:r>
            <a:r>
              <a:rPr lang="en-US" altLang="en-US" b="1" u="sng" dirty="0" smtClean="0"/>
              <a:t>Psalms</a:t>
            </a:r>
            <a:r>
              <a:rPr lang="en-US" altLang="en-US" sz="2800" dirty="0" smtClean="0"/>
              <a:t>) </a:t>
            </a:r>
          </a:p>
          <a:p>
            <a:pPr algn="ctr">
              <a:spcBef>
                <a:spcPct val="0"/>
              </a:spcBef>
              <a:buFontTx/>
              <a:buNone/>
            </a:pPr>
            <a:r>
              <a:rPr lang="en-US" altLang="en-US" sz="2800" dirty="0" smtClean="0"/>
              <a:t>of your feet where to go. This One-Nineteen (</a:t>
            </a:r>
            <a:r>
              <a:rPr lang="en-US" altLang="en-US" b="1" u="sng" dirty="0"/>
              <a:t>119</a:t>
            </a:r>
            <a:r>
              <a:rPr lang="en-US" altLang="en-US" sz="2800" dirty="0"/>
              <a:t>) </a:t>
            </a:r>
            <a:endParaRPr lang="en-US" altLang="en-US" sz="2800" dirty="0" smtClean="0"/>
          </a:p>
          <a:p>
            <a:pPr algn="ctr">
              <a:spcBef>
                <a:spcPct val="0"/>
              </a:spcBef>
              <a:buFontTx/>
              <a:buNone/>
            </a:pPr>
            <a:r>
              <a:rPr lang="en-US" altLang="en-US" sz="2800" dirty="0" smtClean="0"/>
              <a:t>year old sister missionary knows you need to always </a:t>
            </a:r>
          </a:p>
          <a:p>
            <a:pPr algn="ctr">
              <a:spcBef>
                <a:spcPct val="0"/>
              </a:spcBef>
              <a:buFontTx/>
              <a:buNone/>
            </a:pPr>
            <a:r>
              <a:rPr lang="en-US" altLang="en-US" sz="2800" dirty="0" smtClean="0"/>
              <a:t>read God’s Word, even if you are </a:t>
            </a:r>
            <a:r>
              <a:rPr lang="en-US" altLang="en-US" b="1" u="sng" dirty="0" smtClean="0"/>
              <a:t>105</a:t>
            </a:r>
            <a:r>
              <a:rPr lang="en-US" altLang="en-US" sz="2800" dirty="0" smtClean="0"/>
              <a:t>. </a:t>
            </a:r>
            <a:endParaRPr lang="en-US" altLang="en-US" sz="2800" dirty="0"/>
          </a:p>
        </p:txBody>
      </p:sp>
      <p:pic>
        <p:nvPicPr>
          <p:cNvPr id="53252" name="Picture 4" descr="http://stephrobbins.com/wp-content/uploads/2013/02/Lamp-to-my-feet-e1359912720852.jpg"/>
          <p:cNvPicPr>
            <a:picLocks noChangeAspect="1" noChangeArrowheads="1"/>
          </p:cNvPicPr>
          <p:nvPr/>
        </p:nvPicPr>
        <p:blipFill rotWithShape="1">
          <a:blip r:embed="rId3">
            <a:extLst>
              <a:ext uri="{28A0092B-C50C-407E-A947-70E740481C1C}">
                <a14:useLocalDpi xmlns:a14="http://schemas.microsoft.com/office/drawing/2010/main" val="0"/>
              </a:ext>
            </a:extLst>
          </a:blip>
          <a:srcRect b="20068"/>
          <a:stretch/>
        </p:blipFill>
        <p:spPr bwMode="auto">
          <a:xfrm>
            <a:off x="50470" y="3360676"/>
            <a:ext cx="3697384" cy="2462851"/>
          </a:xfrm>
          <a:prstGeom prst="rect">
            <a:avLst/>
          </a:prstGeom>
          <a:noFill/>
          <a:extLst>
            <a:ext uri="{909E8E84-426E-40DD-AFC4-6F175D3DCCD1}">
              <a14:hiddenFill xmlns:a14="http://schemas.microsoft.com/office/drawing/2010/main">
                <a:solidFill>
                  <a:srgbClr val="FFFFFF"/>
                </a:solidFill>
              </a14:hiddenFill>
            </a:ext>
          </a:extLst>
        </p:spPr>
      </p:pic>
      <p:pic>
        <p:nvPicPr>
          <p:cNvPr id="53258" name="Picture 10" descr="http://www.tampabay.com/resources/images/dti/rendered/2013/03/b2s_oldfolks032813_10536848_8col.jpg"/>
          <p:cNvPicPr>
            <a:picLocks noChangeAspect="1" noChangeArrowheads="1"/>
          </p:cNvPicPr>
          <p:nvPr/>
        </p:nvPicPr>
        <p:blipFill rotWithShape="1">
          <a:blip r:embed="rId4">
            <a:extLst>
              <a:ext uri="{28A0092B-C50C-407E-A947-70E740481C1C}">
                <a14:useLocalDpi xmlns:a14="http://schemas.microsoft.com/office/drawing/2010/main" val="0"/>
              </a:ext>
            </a:extLst>
          </a:blip>
          <a:srcRect r="21814"/>
          <a:stretch/>
        </p:blipFill>
        <p:spPr bwMode="auto">
          <a:xfrm>
            <a:off x="6172200" y="3359727"/>
            <a:ext cx="2891472" cy="2463800"/>
          </a:xfrm>
          <a:prstGeom prst="rect">
            <a:avLst/>
          </a:prstGeom>
          <a:noFill/>
          <a:extLst>
            <a:ext uri="{909E8E84-426E-40DD-AFC4-6F175D3DCCD1}">
              <a14:hiddenFill xmlns:a14="http://schemas.microsoft.com/office/drawing/2010/main">
                <a:solidFill>
                  <a:srgbClr val="FFFFFF"/>
                </a:solidFill>
              </a14:hiddenFill>
            </a:ext>
          </a:extLst>
        </p:spPr>
      </p:pic>
      <p:pic>
        <p:nvPicPr>
          <p:cNvPr id="53254" name="Picture 6" descr="http://en.elds.org/ldsblogs-com/files/2014/07/missionary-website-prototype-sister-missionaries-763000-gallery.jpg"/>
          <p:cNvPicPr>
            <a:picLocks noChangeAspect="1" noChangeArrowheads="1"/>
          </p:cNvPicPr>
          <p:nvPr/>
        </p:nvPicPr>
        <p:blipFill rotWithShape="1">
          <a:blip r:embed="rId5">
            <a:extLst>
              <a:ext uri="{28A0092B-C50C-407E-A947-70E740481C1C}">
                <a14:useLocalDpi xmlns:a14="http://schemas.microsoft.com/office/drawing/2010/main" val="0"/>
              </a:ext>
            </a:extLst>
          </a:blip>
          <a:srcRect t="6465" b="4350"/>
          <a:stretch/>
        </p:blipFill>
        <p:spPr bwMode="auto">
          <a:xfrm>
            <a:off x="3747854" y="3352800"/>
            <a:ext cx="2504674" cy="33619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6804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20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325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325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0"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152400"/>
            <a:ext cx="7772400" cy="1143000"/>
          </a:xfrm>
        </p:spPr>
        <p:txBody>
          <a:bodyPr/>
          <a:lstStyle/>
          <a:p>
            <a:r>
              <a:rPr lang="en-US" altLang="en-US" sz="3400" b="1" i="1" u="sng" dirty="0" smtClean="0"/>
              <a:t>God’s Word</a:t>
            </a:r>
            <a:r>
              <a:rPr lang="en-US" altLang="en-US" sz="3400" b="1" i="1" dirty="0" smtClean="0"/>
              <a:t> Is A Lamp Unto My </a:t>
            </a:r>
            <a:r>
              <a:rPr lang="en-US" altLang="en-US" sz="3400" b="1" i="1" u="sng" dirty="0" smtClean="0"/>
              <a:t>Feet</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1481696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119:105</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Thy word is a lamp unto my feet, and a light unto my path.</a:t>
            </a:r>
          </a:p>
        </p:txBody>
      </p:sp>
    </p:spTree>
    <p:extLst>
      <p:ext uri="{BB962C8B-B14F-4D97-AF65-F5344CB8AC3E}">
        <p14:creationId xmlns:p14="http://schemas.microsoft.com/office/powerpoint/2010/main" val="63524828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1:39</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behold</a:t>
            </a:r>
            <a:r>
              <a:rPr lang="en-US" sz="5400" dirty="0">
                <a:uFill>
                  <a:solidFill>
                    <a:schemeClr val="tx1"/>
                  </a:solidFill>
                </a:uFill>
                <a:latin typeface="Times New Roman" panose="02020603050405020304" pitchFamily="18" charset="0"/>
                <a:cs typeface="Times New Roman" panose="02020603050405020304" pitchFamily="18" charset="0"/>
              </a:rPr>
              <a:t>,</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work</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glory</a:t>
            </a:r>
            <a:r>
              <a:rPr lang="en-US" sz="5400" dirty="0">
                <a:uFill>
                  <a:solidFill>
                    <a:schemeClr val="tx1"/>
                  </a:solidFill>
                </a:uFill>
                <a:latin typeface="Times New Roman" panose="02020603050405020304" pitchFamily="18" charset="0"/>
                <a:cs typeface="Times New Roman" panose="02020603050405020304" pitchFamily="18" charset="0"/>
              </a:rPr>
              <a:t>—</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bring</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pass</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immortality</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eternal</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life of</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1993279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119:105</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5400" dirty="0">
                <a:uFill>
                  <a:solidFill>
                    <a:schemeClr val="tx1"/>
                  </a:solidFill>
                </a:uFill>
                <a:latin typeface="Times New Roman" panose="02020603050405020304" pitchFamily="18" charset="0"/>
                <a:cs typeface="Times New Roman" panose="02020603050405020304" pitchFamily="18" charset="0"/>
              </a:rPr>
              <a:t> word is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5400" dirty="0">
                <a:uFill>
                  <a:solidFill>
                    <a:schemeClr val="tx1"/>
                  </a:solidFill>
                </a:uFill>
                <a:latin typeface="Times New Roman" panose="02020603050405020304" pitchFamily="18" charset="0"/>
                <a:cs typeface="Times New Roman" panose="02020603050405020304" pitchFamily="18" charset="0"/>
              </a:rPr>
              <a:t> lamp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5400" dirty="0">
                <a:uFill>
                  <a:solidFill>
                    <a:schemeClr val="tx1"/>
                  </a:solidFill>
                </a:uFill>
                <a:latin typeface="Times New Roman" panose="02020603050405020304" pitchFamily="18" charset="0"/>
                <a:cs typeface="Times New Roman" panose="02020603050405020304" pitchFamily="18" charset="0"/>
              </a:rPr>
              <a:t> my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feet</a:t>
            </a:r>
            <a:r>
              <a:rPr lang="en-US" sz="5400" dirty="0">
                <a:uFill>
                  <a:solidFill>
                    <a:schemeClr val="tx1"/>
                  </a:solidFill>
                </a:uFill>
                <a:latin typeface="Times New Roman" panose="02020603050405020304" pitchFamily="18" charset="0"/>
                <a:cs typeface="Times New Roman" panose="02020603050405020304" pitchFamily="18" charset="0"/>
              </a:rPr>
              <a:t>, and a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light</a:t>
            </a:r>
            <a:r>
              <a:rPr lang="en-US" sz="5400" dirty="0">
                <a:uFill>
                  <a:solidFill>
                    <a:schemeClr val="tx1"/>
                  </a:solidFill>
                </a:uFill>
                <a:latin typeface="Times New Roman" panose="02020603050405020304" pitchFamily="18" charset="0"/>
                <a:cs typeface="Times New Roman" panose="02020603050405020304" pitchFamily="18" charset="0"/>
              </a:rPr>
              <a:t> unto my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path</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446338447"/>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119:105</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word</a:t>
            </a:r>
            <a:r>
              <a:rPr lang="en-US" sz="5400" dirty="0">
                <a:uFill>
                  <a:solidFill>
                    <a:schemeClr val="tx1"/>
                  </a:solidFill>
                </a:uFill>
                <a:latin typeface="Times New Roman" panose="02020603050405020304" pitchFamily="18" charset="0"/>
                <a:cs typeface="Times New Roman" panose="02020603050405020304" pitchFamily="18" charset="0"/>
              </a:rPr>
              <a:t> is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lamp</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5400" dirty="0">
                <a:uFill>
                  <a:solidFill>
                    <a:schemeClr val="tx1"/>
                  </a:solidFill>
                </a:uFill>
                <a:latin typeface="Times New Roman" panose="02020603050405020304" pitchFamily="18" charset="0"/>
                <a:cs typeface="Times New Roman" panose="02020603050405020304" pitchFamily="18" charset="0"/>
              </a:rPr>
              <a:t> my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feet</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5400" dirty="0">
                <a:uFill>
                  <a:solidFill>
                    <a:schemeClr val="tx1"/>
                  </a:solidFill>
                </a:uFill>
                <a:latin typeface="Times New Roman" panose="02020603050405020304" pitchFamily="18" charset="0"/>
                <a:cs typeface="Times New Roman" panose="02020603050405020304" pitchFamily="18" charset="0"/>
              </a:rPr>
              <a:t> a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light</a:t>
            </a:r>
            <a:r>
              <a:rPr lang="en-US" sz="5400" dirty="0">
                <a:uFill>
                  <a:solidFill>
                    <a:schemeClr val="tx1"/>
                  </a:solidFill>
                </a:uFill>
                <a:latin typeface="Times New Roman" panose="02020603050405020304" pitchFamily="18" charset="0"/>
                <a:cs typeface="Times New Roman" panose="02020603050405020304" pitchFamily="18" charset="0"/>
              </a:rPr>
              <a:t> unto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path</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783007747"/>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119:105</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word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lamp</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feet</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light</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path</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83481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119:105</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T</a:t>
            </a:r>
            <a:r>
              <a:rPr lang="en-US" sz="5400" dirty="0">
                <a:solidFill>
                  <a:schemeClr val="bg1"/>
                </a:solidFill>
                <a:latin typeface="Times New Roman" panose="02020603050405020304" pitchFamily="18" charset="0"/>
                <a:cs typeface="Times New Roman" panose="02020603050405020304" pitchFamily="18" charset="0"/>
              </a:rPr>
              <a:t>hy</a:t>
            </a:r>
            <a:r>
              <a:rPr lang="en-US" sz="5400" dirty="0">
                <a:latin typeface="Times New Roman" panose="02020603050405020304" pitchFamily="18" charset="0"/>
                <a:cs typeface="Times New Roman" panose="02020603050405020304" pitchFamily="18" charset="0"/>
              </a:rPr>
              <a:t> w</a:t>
            </a:r>
            <a:r>
              <a:rPr lang="en-US" sz="5400" dirty="0">
                <a:solidFill>
                  <a:schemeClr val="bg1"/>
                </a:solidFill>
                <a:latin typeface="Times New Roman" panose="02020603050405020304" pitchFamily="18" charset="0"/>
                <a:cs typeface="Times New Roman" panose="02020603050405020304" pitchFamily="18" charset="0"/>
              </a:rPr>
              <a:t>ord</a:t>
            </a:r>
            <a:r>
              <a:rPr lang="en-US" sz="5400" dirty="0">
                <a:latin typeface="Times New Roman" panose="02020603050405020304" pitchFamily="18" charset="0"/>
                <a:cs typeface="Times New Roman" panose="02020603050405020304" pitchFamily="18" charset="0"/>
              </a:rPr>
              <a:t> i</a:t>
            </a:r>
            <a:r>
              <a:rPr lang="en-US" sz="5400" dirty="0">
                <a:solidFill>
                  <a:schemeClr val="bg1"/>
                </a:solidFill>
                <a:latin typeface="Times New Roman" panose="02020603050405020304" pitchFamily="18" charset="0"/>
                <a:cs typeface="Times New Roman" panose="02020603050405020304" pitchFamily="18" charset="0"/>
              </a:rPr>
              <a:t>s</a:t>
            </a:r>
            <a:r>
              <a:rPr lang="en-US" sz="5400" dirty="0">
                <a:latin typeface="Times New Roman" panose="02020603050405020304" pitchFamily="18" charset="0"/>
                <a:cs typeface="Times New Roman" panose="02020603050405020304" pitchFamily="18" charset="0"/>
              </a:rPr>
              <a:t> a l</a:t>
            </a:r>
            <a:r>
              <a:rPr lang="en-US" sz="5400" dirty="0">
                <a:solidFill>
                  <a:schemeClr val="bg1"/>
                </a:solidFill>
                <a:latin typeface="Times New Roman" panose="02020603050405020304" pitchFamily="18" charset="0"/>
                <a:cs typeface="Times New Roman" panose="02020603050405020304" pitchFamily="18" charset="0"/>
              </a:rPr>
              <a:t>amp</a:t>
            </a:r>
            <a:r>
              <a:rPr lang="en-US" sz="5400" dirty="0">
                <a:latin typeface="Times New Roman" panose="02020603050405020304" pitchFamily="18" charset="0"/>
                <a:cs typeface="Times New Roman" panose="02020603050405020304" pitchFamily="18" charset="0"/>
              </a:rPr>
              <a:t> u</a:t>
            </a:r>
            <a:r>
              <a:rPr lang="en-US" sz="5400" dirty="0">
                <a:solidFill>
                  <a:schemeClr val="bg1"/>
                </a:solidFill>
                <a:latin typeface="Times New Roman" panose="02020603050405020304" pitchFamily="18" charset="0"/>
                <a:cs typeface="Times New Roman" panose="02020603050405020304" pitchFamily="18" charset="0"/>
              </a:rPr>
              <a:t>nto</a:t>
            </a:r>
            <a:r>
              <a:rPr lang="en-US" sz="5400" dirty="0">
                <a:latin typeface="Times New Roman" panose="02020603050405020304" pitchFamily="18" charset="0"/>
                <a:cs typeface="Times New Roman" panose="02020603050405020304" pitchFamily="18" charset="0"/>
              </a:rPr>
              <a:t> m</a:t>
            </a:r>
            <a:r>
              <a:rPr lang="en-US" sz="5400" dirty="0">
                <a:solidFill>
                  <a:schemeClr val="bg1"/>
                </a:solidFill>
                <a:latin typeface="Times New Roman" panose="02020603050405020304" pitchFamily="18" charset="0"/>
                <a:cs typeface="Times New Roman" panose="02020603050405020304" pitchFamily="18" charset="0"/>
              </a:rPr>
              <a:t>y</a:t>
            </a:r>
            <a:r>
              <a:rPr lang="en-US" sz="5400" dirty="0">
                <a:latin typeface="Times New Roman" panose="02020603050405020304" pitchFamily="18" charset="0"/>
                <a:cs typeface="Times New Roman" panose="02020603050405020304" pitchFamily="18" charset="0"/>
              </a:rPr>
              <a:t> f</a:t>
            </a:r>
            <a:r>
              <a:rPr lang="en-US" sz="5400" dirty="0">
                <a:solidFill>
                  <a:schemeClr val="bg1"/>
                </a:solidFill>
                <a:latin typeface="Times New Roman" panose="02020603050405020304" pitchFamily="18" charset="0"/>
                <a:cs typeface="Times New Roman" panose="02020603050405020304" pitchFamily="18" charset="0"/>
              </a:rPr>
              <a:t>eet</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nd</a:t>
            </a:r>
            <a:r>
              <a:rPr lang="en-US" sz="5400" dirty="0">
                <a:latin typeface="Times New Roman" panose="02020603050405020304" pitchFamily="18" charset="0"/>
                <a:cs typeface="Times New Roman" panose="02020603050405020304" pitchFamily="18" charset="0"/>
              </a:rPr>
              <a:t> a l</a:t>
            </a:r>
            <a:r>
              <a:rPr lang="en-US" sz="5400" dirty="0">
                <a:solidFill>
                  <a:schemeClr val="bg1"/>
                </a:solidFill>
                <a:latin typeface="Times New Roman" panose="02020603050405020304" pitchFamily="18" charset="0"/>
                <a:cs typeface="Times New Roman" panose="02020603050405020304" pitchFamily="18" charset="0"/>
              </a:rPr>
              <a:t>ight</a:t>
            </a:r>
            <a:r>
              <a:rPr lang="en-US" sz="5400" dirty="0">
                <a:latin typeface="Times New Roman" panose="02020603050405020304" pitchFamily="18" charset="0"/>
                <a:cs typeface="Times New Roman" panose="02020603050405020304" pitchFamily="18" charset="0"/>
              </a:rPr>
              <a:t> u</a:t>
            </a:r>
            <a:r>
              <a:rPr lang="en-US" sz="5400" dirty="0">
                <a:solidFill>
                  <a:schemeClr val="bg1"/>
                </a:solidFill>
                <a:latin typeface="Times New Roman" panose="02020603050405020304" pitchFamily="18" charset="0"/>
                <a:cs typeface="Times New Roman" panose="02020603050405020304" pitchFamily="18" charset="0"/>
              </a:rPr>
              <a:t>nto</a:t>
            </a:r>
            <a:r>
              <a:rPr lang="en-US" sz="5400" dirty="0">
                <a:latin typeface="Times New Roman" panose="02020603050405020304" pitchFamily="18" charset="0"/>
                <a:cs typeface="Times New Roman" panose="02020603050405020304" pitchFamily="18" charset="0"/>
              </a:rPr>
              <a:t> m</a:t>
            </a:r>
            <a:r>
              <a:rPr lang="en-US" sz="5400" dirty="0">
                <a:solidFill>
                  <a:schemeClr val="bg1"/>
                </a:solidFill>
                <a:latin typeface="Times New Roman" panose="02020603050405020304" pitchFamily="18" charset="0"/>
                <a:cs typeface="Times New Roman" panose="02020603050405020304" pitchFamily="18" charset="0"/>
              </a:rPr>
              <a:t>y</a:t>
            </a:r>
            <a:r>
              <a:rPr lang="en-US" sz="5400" dirty="0">
                <a:latin typeface="Times New Roman" panose="02020603050405020304" pitchFamily="18" charset="0"/>
                <a:cs typeface="Times New Roman" panose="02020603050405020304" pitchFamily="18" charset="0"/>
              </a:rPr>
              <a:t> p</a:t>
            </a:r>
            <a:r>
              <a:rPr lang="en-US" sz="5400" dirty="0">
                <a:solidFill>
                  <a:schemeClr val="bg1"/>
                </a:solidFill>
                <a:latin typeface="Times New Roman" panose="02020603050405020304" pitchFamily="18" charset="0"/>
                <a:cs typeface="Times New Roman" panose="02020603050405020304" pitchFamily="18" charset="0"/>
              </a:rPr>
              <a:t>ath</a:t>
            </a:r>
            <a:r>
              <a:rPr lang="en-US" sz="5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893867058"/>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Psalm 119:105</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162551868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127:3</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ea typeface="Times New Roman" panose="02020603050405020304" pitchFamily="18" charset="0"/>
              </a:rPr>
              <a:t>Lo, children are an heritage of the Lord: and the fruit of the womb is his reward.</a:t>
            </a:r>
            <a:endParaRPr lang="en-US" sz="5400" dirty="0">
              <a:latin typeface="Times New Roman" panose="02020603050405020304" pitchFamily="18" charset="0"/>
              <a:cs typeface="Times New Roman" panose="02020603050405020304" pitchFamily="18" charset="0"/>
            </a:endParaRP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4201663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fontScale="90000"/>
          </a:bodyPr>
          <a:lstStyle/>
          <a:p>
            <a:pPr lvl="0"/>
            <a:r>
              <a:rPr lang="en-US" kern="0" dirty="0">
                <a:latin typeface="Times New Roman" panose="02020603050405020304" pitchFamily="18" charset="0"/>
                <a:ea typeface="Georgia"/>
                <a:cs typeface="Times New Roman" panose="02020603050405020304" pitchFamily="18" charset="0"/>
                <a:sym typeface="Georgia"/>
              </a:rPr>
              <a:t>Children are an heritage of the </a:t>
            </a:r>
            <a:r>
              <a:rPr lang="en-US" kern="0" dirty="0" smtClean="0">
                <a:latin typeface="Times New Roman" panose="02020603050405020304" pitchFamily="18" charset="0"/>
                <a:ea typeface="Georgia"/>
                <a:cs typeface="Times New Roman" panose="02020603050405020304" pitchFamily="18" charset="0"/>
                <a:sym typeface="Georgia"/>
              </a:rPr>
              <a:t>Lord</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Psalm 127:3</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A </a:t>
            </a:r>
            <a:r>
              <a:rPr lang="en-US" sz="2600" kern="0" dirty="0">
                <a:latin typeface="Times New Roman" panose="02020603050405020304" pitchFamily="18" charset="0"/>
                <a:ea typeface="Georgia"/>
                <a:cs typeface="Times New Roman" panose="02020603050405020304" pitchFamily="18" charset="0"/>
                <a:sym typeface="Georgia"/>
              </a:rPr>
              <a:t>psalm (song) about God’s blessings teaches that children are a precious gift from God.</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Children </a:t>
            </a:r>
            <a:r>
              <a:rPr lang="en-US" sz="2600" kern="0" dirty="0">
                <a:latin typeface="Times New Roman" panose="02020603050405020304" pitchFamily="18" charset="0"/>
                <a:ea typeface="Georgia"/>
                <a:cs typeface="Times New Roman" panose="02020603050405020304" pitchFamily="18" charset="0"/>
                <a:sym typeface="Georgia"/>
              </a:rPr>
              <a:t>are to be cherished as gifts from God.</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In </a:t>
            </a:r>
            <a:r>
              <a:rPr lang="en-US" sz="2600" kern="0" dirty="0">
                <a:latin typeface="Times New Roman" panose="02020603050405020304" pitchFamily="18" charset="0"/>
                <a:ea typeface="Georgia"/>
                <a:cs typeface="Times New Roman" panose="02020603050405020304" pitchFamily="18" charset="0"/>
                <a:sym typeface="Georgia"/>
              </a:rPr>
              <a:t>what ways are you preparing yourself now for the sacred responsibility of raising and caring for your own children?</a:t>
            </a:r>
          </a:p>
        </p:txBody>
      </p:sp>
    </p:spTree>
    <p:extLst>
      <p:ext uri="{BB962C8B-B14F-4D97-AF65-F5344CB8AC3E}">
        <p14:creationId xmlns:p14="http://schemas.microsoft.com/office/powerpoint/2010/main" val="3823053947"/>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u="sng" dirty="0" smtClean="0"/>
              <a:t>Children</a:t>
            </a:r>
            <a:r>
              <a:rPr lang="en-US" altLang="en-US" sz="3400" b="1" i="1" dirty="0" smtClean="0"/>
              <a:t> Are An Heritage Of The Lord</a:t>
            </a:r>
          </a:p>
        </p:txBody>
      </p:sp>
      <p:pic>
        <p:nvPicPr>
          <p:cNvPr id="54274" name="Picture 2" descr="https://cdn.shopify.com/s/files/1/0459/0781/files/blog_FAMILY-REUNION1.jpg?23519"/>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 y="2644140"/>
            <a:ext cx="8942645" cy="3985260"/>
          </a:xfrm>
          <a:prstGeom prst="rect">
            <a:avLst/>
          </a:prstGeom>
          <a:noFill/>
          <a:extLst>
            <a:ext uri="{909E8E84-426E-40DD-AFC4-6F175D3DCCD1}">
              <a14:hiddenFill xmlns:a14="http://schemas.microsoft.com/office/drawing/2010/main">
                <a:solidFill>
                  <a:srgbClr val="FFFFFF"/>
                </a:solidFill>
              </a14:hiddenFill>
            </a:ext>
          </a:extLst>
        </p:spPr>
      </p:pic>
      <p:sp>
        <p:nvSpPr>
          <p:cNvPr id="11" name="Rounded Rectangular Callout 10"/>
          <p:cNvSpPr/>
          <p:nvPr/>
        </p:nvSpPr>
        <p:spPr bwMode="auto">
          <a:xfrm>
            <a:off x="647700" y="1120140"/>
            <a:ext cx="7848600" cy="1600200"/>
          </a:xfrm>
          <a:prstGeom prst="wedgeRoundRectCallout">
            <a:avLst>
              <a:gd name="adj1" fmla="val -17716"/>
              <a:gd name="adj2" fmla="val 50325"/>
              <a:gd name="adj3" fmla="val 16667"/>
            </a:avLst>
          </a:prstGeom>
          <a:solidFill>
            <a:srgbClr val="FFFFCC"/>
          </a:solidFill>
          <a:ln w="381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en-US" altLang="en-US" sz="2800" dirty="0"/>
              <a:t>Brother &amp; Sister </a:t>
            </a:r>
            <a:r>
              <a:rPr lang="en-US" altLang="en-US" sz="3200" b="1" u="sng" dirty="0"/>
              <a:t>Psalm</a:t>
            </a:r>
            <a:r>
              <a:rPr lang="en-US" altLang="en-US" sz="2800" dirty="0"/>
              <a:t> know that </a:t>
            </a:r>
            <a:r>
              <a:rPr lang="en-US" altLang="en-US" sz="2800" b="1" dirty="0"/>
              <a:t>Children are an </a:t>
            </a:r>
            <a:endParaRPr lang="en-US" altLang="en-US" sz="2800" b="1" dirty="0" smtClean="0"/>
          </a:p>
          <a:p>
            <a:pPr algn="ctr"/>
            <a:r>
              <a:rPr lang="en-US" altLang="en-US" sz="2800" b="1" dirty="0" smtClean="0"/>
              <a:t>Heritage </a:t>
            </a:r>
            <a:r>
              <a:rPr lang="en-US" altLang="en-US" sz="2800" b="1" dirty="0"/>
              <a:t>of the Lord </a:t>
            </a:r>
            <a:r>
              <a:rPr lang="en-US" altLang="en-US" sz="2800" dirty="0" smtClean="0"/>
              <a:t>because they were </a:t>
            </a:r>
            <a:r>
              <a:rPr lang="en-US" altLang="en-US" sz="2800" dirty="0"/>
              <a:t>blessed to </a:t>
            </a:r>
            <a:endParaRPr lang="en-US" altLang="en-US" sz="2800" dirty="0" smtClean="0"/>
          </a:p>
          <a:p>
            <a:pPr algn="ctr"/>
            <a:r>
              <a:rPr lang="en-US" altLang="en-US" sz="2800" dirty="0" smtClean="0"/>
              <a:t>have </a:t>
            </a:r>
            <a:r>
              <a:rPr lang="en-US" altLang="en-US" sz="2800" b="1" u="sng" dirty="0"/>
              <a:t>127</a:t>
            </a:r>
            <a:r>
              <a:rPr lang="en-US" altLang="en-US" sz="2800" dirty="0"/>
              <a:t> people at </a:t>
            </a:r>
            <a:r>
              <a:rPr lang="en-US" altLang="en-US" sz="2800" dirty="0" smtClean="0"/>
              <a:t>their </a:t>
            </a:r>
            <a:r>
              <a:rPr lang="en-US" altLang="en-US" sz="2800" dirty="0"/>
              <a:t>family reunion </a:t>
            </a:r>
            <a:r>
              <a:rPr lang="en-US" altLang="en-US" sz="2800" dirty="0" smtClean="0"/>
              <a:t>for </a:t>
            </a:r>
            <a:r>
              <a:rPr lang="en-US" altLang="en-US" sz="2800" b="1" u="sng" dirty="0"/>
              <a:t>3</a:t>
            </a:r>
            <a:r>
              <a:rPr lang="en-US" altLang="en-US" sz="2800" dirty="0"/>
              <a:t> days. </a:t>
            </a:r>
          </a:p>
        </p:txBody>
      </p:sp>
    </p:spTree>
    <p:extLst>
      <p:ext uri="{BB962C8B-B14F-4D97-AF65-F5344CB8AC3E}">
        <p14:creationId xmlns:p14="http://schemas.microsoft.com/office/powerpoint/2010/main" val="394294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2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u="sng" dirty="0" smtClean="0"/>
              <a:t>Children</a:t>
            </a:r>
            <a:r>
              <a:rPr lang="en-US" altLang="en-US" sz="3400" b="1" i="1" dirty="0" smtClean="0"/>
              <a:t> Are An Heritage Of The Lord</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3477891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127:3</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ea typeface="Times New Roman" panose="02020603050405020304" pitchFamily="18" charset="0"/>
              </a:rPr>
              <a:t>Lo, children are an heritage of the Lord: and the fruit of the womb is his reward.</a:t>
            </a:r>
            <a:endParaRPr lang="en-US" sz="5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524698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1:39</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F</a:t>
            </a:r>
            <a:r>
              <a:rPr lang="en-US" sz="5400" dirty="0">
                <a:solidFill>
                  <a:schemeClr val="bg1"/>
                </a:solidFill>
                <a:latin typeface="Times New Roman" panose="02020603050405020304" pitchFamily="18" charset="0"/>
                <a:cs typeface="Times New Roman" panose="02020603050405020304" pitchFamily="18" charset="0"/>
              </a:rPr>
              <a:t>or</a:t>
            </a:r>
            <a:r>
              <a:rPr lang="en-US" sz="5400" dirty="0">
                <a:latin typeface="Times New Roman" panose="02020603050405020304" pitchFamily="18" charset="0"/>
                <a:cs typeface="Times New Roman" panose="02020603050405020304" pitchFamily="18" charset="0"/>
              </a:rPr>
              <a:t> b</a:t>
            </a:r>
            <a:r>
              <a:rPr lang="en-US" sz="5400" dirty="0">
                <a:solidFill>
                  <a:schemeClr val="bg1"/>
                </a:solidFill>
                <a:latin typeface="Times New Roman" panose="02020603050405020304" pitchFamily="18" charset="0"/>
                <a:cs typeface="Times New Roman" panose="02020603050405020304" pitchFamily="18" charset="0"/>
              </a:rPr>
              <a:t>ehold</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his</a:t>
            </a:r>
            <a:r>
              <a:rPr lang="en-US" sz="5400" dirty="0">
                <a:latin typeface="Times New Roman" panose="02020603050405020304" pitchFamily="18" charset="0"/>
                <a:cs typeface="Times New Roman" panose="02020603050405020304" pitchFamily="18" charset="0"/>
              </a:rPr>
              <a:t> i</a:t>
            </a:r>
            <a:r>
              <a:rPr lang="en-US" sz="5400" dirty="0">
                <a:solidFill>
                  <a:schemeClr val="bg1"/>
                </a:solidFill>
                <a:latin typeface="Times New Roman" panose="02020603050405020304" pitchFamily="18" charset="0"/>
                <a:cs typeface="Times New Roman" panose="02020603050405020304" pitchFamily="18" charset="0"/>
              </a:rPr>
              <a:t>s</a:t>
            </a:r>
            <a:r>
              <a:rPr lang="en-US" sz="5400" dirty="0">
                <a:latin typeface="Times New Roman" panose="02020603050405020304" pitchFamily="18" charset="0"/>
                <a:cs typeface="Times New Roman" panose="02020603050405020304" pitchFamily="18" charset="0"/>
              </a:rPr>
              <a:t> m</a:t>
            </a:r>
            <a:r>
              <a:rPr lang="en-US" sz="5400" dirty="0">
                <a:solidFill>
                  <a:schemeClr val="bg1"/>
                </a:solidFill>
                <a:latin typeface="Times New Roman" panose="02020603050405020304" pitchFamily="18" charset="0"/>
                <a:cs typeface="Times New Roman" panose="02020603050405020304" pitchFamily="18" charset="0"/>
              </a:rPr>
              <a:t>y</a:t>
            </a:r>
            <a:r>
              <a:rPr lang="en-US" sz="5400" dirty="0">
                <a:latin typeface="Times New Roman" panose="02020603050405020304" pitchFamily="18" charset="0"/>
                <a:cs typeface="Times New Roman" panose="02020603050405020304" pitchFamily="18" charset="0"/>
              </a:rPr>
              <a:t> w</a:t>
            </a:r>
            <a:r>
              <a:rPr lang="en-US" sz="5400" dirty="0">
                <a:solidFill>
                  <a:schemeClr val="bg1"/>
                </a:solidFill>
                <a:latin typeface="Times New Roman" panose="02020603050405020304" pitchFamily="18" charset="0"/>
                <a:cs typeface="Times New Roman" panose="02020603050405020304" pitchFamily="18" charset="0"/>
              </a:rPr>
              <a:t>ork</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nd</a:t>
            </a:r>
            <a:r>
              <a:rPr lang="en-US" sz="5400" dirty="0">
                <a:latin typeface="Times New Roman" panose="02020603050405020304" pitchFamily="18" charset="0"/>
                <a:cs typeface="Times New Roman" panose="02020603050405020304" pitchFamily="18" charset="0"/>
              </a:rPr>
              <a:t> m</a:t>
            </a:r>
            <a:r>
              <a:rPr lang="en-US" sz="5400" dirty="0">
                <a:solidFill>
                  <a:schemeClr val="bg1"/>
                </a:solidFill>
                <a:latin typeface="Times New Roman" panose="02020603050405020304" pitchFamily="18" charset="0"/>
                <a:cs typeface="Times New Roman" panose="02020603050405020304" pitchFamily="18" charset="0"/>
              </a:rPr>
              <a:t>y</a:t>
            </a:r>
            <a:r>
              <a:rPr lang="en-US" sz="5400" dirty="0">
                <a:latin typeface="Times New Roman" panose="02020603050405020304" pitchFamily="18" charset="0"/>
                <a:cs typeface="Times New Roman" panose="02020603050405020304" pitchFamily="18" charset="0"/>
              </a:rPr>
              <a:t> g</a:t>
            </a:r>
            <a:r>
              <a:rPr lang="en-US" sz="5400" dirty="0">
                <a:solidFill>
                  <a:schemeClr val="bg1"/>
                </a:solidFill>
                <a:latin typeface="Times New Roman" panose="02020603050405020304" pitchFamily="18" charset="0"/>
                <a:cs typeface="Times New Roman" panose="02020603050405020304" pitchFamily="18" charset="0"/>
              </a:rPr>
              <a:t>lory</a:t>
            </a:r>
            <a:r>
              <a:rPr lang="en-US" sz="5400" dirty="0">
                <a:latin typeface="Times New Roman" panose="02020603050405020304" pitchFamily="18" charset="0"/>
                <a:cs typeface="Times New Roman" panose="02020603050405020304" pitchFamily="18" charset="0"/>
              </a:rPr>
              <a:t>—t</a:t>
            </a:r>
            <a:r>
              <a:rPr lang="en-US" sz="5400" dirty="0">
                <a:solidFill>
                  <a:schemeClr val="bg1"/>
                </a:solidFill>
                <a:latin typeface="Times New Roman" panose="02020603050405020304" pitchFamily="18" charset="0"/>
                <a:cs typeface="Times New Roman" panose="02020603050405020304" pitchFamily="18" charset="0"/>
              </a:rPr>
              <a:t>o</a:t>
            </a:r>
            <a:r>
              <a:rPr lang="en-US" sz="5400" dirty="0">
                <a:latin typeface="Times New Roman" panose="02020603050405020304" pitchFamily="18" charset="0"/>
                <a:cs typeface="Times New Roman" panose="02020603050405020304" pitchFamily="18" charset="0"/>
              </a:rPr>
              <a:t> b</a:t>
            </a:r>
            <a:r>
              <a:rPr lang="en-US" sz="5400" dirty="0">
                <a:solidFill>
                  <a:schemeClr val="bg1"/>
                </a:solidFill>
                <a:latin typeface="Times New Roman" panose="02020603050405020304" pitchFamily="18" charset="0"/>
                <a:cs typeface="Times New Roman" panose="02020603050405020304" pitchFamily="18" charset="0"/>
              </a:rPr>
              <a:t>ring</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o</a:t>
            </a:r>
            <a:r>
              <a:rPr lang="en-US" sz="5400" dirty="0">
                <a:latin typeface="Times New Roman" panose="02020603050405020304" pitchFamily="18" charset="0"/>
                <a:cs typeface="Times New Roman" panose="02020603050405020304" pitchFamily="18" charset="0"/>
              </a:rPr>
              <a:t> p</a:t>
            </a:r>
            <a:r>
              <a:rPr lang="en-US" sz="5400" dirty="0">
                <a:solidFill>
                  <a:schemeClr val="bg1"/>
                </a:solidFill>
                <a:latin typeface="Times New Roman" panose="02020603050405020304" pitchFamily="18" charset="0"/>
                <a:cs typeface="Times New Roman" panose="02020603050405020304" pitchFamily="18" charset="0"/>
              </a:rPr>
              <a:t>ass</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he</a:t>
            </a:r>
            <a:r>
              <a:rPr lang="en-US" sz="5400" dirty="0">
                <a:latin typeface="Times New Roman" panose="02020603050405020304" pitchFamily="18" charset="0"/>
                <a:cs typeface="Times New Roman" panose="02020603050405020304" pitchFamily="18" charset="0"/>
              </a:rPr>
              <a:t> i</a:t>
            </a:r>
            <a:r>
              <a:rPr lang="en-US" sz="5400" dirty="0">
                <a:solidFill>
                  <a:schemeClr val="bg1"/>
                </a:solidFill>
                <a:latin typeface="Times New Roman" panose="02020603050405020304" pitchFamily="18" charset="0"/>
                <a:cs typeface="Times New Roman" panose="02020603050405020304" pitchFamily="18" charset="0"/>
              </a:rPr>
              <a:t>mmortality</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nd</a:t>
            </a:r>
            <a:r>
              <a:rPr lang="en-US" sz="5400" dirty="0">
                <a:latin typeface="Times New Roman" panose="02020603050405020304" pitchFamily="18" charset="0"/>
                <a:cs typeface="Times New Roman" panose="02020603050405020304" pitchFamily="18" charset="0"/>
              </a:rPr>
              <a:t> e</a:t>
            </a:r>
            <a:r>
              <a:rPr lang="en-US" sz="5400" dirty="0">
                <a:solidFill>
                  <a:schemeClr val="bg1"/>
                </a:solidFill>
                <a:latin typeface="Times New Roman" panose="02020603050405020304" pitchFamily="18" charset="0"/>
                <a:cs typeface="Times New Roman" panose="02020603050405020304" pitchFamily="18" charset="0"/>
              </a:rPr>
              <a:t>ternal</a:t>
            </a:r>
            <a:r>
              <a:rPr lang="en-US" sz="5400" dirty="0">
                <a:latin typeface="Times New Roman" panose="02020603050405020304" pitchFamily="18" charset="0"/>
                <a:cs typeface="Times New Roman" panose="02020603050405020304" pitchFamily="18" charset="0"/>
              </a:rPr>
              <a:t> l</a:t>
            </a:r>
            <a:r>
              <a:rPr lang="en-US" sz="5400" dirty="0">
                <a:solidFill>
                  <a:schemeClr val="bg1"/>
                </a:solidFill>
                <a:latin typeface="Times New Roman" panose="02020603050405020304" pitchFamily="18" charset="0"/>
                <a:cs typeface="Times New Roman" panose="02020603050405020304" pitchFamily="18" charset="0"/>
              </a:rPr>
              <a:t>ife</a:t>
            </a:r>
            <a:r>
              <a:rPr lang="en-US" sz="5400" dirty="0">
                <a:latin typeface="Times New Roman" panose="02020603050405020304" pitchFamily="18" charset="0"/>
                <a:cs typeface="Times New Roman" panose="02020603050405020304" pitchFamily="18" charset="0"/>
              </a:rPr>
              <a:t> o</a:t>
            </a:r>
            <a:r>
              <a:rPr lang="en-US" sz="5400" dirty="0">
                <a:solidFill>
                  <a:schemeClr val="bg1"/>
                </a:solidFill>
                <a:latin typeface="Times New Roman" panose="02020603050405020304" pitchFamily="18" charset="0"/>
                <a:cs typeface="Times New Roman" panose="02020603050405020304" pitchFamily="18" charset="0"/>
              </a:rPr>
              <a:t>f </a:t>
            </a:r>
            <a:r>
              <a:rPr lang="en-US" sz="5400" dirty="0">
                <a:latin typeface="Times New Roman" panose="02020603050405020304" pitchFamily="18" charset="0"/>
                <a:cs typeface="Times New Roman" panose="02020603050405020304" pitchFamily="18" charset="0"/>
              </a:rPr>
              <a:t>m</a:t>
            </a:r>
            <a:r>
              <a:rPr lang="en-US" sz="5400" dirty="0">
                <a:solidFill>
                  <a:schemeClr val="bg1"/>
                </a:solidFill>
                <a:latin typeface="Times New Roman" panose="02020603050405020304" pitchFamily="18" charset="0"/>
                <a:cs typeface="Times New Roman" panose="02020603050405020304" pitchFamily="18" charset="0"/>
              </a:rPr>
              <a:t>an</a:t>
            </a:r>
            <a:r>
              <a:rPr lang="en-US" sz="5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731486698"/>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127:3</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Lo</a:t>
            </a:r>
            <a:r>
              <a:rPr lang="en-US" sz="5400" dirty="0">
                <a:uFill>
                  <a:solidFill>
                    <a:schemeClr val="tx1"/>
                  </a:solidFill>
                </a:uFill>
                <a:latin typeface="Times New Roman" panose="02020603050405020304" pitchFamily="18" charset="0"/>
                <a:ea typeface="Times New Roman" panose="02020603050405020304" pitchFamily="18" charset="0"/>
              </a:rPr>
              <a:t>, children are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a:t>
            </a:r>
            <a:r>
              <a:rPr lang="en-US" sz="5400" u="sng" dirty="0">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heritage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the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5400" dirty="0">
                <a:uFill>
                  <a:solidFill>
                    <a:schemeClr val="tx1"/>
                  </a:solidFill>
                </a:uFill>
                <a:latin typeface="Times New Roman" panose="02020603050405020304" pitchFamily="18" charset="0"/>
                <a:ea typeface="Times New Roman" panose="02020603050405020304" pitchFamily="18" charset="0"/>
              </a:rPr>
              <a:t>: and the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fruit</a:t>
            </a:r>
            <a:r>
              <a:rPr lang="en-US" sz="5400" dirty="0">
                <a:uFill>
                  <a:solidFill>
                    <a:schemeClr val="tx1"/>
                  </a:solidFill>
                </a:uFill>
                <a:latin typeface="Times New Roman" panose="02020603050405020304" pitchFamily="18" charset="0"/>
                <a:ea typeface="Times New Roman" panose="02020603050405020304" pitchFamily="18" charset="0"/>
              </a:rPr>
              <a:t> of the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womb</a:t>
            </a:r>
            <a:r>
              <a:rPr lang="en-US" sz="5400" dirty="0">
                <a:uFill>
                  <a:solidFill>
                    <a:schemeClr val="tx1"/>
                  </a:solidFill>
                </a:uFill>
                <a:latin typeface="Times New Roman" panose="02020603050405020304" pitchFamily="18" charset="0"/>
                <a:ea typeface="Times New Roman" panose="02020603050405020304" pitchFamily="18" charset="0"/>
              </a:rPr>
              <a:t> is his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reward</a:t>
            </a:r>
            <a:r>
              <a:rPr lang="en-US" sz="5400" dirty="0">
                <a:uFill>
                  <a:solidFill>
                    <a:schemeClr val="tx1"/>
                  </a:solidFill>
                </a:uFill>
                <a:latin typeface="Times New Roman" panose="02020603050405020304" pitchFamily="18" charset="0"/>
                <a:ea typeface="Times New Roman" panose="02020603050405020304" pitchFamily="18" charset="0"/>
              </a:rPr>
              <a:t>.</a:t>
            </a:r>
            <a:endParaRPr lang="en-US" sz="54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23783954"/>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127:3</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Lo</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children</a:t>
            </a:r>
            <a:r>
              <a:rPr lang="en-US" sz="5400" dirty="0">
                <a:uFill>
                  <a:solidFill>
                    <a:schemeClr val="tx1"/>
                  </a:solidFill>
                </a:uFill>
                <a:latin typeface="Times New Roman" panose="02020603050405020304" pitchFamily="18" charset="0"/>
                <a:ea typeface="Times New Roman" panose="02020603050405020304" pitchFamily="18" charset="0"/>
              </a:rPr>
              <a:t> are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a:t>
            </a:r>
            <a:r>
              <a:rPr lang="en-US" sz="5400" u="sng"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heritage</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the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uFill>
                  <a:solidFill>
                    <a:schemeClr val="tx1"/>
                  </a:solidFill>
                </a:uFill>
                <a:latin typeface="Times New Roman" panose="02020603050405020304" pitchFamily="18" charset="0"/>
                <a:ea typeface="Times New Roman" panose="02020603050405020304" pitchFamily="18" charset="0"/>
              </a:rPr>
              <a:t> the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fruit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5400" dirty="0">
                <a:uFill>
                  <a:solidFill>
                    <a:schemeClr val="tx1"/>
                  </a:solidFill>
                </a:uFill>
                <a:latin typeface="Times New Roman" panose="02020603050405020304" pitchFamily="18" charset="0"/>
                <a:ea typeface="Times New Roman" panose="02020603050405020304" pitchFamily="18" charset="0"/>
              </a:rPr>
              <a:t> the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womb</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is</a:t>
            </a:r>
            <a:r>
              <a:rPr lang="en-US" sz="5400" dirty="0">
                <a:uFill>
                  <a:solidFill>
                    <a:schemeClr val="tx1"/>
                  </a:solidFill>
                </a:uFill>
                <a:latin typeface="Times New Roman" panose="02020603050405020304" pitchFamily="18" charset="0"/>
                <a:ea typeface="Times New Roman" panose="02020603050405020304" pitchFamily="18" charset="0"/>
              </a:rPr>
              <a:t> his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reward</a:t>
            </a:r>
            <a:r>
              <a:rPr lang="en-US" sz="5400" dirty="0">
                <a:uFill>
                  <a:solidFill>
                    <a:schemeClr val="tx1"/>
                  </a:solidFill>
                </a:uFill>
                <a:latin typeface="Times New Roman" panose="02020603050405020304" pitchFamily="18" charset="0"/>
                <a:ea typeface="Times New Roman" panose="02020603050405020304" pitchFamily="18" charset="0"/>
              </a:rPr>
              <a:t>.</a:t>
            </a:r>
            <a:endParaRPr lang="en-US" sz="54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01239905"/>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127:3</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Lo</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children</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are</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a:t>
            </a:r>
            <a:r>
              <a:rPr lang="en-US" sz="5400" u="sng"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heritage</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fruit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womb</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is</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reward</a:t>
            </a:r>
            <a:r>
              <a:rPr lang="en-US" sz="5400" dirty="0">
                <a:uFill>
                  <a:solidFill>
                    <a:schemeClr val="tx1"/>
                  </a:solidFill>
                </a:uFill>
                <a:latin typeface="Times New Roman" panose="02020603050405020304" pitchFamily="18" charset="0"/>
                <a:ea typeface="Times New Roman" panose="02020603050405020304" pitchFamily="18" charset="0"/>
              </a:rPr>
              <a:t>.</a:t>
            </a:r>
            <a:endParaRPr lang="en-US" sz="5400" dirty="0">
              <a:uFill>
                <a:solidFill>
                  <a:schemeClr val="tx1"/>
                </a:solidFill>
              </a:uFill>
              <a:latin typeface="Times New Roman" panose="02020603050405020304" pitchFamily="18" charset="0"/>
              <a:cs typeface="Times New Roman" panose="02020603050405020304" pitchFamily="18" charset="0"/>
            </a:endParaRP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1171273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Psalm 127:3</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ea typeface="Times New Roman" panose="02020603050405020304" pitchFamily="18" charset="0"/>
              </a:rPr>
              <a:t>L</a:t>
            </a:r>
            <a:r>
              <a:rPr lang="en-US" sz="5400" dirty="0">
                <a:solidFill>
                  <a:schemeClr val="bg1"/>
                </a:solidFill>
                <a:latin typeface="Times New Roman" panose="02020603050405020304" pitchFamily="18" charset="0"/>
                <a:ea typeface="Times New Roman" panose="02020603050405020304" pitchFamily="18" charset="0"/>
              </a:rPr>
              <a:t>o</a:t>
            </a:r>
            <a:r>
              <a:rPr lang="en-US" sz="5400" dirty="0">
                <a:latin typeface="Times New Roman" panose="02020603050405020304" pitchFamily="18" charset="0"/>
                <a:ea typeface="Times New Roman" panose="02020603050405020304" pitchFamily="18" charset="0"/>
              </a:rPr>
              <a:t>, c</a:t>
            </a:r>
            <a:r>
              <a:rPr lang="en-US" sz="5400" dirty="0">
                <a:solidFill>
                  <a:schemeClr val="bg1"/>
                </a:solidFill>
                <a:latin typeface="Times New Roman" panose="02020603050405020304" pitchFamily="18" charset="0"/>
                <a:ea typeface="Times New Roman" panose="02020603050405020304" pitchFamily="18" charset="0"/>
              </a:rPr>
              <a:t>hildren</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re</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n</a:t>
            </a:r>
            <a:r>
              <a:rPr lang="en-US" sz="5400" dirty="0">
                <a:latin typeface="Times New Roman" panose="02020603050405020304" pitchFamily="18" charset="0"/>
                <a:ea typeface="Times New Roman" panose="02020603050405020304" pitchFamily="18" charset="0"/>
              </a:rPr>
              <a:t> h</a:t>
            </a:r>
            <a:r>
              <a:rPr lang="en-US" sz="5400" dirty="0">
                <a:solidFill>
                  <a:schemeClr val="bg1"/>
                </a:solidFill>
                <a:latin typeface="Times New Roman" panose="02020603050405020304" pitchFamily="18" charset="0"/>
                <a:ea typeface="Times New Roman" panose="02020603050405020304" pitchFamily="18" charset="0"/>
              </a:rPr>
              <a:t>eritage</a:t>
            </a:r>
            <a:r>
              <a:rPr lang="en-US" sz="5400" dirty="0">
                <a:latin typeface="Times New Roman" panose="02020603050405020304" pitchFamily="18" charset="0"/>
                <a:ea typeface="Times New Roman" panose="02020603050405020304" pitchFamily="18" charset="0"/>
              </a:rPr>
              <a:t> o</a:t>
            </a:r>
            <a:r>
              <a:rPr lang="en-US" sz="5400" dirty="0">
                <a:solidFill>
                  <a:schemeClr val="bg1"/>
                </a:solidFill>
                <a:latin typeface="Times New Roman" panose="02020603050405020304" pitchFamily="18" charset="0"/>
                <a:ea typeface="Times New Roman" panose="02020603050405020304" pitchFamily="18" charset="0"/>
              </a:rPr>
              <a:t>f </a:t>
            </a:r>
            <a:r>
              <a:rPr lang="en-US" sz="5400" dirty="0">
                <a:latin typeface="Times New Roman" panose="02020603050405020304" pitchFamily="18" charset="0"/>
                <a:ea typeface="Times New Roman" panose="02020603050405020304" pitchFamily="18" charset="0"/>
              </a:rPr>
              <a:t>t</a:t>
            </a:r>
            <a:r>
              <a:rPr lang="en-US" sz="5400" dirty="0">
                <a:solidFill>
                  <a:schemeClr val="bg1"/>
                </a:solidFill>
                <a:latin typeface="Times New Roman" panose="02020603050405020304" pitchFamily="18" charset="0"/>
                <a:ea typeface="Times New Roman" panose="02020603050405020304" pitchFamily="18" charset="0"/>
              </a:rPr>
              <a:t>he</a:t>
            </a:r>
            <a:r>
              <a:rPr lang="en-US" sz="5400" dirty="0">
                <a:latin typeface="Times New Roman" panose="02020603050405020304" pitchFamily="18" charset="0"/>
                <a:ea typeface="Times New Roman" panose="02020603050405020304" pitchFamily="18" charset="0"/>
              </a:rPr>
              <a:t> L</a:t>
            </a:r>
            <a:r>
              <a:rPr lang="en-US" sz="5400" dirty="0">
                <a:solidFill>
                  <a:schemeClr val="bg1"/>
                </a:solidFill>
                <a:latin typeface="Times New Roman" panose="02020603050405020304" pitchFamily="18" charset="0"/>
                <a:ea typeface="Times New Roman" panose="02020603050405020304" pitchFamily="18" charset="0"/>
              </a:rPr>
              <a:t>ord</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nd</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he</a:t>
            </a:r>
            <a:r>
              <a:rPr lang="en-US" sz="5400" dirty="0">
                <a:latin typeface="Times New Roman" panose="02020603050405020304" pitchFamily="18" charset="0"/>
                <a:ea typeface="Times New Roman" panose="02020603050405020304" pitchFamily="18" charset="0"/>
              </a:rPr>
              <a:t> f</a:t>
            </a:r>
            <a:r>
              <a:rPr lang="en-US" sz="5400" dirty="0">
                <a:solidFill>
                  <a:schemeClr val="bg1"/>
                </a:solidFill>
                <a:latin typeface="Times New Roman" panose="02020603050405020304" pitchFamily="18" charset="0"/>
                <a:ea typeface="Times New Roman" panose="02020603050405020304" pitchFamily="18" charset="0"/>
              </a:rPr>
              <a:t>ruit</a:t>
            </a:r>
            <a:r>
              <a:rPr lang="en-US" sz="5400" dirty="0">
                <a:latin typeface="Times New Roman" panose="02020603050405020304" pitchFamily="18" charset="0"/>
                <a:ea typeface="Times New Roman" panose="02020603050405020304" pitchFamily="18" charset="0"/>
              </a:rPr>
              <a:t> o</a:t>
            </a:r>
            <a:r>
              <a:rPr lang="en-US" sz="5400" dirty="0">
                <a:solidFill>
                  <a:schemeClr val="bg1"/>
                </a:solidFill>
                <a:latin typeface="Times New Roman" panose="02020603050405020304" pitchFamily="18" charset="0"/>
                <a:ea typeface="Times New Roman" panose="02020603050405020304" pitchFamily="18" charset="0"/>
              </a:rPr>
              <a:t>f</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he</a:t>
            </a:r>
            <a:r>
              <a:rPr lang="en-US" sz="5400" dirty="0">
                <a:latin typeface="Times New Roman" panose="02020603050405020304" pitchFamily="18" charset="0"/>
                <a:ea typeface="Times New Roman" panose="02020603050405020304" pitchFamily="18" charset="0"/>
              </a:rPr>
              <a:t> w</a:t>
            </a:r>
            <a:r>
              <a:rPr lang="en-US" sz="5400" dirty="0">
                <a:solidFill>
                  <a:schemeClr val="bg1"/>
                </a:solidFill>
                <a:latin typeface="Times New Roman" panose="02020603050405020304" pitchFamily="18" charset="0"/>
                <a:ea typeface="Times New Roman" panose="02020603050405020304" pitchFamily="18" charset="0"/>
              </a:rPr>
              <a:t>omb</a:t>
            </a:r>
            <a:r>
              <a:rPr lang="en-US" sz="5400" dirty="0">
                <a:latin typeface="Times New Roman" panose="02020603050405020304" pitchFamily="18" charset="0"/>
                <a:ea typeface="Times New Roman" panose="02020603050405020304" pitchFamily="18" charset="0"/>
              </a:rPr>
              <a:t> i</a:t>
            </a:r>
            <a:r>
              <a:rPr lang="en-US" sz="5400" dirty="0">
                <a:solidFill>
                  <a:schemeClr val="bg1"/>
                </a:solidFill>
                <a:latin typeface="Times New Roman" panose="02020603050405020304" pitchFamily="18" charset="0"/>
                <a:ea typeface="Times New Roman" panose="02020603050405020304" pitchFamily="18" charset="0"/>
              </a:rPr>
              <a:t>s</a:t>
            </a:r>
            <a:r>
              <a:rPr lang="en-US" sz="5400" dirty="0">
                <a:latin typeface="Times New Roman" panose="02020603050405020304" pitchFamily="18" charset="0"/>
                <a:ea typeface="Times New Roman" panose="02020603050405020304" pitchFamily="18" charset="0"/>
              </a:rPr>
              <a:t> h</a:t>
            </a:r>
            <a:r>
              <a:rPr lang="en-US" sz="5400" dirty="0">
                <a:solidFill>
                  <a:schemeClr val="bg1"/>
                </a:solidFill>
                <a:latin typeface="Times New Roman" panose="02020603050405020304" pitchFamily="18" charset="0"/>
                <a:ea typeface="Times New Roman" panose="02020603050405020304" pitchFamily="18" charset="0"/>
              </a:rPr>
              <a:t>is</a:t>
            </a:r>
            <a:r>
              <a:rPr lang="en-US" sz="5400" dirty="0">
                <a:latin typeface="Times New Roman" panose="02020603050405020304" pitchFamily="18" charset="0"/>
                <a:ea typeface="Times New Roman" panose="02020603050405020304" pitchFamily="18" charset="0"/>
              </a:rPr>
              <a:t> r</a:t>
            </a:r>
            <a:r>
              <a:rPr lang="en-US" sz="5400" dirty="0">
                <a:solidFill>
                  <a:schemeClr val="bg1"/>
                </a:solidFill>
                <a:latin typeface="Times New Roman" panose="02020603050405020304" pitchFamily="18" charset="0"/>
                <a:ea typeface="Times New Roman" panose="02020603050405020304" pitchFamily="18" charset="0"/>
              </a:rPr>
              <a:t>eward</a:t>
            </a:r>
            <a:r>
              <a:rPr lang="en-US" sz="5400" dirty="0">
                <a:latin typeface="Times New Roman" panose="02020603050405020304" pitchFamily="18" charset="0"/>
                <a:ea typeface="Times New Roman" panose="02020603050405020304" pitchFamily="18" charset="0"/>
              </a:rPr>
              <a:t>.</a:t>
            </a:r>
            <a:endParaRPr lang="en-US" sz="5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65077710"/>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Psalm 127:3</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539499999"/>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Proverbs 3:5-6</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Autofit/>
          </a:bodyPr>
          <a:lstStyle/>
          <a:p>
            <a:pPr marL="0" indent="0">
              <a:buNone/>
            </a:pPr>
            <a:r>
              <a:rPr lang="en-US" sz="4800" dirty="0">
                <a:latin typeface="Times New Roman" panose="02020603050405020304" pitchFamily="18" charset="0"/>
                <a:cs typeface="Times New Roman" panose="02020603050405020304" pitchFamily="18" charset="0"/>
              </a:rPr>
              <a:t> 5 </a:t>
            </a:r>
            <a:r>
              <a:rPr lang="en-US" sz="4800" dirty="0" smtClean="0">
                <a:latin typeface="Times New Roman" panose="02020603050405020304" pitchFamily="18" charset="0"/>
                <a:cs typeface="Times New Roman" panose="02020603050405020304" pitchFamily="18" charset="0"/>
              </a:rPr>
              <a:t>Trust </a:t>
            </a:r>
            <a:r>
              <a:rPr lang="en-US" sz="4800" dirty="0">
                <a:latin typeface="Times New Roman" panose="02020603050405020304" pitchFamily="18" charset="0"/>
                <a:cs typeface="Times New Roman" panose="02020603050405020304" pitchFamily="18" charset="0"/>
              </a:rPr>
              <a:t>in the Lord with all thine heart; and lean not unto thine own understanding</a:t>
            </a:r>
            <a:r>
              <a:rPr lang="en-US" sz="4800" dirty="0" smtClean="0">
                <a:latin typeface="Times New Roman" panose="02020603050405020304" pitchFamily="18" charset="0"/>
                <a:cs typeface="Times New Roman" panose="02020603050405020304" pitchFamily="18" charset="0"/>
              </a:rPr>
              <a:t>.</a:t>
            </a:r>
            <a:endParaRPr lang="en-US" sz="4800" dirty="0">
              <a:latin typeface="Times New Roman" panose="02020603050405020304" pitchFamily="18" charset="0"/>
              <a:cs typeface="Times New Roman" panose="02020603050405020304" pitchFamily="18" charset="0"/>
            </a:endParaRPr>
          </a:p>
          <a:p>
            <a:pPr marL="0" indent="0">
              <a:buNone/>
            </a:pPr>
            <a:r>
              <a:rPr lang="en-US" sz="4800" dirty="0">
                <a:latin typeface="Times New Roman" panose="02020603050405020304" pitchFamily="18" charset="0"/>
                <a:cs typeface="Times New Roman" panose="02020603050405020304" pitchFamily="18" charset="0"/>
              </a:rPr>
              <a:t> 6 In all thy ways acknowledge him, and he shall direct thy paths.</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528922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Trust in the </a:t>
            </a:r>
            <a:r>
              <a:rPr lang="en-US" kern="0" dirty="0" smtClean="0">
                <a:latin typeface="Times New Roman" panose="02020603050405020304" pitchFamily="18" charset="0"/>
                <a:ea typeface="Georgia"/>
                <a:cs typeface="Times New Roman" panose="02020603050405020304" pitchFamily="18" charset="0"/>
                <a:sym typeface="Georgia"/>
              </a:rPr>
              <a:t>Lord</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Proverbs 3:5-6</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The </a:t>
            </a:r>
            <a:r>
              <a:rPr lang="en-US" sz="2600" kern="0" dirty="0">
                <a:latin typeface="Times New Roman" panose="02020603050405020304" pitchFamily="18" charset="0"/>
                <a:ea typeface="Georgia"/>
                <a:cs typeface="Times New Roman" panose="02020603050405020304" pitchFamily="18" charset="0"/>
                <a:sym typeface="Georgia"/>
              </a:rPr>
              <a:t>book of Proverbs contains gospel principles, poems, and parables that encourage righteous living.</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If </a:t>
            </a:r>
            <a:r>
              <a:rPr lang="en-US" sz="2600" kern="0" dirty="0">
                <a:latin typeface="Times New Roman" panose="02020603050405020304" pitchFamily="18" charset="0"/>
                <a:ea typeface="Georgia"/>
                <a:cs typeface="Times New Roman" panose="02020603050405020304" pitchFamily="18" charset="0"/>
                <a:sym typeface="Georgia"/>
              </a:rPr>
              <a:t>we place our complete trust in God, He will guide us in our lives.</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How </a:t>
            </a:r>
            <a:r>
              <a:rPr lang="en-US" sz="2600" kern="0" dirty="0">
                <a:latin typeface="Times New Roman" panose="02020603050405020304" pitchFamily="18" charset="0"/>
                <a:ea typeface="Georgia"/>
                <a:cs typeface="Times New Roman" panose="02020603050405020304" pitchFamily="18" charset="0"/>
                <a:sym typeface="Georgia"/>
              </a:rPr>
              <a:t>can you rely more on the Lord and less on your own understanding? As you learn to increase your trust in the Lord, how will your life have more divine direction and purpose?</a:t>
            </a:r>
          </a:p>
        </p:txBody>
      </p:sp>
    </p:spTree>
    <p:extLst>
      <p:ext uri="{BB962C8B-B14F-4D97-AF65-F5344CB8AC3E}">
        <p14:creationId xmlns:p14="http://schemas.microsoft.com/office/powerpoint/2010/main" val="528508691"/>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685800" y="-228600"/>
            <a:ext cx="7772400" cy="1143000"/>
          </a:xfrm>
        </p:spPr>
        <p:txBody>
          <a:bodyPr/>
          <a:lstStyle/>
          <a:p>
            <a:r>
              <a:rPr lang="en-US" altLang="en-US" sz="3400" b="1" i="1" u="sng" dirty="0" smtClean="0"/>
              <a:t>Trust</a:t>
            </a:r>
            <a:r>
              <a:rPr lang="en-US" altLang="en-US" sz="3400" b="1" i="1" dirty="0" smtClean="0"/>
              <a:t> In The Lord</a:t>
            </a:r>
          </a:p>
        </p:txBody>
      </p:sp>
      <p:pic>
        <p:nvPicPr>
          <p:cNvPr id="55298" name="Picture 2" descr="http://www.globaltesol.com/images/homepage-slider/104658897.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4400" y="2347510"/>
            <a:ext cx="6758313" cy="450554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4343400" y="3352800"/>
            <a:ext cx="2667000" cy="2062103"/>
          </a:xfrm>
          <a:prstGeom prst="rect">
            <a:avLst/>
          </a:prstGeom>
          <a:noFill/>
        </p:spPr>
        <p:txBody>
          <a:bodyPr wrap="square" rtlCol="0">
            <a:spAutoFit/>
          </a:bodyPr>
          <a:lstStyle/>
          <a:p>
            <a:r>
              <a:rPr lang="en-US" altLang="en-US" sz="3200" u="sng" dirty="0">
                <a:solidFill>
                  <a:schemeClr val="bg1"/>
                </a:solidFill>
                <a:latin typeface="Kristen ITC" panose="03050502040202030202" pitchFamily="66" charset="0"/>
              </a:rPr>
              <a:t>Proverbs 3</a:t>
            </a:r>
            <a:r>
              <a:rPr lang="en-US" altLang="en-US" sz="2800" dirty="0">
                <a:solidFill>
                  <a:schemeClr val="bg1"/>
                </a:solidFill>
                <a:latin typeface="Kristen ITC" panose="03050502040202030202" pitchFamily="66" charset="0"/>
              </a:rPr>
              <a:t> </a:t>
            </a:r>
          </a:p>
          <a:p>
            <a:pPr>
              <a:buClr>
                <a:srgbClr val="FF0000"/>
              </a:buClr>
            </a:pPr>
            <a:r>
              <a:rPr lang="en-US" altLang="en-US" dirty="0">
                <a:solidFill>
                  <a:schemeClr val="bg1"/>
                </a:solidFill>
                <a:latin typeface="Kristen ITC" panose="03050502040202030202" pitchFamily="66" charset="0"/>
              </a:rPr>
              <a:t> </a:t>
            </a:r>
            <a:r>
              <a:rPr lang="en-US" altLang="en-US" dirty="0" smtClean="0">
                <a:solidFill>
                  <a:schemeClr val="bg1"/>
                </a:solidFill>
                <a:latin typeface="Kristen ITC" panose="03050502040202030202" pitchFamily="66" charset="0"/>
              </a:rPr>
              <a:t>  Trust</a:t>
            </a:r>
            <a:endParaRPr lang="en-US" altLang="en-US" dirty="0">
              <a:solidFill>
                <a:schemeClr val="bg1"/>
              </a:solidFill>
              <a:latin typeface="Kristen ITC" panose="03050502040202030202" pitchFamily="66" charset="0"/>
            </a:endParaRPr>
          </a:p>
          <a:p>
            <a:pPr>
              <a:buClr>
                <a:srgbClr val="FF0000"/>
              </a:buClr>
            </a:pPr>
            <a:r>
              <a:rPr lang="en-US" altLang="en-US" dirty="0" smtClean="0">
                <a:solidFill>
                  <a:schemeClr val="bg1"/>
                </a:solidFill>
                <a:latin typeface="Kristen ITC" panose="03050502040202030202" pitchFamily="66" charset="0"/>
              </a:rPr>
              <a:t>   Acknowledge</a:t>
            </a:r>
            <a:endParaRPr lang="en-US" altLang="en-US" dirty="0">
              <a:solidFill>
                <a:schemeClr val="bg1"/>
              </a:solidFill>
              <a:latin typeface="Kristen ITC" panose="03050502040202030202" pitchFamily="66" charset="0"/>
            </a:endParaRPr>
          </a:p>
          <a:p>
            <a:pPr>
              <a:buClr>
                <a:srgbClr val="FF0000"/>
              </a:buClr>
            </a:pPr>
            <a:r>
              <a:rPr lang="en-US" altLang="en-US" dirty="0" smtClean="0">
                <a:solidFill>
                  <a:schemeClr val="bg1"/>
                </a:solidFill>
                <a:latin typeface="Kristen ITC" panose="03050502040202030202" pitchFamily="66" charset="0"/>
              </a:rPr>
              <a:t>   Direct</a:t>
            </a:r>
            <a:endParaRPr lang="en-US" altLang="en-US" dirty="0">
              <a:solidFill>
                <a:schemeClr val="bg1"/>
              </a:solidFill>
              <a:latin typeface="Kristen ITC" panose="03050502040202030202" pitchFamily="66" charset="0"/>
            </a:endParaRPr>
          </a:p>
          <a:p>
            <a:endParaRPr lang="en-US" dirty="0">
              <a:solidFill>
                <a:schemeClr val="bg1"/>
              </a:solidFill>
              <a:latin typeface="Comic Sans MS" panose="030F0702030302020204" pitchFamily="66" charset="0"/>
            </a:endParaRPr>
          </a:p>
        </p:txBody>
      </p:sp>
      <p:sp>
        <p:nvSpPr>
          <p:cNvPr id="26730" name="AutoShape 3"/>
          <p:cNvSpPr>
            <a:spLocks noChangeArrowheads="1"/>
          </p:cNvSpPr>
          <p:nvPr/>
        </p:nvSpPr>
        <p:spPr bwMode="auto">
          <a:xfrm flipH="1">
            <a:off x="2667000" y="914400"/>
            <a:ext cx="6248400" cy="2057400"/>
          </a:xfrm>
          <a:prstGeom prst="wedgeRoundRectCallout">
            <a:avLst>
              <a:gd name="adj1" fmla="val 40102"/>
              <a:gd name="adj2" fmla="val 64542"/>
              <a:gd name="adj3" fmla="val 16667"/>
            </a:avLst>
          </a:prstGeom>
          <a:solidFill>
            <a:schemeClr val="bg1"/>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a:t>As an English teacher, I </a:t>
            </a:r>
            <a:r>
              <a:rPr lang="en-US" altLang="en-US" sz="2800" b="1" dirty="0" smtClean="0"/>
              <a:t>Trust</a:t>
            </a:r>
            <a:r>
              <a:rPr lang="en-US" altLang="en-US" sz="2800" dirty="0" smtClean="0"/>
              <a:t> in</a:t>
            </a:r>
            <a:endParaRPr lang="en-US" altLang="en-US" sz="2800" dirty="0"/>
          </a:p>
          <a:p>
            <a:pPr algn="ctr">
              <a:spcBef>
                <a:spcPct val="0"/>
              </a:spcBef>
              <a:buFontTx/>
              <a:buNone/>
            </a:pPr>
            <a:r>
              <a:rPr lang="en-US" altLang="en-US" sz="2800" dirty="0"/>
              <a:t>verbs, so you could say I am </a:t>
            </a:r>
            <a:r>
              <a:rPr lang="en-US" altLang="en-US" b="1" u="sng" dirty="0"/>
              <a:t>Pro-verbs</a:t>
            </a:r>
            <a:r>
              <a:rPr lang="en-US" altLang="en-US" sz="2800" dirty="0"/>
              <a:t>. </a:t>
            </a:r>
          </a:p>
          <a:p>
            <a:pPr algn="ctr">
              <a:spcBef>
                <a:spcPct val="0"/>
              </a:spcBef>
              <a:buFontTx/>
              <a:buNone/>
            </a:pPr>
            <a:r>
              <a:rPr lang="en-US" altLang="en-US" sz="2800" dirty="0"/>
              <a:t>Here is the list of my </a:t>
            </a:r>
            <a:r>
              <a:rPr lang="en-US" altLang="en-US" b="1" u="sng" dirty="0"/>
              <a:t>3</a:t>
            </a:r>
            <a:r>
              <a:rPr lang="en-US" altLang="en-US" sz="2800" dirty="0"/>
              <a:t> favorite verbs </a:t>
            </a:r>
          </a:p>
          <a:p>
            <a:pPr algn="ctr">
              <a:spcBef>
                <a:spcPct val="0"/>
              </a:spcBef>
              <a:buFontTx/>
              <a:buNone/>
            </a:pPr>
            <a:r>
              <a:rPr lang="en-US" altLang="en-US" sz="2800" dirty="0"/>
              <a:t>since I was in Kindergarten (</a:t>
            </a:r>
            <a:r>
              <a:rPr lang="en-US" altLang="en-US" b="1" u="sng" dirty="0"/>
              <a:t>5-6</a:t>
            </a:r>
            <a:r>
              <a:rPr lang="en-US" altLang="en-US" sz="2800" dirty="0" smtClean="0"/>
              <a:t>).</a:t>
            </a:r>
            <a:endParaRPr lang="en-US" altLang="en-US" sz="2800" dirty="0"/>
          </a:p>
        </p:txBody>
      </p:sp>
    </p:spTree>
    <p:extLst>
      <p:ext uri="{BB962C8B-B14F-4D97-AF65-F5344CB8AC3E}">
        <p14:creationId xmlns:p14="http://schemas.microsoft.com/office/powerpoint/2010/main" val="2091120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529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7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up)">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730"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5"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u="sng" kern="0" smtClean="0"/>
              <a:t>Trust</a:t>
            </a:r>
            <a:r>
              <a:rPr lang="en-US" altLang="en-US" sz="3400" b="1" i="1" kern="0" smtClean="0"/>
              <a:t> In The Lord</a:t>
            </a:r>
            <a:endParaRPr lang="en-US" altLang="en-US" sz="3400" b="1" i="1" kern="0" dirty="0" smtClean="0"/>
          </a:p>
        </p:txBody>
      </p:sp>
    </p:spTree>
    <p:extLst>
      <p:ext uri="{BB962C8B-B14F-4D97-AF65-F5344CB8AC3E}">
        <p14:creationId xmlns:p14="http://schemas.microsoft.com/office/powerpoint/2010/main" val="2655151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Proverbs 3:5-6</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latin typeface="Times New Roman" panose="02020603050405020304" pitchFamily="18" charset="0"/>
                <a:cs typeface="Times New Roman" panose="02020603050405020304" pitchFamily="18" charset="0"/>
              </a:rPr>
              <a:t> 5 </a:t>
            </a:r>
            <a:r>
              <a:rPr lang="en-US" sz="4800" dirty="0" smtClean="0">
                <a:latin typeface="Times New Roman" panose="02020603050405020304" pitchFamily="18" charset="0"/>
                <a:cs typeface="Times New Roman" panose="02020603050405020304" pitchFamily="18" charset="0"/>
              </a:rPr>
              <a:t>Trust </a:t>
            </a:r>
            <a:r>
              <a:rPr lang="en-US" sz="4800" dirty="0">
                <a:latin typeface="Times New Roman" panose="02020603050405020304" pitchFamily="18" charset="0"/>
                <a:cs typeface="Times New Roman" panose="02020603050405020304" pitchFamily="18" charset="0"/>
              </a:rPr>
              <a:t>in the Lord with all thine heart; and lean not unto thine own understanding</a:t>
            </a:r>
            <a:r>
              <a:rPr lang="en-US" sz="4800" dirty="0" smtClean="0">
                <a:latin typeface="Times New Roman" panose="02020603050405020304" pitchFamily="18" charset="0"/>
                <a:cs typeface="Times New Roman" panose="02020603050405020304" pitchFamily="18" charset="0"/>
              </a:rPr>
              <a:t>.</a:t>
            </a:r>
            <a:endParaRPr lang="en-US" sz="4800" dirty="0">
              <a:latin typeface="Times New Roman" panose="02020603050405020304" pitchFamily="18" charset="0"/>
              <a:cs typeface="Times New Roman" panose="02020603050405020304" pitchFamily="18" charset="0"/>
            </a:endParaRPr>
          </a:p>
          <a:p>
            <a:pPr marL="0" indent="0">
              <a:buNone/>
            </a:pPr>
            <a:r>
              <a:rPr lang="en-US" sz="4800" dirty="0">
                <a:latin typeface="Times New Roman" panose="02020603050405020304" pitchFamily="18" charset="0"/>
                <a:cs typeface="Times New Roman" panose="02020603050405020304" pitchFamily="18" charset="0"/>
              </a:rPr>
              <a:t> 6 In all thy ways acknowledge him, and he shall direct thy paths.</a:t>
            </a:r>
          </a:p>
        </p:txBody>
      </p:sp>
    </p:spTree>
    <p:extLst>
      <p:ext uri="{BB962C8B-B14F-4D97-AF65-F5344CB8AC3E}">
        <p14:creationId xmlns:p14="http://schemas.microsoft.com/office/powerpoint/2010/main" val="163664349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cs typeface="Times New Roman" panose="02020603050405020304" pitchFamily="18" charset="0"/>
              </a:rPr>
              <a:t>Pass off</a:t>
            </a:r>
          </a:p>
          <a:p>
            <a:pPr algn="ctr"/>
            <a:r>
              <a:rPr lang="en-US" sz="5400" dirty="0" smtClean="0">
                <a:cs typeface="Times New Roman" panose="02020603050405020304" pitchFamily="18" charset="0"/>
              </a:rPr>
              <a:t>Moses 1:39</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637965384"/>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Proverbs 3:5-6</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latin typeface="Times New Roman" panose="02020603050405020304" pitchFamily="18" charset="0"/>
                <a:cs typeface="Times New Roman" panose="02020603050405020304" pitchFamily="18" charset="0"/>
              </a:rPr>
              <a:t> </a:t>
            </a:r>
            <a:r>
              <a:rPr lang="en-US" sz="4800" dirty="0">
                <a:uFill>
                  <a:solidFill>
                    <a:schemeClr val="tx1"/>
                  </a:solidFill>
                </a:uFill>
                <a:latin typeface="Times New Roman" panose="02020603050405020304" pitchFamily="18" charset="0"/>
                <a:cs typeface="Times New Roman" panose="02020603050405020304" pitchFamily="18" charset="0"/>
              </a:rPr>
              <a:t>5 </a:t>
            </a:r>
            <a:r>
              <a:rPr lang="en-US" sz="48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Trust</a:t>
            </a:r>
            <a:r>
              <a:rPr lang="en-US" sz="4800" dirty="0" smtClean="0">
                <a:uFill>
                  <a:solidFill>
                    <a:schemeClr val="tx1"/>
                  </a:solidFill>
                </a:uFill>
                <a:latin typeface="Times New Roman" panose="02020603050405020304" pitchFamily="18" charset="0"/>
                <a:cs typeface="Times New Roman" panose="02020603050405020304" pitchFamily="18" charset="0"/>
              </a:rPr>
              <a:t> </a:t>
            </a:r>
            <a:r>
              <a:rPr lang="en-US" sz="4800" dirty="0">
                <a:uFill>
                  <a:solidFill>
                    <a:schemeClr val="tx1"/>
                  </a:solidFill>
                </a:uFill>
                <a:latin typeface="Times New Roman" panose="02020603050405020304" pitchFamily="18" charset="0"/>
                <a:cs typeface="Times New Roman" panose="02020603050405020304" pitchFamily="18" charset="0"/>
              </a:rPr>
              <a:t>in the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800" dirty="0">
                <a:uFill>
                  <a:solidFill>
                    <a:schemeClr val="tx1"/>
                  </a:solidFill>
                </a:uFill>
                <a:latin typeface="Times New Roman" panose="02020603050405020304" pitchFamily="18" charset="0"/>
                <a:cs typeface="Times New Roman" panose="02020603050405020304" pitchFamily="18" charset="0"/>
              </a:rPr>
              <a:t> with all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800" dirty="0">
                <a:uFill>
                  <a:solidFill>
                    <a:schemeClr val="tx1"/>
                  </a:solidFill>
                </a:uFill>
                <a:latin typeface="Times New Roman" panose="02020603050405020304" pitchFamily="18" charset="0"/>
                <a:cs typeface="Times New Roman" panose="02020603050405020304" pitchFamily="18" charset="0"/>
              </a:rPr>
              <a:t> heart; and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lean</a:t>
            </a:r>
            <a:r>
              <a:rPr lang="en-US" sz="4800" dirty="0">
                <a:uFill>
                  <a:solidFill>
                    <a:schemeClr val="tx1"/>
                  </a:solidFill>
                </a:uFill>
                <a:latin typeface="Times New Roman" panose="02020603050405020304" pitchFamily="18" charset="0"/>
                <a:cs typeface="Times New Roman" panose="02020603050405020304" pitchFamily="18" charset="0"/>
              </a:rPr>
              <a:t> not unto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800" dirty="0">
                <a:uFill>
                  <a:solidFill>
                    <a:schemeClr val="tx1"/>
                  </a:solidFill>
                </a:uFill>
                <a:latin typeface="Times New Roman" panose="02020603050405020304" pitchFamily="18" charset="0"/>
                <a:cs typeface="Times New Roman" panose="02020603050405020304" pitchFamily="18" charset="0"/>
              </a:rPr>
              <a:t> own understanding</a:t>
            </a:r>
            <a:r>
              <a:rPr lang="en-US" sz="4800" dirty="0" smtClean="0">
                <a:uFill>
                  <a:solidFill>
                    <a:schemeClr val="tx1"/>
                  </a:solidFill>
                </a:uFill>
                <a:latin typeface="Times New Roman" panose="02020603050405020304" pitchFamily="18" charset="0"/>
                <a:cs typeface="Times New Roman" panose="02020603050405020304" pitchFamily="18" charset="0"/>
              </a:rPr>
              <a:t>.</a:t>
            </a:r>
            <a:endParaRPr lang="en-US" sz="48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800" dirty="0">
                <a:uFill>
                  <a:solidFill>
                    <a:schemeClr val="tx1"/>
                  </a:solidFill>
                </a:uFill>
                <a:latin typeface="Times New Roman" panose="02020603050405020304" pitchFamily="18" charset="0"/>
                <a:cs typeface="Times New Roman" panose="02020603050405020304" pitchFamily="18" charset="0"/>
              </a:rPr>
              <a:t> 6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800" dirty="0">
                <a:uFill>
                  <a:solidFill>
                    <a:schemeClr val="tx1"/>
                  </a:solidFill>
                </a:uFill>
                <a:latin typeface="Times New Roman" panose="02020603050405020304" pitchFamily="18" charset="0"/>
                <a:cs typeface="Times New Roman" panose="02020603050405020304" pitchFamily="18" charset="0"/>
              </a:rPr>
              <a:t> all thy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ways</a:t>
            </a:r>
            <a:r>
              <a:rPr lang="en-US" sz="48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800" dirty="0">
                <a:uFill>
                  <a:solidFill>
                    <a:schemeClr val="tx1"/>
                  </a:solidFill>
                </a:uFill>
                <a:latin typeface="Times New Roman" panose="02020603050405020304" pitchFamily="18" charset="0"/>
                <a:cs typeface="Times New Roman" panose="02020603050405020304" pitchFamily="18" charset="0"/>
              </a:rPr>
              <a:t>acknowledge him,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800" dirty="0">
                <a:uFill>
                  <a:solidFill>
                    <a:schemeClr val="tx1"/>
                  </a:solidFill>
                </a:uFill>
                <a:latin typeface="Times New Roman" panose="02020603050405020304" pitchFamily="18" charset="0"/>
                <a:cs typeface="Times New Roman" panose="02020603050405020304" pitchFamily="18" charset="0"/>
              </a:rPr>
              <a:t> he shall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direct</a:t>
            </a:r>
            <a:r>
              <a:rPr lang="en-US" sz="48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800" dirty="0">
                <a:uFill>
                  <a:solidFill>
                    <a:schemeClr val="tx1"/>
                  </a:solidFill>
                </a:uFill>
                <a:latin typeface="Times New Roman" panose="02020603050405020304" pitchFamily="18" charset="0"/>
                <a:cs typeface="Times New Roman" panose="02020603050405020304" pitchFamily="18" charset="0"/>
              </a:rPr>
              <a:t>thy paths.</a:t>
            </a:r>
          </a:p>
        </p:txBody>
      </p:sp>
    </p:spTree>
    <p:extLst>
      <p:ext uri="{BB962C8B-B14F-4D97-AF65-F5344CB8AC3E}">
        <p14:creationId xmlns:p14="http://schemas.microsoft.com/office/powerpoint/2010/main" val="1291473681"/>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Proverbs 3:5-6</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latin typeface="Times New Roman" panose="02020603050405020304" pitchFamily="18" charset="0"/>
                <a:cs typeface="Times New Roman" panose="02020603050405020304" pitchFamily="18" charset="0"/>
              </a:rPr>
              <a:t> </a:t>
            </a:r>
            <a:r>
              <a:rPr lang="en-US" sz="4800" dirty="0">
                <a:uFill>
                  <a:solidFill>
                    <a:schemeClr val="tx1"/>
                  </a:solidFill>
                </a:uFill>
                <a:latin typeface="Times New Roman" panose="02020603050405020304" pitchFamily="18" charset="0"/>
                <a:cs typeface="Times New Roman" panose="02020603050405020304" pitchFamily="18" charset="0"/>
              </a:rPr>
              <a:t>5 </a:t>
            </a:r>
            <a:r>
              <a:rPr lang="en-US" sz="48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Trust</a:t>
            </a:r>
            <a:r>
              <a:rPr lang="en-US" sz="4800" dirty="0" smtClean="0">
                <a:uFill>
                  <a:solidFill>
                    <a:schemeClr val="tx1"/>
                  </a:solidFill>
                </a:uFill>
                <a:latin typeface="Times New Roman" panose="02020603050405020304" pitchFamily="18" charset="0"/>
                <a:cs typeface="Times New Roman" panose="02020603050405020304" pitchFamily="18" charset="0"/>
              </a:rPr>
              <a:t> </a:t>
            </a:r>
            <a:r>
              <a:rPr lang="en-US" sz="4800" dirty="0">
                <a:uFill>
                  <a:solidFill>
                    <a:schemeClr val="tx1"/>
                  </a:solidFill>
                </a:uFill>
                <a:latin typeface="Times New Roman" panose="02020603050405020304" pitchFamily="18" charset="0"/>
                <a:cs typeface="Times New Roman" panose="02020603050405020304" pitchFamily="18" charset="0"/>
              </a:rPr>
              <a:t>in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800" dirty="0">
                <a:uFill>
                  <a:solidFill>
                    <a:schemeClr val="tx1"/>
                  </a:solidFill>
                </a:uFill>
                <a:latin typeface="Times New Roman" panose="02020603050405020304" pitchFamily="18" charset="0"/>
                <a:cs typeface="Times New Roman" panose="02020603050405020304" pitchFamily="18" charset="0"/>
              </a:rPr>
              <a:t> with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800" dirty="0">
                <a:uFill>
                  <a:solidFill>
                    <a:schemeClr val="tx1"/>
                  </a:solidFill>
                </a:uFill>
                <a:latin typeface="Times New Roman" panose="02020603050405020304" pitchFamily="18" charset="0"/>
                <a:cs typeface="Times New Roman" panose="02020603050405020304" pitchFamily="18" charset="0"/>
              </a:rPr>
              <a:t>; and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lean</a:t>
            </a:r>
            <a:r>
              <a:rPr lang="en-US" sz="4800" dirty="0">
                <a:uFill>
                  <a:solidFill>
                    <a:schemeClr val="tx1"/>
                  </a:solidFill>
                </a:uFill>
                <a:latin typeface="Times New Roman" panose="02020603050405020304" pitchFamily="18" charset="0"/>
                <a:cs typeface="Times New Roman" panose="02020603050405020304" pitchFamily="18" charset="0"/>
              </a:rPr>
              <a:t> not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800" dirty="0">
                <a:uFill>
                  <a:solidFill>
                    <a:schemeClr val="tx1"/>
                  </a:solidFill>
                </a:uFill>
                <a:latin typeface="Times New Roman" panose="02020603050405020304" pitchFamily="18" charset="0"/>
                <a:cs typeface="Times New Roman" panose="02020603050405020304" pitchFamily="18" charset="0"/>
              </a:rPr>
              <a:t> own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understanding</a:t>
            </a:r>
            <a:r>
              <a:rPr lang="en-US" sz="4800" dirty="0" smtClean="0">
                <a:uFill>
                  <a:solidFill>
                    <a:schemeClr val="tx1"/>
                  </a:solidFill>
                </a:uFill>
                <a:latin typeface="Times New Roman" panose="02020603050405020304" pitchFamily="18" charset="0"/>
                <a:cs typeface="Times New Roman" panose="02020603050405020304" pitchFamily="18" charset="0"/>
              </a:rPr>
              <a:t>.</a:t>
            </a:r>
            <a:endParaRPr lang="en-US" sz="48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800" dirty="0">
                <a:uFill>
                  <a:solidFill>
                    <a:schemeClr val="tx1"/>
                  </a:solidFill>
                </a:uFill>
                <a:latin typeface="Times New Roman" panose="02020603050405020304" pitchFamily="18" charset="0"/>
                <a:cs typeface="Times New Roman" panose="02020603050405020304" pitchFamily="18" charset="0"/>
              </a:rPr>
              <a:t> 6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800" dirty="0">
                <a:uFill>
                  <a:solidFill>
                    <a:schemeClr val="tx1"/>
                  </a:solidFill>
                </a:uFill>
                <a:latin typeface="Times New Roman" panose="02020603050405020304" pitchFamily="18" charset="0"/>
                <a:cs typeface="Times New Roman" panose="02020603050405020304" pitchFamily="18" charset="0"/>
              </a:rPr>
              <a:t> thy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ways</a:t>
            </a:r>
            <a:r>
              <a:rPr lang="en-US" sz="48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acknowledge</a:t>
            </a:r>
            <a:r>
              <a:rPr lang="en-US" sz="4800" dirty="0">
                <a:uFill>
                  <a:solidFill>
                    <a:schemeClr val="tx1"/>
                  </a:solidFill>
                </a:uFill>
                <a:latin typeface="Times New Roman" panose="02020603050405020304" pitchFamily="18" charset="0"/>
                <a:cs typeface="Times New Roman" panose="02020603050405020304" pitchFamily="18" charset="0"/>
              </a:rPr>
              <a:t> him,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800" dirty="0">
                <a:uFill>
                  <a:solidFill>
                    <a:schemeClr val="tx1"/>
                  </a:solidFill>
                </a:uFill>
                <a:latin typeface="Times New Roman" panose="02020603050405020304" pitchFamily="18" charset="0"/>
                <a:cs typeface="Times New Roman" panose="02020603050405020304" pitchFamily="18" charset="0"/>
              </a:rPr>
              <a:t> he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direct</a:t>
            </a:r>
            <a:r>
              <a:rPr lang="en-US" sz="48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800" dirty="0">
                <a:uFill>
                  <a:solidFill>
                    <a:schemeClr val="tx1"/>
                  </a:solidFill>
                </a:uFill>
                <a:latin typeface="Times New Roman" panose="02020603050405020304" pitchFamily="18" charset="0"/>
                <a:cs typeface="Times New Roman" panose="02020603050405020304" pitchFamily="18" charset="0"/>
              </a:rPr>
              <a:t>thy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paths</a:t>
            </a:r>
            <a:r>
              <a:rPr lang="en-US" sz="48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385348673"/>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Proverbs 3:5-6</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latin typeface="Times New Roman" panose="02020603050405020304" pitchFamily="18" charset="0"/>
                <a:cs typeface="Times New Roman" panose="02020603050405020304" pitchFamily="18" charset="0"/>
              </a:rPr>
              <a:t> </a:t>
            </a:r>
            <a:r>
              <a:rPr lang="en-US" sz="4800" dirty="0">
                <a:uFill>
                  <a:solidFill>
                    <a:schemeClr val="tx1"/>
                  </a:solidFill>
                </a:uFill>
                <a:latin typeface="Times New Roman" panose="02020603050405020304" pitchFamily="18" charset="0"/>
                <a:cs typeface="Times New Roman" panose="02020603050405020304" pitchFamily="18" charset="0"/>
              </a:rPr>
              <a:t>5 </a:t>
            </a:r>
            <a:r>
              <a:rPr lang="en-US" sz="48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Trust</a:t>
            </a:r>
            <a:r>
              <a:rPr lang="en-US" sz="4800" dirty="0" smtClean="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lean</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understanding</a:t>
            </a:r>
            <a:r>
              <a:rPr lang="en-US" sz="4800" dirty="0" smtClean="0">
                <a:uFill>
                  <a:solidFill>
                    <a:schemeClr val="tx1"/>
                  </a:solidFill>
                </a:uFill>
                <a:latin typeface="Times New Roman" panose="02020603050405020304" pitchFamily="18" charset="0"/>
                <a:cs typeface="Times New Roman" panose="02020603050405020304" pitchFamily="18" charset="0"/>
              </a:rPr>
              <a:t>.</a:t>
            </a:r>
            <a:endParaRPr lang="en-US" sz="48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800" dirty="0">
                <a:uFill>
                  <a:solidFill>
                    <a:schemeClr val="tx1"/>
                  </a:solidFill>
                </a:uFill>
                <a:latin typeface="Times New Roman" panose="02020603050405020304" pitchFamily="18" charset="0"/>
                <a:cs typeface="Times New Roman" panose="02020603050405020304" pitchFamily="18" charset="0"/>
              </a:rPr>
              <a:t> 6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ways</a:t>
            </a:r>
            <a:r>
              <a:rPr lang="en-US" sz="48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acknowledge</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direct</a:t>
            </a:r>
            <a:r>
              <a:rPr lang="en-US" sz="48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cs typeface="Times New Roman" panose="02020603050405020304" pitchFamily="18" charset="0"/>
              </a:rPr>
              <a:t>paths</a:t>
            </a:r>
            <a:r>
              <a:rPr lang="en-US" sz="48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2152812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Proverbs 3:5-6</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latin typeface="Times New Roman" panose="02020603050405020304" pitchFamily="18" charset="0"/>
                <a:cs typeface="Times New Roman" panose="02020603050405020304" pitchFamily="18" charset="0"/>
              </a:rPr>
              <a:t> 5 </a:t>
            </a:r>
            <a:r>
              <a:rPr lang="en-US" sz="4800" dirty="0" smtClean="0">
                <a:latin typeface="Times New Roman" panose="02020603050405020304" pitchFamily="18" charset="0"/>
                <a:cs typeface="Times New Roman" panose="02020603050405020304" pitchFamily="18" charset="0"/>
              </a:rPr>
              <a:t>T</a:t>
            </a:r>
            <a:r>
              <a:rPr lang="en-US" sz="4800" dirty="0" smtClean="0">
                <a:solidFill>
                  <a:schemeClr val="bg1"/>
                </a:solidFill>
                <a:latin typeface="Times New Roman" panose="02020603050405020304" pitchFamily="18" charset="0"/>
                <a:cs typeface="Times New Roman" panose="02020603050405020304" pitchFamily="18" charset="0"/>
              </a:rPr>
              <a:t>rust</a:t>
            </a:r>
            <a:r>
              <a:rPr lang="en-US" sz="4800" dirty="0" smtClean="0">
                <a:latin typeface="Times New Roman" panose="02020603050405020304" pitchFamily="18" charset="0"/>
                <a:cs typeface="Times New Roman" panose="02020603050405020304" pitchFamily="18" charset="0"/>
              </a:rPr>
              <a:t> </a:t>
            </a:r>
            <a:r>
              <a:rPr lang="en-US" sz="4800" dirty="0">
                <a:latin typeface="Times New Roman" panose="02020603050405020304" pitchFamily="18" charset="0"/>
                <a:cs typeface="Times New Roman" panose="02020603050405020304" pitchFamily="18" charset="0"/>
              </a:rPr>
              <a:t>i</a:t>
            </a:r>
            <a:r>
              <a:rPr lang="en-US" sz="4800" dirty="0">
                <a:solidFill>
                  <a:schemeClr val="bg1"/>
                </a:solidFill>
                <a:latin typeface="Times New Roman" panose="02020603050405020304" pitchFamily="18" charset="0"/>
                <a:cs typeface="Times New Roman" panose="02020603050405020304" pitchFamily="18" charset="0"/>
              </a:rPr>
              <a:t>n</a:t>
            </a:r>
            <a:r>
              <a:rPr lang="en-US" sz="4800" dirty="0">
                <a:latin typeface="Times New Roman" panose="02020603050405020304" pitchFamily="18" charset="0"/>
                <a:cs typeface="Times New Roman" panose="02020603050405020304" pitchFamily="18" charset="0"/>
              </a:rPr>
              <a:t> t</a:t>
            </a:r>
            <a:r>
              <a:rPr lang="en-US" sz="4800" dirty="0">
                <a:solidFill>
                  <a:schemeClr val="bg1"/>
                </a:solidFill>
                <a:latin typeface="Times New Roman" panose="02020603050405020304" pitchFamily="18" charset="0"/>
                <a:cs typeface="Times New Roman" panose="02020603050405020304" pitchFamily="18" charset="0"/>
              </a:rPr>
              <a:t>he</a:t>
            </a:r>
            <a:r>
              <a:rPr lang="en-US" sz="4800" dirty="0">
                <a:latin typeface="Times New Roman" panose="02020603050405020304" pitchFamily="18" charset="0"/>
                <a:cs typeface="Times New Roman" panose="02020603050405020304" pitchFamily="18" charset="0"/>
              </a:rPr>
              <a:t> L</a:t>
            </a:r>
            <a:r>
              <a:rPr lang="en-US" sz="4800" dirty="0">
                <a:solidFill>
                  <a:schemeClr val="bg1"/>
                </a:solidFill>
                <a:latin typeface="Times New Roman" panose="02020603050405020304" pitchFamily="18" charset="0"/>
                <a:cs typeface="Times New Roman" panose="02020603050405020304" pitchFamily="18" charset="0"/>
              </a:rPr>
              <a:t>ord</a:t>
            </a:r>
            <a:r>
              <a:rPr lang="en-US" sz="4800" dirty="0">
                <a:latin typeface="Times New Roman" panose="02020603050405020304" pitchFamily="18" charset="0"/>
                <a:cs typeface="Times New Roman" panose="02020603050405020304" pitchFamily="18" charset="0"/>
              </a:rPr>
              <a:t> w</a:t>
            </a:r>
            <a:r>
              <a:rPr lang="en-US" sz="4800" dirty="0">
                <a:solidFill>
                  <a:schemeClr val="bg1"/>
                </a:solidFill>
                <a:latin typeface="Times New Roman" panose="02020603050405020304" pitchFamily="18" charset="0"/>
                <a:cs typeface="Times New Roman" panose="02020603050405020304" pitchFamily="18" charset="0"/>
              </a:rPr>
              <a:t>ith</a:t>
            </a:r>
            <a:r>
              <a:rPr lang="en-US" sz="4800" dirty="0">
                <a:latin typeface="Times New Roman" panose="02020603050405020304" pitchFamily="18" charset="0"/>
                <a:cs typeface="Times New Roman" panose="02020603050405020304" pitchFamily="18" charset="0"/>
              </a:rPr>
              <a:t> a</a:t>
            </a:r>
            <a:r>
              <a:rPr lang="en-US" sz="4800" dirty="0">
                <a:solidFill>
                  <a:schemeClr val="bg1"/>
                </a:solidFill>
                <a:latin typeface="Times New Roman" panose="02020603050405020304" pitchFamily="18" charset="0"/>
                <a:cs typeface="Times New Roman" panose="02020603050405020304" pitchFamily="18" charset="0"/>
              </a:rPr>
              <a:t>ll</a:t>
            </a:r>
            <a:r>
              <a:rPr lang="en-US" sz="4800" dirty="0">
                <a:latin typeface="Times New Roman" panose="02020603050405020304" pitchFamily="18" charset="0"/>
                <a:cs typeface="Times New Roman" panose="02020603050405020304" pitchFamily="18" charset="0"/>
              </a:rPr>
              <a:t> t</a:t>
            </a:r>
            <a:r>
              <a:rPr lang="en-US" sz="4800" dirty="0">
                <a:solidFill>
                  <a:schemeClr val="bg1"/>
                </a:solidFill>
                <a:latin typeface="Times New Roman" panose="02020603050405020304" pitchFamily="18" charset="0"/>
                <a:cs typeface="Times New Roman" panose="02020603050405020304" pitchFamily="18" charset="0"/>
              </a:rPr>
              <a:t>hine</a:t>
            </a:r>
            <a:r>
              <a:rPr lang="en-US" sz="4800" dirty="0">
                <a:latin typeface="Times New Roman" panose="02020603050405020304" pitchFamily="18" charset="0"/>
                <a:cs typeface="Times New Roman" panose="02020603050405020304" pitchFamily="18" charset="0"/>
              </a:rPr>
              <a:t> h</a:t>
            </a:r>
            <a:r>
              <a:rPr lang="en-US" sz="4800" dirty="0">
                <a:solidFill>
                  <a:schemeClr val="bg1"/>
                </a:solidFill>
                <a:latin typeface="Times New Roman" panose="02020603050405020304" pitchFamily="18" charset="0"/>
                <a:cs typeface="Times New Roman" panose="02020603050405020304" pitchFamily="18" charset="0"/>
              </a:rPr>
              <a:t>eart</a:t>
            </a:r>
            <a:r>
              <a:rPr lang="en-US" sz="4800" dirty="0">
                <a:latin typeface="Times New Roman" panose="02020603050405020304" pitchFamily="18" charset="0"/>
                <a:cs typeface="Times New Roman" panose="02020603050405020304" pitchFamily="18" charset="0"/>
              </a:rPr>
              <a:t>; a</a:t>
            </a:r>
            <a:r>
              <a:rPr lang="en-US" sz="4800" dirty="0">
                <a:solidFill>
                  <a:schemeClr val="bg1"/>
                </a:solidFill>
                <a:latin typeface="Times New Roman" panose="02020603050405020304" pitchFamily="18" charset="0"/>
                <a:cs typeface="Times New Roman" panose="02020603050405020304" pitchFamily="18" charset="0"/>
              </a:rPr>
              <a:t>nd</a:t>
            </a:r>
            <a:r>
              <a:rPr lang="en-US" sz="4800" dirty="0">
                <a:latin typeface="Times New Roman" panose="02020603050405020304" pitchFamily="18" charset="0"/>
                <a:cs typeface="Times New Roman" panose="02020603050405020304" pitchFamily="18" charset="0"/>
              </a:rPr>
              <a:t> l</a:t>
            </a:r>
            <a:r>
              <a:rPr lang="en-US" sz="4800" dirty="0">
                <a:solidFill>
                  <a:schemeClr val="bg1"/>
                </a:solidFill>
                <a:latin typeface="Times New Roman" panose="02020603050405020304" pitchFamily="18" charset="0"/>
                <a:cs typeface="Times New Roman" panose="02020603050405020304" pitchFamily="18" charset="0"/>
              </a:rPr>
              <a:t>ean</a:t>
            </a:r>
            <a:r>
              <a:rPr lang="en-US" sz="4800" dirty="0">
                <a:latin typeface="Times New Roman" panose="02020603050405020304" pitchFamily="18" charset="0"/>
                <a:cs typeface="Times New Roman" panose="02020603050405020304" pitchFamily="18" charset="0"/>
              </a:rPr>
              <a:t> n</a:t>
            </a:r>
            <a:r>
              <a:rPr lang="en-US" sz="4800" dirty="0">
                <a:solidFill>
                  <a:schemeClr val="bg1"/>
                </a:solidFill>
                <a:latin typeface="Times New Roman" panose="02020603050405020304" pitchFamily="18" charset="0"/>
                <a:cs typeface="Times New Roman" panose="02020603050405020304" pitchFamily="18" charset="0"/>
              </a:rPr>
              <a:t>ot</a:t>
            </a:r>
            <a:r>
              <a:rPr lang="en-US" sz="4800" dirty="0">
                <a:latin typeface="Times New Roman" panose="02020603050405020304" pitchFamily="18" charset="0"/>
                <a:cs typeface="Times New Roman" panose="02020603050405020304" pitchFamily="18" charset="0"/>
              </a:rPr>
              <a:t> u</a:t>
            </a:r>
            <a:r>
              <a:rPr lang="en-US" sz="4800" dirty="0">
                <a:solidFill>
                  <a:schemeClr val="bg1"/>
                </a:solidFill>
                <a:latin typeface="Times New Roman" panose="02020603050405020304" pitchFamily="18" charset="0"/>
                <a:cs typeface="Times New Roman" panose="02020603050405020304" pitchFamily="18" charset="0"/>
              </a:rPr>
              <a:t>nto</a:t>
            </a:r>
            <a:r>
              <a:rPr lang="en-US" sz="4800" dirty="0">
                <a:latin typeface="Times New Roman" panose="02020603050405020304" pitchFamily="18" charset="0"/>
                <a:cs typeface="Times New Roman" panose="02020603050405020304" pitchFamily="18" charset="0"/>
              </a:rPr>
              <a:t> t</a:t>
            </a:r>
            <a:r>
              <a:rPr lang="en-US" sz="4800" dirty="0">
                <a:solidFill>
                  <a:schemeClr val="bg1"/>
                </a:solidFill>
                <a:latin typeface="Times New Roman" panose="02020603050405020304" pitchFamily="18" charset="0"/>
                <a:cs typeface="Times New Roman" panose="02020603050405020304" pitchFamily="18" charset="0"/>
              </a:rPr>
              <a:t>hine</a:t>
            </a:r>
            <a:r>
              <a:rPr lang="en-US" sz="4800" dirty="0">
                <a:latin typeface="Times New Roman" panose="02020603050405020304" pitchFamily="18" charset="0"/>
                <a:cs typeface="Times New Roman" panose="02020603050405020304" pitchFamily="18" charset="0"/>
              </a:rPr>
              <a:t> o</a:t>
            </a:r>
            <a:r>
              <a:rPr lang="en-US" sz="4800" dirty="0">
                <a:solidFill>
                  <a:schemeClr val="bg1"/>
                </a:solidFill>
                <a:latin typeface="Times New Roman" panose="02020603050405020304" pitchFamily="18" charset="0"/>
                <a:cs typeface="Times New Roman" panose="02020603050405020304" pitchFamily="18" charset="0"/>
              </a:rPr>
              <a:t>wn</a:t>
            </a:r>
            <a:r>
              <a:rPr lang="en-US" sz="4800" dirty="0">
                <a:latin typeface="Times New Roman" panose="02020603050405020304" pitchFamily="18" charset="0"/>
                <a:cs typeface="Times New Roman" panose="02020603050405020304" pitchFamily="18" charset="0"/>
              </a:rPr>
              <a:t> u</a:t>
            </a:r>
            <a:r>
              <a:rPr lang="en-US" sz="4800" dirty="0">
                <a:solidFill>
                  <a:schemeClr val="bg1"/>
                </a:solidFill>
                <a:latin typeface="Times New Roman" panose="02020603050405020304" pitchFamily="18" charset="0"/>
                <a:cs typeface="Times New Roman" panose="02020603050405020304" pitchFamily="18" charset="0"/>
              </a:rPr>
              <a:t>nderstanding</a:t>
            </a:r>
            <a:r>
              <a:rPr lang="en-US" sz="4800" dirty="0" smtClean="0">
                <a:latin typeface="Times New Roman" panose="02020603050405020304" pitchFamily="18" charset="0"/>
                <a:cs typeface="Times New Roman" panose="02020603050405020304" pitchFamily="18" charset="0"/>
              </a:rPr>
              <a:t>.</a:t>
            </a:r>
            <a:endParaRPr lang="en-US" sz="4800" dirty="0">
              <a:latin typeface="Times New Roman" panose="02020603050405020304" pitchFamily="18" charset="0"/>
              <a:cs typeface="Times New Roman" panose="02020603050405020304" pitchFamily="18" charset="0"/>
            </a:endParaRPr>
          </a:p>
          <a:p>
            <a:pPr marL="0" indent="0">
              <a:buNone/>
            </a:pPr>
            <a:r>
              <a:rPr lang="en-US" sz="4800" dirty="0">
                <a:latin typeface="Times New Roman" panose="02020603050405020304" pitchFamily="18" charset="0"/>
                <a:cs typeface="Times New Roman" panose="02020603050405020304" pitchFamily="18" charset="0"/>
              </a:rPr>
              <a:t> 6 I</a:t>
            </a:r>
            <a:r>
              <a:rPr lang="en-US" sz="4800" dirty="0">
                <a:solidFill>
                  <a:schemeClr val="bg1"/>
                </a:solidFill>
                <a:latin typeface="Times New Roman" panose="02020603050405020304" pitchFamily="18" charset="0"/>
                <a:cs typeface="Times New Roman" panose="02020603050405020304" pitchFamily="18" charset="0"/>
              </a:rPr>
              <a:t>n</a:t>
            </a:r>
            <a:r>
              <a:rPr lang="en-US" sz="4800" dirty="0">
                <a:latin typeface="Times New Roman" panose="02020603050405020304" pitchFamily="18" charset="0"/>
                <a:cs typeface="Times New Roman" panose="02020603050405020304" pitchFamily="18" charset="0"/>
              </a:rPr>
              <a:t> a</a:t>
            </a:r>
            <a:r>
              <a:rPr lang="en-US" sz="4800" dirty="0">
                <a:solidFill>
                  <a:schemeClr val="bg1"/>
                </a:solidFill>
                <a:latin typeface="Times New Roman" panose="02020603050405020304" pitchFamily="18" charset="0"/>
                <a:cs typeface="Times New Roman" panose="02020603050405020304" pitchFamily="18" charset="0"/>
              </a:rPr>
              <a:t>ll</a:t>
            </a:r>
            <a:r>
              <a:rPr lang="en-US" sz="4800" dirty="0">
                <a:latin typeface="Times New Roman" panose="02020603050405020304" pitchFamily="18" charset="0"/>
                <a:cs typeface="Times New Roman" panose="02020603050405020304" pitchFamily="18" charset="0"/>
              </a:rPr>
              <a:t> t</a:t>
            </a:r>
            <a:r>
              <a:rPr lang="en-US" sz="4800" dirty="0">
                <a:solidFill>
                  <a:schemeClr val="bg1"/>
                </a:solidFill>
                <a:latin typeface="Times New Roman" panose="02020603050405020304" pitchFamily="18" charset="0"/>
                <a:cs typeface="Times New Roman" panose="02020603050405020304" pitchFamily="18" charset="0"/>
              </a:rPr>
              <a:t>hy</a:t>
            </a:r>
            <a:r>
              <a:rPr lang="en-US" sz="4800" dirty="0">
                <a:latin typeface="Times New Roman" panose="02020603050405020304" pitchFamily="18" charset="0"/>
                <a:cs typeface="Times New Roman" panose="02020603050405020304" pitchFamily="18" charset="0"/>
              </a:rPr>
              <a:t> w</a:t>
            </a:r>
            <a:r>
              <a:rPr lang="en-US" sz="4800" dirty="0">
                <a:solidFill>
                  <a:schemeClr val="bg1"/>
                </a:solidFill>
                <a:latin typeface="Times New Roman" panose="02020603050405020304" pitchFamily="18" charset="0"/>
                <a:cs typeface="Times New Roman" panose="02020603050405020304" pitchFamily="18" charset="0"/>
              </a:rPr>
              <a:t>ays</a:t>
            </a:r>
            <a:r>
              <a:rPr lang="en-US" sz="4800" dirty="0">
                <a:latin typeface="Times New Roman" panose="02020603050405020304" pitchFamily="18" charset="0"/>
                <a:cs typeface="Times New Roman" panose="02020603050405020304" pitchFamily="18" charset="0"/>
              </a:rPr>
              <a:t> a</a:t>
            </a:r>
            <a:r>
              <a:rPr lang="en-US" sz="4800" dirty="0">
                <a:solidFill>
                  <a:schemeClr val="bg1"/>
                </a:solidFill>
                <a:latin typeface="Times New Roman" panose="02020603050405020304" pitchFamily="18" charset="0"/>
                <a:cs typeface="Times New Roman" panose="02020603050405020304" pitchFamily="18" charset="0"/>
              </a:rPr>
              <a:t>cknowledge</a:t>
            </a:r>
            <a:r>
              <a:rPr lang="en-US" sz="4800" dirty="0">
                <a:latin typeface="Times New Roman" panose="02020603050405020304" pitchFamily="18" charset="0"/>
                <a:cs typeface="Times New Roman" panose="02020603050405020304" pitchFamily="18" charset="0"/>
              </a:rPr>
              <a:t> h</a:t>
            </a:r>
            <a:r>
              <a:rPr lang="en-US" sz="4800" dirty="0">
                <a:solidFill>
                  <a:schemeClr val="bg1"/>
                </a:solidFill>
                <a:latin typeface="Times New Roman" panose="02020603050405020304" pitchFamily="18" charset="0"/>
                <a:cs typeface="Times New Roman" panose="02020603050405020304" pitchFamily="18" charset="0"/>
              </a:rPr>
              <a:t>im</a:t>
            </a:r>
            <a:r>
              <a:rPr lang="en-US" sz="4800" dirty="0">
                <a:latin typeface="Times New Roman" panose="02020603050405020304" pitchFamily="18" charset="0"/>
                <a:cs typeface="Times New Roman" panose="02020603050405020304" pitchFamily="18" charset="0"/>
              </a:rPr>
              <a:t>, a</a:t>
            </a:r>
            <a:r>
              <a:rPr lang="en-US" sz="4800" dirty="0">
                <a:solidFill>
                  <a:schemeClr val="bg1"/>
                </a:solidFill>
                <a:latin typeface="Times New Roman" panose="02020603050405020304" pitchFamily="18" charset="0"/>
                <a:cs typeface="Times New Roman" panose="02020603050405020304" pitchFamily="18" charset="0"/>
              </a:rPr>
              <a:t>nd</a:t>
            </a:r>
            <a:r>
              <a:rPr lang="en-US" sz="4800" dirty="0">
                <a:latin typeface="Times New Roman" panose="02020603050405020304" pitchFamily="18" charset="0"/>
                <a:cs typeface="Times New Roman" panose="02020603050405020304" pitchFamily="18" charset="0"/>
              </a:rPr>
              <a:t> h</a:t>
            </a:r>
            <a:r>
              <a:rPr lang="en-US" sz="4800" dirty="0">
                <a:solidFill>
                  <a:schemeClr val="bg1"/>
                </a:solidFill>
                <a:latin typeface="Times New Roman" panose="02020603050405020304" pitchFamily="18" charset="0"/>
                <a:cs typeface="Times New Roman" panose="02020603050405020304" pitchFamily="18" charset="0"/>
              </a:rPr>
              <a:t>e</a:t>
            </a:r>
            <a:r>
              <a:rPr lang="en-US" sz="4800" dirty="0">
                <a:latin typeface="Times New Roman" panose="02020603050405020304" pitchFamily="18" charset="0"/>
                <a:cs typeface="Times New Roman" panose="02020603050405020304" pitchFamily="18" charset="0"/>
              </a:rPr>
              <a:t> s</a:t>
            </a:r>
            <a:r>
              <a:rPr lang="en-US" sz="4800" dirty="0">
                <a:solidFill>
                  <a:schemeClr val="bg1"/>
                </a:solidFill>
                <a:latin typeface="Times New Roman" panose="02020603050405020304" pitchFamily="18" charset="0"/>
                <a:cs typeface="Times New Roman" panose="02020603050405020304" pitchFamily="18" charset="0"/>
              </a:rPr>
              <a:t>hall</a:t>
            </a:r>
            <a:r>
              <a:rPr lang="en-US" sz="4800" dirty="0">
                <a:latin typeface="Times New Roman" panose="02020603050405020304" pitchFamily="18" charset="0"/>
                <a:cs typeface="Times New Roman" panose="02020603050405020304" pitchFamily="18" charset="0"/>
              </a:rPr>
              <a:t> d</a:t>
            </a:r>
            <a:r>
              <a:rPr lang="en-US" sz="4800" dirty="0">
                <a:solidFill>
                  <a:schemeClr val="bg1"/>
                </a:solidFill>
                <a:latin typeface="Times New Roman" panose="02020603050405020304" pitchFamily="18" charset="0"/>
                <a:cs typeface="Times New Roman" panose="02020603050405020304" pitchFamily="18" charset="0"/>
              </a:rPr>
              <a:t>irect</a:t>
            </a:r>
            <a:r>
              <a:rPr lang="en-US" sz="4800" dirty="0">
                <a:latin typeface="Times New Roman" panose="02020603050405020304" pitchFamily="18" charset="0"/>
                <a:cs typeface="Times New Roman" panose="02020603050405020304" pitchFamily="18" charset="0"/>
              </a:rPr>
              <a:t> t</a:t>
            </a:r>
            <a:r>
              <a:rPr lang="en-US" sz="4800" dirty="0">
                <a:solidFill>
                  <a:schemeClr val="bg1"/>
                </a:solidFill>
                <a:latin typeface="Times New Roman" panose="02020603050405020304" pitchFamily="18" charset="0"/>
                <a:cs typeface="Times New Roman" panose="02020603050405020304" pitchFamily="18" charset="0"/>
              </a:rPr>
              <a:t>hy</a:t>
            </a:r>
            <a:r>
              <a:rPr lang="en-US" sz="4800" dirty="0">
                <a:latin typeface="Times New Roman" panose="02020603050405020304" pitchFamily="18" charset="0"/>
                <a:cs typeface="Times New Roman" panose="02020603050405020304" pitchFamily="18" charset="0"/>
              </a:rPr>
              <a:t> p</a:t>
            </a:r>
            <a:r>
              <a:rPr lang="en-US" sz="4800" dirty="0">
                <a:solidFill>
                  <a:schemeClr val="bg1"/>
                </a:solidFill>
                <a:latin typeface="Times New Roman" panose="02020603050405020304" pitchFamily="18" charset="0"/>
                <a:cs typeface="Times New Roman" panose="02020603050405020304" pitchFamily="18" charset="0"/>
              </a:rPr>
              <a:t>aths</a:t>
            </a:r>
            <a:r>
              <a:rPr lang="en-US" sz="4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493593461"/>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Proverbs 3:5-6</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4176285063"/>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1:18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latin typeface="Times New Roman" panose="02020603050405020304" pitchFamily="18" charset="0"/>
                <a:cs typeface="Times New Roman" panose="02020603050405020304" pitchFamily="18" charset="0"/>
              </a:rPr>
              <a:t>  Come </a:t>
            </a:r>
            <a:r>
              <a:rPr lang="en-US" sz="5400" dirty="0">
                <a:latin typeface="Times New Roman" panose="02020603050405020304" pitchFamily="18" charset="0"/>
                <a:cs typeface="Times New Roman" panose="02020603050405020304" pitchFamily="18" charset="0"/>
              </a:rPr>
              <a:t>now, and let us reason together, </a:t>
            </a:r>
            <a:r>
              <a:rPr lang="en-US" sz="5400" dirty="0" err="1">
                <a:latin typeface="Times New Roman" panose="02020603050405020304" pitchFamily="18" charset="0"/>
                <a:cs typeface="Times New Roman" panose="02020603050405020304" pitchFamily="18" charset="0"/>
              </a:rPr>
              <a:t>saith</a:t>
            </a:r>
            <a:r>
              <a:rPr lang="en-US" sz="5400" dirty="0">
                <a:latin typeface="Times New Roman" panose="02020603050405020304" pitchFamily="18" charset="0"/>
                <a:cs typeface="Times New Roman" panose="02020603050405020304" pitchFamily="18" charset="0"/>
              </a:rPr>
              <a:t> the Lord: though your sins be as scarlet, they shall be as white as snow; though they be red like crimson, they shall be as wool.</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3556489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Though your sins be as </a:t>
            </a:r>
            <a:r>
              <a:rPr lang="en-US" kern="0" dirty="0" smtClean="0">
                <a:latin typeface="Times New Roman" panose="02020603050405020304" pitchFamily="18" charset="0"/>
                <a:ea typeface="Georgia"/>
                <a:cs typeface="Times New Roman" panose="02020603050405020304" pitchFamily="18" charset="0"/>
                <a:sym typeface="Georgia"/>
              </a:rPr>
              <a:t>scarlet</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Isaiah 1:18</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Through </a:t>
            </a:r>
            <a:r>
              <a:rPr lang="en-US" sz="2600" kern="0" dirty="0">
                <a:latin typeface="Times New Roman" panose="02020603050405020304" pitchFamily="18" charset="0"/>
                <a:ea typeface="Georgia"/>
                <a:cs typeface="Times New Roman" panose="02020603050405020304" pitchFamily="18" charset="0"/>
                <a:sym typeface="Georgia"/>
              </a:rPr>
              <a:t>the prophet Isaiah, the Lord encouraged His children to repent and become clean.</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When </a:t>
            </a:r>
            <a:r>
              <a:rPr lang="en-US" sz="2600" kern="0" dirty="0">
                <a:latin typeface="Times New Roman" panose="02020603050405020304" pitchFamily="18" charset="0"/>
                <a:ea typeface="Georgia"/>
                <a:cs typeface="Times New Roman" panose="02020603050405020304" pitchFamily="18" charset="0"/>
                <a:sym typeface="Georgia"/>
              </a:rPr>
              <a:t>we repent, the blood of Jesus Christ cleanses us from our sins and we can be completely forgiven.</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If </a:t>
            </a:r>
            <a:r>
              <a:rPr lang="en-US" sz="2600" kern="0" dirty="0">
                <a:latin typeface="Times New Roman" panose="02020603050405020304" pitchFamily="18" charset="0"/>
                <a:ea typeface="Georgia"/>
                <a:cs typeface="Times New Roman" panose="02020603050405020304" pitchFamily="18" charset="0"/>
                <a:sym typeface="Georgia"/>
              </a:rPr>
              <a:t>you have unresolved sin, exercise your faith to move forward in the repentance process.</a:t>
            </a:r>
          </a:p>
        </p:txBody>
      </p:sp>
    </p:spTree>
    <p:extLst>
      <p:ext uri="{BB962C8B-B14F-4D97-AF65-F5344CB8AC3E}">
        <p14:creationId xmlns:p14="http://schemas.microsoft.com/office/powerpoint/2010/main" val="3718407723"/>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685800" y="-228600"/>
            <a:ext cx="7772400" cy="1143000"/>
          </a:xfrm>
        </p:spPr>
        <p:txBody>
          <a:bodyPr/>
          <a:lstStyle/>
          <a:p>
            <a:r>
              <a:rPr lang="en-US" altLang="en-US" sz="3400" b="1" i="1" dirty="0" smtClean="0"/>
              <a:t>Though Your </a:t>
            </a:r>
            <a:r>
              <a:rPr lang="en-US" altLang="en-US" sz="3400" b="1" i="1" u="sng" dirty="0" smtClean="0"/>
              <a:t>Sins</a:t>
            </a:r>
            <a:r>
              <a:rPr lang="en-US" altLang="en-US" sz="3400" b="1" i="1" dirty="0" smtClean="0"/>
              <a:t> Be As </a:t>
            </a:r>
            <a:r>
              <a:rPr lang="en-US" altLang="en-US" sz="3400" b="1" i="1" u="sng" dirty="0" smtClean="0"/>
              <a:t>Scarlet</a:t>
            </a:r>
            <a:r>
              <a:rPr lang="en-US" altLang="en-US" sz="3400" b="1" i="1" dirty="0" smtClean="0"/>
              <a:t> </a:t>
            </a:r>
          </a:p>
        </p:txBody>
      </p:sp>
      <p:sp>
        <p:nvSpPr>
          <p:cNvPr id="28675" name="AutoShape 3"/>
          <p:cNvSpPr>
            <a:spLocks noChangeArrowheads="1"/>
          </p:cNvSpPr>
          <p:nvPr/>
        </p:nvSpPr>
        <p:spPr bwMode="auto">
          <a:xfrm>
            <a:off x="651481" y="914400"/>
            <a:ext cx="6781800" cy="1600200"/>
          </a:xfrm>
          <a:prstGeom prst="wedgeRoundRectCallout">
            <a:avLst>
              <a:gd name="adj1" fmla="val -33103"/>
              <a:gd name="adj2" fmla="val 72538"/>
              <a:gd name="adj3" fmla="val 16667"/>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lvl="0" algn="ctr">
              <a:spcBef>
                <a:spcPct val="0"/>
              </a:spcBef>
              <a:buNone/>
            </a:pPr>
            <a:r>
              <a:rPr lang="en-US" altLang="en-US" sz="2800" dirty="0">
                <a:solidFill>
                  <a:srgbClr val="000000"/>
                </a:solidFill>
              </a:rPr>
              <a:t>I-say-ah (</a:t>
            </a:r>
            <a:r>
              <a:rPr lang="en-US" altLang="en-US" b="1" u="sng" dirty="0">
                <a:solidFill>
                  <a:srgbClr val="000000"/>
                </a:solidFill>
              </a:rPr>
              <a:t>Isaiah</a:t>
            </a:r>
            <a:r>
              <a:rPr lang="en-US" altLang="en-US" sz="2800" dirty="0">
                <a:solidFill>
                  <a:srgbClr val="000000"/>
                </a:solidFill>
              </a:rPr>
              <a:t>) that </a:t>
            </a:r>
            <a:r>
              <a:rPr lang="en-US" altLang="en-US" b="1" u="sng" dirty="0">
                <a:solidFill>
                  <a:srgbClr val="000000"/>
                </a:solidFill>
              </a:rPr>
              <a:t>1</a:t>
            </a:r>
            <a:r>
              <a:rPr lang="en-US" altLang="en-US" sz="2800" dirty="0">
                <a:solidFill>
                  <a:srgbClr val="000000"/>
                </a:solidFill>
              </a:rPr>
              <a:t> </a:t>
            </a:r>
            <a:r>
              <a:rPr lang="en-US" altLang="en-US" sz="2800" dirty="0" smtClean="0">
                <a:solidFill>
                  <a:srgbClr val="000000"/>
                </a:solidFill>
              </a:rPr>
              <a:t>worthy young </a:t>
            </a:r>
            <a:r>
              <a:rPr lang="en-US" altLang="en-US" sz="2800" dirty="0">
                <a:solidFill>
                  <a:srgbClr val="000000"/>
                </a:solidFill>
              </a:rPr>
              <a:t>man </a:t>
            </a:r>
          </a:p>
          <a:p>
            <a:pPr lvl="0" algn="ctr">
              <a:spcBef>
                <a:spcPct val="0"/>
              </a:spcBef>
              <a:buNone/>
            </a:pPr>
            <a:r>
              <a:rPr lang="en-US" altLang="en-US" sz="2800" dirty="0" smtClean="0">
                <a:solidFill>
                  <a:srgbClr val="000000"/>
                </a:solidFill>
              </a:rPr>
              <a:t>on his mission </a:t>
            </a:r>
            <a:r>
              <a:rPr lang="en-US" altLang="en-US" sz="2800" dirty="0">
                <a:solidFill>
                  <a:srgbClr val="000000"/>
                </a:solidFill>
              </a:rPr>
              <a:t>(</a:t>
            </a:r>
            <a:r>
              <a:rPr lang="en-US" altLang="en-US" b="1" u="sng" dirty="0">
                <a:solidFill>
                  <a:srgbClr val="000000"/>
                </a:solidFill>
              </a:rPr>
              <a:t>18</a:t>
            </a:r>
            <a:r>
              <a:rPr lang="en-US" altLang="en-US" sz="2800" dirty="0">
                <a:solidFill>
                  <a:srgbClr val="000000"/>
                </a:solidFill>
              </a:rPr>
              <a:t>) </a:t>
            </a:r>
            <a:r>
              <a:rPr lang="en-US" altLang="en-US" sz="2800" dirty="0" smtClean="0">
                <a:solidFill>
                  <a:srgbClr val="000000"/>
                </a:solidFill>
              </a:rPr>
              <a:t>can help many people’s </a:t>
            </a:r>
            <a:endParaRPr lang="en-US" altLang="en-US" sz="2800" dirty="0">
              <a:solidFill>
                <a:srgbClr val="000000"/>
              </a:solidFill>
            </a:endParaRPr>
          </a:p>
          <a:p>
            <a:pPr lvl="0" algn="ctr">
              <a:spcBef>
                <a:spcPct val="0"/>
              </a:spcBef>
              <a:buNone/>
            </a:pPr>
            <a:r>
              <a:rPr lang="en-US" altLang="en-US" sz="2800" b="1" dirty="0">
                <a:solidFill>
                  <a:srgbClr val="000000"/>
                </a:solidFill>
              </a:rPr>
              <a:t>S</a:t>
            </a:r>
            <a:r>
              <a:rPr lang="en-US" altLang="en-US" sz="2800" b="1" dirty="0" smtClean="0">
                <a:solidFill>
                  <a:srgbClr val="000000"/>
                </a:solidFill>
              </a:rPr>
              <a:t>carlet </a:t>
            </a:r>
            <a:r>
              <a:rPr lang="en-US" altLang="en-US" sz="2800" b="1" dirty="0">
                <a:solidFill>
                  <a:srgbClr val="000000"/>
                </a:solidFill>
              </a:rPr>
              <a:t>S</a:t>
            </a:r>
            <a:r>
              <a:rPr lang="en-US" altLang="en-US" sz="2800" b="1" dirty="0" smtClean="0">
                <a:solidFill>
                  <a:srgbClr val="000000"/>
                </a:solidFill>
              </a:rPr>
              <a:t>ins </a:t>
            </a:r>
            <a:r>
              <a:rPr lang="en-US" altLang="en-US" sz="2800" dirty="0">
                <a:solidFill>
                  <a:srgbClr val="000000"/>
                </a:solidFill>
              </a:rPr>
              <a:t>become white as snow.  </a:t>
            </a:r>
          </a:p>
        </p:txBody>
      </p:sp>
      <p:pic>
        <p:nvPicPr>
          <p:cNvPr id="265" name="Picture 2" descr="http://i.imgur.com/oejwbYt.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09508" y="4267200"/>
            <a:ext cx="3289683" cy="2476182"/>
          </a:xfrm>
          <a:prstGeom prst="rect">
            <a:avLst/>
          </a:prstGeom>
          <a:noFill/>
          <a:extLst>
            <a:ext uri="{909E8E84-426E-40DD-AFC4-6F175D3DCCD1}">
              <a14:hiddenFill xmlns:a14="http://schemas.microsoft.com/office/drawing/2010/main">
                <a:solidFill>
                  <a:srgbClr val="FFFFFF"/>
                </a:solidFill>
              </a14:hiddenFill>
            </a:ext>
          </a:extLst>
        </p:spPr>
      </p:pic>
      <p:pic>
        <p:nvPicPr>
          <p:cNvPr id="57346" name="Picture 2" descr="Image result for snow"/>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98791" y="2971800"/>
            <a:ext cx="3200400" cy="1600200"/>
          </a:xfrm>
          <a:prstGeom prst="rect">
            <a:avLst/>
          </a:prstGeom>
          <a:noFill/>
          <a:extLst>
            <a:ext uri="{909E8E84-426E-40DD-AFC4-6F175D3DCCD1}">
              <a14:hiddenFill xmlns:a14="http://schemas.microsoft.com/office/drawing/2010/main">
                <a:solidFill>
                  <a:srgbClr val="FFFFFF"/>
                </a:solidFill>
              </a14:hiddenFill>
            </a:ext>
          </a:extLst>
        </p:spPr>
      </p:pic>
      <p:pic>
        <p:nvPicPr>
          <p:cNvPr id="57350" name="Picture 6" descr="https://s-media-cache-ak0.pinimg.com/originals/cd/da/3e/cdda3eb15550c2771eb56c050f6bc1e9.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7140" y="2543704"/>
            <a:ext cx="2658442" cy="4306676"/>
          </a:xfrm>
          <a:prstGeom prst="rect">
            <a:avLst/>
          </a:prstGeom>
          <a:noFill/>
          <a:extLst>
            <a:ext uri="{909E8E84-426E-40DD-AFC4-6F175D3DCCD1}">
              <a14:hiddenFill xmlns:a14="http://schemas.microsoft.com/office/drawing/2010/main">
                <a:solidFill>
                  <a:srgbClr val="FFFFFF"/>
                </a:solidFill>
              </a14:hiddenFill>
            </a:ext>
          </a:extLst>
        </p:spPr>
      </p:pic>
      <p:pic>
        <p:nvPicPr>
          <p:cNvPr id="271" name="Picture 10" descr="http://es.thomasmonson.com/files/2014/01/eternidad-%C3%A9lder-misionero.jpg"/>
          <p:cNvPicPr>
            <a:picLocks noChangeAspect="1" noChangeArrowheads="1"/>
          </p:cNvPicPr>
          <p:nvPr/>
        </p:nvPicPr>
        <p:blipFill rotWithShape="1">
          <a:blip r:embed="rId6">
            <a:extLst>
              <a:ext uri="{28A0092B-C50C-407E-A947-70E740481C1C}">
                <a14:useLocalDpi xmlns:a14="http://schemas.microsoft.com/office/drawing/2010/main" val="0"/>
              </a:ext>
            </a:extLst>
          </a:blip>
          <a:srcRect t="1552" r="53834" b="37115"/>
          <a:stretch/>
        </p:blipFill>
        <p:spPr bwMode="auto">
          <a:xfrm>
            <a:off x="2971800" y="2971800"/>
            <a:ext cx="2838927" cy="377158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838200" y="5486400"/>
            <a:ext cx="914400" cy="1015663"/>
          </a:xfrm>
          <a:prstGeom prst="rect">
            <a:avLst/>
          </a:prstGeom>
          <a:noFill/>
        </p:spPr>
        <p:txBody>
          <a:bodyPr wrap="square" rtlCol="0">
            <a:spAutoFit/>
          </a:bodyPr>
          <a:lstStyle/>
          <a:p>
            <a:r>
              <a:rPr lang="en-US" sz="6000" dirty="0" smtClean="0">
                <a:solidFill>
                  <a:schemeClr val="bg1"/>
                </a:solidFill>
              </a:rPr>
              <a:t>I</a:t>
            </a:r>
            <a:endParaRPr lang="en-US" sz="6000" dirty="0">
              <a:solidFill>
                <a:schemeClr val="bg1"/>
              </a:solidFill>
            </a:endParaRPr>
          </a:p>
        </p:txBody>
      </p:sp>
    </p:spTree>
    <p:extLst>
      <p:ext uri="{BB962C8B-B14F-4D97-AF65-F5344CB8AC3E}">
        <p14:creationId xmlns:p14="http://schemas.microsoft.com/office/powerpoint/2010/main" val="100531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73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867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7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6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73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5" grpId="0" animBg="1"/>
      <p:bldP spid="2"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5" name="Rectangle 2"/>
          <p:cNvSpPr txBox="1">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kern="0" smtClean="0"/>
              <a:t>Though Your </a:t>
            </a:r>
            <a:r>
              <a:rPr lang="en-US" altLang="en-US" sz="3400" b="1" i="1" u="sng" kern="0" smtClean="0"/>
              <a:t>Sins</a:t>
            </a:r>
            <a:r>
              <a:rPr lang="en-US" altLang="en-US" sz="3400" b="1" i="1" kern="0" smtClean="0"/>
              <a:t> Be As </a:t>
            </a:r>
            <a:r>
              <a:rPr lang="en-US" altLang="en-US" sz="3400" b="1" i="1" u="sng" kern="0" smtClean="0"/>
              <a:t>Scarlet</a:t>
            </a:r>
            <a:r>
              <a:rPr lang="en-US" altLang="en-US" sz="3400" b="1" i="1" kern="0" smtClean="0"/>
              <a:t> </a:t>
            </a:r>
            <a:endParaRPr lang="en-US" altLang="en-US" sz="3400" b="1" i="1" kern="0" dirty="0" smtClean="0"/>
          </a:p>
        </p:txBody>
      </p:sp>
    </p:spTree>
    <p:extLst>
      <p:ext uri="{BB962C8B-B14F-4D97-AF65-F5344CB8AC3E}">
        <p14:creationId xmlns:p14="http://schemas.microsoft.com/office/powerpoint/2010/main" val="2299554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1:18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latin typeface="Times New Roman" panose="02020603050405020304" pitchFamily="18" charset="0"/>
                <a:cs typeface="Times New Roman" panose="02020603050405020304" pitchFamily="18" charset="0"/>
              </a:rPr>
              <a:t>  Come </a:t>
            </a:r>
            <a:r>
              <a:rPr lang="en-US" sz="5400" dirty="0">
                <a:latin typeface="Times New Roman" panose="02020603050405020304" pitchFamily="18" charset="0"/>
                <a:cs typeface="Times New Roman" panose="02020603050405020304" pitchFamily="18" charset="0"/>
              </a:rPr>
              <a:t>now, and let us reason together, </a:t>
            </a:r>
            <a:r>
              <a:rPr lang="en-US" sz="5400" dirty="0" err="1">
                <a:latin typeface="Times New Roman" panose="02020603050405020304" pitchFamily="18" charset="0"/>
                <a:cs typeface="Times New Roman" panose="02020603050405020304" pitchFamily="18" charset="0"/>
              </a:rPr>
              <a:t>saith</a:t>
            </a:r>
            <a:r>
              <a:rPr lang="en-US" sz="5400" dirty="0">
                <a:latin typeface="Times New Roman" panose="02020603050405020304" pitchFamily="18" charset="0"/>
                <a:cs typeface="Times New Roman" panose="02020603050405020304" pitchFamily="18" charset="0"/>
              </a:rPr>
              <a:t> the Lord: though your sins be as scarlet, they shall be as white as snow; though they be red like crimson, they shall be as wool.</a:t>
            </a:r>
          </a:p>
        </p:txBody>
      </p:sp>
    </p:spTree>
    <p:extLst>
      <p:ext uri="{BB962C8B-B14F-4D97-AF65-F5344CB8AC3E}">
        <p14:creationId xmlns:p14="http://schemas.microsoft.com/office/powerpoint/2010/main" val="59071941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7:18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ea typeface="Times New Roman" panose="02020603050405020304" pitchFamily="18" charset="0"/>
              </a:rPr>
              <a:t>And the Lord called his people ZION, because they were of one heart and one mind, and dwelt in righteousness; and there was no poor among them.</a:t>
            </a:r>
            <a:endParaRPr lang="en-US" sz="5400" dirty="0">
              <a:latin typeface="Times New Roman" panose="02020603050405020304" pitchFamily="18" charset="0"/>
              <a:cs typeface="Times New Roman" panose="02020603050405020304" pitchFamily="18" charset="0"/>
            </a:endParaRPr>
          </a:p>
        </p:txBody>
      </p:sp>
      <p:sp>
        <p:nvSpPr>
          <p:cNvPr id="6" name="Rounded Rectangle 5"/>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2841215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1:18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Come</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now, and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5400" dirty="0">
                <a:uFill>
                  <a:solidFill>
                    <a:schemeClr val="tx1"/>
                  </a:solidFill>
                </a:uFill>
                <a:latin typeface="Times New Roman" panose="02020603050405020304" pitchFamily="18" charset="0"/>
                <a:cs typeface="Times New Roman" panose="02020603050405020304" pitchFamily="18" charset="0"/>
              </a:rPr>
              <a:t> us reason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together</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err="1">
                <a:uFill>
                  <a:solidFill>
                    <a:schemeClr val="tx1"/>
                  </a:solidFill>
                </a:uFill>
                <a:latin typeface="Times New Roman" panose="02020603050405020304" pitchFamily="18" charset="0"/>
                <a:cs typeface="Times New Roman" panose="02020603050405020304" pitchFamily="18" charset="0"/>
              </a:rPr>
              <a:t>saith</a:t>
            </a:r>
            <a:r>
              <a:rPr lang="en-US" sz="5400" dirty="0">
                <a:uFill>
                  <a:solidFill>
                    <a:schemeClr val="tx1"/>
                  </a:solidFill>
                </a:uFill>
                <a:latin typeface="Times New Roman" panose="02020603050405020304" pitchFamily="18" charset="0"/>
                <a:cs typeface="Times New Roman" panose="02020603050405020304" pitchFamily="18" charset="0"/>
              </a:rPr>
              <a:t> the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5400" dirty="0">
                <a:uFill>
                  <a:solidFill>
                    <a:schemeClr val="tx1"/>
                  </a:solidFill>
                </a:uFill>
                <a:latin typeface="Times New Roman" panose="02020603050405020304" pitchFamily="18" charset="0"/>
                <a:cs typeface="Times New Roman" panose="02020603050405020304" pitchFamily="18" charset="0"/>
              </a:rPr>
              <a:t>: though your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sins</a:t>
            </a:r>
            <a:r>
              <a:rPr lang="en-US" sz="5400" dirty="0">
                <a:uFill>
                  <a:solidFill>
                    <a:schemeClr val="tx1"/>
                  </a:solidFill>
                </a:uFill>
                <a:latin typeface="Times New Roman" panose="02020603050405020304" pitchFamily="18" charset="0"/>
                <a:cs typeface="Times New Roman" panose="02020603050405020304" pitchFamily="18" charset="0"/>
              </a:rPr>
              <a:t> be as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scarlet</a:t>
            </a:r>
            <a:r>
              <a:rPr lang="en-US" sz="5400" dirty="0">
                <a:uFill>
                  <a:solidFill>
                    <a:schemeClr val="tx1"/>
                  </a:solidFill>
                </a:uFill>
                <a:latin typeface="Times New Roman" panose="02020603050405020304" pitchFamily="18" charset="0"/>
                <a:cs typeface="Times New Roman" panose="02020603050405020304" pitchFamily="18" charset="0"/>
              </a:rPr>
              <a:t>, they shall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white</a:t>
            </a:r>
            <a:r>
              <a:rPr lang="en-US" sz="5400" dirty="0">
                <a:uFill>
                  <a:solidFill>
                    <a:schemeClr val="tx1"/>
                  </a:solidFill>
                </a:uFill>
                <a:latin typeface="Times New Roman" panose="02020603050405020304" pitchFamily="18" charset="0"/>
                <a:cs typeface="Times New Roman" panose="02020603050405020304" pitchFamily="18" charset="0"/>
              </a:rPr>
              <a:t> as snow;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though</a:t>
            </a:r>
            <a:r>
              <a:rPr lang="en-US" sz="5400" dirty="0">
                <a:uFill>
                  <a:solidFill>
                    <a:schemeClr val="tx1"/>
                  </a:solidFill>
                </a:uFill>
                <a:latin typeface="Times New Roman" panose="02020603050405020304" pitchFamily="18" charset="0"/>
                <a:cs typeface="Times New Roman" panose="02020603050405020304" pitchFamily="18" charset="0"/>
              </a:rPr>
              <a:t> they be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red</a:t>
            </a:r>
            <a:r>
              <a:rPr lang="en-US" sz="5400" dirty="0">
                <a:uFill>
                  <a:solidFill>
                    <a:schemeClr val="tx1"/>
                  </a:solidFill>
                </a:uFill>
                <a:latin typeface="Times New Roman" panose="02020603050405020304" pitchFamily="18" charset="0"/>
                <a:cs typeface="Times New Roman" panose="02020603050405020304" pitchFamily="18" charset="0"/>
              </a:rPr>
              <a:t> like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crimson</a:t>
            </a:r>
            <a:r>
              <a:rPr lang="en-US" sz="5400" dirty="0">
                <a:uFill>
                  <a:solidFill>
                    <a:schemeClr val="tx1"/>
                  </a:solidFill>
                </a:uFill>
                <a:latin typeface="Times New Roman" panose="02020603050405020304" pitchFamily="18" charset="0"/>
                <a:cs typeface="Times New Roman" panose="02020603050405020304" pitchFamily="18" charset="0"/>
              </a:rPr>
              <a:t>, they shall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as wool.</a:t>
            </a:r>
          </a:p>
        </p:txBody>
      </p:sp>
    </p:spTree>
    <p:extLst>
      <p:ext uri="{BB962C8B-B14F-4D97-AF65-F5344CB8AC3E}">
        <p14:creationId xmlns:p14="http://schemas.microsoft.com/office/powerpoint/2010/main" val="3218224851"/>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1:18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Come</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now,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5400" dirty="0">
                <a:uFill>
                  <a:solidFill>
                    <a:schemeClr val="tx1"/>
                  </a:solidFill>
                </a:uFill>
                <a:latin typeface="Times New Roman" panose="02020603050405020304" pitchFamily="18" charset="0"/>
                <a:cs typeface="Times New Roman" panose="02020603050405020304" pitchFamily="18" charset="0"/>
              </a:rPr>
              <a:t> us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reason</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together</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err="1">
                <a:uFill>
                  <a:solidFill>
                    <a:schemeClr val="tx1"/>
                  </a:solidFill>
                </a:uFill>
                <a:latin typeface="Times New Roman" panose="02020603050405020304" pitchFamily="18" charset="0"/>
                <a:cs typeface="Times New Roman" panose="02020603050405020304" pitchFamily="18" charset="0"/>
              </a:rPr>
              <a:t>saith</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5400" dirty="0">
                <a:uFill>
                  <a:solidFill>
                    <a:schemeClr val="tx1"/>
                  </a:solidFill>
                </a:uFill>
                <a:latin typeface="Times New Roman" panose="02020603050405020304" pitchFamily="18" charset="0"/>
                <a:cs typeface="Times New Roman" panose="02020603050405020304" pitchFamily="18" charset="0"/>
              </a:rPr>
              <a:t>: though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your</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sins</a:t>
            </a:r>
            <a:r>
              <a:rPr lang="en-US" sz="5400" dirty="0">
                <a:uFill>
                  <a:solidFill>
                    <a:schemeClr val="tx1"/>
                  </a:solidFill>
                </a:uFill>
                <a:latin typeface="Times New Roman" panose="02020603050405020304" pitchFamily="18" charset="0"/>
                <a:cs typeface="Times New Roman" panose="02020603050405020304" pitchFamily="18" charset="0"/>
              </a:rPr>
              <a:t> be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scarlet</a:t>
            </a:r>
            <a:r>
              <a:rPr lang="en-US" sz="5400" dirty="0">
                <a:uFill>
                  <a:solidFill>
                    <a:schemeClr val="tx1"/>
                  </a:solidFill>
                </a:uFill>
                <a:latin typeface="Times New Roman" panose="02020603050405020304" pitchFamily="18" charset="0"/>
                <a:cs typeface="Times New Roman" panose="02020603050405020304" pitchFamily="18" charset="0"/>
              </a:rPr>
              <a:t>, they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white</a:t>
            </a:r>
            <a:r>
              <a:rPr lang="en-US" sz="5400" dirty="0">
                <a:uFill>
                  <a:solidFill>
                    <a:schemeClr val="tx1"/>
                  </a:solidFill>
                </a:uFill>
                <a:latin typeface="Times New Roman" panose="02020603050405020304" pitchFamily="18" charset="0"/>
                <a:cs typeface="Times New Roman" panose="02020603050405020304" pitchFamily="18" charset="0"/>
              </a:rPr>
              <a:t> as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snow</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though</a:t>
            </a:r>
            <a:r>
              <a:rPr lang="en-US" sz="5400" dirty="0">
                <a:uFill>
                  <a:solidFill>
                    <a:schemeClr val="tx1"/>
                  </a:solidFill>
                </a:uFill>
                <a:latin typeface="Times New Roman" panose="02020603050405020304" pitchFamily="18" charset="0"/>
                <a:cs typeface="Times New Roman" panose="02020603050405020304" pitchFamily="18" charset="0"/>
              </a:rPr>
              <a:t> they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red</a:t>
            </a:r>
            <a:r>
              <a:rPr lang="en-US" sz="5400" dirty="0">
                <a:uFill>
                  <a:solidFill>
                    <a:schemeClr val="tx1"/>
                  </a:solidFill>
                </a:uFill>
                <a:latin typeface="Times New Roman" panose="02020603050405020304" pitchFamily="18" charset="0"/>
                <a:cs typeface="Times New Roman" panose="02020603050405020304" pitchFamily="18" charset="0"/>
              </a:rPr>
              <a:t> like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crimson</a:t>
            </a:r>
            <a:r>
              <a:rPr lang="en-US" sz="5400" dirty="0">
                <a:uFill>
                  <a:solidFill>
                    <a:schemeClr val="tx1"/>
                  </a:solidFill>
                </a:uFill>
                <a:latin typeface="Times New Roman" panose="02020603050405020304" pitchFamily="18" charset="0"/>
                <a:cs typeface="Times New Roman" panose="02020603050405020304" pitchFamily="18" charset="0"/>
              </a:rPr>
              <a:t>, they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wool</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149272949"/>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1:18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Come</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now</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us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reason</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together</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saith</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though</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your</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sins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scarlet</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white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snow</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though</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red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like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crimson</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wool</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1658670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1:18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latin typeface="Times New Roman" panose="02020603050405020304" pitchFamily="18" charset="0"/>
                <a:cs typeface="Times New Roman" panose="02020603050405020304" pitchFamily="18" charset="0"/>
              </a:rPr>
              <a:t>  C</a:t>
            </a:r>
            <a:r>
              <a:rPr lang="en-US" sz="5400" dirty="0" smtClean="0">
                <a:solidFill>
                  <a:schemeClr val="bg1"/>
                </a:solidFill>
                <a:latin typeface="Times New Roman" panose="02020603050405020304" pitchFamily="18" charset="0"/>
                <a:cs typeface="Times New Roman" panose="02020603050405020304" pitchFamily="18" charset="0"/>
              </a:rPr>
              <a:t>ome</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n</a:t>
            </a:r>
            <a:r>
              <a:rPr lang="en-US" sz="5400" dirty="0">
                <a:solidFill>
                  <a:schemeClr val="bg1"/>
                </a:solidFill>
                <a:latin typeface="Times New Roman" panose="02020603050405020304" pitchFamily="18" charset="0"/>
                <a:cs typeface="Times New Roman" panose="02020603050405020304" pitchFamily="18" charset="0"/>
              </a:rPr>
              <a:t>ow</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nd</a:t>
            </a:r>
            <a:r>
              <a:rPr lang="en-US" sz="5400" dirty="0">
                <a:latin typeface="Times New Roman" panose="02020603050405020304" pitchFamily="18" charset="0"/>
                <a:cs typeface="Times New Roman" panose="02020603050405020304" pitchFamily="18" charset="0"/>
              </a:rPr>
              <a:t> l</a:t>
            </a:r>
            <a:r>
              <a:rPr lang="en-US" sz="5400" dirty="0">
                <a:solidFill>
                  <a:schemeClr val="bg1"/>
                </a:solidFill>
                <a:latin typeface="Times New Roman" panose="02020603050405020304" pitchFamily="18" charset="0"/>
                <a:cs typeface="Times New Roman" panose="02020603050405020304" pitchFamily="18" charset="0"/>
              </a:rPr>
              <a:t>et</a:t>
            </a:r>
            <a:r>
              <a:rPr lang="en-US" sz="5400" dirty="0">
                <a:latin typeface="Times New Roman" panose="02020603050405020304" pitchFamily="18" charset="0"/>
                <a:cs typeface="Times New Roman" panose="02020603050405020304" pitchFamily="18" charset="0"/>
              </a:rPr>
              <a:t> u</a:t>
            </a:r>
            <a:r>
              <a:rPr lang="en-US" sz="5400" dirty="0">
                <a:solidFill>
                  <a:schemeClr val="bg1"/>
                </a:solidFill>
                <a:latin typeface="Times New Roman" panose="02020603050405020304" pitchFamily="18" charset="0"/>
                <a:cs typeface="Times New Roman" panose="02020603050405020304" pitchFamily="18" charset="0"/>
              </a:rPr>
              <a:t>s</a:t>
            </a:r>
            <a:r>
              <a:rPr lang="en-US" sz="5400" dirty="0">
                <a:latin typeface="Times New Roman" panose="02020603050405020304" pitchFamily="18" charset="0"/>
                <a:cs typeface="Times New Roman" panose="02020603050405020304" pitchFamily="18" charset="0"/>
              </a:rPr>
              <a:t> r</a:t>
            </a:r>
            <a:r>
              <a:rPr lang="en-US" sz="5400" dirty="0">
                <a:solidFill>
                  <a:schemeClr val="bg1"/>
                </a:solidFill>
                <a:latin typeface="Times New Roman" panose="02020603050405020304" pitchFamily="18" charset="0"/>
                <a:cs typeface="Times New Roman" panose="02020603050405020304" pitchFamily="18" charset="0"/>
              </a:rPr>
              <a:t>eason</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ogether</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s</a:t>
            </a:r>
            <a:r>
              <a:rPr lang="en-US" sz="5400" dirty="0" err="1">
                <a:solidFill>
                  <a:schemeClr val="bg1"/>
                </a:solidFill>
                <a:latin typeface="Times New Roman" panose="02020603050405020304" pitchFamily="18" charset="0"/>
                <a:cs typeface="Times New Roman" panose="02020603050405020304" pitchFamily="18" charset="0"/>
              </a:rPr>
              <a:t>aith</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he</a:t>
            </a:r>
            <a:r>
              <a:rPr lang="en-US" sz="5400" dirty="0">
                <a:latin typeface="Times New Roman" panose="02020603050405020304" pitchFamily="18" charset="0"/>
                <a:cs typeface="Times New Roman" panose="02020603050405020304" pitchFamily="18" charset="0"/>
              </a:rPr>
              <a:t> L</a:t>
            </a:r>
            <a:r>
              <a:rPr lang="en-US" sz="5400" dirty="0">
                <a:solidFill>
                  <a:schemeClr val="bg1"/>
                </a:solidFill>
                <a:latin typeface="Times New Roman" panose="02020603050405020304" pitchFamily="18" charset="0"/>
                <a:cs typeface="Times New Roman" panose="02020603050405020304" pitchFamily="18" charset="0"/>
              </a:rPr>
              <a:t>ord</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hough</a:t>
            </a:r>
            <a:r>
              <a:rPr lang="en-US" sz="5400" dirty="0">
                <a:latin typeface="Times New Roman" panose="02020603050405020304" pitchFamily="18" charset="0"/>
                <a:cs typeface="Times New Roman" panose="02020603050405020304" pitchFamily="18" charset="0"/>
              </a:rPr>
              <a:t> y</a:t>
            </a:r>
            <a:r>
              <a:rPr lang="en-US" sz="5400" dirty="0">
                <a:solidFill>
                  <a:schemeClr val="bg1"/>
                </a:solidFill>
                <a:latin typeface="Times New Roman" panose="02020603050405020304" pitchFamily="18" charset="0"/>
                <a:cs typeface="Times New Roman" panose="02020603050405020304" pitchFamily="18" charset="0"/>
              </a:rPr>
              <a:t>our</a:t>
            </a:r>
            <a:r>
              <a:rPr lang="en-US" sz="5400" dirty="0">
                <a:latin typeface="Times New Roman" panose="02020603050405020304" pitchFamily="18" charset="0"/>
                <a:cs typeface="Times New Roman" panose="02020603050405020304" pitchFamily="18" charset="0"/>
              </a:rPr>
              <a:t> s</a:t>
            </a:r>
            <a:r>
              <a:rPr lang="en-US" sz="5400" dirty="0">
                <a:solidFill>
                  <a:schemeClr val="bg1"/>
                </a:solidFill>
                <a:latin typeface="Times New Roman" panose="02020603050405020304" pitchFamily="18" charset="0"/>
                <a:cs typeface="Times New Roman" panose="02020603050405020304" pitchFamily="18" charset="0"/>
              </a:rPr>
              <a:t>ins</a:t>
            </a:r>
            <a:r>
              <a:rPr lang="en-US" sz="5400" dirty="0">
                <a:latin typeface="Times New Roman" panose="02020603050405020304" pitchFamily="18" charset="0"/>
                <a:cs typeface="Times New Roman" panose="02020603050405020304" pitchFamily="18" charset="0"/>
              </a:rPr>
              <a:t> b</a:t>
            </a:r>
            <a:r>
              <a:rPr lang="en-US" sz="5400" dirty="0">
                <a:solidFill>
                  <a:schemeClr val="bg1"/>
                </a:solidFill>
                <a:latin typeface="Times New Roman" panose="02020603050405020304" pitchFamily="18" charset="0"/>
                <a:cs typeface="Times New Roman" panose="02020603050405020304" pitchFamily="18" charset="0"/>
              </a:rPr>
              <a:t>e</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s</a:t>
            </a:r>
            <a:r>
              <a:rPr lang="en-US" sz="5400" dirty="0">
                <a:latin typeface="Times New Roman" panose="02020603050405020304" pitchFamily="18" charset="0"/>
                <a:cs typeface="Times New Roman" panose="02020603050405020304" pitchFamily="18" charset="0"/>
              </a:rPr>
              <a:t> s</a:t>
            </a:r>
            <a:r>
              <a:rPr lang="en-US" sz="5400" dirty="0">
                <a:solidFill>
                  <a:schemeClr val="bg1"/>
                </a:solidFill>
                <a:latin typeface="Times New Roman" panose="02020603050405020304" pitchFamily="18" charset="0"/>
                <a:cs typeface="Times New Roman" panose="02020603050405020304" pitchFamily="18" charset="0"/>
              </a:rPr>
              <a:t>carlet</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hey</a:t>
            </a:r>
            <a:r>
              <a:rPr lang="en-US" sz="5400" dirty="0">
                <a:latin typeface="Times New Roman" panose="02020603050405020304" pitchFamily="18" charset="0"/>
                <a:cs typeface="Times New Roman" panose="02020603050405020304" pitchFamily="18" charset="0"/>
              </a:rPr>
              <a:t> s</a:t>
            </a:r>
            <a:r>
              <a:rPr lang="en-US" sz="5400" dirty="0">
                <a:solidFill>
                  <a:schemeClr val="bg1"/>
                </a:solidFill>
                <a:latin typeface="Times New Roman" panose="02020603050405020304" pitchFamily="18" charset="0"/>
                <a:cs typeface="Times New Roman" panose="02020603050405020304" pitchFamily="18" charset="0"/>
              </a:rPr>
              <a:t>hall</a:t>
            </a:r>
            <a:r>
              <a:rPr lang="en-US" sz="5400" dirty="0">
                <a:latin typeface="Times New Roman" panose="02020603050405020304" pitchFamily="18" charset="0"/>
                <a:cs typeface="Times New Roman" panose="02020603050405020304" pitchFamily="18" charset="0"/>
              </a:rPr>
              <a:t> b</a:t>
            </a:r>
            <a:r>
              <a:rPr lang="en-US" sz="5400" dirty="0">
                <a:solidFill>
                  <a:schemeClr val="bg1"/>
                </a:solidFill>
                <a:latin typeface="Times New Roman" panose="02020603050405020304" pitchFamily="18" charset="0"/>
                <a:cs typeface="Times New Roman" panose="02020603050405020304" pitchFamily="18" charset="0"/>
              </a:rPr>
              <a:t>e</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s</a:t>
            </a:r>
            <a:r>
              <a:rPr lang="en-US" sz="5400" dirty="0">
                <a:latin typeface="Times New Roman" panose="02020603050405020304" pitchFamily="18" charset="0"/>
                <a:cs typeface="Times New Roman" panose="02020603050405020304" pitchFamily="18" charset="0"/>
              </a:rPr>
              <a:t> w</a:t>
            </a:r>
            <a:r>
              <a:rPr lang="en-US" sz="5400" dirty="0">
                <a:solidFill>
                  <a:schemeClr val="bg1"/>
                </a:solidFill>
                <a:latin typeface="Times New Roman" panose="02020603050405020304" pitchFamily="18" charset="0"/>
                <a:cs typeface="Times New Roman" panose="02020603050405020304" pitchFamily="18" charset="0"/>
              </a:rPr>
              <a:t>hite </a:t>
            </a:r>
            <a:r>
              <a:rPr lang="en-US" sz="5400" dirty="0">
                <a:latin typeface="Times New Roman" panose="02020603050405020304" pitchFamily="18" charset="0"/>
                <a:cs typeface="Times New Roman" panose="02020603050405020304" pitchFamily="18" charset="0"/>
              </a:rPr>
              <a:t>a</a:t>
            </a:r>
            <a:r>
              <a:rPr lang="en-US" sz="5400" dirty="0">
                <a:solidFill>
                  <a:schemeClr val="bg1"/>
                </a:solidFill>
                <a:latin typeface="Times New Roman" panose="02020603050405020304" pitchFamily="18" charset="0"/>
                <a:cs typeface="Times New Roman" panose="02020603050405020304" pitchFamily="18" charset="0"/>
              </a:rPr>
              <a:t>s</a:t>
            </a:r>
            <a:r>
              <a:rPr lang="en-US" sz="5400" dirty="0">
                <a:latin typeface="Times New Roman" panose="02020603050405020304" pitchFamily="18" charset="0"/>
                <a:cs typeface="Times New Roman" panose="02020603050405020304" pitchFamily="18" charset="0"/>
              </a:rPr>
              <a:t> s</a:t>
            </a:r>
            <a:r>
              <a:rPr lang="en-US" sz="5400" dirty="0">
                <a:solidFill>
                  <a:schemeClr val="bg1"/>
                </a:solidFill>
                <a:latin typeface="Times New Roman" panose="02020603050405020304" pitchFamily="18" charset="0"/>
                <a:cs typeface="Times New Roman" panose="02020603050405020304" pitchFamily="18" charset="0"/>
              </a:rPr>
              <a:t>now</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hough</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hey</a:t>
            </a:r>
            <a:r>
              <a:rPr lang="en-US" sz="5400" dirty="0">
                <a:latin typeface="Times New Roman" panose="02020603050405020304" pitchFamily="18" charset="0"/>
                <a:cs typeface="Times New Roman" panose="02020603050405020304" pitchFamily="18" charset="0"/>
              </a:rPr>
              <a:t> b</a:t>
            </a:r>
            <a:r>
              <a:rPr lang="en-US" sz="5400" dirty="0">
                <a:solidFill>
                  <a:schemeClr val="bg1"/>
                </a:solidFill>
                <a:latin typeface="Times New Roman" panose="02020603050405020304" pitchFamily="18" charset="0"/>
                <a:cs typeface="Times New Roman" panose="02020603050405020304" pitchFamily="18" charset="0"/>
              </a:rPr>
              <a:t>e</a:t>
            </a:r>
            <a:r>
              <a:rPr lang="en-US" sz="5400" dirty="0">
                <a:latin typeface="Times New Roman" panose="02020603050405020304" pitchFamily="18" charset="0"/>
                <a:cs typeface="Times New Roman" panose="02020603050405020304" pitchFamily="18" charset="0"/>
              </a:rPr>
              <a:t> r</a:t>
            </a:r>
            <a:r>
              <a:rPr lang="en-US" sz="5400" dirty="0">
                <a:solidFill>
                  <a:schemeClr val="bg1"/>
                </a:solidFill>
                <a:latin typeface="Times New Roman" panose="02020603050405020304" pitchFamily="18" charset="0"/>
                <a:cs typeface="Times New Roman" panose="02020603050405020304" pitchFamily="18" charset="0"/>
              </a:rPr>
              <a:t>ed</a:t>
            </a:r>
            <a:r>
              <a:rPr lang="en-US" sz="5400" dirty="0">
                <a:latin typeface="Times New Roman" panose="02020603050405020304" pitchFamily="18" charset="0"/>
                <a:cs typeface="Times New Roman" panose="02020603050405020304" pitchFamily="18" charset="0"/>
              </a:rPr>
              <a:t> l</a:t>
            </a:r>
            <a:r>
              <a:rPr lang="en-US" sz="5400" dirty="0">
                <a:solidFill>
                  <a:schemeClr val="bg1"/>
                </a:solidFill>
                <a:latin typeface="Times New Roman" panose="02020603050405020304" pitchFamily="18" charset="0"/>
                <a:cs typeface="Times New Roman" panose="02020603050405020304" pitchFamily="18" charset="0"/>
              </a:rPr>
              <a:t>ike</a:t>
            </a:r>
            <a:r>
              <a:rPr lang="en-US" sz="5400" dirty="0">
                <a:latin typeface="Times New Roman" panose="02020603050405020304" pitchFamily="18" charset="0"/>
                <a:cs typeface="Times New Roman" panose="02020603050405020304" pitchFamily="18" charset="0"/>
              </a:rPr>
              <a:t> c</a:t>
            </a:r>
            <a:r>
              <a:rPr lang="en-US" sz="5400" dirty="0">
                <a:solidFill>
                  <a:schemeClr val="bg1"/>
                </a:solidFill>
                <a:latin typeface="Times New Roman" panose="02020603050405020304" pitchFamily="18" charset="0"/>
                <a:cs typeface="Times New Roman" panose="02020603050405020304" pitchFamily="18" charset="0"/>
              </a:rPr>
              <a:t>rimson</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hey</a:t>
            </a:r>
            <a:r>
              <a:rPr lang="en-US" sz="5400" dirty="0">
                <a:latin typeface="Times New Roman" panose="02020603050405020304" pitchFamily="18" charset="0"/>
                <a:cs typeface="Times New Roman" panose="02020603050405020304" pitchFamily="18" charset="0"/>
              </a:rPr>
              <a:t> s</a:t>
            </a:r>
            <a:r>
              <a:rPr lang="en-US" sz="5400" dirty="0">
                <a:solidFill>
                  <a:schemeClr val="bg1"/>
                </a:solidFill>
                <a:latin typeface="Times New Roman" panose="02020603050405020304" pitchFamily="18" charset="0"/>
                <a:cs typeface="Times New Roman" panose="02020603050405020304" pitchFamily="18" charset="0"/>
              </a:rPr>
              <a:t>hall</a:t>
            </a:r>
            <a:r>
              <a:rPr lang="en-US" sz="5400" dirty="0">
                <a:latin typeface="Times New Roman" panose="02020603050405020304" pitchFamily="18" charset="0"/>
                <a:cs typeface="Times New Roman" panose="02020603050405020304" pitchFamily="18" charset="0"/>
              </a:rPr>
              <a:t> b</a:t>
            </a:r>
            <a:r>
              <a:rPr lang="en-US" sz="5400" dirty="0">
                <a:solidFill>
                  <a:schemeClr val="bg1"/>
                </a:solidFill>
                <a:latin typeface="Times New Roman" panose="02020603050405020304" pitchFamily="18" charset="0"/>
                <a:cs typeface="Times New Roman" panose="02020603050405020304" pitchFamily="18" charset="0"/>
              </a:rPr>
              <a:t>e</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s</a:t>
            </a:r>
            <a:r>
              <a:rPr lang="en-US" sz="5400" dirty="0">
                <a:latin typeface="Times New Roman" panose="02020603050405020304" pitchFamily="18" charset="0"/>
                <a:cs typeface="Times New Roman" panose="02020603050405020304" pitchFamily="18" charset="0"/>
              </a:rPr>
              <a:t> w</a:t>
            </a:r>
            <a:r>
              <a:rPr lang="en-US" sz="5400" dirty="0">
                <a:solidFill>
                  <a:schemeClr val="bg1"/>
                </a:solidFill>
                <a:latin typeface="Times New Roman" panose="02020603050405020304" pitchFamily="18" charset="0"/>
                <a:cs typeface="Times New Roman" panose="02020603050405020304" pitchFamily="18" charset="0"/>
              </a:rPr>
              <a:t>ool</a:t>
            </a:r>
            <a:r>
              <a:rPr lang="en-US" sz="5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045668773"/>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Isaiah 1:18</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2508088512"/>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5:20</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ea typeface="Times New Roman" panose="02020603050405020304" pitchFamily="18" charset="0"/>
              </a:rPr>
              <a:t>Woe unto them that call evil good, and good evil; that put darkness for light, and light for darkness; that put bitter for sweet, and sweet for bitter!</a:t>
            </a:r>
            <a:endParaRPr lang="en-US" sz="5400" dirty="0">
              <a:latin typeface="Times New Roman" panose="02020603050405020304" pitchFamily="18" charset="0"/>
              <a:cs typeface="Times New Roman" panose="02020603050405020304" pitchFamily="18" charset="0"/>
            </a:endParaRP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1425664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80010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Woe unto them that call evil </a:t>
            </a:r>
            <a:r>
              <a:rPr lang="en-US" kern="0" dirty="0" smtClean="0">
                <a:latin typeface="Times New Roman" panose="02020603050405020304" pitchFamily="18" charset="0"/>
                <a:ea typeface="Georgia"/>
                <a:cs typeface="Times New Roman" panose="02020603050405020304" pitchFamily="18" charset="0"/>
                <a:sym typeface="Georgia"/>
              </a:rPr>
              <a:t>good</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Isaiah 5:20</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Isaiah </a:t>
            </a:r>
            <a:r>
              <a:rPr lang="en-US" sz="2600" kern="0" dirty="0">
                <a:latin typeface="Times New Roman" panose="02020603050405020304" pitchFamily="18" charset="0"/>
                <a:ea typeface="Georgia"/>
                <a:cs typeface="Times New Roman" panose="02020603050405020304" pitchFamily="18" charset="0"/>
                <a:sym typeface="Georgia"/>
              </a:rPr>
              <a:t>warned the children of Israel of the sorrow and suffering that would come upon them because of their unrighteousness.</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Unhappiness </a:t>
            </a:r>
            <a:r>
              <a:rPr lang="en-US" sz="2600" kern="0" dirty="0">
                <a:latin typeface="Times New Roman" panose="02020603050405020304" pitchFamily="18" charset="0"/>
                <a:ea typeface="Georgia"/>
                <a:cs typeface="Times New Roman" panose="02020603050405020304" pitchFamily="18" charset="0"/>
                <a:sym typeface="Georgia"/>
              </a:rPr>
              <a:t>results when people promote evil as good and call good evil.</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When </a:t>
            </a:r>
            <a:r>
              <a:rPr lang="en-US" sz="2600" kern="0" dirty="0">
                <a:latin typeface="Times New Roman" panose="02020603050405020304" pitchFamily="18" charset="0"/>
                <a:ea typeface="Georgia"/>
                <a:cs typeface="Times New Roman" panose="02020603050405020304" pitchFamily="18" charset="0"/>
                <a:sym typeface="Georgia"/>
              </a:rPr>
              <a:t>have you seen the media portray evil as good and good as evil? How can you avoid being deceived by the false philosophies of the world?</a:t>
            </a:r>
          </a:p>
        </p:txBody>
      </p:sp>
    </p:spTree>
    <p:extLst>
      <p:ext uri="{BB962C8B-B14F-4D97-AF65-F5344CB8AC3E}">
        <p14:creationId xmlns:p14="http://schemas.microsoft.com/office/powerpoint/2010/main" val="61864310"/>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dirty="0" smtClean="0"/>
              <a:t>Woe Unto Them That </a:t>
            </a:r>
            <a:r>
              <a:rPr lang="en-US" altLang="en-US" sz="3400" b="1" i="1" u="sng" dirty="0" smtClean="0"/>
              <a:t>Call Evil Good</a:t>
            </a:r>
          </a:p>
        </p:txBody>
      </p:sp>
      <p:sp>
        <p:nvSpPr>
          <p:cNvPr id="8" name="TextBox 7"/>
          <p:cNvSpPr txBox="1"/>
          <p:nvPr/>
        </p:nvSpPr>
        <p:spPr>
          <a:xfrm>
            <a:off x="838200" y="5486400"/>
            <a:ext cx="914400" cy="1015663"/>
          </a:xfrm>
          <a:prstGeom prst="rect">
            <a:avLst/>
          </a:prstGeom>
          <a:noFill/>
        </p:spPr>
        <p:txBody>
          <a:bodyPr wrap="square" rtlCol="0">
            <a:spAutoFit/>
          </a:bodyPr>
          <a:lstStyle/>
          <a:p>
            <a:r>
              <a:rPr lang="en-US" sz="6000" dirty="0" smtClean="0">
                <a:solidFill>
                  <a:schemeClr val="bg1"/>
                </a:solidFill>
              </a:rPr>
              <a:t>I</a:t>
            </a:r>
            <a:endParaRPr lang="en-US" sz="6000" dirty="0">
              <a:solidFill>
                <a:schemeClr val="bg1"/>
              </a:solidFill>
            </a:endParaRPr>
          </a:p>
        </p:txBody>
      </p:sp>
      <p:sp>
        <p:nvSpPr>
          <p:cNvPr id="10" name="TextBox 9"/>
          <p:cNvSpPr txBox="1"/>
          <p:nvPr/>
        </p:nvSpPr>
        <p:spPr>
          <a:xfrm>
            <a:off x="990600" y="5638800"/>
            <a:ext cx="914400" cy="1015663"/>
          </a:xfrm>
          <a:prstGeom prst="rect">
            <a:avLst/>
          </a:prstGeom>
          <a:noFill/>
        </p:spPr>
        <p:txBody>
          <a:bodyPr wrap="square" rtlCol="0">
            <a:spAutoFit/>
          </a:bodyPr>
          <a:lstStyle/>
          <a:p>
            <a:r>
              <a:rPr lang="en-US" sz="6000" dirty="0" smtClean="0">
                <a:solidFill>
                  <a:schemeClr val="bg1"/>
                </a:solidFill>
              </a:rPr>
              <a:t>I</a:t>
            </a:r>
            <a:endParaRPr lang="en-US" sz="6000" dirty="0">
              <a:solidFill>
                <a:schemeClr val="bg1"/>
              </a:solidFill>
            </a:endParaRPr>
          </a:p>
        </p:txBody>
      </p:sp>
      <p:grpSp>
        <p:nvGrpSpPr>
          <p:cNvPr id="2" name="Group 1"/>
          <p:cNvGrpSpPr/>
          <p:nvPr/>
        </p:nvGrpSpPr>
        <p:grpSpPr>
          <a:xfrm>
            <a:off x="998220" y="2514601"/>
            <a:ext cx="7158704" cy="4267200"/>
            <a:chOff x="2553659" y="3410122"/>
            <a:chExt cx="5353050" cy="3190876"/>
          </a:xfrm>
        </p:grpSpPr>
        <p:pic>
          <p:nvPicPr>
            <p:cNvPr id="65540" name="Picture 4" descr="http://eclipseonline.files.wordpress.com/2011/04/istock_000014039452xsmall.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3659" y="3410122"/>
              <a:ext cx="2676525" cy="319087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http://eclipseonline.files.wordpress.com/2011/04/istock_000014039452xsmall.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230184" y="3410122"/>
              <a:ext cx="2676525" cy="319087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99" name="Group 359"/>
          <p:cNvGrpSpPr>
            <a:grpSpLocks/>
          </p:cNvGrpSpPr>
          <p:nvPr/>
        </p:nvGrpSpPr>
        <p:grpSpPr bwMode="auto">
          <a:xfrm>
            <a:off x="266700" y="914399"/>
            <a:ext cx="8610600" cy="1614488"/>
            <a:chOff x="48" y="384"/>
            <a:chExt cx="5520" cy="1356"/>
          </a:xfrm>
          <a:solidFill>
            <a:schemeClr val="accent3"/>
          </a:solidFill>
        </p:grpSpPr>
        <p:sp>
          <p:nvSpPr>
            <p:cNvPr id="8200" name="AutoShape 356"/>
            <p:cNvSpPr>
              <a:spLocks noChangeArrowheads="1"/>
            </p:cNvSpPr>
            <p:nvPr/>
          </p:nvSpPr>
          <p:spPr bwMode="auto">
            <a:xfrm>
              <a:off x="48" y="384"/>
              <a:ext cx="5520" cy="1344"/>
            </a:xfrm>
            <a:prstGeom prst="wedgeRoundRectCallout">
              <a:avLst>
                <a:gd name="adj1" fmla="val 241"/>
                <a:gd name="adj2" fmla="val 79838"/>
                <a:gd name="adj3" fmla="val 16667"/>
              </a:avLst>
            </a:prstGeom>
            <a:grpFill/>
            <a:ln w="9525">
              <a:solidFill>
                <a:schemeClr val="tx1"/>
              </a:solidFill>
              <a:miter lim="800000"/>
              <a:headEnd/>
              <a:tailEnd/>
            </a:ln>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8201" name="Text Box 357"/>
            <p:cNvSpPr txBox="1">
              <a:spLocks noChangeArrowheads="1"/>
            </p:cNvSpPr>
            <p:nvPr/>
          </p:nvSpPr>
          <p:spPr bwMode="auto">
            <a:xfrm>
              <a:off x="156" y="422"/>
              <a:ext cx="5290" cy="1318"/>
            </a:xfrm>
            <a:prstGeom prst="rect">
              <a:avLst/>
            </a:prstGeom>
            <a:noFill/>
            <a:ln>
              <a:noFill/>
            </a:ln>
            <a:extLst>
              <a:ext uri="{91240B29-F687-4F45-9708-019B960494DF}">
                <a14:hiddenLine xmlns:a14="http://schemas.microsoft.com/office/drawing/2010/main" w="12700" cap="rnd">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smtClean="0"/>
                <a:t>I-say-yah (</a:t>
              </a:r>
              <a:r>
                <a:rPr lang="en-US" altLang="en-US" b="1" u="sng" dirty="0" smtClean="0"/>
                <a:t>Isaiah</a:t>
              </a:r>
              <a:r>
                <a:rPr lang="en-US" altLang="en-US" sz="2800" dirty="0" smtClean="0"/>
                <a:t>) you will be talking to our hands </a:t>
              </a:r>
            </a:p>
            <a:p>
              <a:pPr algn="ctr">
                <a:spcBef>
                  <a:spcPct val="0"/>
                </a:spcBef>
                <a:buFontTx/>
                <a:buNone/>
              </a:pPr>
              <a:r>
                <a:rPr lang="en-US" altLang="en-US" sz="2800" dirty="0" smtClean="0"/>
                <a:t>(</a:t>
              </a:r>
              <a:r>
                <a:rPr lang="en-US" altLang="en-US" b="1" u="sng" dirty="0" smtClean="0"/>
                <a:t>5</a:t>
              </a:r>
              <a:r>
                <a:rPr lang="en-US" altLang="en-US" dirty="0" smtClean="0"/>
                <a:t> </a:t>
              </a:r>
              <a:r>
                <a:rPr lang="en-US" altLang="en-US" sz="2800" dirty="0" smtClean="0"/>
                <a:t>fingers) if you want to </a:t>
              </a:r>
              <a:r>
                <a:rPr lang="en-US" altLang="en-US" sz="2800" b="1" dirty="0"/>
                <a:t>C</a:t>
              </a:r>
              <a:r>
                <a:rPr lang="en-US" altLang="en-US" sz="2800" b="1" dirty="0" smtClean="0"/>
                <a:t>all </a:t>
              </a:r>
              <a:r>
                <a:rPr lang="en-US" altLang="en-US" sz="2800" b="1" dirty="0"/>
                <a:t>E</a:t>
              </a:r>
              <a:r>
                <a:rPr lang="en-US" altLang="en-US" sz="2800" b="1" dirty="0" smtClean="0"/>
                <a:t>vil </a:t>
              </a:r>
              <a:r>
                <a:rPr lang="en-US" altLang="en-US" sz="2800" b="1" dirty="0"/>
                <a:t>G</a:t>
              </a:r>
              <a:r>
                <a:rPr lang="en-US" altLang="en-US" sz="2800" b="1" dirty="0" smtClean="0"/>
                <a:t>ood </a:t>
              </a:r>
              <a:r>
                <a:rPr lang="en-US" altLang="en-US" sz="2800" dirty="0" smtClean="0"/>
                <a:t>and good evil. </a:t>
              </a:r>
            </a:p>
            <a:p>
              <a:pPr algn="ctr">
                <a:spcBef>
                  <a:spcPct val="0"/>
                </a:spcBef>
                <a:buFontTx/>
                <a:buNone/>
              </a:pPr>
              <a:r>
                <a:rPr lang="en-US" altLang="en-US" sz="2800" dirty="0" smtClean="0"/>
                <a:t>With me and my twin, that adds up to </a:t>
              </a:r>
              <a:r>
                <a:rPr lang="en-US" altLang="en-US" b="1" u="sng" dirty="0" smtClean="0"/>
                <a:t>20</a:t>
              </a:r>
              <a:r>
                <a:rPr lang="en-US" altLang="en-US" sz="2800" dirty="0" smtClean="0"/>
                <a:t> fingers. </a:t>
              </a:r>
              <a:endParaRPr lang="en-US" altLang="en-US" sz="2800" dirty="0"/>
            </a:p>
          </p:txBody>
        </p:sp>
      </p:grpSp>
    </p:spTree>
    <p:extLst>
      <p:ext uri="{BB962C8B-B14F-4D97-AF65-F5344CB8AC3E}">
        <p14:creationId xmlns:p14="http://schemas.microsoft.com/office/powerpoint/2010/main" val="2673134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1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dirty="0" smtClean="0"/>
              <a:t>Woe Unto Them That </a:t>
            </a:r>
            <a:r>
              <a:rPr lang="en-US" altLang="en-US" sz="3400" b="1" i="1" u="sng" dirty="0" smtClean="0"/>
              <a:t>Call Evil Good</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208908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5:20</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ea typeface="Times New Roman" panose="02020603050405020304" pitchFamily="18" charset="0"/>
              </a:rPr>
              <a:t>Woe unto them that call evil good, and good evil; that put darkness for light, and light for darkness; that put bitter for sweet, and sweet for bitter!</a:t>
            </a:r>
            <a:endParaRPr lang="en-US" sz="5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4319128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8012430" cy="1325563"/>
          </a:xfrm>
        </p:spPr>
        <p:txBody>
          <a:bodyPr>
            <a:noAutofit/>
          </a:bodyPr>
          <a:lstStyle/>
          <a:p>
            <a:pPr lvl="0"/>
            <a:r>
              <a:rPr lang="en-US" sz="3200" kern="0" dirty="0">
                <a:latin typeface="Times New Roman" panose="02020603050405020304" pitchFamily="18" charset="0"/>
                <a:ea typeface="Georgia"/>
                <a:cs typeface="Times New Roman" panose="02020603050405020304" pitchFamily="18" charset="0"/>
                <a:sym typeface="Georgia"/>
              </a:rPr>
              <a:t>Zion—one heart and one mind in </a:t>
            </a:r>
            <a:r>
              <a:rPr lang="en-US" sz="3200" kern="0" dirty="0" smtClean="0">
                <a:latin typeface="Times New Roman" panose="02020603050405020304" pitchFamily="18" charset="0"/>
                <a:ea typeface="Georgia"/>
                <a:cs typeface="Times New Roman" panose="02020603050405020304" pitchFamily="18" charset="0"/>
                <a:sym typeface="Georgia"/>
              </a:rPr>
              <a:t>righteousness </a:t>
            </a:r>
            <a:br>
              <a:rPr lang="en-US" sz="3200" kern="0" dirty="0" smtClean="0">
                <a:latin typeface="Times New Roman" panose="02020603050405020304" pitchFamily="18" charset="0"/>
                <a:ea typeface="Georgia"/>
                <a:cs typeface="Times New Roman" panose="02020603050405020304" pitchFamily="18" charset="0"/>
                <a:sym typeface="Georgia"/>
              </a:rPr>
            </a:br>
            <a:r>
              <a:rPr lang="en-US" sz="3200" kern="0" dirty="0" smtClean="0">
                <a:latin typeface="Times New Roman" panose="02020603050405020304" pitchFamily="18" charset="0"/>
                <a:ea typeface="Georgia"/>
                <a:cs typeface="Times New Roman" panose="02020603050405020304" pitchFamily="18" charset="0"/>
                <a:sym typeface="Georgia"/>
              </a:rPr>
              <a:t>Moses 7:18</a:t>
            </a:r>
            <a:endParaRPr lang="en-US" sz="3200"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flip="none" rotWithShape="1">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tileRect/>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Enoch </a:t>
            </a:r>
            <a:r>
              <a:rPr lang="en-US" sz="2600" kern="0" dirty="0">
                <a:latin typeface="Times New Roman" panose="02020603050405020304" pitchFamily="18" charset="0"/>
                <a:ea typeface="Georgia"/>
                <a:cs typeface="Times New Roman" panose="02020603050405020304" pitchFamily="18" charset="0"/>
                <a:sym typeface="Georgia"/>
              </a:rPr>
              <a:t>taught the gospel and established a city of righteousness during a time of great wickedness.</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The </a:t>
            </a:r>
            <a:r>
              <a:rPr lang="en-US" sz="2600" kern="0" dirty="0">
                <a:latin typeface="Times New Roman" panose="02020603050405020304" pitchFamily="18" charset="0"/>
                <a:ea typeface="Georgia"/>
                <a:cs typeface="Times New Roman" panose="02020603050405020304" pitchFamily="18" charset="0"/>
                <a:sym typeface="Georgia"/>
              </a:rPr>
              <a:t>Lord’s people are united, live righteously, and care for one another.</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What </a:t>
            </a:r>
            <a:r>
              <a:rPr lang="en-US" sz="2600" kern="0" dirty="0">
                <a:latin typeface="Times New Roman" panose="02020603050405020304" pitchFamily="18" charset="0"/>
                <a:ea typeface="Georgia"/>
                <a:cs typeface="Times New Roman" panose="02020603050405020304" pitchFamily="18" charset="0"/>
                <a:sym typeface="Georgia"/>
              </a:rPr>
              <a:t>can you do to build unity, promote righteousness, and assist those in need in your family, ward, or branch?</a:t>
            </a:r>
          </a:p>
        </p:txBody>
      </p:sp>
    </p:spTree>
    <p:extLst>
      <p:ext uri="{BB962C8B-B14F-4D97-AF65-F5344CB8AC3E}">
        <p14:creationId xmlns:p14="http://schemas.microsoft.com/office/powerpoint/2010/main" val="2354174244"/>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5:20</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Woe</a:t>
            </a:r>
            <a:r>
              <a:rPr lang="en-US" sz="5400" dirty="0">
                <a:uFill>
                  <a:solidFill>
                    <a:schemeClr val="tx1"/>
                  </a:solidFill>
                </a:uFill>
                <a:latin typeface="Times New Roman" panose="02020603050405020304" pitchFamily="18" charset="0"/>
                <a:ea typeface="Times New Roman" panose="02020603050405020304" pitchFamily="18" charset="0"/>
              </a:rPr>
              <a:t> unto them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5400" dirty="0">
                <a:uFill>
                  <a:solidFill>
                    <a:schemeClr val="tx1"/>
                  </a:solidFill>
                </a:uFill>
                <a:latin typeface="Times New Roman" panose="02020603050405020304" pitchFamily="18" charset="0"/>
                <a:ea typeface="Times New Roman" panose="02020603050405020304" pitchFamily="18" charset="0"/>
              </a:rPr>
              <a:t> call evil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good</a:t>
            </a:r>
            <a:r>
              <a:rPr lang="en-US" sz="5400" dirty="0">
                <a:uFill>
                  <a:solidFill>
                    <a:schemeClr val="tx1"/>
                  </a:solidFill>
                </a:uFill>
                <a:latin typeface="Times New Roman" panose="02020603050405020304" pitchFamily="18" charset="0"/>
                <a:ea typeface="Times New Roman" panose="02020603050405020304" pitchFamily="18" charset="0"/>
              </a:rPr>
              <a:t>, and good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evil</a:t>
            </a:r>
            <a:r>
              <a:rPr lang="en-US" sz="5400" dirty="0">
                <a:uFill>
                  <a:solidFill>
                    <a:schemeClr val="tx1"/>
                  </a:solidFill>
                </a:uFill>
                <a:latin typeface="Times New Roman" panose="02020603050405020304" pitchFamily="18" charset="0"/>
                <a:ea typeface="Times New Roman" panose="02020603050405020304" pitchFamily="18" charset="0"/>
              </a:rPr>
              <a:t>; that put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darkness</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for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light</a:t>
            </a:r>
            <a:r>
              <a:rPr lang="en-US" sz="5400" dirty="0">
                <a:uFill>
                  <a:solidFill>
                    <a:schemeClr val="tx1"/>
                  </a:solidFill>
                </a:uFill>
                <a:latin typeface="Times New Roman" panose="02020603050405020304" pitchFamily="18" charset="0"/>
                <a:ea typeface="Times New Roman" panose="02020603050405020304" pitchFamily="18" charset="0"/>
              </a:rPr>
              <a:t>, and light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5400" dirty="0">
                <a:uFill>
                  <a:solidFill>
                    <a:schemeClr val="tx1"/>
                  </a:solidFill>
                </a:uFill>
                <a:latin typeface="Times New Roman" panose="02020603050405020304" pitchFamily="18" charset="0"/>
                <a:ea typeface="Times New Roman" panose="02020603050405020304" pitchFamily="18" charset="0"/>
              </a:rPr>
              <a:t> darkness; that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put</a:t>
            </a:r>
            <a:r>
              <a:rPr lang="en-US" sz="5400" dirty="0">
                <a:uFill>
                  <a:solidFill>
                    <a:schemeClr val="tx1"/>
                  </a:solidFill>
                </a:uFill>
                <a:latin typeface="Times New Roman" panose="02020603050405020304" pitchFamily="18" charset="0"/>
                <a:ea typeface="Times New Roman" panose="02020603050405020304" pitchFamily="18" charset="0"/>
              </a:rPr>
              <a:t> bitter for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sweet</a:t>
            </a:r>
            <a:r>
              <a:rPr lang="en-US" sz="5400" dirty="0">
                <a:uFill>
                  <a:solidFill>
                    <a:schemeClr val="tx1"/>
                  </a:solidFill>
                </a:uFill>
                <a:latin typeface="Times New Roman" panose="02020603050405020304" pitchFamily="18" charset="0"/>
                <a:ea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sweet</a:t>
            </a:r>
            <a:r>
              <a:rPr lang="en-US" sz="5400" dirty="0">
                <a:uFill>
                  <a:solidFill>
                    <a:schemeClr val="tx1"/>
                  </a:solidFill>
                </a:uFill>
                <a:latin typeface="Times New Roman" panose="02020603050405020304" pitchFamily="18" charset="0"/>
                <a:ea typeface="Times New Roman" panose="02020603050405020304" pitchFamily="18" charset="0"/>
              </a:rPr>
              <a:t> for bitter!</a:t>
            </a:r>
            <a:endParaRPr lang="en-US" sz="54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5625553"/>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5:20</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Woe</a:t>
            </a:r>
            <a:r>
              <a:rPr lang="en-US" sz="5400" dirty="0">
                <a:uFill>
                  <a:solidFill>
                    <a:schemeClr val="tx1"/>
                  </a:solidFill>
                </a:uFill>
                <a:latin typeface="Times New Roman" panose="02020603050405020304" pitchFamily="18" charset="0"/>
                <a:ea typeface="Times New Roman" panose="02020603050405020304" pitchFamily="18" charset="0"/>
              </a:rPr>
              <a:t> unto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5400" dirty="0">
                <a:uFill>
                  <a:solidFill>
                    <a:schemeClr val="tx1"/>
                  </a:solidFill>
                </a:uFill>
                <a:latin typeface="Times New Roman" panose="02020603050405020304" pitchFamily="18" charset="0"/>
                <a:ea typeface="Times New Roman" panose="02020603050405020304" pitchFamily="18" charset="0"/>
              </a:rPr>
              <a:t> call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evil</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good</a:t>
            </a:r>
            <a:r>
              <a:rPr lang="en-US" sz="5400" dirty="0">
                <a:uFill>
                  <a:solidFill>
                    <a:schemeClr val="tx1"/>
                  </a:solidFill>
                </a:uFill>
                <a:latin typeface="Times New Roman" panose="02020603050405020304" pitchFamily="18" charset="0"/>
                <a:ea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good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evil</a:t>
            </a:r>
            <a:r>
              <a:rPr lang="en-US" sz="5400" dirty="0">
                <a:uFill>
                  <a:solidFill>
                    <a:schemeClr val="tx1"/>
                  </a:solidFill>
                </a:uFill>
                <a:latin typeface="Times New Roman" panose="02020603050405020304" pitchFamily="18" charset="0"/>
                <a:ea typeface="Times New Roman" panose="02020603050405020304" pitchFamily="18" charset="0"/>
              </a:rPr>
              <a:t>; that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put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darkness</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for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light</a:t>
            </a:r>
            <a:r>
              <a:rPr lang="en-US" sz="5400" dirty="0">
                <a:uFill>
                  <a:solidFill>
                    <a:schemeClr val="tx1"/>
                  </a:solidFill>
                </a:uFill>
                <a:latin typeface="Times New Roman" panose="02020603050405020304" pitchFamily="18" charset="0"/>
                <a:ea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light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darkness</a:t>
            </a:r>
            <a:r>
              <a:rPr lang="en-US" sz="5400" dirty="0">
                <a:uFill>
                  <a:solidFill>
                    <a:schemeClr val="tx1"/>
                  </a:solidFill>
                </a:uFill>
                <a:latin typeface="Times New Roman" panose="02020603050405020304" pitchFamily="18" charset="0"/>
                <a:ea typeface="Times New Roman" panose="02020603050405020304" pitchFamily="18" charset="0"/>
              </a:rPr>
              <a:t>; that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put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bitter</a:t>
            </a:r>
            <a:r>
              <a:rPr lang="en-US" sz="5400" dirty="0">
                <a:uFill>
                  <a:solidFill>
                    <a:schemeClr val="tx1"/>
                  </a:solidFill>
                </a:uFill>
                <a:latin typeface="Times New Roman" panose="02020603050405020304" pitchFamily="18" charset="0"/>
                <a:ea typeface="Times New Roman" panose="02020603050405020304" pitchFamily="18" charset="0"/>
              </a:rPr>
              <a:t> for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sweet</a:t>
            </a:r>
            <a:r>
              <a:rPr lang="en-US" sz="5400" dirty="0">
                <a:uFill>
                  <a:solidFill>
                    <a:schemeClr val="tx1"/>
                  </a:solidFill>
                </a:uFill>
                <a:latin typeface="Times New Roman" panose="02020603050405020304" pitchFamily="18" charset="0"/>
                <a:ea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sweet</a:t>
            </a:r>
            <a:r>
              <a:rPr lang="en-US" sz="5400" dirty="0">
                <a:uFill>
                  <a:solidFill>
                    <a:schemeClr val="tx1"/>
                  </a:solidFill>
                </a:uFill>
                <a:latin typeface="Times New Roman" panose="02020603050405020304" pitchFamily="18" charset="0"/>
                <a:ea typeface="Times New Roman" panose="02020603050405020304" pitchFamily="18" charset="0"/>
              </a:rPr>
              <a:t> for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bitter</a:t>
            </a:r>
            <a:r>
              <a:rPr lang="en-US" sz="5400" dirty="0">
                <a:uFill>
                  <a:solidFill>
                    <a:schemeClr val="tx1"/>
                  </a:solidFill>
                </a:uFill>
                <a:latin typeface="Times New Roman" panose="02020603050405020304" pitchFamily="18" charset="0"/>
                <a:ea typeface="Times New Roman" panose="02020603050405020304" pitchFamily="18" charset="0"/>
              </a:rPr>
              <a:t>!</a:t>
            </a:r>
            <a:endParaRPr lang="en-US" sz="54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89184984"/>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5:20</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Woe</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call</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evil</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good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good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evil</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put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darkness</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light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light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darkness</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put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bitter</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sweet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sweet</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bitter</a:t>
            </a:r>
            <a:r>
              <a:rPr lang="en-US" sz="5400" dirty="0">
                <a:uFill>
                  <a:solidFill>
                    <a:schemeClr val="tx1"/>
                  </a:solidFill>
                </a:uFill>
                <a:latin typeface="Times New Roman" panose="02020603050405020304" pitchFamily="18" charset="0"/>
                <a:ea typeface="Times New Roman" panose="02020603050405020304" pitchFamily="18" charset="0"/>
              </a:rPr>
              <a:t>!</a:t>
            </a:r>
            <a:endParaRPr lang="en-US" sz="5400" dirty="0">
              <a:uFill>
                <a:solidFill>
                  <a:schemeClr val="tx1"/>
                </a:solidFill>
              </a:uFill>
              <a:latin typeface="Times New Roman" panose="02020603050405020304" pitchFamily="18" charset="0"/>
              <a:cs typeface="Times New Roman" panose="02020603050405020304" pitchFamily="18" charset="0"/>
            </a:endParaRPr>
          </a:p>
        </p:txBody>
      </p:sp>
      <p:sp>
        <p:nvSpPr>
          <p:cNvPr id="4" name="Rounded Rectangle 3"/>
          <p:cNvSpPr/>
          <p:nvPr/>
        </p:nvSpPr>
        <p:spPr>
          <a:xfrm>
            <a:off x="5211536" y="64365"/>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2400205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Isaiah 5:20</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ea typeface="Times New Roman" panose="02020603050405020304" pitchFamily="18" charset="0"/>
              </a:rPr>
              <a:t>W</a:t>
            </a:r>
            <a:r>
              <a:rPr lang="en-US" sz="5400" dirty="0">
                <a:solidFill>
                  <a:schemeClr val="bg1"/>
                </a:solidFill>
                <a:latin typeface="Times New Roman" panose="02020603050405020304" pitchFamily="18" charset="0"/>
                <a:ea typeface="Times New Roman" panose="02020603050405020304" pitchFamily="18" charset="0"/>
              </a:rPr>
              <a:t>oe</a:t>
            </a:r>
            <a:r>
              <a:rPr lang="en-US" sz="5400" dirty="0">
                <a:latin typeface="Times New Roman" panose="02020603050405020304" pitchFamily="18" charset="0"/>
                <a:ea typeface="Times New Roman" panose="02020603050405020304" pitchFamily="18" charset="0"/>
              </a:rPr>
              <a:t> u</a:t>
            </a:r>
            <a:r>
              <a:rPr lang="en-US" sz="5400" dirty="0">
                <a:solidFill>
                  <a:schemeClr val="bg1"/>
                </a:solidFill>
                <a:latin typeface="Times New Roman" panose="02020603050405020304" pitchFamily="18" charset="0"/>
                <a:ea typeface="Times New Roman" panose="02020603050405020304" pitchFamily="18" charset="0"/>
              </a:rPr>
              <a:t>nto</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hem</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hat</a:t>
            </a:r>
            <a:r>
              <a:rPr lang="en-US" sz="5400" dirty="0">
                <a:latin typeface="Times New Roman" panose="02020603050405020304" pitchFamily="18" charset="0"/>
                <a:ea typeface="Times New Roman" panose="02020603050405020304" pitchFamily="18" charset="0"/>
              </a:rPr>
              <a:t> c</a:t>
            </a:r>
            <a:r>
              <a:rPr lang="en-US" sz="5400" dirty="0">
                <a:solidFill>
                  <a:schemeClr val="bg1"/>
                </a:solidFill>
                <a:latin typeface="Times New Roman" panose="02020603050405020304" pitchFamily="18" charset="0"/>
                <a:ea typeface="Times New Roman" panose="02020603050405020304" pitchFamily="18" charset="0"/>
              </a:rPr>
              <a:t>all</a:t>
            </a:r>
            <a:r>
              <a:rPr lang="en-US" sz="5400" dirty="0">
                <a:latin typeface="Times New Roman" panose="02020603050405020304" pitchFamily="18" charset="0"/>
                <a:ea typeface="Times New Roman" panose="02020603050405020304" pitchFamily="18" charset="0"/>
              </a:rPr>
              <a:t> e</a:t>
            </a:r>
            <a:r>
              <a:rPr lang="en-US" sz="5400" dirty="0">
                <a:solidFill>
                  <a:schemeClr val="bg1"/>
                </a:solidFill>
                <a:latin typeface="Times New Roman" panose="02020603050405020304" pitchFamily="18" charset="0"/>
                <a:ea typeface="Times New Roman" panose="02020603050405020304" pitchFamily="18" charset="0"/>
              </a:rPr>
              <a:t>vil</a:t>
            </a:r>
            <a:r>
              <a:rPr lang="en-US" sz="5400" dirty="0">
                <a:latin typeface="Times New Roman" panose="02020603050405020304" pitchFamily="18" charset="0"/>
                <a:ea typeface="Times New Roman" panose="02020603050405020304" pitchFamily="18" charset="0"/>
              </a:rPr>
              <a:t> g</a:t>
            </a:r>
            <a:r>
              <a:rPr lang="en-US" sz="5400" dirty="0">
                <a:solidFill>
                  <a:schemeClr val="bg1"/>
                </a:solidFill>
                <a:latin typeface="Times New Roman" panose="02020603050405020304" pitchFamily="18" charset="0"/>
                <a:ea typeface="Times New Roman" panose="02020603050405020304" pitchFamily="18" charset="0"/>
              </a:rPr>
              <a:t>ood</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nd</a:t>
            </a:r>
            <a:r>
              <a:rPr lang="en-US" sz="5400" dirty="0">
                <a:latin typeface="Times New Roman" panose="02020603050405020304" pitchFamily="18" charset="0"/>
                <a:ea typeface="Times New Roman" panose="02020603050405020304" pitchFamily="18" charset="0"/>
              </a:rPr>
              <a:t> g</a:t>
            </a:r>
            <a:r>
              <a:rPr lang="en-US" sz="5400" dirty="0">
                <a:solidFill>
                  <a:schemeClr val="bg1"/>
                </a:solidFill>
                <a:latin typeface="Times New Roman" panose="02020603050405020304" pitchFamily="18" charset="0"/>
                <a:ea typeface="Times New Roman" panose="02020603050405020304" pitchFamily="18" charset="0"/>
              </a:rPr>
              <a:t>ood</a:t>
            </a:r>
            <a:r>
              <a:rPr lang="en-US" sz="5400" dirty="0">
                <a:latin typeface="Times New Roman" panose="02020603050405020304" pitchFamily="18" charset="0"/>
                <a:ea typeface="Times New Roman" panose="02020603050405020304" pitchFamily="18" charset="0"/>
              </a:rPr>
              <a:t> e</a:t>
            </a:r>
            <a:r>
              <a:rPr lang="en-US" sz="5400" dirty="0">
                <a:solidFill>
                  <a:schemeClr val="bg1"/>
                </a:solidFill>
                <a:latin typeface="Times New Roman" panose="02020603050405020304" pitchFamily="18" charset="0"/>
                <a:ea typeface="Times New Roman" panose="02020603050405020304" pitchFamily="18" charset="0"/>
              </a:rPr>
              <a:t>vil</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hat</a:t>
            </a:r>
            <a:r>
              <a:rPr lang="en-US" sz="5400" dirty="0">
                <a:latin typeface="Times New Roman" panose="02020603050405020304" pitchFamily="18" charset="0"/>
                <a:ea typeface="Times New Roman" panose="02020603050405020304" pitchFamily="18" charset="0"/>
              </a:rPr>
              <a:t> p</a:t>
            </a:r>
            <a:r>
              <a:rPr lang="en-US" sz="5400" dirty="0">
                <a:solidFill>
                  <a:schemeClr val="bg1"/>
                </a:solidFill>
                <a:latin typeface="Times New Roman" panose="02020603050405020304" pitchFamily="18" charset="0"/>
                <a:ea typeface="Times New Roman" panose="02020603050405020304" pitchFamily="18" charset="0"/>
              </a:rPr>
              <a:t>ut</a:t>
            </a:r>
            <a:r>
              <a:rPr lang="en-US" sz="5400" dirty="0">
                <a:latin typeface="Times New Roman" panose="02020603050405020304" pitchFamily="18" charset="0"/>
                <a:ea typeface="Times New Roman" panose="02020603050405020304" pitchFamily="18" charset="0"/>
              </a:rPr>
              <a:t> d</a:t>
            </a:r>
            <a:r>
              <a:rPr lang="en-US" sz="5400" dirty="0">
                <a:solidFill>
                  <a:schemeClr val="bg1"/>
                </a:solidFill>
                <a:latin typeface="Times New Roman" panose="02020603050405020304" pitchFamily="18" charset="0"/>
                <a:ea typeface="Times New Roman" panose="02020603050405020304" pitchFamily="18" charset="0"/>
              </a:rPr>
              <a:t>arkness</a:t>
            </a:r>
            <a:r>
              <a:rPr lang="en-US" sz="5400" dirty="0">
                <a:latin typeface="Times New Roman" panose="02020603050405020304" pitchFamily="18" charset="0"/>
                <a:ea typeface="Times New Roman" panose="02020603050405020304" pitchFamily="18" charset="0"/>
              </a:rPr>
              <a:t> f</a:t>
            </a:r>
            <a:r>
              <a:rPr lang="en-US" sz="5400" dirty="0">
                <a:solidFill>
                  <a:schemeClr val="bg1"/>
                </a:solidFill>
                <a:latin typeface="Times New Roman" panose="02020603050405020304" pitchFamily="18" charset="0"/>
                <a:ea typeface="Times New Roman" panose="02020603050405020304" pitchFamily="18" charset="0"/>
              </a:rPr>
              <a:t>or</a:t>
            </a:r>
            <a:r>
              <a:rPr lang="en-US" sz="5400" dirty="0">
                <a:latin typeface="Times New Roman" panose="02020603050405020304" pitchFamily="18" charset="0"/>
                <a:ea typeface="Times New Roman" panose="02020603050405020304" pitchFamily="18" charset="0"/>
              </a:rPr>
              <a:t> l</a:t>
            </a:r>
            <a:r>
              <a:rPr lang="en-US" sz="5400" dirty="0">
                <a:solidFill>
                  <a:schemeClr val="bg1"/>
                </a:solidFill>
                <a:latin typeface="Times New Roman" panose="02020603050405020304" pitchFamily="18" charset="0"/>
                <a:ea typeface="Times New Roman" panose="02020603050405020304" pitchFamily="18" charset="0"/>
              </a:rPr>
              <a:t>ight</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nd</a:t>
            </a:r>
            <a:r>
              <a:rPr lang="en-US" sz="5400" dirty="0">
                <a:latin typeface="Times New Roman" panose="02020603050405020304" pitchFamily="18" charset="0"/>
                <a:ea typeface="Times New Roman" panose="02020603050405020304" pitchFamily="18" charset="0"/>
              </a:rPr>
              <a:t> l</a:t>
            </a:r>
            <a:r>
              <a:rPr lang="en-US" sz="5400" dirty="0">
                <a:solidFill>
                  <a:schemeClr val="bg1"/>
                </a:solidFill>
                <a:latin typeface="Times New Roman" panose="02020603050405020304" pitchFamily="18" charset="0"/>
                <a:ea typeface="Times New Roman" panose="02020603050405020304" pitchFamily="18" charset="0"/>
              </a:rPr>
              <a:t>ight</a:t>
            </a:r>
            <a:r>
              <a:rPr lang="en-US" sz="5400" dirty="0">
                <a:latin typeface="Times New Roman" panose="02020603050405020304" pitchFamily="18" charset="0"/>
                <a:ea typeface="Times New Roman" panose="02020603050405020304" pitchFamily="18" charset="0"/>
              </a:rPr>
              <a:t> f</a:t>
            </a:r>
            <a:r>
              <a:rPr lang="en-US" sz="5400" dirty="0">
                <a:solidFill>
                  <a:schemeClr val="bg1"/>
                </a:solidFill>
                <a:latin typeface="Times New Roman" panose="02020603050405020304" pitchFamily="18" charset="0"/>
                <a:ea typeface="Times New Roman" panose="02020603050405020304" pitchFamily="18" charset="0"/>
              </a:rPr>
              <a:t>or</a:t>
            </a:r>
            <a:r>
              <a:rPr lang="en-US" sz="5400" dirty="0">
                <a:latin typeface="Times New Roman" panose="02020603050405020304" pitchFamily="18" charset="0"/>
                <a:ea typeface="Times New Roman" panose="02020603050405020304" pitchFamily="18" charset="0"/>
              </a:rPr>
              <a:t> d</a:t>
            </a:r>
            <a:r>
              <a:rPr lang="en-US" sz="5400" dirty="0">
                <a:solidFill>
                  <a:schemeClr val="bg1"/>
                </a:solidFill>
                <a:latin typeface="Times New Roman" panose="02020603050405020304" pitchFamily="18" charset="0"/>
                <a:ea typeface="Times New Roman" panose="02020603050405020304" pitchFamily="18" charset="0"/>
              </a:rPr>
              <a:t>arkness</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hat</a:t>
            </a:r>
            <a:r>
              <a:rPr lang="en-US" sz="5400" dirty="0">
                <a:latin typeface="Times New Roman" panose="02020603050405020304" pitchFamily="18" charset="0"/>
                <a:ea typeface="Times New Roman" panose="02020603050405020304" pitchFamily="18" charset="0"/>
              </a:rPr>
              <a:t> p</a:t>
            </a:r>
            <a:r>
              <a:rPr lang="en-US" sz="5400" dirty="0">
                <a:solidFill>
                  <a:schemeClr val="bg1"/>
                </a:solidFill>
                <a:latin typeface="Times New Roman" panose="02020603050405020304" pitchFamily="18" charset="0"/>
                <a:ea typeface="Times New Roman" panose="02020603050405020304" pitchFamily="18" charset="0"/>
              </a:rPr>
              <a:t>ut</a:t>
            </a:r>
            <a:r>
              <a:rPr lang="en-US" sz="5400" dirty="0">
                <a:latin typeface="Times New Roman" panose="02020603050405020304" pitchFamily="18" charset="0"/>
                <a:ea typeface="Times New Roman" panose="02020603050405020304" pitchFamily="18" charset="0"/>
              </a:rPr>
              <a:t> b</a:t>
            </a:r>
            <a:r>
              <a:rPr lang="en-US" sz="5400" dirty="0">
                <a:solidFill>
                  <a:schemeClr val="bg1"/>
                </a:solidFill>
                <a:latin typeface="Times New Roman" panose="02020603050405020304" pitchFamily="18" charset="0"/>
                <a:ea typeface="Times New Roman" panose="02020603050405020304" pitchFamily="18" charset="0"/>
              </a:rPr>
              <a:t>itter</a:t>
            </a:r>
            <a:r>
              <a:rPr lang="en-US" sz="5400" dirty="0">
                <a:latin typeface="Times New Roman" panose="02020603050405020304" pitchFamily="18" charset="0"/>
                <a:ea typeface="Times New Roman" panose="02020603050405020304" pitchFamily="18" charset="0"/>
              </a:rPr>
              <a:t> f</a:t>
            </a:r>
            <a:r>
              <a:rPr lang="en-US" sz="5400" dirty="0">
                <a:solidFill>
                  <a:schemeClr val="bg1"/>
                </a:solidFill>
                <a:latin typeface="Times New Roman" panose="02020603050405020304" pitchFamily="18" charset="0"/>
                <a:ea typeface="Times New Roman" panose="02020603050405020304" pitchFamily="18" charset="0"/>
              </a:rPr>
              <a:t>or </a:t>
            </a:r>
            <a:r>
              <a:rPr lang="en-US" sz="5400" dirty="0">
                <a:latin typeface="Times New Roman" panose="02020603050405020304" pitchFamily="18" charset="0"/>
                <a:ea typeface="Times New Roman" panose="02020603050405020304" pitchFamily="18" charset="0"/>
              </a:rPr>
              <a:t>s</a:t>
            </a:r>
            <a:r>
              <a:rPr lang="en-US" sz="5400" dirty="0">
                <a:solidFill>
                  <a:schemeClr val="bg1"/>
                </a:solidFill>
                <a:latin typeface="Times New Roman" panose="02020603050405020304" pitchFamily="18" charset="0"/>
                <a:ea typeface="Times New Roman" panose="02020603050405020304" pitchFamily="18" charset="0"/>
              </a:rPr>
              <a:t>weet</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nd</a:t>
            </a:r>
            <a:r>
              <a:rPr lang="en-US" sz="5400" dirty="0">
                <a:latin typeface="Times New Roman" panose="02020603050405020304" pitchFamily="18" charset="0"/>
                <a:ea typeface="Times New Roman" panose="02020603050405020304" pitchFamily="18" charset="0"/>
              </a:rPr>
              <a:t> s</a:t>
            </a:r>
            <a:r>
              <a:rPr lang="en-US" sz="5400" dirty="0">
                <a:solidFill>
                  <a:schemeClr val="bg1"/>
                </a:solidFill>
                <a:latin typeface="Times New Roman" panose="02020603050405020304" pitchFamily="18" charset="0"/>
                <a:ea typeface="Times New Roman" panose="02020603050405020304" pitchFamily="18" charset="0"/>
              </a:rPr>
              <a:t>weet</a:t>
            </a:r>
            <a:r>
              <a:rPr lang="en-US" sz="5400" dirty="0">
                <a:latin typeface="Times New Roman" panose="02020603050405020304" pitchFamily="18" charset="0"/>
                <a:ea typeface="Times New Roman" panose="02020603050405020304" pitchFamily="18" charset="0"/>
              </a:rPr>
              <a:t> f</a:t>
            </a:r>
            <a:r>
              <a:rPr lang="en-US" sz="5400" dirty="0">
                <a:solidFill>
                  <a:schemeClr val="bg1"/>
                </a:solidFill>
                <a:latin typeface="Times New Roman" panose="02020603050405020304" pitchFamily="18" charset="0"/>
                <a:ea typeface="Times New Roman" panose="02020603050405020304" pitchFamily="18" charset="0"/>
              </a:rPr>
              <a:t>or</a:t>
            </a:r>
            <a:r>
              <a:rPr lang="en-US" sz="5400" dirty="0">
                <a:latin typeface="Times New Roman" panose="02020603050405020304" pitchFamily="18" charset="0"/>
                <a:ea typeface="Times New Roman" panose="02020603050405020304" pitchFamily="18" charset="0"/>
              </a:rPr>
              <a:t> b</a:t>
            </a:r>
            <a:r>
              <a:rPr lang="en-US" sz="5400" dirty="0">
                <a:solidFill>
                  <a:schemeClr val="bg1"/>
                </a:solidFill>
                <a:latin typeface="Times New Roman" panose="02020603050405020304" pitchFamily="18" charset="0"/>
                <a:ea typeface="Times New Roman" panose="02020603050405020304" pitchFamily="18" charset="0"/>
              </a:rPr>
              <a:t>itter</a:t>
            </a:r>
            <a:r>
              <a:rPr lang="en-US" sz="5400" dirty="0">
                <a:latin typeface="Times New Roman" panose="02020603050405020304" pitchFamily="18" charset="0"/>
                <a:ea typeface="Times New Roman" panose="02020603050405020304" pitchFamily="18" charset="0"/>
              </a:rPr>
              <a:t>!</a:t>
            </a:r>
            <a:endParaRPr lang="en-US" sz="5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407840"/>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Isaiah 5:20</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2149159641"/>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89763"/>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29:13-14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05339"/>
            <a:ext cx="7886700" cy="5725887"/>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13 </a:t>
            </a:r>
            <a:r>
              <a:rPr lang="en-US" sz="4000" dirty="0" smtClean="0">
                <a:latin typeface="Times New Roman" panose="02020603050405020304" pitchFamily="18" charset="0"/>
                <a:cs typeface="Times New Roman" panose="02020603050405020304" pitchFamily="18" charset="0"/>
              </a:rPr>
              <a:t>Wherefore </a:t>
            </a:r>
            <a:r>
              <a:rPr lang="en-US" sz="4000" dirty="0">
                <a:latin typeface="Times New Roman" panose="02020603050405020304" pitchFamily="18" charset="0"/>
                <a:cs typeface="Times New Roman" panose="02020603050405020304" pitchFamily="18" charset="0"/>
              </a:rPr>
              <a:t>the Lord said, Forasmuch as this people draw near me with their mouth, and with their lips do </a:t>
            </a:r>
            <a:r>
              <a:rPr lang="en-US" sz="4000" dirty="0" err="1">
                <a:latin typeface="Times New Roman" panose="02020603050405020304" pitchFamily="18" charset="0"/>
                <a:cs typeface="Times New Roman" panose="02020603050405020304" pitchFamily="18" charset="0"/>
              </a:rPr>
              <a:t>honour</a:t>
            </a:r>
            <a:r>
              <a:rPr lang="en-US" sz="4000" dirty="0">
                <a:latin typeface="Times New Roman" panose="02020603050405020304" pitchFamily="18" charset="0"/>
                <a:cs typeface="Times New Roman" panose="02020603050405020304" pitchFamily="18" charset="0"/>
              </a:rPr>
              <a:t> me, but have removed their heart far from me, and their fear toward me is taught by the precept of men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14 Therefore, behold, I will proceed to do a </a:t>
            </a:r>
            <a:r>
              <a:rPr lang="en-US" sz="4000" dirty="0" err="1">
                <a:latin typeface="Times New Roman" panose="02020603050405020304" pitchFamily="18" charset="0"/>
                <a:cs typeface="Times New Roman" panose="02020603050405020304" pitchFamily="18" charset="0"/>
              </a:rPr>
              <a:t>marvellous</a:t>
            </a:r>
            <a:r>
              <a:rPr lang="en-US" sz="4000" dirty="0">
                <a:latin typeface="Times New Roman" panose="02020603050405020304" pitchFamily="18" charset="0"/>
                <a:cs typeface="Times New Roman" panose="02020603050405020304" pitchFamily="18" charset="0"/>
              </a:rPr>
              <a:t> work among this people, even a </a:t>
            </a:r>
            <a:r>
              <a:rPr lang="en-US" sz="4000" dirty="0" err="1">
                <a:latin typeface="Times New Roman" panose="02020603050405020304" pitchFamily="18" charset="0"/>
                <a:cs typeface="Times New Roman" panose="02020603050405020304" pitchFamily="18" charset="0"/>
              </a:rPr>
              <a:t>marvellous</a:t>
            </a:r>
            <a:r>
              <a:rPr lang="en-US" sz="4000" dirty="0">
                <a:latin typeface="Times New Roman" panose="02020603050405020304" pitchFamily="18" charset="0"/>
                <a:cs typeface="Times New Roman" panose="02020603050405020304" pitchFamily="18" charset="0"/>
              </a:rPr>
              <a:t> work and a wonder: for the wisdom of their wise men shall perish, and the understanding of their prudent men shall be hid.</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358335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A marvelous work and a </a:t>
            </a:r>
            <a:r>
              <a:rPr lang="en-US" kern="0" dirty="0" smtClean="0">
                <a:latin typeface="Times New Roman" panose="02020603050405020304" pitchFamily="18" charset="0"/>
                <a:ea typeface="Georgia"/>
                <a:cs typeface="Times New Roman" panose="02020603050405020304" pitchFamily="18" charset="0"/>
                <a:sym typeface="Georgia"/>
              </a:rPr>
              <a:t>wonder</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Isaiah 29:13-14</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Isaiah </a:t>
            </a:r>
            <a:r>
              <a:rPr lang="en-US" sz="2600" kern="0" dirty="0">
                <a:latin typeface="Times New Roman" panose="02020603050405020304" pitchFamily="18" charset="0"/>
                <a:ea typeface="Georgia"/>
                <a:cs typeface="Times New Roman" panose="02020603050405020304" pitchFamily="18" charset="0"/>
                <a:sym typeface="Georgia"/>
              </a:rPr>
              <a:t>prophesied that the Lord would restore the gospel in the latter days, following a time of apostasy.</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The </a:t>
            </a:r>
            <a:r>
              <a:rPr lang="en-US" sz="2600" kern="0" dirty="0">
                <a:latin typeface="Times New Roman" panose="02020603050405020304" pitchFamily="18" charset="0"/>
                <a:ea typeface="Georgia"/>
                <a:cs typeface="Times New Roman" panose="02020603050405020304" pitchFamily="18" charset="0"/>
                <a:sym typeface="Georgia"/>
              </a:rPr>
              <a:t>Restoration of the gospel is a marvelous work that corrects false doctrines and counters the wisdom of the world.</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How </a:t>
            </a:r>
            <a:r>
              <a:rPr lang="en-US" sz="2600" kern="0" dirty="0">
                <a:latin typeface="Times New Roman" panose="02020603050405020304" pitchFamily="18" charset="0"/>
                <a:ea typeface="Georgia"/>
                <a:cs typeface="Times New Roman" panose="02020603050405020304" pitchFamily="18" charset="0"/>
                <a:sym typeface="Georgia"/>
              </a:rPr>
              <a:t>has the restored gospel helped you draw nearer to the Lord?</a:t>
            </a:r>
          </a:p>
        </p:txBody>
      </p:sp>
    </p:spTree>
    <p:extLst>
      <p:ext uri="{BB962C8B-B14F-4D97-AF65-F5344CB8AC3E}">
        <p14:creationId xmlns:p14="http://schemas.microsoft.com/office/powerpoint/2010/main" val="2136954214"/>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685800" y="-152400"/>
            <a:ext cx="7772400" cy="1143000"/>
          </a:xfrm>
        </p:spPr>
        <p:txBody>
          <a:bodyPr/>
          <a:lstStyle/>
          <a:p>
            <a:r>
              <a:rPr lang="en-US" altLang="en-US" sz="3400" b="1" i="1" u="sng" dirty="0" smtClean="0"/>
              <a:t>A Marvelous Work &amp; A Wonder</a:t>
            </a:r>
          </a:p>
        </p:txBody>
      </p:sp>
      <p:grpSp>
        <p:nvGrpSpPr>
          <p:cNvPr id="31751" name="Group 44"/>
          <p:cNvGrpSpPr>
            <a:grpSpLocks/>
          </p:cNvGrpSpPr>
          <p:nvPr/>
        </p:nvGrpSpPr>
        <p:grpSpPr bwMode="auto">
          <a:xfrm>
            <a:off x="3429000" y="1125538"/>
            <a:ext cx="3048000" cy="2151063"/>
            <a:chOff x="2496" y="661"/>
            <a:chExt cx="1920" cy="1355"/>
          </a:xfrm>
        </p:grpSpPr>
        <p:sp>
          <p:nvSpPr>
            <p:cNvPr id="31752" name="Rectangle 45"/>
            <p:cNvSpPr>
              <a:spLocks noChangeArrowheads="1"/>
            </p:cNvSpPr>
            <p:nvPr/>
          </p:nvSpPr>
          <p:spPr bwMode="auto">
            <a:xfrm>
              <a:off x="2496" y="672"/>
              <a:ext cx="1920" cy="1344"/>
            </a:xfrm>
            <a:prstGeom prst="rect">
              <a:avLst/>
            </a:prstGeom>
            <a:solidFill>
              <a:schemeClr val="bg1"/>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31753" name="Text Box 46"/>
            <p:cNvSpPr txBox="1">
              <a:spLocks noChangeArrowheads="1"/>
            </p:cNvSpPr>
            <p:nvPr/>
          </p:nvSpPr>
          <p:spPr bwMode="auto">
            <a:xfrm>
              <a:off x="2775" y="661"/>
              <a:ext cx="1212"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000" b="1" dirty="0" smtClean="0">
                  <a:latin typeface="Arial" panose="020B0604020202020204" pitchFamily="34" charset="0"/>
                </a:rPr>
                <a:t>February 1820</a:t>
              </a:r>
              <a:endParaRPr lang="en-US" altLang="en-US" sz="2000" b="1" dirty="0">
                <a:latin typeface="Arial" panose="020B0604020202020204" pitchFamily="34" charset="0"/>
              </a:endParaRPr>
            </a:p>
          </p:txBody>
        </p:sp>
        <p:sp>
          <p:nvSpPr>
            <p:cNvPr id="31754" name="Line 47"/>
            <p:cNvSpPr>
              <a:spLocks noChangeShapeType="1"/>
            </p:cNvSpPr>
            <p:nvPr/>
          </p:nvSpPr>
          <p:spPr bwMode="auto">
            <a:xfrm>
              <a:off x="2496" y="912"/>
              <a:ext cx="1920"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5" name="Line 48"/>
            <p:cNvSpPr>
              <a:spLocks noChangeShapeType="1"/>
            </p:cNvSpPr>
            <p:nvPr/>
          </p:nvSpPr>
          <p:spPr bwMode="auto">
            <a:xfrm>
              <a:off x="2496" y="1200"/>
              <a:ext cx="1920"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6" name="Line 49"/>
            <p:cNvSpPr>
              <a:spLocks noChangeShapeType="1"/>
            </p:cNvSpPr>
            <p:nvPr/>
          </p:nvSpPr>
          <p:spPr bwMode="auto">
            <a:xfrm>
              <a:off x="2496" y="1488"/>
              <a:ext cx="1920"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7" name="Line 50"/>
            <p:cNvSpPr>
              <a:spLocks noChangeShapeType="1"/>
            </p:cNvSpPr>
            <p:nvPr/>
          </p:nvSpPr>
          <p:spPr bwMode="auto">
            <a:xfrm>
              <a:off x="2496" y="1776"/>
              <a:ext cx="1920"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8" name="Line 51"/>
            <p:cNvSpPr>
              <a:spLocks noChangeShapeType="1"/>
            </p:cNvSpPr>
            <p:nvPr/>
          </p:nvSpPr>
          <p:spPr bwMode="auto">
            <a:xfrm>
              <a:off x="3264" y="912"/>
              <a:ext cx="0" cy="110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59" name="Line 52"/>
            <p:cNvSpPr>
              <a:spLocks noChangeShapeType="1"/>
            </p:cNvSpPr>
            <p:nvPr/>
          </p:nvSpPr>
          <p:spPr bwMode="auto">
            <a:xfrm>
              <a:off x="3552" y="912"/>
              <a:ext cx="0" cy="110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0" name="Line 53"/>
            <p:cNvSpPr>
              <a:spLocks noChangeShapeType="1"/>
            </p:cNvSpPr>
            <p:nvPr/>
          </p:nvSpPr>
          <p:spPr bwMode="auto">
            <a:xfrm>
              <a:off x="3024" y="912"/>
              <a:ext cx="0" cy="110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1" name="Line 54"/>
            <p:cNvSpPr>
              <a:spLocks noChangeShapeType="1"/>
            </p:cNvSpPr>
            <p:nvPr/>
          </p:nvSpPr>
          <p:spPr bwMode="auto">
            <a:xfrm>
              <a:off x="2736" y="912"/>
              <a:ext cx="0" cy="110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2" name="Line 55"/>
            <p:cNvSpPr>
              <a:spLocks noChangeShapeType="1"/>
            </p:cNvSpPr>
            <p:nvPr/>
          </p:nvSpPr>
          <p:spPr bwMode="auto">
            <a:xfrm>
              <a:off x="3840" y="912"/>
              <a:ext cx="0" cy="110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3" name="Line 56"/>
            <p:cNvSpPr>
              <a:spLocks noChangeShapeType="1"/>
            </p:cNvSpPr>
            <p:nvPr/>
          </p:nvSpPr>
          <p:spPr bwMode="auto">
            <a:xfrm>
              <a:off x="4128" y="912"/>
              <a:ext cx="0" cy="110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1764" name="Text Box 57"/>
            <p:cNvSpPr txBox="1">
              <a:spLocks noChangeArrowheads="1"/>
            </p:cNvSpPr>
            <p:nvPr/>
          </p:nvSpPr>
          <p:spPr bwMode="auto">
            <a:xfrm>
              <a:off x="3834" y="1766"/>
              <a:ext cx="29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000" b="1">
                  <a:latin typeface="Arial" panose="020B0604020202020204" pitchFamily="34" charset="0"/>
                </a:rPr>
                <a:t>29</a:t>
              </a:r>
            </a:p>
          </p:txBody>
        </p:sp>
      </p:grpSp>
      <p:pic>
        <p:nvPicPr>
          <p:cNvPr id="59" name="Picture 6"/>
          <p:cNvPicPr>
            <a:picLocks noChangeAspect="1" noChangeArrowheads="1"/>
          </p:cNvPicPr>
          <p:nvPr/>
        </p:nvPicPr>
        <p:blipFill>
          <a:blip r:embed="rId3">
            <a:lum contrast="24000"/>
            <a:extLst>
              <a:ext uri="{28A0092B-C50C-407E-A947-70E740481C1C}">
                <a14:useLocalDpi xmlns:a14="http://schemas.microsoft.com/office/drawing/2010/main" val="0"/>
              </a:ext>
            </a:extLst>
          </a:blip>
          <a:srcRect/>
          <a:stretch>
            <a:fillRect/>
          </a:stretch>
        </p:blipFill>
        <p:spPr bwMode="auto">
          <a:xfrm>
            <a:off x="242888" y="1143001"/>
            <a:ext cx="2881312" cy="293865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60" name="Picture 6" descr="https://s-media-cache-ak0.pinimg.com/originals/cd/da/3e/cdda3eb15550c2771eb56c050f6bc1e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86878" y="2446020"/>
            <a:ext cx="2723444" cy="4411980"/>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p:cNvGrpSpPr/>
          <p:nvPr/>
        </p:nvGrpSpPr>
        <p:grpSpPr>
          <a:xfrm>
            <a:off x="609600" y="4221163"/>
            <a:ext cx="6705600" cy="2484437"/>
            <a:chOff x="609600" y="4221163"/>
            <a:chExt cx="6705600" cy="2484437"/>
          </a:xfrm>
        </p:grpSpPr>
        <p:sp>
          <p:nvSpPr>
            <p:cNvPr id="31747" name="AutoShape 3"/>
            <p:cNvSpPr>
              <a:spLocks noChangeArrowheads="1"/>
            </p:cNvSpPr>
            <p:nvPr/>
          </p:nvSpPr>
          <p:spPr bwMode="auto">
            <a:xfrm>
              <a:off x="609600" y="4267200"/>
              <a:ext cx="6705600" cy="2438400"/>
            </a:xfrm>
            <a:prstGeom prst="wedgeRoundRectCallout">
              <a:avLst>
                <a:gd name="adj1" fmla="val 43181"/>
                <a:gd name="adj2" fmla="val -77083"/>
                <a:gd name="adj3" fmla="val 16667"/>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31750" name="Text Box 43"/>
            <p:cNvSpPr txBox="1">
              <a:spLocks noChangeArrowheads="1"/>
            </p:cNvSpPr>
            <p:nvPr/>
          </p:nvSpPr>
          <p:spPr bwMode="auto">
            <a:xfrm>
              <a:off x="806450" y="4221163"/>
              <a:ext cx="6451600" cy="240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a:t>I-see-ah ( </a:t>
              </a:r>
              <a:r>
                <a:rPr lang="en-US" altLang="en-US" b="1" u="sng" dirty="0"/>
                <a:t>Isaiah</a:t>
              </a:r>
              <a:r>
                <a:rPr lang="en-US" altLang="en-US" sz="2800" dirty="0"/>
                <a:t> ) boy who, on a leap </a:t>
              </a:r>
            </a:p>
            <a:p>
              <a:pPr algn="ctr">
                <a:spcBef>
                  <a:spcPct val="0"/>
                </a:spcBef>
                <a:buFontTx/>
                <a:buNone/>
              </a:pPr>
              <a:r>
                <a:rPr lang="en-US" altLang="en-US" sz="2800" dirty="0"/>
                <a:t>year (Feb. </a:t>
              </a:r>
              <a:r>
                <a:rPr lang="en-US" altLang="en-US" b="1" u="sng" dirty="0"/>
                <a:t>29</a:t>
              </a:r>
              <a:r>
                <a:rPr lang="en-US" altLang="en-US" sz="2800" dirty="0"/>
                <a:t>), read the scriptures at </a:t>
              </a:r>
            </a:p>
            <a:p>
              <a:pPr algn="ctr">
                <a:spcBef>
                  <a:spcPct val="0"/>
                </a:spcBef>
                <a:buFontTx/>
                <a:buNone/>
              </a:pPr>
              <a:r>
                <a:rPr lang="en-US" altLang="en-US" sz="2800" dirty="0"/>
                <a:t>age </a:t>
              </a:r>
              <a:r>
                <a:rPr lang="en-US" altLang="en-US" b="1" u="sng" dirty="0"/>
                <a:t>13</a:t>
              </a:r>
              <a:r>
                <a:rPr lang="en-US" altLang="en-US" sz="2800" dirty="0"/>
                <a:t> and prayed to God at age </a:t>
              </a:r>
              <a:r>
                <a:rPr lang="en-US" altLang="en-US" b="1" u="sng" dirty="0"/>
                <a:t>14</a:t>
              </a:r>
              <a:r>
                <a:rPr lang="en-US" altLang="en-US" sz="2800" dirty="0"/>
                <a:t>, which </a:t>
              </a:r>
            </a:p>
            <a:p>
              <a:pPr algn="ctr">
                <a:spcBef>
                  <a:spcPct val="0"/>
                </a:spcBef>
                <a:buFontTx/>
                <a:buNone/>
              </a:pPr>
              <a:r>
                <a:rPr lang="en-US" altLang="en-US" sz="2800" dirty="0"/>
                <a:t>would bring the restoration of the Church.  </a:t>
              </a:r>
            </a:p>
            <a:p>
              <a:pPr algn="ctr">
                <a:spcBef>
                  <a:spcPct val="0"/>
                </a:spcBef>
                <a:buFontTx/>
                <a:buNone/>
              </a:pPr>
              <a:r>
                <a:rPr lang="en-US" altLang="en-US" sz="2800" dirty="0"/>
                <a:t>What </a:t>
              </a:r>
              <a:r>
                <a:rPr lang="en-US" altLang="en-US" sz="2800" b="1" dirty="0"/>
                <a:t>A Marvelous Work and a Wonder!</a:t>
              </a:r>
            </a:p>
          </p:txBody>
        </p:sp>
        <p:sp>
          <p:nvSpPr>
            <p:cNvPr id="61" name="TextBox 60"/>
            <p:cNvSpPr txBox="1"/>
            <p:nvPr/>
          </p:nvSpPr>
          <p:spPr>
            <a:xfrm flipH="1">
              <a:off x="5543896" y="5469186"/>
              <a:ext cx="936758" cy="1040497"/>
            </a:xfrm>
            <a:prstGeom prst="rect">
              <a:avLst/>
            </a:prstGeom>
            <a:noFill/>
          </p:spPr>
          <p:txBody>
            <a:bodyPr wrap="square" rtlCol="0">
              <a:spAutoFit/>
            </a:bodyPr>
            <a:lstStyle/>
            <a:p>
              <a:r>
                <a:rPr lang="en-US" sz="6000" dirty="0" smtClean="0">
                  <a:solidFill>
                    <a:schemeClr val="bg1"/>
                  </a:solidFill>
                </a:rPr>
                <a:t>I</a:t>
              </a:r>
              <a:endParaRPr lang="en-US" sz="6000" dirty="0">
                <a:solidFill>
                  <a:schemeClr val="bg1"/>
                </a:solidFill>
              </a:endParaRPr>
            </a:p>
          </p:txBody>
        </p:sp>
      </p:grpSp>
    </p:spTree>
    <p:extLst>
      <p:ext uri="{BB962C8B-B14F-4D97-AF65-F5344CB8AC3E}">
        <p14:creationId xmlns:p14="http://schemas.microsoft.com/office/powerpoint/2010/main" val="2843760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17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685800" y="-152400"/>
            <a:ext cx="7772400" cy="1143000"/>
          </a:xfrm>
        </p:spPr>
        <p:txBody>
          <a:bodyPr/>
          <a:lstStyle/>
          <a:p>
            <a:r>
              <a:rPr lang="en-US" altLang="en-US" sz="3400" b="1" i="1" u="sng" dirty="0" smtClean="0"/>
              <a:t>A Marvelous Work &amp; A Wonder</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3307218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89763"/>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29:13-14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956749"/>
            <a:ext cx="7886700" cy="5725887"/>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13 </a:t>
            </a:r>
            <a:r>
              <a:rPr lang="en-US" sz="4000" dirty="0" smtClean="0">
                <a:latin typeface="Times New Roman" panose="02020603050405020304" pitchFamily="18" charset="0"/>
                <a:cs typeface="Times New Roman" panose="02020603050405020304" pitchFamily="18" charset="0"/>
              </a:rPr>
              <a:t>Wherefore </a:t>
            </a:r>
            <a:r>
              <a:rPr lang="en-US" sz="4000" dirty="0">
                <a:latin typeface="Times New Roman" panose="02020603050405020304" pitchFamily="18" charset="0"/>
                <a:cs typeface="Times New Roman" panose="02020603050405020304" pitchFamily="18" charset="0"/>
              </a:rPr>
              <a:t>the Lord said, Forasmuch as this people draw near me with their mouth, and with their lips do </a:t>
            </a:r>
            <a:r>
              <a:rPr lang="en-US" sz="4000" dirty="0" err="1">
                <a:latin typeface="Times New Roman" panose="02020603050405020304" pitchFamily="18" charset="0"/>
                <a:cs typeface="Times New Roman" panose="02020603050405020304" pitchFamily="18" charset="0"/>
              </a:rPr>
              <a:t>honour</a:t>
            </a:r>
            <a:r>
              <a:rPr lang="en-US" sz="4000" dirty="0">
                <a:latin typeface="Times New Roman" panose="02020603050405020304" pitchFamily="18" charset="0"/>
                <a:cs typeface="Times New Roman" panose="02020603050405020304" pitchFamily="18" charset="0"/>
              </a:rPr>
              <a:t> me, but have removed their heart far from me, and their fear toward me is taught by the precept of men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14 Therefore, behold, I will proceed to do a </a:t>
            </a:r>
            <a:r>
              <a:rPr lang="en-US" sz="4000" dirty="0" err="1">
                <a:latin typeface="Times New Roman" panose="02020603050405020304" pitchFamily="18" charset="0"/>
                <a:cs typeface="Times New Roman" panose="02020603050405020304" pitchFamily="18" charset="0"/>
              </a:rPr>
              <a:t>marvellous</a:t>
            </a:r>
            <a:r>
              <a:rPr lang="en-US" sz="4000" dirty="0">
                <a:latin typeface="Times New Roman" panose="02020603050405020304" pitchFamily="18" charset="0"/>
                <a:cs typeface="Times New Roman" panose="02020603050405020304" pitchFamily="18" charset="0"/>
              </a:rPr>
              <a:t> work among this people, even a </a:t>
            </a:r>
            <a:r>
              <a:rPr lang="en-US" sz="4000" dirty="0" err="1">
                <a:latin typeface="Times New Roman" panose="02020603050405020304" pitchFamily="18" charset="0"/>
                <a:cs typeface="Times New Roman" panose="02020603050405020304" pitchFamily="18" charset="0"/>
              </a:rPr>
              <a:t>marvellous</a:t>
            </a:r>
            <a:r>
              <a:rPr lang="en-US" sz="4000" dirty="0">
                <a:latin typeface="Times New Roman" panose="02020603050405020304" pitchFamily="18" charset="0"/>
                <a:cs typeface="Times New Roman" panose="02020603050405020304" pitchFamily="18" charset="0"/>
              </a:rPr>
              <a:t> work and a wonder: for the wisdom of their wise men shall perish, and the understanding of their prudent men shall be hid.</a:t>
            </a:r>
          </a:p>
        </p:txBody>
      </p:sp>
    </p:spTree>
    <p:extLst>
      <p:ext uri="{BB962C8B-B14F-4D97-AF65-F5344CB8AC3E}">
        <p14:creationId xmlns:p14="http://schemas.microsoft.com/office/powerpoint/2010/main" val="235266191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7" name="Group 246"/>
          <p:cNvGrpSpPr>
            <a:grpSpLocks/>
          </p:cNvGrpSpPr>
          <p:nvPr/>
        </p:nvGrpSpPr>
        <p:grpSpPr bwMode="auto">
          <a:xfrm>
            <a:off x="228600" y="3248025"/>
            <a:ext cx="7620000" cy="1857375"/>
            <a:chOff x="48" y="2304"/>
            <a:chExt cx="5712" cy="1968"/>
          </a:xfrm>
        </p:grpSpPr>
        <p:grpSp>
          <p:nvGrpSpPr>
            <p:cNvPr id="6190" name="Group 247"/>
            <p:cNvGrpSpPr>
              <a:grpSpLocks/>
            </p:cNvGrpSpPr>
            <p:nvPr/>
          </p:nvGrpSpPr>
          <p:grpSpPr bwMode="auto">
            <a:xfrm>
              <a:off x="48" y="3170"/>
              <a:ext cx="5712" cy="1102"/>
              <a:chOff x="4" y="2931"/>
              <a:chExt cx="3502" cy="967"/>
            </a:xfrm>
          </p:grpSpPr>
          <p:grpSp>
            <p:nvGrpSpPr>
              <p:cNvPr id="6333" name="Group 248"/>
              <p:cNvGrpSpPr>
                <a:grpSpLocks/>
              </p:cNvGrpSpPr>
              <p:nvPr/>
            </p:nvGrpSpPr>
            <p:grpSpPr bwMode="auto">
              <a:xfrm>
                <a:off x="4" y="3020"/>
                <a:ext cx="1458" cy="832"/>
                <a:chOff x="4" y="3020"/>
                <a:chExt cx="1458" cy="832"/>
              </a:xfrm>
            </p:grpSpPr>
            <p:grpSp>
              <p:nvGrpSpPr>
                <p:cNvPr id="6363" name="Group 249"/>
                <p:cNvGrpSpPr>
                  <a:grpSpLocks/>
                </p:cNvGrpSpPr>
                <p:nvPr/>
              </p:nvGrpSpPr>
              <p:grpSpPr bwMode="auto">
                <a:xfrm>
                  <a:off x="4" y="3020"/>
                  <a:ext cx="901" cy="670"/>
                  <a:chOff x="4" y="3020"/>
                  <a:chExt cx="901" cy="670"/>
                </a:xfrm>
              </p:grpSpPr>
              <p:grpSp>
                <p:nvGrpSpPr>
                  <p:cNvPr id="6368" name="Group 250"/>
                  <p:cNvGrpSpPr>
                    <a:grpSpLocks/>
                  </p:cNvGrpSpPr>
                  <p:nvPr/>
                </p:nvGrpSpPr>
                <p:grpSpPr bwMode="auto">
                  <a:xfrm>
                    <a:off x="4" y="3109"/>
                    <a:ext cx="673" cy="491"/>
                    <a:chOff x="4" y="3109"/>
                    <a:chExt cx="673" cy="491"/>
                  </a:xfrm>
                </p:grpSpPr>
                <p:grpSp>
                  <p:nvGrpSpPr>
                    <p:cNvPr id="6378" name="Group 251"/>
                    <p:cNvGrpSpPr>
                      <a:grpSpLocks/>
                    </p:cNvGrpSpPr>
                    <p:nvPr/>
                  </p:nvGrpSpPr>
                  <p:grpSpPr bwMode="auto">
                    <a:xfrm>
                      <a:off x="4" y="3109"/>
                      <a:ext cx="673" cy="491"/>
                      <a:chOff x="4" y="3109"/>
                      <a:chExt cx="673" cy="491"/>
                    </a:xfrm>
                  </p:grpSpPr>
                  <p:grpSp>
                    <p:nvGrpSpPr>
                      <p:cNvPr id="6380" name="Group 252"/>
                      <p:cNvGrpSpPr>
                        <a:grpSpLocks/>
                      </p:cNvGrpSpPr>
                      <p:nvPr/>
                    </p:nvGrpSpPr>
                    <p:grpSpPr bwMode="auto">
                      <a:xfrm>
                        <a:off x="4" y="3139"/>
                        <a:ext cx="503" cy="402"/>
                        <a:chOff x="4" y="3139"/>
                        <a:chExt cx="503" cy="402"/>
                      </a:xfrm>
                    </p:grpSpPr>
                    <p:grpSp>
                      <p:nvGrpSpPr>
                        <p:cNvPr id="6384" name="Group 253"/>
                        <p:cNvGrpSpPr>
                          <a:grpSpLocks/>
                        </p:cNvGrpSpPr>
                        <p:nvPr/>
                      </p:nvGrpSpPr>
                      <p:grpSpPr bwMode="auto">
                        <a:xfrm>
                          <a:off x="4" y="3139"/>
                          <a:ext cx="446" cy="402"/>
                          <a:chOff x="4" y="3139"/>
                          <a:chExt cx="446" cy="402"/>
                        </a:xfrm>
                      </p:grpSpPr>
                      <p:sp>
                        <p:nvSpPr>
                          <p:cNvPr id="6388" name="Oval 254"/>
                          <p:cNvSpPr>
                            <a:spLocks noChangeArrowheads="1"/>
                          </p:cNvSpPr>
                          <p:nvPr/>
                        </p:nvSpPr>
                        <p:spPr bwMode="auto">
                          <a:xfrm>
                            <a:off x="4" y="3376"/>
                            <a:ext cx="218" cy="10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89" name="Oval 255"/>
                          <p:cNvSpPr>
                            <a:spLocks noChangeArrowheads="1"/>
                          </p:cNvSpPr>
                          <p:nvPr/>
                        </p:nvSpPr>
                        <p:spPr bwMode="auto">
                          <a:xfrm>
                            <a:off x="119" y="3405"/>
                            <a:ext cx="275" cy="13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90" name="Oval 256"/>
                          <p:cNvSpPr>
                            <a:spLocks noChangeArrowheads="1"/>
                          </p:cNvSpPr>
                          <p:nvPr/>
                        </p:nvSpPr>
                        <p:spPr bwMode="auto">
                          <a:xfrm>
                            <a:off x="61" y="3227"/>
                            <a:ext cx="218" cy="107"/>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91" name="Oval 257"/>
                          <p:cNvSpPr>
                            <a:spLocks noChangeArrowheads="1"/>
                          </p:cNvSpPr>
                          <p:nvPr/>
                        </p:nvSpPr>
                        <p:spPr bwMode="auto">
                          <a:xfrm>
                            <a:off x="174" y="3139"/>
                            <a:ext cx="276" cy="13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92" name="Freeform 258"/>
                          <p:cNvSpPr>
                            <a:spLocks/>
                          </p:cNvSpPr>
                          <p:nvPr/>
                        </p:nvSpPr>
                        <p:spPr bwMode="auto">
                          <a:xfrm>
                            <a:off x="86" y="3228"/>
                            <a:ext cx="188" cy="229"/>
                          </a:xfrm>
                          <a:custGeom>
                            <a:avLst/>
                            <a:gdLst>
                              <a:gd name="T0" fmla="*/ 0 w 188"/>
                              <a:gd name="T1" fmla="*/ 226 h 229"/>
                              <a:gd name="T2" fmla="*/ 78 w 188"/>
                              <a:gd name="T3" fmla="*/ 228 h 229"/>
                              <a:gd name="T4" fmla="*/ 187 w 188"/>
                              <a:gd name="T5" fmla="*/ 0 h 229"/>
                              <a:gd name="T6" fmla="*/ 70 w 188"/>
                              <a:gd name="T7" fmla="*/ 18 h 229"/>
                              <a:gd name="T8" fmla="*/ 68 w 188"/>
                              <a:gd name="T9" fmla="*/ 129 h 229"/>
                              <a:gd name="T10" fmla="*/ 0 w 188"/>
                              <a:gd name="T11" fmla="*/ 226 h 229"/>
                              <a:gd name="T12" fmla="*/ 0 60000 65536"/>
                              <a:gd name="T13" fmla="*/ 0 60000 65536"/>
                              <a:gd name="T14" fmla="*/ 0 60000 65536"/>
                              <a:gd name="T15" fmla="*/ 0 60000 65536"/>
                              <a:gd name="T16" fmla="*/ 0 60000 65536"/>
                              <a:gd name="T17" fmla="*/ 0 60000 65536"/>
                              <a:gd name="T18" fmla="*/ 0 w 188"/>
                              <a:gd name="T19" fmla="*/ 0 h 229"/>
                              <a:gd name="T20" fmla="*/ 188 w 188"/>
                              <a:gd name="T21" fmla="*/ 229 h 229"/>
                            </a:gdLst>
                            <a:ahLst/>
                            <a:cxnLst>
                              <a:cxn ang="T12">
                                <a:pos x="T0" y="T1"/>
                              </a:cxn>
                              <a:cxn ang="T13">
                                <a:pos x="T2" y="T3"/>
                              </a:cxn>
                              <a:cxn ang="T14">
                                <a:pos x="T4" y="T5"/>
                              </a:cxn>
                              <a:cxn ang="T15">
                                <a:pos x="T6" y="T7"/>
                              </a:cxn>
                              <a:cxn ang="T16">
                                <a:pos x="T8" y="T9"/>
                              </a:cxn>
                              <a:cxn ang="T17">
                                <a:pos x="T10" y="T11"/>
                              </a:cxn>
                            </a:cxnLst>
                            <a:rect l="T18" t="T19" r="T20" b="T21"/>
                            <a:pathLst>
                              <a:path w="188" h="229">
                                <a:moveTo>
                                  <a:pt x="0" y="226"/>
                                </a:moveTo>
                                <a:lnTo>
                                  <a:pt x="78" y="228"/>
                                </a:lnTo>
                                <a:lnTo>
                                  <a:pt x="187" y="0"/>
                                </a:lnTo>
                                <a:lnTo>
                                  <a:pt x="70" y="18"/>
                                </a:lnTo>
                                <a:lnTo>
                                  <a:pt x="68" y="129"/>
                                </a:lnTo>
                                <a:lnTo>
                                  <a:pt x="0" y="226"/>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sp>
                      <p:nvSpPr>
                        <p:cNvPr id="6385" name="Oval 259"/>
                        <p:cNvSpPr>
                          <a:spLocks noChangeArrowheads="1"/>
                        </p:cNvSpPr>
                        <p:nvPr/>
                      </p:nvSpPr>
                      <p:spPr bwMode="auto">
                        <a:xfrm>
                          <a:off x="118" y="3257"/>
                          <a:ext cx="389" cy="195"/>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86" name="Oval 260"/>
                        <p:cNvSpPr>
                          <a:spLocks noChangeArrowheads="1"/>
                        </p:cNvSpPr>
                        <p:nvPr/>
                      </p:nvSpPr>
                      <p:spPr bwMode="auto">
                        <a:xfrm>
                          <a:off x="231" y="3376"/>
                          <a:ext cx="276" cy="13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87" name="Freeform 261"/>
                        <p:cNvSpPr>
                          <a:spLocks/>
                        </p:cNvSpPr>
                        <p:nvPr/>
                      </p:nvSpPr>
                      <p:spPr bwMode="auto">
                        <a:xfrm>
                          <a:off x="225" y="3202"/>
                          <a:ext cx="198" cy="248"/>
                        </a:xfrm>
                        <a:custGeom>
                          <a:avLst/>
                          <a:gdLst>
                            <a:gd name="T0" fmla="*/ 18 w 198"/>
                            <a:gd name="T1" fmla="*/ 42 h 248"/>
                            <a:gd name="T2" fmla="*/ 41 w 198"/>
                            <a:gd name="T3" fmla="*/ 94 h 248"/>
                            <a:gd name="T4" fmla="*/ 0 w 198"/>
                            <a:gd name="T5" fmla="*/ 213 h 248"/>
                            <a:gd name="T6" fmla="*/ 78 w 198"/>
                            <a:gd name="T7" fmla="*/ 247 h 248"/>
                            <a:gd name="T8" fmla="*/ 197 w 198"/>
                            <a:gd name="T9" fmla="*/ 104 h 248"/>
                            <a:gd name="T10" fmla="*/ 102 w 198"/>
                            <a:gd name="T11" fmla="*/ 0 h 248"/>
                            <a:gd name="T12" fmla="*/ 18 w 198"/>
                            <a:gd name="T13" fmla="*/ 42 h 248"/>
                            <a:gd name="T14" fmla="*/ 0 60000 65536"/>
                            <a:gd name="T15" fmla="*/ 0 60000 65536"/>
                            <a:gd name="T16" fmla="*/ 0 60000 65536"/>
                            <a:gd name="T17" fmla="*/ 0 60000 65536"/>
                            <a:gd name="T18" fmla="*/ 0 60000 65536"/>
                            <a:gd name="T19" fmla="*/ 0 60000 65536"/>
                            <a:gd name="T20" fmla="*/ 0 60000 65536"/>
                            <a:gd name="T21" fmla="*/ 0 w 198"/>
                            <a:gd name="T22" fmla="*/ 0 h 248"/>
                            <a:gd name="T23" fmla="*/ 198 w 198"/>
                            <a:gd name="T24" fmla="*/ 248 h 2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8" h="248">
                              <a:moveTo>
                                <a:pt x="18" y="42"/>
                              </a:moveTo>
                              <a:lnTo>
                                <a:pt x="41" y="94"/>
                              </a:lnTo>
                              <a:lnTo>
                                <a:pt x="0" y="213"/>
                              </a:lnTo>
                              <a:lnTo>
                                <a:pt x="78" y="247"/>
                              </a:lnTo>
                              <a:lnTo>
                                <a:pt x="197" y="104"/>
                              </a:lnTo>
                              <a:lnTo>
                                <a:pt x="102" y="0"/>
                              </a:lnTo>
                              <a:lnTo>
                                <a:pt x="18" y="42"/>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sp>
                    <p:nvSpPr>
                      <p:cNvPr id="6381" name="Oval 262"/>
                      <p:cNvSpPr>
                        <a:spLocks noChangeArrowheads="1"/>
                      </p:cNvSpPr>
                      <p:nvPr/>
                    </p:nvSpPr>
                    <p:spPr bwMode="auto">
                      <a:xfrm>
                        <a:off x="289" y="3495"/>
                        <a:ext cx="218" cy="105"/>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82" name="Oval 263"/>
                      <p:cNvSpPr>
                        <a:spLocks noChangeArrowheads="1"/>
                      </p:cNvSpPr>
                      <p:nvPr/>
                    </p:nvSpPr>
                    <p:spPr bwMode="auto">
                      <a:xfrm>
                        <a:off x="402" y="3109"/>
                        <a:ext cx="275" cy="13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83" name="Freeform 264"/>
                      <p:cNvSpPr>
                        <a:spLocks/>
                      </p:cNvSpPr>
                      <p:nvPr/>
                    </p:nvSpPr>
                    <p:spPr bwMode="auto">
                      <a:xfrm>
                        <a:off x="297" y="3469"/>
                        <a:ext cx="144" cy="46"/>
                      </a:xfrm>
                      <a:custGeom>
                        <a:avLst/>
                        <a:gdLst>
                          <a:gd name="T0" fmla="*/ 0 w 144"/>
                          <a:gd name="T1" fmla="*/ 28 h 46"/>
                          <a:gd name="T2" fmla="*/ 43 w 144"/>
                          <a:gd name="T3" fmla="*/ 45 h 46"/>
                          <a:gd name="T4" fmla="*/ 143 w 144"/>
                          <a:gd name="T5" fmla="*/ 21 h 46"/>
                          <a:gd name="T6" fmla="*/ 43 w 144"/>
                          <a:gd name="T7" fmla="*/ 0 h 46"/>
                          <a:gd name="T8" fmla="*/ 0 w 144"/>
                          <a:gd name="T9" fmla="*/ 28 h 46"/>
                          <a:gd name="T10" fmla="*/ 0 60000 65536"/>
                          <a:gd name="T11" fmla="*/ 0 60000 65536"/>
                          <a:gd name="T12" fmla="*/ 0 60000 65536"/>
                          <a:gd name="T13" fmla="*/ 0 60000 65536"/>
                          <a:gd name="T14" fmla="*/ 0 60000 65536"/>
                          <a:gd name="T15" fmla="*/ 0 w 144"/>
                          <a:gd name="T16" fmla="*/ 0 h 46"/>
                          <a:gd name="T17" fmla="*/ 144 w 144"/>
                          <a:gd name="T18" fmla="*/ 46 h 46"/>
                        </a:gdLst>
                        <a:ahLst/>
                        <a:cxnLst>
                          <a:cxn ang="T10">
                            <a:pos x="T0" y="T1"/>
                          </a:cxn>
                          <a:cxn ang="T11">
                            <a:pos x="T2" y="T3"/>
                          </a:cxn>
                          <a:cxn ang="T12">
                            <a:pos x="T4" y="T5"/>
                          </a:cxn>
                          <a:cxn ang="T13">
                            <a:pos x="T6" y="T7"/>
                          </a:cxn>
                          <a:cxn ang="T14">
                            <a:pos x="T8" y="T9"/>
                          </a:cxn>
                        </a:cxnLst>
                        <a:rect l="T15" t="T16" r="T17" b="T18"/>
                        <a:pathLst>
                          <a:path w="144" h="46">
                            <a:moveTo>
                              <a:pt x="0" y="28"/>
                            </a:moveTo>
                            <a:lnTo>
                              <a:pt x="43" y="45"/>
                            </a:lnTo>
                            <a:lnTo>
                              <a:pt x="143" y="21"/>
                            </a:lnTo>
                            <a:lnTo>
                              <a:pt x="43" y="0"/>
                            </a:lnTo>
                            <a:lnTo>
                              <a:pt x="0" y="28"/>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sp>
                  <p:nvSpPr>
                    <p:cNvPr id="6379" name="Freeform 265"/>
                    <p:cNvSpPr>
                      <a:spLocks/>
                    </p:cNvSpPr>
                    <p:nvPr/>
                  </p:nvSpPr>
                  <p:spPr bwMode="auto">
                    <a:xfrm>
                      <a:off x="378" y="3174"/>
                      <a:ext cx="85" cy="77"/>
                    </a:xfrm>
                    <a:custGeom>
                      <a:avLst/>
                      <a:gdLst>
                        <a:gd name="T0" fmla="*/ 42 w 85"/>
                        <a:gd name="T1" fmla="*/ 0 h 77"/>
                        <a:gd name="T2" fmla="*/ 0 w 85"/>
                        <a:gd name="T3" fmla="*/ 2 h 77"/>
                        <a:gd name="T4" fmla="*/ 17 w 85"/>
                        <a:gd name="T5" fmla="*/ 76 h 77"/>
                        <a:gd name="T6" fmla="*/ 84 w 85"/>
                        <a:gd name="T7" fmla="*/ 62 h 77"/>
                        <a:gd name="T8" fmla="*/ 42 w 85"/>
                        <a:gd name="T9" fmla="*/ 0 h 77"/>
                        <a:gd name="T10" fmla="*/ 0 60000 65536"/>
                        <a:gd name="T11" fmla="*/ 0 60000 65536"/>
                        <a:gd name="T12" fmla="*/ 0 60000 65536"/>
                        <a:gd name="T13" fmla="*/ 0 60000 65536"/>
                        <a:gd name="T14" fmla="*/ 0 60000 65536"/>
                        <a:gd name="T15" fmla="*/ 0 w 85"/>
                        <a:gd name="T16" fmla="*/ 0 h 77"/>
                        <a:gd name="T17" fmla="*/ 85 w 85"/>
                        <a:gd name="T18" fmla="*/ 77 h 77"/>
                      </a:gdLst>
                      <a:ahLst/>
                      <a:cxnLst>
                        <a:cxn ang="T10">
                          <a:pos x="T0" y="T1"/>
                        </a:cxn>
                        <a:cxn ang="T11">
                          <a:pos x="T2" y="T3"/>
                        </a:cxn>
                        <a:cxn ang="T12">
                          <a:pos x="T4" y="T5"/>
                        </a:cxn>
                        <a:cxn ang="T13">
                          <a:pos x="T6" y="T7"/>
                        </a:cxn>
                        <a:cxn ang="T14">
                          <a:pos x="T8" y="T9"/>
                        </a:cxn>
                      </a:cxnLst>
                      <a:rect l="T15" t="T16" r="T17" b="T18"/>
                      <a:pathLst>
                        <a:path w="85" h="77">
                          <a:moveTo>
                            <a:pt x="42" y="0"/>
                          </a:moveTo>
                          <a:lnTo>
                            <a:pt x="0" y="2"/>
                          </a:lnTo>
                          <a:lnTo>
                            <a:pt x="17" y="76"/>
                          </a:lnTo>
                          <a:lnTo>
                            <a:pt x="84" y="62"/>
                          </a:lnTo>
                          <a:lnTo>
                            <a:pt x="42" y="0"/>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grpSp>
                <p:nvGrpSpPr>
                  <p:cNvPr id="6369" name="Group 266"/>
                  <p:cNvGrpSpPr>
                    <a:grpSpLocks/>
                  </p:cNvGrpSpPr>
                  <p:nvPr/>
                </p:nvGrpSpPr>
                <p:grpSpPr bwMode="auto">
                  <a:xfrm>
                    <a:off x="289" y="3020"/>
                    <a:ext cx="616" cy="610"/>
                    <a:chOff x="289" y="3020"/>
                    <a:chExt cx="616" cy="610"/>
                  </a:xfrm>
                </p:grpSpPr>
                <p:sp>
                  <p:nvSpPr>
                    <p:cNvPr id="6372" name="Oval 267"/>
                    <p:cNvSpPr>
                      <a:spLocks noChangeArrowheads="1"/>
                    </p:cNvSpPr>
                    <p:nvPr/>
                  </p:nvSpPr>
                  <p:spPr bwMode="auto">
                    <a:xfrm>
                      <a:off x="346" y="3376"/>
                      <a:ext cx="503" cy="254"/>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73" name="Oval 268"/>
                    <p:cNvSpPr>
                      <a:spLocks noChangeArrowheads="1"/>
                    </p:cNvSpPr>
                    <p:nvPr/>
                  </p:nvSpPr>
                  <p:spPr bwMode="auto">
                    <a:xfrm>
                      <a:off x="289" y="3198"/>
                      <a:ext cx="503" cy="254"/>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74" name="Oval 269"/>
                    <p:cNvSpPr>
                      <a:spLocks noChangeArrowheads="1"/>
                    </p:cNvSpPr>
                    <p:nvPr/>
                  </p:nvSpPr>
                  <p:spPr bwMode="auto">
                    <a:xfrm>
                      <a:off x="516" y="3020"/>
                      <a:ext cx="389" cy="19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75" name="Oval 270"/>
                    <p:cNvSpPr>
                      <a:spLocks noChangeArrowheads="1"/>
                    </p:cNvSpPr>
                    <p:nvPr/>
                  </p:nvSpPr>
                  <p:spPr bwMode="auto">
                    <a:xfrm>
                      <a:off x="460" y="3139"/>
                      <a:ext cx="217" cy="10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76" name="Freeform 271"/>
                    <p:cNvSpPr>
                      <a:spLocks/>
                    </p:cNvSpPr>
                    <p:nvPr/>
                  </p:nvSpPr>
                  <p:spPr bwMode="auto">
                    <a:xfrm>
                      <a:off x="453" y="3117"/>
                      <a:ext cx="336" cy="223"/>
                    </a:xfrm>
                    <a:custGeom>
                      <a:avLst/>
                      <a:gdLst>
                        <a:gd name="T0" fmla="*/ 97 w 336"/>
                        <a:gd name="T1" fmla="*/ 9 h 223"/>
                        <a:gd name="T2" fmla="*/ 101 w 336"/>
                        <a:gd name="T3" fmla="*/ 36 h 223"/>
                        <a:gd name="T4" fmla="*/ 21 w 336"/>
                        <a:gd name="T5" fmla="*/ 85 h 223"/>
                        <a:gd name="T6" fmla="*/ 0 w 336"/>
                        <a:gd name="T7" fmla="*/ 91 h 223"/>
                        <a:gd name="T8" fmla="*/ 118 w 336"/>
                        <a:gd name="T9" fmla="*/ 222 h 223"/>
                        <a:gd name="T10" fmla="*/ 335 w 336"/>
                        <a:gd name="T11" fmla="*/ 0 h 223"/>
                        <a:gd name="T12" fmla="*/ 97 w 336"/>
                        <a:gd name="T13" fmla="*/ 9 h 223"/>
                        <a:gd name="T14" fmla="*/ 0 60000 65536"/>
                        <a:gd name="T15" fmla="*/ 0 60000 65536"/>
                        <a:gd name="T16" fmla="*/ 0 60000 65536"/>
                        <a:gd name="T17" fmla="*/ 0 60000 65536"/>
                        <a:gd name="T18" fmla="*/ 0 60000 65536"/>
                        <a:gd name="T19" fmla="*/ 0 60000 65536"/>
                        <a:gd name="T20" fmla="*/ 0 60000 65536"/>
                        <a:gd name="T21" fmla="*/ 0 w 336"/>
                        <a:gd name="T22" fmla="*/ 0 h 223"/>
                        <a:gd name="T23" fmla="*/ 336 w 336"/>
                        <a:gd name="T24" fmla="*/ 223 h 2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223">
                          <a:moveTo>
                            <a:pt x="97" y="9"/>
                          </a:moveTo>
                          <a:lnTo>
                            <a:pt x="101" y="36"/>
                          </a:lnTo>
                          <a:lnTo>
                            <a:pt x="21" y="85"/>
                          </a:lnTo>
                          <a:lnTo>
                            <a:pt x="0" y="91"/>
                          </a:lnTo>
                          <a:lnTo>
                            <a:pt x="118" y="222"/>
                          </a:lnTo>
                          <a:lnTo>
                            <a:pt x="335" y="0"/>
                          </a:lnTo>
                          <a:lnTo>
                            <a:pt x="97" y="9"/>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77" name="Freeform 272"/>
                    <p:cNvSpPr>
                      <a:spLocks/>
                    </p:cNvSpPr>
                    <p:nvPr/>
                  </p:nvSpPr>
                  <p:spPr bwMode="auto">
                    <a:xfrm>
                      <a:off x="410" y="3424"/>
                      <a:ext cx="220" cy="63"/>
                    </a:xfrm>
                    <a:custGeom>
                      <a:avLst/>
                      <a:gdLst>
                        <a:gd name="T0" fmla="*/ 25 w 220"/>
                        <a:gd name="T1" fmla="*/ 9 h 63"/>
                        <a:gd name="T2" fmla="*/ 0 w 220"/>
                        <a:gd name="T3" fmla="*/ 27 h 63"/>
                        <a:gd name="T4" fmla="*/ 219 w 220"/>
                        <a:gd name="T5" fmla="*/ 62 h 63"/>
                        <a:gd name="T6" fmla="*/ 212 w 220"/>
                        <a:gd name="T7" fmla="*/ 0 h 63"/>
                        <a:gd name="T8" fmla="*/ 25 w 220"/>
                        <a:gd name="T9" fmla="*/ 9 h 63"/>
                        <a:gd name="T10" fmla="*/ 0 60000 65536"/>
                        <a:gd name="T11" fmla="*/ 0 60000 65536"/>
                        <a:gd name="T12" fmla="*/ 0 60000 65536"/>
                        <a:gd name="T13" fmla="*/ 0 60000 65536"/>
                        <a:gd name="T14" fmla="*/ 0 60000 65536"/>
                        <a:gd name="T15" fmla="*/ 0 w 220"/>
                        <a:gd name="T16" fmla="*/ 0 h 63"/>
                        <a:gd name="T17" fmla="*/ 220 w 220"/>
                        <a:gd name="T18" fmla="*/ 63 h 63"/>
                      </a:gdLst>
                      <a:ahLst/>
                      <a:cxnLst>
                        <a:cxn ang="T10">
                          <a:pos x="T0" y="T1"/>
                        </a:cxn>
                        <a:cxn ang="T11">
                          <a:pos x="T2" y="T3"/>
                        </a:cxn>
                        <a:cxn ang="T12">
                          <a:pos x="T4" y="T5"/>
                        </a:cxn>
                        <a:cxn ang="T13">
                          <a:pos x="T6" y="T7"/>
                        </a:cxn>
                        <a:cxn ang="T14">
                          <a:pos x="T8" y="T9"/>
                        </a:cxn>
                      </a:cxnLst>
                      <a:rect l="T15" t="T16" r="T17" b="T18"/>
                      <a:pathLst>
                        <a:path w="220" h="63">
                          <a:moveTo>
                            <a:pt x="25" y="9"/>
                          </a:moveTo>
                          <a:lnTo>
                            <a:pt x="0" y="27"/>
                          </a:lnTo>
                          <a:lnTo>
                            <a:pt x="219" y="62"/>
                          </a:lnTo>
                          <a:lnTo>
                            <a:pt x="212" y="0"/>
                          </a:lnTo>
                          <a:lnTo>
                            <a:pt x="25" y="9"/>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sp>
                <p:nvSpPr>
                  <p:cNvPr id="6370" name="Oval 273"/>
                  <p:cNvSpPr>
                    <a:spLocks noChangeArrowheads="1"/>
                  </p:cNvSpPr>
                  <p:nvPr/>
                </p:nvSpPr>
                <p:spPr bwMode="auto">
                  <a:xfrm>
                    <a:off x="630" y="3554"/>
                    <a:ext cx="275" cy="13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71" name="Freeform 274"/>
                  <p:cNvSpPr>
                    <a:spLocks/>
                  </p:cNvSpPr>
                  <p:nvPr/>
                </p:nvSpPr>
                <p:spPr bwMode="auto">
                  <a:xfrm>
                    <a:off x="579" y="3539"/>
                    <a:ext cx="146" cy="74"/>
                  </a:xfrm>
                  <a:custGeom>
                    <a:avLst/>
                    <a:gdLst>
                      <a:gd name="T0" fmla="*/ 85 w 146"/>
                      <a:gd name="T1" fmla="*/ 73 h 74"/>
                      <a:gd name="T2" fmla="*/ 0 w 146"/>
                      <a:gd name="T3" fmla="*/ 48 h 74"/>
                      <a:gd name="T4" fmla="*/ 100 w 146"/>
                      <a:gd name="T5" fmla="*/ 0 h 74"/>
                      <a:gd name="T6" fmla="*/ 145 w 146"/>
                      <a:gd name="T7" fmla="*/ 27 h 74"/>
                      <a:gd name="T8" fmla="*/ 85 w 146"/>
                      <a:gd name="T9" fmla="*/ 73 h 74"/>
                      <a:gd name="T10" fmla="*/ 0 60000 65536"/>
                      <a:gd name="T11" fmla="*/ 0 60000 65536"/>
                      <a:gd name="T12" fmla="*/ 0 60000 65536"/>
                      <a:gd name="T13" fmla="*/ 0 60000 65536"/>
                      <a:gd name="T14" fmla="*/ 0 60000 65536"/>
                      <a:gd name="T15" fmla="*/ 0 w 146"/>
                      <a:gd name="T16" fmla="*/ 0 h 74"/>
                      <a:gd name="T17" fmla="*/ 146 w 146"/>
                      <a:gd name="T18" fmla="*/ 74 h 74"/>
                    </a:gdLst>
                    <a:ahLst/>
                    <a:cxnLst>
                      <a:cxn ang="T10">
                        <a:pos x="T0" y="T1"/>
                      </a:cxn>
                      <a:cxn ang="T11">
                        <a:pos x="T2" y="T3"/>
                      </a:cxn>
                      <a:cxn ang="T12">
                        <a:pos x="T4" y="T5"/>
                      </a:cxn>
                      <a:cxn ang="T13">
                        <a:pos x="T6" y="T7"/>
                      </a:cxn>
                      <a:cxn ang="T14">
                        <a:pos x="T8" y="T9"/>
                      </a:cxn>
                    </a:cxnLst>
                    <a:rect l="T15" t="T16" r="T17" b="T18"/>
                    <a:pathLst>
                      <a:path w="146" h="74">
                        <a:moveTo>
                          <a:pt x="85" y="73"/>
                        </a:moveTo>
                        <a:lnTo>
                          <a:pt x="0" y="48"/>
                        </a:lnTo>
                        <a:lnTo>
                          <a:pt x="100" y="0"/>
                        </a:lnTo>
                        <a:lnTo>
                          <a:pt x="145" y="27"/>
                        </a:lnTo>
                        <a:lnTo>
                          <a:pt x="85" y="73"/>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sp>
              <p:nvSpPr>
                <p:cNvPr id="6364" name="Oval 275"/>
                <p:cNvSpPr>
                  <a:spLocks noChangeArrowheads="1"/>
                </p:cNvSpPr>
                <p:nvPr/>
              </p:nvSpPr>
              <p:spPr bwMode="auto">
                <a:xfrm>
                  <a:off x="1130" y="3687"/>
                  <a:ext cx="332" cy="165"/>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65" name="Oval 276"/>
                <p:cNvSpPr>
                  <a:spLocks noChangeArrowheads="1"/>
                </p:cNvSpPr>
                <p:nvPr/>
              </p:nvSpPr>
              <p:spPr bwMode="auto">
                <a:xfrm>
                  <a:off x="914" y="3687"/>
                  <a:ext cx="277" cy="13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66" name="Oval 277"/>
                <p:cNvSpPr>
                  <a:spLocks noChangeArrowheads="1"/>
                </p:cNvSpPr>
                <p:nvPr/>
              </p:nvSpPr>
              <p:spPr bwMode="auto">
                <a:xfrm>
                  <a:off x="758" y="3639"/>
                  <a:ext cx="275" cy="13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67" name="Freeform 278"/>
                <p:cNvSpPr>
                  <a:spLocks/>
                </p:cNvSpPr>
                <p:nvPr/>
              </p:nvSpPr>
              <p:spPr bwMode="auto">
                <a:xfrm>
                  <a:off x="712" y="3617"/>
                  <a:ext cx="547" cy="189"/>
                </a:xfrm>
                <a:custGeom>
                  <a:avLst/>
                  <a:gdLst>
                    <a:gd name="T0" fmla="*/ 38 w 547"/>
                    <a:gd name="T1" fmla="*/ 55 h 189"/>
                    <a:gd name="T2" fmla="*/ 88 w 547"/>
                    <a:gd name="T3" fmla="*/ 67 h 189"/>
                    <a:gd name="T4" fmla="*/ 234 w 547"/>
                    <a:gd name="T5" fmla="*/ 142 h 189"/>
                    <a:gd name="T6" fmla="*/ 269 w 547"/>
                    <a:gd name="T7" fmla="*/ 174 h 189"/>
                    <a:gd name="T8" fmla="*/ 430 w 547"/>
                    <a:gd name="T9" fmla="*/ 174 h 189"/>
                    <a:gd name="T10" fmla="*/ 465 w 547"/>
                    <a:gd name="T11" fmla="*/ 188 h 189"/>
                    <a:gd name="T12" fmla="*/ 546 w 547"/>
                    <a:gd name="T13" fmla="*/ 132 h 189"/>
                    <a:gd name="T14" fmla="*/ 178 w 547"/>
                    <a:gd name="T15" fmla="*/ 0 h 189"/>
                    <a:gd name="T16" fmla="*/ 0 w 547"/>
                    <a:gd name="T17" fmla="*/ 31 h 189"/>
                    <a:gd name="T18" fmla="*/ 38 w 547"/>
                    <a:gd name="T19" fmla="*/ 55 h 1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7"/>
                    <a:gd name="T31" fmla="*/ 0 h 189"/>
                    <a:gd name="T32" fmla="*/ 547 w 547"/>
                    <a:gd name="T33" fmla="*/ 189 h 18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7" h="189">
                      <a:moveTo>
                        <a:pt x="38" y="55"/>
                      </a:moveTo>
                      <a:lnTo>
                        <a:pt x="88" y="67"/>
                      </a:lnTo>
                      <a:lnTo>
                        <a:pt x="234" y="142"/>
                      </a:lnTo>
                      <a:lnTo>
                        <a:pt x="269" y="174"/>
                      </a:lnTo>
                      <a:lnTo>
                        <a:pt x="430" y="174"/>
                      </a:lnTo>
                      <a:lnTo>
                        <a:pt x="465" y="188"/>
                      </a:lnTo>
                      <a:lnTo>
                        <a:pt x="546" y="132"/>
                      </a:lnTo>
                      <a:lnTo>
                        <a:pt x="178" y="0"/>
                      </a:lnTo>
                      <a:lnTo>
                        <a:pt x="0" y="31"/>
                      </a:lnTo>
                      <a:lnTo>
                        <a:pt x="38" y="55"/>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grpSp>
            <p:nvGrpSpPr>
              <p:cNvPr id="6334" name="Group 279"/>
              <p:cNvGrpSpPr>
                <a:grpSpLocks/>
              </p:cNvGrpSpPr>
              <p:nvPr/>
            </p:nvGrpSpPr>
            <p:grpSpPr bwMode="auto">
              <a:xfrm>
                <a:off x="2626" y="3026"/>
                <a:ext cx="880" cy="575"/>
                <a:chOff x="2626" y="3026"/>
                <a:chExt cx="880" cy="575"/>
              </a:xfrm>
            </p:grpSpPr>
            <p:grpSp>
              <p:nvGrpSpPr>
                <p:cNvPr id="6348" name="Group 280"/>
                <p:cNvGrpSpPr>
                  <a:grpSpLocks/>
                </p:cNvGrpSpPr>
                <p:nvPr/>
              </p:nvGrpSpPr>
              <p:grpSpPr bwMode="auto">
                <a:xfrm>
                  <a:off x="3025" y="3109"/>
                  <a:ext cx="481" cy="344"/>
                  <a:chOff x="3025" y="3109"/>
                  <a:chExt cx="481" cy="344"/>
                </a:xfrm>
              </p:grpSpPr>
              <p:sp>
                <p:nvSpPr>
                  <p:cNvPr id="6359" name="Oval 281"/>
                  <p:cNvSpPr>
                    <a:spLocks noChangeArrowheads="1"/>
                  </p:cNvSpPr>
                  <p:nvPr/>
                </p:nvSpPr>
                <p:spPr bwMode="auto">
                  <a:xfrm>
                    <a:off x="3288" y="3227"/>
                    <a:ext cx="218" cy="107"/>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60" name="Oval 282"/>
                  <p:cNvSpPr>
                    <a:spLocks noChangeArrowheads="1"/>
                  </p:cNvSpPr>
                  <p:nvPr/>
                </p:nvSpPr>
                <p:spPr bwMode="auto">
                  <a:xfrm>
                    <a:off x="3195" y="3317"/>
                    <a:ext cx="275" cy="13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61" name="Oval 283"/>
                  <p:cNvSpPr>
                    <a:spLocks noChangeArrowheads="1"/>
                  </p:cNvSpPr>
                  <p:nvPr/>
                </p:nvSpPr>
                <p:spPr bwMode="auto">
                  <a:xfrm>
                    <a:off x="3025" y="3109"/>
                    <a:ext cx="388" cy="195"/>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62" name="Freeform 284"/>
                  <p:cNvSpPr>
                    <a:spLocks/>
                  </p:cNvSpPr>
                  <p:nvPr/>
                </p:nvSpPr>
                <p:spPr bwMode="auto">
                  <a:xfrm>
                    <a:off x="3295" y="3241"/>
                    <a:ext cx="144" cy="107"/>
                  </a:xfrm>
                  <a:custGeom>
                    <a:avLst/>
                    <a:gdLst>
                      <a:gd name="T0" fmla="*/ 60 w 144"/>
                      <a:gd name="T1" fmla="*/ 0 h 107"/>
                      <a:gd name="T2" fmla="*/ 143 w 144"/>
                      <a:gd name="T3" fmla="*/ 20 h 107"/>
                      <a:gd name="T4" fmla="*/ 140 w 144"/>
                      <a:gd name="T5" fmla="*/ 85 h 107"/>
                      <a:gd name="T6" fmla="*/ 112 w 144"/>
                      <a:gd name="T7" fmla="*/ 106 h 107"/>
                      <a:gd name="T8" fmla="*/ 0 w 144"/>
                      <a:gd name="T9" fmla="*/ 85 h 107"/>
                      <a:gd name="T10" fmla="*/ 60 w 144"/>
                      <a:gd name="T11" fmla="*/ 0 h 107"/>
                      <a:gd name="T12" fmla="*/ 0 60000 65536"/>
                      <a:gd name="T13" fmla="*/ 0 60000 65536"/>
                      <a:gd name="T14" fmla="*/ 0 60000 65536"/>
                      <a:gd name="T15" fmla="*/ 0 60000 65536"/>
                      <a:gd name="T16" fmla="*/ 0 60000 65536"/>
                      <a:gd name="T17" fmla="*/ 0 60000 65536"/>
                      <a:gd name="T18" fmla="*/ 0 w 144"/>
                      <a:gd name="T19" fmla="*/ 0 h 107"/>
                      <a:gd name="T20" fmla="*/ 144 w 144"/>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144" h="107">
                        <a:moveTo>
                          <a:pt x="60" y="0"/>
                        </a:moveTo>
                        <a:lnTo>
                          <a:pt x="143" y="20"/>
                        </a:lnTo>
                        <a:lnTo>
                          <a:pt x="140" y="85"/>
                        </a:lnTo>
                        <a:lnTo>
                          <a:pt x="112" y="106"/>
                        </a:lnTo>
                        <a:lnTo>
                          <a:pt x="0" y="85"/>
                        </a:lnTo>
                        <a:lnTo>
                          <a:pt x="60" y="0"/>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grpSp>
              <p:nvGrpSpPr>
                <p:cNvPr id="6349" name="Group 285"/>
                <p:cNvGrpSpPr>
                  <a:grpSpLocks/>
                </p:cNvGrpSpPr>
                <p:nvPr/>
              </p:nvGrpSpPr>
              <p:grpSpPr bwMode="auto">
                <a:xfrm>
                  <a:off x="2626" y="3026"/>
                  <a:ext cx="730" cy="575"/>
                  <a:chOff x="2626" y="3026"/>
                  <a:chExt cx="730" cy="575"/>
                </a:xfrm>
              </p:grpSpPr>
              <p:sp>
                <p:nvSpPr>
                  <p:cNvPr id="6351" name="Oval 286"/>
                  <p:cNvSpPr>
                    <a:spLocks noChangeArrowheads="1"/>
                  </p:cNvSpPr>
                  <p:nvPr/>
                </p:nvSpPr>
                <p:spPr bwMode="auto">
                  <a:xfrm>
                    <a:off x="2626" y="3050"/>
                    <a:ext cx="503" cy="254"/>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52" name="Oval 287"/>
                  <p:cNvSpPr>
                    <a:spLocks noChangeArrowheads="1"/>
                  </p:cNvSpPr>
                  <p:nvPr/>
                </p:nvSpPr>
                <p:spPr bwMode="auto">
                  <a:xfrm>
                    <a:off x="3080" y="3227"/>
                    <a:ext cx="276" cy="137"/>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53" name="Oval 288"/>
                  <p:cNvSpPr>
                    <a:spLocks noChangeArrowheads="1"/>
                  </p:cNvSpPr>
                  <p:nvPr/>
                </p:nvSpPr>
                <p:spPr bwMode="auto">
                  <a:xfrm>
                    <a:off x="2909" y="3317"/>
                    <a:ext cx="391" cy="195"/>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54" name="Oval 289"/>
                  <p:cNvSpPr>
                    <a:spLocks noChangeArrowheads="1"/>
                  </p:cNvSpPr>
                  <p:nvPr/>
                </p:nvSpPr>
                <p:spPr bwMode="auto">
                  <a:xfrm>
                    <a:off x="2796" y="3405"/>
                    <a:ext cx="390" cy="196"/>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55" name="Oval 290"/>
                  <p:cNvSpPr>
                    <a:spLocks noChangeArrowheads="1"/>
                  </p:cNvSpPr>
                  <p:nvPr/>
                </p:nvSpPr>
                <p:spPr bwMode="auto">
                  <a:xfrm>
                    <a:off x="2809" y="3172"/>
                    <a:ext cx="348" cy="169"/>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56" name="Oval 291"/>
                  <p:cNvSpPr>
                    <a:spLocks noChangeArrowheads="1"/>
                  </p:cNvSpPr>
                  <p:nvPr/>
                </p:nvSpPr>
                <p:spPr bwMode="auto">
                  <a:xfrm>
                    <a:off x="2654" y="3026"/>
                    <a:ext cx="218" cy="105"/>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57" name="Freeform 292"/>
                  <p:cNvSpPr>
                    <a:spLocks/>
                  </p:cNvSpPr>
                  <p:nvPr/>
                </p:nvSpPr>
                <p:spPr bwMode="auto">
                  <a:xfrm>
                    <a:off x="2803" y="3139"/>
                    <a:ext cx="244" cy="87"/>
                  </a:xfrm>
                  <a:custGeom>
                    <a:avLst/>
                    <a:gdLst>
                      <a:gd name="T0" fmla="*/ 243 w 244"/>
                      <a:gd name="T1" fmla="*/ 23 h 87"/>
                      <a:gd name="T2" fmla="*/ 213 w 244"/>
                      <a:gd name="T3" fmla="*/ 64 h 87"/>
                      <a:gd name="T4" fmla="*/ 0 w 244"/>
                      <a:gd name="T5" fmla="*/ 86 h 87"/>
                      <a:gd name="T6" fmla="*/ 0 w 244"/>
                      <a:gd name="T7" fmla="*/ 32 h 87"/>
                      <a:gd name="T8" fmla="*/ 229 w 244"/>
                      <a:gd name="T9" fmla="*/ 0 h 87"/>
                      <a:gd name="T10" fmla="*/ 243 w 244"/>
                      <a:gd name="T11" fmla="*/ 23 h 87"/>
                      <a:gd name="T12" fmla="*/ 0 60000 65536"/>
                      <a:gd name="T13" fmla="*/ 0 60000 65536"/>
                      <a:gd name="T14" fmla="*/ 0 60000 65536"/>
                      <a:gd name="T15" fmla="*/ 0 60000 65536"/>
                      <a:gd name="T16" fmla="*/ 0 60000 65536"/>
                      <a:gd name="T17" fmla="*/ 0 60000 65536"/>
                      <a:gd name="T18" fmla="*/ 0 w 244"/>
                      <a:gd name="T19" fmla="*/ 0 h 87"/>
                      <a:gd name="T20" fmla="*/ 244 w 24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244" h="87">
                        <a:moveTo>
                          <a:pt x="243" y="23"/>
                        </a:moveTo>
                        <a:lnTo>
                          <a:pt x="213" y="64"/>
                        </a:lnTo>
                        <a:lnTo>
                          <a:pt x="0" y="86"/>
                        </a:lnTo>
                        <a:lnTo>
                          <a:pt x="0" y="32"/>
                        </a:lnTo>
                        <a:lnTo>
                          <a:pt x="229" y="0"/>
                        </a:lnTo>
                        <a:lnTo>
                          <a:pt x="243" y="23"/>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58" name="Freeform 293"/>
                  <p:cNvSpPr>
                    <a:spLocks/>
                  </p:cNvSpPr>
                  <p:nvPr/>
                </p:nvSpPr>
                <p:spPr bwMode="auto">
                  <a:xfrm>
                    <a:off x="2999" y="3291"/>
                    <a:ext cx="279" cy="176"/>
                  </a:xfrm>
                  <a:custGeom>
                    <a:avLst/>
                    <a:gdLst>
                      <a:gd name="T0" fmla="*/ 107 w 279"/>
                      <a:gd name="T1" fmla="*/ 0 h 176"/>
                      <a:gd name="T2" fmla="*/ 278 w 279"/>
                      <a:gd name="T3" fmla="*/ 44 h 176"/>
                      <a:gd name="T4" fmla="*/ 207 w 279"/>
                      <a:gd name="T5" fmla="*/ 79 h 176"/>
                      <a:gd name="T6" fmla="*/ 196 w 279"/>
                      <a:gd name="T7" fmla="*/ 164 h 176"/>
                      <a:gd name="T8" fmla="*/ 154 w 279"/>
                      <a:gd name="T9" fmla="*/ 175 h 176"/>
                      <a:gd name="T10" fmla="*/ 10 w 279"/>
                      <a:gd name="T11" fmla="*/ 120 h 176"/>
                      <a:gd name="T12" fmla="*/ 0 w 279"/>
                      <a:gd name="T13" fmla="*/ 18 h 176"/>
                      <a:gd name="T14" fmla="*/ 107 w 279"/>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279"/>
                      <a:gd name="T25" fmla="*/ 0 h 176"/>
                      <a:gd name="T26" fmla="*/ 279 w 279"/>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9" h="176">
                        <a:moveTo>
                          <a:pt x="107" y="0"/>
                        </a:moveTo>
                        <a:lnTo>
                          <a:pt x="278" y="44"/>
                        </a:lnTo>
                        <a:lnTo>
                          <a:pt x="207" y="79"/>
                        </a:lnTo>
                        <a:lnTo>
                          <a:pt x="196" y="164"/>
                        </a:lnTo>
                        <a:lnTo>
                          <a:pt x="154" y="175"/>
                        </a:lnTo>
                        <a:lnTo>
                          <a:pt x="10" y="120"/>
                        </a:lnTo>
                        <a:lnTo>
                          <a:pt x="0" y="18"/>
                        </a:lnTo>
                        <a:lnTo>
                          <a:pt x="107" y="0"/>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sp>
              <p:nvSpPr>
                <p:cNvPr id="6350" name="Freeform 294"/>
                <p:cNvSpPr>
                  <a:spLocks/>
                </p:cNvSpPr>
                <p:nvPr/>
              </p:nvSpPr>
              <p:spPr bwMode="auto">
                <a:xfrm>
                  <a:off x="2732" y="3087"/>
                  <a:ext cx="151" cy="85"/>
                </a:xfrm>
                <a:custGeom>
                  <a:avLst/>
                  <a:gdLst>
                    <a:gd name="T0" fmla="*/ 150 w 151"/>
                    <a:gd name="T1" fmla="*/ 45 h 85"/>
                    <a:gd name="T2" fmla="*/ 87 w 151"/>
                    <a:gd name="T3" fmla="*/ 0 h 85"/>
                    <a:gd name="T4" fmla="*/ 0 w 151"/>
                    <a:gd name="T5" fmla="*/ 45 h 85"/>
                    <a:gd name="T6" fmla="*/ 73 w 151"/>
                    <a:gd name="T7" fmla="*/ 84 h 85"/>
                    <a:gd name="T8" fmla="*/ 150 w 151"/>
                    <a:gd name="T9" fmla="*/ 45 h 85"/>
                    <a:gd name="T10" fmla="*/ 0 60000 65536"/>
                    <a:gd name="T11" fmla="*/ 0 60000 65536"/>
                    <a:gd name="T12" fmla="*/ 0 60000 65536"/>
                    <a:gd name="T13" fmla="*/ 0 60000 65536"/>
                    <a:gd name="T14" fmla="*/ 0 60000 65536"/>
                    <a:gd name="T15" fmla="*/ 0 w 151"/>
                    <a:gd name="T16" fmla="*/ 0 h 85"/>
                    <a:gd name="T17" fmla="*/ 151 w 151"/>
                    <a:gd name="T18" fmla="*/ 85 h 85"/>
                  </a:gdLst>
                  <a:ahLst/>
                  <a:cxnLst>
                    <a:cxn ang="T10">
                      <a:pos x="T0" y="T1"/>
                    </a:cxn>
                    <a:cxn ang="T11">
                      <a:pos x="T2" y="T3"/>
                    </a:cxn>
                    <a:cxn ang="T12">
                      <a:pos x="T4" y="T5"/>
                    </a:cxn>
                    <a:cxn ang="T13">
                      <a:pos x="T6" y="T7"/>
                    </a:cxn>
                    <a:cxn ang="T14">
                      <a:pos x="T8" y="T9"/>
                    </a:cxn>
                  </a:cxnLst>
                  <a:rect l="T15" t="T16" r="T17" b="T18"/>
                  <a:pathLst>
                    <a:path w="151" h="85">
                      <a:moveTo>
                        <a:pt x="150" y="45"/>
                      </a:moveTo>
                      <a:lnTo>
                        <a:pt x="87" y="0"/>
                      </a:lnTo>
                      <a:lnTo>
                        <a:pt x="0" y="45"/>
                      </a:lnTo>
                      <a:lnTo>
                        <a:pt x="73" y="84"/>
                      </a:lnTo>
                      <a:lnTo>
                        <a:pt x="150" y="45"/>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grpSp>
            <p:nvGrpSpPr>
              <p:cNvPr id="6335" name="Group 295"/>
              <p:cNvGrpSpPr>
                <a:grpSpLocks/>
              </p:cNvGrpSpPr>
              <p:nvPr/>
            </p:nvGrpSpPr>
            <p:grpSpPr bwMode="auto">
              <a:xfrm>
                <a:off x="516" y="2931"/>
                <a:ext cx="2556" cy="967"/>
                <a:chOff x="516" y="2931"/>
                <a:chExt cx="2556" cy="967"/>
              </a:xfrm>
            </p:grpSpPr>
            <p:sp>
              <p:nvSpPr>
                <p:cNvPr id="6336" name="Oval 296"/>
                <p:cNvSpPr>
                  <a:spLocks noChangeArrowheads="1"/>
                </p:cNvSpPr>
                <p:nvPr/>
              </p:nvSpPr>
              <p:spPr bwMode="auto">
                <a:xfrm>
                  <a:off x="1656" y="2961"/>
                  <a:ext cx="618" cy="314"/>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37" name="Oval 297"/>
                <p:cNvSpPr>
                  <a:spLocks noChangeArrowheads="1"/>
                </p:cNvSpPr>
                <p:nvPr/>
              </p:nvSpPr>
              <p:spPr bwMode="auto">
                <a:xfrm>
                  <a:off x="1257" y="2931"/>
                  <a:ext cx="504" cy="254"/>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38" name="Oval 298"/>
                <p:cNvSpPr>
                  <a:spLocks noChangeArrowheads="1"/>
                </p:cNvSpPr>
                <p:nvPr/>
              </p:nvSpPr>
              <p:spPr bwMode="auto">
                <a:xfrm>
                  <a:off x="516" y="3198"/>
                  <a:ext cx="789" cy="403"/>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39" name="Oval 299"/>
                <p:cNvSpPr>
                  <a:spLocks noChangeArrowheads="1"/>
                </p:cNvSpPr>
                <p:nvPr/>
              </p:nvSpPr>
              <p:spPr bwMode="auto">
                <a:xfrm>
                  <a:off x="1885" y="3376"/>
                  <a:ext cx="902" cy="462"/>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40" name="Oval 300"/>
                <p:cNvSpPr>
                  <a:spLocks noChangeArrowheads="1"/>
                </p:cNvSpPr>
                <p:nvPr/>
              </p:nvSpPr>
              <p:spPr bwMode="auto">
                <a:xfrm>
                  <a:off x="858" y="3435"/>
                  <a:ext cx="675" cy="343"/>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41" name="Oval 301"/>
                <p:cNvSpPr>
                  <a:spLocks noChangeArrowheads="1"/>
                </p:cNvSpPr>
                <p:nvPr/>
              </p:nvSpPr>
              <p:spPr bwMode="auto">
                <a:xfrm>
                  <a:off x="2511" y="3465"/>
                  <a:ext cx="504" cy="254"/>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42" name="Oval 302"/>
                <p:cNvSpPr>
                  <a:spLocks noChangeArrowheads="1"/>
                </p:cNvSpPr>
                <p:nvPr/>
              </p:nvSpPr>
              <p:spPr bwMode="auto">
                <a:xfrm>
                  <a:off x="2568" y="3257"/>
                  <a:ext cx="504" cy="254"/>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43" name="Oval 303"/>
                <p:cNvSpPr>
                  <a:spLocks noChangeArrowheads="1"/>
                </p:cNvSpPr>
                <p:nvPr/>
              </p:nvSpPr>
              <p:spPr bwMode="auto">
                <a:xfrm>
                  <a:off x="2054" y="3020"/>
                  <a:ext cx="790" cy="403"/>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44" name="Oval 304"/>
                <p:cNvSpPr>
                  <a:spLocks noChangeArrowheads="1"/>
                </p:cNvSpPr>
                <p:nvPr/>
              </p:nvSpPr>
              <p:spPr bwMode="auto">
                <a:xfrm>
                  <a:off x="1370" y="3495"/>
                  <a:ext cx="789" cy="403"/>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45" name="Oval 305"/>
                <p:cNvSpPr>
                  <a:spLocks noChangeArrowheads="1"/>
                </p:cNvSpPr>
                <p:nvPr/>
              </p:nvSpPr>
              <p:spPr bwMode="auto">
                <a:xfrm>
                  <a:off x="573" y="3050"/>
                  <a:ext cx="618" cy="314"/>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46" name="Oval 306"/>
                <p:cNvSpPr>
                  <a:spLocks noChangeArrowheads="1"/>
                </p:cNvSpPr>
                <p:nvPr/>
              </p:nvSpPr>
              <p:spPr bwMode="auto">
                <a:xfrm>
                  <a:off x="801" y="2931"/>
                  <a:ext cx="561" cy="284"/>
                </a:xfrm>
                <a:prstGeom prst="ellipse">
                  <a:avLst/>
                </a:prstGeom>
                <a:solidFill>
                  <a:srgbClr val="FFFFFF"/>
                </a:solidFill>
                <a:ln w="12700">
                  <a:solidFill>
                    <a:srgbClr val="000000"/>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47" name="Freeform 307"/>
                <p:cNvSpPr>
                  <a:spLocks/>
                </p:cNvSpPr>
                <p:nvPr/>
              </p:nvSpPr>
              <p:spPr bwMode="auto">
                <a:xfrm>
                  <a:off x="659" y="3007"/>
                  <a:ext cx="2206" cy="767"/>
                </a:xfrm>
                <a:custGeom>
                  <a:avLst/>
                  <a:gdLst>
                    <a:gd name="T0" fmla="*/ 1525 w 2206"/>
                    <a:gd name="T1" fmla="*/ 77 h 767"/>
                    <a:gd name="T2" fmla="*/ 1433 w 2206"/>
                    <a:gd name="T3" fmla="*/ 23 h 767"/>
                    <a:gd name="T4" fmla="*/ 1020 w 2206"/>
                    <a:gd name="T5" fmla="*/ 26 h 767"/>
                    <a:gd name="T6" fmla="*/ 730 w 2206"/>
                    <a:gd name="T7" fmla="*/ 0 h 767"/>
                    <a:gd name="T8" fmla="*/ 361 w 2206"/>
                    <a:gd name="T9" fmla="*/ 92 h 767"/>
                    <a:gd name="T10" fmla="*/ 177 w 2206"/>
                    <a:gd name="T11" fmla="*/ 66 h 767"/>
                    <a:gd name="T12" fmla="*/ 78 w 2206"/>
                    <a:gd name="T13" fmla="*/ 77 h 767"/>
                    <a:gd name="T14" fmla="*/ 57 w 2206"/>
                    <a:gd name="T15" fmla="*/ 304 h 767"/>
                    <a:gd name="T16" fmla="*/ 0 w 2206"/>
                    <a:gd name="T17" fmla="*/ 340 h 767"/>
                    <a:gd name="T18" fmla="*/ 170 w 2206"/>
                    <a:gd name="T19" fmla="*/ 517 h 767"/>
                    <a:gd name="T20" fmla="*/ 355 w 2206"/>
                    <a:gd name="T21" fmla="*/ 396 h 767"/>
                    <a:gd name="T22" fmla="*/ 404 w 2206"/>
                    <a:gd name="T23" fmla="*/ 458 h 767"/>
                    <a:gd name="T24" fmla="*/ 666 w 2206"/>
                    <a:gd name="T25" fmla="*/ 700 h 767"/>
                    <a:gd name="T26" fmla="*/ 1538 w 2206"/>
                    <a:gd name="T27" fmla="*/ 766 h 767"/>
                    <a:gd name="T28" fmla="*/ 1992 w 2206"/>
                    <a:gd name="T29" fmla="*/ 718 h 767"/>
                    <a:gd name="T30" fmla="*/ 2134 w 2206"/>
                    <a:gd name="T31" fmla="*/ 568 h 767"/>
                    <a:gd name="T32" fmla="*/ 2134 w 2206"/>
                    <a:gd name="T33" fmla="*/ 415 h 767"/>
                    <a:gd name="T34" fmla="*/ 2205 w 2206"/>
                    <a:gd name="T35" fmla="*/ 286 h 767"/>
                    <a:gd name="T36" fmla="*/ 1525 w 2206"/>
                    <a:gd name="T37" fmla="*/ 77 h 7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06"/>
                    <a:gd name="T58" fmla="*/ 0 h 767"/>
                    <a:gd name="T59" fmla="*/ 2206 w 2206"/>
                    <a:gd name="T60" fmla="*/ 767 h 7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06" h="767">
                      <a:moveTo>
                        <a:pt x="1525" y="77"/>
                      </a:moveTo>
                      <a:lnTo>
                        <a:pt x="1433" y="23"/>
                      </a:lnTo>
                      <a:lnTo>
                        <a:pt x="1020" y="26"/>
                      </a:lnTo>
                      <a:lnTo>
                        <a:pt x="730" y="0"/>
                      </a:lnTo>
                      <a:lnTo>
                        <a:pt x="361" y="92"/>
                      </a:lnTo>
                      <a:lnTo>
                        <a:pt x="177" y="66"/>
                      </a:lnTo>
                      <a:lnTo>
                        <a:pt x="78" y="77"/>
                      </a:lnTo>
                      <a:lnTo>
                        <a:pt x="57" y="304"/>
                      </a:lnTo>
                      <a:lnTo>
                        <a:pt x="0" y="340"/>
                      </a:lnTo>
                      <a:lnTo>
                        <a:pt x="170" y="517"/>
                      </a:lnTo>
                      <a:lnTo>
                        <a:pt x="355" y="396"/>
                      </a:lnTo>
                      <a:lnTo>
                        <a:pt x="404" y="458"/>
                      </a:lnTo>
                      <a:lnTo>
                        <a:pt x="666" y="700"/>
                      </a:lnTo>
                      <a:lnTo>
                        <a:pt x="1538" y="766"/>
                      </a:lnTo>
                      <a:lnTo>
                        <a:pt x="1992" y="718"/>
                      </a:lnTo>
                      <a:lnTo>
                        <a:pt x="2134" y="568"/>
                      </a:lnTo>
                      <a:lnTo>
                        <a:pt x="2134" y="415"/>
                      </a:lnTo>
                      <a:lnTo>
                        <a:pt x="2205" y="286"/>
                      </a:lnTo>
                      <a:lnTo>
                        <a:pt x="1525" y="77"/>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grpSp>
        </p:grpSp>
        <p:sp>
          <p:nvSpPr>
            <p:cNvPr id="6191" name="Rectangle 308"/>
            <p:cNvSpPr>
              <a:spLocks noChangeArrowheads="1"/>
            </p:cNvSpPr>
            <p:nvPr/>
          </p:nvSpPr>
          <p:spPr bwMode="auto">
            <a:xfrm>
              <a:off x="4796" y="3034"/>
              <a:ext cx="460" cy="371"/>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192" name="Rectangle 309"/>
            <p:cNvSpPr>
              <a:spLocks noChangeArrowheads="1"/>
            </p:cNvSpPr>
            <p:nvPr/>
          </p:nvSpPr>
          <p:spPr bwMode="auto">
            <a:xfrm>
              <a:off x="4801" y="3039"/>
              <a:ext cx="450" cy="361"/>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193" name="Freeform 310"/>
            <p:cNvSpPr>
              <a:spLocks/>
            </p:cNvSpPr>
            <p:nvPr/>
          </p:nvSpPr>
          <p:spPr bwMode="auto">
            <a:xfrm>
              <a:off x="4796" y="2858"/>
              <a:ext cx="460" cy="176"/>
            </a:xfrm>
            <a:custGeom>
              <a:avLst/>
              <a:gdLst>
                <a:gd name="T0" fmla="*/ 0 w 564"/>
                <a:gd name="T1" fmla="*/ 173 h 213"/>
                <a:gd name="T2" fmla="*/ 4 w 564"/>
                <a:gd name="T3" fmla="*/ 169 h 213"/>
                <a:gd name="T4" fmla="*/ 11 w 564"/>
                <a:gd name="T5" fmla="*/ 164 h 213"/>
                <a:gd name="T6" fmla="*/ 19 w 564"/>
                <a:gd name="T7" fmla="*/ 156 h 213"/>
                <a:gd name="T8" fmla="*/ 26 w 564"/>
                <a:gd name="T9" fmla="*/ 146 h 213"/>
                <a:gd name="T10" fmla="*/ 33 w 564"/>
                <a:gd name="T11" fmla="*/ 136 h 213"/>
                <a:gd name="T12" fmla="*/ 41 w 564"/>
                <a:gd name="T13" fmla="*/ 122 h 213"/>
                <a:gd name="T14" fmla="*/ 48 w 564"/>
                <a:gd name="T15" fmla="*/ 107 h 213"/>
                <a:gd name="T16" fmla="*/ 53 w 564"/>
                <a:gd name="T17" fmla="*/ 94 h 213"/>
                <a:gd name="T18" fmla="*/ 60 w 564"/>
                <a:gd name="T19" fmla="*/ 76 h 213"/>
                <a:gd name="T20" fmla="*/ 68 w 564"/>
                <a:gd name="T21" fmla="*/ 59 h 213"/>
                <a:gd name="T22" fmla="*/ 75 w 564"/>
                <a:gd name="T23" fmla="*/ 41 h 213"/>
                <a:gd name="T24" fmla="*/ 79 w 564"/>
                <a:gd name="T25" fmla="*/ 26 h 213"/>
                <a:gd name="T26" fmla="*/ 85 w 564"/>
                <a:gd name="T27" fmla="*/ 13 h 213"/>
                <a:gd name="T28" fmla="*/ 89 w 564"/>
                <a:gd name="T29" fmla="*/ 4 h 213"/>
                <a:gd name="T30" fmla="*/ 92 w 564"/>
                <a:gd name="T31" fmla="*/ 0 h 213"/>
                <a:gd name="T32" fmla="*/ 367 w 564"/>
                <a:gd name="T33" fmla="*/ 0 h 213"/>
                <a:gd name="T34" fmla="*/ 367 w 564"/>
                <a:gd name="T35" fmla="*/ 2 h 213"/>
                <a:gd name="T36" fmla="*/ 371 w 564"/>
                <a:gd name="T37" fmla="*/ 9 h 213"/>
                <a:gd name="T38" fmla="*/ 374 w 564"/>
                <a:gd name="T39" fmla="*/ 21 h 213"/>
                <a:gd name="T40" fmla="*/ 382 w 564"/>
                <a:gd name="T41" fmla="*/ 36 h 213"/>
                <a:gd name="T42" fmla="*/ 388 w 564"/>
                <a:gd name="T43" fmla="*/ 50 h 213"/>
                <a:gd name="T44" fmla="*/ 396 w 564"/>
                <a:gd name="T45" fmla="*/ 69 h 213"/>
                <a:gd name="T46" fmla="*/ 403 w 564"/>
                <a:gd name="T47" fmla="*/ 85 h 213"/>
                <a:gd name="T48" fmla="*/ 410 w 564"/>
                <a:gd name="T49" fmla="*/ 102 h 213"/>
                <a:gd name="T50" fmla="*/ 415 w 564"/>
                <a:gd name="T51" fmla="*/ 117 h 213"/>
                <a:gd name="T52" fmla="*/ 422 w 564"/>
                <a:gd name="T53" fmla="*/ 131 h 213"/>
                <a:gd name="T54" fmla="*/ 430 w 564"/>
                <a:gd name="T55" fmla="*/ 141 h 213"/>
                <a:gd name="T56" fmla="*/ 437 w 564"/>
                <a:gd name="T57" fmla="*/ 154 h 213"/>
                <a:gd name="T58" fmla="*/ 442 w 564"/>
                <a:gd name="T59" fmla="*/ 161 h 213"/>
                <a:gd name="T60" fmla="*/ 449 w 564"/>
                <a:gd name="T61" fmla="*/ 169 h 213"/>
                <a:gd name="T62" fmla="*/ 454 w 564"/>
                <a:gd name="T63" fmla="*/ 173 h 213"/>
                <a:gd name="T64" fmla="*/ 460 w 564"/>
                <a:gd name="T65" fmla="*/ 176 h 213"/>
                <a:gd name="T66" fmla="*/ 0 w 564"/>
                <a:gd name="T67" fmla="*/ 176 h 2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4"/>
                <a:gd name="T103" fmla="*/ 0 h 213"/>
                <a:gd name="T104" fmla="*/ 564 w 564"/>
                <a:gd name="T105" fmla="*/ 213 h 2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4" h="213">
                  <a:moveTo>
                    <a:pt x="0" y="213"/>
                  </a:moveTo>
                  <a:lnTo>
                    <a:pt x="0" y="209"/>
                  </a:lnTo>
                  <a:lnTo>
                    <a:pt x="3" y="209"/>
                  </a:lnTo>
                  <a:lnTo>
                    <a:pt x="5" y="204"/>
                  </a:lnTo>
                  <a:lnTo>
                    <a:pt x="9" y="204"/>
                  </a:lnTo>
                  <a:lnTo>
                    <a:pt x="14" y="198"/>
                  </a:lnTo>
                  <a:lnTo>
                    <a:pt x="18" y="195"/>
                  </a:lnTo>
                  <a:lnTo>
                    <a:pt x="23" y="189"/>
                  </a:lnTo>
                  <a:lnTo>
                    <a:pt x="27" y="186"/>
                  </a:lnTo>
                  <a:lnTo>
                    <a:pt x="32" y="177"/>
                  </a:lnTo>
                  <a:lnTo>
                    <a:pt x="36" y="171"/>
                  </a:lnTo>
                  <a:lnTo>
                    <a:pt x="41" y="164"/>
                  </a:lnTo>
                  <a:lnTo>
                    <a:pt x="45" y="159"/>
                  </a:lnTo>
                  <a:lnTo>
                    <a:pt x="50" y="148"/>
                  </a:lnTo>
                  <a:lnTo>
                    <a:pt x="55" y="141"/>
                  </a:lnTo>
                  <a:lnTo>
                    <a:pt x="59" y="130"/>
                  </a:lnTo>
                  <a:lnTo>
                    <a:pt x="64" y="124"/>
                  </a:lnTo>
                  <a:lnTo>
                    <a:pt x="65" y="114"/>
                  </a:lnTo>
                  <a:lnTo>
                    <a:pt x="70" y="103"/>
                  </a:lnTo>
                  <a:lnTo>
                    <a:pt x="74" y="92"/>
                  </a:lnTo>
                  <a:lnTo>
                    <a:pt x="79" y="83"/>
                  </a:lnTo>
                  <a:lnTo>
                    <a:pt x="83" y="72"/>
                  </a:lnTo>
                  <a:lnTo>
                    <a:pt x="88" y="61"/>
                  </a:lnTo>
                  <a:lnTo>
                    <a:pt x="92" y="50"/>
                  </a:lnTo>
                  <a:lnTo>
                    <a:pt x="97" y="43"/>
                  </a:lnTo>
                  <a:lnTo>
                    <a:pt x="97" y="32"/>
                  </a:lnTo>
                  <a:lnTo>
                    <a:pt x="101" y="25"/>
                  </a:lnTo>
                  <a:lnTo>
                    <a:pt x="104" y="16"/>
                  </a:lnTo>
                  <a:lnTo>
                    <a:pt x="109" y="11"/>
                  </a:lnTo>
                  <a:lnTo>
                    <a:pt x="109" y="5"/>
                  </a:lnTo>
                  <a:lnTo>
                    <a:pt x="113" y="2"/>
                  </a:lnTo>
                  <a:lnTo>
                    <a:pt x="113" y="0"/>
                  </a:lnTo>
                  <a:lnTo>
                    <a:pt x="116" y="0"/>
                  </a:lnTo>
                  <a:lnTo>
                    <a:pt x="450" y="0"/>
                  </a:lnTo>
                  <a:lnTo>
                    <a:pt x="450" y="2"/>
                  </a:lnTo>
                  <a:lnTo>
                    <a:pt x="450" y="5"/>
                  </a:lnTo>
                  <a:lnTo>
                    <a:pt x="455" y="11"/>
                  </a:lnTo>
                  <a:lnTo>
                    <a:pt x="455" y="16"/>
                  </a:lnTo>
                  <a:lnTo>
                    <a:pt x="459" y="25"/>
                  </a:lnTo>
                  <a:lnTo>
                    <a:pt x="464" y="32"/>
                  </a:lnTo>
                  <a:lnTo>
                    <a:pt x="468" y="43"/>
                  </a:lnTo>
                  <a:lnTo>
                    <a:pt x="471" y="50"/>
                  </a:lnTo>
                  <a:lnTo>
                    <a:pt x="476" y="61"/>
                  </a:lnTo>
                  <a:lnTo>
                    <a:pt x="480" y="72"/>
                  </a:lnTo>
                  <a:lnTo>
                    <a:pt x="485" y="83"/>
                  </a:lnTo>
                  <a:lnTo>
                    <a:pt x="489" y="92"/>
                  </a:lnTo>
                  <a:lnTo>
                    <a:pt x="494" y="103"/>
                  </a:lnTo>
                  <a:lnTo>
                    <a:pt x="498" y="114"/>
                  </a:lnTo>
                  <a:lnTo>
                    <a:pt x="503" y="124"/>
                  </a:lnTo>
                  <a:lnTo>
                    <a:pt x="504" y="130"/>
                  </a:lnTo>
                  <a:lnTo>
                    <a:pt x="509" y="141"/>
                  </a:lnTo>
                  <a:lnTo>
                    <a:pt x="513" y="148"/>
                  </a:lnTo>
                  <a:lnTo>
                    <a:pt x="518" y="159"/>
                  </a:lnTo>
                  <a:lnTo>
                    <a:pt x="522" y="164"/>
                  </a:lnTo>
                  <a:lnTo>
                    <a:pt x="527" y="171"/>
                  </a:lnTo>
                  <a:lnTo>
                    <a:pt x="531" y="177"/>
                  </a:lnTo>
                  <a:lnTo>
                    <a:pt x="536" y="186"/>
                  </a:lnTo>
                  <a:lnTo>
                    <a:pt x="537" y="189"/>
                  </a:lnTo>
                  <a:lnTo>
                    <a:pt x="542" y="195"/>
                  </a:lnTo>
                  <a:lnTo>
                    <a:pt x="546" y="198"/>
                  </a:lnTo>
                  <a:lnTo>
                    <a:pt x="551" y="204"/>
                  </a:lnTo>
                  <a:lnTo>
                    <a:pt x="552" y="204"/>
                  </a:lnTo>
                  <a:lnTo>
                    <a:pt x="557" y="209"/>
                  </a:lnTo>
                  <a:lnTo>
                    <a:pt x="560" y="209"/>
                  </a:lnTo>
                  <a:lnTo>
                    <a:pt x="564" y="213"/>
                  </a:lnTo>
                  <a:lnTo>
                    <a:pt x="0" y="213"/>
                  </a:lnTo>
                  <a:close/>
                </a:path>
              </a:pathLst>
            </a:custGeom>
            <a:solidFill>
              <a:srgbClr val="CC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94" name="Freeform 311"/>
            <p:cNvSpPr>
              <a:spLocks/>
            </p:cNvSpPr>
            <p:nvPr/>
          </p:nvSpPr>
          <p:spPr bwMode="auto">
            <a:xfrm>
              <a:off x="4796" y="2858"/>
              <a:ext cx="460" cy="176"/>
            </a:xfrm>
            <a:custGeom>
              <a:avLst/>
              <a:gdLst>
                <a:gd name="T0" fmla="*/ 0 w 564"/>
                <a:gd name="T1" fmla="*/ 173 h 213"/>
                <a:gd name="T2" fmla="*/ 4 w 564"/>
                <a:gd name="T3" fmla="*/ 169 h 213"/>
                <a:gd name="T4" fmla="*/ 11 w 564"/>
                <a:gd name="T5" fmla="*/ 164 h 213"/>
                <a:gd name="T6" fmla="*/ 19 w 564"/>
                <a:gd name="T7" fmla="*/ 156 h 213"/>
                <a:gd name="T8" fmla="*/ 26 w 564"/>
                <a:gd name="T9" fmla="*/ 146 h 213"/>
                <a:gd name="T10" fmla="*/ 33 w 564"/>
                <a:gd name="T11" fmla="*/ 136 h 213"/>
                <a:gd name="T12" fmla="*/ 41 w 564"/>
                <a:gd name="T13" fmla="*/ 122 h 213"/>
                <a:gd name="T14" fmla="*/ 48 w 564"/>
                <a:gd name="T15" fmla="*/ 107 h 213"/>
                <a:gd name="T16" fmla="*/ 53 w 564"/>
                <a:gd name="T17" fmla="*/ 94 h 213"/>
                <a:gd name="T18" fmla="*/ 60 w 564"/>
                <a:gd name="T19" fmla="*/ 76 h 213"/>
                <a:gd name="T20" fmla="*/ 68 w 564"/>
                <a:gd name="T21" fmla="*/ 59 h 213"/>
                <a:gd name="T22" fmla="*/ 75 w 564"/>
                <a:gd name="T23" fmla="*/ 41 h 213"/>
                <a:gd name="T24" fmla="*/ 79 w 564"/>
                <a:gd name="T25" fmla="*/ 26 h 213"/>
                <a:gd name="T26" fmla="*/ 85 w 564"/>
                <a:gd name="T27" fmla="*/ 13 h 213"/>
                <a:gd name="T28" fmla="*/ 89 w 564"/>
                <a:gd name="T29" fmla="*/ 4 h 213"/>
                <a:gd name="T30" fmla="*/ 92 w 564"/>
                <a:gd name="T31" fmla="*/ 0 h 213"/>
                <a:gd name="T32" fmla="*/ 367 w 564"/>
                <a:gd name="T33" fmla="*/ 0 h 213"/>
                <a:gd name="T34" fmla="*/ 367 w 564"/>
                <a:gd name="T35" fmla="*/ 2 h 213"/>
                <a:gd name="T36" fmla="*/ 371 w 564"/>
                <a:gd name="T37" fmla="*/ 9 h 213"/>
                <a:gd name="T38" fmla="*/ 374 w 564"/>
                <a:gd name="T39" fmla="*/ 21 h 213"/>
                <a:gd name="T40" fmla="*/ 382 w 564"/>
                <a:gd name="T41" fmla="*/ 36 h 213"/>
                <a:gd name="T42" fmla="*/ 388 w 564"/>
                <a:gd name="T43" fmla="*/ 50 h 213"/>
                <a:gd name="T44" fmla="*/ 396 w 564"/>
                <a:gd name="T45" fmla="*/ 69 h 213"/>
                <a:gd name="T46" fmla="*/ 403 w 564"/>
                <a:gd name="T47" fmla="*/ 85 h 213"/>
                <a:gd name="T48" fmla="*/ 410 w 564"/>
                <a:gd name="T49" fmla="*/ 102 h 213"/>
                <a:gd name="T50" fmla="*/ 415 w 564"/>
                <a:gd name="T51" fmla="*/ 117 h 213"/>
                <a:gd name="T52" fmla="*/ 422 w 564"/>
                <a:gd name="T53" fmla="*/ 131 h 213"/>
                <a:gd name="T54" fmla="*/ 430 w 564"/>
                <a:gd name="T55" fmla="*/ 141 h 213"/>
                <a:gd name="T56" fmla="*/ 437 w 564"/>
                <a:gd name="T57" fmla="*/ 154 h 213"/>
                <a:gd name="T58" fmla="*/ 442 w 564"/>
                <a:gd name="T59" fmla="*/ 161 h 213"/>
                <a:gd name="T60" fmla="*/ 449 w 564"/>
                <a:gd name="T61" fmla="*/ 169 h 213"/>
                <a:gd name="T62" fmla="*/ 454 w 564"/>
                <a:gd name="T63" fmla="*/ 173 h 213"/>
                <a:gd name="T64" fmla="*/ 460 w 564"/>
                <a:gd name="T65" fmla="*/ 176 h 213"/>
                <a:gd name="T66" fmla="*/ 0 w 564"/>
                <a:gd name="T67" fmla="*/ 176 h 2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4"/>
                <a:gd name="T103" fmla="*/ 0 h 213"/>
                <a:gd name="T104" fmla="*/ 564 w 564"/>
                <a:gd name="T105" fmla="*/ 213 h 2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4" h="213">
                  <a:moveTo>
                    <a:pt x="0" y="213"/>
                  </a:moveTo>
                  <a:lnTo>
                    <a:pt x="0" y="209"/>
                  </a:lnTo>
                  <a:lnTo>
                    <a:pt x="3" y="209"/>
                  </a:lnTo>
                  <a:lnTo>
                    <a:pt x="5" y="204"/>
                  </a:lnTo>
                  <a:lnTo>
                    <a:pt x="9" y="204"/>
                  </a:lnTo>
                  <a:lnTo>
                    <a:pt x="14" y="198"/>
                  </a:lnTo>
                  <a:lnTo>
                    <a:pt x="18" y="195"/>
                  </a:lnTo>
                  <a:lnTo>
                    <a:pt x="23" y="189"/>
                  </a:lnTo>
                  <a:lnTo>
                    <a:pt x="27" y="186"/>
                  </a:lnTo>
                  <a:lnTo>
                    <a:pt x="32" y="177"/>
                  </a:lnTo>
                  <a:lnTo>
                    <a:pt x="36" y="171"/>
                  </a:lnTo>
                  <a:lnTo>
                    <a:pt x="41" y="164"/>
                  </a:lnTo>
                  <a:lnTo>
                    <a:pt x="45" y="159"/>
                  </a:lnTo>
                  <a:lnTo>
                    <a:pt x="50" y="148"/>
                  </a:lnTo>
                  <a:lnTo>
                    <a:pt x="55" y="141"/>
                  </a:lnTo>
                  <a:lnTo>
                    <a:pt x="59" y="130"/>
                  </a:lnTo>
                  <a:lnTo>
                    <a:pt x="64" y="124"/>
                  </a:lnTo>
                  <a:lnTo>
                    <a:pt x="65" y="114"/>
                  </a:lnTo>
                  <a:lnTo>
                    <a:pt x="70" y="103"/>
                  </a:lnTo>
                  <a:lnTo>
                    <a:pt x="74" y="92"/>
                  </a:lnTo>
                  <a:lnTo>
                    <a:pt x="79" y="83"/>
                  </a:lnTo>
                  <a:lnTo>
                    <a:pt x="83" y="72"/>
                  </a:lnTo>
                  <a:lnTo>
                    <a:pt x="88" y="61"/>
                  </a:lnTo>
                  <a:lnTo>
                    <a:pt x="92" y="50"/>
                  </a:lnTo>
                  <a:lnTo>
                    <a:pt x="97" y="43"/>
                  </a:lnTo>
                  <a:lnTo>
                    <a:pt x="97" y="32"/>
                  </a:lnTo>
                  <a:lnTo>
                    <a:pt x="101" y="25"/>
                  </a:lnTo>
                  <a:lnTo>
                    <a:pt x="104" y="16"/>
                  </a:lnTo>
                  <a:lnTo>
                    <a:pt x="109" y="11"/>
                  </a:lnTo>
                  <a:lnTo>
                    <a:pt x="109" y="5"/>
                  </a:lnTo>
                  <a:lnTo>
                    <a:pt x="113" y="2"/>
                  </a:lnTo>
                  <a:lnTo>
                    <a:pt x="113" y="0"/>
                  </a:lnTo>
                  <a:lnTo>
                    <a:pt x="116" y="0"/>
                  </a:lnTo>
                  <a:lnTo>
                    <a:pt x="450" y="0"/>
                  </a:lnTo>
                  <a:lnTo>
                    <a:pt x="450" y="2"/>
                  </a:lnTo>
                  <a:lnTo>
                    <a:pt x="450" y="5"/>
                  </a:lnTo>
                  <a:lnTo>
                    <a:pt x="455" y="11"/>
                  </a:lnTo>
                  <a:lnTo>
                    <a:pt x="455" y="16"/>
                  </a:lnTo>
                  <a:lnTo>
                    <a:pt x="459" y="25"/>
                  </a:lnTo>
                  <a:lnTo>
                    <a:pt x="464" y="32"/>
                  </a:lnTo>
                  <a:lnTo>
                    <a:pt x="468" y="43"/>
                  </a:lnTo>
                  <a:lnTo>
                    <a:pt x="471" y="50"/>
                  </a:lnTo>
                  <a:lnTo>
                    <a:pt x="476" y="61"/>
                  </a:lnTo>
                  <a:lnTo>
                    <a:pt x="480" y="72"/>
                  </a:lnTo>
                  <a:lnTo>
                    <a:pt x="485" y="83"/>
                  </a:lnTo>
                  <a:lnTo>
                    <a:pt x="489" y="92"/>
                  </a:lnTo>
                  <a:lnTo>
                    <a:pt x="494" y="103"/>
                  </a:lnTo>
                  <a:lnTo>
                    <a:pt x="498" y="114"/>
                  </a:lnTo>
                  <a:lnTo>
                    <a:pt x="503" y="124"/>
                  </a:lnTo>
                  <a:lnTo>
                    <a:pt x="504" y="130"/>
                  </a:lnTo>
                  <a:lnTo>
                    <a:pt x="509" y="141"/>
                  </a:lnTo>
                  <a:lnTo>
                    <a:pt x="513" y="148"/>
                  </a:lnTo>
                  <a:lnTo>
                    <a:pt x="518" y="159"/>
                  </a:lnTo>
                  <a:lnTo>
                    <a:pt x="522" y="164"/>
                  </a:lnTo>
                  <a:lnTo>
                    <a:pt x="527" y="171"/>
                  </a:lnTo>
                  <a:lnTo>
                    <a:pt x="531" y="177"/>
                  </a:lnTo>
                  <a:lnTo>
                    <a:pt x="536" y="186"/>
                  </a:lnTo>
                  <a:lnTo>
                    <a:pt x="537" y="189"/>
                  </a:lnTo>
                  <a:lnTo>
                    <a:pt x="542" y="195"/>
                  </a:lnTo>
                  <a:lnTo>
                    <a:pt x="546" y="198"/>
                  </a:lnTo>
                  <a:lnTo>
                    <a:pt x="551" y="204"/>
                  </a:lnTo>
                  <a:lnTo>
                    <a:pt x="552" y="204"/>
                  </a:lnTo>
                  <a:lnTo>
                    <a:pt x="557" y="209"/>
                  </a:lnTo>
                  <a:lnTo>
                    <a:pt x="560" y="209"/>
                  </a:lnTo>
                  <a:lnTo>
                    <a:pt x="564" y="213"/>
                  </a:lnTo>
                  <a:lnTo>
                    <a:pt x="0" y="213"/>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195" name="Freeform 312"/>
            <p:cNvSpPr>
              <a:spLocks/>
            </p:cNvSpPr>
            <p:nvPr/>
          </p:nvSpPr>
          <p:spPr bwMode="auto">
            <a:xfrm>
              <a:off x="5153" y="3065"/>
              <a:ext cx="68" cy="185"/>
            </a:xfrm>
            <a:custGeom>
              <a:avLst/>
              <a:gdLst>
                <a:gd name="T0" fmla="*/ 0 w 84"/>
                <a:gd name="T1" fmla="*/ 41 h 226"/>
                <a:gd name="T2" fmla="*/ 0 w 84"/>
                <a:gd name="T3" fmla="*/ 32 h 226"/>
                <a:gd name="T4" fmla="*/ 0 w 84"/>
                <a:gd name="T5" fmla="*/ 28 h 226"/>
                <a:gd name="T6" fmla="*/ 0 w 84"/>
                <a:gd name="T7" fmla="*/ 24 h 226"/>
                <a:gd name="T8" fmla="*/ 1 w 84"/>
                <a:gd name="T9" fmla="*/ 19 h 226"/>
                <a:gd name="T10" fmla="*/ 1 w 84"/>
                <a:gd name="T11" fmla="*/ 15 h 226"/>
                <a:gd name="T12" fmla="*/ 5 w 84"/>
                <a:gd name="T13" fmla="*/ 11 h 226"/>
                <a:gd name="T14" fmla="*/ 6 w 84"/>
                <a:gd name="T15" fmla="*/ 7 h 226"/>
                <a:gd name="T16" fmla="*/ 10 w 84"/>
                <a:gd name="T17" fmla="*/ 7 h 226"/>
                <a:gd name="T18" fmla="*/ 10 w 84"/>
                <a:gd name="T19" fmla="*/ 2 h 226"/>
                <a:gd name="T20" fmla="*/ 13 w 84"/>
                <a:gd name="T21" fmla="*/ 2 h 226"/>
                <a:gd name="T22" fmla="*/ 17 w 84"/>
                <a:gd name="T23" fmla="*/ 0 h 226"/>
                <a:gd name="T24" fmla="*/ 20 w 84"/>
                <a:gd name="T25" fmla="*/ 0 h 226"/>
                <a:gd name="T26" fmla="*/ 23 w 84"/>
                <a:gd name="T27" fmla="*/ 0 h 226"/>
                <a:gd name="T28" fmla="*/ 27 w 84"/>
                <a:gd name="T29" fmla="*/ 0 h 226"/>
                <a:gd name="T30" fmla="*/ 30 w 84"/>
                <a:gd name="T31" fmla="*/ 0 h 226"/>
                <a:gd name="T32" fmla="*/ 34 w 84"/>
                <a:gd name="T33" fmla="*/ 0 h 226"/>
                <a:gd name="T34" fmla="*/ 34 w 84"/>
                <a:gd name="T35" fmla="*/ 0 h 226"/>
                <a:gd name="T36" fmla="*/ 37 w 84"/>
                <a:gd name="T37" fmla="*/ 0 h 226"/>
                <a:gd name="T38" fmla="*/ 41 w 84"/>
                <a:gd name="T39" fmla="*/ 0 h 226"/>
                <a:gd name="T40" fmla="*/ 45 w 84"/>
                <a:gd name="T41" fmla="*/ 0 h 226"/>
                <a:gd name="T42" fmla="*/ 46 w 84"/>
                <a:gd name="T43" fmla="*/ 0 h 226"/>
                <a:gd name="T44" fmla="*/ 49 w 84"/>
                <a:gd name="T45" fmla="*/ 2 h 226"/>
                <a:gd name="T46" fmla="*/ 53 w 84"/>
                <a:gd name="T47" fmla="*/ 2 h 226"/>
                <a:gd name="T48" fmla="*/ 57 w 84"/>
                <a:gd name="T49" fmla="*/ 7 h 226"/>
                <a:gd name="T50" fmla="*/ 57 w 84"/>
                <a:gd name="T51" fmla="*/ 7 h 226"/>
                <a:gd name="T52" fmla="*/ 61 w 84"/>
                <a:gd name="T53" fmla="*/ 11 h 226"/>
                <a:gd name="T54" fmla="*/ 61 w 84"/>
                <a:gd name="T55" fmla="*/ 15 h 226"/>
                <a:gd name="T56" fmla="*/ 64 w 84"/>
                <a:gd name="T57" fmla="*/ 19 h 226"/>
                <a:gd name="T58" fmla="*/ 64 w 84"/>
                <a:gd name="T59" fmla="*/ 24 h 226"/>
                <a:gd name="T60" fmla="*/ 66 w 84"/>
                <a:gd name="T61" fmla="*/ 28 h 226"/>
                <a:gd name="T62" fmla="*/ 66 w 84"/>
                <a:gd name="T63" fmla="*/ 32 h 226"/>
                <a:gd name="T64" fmla="*/ 68 w 84"/>
                <a:gd name="T65" fmla="*/ 41 h 226"/>
                <a:gd name="T66" fmla="*/ 68 w 84"/>
                <a:gd name="T67" fmla="*/ 41 h 226"/>
                <a:gd name="T68" fmla="*/ 68 w 84"/>
                <a:gd name="T69" fmla="*/ 185 h 226"/>
                <a:gd name="T70" fmla="*/ 0 w 84"/>
                <a:gd name="T71" fmla="*/ 185 h 226"/>
                <a:gd name="T72" fmla="*/ 0 w 84"/>
                <a:gd name="T73" fmla="*/ 41 h 226"/>
                <a:gd name="T74" fmla="*/ 0 w 84"/>
                <a:gd name="T75" fmla="*/ 41 h 226"/>
                <a:gd name="T76" fmla="*/ 0 w 84"/>
                <a:gd name="T77" fmla="*/ 41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226"/>
                <a:gd name="T119" fmla="*/ 84 w 84"/>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226">
                  <a:moveTo>
                    <a:pt x="0" y="50"/>
                  </a:moveTo>
                  <a:lnTo>
                    <a:pt x="0" y="39"/>
                  </a:lnTo>
                  <a:lnTo>
                    <a:pt x="0" y="34"/>
                  </a:lnTo>
                  <a:lnTo>
                    <a:pt x="0" y="29"/>
                  </a:lnTo>
                  <a:lnTo>
                    <a:pt x="1" y="23"/>
                  </a:lnTo>
                  <a:lnTo>
                    <a:pt x="1" y="18"/>
                  </a:lnTo>
                  <a:lnTo>
                    <a:pt x="6" y="14"/>
                  </a:lnTo>
                  <a:lnTo>
                    <a:pt x="7" y="9"/>
                  </a:lnTo>
                  <a:lnTo>
                    <a:pt x="12" y="9"/>
                  </a:lnTo>
                  <a:lnTo>
                    <a:pt x="12" y="3"/>
                  </a:lnTo>
                  <a:lnTo>
                    <a:pt x="16" y="3"/>
                  </a:lnTo>
                  <a:lnTo>
                    <a:pt x="21" y="0"/>
                  </a:lnTo>
                  <a:lnTo>
                    <a:pt x="25" y="0"/>
                  </a:lnTo>
                  <a:lnTo>
                    <a:pt x="28" y="0"/>
                  </a:lnTo>
                  <a:lnTo>
                    <a:pt x="33" y="0"/>
                  </a:lnTo>
                  <a:lnTo>
                    <a:pt x="37" y="0"/>
                  </a:lnTo>
                  <a:lnTo>
                    <a:pt x="42" y="0"/>
                  </a:lnTo>
                  <a:lnTo>
                    <a:pt x="46" y="0"/>
                  </a:lnTo>
                  <a:lnTo>
                    <a:pt x="51" y="0"/>
                  </a:lnTo>
                  <a:lnTo>
                    <a:pt x="55" y="0"/>
                  </a:lnTo>
                  <a:lnTo>
                    <a:pt x="57" y="0"/>
                  </a:lnTo>
                  <a:lnTo>
                    <a:pt x="61" y="3"/>
                  </a:lnTo>
                  <a:lnTo>
                    <a:pt x="66" y="3"/>
                  </a:lnTo>
                  <a:lnTo>
                    <a:pt x="70" y="9"/>
                  </a:lnTo>
                  <a:lnTo>
                    <a:pt x="75" y="14"/>
                  </a:lnTo>
                  <a:lnTo>
                    <a:pt x="75" y="18"/>
                  </a:lnTo>
                  <a:lnTo>
                    <a:pt x="79" y="23"/>
                  </a:lnTo>
                  <a:lnTo>
                    <a:pt x="79" y="29"/>
                  </a:lnTo>
                  <a:lnTo>
                    <a:pt x="81" y="34"/>
                  </a:lnTo>
                  <a:lnTo>
                    <a:pt x="81" y="39"/>
                  </a:lnTo>
                  <a:lnTo>
                    <a:pt x="84" y="50"/>
                  </a:lnTo>
                  <a:lnTo>
                    <a:pt x="84" y="226"/>
                  </a:lnTo>
                  <a:lnTo>
                    <a:pt x="0" y="226"/>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96" name="Freeform 313"/>
            <p:cNvSpPr>
              <a:spLocks/>
            </p:cNvSpPr>
            <p:nvPr/>
          </p:nvSpPr>
          <p:spPr bwMode="auto">
            <a:xfrm>
              <a:off x="4957" y="3065"/>
              <a:ext cx="69" cy="185"/>
            </a:xfrm>
            <a:custGeom>
              <a:avLst/>
              <a:gdLst>
                <a:gd name="T0" fmla="*/ 0 w 84"/>
                <a:gd name="T1" fmla="*/ 41 h 226"/>
                <a:gd name="T2" fmla="*/ 0 w 84"/>
                <a:gd name="T3" fmla="*/ 32 h 226"/>
                <a:gd name="T4" fmla="*/ 0 w 84"/>
                <a:gd name="T5" fmla="*/ 28 h 226"/>
                <a:gd name="T6" fmla="*/ 0 w 84"/>
                <a:gd name="T7" fmla="*/ 24 h 226"/>
                <a:gd name="T8" fmla="*/ 1 w 84"/>
                <a:gd name="T9" fmla="*/ 19 h 226"/>
                <a:gd name="T10" fmla="*/ 1 w 84"/>
                <a:gd name="T11" fmla="*/ 15 h 226"/>
                <a:gd name="T12" fmla="*/ 5 w 84"/>
                <a:gd name="T13" fmla="*/ 11 h 226"/>
                <a:gd name="T14" fmla="*/ 6 w 84"/>
                <a:gd name="T15" fmla="*/ 7 h 226"/>
                <a:gd name="T16" fmla="*/ 10 w 84"/>
                <a:gd name="T17" fmla="*/ 7 h 226"/>
                <a:gd name="T18" fmla="*/ 10 w 84"/>
                <a:gd name="T19" fmla="*/ 2 h 226"/>
                <a:gd name="T20" fmla="*/ 13 w 84"/>
                <a:gd name="T21" fmla="*/ 2 h 226"/>
                <a:gd name="T22" fmla="*/ 17 w 84"/>
                <a:gd name="T23" fmla="*/ 0 h 226"/>
                <a:gd name="T24" fmla="*/ 21 w 84"/>
                <a:gd name="T25" fmla="*/ 0 h 226"/>
                <a:gd name="T26" fmla="*/ 23 w 84"/>
                <a:gd name="T27" fmla="*/ 0 h 226"/>
                <a:gd name="T28" fmla="*/ 27 w 84"/>
                <a:gd name="T29" fmla="*/ 0 h 226"/>
                <a:gd name="T30" fmla="*/ 30 w 84"/>
                <a:gd name="T31" fmla="*/ 0 h 226"/>
                <a:gd name="T32" fmla="*/ 35 w 84"/>
                <a:gd name="T33" fmla="*/ 0 h 226"/>
                <a:gd name="T34" fmla="*/ 35 w 84"/>
                <a:gd name="T35" fmla="*/ 0 h 226"/>
                <a:gd name="T36" fmla="*/ 39 w 84"/>
                <a:gd name="T37" fmla="*/ 0 h 226"/>
                <a:gd name="T38" fmla="*/ 42 w 84"/>
                <a:gd name="T39" fmla="*/ 0 h 226"/>
                <a:gd name="T40" fmla="*/ 46 w 84"/>
                <a:gd name="T41" fmla="*/ 0 h 226"/>
                <a:gd name="T42" fmla="*/ 47 w 84"/>
                <a:gd name="T43" fmla="*/ 0 h 226"/>
                <a:gd name="T44" fmla="*/ 51 w 84"/>
                <a:gd name="T45" fmla="*/ 2 h 226"/>
                <a:gd name="T46" fmla="*/ 54 w 84"/>
                <a:gd name="T47" fmla="*/ 2 h 226"/>
                <a:gd name="T48" fmla="*/ 58 w 84"/>
                <a:gd name="T49" fmla="*/ 7 h 226"/>
                <a:gd name="T50" fmla="*/ 58 w 84"/>
                <a:gd name="T51" fmla="*/ 7 h 226"/>
                <a:gd name="T52" fmla="*/ 62 w 84"/>
                <a:gd name="T53" fmla="*/ 11 h 226"/>
                <a:gd name="T54" fmla="*/ 62 w 84"/>
                <a:gd name="T55" fmla="*/ 15 h 226"/>
                <a:gd name="T56" fmla="*/ 66 w 84"/>
                <a:gd name="T57" fmla="*/ 19 h 226"/>
                <a:gd name="T58" fmla="*/ 66 w 84"/>
                <a:gd name="T59" fmla="*/ 24 h 226"/>
                <a:gd name="T60" fmla="*/ 67 w 84"/>
                <a:gd name="T61" fmla="*/ 28 h 226"/>
                <a:gd name="T62" fmla="*/ 67 w 84"/>
                <a:gd name="T63" fmla="*/ 32 h 226"/>
                <a:gd name="T64" fmla="*/ 69 w 84"/>
                <a:gd name="T65" fmla="*/ 41 h 226"/>
                <a:gd name="T66" fmla="*/ 69 w 84"/>
                <a:gd name="T67" fmla="*/ 41 h 226"/>
                <a:gd name="T68" fmla="*/ 69 w 84"/>
                <a:gd name="T69" fmla="*/ 185 h 226"/>
                <a:gd name="T70" fmla="*/ 0 w 84"/>
                <a:gd name="T71" fmla="*/ 185 h 226"/>
                <a:gd name="T72" fmla="*/ 0 w 84"/>
                <a:gd name="T73" fmla="*/ 41 h 226"/>
                <a:gd name="T74" fmla="*/ 0 w 84"/>
                <a:gd name="T75" fmla="*/ 41 h 226"/>
                <a:gd name="T76" fmla="*/ 0 w 84"/>
                <a:gd name="T77" fmla="*/ 41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226"/>
                <a:gd name="T119" fmla="*/ 84 w 84"/>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226">
                  <a:moveTo>
                    <a:pt x="0" y="50"/>
                  </a:moveTo>
                  <a:lnTo>
                    <a:pt x="0" y="39"/>
                  </a:lnTo>
                  <a:lnTo>
                    <a:pt x="0" y="34"/>
                  </a:lnTo>
                  <a:lnTo>
                    <a:pt x="0" y="29"/>
                  </a:lnTo>
                  <a:lnTo>
                    <a:pt x="1" y="23"/>
                  </a:lnTo>
                  <a:lnTo>
                    <a:pt x="1" y="18"/>
                  </a:lnTo>
                  <a:lnTo>
                    <a:pt x="6" y="14"/>
                  </a:lnTo>
                  <a:lnTo>
                    <a:pt x="7" y="9"/>
                  </a:lnTo>
                  <a:lnTo>
                    <a:pt x="12" y="9"/>
                  </a:lnTo>
                  <a:lnTo>
                    <a:pt x="12" y="3"/>
                  </a:lnTo>
                  <a:lnTo>
                    <a:pt x="16" y="3"/>
                  </a:lnTo>
                  <a:lnTo>
                    <a:pt x="21" y="0"/>
                  </a:lnTo>
                  <a:lnTo>
                    <a:pt x="25" y="0"/>
                  </a:lnTo>
                  <a:lnTo>
                    <a:pt x="28" y="0"/>
                  </a:lnTo>
                  <a:lnTo>
                    <a:pt x="33" y="0"/>
                  </a:lnTo>
                  <a:lnTo>
                    <a:pt x="37" y="0"/>
                  </a:lnTo>
                  <a:lnTo>
                    <a:pt x="42" y="0"/>
                  </a:lnTo>
                  <a:lnTo>
                    <a:pt x="47" y="0"/>
                  </a:lnTo>
                  <a:lnTo>
                    <a:pt x="51" y="0"/>
                  </a:lnTo>
                  <a:lnTo>
                    <a:pt x="56" y="0"/>
                  </a:lnTo>
                  <a:lnTo>
                    <a:pt x="57" y="0"/>
                  </a:lnTo>
                  <a:lnTo>
                    <a:pt x="62" y="3"/>
                  </a:lnTo>
                  <a:lnTo>
                    <a:pt x="66" y="3"/>
                  </a:lnTo>
                  <a:lnTo>
                    <a:pt x="71" y="9"/>
                  </a:lnTo>
                  <a:lnTo>
                    <a:pt x="75" y="14"/>
                  </a:lnTo>
                  <a:lnTo>
                    <a:pt x="75" y="18"/>
                  </a:lnTo>
                  <a:lnTo>
                    <a:pt x="80" y="23"/>
                  </a:lnTo>
                  <a:lnTo>
                    <a:pt x="80" y="29"/>
                  </a:lnTo>
                  <a:lnTo>
                    <a:pt x="81" y="34"/>
                  </a:lnTo>
                  <a:lnTo>
                    <a:pt x="81" y="39"/>
                  </a:lnTo>
                  <a:lnTo>
                    <a:pt x="84" y="50"/>
                  </a:lnTo>
                  <a:lnTo>
                    <a:pt x="84" y="226"/>
                  </a:lnTo>
                  <a:lnTo>
                    <a:pt x="0" y="226"/>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97" name="Freeform 314"/>
            <p:cNvSpPr>
              <a:spLocks/>
            </p:cNvSpPr>
            <p:nvPr/>
          </p:nvSpPr>
          <p:spPr bwMode="auto">
            <a:xfrm>
              <a:off x="5052" y="3065"/>
              <a:ext cx="67" cy="185"/>
            </a:xfrm>
            <a:custGeom>
              <a:avLst/>
              <a:gdLst>
                <a:gd name="T0" fmla="*/ 0 w 82"/>
                <a:gd name="T1" fmla="*/ 41 h 226"/>
                <a:gd name="T2" fmla="*/ 0 w 82"/>
                <a:gd name="T3" fmla="*/ 32 h 226"/>
                <a:gd name="T4" fmla="*/ 0 w 82"/>
                <a:gd name="T5" fmla="*/ 28 h 226"/>
                <a:gd name="T6" fmla="*/ 0 w 82"/>
                <a:gd name="T7" fmla="*/ 24 h 226"/>
                <a:gd name="T8" fmla="*/ 2 w 82"/>
                <a:gd name="T9" fmla="*/ 19 h 226"/>
                <a:gd name="T10" fmla="*/ 2 w 82"/>
                <a:gd name="T11" fmla="*/ 15 h 226"/>
                <a:gd name="T12" fmla="*/ 6 w 82"/>
                <a:gd name="T13" fmla="*/ 11 h 226"/>
                <a:gd name="T14" fmla="*/ 8 w 82"/>
                <a:gd name="T15" fmla="*/ 7 h 226"/>
                <a:gd name="T16" fmla="*/ 12 w 82"/>
                <a:gd name="T17" fmla="*/ 7 h 226"/>
                <a:gd name="T18" fmla="*/ 12 w 82"/>
                <a:gd name="T19" fmla="*/ 2 h 226"/>
                <a:gd name="T20" fmla="*/ 16 w 82"/>
                <a:gd name="T21" fmla="*/ 2 h 226"/>
                <a:gd name="T22" fmla="*/ 20 w 82"/>
                <a:gd name="T23" fmla="*/ 0 h 226"/>
                <a:gd name="T24" fmla="*/ 23 w 82"/>
                <a:gd name="T25" fmla="*/ 0 h 226"/>
                <a:gd name="T26" fmla="*/ 23 w 82"/>
                <a:gd name="T27" fmla="*/ 0 h 226"/>
                <a:gd name="T28" fmla="*/ 27 w 82"/>
                <a:gd name="T29" fmla="*/ 0 h 226"/>
                <a:gd name="T30" fmla="*/ 29 w 82"/>
                <a:gd name="T31" fmla="*/ 0 h 226"/>
                <a:gd name="T32" fmla="*/ 33 w 82"/>
                <a:gd name="T33" fmla="*/ 0 h 226"/>
                <a:gd name="T34" fmla="*/ 33 w 82"/>
                <a:gd name="T35" fmla="*/ 0 h 226"/>
                <a:gd name="T36" fmla="*/ 37 w 82"/>
                <a:gd name="T37" fmla="*/ 0 h 226"/>
                <a:gd name="T38" fmla="*/ 40 w 82"/>
                <a:gd name="T39" fmla="*/ 0 h 226"/>
                <a:gd name="T40" fmla="*/ 44 w 82"/>
                <a:gd name="T41" fmla="*/ 0 h 226"/>
                <a:gd name="T42" fmla="*/ 45 w 82"/>
                <a:gd name="T43" fmla="*/ 0 h 226"/>
                <a:gd name="T44" fmla="*/ 49 w 82"/>
                <a:gd name="T45" fmla="*/ 2 h 226"/>
                <a:gd name="T46" fmla="*/ 52 w 82"/>
                <a:gd name="T47" fmla="*/ 2 h 226"/>
                <a:gd name="T48" fmla="*/ 56 w 82"/>
                <a:gd name="T49" fmla="*/ 7 h 226"/>
                <a:gd name="T50" fmla="*/ 56 w 82"/>
                <a:gd name="T51" fmla="*/ 7 h 226"/>
                <a:gd name="T52" fmla="*/ 60 w 82"/>
                <a:gd name="T53" fmla="*/ 11 h 226"/>
                <a:gd name="T54" fmla="*/ 60 w 82"/>
                <a:gd name="T55" fmla="*/ 15 h 226"/>
                <a:gd name="T56" fmla="*/ 64 w 82"/>
                <a:gd name="T57" fmla="*/ 19 h 226"/>
                <a:gd name="T58" fmla="*/ 64 w 82"/>
                <a:gd name="T59" fmla="*/ 24 h 226"/>
                <a:gd name="T60" fmla="*/ 65 w 82"/>
                <a:gd name="T61" fmla="*/ 28 h 226"/>
                <a:gd name="T62" fmla="*/ 65 w 82"/>
                <a:gd name="T63" fmla="*/ 32 h 226"/>
                <a:gd name="T64" fmla="*/ 67 w 82"/>
                <a:gd name="T65" fmla="*/ 41 h 226"/>
                <a:gd name="T66" fmla="*/ 67 w 82"/>
                <a:gd name="T67" fmla="*/ 41 h 226"/>
                <a:gd name="T68" fmla="*/ 67 w 82"/>
                <a:gd name="T69" fmla="*/ 185 h 226"/>
                <a:gd name="T70" fmla="*/ 8 w 82"/>
                <a:gd name="T71" fmla="*/ 185 h 226"/>
                <a:gd name="T72" fmla="*/ 8 w 82"/>
                <a:gd name="T73" fmla="*/ 41 h 226"/>
                <a:gd name="T74" fmla="*/ 0 w 82"/>
                <a:gd name="T75" fmla="*/ 41 h 226"/>
                <a:gd name="T76" fmla="*/ 0 w 82"/>
                <a:gd name="T77" fmla="*/ 41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2"/>
                <a:gd name="T118" fmla="*/ 0 h 226"/>
                <a:gd name="T119" fmla="*/ 82 w 82"/>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2" h="226">
                  <a:moveTo>
                    <a:pt x="0" y="50"/>
                  </a:moveTo>
                  <a:lnTo>
                    <a:pt x="0" y="39"/>
                  </a:lnTo>
                  <a:lnTo>
                    <a:pt x="0" y="34"/>
                  </a:lnTo>
                  <a:lnTo>
                    <a:pt x="0" y="29"/>
                  </a:lnTo>
                  <a:lnTo>
                    <a:pt x="3" y="23"/>
                  </a:lnTo>
                  <a:lnTo>
                    <a:pt x="3" y="18"/>
                  </a:lnTo>
                  <a:lnTo>
                    <a:pt x="7" y="14"/>
                  </a:lnTo>
                  <a:lnTo>
                    <a:pt x="10" y="9"/>
                  </a:lnTo>
                  <a:lnTo>
                    <a:pt x="15" y="9"/>
                  </a:lnTo>
                  <a:lnTo>
                    <a:pt x="15" y="3"/>
                  </a:lnTo>
                  <a:lnTo>
                    <a:pt x="19" y="3"/>
                  </a:lnTo>
                  <a:lnTo>
                    <a:pt x="24" y="0"/>
                  </a:lnTo>
                  <a:lnTo>
                    <a:pt x="28" y="0"/>
                  </a:lnTo>
                  <a:lnTo>
                    <a:pt x="33" y="0"/>
                  </a:lnTo>
                  <a:lnTo>
                    <a:pt x="36" y="0"/>
                  </a:lnTo>
                  <a:lnTo>
                    <a:pt x="40" y="0"/>
                  </a:lnTo>
                  <a:lnTo>
                    <a:pt x="45" y="0"/>
                  </a:lnTo>
                  <a:lnTo>
                    <a:pt x="49" y="0"/>
                  </a:lnTo>
                  <a:lnTo>
                    <a:pt x="54" y="0"/>
                  </a:lnTo>
                  <a:lnTo>
                    <a:pt x="55" y="0"/>
                  </a:lnTo>
                  <a:lnTo>
                    <a:pt x="60" y="3"/>
                  </a:lnTo>
                  <a:lnTo>
                    <a:pt x="64" y="3"/>
                  </a:lnTo>
                  <a:lnTo>
                    <a:pt x="69" y="9"/>
                  </a:lnTo>
                  <a:lnTo>
                    <a:pt x="73" y="14"/>
                  </a:lnTo>
                  <a:lnTo>
                    <a:pt x="73" y="18"/>
                  </a:lnTo>
                  <a:lnTo>
                    <a:pt x="78" y="23"/>
                  </a:lnTo>
                  <a:lnTo>
                    <a:pt x="78" y="29"/>
                  </a:lnTo>
                  <a:lnTo>
                    <a:pt x="79" y="34"/>
                  </a:lnTo>
                  <a:lnTo>
                    <a:pt x="79" y="39"/>
                  </a:lnTo>
                  <a:lnTo>
                    <a:pt x="82" y="50"/>
                  </a:lnTo>
                  <a:lnTo>
                    <a:pt x="82" y="226"/>
                  </a:lnTo>
                  <a:lnTo>
                    <a:pt x="10" y="226"/>
                  </a:lnTo>
                  <a:lnTo>
                    <a:pt x="10"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98" name="Freeform 315"/>
            <p:cNvSpPr>
              <a:spLocks/>
            </p:cNvSpPr>
            <p:nvPr/>
          </p:nvSpPr>
          <p:spPr bwMode="auto">
            <a:xfrm>
              <a:off x="4856" y="3065"/>
              <a:ext cx="67" cy="185"/>
            </a:xfrm>
            <a:custGeom>
              <a:avLst/>
              <a:gdLst>
                <a:gd name="T0" fmla="*/ 0 w 83"/>
                <a:gd name="T1" fmla="*/ 41 h 226"/>
                <a:gd name="T2" fmla="*/ 0 w 83"/>
                <a:gd name="T3" fmla="*/ 32 h 226"/>
                <a:gd name="T4" fmla="*/ 0 w 83"/>
                <a:gd name="T5" fmla="*/ 28 h 226"/>
                <a:gd name="T6" fmla="*/ 0 w 83"/>
                <a:gd name="T7" fmla="*/ 24 h 226"/>
                <a:gd name="T8" fmla="*/ 2 w 83"/>
                <a:gd name="T9" fmla="*/ 19 h 226"/>
                <a:gd name="T10" fmla="*/ 2 w 83"/>
                <a:gd name="T11" fmla="*/ 15 h 226"/>
                <a:gd name="T12" fmla="*/ 5 w 83"/>
                <a:gd name="T13" fmla="*/ 11 h 226"/>
                <a:gd name="T14" fmla="*/ 6 w 83"/>
                <a:gd name="T15" fmla="*/ 7 h 226"/>
                <a:gd name="T16" fmla="*/ 10 w 83"/>
                <a:gd name="T17" fmla="*/ 7 h 226"/>
                <a:gd name="T18" fmla="*/ 10 w 83"/>
                <a:gd name="T19" fmla="*/ 2 h 226"/>
                <a:gd name="T20" fmla="*/ 14 w 83"/>
                <a:gd name="T21" fmla="*/ 2 h 226"/>
                <a:gd name="T22" fmla="*/ 17 w 83"/>
                <a:gd name="T23" fmla="*/ 0 h 226"/>
                <a:gd name="T24" fmla="*/ 21 w 83"/>
                <a:gd name="T25" fmla="*/ 0 h 226"/>
                <a:gd name="T26" fmla="*/ 23 w 83"/>
                <a:gd name="T27" fmla="*/ 0 h 226"/>
                <a:gd name="T28" fmla="*/ 27 w 83"/>
                <a:gd name="T29" fmla="*/ 0 h 226"/>
                <a:gd name="T30" fmla="*/ 31 w 83"/>
                <a:gd name="T31" fmla="*/ 0 h 226"/>
                <a:gd name="T32" fmla="*/ 34 w 83"/>
                <a:gd name="T33" fmla="*/ 0 h 226"/>
                <a:gd name="T34" fmla="*/ 34 w 83"/>
                <a:gd name="T35" fmla="*/ 0 h 226"/>
                <a:gd name="T36" fmla="*/ 38 w 83"/>
                <a:gd name="T37" fmla="*/ 0 h 226"/>
                <a:gd name="T38" fmla="*/ 41 w 83"/>
                <a:gd name="T39" fmla="*/ 0 h 226"/>
                <a:gd name="T40" fmla="*/ 45 w 83"/>
                <a:gd name="T41" fmla="*/ 0 h 226"/>
                <a:gd name="T42" fmla="*/ 45 w 83"/>
                <a:gd name="T43" fmla="*/ 0 h 226"/>
                <a:gd name="T44" fmla="*/ 48 w 83"/>
                <a:gd name="T45" fmla="*/ 2 h 226"/>
                <a:gd name="T46" fmla="*/ 52 w 83"/>
                <a:gd name="T47" fmla="*/ 2 h 226"/>
                <a:gd name="T48" fmla="*/ 56 w 83"/>
                <a:gd name="T49" fmla="*/ 7 h 226"/>
                <a:gd name="T50" fmla="*/ 56 w 83"/>
                <a:gd name="T51" fmla="*/ 7 h 226"/>
                <a:gd name="T52" fmla="*/ 60 w 83"/>
                <a:gd name="T53" fmla="*/ 11 h 226"/>
                <a:gd name="T54" fmla="*/ 60 w 83"/>
                <a:gd name="T55" fmla="*/ 15 h 226"/>
                <a:gd name="T56" fmla="*/ 63 w 83"/>
                <a:gd name="T57" fmla="*/ 19 h 226"/>
                <a:gd name="T58" fmla="*/ 63 w 83"/>
                <a:gd name="T59" fmla="*/ 24 h 226"/>
                <a:gd name="T60" fmla="*/ 65 w 83"/>
                <a:gd name="T61" fmla="*/ 28 h 226"/>
                <a:gd name="T62" fmla="*/ 65 w 83"/>
                <a:gd name="T63" fmla="*/ 32 h 226"/>
                <a:gd name="T64" fmla="*/ 67 w 83"/>
                <a:gd name="T65" fmla="*/ 41 h 226"/>
                <a:gd name="T66" fmla="*/ 67 w 83"/>
                <a:gd name="T67" fmla="*/ 41 h 226"/>
                <a:gd name="T68" fmla="*/ 67 w 83"/>
                <a:gd name="T69" fmla="*/ 185 h 226"/>
                <a:gd name="T70" fmla="*/ 0 w 83"/>
                <a:gd name="T71" fmla="*/ 185 h 226"/>
                <a:gd name="T72" fmla="*/ 0 w 83"/>
                <a:gd name="T73" fmla="*/ 41 h 226"/>
                <a:gd name="T74" fmla="*/ 0 w 83"/>
                <a:gd name="T75" fmla="*/ 41 h 226"/>
                <a:gd name="T76" fmla="*/ 0 w 83"/>
                <a:gd name="T77" fmla="*/ 41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3"/>
                <a:gd name="T118" fmla="*/ 0 h 226"/>
                <a:gd name="T119" fmla="*/ 83 w 83"/>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3" h="226">
                  <a:moveTo>
                    <a:pt x="0" y="50"/>
                  </a:moveTo>
                  <a:lnTo>
                    <a:pt x="0" y="39"/>
                  </a:lnTo>
                  <a:lnTo>
                    <a:pt x="0" y="34"/>
                  </a:lnTo>
                  <a:lnTo>
                    <a:pt x="0" y="29"/>
                  </a:lnTo>
                  <a:lnTo>
                    <a:pt x="2" y="23"/>
                  </a:lnTo>
                  <a:lnTo>
                    <a:pt x="2" y="18"/>
                  </a:lnTo>
                  <a:lnTo>
                    <a:pt x="6" y="14"/>
                  </a:lnTo>
                  <a:lnTo>
                    <a:pt x="8" y="9"/>
                  </a:lnTo>
                  <a:lnTo>
                    <a:pt x="12" y="9"/>
                  </a:lnTo>
                  <a:lnTo>
                    <a:pt x="12" y="3"/>
                  </a:lnTo>
                  <a:lnTo>
                    <a:pt x="17" y="3"/>
                  </a:lnTo>
                  <a:lnTo>
                    <a:pt x="21" y="0"/>
                  </a:lnTo>
                  <a:lnTo>
                    <a:pt x="26" y="0"/>
                  </a:lnTo>
                  <a:lnTo>
                    <a:pt x="29" y="0"/>
                  </a:lnTo>
                  <a:lnTo>
                    <a:pt x="33" y="0"/>
                  </a:lnTo>
                  <a:lnTo>
                    <a:pt x="38" y="0"/>
                  </a:lnTo>
                  <a:lnTo>
                    <a:pt x="42" y="0"/>
                  </a:lnTo>
                  <a:lnTo>
                    <a:pt x="47" y="0"/>
                  </a:lnTo>
                  <a:lnTo>
                    <a:pt x="51" y="0"/>
                  </a:lnTo>
                  <a:lnTo>
                    <a:pt x="56" y="0"/>
                  </a:lnTo>
                  <a:lnTo>
                    <a:pt x="60" y="3"/>
                  </a:lnTo>
                  <a:lnTo>
                    <a:pt x="65" y="3"/>
                  </a:lnTo>
                  <a:lnTo>
                    <a:pt x="69" y="9"/>
                  </a:lnTo>
                  <a:lnTo>
                    <a:pt x="74" y="14"/>
                  </a:lnTo>
                  <a:lnTo>
                    <a:pt x="74" y="18"/>
                  </a:lnTo>
                  <a:lnTo>
                    <a:pt x="78" y="23"/>
                  </a:lnTo>
                  <a:lnTo>
                    <a:pt x="78" y="29"/>
                  </a:lnTo>
                  <a:lnTo>
                    <a:pt x="80" y="34"/>
                  </a:lnTo>
                  <a:lnTo>
                    <a:pt x="80" y="39"/>
                  </a:lnTo>
                  <a:lnTo>
                    <a:pt x="83" y="50"/>
                  </a:lnTo>
                  <a:lnTo>
                    <a:pt x="83" y="226"/>
                  </a:lnTo>
                  <a:lnTo>
                    <a:pt x="0" y="226"/>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99" name="Freeform 316"/>
            <p:cNvSpPr>
              <a:spLocks/>
            </p:cNvSpPr>
            <p:nvPr/>
          </p:nvSpPr>
          <p:spPr bwMode="auto">
            <a:xfrm>
              <a:off x="4514" y="2726"/>
              <a:ext cx="401" cy="224"/>
            </a:xfrm>
            <a:custGeom>
              <a:avLst/>
              <a:gdLst>
                <a:gd name="T0" fmla="*/ 0 w 492"/>
                <a:gd name="T1" fmla="*/ 224 h 275"/>
                <a:gd name="T2" fmla="*/ 0 w 492"/>
                <a:gd name="T3" fmla="*/ 200 h 275"/>
                <a:gd name="T4" fmla="*/ 3 w 492"/>
                <a:gd name="T5" fmla="*/ 178 h 275"/>
                <a:gd name="T6" fmla="*/ 7 w 492"/>
                <a:gd name="T7" fmla="*/ 156 h 275"/>
                <a:gd name="T8" fmla="*/ 15 w 492"/>
                <a:gd name="T9" fmla="*/ 135 h 275"/>
                <a:gd name="T10" fmla="*/ 22 w 492"/>
                <a:gd name="T11" fmla="*/ 115 h 275"/>
                <a:gd name="T12" fmla="*/ 33 w 492"/>
                <a:gd name="T13" fmla="*/ 97 h 275"/>
                <a:gd name="T14" fmla="*/ 44 w 492"/>
                <a:gd name="T15" fmla="*/ 80 h 275"/>
                <a:gd name="T16" fmla="*/ 59 w 492"/>
                <a:gd name="T17" fmla="*/ 65 h 275"/>
                <a:gd name="T18" fmla="*/ 73 w 492"/>
                <a:gd name="T19" fmla="*/ 49 h 275"/>
                <a:gd name="T20" fmla="*/ 87 w 492"/>
                <a:gd name="T21" fmla="*/ 36 h 275"/>
                <a:gd name="T22" fmla="*/ 103 w 492"/>
                <a:gd name="T23" fmla="*/ 25 h 275"/>
                <a:gd name="T24" fmla="*/ 121 w 492"/>
                <a:gd name="T25" fmla="*/ 16 h 275"/>
                <a:gd name="T26" fmla="*/ 139 w 492"/>
                <a:gd name="T27" fmla="*/ 7 h 275"/>
                <a:gd name="T28" fmla="*/ 156 w 492"/>
                <a:gd name="T29" fmla="*/ 3 h 275"/>
                <a:gd name="T30" fmla="*/ 175 w 492"/>
                <a:gd name="T31" fmla="*/ 0 h 275"/>
                <a:gd name="T32" fmla="*/ 196 w 492"/>
                <a:gd name="T33" fmla="*/ 0 h 275"/>
                <a:gd name="T34" fmla="*/ 214 w 492"/>
                <a:gd name="T35" fmla="*/ 0 h 275"/>
                <a:gd name="T36" fmla="*/ 234 w 492"/>
                <a:gd name="T37" fmla="*/ 3 h 275"/>
                <a:gd name="T38" fmla="*/ 253 w 492"/>
                <a:gd name="T39" fmla="*/ 7 h 275"/>
                <a:gd name="T40" fmla="*/ 273 w 492"/>
                <a:gd name="T41" fmla="*/ 16 h 275"/>
                <a:gd name="T42" fmla="*/ 289 w 492"/>
                <a:gd name="T43" fmla="*/ 25 h 275"/>
                <a:gd name="T44" fmla="*/ 307 w 492"/>
                <a:gd name="T45" fmla="*/ 36 h 275"/>
                <a:gd name="T46" fmla="*/ 322 w 492"/>
                <a:gd name="T47" fmla="*/ 49 h 275"/>
                <a:gd name="T48" fmla="*/ 338 w 492"/>
                <a:gd name="T49" fmla="*/ 65 h 275"/>
                <a:gd name="T50" fmla="*/ 350 w 492"/>
                <a:gd name="T51" fmla="*/ 80 h 275"/>
                <a:gd name="T52" fmla="*/ 363 w 492"/>
                <a:gd name="T53" fmla="*/ 97 h 275"/>
                <a:gd name="T54" fmla="*/ 372 w 492"/>
                <a:gd name="T55" fmla="*/ 115 h 275"/>
                <a:gd name="T56" fmla="*/ 384 w 492"/>
                <a:gd name="T57" fmla="*/ 135 h 275"/>
                <a:gd name="T58" fmla="*/ 389 w 492"/>
                <a:gd name="T59" fmla="*/ 156 h 275"/>
                <a:gd name="T60" fmla="*/ 394 w 492"/>
                <a:gd name="T61" fmla="*/ 178 h 275"/>
                <a:gd name="T62" fmla="*/ 399 w 492"/>
                <a:gd name="T63" fmla="*/ 200 h 275"/>
                <a:gd name="T64" fmla="*/ 401 w 492"/>
                <a:gd name="T65" fmla="*/ 224 h 275"/>
                <a:gd name="T66" fmla="*/ 0 w 492"/>
                <a:gd name="T67" fmla="*/ 224 h 275"/>
                <a:gd name="T68" fmla="*/ 0 w 492"/>
                <a:gd name="T69" fmla="*/ 224 h 2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2"/>
                <a:gd name="T106" fmla="*/ 0 h 275"/>
                <a:gd name="T107" fmla="*/ 492 w 492"/>
                <a:gd name="T108" fmla="*/ 275 h 27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2" h="275">
                  <a:moveTo>
                    <a:pt x="0" y="275"/>
                  </a:moveTo>
                  <a:lnTo>
                    <a:pt x="0" y="246"/>
                  </a:lnTo>
                  <a:lnTo>
                    <a:pt x="4" y="219"/>
                  </a:lnTo>
                  <a:lnTo>
                    <a:pt x="9" y="192"/>
                  </a:lnTo>
                  <a:lnTo>
                    <a:pt x="18" y="166"/>
                  </a:lnTo>
                  <a:lnTo>
                    <a:pt x="27" y="141"/>
                  </a:lnTo>
                  <a:lnTo>
                    <a:pt x="41" y="119"/>
                  </a:lnTo>
                  <a:lnTo>
                    <a:pt x="54" y="98"/>
                  </a:lnTo>
                  <a:lnTo>
                    <a:pt x="72" y="80"/>
                  </a:lnTo>
                  <a:lnTo>
                    <a:pt x="89" y="60"/>
                  </a:lnTo>
                  <a:lnTo>
                    <a:pt x="107" y="44"/>
                  </a:lnTo>
                  <a:lnTo>
                    <a:pt x="126" y="31"/>
                  </a:lnTo>
                  <a:lnTo>
                    <a:pt x="149" y="20"/>
                  </a:lnTo>
                  <a:lnTo>
                    <a:pt x="170" y="9"/>
                  </a:lnTo>
                  <a:lnTo>
                    <a:pt x="192" y="4"/>
                  </a:lnTo>
                  <a:lnTo>
                    <a:pt x="215" y="0"/>
                  </a:lnTo>
                  <a:lnTo>
                    <a:pt x="241" y="0"/>
                  </a:lnTo>
                  <a:lnTo>
                    <a:pt x="263" y="0"/>
                  </a:lnTo>
                  <a:lnTo>
                    <a:pt x="287" y="4"/>
                  </a:lnTo>
                  <a:lnTo>
                    <a:pt x="310" y="9"/>
                  </a:lnTo>
                  <a:lnTo>
                    <a:pt x="335" y="20"/>
                  </a:lnTo>
                  <a:lnTo>
                    <a:pt x="355" y="31"/>
                  </a:lnTo>
                  <a:lnTo>
                    <a:pt x="377" y="44"/>
                  </a:lnTo>
                  <a:lnTo>
                    <a:pt x="395" y="60"/>
                  </a:lnTo>
                  <a:lnTo>
                    <a:pt x="415" y="80"/>
                  </a:lnTo>
                  <a:lnTo>
                    <a:pt x="429" y="98"/>
                  </a:lnTo>
                  <a:lnTo>
                    <a:pt x="445" y="119"/>
                  </a:lnTo>
                  <a:lnTo>
                    <a:pt x="457" y="141"/>
                  </a:lnTo>
                  <a:lnTo>
                    <a:pt x="471" y="166"/>
                  </a:lnTo>
                  <a:lnTo>
                    <a:pt x="477" y="192"/>
                  </a:lnTo>
                  <a:lnTo>
                    <a:pt x="484" y="219"/>
                  </a:lnTo>
                  <a:lnTo>
                    <a:pt x="489" y="246"/>
                  </a:lnTo>
                  <a:lnTo>
                    <a:pt x="492" y="275"/>
                  </a:lnTo>
                  <a:lnTo>
                    <a:pt x="0" y="2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00" name="Freeform 317"/>
            <p:cNvSpPr>
              <a:spLocks/>
            </p:cNvSpPr>
            <p:nvPr/>
          </p:nvSpPr>
          <p:spPr bwMode="auto">
            <a:xfrm>
              <a:off x="4514" y="2726"/>
              <a:ext cx="401" cy="224"/>
            </a:xfrm>
            <a:custGeom>
              <a:avLst/>
              <a:gdLst>
                <a:gd name="T0" fmla="*/ 0 w 492"/>
                <a:gd name="T1" fmla="*/ 224 h 275"/>
                <a:gd name="T2" fmla="*/ 0 w 492"/>
                <a:gd name="T3" fmla="*/ 200 h 275"/>
                <a:gd name="T4" fmla="*/ 3 w 492"/>
                <a:gd name="T5" fmla="*/ 178 h 275"/>
                <a:gd name="T6" fmla="*/ 7 w 492"/>
                <a:gd name="T7" fmla="*/ 156 h 275"/>
                <a:gd name="T8" fmla="*/ 15 w 492"/>
                <a:gd name="T9" fmla="*/ 135 h 275"/>
                <a:gd name="T10" fmla="*/ 22 w 492"/>
                <a:gd name="T11" fmla="*/ 115 h 275"/>
                <a:gd name="T12" fmla="*/ 33 w 492"/>
                <a:gd name="T13" fmla="*/ 97 h 275"/>
                <a:gd name="T14" fmla="*/ 44 w 492"/>
                <a:gd name="T15" fmla="*/ 80 h 275"/>
                <a:gd name="T16" fmla="*/ 59 w 492"/>
                <a:gd name="T17" fmla="*/ 65 h 275"/>
                <a:gd name="T18" fmla="*/ 73 w 492"/>
                <a:gd name="T19" fmla="*/ 49 h 275"/>
                <a:gd name="T20" fmla="*/ 87 w 492"/>
                <a:gd name="T21" fmla="*/ 36 h 275"/>
                <a:gd name="T22" fmla="*/ 103 w 492"/>
                <a:gd name="T23" fmla="*/ 25 h 275"/>
                <a:gd name="T24" fmla="*/ 121 w 492"/>
                <a:gd name="T25" fmla="*/ 16 h 275"/>
                <a:gd name="T26" fmla="*/ 139 w 492"/>
                <a:gd name="T27" fmla="*/ 7 h 275"/>
                <a:gd name="T28" fmla="*/ 156 w 492"/>
                <a:gd name="T29" fmla="*/ 3 h 275"/>
                <a:gd name="T30" fmla="*/ 175 w 492"/>
                <a:gd name="T31" fmla="*/ 0 h 275"/>
                <a:gd name="T32" fmla="*/ 196 w 492"/>
                <a:gd name="T33" fmla="*/ 0 h 275"/>
                <a:gd name="T34" fmla="*/ 214 w 492"/>
                <a:gd name="T35" fmla="*/ 0 h 275"/>
                <a:gd name="T36" fmla="*/ 234 w 492"/>
                <a:gd name="T37" fmla="*/ 3 h 275"/>
                <a:gd name="T38" fmla="*/ 253 w 492"/>
                <a:gd name="T39" fmla="*/ 7 h 275"/>
                <a:gd name="T40" fmla="*/ 273 w 492"/>
                <a:gd name="T41" fmla="*/ 16 h 275"/>
                <a:gd name="T42" fmla="*/ 289 w 492"/>
                <a:gd name="T43" fmla="*/ 25 h 275"/>
                <a:gd name="T44" fmla="*/ 307 w 492"/>
                <a:gd name="T45" fmla="*/ 36 h 275"/>
                <a:gd name="T46" fmla="*/ 322 w 492"/>
                <a:gd name="T47" fmla="*/ 49 h 275"/>
                <a:gd name="T48" fmla="*/ 338 w 492"/>
                <a:gd name="T49" fmla="*/ 65 h 275"/>
                <a:gd name="T50" fmla="*/ 350 w 492"/>
                <a:gd name="T51" fmla="*/ 80 h 275"/>
                <a:gd name="T52" fmla="*/ 363 w 492"/>
                <a:gd name="T53" fmla="*/ 97 h 275"/>
                <a:gd name="T54" fmla="*/ 372 w 492"/>
                <a:gd name="T55" fmla="*/ 115 h 275"/>
                <a:gd name="T56" fmla="*/ 384 w 492"/>
                <a:gd name="T57" fmla="*/ 135 h 275"/>
                <a:gd name="T58" fmla="*/ 389 w 492"/>
                <a:gd name="T59" fmla="*/ 156 h 275"/>
                <a:gd name="T60" fmla="*/ 394 w 492"/>
                <a:gd name="T61" fmla="*/ 178 h 275"/>
                <a:gd name="T62" fmla="*/ 399 w 492"/>
                <a:gd name="T63" fmla="*/ 200 h 275"/>
                <a:gd name="T64" fmla="*/ 401 w 492"/>
                <a:gd name="T65" fmla="*/ 224 h 275"/>
                <a:gd name="T66" fmla="*/ 0 w 492"/>
                <a:gd name="T67" fmla="*/ 224 h 275"/>
                <a:gd name="T68" fmla="*/ 0 w 492"/>
                <a:gd name="T69" fmla="*/ 224 h 2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2"/>
                <a:gd name="T106" fmla="*/ 0 h 275"/>
                <a:gd name="T107" fmla="*/ 492 w 492"/>
                <a:gd name="T108" fmla="*/ 275 h 27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2" h="275">
                  <a:moveTo>
                    <a:pt x="0" y="275"/>
                  </a:moveTo>
                  <a:lnTo>
                    <a:pt x="0" y="246"/>
                  </a:lnTo>
                  <a:lnTo>
                    <a:pt x="4" y="219"/>
                  </a:lnTo>
                  <a:lnTo>
                    <a:pt x="9" y="192"/>
                  </a:lnTo>
                  <a:lnTo>
                    <a:pt x="18" y="166"/>
                  </a:lnTo>
                  <a:lnTo>
                    <a:pt x="27" y="141"/>
                  </a:lnTo>
                  <a:lnTo>
                    <a:pt x="41" y="119"/>
                  </a:lnTo>
                  <a:lnTo>
                    <a:pt x="54" y="98"/>
                  </a:lnTo>
                  <a:lnTo>
                    <a:pt x="72" y="80"/>
                  </a:lnTo>
                  <a:lnTo>
                    <a:pt x="89" y="60"/>
                  </a:lnTo>
                  <a:lnTo>
                    <a:pt x="107" y="44"/>
                  </a:lnTo>
                  <a:lnTo>
                    <a:pt x="126" y="31"/>
                  </a:lnTo>
                  <a:lnTo>
                    <a:pt x="149" y="20"/>
                  </a:lnTo>
                  <a:lnTo>
                    <a:pt x="170" y="9"/>
                  </a:lnTo>
                  <a:lnTo>
                    <a:pt x="192" y="4"/>
                  </a:lnTo>
                  <a:lnTo>
                    <a:pt x="215" y="0"/>
                  </a:lnTo>
                  <a:lnTo>
                    <a:pt x="241" y="0"/>
                  </a:lnTo>
                  <a:lnTo>
                    <a:pt x="263" y="0"/>
                  </a:lnTo>
                  <a:lnTo>
                    <a:pt x="287" y="4"/>
                  </a:lnTo>
                  <a:lnTo>
                    <a:pt x="310" y="9"/>
                  </a:lnTo>
                  <a:lnTo>
                    <a:pt x="335" y="20"/>
                  </a:lnTo>
                  <a:lnTo>
                    <a:pt x="355" y="31"/>
                  </a:lnTo>
                  <a:lnTo>
                    <a:pt x="377" y="44"/>
                  </a:lnTo>
                  <a:lnTo>
                    <a:pt x="395" y="60"/>
                  </a:lnTo>
                  <a:lnTo>
                    <a:pt x="415" y="80"/>
                  </a:lnTo>
                  <a:lnTo>
                    <a:pt x="429" y="98"/>
                  </a:lnTo>
                  <a:lnTo>
                    <a:pt x="445" y="119"/>
                  </a:lnTo>
                  <a:lnTo>
                    <a:pt x="457" y="141"/>
                  </a:lnTo>
                  <a:lnTo>
                    <a:pt x="471" y="166"/>
                  </a:lnTo>
                  <a:lnTo>
                    <a:pt x="477" y="192"/>
                  </a:lnTo>
                  <a:lnTo>
                    <a:pt x="484" y="219"/>
                  </a:lnTo>
                  <a:lnTo>
                    <a:pt x="489" y="246"/>
                  </a:lnTo>
                  <a:lnTo>
                    <a:pt x="492" y="275"/>
                  </a:lnTo>
                  <a:lnTo>
                    <a:pt x="0" y="275"/>
                  </a:lnTo>
                </a:path>
              </a:pathLst>
            </a:custGeom>
            <a:solidFill>
              <a:srgbClr val="666633"/>
            </a:solidFill>
            <a:ln w="11113">
              <a:solidFill>
                <a:srgbClr val="000000"/>
              </a:solidFill>
              <a:prstDash val="solid"/>
              <a:round/>
              <a:headEnd/>
              <a:tailEnd/>
            </a:ln>
          </p:spPr>
          <p:txBody>
            <a:bodyPr/>
            <a:lstStyle/>
            <a:p>
              <a:pPr eaLnBrk="0" fontAlgn="base" hangingPunct="0">
                <a:spcBef>
                  <a:spcPct val="0"/>
                </a:spcBef>
                <a:spcAft>
                  <a:spcPct val="0"/>
                </a:spcAft>
              </a:pPr>
              <a:endParaRPr lang="en-US" sz="2400">
                <a:solidFill>
                  <a:srgbClr val="000000"/>
                </a:solidFill>
              </a:endParaRPr>
            </a:p>
          </p:txBody>
        </p:sp>
        <p:sp>
          <p:nvSpPr>
            <p:cNvPr id="6201" name="Rectangle 318"/>
            <p:cNvSpPr>
              <a:spLocks noChangeArrowheads="1"/>
            </p:cNvSpPr>
            <p:nvPr/>
          </p:nvSpPr>
          <p:spPr bwMode="auto">
            <a:xfrm>
              <a:off x="4514" y="2921"/>
              <a:ext cx="401" cy="29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02" name="Rectangle 319"/>
            <p:cNvSpPr>
              <a:spLocks noChangeArrowheads="1"/>
            </p:cNvSpPr>
            <p:nvPr/>
          </p:nvSpPr>
          <p:spPr bwMode="auto">
            <a:xfrm>
              <a:off x="4519" y="2926"/>
              <a:ext cx="391" cy="288"/>
            </a:xfrm>
            <a:prstGeom prst="rect">
              <a:avLst/>
            </a:prstGeom>
            <a:solidFill>
              <a:srgbClr val="FFCC00"/>
            </a:solidFill>
            <a:ln w="11113">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03" name="Freeform 320"/>
            <p:cNvSpPr>
              <a:spLocks/>
            </p:cNvSpPr>
            <p:nvPr/>
          </p:nvSpPr>
          <p:spPr bwMode="auto">
            <a:xfrm>
              <a:off x="4277" y="2745"/>
              <a:ext cx="450" cy="258"/>
            </a:xfrm>
            <a:custGeom>
              <a:avLst/>
              <a:gdLst>
                <a:gd name="T0" fmla="*/ 0 w 554"/>
                <a:gd name="T1" fmla="*/ 258 h 314"/>
                <a:gd name="T2" fmla="*/ 0 w 554"/>
                <a:gd name="T3" fmla="*/ 230 h 314"/>
                <a:gd name="T4" fmla="*/ 4 w 554"/>
                <a:gd name="T5" fmla="*/ 203 h 314"/>
                <a:gd name="T6" fmla="*/ 9 w 554"/>
                <a:gd name="T7" fmla="*/ 177 h 314"/>
                <a:gd name="T8" fmla="*/ 17 w 554"/>
                <a:gd name="T9" fmla="*/ 155 h 314"/>
                <a:gd name="T10" fmla="*/ 26 w 554"/>
                <a:gd name="T11" fmla="*/ 131 h 314"/>
                <a:gd name="T12" fmla="*/ 37 w 554"/>
                <a:gd name="T13" fmla="*/ 109 h 314"/>
                <a:gd name="T14" fmla="*/ 50 w 554"/>
                <a:gd name="T15" fmla="*/ 90 h 314"/>
                <a:gd name="T16" fmla="*/ 66 w 554"/>
                <a:gd name="T17" fmla="*/ 74 h 314"/>
                <a:gd name="T18" fmla="*/ 80 w 554"/>
                <a:gd name="T19" fmla="*/ 56 h 314"/>
                <a:gd name="T20" fmla="*/ 99 w 554"/>
                <a:gd name="T21" fmla="*/ 39 h 314"/>
                <a:gd name="T22" fmla="*/ 118 w 554"/>
                <a:gd name="T23" fmla="*/ 26 h 314"/>
                <a:gd name="T24" fmla="*/ 138 w 554"/>
                <a:gd name="T25" fmla="*/ 17 h 314"/>
                <a:gd name="T26" fmla="*/ 159 w 554"/>
                <a:gd name="T27" fmla="*/ 9 h 314"/>
                <a:gd name="T28" fmla="*/ 181 w 554"/>
                <a:gd name="T29" fmla="*/ 4 h 314"/>
                <a:gd name="T30" fmla="*/ 203 w 554"/>
                <a:gd name="T31" fmla="*/ 0 h 314"/>
                <a:gd name="T32" fmla="*/ 228 w 554"/>
                <a:gd name="T33" fmla="*/ 0 h 314"/>
                <a:gd name="T34" fmla="*/ 248 w 554"/>
                <a:gd name="T35" fmla="*/ 0 h 314"/>
                <a:gd name="T36" fmla="*/ 270 w 554"/>
                <a:gd name="T37" fmla="*/ 4 h 314"/>
                <a:gd name="T38" fmla="*/ 290 w 554"/>
                <a:gd name="T39" fmla="*/ 9 h 314"/>
                <a:gd name="T40" fmla="*/ 312 w 554"/>
                <a:gd name="T41" fmla="*/ 17 h 314"/>
                <a:gd name="T42" fmla="*/ 330 w 554"/>
                <a:gd name="T43" fmla="*/ 26 h 314"/>
                <a:gd name="T44" fmla="*/ 348 w 554"/>
                <a:gd name="T45" fmla="*/ 39 h 314"/>
                <a:gd name="T46" fmla="*/ 364 w 554"/>
                <a:gd name="T47" fmla="*/ 56 h 314"/>
                <a:gd name="T48" fmla="*/ 383 w 554"/>
                <a:gd name="T49" fmla="*/ 74 h 314"/>
                <a:gd name="T50" fmla="*/ 395 w 554"/>
                <a:gd name="T51" fmla="*/ 90 h 314"/>
                <a:gd name="T52" fmla="*/ 409 w 554"/>
                <a:gd name="T53" fmla="*/ 109 h 314"/>
                <a:gd name="T54" fmla="*/ 419 w 554"/>
                <a:gd name="T55" fmla="*/ 131 h 314"/>
                <a:gd name="T56" fmla="*/ 431 w 554"/>
                <a:gd name="T57" fmla="*/ 155 h 314"/>
                <a:gd name="T58" fmla="*/ 438 w 554"/>
                <a:gd name="T59" fmla="*/ 177 h 314"/>
                <a:gd name="T60" fmla="*/ 444 w 554"/>
                <a:gd name="T61" fmla="*/ 203 h 314"/>
                <a:gd name="T62" fmla="*/ 448 w 554"/>
                <a:gd name="T63" fmla="*/ 230 h 314"/>
                <a:gd name="T64" fmla="*/ 450 w 554"/>
                <a:gd name="T65" fmla="*/ 258 h 314"/>
                <a:gd name="T66" fmla="*/ 0 w 554"/>
                <a:gd name="T67" fmla="*/ 258 h 314"/>
                <a:gd name="T68" fmla="*/ 0 w 554"/>
                <a:gd name="T69" fmla="*/ 258 h 3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4"/>
                <a:gd name="T106" fmla="*/ 0 h 314"/>
                <a:gd name="T107" fmla="*/ 554 w 554"/>
                <a:gd name="T108" fmla="*/ 314 h 3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4" h="314">
                  <a:moveTo>
                    <a:pt x="0" y="314"/>
                  </a:moveTo>
                  <a:lnTo>
                    <a:pt x="0" y="280"/>
                  </a:lnTo>
                  <a:lnTo>
                    <a:pt x="5" y="247"/>
                  </a:lnTo>
                  <a:lnTo>
                    <a:pt x="11" y="216"/>
                  </a:lnTo>
                  <a:lnTo>
                    <a:pt x="21" y="189"/>
                  </a:lnTo>
                  <a:lnTo>
                    <a:pt x="32" y="160"/>
                  </a:lnTo>
                  <a:lnTo>
                    <a:pt x="45" y="133"/>
                  </a:lnTo>
                  <a:lnTo>
                    <a:pt x="62" y="110"/>
                  </a:lnTo>
                  <a:lnTo>
                    <a:pt x="81" y="90"/>
                  </a:lnTo>
                  <a:lnTo>
                    <a:pt x="99" y="68"/>
                  </a:lnTo>
                  <a:lnTo>
                    <a:pt x="122" y="48"/>
                  </a:lnTo>
                  <a:lnTo>
                    <a:pt x="145" y="32"/>
                  </a:lnTo>
                  <a:lnTo>
                    <a:pt x="170" y="21"/>
                  </a:lnTo>
                  <a:lnTo>
                    <a:pt x="196" y="11"/>
                  </a:lnTo>
                  <a:lnTo>
                    <a:pt x="223" y="5"/>
                  </a:lnTo>
                  <a:lnTo>
                    <a:pt x="250" y="0"/>
                  </a:lnTo>
                  <a:lnTo>
                    <a:pt x="281" y="0"/>
                  </a:lnTo>
                  <a:lnTo>
                    <a:pt x="305" y="0"/>
                  </a:lnTo>
                  <a:lnTo>
                    <a:pt x="333" y="5"/>
                  </a:lnTo>
                  <a:lnTo>
                    <a:pt x="357" y="11"/>
                  </a:lnTo>
                  <a:lnTo>
                    <a:pt x="384" y="21"/>
                  </a:lnTo>
                  <a:lnTo>
                    <a:pt x="406" y="32"/>
                  </a:lnTo>
                  <a:lnTo>
                    <a:pt x="429" y="48"/>
                  </a:lnTo>
                  <a:lnTo>
                    <a:pt x="448" y="68"/>
                  </a:lnTo>
                  <a:lnTo>
                    <a:pt x="471" y="90"/>
                  </a:lnTo>
                  <a:lnTo>
                    <a:pt x="486" y="110"/>
                  </a:lnTo>
                  <a:lnTo>
                    <a:pt x="503" y="133"/>
                  </a:lnTo>
                  <a:lnTo>
                    <a:pt x="516" y="160"/>
                  </a:lnTo>
                  <a:lnTo>
                    <a:pt x="530" y="189"/>
                  </a:lnTo>
                  <a:lnTo>
                    <a:pt x="539" y="216"/>
                  </a:lnTo>
                  <a:lnTo>
                    <a:pt x="546" y="247"/>
                  </a:lnTo>
                  <a:lnTo>
                    <a:pt x="551" y="280"/>
                  </a:lnTo>
                  <a:lnTo>
                    <a:pt x="554" y="314"/>
                  </a:lnTo>
                  <a:lnTo>
                    <a:pt x="0" y="314"/>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04" name="Freeform 321"/>
            <p:cNvSpPr>
              <a:spLocks/>
            </p:cNvSpPr>
            <p:nvPr/>
          </p:nvSpPr>
          <p:spPr bwMode="auto">
            <a:xfrm>
              <a:off x="4277" y="2745"/>
              <a:ext cx="450" cy="258"/>
            </a:xfrm>
            <a:custGeom>
              <a:avLst/>
              <a:gdLst>
                <a:gd name="T0" fmla="*/ 0 w 554"/>
                <a:gd name="T1" fmla="*/ 258 h 314"/>
                <a:gd name="T2" fmla="*/ 0 w 554"/>
                <a:gd name="T3" fmla="*/ 230 h 314"/>
                <a:gd name="T4" fmla="*/ 4 w 554"/>
                <a:gd name="T5" fmla="*/ 203 h 314"/>
                <a:gd name="T6" fmla="*/ 9 w 554"/>
                <a:gd name="T7" fmla="*/ 177 h 314"/>
                <a:gd name="T8" fmla="*/ 17 w 554"/>
                <a:gd name="T9" fmla="*/ 155 h 314"/>
                <a:gd name="T10" fmla="*/ 26 w 554"/>
                <a:gd name="T11" fmla="*/ 131 h 314"/>
                <a:gd name="T12" fmla="*/ 37 w 554"/>
                <a:gd name="T13" fmla="*/ 109 h 314"/>
                <a:gd name="T14" fmla="*/ 50 w 554"/>
                <a:gd name="T15" fmla="*/ 90 h 314"/>
                <a:gd name="T16" fmla="*/ 66 w 554"/>
                <a:gd name="T17" fmla="*/ 74 h 314"/>
                <a:gd name="T18" fmla="*/ 80 w 554"/>
                <a:gd name="T19" fmla="*/ 56 h 314"/>
                <a:gd name="T20" fmla="*/ 99 w 554"/>
                <a:gd name="T21" fmla="*/ 39 h 314"/>
                <a:gd name="T22" fmla="*/ 118 w 554"/>
                <a:gd name="T23" fmla="*/ 26 h 314"/>
                <a:gd name="T24" fmla="*/ 138 w 554"/>
                <a:gd name="T25" fmla="*/ 17 h 314"/>
                <a:gd name="T26" fmla="*/ 159 w 554"/>
                <a:gd name="T27" fmla="*/ 9 h 314"/>
                <a:gd name="T28" fmla="*/ 181 w 554"/>
                <a:gd name="T29" fmla="*/ 4 h 314"/>
                <a:gd name="T30" fmla="*/ 203 w 554"/>
                <a:gd name="T31" fmla="*/ 0 h 314"/>
                <a:gd name="T32" fmla="*/ 228 w 554"/>
                <a:gd name="T33" fmla="*/ 0 h 314"/>
                <a:gd name="T34" fmla="*/ 248 w 554"/>
                <a:gd name="T35" fmla="*/ 0 h 314"/>
                <a:gd name="T36" fmla="*/ 270 w 554"/>
                <a:gd name="T37" fmla="*/ 4 h 314"/>
                <a:gd name="T38" fmla="*/ 290 w 554"/>
                <a:gd name="T39" fmla="*/ 9 h 314"/>
                <a:gd name="T40" fmla="*/ 312 w 554"/>
                <a:gd name="T41" fmla="*/ 17 h 314"/>
                <a:gd name="T42" fmla="*/ 330 w 554"/>
                <a:gd name="T43" fmla="*/ 26 h 314"/>
                <a:gd name="T44" fmla="*/ 348 w 554"/>
                <a:gd name="T45" fmla="*/ 39 h 314"/>
                <a:gd name="T46" fmla="*/ 364 w 554"/>
                <a:gd name="T47" fmla="*/ 56 h 314"/>
                <a:gd name="T48" fmla="*/ 383 w 554"/>
                <a:gd name="T49" fmla="*/ 74 h 314"/>
                <a:gd name="T50" fmla="*/ 395 w 554"/>
                <a:gd name="T51" fmla="*/ 90 h 314"/>
                <a:gd name="T52" fmla="*/ 409 w 554"/>
                <a:gd name="T53" fmla="*/ 109 h 314"/>
                <a:gd name="T54" fmla="*/ 419 w 554"/>
                <a:gd name="T55" fmla="*/ 131 h 314"/>
                <a:gd name="T56" fmla="*/ 431 w 554"/>
                <a:gd name="T57" fmla="*/ 155 h 314"/>
                <a:gd name="T58" fmla="*/ 438 w 554"/>
                <a:gd name="T59" fmla="*/ 177 h 314"/>
                <a:gd name="T60" fmla="*/ 444 w 554"/>
                <a:gd name="T61" fmla="*/ 203 h 314"/>
                <a:gd name="T62" fmla="*/ 448 w 554"/>
                <a:gd name="T63" fmla="*/ 230 h 314"/>
                <a:gd name="T64" fmla="*/ 450 w 554"/>
                <a:gd name="T65" fmla="*/ 258 h 314"/>
                <a:gd name="T66" fmla="*/ 0 w 554"/>
                <a:gd name="T67" fmla="*/ 258 h 314"/>
                <a:gd name="T68" fmla="*/ 0 w 554"/>
                <a:gd name="T69" fmla="*/ 258 h 3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4"/>
                <a:gd name="T106" fmla="*/ 0 h 314"/>
                <a:gd name="T107" fmla="*/ 554 w 554"/>
                <a:gd name="T108" fmla="*/ 314 h 3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4" h="314">
                  <a:moveTo>
                    <a:pt x="0" y="314"/>
                  </a:moveTo>
                  <a:lnTo>
                    <a:pt x="0" y="280"/>
                  </a:lnTo>
                  <a:lnTo>
                    <a:pt x="5" y="247"/>
                  </a:lnTo>
                  <a:lnTo>
                    <a:pt x="11" y="216"/>
                  </a:lnTo>
                  <a:lnTo>
                    <a:pt x="21" y="189"/>
                  </a:lnTo>
                  <a:lnTo>
                    <a:pt x="32" y="160"/>
                  </a:lnTo>
                  <a:lnTo>
                    <a:pt x="45" y="133"/>
                  </a:lnTo>
                  <a:lnTo>
                    <a:pt x="62" y="110"/>
                  </a:lnTo>
                  <a:lnTo>
                    <a:pt x="81" y="90"/>
                  </a:lnTo>
                  <a:lnTo>
                    <a:pt x="99" y="68"/>
                  </a:lnTo>
                  <a:lnTo>
                    <a:pt x="122" y="48"/>
                  </a:lnTo>
                  <a:lnTo>
                    <a:pt x="145" y="32"/>
                  </a:lnTo>
                  <a:lnTo>
                    <a:pt x="170" y="21"/>
                  </a:lnTo>
                  <a:lnTo>
                    <a:pt x="196" y="11"/>
                  </a:lnTo>
                  <a:lnTo>
                    <a:pt x="223" y="5"/>
                  </a:lnTo>
                  <a:lnTo>
                    <a:pt x="250" y="0"/>
                  </a:lnTo>
                  <a:lnTo>
                    <a:pt x="281" y="0"/>
                  </a:lnTo>
                  <a:lnTo>
                    <a:pt x="305" y="0"/>
                  </a:lnTo>
                  <a:lnTo>
                    <a:pt x="333" y="5"/>
                  </a:lnTo>
                  <a:lnTo>
                    <a:pt x="357" y="11"/>
                  </a:lnTo>
                  <a:lnTo>
                    <a:pt x="384" y="21"/>
                  </a:lnTo>
                  <a:lnTo>
                    <a:pt x="406" y="32"/>
                  </a:lnTo>
                  <a:lnTo>
                    <a:pt x="429" y="48"/>
                  </a:lnTo>
                  <a:lnTo>
                    <a:pt x="448" y="68"/>
                  </a:lnTo>
                  <a:lnTo>
                    <a:pt x="471" y="90"/>
                  </a:lnTo>
                  <a:lnTo>
                    <a:pt x="486" y="110"/>
                  </a:lnTo>
                  <a:lnTo>
                    <a:pt x="503" y="133"/>
                  </a:lnTo>
                  <a:lnTo>
                    <a:pt x="516" y="160"/>
                  </a:lnTo>
                  <a:lnTo>
                    <a:pt x="530" y="189"/>
                  </a:lnTo>
                  <a:lnTo>
                    <a:pt x="539" y="216"/>
                  </a:lnTo>
                  <a:lnTo>
                    <a:pt x="546" y="247"/>
                  </a:lnTo>
                  <a:lnTo>
                    <a:pt x="551" y="280"/>
                  </a:lnTo>
                  <a:lnTo>
                    <a:pt x="554" y="314"/>
                  </a:lnTo>
                  <a:lnTo>
                    <a:pt x="0" y="314"/>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05" name="Rectangle 322"/>
            <p:cNvSpPr>
              <a:spLocks noChangeArrowheads="1"/>
            </p:cNvSpPr>
            <p:nvPr/>
          </p:nvSpPr>
          <p:spPr bwMode="auto">
            <a:xfrm>
              <a:off x="4277" y="2981"/>
              <a:ext cx="450" cy="3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06" name="Rectangle 323"/>
            <p:cNvSpPr>
              <a:spLocks noChangeArrowheads="1"/>
            </p:cNvSpPr>
            <p:nvPr/>
          </p:nvSpPr>
          <p:spPr bwMode="auto">
            <a:xfrm>
              <a:off x="4282" y="2986"/>
              <a:ext cx="440" cy="361"/>
            </a:xfrm>
            <a:prstGeom prst="rect">
              <a:avLst/>
            </a:prstGeom>
            <a:solidFill>
              <a:srgbClr val="FFCC00"/>
            </a:solidFill>
            <a:ln w="11113">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07" name="Freeform 324"/>
            <p:cNvSpPr>
              <a:spLocks/>
            </p:cNvSpPr>
            <p:nvPr/>
          </p:nvSpPr>
          <p:spPr bwMode="auto">
            <a:xfrm>
              <a:off x="4592" y="3024"/>
              <a:ext cx="67" cy="133"/>
            </a:xfrm>
            <a:custGeom>
              <a:avLst/>
              <a:gdLst>
                <a:gd name="T0" fmla="*/ 0 w 82"/>
                <a:gd name="T1" fmla="*/ 62 h 163"/>
                <a:gd name="T2" fmla="*/ 0 w 82"/>
                <a:gd name="T3" fmla="*/ 133 h 163"/>
                <a:gd name="T4" fmla="*/ 67 w 82"/>
                <a:gd name="T5" fmla="*/ 133 h 163"/>
                <a:gd name="T6" fmla="*/ 67 w 82"/>
                <a:gd name="T7" fmla="*/ 62 h 163"/>
                <a:gd name="T8" fmla="*/ 64 w 82"/>
                <a:gd name="T9" fmla="*/ 58 h 163"/>
                <a:gd name="T10" fmla="*/ 60 w 82"/>
                <a:gd name="T11" fmla="*/ 55 h 163"/>
                <a:gd name="T12" fmla="*/ 56 w 82"/>
                <a:gd name="T13" fmla="*/ 51 h 163"/>
                <a:gd name="T14" fmla="*/ 54 w 82"/>
                <a:gd name="T15" fmla="*/ 49 h 163"/>
                <a:gd name="T16" fmla="*/ 50 w 82"/>
                <a:gd name="T17" fmla="*/ 44 h 163"/>
                <a:gd name="T18" fmla="*/ 47 w 82"/>
                <a:gd name="T19" fmla="*/ 40 h 163"/>
                <a:gd name="T20" fmla="*/ 42 w 82"/>
                <a:gd name="T21" fmla="*/ 36 h 163"/>
                <a:gd name="T22" fmla="*/ 42 w 82"/>
                <a:gd name="T23" fmla="*/ 34 h 163"/>
                <a:gd name="T24" fmla="*/ 39 w 82"/>
                <a:gd name="T25" fmla="*/ 29 h 163"/>
                <a:gd name="T26" fmla="*/ 38 w 82"/>
                <a:gd name="T27" fmla="*/ 25 h 163"/>
                <a:gd name="T28" fmla="*/ 34 w 82"/>
                <a:gd name="T29" fmla="*/ 20 h 163"/>
                <a:gd name="T30" fmla="*/ 34 w 82"/>
                <a:gd name="T31" fmla="*/ 16 h 163"/>
                <a:gd name="T32" fmla="*/ 33 w 82"/>
                <a:gd name="T33" fmla="*/ 12 h 163"/>
                <a:gd name="T34" fmla="*/ 33 w 82"/>
                <a:gd name="T35" fmla="*/ 7 h 163"/>
                <a:gd name="T36" fmla="*/ 33 w 82"/>
                <a:gd name="T37" fmla="*/ 3 h 163"/>
                <a:gd name="T38" fmla="*/ 33 w 82"/>
                <a:gd name="T39" fmla="*/ 0 h 163"/>
                <a:gd name="T40" fmla="*/ 33 w 82"/>
                <a:gd name="T41" fmla="*/ 0 h 163"/>
                <a:gd name="T42" fmla="*/ 30 w 82"/>
                <a:gd name="T43" fmla="*/ 3 h 163"/>
                <a:gd name="T44" fmla="*/ 30 w 82"/>
                <a:gd name="T45" fmla="*/ 7 h 163"/>
                <a:gd name="T46" fmla="*/ 29 w 82"/>
                <a:gd name="T47" fmla="*/ 12 h 163"/>
                <a:gd name="T48" fmla="*/ 29 w 82"/>
                <a:gd name="T49" fmla="*/ 16 h 163"/>
                <a:gd name="T50" fmla="*/ 25 w 82"/>
                <a:gd name="T51" fmla="*/ 20 h 163"/>
                <a:gd name="T52" fmla="*/ 25 w 82"/>
                <a:gd name="T53" fmla="*/ 25 h 163"/>
                <a:gd name="T54" fmla="*/ 22 w 82"/>
                <a:gd name="T55" fmla="*/ 29 h 163"/>
                <a:gd name="T56" fmla="*/ 22 w 82"/>
                <a:gd name="T57" fmla="*/ 34 h 163"/>
                <a:gd name="T58" fmla="*/ 18 w 82"/>
                <a:gd name="T59" fmla="*/ 36 h 163"/>
                <a:gd name="T60" fmla="*/ 15 w 82"/>
                <a:gd name="T61" fmla="*/ 40 h 163"/>
                <a:gd name="T62" fmla="*/ 11 w 82"/>
                <a:gd name="T63" fmla="*/ 44 h 163"/>
                <a:gd name="T64" fmla="*/ 11 w 82"/>
                <a:gd name="T65" fmla="*/ 49 h 163"/>
                <a:gd name="T66" fmla="*/ 7 w 82"/>
                <a:gd name="T67" fmla="*/ 51 h 163"/>
                <a:gd name="T68" fmla="*/ 3 w 82"/>
                <a:gd name="T69" fmla="*/ 55 h 163"/>
                <a:gd name="T70" fmla="*/ 0 w 82"/>
                <a:gd name="T71" fmla="*/ 58 h 163"/>
                <a:gd name="T72" fmla="*/ 0 w 82"/>
                <a:gd name="T73" fmla="*/ 62 h 163"/>
                <a:gd name="T74" fmla="*/ 0 w 82"/>
                <a:gd name="T75" fmla="*/ 62 h 1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
                <a:gd name="T115" fmla="*/ 0 h 163"/>
                <a:gd name="T116" fmla="*/ 82 w 82"/>
                <a:gd name="T117" fmla="*/ 163 h 1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 h="163">
                  <a:moveTo>
                    <a:pt x="0" y="76"/>
                  </a:moveTo>
                  <a:lnTo>
                    <a:pt x="0" y="163"/>
                  </a:lnTo>
                  <a:lnTo>
                    <a:pt x="82" y="163"/>
                  </a:lnTo>
                  <a:lnTo>
                    <a:pt x="82" y="76"/>
                  </a:lnTo>
                  <a:lnTo>
                    <a:pt x="78" y="71"/>
                  </a:lnTo>
                  <a:lnTo>
                    <a:pt x="73" y="67"/>
                  </a:lnTo>
                  <a:lnTo>
                    <a:pt x="69" y="62"/>
                  </a:lnTo>
                  <a:lnTo>
                    <a:pt x="66" y="60"/>
                  </a:lnTo>
                  <a:lnTo>
                    <a:pt x="61" y="54"/>
                  </a:lnTo>
                  <a:lnTo>
                    <a:pt x="57" y="49"/>
                  </a:lnTo>
                  <a:lnTo>
                    <a:pt x="52" y="44"/>
                  </a:lnTo>
                  <a:lnTo>
                    <a:pt x="52" y="42"/>
                  </a:lnTo>
                  <a:lnTo>
                    <a:pt x="48" y="36"/>
                  </a:lnTo>
                  <a:lnTo>
                    <a:pt x="46" y="31"/>
                  </a:lnTo>
                  <a:lnTo>
                    <a:pt x="42" y="25"/>
                  </a:lnTo>
                  <a:lnTo>
                    <a:pt x="42" y="20"/>
                  </a:lnTo>
                  <a:lnTo>
                    <a:pt x="40" y="15"/>
                  </a:lnTo>
                  <a:lnTo>
                    <a:pt x="40" y="9"/>
                  </a:lnTo>
                  <a:lnTo>
                    <a:pt x="40" y="4"/>
                  </a:lnTo>
                  <a:lnTo>
                    <a:pt x="40" y="0"/>
                  </a:lnTo>
                  <a:lnTo>
                    <a:pt x="37" y="4"/>
                  </a:lnTo>
                  <a:lnTo>
                    <a:pt x="37" y="9"/>
                  </a:lnTo>
                  <a:lnTo>
                    <a:pt x="36" y="15"/>
                  </a:lnTo>
                  <a:lnTo>
                    <a:pt x="36" y="20"/>
                  </a:lnTo>
                  <a:lnTo>
                    <a:pt x="31" y="25"/>
                  </a:lnTo>
                  <a:lnTo>
                    <a:pt x="31" y="31"/>
                  </a:lnTo>
                  <a:lnTo>
                    <a:pt x="27" y="36"/>
                  </a:lnTo>
                  <a:lnTo>
                    <a:pt x="27" y="42"/>
                  </a:lnTo>
                  <a:lnTo>
                    <a:pt x="22" y="44"/>
                  </a:lnTo>
                  <a:lnTo>
                    <a:pt x="18" y="49"/>
                  </a:lnTo>
                  <a:lnTo>
                    <a:pt x="13" y="54"/>
                  </a:lnTo>
                  <a:lnTo>
                    <a:pt x="13" y="60"/>
                  </a:lnTo>
                  <a:lnTo>
                    <a:pt x="9" y="62"/>
                  </a:lnTo>
                  <a:lnTo>
                    <a:pt x="4" y="67"/>
                  </a:lnTo>
                  <a:lnTo>
                    <a:pt x="0" y="71"/>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08" name="Freeform 325"/>
            <p:cNvSpPr>
              <a:spLocks/>
            </p:cNvSpPr>
            <p:nvPr/>
          </p:nvSpPr>
          <p:spPr bwMode="auto">
            <a:xfrm>
              <a:off x="4786" y="2962"/>
              <a:ext cx="86" cy="144"/>
            </a:xfrm>
            <a:custGeom>
              <a:avLst/>
              <a:gdLst>
                <a:gd name="T0" fmla="*/ 0 w 105"/>
                <a:gd name="T1" fmla="*/ 41 h 177"/>
                <a:gd name="T2" fmla="*/ 0 w 105"/>
                <a:gd name="T3" fmla="*/ 144 h 177"/>
                <a:gd name="T4" fmla="*/ 86 w 105"/>
                <a:gd name="T5" fmla="*/ 144 h 177"/>
                <a:gd name="T6" fmla="*/ 86 w 105"/>
                <a:gd name="T7" fmla="*/ 41 h 177"/>
                <a:gd name="T8" fmla="*/ 86 w 105"/>
                <a:gd name="T9" fmla="*/ 41 h 177"/>
                <a:gd name="T10" fmla="*/ 84 w 105"/>
                <a:gd name="T11" fmla="*/ 37 h 177"/>
                <a:gd name="T12" fmla="*/ 84 w 105"/>
                <a:gd name="T13" fmla="*/ 33 h 177"/>
                <a:gd name="T14" fmla="*/ 80 w 105"/>
                <a:gd name="T15" fmla="*/ 28 h 177"/>
                <a:gd name="T16" fmla="*/ 80 w 105"/>
                <a:gd name="T17" fmla="*/ 25 h 177"/>
                <a:gd name="T18" fmla="*/ 76 w 105"/>
                <a:gd name="T19" fmla="*/ 21 h 177"/>
                <a:gd name="T20" fmla="*/ 74 w 105"/>
                <a:gd name="T21" fmla="*/ 16 h 177"/>
                <a:gd name="T22" fmla="*/ 70 w 105"/>
                <a:gd name="T23" fmla="*/ 12 h 177"/>
                <a:gd name="T24" fmla="*/ 70 w 105"/>
                <a:gd name="T25" fmla="*/ 12 h 177"/>
                <a:gd name="T26" fmla="*/ 66 w 105"/>
                <a:gd name="T27" fmla="*/ 7 h 177"/>
                <a:gd name="T28" fmla="*/ 63 w 105"/>
                <a:gd name="T29" fmla="*/ 7 h 177"/>
                <a:gd name="T30" fmla="*/ 59 w 105"/>
                <a:gd name="T31" fmla="*/ 2 h 177"/>
                <a:gd name="T32" fmla="*/ 56 w 105"/>
                <a:gd name="T33" fmla="*/ 2 h 177"/>
                <a:gd name="T34" fmla="*/ 52 w 105"/>
                <a:gd name="T35" fmla="*/ 0 h 177"/>
                <a:gd name="T36" fmla="*/ 48 w 105"/>
                <a:gd name="T37" fmla="*/ 0 h 177"/>
                <a:gd name="T38" fmla="*/ 44 w 105"/>
                <a:gd name="T39" fmla="*/ 0 h 177"/>
                <a:gd name="T40" fmla="*/ 43 w 105"/>
                <a:gd name="T41" fmla="*/ 0 h 177"/>
                <a:gd name="T42" fmla="*/ 35 w 105"/>
                <a:gd name="T43" fmla="*/ 0 h 177"/>
                <a:gd name="T44" fmla="*/ 32 w 105"/>
                <a:gd name="T45" fmla="*/ 0 h 177"/>
                <a:gd name="T46" fmla="*/ 27 w 105"/>
                <a:gd name="T47" fmla="*/ 0 h 177"/>
                <a:gd name="T48" fmla="*/ 23 w 105"/>
                <a:gd name="T49" fmla="*/ 2 h 177"/>
                <a:gd name="T50" fmla="*/ 20 w 105"/>
                <a:gd name="T51" fmla="*/ 2 h 177"/>
                <a:gd name="T52" fmla="*/ 16 w 105"/>
                <a:gd name="T53" fmla="*/ 7 h 177"/>
                <a:gd name="T54" fmla="*/ 12 w 105"/>
                <a:gd name="T55" fmla="*/ 7 h 177"/>
                <a:gd name="T56" fmla="*/ 11 w 105"/>
                <a:gd name="T57" fmla="*/ 12 h 177"/>
                <a:gd name="T58" fmla="*/ 7 w 105"/>
                <a:gd name="T59" fmla="*/ 12 h 177"/>
                <a:gd name="T60" fmla="*/ 5 w 105"/>
                <a:gd name="T61" fmla="*/ 16 h 177"/>
                <a:gd name="T62" fmla="*/ 1 w 105"/>
                <a:gd name="T63" fmla="*/ 21 h 177"/>
                <a:gd name="T64" fmla="*/ 1 w 105"/>
                <a:gd name="T65" fmla="*/ 25 h 177"/>
                <a:gd name="T66" fmla="*/ 0 w 105"/>
                <a:gd name="T67" fmla="*/ 28 h 177"/>
                <a:gd name="T68" fmla="*/ 0 w 105"/>
                <a:gd name="T69" fmla="*/ 33 h 177"/>
                <a:gd name="T70" fmla="*/ 0 w 105"/>
                <a:gd name="T71" fmla="*/ 37 h 177"/>
                <a:gd name="T72" fmla="*/ 0 w 105"/>
                <a:gd name="T73" fmla="*/ 41 h 177"/>
                <a:gd name="T74" fmla="*/ 0 w 105"/>
                <a:gd name="T75" fmla="*/ 41 h 177"/>
                <a:gd name="T76" fmla="*/ 0 w 105"/>
                <a:gd name="T77" fmla="*/ 41 h 17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5"/>
                <a:gd name="T118" fmla="*/ 0 h 177"/>
                <a:gd name="T119" fmla="*/ 105 w 105"/>
                <a:gd name="T120" fmla="*/ 177 h 17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5" h="177">
                  <a:moveTo>
                    <a:pt x="0" y="51"/>
                  </a:moveTo>
                  <a:lnTo>
                    <a:pt x="0" y="177"/>
                  </a:lnTo>
                  <a:lnTo>
                    <a:pt x="105" y="177"/>
                  </a:lnTo>
                  <a:lnTo>
                    <a:pt x="105" y="51"/>
                  </a:lnTo>
                  <a:lnTo>
                    <a:pt x="102" y="45"/>
                  </a:lnTo>
                  <a:lnTo>
                    <a:pt x="102" y="40"/>
                  </a:lnTo>
                  <a:lnTo>
                    <a:pt x="98" y="35"/>
                  </a:lnTo>
                  <a:lnTo>
                    <a:pt x="98" y="31"/>
                  </a:lnTo>
                  <a:lnTo>
                    <a:pt x="93" y="26"/>
                  </a:lnTo>
                  <a:lnTo>
                    <a:pt x="90" y="20"/>
                  </a:lnTo>
                  <a:lnTo>
                    <a:pt x="86" y="15"/>
                  </a:lnTo>
                  <a:lnTo>
                    <a:pt x="81" y="9"/>
                  </a:lnTo>
                  <a:lnTo>
                    <a:pt x="77" y="8"/>
                  </a:lnTo>
                  <a:lnTo>
                    <a:pt x="72" y="2"/>
                  </a:lnTo>
                  <a:lnTo>
                    <a:pt x="68" y="2"/>
                  </a:lnTo>
                  <a:lnTo>
                    <a:pt x="63" y="0"/>
                  </a:lnTo>
                  <a:lnTo>
                    <a:pt x="58" y="0"/>
                  </a:lnTo>
                  <a:lnTo>
                    <a:pt x="54" y="0"/>
                  </a:lnTo>
                  <a:lnTo>
                    <a:pt x="52" y="0"/>
                  </a:lnTo>
                  <a:lnTo>
                    <a:pt x="43" y="0"/>
                  </a:lnTo>
                  <a:lnTo>
                    <a:pt x="39" y="0"/>
                  </a:lnTo>
                  <a:lnTo>
                    <a:pt x="33" y="0"/>
                  </a:lnTo>
                  <a:lnTo>
                    <a:pt x="28" y="2"/>
                  </a:lnTo>
                  <a:lnTo>
                    <a:pt x="24" y="2"/>
                  </a:lnTo>
                  <a:lnTo>
                    <a:pt x="19" y="8"/>
                  </a:lnTo>
                  <a:lnTo>
                    <a:pt x="15" y="9"/>
                  </a:lnTo>
                  <a:lnTo>
                    <a:pt x="13" y="15"/>
                  </a:lnTo>
                  <a:lnTo>
                    <a:pt x="9" y="15"/>
                  </a:lnTo>
                  <a:lnTo>
                    <a:pt x="6" y="20"/>
                  </a:lnTo>
                  <a:lnTo>
                    <a:pt x="1" y="26"/>
                  </a:lnTo>
                  <a:lnTo>
                    <a:pt x="1" y="31"/>
                  </a:lnTo>
                  <a:lnTo>
                    <a:pt x="0" y="35"/>
                  </a:lnTo>
                  <a:lnTo>
                    <a:pt x="0" y="40"/>
                  </a:lnTo>
                  <a:lnTo>
                    <a:pt x="0" y="45"/>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09" name="Freeform 326"/>
            <p:cNvSpPr>
              <a:spLocks/>
            </p:cNvSpPr>
            <p:nvPr/>
          </p:nvSpPr>
          <p:spPr bwMode="auto">
            <a:xfrm>
              <a:off x="4336" y="3024"/>
              <a:ext cx="68" cy="133"/>
            </a:xfrm>
            <a:custGeom>
              <a:avLst/>
              <a:gdLst>
                <a:gd name="T0" fmla="*/ 0 w 85"/>
                <a:gd name="T1" fmla="*/ 62 h 163"/>
                <a:gd name="T2" fmla="*/ 0 w 85"/>
                <a:gd name="T3" fmla="*/ 133 h 163"/>
                <a:gd name="T4" fmla="*/ 68 w 85"/>
                <a:gd name="T5" fmla="*/ 133 h 163"/>
                <a:gd name="T6" fmla="*/ 68 w 85"/>
                <a:gd name="T7" fmla="*/ 62 h 163"/>
                <a:gd name="T8" fmla="*/ 64 w 85"/>
                <a:gd name="T9" fmla="*/ 58 h 163"/>
                <a:gd name="T10" fmla="*/ 61 w 85"/>
                <a:gd name="T11" fmla="*/ 55 h 163"/>
                <a:gd name="T12" fmla="*/ 57 w 85"/>
                <a:gd name="T13" fmla="*/ 51 h 163"/>
                <a:gd name="T14" fmla="*/ 54 w 85"/>
                <a:gd name="T15" fmla="*/ 49 h 163"/>
                <a:gd name="T16" fmla="*/ 51 w 85"/>
                <a:gd name="T17" fmla="*/ 44 h 163"/>
                <a:gd name="T18" fmla="*/ 47 w 85"/>
                <a:gd name="T19" fmla="*/ 40 h 163"/>
                <a:gd name="T20" fmla="*/ 44 w 85"/>
                <a:gd name="T21" fmla="*/ 36 h 163"/>
                <a:gd name="T22" fmla="*/ 44 w 85"/>
                <a:gd name="T23" fmla="*/ 34 h 163"/>
                <a:gd name="T24" fmla="*/ 40 w 85"/>
                <a:gd name="T25" fmla="*/ 29 h 163"/>
                <a:gd name="T26" fmla="*/ 38 w 85"/>
                <a:gd name="T27" fmla="*/ 25 h 163"/>
                <a:gd name="T28" fmla="*/ 35 w 85"/>
                <a:gd name="T29" fmla="*/ 20 h 163"/>
                <a:gd name="T30" fmla="*/ 35 w 85"/>
                <a:gd name="T31" fmla="*/ 16 h 163"/>
                <a:gd name="T32" fmla="*/ 34 w 85"/>
                <a:gd name="T33" fmla="*/ 12 h 163"/>
                <a:gd name="T34" fmla="*/ 34 w 85"/>
                <a:gd name="T35" fmla="*/ 7 h 163"/>
                <a:gd name="T36" fmla="*/ 34 w 85"/>
                <a:gd name="T37" fmla="*/ 3 h 163"/>
                <a:gd name="T38" fmla="*/ 34 w 85"/>
                <a:gd name="T39" fmla="*/ 0 h 163"/>
                <a:gd name="T40" fmla="*/ 34 w 85"/>
                <a:gd name="T41" fmla="*/ 0 h 163"/>
                <a:gd name="T42" fmla="*/ 31 w 85"/>
                <a:gd name="T43" fmla="*/ 3 h 163"/>
                <a:gd name="T44" fmla="*/ 31 w 85"/>
                <a:gd name="T45" fmla="*/ 7 h 163"/>
                <a:gd name="T46" fmla="*/ 30 w 85"/>
                <a:gd name="T47" fmla="*/ 12 h 163"/>
                <a:gd name="T48" fmla="*/ 30 w 85"/>
                <a:gd name="T49" fmla="*/ 16 h 163"/>
                <a:gd name="T50" fmla="*/ 26 w 85"/>
                <a:gd name="T51" fmla="*/ 20 h 163"/>
                <a:gd name="T52" fmla="*/ 26 w 85"/>
                <a:gd name="T53" fmla="*/ 25 h 163"/>
                <a:gd name="T54" fmla="*/ 23 w 85"/>
                <a:gd name="T55" fmla="*/ 29 h 163"/>
                <a:gd name="T56" fmla="*/ 23 w 85"/>
                <a:gd name="T57" fmla="*/ 34 h 163"/>
                <a:gd name="T58" fmla="*/ 19 w 85"/>
                <a:gd name="T59" fmla="*/ 36 h 163"/>
                <a:gd name="T60" fmla="*/ 16 w 85"/>
                <a:gd name="T61" fmla="*/ 40 h 163"/>
                <a:gd name="T62" fmla="*/ 12 w 85"/>
                <a:gd name="T63" fmla="*/ 44 h 163"/>
                <a:gd name="T64" fmla="*/ 11 w 85"/>
                <a:gd name="T65" fmla="*/ 49 h 163"/>
                <a:gd name="T66" fmla="*/ 7 w 85"/>
                <a:gd name="T67" fmla="*/ 51 h 163"/>
                <a:gd name="T68" fmla="*/ 4 w 85"/>
                <a:gd name="T69" fmla="*/ 55 h 163"/>
                <a:gd name="T70" fmla="*/ 0 w 85"/>
                <a:gd name="T71" fmla="*/ 58 h 163"/>
                <a:gd name="T72" fmla="*/ 0 w 85"/>
                <a:gd name="T73" fmla="*/ 62 h 163"/>
                <a:gd name="T74" fmla="*/ 0 w 85"/>
                <a:gd name="T75" fmla="*/ 62 h 1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5"/>
                <a:gd name="T115" fmla="*/ 0 h 163"/>
                <a:gd name="T116" fmla="*/ 85 w 85"/>
                <a:gd name="T117" fmla="*/ 163 h 1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5" h="163">
                  <a:moveTo>
                    <a:pt x="0" y="76"/>
                  </a:moveTo>
                  <a:lnTo>
                    <a:pt x="0" y="163"/>
                  </a:lnTo>
                  <a:lnTo>
                    <a:pt x="85" y="163"/>
                  </a:lnTo>
                  <a:lnTo>
                    <a:pt x="85" y="76"/>
                  </a:lnTo>
                  <a:lnTo>
                    <a:pt x="80" y="71"/>
                  </a:lnTo>
                  <a:lnTo>
                    <a:pt x="76" y="67"/>
                  </a:lnTo>
                  <a:lnTo>
                    <a:pt x="71" y="62"/>
                  </a:lnTo>
                  <a:lnTo>
                    <a:pt x="68" y="60"/>
                  </a:lnTo>
                  <a:lnTo>
                    <a:pt x="64" y="54"/>
                  </a:lnTo>
                  <a:lnTo>
                    <a:pt x="59" y="49"/>
                  </a:lnTo>
                  <a:lnTo>
                    <a:pt x="55" y="44"/>
                  </a:lnTo>
                  <a:lnTo>
                    <a:pt x="55" y="42"/>
                  </a:lnTo>
                  <a:lnTo>
                    <a:pt x="50" y="36"/>
                  </a:lnTo>
                  <a:lnTo>
                    <a:pt x="48" y="31"/>
                  </a:lnTo>
                  <a:lnTo>
                    <a:pt x="44" y="25"/>
                  </a:lnTo>
                  <a:lnTo>
                    <a:pt x="44" y="20"/>
                  </a:lnTo>
                  <a:lnTo>
                    <a:pt x="42" y="15"/>
                  </a:lnTo>
                  <a:lnTo>
                    <a:pt x="42" y="9"/>
                  </a:lnTo>
                  <a:lnTo>
                    <a:pt x="42" y="4"/>
                  </a:lnTo>
                  <a:lnTo>
                    <a:pt x="42" y="0"/>
                  </a:lnTo>
                  <a:lnTo>
                    <a:pt x="39" y="4"/>
                  </a:lnTo>
                  <a:lnTo>
                    <a:pt x="39" y="9"/>
                  </a:lnTo>
                  <a:lnTo>
                    <a:pt x="38" y="15"/>
                  </a:lnTo>
                  <a:lnTo>
                    <a:pt x="38" y="20"/>
                  </a:lnTo>
                  <a:lnTo>
                    <a:pt x="33" y="25"/>
                  </a:lnTo>
                  <a:lnTo>
                    <a:pt x="33" y="31"/>
                  </a:lnTo>
                  <a:lnTo>
                    <a:pt x="29" y="36"/>
                  </a:lnTo>
                  <a:lnTo>
                    <a:pt x="29" y="42"/>
                  </a:lnTo>
                  <a:lnTo>
                    <a:pt x="24" y="44"/>
                  </a:lnTo>
                  <a:lnTo>
                    <a:pt x="20" y="49"/>
                  </a:lnTo>
                  <a:lnTo>
                    <a:pt x="15" y="54"/>
                  </a:lnTo>
                  <a:lnTo>
                    <a:pt x="14" y="60"/>
                  </a:lnTo>
                  <a:lnTo>
                    <a:pt x="9" y="62"/>
                  </a:lnTo>
                  <a:lnTo>
                    <a:pt x="5" y="67"/>
                  </a:lnTo>
                  <a:lnTo>
                    <a:pt x="0" y="71"/>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10" name="Freeform 327"/>
            <p:cNvSpPr>
              <a:spLocks/>
            </p:cNvSpPr>
            <p:nvPr/>
          </p:nvSpPr>
          <p:spPr bwMode="auto">
            <a:xfrm>
              <a:off x="4463" y="3024"/>
              <a:ext cx="69" cy="133"/>
            </a:xfrm>
            <a:custGeom>
              <a:avLst/>
              <a:gdLst>
                <a:gd name="T0" fmla="*/ 0 w 84"/>
                <a:gd name="T1" fmla="*/ 62 h 163"/>
                <a:gd name="T2" fmla="*/ 0 w 84"/>
                <a:gd name="T3" fmla="*/ 133 h 163"/>
                <a:gd name="T4" fmla="*/ 69 w 84"/>
                <a:gd name="T5" fmla="*/ 133 h 163"/>
                <a:gd name="T6" fmla="*/ 69 w 84"/>
                <a:gd name="T7" fmla="*/ 62 h 163"/>
                <a:gd name="T8" fmla="*/ 65 w 84"/>
                <a:gd name="T9" fmla="*/ 58 h 163"/>
                <a:gd name="T10" fmla="*/ 62 w 84"/>
                <a:gd name="T11" fmla="*/ 55 h 163"/>
                <a:gd name="T12" fmla="*/ 58 w 84"/>
                <a:gd name="T13" fmla="*/ 51 h 163"/>
                <a:gd name="T14" fmla="*/ 55 w 84"/>
                <a:gd name="T15" fmla="*/ 49 h 163"/>
                <a:gd name="T16" fmla="*/ 52 w 84"/>
                <a:gd name="T17" fmla="*/ 44 h 163"/>
                <a:gd name="T18" fmla="*/ 48 w 84"/>
                <a:gd name="T19" fmla="*/ 40 h 163"/>
                <a:gd name="T20" fmla="*/ 44 w 84"/>
                <a:gd name="T21" fmla="*/ 36 h 163"/>
                <a:gd name="T22" fmla="*/ 44 w 84"/>
                <a:gd name="T23" fmla="*/ 34 h 163"/>
                <a:gd name="T24" fmla="*/ 40 w 84"/>
                <a:gd name="T25" fmla="*/ 29 h 163"/>
                <a:gd name="T26" fmla="*/ 39 w 84"/>
                <a:gd name="T27" fmla="*/ 25 h 163"/>
                <a:gd name="T28" fmla="*/ 35 w 84"/>
                <a:gd name="T29" fmla="*/ 20 h 163"/>
                <a:gd name="T30" fmla="*/ 35 w 84"/>
                <a:gd name="T31" fmla="*/ 16 h 163"/>
                <a:gd name="T32" fmla="*/ 35 w 84"/>
                <a:gd name="T33" fmla="*/ 12 h 163"/>
                <a:gd name="T34" fmla="*/ 35 w 84"/>
                <a:gd name="T35" fmla="*/ 7 h 163"/>
                <a:gd name="T36" fmla="*/ 35 w 84"/>
                <a:gd name="T37" fmla="*/ 3 h 163"/>
                <a:gd name="T38" fmla="*/ 35 w 84"/>
                <a:gd name="T39" fmla="*/ 0 h 163"/>
                <a:gd name="T40" fmla="*/ 35 w 84"/>
                <a:gd name="T41" fmla="*/ 0 h 163"/>
                <a:gd name="T42" fmla="*/ 32 w 84"/>
                <a:gd name="T43" fmla="*/ 3 h 163"/>
                <a:gd name="T44" fmla="*/ 32 w 84"/>
                <a:gd name="T45" fmla="*/ 7 h 163"/>
                <a:gd name="T46" fmla="*/ 30 w 84"/>
                <a:gd name="T47" fmla="*/ 12 h 163"/>
                <a:gd name="T48" fmla="*/ 30 w 84"/>
                <a:gd name="T49" fmla="*/ 16 h 163"/>
                <a:gd name="T50" fmla="*/ 27 w 84"/>
                <a:gd name="T51" fmla="*/ 20 h 163"/>
                <a:gd name="T52" fmla="*/ 27 w 84"/>
                <a:gd name="T53" fmla="*/ 25 h 163"/>
                <a:gd name="T54" fmla="*/ 23 w 84"/>
                <a:gd name="T55" fmla="*/ 29 h 163"/>
                <a:gd name="T56" fmla="*/ 23 w 84"/>
                <a:gd name="T57" fmla="*/ 34 h 163"/>
                <a:gd name="T58" fmla="*/ 20 w 84"/>
                <a:gd name="T59" fmla="*/ 36 h 163"/>
                <a:gd name="T60" fmla="*/ 16 w 84"/>
                <a:gd name="T61" fmla="*/ 40 h 163"/>
                <a:gd name="T62" fmla="*/ 12 w 84"/>
                <a:gd name="T63" fmla="*/ 44 h 163"/>
                <a:gd name="T64" fmla="*/ 11 w 84"/>
                <a:gd name="T65" fmla="*/ 49 h 163"/>
                <a:gd name="T66" fmla="*/ 7 w 84"/>
                <a:gd name="T67" fmla="*/ 51 h 163"/>
                <a:gd name="T68" fmla="*/ 3 w 84"/>
                <a:gd name="T69" fmla="*/ 55 h 163"/>
                <a:gd name="T70" fmla="*/ 0 w 84"/>
                <a:gd name="T71" fmla="*/ 58 h 163"/>
                <a:gd name="T72" fmla="*/ 0 w 84"/>
                <a:gd name="T73" fmla="*/ 62 h 163"/>
                <a:gd name="T74" fmla="*/ 0 w 84"/>
                <a:gd name="T75" fmla="*/ 62 h 1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
                <a:gd name="T115" fmla="*/ 0 h 163"/>
                <a:gd name="T116" fmla="*/ 84 w 84"/>
                <a:gd name="T117" fmla="*/ 163 h 1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 h="163">
                  <a:moveTo>
                    <a:pt x="0" y="76"/>
                  </a:moveTo>
                  <a:lnTo>
                    <a:pt x="0" y="163"/>
                  </a:lnTo>
                  <a:lnTo>
                    <a:pt x="84" y="163"/>
                  </a:lnTo>
                  <a:lnTo>
                    <a:pt x="84" y="76"/>
                  </a:lnTo>
                  <a:lnTo>
                    <a:pt x="79" y="71"/>
                  </a:lnTo>
                  <a:lnTo>
                    <a:pt x="75" y="67"/>
                  </a:lnTo>
                  <a:lnTo>
                    <a:pt x="70" y="62"/>
                  </a:lnTo>
                  <a:lnTo>
                    <a:pt x="67" y="60"/>
                  </a:lnTo>
                  <a:lnTo>
                    <a:pt x="63" y="54"/>
                  </a:lnTo>
                  <a:lnTo>
                    <a:pt x="58" y="49"/>
                  </a:lnTo>
                  <a:lnTo>
                    <a:pt x="54" y="44"/>
                  </a:lnTo>
                  <a:lnTo>
                    <a:pt x="54" y="42"/>
                  </a:lnTo>
                  <a:lnTo>
                    <a:pt x="49" y="36"/>
                  </a:lnTo>
                  <a:lnTo>
                    <a:pt x="48" y="31"/>
                  </a:lnTo>
                  <a:lnTo>
                    <a:pt x="43" y="25"/>
                  </a:lnTo>
                  <a:lnTo>
                    <a:pt x="43" y="20"/>
                  </a:lnTo>
                  <a:lnTo>
                    <a:pt x="42" y="15"/>
                  </a:lnTo>
                  <a:lnTo>
                    <a:pt x="42" y="9"/>
                  </a:lnTo>
                  <a:lnTo>
                    <a:pt x="42" y="4"/>
                  </a:lnTo>
                  <a:lnTo>
                    <a:pt x="42" y="0"/>
                  </a:lnTo>
                  <a:lnTo>
                    <a:pt x="39" y="4"/>
                  </a:lnTo>
                  <a:lnTo>
                    <a:pt x="39" y="9"/>
                  </a:lnTo>
                  <a:lnTo>
                    <a:pt x="37" y="15"/>
                  </a:lnTo>
                  <a:lnTo>
                    <a:pt x="37" y="20"/>
                  </a:lnTo>
                  <a:lnTo>
                    <a:pt x="33" y="25"/>
                  </a:lnTo>
                  <a:lnTo>
                    <a:pt x="33" y="31"/>
                  </a:lnTo>
                  <a:lnTo>
                    <a:pt x="28" y="36"/>
                  </a:lnTo>
                  <a:lnTo>
                    <a:pt x="28" y="42"/>
                  </a:lnTo>
                  <a:lnTo>
                    <a:pt x="24" y="44"/>
                  </a:lnTo>
                  <a:lnTo>
                    <a:pt x="19" y="49"/>
                  </a:lnTo>
                  <a:lnTo>
                    <a:pt x="15" y="54"/>
                  </a:lnTo>
                  <a:lnTo>
                    <a:pt x="13" y="60"/>
                  </a:lnTo>
                  <a:lnTo>
                    <a:pt x="9" y="62"/>
                  </a:lnTo>
                  <a:lnTo>
                    <a:pt x="4" y="67"/>
                  </a:lnTo>
                  <a:lnTo>
                    <a:pt x="0" y="71"/>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11" name="Freeform 328"/>
            <p:cNvSpPr>
              <a:spLocks/>
            </p:cNvSpPr>
            <p:nvPr/>
          </p:nvSpPr>
          <p:spPr bwMode="auto">
            <a:xfrm>
              <a:off x="4523" y="3136"/>
              <a:ext cx="767" cy="349"/>
            </a:xfrm>
            <a:custGeom>
              <a:avLst/>
              <a:gdLst>
                <a:gd name="T0" fmla="*/ 0 w 940"/>
                <a:gd name="T1" fmla="*/ 349 h 427"/>
                <a:gd name="T2" fmla="*/ 0 w 940"/>
                <a:gd name="T3" fmla="*/ 0 h 427"/>
                <a:gd name="T4" fmla="*/ 60 w 940"/>
                <a:gd name="T5" fmla="*/ 0 h 427"/>
                <a:gd name="T6" fmla="*/ 60 w 940"/>
                <a:gd name="T7" fmla="*/ 31 h 427"/>
                <a:gd name="T8" fmla="*/ 78 w 940"/>
                <a:gd name="T9" fmla="*/ 31 h 427"/>
                <a:gd name="T10" fmla="*/ 78 w 940"/>
                <a:gd name="T11" fmla="*/ 0 h 427"/>
                <a:gd name="T12" fmla="*/ 136 w 940"/>
                <a:gd name="T13" fmla="*/ 0 h 427"/>
                <a:gd name="T14" fmla="*/ 136 w 940"/>
                <a:gd name="T15" fmla="*/ 31 h 427"/>
                <a:gd name="T16" fmla="*/ 162 w 940"/>
                <a:gd name="T17" fmla="*/ 31 h 427"/>
                <a:gd name="T18" fmla="*/ 162 w 940"/>
                <a:gd name="T19" fmla="*/ 0 h 427"/>
                <a:gd name="T20" fmla="*/ 214 w 940"/>
                <a:gd name="T21" fmla="*/ 0 h 427"/>
                <a:gd name="T22" fmla="*/ 214 w 940"/>
                <a:gd name="T23" fmla="*/ 31 h 427"/>
                <a:gd name="T24" fmla="*/ 240 w 940"/>
                <a:gd name="T25" fmla="*/ 31 h 427"/>
                <a:gd name="T26" fmla="*/ 240 w 940"/>
                <a:gd name="T27" fmla="*/ 0 h 427"/>
                <a:gd name="T28" fmla="*/ 299 w 940"/>
                <a:gd name="T29" fmla="*/ 0 h 427"/>
                <a:gd name="T30" fmla="*/ 299 w 940"/>
                <a:gd name="T31" fmla="*/ 31 h 427"/>
                <a:gd name="T32" fmla="*/ 316 w 940"/>
                <a:gd name="T33" fmla="*/ 31 h 427"/>
                <a:gd name="T34" fmla="*/ 316 w 940"/>
                <a:gd name="T35" fmla="*/ 0 h 427"/>
                <a:gd name="T36" fmla="*/ 376 w 940"/>
                <a:gd name="T37" fmla="*/ 0 h 427"/>
                <a:gd name="T38" fmla="*/ 376 w 940"/>
                <a:gd name="T39" fmla="*/ 31 h 427"/>
                <a:gd name="T40" fmla="*/ 376 w 940"/>
                <a:gd name="T41" fmla="*/ 31 h 427"/>
                <a:gd name="T42" fmla="*/ 393 w 940"/>
                <a:gd name="T43" fmla="*/ 31 h 427"/>
                <a:gd name="T44" fmla="*/ 393 w 940"/>
                <a:gd name="T45" fmla="*/ 31 h 427"/>
                <a:gd name="T46" fmla="*/ 393 w 940"/>
                <a:gd name="T47" fmla="*/ 0 h 427"/>
                <a:gd name="T48" fmla="*/ 452 w 940"/>
                <a:gd name="T49" fmla="*/ 0 h 427"/>
                <a:gd name="T50" fmla="*/ 452 w 940"/>
                <a:gd name="T51" fmla="*/ 31 h 427"/>
                <a:gd name="T52" fmla="*/ 478 w 940"/>
                <a:gd name="T53" fmla="*/ 31 h 427"/>
                <a:gd name="T54" fmla="*/ 478 w 940"/>
                <a:gd name="T55" fmla="*/ 0 h 427"/>
                <a:gd name="T56" fmla="*/ 530 w 940"/>
                <a:gd name="T57" fmla="*/ 0 h 427"/>
                <a:gd name="T58" fmla="*/ 530 w 940"/>
                <a:gd name="T59" fmla="*/ 31 h 427"/>
                <a:gd name="T60" fmla="*/ 554 w 940"/>
                <a:gd name="T61" fmla="*/ 31 h 427"/>
                <a:gd name="T62" fmla="*/ 554 w 940"/>
                <a:gd name="T63" fmla="*/ 0 h 427"/>
                <a:gd name="T64" fmla="*/ 614 w 940"/>
                <a:gd name="T65" fmla="*/ 0 h 427"/>
                <a:gd name="T66" fmla="*/ 614 w 940"/>
                <a:gd name="T67" fmla="*/ 31 h 427"/>
                <a:gd name="T68" fmla="*/ 632 w 940"/>
                <a:gd name="T69" fmla="*/ 31 h 427"/>
                <a:gd name="T70" fmla="*/ 632 w 940"/>
                <a:gd name="T71" fmla="*/ 0 h 427"/>
                <a:gd name="T72" fmla="*/ 691 w 940"/>
                <a:gd name="T73" fmla="*/ 0 h 427"/>
                <a:gd name="T74" fmla="*/ 691 w 940"/>
                <a:gd name="T75" fmla="*/ 31 h 427"/>
                <a:gd name="T76" fmla="*/ 716 w 940"/>
                <a:gd name="T77" fmla="*/ 31 h 427"/>
                <a:gd name="T78" fmla="*/ 716 w 940"/>
                <a:gd name="T79" fmla="*/ 0 h 427"/>
                <a:gd name="T80" fmla="*/ 767 w 940"/>
                <a:gd name="T81" fmla="*/ 0 h 427"/>
                <a:gd name="T82" fmla="*/ 767 w 940"/>
                <a:gd name="T83" fmla="*/ 349 h 427"/>
                <a:gd name="T84" fmla="*/ 0 w 940"/>
                <a:gd name="T85" fmla="*/ 349 h 427"/>
                <a:gd name="T86" fmla="*/ 0 w 940"/>
                <a:gd name="T87" fmla="*/ 349 h 4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0"/>
                <a:gd name="T133" fmla="*/ 0 h 427"/>
                <a:gd name="T134" fmla="*/ 940 w 940"/>
                <a:gd name="T135" fmla="*/ 427 h 4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0" h="427">
                  <a:moveTo>
                    <a:pt x="0" y="427"/>
                  </a:moveTo>
                  <a:lnTo>
                    <a:pt x="0" y="0"/>
                  </a:lnTo>
                  <a:lnTo>
                    <a:pt x="74" y="0"/>
                  </a:lnTo>
                  <a:lnTo>
                    <a:pt x="74" y="38"/>
                  </a:lnTo>
                  <a:lnTo>
                    <a:pt x="95" y="38"/>
                  </a:lnTo>
                  <a:lnTo>
                    <a:pt x="95" y="0"/>
                  </a:lnTo>
                  <a:lnTo>
                    <a:pt x="167" y="0"/>
                  </a:lnTo>
                  <a:lnTo>
                    <a:pt x="167" y="38"/>
                  </a:lnTo>
                  <a:lnTo>
                    <a:pt x="199" y="38"/>
                  </a:lnTo>
                  <a:lnTo>
                    <a:pt x="199" y="0"/>
                  </a:lnTo>
                  <a:lnTo>
                    <a:pt x="262" y="0"/>
                  </a:lnTo>
                  <a:lnTo>
                    <a:pt x="262" y="38"/>
                  </a:lnTo>
                  <a:lnTo>
                    <a:pt x="294" y="38"/>
                  </a:lnTo>
                  <a:lnTo>
                    <a:pt x="294" y="0"/>
                  </a:lnTo>
                  <a:lnTo>
                    <a:pt x="366" y="0"/>
                  </a:lnTo>
                  <a:lnTo>
                    <a:pt x="366" y="38"/>
                  </a:lnTo>
                  <a:lnTo>
                    <a:pt x="387" y="38"/>
                  </a:lnTo>
                  <a:lnTo>
                    <a:pt x="387" y="0"/>
                  </a:lnTo>
                  <a:lnTo>
                    <a:pt x="461" y="0"/>
                  </a:lnTo>
                  <a:lnTo>
                    <a:pt x="461" y="38"/>
                  </a:lnTo>
                  <a:lnTo>
                    <a:pt x="482" y="38"/>
                  </a:lnTo>
                  <a:lnTo>
                    <a:pt x="482" y="0"/>
                  </a:lnTo>
                  <a:lnTo>
                    <a:pt x="554" y="0"/>
                  </a:lnTo>
                  <a:lnTo>
                    <a:pt x="554" y="38"/>
                  </a:lnTo>
                  <a:lnTo>
                    <a:pt x="586" y="38"/>
                  </a:lnTo>
                  <a:lnTo>
                    <a:pt x="586" y="0"/>
                  </a:lnTo>
                  <a:lnTo>
                    <a:pt x="649" y="0"/>
                  </a:lnTo>
                  <a:lnTo>
                    <a:pt x="649" y="38"/>
                  </a:lnTo>
                  <a:lnTo>
                    <a:pt x="679" y="38"/>
                  </a:lnTo>
                  <a:lnTo>
                    <a:pt x="679" y="0"/>
                  </a:lnTo>
                  <a:lnTo>
                    <a:pt x="752" y="0"/>
                  </a:lnTo>
                  <a:lnTo>
                    <a:pt x="752" y="38"/>
                  </a:lnTo>
                  <a:lnTo>
                    <a:pt x="774" y="38"/>
                  </a:lnTo>
                  <a:lnTo>
                    <a:pt x="774" y="0"/>
                  </a:lnTo>
                  <a:lnTo>
                    <a:pt x="847" y="0"/>
                  </a:lnTo>
                  <a:lnTo>
                    <a:pt x="847" y="38"/>
                  </a:lnTo>
                  <a:lnTo>
                    <a:pt x="877" y="38"/>
                  </a:lnTo>
                  <a:lnTo>
                    <a:pt x="877" y="0"/>
                  </a:lnTo>
                  <a:lnTo>
                    <a:pt x="940" y="0"/>
                  </a:lnTo>
                  <a:lnTo>
                    <a:pt x="940" y="427"/>
                  </a:lnTo>
                  <a:lnTo>
                    <a:pt x="0" y="427"/>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12" name="Freeform 329"/>
            <p:cNvSpPr>
              <a:spLocks/>
            </p:cNvSpPr>
            <p:nvPr/>
          </p:nvSpPr>
          <p:spPr bwMode="auto">
            <a:xfrm>
              <a:off x="4523" y="3136"/>
              <a:ext cx="767" cy="349"/>
            </a:xfrm>
            <a:custGeom>
              <a:avLst/>
              <a:gdLst>
                <a:gd name="T0" fmla="*/ 0 w 940"/>
                <a:gd name="T1" fmla="*/ 349 h 427"/>
                <a:gd name="T2" fmla="*/ 0 w 940"/>
                <a:gd name="T3" fmla="*/ 0 h 427"/>
                <a:gd name="T4" fmla="*/ 60 w 940"/>
                <a:gd name="T5" fmla="*/ 0 h 427"/>
                <a:gd name="T6" fmla="*/ 60 w 940"/>
                <a:gd name="T7" fmla="*/ 31 h 427"/>
                <a:gd name="T8" fmla="*/ 78 w 940"/>
                <a:gd name="T9" fmla="*/ 31 h 427"/>
                <a:gd name="T10" fmla="*/ 78 w 940"/>
                <a:gd name="T11" fmla="*/ 0 h 427"/>
                <a:gd name="T12" fmla="*/ 136 w 940"/>
                <a:gd name="T13" fmla="*/ 0 h 427"/>
                <a:gd name="T14" fmla="*/ 136 w 940"/>
                <a:gd name="T15" fmla="*/ 31 h 427"/>
                <a:gd name="T16" fmla="*/ 162 w 940"/>
                <a:gd name="T17" fmla="*/ 31 h 427"/>
                <a:gd name="T18" fmla="*/ 162 w 940"/>
                <a:gd name="T19" fmla="*/ 0 h 427"/>
                <a:gd name="T20" fmla="*/ 214 w 940"/>
                <a:gd name="T21" fmla="*/ 0 h 427"/>
                <a:gd name="T22" fmla="*/ 214 w 940"/>
                <a:gd name="T23" fmla="*/ 31 h 427"/>
                <a:gd name="T24" fmla="*/ 240 w 940"/>
                <a:gd name="T25" fmla="*/ 31 h 427"/>
                <a:gd name="T26" fmla="*/ 240 w 940"/>
                <a:gd name="T27" fmla="*/ 0 h 427"/>
                <a:gd name="T28" fmla="*/ 299 w 940"/>
                <a:gd name="T29" fmla="*/ 0 h 427"/>
                <a:gd name="T30" fmla="*/ 299 w 940"/>
                <a:gd name="T31" fmla="*/ 31 h 427"/>
                <a:gd name="T32" fmla="*/ 316 w 940"/>
                <a:gd name="T33" fmla="*/ 31 h 427"/>
                <a:gd name="T34" fmla="*/ 316 w 940"/>
                <a:gd name="T35" fmla="*/ 0 h 427"/>
                <a:gd name="T36" fmla="*/ 376 w 940"/>
                <a:gd name="T37" fmla="*/ 0 h 427"/>
                <a:gd name="T38" fmla="*/ 376 w 940"/>
                <a:gd name="T39" fmla="*/ 31 h 427"/>
                <a:gd name="T40" fmla="*/ 376 w 940"/>
                <a:gd name="T41" fmla="*/ 31 h 427"/>
                <a:gd name="T42" fmla="*/ 393 w 940"/>
                <a:gd name="T43" fmla="*/ 31 h 427"/>
                <a:gd name="T44" fmla="*/ 393 w 940"/>
                <a:gd name="T45" fmla="*/ 31 h 427"/>
                <a:gd name="T46" fmla="*/ 393 w 940"/>
                <a:gd name="T47" fmla="*/ 0 h 427"/>
                <a:gd name="T48" fmla="*/ 452 w 940"/>
                <a:gd name="T49" fmla="*/ 0 h 427"/>
                <a:gd name="T50" fmla="*/ 452 w 940"/>
                <a:gd name="T51" fmla="*/ 31 h 427"/>
                <a:gd name="T52" fmla="*/ 478 w 940"/>
                <a:gd name="T53" fmla="*/ 31 h 427"/>
                <a:gd name="T54" fmla="*/ 478 w 940"/>
                <a:gd name="T55" fmla="*/ 0 h 427"/>
                <a:gd name="T56" fmla="*/ 530 w 940"/>
                <a:gd name="T57" fmla="*/ 0 h 427"/>
                <a:gd name="T58" fmla="*/ 530 w 940"/>
                <a:gd name="T59" fmla="*/ 31 h 427"/>
                <a:gd name="T60" fmla="*/ 554 w 940"/>
                <a:gd name="T61" fmla="*/ 31 h 427"/>
                <a:gd name="T62" fmla="*/ 554 w 940"/>
                <a:gd name="T63" fmla="*/ 0 h 427"/>
                <a:gd name="T64" fmla="*/ 614 w 940"/>
                <a:gd name="T65" fmla="*/ 0 h 427"/>
                <a:gd name="T66" fmla="*/ 614 w 940"/>
                <a:gd name="T67" fmla="*/ 31 h 427"/>
                <a:gd name="T68" fmla="*/ 632 w 940"/>
                <a:gd name="T69" fmla="*/ 31 h 427"/>
                <a:gd name="T70" fmla="*/ 632 w 940"/>
                <a:gd name="T71" fmla="*/ 0 h 427"/>
                <a:gd name="T72" fmla="*/ 691 w 940"/>
                <a:gd name="T73" fmla="*/ 0 h 427"/>
                <a:gd name="T74" fmla="*/ 691 w 940"/>
                <a:gd name="T75" fmla="*/ 31 h 427"/>
                <a:gd name="T76" fmla="*/ 716 w 940"/>
                <a:gd name="T77" fmla="*/ 31 h 427"/>
                <a:gd name="T78" fmla="*/ 716 w 940"/>
                <a:gd name="T79" fmla="*/ 0 h 427"/>
                <a:gd name="T80" fmla="*/ 767 w 940"/>
                <a:gd name="T81" fmla="*/ 0 h 427"/>
                <a:gd name="T82" fmla="*/ 767 w 940"/>
                <a:gd name="T83" fmla="*/ 349 h 427"/>
                <a:gd name="T84" fmla="*/ 0 w 940"/>
                <a:gd name="T85" fmla="*/ 349 h 427"/>
                <a:gd name="T86" fmla="*/ 0 w 940"/>
                <a:gd name="T87" fmla="*/ 349 h 4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0"/>
                <a:gd name="T133" fmla="*/ 0 h 427"/>
                <a:gd name="T134" fmla="*/ 940 w 940"/>
                <a:gd name="T135" fmla="*/ 427 h 4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0" h="427">
                  <a:moveTo>
                    <a:pt x="0" y="427"/>
                  </a:moveTo>
                  <a:lnTo>
                    <a:pt x="0" y="0"/>
                  </a:lnTo>
                  <a:lnTo>
                    <a:pt x="74" y="0"/>
                  </a:lnTo>
                  <a:lnTo>
                    <a:pt x="74" y="38"/>
                  </a:lnTo>
                  <a:lnTo>
                    <a:pt x="95" y="38"/>
                  </a:lnTo>
                  <a:lnTo>
                    <a:pt x="95" y="0"/>
                  </a:lnTo>
                  <a:lnTo>
                    <a:pt x="167" y="0"/>
                  </a:lnTo>
                  <a:lnTo>
                    <a:pt x="167" y="38"/>
                  </a:lnTo>
                  <a:lnTo>
                    <a:pt x="199" y="38"/>
                  </a:lnTo>
                  <a:lnTo>
                    <a:pt x="199" y="0"/>
                  </a:lnTo>
                  <a:lnTo>
                    <a:pt x="262" y="0"/>
                  </a:lnTo>
                  <a:lnTo>
                    <a:pt x="262" y="38"/>
                  </a:lnTo>
                  <a:lnTo>
                    <a:pt x="294" y="38"/>
                  </a:lnTo>
                  <a:lnTo>
                    <a:pt x="294" y="0"/>
                  </a:lnTo>
                  <a:lnTo>
                    <a:pt x="366" y="0"/>
                  </a:lnTo>
                  <a:lnTo>
                    <a:pt x="366" y="38"/>
                  </a:lnTo>
                  <a:lnTo>
                    <a:pt x="387" y="38"/>
                  </a:lnTo>
                  <a:lnTo>
                    <a:pt x="387" y="0"/>
                  </a:lnTo>
                  <a:lnTo>
                    <a:pt x="461" y="0"/>
                  </a:lnTo>
                  <a:lnTo>
                    <a:pt x="461" y="38"/>
                  </a:lnTo>
                  <a:lnTo>
                    <a:pt x="482" y="38"/>
                  </a:lnTo>
                  <a:lnTo>
                    <a:pt x="482" y="0"/>
                  </a:lnTo>
                  <a:lnTo>
                    <a:pt x="554" y="0"/>
                  </a:lnTo>
                  <a:lnTo>
                    <a:pt x="554" y="38"/>
                  </a:lnTo>
                  <a:lnTo>
                    <a:pt x="586" y="38"/>
                  </a:lnTo>
                  <a:lnTo>
                    <a:pt x="586" y="0"/>
                  </a:lnTo>
                  <a:lnTo>
                    <a:pt x="649" y="0"/>
                  </a:lnTo>
                  <a:lnTo>
                    <a:pt x="649" y="38"/>
                  </a:lnTo>
                  <a:lnTo>
                    <a:pt x="679" y="38"/>
                  </a:lnTo>
                  <a:lnTo>
                    <a:pt x="679" y="0"/>
                  </a:lnTo>
                  <a:lnTo>
                    <a:pt x="752" y="0"/>
                  </a:lnTo>
                  <a:lnTo>
                    <a:pt x="752" y="38"/>
                  </a:lnTo>
                  <a:lnTo>
                    <a:pt x="774" y="38"/>
                  </a:lnTo>
                  <a:lnTo>
                    <a:pt x="774" y="0"/>
                  </a:lnTo>
                  <a:lnTo>
                    <a:pt x="847" y="0"/>
                  </a:lnTo>
                  <a:lnTo>
                    <a:pt x="847" y="38"/>
                  </a:lnTo>
                  <a:lnTo>
                    <a:pt x="877" y="38"/>
                  </a:lnTo>
                  <a:lnTo>
                    <a:pt x="877" y="0"/>
                  </a:lnTo>
                  <a:lnTo>
                    <a:pt x="940" y="0"/>
                  </a:lnTo>
                  <a:lnTo>
                    <a:pt x="940" y="427"/>
                  </a:lnTo>
                  <a:lnTo>
                    <a:pt x="0" y="427"/>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13" name="Rectangle 330"/>
            <p:cNvSpPr>
              <a:spLocks noChangeArrowheads="1"/>
            </p:cNvSpPr>
            <p:nvPr/>
          </p:nvSpPr>
          <p:spPr bwMode="auto">
            <a:xfrm>
              <a:off x="4063" y="3136"/>
              <a:ext cx="460" cy="37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14" name="Rectangle 331"/>
            <p:cNvSpPr>
              <a:spLocks noChangeArrowheads="1"/>
            </p:cNvSpPr>
            <p:nvPr/>
          </p:nvSpPr>
          <p:spPr bwMode="auto">
            <a:xfrm>
              <a:off x="4068" y="3141"/>
              <a:ext cx="451" cy="360"/>
            </a:xfrm>
            <a:prstGeom prst="rect">
              <a:avLst/>
            </a:prstGeom>
            <a:solidFill>
              <a:srgbClr val="FFCC00"/>
            </a:solidFill>
            <a:ln w="11113">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15" name="Freeform 332"/>
            <p:cNvSpPr>
              <a:spLocks/>
            </p:cNvSpPr>
            <p:nvPr/>
          </p:nvSpPr>
          <p:spPr bwMode="auto">
            <a:xfrm>
              <a:off x="4063" y="2962"/>
              <a:ext cx="460" cy="174"/>
            </a:xfrm>
            <a:custGeom>
              <a:avLst/>
              <a:gdLst>
                <a:gd name="T0" fmla="*/ 0 w 564"/>
                <a:gd name="T1" fmla="*/ 170 h 213"/>
                <a:gd name="T2" fmla="*/ 2 w 564"/>
                <a:gd name="T3" fmla="*/ 163 h 213"/>
                <a:gd name="T4" fmla="*/ 7 w 564"/>
                <a:gd name="T5" fmla="*/ 158 h 213"/>
                <a:gd name="T6" fmla="*/ 15 w 564"/>
                <a:gd name="T7" fmla="*/ 151 h 213"/>
                <a:gd name="T8" fmla="*/ 21 w 564"/>
                <a:gd name="T9" fmla="*/ 144 h 213"/>
                <a:gd name="T10" fmla="*/ 29 w 564"/>
                <a:gd name="T11" fmla="*/ 135 h 213"/>
                <a:gd name="T12" fmla="*/ 36 w 564"/>
                <a:gd name="T13" fmla="*/ 121 h 213"/>
                <a:gd name="T14" fmla="*/ 45 w 564"/>
                <a:gd name="T15" fmla="*/ 108 h 213"/>
                <a:gd name="T16" fmla="*/ 52 w 564"/>
                <a:gd name="T17" fmla="*/ 95 h 213"/>
                <a:gd name="T18" fmla="*/ 60 w 564"/>
                <a:gd name="T19" fmla="*/ 77 h 213"/>
                <a:gd name="T20" fmla="*/ 64 w 564"/>
                <a:gd name="T21" fmla="*/ 60 h 213"/>
                <a:gd name="T22" fmla="*/ 72 w 564"/>
                <a:gd name="T23" fmla="*/ 43 h 213"/>
                <a:gd name="T24" fmla="*/ 75 w 564"/>
                <a:gd name="T25" fmla="*/ 27 h 213"/>
                <a:gd name="T26" fmla="*/ 79 w 564"/>
                <a:gd name="T27" fmla="*/ 14 h 213"/>
                <a:gd name="T28" fmla="*/ 82 w 564"/>
                <a:gd name="T29" fmla="*/ 5 h 213"/>
                <a:gd name="T30" fmla="*/ 84 w 564"/>
                <a:gd name="T31" fmla="*/ 0 h 213"/>
                <a:gd name="T32" fmla="*/ 367 w 564"/>
                <a:gd name="T33" fmla="*/ 0 h 213"/>
                <a:gd name="T34" fmla="*/ 367 w 564"/>
                <a:gd name="T35" fmla="*/ 2 h 213"/>
                <a:gd name="T36" fmla="*/ 371 w 564"/>
                <a:gd name="T37" fmla="*/ 9 h 213"/>
                <a:gd name="T38" fmla="*/ 374 w 564"/>
                <a:gd name="T39" fmla="*/ 21 h 213"/>
                <a:gd name="T40" fmla="*/ 381 w 564"/>
                <a:gd name="T41" fmla="*/ 36 h 213"/>
                <a:gd name="T42" fmla="*/ 387 w 564"/>
                <a:gd name="T43" fmla="*/ 52 h 213"/>
                <a:gd name="T44" fmla="*/ 394 w 564"/>
                <a:gd name="T45" fmla="*/ 69 h 213"/>
                <a:gd name="T46" fmla="*/ 401 w 564"/>
                <a:gd name="T47" fmla="*/ 86 h 213"/>
                <a:gd name="T48" fmla="*/ 409 w 564"/>
                <a:gd name="T49" fmla="*/ 104 h 213"/>
                <a:gd name="T50" fmla="*/ 415 w 564"/>
                <a:gd name="T51" fmla="*/ 117 h 213"/>
                <a:gd name="T52" fmla="*/ 422 w 564"/>
                <a:gd name="T53" fmla="*/ 130 h 213"/>
                <a:gd name="T54" fmla="*/ 430 w 564"/>
                <a:gd name="T55" fmla="*/ 139 h 213"/>
                <a:gd name="T56" fmla="*/ 437 w 564"/>
                <a:gd name="T57" fmla="*/ 149 h 213"/>
                <a:gd name="T58" fmla="*/ 442 w 564"/>
                <a:gd name="T59" fmla="*/ 155 h 213"/>
                <a:gd name="T60" fmla="*/ 449 w 564"/>
                <a:gd name="T61" fmla="*/ 163 h 213"/>
                <a:gd name="T62" fmla="*/ 454 w 564"/>
                <a:gd name="T63" fmla="*/ 167 h 213"/>
                <a:gd name="T64" fmla="*/ 460 w 564"/>
                <a:gd name="T65" fmla="*/ 174 h 213"/>
                <a:gd name="T66" fmla="*/ 0 w 564"/>
                <a:gd name="T67" fmla="*/ 174 h 2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4"/>
                <a:gd name="T103" fmla="*/ 0 h 213"/>
                <a:gd name="T104" fmla="*/ 564 w 564"/>
                <a:gd name="T105" fmla="*/ 213 h 2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4" h="213">
                  <a:moveTo>
                    <a:pt x="0" y="213"/>
                  </a:moveTo>
                  <a:lnTo>
                    <a:pt x="0" y="208"/>
                  </a:lnTo>
                  <a:lnTo>
                    <a:pt x="3" y="204"/>
                  </a:lnTo>
                  <a:lnTo>
                    <a:pt x="3" y="199"/>
                  </a:lnTo>
                  <a:lnTo>
                    <a:pt x="8" y="199"/>
                  </a:lnTo>
                  <a:lnTo>
                    <a:pt x="9" y="194"/>
                  </a:lnTo>
                  <a:lnTo>
                    <a:pt x="14" y="190"/>
                  </a:lnTo>
                  <a:lnTo>
                    <a:pt x="19" y="185"/>
                  </a:lnTo>
                  <a:lnTo>
                    <a:pt x="23" y="183"/>
                  </a:lnTo>
                  <a:lnTo>
                    <a:pt x="26" y="176"/>
                  </a:lnTo>
                  <a:lnTo>
                    <a:pt x="31" y="170"/>
                  </a:lnTo>
                  <a:lnTo>
                    <a:pt x="35" y="165"/>
                  </a:lnTo>
                  <a:lnTo>
                    <a:pt x="40" y="159"/>
                  </a:lnTo>
                  <a:lnTo>
                    <a:pt x="44" y="148"/>
                  </a:lnTo>
                  <a:lnTo>
                    <a:pt x="50" y="143"/>
                  </a:lnTo>
                  <a:lnTo>
                    <a:pt x="55" y="132"/>
                  </a:lnTo>
                  <a:lnTo>
                    <a:pt x="64" y="127"/>
                  </a:lnTo>
                  <a:lnTo>
                    <a:pt x="64" y="116"/>
                  </a:lnTo>
                  <a:lnTo>
                    <a:pt x="68" y="105"/>
                  </a:lnTo>
                  <a:lnTo>
                    <a:pt x="73" y="94"/>
                  </a:lnTo>
                  <a:lnTo>
                    <a:pt x="77" y="85"/>
                  </a:lnTo>
                  <a:lnTo>
                    <a:pt x="79" y="74"/>
                  </a:lnTo>
                  <a:lnTo>
                    <a:pt x="83" y="64"/>
                  </a:lnTo>
                  <a:lnTo>
                    <a:pt x="88" y="53"/>
                  </a:lnTo>
                  <a:lnTo>
                    <a:pt x="92" y="44"/>
                  </a:lnTo>
                  <a:lnTo>
                    <a:pt x="92" y="33"/>
                  </a:lnTo>
                  <a:lnTo>
                    <a:pt x="97" y="26"/>
                  </a:lnTo>
                  <a:lnTo>
                    <a:pt x="97" y="17"/>
                  </a:lnTo>
                  <a:lnTo>
                    <a:pt x="101" y="11"/>
                  </a:lnTo>
                  <a:lnTo>
                    <a:pt x="101" y="6"/>
                  </a:lnTo>
                  <a:lnTo>
                    <a:pt x="103" y="2"/>
                  </a:lnTo>
                  <a:lnTo>
                    <a:pt x="103" y="0"/>
                  </a:lnTo>
                  <a:lnTo>
                    <a:pt x="106" y="0"/>
                  </a:lnTo>
                  <a:lnTo>
                    <a:pt x="450" y="0"/>
                  </a:lnTo>
                  <a:lnTo>
                    <a:pt x="450" y="2"/>
                  </a:lnTo>
                  <a:lnTo>
                    <a:pt x="450" y="6"/>
                  </a:lnTo>
                  <a:lnTo>
                    <a:pt x="455" y="11"/>
                  </a:lnTo>
                  <a:lnTo>
                    <a:pt x="455" y="17"/>
                  </a:lnTo>
                  <a:lnTo>
                    <a:pt x="459" y="26"/>
                  </a:lnTo>
                  <a:lnTo>
                    <a:pt x="462" y="33"/>
                  </a:lnTo>
                  <a:lnTo>
                    <a:pt x="467" y="44"/>
                  </a:lnTo>
                  <a:lnTo>
                    <a:pt x="470" y="53"/>
                  </a:lnTo>
                  <a:lnTo>
                    <a:pt x="474" y="64"/>
                  </a:lnTo>
                  <a:lnTo>
                    <a:pt x="479" y="74"/>
                  </a:lnTo>
                  <a:lnTo>
                    <a:pt x="483" y="85"/>
                  </a:lnTo>
                  <a:lnTo>
                    <a:pt x="488" y="94"/>
                  </a:lnTo>
                  <a:lnTo>
                    <a:pt x="492" y="105"/>
                  </a:lnTo>
                  <a:lnTo>
                    <a:pt x="497" y="116"/>
                  </a:lnTo>
                  <a:lnTo>
                    <a:pt x="501" y="127"/>
                  </a:lnTo>
                  <a:lnTo>
                    <a:pt x="504" y="132"/>
                  </a:lnTo>
                  <a:lnTo>
                    <a:pt x="509" y="143"/>
                  </a:lnTo>
                  <a:lnTo>
                    <a:pt x="513" y="148"/>
                  </a:lnTo>
                  <a:lnTo>
                    <a:pt x="518" y="159"/>
                  </a:lnTo>
                  <a:lnTo>
                    <a:pt x="522" y="165"/>
                  </a:lnTo>
                  <a:lnTo>
                    <a:pt x="527" y="170"/>
                  </a:lnTo>
                  <a:lnTo>
                    <a:pt x="531" y="176"/>
                  </a:lnTo>
                  <a:lnTo>
                    <a:pt x="536" y="183"/>
                  </a:lnTo>
                  <a:lnTo>
                    <a:pt x="537" y="185"/>
                  </a:lnTo>
                  <a:lnTo>
                    <a:pt x="542" y="190"/>
                  </a:lnTo>
                  <a:lnTo>
                    <a:pt x="546" y="194"/>
                  </a:lnTo>
                  <a:lnTo>
                    <a:pt x="551" y="199"/>
                  </a:lnTo>
                  <a:lnTo>
                    <a:pt x="552" y="199"/>
                  </a:lnTo>
                  <a:lnTo>
                    <a:pt x="557" y="204"/>
                  </a:lnTo>
                  <a:lnTo>
                    <a:pt x="560" y="208"/>
                  </a:lnTo>
                  <a:lnTo>
                    <a:pt x="564" y="213"/>
                  </a:lnTo>
                  <a:lnTo>
                    <a:pt x="0" y="213"/>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16" name="Freeform 333"/>
            <p:cNvSpPr>
              <a:spLocks/>
            </p:cNvSpPr>
            <p:nvPr/>
          </p:nvSpPr>
          <p:spPr bwMode="auto">
            <a:xfrm>
              <a:off x="4063" y="2962"/>
              <a:ext cx="460" cy="174"/>
            </a:xfrm>
            <a:custGeom>
              <a:avLst/>
              <a:gdLst>
                <a:gd name="T0" fmla="*/ 0 w 564"/>
                <a:gd name="T1" fmla="*/ 170 h 213"/>
                <a:gd name="T2" fmla="*/ 2 w 564"/>
                <a:gd name="T3" fmla="*/ 163 h 213"/>
                <a:gd name="T4" fmla="*/ 7 w 564"/>
                <a:gd name="T5" fmla="*/ 158 h 213"/>
                <a:gd name="T6" fmla="*/ 15 w 564"/>
                <a:gd name="T7" fmla="*/ 151 h 213"/>
                <a:gd name="T8" fmla="*/ 21 w 564"/>
                <a:gd name="T9" fmla="*/ 144 h 213"/>
                <a:gd name="T10" fmla="*/ 29 w 564"/>
                <a:gd name="T11" fmla="*/ 135 h 213"/>
                <a:gd name="T12" fmla="*/ 36 w 564"/>
                <a:gd name="T13" fmla="*/ 121 h 213"/>
                <a:gd name="T14" fmla="*/ 45 w 564"/>
                <a:gd name="T15" fmla="*/ 108 h 213"/>
                <a:gd name="T16" fmla="*/ 52 w 564"/>
                <a:gd name="T17" fmla="*/ 95 h 213"/>
                <a:gd name="T18" fmla="*/ 60 w 564"/>
                <a:gd name="T19" fmla="*/ 77 h 213"/>
                <a:gd name="T20" fmla="*/ 64 w 564"/>
                <a:gd name="T21" fmla="*/ 60 h 213"/>
                <a:gd name="T22" fmla="*/ 72 w 564"/>
                <a:gd name="T23" fmla="*/ 43 h 213"/>
                <a:gd name="T24" fmla="*/ 75 w 564"/>
                <a:gd name="T25" fmla="*/ 27 h 213"/>
                <a:gd name="T26" fmla="*/ 79 w 564"/>
                <a:gd name="T27" fmla="*/ 14 h 213"/>
                <a:gd name="T28" fmla="*/ 82 w 564"/>
                <a:gd name="T29" fmla="*/ 5 h 213"/>
                <a:gd name="T30" fmla="*/ 84 w 564"/>
                <a:gd name="T31" fmla="*/ 0 h 213"/>
                <a:gd name="T32" fmla="*/ 367 w 564"/>
                <a:gd name="T33" fmla="*/ 0 h 213"/>
                <a:gd name="T34" fmla="*/ 367 w 564"/>
                <a:gd name="T35" fmla="*/ 2 h 213"/>
                <a:gd name="T36" fmla="*/ 371 w 564"/>
                <a:gd name="T37" fmla="*/ 9 h 213"/>
                <a:gd name="T38" fmla="*/ 374 w 564"/>
                <a:gd name="T39" fmla="*/ 21 h 213"/>
                <a:gd name="T40" fmla="*/ 381 w 564"/>
                <a:gd name="T41" fmla="*/ 36 h 213"/>
                <a:gd name="T42" fmla="*/ 387 w 564"/>
                <a:gd name="T43" fmla="*/ 52 h 213"/>
                <a:gd name="T44" fmla="*/ 394 w 564"/>
                <a:gd name="T45" fmla="*/ 69 h 213"/>
                <a:gd name="T46" fmla="*/ 401 w 564"/>
                <a:gd name="T47" fmla="*/ 86 h 213"/>
                <a:gd name="T48" fmla="*/ 409 w 564"/>
                <a:gd name="T49" fmla="*/ 104 h 213"/>
                <a:gd name="T50" fmla="*/ 415 w 564"/>
                <a:gd name="T51" fmla="*/ 117 h 213"/>
                <a:gd name="T52" fmla="*/ 422 w 564"/>
                <a:gd name="T53" fmla="*/ 130 h 213"/>
                <a:gd name="T54" fmla="*/ 430 w 564"/>
                <a:gd name="T55" fmla="*/ 139 h 213"/>
                <a:gd name="T56" fmla="*/ 437 w 564"/>
                <a:gd name="T57" fmla="*/ 149 h 213"/>
                <a:gd name="T58" fmla="*/ 442 w 564"/>
                <a:gd name="T59" fmla="*/ 155 h 213"/>
                <a:gd name="T60" fmla="*/ 449 w 564"/>
                <a:gd name="T61" fmla="*/ 163 h 213"/>
                <a:gd name="T62" fmla="*/ 454 w 564"/>
                <a:gd name="T63" fmla="*/ 167 h 213"/>
                <a:gd name="T64" fmla="*/ 460 w 564"/>
                <a:gd name="T65" fmla="*/ 174 h 213"/>
                <a:gd name="T66" fmla="*/ 0 w 564"/>
                <a:gd name="T67" fmla="*/ 174 h 2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4"/>
                <a:gd name="T103" fmla="*/ 0 h 213"/>
                <a:gd name="T104" fmla="*/ 564 w 564"/>
                <a:gd name="T105" fmla="*/ 213 h 2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4" h="213">
                  <a:moveTo>
                    <a:pt x="0" y="213"/>
                  </a:moveTo>
                  <a:lnTo>
                    <a:pt x="0" y="208"/>
                  </a:lnTo>
                  <a:lnTo>
                    <a:pt x="3" y="204"/>
                  </a:lnTo>
                  <a:lnTo>
                    <a:pt x="3" y="199"/>
                  </a:lnTo>
                  <a:lnTo>
                    <a:pt x="8" y="199"/>
                  </a:lnTo>
                  <a:lnTo>
                    <a:pt x="9" y="194"/>
                  </a:lnTo>
                  <a:lnTo>
                    <a:pt x="14" y="190"/>
                  </a:lnTo>
                  <a:lnTo>
                    <a:pt x="19" y="185"/>
                  </a:lnTo>
                  <a:lnTo>
                    <a:pt x="23" y="183"/>
                  </a:lnTo>
                  <a:lnTo>
                    <a:pt x="26" y="176"/>
                  </a:lnTo>
                  <a:lnTo>
                    <a:pt x="31" y="170"/>
                  </a:lnTo>
                  <a:lnTo>
                    <a:pt x="35" y="165"/>
                  </a:lnTo>
                  <a:lnTo>
                    <a:pt x="40" y="159"/>
                  </a:lnTo>
                  <a:lnTo>
                    <a:pt x="44" y="148"/>
                  </a:lnTo>
                  <a:lnTo>
                    <a:pt x="50" y="143"/>
                  </a:lnTo>
                  <a:lnTo>
                    <a:pt x="55" y="132"/>
                  </a:lnTo>
                  <a:lnTo>
                    <a:pt x="64" y="127"/>
                  </a:lnTo>
                  <a:lnTo>
                    <a:pt x="64" y="116"/>
                  </a:lnTo>
                  <a:lnTo>
                    <a:pt x="68" y="105"/>
                  </a:lnTo>
                  <a:lnTo>
                    <a:pt x="73" y="94"/>
                  </a:lnTo>
                  <a:lnTo>
                    <a:pt x="77" y="85"/>
                  </a:lnTo>
                  <a:lnTo>
                    <a:pt x="79" y="74"/>
                  </a:lnTo>
                  <a:lnTo>
                    <a:pt x="83" y="64"/>
                  </a:lnTo>
                  <a:lnTo>
                    <a:pt x="88" y="53"/>
                  </a:lnTo>
                  <a:lnTo>
                    <a:pt x="92" y="44"/>
                  </a:lnTo>
                  <a:lnTo>
                    <a:pt x="92" y="33"/>
                  </a:lnTo>
                  <a:lnTo>
                    <a:pt x="97" y="26"/>
                  </a:lnTo>
                  <a:lnTo>
                    <a:pt x="97" y="17"/>
                  </a:lnTo>
                  <a:lnTo>
                    <a:pt x="101" y="11"/>
                  </a:lnTo>
                  <a:lnTo>
                    <a:pt x="101" y="6"/>
                  </a:lnTo>
                  <a:lnTo>
                    <a:pt x="103" y="2"/>
                  </a:lnTo>
                  <a:lnTo>
                    <a:pt x="103" y="0"/>
                  </a:lnTo>
                  <a:lnTo>
                    <a:pt x="106" y="0"/>
                  </a:lnTo>
                  <a:lnTo>
                    <a:pt x="450" y="0"/>
                  </a:lnTo>
                  <a:lnTo>
                    <a:pt x="450" y="2"/>
                  </a:lnTo>
                  <a:lnTo>
                    <a:pt x="450" y="6"/>
                  </a:lnTo>
                  <a:lnTo>
                    <a:pt x="455" y="11"/>
                  </a:lnTo>
                  <a:lnTo>
                    <a:pt x="455" y="17"/>
                  </a:lnTo>
                  <a:lnTo>
                    <a:pt x="459" y="26"/>
                  </a:lnTo>
                  <a:lnTo>
                    <a:pt x="462" y="33"/>
                  </a:lnTo>
                  <a:lnTo>
                    <a:pt x="467" y="44"/>
                  </a:lnTo>
                  <a:lnTo>
                    <a:pt x="470" y="53"/>
                  </a:lnTo>
                  <a:lnTo>
                    <a:pt x="474" y="64"/>
                  </a:lnTo>
                  <a:lnTo>
                    <a:pt x="479" y="74"/>
                  </a:lnTo>
                  <a:lnTo>
                    <a:pt x="483" y="85"/>
                  </a:lnTo>
                  <a:lnTo>
                    <a:pt x="488" y="94"/>
                  </a:lnTo>
                  <a:lnTo>
                    <a:pt x="492" y="105"/>
                  </a:lnTo>
                  <a:lnTo>
                    <a:pt x="497" y="116"/>
                  </a:lnTo>
                  <a:lnTo>
                    <a:pt x="501" y="127"/>
                  </a:lnTo>
                  <a:lnTo>
                    <a:pt x="504" y="132"/>
                  </a:lnTo>
                  <a:lnTo>
                    <a:pt x="509" y="143"/>
                  </a:lnTo>
                  <a:lnTo>
                    <a:pt x="513" y="148"/>
                  </a:lnTo>
                  <a:lnTo>
                    <a:pt x="518" y="159"/>
                  </a:lnTo>
                  <a:lnTo>
                    <a:pt x="522" y="165"/>
                  </a:lnTo>
                  <a:lnTo>
                    <a:pt x="527" y="170"/>
                  </a:lnTo>
                  <a:lnTo>
                    <a:pt x="531" y="176"/>
                  </a:lnTo>
                  <a:lnTo>
                    <a:pt x="536" y="183"/>
                  </a:lnTo>
                  <a:lnTo>
                    <a:pt x="537" y="185"/>
                  </a:lnTo>
                  <a:lnTo>
                    <a:pt x="542" y="190"/>
                  </a:lnTo>
                  <a:lnTo>
                    <a:pt x="546" y="194"/>
                  </a:lnTo>
                  <a:lnTo>
                    <a:pt x="551" y="199"/>
                  </a:lnTo>
                  <a:lnTo>
                    <a:pt x="552" y="199"/>
                  </a:lnTo>
                  <a:lnTo>
                    <a:pt x="557" y="204"/>
                  </a:lnTo>
                  <a:lnTo>
                    <a:pt x="560" y="208"/>
                  </a:lnTo>
                  <a:lnTo>
                    <a:pt x="564" y="213"/>
                  </a:lnTo>
                  <a:lnTo>
                    <a:pt x="0" y="213"/>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17" name="Freeform 334"/>
            <p:cNvSpPr>
              <a:spLocks/>
            </p:cNvSpPr>
            <p:nvPr/>
          </p:nvSpPr>
          <p:spPr bwMode="auto">
            <a:xfrm>
              <a:off x="4421" y="3167"/>
              <a:ext cx="68" cy="185"/>
            </a:xfrm>
            <a:custGeom>
              <a:avLst/>
              <a:gdLst>
                <a:gd name="T0" fmla="*/ 0 w 82"/>
                <a:gd name="T1" fmla="*/ 42 h 226"/>
                <a:gd name="T2" fmla="*/ 0 w 82"/>
                <a:gd name="T3" fmla="*/ 33 h 226"/>
                <a:gd name="T4" fmla="*/ 0 w 82"/>
                <a:gd name="T5" fmla="*/ 29 h 226"/>
                <a:gd name="T6" fmla="*/ 0 w 82"/>
                <a:gd name="T7" fmla="*/ 24 h 226"/>
                <a:gd name="T8" fmla="*/ 1 w 82"/>
                <a:gd name="T9" fmla="*/ 20 h 226"/>
                <a:gd name="T10" fmla="*/ 1 w 82"/>
                <a:gd name="T11" fmla="*/ 15 h 226"/>
                <a:gd name="T12" fmla="*/ 5 w 82"/>
                <a:gd name="T13" fmla="*/ 12 h 226"/>
                <a:gd name="T14" fmla="*/ 6 w 82"/>
                <a:gd name="T15" fmla="*/ 7 h 226"/>
                <a:gd name="T16" fmla="*/ 10 w 82"/>
                <a:gd name="T17" fmla="*/ 7 h 226"/>
                <a:gd name="T18" fmla="*/ 10 w 82"/>
                <a:gd name="T19" fmla="*/ 3 h 226"/>
                <a:gd name="T20" fmla="*/ 13 w 82"/>
                <a:gd name="T21" fmla="*/ 3 h 226"/>
                <a:gd name="T22" fmla="*/ 17 w 82"/>
                <a:gd name="T23" fmla="*/ 0 h 226"/>
                <a:gd name="T24" fmla="*/ 21 w 82"/>
                <a:gd name="T25" fmla="*/ 0 h 226"/>
                <a:gd name="T26" fmla="*/ 23 w 82"/>
                <a:gd name="T27" fmla="*/ 0 h 226"/>
                <a:gd name="T28" fmla="*/ 27 w 82"/>
                <a:gd name="T29" fmla="*/ 0 h 226"/>
                <a:gd name="T30" fmla="*/ 31 w 82"/>
                <a:gd name="T31" fmla="*/ 0 h 226"/>
                <a:gd name="T32" fmla="*/ 35 w 82"/>
                <a:gd name="T33" fmla="*/ 0 h 226"/>
                <a:gd name="T34" fmla="*/ 35 w 82"/>
                <a:gd name="T35" fmla="*/ 0 h 226"/>
                <a:gd name="T36" fmla="*/ 38 w 82"/>
                <a:gd name="T37" fmla="*/ 0 h 226"/>
                <a:gd name="T38" fmla="*/ 42 w 82"/>
                <a:gd name="T39" fmla="*/ 0 h 226"/>
                <a:gd name="T40" fmla="*/ 46 w 82"/>
                <a:gd name="T41" fmla="*/ 0 h 226"/>
                <a:gd name="T42" fmla="*/ 46 w 82"/>
                <a:gd name="T43" fmla="*/ 0 h 226"/>
                <a:gd name="T44" fmla="*/ 50 w 82"/>
                <a:gd name="T45" fmla="*/ 3 h 226"/>
                <a:gd name="T46" fmla="*/ 53 w 82"/>
                <a:gd name="T47" fmla="*/ 3 h 226"/>
                <a:gd name="T48" fmla="*/ 57 w 82"/>
                <a:gd name="T49" fmla="*/ 7 h 226"/>
                <a:gd name="T50" fmla="*/ 57 w 82"/>
                <a:gd name="T51" fmla="*/ 7 h 226"/>
                <a:gd name="T52" fmla="*/ 61 w 82"/>
                <a:gd name="T53" fmla="*/ 12 h 226"/>
                <a:gd name="T54" fmla="*/ 61 w 82"/>
                <a:gd name="T55" fmla="*/ 15 h 226"/>
                <a:gd name="T56" fmla="*/ 65 w 82"/>
                <a:gd name="T57" fmla="*/ 20 h 226"/>
                <a:gd name="T58" fmla="*/ 65 w 82"/>
                <a:gd name="T59" fmla="*/ 24 h 226"/>
                <a:gd name="T60" fmla="*/ 66 w 82"/>
                <a:gd name="T61" fmla="*/ 29 h 226"/>
                <a:gd name="T62" fmla="*/ 66 w 82"/>
                <a:gd name="T63" fmla="*/ 33 h 226"/>
                <a:gd name="T64" fmla="*/ 68 w 82"/>
                <a:gd name="T65" fmla="*/ 42 h 226"/>
                <a:gd name="T66" fmla="*/ 68 w 82"/>
                <a:gd name="T67" fmla="*/ 42 h 226"/>
                <a:gd name="T68" fmla="*/ 68 w 82"/>
                <a:gd name="T69" fmla="*/ 185 h 226"/>
                <a:gd name="T70" fmla="*/ 0 w 82"/>
                <a:gd name="T71" fmla="*/ 185 h 226"/>
                <a:gd name="T72" fmla="*/ 0 w 82"/>
                <a:gd name="T73" fmla="*/ 42 h 226"/>
                <a:gd name="T74" fmla="*/ 0 w 82"/>
                <a:gd name="T75" fmla="*/ 42 h 226"/>
                <a:gd name="T76" fmla="*/ 0 w 82"/>
                <a:gd name="T77" fmla="*/ 4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2"/>
                <a:gd name="T118" fmla="*/ 0 h 226"/>
                <a:gd name="T119" fmla="*/ 82 w 82"/>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2" h="226">
                  <a:moveTo>
                    <a:pt x="0" y="51"/>
                  </a:moveTo>
                  <a:lnTo>
                    <a:pt x="0" y="40"/>
                  </a:lnTo>
                  <a:lnTo>
                    <a:pt x="0" y="35"/>
                  </a:lnTo>
                  <a:lnTo>
                    <a:pt x="0" y="29"/>
                  </a:lnTo>
                  <a:lnTo>
                    <a:pt x="1" y="24"/>
                  </a:lnTo>
                  <a:lnTo>
                    <a:pt x="1" y="18"/>
                  </a:lnTo>
                  <a:lnTo>
                    <a:pt x="6" y="15"/>
                  </a:lnTo>
                  <a:lnTo>
                    <a:pt x="7" y="9"/>
                  </a:lnTo>
                  <a:lnTo>
                    <a:pt x="12" y="9"/>
                  </a:lnTo>
                  <a:lnTo>
                    <a:pt x="12" y="4"/>
                  </a:lnTo>
                  <a:lnTo>
                    <a:pt x="16" y="4"/>
                  </a:lnTo>
                  <a:lnTo>
                    <a:pt x="21" y="0"/>
                  </a:lnTo>
                  <a:lnTo>
                    <a:pt x="25" y="0"/>
                  </a:lnTo>
                  <a:lnTo>
                    <a:pt x="28" y="0"/>
                  </a:lnTo>
                  <a:lnTo>
                    <a:pt x="33" y="0"/>
                  </a:lnTo>
                  <a:lnTo>
                    <a:pt x="37" y="0"/>
                  </a:lnTo>
                  <a:lnTo>
                    <a:pt x="42" y="0"/>
                  </a:lnTo>
                  <a:lnTo>
                    <a:pt x="46" y="0"/>
                  </a:lnTo>
                  <a:lnTo>
                    <a:pt x="51" y="0"/>
                  </a:lnTo>
                  <a:lnTo>
                    <a:pt x="55" y="0"/>
                  </a:lnTo>
                  <a:lnTo>
                    <a:pt x="60" y="4"/>
                  </a:lnTo>
                  <a:lnTo>
                    <a:pt x="64" y="4"/>
                  </a:lnTo>
                  <a:lnTo>
                    <a:pt x="69" y="9"/>
                  </a:lnTo>
                  <a:lnTo>
                    <a:pt x="73" y="15"/>
                  </a:lnTo>
                  <a:lnTo>
                    <a:pt x="73" y="18"/>
                  </a:lnTo>
                  <a:lnTo>
                    <a:pt x="78" y="24"/>
                  </a:lnTo>
                  <a:lnTo>
                    <a:pt x="78" y="29"/>
                  </a:lnTo>
                  <a:lnTo>
                    <a:pt x="79" y="35"/>
                  </a:lnTo>
                  <a:lnTo>
                    <a:pt x="79" y="40"/>
                  </a:lnTo>
                  <a:lnTo>
                    <a:pt x="82" y="51"/>
                  </a:lnTo>
                  <a:lnTo>
                    <a:pt x="82" y="226"/>
                  </a:lnTo>
                  <a:lnTo>
                    <a:pt x="0" y="226"/>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18" name="Freeform 335"/>
            <p:cNvSpPr>
              <a:spLocks/>
            </p:cNvSpPr>
            <p:nvPr/>
          </p:nvSpPr>
          <p:spPr bwMode="auto">
            <a:xfrm>
              <a:off x="4217" y="3167"/>
              <a:ext cx="68" cy="185"/>
            </a:xfrm>
            <a:custGeom>
              <a:avLst/>
              <a:gdLst>
                <a:gd name="T0" fmla="*/ 0 w 85"/>
                <a:gd name="T1" fmla="*/ 42 h 226"/>
                <a:gd name="T2" fmla="*/ 0 w 85"/>
                <a:gd name="T3" fmla="*/ 33 h 226"/>
                <a:gd name="T4" fmla="*/ 0 w 85"/>
                <a:gd name="T5" fmla="*/ 29 h 226"/>
                <a:gd name="T6" fmla="*/ 0 w 85"/>
                <a:gd name="T7" fmla="*/ 24 h 226"/>
                <a:gd name="T8" fmla="*/ 2 w 85"/>
                <a:gd name="T9" fmla="*/ 20 h 226"/>
                <a:gd name="T10" fmla="*/ 2 w 85"/>
                <a:gd name="T11" fmla="*/ 15 h 226"/>
                <a:gd name="T12" fmla="*/ 5 w 85"/>
                <a:gd name="T13" fmla="*/ 12 h 226"/>
                <a:gd name="T14" fmla="*/ 6 w 85"/>
                <a:gd name="T15" fmla="*/ 7 h 226"/>
                <a:gd name="T16" fmla="*/ 10 w 85"/>
                <a:gd name="T17" fmla="*/ 7 h 226"/>
                <a:gd name="T18" fmla="*/ 10 w 85"/>
                <a:gd name="T19" fmla="*/ 3 h 226"/>
                <a:gd name="T20" fmla="*/ 14 w 85"/>
                <a:gd name="T21" fmla="*/ 3 h 226"/>
                <a:gd name="T22" fmla="*/ 18 w 85"/>
                <a:gd name="T23" fmla="*/ 0 h 226"/>
                <a:gd name="T24" fmla="*/ 21 w 85"/>
                <a:gd name="T25" fmla="*/ 0 h 226"/>
                <a:gd name="T26" fmla="*/ 23 w 85"/>
                <a:gd name="T27" fmla="*/ 0 h 226"/>
                <a:gd name="T28" fmla="*/ 27 w 85"/>
                <a:gd name="T29" fmla="*/ 0 h 226"/>
                <a:gd name="T30" fmla="*/ 30 w 85"/>
                <a:gd name="T31" fmla="*/ 0 h 226"/>
                <a:gd name="T32" fmla="*/ 34 w 85"/>
                <a:gd name="T33" fmla="*/ 0 h 226"/>
                <a:gd name="T34" fmla="*/ 34 w 85"/>
                <a:gd name="T35" fmla="*/ 0 h 226"/>
                <a:gd name="T36" fmla="*/ 37 w 85"/>
                <a:gd name="T37" fmla="*/ 0 h 226"/>
                <a:gd name="T38" fmla="*/ 38 w 85"/>
                <a:gd name="T39" fmla="*/ 0 h 226"/>
                <a:gd name="T40" fmla="*/ 42 w 85"/>
                <a:gd name="T41" fmla="*/ 0 h 226"/>
                <a:gd name="T42" fmla="*/ 42 w 85"/>
                <a:gd name="T43" fmla="*/ 0 h 226"/>
                <a:gd name="T44" fmla="*/ 46 w 85"/>
                <a:gd name="T45" fmla="*/ 3 h 226"/>
                <a:gd name="T46" fmla="*/ 50 w 85"/>
                <a:gd name="T47" fmla="*/ 3 h 226"/>
                <a:gd name="T48" fmla="*/ 54 w 85"/>
                <a:gd name="T49" fmla="*/ 7 h 226"/>
                <a:gd name="T50" fmla="*/ 54 w 85"/>
                <a:gd name="T51" fmla="*/ 7 h 226"/>
                <a:gd name="T52" fmla="*/ 57 w 85"/>
                <a:gd name="T53" fmla="*/ 12 h 226"/>
                <a:gd name="T54" fmla="*/ 59 w 85"/>
                <a:gd name="T55" fmla="*/ 15 h 226"/>
                <a:gd name="T56" fmla="*/ 63 w 85"/>
                <a:gd name="T57" fmla="*/ 20 h 226"/>
                <a:gd name="T58" fmla="*/ 63 w 85"/>
                <a:gd name="T59" fmla="*/ 24 h 226"/>
                <a:gd name="T60" fmla="*/ 66 w 85"/>
                <a:gd name="T61" fmla="*/ 29 h 226"/>
                <a:gd name="T62" fmla="*/ 66 w 85"/>
                <a:gd name="T63" fmla="*/ 33 h 226"/>
                <a:gd name="T64" fmla="*/ 68 w 85"/>
                <a:gd name="T65" fmla="*/ 42 h 226"/>
                <a:gd name="T66" fmla="*/ 68 w 85"/>
                <a:gd name="T67" fmla="*/ 42 h 226"/>
                <a:gd name="T68" fmla="*/ 68 w 85"/>
                <a:gd name="T69" fmla="*/ 185 h 226"/>
                <a:gd name="T70" fmla="*/ 0 w 85"/>
                <a:gd name="T71" fmla="*/ 185 h 226"/>
                <a:gd name="T72" fmla="*/ 0 w 85"/>
                <a:gd name="T73" fmla="*/ 42 h 226"/>
                <a:gd name="T74" fmla="*/ 0 w 85"/>
                <a:gd name="T75" fmla="*/ 42 h 226"/>
                <a:gd name="T76" fmla="*/ 0 w 85"/>
                <a:gd name="T77" fmla="*/ 4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226"/>
                <a:gd name="T119" fmla="*/ 85 w 85"/>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226">
                  <a:moveTo>
                    <a:pt x="0" y="51"/>
                  </a:moveTo>
                  <a:lnTo>
                    <a:pt x="0" y="40"/>
                  </a:lnTo>
                  <a:lnTo>
                    <a:pt x="0" y="35"/>
                  </a:lnTo>
                  <a:lnTo>
                    <a:pt x="0" y="29"/>
                  </a:lnTo>
                  <a:lnTo>
                    <a:pt x="2" y="24"/>
                  </a:lnTo>
                  <a:lnTo>
                    <a:pt x="2" y="18"/>
                  </a:lnTo>
                  <a:lnTo>
                    <a:pt x="6" y="15"/>
                  </a:lnTo>
                  <a:lnTo>
                    <a:pt x="8" y="9"/>
                  </a:lnTo>
                  <a:lnTo>
                    <a:pt x="13" y="9"/>
                  </a:lnTo>
                  <a:lnTo>
                    <a:pt x="13" y="4"/>
                  </a:lnTo>
                  <a:lnTo>
                    <a:pt x="17" y="4"/>
                  </a:lnTo>
                  <a:lnTo>
                    <a:pt x="22" y="0"/>
                  </a:lnTo>
                  <a:lnTo>
                    <a:pt x="26" y="0"/>
                  </a:lnTo>
                  <a:lnTo>
                    <a:pt x="29" y="0"/>
                  </a:lnTo>
                  <a:lnTo>
                    <a:pt x="34" y="0"/>
                  </a:lnTo>
                  <a:lnTo>
                    <a:pt x="38" y="0"/>
                  </a:lnTo>
                  <a:lnTo>
                    <a:pt x="43" y="0"/>
                  </a:lnTo>
                  <a:lnTo>
                    <a:pt x="46" y="0"/>
                  </a:lnTo>
                  <a:lnTo>
                    <a:pt x="47" y="0"/>
                  </a:lnTo>
                  <a:lnTo>
                    <a:pt x="52" y="0"/>
                  </a:lnTo>
                  <a:lnTo>
                    <a:pt x="53" y="0"/>
                  </a:lnTo>
                  <a:lnTo>
                    <a:pt x="58" y="4"/>
                  </a:lnTo>
                  <a:lnTo>
                    <a:pt x="62" y="4"/>
                  </a:lnTo>
                  <a:lnTo>
                    <a:pt x="67" y="9"/>
                  </a:lnTo>
                  <a:lnTo>
                    <a:pt x="71" y="15"/>
                  </a:lnTo>
                  <a:lnTo>
                    <a:pt x="74" y="18"/>
                  </a:lnTo>
                  <a:lnTo>
                    <a:pt x="79" y="24"/>
                  </a:lnTo>
                  <a:lnTo>
                    <a:pt x="79" y="29"/>
                  </a:lnTo>
                  <a:lnTo>
                    <a:pt x="82" y="35"/>
                  </a:lnTo>
                  <a:lnTo>
                    <a:pt x="82" y="40"/>
                  </a:lnTo>
                  <a:lnTo>
                    <a:pt x="85" y="51"/>
                  </a:lnTo>
                  <a:lnTo>
                    <a:pt x="85" y="226"/>
                  </a:lnTo>
                  <a:lnTo>
                    <a:pt x="0" y="226"/>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19" name="Freeform 336"/>
            <p:cNvSpPr>
              <a:spLocks/>
            </p:cNvSpPr>
            <p:nvPr/>
          </p:nvSpPr>
          <p:spPr bwMode="auto">
            <a:xfrm>
              <a:off x="4318" y="3167"/>
              <a:ext cx="68" cy="185"/>
            </a:xfrm>
            <a:custGeom>
              <a:avLst/>
              <a:gdLst>
                <a:gd name="T0" fmla="*/ 0 w 85"/>
                <a:gd name="T1" fmla="*/ 42 h 226"/>
                <a:gd name="T2" fmla="*/ 0 w 85"/>
                <a:gd name="T3" fmla="*/ 33 h 226"/>
                <a:gd name="T4" fmla="*/ 0 w 85"/>
                <a:gd name="T5" fmla="*/ 29 h 226"/>
                <a:gd name="T6" fmla="*/ 0 w 85"/>
                <a:gd name="T7" fmla="*/ 24 h 226"/>
                <a:gd name="T8" fmla="*/ 2 w 85"/>
                <a:gd name="T9" fmla="*/ 20 h 226"/>
                <a:gd name="T10" fmla="*/ 2 w 85"/>
                <a:gd name="T11" fmla="*/ 15 h 226"/>
                <a:gd name="T12" fmla="*/ 5 w 85"/>
                <a:gd name="T13" fmla="*/ 12 h 226"/>
                <a:gd name="T14" fmla="*/ 6 w 85"/>
                <a:gd name="T15" fmla="*/ 7 h 226"/>
                <a:gd name="T16" fmla="*/ 10 w 85"/>
                <a:gd name="T17" fmla="*/ 7 h 226"/>
                <a:gd name="T18" fmla="*/ 10 w 85"/>
                <a:gd name="T19" fmla="*/ 3 h 226"/>
                <a:gd name="T20" fmla="*/ 14 w 85"/>
                <a:gd name="T21" fmla="*/ 3 h 226"/>
                <a:gd name="T22" fmla="*/ 17 w 85"/>
                <a:gd name="T23" fmla="*/ 0 h 226"/>
                <a:gd name="T24" fmla="*/ 21 w 85"/>
                <a:gd name="T25" fmla="*/ 0 h 226"/>
                <a:gd name="T26" fmla="*/ 23 w 85"/>
                <a:gd name="T27" fmla="*/ 0 h 226"/>
                <a:gd name="T28" fmla="*/ 26 w 85"/>
                <a:gd name="T29" fmla="*/ 0 h 226"/>
                <a:gd name="T30" fmla="*/ 30 w 85"/>
                <a:gd name="T31" fmla="*/ 0 h 226"/>
                <a:gd name="T32" fmla="*/ 34 w 85"/>
                <a:gd name="T33" fmla="*/ 0 h 226"/>
                <a:gd name="T34" fmla="*/ 34 w 85"/>
                <a:gd name="T35" fmla="*/ 0 h 226"/>
                <a:gd name="T36" fmla="*/ 38 w 85"/>
                <a:gd name="T37" fmla="*/ 0 h 226"/>
                <a:gd name="T38" fmla="*/ 41 w 85"/>
                <a:gd name="T39" fmla="*/ 0 h 226"/>
                <a:gd name="T40" fmla="*/ 45 w 85"/>
                <a:gd name="T41" fmla="*/ 0 h 226"/>
                <a:gd name="T42" fmla="*/ 46 w 85"/>
                <a:gd name="T43" fmla="*/ 0 h 226"/>
                <a:gd name="T44" fmla="*/ 50 w 85"/>
                <a:gd name="T45" fmla="*/ 3 h 226"/>
                <a:gd name="T46" fmla="*/ 53 w 85"/>
                <a:gd name="T47" fmla="*/ 3 h 226"/>
                <a:gd name="T48" fmla="*/ 57 w 85"/>
                <a:gd name="T49" fmla="*/ 7 h 226"/>
                <a:gd name="T50" fmla="*/ 57 w 85"/>
                <a:gd name="T51" fmla="*/ 7 h 226"/>
                <a:gd name="T52" fmla="*/ 61 w 85"/>
                <a:gd name="T53" fmla="*/ 12 h 226"/>
                <a:gd name="T54" fmla="*/ 61 w 85"/>
                <a:gd name="T55" fmla="*/ 15 h 226"/>
                <a:gd name="T56" fmla="*/ 64 w 85"/>
                <a:gd name="T57" fmla="*/ 20 h 226"/>
                <a:gd name="T58" fmla="*/ 64 w 85"/>
                <a:gd name="T59" fmla="*/ 24 h 226"/>
                <a:gd name="T60" fmla="*/ 66 w 85"/>
                <a:gd name="T61" fmla="*/ 29 h 226"/>
                <a:gd name="T62" fmla="*/ 66 w 85"/>
                <a:gd name="T63" fmla="*/ 33 h 226"/>
                <a:gd name="T64" fmla="*/ 68 w 85"/>
                <a:gd name="T65" fmla="*/ 42 h 226"/>
                <a:gd name="T66" fmla="*/ 68 w 85"/>
                <a:gd name="T67" fmla="*/ 42 h 226"/>
                <a:gd name="T68" fmla="*/ 68 w 85"/>
                <a:gd name="T69" fmla="*/ 185 h 226"/>
                <a:gd name="T70" fmla="*/ 0 w 85"/>
                <a:gd name="T71" fmla="*/ 185 h 226"/>
                <a:gd name="T72" fmla="*/ 0 w 85"/>
                <a:gd name="T73" fmla="*/ 42 h 226"/>
                <a:gd name="T74" fmla="*/ 0 w 85"/>
                <a:gd name="T75" fmla="*/ 42 h 226"/>
                <a:gd name="T76" fmla="*/ 0 w 85"/>
                <a:gd name="T77" fmla="*/ 4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226"/>
                <a:gd name="T119" fmla="*/ 85 w 85"/>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226">
                  <a:moveTo>
                    <a:pt x="0" y="51"/>
                  </a:moveTo>
                  <a:lnTo>
                    <a:pt x="0" y="40"/>
                  </a:lnTo>
                  <a:lnTo>
                    <a:pt x="0" y="35"/>
                  </a:lnTo>
                  <a:lnTo>
                    <a:pt x="0" y="29"/>
                  </a:lnTo>
                  <a:lnTo>
                    <a:pt x="2" y="24"/>
                  </a:lnTo>
                  <a:lnTo>
                    <a:pt x="2" y="18"/>
                  </a:lnTo>
                  <a:lnTo>
                    <a:pt x="6" y="15"/>
                  </a:lnTo>
                  <a:lnTo>
                    <a:pt x="8" y="9"/>
                  </a:lnTo>
                  <a:lnTo>
                    <a:pt x="12" y="9"/>
                  </a:lnTo>
                  <a:lnTo>
                    <a:pt x="12" y="4"/>
                  </a:lnTo>
                  <a:lnTo>
                    <a:pt x="17" y="4"/>
                  </a:lnTo>
                  <a:lnTo>
                    <a:pt x="21" y="0"/>
                  </a:lnTo>
                  <a:lnTo>
                    <a:pt x="26" y="0"/>
                  </a:lnTo>
                  <a:lnTo>
                    <a:pt x="29" y="0"/>
                  </a:lnTo>
                  <a:lnTo>
                    <a:pt x="33" y="0"/>
                  </a:lnTo>
                  <a:lnTo>
                    <a:pt x="38" y="0"/>
                  </a:lnTo>
                  <a:lnTo>
                    <a:pt x="42" y="0"/>
                  </a:lnTo>
                  <a:lnTo>
                    <a:pt x="47" y="0"/>
                  </a:lnTo>
                  <a:lnTo>
                    <a:pt x="51" y="0"/>
                  </a:lnTo>
                  <a:lnTo>
                    <a:pt x="56" y="0"/>
                  </a:lnTo>
                  <a:lnTo>
                    <a:pt x="57" y="0"/>
                  </a:lnTo>
                  <a:lnTo>
                    <a:pt x="62" y="4"/>
                  </a:lnTo>
                  <a:lnTo>
                    <a:pt x="66" y="4"/>
                  </a:lnTo>
                  <a:lnTo>
                    <a:pt x="71" y="9"/>
                  </a:lnTo>
                  <a:lnTo>
                    <a:pt x="76" y="15"/>
                  </a:lnTo>
                  <a:lnTo>
                    <a:pt x="76" y="18"/>
                  </a:lnTo>
                  <a:lnTo>
                    <a:pt x="80" y="24"/>
                  </a:lnTo>
                  <a:lnTo>
                    <a:pt x="80" y="29"/>
                  </a:lnTo>
                  <a:lnTo>
                    <a:pt x="82" y="35"/>
                  </a:lnTo>
                  <a:lnTo>
                    <a:pt x="82" y="40"/>
                  </a:lnTo>
                  <a:lnTo>
                    <a:pt x="85" y="51"/>
                  </a:lnTo>
                  <a:lnTo>
                    <a:pt x="85" y="226"/>
                  </a:lnTo>
                  <a:lnTo>
                    <a:pt x="0" y="226"/>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20" name="Freeform 337"/>
            <p:cNvSpPr>
              <a:spLocks/>
            </p:cNvSpPr>
            <p:nvPr/>
          </p:nvSpPr>
          <p:spPr bwMode="auto">
            <a:xfrm>
              <a:off x="4106" y="3167"/>
              <a:ext cx="67" cy="185"/>
            </a:xfrm>
            <a:custGeom>
              <a:avLst/>
              <a:gdLst>
                <a:gd name="T0" fmla="*/ 0 w 83"/>
                <a:gd name="T1" fmla="*/ 42 h 226"/>
                <a:gd name="T2" fmla="*/ 0 w 83"/>
                <a:gd name="T3" fmla="*/ 33 h 226"/>
                <a:gd name="T4" fmla="*/ 0 w 83"/>
                <a:gd name="T5" fmla="*/ 29 h 226"/>
                <a:gd name="T6" fmla="*/ 0 w 83"/>
                <a:gd name="T7" fmla="*/ 24 h 226"/>
                <a:gd name="T8" fmla="*/ 4 w 83"/>
                <a:gd name="T9" fmla="*/ 20 h 226"/>
                <a:gd name="T10" fmla="*/ 4 w 83"/>
                <a:gd name="T11" fmla="*/ 15 h 226"/>
                <a:gd name="T12" fmla="*/ 7 w 83"/>
                <a:gd name="T13" fmla="*/ 12 h 226"/>
                <a:gd name="T14" fmla="*/ 10 w 83"/>
                <a:gd name="T15" fmla="*/ 7 h 226"/>
                <a:gd name="T16" fmla="*/ 14 w 83"/>
                <a:gd name="T17" fmla="*/ 7 h 226"/>
                <a:gd name="T18" fmla="*/ 14 w 83"/>
                <a:gd name="T19" fmla="*/ 3 h 226"/>
                <a:gd name="T20" fmla="*/ 17 w 83"/>
                <a:gd name="T21" fmla="*/ 3 h 226"/>
                <a:gd name="T22" fmla="*/ 21 w 83"/>
                <a:gd name="T23" fmla="*/ 0 h 226"/>
                <a:gd name="T24" fmla="*/ 24 w 83"/>
                <a:gd name="T25" fmla="*/ 0 h 226"/>
                <a:gd name="T26" fmla="*/ 24 w 83"/>
                <a:gd name="T27" fmla="*/ 0 h 226"/>
                <a:gd name="T28" fmla="*/ 28 w 83"/>
                <a:gd name="T29" fmla="*/ 0 h 226"/>
                <a:gd name="T30" fmla="*/ 31 w 83"/>
                <a:gd name="T31" fmla="*/ 0 h 226"/>
                <a:gd name="T32" fmla="*/ 34 w 83"/>
                <a:gd name="T33" fmla="*/ 0 h 226"/>
                <a:gd name="T34" fmla="*/ 34 w 83"/>
                <a:gd name="T35" fmla="*/ 0 h 226"/>
                <a:gd name="T36" fmla="*/ 38 w 83"/>
                <a:gd name="T37" fmla="*/ 0 h 226"/>
                <a:gd name="T38" fmla="*/ 41 w 83"/>
                <a:gd name="T39" fmla="*/ 0 h 226"/>
                <a:gd name="T40" fmla="*/ 45 w 83"/>
                <a:gd name="T41" fmla="*/ 0 h 226"/>
                <a:gd name="T42" fmla="*/ 45 w 83"/>
                <a:gd name="T43" fmla="*/ 0 h 226"/>
                <a:gd name="T44" fmla="*/ 48 w 83"/>
                <a:gd name="T45" fmla="*/ 3 h 226"/>
                <a:gd name="T46" fmla="*/ 52 w 83"/>
                <a:gd name="T47" fmla="*/ 3 h 226"/>
                <a:gd name="T48" fmla="*/ 56 w 83"/>
                <a:gd name="T49" fmla="*/ 7 h 226"/>
                <a:gd name="T50" fmla="*/ 56 w 83"/>
                <a:gd name="T51" fmla="*/ 7 h 226"/>
                <a:gd name="T52" fmla="*/ 60 w 83"/>
                <a:gd name="T53" fmla="*/ 12 h 226"/>
                <a:gd name="T54" fmla="*/ 60 w 83"/>
                <a:gd name="T55" fmla="*/ 15 h 226"/>
                <a:gd name="T56" fmla="*/ 63 w 83"/>
                <a:gd name="T57" fmla="*/ 20 h 226"/>
                <a:gd name="T58" fmla="*/ 63 w 83"/>
                <a:gd name="T59" fmla="*/ 24 h 226"/>
                <a:gd name="T60" fmla="*/ 65 w 83"/>
                <a:gd name="T61" fmla="*/ 29 h 226"/>
                <a:gd name="T62" fmla="*/ 65 w 83"/>
                <a:gd name="T63" fmla="*/ 33 h 226"/>
                <a:gd name="T64" fmla="*/ 67 w 83"/>
                <a:gd name="T65" fmla="*/ 42 h 226"/>
                <a:gd name="T66" fmla="*/ 67 w 83"/>
                <a:gd name="T67" fmla="*/ 42 h 226"/>
                <a:gd name="T68" fmla="*/ 67 w 83"/>
                <a:gd name="T69" fmla="*/ 185 h 226"/>
                <a:gd name="T70" fmla="*/ 0 w 83"/>
                <a:gd name="T71" fmla="*/ 185 h 226"/>
                <a:gd name="T72" fmla="*/ 0 w 83"/>
                <a:gd name="T73" fmla="*/ 42 h 226"/>
                <a:gd name="T74" fmla="*/ 0 w 83"/>
                <a:gd name="T75" fmla="*/ 42 h 226"/>
                <a:gd name="T76" fmla="*/ 0 w 83"/>
                <a:gd name="T77" fmla="*/ 4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3"/>
                <a:gd name="T118" fmla="*/ 0 h 226"/>
                <a:gd name="T119" fmla="*/ 83 w 83"/>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3" h="226">
                  <a:moveTo>
                    <a:pt x="0" y="51"/>
                  </a:moveTo>
                  <a:lnTo>
                    <a:pt x="0" y="40"/>
                  </a:lnTo>
                  <a:lnTo>
                    <a:pt x="0" y="35"/>
                  </a:lnTo>
                  <a:lnTo>
                    <a:pt x="0" y="29"/>
                  </a:lnTo>
                  <a:lnTo>
                    <a:pt x="5" y="24"/>
                  </a:lnTo>
                  <a:lnTo>
                    <a:pt x="5" y="18"/>
                  </a:lnTo>
                  <a:lnTo>
                    <a:pt x="9" y="15"/>
                  </a:lnTo>
                  <a:lnTo>
                    <a:pt x="12" y="9"/>
                  </a:lnTo>
                  <a:lnTo>
                    <a:pt x="17" y="9"/>
                  </a:lnTo>
                  <a:lnTo>
                    <a:pt x="17" y="4"/>
                  </a:lnTo>
                  <a:lnTo>
                    <a:pt x="21" y="4"/>
                  </a:lnTo>
                  <a:lnTo>
                    <a:pt x="26" y="0"/>
                  </a:lnTo>
                  <a:lnTo>
                    <a:pt x="30" y="0"/>
                  </a:lnTo>
                  <a:lnTo>
                    <a:pt x="35" y="0"/>
                  </a:lnTo>
                  <a:lnTo>
                    <a:pt x="38" y="0"/>
                  </a:lnTo>
                  <a:lnTo>
                    <a:pt x="42" y="0"/>
                  </a:lnTo>
                  <a:lnTo>
                    <a:pt x="47" y="0"/>
                  </a:lnTo>
                  <a:lnTo>
                    <a:pt x="51" y="0"/>
                  </a:lnTo>
                  <a:lnTo>
                    <a:pt x="56" y="0"/>
                  </a:lnTo>
                  <a:lnTo>
                    <a:pt x="60" y="4"/>
                  </a:lnTo>
                  <a:lnTo>
                    <a:pt x="65" y="4"/>
                  </a:lnTo>
                  <a:lnTo>
                    <a:pt x="69" y="9"/>
                  </a:lnTo>
                  <a:lnTo>
                    <a:pt x="74" y="15"/>
                  </a:lnTo>
                  <a:lnTo>
                    <a:pt x="74" y="18"/>
                  </a:lnTo>
                  <a:lnTo>
                    <a:pt x="78" y="24"/>
                  </a:lnTo>
                  <a:lnTo>
                    <a:pt x="78" y="29"/>
                  </a:lnTo>
                  <a:lnTo>
                    <a:pt x="80" y="35"/>
                  </a:lnTo>
                  <a:lnTo>
                    <a:pt x="80" y="40"/>
                  </a:lnTo>
                  <a:lnTo>
                    <a:pt x="83" y="51"/>
                  </a:lnTo>
                  <a:lnTo>
                    <a:pt x="83" y="226"/>
                  </a:lnTo>
                  <a:lnTo>
                    <a:pt x="0" y="226"/>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21" name="Rectangle 338"/>
            <p:cNvSpPr>
              <a:spLocks noChangeArrowheads="1"/>
            </p:cNvSpPr>
            <p:nvPr/>
          </p:nvSpPr>
          <p:spPr bwMode="auto">
            <a:xfrm>
              <a:off x="2547" y="2745"/>
              <a:ext cx="383" cy="628"/>
            </a:xfrm>
            <a:prstGeom prst="rect">
              <a:avLst/>
            </a:prstGeom>
            <a:solidFill>
              <a:srgbClr val="CC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22" name="Rectangle 339"/>
            <p:cNvSpPr>
              <a:spLocks noChangeArrowheads="1"/>
            </p:cNvSpPr>
            <p:nvPr/>
          </p:nvSpPr>
          <p:spPr bwMode="auto">
            <a:xfrm>
              <a:off x="2552" y="2750"/>
              <a:ext cx="373" cy="619"/>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23" name="Rectangle 340"/>
            <p:cNvSpPr>
              <a:spLocks noChangeArrowheads="1"/>
            </p:cNvSpPr>
            <p:nvPr/>
          </p:nvSpPr>
          <p:spPr bwMode="auto">
            <a:xfrm>
              <a:off x="2700" y="2880"/>
              <a:ext cx="44" cy="1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24" name="Rectangle 341"/>
            <p:cNvSpPr>
              <a:spLocks noChangeArrowheads="1"/>
            </p:cNvSpPr>
            <p:nvPr/>
          </p:nvSpPr>
          <p:spPr bwMode="auto">
            <a:xfrm>
              <a:off x="2785" y="2880"/>
              <a:ext cx="42" cy="14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25" name="Rectangle 342"/>
            <p:cNvSpPr>
              <a:spLocks noChangeArrowheads="1"/>
            </p:cNvSpPr>
            <p:nvPr/>
          </p:nvSpPr>
          <p:spPr bwMode="auto">
            <a:xfrm>
              <a:off x="2905" y="2962"/>
              <a:ext cx="545" cy="400"/>
            </a:xfrm>
            <a:prstGeom prst="rect">
              <a:avLst/>
            </a:prstGeom>
            <a:solidFill>
              <a:srgbClr val="FF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26" name="Rectangle 343"/>
            <p:cNvSpPr>
              <a:spLocks noChangeArrowheads="1"/>
            </p:cNvSpPr>
            <p:nvPr/>
          </p:nvSpPr>
          <p:spPr bwMode="auto">
            <a:xfrm>
              <a:off x="2910" y="2967"/>
              <a:ext cx="535" cy="390"/>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27" name="Freeform 344"/>
            <p:cNvSpPr>
              <a:spLocks/>
            </p:cNvSpPr>
            <p:nvPr/>
          </p:nvSpPr>
          <p:spPr bwMode="auto">
            <a:xfrm>
              <a:off x="2905" y="2786"/>
              <a:ext cx="545" cy="176"/>
            </a:xfrm>
            <a:custGeom>
              <a:avLst/>
              <a:gdLst>
                <a:gd name="T0" fmla="*/ 0 w 667"/>
                <a:gd name="T1" fmla="*/ 174 h 213"/>
                <a:gd name="T2" fmla="*/ 3 w 667"/>
                <a:gd name="T3" fmla="*/ 169 h 213"/>
                <a:gd name="T4" fmla="*/ 10 w 667"/>
                <a:gd name="T5" fmla="*/ 164 h 213"/>
                <a:gd name="T6" fmla="*/ 17 w 667"/>
                <a:gd name="T7" fmla="*/ 157 h 213"/>
                <a:gd name="T8" fmla="*/ 25 w 667"/>
                <a:gd name="T9" fmla="*/ 146 h 213"/>
                <a:gd name="T10" fmla="*/ 32 w 667"/>
                <a:gd name="T11" fmla="*/ 136 h 213"/>
                <a:gd name="T12" fmla="*/ 39 w 667"/>
                <a:gd name="T13" fmla="*/ 122 h 213"/>
                <a:gd name="T14" fmla="*/ 47 w 667"/>
                <a:gd name="T15" fmla="*/ 109 h 213"/>
                <a:gd name="T16" fmla="*/ 51 w 667"/>
                <a:gd name="T17" fmla="*/ 96 h 213"/>
                <a:gd name="T18" fmla="*/ 59 w 667"/>
                <a:gd name="T19" fmla="*/ 78 h 213"/>
                <a:gd name="T20" fmla="*/ 66 w 667"/>
                <a:gd name="T21" fmla="*/ 61 h 213"/>
                <a:gd name="T22" fmla="*/ 74 w 667"/>
                <a:gd name="T23" fmla="*/ 44 h 213"/>
                <a:gd name="T24" fmla="*/ 77 w 667"/>
                <a:gd name="T25" fmla="*/ 27 h 213"/>
                <a:gd name="T26" fmla="*/ 83 w 667"/>
                <a:gd name="T27" fmla="*/ 13 h 213"/>
                <a:gd name="T28" fmla="*/ 87 w 667"/>
                <a:gd name="T29" fmla="*/ 5 h 213"/>
                <a:gd name="T30" fmla="*/ 91 w 667"/>
                <a:gd name="T31" fmla="*/ 0 h 213"/>
                <a:gd name="T32" fmla="*/ 452 w 667"/>
                <a:gd name="T33" fmla="*/ 0 h 213"/>
                <a:gd name="T34" fmla="*/ 452 w 667"/>
                <a:gd name="T35" fmla="*/ 2 h 213"/>
                <a:gd name="T36" fmla="*/ 456 w 667"/>
                <a:gd name="T37" fmla="*/ 9 h 213"/>
                <a:gd name="T38" fmla="*/ 459 w 667"/>
                <a:gd name="T39" fmla="*/ 21 h 213"/>
                <a:gd name="T40" fmla="*/ 466 w 667"/>
                <a:gd name="T41" fmla="*/ 36 h 213"/>
                <a:gd name="T42" fmla="*/ 471 w 667"/>
                <a:gd name="T43" fmla="*/ 52 h 213"/>
                <a:gd name="T44" fmla="*/ 479 w 667"/>
                <a:gd name="T45" fmla="*/ 70 h 213"/>
                <a:gd name="T46" fmla="*/ 486 w 667"/>
                <a:gd name="T47" fmla="*/ 87 h 213"/>
                <a:gd name="T48" fmla="*/ 494 w 667"/>
                <a:gd name="T49" fmla="*/ 105 h 213"/>
                <a:gd name="T50" fmla="*/ 500 w 667"/>
                <a:gd name="T51" fmla="*/ 118 h 213"/>
                <a:gd name="T52" fmla="*/ 507 w 667"/>
                <a:gd name="T53" fmla="*/ 131 h 213"/>
                <a:gd name="T54" fmla="*/ 515 w 667"/>
                <a:gd name="T55" fmla="*/ 142 h 213"/>
                <a:gd name="T56" fmla="*/ 522 w 667"/>
                <a:gd name="T57" fmla="*/ 154 h 213"/>
                <a:gd name="T58" fmla="*/ 527 w 667"/>
                <a:gd name="T59" fmla="*/ 161 h 213"/>
                <a:gd name="T60" fmla="*/ 534 w 667"/>
                <a:gd name="T61" fmla="*/ 169 h 213"/>
                <a:gd name="T62" fmla="*/ 539 w 667"/>
                <a:gd name="T63" fmla="*/ 174 h 213"/>
                <a:gd name="T64" fmla="*/ 545 w 667"/>
                <a:gd name="T65" fmla="*/ 176 h 213"/>
                <a:gd name="T66" fmla="*/ 0 w 667"/>
                <a:gd name="T67" fmla="*/ 176 h 2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67"/>
                <a:gd name="T103" fmla="*/ 0 h 213"/>
                <a:gd name="T104" fmla="*/ 667 w 667"/>
                <a:gd name="T105" fmla="*/ 213 h 2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67" h="213">
                  <a:moveTo>
                    <a:pt x="0" y="213"/>
                  </a:moveTo>
                  <a:lnTo>
                    <a:pt x="0" y="210"/>
                  </a:lnTo>
                  <a:lnTo>
                    <a:pt x="3" y="210"/>
                  </a:lnTo>
                  <a:lnTo>
                    <a:pt x="4" y="204"/>
                  </a:lnTo>
                  <a:lnTo>
                    <a:pt x="9" y="204"/>
                  </a:lnTo>
                  <a:lnTo>
                    <a:pt x="12" y="199"/>
                  </a:lnTo>
                  <a:lnTo>
                    <a:pt x="16" y="195"/>
                  </a:lnTo>
                  <a:lnTo>
                    <a:pt x="21" y="190"/>
                  </a:lnTo>
                  <a:lnTo>
                    <a:pt x="25" y="186"/>
                  </a:lnTo>
                  <a:lnTo>
                    <a:pt x="30" y="177"/>
                  </a:lnTo>
                  <a:lnTo>
                    <a:pt x="34" y="172"/>
                  </a:lnTo>
                  <a:lnTo>
                    <a:pt x="39" y="165"/>
                  </a:lnTo>
                  <a:lnTo>
                    <a:pt x="43" y="159"/>
                  </a:lnTo>
                  <a:lnTo>
                    <a:pt x="48" y="148"/>
                  </a:lnTo>
                  <a:lnTo>
                    <a:pt x="52" y="143"/>
                  </a:lnTo>
                  <a:lnTo>
                    <a:pt x="57" y="132"/>
                  </a:lnTo>
                  <a:lnTo>
                    <a:pt x="61" y="127"/>
                  </a:lnTo>
                  <a:lnTo>
                    <a:pt x="63" y="116"/>
                  </a:lnTo>
                  <a:lnTo>
                    <a:pt x="67" y="105"/>
                  </a:lnTo>
                  <a:lnTo>
                    <a:pt x="72" y="94"/>
                  </a:lnTo>
                  <a:lnTo>
                    <a:pt x="76" y="85"/>
                  </a:lnTo>
                  <a:lnTo>
                    <a:pt x="81" y="74"/>
                  </a:lnTo>
                  <a:lnTo>
                    <a:pt x="85" y="63"/>
                  </a:lnTo>
                  <a:lnTo>
                    <a:pt x="90" y="53"/>
                  </a:lnTo>
                  <a:lnTo>
                    <a:pt x="94" y="44"/>
                  </a:lnTo>
                  <a:lnTo>
                    <a:pt x="94" y="33"/>
                  </a:lnTo>
                  <a:lnTo>
                    <a:pt x="99" y="26"/>
                  </a:lnTo>
                  <a:lnTo>
                    <a:pt x="102" y="16"/>
                  </a:lnTo>
                  <a:lnTo>
                    <a:pt x="106" y="11"/>
                  </a:lnTo>
                  <a:lnTo>
                    <a:pt x="106" y="6"/>
                  </a:lnTo>
                  <a:lnTo>
                    <a:pt x="111" y="2"/>
                  </a:lnTo>
                  <a:lnTo>
                    <a:pt x="111" y="0"/>
                  </a:lnTo>
                  <a:lnTo>
                    <a:pt x="114" y="0"/>
                  </a:lnTo>
                  <a:lnTo>
                    <a:pt x="553" y="0"/>
                  </a:lnTo>
                  <a:lnTo>
                    <a:pt x="553" y="2"/>
                  </a:lnTo>
                  <a:lnTo>
                    <a:pt x="553" y="6"/>
                  </a:lnTo>
                  <a:lnTo>
                    <a:pt x="558" y="11"/>
                  </a:lnTo>
                  <a:lnTo>
                    <a:pt x="558" y="16"/>
                  </a:lnTo>
                  <a:lnTo>
                    <a:pt x="562" y="26"/>
                  </a:lnTo>
                  <a:lnTo>
                    <a:pt x="565" y="33"/>
                  </a:lnTo>
                  <a:lnTo>
                    <a:pt x="570" y="44"/>
                  </a:lnTo>
                  <a:lnTo>
                    <a:pt x="573" y="53"/>
                  </a:lnTo>
                  <a:lnTo>
                    <a:pt x="577" y="63"/>
                  </a:lnTo>
                  <a:lnTo>
                    <a:pt x="582" y="74"/>
                  </a:lnTo>
                  <a:lnTo>
                    <a:pt x="586" y="85"/>
                  </a:lnTo>
                  <a:lnTo>
                    <a:pt x="591" y="94"/>
                  </a:lnTo>
                  <a:lnTo>
                    <a:pt x="595" y="105"/>
                  </a:lnTo>
                  <a:lnTo>
                    <a:pt x="600" y="116"/>
                  </a:lnTo>
                  <a:lnTo>
                    <a:pt x="604" y="127"/>
                  </a:lnTo>
                  <a:lnTo>
                    <a:pt x="607" y="132"/>
                  </a:lnTo>
                  <a:lnTo>
                    <a:pt x="612" y="143"/>
                  </a:lnTo>
                  <a:lnTo>
                    <a:pt x="616" y="148"/>
                  </a:lnTo>
                  <a:lnTo>
                    <a:pt x="621" y="159"/>
                  </a:lnTo>
                  <a:lnTo>
                    <a:pt x="625" y="165"/>
                  </a:lnTo>
                  <a:lnTo>
                    <a:pt x="630" y="172"/>
                  </a:lnTo>
                  <a:lnTo>
                    <a:pt x="634" y="177"/>
                  </a:lnTo>
                  <a:lnTo>
                    <a:pt x="639" y="186"/>
                  </a:lnTo>
                  <a:lnTo>
                    <a:pt x="640" y="190"/>
                  </a:lnTo>
                  <a:lnTo>
                    <a:pt x="645" y="195"/>
                  </a:lnTo>
                  <a:lnTo>
                    <a:pt x="649" y="199"/>
                  </a:lnTo>
                  <a:lnTo>
                    <a:pt x="654" y="204"/>
                  </a:lnTo>
                  <a:lnTo>
                    <a:pt x="655" y="204"/>
                  </a:lnTo>
                  <a:lnTo>
                    <a:pt x="660" y="210"/>
                  </a:lnTo>
                  <a:lnTo>
                    <a:pt x="663" y="210"/>
                  </a:lnTo>
                  <a:lnTo>
                    <a:pt x="667" y="213"/>
                  </a:lnTo>
                  <a:lnTo>
                    <a:pt x="0" y="213"/>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28" name="Freeform 345"/>
            <p:cNvSpPr>
              <a:spLocks/>
            </p:cNvSpPr>
            <p:nvPr/>
          </p:nvSpPr>
          <p:spPr bwMode="auto">
            <a:xfrm>
              <a:off x="2905" y="2786"/>
              <a:ext cx="545" cy="176"/>
            </a:xfrm>
            <a:custGeom>
              <a:avLst/>
              <a:gdLst>
                <a:gd name="T0" fmla="*/ 0 w 667"/>
                <a:gd name="T1" fmla="*/ 174 h 213"/>
                <a:gd name="T2" fmla="*/ 3 w 667"/>
                <a:gd name="T3" fmla="*/ 169 h 213"/>
                <a:gd name="T4" fmla="*/ 10 w 667"/>
                <a:gd name="T5" fmla="*/ 164 h 213"/>
                <a:gd name="T6" fmla="*/ 17 w 667"/>
                <a:gd name="T7" fmla="*/ 157 h 213"/>
                <a:gd name="T8" fmla="*/ 25 w 667"/>
                <a:gd name="T9" fmla="*/ 146 h 213"/>
                <a:gd name="T10" fmla="*/ 32 w 667"/>
                <a:gd name="T11" fmla="*/ 136 h 213"/>
                <a:gd name="T12" fmla="*/ 39 w 667"/>
                <a:gd name="T13" fmla="*/ 122 h 213"/>
                <a:gd name="T14" fmla="*/ 47 w 667"/>
                <a:gd name="T15" fmla="*/ 109 h 213"/>
                <a:gd name="T16" fmla="*/ 51 w 667"/>
                <a:gd name="T17" fmla="*/ 96 h 213"/>
                <a:gd name="T18" fmla="*/ 59 w 667"/>
                <a:gd name="T19" fmla="*/ 78 h 213"/>
                <a:gd name="T20" fmla="*/ 66 w 667"/>
                <a:gd name="T21" fmla="*/ 61 h 213"/>
                <a:gd name="T22" fmla="*/ 74 w 667"/>
                <a:gd name="T23" fmla="*/ 44 h 213"/>
                <a:gd name="T24" fmla="*/ 77 w 667"/>
                <a:gd name="T25" fmla="*/ 27 h 213"/>
                <a:gd name="T26" fmla="*/ 83 w 667"/>
                <a:gd name="T27" fmla="*/ 13 h 213"/>
                <a:gd name="T28" fmla="*/ 87 w 667"/>
                <a:gd name="T29" fmla="*/ 5 h 213"/>
                <a:gd name="T30" fmla="*/ 91 w 667"/>
                <a:gd name="T31" fmla="*/ 0 h 213"/>
                <a:gd name="T32" fmla="*/ 452 w 667"/>
                <a:gd name="T33" fmla="*/ 0 h 213"/>
                <a:gd name="T34" fmla="*/ 452 w 667"/>
                <a:gd name="T35" fmla="*/ 2 h 213"/>
                <a:gd name="T36" fmla="*/ 456 w 667"/>
                <a:gd name="T37" fmla="*/ 9 h 213"/>
                <a:gd name="T38" fmla="*/ 459 w 667"/>
                <a:gd name="T39" fmla="*/ 21 h 213"/>
                <a:gd name="T40" fmla="*/ 466 w 667"/>
                <a:gd name="T41" fmla="*/ 36 h 213"/>
                <a:gd name="T42" fmla="*/ 471 w 667"/>
                <a:gd name="T43" fmla="*/ 52 h 213"/>
                <a:gd name="T44" fmla="*/ 479 w 667"/>
                <a:gd name="T45" fmla="*/ 70 h 213"/>
                <a:gd name="T46" fmla="*/ 486 w 667"/>
                <a:gd name="T47" fmla="*/ 87 h 213"/>
                <a:gd name="T48" fmla="*/ 494 w 667"/>
                <a:gd name="T49" fmla="*/ 105 h 213"/>
                <a:gd name="T50" fmla="*/ 500 w 667"/>
                <a:gd name="T51" fmla="*/ 118 h 213"/>
                <a:gd name="T52" fmla="*/ 507 w 667"/>
                <a:gd name="T53" fmla="*/ 131 h 213"/>
                <a:gd name="T54" fmla="*/ 515 w 667"/>
                <a:gd name="T55" fmla="*/ 142 h 213"/>
                <a:gd name="T56" fmla="*/ 522 w 667"/>
                <a:gd name="T57" fmla="*/ 154 h 213"/>
                <a:gd name="T58" fmla="*/ 527 w 667"/>
                <a:gd name="T59" fmla="*/ 161 h 213"/>
                <a:gd name="T60" fmla="*/ 534 w 667"/>
                <a:gd name="T61" fmla="*/ 169 h 213"/>
                <a:gd name="T62" fmla="*/ 539 w 667"/>
                <a:gd name="T63" fmla="*/ 174 h 213"/>
                <a:gd name="T64" fmla="*/ 545 w 667"/>
                <a:gd name="T65" fmla="*/ 176 h 213"/>
                <a:gd name="T66" fmla="*/ 0 w 667"/>
                <a:gd name="T67" fmla="*/ 176 h 21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67"/>
                <a:gd name="T103" fmla="*/ 0 h 213"/>
                <a:gd name="T104" fmla="*/ 667 w 667"/>
                <a:gd name="T105" fmla="*/ 213 h 21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67" h="213">
                  <a:moveTo>
                    <a:pt x="0" y="213"/>
                  </a:moveTo>
                  <a:lnTo>
                    <a:pt x="0" y="210"/>
                  </a:lnTo>
                  <a:lnTo>
                    <a:pt x="3" y="210"/>
                  </a:lnTo>
                  <a:lnTo>
                    <a:pt x="4" y="204"/>
                  </a:lnTo>
                  <a:lnTo>
                    <a:pt x="9" y="204"/>
                  </a:lnTo>
                  <a:lnTo>
                    <a:pt x="12" y="199"/>
                  </a:lnTo>
                  <a:lnTo>
                    <a:pt x="16" y="195"/>
                  </a:lnTo>
                  <a:lnTo>
                    <a:pt x="21" y="190"/>
                  </a:lnTo>
                  <a:lnTo>
                    <a:pt x="25" y="186"/>
                  </a:lnTo>
                  <a:lnTo>
                    <a:pt x="30" y="177"/>
                  </a:lnTo>
                  <a:lnTo>
                    <a:pt x="34" y="172"/>
                  </a:lnTo>
                  <a:lnTo>
                    <a:pt x="39" y="165"/>
                  </a:lnTo>
                  <a:lnTo>
                    <a:pt x="43" y="159"/>
                  </a:lnTo>
                  <a:lnTo>
                    <a:pt x="48" y="148"/>
                  </a:lnTo>
                  <a:lnTo>
                    <a:pt x="52" y="143"/>
                  </a:lnTo>
                  <a:lnTo>
                    <a:pt x="57" y="132"/>
                  </a:lnTo>
                  <a:lnTo>
                    <a:pt x="61" y="127"/>
                  </a:lnTo>
                  <a:lnTo>
                    <a:pt x="63" y="116"/>
                  </a:lnTo>
                  <a:lnTo>
                    <a:pt x="67" y="105"/>
                  </a:lnTo>
                  <a:lnTo>
                    <a:pt x="72" y="94"/>
                  </a:lnTo>
                  <a:lnTo>
                    <a:pt x="76" y="85"/>
                  </a:lnTo>
                  <a:lnTo>
                    <a:pt x="81" y="74"/>
                  </a:lnTo>
                  <a:lnTo>
                    <a:pt x="85" y="63"/>
                  </a:lnTo>
                  <a:lnTo>
                    <a:pt x="90" y="53"/>
                  </a:lnTo>
                  <a:lnTo>
                    <a:pt x="94" y="44"/>
                  </a:lnTo>
                  <a:lnTo>
                    <a:pt x="94" y="33"/>
                  </a:lnTo>
                  <a:lnTo>
                    <a:pt x="99" y="26"/>
                  </a:lnTo>
                  <a:lnTo>
                    <a:pt x="102" y="16"/>
                  </a:lnTo>
                  <a:lnTo>
                    <a:pt x="106" y="11"/>
                  </a:lnTo>
                  <a:lnTo>
                    <a:pt x="106" y="6"/>
                  </a:lnTo>
                  <a:lnTo>
                    <a:pt x="111" y="2"/>
                  </a:lnTo>
                  <a:lnTo>
                    <a:pt x="111" y="0"/>
                  </a:lnTo>
                  <a:lnTo>
                    <a:pt x="114" y="0"/>
                  </a:lnTo>
                  <a:lnTo>
                    <a:pt x="553" y="0"/>
                  </a:lnTo>
                  <a:lnTo>
                    <a:pt x="553" y="2"/>
                  </a:lnTo>
                  <a:lnTo>
                    <a:pt x="553" y="6"/>
                  </a:lnTo>
                  <a:lnTo>
                    <a:pt x="558" y="11"/>
                  </a:lnTo>
                  <a:lnTo>
                    <a:pt x="558" y="16"/>
                  </a:lnTo>
                  <a:lnTo>
                    <a:pt x="562" y="26"/>
                  </a:lnTo>
                  <a:lnTo>
                    <a:pt x="565" y="33"/>
                  </a:lnTo>
                  <a:lnTo>
                    <a:pt x="570" y="44"/>
                  </a:lnTo>
                  <a:lnTo>
                    <a:pt x="573" y="53"/>
                  </a:lnTo>
                  <a:lnTo>
                    <a:pt x="577" y="63"/>
                  </a:lnTo>
                  <a:lnTo>
                    <a:pt x="582" y="74"/>
                  </a:lnTo>
                  <a:lnTo>
                    <a:pt x="586" y="85"/>
                  </a:lnTo>
                  <a:lnTo>
                    <a:pt x="591" y="94"/>
                  </a:lnTo>
                  <a:lnTo>
                    <a:pt x="595" y="105"/>
                  </a:lnTo>
                  <a:lnTo>
                    <a:pt x="600" y="116"/>
                  </a:lnTo>
                  <a:lnTo>
                    <a:pt x="604" y="127"/>
                  </a:lnTo>
                  <a:lnTo>
                    <a:pt x="607" y="132"/>
                  </a:lnTo>
                  <a:lnTo>
                    <a:pt x="612" y="143"/>
                  </a:lnTo>
                  <a:lnTo>
                    <a:pt x="616" y="148"/>
                  </a:lnTo>
                  <a:lnTo>
                    <a:pt x="621" y="159"/>
                  </a:lnTo>
                  <a:lnTo>
                    <a:pt x="625" y="165"/>
                  </a:lnTo>
                  <a:lnTo>
                    <a:pt x="630" y="172"/>
                  </a:lnTo>
                  <a:lnTo>
                    <a:pt x="634" y="177"/>
                  </a:lnTo>
                  <a:lnTo>
                    <a:pt x="639" y="186"/>
                  </a:lnTo>
                  <a:lnTo>
                    <a:pt x="640" y="190"/>
                  </a:lnTo>
                  <a:lnTo>
                    <a:pt x="645" y="195"/>
                  </a:lnTo>
                  <a:lnTo>
                    <a:pt x="649" y="199"/>
                  </a:lnTo>
                  <a:lnTo>
                    <a:pt x="654" y="204"/>
                  </a:lnTo>
                  <a:lnTo>
                    <a:pt x="655" y="204"/>
                  </a:lnTo>
                  <a:lnTo>
                    <a:pt x="660" y="210"/>
                  </a:lnTo>
                  <a:lnTo>
                    <a:pt x="663" y="210"/>
                  </a:lnTo>
                  <a:lnTo>
                    <a:pt x="667" y="213"/>
                  </a:lnTo>
                  <a:lnTo>
                    <a:pt x="0" y="213"/>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29" name="Freeform 346"/>
            <p:cNvSpPr>
              <a:spLocks/>
            </p:cNvSpPr>
            <p:nvPr/>
          </p:nvSpPr>
          <p:spPr bwMode="auto">
            <a:xfrm>
              <a:off x="3347" y="2993"/>
              <a:ext cx="69" cy="185"/>
            </a:xfrm>
            <a:custGeom>
              <a:avLst/>
              <a:gdLst>
                <a:gd name="T0" fmla="*/ 0 w 82"/>
                <a:gd name="T1" fmla="*/ 42 h 226"/>
                <a:gd name="T2" fmla="*/ 0 w 82"/>
                <a:gd name="T3" fmla="*/ 33 h 226"/>
                <a:gd name="T4" fmla="*/ 0 w 82"/>
                <a:gd name="T5" fmla="*/ 29 h 226"/>
                <a:gd name="T6" fmla="*/ 0 w 82"/>
                <a:gd name="T7" fmla="*/ 24 h 226"/>
                <a:gd name="T8" fmla="*/ 1 w 82"/>
                <a:gd name="T9" fmla="*/ 20 h 226"/>
                <a:gd name="T10" fmla="*/ 1 w 82"/>
                <a:gd name="T11" fmla="*/ 15 h 226"/>
                <a:gd name="T12" fmla="*/ 5 w 82"/>
                <a:gd name="T13" fmla="*/ 12 h 226"/>
                <a:gd name="T14" fmla="*/ 6 w 82"/>
                <a:gd name="T15" fmla="*/ 7 h 226"/>
                <a:gd name="T16" fmla="*/ 10 w 82"/>
                <a:gd name="T17" fmla="*/ 7 h 226"/>
                <a:gd name="T18" fmla="*/ 10 w 82"/>
                <a:gd name="T19" fmla="*/ 3 h 226"/>
                <a:gd name="T20" fmla="*/ 13 w 82"/>
                <a:gd name="T21" fmla="*/ 3 h 226"/>
                <a:gd name="T22" fmla="*/ 18 w 82"/>
                <a:gd name="T23" fmla="*/ 0 h 226"/>
                <a:gd name="T24" fmla="*/ 21 w 82"/>
                <a:gd name="T25" fmla="*/ 0 h 226"/>
                <a:gd name="T26" fmla="*/ 24 w 82"/>
                <a:gd name="T27" fmla="*/ 0 h 226"/>
                <a:gd name="T28" fmla="*/ 28 w 82"/>
                <a:gd name="T29" fmla="*/ 0 h 226"/>
                <a:gd name="T30" fmla="*/ 31 w 82"/>
                <a:gd name="T31" fmla="*/ 0 h 226"/>
                <a:gd name="T32" fmla="*/ 35 w 82"/>
                <a:gd name="T33" fmla="*/ 0 h 226"/>
                <a:gd name="T34" fmla="*/ 35 w 82"/>
                <a:gd name="T35" fmla="*/ 0 h 226"/>
                <a:gd name="T36" fmla="*/ 39 w 82"/>
                <a:gd name="T37" fmla="*/ 0 h 226"/>
                <a:gd name="T38" fmla="*/ 43 w 82"/>
                <a:gd name="T39" fmla="*/ 0 h 226"/>
                <a:gd name="T40" fmla="*/ 46 w 82"/>
                <a:gd name="T41" fmla="*/ 0 h 226"/>
                <a:gd name="T42" fmla="*/ 46 w 82"/>
                <a:gd name="T43" fmla="*/ 0 h 226"/>
                <a:gd name="T44" fmla="*/ 50 w 82"/>
                <a:gd name="T45" fmla="*/ 3 h 226"/>
                <a:gd name="T46" fmla="*/ 54 w 82"/>
                <a:gd name="T47" fmla="*/ 3 h 226"/>
                <a:gd name="T48" fmla="*/ 58 w 82"/>
                <a:gd name="T49" fmla="*/ 7 h 226"/>
                <a:gd name="T50" fmla="*/ 58 w 82"/>
                <a:gd name="T51" fmla="*/ 7 h 226"/>
                <a:gd name="T52" fmla="*/ 61 w 82"/>
                <a:gd name="T53" fmla="*/ 12 h 226"/>
                <a:gd name="T54" fmla="*/ 61 w 82"/>
                <a:gd name="T55" fmla="*/ 15 h 226"/>
                <a:gd name="T56" fmla="*/ 66 w 82"/>
                <a:gd name="T57" fmla="*/ 20 h 226"/>
                <a:gd name="T58" fmla="*/ 66 w 82"/>
                <a:gd name="T59" fmla="*/ 24 h 226"/>
                <a:gd name="T60" fmla="*/ 66 w 82"/>
                <a:gd name="T61" fmla="*/ 29 h 226"/>
                <a:gd name="T62" fmla="*/ 66 w 82"/>
                <a:gd name="T63" fmla="*/ 33 h 226"/>
                <a:gd name="T64" fmla="*/ 69 w 82"/>
                <a:gd name="T65" fmla="*/ 42 h 226"/>
                <a:gd name="T66" fmla="*/ 69 w 82"/>
                <a:gd name="T67" fmla="*/ 42 h 226"/>
                <a:gd name="T68" fmla="*/ 69 w 82"/>
                <a:gd name="T69" fmla="*/ 185 h 226"/>
                <a:gd name="T70" fmla="*/ 0 w 82"/>
                <a:gd name="T71" fmla="*/ 185 h 226"/>
                <a:gd name="T72" fmla="*/ 0 w 82"/>
                <a:gd name="T73" fmla="*/ 42 h 226"/>
                <a:gd name="T74" fmla="*/ 0 w 82"/>
                <a:gd name="T75" fmla="*/ 42 h 226"/>
                <a:gd name="T76" fmla="*/ 0 w 82"/>
                <a:gd name="T77" fmla="*/ 4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2"/>
                <a:gd name="T118" fmla="*/ 0 h 226"/>
                <a:gd name="T119" fmla="*/ 82 w 82"/>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2" h="226">
                  <a:moveTo>
                    <a:pt x="0" y="51"/>
                  </a:moveTo>
                  <a:lnTo>
                    <a:pt x="0" y="40"/>
                  </a:lnTo>
                  <a:lnTo>
                    <a:pt x="0" y="35"/>
                  </a:lnTo>
                  <a:lnTo>
                    <a:pt x="0" y="29"/>
                  </a:lnTo>
                  <a:lnTo>
                    <a:pt x="1" y="24"/>
                  </a:lnTo>
                  <a:lnTo>
                    <a:pt x="1" y="18"/>
                  </a:lnTo>
                  <a:lnTo>
                    <a:pt x="6" y="15"/>
                  </a:lnTo>
                  <a:lnTo>
                    <a:pt x="7" y="9"/>
                  </a:lnTo>
                  <a:lnTo>
                    <a:pt x="12" y="9"/>
                  </a:lnTo>
                  <a:lnTo>
                    <a:pt x="12" y="4"/>
                  </a:lnTo>
                  <a:lnTo>
                    <a:pt x="16" y="4"/>
                  </a:lnTo>
                  <a:lnTo>
                    <a:pt x="21" y="0"/>
                  </a:lnTo>
                  <a:lnTo>
                    <a:pt x="25" y="0"/>
                  </a:lnTo>
                  <a:lnTo>
                    <a:pt x="28" y="0"/>
                  </a:lnTo>
                  <a:lnTo>
                    <a:pt x="33" y="0"/>
                  </a:lnTo>
                  <a:lnTo>
                    <a:pt x="37" y="0"/>
                  </a:lnTo>
                  <a:lnTo>
                    <a:pt x="42" y="0"/>
                  </a:lnTo>
                  <a:lnTo>
                    <a:pt x="46" y="0"/>
                  </a:lnTo>
                  <a:lnTo>
                    <a:pt x="51" y="0"/>
                  </a:lnTo>
                  <a:lnTo>
                    <a:pt x="55" y="0"/>
                  </a:lnTo>
                  <a:lnTo>
                    <a:pt x="60" y="4"/>
                  </a:lnTo>
                  <a:lnTo>
                    <a:pt x="64" y="4"/>
                  </a:lnTo>
                  <a:lnTo>
                    <a:pt x="69" y="9"/>
                  </a:lnTo>
                  <a:lnTo>
                    <a:pt x="73" y="15"/>
                  </a:lnTo>
                  <a:lnTo>
                    <a:pt x="73" y="18"/>
                  </a:lnTo>
                  <a:lnTo>
                    <a:pt x="78" y="24"/>
                  </a:lnTo>
                  <a:lnTo>
                    <a:pt x="78" y="29"/>
                  </a:lnTo>
                  <a:lnTo>
                    <a:pt x="79" y="35"/>
                  </a:lnTo>
                  <a:lnTo>
                    <a:pt x="79" y="40"/>
                  </a:lnTo>
                  <a:lnTo>
                    <a:pt x="82" y="51"/>
                  </a:lnTo>
                  <a:lnTo>
                    <a:pt x="82" y="226"/>
                  </a:lnTo>
                  <a:lnTo>
                    <a:pt x="0" y="226"/>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30" name="Freeform 347"/>
            <p:cNvSpPr>
              <a:spLocks/>
            </p:cNvSpPr>
            <p:nvPr/>
          </p:nvSpPr>
          <p:spPr bwMode="auto">
            <a:xfrm>
              <a:off x="3144" y="2993"/>
              <a:ext cx="68" cy="185"/>
            </a:xfrm>
            <a:custGeom>
              <a:avLst/>
              <a:gdLst>
                <a:gd name="T0" fmla="*/ 0 w 85"/>
                <a:gd name="T1" fmla="*/ 42 h 226"/>
                <a:gd name="T2" fmla="*/ 0 w 85"/>
                <a:gd name="T3" fmla="*/ 33 h 226"/>
                <a:gd name="T4" fmla="*/ 0 w 85"/>
                <a:gd name="T5" fmla="*/ 29 h 226"/>
                <a:gd name="T6" fmla="*/ 0 w 85"/>
                <a:gd name="T7" fmla="*/ 24 h 226"/>
                <a:gd name="T8" fmla="*/ 2 w 85"/>
                <a:gd name="T9" fmla="*/ 20 h 226"/>
                <a:gd name="T10" fmla="*/ 2 w 85"/>
                <a:gd name="T11" fmla="*/ 15 h 226"/>
                <a:gd name="T12" fmla="*/ 5 w 85"/>
                <a:gd name="T13" fmla="*/ 12 h 226"/>
                <a:gd name="T14" fmla="*/ 6 w 85"/>
                <a:gd name="T15" fmla="*/ 7 h 226"/>
                <a:gd name="T16" fmla="*/ 10 w 85"/>
                <a:gd name="T17" fmla="*/ 7 h 226"/>
                <a:gd name="T18" fmla="*/ 10 w 85"/>
                <a:gd name="T19" fmla="*/ 3 h 226"/>
                <a:gd name="T20" fmla="*/ 14 w 85"/>
                <a:gd name="T21" fmla="*/ 3 h 226"/>
                <a:gd name="T22" fmla="*/ 18 w 85"/>
                <a:gd name="T23" fmla="*/ 0 h 226"/>
                <a:gd name="T24" fmla="*/ 21 w 85"/>
                <a:gd name="T25" fmla="*/ 0 h 226"/>
                <a:gd name="T26" fmla="*/ 23 w 85"/>
                <a:gd name="T27" fmla="*/ 0 h 226"/>
                <a:gd name="T28" fmla="*/ 27 w 85"/>
                <a:gd name="T29" fmla="*/ 0 h 226"/>
                <a:gd name="T30" fmla="*/ 30 w 85"/>
                <a:gd name="T31" fmla="*/ 0 h 226"/>
                <a:gd name="T32" fmla="*/ 34 w 85"/>
                <a:gd name="T33" fmla="*/ 0 h 226"/>
                <a:gd name="T34" fmla="*/ 34 w 85"/>
                <a:gd name="T35" fmla="*/ 0 h 226"/>
                <a:gd name="T36" fmla="*/ 37 w 85"/>
                <a:gd name="T37" fmla="*/ 0 h 226"/>
                <a:gd name="T38" fmla="*/ 38 w 85"/>
                <a:gd name="T39" fmla="*/ 0 h 226"/>
                <a:gd name="T40" fmla="*/ 42 w 85"/>
                <a:gd name="T41" fmla="*/ 0 h 226"/>
                <a:gd name="T42" fmla="*/ 42 w 85"/>
                <a:gd name="T43" fmla="*/ 0 h 226"/>
                <a:gd name="T44" fmla="*/ 46 w 85"/>
                <a:gd name="T45" fmla="*/ 3 h 226"/>
                <a:gd name="T46" fmla="*/ 50 w 85"/>
                <a:gd name="T47" fmla="*/ 3 h 226"/>
                <a:gd name="T48" fmla="*/ 54 w 85"/>
                <a:gd name="T49" fmla="*/ 7 h 226"/>
                <a:gd name="T50" fmla="*/ 54 w 85"/>
                <a:gd name="T51" fmla="*/ 7 h 226"/>
                <a:gd name="T52" fmla="*/ 57 w 85"/>
                <a:gd name="T53" fmla="*/ 12 h 226"/>
                <a:gd name="T54" fmla="*/ 59 w 85"/>
                <a:gd name="T55" fmla="*/ 15 h 226"/>
                <a:gd name="T56" fmla="*/ 63 w 85"/>
                <a:gd name="T57" fmla="*/ 20 h 226"/>
                <a:gd name="T58" fmla="*/ 63 w 85"/>
                <a:gd name="T59" fmla="*/ 24 h 226"/>
                <a:gd name="T60" fmla="*/ 66 w 85"/>
                <a:gd name="T61" fmla="*/ 29 h 226"/>
                <a:gd name="T62" fmla="*/ 66 w 85"/>
                <a:gd name="T63" fmla="*/ 33 h 226"/>
                <a:gd name="T64" fmla="*/ 68 w 85"/>
                <a:gd name="T65" fmla="*/ 42 h 226"/>
                <a:gd name="T66" fmla="*/ 68 w 85"/>
                <a:gd name="T67" fmla="*/ 42 h 226"/>
                <a:gd name="T68" fmla="*/ 68 w 85"/>
                <a:gd name="T69" fmla="*/ 185 h 226"/>
                <a:gd name="T70" fmla="*/ 0 w 85"/>
                <a:gd name="T71" fmla="*/ 185 h 226"/>
                <a:gd name="T72" fmla="*/ 0 w 85"/>
                <a:gd name="T73" fmla="*/ 42 h 226"/>
                <a:gd name="T74" fmla="*/ 0 w 85"/>
                <a:gd name="T75" fmla="*/ 42 h 226"/>
                <a:gd name="T76" fmla="*/ 0 w 85"/>
                <a:gd name="T77" fmla="*/ 4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226"/>
                <a:gd name="T119" fmla="*/ 85 w 85"/>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226">
                  <a:moveTo>
                    <a:pt x="0" y="51"/>
                  </a:moveTo>
                  <a:lnTo>
                    <a:pt x="0" y="40"/>
                  </a:lnTo>
                  <a:lnTo>
                    <a:pt x="0" y="35"/>
                  </a:lnTo>
                  <a:lnTo>
                    <a:pt x="0" y="29"/>
                  </a:lnTo>
                  <a:lnTo>
                    <a:pt x="2" y="24"/>
                  </a:lnTo>
                  <a:lnTo>
                    <a:pt x="2" y="18"/>
                  </a:lnTo>
                  <a:lnTo>
                    <a:pt x="6" y="15"/>
                  </a:lnTo>
                  <a:lnTo>
                    <a:pt x="8" y="9"/>
                  </a:lnTo>
                  <a:lnTo>
                    <a:pt x="13" y="9"/>
                  </a:lnTo>
                  <a:lnTo>
                    <a:pt x="13" y="4"/>
                  </a:lnTo>
                  <a:lnTo>
                    <a:pt x="17" y="4"/>
                  </a:lnTo>
                  <a:lnTo>
                    <a:pt x="22" y="0"/>
                  </a:lnTo>
                  <a:lnTo>
                    <a:pt x="26" y="0"/>
                  </a:lnTo>
                  <a:lnTo>
                    <a:pt x="29" y="0"/>
                  </a:lnTo>
                  <a:lnTo>
                    <a:pt x="34" y="0"/>
                  </a:lnTo>
                  <a:lnTo>
                    <a:pt x="38" y="0"/>
                  </a:lnTo>
                  <a:lnTo>
                    <a:pt x="43" y="0"/>
                  </a:lnTo>
                  <a:lnTo>
                    <a:pt x="46" y="0"/>
                  </a:lnTo>
                  <a:lnTo>
                    <a:pt x="47" y="0"/>
                  </a:lnTo>
                  <a:lnTo>
                    <a:pt x="52" y="0"/>
                  </a:lnTo>
                  <a:lnTo>
                    <a:pt x="53" y="0"/>
                  </a:lnTo>
                  <a:lnTo>
                    <a:pt x="58" y="4"/>
                  </a:lnTo>
                  <a:lnTo>
                    <a:pt x="62" y="4"/>
                  </a:lnTo>
                  <a:lnTo>
                    <a:pt x="67" y="9"/>
                  </a:lnTo>
                  <a:lnTo>
                    <a:pt x="71" y="15"/>
                  </a:lnTo>
                  <a:lnTo>
                    <a:pt x="74" y="18"/>
                  </a:lnTo>
                  <a:lnTo>
                    <a:pt x="79" y="24"/>
                  </a:lnTo>
                  <a:lnTo>
                    <a:pt x="79" y="29"/>
                  </a:lnTo>
                  <a:lnTo>
                    <a:pt x="82" y="35"/>
                  </a:lnTo>
                  <a:lnTo>
                    <a:pt x="82" y="40"/>
                  </a:lnTo>
                  <a:lnTo>
                    <a:pt x="85" y="51"/>
                  </a:lnTo>
                  <a:lnTo>
                    <a:pt x="85" y="226"/>
                  </a:lnTo>
                  <a:lnTo>
                    <a:pt x="0" y="226"/>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31" name="Freeform 348"/>
            <p:cNvSpPr>
              <a:spLocks/>
            </p:cNvSpPr>
            <p:nvPr/>
          </p:nvSpPr>
          <p:spPr bwMode="auto">
            <a:xfrm>
              <a:off x="3245" y="2993"/>
              <a:ext cx="68" cy="185"/>
            </a:xfrm>
            <a:custGeom>
              <a:avLst/>
              <a:gdLst>
                <a:gd name="T0" fmla="*/ 0 w 85"/>
                <a:gd name="T1" fmla="*/ 42 h 226"/>
                <a:gd name="T2" fmla="*/ 0 w 85"/>
                <a:gd name="T3" fmla="*/ 33 h 226"/>
                <a:gd name="T4" fmla="*/ 0 w 85"/>
                <a:gd name="T5" fmla="*/ 29 h 226"/>
                <a:gd name="T6" fmla="*/ 0 w 85"/>
                <a:gd name="T7" fmla="*/ 24 h 226"/>
                <a:gd name="T8" fmla="*/ 2 w 85"/>
                <a:gd name="T9" fmla="*/ 20 h 226"/>
                <a:gd name="T10" fmla="*/ 2 w 85"/>
                <a:gd name="T11" fmla="*/ 15 h 226"/>
                <a:gd name="T12" fmla="*/ 5 w 85"/>
                <a:gd name="T13" fmla="*/ 12 h 226"/>
                <a:gd name="T14" fmla="*/ 6 w 85"/>
                <a:gd name="T15" fmla="*/ 7 h 226"/>
                <a:gd name="T16" fmla="*/ 10 w 85"/>
                <a:gd name="T17" fmla="*/ 7 h 226"/>
                <a:gd name="T18" fmla="*/ 10 w 85"/>
                <a:gd name="T19" fmla="*/ 3 h 226"/>
                <a:gd name="T20" fmla="*/ 14 w 85"/>
                <a:gd name="T21" fmla="*/ 3 h 226"/>
                <a:gd name="T22" fmla="*/ 17 w 85"/>
                <a:gd name="T23" fmla="*/ 0 h 226"/>
                <a:gd name="T24" fmla="*/ 21 w 85"/>
                <a:gd name="T25" fmla="*/ 0 h 226"/>
                <a:gd name="T26" fmla="*/ 23 w 85"/>
                <a:gd name="T27" fmla="*/ 0 h 226"/>
                <a:gd name="T28" fmla="*/ 26 w 85"/>
                <a:gd name="T29" fmla="*/ 0 h 226"/>
                <a:gd name="T30" fmla="*/ 30 w 85"/>
                <a:gd name="T31" fmla="*/ 0 h 226"/>
                <a:gd name="T32" fmla="*/ 34 w 85"/>
                <a:gd name="T33" fmla="*/ 0 h 226"/>
                <a:gd name="T34" fmla="*/ 34 w 85"/>
                <a:gd name="T35" fmla="*/ 0 h 226"/>
                <a:gd name="T36" fmla="*/ 38 w 85"/>
                <a:gd name="T37" fmla="*/ 0 h 226"/>
                <a:gd name="T38" fmla="*/ 41 w 85"/>
                <a:gd name="T39" fmla="*/ 0 h 226"/>
                <a:gd name="T40" fmla="*/ 45 w 85"/>
                <a:gd name="T41" fmla="*/ 0 h 226"/>
                <a:gd name="T42" fmla="*/ 46 w 85"/>
                <a:gd name="T43" fmla="*/ 0 h 226"/>
                <a:gd name="T44" fmla="*/ 50 w 85"/>
                <a:gd name="T45" fmla="*/ 3 h 226"/>
                <a:gd name="T46" fmla="*/ 53 w 85"/>
                <a:gd name="T47" fmla="*/ 3 h 226"/>
                <a:gd name="T48" fmla="*/ 57 w 85"/>
                <a:gd name="T49" fmla="*/ 7 h 226"/>
                <a:gd name="T50" fmla="*/ 57 w 85"/>
                <a:gd name="T51" fmla="*/ 7 h 226"/>
                <a:gd name="T52" fmla="*/ 61 w 85"/>
                <a:gd name="T53" fmla="*/ 12 h 226"/>
                <a:gd name="T54" fmla="*/ 61 w 85"/>
                <a:gd name="T55" fmla="*/ 15 h 226"/>
                <a:gd name="T56" fmla="*/ 64 w 85"/>
                <a:gd name="T57" fmla="*/ 20 h 226"/>
                <a:gd name="T58" fmla="*/ 64 w 85"/>
                <a:gd name="T59" fmla="*/ 24 h 226"/>
                <a:gd name="T60" fmla="*/ 66 w 85"/>
                <a:gd name="T61" fmla="*/ 29 h 226"/>
                <a:gd name="T62" fmla="*/ 66 w 85"/>
                <a:gd name="T63" fmla="*/ 33 h 226"/>
                <a:gd name="T64" fmla="*/ 68 w 85"/>
                <a:gd name="T65" fmla="*/ 42 h 226"/>
                <a:gd name="T66" fmla="*/ 68 w 85"/>
                <a:gd name="T67" fmla="*/ 42 h 226"/>
                <a:gd name="T68" fmla="*/ 68 w 85"/>
                <a:gd name="T69" fmla="*/ 185 h 226"/>
                <a:gd name="T70" fmla="*/ 0 w 85"/>
                <a:gd name="T71" fmla="*/ 185 h 226"/>
                <a:gd name="T72" fmla="*/ 0 w 85"/>
                <a:gd name="T73" fmla="*/ 42 h 226"/>
                <a:gd name="T74" fmla="*/ 0 w 85"/>
                <a:gd name="T75" fmla="*/ 42 h 226"/>
                <a:gd name="T76" fmla="*/ 0 w 85"/>
                <a:gd name="T77" fmla="*/ 4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226"/>
                <a:gd name="T119" fmla="*/ 85 w 85"/>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226">
                  <a:moveTo>
                    <a:pt x="0" y="51"/>
                  </a:moveTo>
                  <a:lnTo>
                    <a:pt x="0" y="40"/>
                  </a:lnTo>
                  <a:lnTo>
                    <a:pt x="0" y="35"/>
                  </a:lnTo>
                  <a:lnTo>
                    <a:pt x="0" y="29"/>
                  </a:lnTo>
                  <a:lnTo>
                    <a:pt x="2" y="24"/>
                  </a:lnTo>
                  <a:lnTo>
                    <a:pt x="2" y="18"/>
                  </a:lnTo>
                  <a:lnTo>
                    <a:pt x="6" y="15"/>
                  </a:lnTo>
                  <a:lnTo>
                    <a:pt x="8" y="9"/>
                  </a:lnTo>
                  <a:lnTo>
                    <a:pt x="12" y="9"/>
                  </a:lnTo>
                  <a:lnTo>
                    <a:pt x="12" y="4"/>
                  </a:lnTo>
                  <a:lnTo>
                    <a:pt x="17" y="4"/>
                  </a:lnTo>
                  <a:lnTo>
                    <a:pt x="21" y="0"/>
                  </a:lnTo>
                  <a:lnTo>
                    <a:pt x="26" y="0"/>
                  </a:lnTo>
                  <a:lnTo>
                    <a:pt x="29" y="0"/>
                  </a:lnTo>
                  <a:lnTo>
                    <a:pt x="33" y="0"/>
                  </a:lnTo>
                  <a:lnTo>
                    <a:pt x="38" y="0"/>
                  </a:lnTo>
                  <a:lnTo>
                    <a:pt x="42" y="0"/>
                  </a:lnTo>
                  <a:lnTo>
                    <a:pt x="47" y="0"/>
                  </a:lnTo>
                  <a:lnTo>
                    <a:pt x="51" y="0"/>
                  </a:lnTo>
                  <a:lnTo>
                    <a:pt x="56" y="0"/>
                  </a:lnTo>
                  <a:lnTo>
                    <a:pt x="57" y="0"/>
                  </a:lnTo>
                  <a:lnTo>
                    <a:pt x="62" y="4"/>
                  </a:lnTo>
                  <a:lnTo>
                    <a:pt x="66" y="4"/>
                  </a:lnTo>
                  <a:lnTo>
                    <a:pt x="71" y="9"/>
                  </a:lnTo>
                  <a:lnTo>
                    <a:pt x="76" y="15"/>
                  </a:lnTo>
                  <a:lnTo>
                    <a:pt x="76" y="18"/>
                  </a:lnTo>
                  <a:lnTo>
                    <a:pt x="80" y="24"/>
                  </a:lnTo>
                  <a:lnTo>
                    <a:pt x="80" y="29"/>
                  </a:lnTo>
                  <a:lnTo>
                    <a:pt x="82" y="35"/>
                  </a:lnTo>
                  <a:lnTo>
                    <a:pt x="82" y="40"/>
                  </a:lnTo>
                  <a:lnTo>
                    <a:pt x="85" y="51"/>
                  </a:lnTo>
                  <a:lnTo>
                    <a:pt x="85" y="226"/>
                  </a:lnTo>
                  <a:lnTo>
                    <a:pt x="0" y="226"/>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32" name="Freeform 349"/>
            <p:cNvSpPr>
              <a:spLocks/>
            </p:cNvSpPr>
            <p:nvPr/>
          </p:nvSpPr>
          <p:spPr bwMode="auto">
            <a:xfrm>
              <a:off x="3033" y="2993"/>
              <a:ext cx="67" cy="185"/>
            </a:xfrm>
            <a:custGeom>
              <a:avLst/>
              <a:gdLst>
                <a:gd name="T0" fmla="*/ 0 w 83"/>
                <a:gd name="T1" fmla="*/ 42 h 226"/>
                <a:gd name="T2" fmla="*/ 0 w 83"/>
                <a:gd name="T3" fmla="*/ 33 h 226"/>
                <a:gd name="T4" fmla="*/ 0 w 83"/>
                <a:gd name="T5" fmla="*/ 29 h 226"/>
                <a:gd name="T6" fmla="*/ 0 w 83"/>
                <a:gd name="T7" fmla="*/ 24 h 226"/>
                <a:gd name="T8" fmla="*/ 4 w 83"/>
                <a:gd name="T9" fmla="*/ 20 h 226"/>
                <a:gd name="T10" fmla="*/ 4 w 83"/>
                <a:gd name="T11" fmla="*/ 15 h 226"/>
                <a:gd name="T12" fmla="*/ 7 w 83"/>
                <a:gd name="T13" fmla="*/ 12 h 226"/>
                <a:gd name="T14" fmla="*/ 10 w 83"/>
                <a:gd name="T15" fmla="*/ 7 h 226"/>
                <a:gd name="T16" fmla="*/ 14 w 83"/>
                <a:gd name="T17" fmla="*/ 7 h 226"/>
                <a:gd name="T18" fmla="*/ 14 w 83"/>
                <a:gd name="T19" fmla="*/ 3 h 226"/>
                <a:gd name="T20" fmla="*/ 17 w 83"/>
                <a:gd name="T21" fmla="*/ 3 h 226"/>
                <a:gd name="T22" fmla="*/ 21 w 83"/>
                <a:gd name="T23" fmla="*/ 0 h 226"/>
                <a:gd name="T24" fmla="*/ 24 w 83"/>
                <a:gd name="T25" fmla="*/ 0 h 226"/>
                <a:gd name="T26" fmla="*/ 24 w 83"/>
                <a:gd name="T27" fmla="*/ 0 h 226"/>
                <a:gd name="T28" fmla="*/ 28 w 83"/>
                <a:gd name="T29" fmla="*/ 0 h 226"/>
                <a:gd name="T30" fmla="*/ 31 w 83"/>
                <a:gd name="T31" fmla="*/ 0 h 226"/>
                <a:gd name="T32" fmla="*/ 34 w 83"/>
                <a:gd name="T33" fmla="*/ 0 h 226"/>
                <a:gd name="T34" fmla="*/ 34 w 83"/>
                <a:gd name="T35" fmla="*/ 0 h 226"/>
                <a:gd name="T36" fmla="*/ 38 w 83"/>
                <a:gd name="T37" fmla="*/ 0 h 226"/>
                <a:gd name="T38" fmla="*/ 41 w 83"/>
                <a:gd name="T39" fmla="*/ 0 h 226"/>
                <a:gd name="T40" fmla="*/ 45 w 83"/>
                <a:gd name="T41" fmla="*/ 0 h 226"/>
                <a:gd name="T42" fmla="*/ 45 w 83"/>
                <a:gd name="T43" fmla="*/ 0 h 226"/>
                <a:gd name="T44" fmla="*/ 48 w 83"/>
                <a:gd name="T45" fmla="*/ 3 h 226"/>
                <a:gd name="T46" fmla="*/ 52 w 83"/>
                <a:gd name="T47" fmla="*/ 3 h 226"/>
                <a:gd name="T48" fmla="*/ 56 w 83"/>
                <a:gd name="T49" fmla="*/ 7 h 226"/>
                <a:gd name="T50" fmla="*/ 56 w 83"/>
                <a:gd name="T51" fmla="*/ 7 h 226"/>
                <a:gd name="T52" fmla="*/ 60 w 83"/>
                <a:gd name="T53" fmla="*/ 12 h 226"/>
                <a:gd name="T54" fmla="*/ 60 w 83"/>
                <a:gd name="T55" fmla="*/ 15 h 226"/>
                <a:gd name="T56" fmla="*/ 63 w 83"/>
                <a:gd name="T57" fmla="*/ 20 h 226"/>
                <a:gd name="T58" fmla="*/ 63 w 83"/>
                <a:gd name="T59" fmla="*/ 24 h 226"/>
                <a:gd name="T60" fmla="*/ 65 w 83"/>
                <a:gd name="T61" fmla="*/ 29 h 226"/>
                <a:gd name="T62" fmla="*/ 65 w 83"/>
                <a:gd name="T63" fmla="*/ 33 h 226"/>
                <a:gd name="T64" fmla="*/ 67 w 83"/>
                <a:gd name="T65" fmla="*/ 42 h 226"/>
                <a:gd name="T66" fmla="*/ 67 w 83"/>
                <a:gd name="T67" fmla="*/ 42 h 226"/>
                <a:gd name="T68" fmla="*/ 67 w 83"/>
                <a:gd name="T69" fmla="*/ 185 h 226"/>
                <a:gd name="T70" fmla="*/ 9 w 83"/>
                <a:gd name="T71" fmla="*/ 185 h 226"/>
                <a:gd name="T72" fmla="*/ 9 w 83"/>
                <a:gd name="T73" fmla="*/ 42 h 226"/>
                <a:gd name="T74" fmla="*/ 0 w 83"/>
                <a:gd name="T75" fmla="*/ 42 h 226"/>
                <a:gd name="T76" fmla="*/ 0 w 83"/>
                <a:gd name="T77" fmla="*/ 4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3"/>
                <a:gd name="T118" fmla="*/ 0 h 226"/>
                <a:gd name="T119" fmla="*/ 83 w 83"/>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3" h="226">
                  <a:moveTo>
                    <a:pt x="0" y="51"/>
                  </a:moveTo>
                  <a:lnTo>
                    <a:pt x="0" y="40"/>
                  </a:lnTo>
                  <a:lnTo>
                    <a:pt x="0" y="35"/>
                  </a:lnTo>
                  <a:lnTo>
                    <a:pt x="0" y="29"/>
                  </a:lnTo>
                  <a:lnTo>
                    <a:pt x="5" y="24"/>
                  </a:lnTo>
                  <a:lnTo>
                    <a:pt x="5" y="18"/>
                  </a:lnTo>
                  <a:lnTo>
                    <a:pt x="9" y="15"/>
                  </a:lnTo>
                  <a:lnTo>
                    <a:pt x="12" y="9"/>
                  </a:lnTo>
                  <a:lnTo>
                    <a:pt x="17" y="9"/>
                  </a:lnTo>
                  <a:lnTo>
                    <a:pt x="17" y="4"/>
                  </a:lnTo>
                  <a:lnTo>
                    <a:pt x="21" y="4"/>
                  </a:lnTo>
                  <a:lnTo>
                    <a:pt x="26" y="0"/>
                  </a:lnTo>
                  <a:lnTo>
                    <a:pt x="30" y="0"/>
                  </a:lnTo>
                  <a:lnTo>
                    <a:pt x="35" y="0"/>
                  </a:lnTo>
                  <a:lnTo>
                    <a:pt x="38" y="0"/>
                  </a:lnTo>
                  <a:lnTo>
                    <a:pt x="42" y="0"/>
                  </a:lnTo>
                  <a:lnTo>
                    <a:pt x="47" y="0"/>
                  </a:lnTo>
                  <a:lnTo>
                    <a:pt x="51" y="0"/>
                  </a:lnTo>
                  <a:lnTo>
                    <a:pt x="56" y="0"/>
                  </a:lnTo>
                  <a:lnTo>
                    <a:pt x="60" y="4"/>
                  </a:lnTo>
                  <a:lnTo>
                    <a:pt x="65" y="4"/>
                  </a:lnTo>
                  <a:lnTo>
                    <a:pt x="69" y="9"/>
                  </a:lnTo>
                  <a:lnTo>
                    <a:pt x="74" y="15"/>
                  </a:lnTo>
                  <a:lnTo>
                    <a:pt x="74" y="18"/>
                  </a:lnTo>
                  <a:lnTo>
                    <a:pt x="78" y="24"/>
                  </a:lnTo>
                  <a:lnTo>
                    <a:pt x="78" y="29"/>
                  </a:lnTo>
                  <a:lnTo>
                    <a:pt x="80" y="35"/>
                  </a:lnTo>
                  <a:lnTo>
                    <a:pt x="80" y="40"/>
                  </a:lnTo>
                  <a:lnTo>
                    <a:pt x="83" y="51"/>
                  </a:lnTo>
                  <a:lnTo>
                    <a:pt x="83" y="226"/>
                  </a:lnTo>
                  <a:lnTo>
                    <a:pt x="11" y="226"/>
                  </a:lnTo>
                  <a:lnTo>
                    <a:pt x="11"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33" name="Freeform 350"/>
            <p:cNvSpPr>
              <a:spLocks/>
            </p:cNvSpPr>
            <p:nvPr/>
          </p:nvSpPr>
          <p:spPr bwMode="auto">
            <a:xfrm>
              <a:off x="2930" y="2993"/>
              <a:ext cx="68" cy="185"/>
            </a:xfrm>
            <a:custGeom>
              <a:avLst/>
              <a:gdLst>
                <a:gd name="T0" fmla="*/ 0 w 84"/>
                <a:gd name="T1" fmla="*/ 42 h 226"/>
                <a:gd name="T2" fmla="*/ 0 w 84"/>
                <a:gd name="T3" fmla="*/ 33 h 226"/>
                <a:gd name="T4" fmla="*/ 0 w 84"/>
                <a:gd name="T5" fmla="*/ 29 h 226"/>
                <a:gd name="T6" fmla="*/ 0 w 84"/>
                <a:gd name="T7" fmla="*/ 24 h 226"/>
                <a:gd name="T8" fmla="*/ 1 w 84"/>
                <a:gd name="T9" fmla="*/ 20 h 226"/>
                <a:gd name="T10" fmla="*/ 1 w 84"/>
                <a:gd name="T11" fmla="*/ 15 h 226"/>
                <a:gd name="T12" fmla="*/ 5 w 84"/>
                <a:gd name="T13" fmla="*/ 12 h 226"/>
                <a:gd name="T14" fmla="*/ 6 w 84"/>
                <a:gd name="T15" fmla="*/ 7 h 226"/>
                <a:gd name="T16" fmla="*/ 10 w 84"/>
                <a:gd name="T17" fmla="*/ 7 h 226"/>
                <a:gd name="T18" fmla="*/ 10 w 84"/>
                <a:gd name="T19" fmla="*/ 3 h 226"/>
                <a:gd name="T20" fmla="*/ 13 w 84"/>
                <a:gd name="T21" fmla="*/ 3 h 226"/>
                <a:gd name="T22" fmla="*/ 17 w 84"/>
                <a:gd name="T23" fmla="*/ 0 h 226"/>
                <a:gd name="T24" fmla="*/ 20 w 84"/>
                <a:gd name="T25" fmla="*/ 0 h 226"/>
                <a:gd name="T26" fmla="*/ 23 w 84"/>
                <a:gd name="T27" fmla="*/ 0 h 226"/>
                <a:gd name="T28" fmla="*/ 27 w 84"/>
                <a:gd name="T29" fmla="*/ 0 h 226"/>
                <a:gd name="T30" fmla="*/ 30 w 84"/>
                <a:gd name="T31" fmla="*/ 0 h 226"/>
                <a:gd name="T32" fmla="*/ 34 w 84"/>
                <a:gd name="T33" fmla="*/ 0 h 226"/>
                <a:gd name="T34" fmla="*/ 34 w 84"/>
                <a:gd name="T35" fmla="*/ 0 h 226"/>
                <a:gd name="T36" fmla="*/ 37 w 84"/>
                <a:gd name="T37" fmla="*/ 0 h 226"/>
                <a:gd name="T38" fmla="*/ 41 w 84"/>
                <a:gd name="T39" fmla="*/ 0 h 226"/>
                <a:gd name="T40" fmla="*/ 45 w 84"/>
                <a:gd name="T41" fmla="*/ 0 h 226"/>
                <a:gd name="T42" fmla="*/ 46 w 84"/>
                <a:gd name="T43" fmla="*/ 0 h 226"/>
                <a:gd name="T44" fmla="*/ 49 w 84"/>
                <a:gd name="T45" fmla="*/ 3 h 226"/>
                <a:gd name="T46" fmla="*/ 53 w 84"/>
                <a:gd name="T47" fmla="*/ 3 h 226"/>
                <a:gd name="T48" fmla="*/ 57 w 84"/>
                <a:gd name="T49" fmla="*/ 7 h 226"/>
                <a:gd name="T50" fmla="*/ 57 w 84"/>
                <a:gd name="T51" fmla="*/ 7 h 226"/>
                <a:gd name="T52" fmla="*/ 61 w 84"/>
                <a:gd name="T53" fmla="*/ 12 h 226"/>
                <a:gd name="T54" fmla="*/ 61 w 84"/>
                <a:gd name="T55" fmla="*/ 15 h 226"/>
                <a:gd name="T56" fmla="*/ 64 w 84"/>
                <a:gd name="T57" fmla="*/ 20 h 226"/>
                <a:gd name="T58" fmla="*/ 64 w 84"/>
                <a:gd name="T59" fmla="*/ 24 h 226"/>
                <a:gd name="T60" fmla="*/ 66 w 84"/>
                <a:gd name="T61" fmla="*/ 29 h 226"/>
                <a:gd name="T62" fmla="*/ 66 w 84"/>
                <a:gd name="T63" fmla="*/ 33 h 226"/>
                <a:gd name="T64" fmla="*/ 68 w 84"/>
                <a:gd name="T65" fmla="*/ 42 h 226"/>
                <a:gd name="T66" fmla="*/ 68 w 84"/>
                <a:gd name="T67" fmla="*/ 42 h 226"/>
                <a:gd name="T68" fmla="*/ 68 w 84"/>
                <a:gd name="T69" fmla="*/ 185 h 226"/>
                <a:gd name="T70" fmla="*/ 0 w 84"/>
                <a:gd name="T71" fmla="*/ 185 h 226"/>
                <a:gd name="T72" fmla="*/ 0 w 84"/>
                <a:gd name="T73" fmla="*/ 42 h 226"/>
                <a:gd name="T74" fmla="*/ 0 w 84"/>
                <a:gd name="T75" fmla="*/ 42 h 226"/>
                <a:gd name="T76" fmla="*/ 0 w 84"/>
                <a:gd name="T77" fmla="*/ 42 h 22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226"/>
                <a:gd name="T119" fmla="*/ 84 w 84"/>
                <a:gd name="T120" fmla="*/ 226 h 22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226">
                  <a:moveTo>
                    <a:pt x="0" y="51"/>
                  </a:moveTo>
                  <a:lnTo>
                    <a:pt x="0" y="40"/>
                  </a:lnTo>
                  <a:lnTo>
                    <a:pt x="0" y="35"/>
                  </a:lnTo>
                  <a:lnTo>
                    <a:pt x="0" y="29"/>
                  </a:lnTo>
                  <a:lnTo>
                    <a:pt x="1" y="24"/>
                  </a:lnTo>
                  <a:lnTo>
                    <a:pt x="1" y="18"/>
                  </a:lnTo>
                  <a:lnTo>
                    <a:pt x="6" y="15"/>
                  </a:lnTo>
                  <a:lnTo>
                    <a:pt x="7" y="9"/>
                  </a:lnTo>
                  <a:lnTo>
                    <a:pt x="12" y="9"/>
                  </a:lnTo>
                  <a:lnTo>
                    <a:pt x="12" y="4"/>
                  </a:lnTo>
                  <a:lnTo>
                    <a:pt x="16" y="4"/>
                  </a:lnTo>
                  <a:lnTo>
                    <a:pt x="21" y="0"/>
                  </a:lnTo>
                  <a:lnTo>
                    <a:pt x="25" y="0"/>
                  </a:lnTo>
                  <a:lnTo>
                    <a:pt x="28" y="0"/>
                  </a:lnTo>
                  <a:lnTo>
                    <a:pt x="33" y="0"/>
                  </a:lnTo>
                  <a:lnTo>
                    <a:pt x="37" y="0"/>
                  </a:lnTo>
                  <a:lnTo>
                    <a:pt x="42" y="0"/>
                  </a:lnTo>
                  <a:lnTo>
                    <a:pt x="46" y="0"/>
                  </a:lnTo>
                  <a:lnTo>
                    <a:pt x="51" y="0"/>
                  </a:lnTo>
                  <a:lnTo>
                    <a:pt x="55" y="0"/>
                  </a:lnTo>
                  <a:lnTo>
                    <a:pt x="57" y="0"/>
                  </a:lnTo>
                  <a:lnTo>
                    <a:pt x="61" y="4"/>
                  </a:lnTo>
                  <a:lnTo>
                    <a:pt x="66" y="4"/>
                  </a:lnTo>
                  <a:lnTo>
                    <a:pt x="70" y="9"/>
                  </a:lnTo>
                  <a:lnTo>
                    <a:pt x="75" y="15"/>
                  </a:lnTo>
                  <a:lnTo>
                    <a:pt x="75" y="18"/>
                  </a:lnTo>
                  <a:lnTo>
                    <a:pt x="79" y="24"/>
                  </a:lnTo>
                  <a:lnTo>
                    <a:pt x="79" y="29"/>
                  </a:lnTo>
                  <a:lnTo>
                    <a:pt x="81" y="35"/>
                  </a:lnTo>
                  <a:lnTo>
                    <a:pt x="81" y="40"/>
                  </a:lnTo>
                  <a:lnTo>
                    <a:pt x="84" y="51"/>
                  </a:lnTo>
                  <a:lnTo>
                    <a:pt x="84" y="226"/>
                  </a:lnTo>
                  <a:lnTo>
                    <a:pt x="0" y="226"/>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34" name="Rectangle 351"/>
            <p:cNvSpPr>
              <a:spLocks noChangeArrowheads="1"/>
            </p:cNvSpPr>
            <p:nvPr/>
          </p:nvSpPr>
          <p:spPr bwMode="auto">
            <a:xfrm>
              <a:off x="3696" y="2931"/>
              <a:ext cx="477" cy="462"/>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35" name="Rectangle 352"/>
            <p:cNvSpPr>
              <a:spLocks noChangeArrowheads="1"/>
            </p:cNvSpPr>
            <p:nvPr/>
          </p:nvSpPr>
          <p:spPr bwMode="auto">
            <a:xfrm>
              <a:off x="3701" y="2936"/>
              <a:ext cx="467" cy="452"/>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36" name="Freeform 353"/>
            <p:cNvSpPr>
              <a:spLocks/>
            </p:cNvSpPr>
            <p:nvPr/>
          </p:nvSpPr>
          <p:spPr bwMode="auto">
            <a:xfrm>
              <a:off x="3705" y="2509"/>
              <a:ext cx="468" cy="422"/>
            </a:xfrm>
            <a:custGeom>
              <a:avLst/>
              <a:gdLst>
                <a:gd name="T0" fmla="*/ 468 w 575"/>
                <a:gd name="T1" fmla="*/ 422 h 512"/>
                <a:gd name="T2" fmla="*/ 466 w 575"/>
                <a:gd name="T3" fmla="*/ 377 h 512"/>
                <a:gd name="T4" fmla="*/ 461 w 575"/>
                <a:gd name="T5" fmla="*/ 335 h 512"/>
                <a:gd name="T6" fmla="*/ 456 w 575"/>
                <a:gd name="T7" fmla="*/ 293 h 512"/>
                <a:gd name="T8" fmla="*/ 448 w 575"/>
                <a:gd name="T9" fmla="*/ 254 h 512"/>
                <a:gd name="T10" fmla="*/ 437 w 575"/>
                <a:gd name="T11" fmla="*/ 217 h 512"/>
                <a:gd name="T12" fmla="*/ 426 w 575"/>
                <a:gd name="T13" fmla="*/ 183 h 512"/>
                <a:gd name="T14" fmla="*/ 413 w 575"/>
                <a:gd name="T15" fmla="*/ 150 h 512"/>
                <a:gd name="T16" fmla="*/ 400 w 575"/>
                <a:gd name="T17" fmla="*/ 122 h 512"/>
                <a:gd name="T18" fmla="*/ 381 w 575"/>
                <a:gd name="T19" fmla="*/ 93 h 512"/>
                <a:gd name="T20" fmla="*/ 362 w 575"/>
                <a:gd name="T21" fmla="*/ 68 h 512"/>
                <a:gd name="T22" fmla="*/ 342 w 575"/>
                <a:gd name="T23" fmla="*/ 47 h 512"/>
                <a:gd name="T24" fmla="*/ 323 w 575"/>
                <a:gd name="T25" fmla="*/ 30 h 512"/>
                <a:gd name="T26" fmla="*/ 300 w 575"/>
                <a:gd name="T27" fmla="*/ 16 h 512"/>
                <a:gd name="T28" fmla="*/ 278 w 575"/>
                <a:gd name="T29" fmla="*/ 6 h 512"/>
                <a:gd name="T30" fmla="*/ 252 w 575"/>
                <a:gd name="T31" fmla="*/ 0 h 512"/>
                <a:gd name="T32" fmla="*/ 230 w 575"/>
                <a:gd name="T33" fmla="*/ 0 h 512"/>
                <a:gd name="T34" fmla="*/ 204 w 575"/>
                <a:gd name="T35" fmla="*/ 0 h 512"/>
                <a:gd name="T36" fmla="*/ 182 w 575"/>
                <a:gd name="T37" fmla="*/ 6 h 512"/>
                <a:gd name="T38" fmla="*/ 160 w 575"/>
                <a:gd name="T39" fmla="*/ 16 h 512"/>
                <a:gd name="T40" fmla="*/ 140 w 575"/>
                <a:gd name="T41" fmla="*/ 30 h 512"/>
                <a:gd name="T42" fmla="*/ 119 w 575"/>
                <a:gd name="T43" fmla="*/ 47 h 512"/>
                <a:gd name="T44" fmla="*/ 101 w 575"/>
                <a:gd name="T45" fmla="*/ 68 h 512"/>
                <a:gd name="T46" fmla="*/ 82 w 575"/>
                <a:gd name="T47" fmla="*/ 93 h 512"/>
                <a:gd name="T48" fmla="*/ 68 w 575"/>
                <a:gd name="T49" fmla="*/ 122 h 512"/>
                <a:gd name="T50" fmla="*/ 51 w 575"/>
                <a:gd name="T51" fmla="*/ 150 h 512"/>
                <a:gd name="T52" fmla="*/ 38 w 575"/>
                <a:gd name="T53" fmla="*/ 183 h 512"/>
                <a:gd name="T54" fmla="*/ 27 w 575"/>
                <a:gd name="T55" fmla="*/ 217 h 512"/>
                <a:gd name="T56" fmla="*/ 17 w 575"/>
                <a:gd name="T57" fmla="*/ 254 h 512"/>
                <a:gd name="T58" fmla="*/ 9 w 575"/>
                <a:gd name="T59" fmla="*/ 293 h 512"/>
                <a:gd name="T60" fmla="*/ 4 w 575"/>
                <a:gd name="T61" fmla="*/ 335 h 512"/>
                <a:gd name="T62" fmla="*/ 0 w 575"/>
                <a:gd name="T63" fmla="*/ 377 h 512"/>
                <a:gd name="T64" fmla="*/ 0 w 575"/>
                <a:gd name="T65" fmla="*/ 422 h 512"/>
                <a:gd name="T66" fmla="*/ 468 w 575"/>
                <a:gd name="T67" fmla="*/ 422 h 512"/>
                <a:gd name="T68" fmla="*/ 468 w 575"/>
                <a:gd name="T69" fmla="*/ 422 h 5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5"/>
                <a:gd name="T106" fmla="*/ 0 h 512"/>
                <a:gd name="T107" fmla="*/ 575 w 575"/>
                <a:gd name="T108" fmla="*/ 512 h 5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5" h="512">
                  <a:moveTo>
                    <a:pt x="575" y="512"/>
                  </a:moveTo>
                  <a:lnTo>
                    <a:pt x="572" y="458"/>
                  </a:lnTo>
                  <a:lnTo>
                    <a:pt x="567" y="406"/>
                  </a:lnTo>
                  <a:lnTo>
                    <a:pt x="560" y="355"/>
                  </a:lnTo>
                  <a:lnTo>
                    <a:pt x="551" y="308"/>
                  </a:lnTo>
                  <a:lnTo>
                    <a:pt x="537" y="263"/>
                  </a:lnTo>
                  <a:lnTo>
                    <a:pt x="524" y="222"/>
                  </a:lnTo>
                  <a:lnTo>
                    <a:pt x="507" y="182"/>
                  </a:lnTo>
                  <a:lnTo>
                    <a:pt x="491" y="148"/>
                  </a:lnTo>
                  <a:lnTo>
                    <a:pt x="468" y="113"/>
                  </a:lnTo>
                  <a:lnTo>
                    <a:pt x="445" y="83"/>
                  </a:lnTo>
                  <a:lnTo>
                    <a:pt x="420" y="57"/>
                  </a:lnTo>
                  <a:lnTo>
                    <a:pt x="397" y="37"/>
                  </a:lnTo>
                  <a:lnTo>
                    <a:pt x="369" y="19"/>
                  </a:lnTo>
                  <a:lnTo>
                    <a:pt x="342" y="7"/>
                  </a:lnTo>
                  <a:lnTo>
                    <a:pt x="310" y="0"/>
                  </a:lnTo>
                  <a:lnTo>
                    <a:pt x="283" y="0"/>
                  </a:lnTo>
                  <a:lnTo>
                    <a:pt x="251" y="0"/>
                  </a:lnTo>
                  <a:lnTo>
                    <a:pt x="224" y="7"/>
                  </a:lnTo>
                  <a:lnTo>
                    <a:pt x="197" y="19"/>
                  </a:lnTo>
                  <a:lnTo>
                    <a:pt x="172" y="37"/>
                  </a:lnTo>
                  <a:lnTo>
                    <a:pt x="146" y="57"/>
                  </a:lnTo>
                  <a:lnTo>
                    <a:pt x="124" y="83"/>
                  </a:lnTo>
                  <a:lnTo>
                    <a:pt x="101" y="113"/>
                  </a:lnTo>
                  <a:lnTo>
                    <a:pt x="83" y="148"/>
                  </a:lnTo>
                  <a:lnTo>
                    <a:pt x="63" y="182"/>
                  </a:lnTo>
                  <a:lnTo>
                    <a:pt x="47" y="222"/>
                  </a:lnTo>
                  <a:lnTo>
                    <a:pt x="33" y="263"/>
                  </a:lnTo>
                  <a:lnTo>
                    <a:pt x="21" y="308"/>
                  </a:lnTo>
                  <a:lnTo>
                    <a:pt x="11" y="355"/>
                  </a:lnTo>
                  <a:lnTo>
                    <a:pt x="5" y="406"/>
                  </a:lnTo>
                  <a:lnTo>
                    <a:pt x="0" y="458"/>
                  </a:lnTo>
                  <a:lnTo>
                    <a:pt x="0" y="512"/>
                  </a:lnTo>
                  <a:lnTo>
                    <a:pt x="575" y="512"/>
                  </a:lnTo>
                  <a:close/>
                </a:path>
              </a:pathLst>
            </a:custGeom>
            <a:solidFill>
              <a:srgbClr val="CC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37" name="Freeform 354"/>
            <p:cNvSpPr>
              <a:spLocks/>
            </p:cNvSpPr>
            <p:nvPr/>
          </p:nvSpPr>
          <p:spPr bwMode="auto">
            <a:xfrm>
              <a:off x="3705" y="2509"/>
              <a:ext cx="468" cy="422"/>
            </a:xfrm>
            <a:custGeom>
              <a:avLst/>
              <a:gdLst>
                <a:gd name="T0" fmla="*/ 468 w 575"/>
                <a:gd name="T1" fmla="*/ 422 h 512"/>
                <a:gd name="T2" fmla="*/ 466 w 575"/>
                <a:gd name="T3" fmla="*/ 377 h 512"/>
                <a:gd name="T4" fmla="*/ 461 w 575"/>
                <a:gd name="T5" fmla="*/ 335 h 512"/>
                <a:gd name="T6" fmla="*/ 456 w 575"/>
                <a:gd name="T7" fmla="*/ 293 h 512"/>
                <a:gd name="T8" fmla="*/ 448 w 575"/>
                <a:gd name="T9" fmla="*/ 254 h 512"/>
                <a:gd name="T10" fmla="*/ 437 w 575"/>
                <a:gd name="T11" fmla="*/ 217 h 512"/>
                <a:gd name="T12" fmla="*/ 426 w 575"/>
                <a:gd name="T13" fmla="*/ 183 h 512"/>
                <a:gd name="T14" fmla="*/ 413 w 575"/>
                <a:gd name="T15" fmla="*/ 150 h 512"/>
                <a:gd name="T16" fmla="*/ 400 w 575"/>
                <a:gd name="T17" fmla="*/ 122 h 512"/>
                <a:gd name="T18" fmla="*/ 381 w 575"/>
                <a:gd name="T19" fmla="*/ 93 h 512"/>
                <a:gd name="T20" fmla="*/ 362 w 575"/>
                <a:gd name="T21" fmla="*/ 68 h 512"/>
                <a:gd name="T22" fmla="*/ 342 w 575"/>
                <a:gd name="T23" fmla="*/ 47 h 512"/>
                <a:gd name="T24" fmla="*/ 323 w 575"/>
                <a:gd name="T25" fmla="*/ 30 h 512"/>
                <a:gd name="T26" fmla="*/ 300 w 575"/>
                <a:gd name="T27" fmla="*/ 16 h 512"/>
                <a:gd name="T28" fmla="*/ 278 w 575"/>
                <a:gd name="T29" fmla="*/ 6 h 512"/>
                <a:gd name="T30" fmla="*/ 252 w 575"/>
                <a:gd name="T31" fmla="*/ 0 h 512"/>
                <a:gd name="T32" fmla="*/ 230 w 575"/>
                <a:gd name="T33" fmla="*/ 0 h 512"/>
                <a:gd name="T34" fmla="*/ 204 w 575"/>
                <a:gd name="T35" fmla="*/ 0 h 512"/>
                <a:gd name="T36" fmla="*/ 182 w 575"/>
                <a:gd name="T37" fmla="*/ 6 h 512"/>
                <a:gd name="T38" fmla="*/ 160 w 575"/>
                <a:gd name="T39" fmla="*/ 16 h 512"/>
                <a:gd name="T40" fmla="*/ 140 w 575"/>
                <a:gd name="T41" fmla="*/ 30 h 512"/>
                <a:gd name="T42" fmla="*/ 119 w 575"/>
                <a:gd name="T43" fmla="*/ 47 h 512"/>
                <a:gd name="T44" fmla="*/ 101 w 575"/>
                <a:gd name="T45" fmla="*/ 68 h 512"/>
                <a:gd name="T46" fmla="*/ 82 w 575"/>
                <a:gd name="T47" fmla="*/ 93 h 512"/>
                <a:gd name="T48" fmla="*/ 68 w 575"/>
                <a:gd name="T49" fmla="*/ 122 h 512"/>
                <a:gd name="T50" fmla="*/ 51 w 575"/>
                <a:gd name="T51" fmla="*/ 150 h 512"/>
                <a:gd name="T52" fmla="*/ 38 w 575"/>
                <a:gd name="T53" fmla="*/ 183 h 512"/>
                <a:gd name="T54" fmla="*/ 27 w 575"/>
                <a:gd name="T55" fmla="*/ 217 h 512"/>
                <a:gd name="T56" fmla="*/ 17 w 575"/>
                <a:gd name="T57" fmla="*/ 254 h 512"/>
                <a:gd name="T58" fmla="*/ 9 w 575"/>
                <a:gd name="T59" fmla="*/ 293 h 512"/>
                <a:gd name="T60" fmla="*/ 4 w 575"/>
                <a:gd name="T61" fmla="*/ 335 h 512"/>
                <a:gd name="T62" fmla="*/ 0 w 575"/>
                <a:gd name="T63" fmla="*/ 377 h 512"/>
                <a:gd name="T64" fmla="*/ 0 w 575"/>
                <a:gd name="T65" fmla="*/ 422 h 512"/>
                <a:gd name="T66" fmla="*/ 468 w 575"/>
                <a:gd name="T67" fmla="*/ 422 h 512"/>
                <a:gd name="T68" fmla="*/ 468 w 575"/>
                <a:gd name="T69" fmla="*/ 422 h 5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5"/>
                <a:gd name="T106" fmla="*/ 0 h 512"/>
                <a:gd name="T107" fmla="*/ 575 w 575"/>
                <a:gd name="T108" fmla="*/ 512 h 51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5" h="512">
                  <a:moveTo>
                    <a:pt x="575" y="512"/>
                  </a:moveTo>
                  <a:lnTo>
                    <a:pt x="572" y="458"/>
                  </a:lnTo>
                  <a:lnTo>
                    <a:pt x="567" y="406"/>
                  </a:lnTo>
                  <a:lnTo>
                    <a:pt x="560" y="355"/>
                  </a:lnTo>
                  <a:lnTo>
                    <a:pt x="551" y="308"/>
                  </a:lnTo>
                  <a:lnTo>
                    <a:pt x="537" y="263"/>
                  </a:lnTo>
                  <a:lnTo>
                    <a:pt x="524" y="222"/>
                  </a:lnTo>
                  <a:lnTo>
                    <a:pt x="507" y="182"/>
                  </a:lnTo>
                  <a:lnTo>
                    <a:pt x="491" y="148"/>
                  </a:lnTo>
                  <a:lnTo>
                    <a:pt x="468" y="113"/>
                  </a:lnTo>
                  <a:lnTo>
                    <a:pt x="445" y="83"/>
                  </a:lnTo>
                  <a:lnTo>
                    <a:pt x="420" y="57"/>
                  </a:lnTo>
                  <a:lnTo>
                    <a:pt x="397" y="37"/>
                  </a:lnTo>
                  <a:lnTo>
                    <a:pt x="369" y="19"/>
                  </a:lnTo>
                  <a:lnTo>
                    <a:pt x="342" y="7"/>
                  </a:lnTo>
                  <a:lnTo>
                    <a:pt x="310" y="0"/>
                  </a:lnTo>
                  <a:lnTo>
                    <a:pt x="283" y="0"/>
                  </a:lnTo>
                  <a:lnTo>
                    <a:pt x="251" y="0"/>
                  </a:lnTo>
                  <a:lnTo>
                    <a:pt x="224" y="7"/>
                  </a:lnTo>
                  <a:lnTo>
                    <a:pt x="197" y="19"/>
                  </a:lnTo>
                  <a:lnTo>
                    <a:pt x="172" y="37"/>
                  </a:lnTo>
                  <a:lnTo>
                    <a:pt x="146" y="57"/>
                  </a:lnTo>
                  <a:lnTo>
                    <a:pt x="124" y="83"/>
                  </a:lnTo>
                  <a:lnTo>
                    <a:pt x="101" y="113"/>
                  </a:lnTo>
                  <a:lnTo>
                    <a:pt x="83" y="148"/>
                  </a:lnTo>
                  <a:lnTo>
                    <a:pt x="63" y="182"/>
                  </a:lnTo>
                  <a:lnTo>
                    <a:pt x="47" y="222"/>
                  </a:lnTo>
                  <a:lnTo>
                    <a:pt x="33" y="263"/>
                  </a:lnTo>
                  <a:lnTo>
                    <a:pt x="21" y="308"/>
                  </a:lnTo>
                  <a:lnTo>
                    <a:pt x="11" y="355"/>
                  </a:lnTo>
                  <a:lnTo>
                    <a:pt x="5" y="406"/>
                  </a:lnTo>
                  <a:lnTo>
                    <a:pt x="0" y="458"/>
                  </a:lnTo>
                  <a:lnTo>
                    <a:pt x="0" y="512"/>
                  </a:lnTo>
                  <a:lnTo>
                    <a:pt x="575" y="512"/>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38" name="Freeform 355"/>
            <p:cNvSpPr>
              <a:spLocks/>
            </p:cNvSpPr>
            <p:nvPr/>
          </p:nvSpPr>
          <p:spPr bwMode="auto">
            <a:xfrm>
              <a:off x="3765" y="2950"/>
              <a:ext cx="85" cy="228"/>
            </a:xfrm>
            <a:custGeom>
              <a:avLst/>
              <a:gdLst>
                <a:gd name="T0" fmla="*/ 85 w 104"/>
                <a:gd name="T1" fmla="*/ 41 h 276"/>
                <a:gd name="T2" fmla="*/ 83 w 104"/>
                <a:gd name="T3" fmla="*/ 37 h 276"/>
                <a:gd name="T4" fmla="*/ 83 w 104"/>
                <a:gd name="T5" fmla="*/ 32 h 276"/>
                <a:gd name="T6" fmla="*/ 83 w 104"/>
                <a:gd name="T7" fmla="*/ 28 h 276"/>
                <a:gd name="T8" fmla="*/ 83 w 104"/>
                <a:gd name="T9" fmla="*/ 25 h 276"/>
                <a:gd name="T10" fmla="*/ 78 w 104"/>
                <a:gd name="T11" fmla="*/ 21 h 276"/>
                <a:gd name="T12" fmla="*/ 78 w 104"/>
                <a:gd name="T13" fmla="*/ 17 h 276"/>
                <a:gd name="T14" fmla="*/ 76 w 104"/>
                <a:gd name="T15" fmla="*/ 12 h 276"/>
                <a:gd name="T16" fmla="*/ 76 w 104"/>
                <a:gd name="T17" fmla="*/ 12 h 276"/>
                <a:gd name="T18" fmla="*/ 73 w 104"/>
                <a:gd name="T19" fmla="*/ 7 h 276"/>
                <a:gd name="T20" fmla="*/ 69 w 104"/>
                <a:gd name="T21" fmla="*/ 6 h 276"/>
                <a:gd name="T22" fmla="*/ 65 w 104"/>
                <a:gd name="T23" fmla="*/ 2 h 276"/>
                <a:gd name="T24" fmla="*/ 63 w 104"/>
                <a:gd name="T25" fmla="*/ 2 h 276"/>
                <a:gd name="T26" fmla="*/ 56 w 104"/>
                <a:gd name="T27" fmla="*/ 0 h 276"/>
                <a:gd name="T28" fmla="*/ 53 w 104"/>
                <a:gd name="T29" fmla="*/ 0 h 276"/>
                <a:gd name="T30" fmla="*/ 47 w 104"/>
                <a:gd name="T31" fmla="*/ 0 h 276"/>
                <a:gd name="T32" fmla="*/ 43 w 104"/>
                <a:gd name="T33" fmla="*/ 0 h 276"/>
                <a:gd name="T34" fmla="*/ 36 w 104"/>
                <a:gd name="T35" fmla="*/ 0 h 276"/>
                <a:gd name="T36" fmla="*/ 31 w 104"/>
                <a:gd name="T37" fmla="*/ 0 h 276"/>
                <a:gd name="T38" fmla="*/ 25 w 104"/>
                <a:gd name="T39" fmla="*/ 0 h 276"/>
                <a:gd name="T40" fmla="*/ 21 w 104"/>
                <a:gd name="T41" fmla="*/ 2 h 276"/>
                <a:gd name="T42" fmla="*/ 16 w 104"/>
                <a:gd name="T43" fmla="*/ 2 h 276"/>
                <a:gd name="T44" fmla="*/ 12 w 104"/>
                <a:gd name="T45" fmla="*/ 6 h 276"/>
                <a:gd name="T46" fmla="*/ 9 w 104"/>
                <a:gd name="T47" fmla="*/ 7 h 276"/>
                <a:gd name="T48" fmla="*/ 7 w 104"/>
                <a:gd name="T49" fmla="*/ 12 h 276"/>
                <a:gd name="T50" fmla="*/ 4 w 104"/>
                <a:gd name="T51" fmla="*/ 12 h 276"/>
                <a:gd name="T52" fmla="*/ 2 w 104"/>
                <a:gd name="T53" fmla="*/ 17 h 276"/>
                <a:gd name="T54" fmla="*/ 0 w 104"/>
                <a:gd name="T55" fmla="*/ 21 h 276"/>
                <a:gd name="T56" fmla="*/ 0 w 104"/>
                <a:gd name="T57" fmla="*/ 25 h 276"/>
                <a:gd name="T58" fmla="*/ 0 w 104"/>
                <a:gd name="T59" fmla="*/ 28 h 276"/>
                <a:gd name="T60" fmla="*/ 0 w 104"/>
                <a:gd name="T61" fmla="*/ 32 h 276"/>
                <a:gd name="T62" fmla="*/ 0 w 104"/>
                <a:gd name="T63" fmla="*/ 37 h 276"/>
                <a:gd name="T64" fmla="*/ 0 w 104"/>
                <a:gd name="T65" fmla="*/ 41 h 276"/>
                <a:gd name="T66" fmla="*/ 0 w 104"/>
                <a:gd name="T67" fmla="*/ 228 h 276"/>
                <a:gd name="T68" fmla="*/ 85 w 104"/>
                <a:gd name="T69" fmla="*/ 228 h 276"/>
                <a:gd name="T70" fmla="*/ 85 w 104"/>
                <a:gd name="T71" fmla="*/ 41 h 276"/>
                <a:gd name="T72" fmla="*/ 85 w 104"/>
                <a:gd name="T73" fmla="*/ 41 h 2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4"/>
                <a:gd name="T112" fmla="*/ 0 h 276"/>
                <a:gd name="T113" fmla="*/ 104 w 104"/>
                <a:gd name="T114" fmla="*/ 276 h 2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4" h="276">
                  <a:moveTo>
                    <a:pt x="104" y="50"/>
                  </a:moveTo>
                  <a:lnTo>
                    <a:pt x="101" y="45"/>
                  </a:lnTo>
                  <a:lnTo>
                    <a:pt x="101" y="39"/>
                  </a:lnTo>
                  <a:lnTo>
                    <a:pt x="101" y="34"/>
                  </a:lnTo>
                  <a:lnTo>
                    <a:pt x="101" y="30"/>
                  </a:lnTo>
                  <a:lnTo>
                    <a:pt x="96" y="25"/>
                  </a:lnTo>
                  <a:lnTo>
                    <a:pt x="96" y="20"/>
                  </a:lnTo>
                  <a:lnTo>
                    <a:pt x="93" y="14"/>
                  </a:lnTo>
                  <a:lnTo>
                    <a:pt x="89" y="9"/>
                  </a:lnTo>
                  <a:lnTo>
                    <a:pt x="84" y="7"/>
                  </a:lnTo>
                  <a:lnTo>
                    <a:pt x="80" y="2"/>
                  </a:lnTo>
                  <a:lnTo>
                    <a:pt x="77" y="2"/>
                  </a:lnTo>
                  <a:lnTo>
                    <a:pt x="69" y="0"/>
                  </a:lnTo>
                  <a:lnTo>
                    <a:pt x="65" y="0"/>
                  </a:lnTo>
                  <a:lnTo>
                    <a:pt x="57" y="0"/>
                  </a:lnTo>
                  <a:lnTo>
                    <a:pt x="53" y="0"/>
                  </a:lnTo>
                  <a:lnTo>
                    <a:pt x="44" y="0"/>
                  </a:lnTo>
                  <a:lnTo>
                    <a:pt x="38" y="0"/>
                  </a:lnTo>
                  <a:lnTo>
                    <a:pt x="30" y="0"/>
                  </a:lnTo>
                  <a:lnTo>
                    <a:pt x="26" y="2"/>
                  </a:lnTo>
                  <a:lnTo>
                    <a:pt x="20" y="2"/>
                  </a:lnTo>
                  <a:lnTo>
                    <a:pt x="15" y="7"/>
                  </a:lnTo>
                  <a:lnTo>
                    <a:pt x="11" y="9"/>
                  </a:lnTo>
                  <a:lnTo>
                    <a:pt x="9" y="14"/>
                  </a:lnTo>
                  <a:lnTo>
                    <a:pt x="5" y="14"/>
                  </a:lnTo>
                  <a:lnTo>
                    <a:pt x="3" y="20"/>
                  </a:lnTo>
                  <a:lnTo>
                    <a:pt x="0" y="25"/>
                  </a:lnTo>
                  <a:lnTo>
                    <a:pt x="0" y="30"/>
                  </a:lnTo>
                  <a:lnTo>
                    <a:pt x="0" y="34"/>
                  </a:lnTo>
                  <a:lnTo>
                    <a:pt x="0" y="39"/>
                  </a:lnTo>
                  <a:lnTo>
                    <a:pt x="0" y="45"/>
                  </a:lnTo>
                  <a:lnTo>
                    <a:pt x="0" y="50"/>
                  </a:lnTo>
                  <a:lnTo>
                    <a:pt x="0" y="276"/>
                  </a:lnTo>
                  <a:lnTo>
                    <a:pt x="104" y="276"/>
                  </a:lnTo>
                  <a:lnTo>
                    <a:pt x="104"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39" name="Freeform 356"/>
            <p:cNvSpPr>
              <a:spLocks/>
            </p:cNvSpPr>
            <p:nvPr/>
          </p:nvSpPr>
          <p:spPr bwMode="auto">
            <a:xfrm>
              <a:off x="3884" y="2950"/>
              <a:ext cx="77" cy="228"/>
            </a:xfrm>
            <a:custGeom>
              <a:avLst/>
              <a:gdLst>
                <a:gd name="T0" fmla="*/ 77 w 95"/>
                <a:gd name="T1" fmla="*/ 41 h 276"/>
                <a:gd name="T2" fmla="*/ 75 w 95"/>
                <a:gd name="T3" fmla="*/ 37 h 276"/>
                <a:gd name="T4" fmla="*/ 75 w 95"/>
                <a:gd name="T5" fmla="*/ 32 h 276"/>
                <a:gd name="T6" fmla="*/ 75 w 95"/>
                <a:gd name="T7" fmla="*/ 28 h 276"/>
                <a:gd name="T8" fmla="*/ 75 w 95"/>
                <a:gd name="T9" fmla="*/ 25 h 276"/>
                <a:gd name="T10" fmla="*/ 71 w 95"/>
                <a:gd name="T11" fmla="*/ 21 h 276"/>
                <a:gd name="T12" fmla="*/ 71 w 95"/>
                <a:gd name="T13" fmla="*/ 17 h 276"/>
                <a:gd name="T14" fmla="*/ 68 w 95"/>
                <a:gd name="T15" fmla="*/ 12 h 276"/>
                <a:gd name="T16" fmla="*/ 68 w 95"/>
                <a:gd name="T17" fmla="*/ 12 h 276"/>
                <a:gd name="T18" fmla="*/ 65 w 95"/>
                <a:gd name="T19" fmla="*/ 7 h 276"/>
                <a:gd name="T20" fmla="*/ 62 w 95"/>
                <a:gd name="T21" fmla="*/ 6 h 276"/>
                <a:gd name="T22" fmla="*/ 58 w 95"/>
                <a:gd name="T23" fmla="*/ 2 h 276"/>
                <a:gd name="T24" fmla="*/ 58 w 95"/>
                <a:gd name="T25" fmla="*/ 2 h 276"/>
                <a:gd name="T26" fmla="*/ 53 w 95"/>
                <a:gd name="T27" fmla="*/ 0 h 276"/>
                <a:gd name="T28" fmla="*/ 50 w 95"/>
                <a:gd name="T29" fmla="*/ 0 h 276"/>
                <a:gd name="T30" fmla="*/ 46 w 95"/>
                <a:gd name="T31" fmla="*/ 0 h 276"/>
                <a:gd name="T32" fmla="*/ 43 w 95"/>
                <a:gd name="T33" fmla="*/ 0 h 276"/>
                <a:gd name="T34" fmla="*/ 36 w 95"/>
                <a:gd name="T35" fmla="*/ 0 h 276"/>
                <a:gd name="T36" fmla="*/ 30 w 95"/>
                <a:gd name="T37" fmla="*/ 0 h 276"/>
                <a:gd name="T38" fmla="*/ 24 w 95"/>
                <a:gd name="T39" fmla="*/ 0 h 276"/>
                <a:gd name="T40" fmla="*/ 20 w 95"/>
                <a:gd name="T41" fmla="*/ 2 h 276"/>
                <a:gd name="T42" fmla="*/ 15 w 95"/>
                <a:gd name="T43" fmla="*/ 2 h 276"/>
                <a:gd name="T44" fmla="*/ 12 w 95"/>
                <a:gd name="T45" fmla="*/ 6 h 276"/>
                <a:gd name="T46" fmla="*/ 8 w 95"/>
                <a:gd name="T47" fmla="*/ 7 h 276"/>
                <a:gd name="T48" fmla="*/ 7 w 95"/>
                <a:gd name="T49" fmla="*/ 12 h 276"/>
                <a:gd name="T50" fmla="*/ 3 w 95"/>
                <a:gd name="T51" fmla="*/ 12 h 276"/>
                <a:gd name="T52" fmla="*/ 2 w 95"/>
                <a:gd name="T53" fmla="*/ 17 h 276"/>
                <a:gd name="T54" fmla="*/ 0 w 95"/>
                <a:gd name="T55" fmla="*/ 21 h 276"/>
                <a:gd name="T56" fmla="*/ 0 w 95"/>
                <a:gd name="T57" fmla="*/ 25 h 276"/>
                <a:gd name="T58" fmla="*/ 0 w 95"/>
                <a:gd name="T59" fmla="*/ 28 h 276"/>
                <a:gd name="T60" fmla="*/ 0 w 95"/>
                <a:gd name="T61" fmla="*/ 32 h 276"/>
                <a:gd name="T62" fmla="*/ 0 w 95"/>
                <a:gd name="T63" fmla="*/ 37 h 276"/>
                <a:gd name="T64" fmla="*/ 0 w 95"/>
                <a:gd name="T65" fmla="*/ 41 h 276"/>
                <a:gd name="T66" fmla="*/ 0 w 95"/>
                <a:gd name="T67" fmla="*/ 228 h 276"/>
                <a:gd name="T68" fmla="*/ 77 w 95"/>
                <a:gd name="T69" fmla="*/ 228 h 276"/>
                <a:gd name="T70" fmla="*/ 77 w 95"/>
                <a:gd name="T71" fmla="*/ 41 h 276"/>
                <a:gd name="T72" fmla="*/ 77 w 95"/>
                <a:gd name="T73" fmla="*/ 41 h 2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
                <a:gd name="T112" fmla="*/ 0 h 276"/>
                <a:gd name="T113" fmla="*/ 95 w 95"/>
                <a:gd name="T114" fmla="*/ 276 h 2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 h="276">
                  <a:moveTo>
                    <a:pt x="95" y="50"/>
                  </a:moveTo>
                  <a:lnTo>
                    <a:pt x="92" y="45"/>
                  </a:lnTo>
                  <a:lnTo>
                    <a:pt x="92" y="39"/>
                  </a:lnTo>
                  <a:lnTo>
                    <a:pt x="92" y="34"/>
                  </a:lnTo>
                  <a:lnTo>
                    <a:pt x="92" y="30"/>
                  </a:lnTo>
                  <a:lnTo>
                    <a:pt x="87" y="25"/>
                  </a:lnTo>
                  <a:lnTo>
                    <a:pt x="87" y="20"/>
                  </a:lnTo>
                  <a:lnTo>
                    <a:pt x="84" y="14"/>
                  </a:lnTo>
                  <a:lnTo>
                    <a:pt x="80" y="9"/>
                  </a:lnTo>
                  <a:lnTo>
                    <a:pt x="77" y="7"/>
                  </a:lnTo>
                  <a:lnTo>
                    <a:pt x="72" y="2"/>
                  </a:lnTo>
                  <a:lnTo>
                    <a:pt x="71" y="2"/>
                  </a:lnTo>
                  <a:lnTo>
                    <a:pt x="66" y="0"/>
                  </a:lnTo>
                  <a:lnTo>
                    <a:pt x="62" y="0"/>
                  </a:lnTo>
                  <a:lnTo>
                    <a:pt x="57" y="0"/>
                  </a:lnTo>
                  <a:lnTo>
                    <a:pt x="53" y="0"/>
                  </a:lnTo>
                  <a:lnTo>
                    <a:pt x="44" y="0"/>
                  </a:lnTo>
                  <a:lnTo>
                    <a:pt x="37" y="0"/>
                  </a:lnTo>
                  <a:lnTo>
                    <a:pt x="30" y="0"/>
                  </a:lnTo>
                  <a:lnTo>
                    <a:pt x="25" y="2"/>
                  </a:lnTo>
                  <a:lnTo>
                    <a:pt x="19" y="2"/>
                  </a:lnTo>
                  <a:lnTo>
                    <a:pt x="15" y="7"/>
                  </a:lnTo>
                  <a:lnTo>
                    <a:pt x="10" y="9"/>
                  </a:lnTo>
                  <a:lnTo>
                    <a:pt x="9" y="14"/>
                  </a:lnTo>
                  <a:lnTo>
                    <a:pt x="4" y="14"/>
                  </a:lnTo>
                  <a:lnTo>
                    <a:pt x="3" y="20"/>
                  </a:lnTo>
                  <a:lnTo>
                    <a:pt x="0" y="25"/>
                  </a:lnTo>
                  <a:lnTo>
                    <a:pt x="0" y="30"/>
                  </a:lnTo>
                  <a:lnTo>
                    <a:pt x="0" y="34"/>
                  </a:lnTo>
                  <a:lnTo>
                    <a:pt x="0" y="39"/>
                  </a:lnTo>
                  <a:lnTo>
                    <a:pt x="0" y="45"/>
                  </a:lnTo>
                  <a:lnTo>
                    <a:pt x="0" y="50"/>
                  </a:lnTo>
                  <a:lnTo>
                    <a:pt x="0" y="276"/>
                  </a:lnTo>
                  <a:lnTo>
                    <a:pt x="95" y="276"/>
                  </a:lnTo>
                  <a:lnTo>
                    <a:pt x="95"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40" name="Freeform 357"/>
            <p:cNvSpPr>
              <a:spLocks/>
            </p:cNvSpPr>
            <p:nvPr/>
          </p:nvSpPr>
          <p:spPr bwMode="auto">
            <a:xfrm>
              <a:off x="4003" y="2950"/>
              <a:ext cx="77" cy="228"/>
            </a:xfrm>
            <a:custGeom>
              <a:avLst/>
              <a:gdLst>
                <a:gd name="T0" fmla="*/ 77 w 95"/>
                <a:gd name="T1" fmla="*/ 41 h 276"/>
                <a:gd name="T2" fmla="*/ 75 w 95"/>
                <a:gd name="T3" fmla="*/ 37 h 276"/>
                <a:gd name="T4" fmla="*/ 75 w 95"/>
                <a:gd name="T5" fmla="*/ 32 h 276"/>
                <a:gd name="T6" fmla="*/ 75 w 95"/>
                <a:gd name="T7" fmla="*/ 28 h 276"/>
                <a:gd name="T8" fmla="*/ 75 w 95"/>
                <a:gd name="T9" fmla="*/ 25 h 276"/>
                <a:gd name="T10" fmla="*/ 71 w 95"/>
                <a:gd name="T11" fmla="*/ 21 h 276"/>
                <a:gd name="T12" fmla="*/ 71 w 95"/>
                <a:gd name="T13" fmla="*/ 17 h 276"/>
                <a:gd name="T14" fmla="*/ 66 w 95"/>
                <a:gd name="T15" fmla="*/ 12 h 276"/>
                <a:gd name="T16" fmla="*/ 66 w 95"/>
                <a:gd name="T17" fmla="*/ 12 h 276"/>
                <a:gd name="T18" fmla="*/ 63 w 95"/>
                <a:gd name="T19" fmla="*/ 7 h 276"/>
                <a:gd name="T20" fmla="*/ 59 w 95"/>
                <a:gd name="T21" fmla="*/ 6 h 276"/>
                <a:gd name="T22" fmla="*/ 56 w 95"/>
                <a:gd name="T23" fmla="*/ 2 h 276"/>
                <a:gd name="T24" fmla="*/ 53 w 95"/>
                <a:gd name="T25" fmla="*/ 2 h 276"/>
                <a:gd name="T26" fmla="*/ 47 w 95"/>
                <a:gd name="T27" fmla="*/ 0 h 276"/>
                <a:gd name="T28" fmla="*/ 44 w 95"/>
                <a:gd name="T29" fmla="*/ 0 h 276"/>
                <a:gd name="T30" fmla="*/ 37 w 95"/>
                <a:gd name="T31" fmla="*/ 0 h 276"/>
                <a:gd name="T32" fmla="*/ 34 w 95"/>
                <a:gd name="T33" fmla="*/ 0 h 276"/>
                <a:gd name="T34" fmla="*/ 27 w 95"/>
                <a:gd name="T35" fmla="*/ 0 h 276"/>
                <a:gd name="T36" fmla="*/ 23 w 95"/>
                <a:gd name="T37" fmla="*/ 0 h 276"/>
                <a:gd name="T38" fmla="*/ 19 w 95"/>
                <a:gd name="T39" fmla="*/ 0 h 276"/>
                <a:gd name="T40" fmla="*/ 15 w 95"/>
                <a:gd name="T41" fmla="*/ 2 h 276"/>
                <a:gd name="T42" fmla="*/ 12 w 95"/>
                <a:gd name="T43" fmla="*/ 2 h 276"/>
                <a:gd name="T44" fmla="*/ 10 w 95"/>
                <a:gd name="T45" fmla="*/ 6 h 276"/>
                <a:gd name="T46" fmla="*/ 6 w 95"/>
                <a:gd name="T47" fmla="*/ 7 h 276"/>
                <a:gd name="T48" fmla="*/ 6 w 95"/>
                <a:gd name="T49" fmla="*/ 12 h 276"/>
                <a:gd name="T50" fmla="*/ 2 w 95"/>
                <a:gd name="T51" fmla="*/ 12 h 276"/>
                <a:gd name="T52" fmla="*/ 2 w 95"/>
                <a:gd name="T53" fmla="*/ 17 h 276"/>
                <a:gd name="T54" fmla="*/ 0 w 95"/>
                <a:gd name="T55" fmla="*/ 21 h 276"/>
                <a:gd name="T56" fmla="*/ 0 w 95"/>
                <a:gd name="T57" fmla="*/ 25 h 276"/>
                <a:gd name="T58" fmla="*/ 0 w 95"/>
                <a:gd name="T59" fmla="*/ 28 h 276"/>
                <a:gd name="T60" fmla="*/ 0 w 95"/>
                <a:gd name="T61" fmla="*/ 32 h 276"/>
                <a:gd name="T62" fmla="*/ 0 w 95"/>
                <a:gd name="T63" fmla="*/ 37 h 276"/>
                <a:gd name="T64" fmla="*/ 0 w 95"/>
                <a:gd name="T65" fmla="*/ 41 h 276"/>
                <a:gd name="T66" fmla="*/ 0 w 95"/>
                <a:gd name="T67" fmla="*/ 228 h 276"/>
                <a:gd name="T68" fmla="*/ 77 w 95"/>
                <a:gd name="T69" fmla="*/ 228 h 276"/>
                <a:gd name="T70" fmla="*/ 77 w 95"/>
                <a:gd name="T71" fmla="*/ 41 h 276"/>
                <a:gd name="T72" fmla="*/ 77 w 95"/>
                <a:gd name="T73" fmla="*/ 41 h 2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
                <a:gd name="T112" fmla="*/ 0 h 276"/>
                <a:gd name="T113" fmla="*/ 95 w 95"/>
                <a:gd name="T114" fmla="*/ 276 h 2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 h="276">
                  <a:moveTo>
                    <a:pt x="95" y="50"/>
                  </a:moveTo>
                  <a:lnTo>
                    <a:pt x="92" y="45"/>
                  </a:lnTo>
                  <a:lnTo>
                    <a:pt x="92" y="39"/>
                  </a:lnTo>
                  <a:lnTo>
                    <a:pt x="92" y="34"/>
                  </a:lnTo>
                  <a:lnTo>
                    <a:pt x="92" y="30"/>
                  </a:lnTo>
                  <a:lnTo>
                    <a:pt x="87" y="25"/>
                  </a:lnTo>
                  <a:lnTo>
                    <a:pt x="87" y="20"/>
                  </a:lnTo>
                  <a:lnTo>
                    <a:pt x="82" y="14"/>
                  </a:lnTo>
                  <a:lnTo>
                    <a:pt x="78" y="9"/>
                  </a:lnTo>
                  <a:lnTo>
                    <a:pt x="73" y="7"/>
                  </a:lnTo>
                  <a:lnTo>
                    <a:pt x="69" y="2"/>
                  </a:lnTo>
                  <a:lnTo>
                    <a:pt x="66" y="2"/>
                  </a:lnTo>
                  <a:lnTo>
                    <a:pt x="58" y="0"/>
                  </a:lnTo>
                  <a:lnTo>
                    <a:pt x="54" y="0"/>
                  </a:lnTo>
                  <a:lnTo>
                    <a:pt x="46" y="0"/>
                  </a:lnTo>
                  <a:lnTo>
                    <a:pt x="42" y="0"/>
                  </a:lnTo>
                  <a:lnTo>
                    <a:pt x="33" y="0"/>
                  </a:lnTo>
                  <a:lnTo>
                    <a:pt x="28" y="0"/>
                  </a:lnTo>
                  <a:lnTo>
                    <a:pt x="24" y="0"/>
                  </a:lnTo>
                  <a:lnTo>
                    <a:pt x="19" y="2"/>
                  </a:lnTo>
                  <a:lnTo>
                    <a:pt x="15" y="2"/>
                  </a:lnTo>
                  <a:lnTo>
                    <a:pt x="12" y="7"/>
                  </a:lnTo>
                  <a:lnTo>
                    <a:pt x="7" y="9"/>
                  </a:lnTo>
                  <a:lnTo>
                    <a:pt x="7" y="14"/>
                  </a:lnTo>
                  <a:lnTo>
                    <a:pt x="3" y="14"/>
                  </a:lnTo>
                  <a:lnTo>
                    <a:pt x="3" y="20"/>
                  </a:lnTo>
                  <a:lnTo>
                    <a:pt x="0" y="25"/>
                  </a:lnTo>
                  <a:lnTo>
                    <a:pt x="0" y="30"/>
                  </a:lnTo>
                  <a:lnTo>
                    <a:pt x="0" y="34"/>
                  </a:lnTo>
                  <a:lnTo>
                    <a:pt x="0" y="39"/>
                  </a:lnTo>
                  <a:lnTo>
                    <a:pt x="0" y="45"/>
                  </a:lnTo>
                  <a:lnTo>
                    <a:pt x="0" y="50"/>
                  </a:lnTo>
                  <a:lnTo>
                    <a:pt x="0" y="276"/>
                  </a:lnTo>
                  <a:lnTo>
                    <a:pt x="95" y="276"/>
                  </a:lnTo>
                  <a:lnTo>
                    <a:pt x="95"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41" name="Rectangle 358"/>
            <p:cNvSpPr>
              <a:spLocks noChangeArrowheads="1"/>
            </p:cNvSpPr>
            <p:nvPr/>
          </p:nvSpPr>
          <p:spPr bwMode="auto">
            <a:xfrm>
              <a:off x="4098" y="2560"/>
              <a:ext cx="127" cy="936"/>
            </a:xfrm>
            <a:prstGeom prst="rect">
              <a:avLst/>
            </a:prstGeom>
            <a:solidFill>
              <a:srgbClr val="CC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42" name="Rectangle 359"/>
            <p:cNvSpPr>
              <a:spLocks noChangeArrowheads="1"/>
            </p:cNvSpPr>
            <p:nvPr/>
          </p:nvSpPr>
          <p:spPr bwMode="auto">
            <a:xfrm>
              <a:off x="4103" y="2565"/>
              <a:ext cx="117" cy="927"/>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43" name="Rectangle 360"/>
            <p:cNvSpPr>
              <a:spLocks noChangeArrowheads="1"/>
            </p:cNvSpPr>
            <p:nvPr/>
          </p:nvSpPr>
          <p:spPr bwMode="auto">
            <a:xfrm>
              <a:off x="4098" y="2560"/>
              <a:ext cx="127" cy="4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44" name="Rectangle 361"/>
            <p:cNvSpPr>
              <a:spLocks noChangeArrowheads="1"/>
            </p:cNvSpPr>
            <p:nvPr/>
          </p:nvSpPr>
          <p:spPr bwMode="auto">
            <a:xfrm>
              <a:off x="4103" y="2565"/>
              <a:ext cx="117" cy="31"/>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45" name="Freeform 362"/>
            <p:cNvSpPr>
              <a:spLocks/>
            </p:cNvSpPr>
            <p:nvPr/>
          </p:nvSpPr>
          <p:spPr bwMode="auto">
            <a:xfrm>
              <a:off x="4068" y="2304"/>
              <a:ext cx="185" cy="256"/>
            </a:xfrm>
            <a:custGeom>
              <a:avLst/>
              <a:gdLst>
                <a:gd name="T0" fmla="*/ 97 w 224"/>
                <a:gd name="T1" fmla="*/ 0 h 313"/>
                <a:gd name="T2" fmla="*/ 97 w 224"/>
                <a:gd name="T3" fmla="*/ 0 h 313"/>
                <a:gd name="T4" fmla="*/ 97 w 224"/>
                <a:gd name="T5" fmla="*/ 0 h 313"/>
                <a:gd name="T6" fmla="*/ 99 w 224"/>
                <a:gd name="T7" fmla="*/ 5 h 313"/>
                <a:gd name="T8" fmla="*/ 104 w 224"/>
                <a:gd name="T9" fmla="*/ 12 h 313"/>
                <a:gd name="T10" fmla="*/ 111 w 224"/>
                <a:gd name="T11" fmla="*/ 24 h 313"/>
                <a:gd name="T12" fmla="*/ 123 w 224"/>
                <a:gd name="T13" fmla="*/ 42 h 313"/>
                <a:gd name="T14" fmla="*/ 138 w 224"/>
                <a:gd name="T15" fmla="*/ 65 h 313"/>
                <a:gd name="T16" fmla="*/ 160 w 224"/>
                <a:gd name="T17" fmla="*/ 101 h 313"/>
                <a:gd name="T18" fmla="*/ 177 w 224"/>
                <a:gd name="T19" fmla="*/ 141 h 313"/>
                <a:gd name="T20" fmla="*/ 184 w 224"/>
                <a:gd name="T21" fmla="*/ 173 h 313"/>
                <a:gd name="T22" fmla="*/ 183 w 224"/>
                <a:gd name="T23" fmla="*/ 201 h 313"/>
                <a:gd name="T24" fmla="*/ 178 w 224"/>
                <a:gd name="T25" fmla="*/ 222 h 313"/>
                <a:gd name="T26" fmla="*/ 170 w 224"/>
                <a:gd name="T27" fmla="*/ 236 h 313"/>
                <a:gd name="T28" fmla="*/ 163 w 224"/>
                <a:gd name="T29" fmla="*/ 247 h 313"/>
                <a:gd name="T30" fmla="*/ 158 w 224"/>
                <a:gd name="T31" fmla="*/ 253 h 313"/>
                <a:gd name="T32" fmla="*/ 29 w 224"/>
                <a:gd name="T33" fmla="*/ 256 h 313"/>
                <a:gd name="T34" fmla="*/ 25 w 224"/>
                <a:gd name="T35" fmla="*/ 251 h 313"/>
                <a:gd name="T36" fmla="*/ 19 w 224"/>
                <a:gd name="T37" fmla="*/ 244 h 313"/>
                <a:gd name="T38" fmla="*/ 10 w 224"/>
                <a:gd name="T39" fmla="*/ 231 h 313"/>
                <a:gd name="T40" fmla="*/ 4 w 224"/>
                <a:gd name="T41" fmla="*/ 214 h 313"/>
                <a:gd name="T42" fmla="*/ 0 w 224"/>
                <a:gd name="T43" fmla="*/ 190 h 313"/>
                <a:gd name="T44" fmla="*/ 5 w 224"/>
                <a:gd name="T45" fmla="*/ 160 h 313"/>
                <a:gd name="T46" fmla="*/ 19 w 224"/>
                <a:gd name="T47" fmla="*/ 123 h 313"/>
                <a:gd name="T48" fmla="*/ 46 w 224"/>
                <a:gd name="T49" fmla="*/ 82 h 313"/>
                <a:gd name="T50" fmla="*/ 61 w 224"/>
                <a:gd name="T51" fmla="*/ 52 h 313"/>
                <a:gd name="T52" fmla="*/ 74 w 224"/>
                <a:gd name="T53" fmla="*/ 33 h 313"/>
                <a:gd name="T54" fmla="*/ 82 w 224"/>
                <a:gd name="T55" fmla="*/ 16 h 313"/>
                <a:gd name="T56" fmla="*/ 89 w 224"/>
                <a:gd name="T57" fmla="*/ 9 h 313"/>
                <a:gd name="T58" fmla="*/ 92 w 224"/>
                <a:gd name="T59" fmla="*/ 3 h 313"/>
                <a:gd name="T60" fmla="*/ 96 w 224"/>
                <a:gd name="T61" fmla="*/ 0 h 313"/>
                <a:gd name="T62" fmla="*/ 96 w 224"/>
                <a:gd name="T63" fmla="*/ 0 h 313"/>
                <a:gd name="T64" fmla="*/ 97 w 224"/>
                <a:gd name="T65" fmla="*/ 0 h 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4"/>
                <a:gd name="T100" fmla="*/ 0 h 313"/>
                <a:gd name="T101" fmla="*/ 224 w 224"/>
                <a:gd name="T102" fmla="*/ 313 h 3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4" h="313">
                  <a:moveTo>
                    <a:pt x="117" y="0"/>
                  </a:moveTo>
                  <a:lnTo>
                    <a:pt x="117" y="0"/>
                  </a:lnTo>
                  <a:lnTo>
                    <a:pt x="119" y="4"/>
                  </a:lnTo>
                  <a:lnTo>
                    <a:pt x="120" y="6"/>
                  </a:lnTo>
                  <a:lnTo>
                    <a:pt x="125" y="11"/>
                  </a:lnTo>
                  <a:lnTo>
                    <a:pt x="126" y="15"/>
                  </a:lnTo>
                  <a:lnTo>
                    <a:pt x="131" y="20"/>
                  </a:lnTo>
                  <a:lnTo>
                    <a:pt x="135" y="29"/>
                  </a:lnTo>
                  <a:lnTo>
                    <a:pt x="143" y="40"/>
                  </a:lnTo>
                  <a:lnTo>
                    <a:pt x="149" y="51"/>
                  </a:lnTo>
                  <a:lnTo>
                    <a:pt x="158" y="64"/>
                  </a:lnTo>
                  <a:lnTo>
                    <a:pt x="167" y="80"/>
                  </a:lnTo>
                  <a:lnTo>
                    <a:pt x="180" y="100"/>
                  </a:lnTo>
                  <a:lnTo>
                    <a:pt x="194" y="123"/>
                  </a:lnTo>
                  <a:lnTo>
                    <a:pt x="206" y="150"/>
                  </a:lnTo>
                  <a:lnTo>
                    <a:pt x="214" y="172"/>
                  </a:lnTo>
                  <a:lnTo>
                    <a:pt x="221" y="196"/>
                  </a:lnTo>
                  <a:lnTo>
                    <a:pt x="223" y="212"/>
                  </a:lnTo>
                  <a:lnTo>
                    <a:pt x="224" y="232"/>
                  </a:lnTo>
                  <a:lnTo>
                    <a:pt x="221" y="246"/>
                  </a:lnTo>
                  <a:lnTo>
                    <a:pt x="221" y="262"/>
                  </a:lnTo>
                  <a:lnTo>
                    <a:pt x="215" y="271"/>
                  </a:lnTo>
                  <a:lnTo>
                    <a:pt x="211" y="282"/>
                  </a:lnTo>
                  <a:lnTo>
                    <a:pt x="206" y="289"/>
                  </a:lnTo>
                  <a:lnTo>
                    <a:pt x="202" y="298"/>
                  </a:lnTo>
                  <a:lnTo>
                    <a:pt x="197" y="302"/>
                  </a:lnTo>
                  <a:lnTo>
                    <a:pt x="193" y="307"/>
                  </a:lnTo>
                  <a:lnTo>
                    <a:pt x="191" y="309"/>
                  </a:lnTo>
                  <a:lnTo>
                    <a:pt x="191" y="313"/>
                  </a:lnTo>
                  <a:lnTo>
                    <a:pt x="35" y="313"/>
                  </a:lnTo>
                  <a:lnTo>
                    <a:pt x="32" y="309"/>
                  </a:lnTo>
                  <a:lnTo>
                    <a:pt x="30" y="307"/>
                  </a:lnTo>
                  <a:lnTo>
                    <a:pt x="26" y="302"/>
                  </a:lnTo>
                  <a:lnTo>
                    <a:pt x="23" y="298"/>
                  </a:lnTo>
                  <a:lnTo>
                    <a:pt x="17" y="289"/>
                  </a:lnTo>
                  <a:lnTo>
                    <a:pt x="12" y="282"/>
                  </a:lnTo>
                  <a:lnTo>
                    <a:pt x="8" y="271"/>
                  </a:lnTo>
                  <a:lnTo>
                    <a:pt x="5" y="262"/>
                  </a:lnTo>
                  <a:lnTo>
                    <a:pt x="0" y="246"/>
                  </a:lnTo>
                  <a:lnTo>
                    <a:pt x="0" y="232"/>
                  </a:lnTo>
                  <a:lnTo>
                    <a:pt x="1" y="212"/>
                  </a:lnTo>
                  <a:lnTo>
                    <a:pt x="6" y="196"/>
                  </a:lnTo>
                  <a:lnTo>
                    <a:pt x="12" y="172"/>
                  </a:lnTo>
                  <a:lnTo>
                    <a:pt x="23" y="150"/>
                  </a:lnTo>
                  <a:lnTo>
                    <a:pt x="36" y="123"/>
                  </a:lnTo>
                  <a:lnTo>
                    <a:pt x="56" y="100"/>
                  </a:lnTo>
                  <a:lnTo>
                    <a:pt x="65" y="80"/>
                  </a:lnTo>
                  <a:lnTo>
                    <a:pt x="74" y="64"/>
                  </a:lnTo>
                  <a:lnTo>
                    <a:pt x="80" y="51"/>
                  </a:lnTo>
                  <a:lnTo>
                    <a:pt x="89" y="40"/>
                  </a:lnTo>
                  <a:lnTo>
                    <a:pt x="93" y="29"/>
                  </a:lnTo>
                  <a:lnTo>
                    <a:pt x="99" y="20"/>
                  </a:lnTo>
                  <a:lnTo>
                    <a:pt x="104" y="15"/>
                  </a:lnTo>
                  <a:lnTo>
                    <a:pt x="108" y="11"/>
                  </a:lnTo>
                  <a:lnTo>
                    <a:pt x="108" y="6"/>
                  </a:lnTo>
                  <a:lnTo>
                    <a:pt x="111" y="4"/>
                  </a:lnTo>
                  <a:lnTo>
                    <a:pt x="111" y="0"/>
                  </a:lnTo>
                  <a:lnTo>
                    <a:pt x="116" y="0"/>
                  </a:lnTo>
                  <a:lnTo>
                    <a:pt x="117"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46" name="Freeform 363"/>
            <p:cNvSpPr>
              <a:spLocks/>
            </p:cNvSpPr>
            <p:nvPr/>
          </p:nvSpPr>
          <p:spPr bwMode="auto">
            <a:xfrm>
              <a:off x="4068" y="2304"/>
              <a:ext cx="185" cy="256"/>
            </a:xfrm>
            <a:custGeom>
              <a:avLst/>
              <a:gdLst>
                <a:gd name="T0" fmla="*/ 97 w 224"/>
                <a:gd name="T1" fmla="*/ 0 h 313"/>
                <a:gd name="T2" fmla="*/ 97 w 224"/>
                <a:gd name="T3" fmla="*/ 0 h 313"/>
                <a:gd name="T4" fmla="*/ 97 w 224"/>
                <a:gd name="T5" fmla="*/ 0 h 313"/>
                <a:gd name="T6" fmla="*/ 99 w 224"/>
                <a:gd name="T7" fmla="*/ 5 h 313"/>
                <a:gd name="T8" fmla="*/ 104 w 224"/>
                <a:gd name="T9" fmla="*/ 12 h 313"/>
                <a:gd name="T10" fmla="*/ 111 w 224"/>
                <a:gd name="T11" fmla="*/ 24 h 313"/>
                <a:gd name="T12" fmla="*/ 123 w 224"/>
                <a:gd name="T13" fmla="*/ 42 h 313"/>
                <a:gd name="T14" fmla="*/ 138 w 224"/>
                <a:gd name="T15" fmla="*/ 65 h 313"/>
                <a:gd name="T16" fmla="*/ 160 w 224"/>
                <a:gd name="T17" fmla="*/ 101 h 313"/>
                <a:gd name="T18" fmla="*/ 177 w 224"/>
                <a:gd name="T19" fmla="*/ 141 h 313"/>
                <a:gd name="T20" fmla="*/ 184 w 224"/>
                <a:gd name="T21" fmla="*/ 173 h 313"/>
                <a:gd name="T22" fmla="*/ 183 w 224"/>
                <a:gd name="T23" fmla="*/ 201 h 313"/>
                <a:gd name="T24" fmla="*/ 178 w 224"/>
                <a:gd name="T25" fmla="*/ 222 h 313"/>
                <a:gd name="T26" fmla="*/ 170 w 224"/>
                <a:gd name="T27" fmla="*/ 236 h 313"/>
                <a:gd name="T28" fmla="*/ 163 w 224"/>
                <a:gd name="T29" fmla="*/ 247 h 313"/>
                <a:gd name="T30" fmla="*/ 158 w 224"/>
                <a:gd name="T31" fmla="*/ 253 h 313"/>
                <a:gd name="T32" fmla="*/ 29 w 224"/>
                <a:gd name="T33" fmla="*/ 256 h 313"/>
                <a:gd name="T34" fmla="*/ 25 w 224"/>
                <a:gd name="T35" fmla="*/ 251 h 313"/>
                <a:gd name="T36" fmla="*/ 19 w 224"/>
                <a:gd name="T37" fmla="*/ 244 h 313"/>
                <a:gd name="T38" fmla="*/ 10 w 224"/>
                <a:gd name="T39" fmla="*/ 231 h 313"/>
                <a:gd name="T40" fmla="*/ 4 w 224"/>
                <a:gd name="T41" fmla="*/ 214 h 313"/>
                <a:gd name="T42" fmla="*/ 0 w 224"/>
                <a:gd name="T43" fmla="*/ 190 h 313"/>
                <a:gd name="T44" fmla="*/ 5 w 224"/>
                <a:gd name="T45" fmla="*/ 160 h 313"/>
                <a:gd name="T46" fmla="*/ 19 w 224"/>
                <a:gd name="T47" fmla="*/ 123 h 313"/>
                <a:gd name="T48" fmla="*/ 46 w 224"/>
                <a:gd name="T49" fmla="*/ 82 h 313"/>
                <a:gd name="T50" fmla="*/ 61 w 224"/>
                <a:gd name="T51" fmla="*/ 52 h 313"/>
                <a:gd name="T52" fmla="*/ 74 w 224"/>
                <a:gd name="T53" fmla="*/ 33 h 313"/>
                <a:gd name="T54" fmla="*/ 82 w 224"/>
                <a:gd name="T55" fmla="*/ 16 h 313"/>
                <a:gd name="T56" fmla="*/ 89 w 224"/>
                <a:gd name="T57" fmla="*/ 9 h 313"/>
                <a:gd name="T58" fmla="*/ 92 w 224"/>
                <a:gd name="T59" fmla="*/ 3 h 313"/>
                <a:gd name="T60" fmla="*/ 96 w 224"/>
                <a:gd name="T61" fmla="*/ 0 h 313"/>
                <a:gd name="T62" fmla="*/ 96 w 224"/>
                <a:gd name="T63" fmla="*/ 0 h 313"/>
                <a:gd name="T64" fmla="*/ 97 w 224"/>
                <a:gd name="T65" fmla="*/ 0 h 3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4"/>
                <a:gd name="T100" fmla="*/ 0 h 313"/>
                <a:gd name="T101" fmla="*/ 224 w 224"/>
                <a:gd name="T102" fmla="*/ 313 h 3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4" h="313">
                  <a:moveTo>
                    <a:pt x="117" y="0"/>
                  </a:moveTo>
                  <a:lnTo>
                    <a:pt x="117" y="0"/>
                  </a:lnTo>
                  <a:lnTo>
                    <a:pt x="119" y="4"/>
                  </a:lnTo>
                  <a:lnTo>
                    <a:pt x="120" y="6"/>
                  </a:lnTo>
                  <a:lnTo>
                    <a:pt x="125" y="11"/>
                  </a:lnTo>
                  <a:lnTo>
                    <a:pt x="126" y="15"/>
                  </a:lnTo>
                  <a:lnTo>
                    <a:pt x="131" y="20"/>
                  </a:lnTo>
                  <a:lnTo>
                    <a:pt x="135" y="29"/>
                  </a:lnTo>
                  <a:lnTo>
                    <a:pt x="143" y="40"/>
                  </a:lnTo>
                  <a:lnTo>
                    <a:pt x="149" y="51"/>
                  </a:lnTo>
                  <a:lnTo>
                    <a:pt x="158" y="64"/>
                  </a:lnTo>
                  <a:lnTo>
                    <a:pt x="167" y="80"/>
                  </a:lnTo>
                  <a:lnTo>
                    <a:pt x="180" y="100"/>
                  </a:lnTo>
                  <a:lnTo>
                    <a:pt x="194" y="123"/>
                  </a:lnTo>
                  <a:lnTo>
                    <a:pt x="206" y="150"/>
                  </a:lnTo>
                  <a:lnTo>
                    <a:pt x="214" y="172"/>
                  </a:lnTo>
                  <a:lnTo>
                    <a:pt x="221" y="196"/>
                  </a:lnTo>
                  <a:lnTo>
                    <a:pt x="223" y="212"/>
                  </a:lnTo>
                  <a:lnTo>
                    <a:pt x="224" y="232"/>
                  </a:lnTo>
                  <a:lnTo>
                    <a:pt x="221" y="246"/>
                  </a:lnTo>
                  <a:lnTo>
                    <a:pt x="221" y="262"/>
                  </a:lnTo>
                  <a:lnTo>
                    <a:pt x="215" y="271"/>
                  </a:lnTo>
                  <a:lnTo>
                    <a:pt x="211" y="282"/>
                  </a:lnTo>
                  <a:lnTo>
                    <a:pt x="206" y="289"/>
                  </a:lnTo>
                  <a:lnTo>
                    <a:pt x="202" y="298"/>
                  </a:lnTo>
                  <a:lnTo>
                    <a:pt x="197" y="302"/>
                  </a:lnTo>
                  <a:lnTo>
                    <a:pt x="193" y="307"/>
                  </a:lnTo>
                  <a:lnTo>
                    <a:pt x="191" y="309"/>
                  </a:lnTo>
                  <a:lnTo>
                    <a:pt x="191" y="313"/>
                  </a:lnTo>
                  <a:lnTo>
                    <a:pt x="35" y="313"/>
                  </a:lnTo>
                  <a:lnTo>
                    <a:pt x="32" y="309"/>
                  </a:lnTo>
                  <a:lnTo>
                    <a:pt x="30" y="307"/>
                  </a:lnTo>
                  <a:lnTo>
                    <a:pt x="26" y="302"/>
                  </a:lnTo>
                  <a:lnTo>
                    <a:pt x="23" y="298"/>
                  </a:lnTo>
                  <a:lnTo>
                    <a:pt x="17" y="289"/>
                  </a:lnTo>
                  <a:lnTo>
                    <a:pt x="12" y="282"/>
                  </a:lnTo>
                  <a:lnTo>
                    <a:pt x="8" y="271"/>
                  </a:lnTo>
                  <a:lnTo>
                    <a:pt x="5" y="262"/>
                  </a:lnTo>
                  <a:lnTo>
                    <a:pt x="0" y="246"/>
                  </a:lnTo>
                  <a:lnTo>
                    <a:pt x="0" y="232"/>
                  </a:lnTo>
                  <a:lnTo>
                    <a:pt x="1" y="212"/>
                  </a:lnTo>
                  <a:lnTo>
                    <a:pt x="6" y="196"/>
                  </a:lnTo>
                  <a:lnTo>
                    <a:pt x="12" y="172"/>
                  </a:lnTo>
                  <a:lnTo>
                    <a:pt x="23" y="150"/>
                  </a:lnTo>
                  <a:lnTo>
                    <a:pt x="36" y="123"/>
                  </a:lnTo>
                  <a:lnTo>
                    <a:pt x="56" y="100"/>
                  </a:lnTo>
                  <a:lnTo>
                    <a:pt x="65" y="80"/>
                  </a:lnTo>
                  <a:lnTo>
                    <a:pt x="74" y="64"/>
                  </a:lnTo>
                  <a:lnTo>
                    <a:pt x="80" y="51"/>
                  </a:lnTo>
                  <a:lnTo>
                    <a:pt x="89" y="40"/>
                  </a:lnTo>
                  <a:lnTo>
                    <a:pt x="93" y="29"/>
                  </a:lnTo>
                  <a:lnTo>
                    <a:pt x="99" y="20"/>
                  </a:lnTo>
                  <a:lnTo>
                    <a:pt x="104" y="15"/>
                  </a:lnTo>
                  <a:lnTo>
                    <a:pt x="108" y="11"/>
                  </a:lnTo>
                  <a:lnTo>
                    <a:pt x="108" y="6"/>
                  </a:lnTo>
                  <a:lnTo>
                    <a:pt x="111" y="4"/>
                  </a:lnTo>
                  <a:lnTo>
                    <a:pt x="111" y="0"/>
                  </a:lnTo>
                  <a:lnTo>
                    <a:pt x="116" y="0"/>
                  </a:lnTo>
                  <a:lnTo>
                    <a:pt x="117"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47" name="Freeform 364"/>
            <p:cNvSpPr>
              <a:spLocks/>
            </p:cNvSpPr>
            <p:nvPr/>
          </p:nvSpPr>
          <p:spPr bwMode="auto">
            <a:xfrm>
              <a:off x="4132" y="2673"/>
              <a:ext cx="59" cy="330"/>
            </a:xfrm>
            <a:custGeom>
              <a:avLst/>
              <a:gdLst>
                <a:gd name="T0" fmla="*/ 0 w 72"/>
                <a:gd name="T1" fmla="*/ 72 h 401"/>
                <a:gd name="T2" fmla="*/ 0 w 72"/>
                <a:gd name="T3" fmla="*/ 63 h 401"/>
                <a:gd name="T4" fmla="*/ 0 w 72"/>
                <a:gd name="T5" fmla="*/ 55 h 401"/>
                <a:gd name="T6" fmla="*/ 0 w 72"/>
                <a:gd name="T7" fmla="*/ 46 h 401"/>
                <a:gd name="T8" fmla="*/ 1 w 72"/>
                <a:gd name="T9" fmla="*/ 42 h 401"/>
                <a:gd name="T10" fmla="*/ 1 w 72"/>
                <a:gd name="T11" fmla="*/ 33 h 401"/>
                <a:gd name="T12" fmla="*/ 5 w 72"/>
                <a:gd name="T13" fmla="*/ 28 h 401"/>
                <a:gd name="T14" fmla="*/ 6 w 72"/>
                <a:gd name="T15" fmla="*/ 24 h 401"/>
                <a:gd name="T16" fmla="*/ 10 w 72"/>
                <a:gd name="T17" fmla="*/ 19 h 401"/>
                <a:gd name="T18" fmla="*/ 10 w 72"/>
                <a:gd name="T19" fmla="*/ 15 h 401"/>
                <a:gd name="T20" fmla="*/ 13 w 72"/>
                <a:gd name="T21" fmla="*/ 11 h 401"/>
                <a:gd name="T22" fmla="*/ 16 w 72"/>
                <a:gd name="T23" fmla="*/ 6 h 401"/>
                <a:gd name="T24" fmla="*/ 20 w 72"/>
                <a:gd name="T25" fmla="*/ 4 h 401"/>
                <a:gd name="T26" fmla="*/ 22 w 72"/>
                <a:gd name="T27" fmla="*/ 0 h 401"/>
                <a:gd name="T28" fmla="*/ 25 w 72"/>
                <a:gd name="T29" fmla="*/ 0 h 401"/>
                <a:gd name="T30" fmla="*/ 30 w 72"/>
                <a:gd name="T31" fmla="*/ 0 h 401"/>
                <a:gd name="T32" fmla="*/ 33 w 72"/>
                <a:gd name="T33" fmla="*/ 0 h 401"/>
                <a:gd name="T34" fmla="*/ 33 w 72"/>
                <a:gd name="T35" fmla="*/ 0 h 401"/>
                <a:gd name="T36" fmla="*/ 37 w 72"/>
                <a:gd name="T37" fmla="*/ 0 h 401"/>
                <a:gd name="T38" fmla="*/ 39 w 72"/>
                <a:gd name="T39" fmla="*/ 0 h 401"/>
                <a:gd name="T40" fmla="*/ 43 w 72"/>
                <a:gd name="T41" fmla="*/ 4 h 401"/>
                <a:gd name="T42" fmla="*/ 43 w 72"/>
                <a:gd name="T43" fmla="*/ 6 h 401"/>
                <a:gd name="T44" fmla="*/ 47 w 72"/>
                <a:gd name="T45" fmla="*/ 11 h 401"/>
                <a:gd name="T46" fmla="*/ 48 w 72"/>
                <a:gd name="T47" fmla="*/ 15 h 401"/>
                <a:gd name="T48" fmla="*/ 52 w 72"/>
                <a:gd name="T49" fmla="*/ 19 h 401"/>
                <a:gd name="T50" fmla="*/ 52 w 72"/>
                <a:gd name="T51" fmla="*/ 24 h 401"/>
                <a:gd name="T52" fmla="*/ 52 w 72"/>
                <a:gd name="T53" fmla="*/ 28 h 401"/>
                <a:gd name="T54" fmla="*/ 52 w 72"/>
                <a:gd name="T55" fmla="*/ 33 h 401"/>
                <a:gd name="T56" fmla="*/ 57 w 72"/>
                <a:gd name="T57" fmla="*/ 42 h 401"/>
                <a:gd name="T58" fmla="*/ 57 w 72"/>
                <a:gd name="T59" fmla="*/ 46 h 401"/>
                <a:gd name="T60" fmla="*/ 57 w 72"/>
                <a:gd name="T61" fmla="*/ 55 h 401"/>
                <a:gd name="T62" fmla="*/ 57 w 72"/>
                <a:gd name="T63" fmla="*/ 63 h 401"/>
                <a:gd name="T64" fmla="*/ 59 w 72"/>
                <a:gd name="T65" fmla="*/ 72 h 401"/>
                <a:gd name="T66" fmla="*/ 59 w 72"/>
                <a:gd name="T67" fmla="*/ 330 h 401"/>
                <a:gd name="T68" fmla="*/ 0 w 72"/>
                <a:gd name="T69" fmla="*/ 330 h 401"/>
                <a:gd name="T70" fmla="*/ 0 w 72"/>
                <a:gd name="T71" fmla="*/ 72 h 401"/>
                <a:gd name="T72" fmla="*/ 0 w 72"/>
                <a:gd name="T73" fmla="*/ 72 h 40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2"/>
                <a:gd name="T112" fmla="*/ 0 h 401"/>
                <a:gd name="T113" fmla="*/ 72 w 72"/>
                <a:gd name="T114" fmla="*/ 401 h 40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2" h="401">
                  <a:moveTo>
                    <a:pt x="0" y="87"/>
                  </a:moveTo>
                  <a:lnTo>
                    <a:pt x="0" y="76"/>
                  </a:lnTo>
                  <a:lnTo>
                    <a:pt x="0" y="67"/>
                  </a:lnTo>
                  <a:lnTo>
                    <a:pt x="0" y="56"/>
                  </a:lnTo>
                  <a:lnTo>
                    <a:pt x="1" y="51"/>
                  </a:lnTo>
                  <a:lnTo>
                    <a:pt x="1" y="40"/>
                  </a:lnTo>
                  <a:lnTo>
                    <a:pt x="6" y="34"/>
                  </a:lnTo>
                  <a:lnTo>
                    <a:pt x="7" y="29"/>
                  </a:lnTo>
                  <a:lnTo>
                    <a:pt x="12" y="23"/>
                  </a:lnTo>
                  <a:lnTo>
                    <a:pt x="12" y="18"/>
                  </a:lnTo>
                  <a:lnTo>
                    <a:pt x="16" y="13"/>
                  </a:lnTo>
                  <a:lnTo>
                    <a:pt x="19" y="7"/>
                  </a:lnTo>
                  <a:lnTo>
                    <a:pt x="24" y="5"/>
                  </a:lnTo>
                  <a:lnTo>
                    <a:pt x="27" y="0"/>
                  </a:lnTo>
                  <a:lnTo>
                    <a:pt x="31" y="0"/>
                  </a:lnTo>
                  <a:lnTo>
                    <a:pt x="36" y="0"/>
                  </a:lnTo>
                  <a:lnTo>
                    <a:pt x="40" y="0"/>
                  </a:lnTo>
                  <a:lnTo>
                    <a:pt x="45" y="0"/>
                  </a:lnTo>
                  <a:lnTo>
                    <a:pt x="48" y="0"/>
                  </a:lnTo>
                  <a:lnTo>
                    <a:pt x="52" y="5"/>
                  </a:lnTo>
                  <a:lnTo>
                    <a:pt x="52" y="7"/>
                  </a:lnTo>
                  <a:lnTo>
                    <a:pt x="57" y="13"/>
                  </a:lnTo>
                  <a:lnTo>
                    <a:pt x="58" y="18"/>
                  </a:lnTo>
                  <a:lnTo>
                    <a:pt x="63" y="23"/>
                  </a:lnTo>
                  <a:lnTo>
                    <a:pt x="63" y="29"/>
                  </a:lnTo>
                  <a:lnTo>
                    <a:pt x="64" y="34"/>
                  </a:lnTo>
                  <a:lnTo>
                    <a:pt x="64" y="40"/>
                  </a:lnTo>
                  <a:lnTo>
                    <a:pt x="69" y="51"/>
                  </a:lnTo>
                  <a:lnTo>
                    <a:pt x="69" y="56"/>
                  </a:lnTo>
                  <a:lnTo>
                    <a:pt x="69" y="67"/>
                  </a:lnTo>
                  <a:lnTo>
                    <a:pt x="69" y="76"/>
                  </a:lnTo>
                  <a:lnTo>
                    <a:pt x="72" y="87"/>
                  </a:lnTo>
                  <a:lnTo>
                    <a:pt x="72" y="401"/>
                  </a:lnTo>
                  <a:lnTo>
                    <a:pt x="0" y="401"/>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48" name="Rectangle 365"/>
            <p:cNvSpPr>
              <a:spLocks noChangeArrowheads="1"/>
            </p:cNvSpPr>
            <p:nvPr/>
          </p:nvSpPr>
          <p:spPr bwMode="auto">
            <a:xfrm>
              <a:off x="3374" y="3034"/>
              <a:ext cx="492" cy="3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49" name="Rectangle 366"/>
            <p:cNvSpPr>
              <a:spLocks noChangeArrowheads="1"/>
            </p:cNvSpPr>
            <p:nvPr/>
          </p:nvSpPr>
          <p:spPr bwMode="auto">
            <a:xfrm>
              <a:off x="3378" y="3039"/>
              <a:ext cx="483" cy="371"/>
            </a:xfrm>
            <a:prstGeom prst="rect">
              <a:avLst/>
            </a:prstGeom>
            <a:solidFill>
              <a:srgbClr val="FFCC00"/>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50" name="Rectangle 367"/>
            <p:cNvSpPr>
              <a:spLocks noChangeArrowheads="1"/>
            </p:cNvSpPr>
            <p:nvPr/>
          </p:nvSpPr>
          <p:spPr bwMode="auto">
            <a:xfrm>
              <a:off x="3672" y="3136"/>
              <a:ext cx="85" cy="2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51" name="Freeform 368"/>
            <p:cNvSpPr>
              <a:spLocks/>
            </p:cNvSpPr>
            <p:nvPr/>
          </p:nvSpPr>
          <p:spPr bwMode="auto">
            <a:xfrm>
              <a:off x="3374" y="2755"/>
              <a:ext cx="492" cy="279"/>
            </a:xfrm>
            <a:custGeom>
              <a:avLst/>
              <a:gdLst>
                <a:gd name="T0" fmla="*/ 492 w 605"/>
                <a:gd name="T1" fmla="*/ 279 h 340"/>
                <a:gd name="T2" fmla="*/ 490 w 605"/>
                <a:gd name="T3" fmla="*/ 277 h 340"/>
                <a:gd name="T4" fmla="*/ 490 w 605"/>
                <a:gd name="T5" fmla="*/ 277 h 340"/>
                <a:gd name="T6" fmla="*/ 485 w 605"/>
                <a:gd name="T7" fmla="*/ 274 h 340"/>
                <a:gd name="T8" fmla="*/ 485 w 605"/>
                <a:gd name="T9" fmla="*/ 274 h 340"/>
                <a:gd name="T10" fmla="*/ 482 w 605"/>
                <a:gd name="T11" fmla="*/ 268 h 340"/>
                <a:gd name="T12" fmla="*/ 478 w 605"/>
                <a:gd name="T13" fmla="*/ 264 h 340"/>
                <a:gd name="T14" fmla="*/ 475 w 605"/>
                <a:gd name="T15" fmla="*/ 255 h 340"/>
                <a:gd name="T16" fmla="*/ 475 w 605"/>
                <a:gd name="T17" fmla="*/ 248 h 340"/>
                <a:gd name="T18" fmla="*/ 470 w 605"/>
                <a:gd name="T19" fmla="*/ 220 h 340"/>
                <a:gd name="T20" fmla="*/ 459 w 605"/>
                <a:gd name="T21" fmla="*/ 169 h 340"/>
                <a:gd name="T22" fmla="*/ 441 w 605"/>
                <a:gd name="T23" fmla="*/ 125 h 340"/>
                <a:gd name="T24" fmla="*/ 415 w 605"/>
                <a:gd name="T25" fmla="*/ 85 h 340"/>
                <a:gd name="T26" fmla="*/ 383 w 605"/>
                <a:gd name="T27" fmla="*/ 51 h 340"/>
                <a:gd name="T28" fmla="*/ 347 w 605"/>
                <a:gd name="T29" fmla="*/ 25 h 340"/>
                <a:gd name="T30" fmla="*/ 307 w 605"/>
                <a:gd name="T31" fmla="*/ 7 h 340"/>
                <a:gd name="T32" fmla="*/ 266 w 605"/>
                <a:gd name="T33" fmla="*/ 0 h 340"/>
                <a:gd name="T34" fmla="*/ 223 w 605"/>
                <a:gd name="T35" fmla="*/ 0 h 340"/>
                <a:gd name="T36" fmla="*/ 179 w 605"/>
                <a:gd name="T37" fmla="*/ 7 h 340"/>
                <a:gd name="T38" fmla="*/ 140 w 605"/>
                <a:gd name="T39" fmla="*/ 25 h 340"/>
                <a:gd name="T40" fmla="*/ 104 w 605"/>
                <a:gd name="T41" fmla="*/ 51 h 340"/>
                <a:gd name="T42" fmla="*/ 73 w 605"/>
                <a:gd name="T43" fmla="*/ 85 h 340"/>
                <a:gd name="T44" fmla="*/ 46 w 605"/>
                <a:gd name="T45" fmla="*/ 125 h 340"/>
                <a:gd name="T46" fmla="*/ 28 w 605"/>
                <a:gd name="T47" fmla="*/ 169 h 340"/>
                <a:gd name="T48" fmla="*/ 17 w 605"/>
                <a:gd name="T49" fmla="*/ 220 h 340"/>
                <a:gd name="T50" fmla="*/ 16 w 605"/>
                <a:gd name="T51" fmla="*/ 248 h 340"/>
                <a:gd name="T52" fmla="*/ 12 w 605"/>
                <a:gd name="T53" fmla="*/ 255 h 340"/>
                <a:gd name="T54" fmla="*/ 9 w 605"/>
                <a:gd name="T55" fmla="*/ 264 h 340"/>
                <a:gd name="T56" fmla="*/ 5 w 605"/>
                <a:gd name="T57" fmla="*/ 268 h 340"/>
                <a:gd name="T58" fmla="*/ 4 w 605"/>
                <a:gd name="T59" fmla="*/ 274 h 340"/>
                <a:gd name="T60" fmla="*/ 0 w 605"/>
                <a:gd name="T61" fmla="*/ 274 h 340"/>
                <a:gd name="T62" fmla="*/ 0 w 605"/>
                <a:gd name="T63" fmla="*/ 277 h 340"/>
                <a:gd name="T64" fmla="*/ 0 w 605"/>
                <a:gd name="T65" fmla="*/ 277 h 340"/>
                <a:gd name="T66" fmla="*/ 0 w 605"/>
                <a:gd name="T67" fmla="*/ 279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5"/>
                <a:gd name="T103" fmla="*/ 0 h 340"/>
                <a:gd name="T104" fmla="*/ 605 w 605"/>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5" h="340">
                  <a:moveTo>
                    <a:pt x="0" y="340"/>
                  </a:moveTo>
                  <a:lnTo>
                    <a:pt x="605" y="340"/>
                  </a:lnTo>
                  <a:lnTo>
                    <a:pt x="602" y="338"/>
                  </a:lnTo>
                  <a:lnTo>
                    <a:pt x="597" y="334"/>
                  </a:lnTo>
                  <a:lnTo>
                    <a:pt x="593" y="329"/>
                  </a:lnTo>
                  <a:lnTo>
                    <a:pt x="593" y="327"/>
                  </a:lnTo>
                  <a:lnTo>
                    <a:pt x="588" y="322"/>
                  </a:lnTo>
                  <a:lnTo>
                    <a:pt x="584" y="316"/>
                  </a:lnTo>
                  <a:lnTo>
                    <a:pt x="584" y="311"/>
                  </a:lnTo>
                  <a:lnTo>
                    <a:pt x="584" y="306"/>
                  </a:lnTo>
                  <a:lnTo>
                    <a:pt x="584" y="302"/>
                  </a:lnTo>
                  <a:lnTo>
                    <a:pt x="578" y="268"/>
                  </a:lnTo>
                  <a:lnTo>
                    <a:pt x="573" y="235"/>
                  </a:lnTo>
                  <a:lnTo>
                    <a:pt x="564" y="206"/>
                  </a:lnTo>
                  <a:lnTo>
                    <a:pt x="555" y="179"/>
                  </a:lnTo>
                  <a:lnTo>
                    <a:pt x="542" y="152"/>
                  </a:lnTo>
                  <a:lnTo>
                    <a:pt x="528" y="127"/>
                  </a:lnTo>
                  <a:lnTo>
                    <a:pt x="510" y="103"/>
                  </a:lnTo>
                  <a:lnTo>
                    <a:pt x="494" y="83"/>
                  </a:lnTo>
                  <a:lnTo>
                    <a:pt x="471" y="62"/>
                  </a:lnTo>
                  <a:lnTo>
                    <a:pt x="451" y="45"/>
                  </a:lnTo>
                  <a:lnTo>
                    <a:pt x="427" y="31"/>
                  </a:lnTo>
                  <a:lnTo>
                    <a:pt x="405" y="20"/>
                  </a:lnTo>
                  <a:lnTo>
                    <a:pt x="378" y="9"/>
                  </a:lnTo>
                  <a:lnTo>
                    <a:pt x="354" y="4"/>
                  </a:lnTo>
                  <a:lnTo>
                    <a:pt x="327" y="0"/>
                  </a:lnTo>
                  <a:lnTo>
                    <a:pt x="303" y="0"/>
                  </a:lnTo>
                  <a:lnTo>
                    <a:pt x="274" y="0"/>
                  </a:lnTo>
                  <a:lnTo>
                    <a:pt x="247" y="4"/>
                  </a:lnTo>
                  <a:lnTo>
                    <a:pt x="220" y="9"/>
                  </a:lnTo>
                  <a:lnTo>
                    <a:pt x="196" y="20"/>
                  </a:lnTo>
                  <a:lnTo>
                    <a:pt x="172" y="31"/>
                  </a:lnTo>
                  <a:lnTo>
                    <a:pt x="149" y="45"/>
                  </a:lnTo>
                  <a:lnTo>
                    <a:pt x="128" y="62"/>
                  </a:lnTo>
                  <a:lnTo>
                    <a:pt x="110" y="83"/>
                  </a:lnTo>
                  <a:lnTo>
                    <a:pt x="90" y="103"/>
                  </a:lnTo>
                  <a:lnTo>
                    <a:pt x="72" y="127"/>
                  </a:lnTo>
                  <a:lnTo>
                    <a:pt x="57" y="152"/>
                  </a:lnTo>
                  <a:lnTo>
                    <a:pt x="45" y="179"/>
                  </a:lnTo>
                  <a:lnTo>
                    <a:pt x="35" y="206"/>
                  </a:lnTo>
                  <a:lnTo>
                    <a:pt x="27" y="235"/>
                  </a:lnTo>
                  <a:lnTo>
                    <a:pt x="21" y="268"/>
                  </a:lnTo>
                  <a:lnTo>
                    <a:pt x="20" y="302"/>
                  </a:lnTo>
                  <a:lnTo>
                    <a:pt x="15" y="306"/>
                  </a:lnTo>
                  <a:lnTo>
                    <a:pt x="15" y="311"/>
                  </a:lnTo>
                  <a:lnTo>
                    <a:pt x="11" y="316"/>
                  </a:lnTo>
                  <a:lnTo>
                    <a:pt x="11" y="322"/>
                  </a:lnTo>
                  <a:lnTo>
                    <a:pt x="6" y="322"/>
                  </a:lnTo>
                  <a:lnTo>
                    <a:pt x="6" y="327"/>
                  </a:lnTo>
                  <a:lnTo>
                    <a:pt x="5" y="329"/>
                  </a:lnTo>
                  <a:lnTo>
                    <a:pt x="5" y="334"/>
                  </a:lnTo>
                  <a:lnTo>
                    <a:pt x="0" y="334"/>
                  </a:lnTo>
                  <a:lnTo>
                    <a:pt x="0" y="338"/>
                  </a:lnTo>
                  <a:lnTo>
                    <a:pt x="0" y="340"/>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52" name="Freeform 369"/>
            <p:cNvSpPr>
              <a:spLocks/>
            </p:cNvSpPr>
            <p:nvPr/>
          </p:nvSpPr>
          <p:spPr bwMode="auto">
            <a:xfrm>
              <a:off x="3374" y="2755"/>
              <a:ext cx="492" cy="279"/>
            </a:xfrm>
            <a:custGeom>
              <a:avLst/>
              <a:gdLst>
                <a:gd name="T0" fmla="*/ 492 w 605"/>
                <a:gd name="T1" fmla="*/ 279 h 340"/>
                <a:gd name="T2" fmla="*/ 490 w 605"/>
                <a:gd name="T3" fmla="*/ 277 h 340"/>
                <a:gd name="T4" fmla="*/ 490 w 605"/>
                <a:gd name="T5" fmla="*/ 277 h 340"/>
                <a:gd name="T6" fmla="*/ 485 w 605"/>
                <a:gd name="T7" fmla="*/ 274 h 340"/>
                <a:gd name="T8" fmla="*/ 485 w 605"/>
                <a:gd name="T9" fmla="*/ 274 h 340"/>
                <a:gd name="T10" fmla="*/ 482 w 605"/>
                <a:gd name="T11" fmla="*/ 268 h 340"/>
                <a:gd name="T12" fmla="*/ 478 w 605"/>
                <a:gd name="T13" fmla="*/ 264 h 340"/>
                <a:gd name="T14" fmla="*/ 475 w 605"/>
                <a:gd name="T15" fmla="*/ 255 h 340"/>
                <a:gd name="T16" fmla="*/ 475 w 605"/>
                <a:gd name="T17" fmla="*/ 248 h 340"/>
                <a:gd name="T18" fmla="*/ 470 w 605"/>
                <a:gd name="T19" fmla="*/ 220 h 340"/>
                <a:gd name="T20" fmla="*/ 459 w 605"/>
                <a:gd name="T21" fmla="*/ 169 h 340"/>
                <a:gd name="T22" fmla="*/ 441 w 605"/>
                <a:gd name="T23" fmla="*/ 125 h 340"/>
                <a:gd name="T24" fmla="*/ 415 w 605"/>
                <a:gd name="T25" fmla="*/ 85 h 340"/>
                <a:gd name="T26" fmla="*/ 383 w 605"/>
                <a:gd name="T27" fmla="*/ 51 h 340"/>
                <a:gd name="T28" fmla="*/ 347 w 605"/>
                <a:gd name="T29" fmla="*/ 25 h 340"/>
                <a:gd name="T30" fmla="*/ 307 w 605"/>
                <a:gd name="T31" fmla="*/ 7 h 340"/>
                <a:gd name="T32" fmla="*/ 266 w 605"/>
                <a:gd name="T33" fmla="*/ 0 h 340"/>
                <a:gd name="T34" fmla="*/ 223 w 605"/>
                <a:gd name="T35" fmla="*/ 0 h 340"/>
                <a:gd name="T36" fmla="*/ 179 w 605"/>
                <a:gd name="T37" fmla="*/ 7 h 340"/>
                <a:gd name="T38" fmla="*/ 140 w 605"/>
                <a:gd name="T39" fmla="*/ 25 h 340"/>
                <a:gd name="T40" fmla="*/ 104 w 605"/>
                <a:gd name="T41" fmla="*/ 51 h 340"/>
                <a:gd name="T42" fmla="*/ 73 w 605"/>
                <a:gd name="T43" fmla="*/ 85 h 340"/>
                <a:gd name="T44" fmla="*/ 46 w 605"/>
                <a:gd name="T45" fmla="*/ 125 h 340"/>
                <a:gd name="T46" fmla="*/ 28 w 605"/>
                <a:gd name="T47" fmla="*/ 169 h 340"/>
                <a:gd name="T48" fmla="*/ 17 w 605"/>
                <a:gd name="T49" fmla="*/ 220 h 340"/>
                <a:gd name="T50" fmla="*/ 16 w 605"/>
                <a:gd name="T51" fmla="*/ 248 h 340"/>
                <a:gd name="T52" fmla="*/ 12 w 605"/>
                <a:gd name="T53" fmla="*/ 255 h 340"/>
                <a:gd name="T54" fmla="*/ 9 w 605"/>
                <a:gd name="T55" fmla="*/ 264 h 340"/>
                <a:gd name="T56" fmla="*/ 5 w 605"/>
                <a:gd name="T57" fmla="*/ 268 h 340"/>
                <a:gd name="T58" fmla="*/ 4 w 605"/>
                <a:gd name="T59" fmla="*/ 274 h 340"/>
                <a:gd name="T60" fmla="*/ 0 w 605"/>
                <a:gd name="T61" fmla="*/ 274 h 340"/>
                <a:gd name="T62" fmla="*/ 0 w 605"/>
                <a:gd name="T63" fmla="*/ 277 h 340"/>
                <a:gd name="T64" fmla="*/ 0 w 605"/>
                <a:gd name="T65" fmla="*/ 277 h 340"/>
                <a:gd name="T66" fmla="*/ 0 w 605"/>
                <a:gd name="T67" fmla="*/ 279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5"/>
                <a:gd name="T103" fmla="*/ 0 h 340"/>
                <a:gd name="T104" fmla="*/ 605 w 605"/>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5" h="340">
                  <a:moveTo>
                    <a:pt x="0" y="340"/>
                  </a:moveTo>
                  <a:lnTo>
                    <a:pt x="605" y="340"/>
                  </a:lnTo>
                  <a:lnTo>
                    <a:pt x="602" y="338"/>
                  </a:lnTo>
                  <a:lnTo>
                    <a:pt x="597" y="334"/>
                  </a:lnTo>
                  <a:lnTo>
                    <a:pt x="593" y="329"/>
                  </a:lnTo>
                  <a:lnTo>
                    <a:pt x="593" y="327"/>
                  </a:lnTo>
                  <a:lnTo>
                    <a:pt x="588" y="322"/>
                  </a:lnTo>
                  <a:lnTo>
                    <a:pt x="584" y="316"/>
                  </a:lnTo>
                  <a:lnTo>
                    <a:pt x="584" y="311"/>
                  </a:lnTo>
                  <a:lnTo>
                    <a:pt x="584" y="306"/>
                  </a:lnTo>
                  <a:lnTo>
                    <a:pt x="584" y="302"/>
                  </a:lnTo>
                  <a:lnTo>
                    <a:pt x="578" y="268"/>
                  </a:lnTo>
                  <a:lnTo>
                    <a:pt x="573" y="235"/>
                  </a:lnTo>
                  <a:lnTo>
                    <a:pt x="564" y="206"/>
                  </a:lnTo>
                  <a:lnTo>
                    <a:pt x="555" y="179"/>
                  </a:lnTo>
                  <a:lnTo>
                    <a:pt x="542" y="152"/>
                  </a:lnTo>
                  <a:lnTo>
                    <a:pt x="528" y="127"/>
                  </a:lnTo>
                  <a:lnTo>
                    <a:pt x="510" y="103"/>
                  </a:lnTo>
                  <a:lnTo>
                    <a:pt x="494" y="83"/>
                  </a:lnTo>
                  <a:lnTo>
                    <a:pt x="471" y="62"/>
                  </a:lnTo>
                  <a:lnTo>
                    <a:pt x="451" y="45"/>
                  </a:lnTo>
                  <a:lnTo>
                    <a:pt x="427" y="31"/>
                  </a:lnTo>
                  <a:lnTo>
                    <a:pt x="405" y="20"/>
                  </a:lnTo>
                  <a:lnTo>
                    <a:pt x="378" y="9"/>
                  </a:lnTo>
                  <a:lnTo>
                    <a:pt x="354" y="4"/>
                  </a:lnTo>
                  <a:lnTo>
                    <a:pt x="327" y="0"/>
                  </a:lnTo>
                  <a:lnTo>
                    <a:pt x="303" y="0"/>
                  </a:lnTo>
                  <a:lnTo>
                    <a:pt x="274" y="0"/>
                  </a:lnTo>
                  <a:lnTo>
                    <a:pt x="247" y="4"/>
                  </a:lnTo>
                  <a:lnTo>
                    <a:pt x="220" y="9"/>
                  </a:lnTo>
                  <a:lnTo>
                    <a:pt x="196" y="20"/>
                  </a:lnTo>
                  <a:lnTo>
                    <a:pt x="172" y="31"/>
                  </a:lnTo>
                  <a:lnTo>
                    <a:pt x="149" y="45"/>
                  </a:lnTo>
                  <a:lnTo>
                    <a:pt x="128" y="62"/>
                  </a:lnTo>
                  <a:lnTo>
                    <a:pt x="110" y="83"/>
                  </a:lnTo>
                  <a:lnTo>
                    <a:pt x="90" y="103"/>
                  </a:lnTo>
                  <a:lnTo>
                    <a:pt x="72" y="127"/>
                  </a:lnTo>
                  <a:lnTo>
                    <a:pt x="57" y="152"/>
                  </a:lnTo>
                  <a:lnTo>
                    <a:pt x="45" y="179"/>
                  </a:lnTo>
                  <a:lnTo>
                    <a:pt x="35" y="206"/>
                  </a:lnTo>
                  <a:lnTo>
                    <a:pt x="27" y="235"/>
                  </a:lnTo>
                  <a:lnTo>
                    <a:pt x="21" y="268"/>
                  </a:lnTo>
                  <a:lnTo>
                    <a:pt x="20" y="302"/>
                  </a:lnTo>
                  <a:lnTo>
                    <a:pt x="15" y="306"/>
                  </a:lnTo>
                  <a:lnTo>
                    <a:pt x="15" y="311"/>
                  </a:lnTo>
                  <a:lnTo>
                    <a:pt x="11" y="316"/>
                  </a:lnTo>
                  <a:lnTo>
                    <a:pt x="11" y="322"/>
                  </a:lnTo>
                  <a:lnTo>
                    <a:pt x="6" y="322"/>
                  </a:lnTo>
                  <a:lnTo>
                    <a:pt x="6" y="327"/>
                  </a:lnTo>
                  <a:lnTo>
                    <a:pt x="5" y="329"/>
                  </a:lnTo>
                  <a:lnTo>
                    <a:pt x="5" y="334"/>
                  </a:lnTo>
                  <a:lnTo>
                    <a:pt x="0" y="334"/>
                  </a:lnTo>
                  <a:lnTo>
                    <a:pt x="0" y="338"/>
                  </a:lnTo>
                  <a:lnTo>
                    <a:pt x="0" y="34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53" name="Rectangle 370"/>
            <p:cNvSpPr>
              <a:spLocks noChangeArrowheads="1"/>
            </p:cNvSpPr>
            <p:nvPr/>
          </p:nvSpPr>
          <p:spPr bwMode="auto">
            <a:xfrm>
              <a:off x="3476" y="3136"/>
              <a:ext cx="93" cy="22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54" name="Rectangle 371"/>
            <p:cNvSpPr>
              <a:spLocks noChangeArrowheads="1"/>
            </p:cNvSpPr>
            <p:nvPr/>
          </p:nvSpPr>
          <p:spPr bwMode="auto">
            <a:xfrm>
              <a:off x="2308" y="2993"/>
              <a:ext cx="332" cy="277"/>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55" name="Rectangle 372"/>
            <p:cNvSpPr>
              <a:spLocks noChangeArrowheads="1"/>
            </p:cNvSpPr>
            <p:nvPr/>
          </p:nvSpPr>
          <p:spPr bwMode="auto">
            <a:xfrm>
              <a:off x="2313" y="2998"/>
              <a:ext cx="322" cy="267"/>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56" name="Freeform 373"/>
            <p:cNvSpPr>
              <a:spLocks/>
            </p:cNvSpPr>
            <p:nvPr/>
          </p:nvSpPr>
          <p:spPr bwMode="auto">
            <a:xfrm>
              <a:off x="2167" y="2601"/>
              <a:ext cx="508" cy="402"/>
            </a:xfrm>
            <a:custGeom>
              <a:avLst/>
              <a:gdLst>
                <a:gd name="T0" fmla="*/ 254 w 624"/>
                <a:gd name="T1" fmla="*/ 9 h 490"/>
                <a:gd name="T2" fmla="*/ 265 w 624"/>
                <a:gd name="T3" fmla="*/ 27 h 490"/>
                <a:gd name="T4" fmla="*/ 286 w 624"/>
                <a:gd name="T5" fmla="*/ 51 h 490"/>
                <a:gd name="T6" fmla="*/ 313 w 624"/>
                <a:gd name="T7" fmla="*/ 77 h 490"/>
                <a:gd name="T8" fmla="*/ 343 w 624"/>
                <a:gd name="T9" fmla="*/ 104 h 490"/>
                <a:gd name="T10" fmla="*/ 378 w 624"/>
                <a:gd name="T11" fmla="*/ 130 h 490"/>
                <a:gd name="T12" fmla="*/ 410 w 624"/>
                <a:gd name="T13" fmla="*/ 159 h 490"/>
                <a:gd name="T14" fmla="*/ 446 w 624"/>
                <a:gd name="T15" fmla="*/ 189 h 490"/>
                <a:gd name="T16" fmla="*/ 476 w 624"/>
                <a:gd name="T17" fmla="*/ 222 h 490"/>
                <a:gd name="T18" fmla="*/ 496 w 624"/>
                <a:gd name="T19" fmla="*/ 257 h 490"/>
                <a:gd name="T20" fmla="*/ 505 w 624"/>
                <a:gd name="T21" fmla="*/ 288 h 490"/>
                <a:gd name="T22" fmla="*/ 508 w 624"/>
                <a:gd name="T23" fmla="*/ 321 h 490"/>
                <a:gd name="T24" fmla="*/ 505 w 624"/>
                <a:gd name="T25" fmla="*/ 349 h 490"/>
                <a:gd name="T26" fmla="*/ 498 w 624"/>
                <a:gd name="T27" fmla="*/ 371 h 490"/>
                <a:gd name="T28" fmla="*/ 493 w 624"/>
                <a:gd name="T29" fmla="*/ 389 h 490"/>
                <a:gd name="T30" fmla="*/ 490 w 624"/>
                <a:gd name="T31" fmla="*/ 399 h 490"/>
                <a:gd name="T32" fmla="*/ 22 w 624"/>
                <a:gd name="T33" fmla="*/ 402 h 490"/>
                <a:gd name="T34" fmla="*/ 19 w 624"/>
                <a:gd name="T35" fmla="*/ 396 h 490"/>
                <a:gd name="T36" fmla="*/ 14 w 624"/>
                <a:gd name="T37" fmla="*/ 382 h 490"/>
                <a:gd name="T38" fmla="*/ 7 w 624"/>
                <a:gd name="T39" fmla="*/ 362 h 490"/>
                <a:gd name="T40" fmla="*/ 2 w 624"/>
                <a:gd name="T41" fmla="*/ 338 h 490"/>
                <a:gd name="T42" fmla="*/ 0 w 624"/>
                <a:gd name="T43" fmla="*/ 306 h 490"/>
                <a:gd name="T44" fmla="*/ 7 w 624"/>
                <a:gd name="T45" fmla="*/ 275 h 490"/>
                <a:gd name="T46" fmla="*/ 21 w 624"/>
                <a:gd name="T47" fmla="*/ 239 h 490"/>
                <a:gd name="T48" fmla="*/ 48 w 624"/>
                <a:gd name="T49" fmla="*/ 207 h 490"/>
                <a:gd name="T50" fmla="*/ 80 w 624"/>
                <a:gd name="T51" fmla="*/ 176 h 490"/>
                <a:gd name="T52" fmla="*/ 114 w 624"/>
                <a:gd name="T53" fmla="*/ 145 h 490"/>
                <a:gd name="T54" fmla="*/ 147 w 624"/>
                <a:gd name="T55" fmla="*/ 117 h 490"/>
                <a:gd name="T56" fmla="*/ 182 w 624"/>
                <a:gd name="T57" fmla="*/ 91 h 490"/>
                <a:gd name="T58" fmla="*/ 208 w 624"/>
                <a:gd name="T59" fmla="*/ 64 h 490"/>
                <a:gd name="T60" fmla="*/ 230 w 624"/>
                <a:gd name="T61" fmla="*/ 40 h 490"/>
                <a:gd name="T62" fmla="*/ 245 w 624"/>
                <a:gd name="T63" fmla="*/ 18 h 490"/>
                <a:gd name="T64" fmla="*/ 252 w 624"/>
                <a:gd name="T65" fmla="*/ 0 h 4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4"/>
                <a:gd name="T100" fmla="*/ 0 h 490"/>
                <a:gd name="T101" fmla="*/ 624 w 624"/>
                <a:gd name="T102" fmla="*/ 490 h 4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4" h="490">
                  <a:moveTo>
                    <a:pt x="310" y="0"/>
                  </a:moveTo>
                  <a:lnTo>
                    <a:pt x="312" y="11"/>
                  </a:lnTo>
                  <a:lnTo>
                    <a:pt x="318" y="22"/>
                  </a:lnTo>
                  <a:lnTo>
                    <a:pt x="325" y="33"/>
                  </a:lnTo>
                  <a:lnTo>
                    <a:pt x="339" y="49"/>
                  </a:lnTo>
                  <a:lnTo>
                    <a:pt x="351" y="62"/>
                  </a:lnTo>
                  <a:lnTo>
                    <a:pt x="366" y="78"/>
                  </a:lnTo>
                  <a:lnTo>
                    <a:pt x="384" y="94"/>
                  </a:lnTo>
                  <a:lnTo>
                    <a:pt x="403" y="111"/>
                  </a:lnTo>
                  <a:lnTo>
                    <a:pt x="421" y="127"/>
                  </a:lnTo>
                  <a:lnTo>
                    <a:pt x="442" y="143"/>
                  </a:lnTo>
                  <a:lnTo>
                    <a:pt x="464" y="159"/>
                  </a:lnTo>
                  <a:lnTo>
                    <a:pt x="486" y="177"/>
                  </a:lnTo>
                  <a:lnTo>
                    <a:pt x="504" y="194"/>
                  </a:lnTo>
                  <a:lnTo>
                    <a:pt x="527" y="214"/>
                  </a:lnTo>
                  <a:lnTo>
                    <a:pt x="548" y="230"/>
                  </a:lnTo>
                  <a:lnTo>
                    <a:pt x="570" y="252"/>
                  </a:lnTo>
                  <a:lnTo>
                    <a:pt x="585" y="270"/>
                  </a:lnTo>
                  <a:lnTo>
                    <a:pt x="600" y="291"/>
                  </a:lnTo>
                  <a:lnTo>
                    <a:pt x="609" y="313"/>
                  </a:lnTo>
                  <a:lnTo>
                    <a:pt x="618" y="335"/>
                  </a:lnTo>
                  <a:lnTo>
                    <a:pt x="620" y="351"/>
                  </a:lnTo>
                  <a:lnTo>
                    <a:pt x="624" y="373"/>
                  </a:lnTo>
                  <a:lnTo>
                    <a:pt x="624" y="391"/>
                  </a:lnTo>
                  <a:lnTo>
                    <a:pt x="624" y="412"/>
                  </a:lnTo>
                  <a:lnTo>
                    <a:pt x="620" y="425"/>
                  </a:lnTo>
                  <a:lnTo>
                    <a:pt x="617" y="441"/>
                  </a:lnTo>
                  <a:lnTo>
                    <a:pt x="612" y="452"/>
                  </a:lnTo>
                  <a:lnTo>
                    <a:pt x="611" y="466"/>
                  </a:lnTo>
                  <a:lnTo>
                    <a:pt x="606" y="474"/>
                  </a:lnTo>
                  <a:lnTo>
                    <a:pt x="603" y="483"/>
                  </a:lnTo>
                  <a:lnTo>
                    <a:pt x="602" y="486"/>
                  </a:lnTo>
                  <a:lnTo>
                    <a:pt x="602" y="490"/>
                  </a:lnTo>
                  <a:lnTo>
                    <a:pt x="27" y="490"/>
                  </a:lnTo>
                  <a:lnTo>
                    <a:pt x="24" y="486"/>
                  </a:lnTo>
                  <a:lnTo>
                    <a:pt x="23" y="483"/>
                  </a:lnTo>
                  <a:lnTo>
                    <a:pt x="18" y="474"/>
                  </a:lnTo>
                  <a:lnTo>
                    <a:pt x="17" y="466"/>
                  </a:lnTo>
                  <a:lnTo>
                    <a:pt x="12" y="452"/>
                  </a:lnTo>
                  <a:lnTo>
                    <a:pt x="8" y="441"/>
                  </a:lnTo>
                  <a:lnTo>
                    <a:pt x="3" y="425"/>
                  </a:lnTo>
                  <a:lnTo>
                    <a:pt x="3" y="412"/>
                  </a:lnTo>
                  <a:lnTo>
                    <a:pt x="0" y="391"/>
                  </a:lnTo>
                  <a:lnTo>
                    <a:pt x="0" y="373"/>
                  </a:lnTo>
                  <a:lnTo>
                    <a:pt x="2" y="351"/>
                  </a:lnTo>
                  <a:lnTo>
                    <a:pt x="8" y="335"/>
                  </a:lnTo>
                  <a:lnTo>
                    <a:pt x="15" y="313"/>
                  </a:lnTo>
                  <a:lnTo>
                    <a:pt x="26" y="291"/>
                  </a:lnTo>
                  <a:lnTo>
                    <a:pt x="39" y="270"/>
                  </a:lnTo>
                  <a:lnTo>
                    <a:pt x="59" y="252"/>
                  </a:lnTo>
                  <a:lnTo>
                    <a:pt x="77" y="230"/>
                  </a:lnTo>
                  <a:lnTo>
                    <a:pt x="98" y="214"/>
                  </a:lnTo>
                  <a:lnTo>
                    <a:pt x="118" y="194"/>
                  </a:lnTo>
                  <a:lnTo>
                    <a:pt x="140" y="177"/>
                  </a:lnTo>
                  <a:lnTo>
                    <a:pt x="158" y="159"/>
                  </a:lnTo>
                  <a:lnTo>
                    <a:pt x="181" y="143"/>
                  </a:lnTo>
                  <a:lnTo>
                    <a:pt x="200" y="127"/>
                  </a:lnTo>
                  <a:lnTo>
                    <a:pt x="223" y="111"/>
                  </a:lnTo>
                  <a:lnTo>
                    <a:pt x="238" y="94"/>
                  </a:lnTo>
                  <a:lnTo>
                    <a:pt x="256" y="78"/>
                  </a:lnTo>
                  <a:lnTo>
                    <a:pt x="270" y="62"/>
                  </a:lnTo>
                  <a:lnTo>
                    <a:pt x="283" y="49"/>
                  </a:lnTo>
                  <a:lnTo>
                    <a:pt x="292" y="33"/>
                  </a:lnTo>
                  <a:lnTo>
                    <a:pt x="301" y="22"/>
                  </a:lnTo>
                  <a:lnTo>
                    <a:pt x="307" y="11"/>
                  </a:lnTo>
                  <a:lnTo>
                    <a:pt x="31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57" name="Freeform 374"/>
            <p:cNvSpPr>
              <a:spLocks/>
            </p:cNvSpPr>
            <p:nvPr/>
          </p:nvSpPr>
          <p:spPr bwMode="auto">
            <a:xfrm>
              <a:off x="2167" y="2601"/>
              <a:ext cx="508" cy="402"/>
            </a:xfrm>
            <a:custGeom>
              <a:avLst/>
              <a:gdLst>
                <a:gd name="T0" fmla="*/ 254 w 624"/>
                <a:gd name="T1" fmla="*/ 9 h 490"/>
                <a:gd name="T2" fmla="*/ 265 w 624"/>
                <a:gd name="T3" fmla="*/ 27 h 490"/>
                <a:gd name="T4" fmla="*/ 286 w 624"/>
                <a:gd name="T5" fmla="*/ 51 h 490"/>
                <a:gd name="T6" fmla="*/ 313 w 624"/>
                <a:gd name="T7" fmla="*/ 77 h 490"/>
                <a:gd name="T8" fmla="*/ 343 w 624"/>
                <a:gd name="T9" fmla="*/ 104 h 490"/>
                <a:gd name="T10" fmla="*/ 378 w 624"/>
                <a:gd name="T11" fmla="*/ 130 h 490"/>
                <a:gd name="T12" fmla="*/ 410 w 624"/>
                <a:gd name="T13" fmla="*/ 159 h 490"/>
                <a:gd name="T14" fmla="*/ 446 w 624"/>
                <a:gd name="T15" fmla="*/ 189 h 490"/>
                <a:gd name="T16" fmla="*/ 476 w 624"/>
                <a:gd name="T17" fmla="*/ 222 h 490"/>
                <a:gd name="T18" fmla="*/ 496 w 624"/>
                <a:gd name="T19" fmla="*/ 257 h 490"/>
                <a:gd name="T20" fmla="*/ 505 w 624"/>
                <a:gd name="T21" fmla="*/ 288 h 490"/>
                <a:gd name="T22" fmla="*/ 508 w 624"/>
                <a:gd name="T23" fmla="*/ 321 h 490"/>
                <a:gd name="T24" fmla="*/ 505 w 624"/>
                <a:gd name="T25" fmla="*/ 349 h 490"/>
                <a:gd name="T26" fmla="*/ 498 w 624"/>
                <a:gd name="T27" fmla="*/ 371 h 490"/>
                <a:gd name="T28" fmla="*/ 493 w 624"/>
                <a:gd name="T29" fmla="*/ 389 h 490"/>
                <a:gd name="T30" fmla="*/ 490 w 624"/>
                <a:gd name="T31" fmla="*/ 399 h 490"/>
                <a:gd name="T32" fmla="*/ 22 w 624"/>
                <a:gd name="T33" fmla="*/ 402 h 490"/>
                <a:gd name="T34" fmla="*/ 19 w 624"/>
                <a:gd name="T35" fmla="*/ 396 h 490"/>
                <a:gd name="T36" fmla="*/ 14 w 624"/>
                <a:gd name="T37" fmla="*/ 382 h 490"/>
                <a:gd name="T38" fmla="*/ 7 w 624"/>
                <a:gd name="T39" fmla="*/ 362 h 490"/>
                <a:gd name="T40" fmla="*/ 2 w 624"/>
                <a:gd name="T41" fmla="*/ 338 h 490"/>
                <a:gd name="T42" fmla="*/ 0 w 624"/>
                <a:gd name="T43" fmla="*/ 306 h 490"/>
                <a:gd name="T44" fmla="*/ 7 w 624"/>
                <a:gd name="T45" fmla="*/ 275 h 490"/>
                <a:gd name="T46" fmla="*/ 21 w 624"/>
                <a:gd name="T47" fmla="*/ 239 h 490"/>
                <a:gd name="T48" fmla="*/ 48 w 624"/>
                <a:gd name="T49" fmla="*/ 207 h 490"/>
                <a:gd name="T50" fmla="*/ 80 w 624"/>
                <a:gd name="T51" fmla="*/ 176 h 490"/>
                <a:gd name="T52" fmla="*/ 114 w 624"/>
                <a:gd name="T53" fmla="*/ 145 h 490"/>
                <a:gd name="T54" fmla="*/ 147 w 624"/>
                <a:gd name="T55" fmla="*/ 117 h 490"/>
                <a:gd name="T56" fmla="*/ 182 w 624"/>
                <a:gd name="T57" fmla="*/ 91 h 490"/>
                <a:gd name="T58" fmla="*/ 208 w 624"/>
                <a:gd name="T59" fmla="*/ 64 h 490"/>
                <a:gd name="T60" fmla="*/ 230 w 624"/>
                <a:gd name="T61" fmla="*/ 40 h 490"/>
                <a:gd name="T62" fmla="*/ 245 w 624"/>
                <a:gd name="T63" fmla="*/ 18 h 490"/>
                <a:gd name="T64" fmla="*/ 252 w 624"/>
                <a:gd name="T65" fmla="*/ 0 h 4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4"/>
                <a:gd name="T100" fmla="*/ 0 h 490"/>
                <a:gd name="T101" fmla="*/ 624 w 624"/>
                <a:gd name="T102" fmla="*/ 490 h 4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4" h="490">
                  <a:moveTo>
                    <a:pt x="310" y="0"/>
                  </a:moveTo>
                  <a:lnTo>
                    <a:pt x="312" y="11"/>
                  </a:lnTo>
                  <a:lnTo>
                    <a:pt x="318" y="22"/>
                  </a:lnTo>
                  <a:lnTo>
                    <a:pt x="325" y="33"/>
                  </a:lnTo>
                  <a:lnTo>
                    <a:pt x="339" y="49"/>
                  </a:lnTo>
                  <a:lnTo>
                    <a:pt x="351" y="62"/>
                  </a:lnTo>
                  <a:lnTo>
                    <a:pt x="366" y="78"/>
                  </a:lnTo>
                  <a:lnTo>
                    <a:pt x="384" y="94"/>
                  </a:lnTo>
                  <a:lnTo>
                    <a:pt x="403" y="111"/>
                  </a:lnTo>
                  <a:lnTo>
                    <a:pt x="421" y="127"/>
                  </a:lnTo>
                  <a:lnTo>
                    <a:pt x="442" y="143"/>
                  </a:lnTo>
                  <a:lnTo>
                    <a:pt x="464" y="159"/>
                  </a:lnTo>
                  <a:lnTo>
                    <a:pt x="486" y="177"/>
                  </a:lnTo>
                  <a:lnTo>
                    <a:pt x="504" y="194"/>
                  </a:lnTo>
                  <a:lnTo>
                    <a:pt x="527" y="214"/>
                  </a:lnTo>
                  <a:lnTo>
                    <a:pt x="548" y="230"/>
                  </a:lnTo>
                  <a:lnTo>
                    <a:pt x="570" y="252"/>
                  </a:lnTo>
                  <a:lnTo>
                    <a:pt x="585" y="270"/>
                  </a:lnTo>
                  <a:lnTo>
                    <a:pt x="600" y="291"/>
                  </a:lnTo>
                  <a:lnTo>
                    <a:pt x="609" y="313"/>
                  </a:lnTo>
                  <a:lnTo>
                    <a:pt x="618" y="335"/>
                  </a:lnTo>
                  <a:lnTo>
                    <a:pt x="620" y="351"/>
                  </a:lnTo>
                  <a:lnTo>
                    <a:pt x="624" y="373"/>
                  </a:lnTo>
                  <a:lnTo>
                    <a:pt x="624" y="391"/>
                  </a:lnTo>
                  <a:lnTo>
                    <a:pt x="624" y="412"/>
                  </a:lnTo>
                  <a:lnTo>
                    <a:pt x="620" y="425"/>
                  </a:lnTo>
                  <a:lnTo>
                    <a:pt x="617" y="441"/>
                  </a:lnTo>
                  <a:lnTo>
                    <a:pt x="612" y="452"/>
                  </a:lnTo>
                  <a:lnTo>
                    <a:pt x="611" y="466"/>
                  </a:lnTo>
                  <a:lnTo>
                    <a:pt x="606" y="474"/>
                  </a:lnTo>
                  <a:lnTo>
                    <a:pt x="603" y="483"/>
                  </a:lnTo>
                  <a:lnTo>
                    <a:pt x="602" y="486"/>
                  </a:lnTo>
                  <a:lnTo>
                    <a:pt x="602" y="490"/>
                  </a:lnTo>
                  <a:lnTo>
                    <a:pt x="27" y="490"/>
                  </a:lnTo>
                  <a:lnTo>
                    <a:pt x="24" y="486"/>
                  </a:lnTo>
                  <a:lnTo>
                    <a:pt x="23" y="483"/>
                  </a:lnTo>
                  <a:lnTo>
                    <a:pt x="18" y="474"/>
                  </a:lnTo>
                  <a:lnTo>
                    <a:pt x="17" y="466"/>
                  </a:lnTo>
                  <a:lnTo>
                    <a:pt x="12" y="452"/>
                  </a:lnTo>
                  <a:lnTo>
                    <a:pt x="8" y="441"/>
                  </a:lnTo>
                  <a:lnTo>
                    <a:pt x="3" y="425"/>
                  </a:lnTo>
                  <a:lnTo>
                    <a:pt x="3" y="412"/>
                  </a:lnTo>
                  <a:lnTo>
                    <a:pt x="0" y="391"/>
                  </a:lnTo>
                  <a:lnTo>
                    <a:pt x="0" y="373"/>
                  </a:lnTo>
                  <a:lnTo>
                    <a:pt x="2" y="351"/>
                  </a:lnTo>
                  <a:lnTo>
                    <a:pt x="8" y="335"/>
                  </a:lnTo>
                  <a:lnTo>
                    <a:pt x="15" y="313"/>
                  </a:lnTo>
                  <a:lnTo>
                    <a:pt x="26" y="291"/>
                  </a:lnTo>
                  <a:lnTo>
                    <a:pt x="39" y="270"/>
                  </a:lnTo>
                  <a:lnTo>
                    <a:pt x="59" y="252"/>
                  </a:lnTo>
                  <a:lnTo>
                    <a:pt x="77" y="230"/>
                  </a:lnTo>
                  <a:lnTo>
                    <a:pt x="98" y="214"/>
                  </a:lnTo>
                  <a:lnTo>
                    <a:pt x="118" y="194"/>
                  </a:lnTo>
                  <a:lnTo>
                    <a:pt x="140" y="177"/>
                  </a:lnTo>
                  <a:lnTo>
                    <a:pt x="158" y="159"/>
                  </a:lnTo>
                  <a:lnTo>
                    <a:pt x="181" y="143"/>
                  </a:lnTo>
                  <a:lnTo>
                    <a:pt x="200" y="127"/>
                  </a:lnTo>
                  <a:lnTo>
                    <a:pt x="223" y="111"/>
                  </a:lnTo>
                  <a:lnTo>
                    <a:pt x="238" y="94"/>
                  </a:lnTo>
                  <a:lnTo>
                    <a:pt x="256" y="78"/>
                  </a:lnTo>
                  <a:lnTo>
                    <a:pt x="270" y="62"/>
                  </a:lnTo>
                  <a:lnTo>
                    <a:pt x="283" y="49"/>
                  </a:lnTo>
                  <a:lnTo>
                    <a:pt x="292" y="33"/>
                  </a:lnTo>
                  <a:lnTo>
                    <a:pt x="301" y="22"/>
                  </a:lnTo>
                  <a:lnTo>
                    <a:pt x="307" y="11"/>
                  </a:lnTo>
                  <a:lnTo>
                    <a:pt x="31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58" name="Freeform 375"/>
            <p:cNvSpPr>
              <a:spLocks/>
            </p:cNvSpPr>
            <p:nvPr/>
          </p:nvSpPr>
          <p:spPr bwMode="auto">
            <a:xfrm>
              <a:off x="2512" y="3055"/>
              <a:ext cx="69" cy="205"/>
            </a:xfrm>
            <a:custGeom>
              <a:avLst/>
              <a:gdLst>
                <a:gd name="T0" fmla="*/ 0 w 85"/>
                <a:gd name="T1" fmla="*/ 51 h 251"/>
                <a:gd name="T2" fmla="*/ 0 w 85"/>
                <a:gd name="T3" fmla="*/ 42 h 251"/>
                <a:gd name="T4" fmla="*/ 0 w 85"/>
                <a:gd name="T5" fmla="*/ 38 h 251"/>
                <a:gd name="T6" fmla="*/ 0 w 85"/>
                <a:gd name="T7" fmla="*/ 33 h 251"/>
                <a:gd name="T8" fmla="*/ 4 w 85"/>
                <a:gd name="T9" fmla="*/ 28 h 251"/>
                <a:gd name="T10" fmla="*/ 4 w 85"/>
                <a:gd name="T11" fmla="*/ 24 h 251"/>
                <a:gd name="T12" fmla="*/ 7 w 85"/>
                <a:gd name="T13" fmla="*/ 20 h 251"/>
                <a:gd name="T14" fmla="*/ 10 w 85"/>
                <a:gd name="T15" fmla="*/ 15 h 251"/>
                <a:gd name="T16" fmla="*/ 14 w 85"/>
                <a:gd name="T17" fmla="*/ 13 h 251"/>
                <a:gd name="T18" fmla="*/ 14 w 85"/>
                <a:gd name="T19" fmla="*/ 9 h 251"/>
                <a:gd name="T20" fmla="*/ 17 w 85"/>
                <a:gd name="T21" fmla="*/ 6 h 251"/>
                <a:gd name="T22" fmla="*/ 21 w 85"/>
                <a:gd name="T23" fmla="*/ 2 h 251"/>
                <a:gd name="T24" fmla="*/ 24 w 85"/>
                <a:gd name="T25" fmla="*/ 2 h 251"/>
                <a:gd name="T26" fmla="*/ 24 w 85"/>
                <a:gd name="T27" fmla="*/ 0 h 251"/>
                <a:gd name="T28" fmla="*/ 28 w 85"/>
                <a:gd name="T29" fmla="*/ 0 h 251"/>
                <a:gd name="T30" fmla="*/ 31 w 85"/>
                <a:gd name="T31" fmla="*/ 0 h 251"/>
                <a:gd name="T32" fmla="*/ 35 w 85"/>
                <a:gd name="T33" fmla="*/ 0 h 251"/>
                <a:gd name="T34" fmla="*/ 35 w 85"/>
                <a:gd name="T35" fmla="*/ 0 h 251"/>
                <a:gd name="T36" fmla="*/ 38 w 85"/>
                <a:gd name="T37" fmla="*/ 0 h 251"/>
                <a:gd name="T38" fmla="*/ 42 w 85"/>
                <a:gd name="T39" fmla="*/ 0 h 251"/>
                <a:gd name="T40" fmla="*/ 45 w 85"/>
                <a:gd name="T41" fmla="*/ 2 h 251"/>
                <a:gd name="T42" fmla="*/ 47 w 85"/>
                <a:gd name="T43" fmla="*/ 2 h 251"/>
                <a:gd name="T44" fmla="*/ 50 w 85"/>
                <a:gd name="T45" fmla="*/ 6 h 251"/>
                <a:gd name="T46" fmla="*/ 54 w 85"/>
                <a:gd name="T47" fmla="*/ 9 h 251"/>
                <a:gd name="T48" fmla="*/ 58 w 85"/>
                <a:gd name="T49" fmla="*/ 13 h 251"/>
                <a:gd name="T50" fmla="*/ 58 w 85"/>
                <a:gd name="T51" fmla="*/ 15 h 251"/>
                <a:gd name="T52" fmla="*/ 62 w 85"/>
                <a:gd name="T53" fmla="*/ 20 h 251"/>
                <a:gd name="T54" fmla="*/ 62 w 85"/>
                <a:gd name="T55" fmla="*/ 24 h 251"/>
                <a:gd name="T56" fmla="*/ 65 w 85"/>
                <a:gd name="T57" fmla="*/ 28 h 251"/>
                <a:gd name="T58" fmla="*/ 65 w 85"/>
                <a:gd name="T59" fmla="*/ 33 h 251"/>
                <a:gd name="T60" fmla="*/ 67 w 85"/>
                <a:gd name="T61" fmla="*/ 38 h 251"/>
                <a:gd name="T62" fmla="*/ 67 w 85"/>
                <a:gd name="T63" fmla="*/ 42 h 251"/>
                <a:gd name="T64" fmla="*/ 69 w 85"/>
                <a:gd name="T65" fmla="*/ 51 h 251"/>
                <a:gd name="T66" fmla="*/ 69 w 85"/>
                <a:gd name="T67" fmla="*/ 51 h 251"/>
                <a:gd name="T68" fmla="*/ 69 w 85"/>
                <a:gd name="T69" fmla="*/ 205 h 251"/>
                <a:gd name="T70" fmla="*/ 0 w 85"/>
                <a:gd name="T71" fmla="*/ 205 h 251"/>
                <a:gd name="T72" fmla="*/ 0 w 85"/>
                <a:gd name="T73" fmla="*/ 51 h 251"/>
                <a:gd name="T74" fmla="*/ 0 w 85"/>
                <a:gd name="T75" fmla="*/ 51 h 251"/>
                <a:gd name="T76" fmla="*/ 0 w 85"/>
                <a:gd name="T77" fmla="*/ 51 h 2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251"/>
                <a:gd name="T119" fmla="*/ 85 w 85"/>
                <a:gd name="T120" fmla="*/ 251 h 2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251">
                  <a:moveTo>
                    <a:pt x="0" y="63"/>
                  </a:moveTo>
                  <a:lnTo>
                    <a:pt x="0" y="52"/>
                  </a:lnTo>
                  <a:lnTo>
                    <a:pt x="0" y="47"/>
                  </a:lnTo>
                  <a:lnTo>
                    <a:pt x="0" y="40"/>
                  </a:lnTo>
                  <a:lnTo>
                    <a:pt x="5" y="34"/>
                  </a:lnTo>
                  <a:lnTo>
                    <a:pt x="5" y="29"/>
                  </a:lnTo>
                  <a:lnTo>
                    <a:pt x="9" y="24"/>
                  </a:lnTo>
                  <a:lnTo>
                    <a:pt x="12" y="18"/>
                  </a:lnTo>
                  <a:lnTo>
                    <a:pt x="17" y="16"/>
                  </a:lnTo>
                  <a:lnTo>
                    <a:pt x="17" y="11"/>
                  </a:lnTo>
                  <a:lnTo>
                    <a:pt x="21" y="7"/>
                  </a:lnTo>
                  <a:lnTo>
                    <a:pt x="26" y="2"/>
                  </a:lnTo>
                  <a:lnTo>
                    <a:pt x="30" y="2"/>
                  </a:lnTo>
                  <a:lnTo>
                    <a:pt x="30" y="0"/>
                  </a:lnTo>
                  <a:lnTo>
                    <a:pt x="35" y="0"/>
                  </a:lnTo>
                  <a:lnTo>
                    <a:pt x="38" y="0"/>
                  </a:lnTo>
                  <a:lnTo>
                    <a:pt x="43" y="0"/>
                  </a:lnTo>
                  <a:lnTo>
                    <a:pt x="47" y="0"/>
                  </a:lnTo>
                  <a:lnTo>
                    <a:pt x="52" y="0"/>
                  </a:lnTo>
                  <a:lnTo>
                    <a:pt x="56" y="2"/>
                  </a:lnTo>
                  <a:lnTo>
                    <a:pt x="58" y="2"/>
                  </a:lnTo>
                  <a:lnTo>
                    <a:pt x="62" y="7"/>
                  </a:lnTo>
                  <a:lnTo>
                    <a:pt x="67" y="11"/>
                  </a:lnTo>
                  <a:lnTo>
                    <a:pt x="71" y="16"/>
                  </a:lnTo>
                  <a:lnTo>
                    <a:pt x="71" y="18"/>
                  </a:lnTo>
                  <a:lnTo>
                    <a:pt x="76" y="24"/>
                  </a:lnTo>
                  <a:lnTo>
                    <a:pt x="76" y="29"/>
                  </a:lnTo>
                  <a:lnTo>
                    <a:pt x="80" y="34"/>
                  </a:lnTo>
                  <a:lnTo>
                    <a:pt x="80" y="40"/>
                  </a:lnTo>
                  <a:lnTo>
                    <a:pt x="82" y="47"/>
                  </a:lnTo>
                  <a:lnTo>
                    <a:pt x="82" y="52"/>
                  </a:lnTo>
                  <a:lnTo>
                    <a:pt x="85" y="63"/>
                  </a:lnTo>
                  <a:lnTo>
                    <a:pt x="85" y="251"/>
                  </a:lnTo>
                  <a:lnTo>
                    <a:pt x="0" y="251"/>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59" name="Freeform 376"/>
            <p:cNvSpPr>
              <a:spLocks/>
            </p:cNvSpPr>
            <p:nvPr/>
          </p:nvSpPr>
          <p:spPr bwMode="auto">
            <a:xfrm>
              <a:off x="1986" y="2314"/>
              <a:ext cx="339" cy="359"/>
            </a:xfrm>
            <a:custGeom>
              <a:avLst/>
              <a:gdLst>
                <a:gd name="T0" fmla="*/ 152 w 416"/>
                <a:gd name="T1" fmla="*/ 356 h 439"/>
                <a:gd name="T2" fmla="*/ 117 w 416"/>
                <a:gd name="T3" fmla="*/ 348 h 439"/>
                <a:gd name="T4" fmla="*/ 86 w 416"/>
                <a:gd name="T5" fmla="*/ 335 h 439"/>
                <a:gd name="T6" fmla="*/ 59 w 416"/>
                <a:gd name="T7" fmla="*/ 317 h 439"/>
                <a:gd name="T8" fmla="*/ 37 w 416"/>
                <a:gd name="T9" fmla="*/ 294 h 439"/>
                <a:gd name="T10" fmla="*/ 18 w 416"/>
                <a:gd name="T11" fmla="*/ 266 h 439"/>
                <a:gd name="T12" fmla="*/ 5 w 416"/>
                <a:gd name="T13" fmla="*/ 235 h 439"/>
                <a:gd name="T14" fmla="*/ 0 w 416"/>
                <a:gd name="T15" fmla="*/ 201 h 439"/>
                <a:gd name="T16" fmla="*/ 0 w 416"/>
                <a:gd name="T17" fmla="*/ 163 h 439"/>
                <a:gd name="T18" fmla="*/ 5 w 416"/>
                <a:gd name="T19" fmla="*/ 127 h 439"/>
                <a:gd name="T20" fmla="*/ 18 w 416"/>
                <a:gd name="T21" fmla="*/ 93 h 439"/>
                <a:gd name="T22" fmla="*/ 37 w 416"/>
                <a:gd name="T23" fmla="*/ 64 h 439"/>
                <a:gd name="T24" fmla="*/ 59 w 416"/>
                <a:gd name="T25" fmla="*/ 38 h 439"/>
                <a:gd name="T26" fmla="*/ 86 w 416"/>
                <a:gd name="T27" fmla="*/ 20 h 439"/>
                <a:gd name="T28" fmla="*/ 117 w 416"/>
                <a:gd name="T29" fmla="*/ 6 h 439"/>
                <a:gd name="T30" fmla="*/ 152 w 416"/>
                <a:gd name="T31" fmla="*/ 0 h 439"/>
                <a:gd name="T32" fmla="*/ 185 w 416"/>
                <a:gd name="T33" fmla="*/ 0 h 439"/>
                <a:gd name="T34" fmla="*/ 218 w 416"/>
                <a:gd name="T35" fmla="*/ 6 h 439"/>
                <a:gd name="T36" fmla="*/ 248 w 416"/>
                <a:gd name="T37" fmla="*/ 20 h 439"/>
                <a:gd name="T38" fmla="*/ 275 w 416"/>
                <a:gd name="T39" fmla="*/ 38 h 439"/>
                <a:gd name="T40" fmla="*/ 297 w 416"/>
                <a:gd name="T41" fmla="*/ 64 h 439"/>
                <a:gd name="T42" fmla="*/ 316 w 416"/>
                <a:gd name="T43" fmla="*/ 93 h 439"/>
                <a:gd name="T44" fmla="*/ 329 w 416"/>
                <a:gd name="T45" fmla="*/ 127 h 439"/>
                <a:gd name="T46" fmla="*/ 337 w 416"/>
                <a:gd name="T47" fmla="*/ 163 h 439"/>
                <a:gd name="T48" fmla="*/ 337 w 416"/>
                <a:gd name="T49" fmla="*/ 201 h 439"/>
                <a:gd name="T50" fmla="*/ 329 w 416"/>
                <a:gd name="T51" fmla="*/ 235 h 439"/>
                <a:gd name="T52" fmla="*/ 316 w 416"/>
                <a:gd name="T53" fmla="*/ 266 h 439"/>
                <a:gd name="T54" fmla="*/ 297 w 416"/>
                <a:gd name="T55" fmla="*/ 294 h 439"/>
                <a:gd name="T56" fmla="*/ 275 w 416"/>
                <a:gd name="T57" fmla="*/ 317 h 439"/>
                <a:gd name="T58" fmla="*/ 248 w 416"/>
                <a:gd name="T59" fmla="*/ 335 h 439"/>
                <a:gd name="T60" fmla="*/ 218 w 416"/>
                <a:gd name="T61" fmla="*/ 348 h 439"/>
                <a:gd name="T62" fmla="*/ 185 w 416"/>
                <a:gd name="T63" fmla="*/ 356 h 439"/>
                <a:gd name="T64" fmla="*/ 170 w 416"/>
                <a:gd name="T65" fmla="*/ 359 h 4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6"/>
                <a:gd name="T100" fmla="*/ 0 h 439"/>
                <a:gd name="T101" fmla="*/ 416 w 416"/>
                <a:gd name="T102" fmla="*/ 439 h 4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6" h="439">
                  <a:moveTo>
                    <a:pt x="209" y="439"/>
                  </a:moveTo>
                  <a:lnTo>
                    <a:pt x="186" y="435"/>
                  </a:lnTo>
                  <a:lnTo>
                    <a:pt x="164" y="434"/>
                  </a:lnTo>
                  <a:lnTo>
                    <a:pt x="143" y="426"/>
                  </a:lnTo>
                  <a:lnTo>
                    <a:pt x="125" y="421"/>
                  </a:lnTo>
                  <a:lnTo>
                    <a:pt x="106" y="410"/>
                  </a:lnTo>
                  <a:lnTo>
                    <a:pt x="88" y="401"/>
                  </a:lnTo>
                  <a:lnTo>
                    <a:pt x="73" y="388"/>
                  </a:lnTo>
                  <a:lnTo>
                    <a:pt x="60" y="378"/>
                  </a:lnTo>
                  <a:lnTo>
                    <a:pt x="45" y="360"/>
                  </a:lnTo>
                  <a:lnTo>
                    <a:pt x="33" y="343"/>
                  </a:lnTo>
                  <a:lnTo>
                    <a:pt x="22" y="325"/>
                  </a:lnTo>
                  <a:lnTo>
                    <a:pt x="15" y="309"/>
                  </a:lnTo>
                  <a:lnTo>
                    <a:pt x="6" y="287"/>
                  </a:lnTo>
                  <a:lnTo>
                    <a:pt x="1" y="267"/>
                  </a:lnTo>
                  <a:lnTo>
                    <a:pt x="0" y="246"/>
                  </a:lnTo>
                  <a:lnTo>
                    <a:pt x="0" y="226"/>
                  </a:lnTo>
                  <a:lnTo>
                    <a:pt x="0" y="199"/>
                  </a:lnTo>
                  <a:lnTo>
                    <a:pt x="1" y="177"/>
                  </a:lnTo>
                  <a:lnTo>
                    <a:pt x="6" y="155"/>
                  </a:lnTo>
                  <a:lnTo>
                    <a:pt x="15" y="136"/>
                  </a:lnTo>
                  <a:lnTo>
                    <a:pt x="22" y="114"/>
                  </a:lnTo>
                  <a:lnTo>
                    <a:pt x="33" y="96"/>
                  </a:lnTo>
                  <a:lnTo>
                    <a:pt x="45" y="78"/>
                  </a:lnTo>
                  <a:lnTo>
                    <a:pt x="60" y="63"/>
                  </a:lnTo>
                  <a:lnTo>
                    <a:pt x="73" y="47"/>
                  </a:lnTo>
                  <a:lnTo>
                    <a:pt x="88" y="34"/>
                  </a:lnTo>
                  <a:lnTo>
                    <a:pt x="106" y="24"/>
                  </a:lnTo>
                  <a:lnTo>
                    <a:pt x="125" y="16"/>
                  </a:lnTo>
                  <a:lnTo>
                    <a:pt x="143" y="7"/>
                  </a:lnTo>
                  <a:lnTo>
                    <a:pt x="164" y="2"/>
                  </a:lnTo>
                  <a:lnTo>
                    <a:pt x="186" y="0"/>
                  </a:lnTo>
                  <a:lnTo>
                    <a:pt x="209" y="0"/>
                  </a:lnTo>
                  <a:lnTo>
                    <a:pt x="227" y="0"/>
                  </a:lnTo>
                  <a:lnTo>
                    <a:pt x="249" y="2"/>
                  </a:lnTo>
                  <a:lnTo>
                    <a:pt x="267" y="7"/>
                  </a:lnTo>
                  <a:lnTo>
                    <a:pt x="288" y="16"/>
                  </a:lnTo>
                  <a:lnTo>
                    <a:pt x="304" y="24"/>
                  </a:lnTo>
                  <a:lnTo>
                    <a:pt x="322" y="34"/>
                  </a:lnTo>
                  <a:lnTo>
                    <a:pt x="337" y="47"/>
                  </a:lnTo>
                  <a:lnTo>
                    <a:pt x="355" y="63"/>
                  </a:lnTo>
                  <a:lnTo>
                    <a:pt x="365" y="78"/>
                  </a:lnTo>
                  <a:lnTo>
                    <a:pt x="379" y="96"/>
                  </a:lnTo>
                  <a:lnTo>
                    <a:pt x="388" y="114"/>
                  </a:lnTo>
                  <a:lnTo>
                    <a:pt x="398" y="136"/>
                  </a:lnTo>
                  <a:lnTo>
                    <a:pt x="404" y="155"/>
                  </a:lnTo>
                  <a:lnTo>
                    <a:pt x="412" y="177"/>
                  </a:lnTo>
                  <a:lnTo>
                    <a:pt x="413" y="199"/>
                  </a:lnTo>
                  <a:lnTo>
                    <a:pt x="416" y="226"/>
                  </a:lnTo>
                  <a:lnTo>
                    <a:pt x="413" y="246"/>
                  </a:lnTo>
                  <a:lnTo>
                    <a:pt x="412" y="267"/>
                  </a:lnTo>
                  <a:lnTo>
                    <a:pt x="404" y="287"/>
                  </a:lnTo>
                  <a:lnTo>
                    <a:pt x="398" y="309"/>
                  </a:lnTo>
                  <a:lnTo>
                    <a:pt x="388" y="325"/>
                  </a:lnTo>
                  <a:lnTo>
                    <a:pt x="379" y="343"/>
                  </a:lnTo>
                  <a:lnTo>
                    <a:pt x="365" y="360"/>
                  </a:lnTo>
                  <a:lnTo>
                    <a:pt x="355" y="378"/>
                  </a:lnTo>
                  <a:lnTo>
                    <a:pt x="337" y="388"/>
                  </a:lnTo>
                  <a:lnTo>
                    <a:pt x="322" y="401"/>
                  </a:lnTo>
                  <a:lnTo>
                    <a:pt x="304" y="410"/>
                  </a:lnTo>
                  <a:lnTo>
                    <a:pt x="288" y="421"/>
                  </a:lnTo>
                  <a:lnTo>
                    <a:pt x="267" y="426"/>
                  </a:lnTo>
                  <a:lnTo>
                    <a:pt x="249" y="434"/>
                  </a:lnTo>
                  <a:lnTo>
                    <a:pt x="227" y="435"/>
                  </a:lnTo>
                  <a:lnTo>
                    <a:pt x="209" y="439"/>
                  </a:lnTo>
                  <a:close/>
                </a:path>
              </a:pathLst>
            </a:custGeom>
            <a:solidFill>
              <a:srgbClr val="CC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60" name="Freeform 377"/>
            <p:cNvSpPr>
              <a:spLocks/>
            </p:cNvSpPr>
            <p:nvPr/>
          </p:nvSpPr>
          <p:spPr bwMode="auto">
            <a:xfrm>
              <a:off x="1986" y="2314"/>
              <a:ext cx="339" cy="359"/>
            </a:xfrm>
            <a:custGeom>
              <a:avLst/>
              <a:gdLst>
                <a:gd name="T0" fmla="*/ 152 w 416"/>
                <a:gd name="T1" fmla="*/ 356 h 439"/>
                <a:gd name="T2" fmla="*/ 117 w 416"/>
                <a:gd name="T3" fmla="*/ 348 h 439"/>
                <a:gd name="T4" fmla="*/ 86 w 416"/>
                <a:gd name="T5" fmla="*/ 335 h 439"/>
                <a:gd name="T6" fmla="*/ 59 w 416"/>
                <a:gd name="T7" fmla="*/ 317 h 439"/>
                <a:gd name="T8" fmla="*/ 37 w 416"/>
                <a:gd name="T9" fmla="*/ 294 h 439"/>
                <a:gd name="T10" fmla="*/ 18 w 416"/>
                <a:gd name="T11" fmla="*/ 266 h 439"/>
                <a:gd name="T12" fmla="*/ 5 w 416"/>
                <a:gd name="T13" fmla="*/ 235 h 439"/>
                <a:gd name="T14" fmla="*/ 0 w 416"/>
                <a:gd name="T15" fmla="*/ 201 h 439"/>
                <a:gd name="T16" fmla="*/ 0 w 416"/>
                <a:gd name="T17" fmla="*/ 163 h 439"/>
                <a:gd name="T18" fmla="*/ 5 w 416"/>
                <a:gd name="T19" fmla="*/ 127 h 439"/>
                <a:gd name="T20" fmla="*/ 18 w 416"/>
                <a:gd name="T21" fmla="*/ 93 h 439"/>
                <a:gd name="T22" fmla="*/ 37 w 416"/>
                <a:gd name="T23" fmla="*/ 64 h 439"/>
                <a:gd name="T24" fmla="*/ 59 w 416"/>
                <a:gd name="T25" fmla="*/ 38 h 439"/>
                <a:gd name="T26" fmla="*/ 86 w 416"/>
                <a:gd name="T27" fmla="*/ 20 h 439"/>
                <a:gd name="T28" fmla="*/ 117 w 416"/>
                <a:gd name="T29" fmla="*/ 6 h 439"/>
                <a:gd name="T30" fmla="*/ 152 w 416"/>
                <a:gd name="T31" fmla="*/ 0 h 439"/>
                <a:gd name="T32" fmla="*/ 185 w 416"/>
                <a:gd name="T33" fmla="*/ 0 h 439"/>
                <a:gd name="T34" fmla="*/ 218 w 416"/>
                <a:gd name="T35" fmla="*/ 6 h 439"/>
                <a:gd name="T36" fmla="*/ 248 w 416"/>
                <a:gd name="T37" fmla="*/ 20 h 439"/>
                <a:gd name="T38" fmla="*/ 275 w 416"/>
                <a:gd name="T39" fmla="*/ 38 h 439"/>
                <a:gd name="T40" fmla="*/ 297 w 416"/>
                <a:gd name="T41" fmla="*/ 64 h 439"/>
                <a:gd name="T42" fmla="*/ 316 w 416"/>
                <a:gd name="T43" fmla="*/ 93 h 439"/>
                <a:gd name="T44" fmla="*/ 329 w 416"/>
                <a:gd name="T45" fmla="*/ 127 h 439"/>
                <a:gd name="T46" fmla="*/ 337 w 416"/>
                <a:gd name="T47" fmla="*/ 163 h 439"/>
                <a:gd name="T48" fmla="*/ 337 w 416"/>
                <a:gd name="T49" fmla="*/ 201 h 439"/>
                <a:gd name="T50" fmla="*/ 329 w 416"/>
                <a:gd name="T51" fmla="*/ 235 h 439"/>
                <a:gd name="T52" fmla="*/ 316 w 416"/>
                <a:gd name="T53" fmla="*/ 266 h 439"/>
                <a:gd name="T54" fmla="*/ 297 w 416"/>
                <a:gd name="T55" fmla="*/ 294 h 439"/>
                <a:gd name="T56" fmla="*/ 275 w 416"/>
                <a:gd name="T57" fmla="*/ 317 h 439"/>
                <a:gd name="T58" fmla="*/ 248 w 416"/>
                <a:gd name="T59" fmla="*/ 335 h 439"/>
                <a:gd name="T60" fmla="*/ 218 w 416"/>
                <a:gd name="T61" fmla="*/ 348 h 439"/>
                <a:gd name="T62" fmla="*/ 185 w 416"/>
                <a:gd name="T63" fmla="*/ 356 h 439"/>
                <a:gd name="T64" fmla="*/ 170 w 416"/>
                <a:gd name="T65" fmla="*/ 359 h 4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6"/>
                <a:gd name="T100" fmla="*/ 0 h 439"/>
                <a:gd name="T101" fmla="*/ 416 w 416"/>
                <a:gd name="T102" fmla="*/ 439 h 4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6" h="439">
                  <a:moveTo>
                    <a:pt x="209" y="439"/>
                  </a:moveTo>
                  <a:lnTo>
                    <a:pt x="186" y="435"/>
                  </a:lnTo>
                  <a:lnTo>
                    <a:pt x="164" y="434"/>
                  </a:lnTo>
                  <a:lnTo>
                    <a:pt x="143" y="426"/>
                  </a:lnTo>
                  <a:lnTo>
                    <a:pt x="125" y="421"/>
                  </a:lnTo>
                  <a:lnTo>
                    <a:pt x="106" y="410"/>
                  </a:lnTo>
                  <a:lnTo>
                    <a:pt x="88" y="401"/>
                  </a:lnTo>
                  <a:lnTo>
                    <a:pt x="73" y="388"/>
                  </a:lnTo>
                  <a:lnTo>
                    <a:pt x="60" y="378"/>
                  </a:lnTo>
                  <a:lnTo>
                    <a:pt x="45" y="360"/>
                  </a:lnTo>
                  <a:lnTo>
                    <a:pt x="33" y="343"/>
                  </a:lnTo>
                  <a:lnTo>
                    <a:pt x="22" y="325"/>
                  </a:lnTo>
                  <a:lnTo>
                    <a:pt x="15" y="309"/>
                  </a:lnTo>
                  <a:lnTo>
                    <a:pt x="6" y="287"/>
                  </a:lnTo>
                  <a:lnTo>
                    <a:pt x="1" y="267"/>
                  </a:lnTo>
                  <a:lnTo>
                    <a:pt x="0" y="246"/>
                  </a:lnTo>
                  <a:lnTo>
                    <a:pt x="0" y="226"/>
                  </a:lnTo>
                  <a:lnTo>
                    <a:pt x="0" y="199"/>
                  </a:lnTo>
                  <a:lnTo>
                    <a:pt x="1" y="177"/>
                  </a:lnTo>
                  <a:lnTo>
                    <a:pt x="6" y="155"/>
                  </a:lnTo>
                  <a:lnTo>
                    <a:pt x="15" y="136"/>
                  </a:lnTo>
                  <a:lnTo>
                    <a:pt x="22" y="114"/>
                  </a:lnTo>
                  <a:lnTo>
                    <a:pt x="33" y="96"/>
                  </a:lnTo>
                  <a:lnTo>
                    <a:pt x="45" y="78"/>
                  </a:lnTo>
                  <a:lnTo>
                    <a:pt x="60" y="63"/>
                  </a:lnTo>
                  <a:lnTo>
                    <a:pt x="73" y="47"/>
                  </a:lnTo>
                  <a:lnTo>
                    <a:pt x="88" y="34"/>
                  </a:lnTo>
                  <a:lnTo>
                    <a:pt x="106" y="24"/>
                  </a:lnTo>
                  <a:lnTo>
                    <a:pt x="125" y="16"/>
                  </a:lnTo>
                  <a:lnTo>
                    <a:pt x="143" y="7"/>
                  </a:lnTo>
                  <a:lnTo>
                    <a:pt x="164" y="2"/>
                  </a:lnTo>
                  <a:lnTo>
                    <a:pt x="186" y="0"/>
                  </a:lnTo>
                  <a:lnTo>
                    <a:pt x="209" y="0"/>
                  </a:lnTo>
                  <a:lnTo>
                    <a:pt x="227" y="0"/>
                  </a:lnTo>
                  <a:lnTo>
                    <a:pt x="249" y="2"/>
                  </a:lnTo>
                  <a:lnTo>
                    <a:pt x="267" y="7"/>
                  </a:lnTo>
                  <a:lnTo>
                    <a:pt x="288" y="16"/>
                  </a:lnTo>
                  <a:lnTo>
                    <a:pt x="304" y="24"/>
                  </a:lnTo>
                  <a:lnTo>
                    <a:pt x="322" y="34"/>
                  </a:lnTo>
                  <a:lnTo>
                    <a:pt x="337" y="47"/>
                  </a:lnTo>
                  <a:lnTo>
                    <a:pt x="355" y="63"/>
                  </a:lnTo>
                  <a:lnTo>
                    <a:pt x="365" y="78"/>
                  </a:lnTo>
                  <a:lnTo>
                    <a:pt x="379" y="96"/>
                  </a:lnTo>
                  <a:lnTo>
                    <a:pt x="388" y="114"/>
                  </a:lnTo>
                  <a:lnTo>
                    <a:pt x="398" y="136"/>
                  </a:lnTo>
                  <a:lnTo>
                    <a:pt x="404" y="155"/>
                  </a:lnTo>
                  <a:lnTo>
                    <a:pt x="412" y="177"/>
                  </a:lnTo>
                  <a:lnTo>
                    <a:pt x="413" y="199"/>
                  </a:lnTo>
                  <a:lnTo>
                    <a:pt x="416" y="226"/>
                  </a:lnTo>
                  <a:lnTo>
                    <a:pt x="413" y="246"/>
                  </a:lnTo>
                  <a:lnTo>
                    <a:pt x="412" y="267"/>
                  </a:lnTo>
                  <a:lnTo>
                    <a:pt x="404" y="287"/>
                  </a:lnTo>
                  <a:lnTo>
                    <a:pt x="398" y="309"/>
                  </a:lnTo>
                  <a:lnTo>
                    <a:pt x="388" y="325"/>
                  </a:lnTo>
                  <a:lnTo>
                    <a:pt x="379" y="343"/>
                  </a:lnTo>
                  <a:lnTo>
                    <a:pt x="365" y="360"/>
                  </a:lnTo>
                  <a:lnTo>
                    <a:pt x="355" y="378"/>
                  </a:lnTo>
                  <a:lnTo>
                    <a:pt x="337" y="388"/>
                  </a:lnTo>
                  <a:lnTo>
                    <a:pt x="322" y="401"/>
                  </a:lnTo>
                  <a:lnTo>
                    <a:pt x="304" y="410"/>
                  </a:lnTo>
                  <a:lnTo>
                    <a:pt x="288" y="421"/>
                  </a:lnTo>
                  <a:lnTo>
                    <a:pt x="267" y="426"/>
                  </a:lnTo>
                  <a:lnTo>
                    <a:pt x="249" y="434"/>
                  </a:lnTo>
                  <a:lnTo>
                    <a:pt x="227" y="435"/>
                  </a:lnTo>
                  <a:lnTo>
                    <a:pt x="209" y="439"/>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61" name="Rectangle 378"/>
            <p:cNvSpPr>
              <a:spLocks noChangeArrowheads="1"/>
            </p:cNvSpPr>
            <p:nvPr/>
          </p:nvSpPr>
          <p:spPr bwMode="auto">
            <a:xfrm>
              <a:off x="2010" y="2622"/>
              <a:ext cx="298" cy="648"/>
            </a:xfrm>
            <a:prstGeom prst="rect">
              <a:avLst/>
            </a:prstGeom>
            <a:solidFill>
              <a:srgbClr val="CC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62" name="Rectangle 379"/>
            <p:cNvSpPr>
              <a:spLocks noChangeArrowheads="1"/>
            </p:cNvSpPr>
            <p:nvPr/>
          </p:nvSpPr>
          <p:spPr bwMode="auto">
            <a:xfrm>
              <a:off x="2015" y="2627"/>
              <a:ext cx="289" cy="63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63" name="Freeform 380"/>
            <p:cNvSpPr>
              <a:spLocks/>
            </p:cNvSpPr>
            <p:nvPr/>
          </p:nvSpPr>
          <p:spPr bwMode="auto">
            <a:xfrm>
              <a:off x="1977" y="2499"/>
              <a:ext cx="366" cy="123"/>
            </a:xfrm>
            <a:custGeom>
              <a:avLst/>
              <a:gdLst>
                <a:gd name="T0" fmla="*/ 341 w 448"/>
                <a:gd name="T1" fmla="*/ 123 h 150"/>
                <a:gd name="T2" fmla="*/ 341 w 448"/>
                <a:gd name="T3" fmla="*/ 120 h 150"/>
                <a:gd name="T4" fmla="*/ 341 w 448"/>
                <a:gd name="T5" fmla="*/ 116 h 150"/>
                <a:gd name="T6" fmla="*/ 341 w 448"/>
                <a:gd name="T7" fmla="*/ 107 h 150"/>
                <a:gd name="T8" fmla="*/ 341 w 448"/>
                <a:gd name="T9" fmla="*/ 99 h 150"/>
                <a:gd name="T10" fmla="*/ 341 w 448"/>
                <a:gd name="T11" fmla="*/ 86 h 150"/>
                <a:gd name="T12" fmla="*/ 341 w 448"/>
                <a:gd name="T13" fmla="*/ 77 h 150"/>
                <a:gd name="T14" fmla="*/ 341 w 448"/>
                <a:gd name="T15" fmla="*/ 68 h 150"/>
                <a:gd name="T16" fmla="*/ 341 w 448"/>
                <a:gd name="T17" fmla="*/ 61 h 150"/>
                <a:gd name="T18" fmla="*/ 341 w 448"/>
                <a:gd name="T19" fmla="*/ 53 h 150"/>
                <a:gd name="T20" fmla="*/ 343 w 448"/>
                <a:gd name="T21" fmla="*/ 46 h 150"/>
                <a:gd name="T22" fmla="*/ 346 w 448"/>
                <a:gd name="T23" fmla="*/ 34 h 150"/>
                <a:gd name="T24" fmla="*/ 353 w 448"/>
                <a:gd name="T25" fmla="*/ 25 h 150"/>
                <a:gd name="T26" fmla="*/ 356 w 448"/>
                <a:gd name="T27" fmla="*/ 15 h 150"/>
                <a:gd name="T28" fmla="*/ 361 w 448"/>
                <a:gd name="T29" fmla="*/ 7 h 150"/>
                <a:gd name="T30" fmla="*/ 364 w 448"/>
                <a:gd name="T31" fmla="*/ 2 h 150"/>
                <a:gd name="T32" fmla="*/ 366 w 448"/>
                <a:gd name="T33" fmla="*/ 0 h 150"/>
                <a:gd name="T34" fmla="*/ 0 w 448"/>
                <a:gd name="T35" fmla="*/ 0 h 150"/>
                <a:gd name="T36" fmla="*/ 0 w 448"/>
                <a:gd name="T37" fmla="*/ 2 h 150"/>
                <a:gd name="T38" fmla="*/ 2 w 448"/>
                <a:gd name="T39" fmla="*/ 7 h 150"/>
                <a:gd name="T40" fmla="*/ 4 w 448"/>
                <a:gd name="T41" fmla="*/ 15 h 150"/>
                <a:gd name="T42" fmla="*/ 7 w 448"/>
                <a:gd name="T43" fmla="*/ 25 h 150"/>
                <a:gd name="T44" fmla="*/ 10 w 448"/>
                <a:gd name="T45" fmla="*/ 34 h 150"/>
                <a:gd name="T46" fmla="*/ 14 w 448"/>
                <a:gd name="T47" fmla="*/ 46 h 150"/>
                <a:gd name="T48" fmla="*/ 15 w 448"/>
                <a:gd name="T49" fmla="*/ 53 h 150"/>
                <a:gd name="T50" fmla="*/ 17 w 448"/>
                <a:gd name="T51" fmla="*/ 61 h 150"/>
                <a:gd name="T52" fmla="*/ 17 w 448"/>
                <a:gd name="T53" fmla="*/ 68 h 150"/>
                <a:gd name="T54" fmla="*/ 17 w 448"/>
                <a:gd name="T55" fmla="*/ 77 h 150"/>
                <a:gd name="T56" fmla="*/ 17 w 448"/>
                <a:gd name="T57" fmla="*/ 86 h 150"/>
                <a:gd name="T58" fmla="*/ 17 w 448"/>
                <a:gd name="T59" fmla="*/ 99 h 150"/>
                <a:gd name="T60" fmla="*/ 17 w 448"/>
                <a:gd name="T61" fmla="*/ 107 h 150"/>
                <a:gd name="T62" fmla="*/ 17 w 448"/>
                <a:gd name="T63" fmla="*/ 116 h 150"/>
                <a:gd name="T64" fmla="*/ 17 w 448"/>
                <a:gd name="T65" fmla="*/ 120 h 150"/>
                <a:gd name="T66" fmla="*/ 17 w 448"/>
                <a:gd name="T67" fmla="*/ 123 h 150"/>
                <a:gd name="T68" fmla="*/ 180 w 448"/>
                <a:gd name="T69" fmla="*/ 123 h 1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8"/>
                <a:gd name="T106" fmla="*/ 0 h 150"/>
                <a:gd name="T107" fmla="*/ 448 w 448"/>
                <a:gd name="T108" fmla="*/ 150 h 15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8" h="150">
                  <a:moveTo>
                    <a:pt x="220" y="150"/>
                  </a:moveTo>
                  <a:lnTo>
                    <a:pt x="417" y="150"/>
                  </a:lnTo>
                  <a:lnTo>
                    <a:pt x="417" y="146"/>
                  </a:lnTo>
                  <a:lnTo>
                    <a:pt x="417" y="141"/>
                  </a:lnTo>
                  <a:lnTo>
                    <a:pt x="417" y="135"/>
                  </a:lnTo>
                  <a:lnTo>
                    <a:pt x="417" y="130"/>
                  </a:lnTo>
                  <a:lnTo>
                    <a:pt x="417" y="124"/>
                  </a:lnTo>
                  <a:lnTo>
                    <a:pt x="417" y="121"/>
                  </a:lnTo>
                  <a:lnTo>
                    <a:pt x="417" y="110"/>
                  </a:lnTo>
                  <a:lnTo>
                    <a:pt x="417" y="105"/>
                  </a:lnTo>
                  <a:lnTo>
                    <a:pt x="417" y="99"/>
                  </a:lnTo>
                  <a:lnTo>
                    <a:pt x="417" y="94"/>
                  </a:lnTo>
                  <a:lnTo>
                    <a:pt x="417" y="88"/>
                  </a:lnTo>
                  <a:lnTo>
                    <a:pt x="417" y="83"/>
                  </a:lnTo>
                  <a:lnTo>
                    <a:pt x="417" y="78"/>
                  </a:lnTo>
                  <a:lnTo>
                    <a:pt x="417" y="74"/>
                  </a:lnTo>
                  <a:lnTo>
                    <a:pt x="417" y="68"/>
                  </a:lnTo>
                  <a:lnTo>
                    <a:pt x="417" y="65"/>
                  </a:lnTo>
                  <a:lnTo>
                    <a:pt x="417" y="59"/>
                  </a:lnTo>
                  <a:lnTo>
                    <a:pt x="420" y="56"/>
                  </a:lnTo>
                  <a:lnTo>
                    <a:pt x="420" y="47"/>
                  </a:lnTo>
                  <a:lnTo>
                    <a:pt x="424" y="41"/>
                  </a:lnTo>
                  <a:lnTo>
                    <a:pt x="427" y="36"/>
                  </a:lnTo>
                  <a:lnTo>
                    <a:pt x="432" y="31"/>
                  </a:lnTo>
                  <a:lnTo>
                    <a:pt x="432" y="23"/>
                  </a:lnTo>
                  <a:lnTo>
                    <a:pt x="436" y="18"/>
                  </a:lnTo>
                  <a:lnTo>
                    <a:pt x="438" y="13"/>
                  </a:lnTo>
                  <a:lnTo>
                    <a:pt x="442" y="9"/>
                  </a:lnTo>
                  <a:lnTo>
                    <a:pt x="442" y="3"/>
                  </a:lnTo>
                  <a:lnTo>
                    <a:pt x="445" y="2"/>
                  </a:lnTo>
                  <a:lnTo>
                    <a:pt x="445" y="0"/>
                  </a:lnTo>
                  <a:lnTo>
                    <a:pt x="448" y="0"/>
                  </a:lnTo>
                  <a:lnTo>
                    <a:pt x="220" y="0"/>
                  </a:lnTo>
                  <a:lnTo>
                    <a:pt x="0" y="0"/>
                  </a:lnTo>
                  <a:lnTo>
                    <a:pt x="0" y="2"/>
                  </a:lnTo>
                  <a:lnTo>
                    <a:pt x="0" y="3"/>
                  </a:lnTo>
                  <a:lnTo>
                    <a:pt x="2" y="9"/>
                  </a:lnTo>
                  <a:lnTo>
                    <a:pt x="2" y="13"/>
                  </a:lnTo>
                  <a:lnTo>
                    <a:pt x="5" y="18"/>
                  </a:lnTo>
                  <a:lnTo>
                    <a:pt x="5" y="23"/>
                  </a:lnTo>
                  <a:lnTo>
                    <a:pt x="9" y="31"/>
                  </a:lnTo>
                  <a:lnTo>
                    <a:pt x="9" y="36"/>
                  </a:lnTo>
                  <a:lnTo>
                    <a:pt x="12" y="41"/>
                  </a:lnTo>
                  <a:lnTo>
                    <a:pt x="12" y="47"/>
                  </a:lnTo>
                  <a:lnTo>
                    <a:pt x="17" y="56"/>
                  </a:lnTo>
                  <a:lnTo>
                    <a:pt x="17" y="59"/>
                  </a:lnTo>
                  <a:lnTo>
                    <a:pt x="18" y="65"/>
                  </a:lnTo>
                  <a:lnTo>
                    <a:pt x="18" y="68"/>
                  </a:lnTo>
                  <a:lnTo>
                    <a:pt x="21" y="74"/>
                  </a:lnTo>
                  <a:lnTo>
                    <a:pt x="21" y="78"/>
                  </a:lnTo>
                  <a:lnTo>
                    <a:pt x="21" y="83"/>
                  </a:lnTo>
                  <a:lnTo>
                    <a:pt x="21" y="88"/>
                  </a:lnTo>
                  <a:lnTo>
                    <a:pt x="21" y="94"/>
                  </a:lnTo>
                  <a:lnTo>
                    <a:pt x="21" y="99"/>
                  </a:lnTo>
                  <a:lnTo>
                    <a:pt x="21" y="105"/>
                  </a:lnTo>
                  <a:lnTo>
                    <a:pt x="21" y="110"/>
                  </a:lnTo>
                  <a:lnTo>
                    <a:pt x="21" y="121"/>
                  </a:lnTo>
                  <a:lnTo>
                    <a:pt x="21" y="124"/>
                  </a:lnTo>
                  <a:lnTo>
                    <a:pt x="21" y="130"/>
                  </a:lnTo>
                  <a:lnTo>
                    <a:pt x="21" y="135"/>
                  </a:lnTo>
                  <a:lnTo>
                    <a:pt x="21" y="141"/>
                  </a:lnTo>
                  <a:lnTo>
                    <a:pt x="21" y="146"/>
                  </a:lnTo>
                  <a:lnTo>
                    <a:pt x="21" y="150"/>
                  </a:lnTo>
                  <a:lnTo>
                    <a:pt x="220"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64" name="Freeform 381"/>
            <p:cNvSpPr>
              <a:spLocks/>
            </p:cNvSpPr>
            <p:nvPr/>
          </p:nvSpPr>
          <p:spPr bwMode="auto">
            <a:xfrm>
              <a:off x="1977" y="2499"/>
              <a:ext cx="366" cy="123"/>
            </a:xfrm>
            <a:custGeom>
              <a:avLst/>
              <a:gdLst>
                <a:gd name="T0" fmla="*/ 341 w 448"/>
                <a:gd name="T1" fmla="*/ 123 h 150"/>
                <a:gd name="T2" fmla="*/ 341 w 448"/>
                <a:gd name="T3" fmla="*/ 120 h 150"/>
                <a:gd name="T4" fmla="*/ 341 w 448"/>
                <a:gd name="T5" fmla="*/ 116 h 150"/>
                <a:gd name="T6" fmla="*/ 341 w 448"/>
                <a:gd name="T7" fmla="*/ 107 h 150"/>
                <a:gd name="T8" fmla="*/ 341 w 448"/>
                <a:gd name="T9" fmla="*/ 99 h 150"/>
                <a:gd name="T10" fmla="*/ 341 w 448"/>
                <a:gd name="T11" fmla="*/ 86 h 150"/>
                <a:gd name="T12" fmla="*/ 341 w 448"/>
                <a:gd name="T13" fmla="*/ 77 h 150"/>
                <a:gd name="T14" fmla="*/ 341 w 448"/>
                <a:gd name="T15" fmla="*/ 68 h 150"/>
                <a:gd name="T16" fmla="*/ 341 w 448"/>
                <a:gd name="T17" fmla="*/ 61 h 150"/>
                <a:gd name="T18" fmla="*/ 341 w 448"/>
                <a:gd name="T19" fmla="*/ 53 h 150"/>
                <a:gd name="T20" fmla="*/ 343 w 448"/>
                <a:gd name="T21" fmla="*/ 46 h 150"/>
                <a:gd name="T22" fmla="*/ 346 w 448"/>
                <a:gd name="T23" fmla="*/ 34 h 150"/>
                <a:gd name="T24" fmla="*/ 353 w 448"/>
                <a:gd name="T25" fmla="*/ 25 h 150"/>
                <a:gd name="T26" fmla="*/ 356 w 448"/>
                <a:gd name="T27" fmla="*/ 15 h 150"/>
                <a:gd name="T28" fmla="*/ 361 w 448"/>
                <a:gd name="T29" fmla="*/ 7 h 150"/>
                <a:gd name="T30" fmla="*/ 364 w 448"/>
                <a:gd name="T31" fmla="*/ 2 h 150"/>
                <a:gd name="T32" fmla="*/ 366 w 448"/>
                <a:gd name="T33" fmla="*/ 0 h 150"/>
                <a:gd name="T34" fmla="*/ 0 w 448"/>
                <a:gd name="T35" fmla="*/ 0 h 150"/>
                <a:gd name="T36" fmla="*/ 0 w 448"/>
                <a:gd name="T37" fmla="*/ 2 h 150"/>
                <a:gd name="T38" fmla="*/ 2 w 448"/>
                <a:gd name="T39" fmla="*/ 7 h 150"/>
                <a:gd name="T40" fmla="*/ 4 w 448"/>
                <a:gd name="T41" fmla="*/ 15 h 150"/>
                <a:gd name="T42" fmla="*/ 7 w 448"/>
                <a:gd name="T43" fmla="*/ 25 h 150"/>
                <a:gd name="T44" fmla="*/ 10 w 448"/>
                <a:gd name="T45" fmla="*/ 34 h 150"/>
                <a:gd name="T46" fmla="*/ 14 w 448"/>
                <a:gd name="T47" fmla="*/ 46 h 150"/>
                <a:gd name="T48" fmla="*/ 15 w 448"/>
                <a:gd name="T49" fmla="*/ 53 h 150"/>
                <a:gd name="T50" fmla="*/ 17 w 448"/>
                <a:gd name="T51" fmla="*/ 61 h 150"/>
                <a:gd name="T52" fmla="*/ 17 w 448"/>
                <a:gd name="T53" fmla="*/ 68 h 150"/>
                <a:gd name="T54" fmla="*/ 17 w 448"/>
                <a:gd name="T55" fmla="*/ 77 h 150"/>
                <a:gd name="T56" fmla="*/ 17 w 448"/>
                <a:gd name="T57" fmla="*/ 86 h 150"/>
                <a:gd name="T58" fmla="*/ 17 w 448"/>
                <a:gd name="T59" fmla="*/ 99 h 150"/>
                <a:gd name="T60" fmla="*/ 17 w 448"/>
                <a:gd name="T61" fmla="*/ 107 h 150"/>
                <a:gd name="T62" fmla="*/ 17 w 448"/>
                <a:gd name="T63" fmla="*/ 116 h 150"/>
                <a:gd name="T64" fmla="*/ 17 w 448"/>
                <a:gd name="T65" fmla="*/ 120 h 150"/>
                <a:gd name="T66" fmla="*/ 17 w 448"/>
                <a:gd name="T67" fmla="*/ 123 h 150"/>
                <a:gd name="T68" fmla="*/ 180 w 448"/>
                <a:gd name="T69" fmla="*/ 123 h 1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8"/>
                <a:gd name="T106" fmla="*/ 0 h 150"/>
                <a:gd name="T107" fmla="*/ 448 w 448"/>
                <a:gd name="T108" fmla="*/ 150 h 15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8" h="150">
                  <a:moveTo>
                    <a:pt x="220" y="150"/>
                  </a:moveTo>
                  <a:lnTo>
                    <a:pt x="417" y="150"/>
                  </a:lnTo>
                  <a:lnTo>
                    <a:pt x="417" y="146"/>
                  </a:lnTo>
                  <a:lnTo>
                    <a:pt x="417" y="141"/>
                  </a:lnTo>
                  <a:lnTo>
                    <a:pt x="417" y="135"/>
                  </a:lnTo>
                  <a:lnTo>
                    <a:pt x="417" y="130"/>
                  </a:lnTo>
                  <a:lnTo>
                    <a:pt x="417" y="124"/>
                  </a:lnTo>
                  <a:lnTo>
                    <a:pt x="417" y="121"/>
                  </a:lnTo>
                  <a:lnTo>
                    <a:pt x="417" y="110"/>
                  </a:lnTo>
                  <a:lnTo>
                    <a:pt x="417" y="105"/>
                  </a:lnTo>
                  <a:lnTo>
                    <a:pt x="417" y="99"/>
                  </a:lnTo>
                  <a:lnTo>
                    <a:pt x="417" y="94"/>
                  </a:lnTo>
                  <a:lnTo>
                    <a:pt x="417" y="88"/>
                  </a:lnTo>
                  <a:lnTo>
                    <a:pt x="417" y="83"/>
                  </a:lnTo>
                  <a:lnTo>
                    <a:pt x="417" y="78"/>
                  </a:lnTo>
                  <a:lnTo>
                    <a:pt x="417" y="74"/>
                  </a:lnTo>
                  <a:lnTo>
                    <a:pt x="417" y="68"/>
                  </a:lnTo>
                  <a:lnTo>
                    <a:pt x="417" y="65"/>
                  </a:lnTo>
                  <a:lnTo>
                    <a:pt x="417" y="59"/>
                  </a:lnTo>
                  <a:lnTo>
                    <a:pt x="420" y="56"/>
                  </a:lnTo>
                  <a:lnTo>
                    <a:pt x="420" y="47"/>
                  </a:lnTo>
                  <a:lnTo>
                    <a:pt x="424" y="41"/>
                  </a:lnTo>
                  <a:lnTo>
                    <a:pt x="427" y="36"/>
                  </a:lnTo>
                  <a:lnTo>
                    <a:pt x="432" y="31"/>
                  </a:lnTo>
                  <a:lnTo>
                    <a:pt x="432" y="23"/>
                  </a:lnTo>
                  <a:lnTo>
                    <a:pt x="436" y="18"/>
                  </a:lnTo>
                  <a:lnTo>
                    <a:pt x="438" y="13"/>
                  </a:lnTo>
                  <a:lnTo>
                    <a:pt x="442" y="9"/>
                  </a:lnTo>
                  <a:lnTo>
                    <a:pt x="442" y="3"/>
                  </a:lnTo>
                  <a:lnTo>
                    <a:pt x="445" y="2"/>
                  </a:lnTo>
                  <a:lnTo>
                    <a:pt x="445" y="0"/>
                  </a:lnTo>
                  <a:lnTo>
                    <a:pt x="448" y="0"/>
                  </a:lnTo>
                  <a:lnTo>
                    <a:pt x="220" y="0"/>
                  </a:lnTo>
                  <a:lnTo>
                    <a:pt x="0" y="0"/>
                  </a:lnTo>
                  <a:lnTo>
                    <a:pt x="0" y="2"/>
                  </a:lnTo>
                  <a:lnTo>
                    <a:pt x="0" y="3"/>
                  </a:lnTo>
                  <a:lnTo>
                    <a:pt x="2" y="9"/>
                  </a:lnTo>
                  <a:lnTo>
                    <a:pt x="2" y="13"/>
                  </a:lnTo>
                  <a:lnTo>
                    <a:pt x="5" y="18"/>
                  </a:lnTo>
                  <a:lnTo>
                    <a:pt x="5" y="23"/>
                  </a:lnTo>
                  <a:lnTo>
                    <a:pt x="9" y="31"/>
                  </a:lnTo>
                  <a:lnTo>
                    <a:pt x="9" y="36"/>
                  </a:lnTo>
                  <a:lnTo>
                    <a:pt x="12" y="41"/>
                  </a:lnTo>
                  <a:lnTo>
                    <a:pt x="12" y="47"/>
                  </a:lnTo>
                  <a:lnTo>
                    <a:pt x="17" y="56"/>
                  </a:lnTo>
                  <a:lnTo>
                    <a:pt x="17" y="59"/>
                  </a:lnTo>
                  <a:lnTo>
                    <a:pt x="18" y="65"/>
                  </a:lnTo>
                  <a:lnTo>
                    <a:pt x="18" y="68"/>
                  </a:lnTo>
                  <a:lnTo>
                    <a:pt x="21" y="74"/>
                  </a:lnTo>
                  <a:lnTo>
                    <a:pt x="21" y="78"/>
                  </a:lnTo>
                  <a:lnTo>
                    <a:pt x="21" y="83"/>
                  </a:lnTo>
                  <a:lnTo>
                    <a:pt x="21" y="88"/>
                  </a:lnTo>
                  <a:lnTo>
                    <a:pt x="21" y="94"/>
                  </a:lnTo>
                  <a:lnTo>
                    <a:pt x="21" y="99"/>
                  </a:lnTo>
                  <a:lnTo>
                    <a:pt x="21" y="105"/>
                  </a:lnTo>
                  <a:lnTo>
                    <a:pt x="21" y="110"/>
                  </a:lnTo>
                  <a:lnTo>
                    <a:pt x="21" y="121"/>
                  </a:lnTo>
                  <a:lnTo>
                    <a:pt x="21" y="124"/>
                  </a:lnTo>
                  <a:lnTo>
                    <a:pt x="21" y="130"/>
                  </a:lnTo>
                  <a:lnTo>
                    <a:pt x="21" y="135"/>
                  </a:lnTo>
                  <a:lnTo>
                    <a:pt x="21" y="141"/>
                  </a:lnTo>
                  <a:lnTo>
                    <a:pt x="21" y="146"/>
                  </a:lnTo>
                  <a:lnTo>
                    <a:pt x="21" y="150"/>
                  </a:lnTo>
                  <a:lnTo>
                    <a:pt x="220" y="150"/>
                  </a:lnTo>
                </a:path>
              </a:pathLst>
            </a:custGeom>
            <a:solidFill>
              <a:srgbClr val="663300"/>
            </a:solidFill>
            <a:ln w="11113">
              <a:solidFill>
                <a:srgbClr val="000000"/>
              </a:solidFill>
              <a:prstDash val="solid"/>
              <a:round/>
              <a:headEnd/>
              <a:tailEnd/>
            </a:ln>
          </p:spPr>
          <p:txBody>
            <a:bodyPr/>
            <a:lstStyle/>
            <a:p>
              <a:pPr eaLnBrk="0" fontAlgn="base" hangingPunct="0">
                <a:spcBef>
                  <a:spcPct val="0"/>
                </a:spcBef>
                <a:spcAft>
                  <a:spcPct val="0"/>
                </a:spcAft>
              </a:pPr>
              <a:endParaRPr lang="en-US" sz="2400">
                <a:solidFill>
                  <a:srgbClr val="000000"/>
                </a:solidFill>
              </a:endParaRPr>
            </a:p>
          </p:txBody>
        </p:sp>
        <p:sp>
          <p:nvSpPr>
            <p:cNvPr id="6265" name="Freeform 382"/>
            <p:cNvSpPr>
              <a:spLocks/>
            </p:cNvSpPr>
            <p:nvPr/>
          </p:nvSpPr>
          <p:spPr bwMode="auto">
            <a:xfrm>
              <a:off x="1994" y="3208"/>
              <a:ext cx="314" cy="454"/>
            </a:xfrm>
            <a:custGeom>
              <a:avLst/>
              <a:gdLst>
                <a:gd name="T0" fmla="*/ 0 w 387"/>
                <a:gd name="T1" fmla="*/ 31 h 553"/>
                <a:gd name="T2" fmla="*/ 33 w 387"/>
                <a:gd name="T3" fmla="*/ 31 h 553"/>
                <a:gd name="T4" fmla="*/ 33 w 387"/>
                <a:gd name="T5" fmla="*/ 0 h 553"/>
                <a:gd name="T6" fmla="*/ 110 w 387"/>
                <a:gd name="T7" fmla="*/ 0 h 553"/>
                <a:gd name="T8" fmla="*/ 110 w 387"/>
                <a:gd name="T9" fmla="*/ 31 h 553"/>
                <a:gd name="T10" fmla="*/ 135 w 387"/>
                <a:gd name="T11" fmla="*/ 31 h 553"/>
                <a:gd name="T12" fmla="*/ 135 w 387"/>
                <a:gd name="T13" fmla="*/ 0 h 553"/>
                <a:gd name="T14" fmla="*/ 211 w 387"/>
                <a:gd name="T15" fmla="*/ 0 h 553"/>
                <a:gd name="T16" fmla="*/ 211 w 387"/>
                <a:gd name="T17" fmla="*/ 31 h 553"/>
                <a:gd name="T18" fmla="*/ 237 w 387"/>
                <a:gd name="T19" fmla="*/ 31 h 553"/>
                <a:gd name="T20" fmla="*/ 237 w 387"/>
                <a:gd name="T21" fmla="*/ 0 h 553"/>
                <a:gd name="T22" fmla="*/ 314 w 387"/>
                <a:gd name="T23" fmla="*/ 0 h 553"/>
                <a:gd name="T24" fmla="*/ 314 w 387"/>
                <a:gd name="T25" fmla="*/ 454 h 553"/>
                <a:gd name="T26" fmla="*/ 0 w 387"/>
                <a:gd name="T27" fmla="*/ 454 h 553"/>
                <a:gd name="T28" fmla="*/ 0 w 387"/>
                <a:gd name="T29" fmla="*/ 31 h 553"/>
                <a:gd name="T30" fmla="*/ 0 w 387"/>
                <a:gd name="T31" fmla="*/ 31 h 5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7"/>
                <a:gd name="T49" fmla="*/ 0 h 553"/>
                <a:gd name="T50" fmla="*/ 387 w 387"/>
                <a:gd name="T51" fmla="*/ 553 h 5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7" h="553">
                  <a:moveTo>
                    <a:pt x="0" y="38"/>
                  </a:moveTo>
                  <a:lnTo>
                    <a:pt x="41" y="38"/>
                  </a:lnTo>
                  <a:lnTo>
                    <a:pt x="41" y="0"/>
                  </a:lnTo>
                  <a:lnTo>
                    <a:pt x="136" y="0"/>
                  </a:lnTo>
                  <a:lnTo>
                    <a:pt x="136" y="38"/>
                  </a:lnTo>
                  <a:lnTo>
                    <a:pt x="167" y="38"/>
                  </a:lnTo>
                  <a:lnTo>
                    <a:pt x="167" y="0"/>
                  </a:lnTo>
                  <a:lnTo>
                    <a:pt x="260" y="0"/>
                  </a:lnTo>
                  <a:lnTo>
                    <a:pt x="260" y="38"/>
                  </a:lnTo>
                  <a:lnTo>
                    <a:pt x="292" y="38"/>
                  </a:lnTo>
                  <a:lnTo>
                    <a:pt x="292" y="0"/>
                  </a:lnTo>
                  <a:lnTo>
                    <a:pt x="387" y="0"/>
                  </a:lnTo>
                  <a:lnTo>
                    <a:pt x="387" y="553"/>
                  </a:lnTo>
                  <a:lnTo>
                    <a:pt x="0" y="553"/>
                  </a:lnTo>
                  <a:lnTo>
                    <a:pt x="0" y="38"/>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66" name="Freeform 383"/>
            <p:cNvSpPr>
              <a:spLocks/>
            </p:cNvSpPr>
            <p:nvPr/>
          </p:nvSpPr>
          <p:spPr bwMode="auto">
            <a:xfrm>
              <a:off x="1994" y="3208"/>
              <a:ext cx="314" cy="454"/>
            </a:xfrm>
            <a:custGeom>
              <a:avLst/>
              <a:gdLst>
                <a:gd name="T0" fmla="*/ 0 w 387"/>
                <a:gd name="T1" fmla="*/ 31 h 553"/>
                <a:gd name="T2" fmla="*/ 33 w 387"/>
                <a:gd name="T3" fmla="*/ 31 h 553"/>
                <a:gd name="T4" fmla="*/ 33 w 387"/>
                <a:gd name="T5" fmla="*/ 0 h 553"/>
                <a:gd name="T6" fmla="*/ 110 w 387"/>
                <a:gd name="T7" fmla="*/ 0 h 553"/>
                <a:gd name="T8" fmla="*/ 110 w 387"/>
                <a:gd name="T9" fmla="*/ 31 h 553"/>
                <a:gd name="T10" fmla="*/ 135 w 387"/>
                <a:gd name="T11" fmla="*/ 31 h 553"/>
                <a:gd name="T12" fmla="*/ 135 w 387"/>
                <a:gd name="T13" fmla="*/ 0 h 553"/>
                <a:gd name="T14" fmla="*/ 211 w 387"/>
                <a:gd name="T15" fmla="*/ 0 h 553"/>
                <a:gd name="T16" fmla="*/ 211 w 387"/>
                <a:gd name="T17" fmla="*/ 31 h 553"/>
                <a:gd name="T18" fmla="*/ 237 w 387"/>
                <a:gd name="T19" fmla="*/ 31 h 553"/>
                <a:gd name="T20" fmla="*/ 237 w 387"/>
                <a:gd name="T21" fmla="*/ 0 h 553"/>
                <a:gd name="T22" fmla="*/ 314 w 387"/>
                <a:gd name="T23" fmla="*/ 0 h 553"/>
                <a:gd name="T24" fmla="*/ 314 w 387"/>
                <a:gd name="T25" fmla="*/ 454 h 553"/>
                <a:gd name="T26" fmla="*/ 0 w 387"/>
                <a:gd name="T27" fmla="*/ 454 h 553"/>
                <a:gd name="T28" fmla="*/ 0 w 387"/>
                <a:gd name="T29" fmla="*/ 31 h 553"/>
                <a:gd name="T30" fmla="*/ 0 w 387"/>
                <a:gd name="T31" fmla="*/ 31 h 5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7"/>
                <a:gd name="T49" fmla="*/ 0 h 553"/>
                <a:gd name="T50" fmla="*/ 387 w 387"/>
                <a:gd name="T51" fmla="*/ 553 h 55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7" h="553">
                  <a:moveTo>
                    <a:pt x="0" y="38"/>
                  </a:moveTo>
                  <a:lnTo>
                    <a:pt x="41" y="38"/>
                  </a:lnTo>
                  <a:lnTo>
                    <a:pt x="41" y="0"/>
                  </a:lnTo>
                  <a:lnTo>
                    <a:pt x="136" y="0"/>
                  </a:lnTo>
                  <a:lnTo>
                    <a:pt x="136" y="38"/>
                  </a:lnTo>
                  <a:lnTo>
                    <a:pt x="167" y="38"/>
                  </a:lnTo>
                  <a:lnTo>
                    <a:pt x="167" y="0"/>
                  </a:lnTo>
                  <a:lnTo>
                    <a:pt x="260" y="0"/>
                  </a:lnTo>
                  <a:lnTo>
                    <a:pt x="260" y="38"/>
                  </a:lnTo>
                  <a:lnTo>
                    <a:pt x="292" y="38"/>
                  </a:lnTo>
                  <a:lnTo>
                    <a:pt x="292" y="0"/>
                  </a:lnTo>
                  <a:lnTo>
                    <a:pt x="387" y="0"/>
                  </a:lnTo>
                  <a:lnTo>
                    <a:pt x="387" y="553"/>
                  </a:lnTo>
                  <a:lnTo>
                    <a:pt x="0" y="553"/>
                  </a:lnTo>
                  <a:lnTo>
                    <a:pt x="0" y="38"/>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67" name="Freeform 384"/>
            <p:cNvSpPr>
              <a:spLocks/>
            </p:cNvSpPr>
            <p:nvPr/>
          </p:nvSpPr>
          <p:spPr bwMode="auto">
            <a:xfrm>
              <a:off x="775" y="2726"/>
              <a:ext cx="402" cy="224"/>
            </a:xfrm>
            <a:custGeom>
              <a:avLst/>
              <a:gdLst>
                <a:gd name="T0" fmla="*/ 402 w 490"/>
                <a:gd name="T1" fmla="*/ 224 h 275"/>
                <a:gd name="T2" fmla="*/ 400 w 490"/>
                <a:gd name="T3" fmla="*/ 200 h 275"/>
                <a:gd name="T4" fmla="*/ 396 w 490"/>
                <a:gd name="T5" fmla="*/ 178 h 275"/>
                <a:gd name="T6" fmla="*/ 390 w 490"/>
                <a:gd name="T7" fmla="*/ 156 h 275"/>
                <a:gd name="T8" fmla="*/ 385 w 490"/>
                <a:gd name="T9" fmla="*/ 135 h 275"/>
                <a:gd name="T10" fmla="*/ 373 w 490"/>
                <a:gd name="T11" fmla="*/ 115 h 275"/>
                <a:gd name="T12" fmla="*/ 365 w 490"/>
                <a:gd name="T13" fmla="*/ 97 h 275"/>
                <a:gd name="T14" fmla="*/ 351 w 490"/>
                <a:gd name="T15" fmla="*/ 80 h 275"/>
                <a:gd name="T16" fmla="*/ 340 w 490"/>
                <a:gd name="T17" fmla="*/ 65 h 275"/>
                <a:gd name="T18" fmla="*/ 324 w 490"/>
                <a:gd name="T19" fmla="*/ 49 h 275"/>
                <a:gd name="T20" fmla="*/ 309 w 490"/>
                <a:gd name="T21" fmla="*/ 36 h 275"/>
                <a:gd name="T22" fmla="*/ 291 w 490"/>
                <a:gd name="T23" fmla="*/ 25 h 275"/>
                <a:gd name="T24" fmla="*/ 275 w 490"/>
                <a:gd name="T25" fmla="*/ 16 h 275"/>
                <a:gd name="T26" fmla="*/ 254 w 490"/>
                <a:gd name="T27" fmla="*/ 7 h 275"/>
                <a:gd name="T28" fmla="*/ 235 w 490"/>
                <a:gd name="T29" fmla="*/ 3 h 275"/>
                <a:gd name="T30" fmla="*/ 214 w 490"/>
                <a:gd name="T31" fmla="*/ 0 h 275"/>
                <a:gd name="T32" fmla="*/ 196 w 490"/>
                <a:gd name="T33" fmla="*/ 0 h 275"/>
                <a:gd name="T34" fmla="*/ 174 w 490"/>
                <a:gd name="T35" fmla="*/ 0 h 275"/>
                <a:gd name="T36" fmla="*/ 154 w 490"/>
                <a:gd name="T37" fmla="*/ 3 h 275"/>
                <a:gd name="T38" fmla="*/ 135 w 490"/>
                <a:gd name="T39" fmla="*/ 7 h 275"/>
                <a:gd name="T40" fmla="*/ 117 w 490"/>
                <a:gd name="T41" fmla="*/ 16 h 275"/>
                <a:gd name="T42" fmla="*/ 98 w 490"/>
                <a:gd name="T43" fmla="*/ 25 h 275"/>
                <a:gd name="T44" fmla="*/ 83 w 490"/>
                <a:gd name="T45" fmla="*/ 36 h 275"/>
                <a:gd name="T46" fmla="*/ 67 w 490"/>
                <a:gd name="T47" fmla="*/ 49 h 275"/>
                <a:gd name="T48" fmla="*/ 55 w 490"/>
                <a:gd name="T49" fmla="*/ 65 h 275"/>
                <a:gd name="T50" fmla="*/ 42 w 490"/>
                <a:gd name="T51" fmla="*/ 80 h 275"/>
                <a:gd name="T52" fmla="*/ 30 w 490"/>
                <a:gd name="T53" fmla="*/ 97 h 275"/>
                <a:gd name="T54" fmla="*/ 21 w 490"/>
                <a:gd name="T55" fmla="*/ 115 h 275"/>
                <a:gd name="T56" fmla="*/ 13 w 490"/>
                <a:gd name="T57" fmla="*/ 135 h 275"/>
                <a:gd name="T58" fmla="*/ 6 w 490"/>
                <a:gd name="T59" fmla="*/ 156 h 275"/>
                <a:gd name="T60" fmla="*/ 2 w 490"/>
                <a:gd name="T61" fmla="*/ 178 h 275"/>
                <a:gd name="T62" fmla="*/ 0 w 490"/>
                <a:gd name="T63" fmla="*/ 200 h 275"/>
                <a:gd name="T64" fmla="*/ 0 w 490"/>
                <a:gd name="T65" fmla="*/ 224 h 275"/>
                <a:gd name="T66" fmla="*/ 402 w 490"/>
                <a:gd name="T67" fmla="*/ 224 h 275"/>
                <a:gd name="T68" fmla="*/ 402 w 490"/>
                <a:gd name="T69" fmla="*/ 224 h 2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0"/>
                <a:gd name="T106" fmla="*/ 0 h 275"/>
                <a:gd name="T107" fmla="*/ 490 w 490"/>
                <a:gd name="T108" fmla="*/ 275 h 27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0" h="275">
                  <a:moveTo>
                    <a:pt x="490" y="275"/>
                  </a:moveTo>
                  <a:lnTo>
                    <a:pt x="487" y="246"/>
                  </a:lnTo>
                  <a:lnTo>
                    <a:pt x="483" y="219"/>
                  </a:lnTo>
                  <a:lnTo>
                    <a:pt x="475" y="192"/>
                  </a:lnTo>
                  <a:lnTo>
                    <a:pt x="469" y="166"/>
                  </a:lnTo>
                  <a:lnTo>
                    <a:pt x="455" y="141"/>
                  </a:lnTo>
                  <a:lnTo>
                    <a:pt x="445" y="119"/>
                  </a:lnTo>
                  <a:lnTo>
                    <a:pt x="428" y="98"/>
                  </a:lnTo>
                  <a:lnTo>
                    <a:pt x="415" y="80"/>
                  </a:lnTo>
                  <a:lnTo>
                    <a:pt x="395" y="60"/>
                  </a:lnTo>
                  <a:lnTo>
                    <a:pt x="377" y="44"/>
                  </a:lnTo>
                  <a:lnTo>
                    <a:pt x="355" y="31"/>
                  </a:lnTo>
                  <a:lnTo>
                    <a:pt x="335" y="20"/>
                  </a:lnTo>
                  <a:lnTo>
                    <a:pt x="310" y="9"/>
                  </a:lnTo>
                  <a:lnTo>
                    <a:pt x="287" y="4"/>
                  </a:lnTo>
                  <a:lnTo>
                    <a:pt x="261" y="0"/>
                  </a:lnTo>
                  <a:lnTo>
                    <a:pt x="239" y="0"/>
                  </a:lnTo>
                  <a:lnTo>
                    <a:pt x="212" y="0"/>
                  </a:lnTo>
                  <a:lnTo>
                    <a:pt x="188" y="4"/>
                  </a:lnTo>
                  <a:lnTo>
                    <a:pt x="165" y="9"/>
                  </a:lnTo>
                  <a:lnTo>
                    <a:pt x="143" y="20"/>
                  </a:lnTo>
                  <a:lnTo>
                    <a:pt x="120" y="31"/>
                  </a:lnTo>
                  <a:lnTo>
                    <a:pt x="101" y="44"/>
                  </a:lnTo>
                  <a:lnTo>
                    <a:pt x="82" y="60"/>
                  </a:lnTo>
                  <a:lnTo>
                    <a:pt x="67" y="80"/>
                  </a:lnTo>
                  <a:lnTo>
                    <a:pt x="51" y="98"/>
                  </a:lnTo>
                  <a:lnTo>
                    <a:pt x="37" y="119"/>
                  </a:lnTo>
                  <a:lnTo>
                    <a:pt x="25" y="141"/>
                  </a:lnTo>
                  <a:lnTo>
                    <a:pt x="16" y="166"/>
                  </a:lnTo>
                  <a:lnTo>
                    <a:pt x="7" y="192"/>
                  </a:lnTo>
                  <a:lnTo>
                    <a:pt x="3" y="219"/>
                  </a:lnTo>
                  <a:lnTo>
                    <a:pt x="0" y="246"/>
                  </a:lnTo>
                  <a:lnTo>
                    <a:pt x="0" y="275"/>
                  </a:lnTo>
                  <a:lnTo>
                    <a:pt x="490" y="275"/>
                  </a:lnTo>
                  <a:close/>
                </a:path>
              </a:pathLst>
            </a:custGeom>
            <a:solidFill>
              <a:srgbClr val="CC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68" name="Freeform 385"/>
            <p:cNvSpPr>
              <a:spLocks/>
            </p:cNvSpPr>
            <p:nvPr/>
          </p:nvSpPr>
          <p:spPr bwMode="auto">
            <a:xfrm>
              <a:off x="775" y="2726"/>
              <a:ext cx="402" cy="224"/>
            </a:xfrm>
            <a:custGeom>
              <a:avLst/>
              <a:gdLst>
                <a:gd name="T0" fmla="*/ 402 w 490"/>
                <a:gd name="T1" fmla="*/ 224 h 275"/>
                <a:gd name="T2" fmla="*/ 400 w 490"/>
                <a:gd name="T3" fmla="*/ 200 h 275"/>
                <a:gd name="T4" fmla="*/ 396 w 490"/>
                <a:gd name="T5" fmla="*/ 178 h 275"/>
                <a:gd name="T6" fmla="*/ 390 w 490"/>
                <a:gd name="T7" fmla="*/ 156 h 275"/>
                <a:gd name="T8" fmla="*/ 385 w 490"/>
                <a:gd name="T9" fmla="*/ 135 h 275"/>
                <a:gd name="T10" fmla="*/ 373 w 490"/>
                <a:gd name="T11" fmla="*/ 115 h 275"/>
                <a:gd name="T12" fmla="*/ 365 w 490"/>
                <a:gd name="T13" fmla="*/ 97 h 275"/>
                <a:gd name="T14" fmla="*/ 351 w 490"/>
                <a:gd name="T15" fmla="*/ 80 h 275"/>
                <a:gd name="T16" fmla="*/ 340 w 490"/>
                <a:gd name="T17" fmla="*/ 65 h 275"/>
                <a:gd name="T18" fmla="*/ 324 w 490"/>
                <a:gd name="T19" fmla="*/ 49 h 275"/>
                <a:gd name="T20" fmla="*/ 309 w 490"/>
                <a:gd name="T21" fmla="*/ 36 h 275"/>
                <a:gd name="T22" fmla="*/ 291 w 490"/>
                <a:gd name="T23" fmla="*/ 25 h 275"/>
                <a:gd name="T24" fmla="*/ 275 w 490"/>
                <a:gd name="T25" fmla="*/ 16 h 275"/>
                <a:gd name="T26" fmla="*/ 254 w 490"/>
                <a:gd name="T27" fmla="*/ 7 h 275"/>
                <a:gd name="T28" fmla="*/ 235 w 490"/>
                <a:gd name="T29" fmla="*/ 3 h 275"/>
                <a:gd name="T30" fmla="*/ 214 w 490"/>
                <a:gd name="T31" fmla="*/ 0 h 275"/>
                <a:gd name="T32" fmla="*/ 196 w 490"/>
                <a:gd name="T33" fmla="*/ 0 h 275"/>
                <a:gd name="T34" fmla="*/ 174 w 490"/>
                <a:gd name="T35" fmla="*/ 0 h 275"/>
                <a:gd name="T36" fmla="*/ 154 w 490"/>
                <a:gd name="T37" fmla="*/ 3 h 275"/>
                <a:gd name="T38" fmla="*/ 135 w 490"/>
                <a:gd name="T39" fmla="*/ 7 h 275"/>
                <a:gd name="T40" fmla="*/ 117 w 490"/>
                <a:gd name="T41" fmla="*/ 16 h 275"/>
                <a:gd name="T42" fmla="*/ 98 w 490"/>
                <a:gd name="T43" fmla="*/ 25 h 275"/>
                <a:gd name="T44" fmla="*/ 83 w 490"/>
                <a:gd name="T45" fmla="*/ 36 h 275"/>
                <a:gd name="T46" fmla="*/ 67 w 490"/>
                <a:gd name="T47" fmla="*/ 49 h 275"/>
                <a:gd name="T48" fmla="*/ 55 w 490"/>
                <a:gd name="T49" fmla="*/ 65 h 275"/>
                <a:gd name="T50" fmla="*/ 42 w 490"/>
                <a:gd name="T51" fmla="*/ 80 h 275"/>
                <a:gd name="T52" fmla="*/ 30 w 490"/>
                <a:gd name="T53" fmla="*/ 97 h 275"/>
                <a:gd name="T54" fmla="*/ 21 w 490"/>
                <a:gd name="T55" fmla="*/ 115 h 275"/>
                <a:gd name="T56" fmla="*/ 13 w 490"/>
                <a:gd name="T57" fmla="*/ 135 h 275"/>
                <a:gd name="T58" fmla="*/ 6 w 490"/>
                <a:gd name="T59" fmla="*/ 156 h 275"/>
                <a:gd name="T60" fmla="*/ 2 w 490"/>
                <a:gd name="T61" fmla="*/ 178 h 275"/>
                <a:gd name="T62" fmla="*/ 0 w 490"/>
                <a:gd name="T63" fmla="*/ 200 h 275"/>
                <a:gd name="T64" fmla="*/ 0 w 490"/>
                <a:gd name="T65" fmla="*/ 224 h 275"/>
                <a:gd name="T66" fmla="*/ 402 w 490"/>
                <a:gd name="T67" fmla="*/ 224 h 275"/>
                <a:gd name="T68" fmla="*/ 402 w 490"/>
                <a:gd name="T69" fmla="*/ 224 h 2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0"/>
                <a:gd name="T106" fmla="*/ 0 h 275"/>
                <a:gd name="T107" fmla="*/ 490 w 490"/>
                <a:gd name="T108" fmla="*/ 275 h 27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0" h="275">
                  <a:moveTo>
                    <a:pt x="490" y="275"/>
                  </a:moveTo>
                  <a:lnTo>
                    <a:pt x="487" y="246"/>
                  </a:lnTo>
                  <a:lnTo>
                    <a:pt x="483" y="219"/>
                  </a:lnTo>
                  <a:lnTo>
                    <a:pt x="475" y="192"/>
                  </a:lnTo>
                  <a:lnTo>
                    <a:pt x="469" y="166"/>
                  </a:lnTo>
                  <a:lnTo>
                    <a:pt x="455" y="141"/>
                  </a:lnTo>
                  <a:lnTo>
                    <a:pt x="445" y="119"/>
                  </a:lnTo>
                  <a:lnTo>
                    <a:pt x="428" y="98"/>
                  </a:lnTo>
                  <a:lnTo>
                    <a:pt x="415" y="80"/>
                  </a:lnTo>
                  <a:lnTo>
                    <a:pt x="395" y="60"/>
                  </a:lnTo>
                  <a:lnTo>
                    <a:pt x="377" y="44"/>
                  </a:lnTo>
                  <a:lnTo>
                    <a:pt x="355" y="31"/>
                  </a:lnTo>
                  <a:lnTo>
                    <a:pt x="335" y="20"/>
                  </a:lnTo>
                  <a:lnTo>
                    <a:pt x="310" y="9"/>
                  </a:lnTo>
                  <a:lnTo>
                    <a:pt x="287" y="4"/>
                  </a:lnTo>
                  <a:lnTo>
                    <a:pt x="261" y="0"/>
                  </a:lnTo>
                  <a:lnTo>
                    <a:pt x="239" y="0"/>
                  </a:lnTo>
                  <a:lnTo>
                    <a:pt x="212" y="0"/>
                  </a:lnTo>
                  <a:lnTo>
                    <a:pt x="188" y="4"/>
                  </a:lnTo>
                  <a:lnTo>
                    <a:pt x="165" y="9"/>
                  </a:lnTo>
                  <a:lnTo>
                    <a:pt x="143" y="20"/>
                  </a:lnTo>
                  <a:lnTo>
                    <a:pt x="120" y="31"/>
                  </a:lnTo>
                  <a:lnTo>
                    <a:pt x="101" y="44"/>
                  </a:lnTo>
                  <a:lnTo>
                    <a:pt x="82" y="60"/>
                  </a:lnTo>
                  <a:lnTo>
                    <a:pt x="67" y="80"/>
                  </a:lnTo>
                  <a:lnTo>
                    <a:pt x="51" y="98"/>
                  </a:lnTo>
                  <a:lnTo>
                    <a:pt x="37" y="119"/>
                  </a:lnTo>
                  <a:lnTo>
                    <a:pt x="25" y="141"/>
                  </a:lnTo>
                  <a:lnTo>
                    <a:pt x="16" y="166"/>
                  </a:lnTo>
                  <a:lnTo>
                    <a:pt x="7" y="192"/>
                  </a:lnTo>
                  <a:lnTo>
                    <a:pt x="3" y="219"/>
                  </a:lnTo>
                  <a:lnTo>
                    <a:pt x="0" y="246"/>
                  </a:lnTo>
                  <a:lnTo>
                    <a:pt x="0" y="275"/>
                  </a:lnTo>
                  <a:lnTo>
                    <a:pt x="490" y="275"/>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69" name="Rectangle 386"/>
            <p:cNvSpPr>
              <a:spLocks noChangeArrowheads="1"/>
            </p:cNvSpPr>
            <p:nvPr/>
          </p:nvSpPr>
          <p:spPr bwMode="auto">
            <a:xfrm>
              <a:off x="775" y="2921"/>
              <a:ext cx="392" cy="298"/>
            </a:xfrm>
            <a:prstGeom prst="rect">
              <a:avLst/>
            </a:prstGeom>
            <a:solidFill>
              <a:srgbClr val="6633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70" name="Rectangle 387"/>
            <p:cNvSpPr>
              <a:spLocks noChangeArrowheads="1"/>
            </p:cNvSpPr>
            <p:nvPr/>
          </p:nvSpPr>
          <p:spPr bwMode="auto">
            <a:xfrm>
              <a:off x="780" y="2926"/>
              <a:ext cx="382" cy="288"/>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71" name="Freeform 388"/>
            <p:cNvSpPr>
              <a:spLocks/>
            </p:cNvSpPr>
            <p:nvPr/>
          </p:nvSpPr>
          <p:spPr bwMode="auto">
            <a:xfrm>
              <a:off x="963" y="2745"/>
              <a:ext cx="450" cy="258"/>
            </a:xfrm>
            <a:custGeom>
              <a:avLst/>
              <a:gdLst>
                <a:gd name="T0" fmla="*/ 450 w 554"/>
                <a:gd name="T1" fmla="*/ 258 h 314"/>
                <a:gd name="T2" fmla="*/ 448 w 554"/>
                <a:gd name="T3" fmla="*/ 230 h 314"/>
                <a:gd name="T4" fmla="*/ 444 w 554"/>
                <a:gd name="T5" fmla="*/ 203 h 314"/>
                <a:gd name="T6" fmla="*/ 438 w 554"/>
                <a:gd name="T7" fmla="*/ 177 h 314"/>
                <a:gd name="T8" fmla="*/ 431 w 554"/>
                <a:gd name="T9" fmla="*/ 155 h 314"/>
                <a:gd name="T10" fmla="*/ 419 w 554"/>
                <a:gd name="T11" fmla="*/ 131 h 314"/>
                <a:gd name="T12" fmla="*/ 409 w 554"/>
                <a:gd name="T13" fmla="*/ 109 h 314"/>
                <a:gd name="T14" fmla="*/ 395 w 554"/>
                <a:gd name="T15" fmla="*/ 90 h 314"/>
                <a:gd name="T16" fmla="*/ 383 w 554"/>
                <a:gd name="T17" fmla="*/ 74 h 314"/>
                <a:gd name="T18" fmla="*/ 365 w 554"/>
                <a:gd name="T19" fmla="*/ 56 h 314"/>
                <a:gd name="T20" fmla="*/ 348 w 554"/>
                <a:gd name="T21" fmla="*/ 39 h 314"/>
                <a:gd name="T22" fmla="*/ 327 w 554"/>
                <a:gd name="T23" fmla="*/ 26 h 314"/>
                <a:gd name="T24" fmla="*/ 309 w 554"/>
                <a:gd name="T25" fmla="*/ 17 h 314"/>
                <a:gd name="T26" fmla="*/ 288 w 554"/>
                <a:gd name="T27" fmla="*/ 9 h 314"/>
                <a:gd name="T28" fmla="*/ 266 w 554"/>
                <a:gd name="T29" fmla="*/ 4 h 314"/>
                <a:gd name="T30" fmla="*/ 244 w 554"/>
                <a:gd name="T31" fmla="*/ 0 h 314"/>
                <a:gd name="T32" fmla="*/ 222 w 554"/>
                <a:gd name="T33" fmla="*/ 0 h 314"/>
                <a:gd name="T34" fmla="*/ 198 w 554"/>
                <a:gd name="T35" fmla="*/ 0 h 314"/>
                <a:gd name="T36" fmla="*/ 176 w 554"/>
                <a:gd name="T37" fmla="*/ 4 h 314"/>
                <a:gd name="T38" fmla="*/ 154 w 554"/>
                <a:gd name="T39" fmla="*/ 9 h 314"/>
                <a:gd name="T40" fmla="*/ 135 w 554"/>
                <a:gd name="T41" fmla="*/ 17 h 314"/>
                <a:gd name="T42" fmla="*/ 115 w 554"/>
                <a:gd name="T43" fmla="*/ 26 h 314"/>
                <a:gd name="T44" fmla="*/ 97 w 554"/>
                <a:gd name="T45" fmla="*/ 39 h 314"/>
                <a:gd name="T46" fmla="*/ 81 w 554"/>
                <a:gd name="T47" fmla="*/ 56 h 314"/>
                <a:gd name="T48" fmla="*/ 67 w 554"/>
                <a:gd name="T49" fmla="*/ 74 h 314"/>
                <a:gd name="T50" fmla="*/ 50 w 554"/>
                <a:gd name="T51" fmla="*/ 90 h 314"/>
                <a:gd name="T52" fmla="*/ 37 w 554"/>
                <a:gd name="T53" fmla="*/ 109 h 314"/>
                <a:gd name="T54" fmla="*/ 26 w 554"/>
                <a:gd name="T55" fmla="*/ 131 h 314"/>
                <a:gd name="T56" fmla="*/ 17 w 554"/>
                <a:gd name="T57" fmla="*/ 155 h 314"/>
                <a:gd name="T58" fmla="*/ 9 w 554"/>
                <a:gd name="T59" fmla="*/ 177 h 314"/>
                <a:gd name="T60" fmla="*/ 4 w 554"/>
                <a:gd name="T61" fmla="*/ 203 h 314"/>
                <a:gd name="T62" fmla="*/ 0 w 554"/>
                <a:gd name="T63" fmla="*/ 230 h 314"/>
                <a:gd name="T64" fmla="*/ 0 w 554"/>
                <a:gd name="T65" fmla="*/ 258 h 314"/>
                <a:gd name="T66" fmla="*/ 450 w 554"/>
                <a:gd name="T67" fmla="*/ 258 h 314"/>
                <a:gd name="T68" fmla="*/ 450 w 554"/>
                <a:gd name="T69" fmla="*/ 258 h 3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4"/>
                <a:gd name="T106" fmla="*/ 0 h 314"/>
                <a:gd name="T107" fmla="*/ 554 w 554"/>
                <a:gd name="T108" fmla="*/ 314 h 3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4" h="314">
                  <a:moveTo>
                    <a:pt x="554" y="314"/>
                  </a:moveTo>
                  <a:lnTo>
                    <a:pt x="551" y="280"/>
                  </a:lnTo>
                  <a:lnTo>
                    <a:pt x="546" y="247"/>
                  </a:lnTo>
                  <a:lnTo>
                    <a:pt x="539" y="216"/>
                  </a:lnTo>
                  <a:lnTo>
                    <a:pt x="530" y="189"/>
                  </a:lnTo>
                  <a:lnTo>
                    <a:pt x="516" y="160"/>
                  </a:lnTo>
                  <a:lnTo>
                    <a:pt x="503" y="133"/>
                  </a:lnTo>
                  <a:lnTo>
                    <a:pt x="486" y="110"/>
                  </a:lnTo>
                  <a:lnTo>
                    <a:pt x="471" y="90"/>
                  </a:lnTo>
                  <a:lnTo>
                    <a:pt x="449" y="68"/>
                  </a:lnTo>
                  <a:lnTo>
                    <a:pt x="429" y="48"/>
                  </a:lnTo>
                  <a:lnTo>
                    <a:pt x="403" y="32"/>
                  </a:lnTo>
                  <a:lnTo>
                    <a:pt x="381" y="21"/>
                  </a:lnTo>
                  <a:lnTo>
                    <a:pt x="354" y="11"/>
                  </a:lnTo>
                  <a:lnTo>
                    <a:pt x="328" y="5"/>
                  </a:lnTo>
                  <a:lnTo>
                    <a:pt x="300" y="0"/>
                  </a:lnTo>
                  <a:lnTo>
                    <a:pt x="273" y="0"/>
                  </a:lnTo>
                  <a:lnTo>
                    <a:pt x="244" y="0"/>
                  </a:lnTo>
                  <a:lnTo>
                    <a:pt x="217" y="5"/>
                  </a:lnTo>
                  <a:lnTo>
                    <a:pt x="190" y="11"/>
                  </a:lnTo>
                  <a:lnTo>
                    <a:pt x="166" y="21"/>
                  </a:lnTo>
                  <a:lnTo>
                    <a:pt x="142" y="32"/>
                  </a:lnTo>
                  <a:lnTo>
                    <a:pt x="119" y="48"/>
                  </a:lnTo>
                  <a:lnTo>
                    <a:pt x="100" y="68"/>
                  </a:lnTo>
                  <a:lnTo>
                    <a:pt x="82" y="90"/>
                  </a:lnTo>
                  <a:lnTo>
                    <a:pt x="62" y="110"/>
                  </a:lnTo>
                  <a:lnTo>
                    <a:pt x="45" y="133"/>
                  </a:lnTo>
                  <a:lnTo>
                    <a:pt x="32" y="160"/>
                  </a:lnTo>
                  <a:lnTo>
                    <a:pt x="21" y="189"/>
                  </a:lnTo>
                  <a:lnTo>
                    <a:pt x="11" y="216"/>
                  </a:lnTo>
                  <a:lnTo>
                    <a:pt x="5" y="247"/>
                  </a:lnTo>
                  <a:lnTo>
                    <a:pt x="0" y="280"/>
                  </a:lnTo>
                  <a:lnTo>
                    <a:pt x="0" y="314"/>
                  </a:lnTo>
                  <a:lnTo>
                    <a:pt x="554" y="3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72" name="Freeform 389"/>
            <p:cNvSpPr>
              <a:spLocks/>
            </p:cNvSpPr>
            <p:nvPr/>
          </p:nvSpPr>
          <p:spPr bwMode="auto">
            <a:xfrm>
              <a:off x="963" y="2745"/>
              <a:ext cx="450" cy="258"/>
            </a:xfrm>
            <a:custGeom>
              <a:avLst/>
              <a:gdLst>
                <a:gd name="T0" fmla="*/ 450 w 554"/>
                <a:gd name="T1" fmla="*/ 258 h 314"/>
                <a:gd name="T2" fmla="*/ 448 w 554"/>
                <a:gd name="T3" fmla="*/ 230 h 314"/>
                <a:gd name="T4" fmla="*/ 444 w 554"/>
                <a:gd name="T5" fmla="*/ 203 h 314"/>
                <a:gd name="T6" fmla="*/ 438 w 554"/>
                <a:gd name="T7" fmla="*/ 177 h 314"/>
                <a:gd name="T8" fmla="*/ 431 w 554"/>
                <a:gd name="T9" fmla="*/ 155 h 314"/>
                <a:gd name="T10" fmla="*/ 419 w 554"/>
                <a:gd name="T11" fmla="*/ 131 h 314"/>
                <a:gd name="T12" fmla="*/ 409 w 554"/>
                <a:gd name="T13" fmla="*/ 109 h 314"/>
                <a:gd name="T14" fmla="*/ 395 w 554"/>
                <a:gd name="T15" fmla="*/ 90 h 314"/>
                <a:gd name="T16" fmla="*/ 383 w 554"/>
                <a:gd name="T17" fmla="*/ 74 h 314"/>
                <a:gd name="T18" fmla="*/ 365 w 554"/>
                <a:gd name="T19" fmla="*/ 56 h 314"/>
                <a:gd name="T20" fmla="*/ 348 w 554"/>
                <a:gd name="T21" fmla="*/ 39 h 314"/>
                <a:gd name="T22" fmla="*/ 327 w 554"/>
                <a:gd name="T23" fmla="*/ 26 h 314"/>
                <a:gd name="T24" fmla="*/ 309 w 554"/>
                <a:gd name="T25" fmla="*/ 17 h 314"/>
                <a:gd name="T26" fmla="*/ 288 w 554"/>
                <a:gd name="T27" fmla="*/ 9 h 314"/>
                <a:gd name="T28" fmla="*/ 266 w 554"/>
                <a:gd name="T29" fmla="*/ 4 h 314"/>
                <a:gd name="T30" fmla="*/ 244 w 554"/>
                <a:gd name="T31" fmla="*/ 0 h 314"/>
                <a:gd name="T32" fmla="*/ 222 w 554"/>
                <a:gd name="T33" fmla="*/ 0 h 314"/>
                <a:gd name="T34" fmla="*/ 198 w 554"/>
                <a:gd name="T35" fmla="*/ 0 h 314"/>
                <a:gd name="T36" fmla="*/ 176 w 554"/>
                <a:gd name="T37" fmla="*/ 4 h 314"/>
                <a:gd name="T38" fmla="*/ 154 w 554"/>
                <a:gd name="T39" fmla="*/ 9 h 314"/>
                <a:gd name="T40" fmla="*/ 135 w 554"/>
                <a:gd name="T41" fmla="*/ 17 h 314"/>
                <a:gd name="T42" fmla="*/ 115 w 554"/>
                <a:gd name="T43" fmla="*/ 26 h 314"/>
                <a:gd name="T44" fmla="*/ 97 w 554"/>
                <a:gd name="T45" fmla="*/ 39 h 314"/>
                <a:gd name="T46" fmla="*/ 81 w 554"/>
                <a:gd name="T47" fmla="*/ 56 h 314"/>
                <a:gd name="T48" fmla="*/ 67 w 554"/>
                <a:gd name="T49" fmla="*/ 74 h 314"/>
                <a:gd name="T50" fmla="*/ 50 w 554"/>
                <a:gd name="T51" fmla="*/ 90 h 314"/>
                <a:gd name="T52" fmla="*/ 37 w 554"/>
                <a:gd name="T53" fmla="*/ 109 h 314"/>
                <a:gd name="T54" fmla="*/ 26 w 554"/>
                <a:gd name="T55" fmla="*/ 131 h 314"/>
                <a:gd name="T56" fmla="*/ 17 w 554"/>
                <a:gd name="T57" fmla="*/ 155 h 314"/>
                <a:gd name="T58" fmla="*/ 9 w 554"/>
                <a:gd name="T59" fmla="*/ 177 h 314"/>
                <a:gd name="T60" fmla="*/ 4 w 554"/>
                <a:gd name="T61" fmla="*/ 203 h 314"/>
                <a:gd name="T62" fmla="*/ 0 w 554"/>
                <a:gd name="T63" fmla="*/ 230 h 314"/>
                <a:gd name="T64" fmla="*/ 0 w 554"/>
                <a:gd name="T65" fmla="*/ 258 h 314"/>
                <a:gd name="T66" fmla="*/ 450 w 554"/>
                <a:gd name="T67" fmla="*/ 258 h 314"/>
                <a:gd name="T68" fmla="*/ 450 w 554"/>
                <a:gd name="T69" fmla="*/ 258 h 3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4"/>
                <a:gd name="T106" fmla="*/ 0 h 314"/>
                <a:gd name="T107" fmla="*/ 554 w 554"/>
                <a:gd name="T108" fmla="*/ 314 h 3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4" h="314">
                  <a:moveTo>
                    <a:pt x="554" y="314"/>
                  </a:moveTo>
                  <a:lnTo>
                    <a:pt x="551" y="280"/>
                  </a:lnTo>
                  <a:lnTo>
                    <a:pt x="546" y="247"/>
                  </a:lnTo>
                  <a:lnTo>
                    <a:pt x="539" y="216"/>
                  </a:lnTo>
                  <a:lnTo>
                    <a:pt x="530" y="189"/>
                  </a:lnTo>
                  <a:lnTo>
                    <a:pt x="516" y="160"/>
                  </a:lnTo>
                  <a:lnTo>
                    <a:pt x="503" y="133"/>
                  </a:lnTo>
                  <a:lnTo>
                    <a:pt x="486" y="110"/>
                  </a:lnTo>
                  <a:lnTo>
                    <a:pt x="471" y="90"/>
                  </a:lnTo>
                  <a:lnTo>
                    <a:pt x="449" y="68"/>
                  </a:lnTo>
                  <a:lnTo>
                    <a:pt x="429" y="48"/>
                  </a:lnTo>
                  <a:lnTo>
                    <a:pt x="403" y="32"/>
                  </a:lnTo>
                  <a:lnTo>
                    <a:pt x="381" y="21"/>
                  </a:lnTo>
                  <a:lnTo>
                    <a:pt x="354" y="11"/>
                  </a:lnTo>
                  <a:lnTo>
                    <a:pt x="328" y="5"/>
                  </a:lnTo>
                  <a:lnTo>
                    <a:pt x="300" y="0"/>
                  </a:lnTo>
                  <a:lnTo>
                    <a:pt x="273" y="0"/>
                  </a:lnTo>
                  <a:lnTo>
                    <a:pt x="244" y="0"/>
                  </a:lnTo>
                  <a:lnTo>
                    <a:pt x="217" y="5"/>
                  </a:lnTo>
                  <a:lnTo>
                    <a:pt x="190" y="11"/>
                  </a:lnTo>
                  <a:lnTo>
                    <a:pt x="166" y="21"/>
                  </a:lnTo>
                  <a:lnTo>
                    <a:pt x="142" y="32"/>
                  </a:lnTo>
                  <a:lnTo>
                    <a:pt x="119" y="48"/>
                  </a:lnTo>
                  <a:lnTo>
                    <a:pt x="100" y="68"/>
                  </a:lnTo>
                  <a:lnTo>
                    <a:pt x="82" y="90"/>
                  </a:lnTo>
                  <a:lnTo>
                    <a:pt x="62" y="110"/>
                  </a:lnTo>
                  <a:lnTo>
                    <a:pt x="45" y="133"/>
                  </a:lnTo>
                  <a:lnTo>
                    <a:pt x="32" y="160"/>
                  </a:lnTo>
                  <a:lnTo>
                    <a:pt x="21" y="189"/>
                  </a:lnTo>
                  <a:lnTo>
                    <a:pt x="11" y="216"/>
                  </a:lnTo>
                  <a:lnTo>
                    <a:pt x="5" y="247"/>
                  </a:lnTo>
                  <a:lnTo>
                    <a:pt x="0" y="280"/>
                  </a:lnTo>
                  <a:lnTo>
                    <a:pt x="0" y="314"/>
                  </a:lnTo>
                  <a:lnTo>
                    <a:pt x="554" y="314"/>
                  </a:lnTo>
                </a:path>
              </a:pathLst>
            </a:custGeom>
            <a:solidFill>
              <a:srgbClr val="CC3300"/>
            </a:solidFill>
            <a:ln w="11113">
              <a:solidFill>
                <a:srgbClr val="000000"/>
              </a:solidFill>
              <a:prstDash val="solid"/>
              <a:round/>
              <a:headEnd/>
              <a:tailEnd/>
            </a:ln>
          </p:spPr>
          <p:txBody>
            <a:bodyPr/>
            <a:lstStyle/>
            <a:p>
              <a:pPr eaLnBrk="0" fontAlgn="base" hangingPunct="0">
                <a:spcBef>
                  <a:spcPct val="0"/>
                </a:spcBef>
                <a:spcAft>
                  <a:spcPct val="0"/>
                </a:spcAft>
              </a:pPr>
              <a:endParaRPr lang="en-US" sz="2400">
                <a:solidFill>
                  <a:srgbClr val="000000"/>
                </a:solidFill>
              </a:endParaRPr>
            </a:p>
          </p:txBody>
        </p:sp>
        <p:sp>
          <p:nvSpPr>
            <p:cNvPr id="6273" name="Rectangle 390"/>
            <p:cNvSpPr>
              <a:spLocks noChangeArrowheads="1"/>
            </p:cNvSpPr>
            <p:nvPr/>
          </p:nvSpPr>
          <p:spPr bwMode="auto">
            <a:xfrm>
              <a:off x="963" y="2981"/>
              <a:ext cx="442" cy="371"/>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74" name="Rectangle 391"/>
            <p:cNvSpPr>
              <a:spLocks noChangeArrowheads="1"/>
            </p:cNvSpPr>
            <p:nvPr/>
          </p:nvSpPr>
          <p:spPr bwMode="auto">
            <a:xfrm>
              <a:off x="968" y="2986"/>
              <a:ext cx="432" cy="361"/>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75" name="Freeform 392"/>
            <p:cNvSpPr>
              <a:spLocks/>
            </p:cNvSpPr>
            <p:nvPr/>
          </p:nvSpPr>
          <p:spPr bwMode="auto">
            <a:xfrm>
              <a:off x="1005" y="3013"/>
              <a:ext cx="69" cy="144"/>
            </a:xfrm>
            <a:custGeom>
              <a:avLst/>
              <a:gdLst>
                <a:gd name="T0" fmla="*/ 69 w 84"/>
                <a:gd name="T1" fmla="*/ 72 h 175"/>
                <a:gd name="T2" fmla="*/ 69 w 84"/>
                <a:gd name="T3" fmla="*/ 144 h 175"/>
                <a:gd name="T4" fmla="*/ 0 w 84"/>
                <a:gd name="T5" fmla="*/ 144 h 175"/>
                <a:gd name="T6" fmla="*/ 0 w 84"/>
                <a:gd name="T7" fmla="*/ 72 h 175"/>
                <a:gd name="T8" fmla="*/ 0 w 84"/>
                <a:gd name="T9" fmla="*/ 68 h 175"/>
                <a:gd name="T10" fmla="*/ 4 w 84"/>
                <a:gd name="T11" fmla="*/ 65 h 175"/>
                <a:gd name="T12" fmla="*/ 7 w 84"/>
                <a:gd name="T13" fmla="*/ 61 h 175"/>
                <a:gd name="T14" fmla="*/ 12 w 84"/>
                <a:gd name="T15" fmla="*/ 59 h 175"/>
                <a:gd name="T16" fmla="*/ 12 w 84"/>
                <a:gd name="T17" fmla="*/ 54 h 175"/>
                <a:gd name="T18" fmla="*/ 16 w 84"/>
                <a:gd name="T19" fmla="*/ 50 h 175"/>
                <a:gd name="T20" fmla="*/ 20 w 84"/>
                <a:gd name="T21" fmla="*/ 46 h 175"/>
                <a:gd name="T22" fmla="*/ 24 w 84"/>
                <a:gd name="T23" fmla="*/ 43 h 175"/>
                <a:gd name="T24" fmla="*/ 24 w 84"/>
                <a:gd name="T25" fmla="*/ 34 h 175"/>
                <a:gd name="T26" fmla="*/ 27 w 84"/>
                <a:gd name="T27" fmla="*/ 30 h 175"/>
                <a:gd name="T28" fmla="*/ 27 w 84"/>
                <a:gd name="T29" fmla="*/ 25 h 175"/>
                <a:gd name="T30" fmla="*/ 31 w 84"/>
                <a:gd name="T31" fmla="*/ 21 h 175"/>
                <a:gd name="T32" fmla="*/ 31 w 84"/>
                <a:gd name="T33" fmla="*/ 13 h 175"/>
                <a:gd name="T34" fmla="*/ 32 w 84"/>
                <a:gd name="T35" fmla="*/ 8 h 175"/>
                <a:gd name="T36" fmla="*/ 32 w 84"/>
                <a:gd name="T37" fmla="*/ 4 h 175"/>
                <a:gd name="T38" fmla="*/ 35 w 84"/>
                <a:gd name="T39" fmla="*/ 0 h 175"/>
                <a:gd name="T40" fmla="*/ 35 w 84"/>
                <a:gd name="T41" fmla="*/ 0 h 175"/>
                <a:gd name="T42" fmla="*/ 35 w 84"/>
                <a:gd name="T43" fmla="*/ 4 h 175"/>
                <a:gd name="T44" fmla="*/ 35 w 84"/>
                <a:gd name="T45" fmla="*/ 8 h 175"/>
                <a:gd name="T46" fmla="*/ 35 w 84"/>
                <a:gd name="T47" fmla="*/ 13 h 175"/>
                <a:gd name="T48" fmla="*/ 36 w 84"/>
                <a:gd name="T49" fmla="*/ 21 h 175"/>
                <a:gd name="T50" fmla="*/ 36 w 84"/>
                <a:gd name="T51" fmla="*/ 25 h 175"/>
                <a:gd name="T52" fmla="*/ 39 w 84"/>
                <a:gd name="T53" fmla="*/ 30 h 175"/>
                <a:gd name="T54" fmla="*/ 41 w 84"/>
                <a:gd name="T55" fmla="*/ 34 h 175"/>
                <a:gd name="T56" fmla="*/ 44 w 84"/>
                <a:gd name="T57" fmla="*/ 43 h 175"/>
                <a:gd name="T58" fmla="*/ 44 w 84"/>
                <a:gd name="T59" fmla="*/ 46 h 175"/>
                <a:gd name="T60" fmla="*/ 48 w 84"/>
                <a:gd name="T61" fmla="*/ 50 h 175"/>
                <a:gd name="T62" fmla="*/ 52 w 84"/>
                <a:gd name="T63" fmla="*/ 54 h 175"/>
                <a:gd name="T64" fmla="*/ 56 w 84"/>
                <a:gd name="T65" fmla="*/ 59 h 175"/>
                <a:gd name="T66" fmla="*/ 58 w 84"/>
                <a:gd name="T67" fmla="*/ 61 h 175"/>
                <a:gd name="T68" fmla="*/ 62 w 84"/>
                <a:gd name="T69" fmla="*/ 65 h 175"/>
                <a:gd name="T70" fmla="*/ 66 w 84"/>
                <a:gd name="T71" fmla="*/ 68 h 175"/>
                <a:gd name="T72" fmla="*/ 69 w 84"/>
                <a:gd name="T73" fmla="*/ 72 h 175"/>
                <a:gd name="T74" fmla="*/ 69 w 84"/>
                <a:gd name="T75" fmla="*/ 72 h 1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4"/>
                <a:gd name="T115" fmla="*/ 0 h 175"/>
                <a:gd name="T116" fmla="*/ 84 w 84"/>
                <a:gd name="T117" fmla="*/ 175 h 1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4" h="175">
                  <a:moveTo>
                    <a:pt x="84" y="88"/>
                  </a:moveTo>
                  <a:lnTo>
                    <a:pt x="84" y="175"/>
                  </a:lnTo>
                  <a:lnTo>
                    <a:pt x="0" y="175"/>
                  </a:lnTo>
                  <a:lnTo>
                    <a:pt x="0" y="88"/>
                  </a:lnTo>
                  <a:lnTo>
                    <a:pt x="0" y="83"/>
                  </a:lnTo>
                  <a:lnTo>
                    <a:pt x="5" y="79"/>
                  </a:lnTo>
                  <a:lnTo>
                    <a:pt x="9" y="74"/>
                  </a:lnTo>
                  <a:lnTo>
                    <a:pt x="14" y="72"/>
                  </a:lnTo>
                  <a:lnTo>
                    <a:pt x="15" y="66"/>
                  </a:lnTo>
                  <a:lnTo>
                    <a:pt x="20" y="61"/>
                  </a:lnTo>
                  <a:lnTo>
                    <a:pt x="24" y="56"/>
                  </a:lnTo>
                  <a:lnTo>
                    <a:pt x="29" y="52"/>
                  </a:lnTo>
                  <a:lnTo>
                    <a:pt x="29" y="41"/>
                  </a:lnTo>
                  <a:lnTo>
                    <a:pt x="33" y="36"/>
                  </a:lnTo>
                  <a:lnTo>
                    <a:pt x="33" y="30"/>
                  </a:lnTo>
                  <a:lnTo>
                    <a:pt x="38" y="25"/>
                  </a:lnTo>
                  <a:lnTo>
                    <a:pt x="38" y="16"/>
                  </a:lnTo>
                  <a:lnTo>
                    <a:pt x="39" y="10"/>
                  </a:lnTo>
                  <a:lnTo>
                    <a:pt x="39" y="5"/>
                  </a:lnTo>
                  <a:lnTo>
                    <a:pt x="42" y="0"/>
                  </a:lnTo>
                  <a:lnTo>
                    <a:pt x="42" y="5"/>
                  </a:lnTo>
                  <a:lnTo>
                    <a:pt x="42" y="10"/>
                  </a:lnTo>
                  <a:lnTo>
                    <a:pt x="42" y="16"/>
                  </a:lnTo>
                  <a:lnTo>
                    <a:pt x="44" y="25"/>
                  </a:lnTo>
                  <a:lnTo>
                    <a:pt x="44" y="30"/>
                  </a:lnTo>
                  <a:lnTo>
                    <a:pt x="48" y="36"/>
                  </a:lnTo>
                  <a:lnTo>
                    <a:pt x="50" y="41"/>
                  </a:lnTo>
                  <a:lnTo>
                    <a:pt x="54" y="52"/>
                  </a:lnTo>
                  <a:lnTo>
                    <a:pt x="54" y="56"/>
                  </a:lnTo>
                  <a:lnTo>
                    <a:pt x="59" y="61"/>
                  </a:lnTo>
                  <a:lnTo>
                    <a:pt x="63" y="66"/>
                  </a:lnTo>
                  <a:lnTo>
                    <a:pt x="68" y="72"/>
                  </a:lnTo>
                  <a:lnTo>
                    <a:pt x="71" y="74"/>
                  </a:lnTo>
                  <a:lnTo>
                    <a:pt x="75" y="79"/>
                  </a:lnTo>
                  <a:lnTo>
                    <a:pt x="80" y="83"/>
                  </a:lnTo>
                  <a:lnTo>
                    <a:pt x="84"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76" name="Freeform 393"/>
            <p:cNvSpPr>
              <a:spLocks/>
            </p:cNvSpPr>
            <p:nvPr/>
          </p:nvSpPr>
          <p:spPr bwMode="auto">
            <a:xfrm>
              <a:off x="759" y="3136"/>
              <a:ext cx="374" cy="349"/>
            </a:xfrm>
            <a:custGeom>
              <a:avLst/>
              <a:gdLst>
                <a:gd name="T0" fmla="*/ 374 w 458"/>
                <a:gd name="T1" fmla="*/ 349 h 427"/>
                <a:gd name="T2" fmla="*/ 374 w 458"/>
                <a:gd name="T3" fmla="*/ 0 h 427"/>
                <a:gd name="T4" fmla="*/ 315 w 458"/>
                <a:gd name="T5" fmla="*/ 0 h 427"/>
                <a:gd name="T6" fmla="*/ 315 w 458"/>
                <a:gd name="T7" fmla="*/ 31 h 427"/>
                <a:gd name="T8" fmla="*/ 298 w 458"/>
                <a:gd name="T9" fmla="*/ 31 h 427"/>
                <a:gd name="T10" fmla="*/ 298 w 458"/>
                <a:gd name="T11" fmla="*/ 0 h 427"/>
                <a:gd name="T12" fmla="*/ 238 w 458"/>
                <a:gd name="T13" fmla="*/ 0 h 427"/>
                <a:gd name="T14" fmla="*/ 238 w 458"/>
                <a:gd name="T15" fmla="*/ 31 h 427"/>
                <a:gd name="T16" fmla="*/ 212 w 458"/>
                <a:gd name="T17" fmla="*/ 31 h 427"/>
                <a:gd name="T18" fmla="*/ 212 w 458"/>
                <a:gd name="T19" fmla="*/ 0 h 427"/>
                <a:gd name="T20" fmla="*/ 162 w 458"/>
                <a:gd name="T21" fmla="*/ 0 h 427"/>
                <a:gd name="T22" fmla="*/ 162 w 458"/>
                <a:gd name="T23" fmla="*/ 31 h 427"/>
                <a:gd name="T24" fmla="*/ 136 w 458"/>
                <a:gd name="T25" fmla="*/ 31 h 427"/>
                <a:gd name="T26" fmla="*/ 136 w 458"/>
                <a:gd name="T27" fmla="*/ 0 h 427"/>
                <a:gd name="T28" fmla="*/ 76 w 458"/>
                <a:gd name="T29" fmla="*/ 0 h 427"/>
                <a:gd name="T30" fmla="*/ 76 w 458"/>
                <a:gd name="T31" fmla="*/ 31 h 427"/>
                <a:gd name="T32" fmla="*/ 59 w 458"/>
                <a:gd name="T33" fmla="*/ 31 h 427"/>
                <a:gd name="T34" fmla="*/ 59 w 458"/>
                <a:gd name="T35" fmla="*/ 0 h 427"/>
                <a:gd name="T36" fmla="*/ 0 w 458"/>
                <a:gd name="T37" fmla="*/ 0 h 427"/>
                <a:gd name="T38" fmla="*/ 0 w 458"/>
                <a:gd name="T39" fmla="*/ 349 h 427"/>
                <a:gd name="T40" fmla="*/ 374 w 458"/>
                <a:gd name="T41" fmla="*/ 349 h 427"/>
                <a:gd name="T42" fmla="*/ 374 w 458"/>
                <a:gd name="T43" fmla="*/ 349 h 4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8"/>
                <a:gd name="T67" fmla="*/ 0 h 427"/>
                <a:gd name="T68" fmla="*/ 458 w 458"/>
                <a:gd name="T69" fmla="*/ 427 h 42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8" h="427">
                  <a:moveTo>
                    <a:pt x="458" y="427"/>
                  </a:moveTo>
                  <a:lnTo>
                    <a:pt x="458" y="0"/>
                  </a:lnTo>
                  <a:lnTo>
                    <a:pt x="386" y="0"/>
                  </a:lnTo>
                  <a:lnTo>
                    <a:pt x="386" y="38"/>
                  </a:lnTo>
                  <a:lnTo>
                    <a:pt x="365" y="38"/>
                  </a:lnTo>
                  <a:lnTo>
                    <a:pt x="365" y="0"/>
                  </a:lnTo>
                  <a:lnTo>
                    <a:pt x="291" y="0"/>
                  </a:lnTo>
                  <a:lnTo>
                    <a:pt x="291" y="38"/>
                  </a:lnTo>
                  <a:lnTo>
                    <a:pt x="260" y="38"/>
                  </a:lnTo>
                  <a:lnTo>
                    <a:pt x="260" y="0"/>
                  </a:lnTo>
                  <a:lnTo>
                    <a:pt x="198" y="0"/>
                  </a:lnTo>
                  <a:lnTo>
                    <a:pt x="198" y="38"/>
                  </a:lnTo>
                  <a:lnTo>
                    <a:pt x="167" y="38"/>
                  </a:lnTo>
                  <a:lnTo>
                    <a:pt x="167" y="0"/>
                  </a:lnTo>
                  <a:lnTo>
                    <a:pt x="93" y="0"/>
                  </a:lnTo>
                  <a:lnTo>
                    <a:pt x="93" y="38"/>
                  </a:lnTo>
                  <a:lnTo>
                    <a:pt x="72" y="38"/>
                  </a:lnTo>
                  <a:lnTo>
                    <a:pt x="72" y="0"/>
                  </a:lnTo>
                  <a:lnTo>
                    <a:pt x="0" y="0"/>
                  </a:lnTo>
                  <a:lnTo>
                    <a:pt x="0" y="427"/>
                  </a:lnTo>
                  <a:lnTo>
                    <a:pt x="458" y="427"/>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77" name="Freeform 394"/>
            <p:cNvSpPr>
              <a:spLocks/>
            </p:cNvSpPr>
            <p:nvPr/>
          </p:nvSpPr>
          <p:spPr bwMode="auto">
            <a:xfrm>
              <a:off x="759" y="3136"/>
              <a:ext cx="374" cy="349"/>
            </a:xfrm>
            <a:custGeom>
              <a:avLst/>
              <a:gdLst>
                <a:gd name="T0" fmla="*/ 374 w 458"/>
                <a:gd name="T1" fmla="*/ 349 h 427"/>
                <a:gd name="T2" fmla="*/ 374 w 458"/>
                <a:gd name="T3" fmla="*/ 0 h 427"/>
                <a:gd name="T4" fmla="*/ 315 w 458"/>
                <a:gd name="T5" fmla="*/ 0 h 427"/>
                <a:gd name="T6" fmla="*/ 315 w 458"/>
                <a:gd name="T7" fmla="*/ 31 h 427"/>
                <a:gd name="T8" fmla="*/ 298 w 458"/>
                <a:gd name="T9" fmla="*/ 31 h 427"/>
                <a:gd name="T10" fmla="*/ 298 w 458"/>
                <a:gd name="T11" fmla="*/ 0 h 427"/>
                <a:gd name="T12" fmla="*/ 238 w 458"/>
                <a:gd name="T13" fmla="*/ 0 h 427"/>
                <a:gd name="T14" fmla="*/ 238 w 458"/>
                <a:gd name="T15" fmla="*/ 31 h 427"/>
                <a:gd name="T16" fmla="*/ 212 w 458"/>
                <a:gd name="T17" fmla="*/ 31 h 427"/>
                <a:gd name="T18" fmla="*/ 212 w 458"/>
                <a:gd name="T19" fmla="*/ 0 h 427"/>
                <a:gd name="T20" fmla="*/ 162 w 458"/>
                <a:gd name="T21" fmla="*/ 0 h 427"/>
                <a:gd name="T22" fmla="*/ 162 w 458"/>
                <a:gd name="T23" fmla="*/ 31 h 427"/>
                <a:gd name="T24" fmla="*/ 136 w 458"/>
                <a:gd name="T25" fmla="*/ 31 h 427"/>
                <a:gd name="T26" fmla="*/ 136 w 458"/>
                <a:gd name="T27" fmla="*/ 0 h 427"/>
                <a:gd name="T28" fmla="*/ 76 w 458"/>
                <a:gd name="T29" fmla="*/ 0 h 427"/>
                <a:gd name="T30" fmla="*/ 76 w 458"/>
                <a:gd name="T31" fmla="*/ 31 h 427"/>
                <a:gd name="T32" fmla="*/ 59 w 458"/>
                <a:gd name="T33" fmla="*/ 31 h 427"/>
                <a:gd name="T34" fmla="*/ 59 w 458"/>
                <a:gd name="T35" fmla="*/ 0 h 427"/>
                <a:gd name="T36" fmla="*/ 0 w 458"/>
                <a:gd name="T37" fmla="*/ 0 h 427"/>
                <a:gd name="T38" fmla="*/ 0 w 458"/>
                <a:gd name="T39" fmla="*/ 349 h 427"/>
                <a:gd name="T40" fmla="*/ 374 w 458"/>
                <a:gd name="T41" fmla="*/ 349 h 427"/>
                <a:gd name="T42" fmla="*/ 374 w 458"/>
                <a:gd name="T43" fmla="*/ 349 h 4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8"/>
                <a:gd name="T67" fmla="*/ 0 h 427"/>
                <a:gd name="T68" fmla="*/ 458 w 458"/>
                <a:gd name="T69" fmla="*/ 427 h 42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8" h="427">
                  <a:moveTo>
                    <a:pt x="458" y="427"/>
                  </a:moveTo>
                  <a:lnTo>
                    <a:pt x="458" y="0"/>
                  </a:lnTo>
                  <a:lnTo>
                    <a:pt x="386" y="0"/>
                  </a:lnTo>
                  <a:lnTo>
                    <a:pt x="386" y="38"/>
                  </a:lnTo>
                  <a:lnTo>
                    <a:pt x="365" y="38"/>
                  </a:lnTo>
                  <a:lnTo>
                    <a:pt x="365" y="0"/>
                  </a:lnTo>
                  <a:lnTo>
                    <a:pt x="291" y="0"/>
                  </a:lnTo>
                  <a:lnTo>
                    <a:pt x="291" y="38"/>
                  </a:lnTo>
                  <a:lnTo>
                    <a:pt x="260" y="38"/>
                  </a:lnTo>
                  <a:lnTo>
                    <a:pt x="260" y="0"/>
                  </a:lnTo>
                  <a:lnTo>
                    <a:pt x="198" y="0"/>
                  </a:lnTo>
                  <a:lnTo>
                    <a:pt x="198" y="38"/>
                  </a:lnTo>
                  <a:lnTo>
                    <a:pt x="167" y="38"/>
                  </a:lnTo>
                  <a:lnTo>
                    <a:pt x="167" y="0"/>
                  </a:lnTo>
                  <a:lnTo>
                    <a:pt x="93" y="0"/>
                  </a:lnTo>
                  <a:lnTo>
                    <a:pt x="93" y="38"/>
                  </a:lnTo>
                  <a:lnTo>
                    <a:pt x="72" y="38"/>
                  </a:lnTo>
                  <a:lnTo>
                    <a:pt x="72" y="0"/>
                  </a:lnTo>
                  <a:lnTo>
                    <a:pt x="0" y="0"/>
                  </a:lnTo>
                  <a:lnTo>
                    <a:pt x="0" y="427"/>
                  </a:lnTo>
                  <a:lnTo>
                    <a:pt x="458" y="427"/>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78" name="Rectangle 395"/>
            <p:cNvSpPr>
              <a:spLocks noChangeArrowheads="1"/>
            </p:cNvSpPr>
            <p:nvPr/>
          </p:nvSpPr>
          <p:spPr bwMode="auto">
            <a:xfrm>
              <a:off x="1090" y="2704"/>
              <a:ext cx="196" cy="66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79" name="Rectangle 396"/>
            <p:cNvSpPr>
              <a:spLocks noChangeArrowheads="1"/>
            </p:cNvSpPr>
            <p:nvPr/>
          </p:nvSpPr>
          <p:spPr bwMode="auto">
            <a:xfrm>
              <a:off x="1095" y="2709"/>
              <a:ext cx="186" cy="660"/>
            </a:xfrm>
            <a:prstGeom prst="rect">
              <a:avLst/>
            </a:prstGeom>
            <a:solidFill>
              <a:srgbClr val="666633"/>
            </a:solidFill>
            <a:ln w="11113">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80" name="Freeform 397"/>
            <p:cNvSpPr>
              <a:spLocks/>
            </p:cNvSpPr>
            <p:nvPr/>
          </p:nvSpPr>
          <p:spPr bwMode="auto">
            <a:xfrm>
              <a:off x="1053" y="2366"/>
              <a:ext cx="277" cy="350"/>
            </a:xfrm>
            <a:custGeom>
              <a:avLst/>
              <a:gdLst>
                <a:gd name="T0" fmla="*/ 140 w 338"/>
                <a:gd name="T1" fmla="*/ 0 h 427"/>
                <a:gd name="T2" fmla="*/ 140 w 338"/>
                <a:gd name="T3" fmla="*/ 0 h 427"/>
                <a:gd name="T4" fmla="*/ 144 w 338"/>
                <a:gd name="T5" fmla="*/ 7 h 427"/>
                <a:gd name="T6" fmla="*/ 144 w 338"/>
                <a:gd name="T7" fmla="*/ 11 h 427"/>
                <a:gd name="T8" fmla="*/ 147 w 338"/>
                <a:gd name="T9" fmla="*/ 21 h 427"/>
                <a:gd name="T10" fmla="*/ 149 w 338"/>
                <a:gd name="T11" fmla="*/ 33 h 427"/>
                <a:gd name="T12" fmla="*/ 162 w 338"/>
                <a:gd name="T13" fmla="*/ 61 h 427"/>
                <a:gd name="T14" fmla="*/ 184 w 338"/>
                <a:gd name="T15" fmla="*/ 99 h 427"/>
                <a:gd name="T16" fmla="*/ 213 w 338"/>
                <a:gd name="T17" fmla="*/ 141 h 427"/>
                <a:gd name="T18" fmla="*/ 235 w 338"/>
                <a:gd name="T19" fmla="*/ 175 h 427"/>
                <a:gd name="T20" fmla="*/ 251 w 338"/>
                <a:gd name="T21" fmla="*/ 194 h 427"/>
                <a:gd name="T22" fmla="*/ 253 w 338"/>
                <a:gd name="T23" fmla="*/ 206 h 427"/>
                <a:gd name="T24" fmla="*/ 261 w 338"/>
                <a:gd name="T25" fmla="*/ 220 h 427"/>
                <a:gd name="T26" fmla="*/ 266 w 338"/>
                <a:gd name="T27" fmla="*/ 234 h 427"/>
                <a:gd name="T28" fmla="*/ 274 w 338"/>
                <a:gd name="T29" fmla="*/ 252 h 427"/>
                <a:gd name="T30" fmla="*/ 275 w 338"/>
                <a:gd name="T31" fmla="*/ 268 h 427"/>
                <a:gd name="T32" fmla="*/ 275 w 338"/>
                <a:gd name="T33" fmla="*/ 290 h 427"/>
                <a:gd name="T34" fmla="*/ 267 w 338"/>
                <a:gd name="T35" fmla="*/ 310 h 427"/>
                <a:gd name="T36" fmla="*/ 260 w 338"/>
                <a:gd name="T37" fmla="*/ 327 h 427"/>
                <a:gd name="T38" fmla="*/ 248 w 338"/>
                <a:gd name="T39" fmla="*/ 338 h 427"/>
                <a:gd name="T40" fmla="*/ 243 w 338"/>
                <a:gd name="T41" fmla="*/ 347 h 427"/>
                <a:gd name="T42" fmla="*/ 37 w 338"/>
                <a:gd name="T43" fmla="*/ 350 h 427"/>
                <a:gd name="T44" fmla="*/ 30 w 338"/>
                <a:gd name="T45" fmla="*/ 343 h 427"/>
                <a:gd name="T46" fmla="*/ 23 w 338"/>
                <a:gd name="T47" fmla="*/ 334 h 427"/>
                <a:gd name="T48" fmla="*/ 16 w 338"/>
                <a:gd name="T49" fmla="*/ 320 h 427"/>
                <a:gd name="T50" fmla="*/ 7 w 338"/>
                <a:gd name="T51" fmla="*/ 305 h 427"/>
                <a:gd name="T52" fmla="*/ 3 w 338"/>
                <a:gd name="T53" fmla="*/ 281 h 427"/>
                <a:gd name="T54" fmla="*/ 0 w 338"/>
                <a:gd name="T55" fmla="*/ 264 h 427"/>
                <a:gd name="T56" fmla="*/ 1 w 338"/>
                <a:gd name="T57" fmla="*/ 243 h 427"/>
                <a:gd name="T58" fmla="*/ 8 w 338"/>
                <a:gd name="T59" fmla="*/ 230 h 427"/>
                <a:gd name="T60" fmla="*/ 16 w 338"/>
                <a:gd name="T61" fmla="*/ 215 h 427"/>
                <a:gd name="T62" fmla="*/ 23 w 338"/>
                <a:gd name="T63" fmla="*/ 202 h 427"/>
                <a:gd name="T64" fmla="*/ 30 w 338"/>
                <a:gd name="T65" fmla="*/ 189 h 427"/>
                <a:gd name="T66" fmla="*/ 48 w 338"/>
                <a:gd name="T67" fmla="*/ 166 h 427"/>
                <a:gd name="T68" fmla="*/ 71 w 338"/>
                <a:gd name="T69" fmla="*/ 128 h 427"/>
                <a:gd name="T70" fmla="*/ 99 w 338"/>
                <a:gd name="T71" fmla="*/ 86 h 427"/>
                <a:gd name="T72" fmla="*/ 120 w 338"/>
                <a:gd name="T73" fmla="*/ 49 h 427"/>
                <a:gd name="T74" fmla="*/ 132 w 338"/>
                <a:gd name="T75" fmla="*/ 30 h 427"/>
                <a:gd name="T76" fmla="*/ 132 w 338"/>
                <a:gd name="T77" fmla="*/ 16 h 427"/>
                <a:gd name="T78" fmla="*/ 132 w 338"/>
                <a:gd name="T79" fmla="*/ 11 h 427"/>
                <a:gd name="T80" fmla="*/ 135 w 338"/>
                <a:gd name="T81" fmla="*/ 2 h 427"/>
                <a:gd name="T82" fmla="*/ 138 w 338"/>
                <a:gd name="T83" fmla="*/ 0 h 427"/>
                <a:gd name="T84" fmla="*/ 138 w 338"/>
                <a:gd name="T85" fmla="*/ 0 h 4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8"/>
                <a:gd name="T130" fmla="*/ 0 h 427"/>
                <a:gd name="T131" fmla="*/ 338 w 338"/>
                <a:gd name="T132" fmla="*/ 427 h 4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8" h="427">
                  <a:moveTo>
                    <a:pt x="171" y="0"/>
                  </a:moveTo>
                  <a:lnTo>
                    <a:pt x="171" y="0"/>
                  </a:lnTo>
                  <a:lnTo>
                    <a:pt x="171" y="2"/>
                  </a:lnTo>
                  <a:lnTo>
                    <a:pt x="176" y="8"/>
                  </a:lnTo>
                  <a:lnTo>
                    <a:pt x="176" y="13"/>
                  </a:lnTo>
                  <a:lnTo>
                    <a:pt x="179" y="18"/>
                  </a:lnTo>
                  <a:lnTo>
                    <a:pt x="179" y="20"/>
                  </a:lnTo>
                  <a:lnTo>
                    <a:pt x="179" y="26"/>
                  </a:lnTo>
                  <a:lnTo>
                    <a:pt x="179" y="31"/>
                  </a:lnTo>
                  <a:lnTo>
                    <a:pt x="182" y="36"/>
                  </a:lnTo>
                  <a:lnTo>
                    <a:pt x="182" y="40"/>
                  </a:lnTo>
                  <a:lnTo>
                    <a:pt x="185" y="49"/>
                  </a:lnTo>
                  <a:lnTo>
                    <a:pt x="189" y="60"/>
                  </a:lnTo>
                  <a:lnTo>
                    <a:pt x="198" y="74"/>
                  </a:lnTo>
                  <a:lnTo>
                    <a:pt x="206" y="89"/>
                  </a:lnTo>
                  <a:lnTo>
                    <a:pt x="216" y="105"/>
                  </a:lnTo>
                  <a:lnTo>
                    <a:pt x="225" y="121"/>
                  </a:lnTo>
                  <a:lnTo>
                    <a:pt x="239" y="141"/>
                  </a:lnTo>
                  <a:lnTo>
                    <a:pt x="248" y="156"/>
                  </a:lnTo>
                  <a:lnTo>
                    <a:pt x="260" y="172"/>
                  </a:lnTo>
                  <a:lnTo>
                    <a:pt x="269" y="186"/>
                  </a:lnTo>
                  <a:lnTo>
                    <a:pt x="281" y="203"/>
                  </a:lnTo>
                  <a:lnTo>
                    <a:pt x="287" y="213"/>
                  </a:lnTo>
                  <a:lnTo>
                    <a:pt x="296" y="224"/>
                  </a:lnTo>
                  <a:lnTo>
                    <a:pt x="300" y="230"/>
                  </a:lnTo>
                  <a:lnTo>
                    <a:pt x="306" y="237"/>
                  </a:lnTo>
                  <a:lnTo>
                    <a:pt x="306" y="241"/>
                  </a:lnTo>
                  <a:lnTo>
                    <a:pt x="309" y="246"/>
                  </a:lnTo>
                  <a:lnTo>
                    <a:pt x="309" y="251"/>
                  </a:lnTo>
                  <a:lnTo>
                    <a:pt x="314" y="257"/>
                  </a:lnTo>
                  <a:lnTo>
                    <a:pt x="314" y="262"/>
                  </a:lnTo>
                  <a:lnTo>
                    <a:pt x="319" y="268"/>
                  </a:lnTo>
                  <a:lnTo>
                    <a:pt x="320" y="273"/>
                  </a:lnTo>
                  <a:lnTo>
                    <a:pt x="325" y="280"/>
                  </a:lnTo>
                  <a:lnTo>
                    <a:pt x="325" y="286"/>
                  </a:lnTo>
                  <a:lnTo>
                    <a:pt x="329" y="291"/>
                  </a:lnTo>
                  <a:lnTo>
                    <a:pt x="329" y="297"/>
                  </a:lnTo>
                  <a:lnTo>
                    <a:pt x="334" y="307"/>
                  </a:lnTo>
                  <a:lnTo>
                    <a:pt x="334" y="313"/>
                  </a:lnTo>
                  <a:lnTo>
                    <a:pt x="335" y="322"/>
                  </a:lnTo>
                  <a:lnTo>
                    <a:pt x="335" y="327"/>
                  </a:lnTo>
                  <a:lnTo>
                    <a:pt x="338" y="338"/>
                  </a:lnTo>
                  <a:lnTo>
                    <a:pt x="335" y="343"/>
                  </a:lnTo>
                  <a:lnTo>
                    <a:pt x="335" y="354"/>
                  </a:lnTo>
                  <a:lnTo>
                    <a:pt x="331" y="362"/>
                  </a:lnTo>
                  <a:lnTo>
                    <a:pt x="331" y="372"/>
                  </a:lnTo>
                  <a:lnTo>
                    <a:pt x="326" y="378"/>
                  </a:lnTo>
                  <a:lnTo>
                    <a:pt x="322" y="385"/>
                  </a:lnTo>
                  <a:lnTo>
                    <a:pt x="317" y="390"/>
                  </a:lnTo>
                  <a:lnTo>
                    <a:pt x="317" y="399"/>
                  </a:lnTo>
                  <a:lnTo>
                    <a:pt x="312" y="403"/>
                  </a:lnTo>
                  <a:lnTo>
                    <a:pt x="308" y="408"/>
                  </a:lnTo>
                  <a:lnTo>
                    <a:pt x="303" y="412"/>
                  </a:lnTo>
                  <a:lnTo>
                    <a:pt x="300" y="418"/>
                  </a:lnTo>
                  <a:lnTo>
                    <a:pt x="296" y="418"/>
                  </a:lnTo>
                  <a:lnTo>
                    <a:pt x="296" y="423"/>
                  </a:lnTo>
                  <a:lnTo>
                    <a:pt x="296" y="427"/>
                  </a:lnTo>
                  <a:lnTo>
                    <a:pt x="45" y="427"/>
                  </a:lnTo>
                  <a:lnTo>
                    <a:pt x="42" y="423"/>
                  </a:lnTo>
                  <a:lnTo>
                    <a:pt x="37" y="418"/>
                  </a:lnTo>
                  <a:lnTo>
                    <a:pt x="33" y="412"/>
                  </a:lnTo>
                  <a:lnTo>
                    <a:pt x="28" y="408"/>
                  </a:lnTo>
                  <a:lnTo>
                    <a:pt x="24" y="403"/>
                  </a:lnTo>
                  <a:lnTo>
                    <a:pt x="24" y="399"/>
                  </a:lnTo>
                  <a:lnTo>
                    <a:pt x="19" y="390"/>
                  </a:lnTo>
                  <a:lnTo>
                    <a:pt x="15" y="385"/>
                  </a:lnTo>
                  <a:lnTo>
                    <a:pt x="10" y="378"/>
                  </a:lnTo>
                  <a:lnTo>
                    <a:pt x="9" y="372"/>
                  </a:lnTo>
                  <a:lnTo>
                    <a:pt x="4" y="362"/>
                  </a:lnTo>
                  <a:lnTo>
                    <a:pt x="4" y="354"/>
                  </a:lnTo>
                  <a:lnTo>
                    <a:pt x="4" y="343"/>
                  </a:lnTo>
                  <a:lnTo>
                    <a:pt x="4" y="338"/>
                  </a:lnTo>
                  <a:lnTo>
                    <a:pt x="0" y="327"/>
                  </a:lnTo>
                  <a:lnTo>
                    <a:pt x="0" y="322"/>
                  </a:lnTo>
                  <a:lnTo>
                    <a:pt x="0" y="313"/>
                  </a:lnTo>
                  <a:lnTo>
                    <a:pt x="1" y="307"/>
                  </a:lnTo>
                  <a:lnTo>
                    <a:pt x="1" y="297"/>
                  </a:lnTo>
                  <a:lnTo>
                    <a:pt x="4" y="291"/>
                  </a:lnTo>
                  <a:lnTo>
                    <a:pt x="6" y="286"/>
                  </a:lnTo>
                  <a:lnTo>
                    <a:pt x="10" y="280"/>
                  </a:lnTo>
                  <a:lnTo>
                    <a:pt x="10" y="273"/>
                  </a:lnTo>
                  <a:lnTo>
                    <a:pt x="15" y="268"/>
                  </a:lnTo>
                  <a:lnTo>
                    <a:pt x="19" y="262"/>
                  </a:lnTo>
                  <a:lnTo>
                    <a:pt x="24" y="257"/>
                  </a:lnTo>
                  <a:lnTo>
                    <a:pt x="24" y="251"/>
                  </a:lnTo>
                  <a:lnTo>
                    <a:pt x="28" y="246"/>
                  </a:lnTo>
                  <a:lnTo>
                    <a:pt x="31" y="241"/>
                  </a:lnTo>
                  <a:lnTo>
                    <a:pt x="36" y="237"/>
                  </a:lnTo>
                  <a:lnTo>
                    <a:pt x="37" y="230"/>
                  </a:lnTo>
                  <a:lnTo>
                    <a:pt x="42" y="224"/>
                  </a:lnTo>
                  <a:lnTo>
                    <a:pt x="49" y="213"/>
                  </a:lnTo>
                  <a:lnTo>
                    <a:pt x="58" y="203"/>
                  </a:lnTo>
                  <a:lnTo>
                    <a:pt x="67" y="186"/>
                  </a:lnTo>
                  <a:lnTo>
                    <a:pt x="78" y="172"/>
                  </a:lnTo>
                  <a:lnTo>
                    <a:pt x="87" y="156"/>
                  </a:lnTo>
                  <a:lnTo>
                    <a:pt x="100" y="141"/>
                  </a:lnTo>
                  <a:lnTo>
                    <a:pt x="109" y="121"/>
                  </a:lnTo>
                  <a:lnTo>
                    <a:pt x="121" y="105"/>
                  </a:lnTo>
                  <a:lnTo>
                    <a:pt x="131" y="89"/>
                  </a:lnTo>
                  <a:lnTo>
                    <a:pt x="141" y="74"/>
                  </a:lnTo>
                  <a:lnTo>
                    <a:pt x="147" y="60"/>
                  </a:lnTo>
                  <a:lnTo>
                    <a:pt x="155" y="49"/>
                  </a:lnTo>
                  <a:lnTo>
                    <a:pt x="158" y="40"/>
                  </a:lnTo>
                  <a:lnTo>
                    <a:pt x="161" y="36"/>
                  </a:lnTo>
                  <a:lnTo>
                    <a:pt x="161" y="31"/>
                  </a:lnTo>
                  <a:lnTo>
                    <a:pt x="161" y="26"/>
                  </a:lnTo>
                  <a:lnTo>
                    <a:pt x="161" y="20"/>
                  </a:lnTo>
                  <a:lnTo>
                    <a:pt x="161" y="18"/>
                  </a:lnTo>
                  <a:lnTo>
                    <a:pt x="161" y="13"/>
                  </a:lnTo>
                  <a:lnTo>
                    <a:pt x="161" y="8"/>
                  </a:lnTo>
                  <a:lnTo>
                    <a:pt x="165" y="8"/>
                  </a:lnTo>
                  <a:lnTo>
                    <a:pt x="165" y="2"/>
                  </a:lnTo>
                  <a:lnTo>
                    <a:pt x="165" y="0"/>
                  </a:lnTo>
                  <a:lnTo>
                    <a:pt x="168" y="0"/>
                  </a:lnTo>
                  <a:lnTo>
                    <a:pt x="1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81" name="Freeform 398"/>
            <p:cNvSpPr>
              <a:spLocks/>
            </p:cNvSpPr>
            <p:nvPr/>
          </p:nvSpPr>
          <p:spPr bwMode="auto">
            <a:xfrm>
              <a:off x="1053" y="2366"/>
              <a:ext cx="277" cy="350"/>
            </a:xfrm>
            <a:custGeom>
              <a:avLst/>
              <a:gdLst>
                <a:gd name="T0" fmla="*/ 140 w 338"/>
                <a:gd name="T1" fmla="*/ 0 h 427"/>
                <a:gd name="T2" fmla="*/ 140 w 338"/>
                <a:gd name="T3" fmla="*/ 0 h 427"/>
                <a:gd name="T4" fmla="*/ 144 w 338"/>
                <a:gd name="T5" fmla="*/ 7 h 427"/>
                <a:gd name="T6" fmla="*/ 144 w 338"/>
                <a:gd name="T7" fmla="*/ 11 h 427"/>
                <a:gd name="T8" fmla="*/ 147 w 338"/>
                <a:gd name="T9" fmla="*/ 21 h 427"/>
                <a:gd name="T10" fmla="*/ 149 w 338"/>
                <a:gd name="T11" fmla="*/ 33 h 427"/>
                <a:gd name="T12" fmla="*/ 162 w 338"/>
                <a:gd name="T13" fmla="*/ 61 h 427"/>
                <a:gd name="T14" fmla="*/ 184 w 338"/>
                <a:gd name="T15" fmla="*/ 99 h 427"/>
                <a:gd name="T16" fmla="*/ 213 w 338"/>
                <a:gd name="T17" fmla="*/ 141 h 427"/>
                <a:gd name="T18" fmla="*/ 235 w 338"/>
                <a:gd name="T19" fmla="*/ 175 h 427"/>
                <a:gd name="T20" fmla="*/ 251 w 338"/>
                <a:gd name="T21" fmla="*/ 194 h 427"/>
                <a:gd name="T22" fmla="*/ 253 w 338"/>
                <a:gd name="T23" fmla="*/ 206 h 427"/>
                <a:gd name="T24" fmla="*/ 261 w 338"/>
                <a:gd name="T25" fmla="*/ 220 h 427"/>
                <a:gd name="T26" fmla="*/ 266 w 338"/>
                <a:gd name="T27" fmla="*/ 234 h 427"/>
                <a:gd name="T28" fmla="*/ 274 w 338"/>
                <a:gd name="T29" fmla="*/ 252 h 427"/>
                <a:gd name="T30" fmla="*/ 275 w 338"/>
                <a:gd name="T31" fmla="*/ 268 h 427"/>
                <a:gd name="T32" fmla="*/ 275 w 338"/>
                <a:gd name="T33" fmla="*/ 290 h 427"/>
                <a:gd name="T34" fmla="*/ 267 w 338"/>
                <a:gd name="T35" fmla="*/ 310 h 427"/>
                <a:gd name="T36" fmla="*/ 260 w 338"/>
                <a:gd name="T37" fmla="*/ 327 h 427"/>
                <a:gd name="T38" fmla="*/ 248 w 338"/>
                <a:gd name="T39" fmla="*/ 338 h 427"/>
                <a:gd name="T40" fmla="*/ 243 w 338"/>
                <a:gd name="T41" fmla="*/ 347 h 427"/>
                <a:gd name="T42" fmla="*/ 37 w 338"/>
                <a:gd name="T43" fmla="*/ 350 h 427"/>
                <a:gd name="T44" fmla="*/ 30 w 338"/>
                <a:gd name="T45" fmla="*/ 343 h 427"/>
                <a:gd name="T46" fmla="*/ 23 w 338"/>
                <a:gd name="T47" fmla="*/ 334 h 427"/>
                <a:gd name="T48" fmla="*/ 16 w 338"/>
                <a:gd name="T49" fmla="*/ 320 h 427"/>
                <a:gd name="T50" fmla="*/ 7 w 338"/>
                <a:gd name="T51" fmla="*/ 305 h 427"/>
                <a:gd name="T52" fmla="*/ 3 w 338"/>
                <a:gd name="T53" fmla="*/ 281 h 427"/>
                <a:gd name="T54" fmla="*/ 0 w 338"/>
                <a:gd name="T55" fmla="*/ 264 h 427"/>
                <a:gd name="T56" fmla="*/ 1 w 338"/>
                <a:gd name="T57" fmla="*/ 243 h 427"/>
                <a:gd name="T58" fmla="*/ 8 w 338"/>
                <a:gd name="T59" fmla="*/ 230 h 427"/>
                <a:gd name="T60" fmla="*/ 16 w 338"/>
                <a:gd name="T61" fmla="*/ 215 h 427"/>
                <a:gd name="T62" fmla="*/ 23 w 338"/>
                <a:gd name="T63" fmla="*/ 202 h 427"/>
                <a:gd name="T64" fmla="*/ 30 w 338"/>
                <a:gd name="T65" fmla="*/ 189 h 427"/>
                <a:gd name="T66" fmla="*/ 48 w 338"/>
                <a:gd name="T67" fmla="*/ 166 h 427"/>
                <a:gd name="T68" fmla="*/ 71 w 338"/>
                <a:gd name="T69" fmla="*/ 128 h 427"/>
                <a:gd name="T70" fmla="*/ 99 w 338"/>
                <a:gd name="T71" fmla="*/ 86 h 427"/>
                <a:gd name="T72" fmla="*/ 120 w 338"/>
                <a:gd name="T73" fmla="*/ 49 h 427"/>
                <a:gd name="T74" fmla="*/ 132 w 338"/>
                <a:gd name="T75" fmla="*/ 30 h 427"/>
                <a:gd name="T76" fmla="*/ 132 w 338"/>
                <a:gd name="T77" fmla="*/ 16 h 427"/>
                <a:gd name="T78" fmla="*/ 132 w 338"/>
                <a:gd name="T79" fmla="*/ 11 h 427"/>
                <a:gd name="T80" fmla="*/ 135 w 338"/>
                <a:gd name="T81" fmla="*/ 2 h 427"/>
                <a:gd name="T82" fmla="*/ 138 w 338"/>
                <a:gd name="T83" fmla="*/ 0 h 427"/>
                <a:gd name="T84" fmla="*/ 138 w 338"/>
                <a:gd name="T85" fmla="*/ 0 h 4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8"/>
                <a:gd name="T130" fmla="*/ 0 h 427"/>
                <a:gd name="T131" fmla="*/ 338 w 338"/>
                <a:gd name="T132" fmla="*/ 427 h 4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8" h="427">
                  <a:moveTo>
                    <a:pt x="171" y="0"/>
                  </a:moveTo>
                  <a:lnTo>
                    <a:pt x="171" y="0"/>
                  </a:lnTo>
                  <a:lnTo>
                    <a:pt x="171" y="2"/>
                  </a:lnTo>
                  <a:lnTo>
                    <a:pt x="176" y="8"/>
                  </a:lnTo>
                  <a:lnTo>
                    <a:pt x="176" y="13"/>
                  </a:lnTo>
                  <a:lnTo>
                    <a:pt x="179" y="18"/>
                  </a:lnTo>
                  <a:lnTo>
                    <a:pt x="179" y="20"/>
                  </a:lnTo>
                  <a:lnTo>
                    <a:pt x="179" y="26"/>
                  </a:lnTo>
                  <a:lnTo>
                    <a:pt x="179" y="31"/>
                  </a:lnTo>
                  <a:lnTo>
                    <a:pt x="182" y="36"/>
                  </a:lnTo>
                  <a:lnTo>
                    <a:pt x="182" y="40"/>
                  </a:lnTo>
                  <a:lnTo>
                    <a:pt x="185" y="49"/>
                  </a:lnTo>
                  <a:lnTo>
                    <a:pt x="189" y="60"/>
                  </a:lnTo>
                  <a:lnTo>
                    <a:pt x="198" y="74"/>
                  </a:lnTo>
                  <a:lnTo>
                    <a:pt x="206" y="89"/>
                  </a:lnTo>
                  <a:lnTo>
                    <a:pt x="216" y="105"/>
                  </a:lnTo>
                  <a:lnTo>
                    <a:pt x="225" y="121"/>
                  </a:lnTo>
                  <a:lnTo>
                    <a:pt x="239" y="141"/>
                  </a:lnTo>
                  <a:lnTo>
                    <a:pt x="248" y="156"/>
                  </a:lnTo>
                  <a:lnTo>
                    <a:pt x="260" y="172"/>
                  </a:lnTo>
                  <a:lnTo>
                    <a:pt x="269" y="186"/>
                  </a:lnTo>
                  <a:lnTo>
                    <a:pt x="281" y="203"/>
                  </a:lnTo>
                  <a:lnTo>
                    <a:pt x="287" y="213"/>
                  </a:lnTo>
                  <a:lnTo>
                    <a:pt x="296" y="224"/>
                  </a:lnTo>
                  <a:lnTo>
                    <a:pt x="300" y="230"/>
                  </a:lnTo>
                  <a:lnTo>
                    <a:pt x="306" y="237"/>
                  </a:lnTo>
                  <a:lnTo>
                    <a:pt x="306" y="241"/>
                  </a:lnTo>
                  <a:lnTo>
                    <a:pt x="309" y="246"/>
                  </a:lnTo>
                  <a:lnTo>
                    <a:pt x="309" y="251"/>
                  </a:lnTo>
                  <a:lnTo>
                    <a:pt x="314" y="257"/>
                  </a:lnTo>
                  <a:lnTo>
                    <a:pt x="314" y="262"/>
                  </a:lnTo>
                  <a:lnTo>
                    <a:pt x="319" y="268"/>
                  </a:lnTo>
                  <a:lnTo>
                    <a:pt x="320" y="273"/>
                  </a:lnTo>
                  <a:lnTo>
                    <a:pt x="325" y="280"/>
                  </a:lnTo>
                  <a:lnTo>
                    <a:pt x="325" y="286"/>
                  </a:lnTo>
                  <a:lnTo>
                    <a:pt x="329" y="291"/>
                  </a:lnTo>
                  <a:lnTo>
                    <a:pt x="329" y="297"/>
                  </a:lnTo>
                  <a:lnTo>
                    <a:pt x="334" y="307"/>
                  </a:lnTo>
                  <a:lnTo>
                    <a:pt x="334" y="313"/>
                  </a:lnTo>
                  <a:lnTo>
                    <a:pt x="335" y="322"/>
                  </a:lnTo>
                  <a:lnTo>
                    <a:pt x="335" y="327"/>
                  </a:lnTo>
                  <a:lnTo>
                    <a:pt x="338" y="338"/>
                  </a:lnTo>
                  <a:lnTo>
                    <a:pt x="335" y="343"/>
                  </a:lnTo>
                  <a:lnTo>
                    <a:pt x="335" y="354"/>
                  </a:lnTo>
                  <a:lnTo>
                    <a:pt x="331" y="362"/>
                  </a:lnTo>
                  <a:lnTo>
                    <a:pt x="331" y="372"/>
                  </a:lnTo>
                  <a:lnTo>
                    <a:pt x="326" y="378"/>
                  </a:lnTo>
                  <a:lnTo>
                    <a:pt x="322" y="385"/>
                  </a:lnTo>
                  <a:lnTo>
                    <a:pt x="317" y="390"/>
                  </a:lnTo>
                  <a:lnTo>
                    <a:pt x="317" y="399"/>
                  </a:lnTo>
                  <a:lnTo>
                    <a:pt x="312" y="403"/>
                  </a:lnTo>
                  <a:lnTo>
                    <a:pt x="308" y="408"/>
                  </a:lnTo>
                  <a:lnTo>
                    <a:pt x="303" y="412"/>
                  </a:lnTo>
                  <a:lnTo>
                    <a:pt x="300" y="418"/>
                  </a:lnTo>
                  <a:lnTo>
                    <a:pt x="296" y="418"/>
                  </a:lnTo>
                  <a:lnTo>
                    <a:pt x="296" y="423"/>
                  </a:lnTo>
                  <a:lnTo>
                    <a:pt x="296" y="427"/>
                  </a:lnTo>
                  <a:lnTo>
                    <a:pt x="45" y="427"/>
                  </a:lnTo>
                  <a:lnTo>
                    <a:pt x="42" y="423"/>
                  </a:lnTo>
                  <a:lnTo>
                    <a:pt x="37" y="418"/>
                  </a:lnTo>
                  <a:lnTo>
                    <a:pt x="33" y="412"/>
                  </a:lnTo>
                  <a:lnTo>
                    <a:pt x="28" y="408"/>
                  </a:lnTo>
                  <a:lnTo>
                    <a:pt x="24" y="403"/>
                  </a:lnTo>
                  <a:lnTo>
                    <a:pt x="24" y="399"/>
                  </a:lnTo>
                  <a:lnTo>
                    <a:pt x="19" y="390"/>
                  </a:lnTo>
                  <a:lnTo>
                    <a:pt x="15" y="385"/>
                  </a:lnTo>
                  <a:lnTo>
                    <a:pt x="10" y="378"/>
                  </a:lnTo>
                  <a:lnTo>
                    <a:pt x="9" y="372"/>
                  </a:lnTo>
                  <a:lnTo>
                    <a:pt x="4" y="362"/>
                  </a:lnTo>
                  <a:lnTo>
                    <a:pt x="4" y="354"/>
                  </a:lnTo>
                  <a:lnTo>
                    <a:pt x="4" y="343"/>
                  </a:lnTo>
                  <a:lnTo>
                    <a:pt x="4" y="338"/>
                  </a:lnTo>
                  <a:lnTo>
                    <a:pt x="0" y="327"/>
                  </a:lnTo>
                  <a:lnTo>
                    <a:pt x="0" y="322"/>
                  </a:lnTo>
                  <a:lnTo>
                    <a:pt x="0" y="313"/>
                  </a:lnTo>
                  <a:lnTo>
                    <a:pt x="1" y="307"/>
                  </a:lnTo>
                  <a:lnTo>
                    <a:pt x="1" y="297"/>
                  </a:lnTo>
                  <a:lnTo>
                    <a:pt x="4" y="291"/>
                  </a:lnTo>
                  <a:lnTo>
                    <a:pt x="6" y="286"/>
                  </a:lnTo>
                  <a:lnTo>
                    <a:pt x="10" y="280"/>
                  </a:lnTo>
                  <a:lnTo>
                    <a:pt x="10" y="273"/>
                  </a:lnTo>
                  <a:lnTo>
                    <a:pt x="15" y="268"/>
                  </a:lnTo>
                  <a:lnTo>
                    <a:pt x="19" y="262"/>
                  </a:lnTo>
                  <a:lnTo>
                    <a:pt x="24" y="257"/>
                  </a:lnTo>
                  <a:lnTo>
                    <a:pt x="24" y="251"/>
                  </a:lnTo>
                  <a:lnTo>
                    <a:pt x="28" y="246"/>
                  </a:lnTo>
                  <a:lnTo>
                    <a:pt x="31" y="241"/>
                  </a:lnTo>
                  <a:lnTo>
                    <a:pt x="36" y="237"/>
                  </a:lnTo>
                  <a:lnTo>
                    <a:pt x="37" y="230"/>
                  </a:lnTo>
                  <a:lnTo>
                    <a:pt x="42" y="224"/>
                  </a:lnTo>
                  <a:lnTo>
                    <a:pt x="49" y="213"/>
                  </a:lnTo>
                  <a:lnTo>
                    <a:pt x="58" y="203"/>
                  </a:lnTo>
                  <a:lnTo>
                    <a:pt x="67" y="186"/>
                  </a:lnTo>
                  <a:lnTo>
                    <a:pt x="78" y="172"/>
                  </a:lnTo>
                  <a:lnTo>
                    <a:pt x="87" y="156"/>
                  </a:lnTo>
                  <a:lnTo>
                    <a:pt x="100" y="141"/>
                  </a:lnTo>
                  <a:lnTo>
                    <a:pt x="109" y="121"/>
                  </a:lnTo>
                  <a:lnTo>
                    <a:pt x="121" y="105"/>
                  </a:lnTo>
                  <a:lnTo>
                    <a:pt x="131" y="89"/>
                  </a:lnTo>
                  <a:lnTo>
                    <a:pt x="141" y="74"/>
                  </a:lnTo>
                  <a:lnTo>
                    <a:pt x="147" y="60"/>
                  </a:lnTo>
                  <a:lnTo>
                    <a:pt x="155" y="49"/>
                  </a:lnTo>
                  <a:lnTo>
                    <a:pt x="158" y="40"/>
                  </a:lnTo>
                  <a:lnTo>
                    <a:pt x="161" y="36"/>
                  </a:lnTo>
                  <a:lnTo>
                    <a:pt x="161" y="31"/>
                  </a:lnTo>
                  <a:lnTo>
                    <a:pt x="161" y="26"/>
                  </a:lnTo>
                  <a:lnTo>
                    <a:pt x="161" y="20"/>
                  </a:lnTo>
                  <a:lnTo>
                    <a:pt x="161" y="18"/>
                  </a:lnTo>
                  <a:lnTo>
                    <a:pt x="161" y="13"/>
                  </a:lnTo>
                  <a:lnTo>
                    <a:pt x="161" y="8"/>
                  </a:lnTo>
                  <a:lnTo>
                    <a:pt x="165" y="8"/>
                  </a:lnTo>
                  <a:lnTo>
                    <a:pt x="165" y="2"/>
                  </a:lnTo>
                  <a:lnTo>
                    <a:pt x="165" y="0"/>
                  </a:lnTo>
                  <a:lnTo>
                    <a:pt x="168" y="0"/>
                  </a:lnTo>
                  <a:lnTo>
                    <a:pt x="171" y="0"/>
                  </a:lnTo>
                </a:path>
              </a:pathLst>
            </a:custGeom>
            <a:solidFill>
              <a:srgbClr val="FFCC00"/>
            </a:solidFill>
            <a:ln w="11113">
              <a:solidFill>
                <a:srgbClr val="000000"/>
              </a:solidFill>
              <a:prstDash val="solid"/>
              <a:round/>
              <a:headEnd/>
              <a:tailEnd/>
            </a:ln>
          </p:spPr>
          <p:txBody>
            <a:bodyPr/>
            <a:lstStyle/>
            <a:p>
              <a:pPr eaLnBrk="0" fontAlgn="base" hangingPunct="0">
                <a:spcBef>
                  <a:spcPct val="0"/>
                </a:spcBef>
                <a:spcAft>
                  <a:spcPct val="0"/>
                </a:spcAft>
              </a:pPr>
              <a:endParaRPr lang="en-US" sz="2400">
                <a:solidFill>
                  <a:srgbClr val="000000"/>
                </a:solidFill>
              </a:endParaRPr>
            </a:p>
          </p:txBody>
        </p:sp>
        <p:sp>
          <p:nvSpPr>
            <p:cNvPr id="6282" name="Freeform 399"/>
            <p:cNvSpPr>
              <a:spLocks/>
            </p:cNvSpPr>
            <p:nvPr/>
          </p:nvSpPr>
          <p:spPr bwMode="auto">
            <a:xfrm>
              <a:off x="1133" y="3024"/>
              <a:ext cx="102" cy="258"/>
            </a:xfrm>
            <a:custGeom>
              <a:avLst/>
              <a:gdLst>
                <a:gd name="T0" fmla="*/ 102 w 127"/>
                <a:gd name="T1" fmla="*/ 31 h 314"/>
                <a:gd name="T2" fmla="*/ 102 w 127"/>
                <a:gd name="T3" fmla="*/ 258 h 314"/>
                <a:gd name="T4" fmla="*/ 0 w 127"/>
                <a:gd name="T5" fmla="*/ 258 h 314"/>
                <a:gd name="T6" fmla="*/ 0 w 127"/>
                <a:gd name="T7" fmla="*/ 42 h 314"/>
                <a:gd name="T8" fmla="*/ 0 w 127"/>
                <a:gd name="T9" fmla="*/ 42 h 314"/>
                <a:gd name="T10" fmla="*/ 0 w 127"/>
                <a:gd name="T11" fmla="*/ 33 h 314"/>
                <a:gd name="T12" fmla="*/ 0 w 127"/>
                <a:gd name="T13" fmla="*/ 29 h 314"/>
                <a:gd name="T14" fmla="*/ 0 w 127"/>
                <a:gd name="T15" fmla="*/ 24 h 314"/>
                <a:gd name="T16" fmla="*/ 4 w 127"/>
                <a:gd name="T17" fmla="*/ 20 h 314"/>
                <a:gd name="T18" fmla="*/ 4 w 127"/>
                <a:gd name="T19" fmla="*/ 15 h 314"/>
                <a:gd name="T20" fmla="*/ 7 w 127"/>
                <a:gd name="T21" fmla="*/ 12 h 314"/>
                <a:gd name="T22" fmla="*/ 11 w 127"/>
                <a:gd name="T23" fmla="*/ 7 h 314"/>
                <a:gd name="T24" fmla="*/ 14 w 127"/>
                <a:gd name="T25" fmla="*/ 7 h 314"/>
                <a:gd name="T26" fmla="*/ 18 w 127"/>
                <a:gd name="T27" fmla="*/ 3 h 314"/>
                <a:gd name="T28" fmla="*/ 22 w 127"/>
                <a:gd name="T29" fmla="*/ 3 h 314"/>
                <a:gd name="T30" fmla="*/ 26 w 127"/>
                <a:gd name="T31" fmla="*/ 0 h 314"/>
                <a:gd name="T32" fmla="*/ 31 w 127"/>
                <a:gd name="T33" fmla="*/ 0 h 314"/>
                <a:gd name="T34" fmla="*/ 35 w 127"/>
                <a:gd name="T35" fmla="*/ 0 h 314"/>
                <a:gd name="T36" fmla="*/ 40 w 127"/>
                <a:gd name="T37" fmla="*/ 0 h 314"/>
                <a:gd name="T38" fmla="*/ 44 w 127"/>
                <a:gd name="T39" fmla="*/ 0 h 314"/>
                <a:gd name="T40" fmla="*/ 51 w 127"/>
                <a:gd name="T41" fmla="*/ 0 h 314"/>
                <a:gd name="T42" fmla="*/ 55 w 127"/>
                <a:gd name="T43" fmla="*/ 0 h 314"/>
                <a:gd name="T44" fmla="*/ 62 w 127"/>
                <a:gd name="T45" fmla="*/ 0 h 314"/>
                <a:gd name="T46" fmla="*/ 66 w 127"/>
                <a:gd name="T47" fmla="*/ 0 h 314"/>
                <a:gd name="T48" fmla="*/ 73 w 127"/>
                <a:gd name="T49" fmla="*/ 0 h 314"/>
                <a:gd name="T50" fmla="*/ 76 w 127"/>
                <a:gd name="T51" fmla="*/ 0 h 314"/>
                <a:gd name="T52" fmla="*/ 80 w 127"/>
                <a:gd name="T53" fmla="*/ 3 h 314"/>
                <a:gd name="T54" fmla="*/ 84 w 127"/>
                <a:gd name="T55" fmla="*/ 3 h 314"/>
                <a:gd name="T56" fmla="*/ 88 w 127"/>
                <a:gd name="T57" fmla="*/ 7 h 314"/>
                <a:gd name="T58" fmla="*/ 88 w 127"/>
                <a:gd name="T59" fmla="*/ 7 h 314"/>
                <a:gd name="T60" fmla="*/ 92 w 127"/>
                <a:gd name="T61" fmla="*/ 12 h 314"/>
                <a:gd name="T62" fmla="*/ 95 w 127"/>
                <a:gd name="T63" fmla="*/ 15 h 314"/>
                <a:gd name="T64" fmla="*/ 98 w 127"/>
                <a:gd name="T65" fmla="*/ 20 h 314"/>
                <a:gd name="T66" fmla="*/ 98 w 127"/>
                <a:gd name="T67" fmla="*/ 24 h 314"/>
                <a:gd name="T68" fmla="*/ 100 w 127"/>
                <a:gd name="T69" fmla="*/ 29 h 314"/>
                <a:gd name="T70" fmla="*/ 100 w 127"/>
                <a:gd name="T71" fmla="*/ 33 h 314"/>
                <a:gd name="T72" fmla="*/ 102 w 127"/>
                <a:gd name="T73" fmla="*/ 42 h 314"/>
                <a:gd name="T74" fmla="*/ 102 w 127"/>
                <a:gd name="T75" fmla="*/ 31 h 314"/>
                <a:gd name="T76" fmla="*/ 102 w 127"/>
                <a:gd name="T77" fmla="*/ 31 h 3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7"/>
                <a:gd name="T118" fmla="*/ 0 h 314"/>
                <a:gd name="T119" fmla="*/ 127 w 127"/>
                <a:gd name="T120" fmla="*/ 314 h 3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7" h="314">
                  <a:moveTo>
                    <a:pt x="127" y="38"/>
                  </a:moveTo>
                  <a:lnTo>
                    <a:pt x="127" y="314"/>
                  </a:lnTo>
                  <a:lnTo>
                    <a:pt x="0" y="314"/>
                  </a:lnTo>
                  <a:lnTo>
                    <a:pt x="0" y="51"/>
                  </a:lnTo>
                  <a:lnTo>
                    <a:pt x="0" y="40"/>
                  </a:lnTo>
                  <a:lnTo>
                    <a:pt x="0" y="35"/>
                  </a:lnTo>
                  <a:lnTo>
                    <a:pt x="0" y="29"/>
                  </a:lnTo>
                  <a:lnTo>
                    <a:pt x="5" y="24"/>
                  </a:lnTo>
                  <a:lnTo>
                    <a:pt x="5" y="18"/>
                  </a:lnTo>
                  <a:lnTo>
                    <a:pt x="9" y="15"/>
                  </a:lnTo>
                  <a:lnTo>
                    <a:pt x="14" y="9"/>
                  </a:lnTo>
                  <a:lnTo>
                    <a:pt x="18" y="9"/>
                  </a:lnTo>
                  <a:lnTo>
                    <a:pt x="23" y="4"/>
                  </a:lnTo>
                  <a:lnTo>
                    <a:pt x="27" y="4"/>
                  </a:lnTo>
                  <a:lnTo>
                    <a:pt x="32" y="0"/>
                  </a:lnTo>
                  <a:lnTo>
                    <a:pt x="38" y="0"/>
                  </a:lnTo>
                  <a:lnTo>
                    <a:pt x="43" y="0"/>
                  </a:lnTo>
                  <a:lnTo>
                    <a:pt x="50" y="0"/>
                  </a:lnTo>
                  <a:lnTo>
                    <a:pt x="55" y="0"/>
                  </a:lnTo>
                  <a:lnTo>
                    <a:pt x="64" y="0"/>
                  </a:lnTo>
                  <a:lnTo>
                    <a:pt x="68" y="0"/>
                  </a:lnTo>
                  <a:lnTo>
                    <a:pt x="77" y="0"/>
                  </a:lnTo>
                  <a:lnTo>
                    <a:pt x="82" y="0"/>
                  </a:lnTo>
                  <a:lnTo>
                    <a:pt x="91" y="0"/>
                  </a:lnTo>
                  <a:lnTo>
                    <a:pt x="95" y="0"/>
                  </a:lnTo>
                  <a:lnTo>
                    <a:pt x="100" y="4"/>
                  </a:lnTo>
                  <a:lnTo>
                    <a:pt x="104" y="4"/>
                  </a:lnTo>
                  <a:lnTo>
                    <a:pt x="110" y="9"/>
                  </a:lnTo>
                  <a:lnTo>
                    <a:pt x="115" y="15"/>
                  </a:lnTo>
                  <a:lnTo>
                    <a:pt x="118" y="18"/>
                  </a:lnTo>
                  <a:lnTo>
                    <a:pt x="122" y="24"/>
                  </a:lnTo>
                  <a:lnTo>
                    <a:pt x="122" y="29"/>
                  </a:lnTo>
                  <a:lnTo>
                    <a:pt x="124" y="35"/>
                  </a:lnTo>
                  <a:lnTo>
                    <a:pt x="124" y="40"/>
                  </a:lnTo>
                  <a:lnTo>
                    <a:pt x="127" y="51"/>
                  </a:lnTo>
                  <a:lnTo>
                    <a:pt x="127"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83" name="Freeform 400"/>
            <p:cNvSpPr>
              <a:spLocks/>
            </p:cNvSpPr>
            <p:nvPr/>
          </p:nvSpPr>
          <p:spPr bwMode="auto">
            <a:xfrm>
              <a:off x="1133" y="2776"/>
              <a:ext cx="102" cy="164"/>
            </a:xfrm>
            <a:custGeom>
              <a:avLst/>
              <a:gdLst>
                <a:gd name="T0" fmla="*/ 102 w 127"/>
                <a:gd name="T1" fmla="*/ 41 h 200"/>
                <a:gd name="T2" fmla="*/ 102 w 127"/>
                <a:gd name="T3" fmla="*/ 164 h 200"/>
                <a:gd name="T4" fmla="*/ 0 w 127"/>
                <a:gd name="T5" fmla="*/ 164 h 200"/>
                <a:gd name="T6" fmla="*/ 0 w 127"/>
                <a:gd name="T7" fmla="*/ 41 h 200"/>
                <a:gd name="T8" fmla="*/ 0 w 127"/>
                <a:gd name="T9" fmla="*/ 41 h 200"/>
                <a:gd name="T10" fmla="*/ 0 w 127"/>
                <a:gd name="T11" fmla="*/ 37 h 200"/>
                <a:gd name="T12" fmla="*/ 0 w 127"/>
                <a:gd name="T13" fmla="*/ 32 h 200"/>
                <a:gd name="T14" fmla="*/ 0 w 127"/>
                <a:gd name="T15" fmla="*/ 28 h 200"/>
                <a:gd name="T16" fmla="*/ 4 w 127"/>
                <a:gd name="T17" fmla="*/ 25 h 200"/>
                <a:gd name="T18" fmla="*/ 4 w 127"/>
                <a:gd name="T19" fmla="*/ 21 h 200"/>
                <a:gd name="T20" fmla="*/ 7 w 127"/>
                <a:gd name="T21" fmla="*/ 16 h 200"/>
                <a:gd name="T22" fmla="*/ 11 w 127"/>
                <a:gd name="T23" fmla="*/ 11 h 200"/>
                <a:gd name="T24" fmla="*/ 14 w 127"/>
                <a:gd name="T25" fmla="*/ 11 h 200"/>
                <a:gd name="T26" fmla="*/ 18 w 127"/>
                <a:gd name="T27" fmla="*/ 7 h 200"/>
                <a:gd name="T28" fmla="*/ 22 w 127"/>
                <a:gd name="T29" fmla="*/ 6 h 200"/>
                <a:gd name="T30" fmla="*/ 26 w 127"/>
                <a:gd name="T31" fmla="*/ 1 h 200"/>
                <a:gd name="T32" fmla="*/ 31 w 127"/>
                <a:gd name="T33" fmla="*/ 1 h 200"/>
                <a:gd name="T34" fmla="*/ 35 w 127"/>
                <a:gd name="T35" fmla="*/ 0 h 200"/>
                <a:gd name="T36" fmla="*/ 40 w 127"/>
                <a:gd name="T37" fmla="*/ 0 h 200"/>
                <a:gd name="T38" fmla="*/ 44 w 127"/>
                <a:gd name="T39" fmla="*/ 0 h 200"/>
                <a:gd name="T40" fmla="*/ 51 w 127"/>
                <a:gd name="T41" fmla="*/ 0 h 200"/>
                <a:gd name="T42" fmla="*/ 55 w 127"/>
                <a:gd name="T43" fmla="*/ 0 h 200"/>
                <a:gd name="T44" fmla="*/ 62 w 127"/>
                <a:gd name="T45" fmla="*/ 0 h 200"/>
                <a:gd name="T46" fmla="*/ 66 w 127"/>
                <a:gd name="T47" fmla="*/ 0 h 200"/>
                <a:gd name="T48" fmla="*/ 73 w 127"/>
                <a:gd name="T49" fmla="*/ 1 h 200"/>
                <a:gd name="T50" fmla="*/ 76 w 127"/>
                <a:gd name="T51" fmla="*/ 1 h 200"/>
                <a:gd name="T52" fmla="*/ 80 w 127"/>
                <a:gd name="T53" fmla="*/ 6 h 200"/>
                <a:gd name="T54" fmla="*/ 84 w 127"/>
                <a:gd name="T55" fmla="*/ 7 h 200"/>
                <a:gd name="T56" fmla="*/ 88 w 127"/>
                <a:gd name="T57" fmla="*/ 11 h 200"/>
                <a:gd name="T58" fmla="*/ 88 w 127"/>
                <a:gd name="T59" fmla="*/ 11 h 200"/>
                <a:gd name="T60" fmla="*/ 92 w 127"/>
                <a:gd name="T61" fmla="*/ 16 h 200"/>
                <a:gd name="T62" fmla="*/ 95 w 127"/>
                <a:gd name="T63" fmla="*/ 21 h 200"/>
                <a:gd name="T64" fmla="*/ 98 w 127"/>
                <a:gd name="T65" fmla="*/ 25 h 200"/>
                <a:gd name="T66" fmla="*/ 98 w 127"/>
                <a:gd name="T67" fmla="*/ 28 h 200"/>
                <a:gd name="T68" fmla="*/ 100 w 127"/>
                <a:gd name="T69" fmla="*/ 32 h 200"/>
                <a:gd name="T70" fmla="*/ 100 w 127"/>
                <a:gd name="T71" fmla="*/ 37 h 200"/>
                <a:gd name="T72" fmla="*/ 102 w 127"/>
                <a:gd name="T73" fmla="*/ 41 h 200"/>
                <a:gd name="T74" fmla="*/ 102 w 127"/>
                <a:gd name="T75" fmla="*/ 41 h 200"/>
                <a:gd name="T76" fmla="*/ 102 w 127"/>
                <a:gd name="T77" fmla="*/ 41 h 2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7"/>
                <a:gd name="T118" fmla="*/ 0 h 200"/>
                <a:gd name="T119" fmla="*/ 127 w 127"/>
                <a:gd name="T120" fmla="*/ 200 h 20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7" h="200">
                  <a:moveTo>
                    <a:pt x="127" y="50"/>
                  </a:moveTo>
                  <a:lnTo>
                    <a:pt x="127" y="200"/>
                  </a:lnTo>
                  <a:lnTo>
                    <a:pt x="0" y="200"/>
                  </a:lnTo>
                  <a:lnTo>
                    <a:pt x="0" y="50"/>
                  </a:lnTo>
                  <a:lnTo>
                    <a:pt x="0" y="45"/>
                  </a:lnTo>
                  <a:lnTo>
                    <a:pt x="0" y="39"/>
                  </a:lnTo>
                  <a:lnTo>
                    <a:pt x="0" y="34"/>
                  </a:lnTo>
                  <a:lnTo>
                    <a:pt x="5" y="30"/>
                  </a:lnTo>
                  <a:lnTo>
                    <a:pt x="5" y="25"/>
                  </a:lnTo>
                  <a:lnTo>
                    <a:pt x="9" y="19"/>
                  </a:lnTo>
                  <a:lnTo>
                    <a:pt x="14" y="14"/>
                  </a:lnTo>
                  <a:lnTo>
                    <a:pt x="18" y="14"/>
                  </a:lnTo>
                  <a:lnTo>
                    <a:pt x="23" y="9"/>
                  </a:lnTo>
                  <a:lnTo>
                    <a:pt x="27" y="7"/>
                  </a:lnTo>
                  <a:lnTo>
                    <a:pt x="32" y="1"/>
                  </a:lnTo>
                  <a:lnTo>
                    <a:pt x="38" y="1"/>
                  </a:lnTo>
                  <a:lnTo>
                    <a:pt x="43" y="0"/>
                  </a:lnTo>
                  <a:lnTo>
                    <a:pt x="50" y="0"/>
                  </a:lnTo>
                  <a:lnTo>
                    <a:pt x="55" y="0"/>
                  </a:lnTo>
                  <a:lnTo>
                    <a:pt x="64" y="0"/>
                  </a:lnTo>
                  <a:lnTo>
                    <a:pt x="68" y="0"/>
                  </a:lnTo>
                  <a:lnTo>
                    <a:pt x="77" y="0"/>
                  </a:lnTo>
                  <a:lnTo>
                    <a:pt x="82" y="0"/>
                  </a:lnTo>
                  <a:lnTo>
                    <a:pt x="91" y="1"/>
                  </a:lnTo>
                  <a:lnTo>
                    <a:pt x="95" y="1"/>
                  </a:lnTo>
                  <a:lnTo>
                    <a:pt x="100" y="7"/>
                  </a:lnTo>
                  <a:lnTo>
                    <a:pt x="104" y="9"/>
                  </a:lnTo>
                  <a:lnTo>
                    <a:pt x="110" y="14"/>
                  </a:lnTo>
                  <a:lnTo>
                    <a:pt x="115" y="19"/>
                  </a:lnTo>
                  <a:lnTo>
                    <a:pt x="118" y="25"/>
                  </a:lnTo>
                  <a:lnTo>
                    <a:pt x="122" y="30"/>
                  </a:lnTo>
                  <a:lnTo>
                    <a:pt x="122" y="34"/>
                  </a:lnTo>
                  <a:lnTo>
                    <a:pt x="124" y="39"/>
                  </a:lnTo>
                  <a:lnTo>
                    <a:pt x="124" y="45"/>
                  </a:lnTo>
                  <a:lnTo>
                    <a:pt x="12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84" name="Freeform 401"/>
            <p:cNvSpPr>
              <a:spLocks/>
            </p:cNvSpPr>
            <p:nvPr/>
          </p:nvSpPr>
          <p:spPr bwMode="auto">
            <a:xfrm>
              <a:off x="818" y="2962"/>
              <a:ext cx="86" cy="144"/>
            </a:xfrm>
            <a:custGeom>
              <a:avLst/>
              <a:gdLst>
                <a:gd name="T0" fmla="*/ 86 w 105"/>
                <a:gd name="T1" fmla="*/ 41 h 177"/>
                <a:gd name="T2" fmla="*/ 86 w 105"/>
                <a:gd name="T3" fmla="*/ 144 h 177"/>
                <a:gd name="T4" fmla="*/ 0 w 105"/>
                <a:gd name="T5" fmla="*/ 144 h 177"/>
                <a:gd name="T6" fmla="*/ 0 w 105"/>
                <a:gd name="T7" fmla="*/ 41 h 177"/>
                <a:gd name="T8" fmla="*/ 0 w 105"/>
                <a:gd name="T9" fmla="*/ 41 h 177"/>
                <a:gd name="T10" fmla="*/ 0 w 105"/>
                <a:gd name="T11" fmla="*/ 37 h 177"/>
                <a:gd name="T12" fmla="*/ 0 w 105"/>
                <a:gd name="T13" fmla="*/ 33 h 177"/>
                <a:gd name="T14" fmla="*/ 0 w 105"/>
                <a:gd name="T15" fmla="*/ 28 h 177"/>
                <a:gd name="T16" fmla="*/ 1 w 105"/>
                <a:gd name="T17" fmla="*/ 25 h 177"/>
                <a:gd name="T18" fmla="*/ 1 w 105"/>
                <a:gd name="T19" fmla="*/ 21 h 177"/>
                <a:gd name="T20" fmla="*/ 5 w 105"/>
                <a:gd name="T21" fmla="*/ 16 h 177"/>
                <a:gd name="T22" fmla="*/ 7 w 105"/>
                <a:gd name="T23" fmla="*/ 12 h 177"/>
                <a:gd name="T24" fmla="*/ 11 w 105"/>
                <a:gd name="T25" fmla="*/ 12 h 177"/>
                <a:gd name="T26" fmla="*/ 12 w 105"/>
                <a:gd name="T27" fmla="*/ 7 h 177"/>
                <a:gd name="T28" fmla="*/ 16 w 105"/>
                <a:gd name="T29" fmla="*/ 7 h 177"/>
                <a:gd name="T30" fmla="*/ 20 w 105"/>
                <a:gd name="T31" fmla="*/ 2 h 177"/>
                <a:gd name="T32" fmla="*/ 23 w 105"/>
                <a:gd name="T33" fmla="*/ 2 h 177"/>
                <a:gd name="T34" fmla="*/ 27 w 105"/>
                <a:gd name="T35" fmla="*/ 0 h 177"/>
                <a:gd name="T36" fmla="*/ 32 w 105"/>
                <a:gd name="T37" fmla="*/ 0 h 177"/>
                <a:gd name="T38" fmla="*/ 36 w 105"/>
                <a:gd name="T39" fmla="*/ 0 h 177"/>
                <a:gd name="T40" fmla="*/ 43 w 105"/>
                <a:gd name="T41" fmla="*/ 0 h 177"/>
                <a:gd name="T42" fmla="*/ 47 w 105"/>
                <a:gd name="T43" fmla="*/ 0 h 177"/>
                <a:gd name="T44" fmla="*/ 51 w 105"/>
                <a:gd name="T45" fmla="*/ 0 h 177"/>
                <a:gd name="T46" fmla="*/ 54 w 105"/>
                <a:gd name="T47" fmla="*/ 0 h 177"/>
                <a:gd name="T48" fmla="*/ 59 w 105"/>
                <a:gd name="T49" fmla="*/ 2 h 177"/>
                <a:gd name="T50" fmla="*/ 63 w 105"/>
                <a:gd name="T51" fmla="*/ 2 h 177"/>
                <a:gd name="T52" fmla="*/ 66 w 105"/>
                <a:gd name="T53" fmla="*/ 7 h 177"/>
                <a:gd name="T54" fmla="*/ 70 w 105"/>
                <a:gd name="T55" fmla="*/ 7 h 177"/>
                <a:gd name="T56" fmla="*/ 74 w 105"/>
                <a:gd name="T57" fmla="*/ 12 h 177"/>
                <a:gd name="T58" fmla="*/ 74 w 105"/>
                <a:gd name="T59" fmla="*/ 12 h 177"/>
                <a:gd name="T60" fmla="*/ 78 w 105"/>
                <a:gd name="T61" fmla="*/ 16 h 177"/>
                <a:gd name="T62" fmla="*/ 79 w 105"/>
                <a:gd name="T63" fmla="*/ 21 h 177"/>
                <a:gd name="T64" fmla="*/ 83 w 105"/>
                <a:gd name="T65" fmla="*/ 25 h 177"/>
                <a:gd name="T66" fmla="*/ 83 w 105"/>
                <a:gd name="T67" fmla="*/ 28 h 177"/>
                <a:gd name="T68" fmla="*/ 84 w 105"/>
                <a:gd name="T69" fmla="*/ 33 h 177"/>
                <a:gd name="T70" fmla="*/ 84 w 105"/>
                <a:gd name="T71" fmla="*/ 37 h 177"/>
                <a:gd name="T72" fmla="*/ 86 w 105"/>
                <a:gd name="T73" fmla="*/ 41 h 177"/>
                <a:gd name="T74" fmla="*/ 86 w 105"/>
                <a:gd name="T75" fmla="*/ 41 h 177"/>
                <a:gd name="T76" fmla="*/ 86 w 105"/>
                <a:gd name="T77" fmla="*/ 41 h 17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5"/>
                <a:gd name="T118" fmla="*/ 0 h 177"/>
                <a:gd name="T119" fmla="*/ 105 w 105"/>
                <a:gd name="T120" fmla="*/ 177 h 17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5" h="177">
                  <a:moveTo>
                    <a:pt x="105" y="51"/>
                  </a:moveTo>
                  <a:lnTo>
                    <a:pt x="105" y="177"/>
                  </a:lnTo>
                  <a:lnTo>
                    <a:pt x="0" y="177"/>
                  </a:lnTo>
                  <a:lnTo>
                    <a:pt x="0" y="51"/>
                  </a:lnTo>
                  <a:lnTo>
                    <a:pt x="0" y="45"/>
                  </a:lnTo>
                  <a:lnTo>
                    <a:pt x="0" y="40"/>
                  </a:lnTo>
                  <a:lnTo>
                    <a:pt x="0" y="35"/>
                  </a:lnTo>
                  <a:lnTo>
                    <a:pt x="1" y="31"/>
                  </a:lnTo>
                  <a:lnTo>
                    <a:pt x="1" y="26"/>
                  </a:lnTo>
                  <a:lnTo>
                    <a:pt x="6" y="20"/>
                  </a:lnTo>
                  <a:lnTo>
                    <a:pt x="9" y="15"/>
                  </a:lnTo>
                  <a:lnTo>
                    <a:pt x="13" y="15"/>
                  </a:lnTo>
                  <a:lnTo>
                    <a:pt x="15" y="9"/>
                  </a:lnTo>
                  <a:lnTo>
                    <a:pt x="19" y="8"/>
                  </a:lnTo>
                  <a:lnTo>
                    <a:pt x="24" y="2"/>
                  </a:lnTo>
                  <a:lnTo>
                    <a:pt x="28" y="2"/>
                  </a:lnTo>
                  <a:lnTo>
                    <a:pt x="33" y="0"/>
                  </a:lnTo>
                  <a:lnTo>
                    <a:pt x="39" y="0"/>
                  </a:lnTo>
                  <a:lnTo>
                    <a:pt x="44" y="0"/>
                  </a:lnTo>
                  <a:lnTo>
                    <a:pt x="53" y="0"/>
                  </a:lnTo>
                  <a:lnTo>
                    <a:pt x="57" y="0"/>
                  </a:lnTo>
                  <a:lnTo>
                    <a:pt x="62" y="0"/>
                  </a:lnTo>
                  <a:lnTo>
                    <a:pt x="66" y="0"/>
                  </a:lnTo>
                  <a:lnTo>
                    <a:pt x="72" y="2"/>
                  </a:lnTo>
                  <a:lnTo>
                    <a:pt x="77" y="2"/>
                  </a:lnTo>
                  <a:lnTo>
                    <a:pt x="81" y="8"/>
                  </a:lnTo>
                  <a:lnTo>
                    <a:pt x="86" y="9"/>
                  </a:lnTo>
                  <a:lnTo>
                    <a:pt x="90" y="15"/>
                  </a:lnTo>
                  <a:lnTo>
                    <a:pt x="95" y="20"/>
                  </a:lnTo>
                  <a:lnTo>
                    <a:pt x="96" y="26"/>
                  </a:lnTo>
                  <a:lnTo>
                    <a:pt x="101" y="31"/>
                  </a:lnTo>
                  <a:lnTo>
                    <a:pt x="101" y="35"/>
                  </a:lnTo>
                  <a:lnTo>
                    <a:pt x="102" y="40"/>
                  </a:lnTo>
                  <a:lnTo>
                    <a:pt x="102" y="45"/>
                  </a:lnTo>
                  <a:lnTo>
                    <a:pt x="105"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85" name="Freeform 402"/>
            <p:cNvSpPr>
              <a:spLocks/>
            </p:cNvSpPr>
            <p:nvPr/>
          </p:nvSpPr>
          <p:spPr bwMode="auto">
            <a:xfrm>
              <a:off x="1304" y="3013"/>
              <a:ext cx="68" cy="144"/>
            </a:xfrm>
            <a:custGeom>
              <a:avLst/>
              <a:gdLst>
                <a:gd name="T0" fmla="*/ 68 w 85"/>
                <a:gd name="T1" fmla="*/ 72 h 175"/>
                <a:gd name="T2" fmla="*/ 68 w 85"/>
                <a:gd name="T3" fmla="*/ 144 h 175"/>
                <a:gd name="T4" fmla="*/ 0 w 85"/>
                <a:gd name="T5" fmla="*/ 144 h 175"/>
                <a:gd name="T6" fmla="*/ 0 w 85"/>
                <a:gd name="T7" fmla="*/ 72 h 175"/>
                <a:gd name="T8" fmla="*/ 0 w 85"/>
                <a:gd name="T9" fmla="*/ 68 h 175"/>
                <a:gd name="T10" fmla="*/ 4 w 85"/>
                <a:gd name="T11" fmla="*/ 65 h 175"/>
                <a:gd name="T12" fmla="*/ 7 w 85"/>
                <a:gd name="T13" fmla="*/ 61 h 175"/>
                <a:gd name="T14" fmla="*/ 11 w 85"/>
                <a:gd name="T15" fmla="*/ 59 h 175"/>
                <a:gd name="T16" fmla="*/ 13 w 85"/>
                <a:gd name="T17" fmla="*/ 54 h 175"/>
                <a:gd name="T18" fmla="*/ 16 w 85"/>
                <a:gd name="T19" fmla="*/ 50 h 175"/>
                <a:gd name="T20" fmla="*/ 20 w 85"/>
                <a:gd name="T21" fmla="*/ 46 h 175"/>
                <a:gd name="T22" fmla="*/ 23 w 85"/>
                <a:gd name="T23" fmla="*/ 43 h 175"/>
                <a:gd name="T24" fmla="*/ 23 w 85"/>
                <a:gd name="T25" fmla="*/ 34 h 175"/>
                <a:gd name="T26" fmla="*/ 27 w 85"/>
                <a:gd name="T27" fmla="*/ 30 h 175"/>
                <a:gd name="T28" fmla="*/ 27 w 85"/>
                <a:gd name="T29" fmla="*/ 25 h 175"/>
                <a:gd name="T30" fmla="*/ 30 w 85"/>
                <a:gd name="T31" fmla="*/ 21 h 175"/>
                <a:gd name="T32" fmla="*/ 30 w 85"/>
                <a:gd name="T33" fmla="*/ 13 h 175"/>
                <a:gd name="T34" fmla="*/ 32 w 85"/>
                <a:gd name="T35" fmla="*/ 8 h 175"/>
                <a:gd name="T36" fmla="*/ 32 w 85"/>
                <a:gd name="T37" fmla="*/ 4 h 175"/>
                <a:gd name="T38" fmla="*/ 34 w 85"/>
                <a:gd name="T39" fmla="*/ 0 h 175"/>
                <a:gd name="T40" fmla="*/ 34 w 85"/>
                <a:gd name="T41" fmla="*/ 0 h 175"/>
                <a:gd name="T42" fmla="*/ 34 w 85"/>
                <a:gd name="T43" fmla="*/ 4 h 175"/>
                <a:gd name="T44" fmla="*/ 34 w 85"/>
                <a:gd name="T45" fmla="*/ 8 h 175"/>
                <a:gd name="T46" fmla="*/ 34 w 85"/>
                <a:gd name="T47" fmla="*/ 13 h 175"/>
                <a:gd name="T48" fmla="*/ 35 w 85"/>
                <a:gd name="T49" fmla="*/ 21 h 175"/>
                <a:gd name="T50" fmla="*/ 35 w 85"/>
                <a:gd name="T51" fmla="*/ 25 h 175"/>
                <a:gd name="T52" fmla="*/ 39 w 85"/>
                <a:gd name="T53" fmla="*/ 30 h 175"/>
                <a:gd name="T54" fmla="*/ 40 w 85"/>
                <a:gd name="T55" fmla="*/ 34 h 175"/>
                <a:gd name="T56" fmla="*/ 44 w 85"/>
                <a:gd name="T57" fmla="*/ 43 h 175"/>
                <a:gd name="T58" fmla="*/ 44 w 85"/>
                <a:gd name="T59" fmla="*/ 46 h 175"/>
                <a:gd name="T60" fmla="*/ 47 w 85"/>
                <a:gd name="T61" fmla="*/ 50 h 175"/>
                <a:gd name="T62" fmla="*/ 51 w 85"/>
                <a:gd name="T63" fmla="*/ 54 h 175"/>
                <a:gd name="T64" fmla="*/ 54 w 85"/>
                <a:gd name="T65" fmla="*/ 59 h 175"/>
                <a:gd name="T66" fmla="*/ 57 w 85"/>
                <a:gd name="T67" fmla="*/ 61 h 175"/>
                <a:gd name="T68" fmla="*/ 61 w 85"/>
                <a:gd name="T69" fmla="*/ 65 h 175"/>
                <a:gd name="T70" fmla="*/ 64 w 85"/>
                <a:gd name="T71" fmla="*/ 68 h 175"/>
                <a:gd name="T72" fmla="*/ 68 w 85"/>
                <a:gd name="T73" fmla="*/ 72 h 175"/>
                <a:gd name="T74" fmla="*/ 68 w 85"/>
                <a:gd name="T75" fmla="*/ 72 h 1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5"/>
                <a:gd name="T115" fmla="*/ 0 h 175"/>
                <a:gd name="T116" fmla="*/ 85 w 85"/>
                <a:gd name="T117" fmla="*/ 175 h 1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5" h="175">
                  <a:moveTo>
                    <a:pt x="85" y="88"/>
                  </a:moveTo>
                  <a:lnTo>
                    <a:pt x="85" y="175"/>
                  </a:lnTo>
                  <a:lnTo>
                    <a:pt x="0" y="175"/>
                  </a:lnTo>
                  <a:lnTo>
                    <a:pt x="0" y="88"/>
                  </a:lnTo>
                  <a:lnTo>
                    <a:pt x="0" y="83"/>
                  </a:lnTo>
                  <a:lnTo>
                    <a:pt x="5" y="79"/>
                  </a:lnTo>
                  <a:lnTo>
                    <a:pt x="9" y="74"/>
                  </a:lnTo>
                  <a:lnTo>
                    <a:pt x="14" y="72"/>
                  </a:lnTo>
                  <a:lnTo>
                    <a:pt x="16" y="66"/>
                  </a:lnTo>
                  <a:lnTo>
                    <a:pt x="20" y="61"/>
                  </a:lnTo>
                  <a:lnTo>
                    <a:pt x="25" y="56"/>
                  </a:lnTo>
                  <a:lnTo>
                    <a:pt x="29" y="52"/>
                  </a:lnTo>
                  <a:lnTo>
                    <a:pt x="29" y="41"/>
                  </a:lnTo>
                  <a:lnTo>
                    <a:pt x="34" y="36"/>
                  </a:lnTo>
                  <a:lnTo>
                    <a:pt x="34" y="30"/>
                  </a:lnTo>
                  <a:lnTo>
                    <a:pt x="38" y="25"/>
                  </a:lnTo>
                  <a:lnTo>
                    <a:pt x="38" y="16"/>
                  </a:lnTo>
                  <a:lnTo>
                    <a:pt x="40" y="10"/>
                  </a:lnTo>
                  <a:lnTo>
                    <a:pt x="40" y="5"/>
                  </a:lnTo>
                  <a:lnTo>
                    <a:pt x="43" y="0"/>
                  </a:lnTo>
                  <a:lnTo>
                    <a:pt x="43" y="5"/>
                  </a:lnTo>
                  <a:lnTo>
                    <a:pt x="43" y="10"/>
                  </a:lnTo>
                  <a:lnTo>
                    <a:pt x="43" y="16"/>
                  </a:lnTo>
                  <a:lnTo>
                    <a:pt x="44" y="25"/>
                  </a:lnTo>
                  <a:lnTo>
                    <a:pt x="44" y="30"/>
                  </a:lnTo>
                  <a:lnTo>
                    <a:pt x="49" y="36"/>
                  </a:lnTo>
                  <a:lnTo>
                    <a:pt x="50" y="41"/>
                  </a:lnTo>
                  <a:lnTo>
                    <a:pt x="55" y="52"/>
                  </a:lnTo>
                  <a:lnTo>
                    <a:pt x="55" y="56"/>
                  </a:lnTo>
                  <a:lnTo>
                    <a:pt x="59" y="61"/>
                  </a:lnTo>
                  <a:lnTo>
                    <a:pt x="64" y="66"/>
                  </a:lnTo>
                  <a:lnTo>
                    <a:pt x="68" y="72"/>
                  </a:lnTo>
                  <a:lnTo>
                    <a:pt x="71" y="74"/>
                  </a:lnTo>
                  <a:lnTo>
                    <a:pt x="76" y="79"/>
                  </a:lnTo>
                  <a:lnTo>
                    <a:pt x="80" y="83"/>
                  </a:lnTo>
                  <a:lnTo>
                    <a:pt x="85"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86" name="Freeform 403"/>
            <p:cNvSpPr>
              <a:spLocks/>
            </p:cNvSpPr>
            <p:nvPr/>
          </p:nvSpPr>
          <p:spPr bwMode="auto">
            <a:xfrm>
              <a:off x="2052" y="2735"/>
              <a:ext cx="53" cy="227"/>
            </a:xfrm>
            <a:custGeom>
              <a:avLst/>
              <a:gdLst>
                <a:gd name="T0" fmla="*/ 0 w 64"/>
                <a:gd name="T1" fmla="*/ 51 h 274"/>
                <a:gd name="T2" fmla="*/ 0 w 64"/>
                <a:gd name="T3" fmla="*/ 41 h 274"/>
                <a:gd name="T4" fmla="*/ 0 w 64"/>
                <a:gd name="T5" fmla="*/ 37 h 274"/>
                <a:gd name="T6" fmla="*/ 0 w 64"/>
                <a:gd name="T7" fmla="*/ 31 h 274"/>
                <a:gd name="T8" fmla="*/ 0 w 64"/>
                <a:gd name="T9" fmla="*/ 27 h 274"/>
                <a:gd name="T10" fmla="*/ 0 w 64"/>
                <a:gd name="T11" fmla="*/ 22 h 274"/>
                <a:gd name="T12" fmla="*/ 2 w 64"/>
                <a:gd name="T13" fmla="*/ 18 h 274"/>
                <a:gd name="T14" fmla="*/ 2 w 64"/>
                <a:gd name="T15" fmla="*/ 13 h 274"/>
                <a:gd name="T16" fmla="*/ 5 w 64"/>
                <a:gd name="T17" fmla="*/ 12 h 274"/>
                <a:gd name="T18" fmla="*/ 5 w 64"/>
                <a:gd name="T19" fmla="*/ 7 h 274"/>
                <a:gd name="T20" fmla="*/ 9 w 64"/>
                <a:gd name="T21" fmla="*/ 6 h 274"/>
                <a:gd name="T22" fmla="*/ 10 w 64"/>
                <a:gd name="T23" fmla="*/ 2 h 274"/>
                <a:gd name="T24" fmla="*/ 14 w 64"/>
                <a:gd name="T25" fmla="*/ 2 h 274"/>
                <a:gd name="T26" fmla="*/ 15 w 64"/>
                <a:gd name="T27" fmla="*/ 0 h 274"/>
                <a:gd name="T28" fmla="*/ 19 w 64"/>
                <a:gd name="T29" fmla="*/ 0 h 274"/>
                <a:gd name="T30" fmla="*/ 22 w 64"/>
                <a:gd name="T31" fmla="*/ 0 h 274"/>
                <a:gd name="T32" fmla="*/ 27 w 64"/>
                <a:gd name="T33" fmla="*/ 0 h 274"/>
                <a:gd name="T34" fmla="*/ 27 w 64"/>
                <a:gd name="T35" fmla="*/ 0 h 274"/>
                <a:gd name="T36" fmla="*/ 31 w 64"/>
                <a:gd name="T37" fmla="*/ 0 h 274"/>
                <a:gd name="T38" fmla="*/ 33 w 64"/>
                <a:gd name="T39" fmla="*/ 0 h 274"/>
                <a:gd name="T40" fmla="*/ 36 w 64"/>
                <a:gd name="T41" fmla="*/ 2 h 274"/>
                <a:gd name="T42" fmla="*/ 36 w 64"/>
                <a:gd name="T43" fmla="*/ 2 h 274"/>
                <a:gd name="T44" fmla="*/ 41 w 64"/>
                <a:gd name="T45" fmla="*/ 6 h 274"/>
                <a:gd name="T46" fmla="*/ 41 w 64"/>
                <a:gd name="T47" fmla="*/ 7 h 274"/>
                <a:gd name="T48" fmla="*/ 46 w 64"/>
                <a:gd name="T49" fmla="*/ 12 h 274"/>
                <a:gd name="T50" fmla="*/ 46 w 64"/>
                <a:gd name="T51" fmla="*/ 13 h 274"/>
                <a:gd name="T52" fmla="*/ 46 w 64"/>
                <a:gd name="T53" fmla="*/ 18 h 274"/>
                <a:gd name="T54" fmla="*/ 46 w 64"/>
                <a:gd name="T55" fmla="*/ 22 h 274"/>
                <a:gd name="T56" fmla="*/ 51 w 64"/>
                <a:gd name="T57" fmla="*/ 27 h 274"/>
                <a:gd name="T58" fmla="*/ 51 w 64"/>
                <a:gd name="T59" fmla="*/ 31 h 274"/>
                <a:gd name="T60" fmla="*/ 51 w 64"/>
                <a:gd name="T61" fmla="*/ 37 h 274"/>
                <a:gd name="T62" fmla="*/ 51 w 64"/>
                <a:gd name="T63" fmla="*/ 41 h 274"/>
                <a:gd name="T64" fmla="*/ 53 w 64"/>
                <a:gd name="T65" fmla="*/ 51 h 274"/>
                <a:gd name="T66" fmla="*/ 53 w 64"/>
                <a:gd name="T67" fmla="*/ 51 h 274"/>
                <a:gd name="T68" fmla="*/ 53 w 64"/>
                <a:gd name="T69" fmla="*/ 227 h 274"/>
                <a:gd name="T70" fmla="*/ 0 w 64"/>
                <a:gd name="T71" fmla="*/ 227 h 274"/>
                <a:gd name="T72" fmla="*/ 0 w 64"/>
                <a:gd name="T73" fmla="*/ 51 h 274"/>
                <a:gd name="T74" fmla="*/ 0 w 64"/>
                <a:gd name="T75" fmla="*/ 51 h 274"/>
                <a:gd name="T76" fmla="*/ 0 w 64"/>
                <a:gd name="T77" fmla="*/ 51 h 27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4"/>
                <a:gd name="T118" fmla="*/ 0 h 274"/>
                <a:gd name="T119" fmla="*/ 64 w 64"/>
                <a:gd name="T120" fmla="*/ 274 h 27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4" h="274">
                  <a:moveTo>
                    <a:pt x="0" y="61"/>
                  </a:moveTo>
                  <a:lnTo>
                    <a:pt x="0" y="50"/>
                  </a:lnTo>
                  <a:lnTo>
                    <a:pt x="0" y="45"/>
                  </a:lnTo>
                  <a:lnTo>
                    <a:pt x="0" y="38"/>
                  </a:lnTo>
                  <a:lnTo>
                    <a:pt x="0" y="32"/>
                  </a:lnTo>
                  <a:lnTo>
                    <a:pt x="0" y="27"/>
                  </a:lnTo>
                  <a:lnTo>
                    <a:pt x="2" y="22"/>
                  </a:lnTo>
                  <a:lnTo>
                    <a:pt x="2" y="16"/>
                  </a:lnTo>
                  <a:lnTo>
                    <a:pt x="6" y="14"/>
                  </a:lnTo>
                  <a:lnTo>
                    <a:pt x="6" y="9"/>
                  </a:lnTo>
                  <a:lnTo>
                    <a:pt x="11" y="7"/>
                  </a:lnTo>
                  <a:lnTo>
                    <a:pt x="12" y="2"/>
                  </a:lnTo>
                  <a:lnTo>
                    <a:pt x="17" y="2"/>
                  </a:lnTo>
                  <a:lnTo>
                    <a:pt x="18" y="0"/>
                  </a:lnTo>
                  <a:lnTo>
                    <a:pt x="23" y="0"/>
                  </a:lnTo>
                  <a:lnTo>
                    <a:pt x="27" y="0"/>
                  </a:lnTo>
                  <a:lnTo>
                    <a:pt x="32" y="0"/>
                  </a:lnTo>
                  <a:lnTo>
                    <a:pt x="37" y="0"/>
                  </a:lnTo>
                  <a:lnTo>
                    <a:pt x="40" y="0"/>
                  </a:lnTo>
                  <a:lnTo>
                    <a:pt x="44" y="2"/>
                  </a:lnTo>
                  <a:lnTo>
                    <a:pt x="49" y="7"/>
                  </a:lnTo>
                  <a:lnTo>
                    <a:pt x="50" y="9"/>
                  </a:lnTo>
                  <a:lnTo>
                    <a:pt x="55" y="14"/>
                  </a:lnTo>
                  <a:lnTo>
                    <a:pt x="55" y="16"/>
                  </a:lnTo>
                  <a:lnTo>
                    <a:pt x="56" y="22"/>
                  </a:lnTo>
                  <a:lnTo>
                    <a:pt x="56" y="27"/>
                  </a:lnTo>
                  <a:lnTo>
                    <a:pt x="61" y="32"/>
                  </a:lnTo>
                  <a:lnTo>
                    <a:pt x="61" y="38"/>
                  </a:lnTo>
                  <a:lnTo>
                    <a:pt x="61" y="45"/>
                  </a:lnTo>
                  <a:lnTo>
                    <a:pt x="61" y="50"/>
                  </a:lnTo>
                  <a:lnTo>
                    <a:pt x="64" y="61"/>
                  </a:lnTo>
                  <a:lnTo>
                    <a:pt x="64" y="274"/>
                  </a:lnTo>
                  <a:lnTo>
                    <a:pt x="0" y="274"/>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87" name="Freeform 404"/>
            <p:cNvSpPr>
              <a:spLocks/>
            </p:cNvSpPr>
            <p:nvPr/>
          </p:nvSpPr>
          <p:spPr bwMode="auto">
            <a:xfrm>
              <a:off x="2214" y="2735"/>
              <a:ext cx="52" cy="227"/>
            </a:xfrm>
            <a:custGeom>
              <a:avLst/>
              <a:gdLst>
                <a:gd name="T0" fmla="*/ 0 w 63"/>
                <a:gd name="T1" fmla="*/ 51 h 274"/>
                <a:gd name="T2" fmla="*/ 0 w 63"/>
                <a:gd name="T3" fmla="*/ 41 h 274"/>
                <a:gd name="T4" fmla="*/ 0 w 63"/>
                <a:gd name="T5" fmla="*/ 37 h 274"/>
                <a:gd name="T6" fmla="*/ 0 w 63"/>
                <a:gd name="T7" fmla="*/ 31 h 274"/>
                <a:gd name="T8" fmla="*/ 0 w 63"/>
                <a:gd name="T9" fmla="*/ 27 h 274"/>
                <a:gd name="T10" fmla="*/ 0 w 63"/>
                <a:gd name="T11" fmla="*/ 22 h 274"/>
                <a:gd name="T12" fmla="*/ 1 w 63"/>
                <a:gd name="T13" fmla="*/ 18 h 274"/>
                <a:gd name="T14" fmla="*/ 1 w 63"/>
                <a:gd name="T15" fmla="*/ 13 h 274"/>
                <a:gd name="T16" fmla="*/ 5 w 63"/>
                <a:gd name="T17" fmla="*/ 12 h 274"/>
                <a:gd name="T18" fmla="*/ 5 w 63"/>
                <a:gd name="T19" fmla="*/ 7 h 274"/>
                <a:gd name="T20" fmla="*/ 8 w 63"/>
                <a:gd name="T21" fmla="*/ 6 h 274"/>
                <a:gd name="T22" fmla="*/ 10 w 63"/>
                <a:gd name="T23" fmla="*/ 2 h 274"/>
                <a:gd name="T24" fmla="*/ 13 w 63"/>
                <a:gd name="T25" fmla="*/ 2 h 274"/>
                <a:gd name="T26" fmla="*/ 15 w 63"/>
                <a:gd name="T27" fmla="*/ 0 h 274"/>
                <a:gd name="T28" fmla="*/ 19 w 63"/>
                <a:gd name="T29" fmla="*/ 0 h 274"/>
                <a:gd name="T30" fmla="*/ 22 w 63"/>
                <a:gd name="T31" fmla="*/ 0 h 274"/>
                <a:gd name="T32" fmla="*/ 26 w 63"/>
                <a:gd name="T33" fmla="*/ 0 h 274"/>
                <a:gd name="T34" fmla="*/ 26 w 63"/>
                <a:gd name="T35" fmla="*/ 0 h 274"/>
                <a:gd name="T36" fmla="*/ 29 w 63"/>
                <a:gd name="T37" fmla="*/ 0 h 274"/>
                <a:gd name="T38" fmla="*/ 29 w 63"/>
                <a:gd name="T39" fmla="*/ 0 h 274"/>
                <a:gd name="T40" fmla="*/ 32 w 63"/>
                <a:gd name="T41" fmla="*/ 2 h 274"/>
                <a:gd name="T42" fmla="*/ 32 w 63"/>
                <a:gd name="T43" fmla="*/ 2 h 274"/>
                <a:gd name="T44" fmla="*/ 36 w 63"/>
                <a:gd name="T45" fmla="*/ 6 h 274"/>
                <a:gd name="T46" fmla="*/ 37 w 63"/>
                <a:gd name="T47" fmla="*/ 7 h 274"/>
                <a:gd name="T48" fmla="*/ 41 w 63"/>
                <a:gd name="T49" fmla="*/ 12 h 274"/>
                <a:gd name="T50" fmla="*/ 41 w 63"/>
                <a:gd name="T51" fmla="*/ 13 h 274"/>
                <a:gd name="T52" fmla="*/ 45 w 63"/>
                <a:gd name="T53" fmla="*/ 18 h 274"/>
                <a:gd name="T54" fmla="*/ 45 w 63"/>
                <a:gd name="T55" fmla="*/ 22 h 274"/>
                <a:gd name="T56" fmla="*/ 49 w 63"/>
                <a:gd name="T57" fmla="*/ 27 h 274"/>
                <a:gd name="T58" fmla="*/ 49 w 63"/>
                <a:gd name="T59" fmla="*/ 31 h 274"/>
                <a:gd name="T60" fmla="*/ 50 w 63"/>
                <a:gd name="T61" fmla="*/ 37 h 274"/>
                <a:gd name="T62" fmla="*/ 50 w 63"/>
                <a:gd name="T63" fmla="*/ 41 h 274"/>
                <a:gd name="T64" fmla="*/ 52 w 63"/>
                <a:gd name="T65" fmla="*/ 51 h 274"/>
                <a:gd name="T66" fmla="*/ 52 w 63"/>
                <a:gd name="T67" fmla="*/ 51 h 274"/>
                <a:gd name="T68" fmla="*/ 52 w 63"/>
                <a:gd name="T69" fmla="*/ 227 h 274"/>
                <a:gd name="T70" fmla="*/ 0 w 63"/>
                <a:gd name="T71" fmla="*/ 227 h 274"/>
                <a:gd name="T72" fmla="*/ 0 w 63"/>
                <a:gd name="T73" fmla="*/ 51 h 274"/>
                <a:gd name="T74" fmla="*/ 0 w 63"/>
                <a:gd name="T75" fmla="*/ 51 h 274"/>
                <a:gd name="T76" fmla="*/ 0 w 63"/>
                <a:gd name="T77" fmla="*/ 51 h 27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3"/>
                <a:gd name="T118" fmla="*/ 0 h 274"/>
                <a:gd name="T119" fmla="*/ 63 w 63"/>
                <a:gd name="T120" fmla="*/ 274 h 27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3" h="274">
                  <a:moveTo>
                    <a:pt x="0" y="61"/>
                  </a:moveTo>
                  <a:lnTo>
                    <a:pt x="0" y="50"/>
                  </a:lnTo>
                  <a:lnTo>
                    <a:pt x="0" y="45"/>
                  </a:lnTo>
                  <a:lnTo>
                    <a:pt x="0" y="38"/>
                  </a:lnTo>
                  <a:lnTo>
                    <a:pt x="0" y="32"/>
                  </a:lnTo>
                  <a:lnTo>
                    <a:pt x="0" y="27"/>
                  </a:lnTo>
                  <a:lnTo>
                    <a:pt x="1" y="22"/>
                  </a:lnTo>
                  <a:lnTo>
                    <a:pt x="1" y="16"/>
                  </a:lnTo>
                  <a:lnTo>
                    <a:pt x="6" y="14"/>
                  </a:lnTo>
                  <a:lnTo>
                    <a:pt x="6" y="9"/>
                  </a:lnTo>
                  <a:lnTo>
                    <a:pt x="10" y="7"/>
                  </a:lnTo>
                  <a:lnTo>
                    <a:pt x="12" y="2"/>
                  </a:lnTo>
                  <a:lnTo>
                    <a:pt x="16" y="2"/>
                  </a:lnTo>
                  <a:lnTo>
                    <a:pt x="18" y="0"/>
                  </a:lnTo>
                  <a:lnTo>
                    <a:pt x="23" y="0"/>
                  </a:lnTo>
                  <a:lnTo>
                    <a:pt x="27" y="0"/>
                  </a:lnTo>
                  <a:lnTo>
                    <a:pt x="32" y="0"/>
                  </a:lnTo>
                  <a:lnTo>
                    <a:pt x="35" y="0"/>
                  </a:lnTo>
                  <a:lnTo>
                    <a:pt x="39" y="2"/>
                  </a:lnTo>
                  <a:lnTo>
                    <a:pt x="44" y="7"/>
                  </a:lnTo>
                  <a:lnTo>
                    <a:pt x="45" y="9"/>
                  </a:lnTo>
                  <a:lnTo>
                    <a:pt x="50" y="14"/>
                  </a:lnTo>
                  <a:lnTo>
                    <a:pt x="50" y="16"/>
                  </a:lnTo>
                  <a:lnTo>
                    <a:pt x="54" y="22"/>
                  </a:lnTo>
                  <a:lnTo>
                    <a:pt x="54" y="27"/>
                  </a:lnTo>
                  <a:lnTo>
                    <a:pt x="59" y="32"/>
                  </a:lnTo>
                  <a:lnTo>
                    <a:pt x="59" y="38"/>
                  </a:lnTo>
                  <a:lnTo>
                    <a:pt x="60" y="45"/>
                  </a:lnTo>
                  <a:lnTo>
                    <a:pt x="60" y="50"/>
                  </a:lnTo>
                  <a:lnTo>
                    <a:pt x="63" y="61"/>
                  </a:lnTo>
                  <a:lnTo>
                    <a:pt x="63" y="274"/>
                  </a:lnTo>
                  <a:lnTo>
                    <a:pt x="0" y="274"/>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88" name="Rectangle 405"/>
            <p:cNvSpPr>
              <a:spLocks noChangeArrowheads="1"/>
            </p:cNvSpPr>
            <p:nvPr/>
          </p:nvSpPr>
          <p:spPr bwMode="auto">
            <a:xfrm>
              <a:off x="2052" y="2981"/>
              <a:ext cx="53" cy="22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89" name="Rectangle 406"/>
            <p:cNvSpPr>
              <a:spLocks noChangeArrowheads="1"/>
            </p:cNvSpPr>
            <p:nvPr/>
          </p:nvSpPr>
          <p:spPr bwMode="auto">
            <a:xfrm>
              <a:off x="2131" y="2981"/>
              <a:ext cx="49" cy="22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90" name="Rectangle 407"/>
            <p:cNvSpPr>
              <a:spLocks noChangeArrowheads="1"/>
            </p:cNvSpPr>
            <p:nvPr/>
          </p:nvSpPr>
          <p:spPr bwMode="auto">
            <a:xfrm>
              <a:off x="2214" y="2981"/>
              <a:ext cx="52" cy="22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91" name="Freeform 408"/>
            <p:cNvSpPr>
              <a:spLocks/>
            </p:cNvSpPr>
            <p:nvPr/>
          </p:nvSpPr>
          <p:spPr bwMode="auto">
            <a:xfrm>
              <a:off x="2131" y="2704"/>
              <a:ext cx="49" cy="258"/>
            </a:xfrm>
            <a:custGeom>
              <a:avLst/>
              <a:gdLst>
                <a:gd name="T0" fmla="*/ 0 w 62"/>
                <a:gd name="T1" fmla="*/ 61 h 312"/>
                <a:gd name="T2" fmla="*/ 0 w 62"/>
                <a:gd name="T3" fmla="*/ 52 h 312"/>
                <a:gd name="T4" fmla="*/ 0 w 62"/>
                <a:gd name="T5" fmla="*/ 46 h 312"/>
                <a:gd name="T6" fmla="*/ 0 w 62"/>
                <a:gd name="T7" fmla="*/ 37 h 312"/>
                <a:gd name="T8" fmla="*/ 2 w 62"/>
                <a:gd name="T9" fmla="*/ 33 h 312"/>
                <a:gd name="T10" fmla="*/ 2 w 62"/>
                <a:gd name="T11" fmla="*/ 26 h 312"/>
                <a:gd name="T12" fmla="*/ 5 w 62"/>
                <a:gd name="T13" fmla="*/ 22 h 312"/>
                <a:gd name="T14" fmla="*/ 5 w 62"/>
                <a:gd name="T15" fmla="*/ 18 h 312"/>
                <a:gd name="T16" fmla="*/ 9 w 62"/>
                <a:gd name="T17" fmla="*/ 15 h 312"/>
                <a:gd name="T18" fmla="*/ 9 w 62"/>
                <a:gd name="T19" fmla="*/ 11 h 312"/>
                <a:gd name="T20" fmla="*/ 12 w 62"/>
                <a:gd name="T21" fmla="*/ 6 h 312"/>
                <a:gd name="T22" fmla="*/ 12 w 62"/>
                <a:gd name="T23" fmla="*/ 2 h 312"/>
                <a:gd name="T24" fmla="*/ 16 w 62"/>
                <a:gd name="T25" fmla="*/ 2 h 312"/>
                <a:gd name="T26" fmla="*/ 16 w 62"/>
                <a:gd name="T27" fmla="*/ 0 h 312"/>
                <a:gd name="T28" fmla="*/ 19 w 62"/>
                <a:gd name="T29" fmla="*/ 0 h 312"/>
                <a:gd name="T30" fmla="*/ 21 w 62"/>
                <a:gd name="T31" fmla="*/ 0 h 312"/>
                <a:gd name="T32" fmla="*/ 25 w 62"/>
                <a:gd name="T33" fmla="*/ 0 h 312"/>
                <a:gd name="T34" fmla="*/ 25 w 62"/>
                <a:gd name="T35" fmla="*/ 0 h 312"/>
                <a:gd name="T36" fmla="*/ 28 w 62"/>
                <a:gd name="T37" fmla="*/ 0 h 312"/>
                <a:gd name="T38" fmla="*/ 30 w 62"/>
                <a:gd name="T39" fmla="*/ 0 h 312"/>
                <a:gd name="T40" fmla="*/ 33 w 62"/>
                <a:gd name="T41" fmla="*/ 2 h 312"/>
                <a:gd name="T42" fmla="*/ 33 w 62"/>
                <a:gd name="T43" fmla="*/ 2 h 312"/>
                <a:gd name="T44" fmla="*/ 37 w 62"/>
                <a:gd name="T45" fmla="*/ 6 h 312"/>
                <a:gd name="T46" fmla="*/ 38 w 62"/>
                <a:gd name="T47" fmla="*/ 11 h 312"/>
                <a:gd name="T48" fmla="*/ 42 w 62"/>
                <a:gd name="T49" fmla="*/ 15 h 312"/>
                <a:gd name="T50" fmla="*/ 42 w 62"/>
                <a:gd name="T51" fmla="*/ 18 h 312"/>
                <a:gd name="T52" fmla="*/ 43 w 62"/>
                <a:gd name="T53" fmla="*/ 22 h 312"/>
                <a:gd name="T54" fmla="*/ 43 w 62"/>
                <a:gd name="T55" fmla="*/ 26 h 312"/>
                <a:gd name="T56" fmla="*/ 47 w 62"/>
                <a:gd name="T57" fmla="*/ 33 h 312"/>
                <a:gd name="T58" fmla="*/ 47 w 62"/>
                <a:gd name="T59" fmla="*/ 37 h 312"/>
                <a:gd name="T60" fmla="*/ 47 w 62"/>
                <a:gd name="T61" fmla="*/ 46 h 312"/>
                <a:gd name="T62" fmla="*/ 47 w 62"/>
                <a:gd name="T63" fmla="*/ 52 h 312"/>
                <a:gd name="T64" fmla="*/ 49 w 62"/>
                <a:gd name="T65" fmla="*/ 61 h 312"/>
                <a:gd name="T66" fmla="*/ 49 w 62"/>
                <a:gd name="T67" fmla="*/ 61 h 312"/>
                <a:gd name="T68" fmla="*/ 49 w 62"/>
                <a:gd name="T69" fmla="*/ 258 h 312"/>
                <a:gd name="T70" fmla="*/ 0 w 62"/>
                <a:gd name="T71" fmla="*/ 258 h 312"/>
                <a:gd name="T72" fmla="*/ 0 w 62"/>
                <a:gd name="T73" fmla="*/ 61 h 312"/>
                <a:gd name="T74" fmla="*/ 0 w 62"/>
                <a:gd name="T75" fmla="*/ 61 h 312"/>
                <a:gd name="T76" fmla="*/ 0 w 62"/>
                <a:gd name="T77" fmla="*/ 61 h 3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2"/>
                <a:gd name="T118" fmla="*/ 0 h 312"/>
                <a:gd name="T119" fmla="*/ 62 w 62"/>
                <a:gd name="T120" fmla="*/ 312 h 3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2" h="312">
                  <a:moveTo>
                    <a:pt x="0" y="74"/>
                  </a:moveTo>
                  <a:lnTo>
                    <a:pt x="0" y="63"/>
                  </a:lnTo>
                  <a:lnTo>
                    <a:pt x="0" y="56"/>
                  </a:lnTo>
                  <a:lnTo>
                    <a:pt x="0" y="45"/>
                  </a:lnTo>
                  <a:lnTo>
                    <a:pt x="2" y="40"/>
                  </a:lnTo>
                  <a:lnTo>
                    <a:pt x="2" y="32"/>
                  </a:lnTo>
                  <a:lnTo>
                    <a:pt x="6" y="27"/>
                  </a:lnTo>
                  <a:lnTo>
                    <a:pt x="6" y="22"/>
                  </a:lnTo>
                  <a:lnTo>
                    <a:pt x="11" y="18"/>
                  </a:lnTo>
                  <a:lnTo>
                    <a:pt x="11" y="13"/>
                  </a:lnTo>
                  <a:lnTo>
                    <a:pt x="15" y="7"/>
                  </a:lnTo>
                  <a:lnTo>
                    <a:pt x="15" y="2"/>
                  </a:lnTo>
                  <a:lnTo>
                    <a:pt x="20" y="2"/>
                  </a:lnTo>
                  <a:lnTo>
                    <a:pt x="20" y="0"/>
                  </a:lnTo>
                  <a:lnTo>
                    <a:pt x="24" y="0"/>
                  </a:lnTo>
                  <a:lnTo>
                    <a:pt x="27" y="0"/>
                  </a:lnTo>
                  <a:lnTo>
                    <a:pt x="32" y="0"/>
                  </a:lnTo>
                  <a:lnTo>
                    <a:pt x="36" y="0"/>
                  </a:lnTo>
                  <a:lnTo>
                    <a:pt x="38" y="0"/>
                  </a:lnTo>
                  <a:lnTo>
                    <a:pt x="42" y="2"/>
                  </a:lnTo>
                  <a:lnTo>
                    <a:pt x="47" y="7"/>
                  </a:lnTo>
                  <a:lnTo>
                    <a:pt x="48" y="13"/>
                  </a:lnTo>
                  <a:lnTo>
                    <a:pt x="53" y="18"/>
                  </a:lnTo>
                  <a:lnTo>
                    <a:pt x="53" y="22"/>
                  </a:lnTo>
                  <a:lnTo>
                    <a:pt x="54" y="27"/>
                  </a:lnTo>
                  <a:lnTo>
                    <a:pt x="54" y="32"/>
                  </a:lnTo>
                  <a:lnTo>
                    <a:pt x="59" y="40"/>
                  </a:lnTo>
                  <a:lnTo>
                    <a:pt x="59" y="45"/>
                  </a:lnTo>
                  <a:lnTo>
                    <a:pt x="59" y="56"/>
                  </a:lnTo>
                  <a:lnTo>
                    <a:pt x="59" y="63"/>
                  </a:lnTo>
                  <a:lnTo>
                    <a:pt x="62" y="74"/>
                  </a:lnTo>
                  <a:lnTo>
                    <a:pt x="62" y="312"/>
                  </a:lnTo>
                  <a:lnTo>
                    <a:pt x="0" y="312"/>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92" name="Freeform 409"/>
            <p:cNvSpPr>
              <a:spLocks/>
            </p:cNvSpPr>
            <p:nvPr/>
          </p:nvSpPr>
          <p:spPr bwMode="auto">
            <a:xfrm>
              <a:off x="2718" y="2849"/>
              <a:ext cx="399" cy="226"/>
            </a:xfrm>
            <a:custGeom>
              <a:avLst/>
              <a:gdLst>
                <a:gd name="T0" fmla="*/ 399 w 490"/>
                <a:gd name="T1" fmla="*/ 226 h 276"/>
                <a:gd name="T2" fmla="*/ 397 w 490"/>
                <a:gd name="T3" fmla="*/ 201 h 276"/>
                <a:gd name="T4" fmla="*/ 392 w 490"/>
                <a:gd name="T5" fmla="*/ 179 h 276"/>
                <a:gd name="T6" fmla="*/ 387 w 490"/>
                <a:gd name="T7" fmla="*/ 157 h 276"/>
                <a:gd name="T8" fmla="*/ 382 w 490"/>
                <a:gd name="T9" fmla="*/ 136 h 276"/>
                <a:gd name="T10" fmla="*/ 371 w 490"/>
                <a:gd name="T11" fmla="*/ 115 h 276"/>
                <a:gd name="T12" fmla="*/ 362 w 490"/>
                <a:gd name="T13" fmla="*/ 97 h 276"/>
                <a:gd name="T14" fmla="*/ 349 w 490"/>
                <a:gd name="T15" fmla="*/ 80 h 276"/>
                <a:gd name="T16" fmla="*/ 338 w 490"/>
                <a:gd name="T17" fmla="*/ 66 h 276"/>
                <a:gd name="T18" fmla="*/ 322 w 490"/>
                <a:gd name="T19" fmla="*/ 49 h 276"/>
                <a:gd name="T20" fmla="*/ 307 w 490"/>
                <a:gd name="T21" fmla="*/ 35 h 276"/>
                <a:gd name="T22" fmla="*/ 289 w 490"/>
                <a:gd name="T23" fmla="*/ 25 h 276"/>
                <a:gd name="T24" fmla="*/ 273 w 490"/>
                <a:gd name="T25" fmla="*/ 16 h 276"/>
                <a:gd name="T26" fmla="*/ 252 w 490"/>
                <a:gd name="T27" fmla="*/ 7 h 276"/>
                <a:gd name="T28" fmla="*/ 234 w 490"/>
                <a:gd name="T29" fmla="*/ 3 h 276"/>
                <a:gd name="T30" fmla="*/ 214 w 490"/>
                <a:gd name="T31" fmla="*/ 0 h 276"/>
                <a:gd name="T32" fmla="*/ 195 w 490"/>
                <a:gd name="T33" fmla="*/ 0 h 276"/>
                <a:gd name="T34" fmla="*/ 173 w 490"/>
                <a:gd name="T35" fmla="*/ 0 h 276"/>
                <a:gd name="T36" fmla="*/ 154 w 490"/>
                <a:gd name="T37" fmla="*/ 3 h 276"/>
                <a:gd name="T38" fmla="*/ 134 w 490"/>
                <a:gd name="T39" fmla="*/ 7 h 276"/>
                <a:gd name="T40" fmla="*/ 116 w 490"/>
                <a:gd name="T41" fmla="*/ 16 h 276"/>
                <a:gd name="T42" fmla="*/ 98 w 490"/>
                <a:gd name="T43" fmla="*/ 25 h 276"/>
                <a:gd name="T44" fmla="*/ 81 w 490"/>
                <a:gd name="T45" fmla="*/ 35 h 276"/>
                <a:gd name="T46" fmla="*/ 67 w 490"/>
                <a:gd name="T47" fmla="*/ 49 h 276"/>
                <a:gd name="T48" fmla="*/ 55 w 490"/>
                <a:gd name="T49" fmla="*/ 66 h 276"/>
                <a:gd name="T50" fmla="*/ 42 w 490"/>
                <a:gd name="T51" fmla="*/ 80 h 276"/>
                <a:gd name="T52" fmla="*/ 30 w 490"/>
                <a:gd name="T53" fmla="*/ 97 h 276"/>
                <a:gd name="T54" fmla="*/ 20 w 490"/>
                <a:gd name="T55" fmla="*/ 115 h 276"/>
                <a:gd name="T56" fmla="*/ 13 w 490"/>
                <a:gd name="T57" fmla="*/ 136 h 276"/>
                <a:gd name="T58" fmla="*/ 6 w 490"/>
                <a:gd name="T59" fmla="*/ 157 h 276"/>
                <a:gd name="T60" fmla="*/ 2 w 490"/>
                <a:gd name="T61" fmla="*/ 179 h 276"/>
                <a:gd name="T62" fmla="*/ 0 w 490"/>
                <a:gd name="T63" fmla="*/ 201 h 276"/>
                <a:gd name="T64" fmla="*/ 0 w 490"/>
                <a:gd name="T65" fmla="*/ 226 h 276"/>
                <a:gd name="T66" fmla="*/ 399 w 490"/>
                <a:gd name="T67" fmla="*/ 226 h 276"/>
                <a:gd name="T68" fmla="*/ 399 w 490"/>
                <a:gd name="T69" fmla="*/ 226 h 2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0"/>
                <a:gd name="T106" fmla="*/ 0 h 276"/>
                <a:gd name="T107" fmla="*/ 490 w 490"/>
                <a:gd name="T108" fmla="*/ 276 h 2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0" h="276">
                  <a:moveTo>
                    <a:pt x="490" y="276"/>
                  </a:moveTo>
                  <a:lnTo>
                    <a:pt x="487" y="246"/>
                  </a:lnTo>
                  <a:lnTo>
                    <a:pt x="482" y="219"/>
                  </a:lnTo>
                  <a:lnTo>
                    <a:pt x="475" y="192"/>
                  </a:lnTo>
                  <a:lnTo>
                    <a:pt x="469" y="166"/>
                  </a:lnTo>
                  <a:lnTo>
                    <a:pt x="455" y="141"/>
                  </a:lnTo>
                  <a:lnTo>
                    <a:pt x="445" y="119"/>
                  </a:lnTo>
                  <a:lnTo>
                    <a:pt x="428" y="98"/>
                  </a:lnTo>
                  <a:lnTo>
                    <a:pt x="415" y="80"/>
                  </a:lnTo>
                  <a:lnTo>
                    <a:pt x="395" y="60"/>
                  </a:lnTo>
                  <a:lnTo>
                    <a:pt x="377" y="43"/>
                  </a:lnTo>
                  <a:lnTo>
                    <a:pt x="355" y="31"/>
                  </a:lnTo>
                  <a:lnTo>
                    <a:pt x="335" y="20"/>
                  </a:lnTo>
                  <a:lnTo>
                    <a:pt x="309" y="9"/>
                  </a:lnTo>
                  <a:lnTo>
                    <a:pt x="287" y="4"/>
                  </a:lnTo>
                  <a:lnTo>
                    <a:pt x="263" y="0"/>
                  </a:lnTo>
                  <a:lnTo>
                    <a:pt x="240" y="0"/>
                  </a:lnTo>
                  <a:lnTo>
                    <a:pt x="213" y="0"/>
                  </a:lnTo>
                  <a:lnTo>
                    <a:pt x="189" y="4"/>
                  </a:lnTo>
                  <a:lnTo>
                    <a:pt x="165" y="9"/>
                  </a:lnTo>
                  <a:lnTo>
                    <a:pt x="142" y="20"/>
                  </a:lnTo>
                  <a:lnTo>
                    <a:pt x="120" y="31"/>
                  </a:lnTo>
                  <a:lnTo>
                    <a:pt x="100" y="43"/>
                  </a:lnTo>
                  <a:lnTo>
                    <a:pt x="82" y="60"/>
                  </a:lnTo>
                  <a:lnTo>
                    <a:pt x="67" y="80"/>
                  </a:lnTo>
                  <a:lnTo>
                    <a:pt x="51" y="98"/>
                  </a:lnTo>
                  <a:lnTo>
                    <a:pt x="37" y="119"/>
                  </a:lnTo>
                  <a:lnTo>
                    <a:pt x="25" y="141"/>
                  </a:lnTo>
                  <a:lnTo>
                    <a:pt x="16" y="166"/>
                  </a:lnTo>
                  <a:lnTo>
                    <a:pt x="7" y="192"/>
                  </a:lnTo>
                  <a:lnTo>
                    <a:pt x="3" y="219"/>
                  </a:lnTo>
                  <a:lnTo>
                    <a:pt x="0" y="246"/>
                  </a:lnTo>
                  <a:lnTo>
                    <a:pt x="0" y="276"/>
                  </a:lnTo>
                  <a:lnTo>
                    <a:pt x="490" y="276"/>
                  </a:lnTo>
                  <a:close/>
                </a:path>
              </a:pathLst>
            </a:custGeom>
            <a:solidFill>
              <a:srgbClr val="FF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93" name="Freeform 410"/>
            <p:cNvSpPr>
              <a:spLocks/>
            </p:cNvSpPr>
            <p:nvPr/>
          </p:nvSpPr>
          <p:spPr bwMode="auto">
            <a:xfrm>
              <a:off x="2718" y="2849"/>
              <a:ext cx="399" cy="226"/>
            </a:xfrm>
            <a:custGeom>
              <a:avLst/>
              <a:gdLst>
                <a:gd name="T0" fmla="*/ 399 w 490"/>
                <a:gd name="T1" fmla="*/ 226 h 276"/>
                <a:gd name="T2" fmla="*/ 397 w 490"/>
                <a:gd name="T3" fmla="*/ 201 h 276"/>
                <a:gd name="T4" fmla="*/ 392 w 490"/>
                <a:gd name="T5" fmla="*/ 179 h 276"/>
                <a:gd name="T6" fmla="*/ 387 w 490"/>
                <a:gd name="T7" fmla="*/ 157 h 276"/>
                <a:gd name="T8" fmla="*/ 382 w 490"/>
                <a:gd name="T9" fmla="*/ 136 h 276"/>
                <a:gd name="T10" fmla="*/ 371 w 490"/>
                <a:gd name="T11" fmla="*/ 115 h 276"/>
                <a:gd name="T12" fmla="*/ 362 w 490"/>
                <a:gd name="T13" fmla="*/ 97 h 276"/>
                <a:gd name="T14" fmla="*/ 349 w 490"/>
                <a:gd name="T15" fmla="*/ 80 h 276"/>
                <a:gd name="T16" fmla="*/ 338 w 490"/>
                <a:gd name="T17" fmla="*/ 66 h 276"/>
                <a:gd name="T18" fmla="*/ 322 w 490"/>
                <a:gd name="T19" fmla="*/ 49 h 276"/>
                <a:gd name="T20" fmla="*/ 307 w 490"/>
                <a:gd name="T21" fmla="*/ 35 h 276"/>
                <a:gd name="T22" fmla="*/ 289 w 490"/>
                <a:gd name="T23" fmla="*/ 25 h 276"/>
                <a:gd name="T24" fmla="*/ 273 w 490"/>
                <a:gd name="T25" fmla="*/ 16 h 276"/>
                <a:gd name="T26" fmla="*/ 252 w 490"/>
                <a:gd name="T27" fmla="*/ 7 h 276"/>
                <a:gd name="T28" fmla="*/ 234 w 490"/>
                <a:gd name="T29" fmla="*/ 3 h 276"/>
                <a:gd name="T30" fmla="*/ 214 w 490"/>
                <a:gd name="T31" fmla="*/ 0 h 276"/>
                <a:gd name="T32" fmla="*/ 195 w 490"/>
                <a:gd name="T33" fmla="*/ 0 h 276"/>
                <a:gd name="T34" fmla="*/ 173 w 490"/>
                <a:gd name="T35" fmla="*/ 0 h 276"/>
                <a:gd name="T36" fmla="*/ 154 w 490"/>
                <a:gd name="T37" fmla="*/ 3 h 276"/>
                <a:gd name="T38" fmla="*/ 134 w 490"/>
                <a:gd name="T39" fmla="*/ 7 h 276"/>
                <a:gd name="T40" fmla="*/ 116 w 490"/>
                <a:gd name="T41" fmla="*/ 16 h 276"/>
                <a:gd name="T42" fmla="*/ 98 w 490"/>
                <a:gd name="T43" fmla="*/ 25 h 276"/>
                <a:gd name="T44" fmla="*/ 81 w 490"/>
                <a:gd name="T45" fmla="*/ 35 h 276"/>
                <a:gd name="T46" fmla="*/ 67 w 490"/>
                <a:gd name="T47" fmla="*/ 49 h 276"/>
                <a:gd name="T48" fmla="*/ 55 w 490"/>
                <a:gd name="T49" fmla="*/ 66 h 276"/>
                <a:gd name="T50" fmla="*/ 42 w 490"/>
                <a:gd name="T51" fmla="*/ 80 h 276"/>
                <a:gd name="T52" fmla="*/ 30 w 490"/>
                <a:gd name="T53" fmla="*/ 97 h 276"/>
                <a:gd name="T54" fmla="*/ 20 w 490"/>
                <a:gd name="T55" fmla="*/ 115 h 276"/>
                <a:gd name="T56" fmla="*/ 13 w 490"/>
                <a:gd name="T57" fmla="*/ 136 h 276"/>
                <a:gd name="T58" fmla="*/ 6 w 490"/>
                <a:gd name="T59" fmla="*/ 157 h 276"/>
                <a:gd name="T60" fmla="*/ 2 w 490"/>
                <a:gd name="T61" fmla="*/ 179 h 276"/>
                <a:gd name="T62" fmla="*/ 0 w 490"/>
                <a:gd name="T63" fmla="*/ 201 h 276"/>
                <a:gd name="T64" fmla="*/ 0 w 490"/>
                <a:gd name="T65" fmla="*/ 226 h 276"/>
                <a:gd name="T66" fmla="*/ 399 w 490"/>
                <a:gd name="T67" fmla="*/ 226 h 276"/>
                <a:gd name="T68" fmla="*/ 399 w 490"/>
                <a:gd name="T69" fmla="*/ 226 h 2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0"/>
                <a:gd name="T106" fmla="*/ 0 h 276"/>
                <a:gd name="T107" fmla="*/ 490 w 490"/>
                <a:gd name="T108" fmla="*/ 276 h 2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0" h="276">
                  <a:moveTo>
                    <a:pt x="490" y="276"/>
                  </a:moveTo>
                  <a:lnTo>
                    <a:pt x="487" y="246"/>
                  </a:lnTo>
                  <a:lnTo>
                    <a:pt x="482" y="219"/>
                  </a:lnTo>
                  <a:lnTo>
                    <a:pt x="475" y="192"/>
                  </a:lnTo>
                  <a:lnTo>
                    <a:pt x="469" y="166"/>
                  </a:lnTo>
                  <a:lnTo>
                    <a:pt x="455" y="141"/>
                  </a:lnTo>
                  <a:lnTo>
                    <a:pt x="445" y="119"/>
                  </a:lnTo>
                  <a:lnTo>
                    <a:pt x="428" y="98"/>
                  </a:lnTo>
                  <a:lnTo>
                    <a:pt x="415" y="80"/>
                  </a:lnTo>
                  <a:lnTo>
                    <a:pt x="395" y="60"/>
                  </a:lnTo>
                  <a:lnTo>
                    <a:pt x="377" y="43"/>
                  </a:lnTo>
                  <a:lnTo>
                    <a:pt x="355" y="31"/>
                  </a:lnTo>
                  <a:lnTo>
                    <a:pt x="335" y="20"/>
                  </a:lnTo>
                  <a:lnTo>
                    <a:pt x="309" y="9"/>
                  </a:lnTo>
                  <a:lnTo>
                    <a:pt x="287" y="4"/>
                  </a:lnTo>
                  <a:lnTo>
                    <a:pt x="263" y="0"/>
                  </a:lnTo>
                  <a:lnTo>
                    <a:pt x="240" y="0"/>
                  </a:lnTo>
                  <a:lnTo>
                    <a:pt x="213" y="0"/>
                  </a:lnTo>
                  <a:lnTo>
                    <a:pt x="189" y="4"/>
                  </a:lnTo>
                  <a:lnTo>
                    <a:pt x="165" y="9"/>
                  </a:lnTo>
                  <a:lnTo>
                    <a:pt x="142" y="20"/>
                  </a:lnTo>
                  <a:lnTo>
                    <a:pt x="120" y="31"/>
                  </a:lnTo>
                  <a:lnTo>
                    <a:pt x="100" y="43"/>
                  </a:lnTo>
                  <a:lnTo>
                    <a:pt x="82" y="60"/>
                  </a:lnTo>
                  <a:lnTo>
                    <a:pt x="67" y="80"/>
                  </a:lnTo>
                  <a:lnTo>
                    <a:pt x="51" y="98"/>
                  </a:lnTo>
                  <a:lnTo>
                    <a:pt x="37" y="119"/>
                  </a:lnTo>
                  <a:lnTo>
                    <a:pt x="25" y="141"/>
                  </a:lnTo>
                  <a:lnTo>
                    <a:pt x="16" y="166"/>
                  </a:lnTo>
                  <a:lnTo>
                    <a:pt x="7" y="192"/>
                  </a:lnTo>
                  <a:lnTo>
                    <a:pt x="3" y="219"/>
                  </a:lnTo>
                  <a:lnTo>
                    <a:pt x="0" y="246"/>
                  </a:lnTo>
                  <a:lnTo>
                    <a:pt x="0" y="276"/>
                  </a:lnTo>
                  <a:lnTo>
                    <a:pt x="490" y="276"/>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294" name="Rectangle 411"/>
            <p:cNvSpPr>
              <a:spLocks noChangeArrowheads="1"/>
            </p:cNvSpPr>
            <p:nvPr/>
          </p:nvSpPr>
          <p:spPr bwMode="auto">
            <a:xfrm>
              <a:off x="2718" y="3044"/>
              <a:ext cx="391" cy="29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95" name="Rectangle 412"/>
            <p:cNvSpPr>
              <a:spLocks noChangeArrowheads="1"/>
            </p:cNvSpPr>
            <p:nvPr/>
          </p:nvSpPr>
          <p:spPr bwMode="auto">
            <a:xfrm>
              <a:off x="2723" y="3049"/>
              <a:ext cx="381" cy="288"/>
            </a:xfrm>
            <a:prstGeom prst="rect">
              <a:avLst/>
            </a:prstGeom>
            <a:solidFill>
              <a:srgbClr val="666633"/>
            </a:solidFill>
            <a:ln w="11113">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296" name="Freeform 413"/>
            <p:cNvSpPr>
              <a:spLocks/>
            </p:cNvSpPr>
            <p:nvPr/>
          </p:nvSpPr>
          <p:spPr bwMode="auto">
            <a:xfrm>
              <a:off x="2837" y="3086"/>
              <a:ext cx="85" cy="143"/>
            </a:xfrm>
            <a:custGeom>
              <a:avLst/>
              <a:gdLst>
                <a:gd name="T0" fmla="*/ 85 w 106"/>
                <a:gd name="T1" fmla="*/ 29 h 175"/>
                <a:gd name="T2" fmla="*/ 85 w 106"/>
                <a:gd name="T3" fmla="*/ 143 h 175"/>
                <a:gd name="T4" fmla="*/ 0 w 106"/>
                <a:gd name="T5" fmla="*/ 143 h 175"/>
                <a:gd name="T6" fmla="*/ 0 w 106"/>
                <a:gd name="T7" fmla="*/ 29 h 175"/>
                <a:gd name="T8" fmla="*/ 0 w 106"/>
                <a:gd name="T9" fmla="*/ 29 h 175"/>
                <a:gd name="T10" fmla="*/ 0 w 106"/>
                <a:gd name="T11" fmla="*/ 25 h 175"/>
                <a:gd name="T12" fmla="*/ 0 w 106"/>
                <a:gd name="T13" fmla="*/ 24 h 175"/>
                <a:gd name="T14" fmla="*/ 0 w 106"/>
                <a:gd name="T15" fmla="*/ 20 h 175"/>
                <a:gd name="T16" fmla="*/ 2 w 106"/>
                <a:gd name="T17" fmla="*/ 20 h 175"/>
                <a:gd name="T18" fmla="*/ 2 w 106"/>
                <a:gd name="T19" fmla="*/ 15 h 175"/>
                <a:gd name="T20" fmla="*/ 5 w 106"/>
                <a:gd name="T21" fmla="*/ 15 h 175"/>
                <a:gd name="T22" fmla="*/ 7 w 106"/>
                <a:gd name="T23" fmla="*/ 11 h 175"/>
                <a:gd name="T24" fmla="*/ 11 w 106"/>
                <a:gd name="T25" fmla="*/ 11 h 175"/>
                <a:gd name="T26" fmla="*/ 13 w 106"/>
                <a:gd name="T27" fmla="*/ 6 h 175"/>
                <a:gd name="T28" fmla="*/ 16 w 106"/>
                <a:gd name="T29" fmla="*/ 6 h 175"/>
                <a:gd name="T30" fmla="*/ 20 w 106"/>
                <a:gd name="T31" fmla="*/ 2 h 175"/>
                <a:gd name="T32" fmla="*/ 23 w 106"/>
                <a:gd name="T33" fmla="*/ 2 h 175"/>
                <a:gd name="T34" fmla="*/ 27 w 106"/>
                <a:gd name="T35" fmla="*/ 0 h 175"/>
                <a:gd name="T36" fmla="*/ 32 w 106"/>
                <a:gd name="T37" fmla="*/ 0 h 175"/>
                <a:gd name="T38" fmla="*/ 35 w 106"/>
                <a:gd name="T39" fmla="*/ 0 h 175"/>
                <a:gd name="T40" fmla="*/ 43 w 106"/>
                <a:gd name="T41" fmla="*/ 0 h 175"/>
                <a:gd name="T42" fmla="*/ 47 w 106"/>
                <a:gd name="T43" fmla="*/ 0 h 175"/>
                <a:gd name="T44" fmla="*/ 50 w 106"/>
                <a:gd name="T45" fmla="*/ 0 h 175"/>
                <a:gd name="T46" fmla="*/ 54 w 106"/>
                <a:gd name="T47" fmla="*/ 0 h 175"/>
                <a:gd name="T48" fmla="*/ 59 w 106"/>
                <a:gd name="T49" fmla="*/ 2 h 175"/>
                <a:gd name="T50" fmla="*/ 62 w 106"/>
                <a:gd name="T51" fmla="*/ 2 h 175"/>
                <a:gd name="T52" fmla="*/ 66 w 106"/>
                <a:gd name="T53" fmla="*/ 6 h 175"/>
                <a:gd name="T54" fmla="*/ 69 w 106"/>
                <a:gd name="T55" fmla="*/ 6 h 175"/>
                <a:gd name="T56" fmla="*/ 73 w 106"/>
                <a:gd name="T57" fmla="*/ 11 h 175"/>
                <a:gd name="T58" fmla="*/ 73 w 106"/>
                <a:gd name="T59" fmla="*/ 11 h 175"/>
                <a:gd name="T60" fmla="*/ 76 w 106"/>
                <a:gd name="T61" fmla="*/ 15 h 175"/>
                <a:gd name="T62" fmla="*/ 78 w 106"/>
                <a:gd name="T63" fmla="*/ 15 h 175"/>
                <a:gd name="T64" fmla="*/ 81 w 106"/>
                <a:gd name="T65" fmla="*/ 20 h 175"/>
                <a:gd name="T66" fmla="*/ 81 w 106"/>
                <a:gd name="T67" fmla="*/ 20 h 175"/>
                <a:gd name="T68" fmla="*/ 83 w 106"/>
                <a:gd name="T69" fmla="*/ 24 h 175"/>
                <a:gd name="T70" fmla="*/ 83 w 106"/>
                <a:gd name="T71" fmla="*/ 25 h 175"/>
                <a:gd name="T72" fmla="*/ 85 w 106"/>
                <a:gd name="T73" fmla="*/ 29 h 175"/>
                <a:gd name="T74" fmla="*/ 85 w 106"/>
                <a:gd name="T75" fmla="*/ 29 h 175"/>
                <a:gd name="T76" fmla="*/ 85 w 106"/>
                <a:gd name="T77" fmla="*/ 29 h 17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6"/>
                <a:gd name="T118" fmla="*/ 0 h 175"/>
                <a:gd name="T119" fmla="*/ 106 w 106"/>
                <a:gd name="T120" fmla="*/ 175 h 17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6" h="175">
                  <a:moveTo>
                    <a:pt x="106" y="36"/>
                  </a:moveTo>
                  <a:lnTo>
                    <a:pt x="106" y="175"/>
                  </a:lnTo>
                  <a:lnTo>
                    <a:pt x="0" y="175"/>
                  </a:lnTo>
                  <a:lnTo>
                    <a:pt x="0" y="36"/>
                  </a:lnTo>
                  <a:lnTo>
                    <a:pt x="0" y="31"/>
                  </a:lnTo>
                  <a:lnTo>
                    <a:pt x="0" y="29"/>
                  </a:lnTo>
                  <a:lnTo>
                    <a:pt x="0" y="24"/>
                  </a:lnTo>
                  <a:lnTo>
                    <a:pt x="2" y="24"/>
                  </a:lnTo>
                  <a:lnTo>
                    <a:pt x="2" y="18"/>
                  </a:lnTo>
                  <a:lnTo>
                    <a:pt x="6" y="18"/>
                  </a:lnTo>
                  <a:lnTo>
                    <a:pt x="9" y="13"/>
                  </a:lnTo>
                  <a:lnTo>
                    <a:pt x="14" y="13"/>
                  </a:lnTo>
                  <a:lnTo>
                    <a:pt x="16" y="7"/>
                  </a:lnTo>
                  <a:lnTo>
                    <a:pt x="20" y="7"/>
                  </a:lnTo>
                  <a:lnTo>
                    <a:pt x="25" y="2"/>
                  </a:lnTo>
                  <a:lnTo>
                    <a:pt x="29" y="2"/>
                  </a:lnTo>
                  <a:lnTo>
                    <a:pt x="34" y="0"/>
                  </a:lnTo>
                  <a:lnTo>
                    <a:pt x="40" y="0"/>
                  </a:lnTo>
                  <a:lnTo>
                    <a:pt x="44" y="0"/>
                  </a:lnTo>
                  <a:lnTo>
                    <a:pt x="53" y="0"/>
                  </a:lnTo>
                  <a:lnTo>
                    <a:pt x="58" y="0"/>
                  </a:lnTo>
                  <a:lnTo>
                    <a:pt x="62" y="0"/>
                  </a:lnTo>
                  <a:lnTo>
                    <a:pt x="67" y="0"/>
                  </a:lnTo>
                  <a:lnTo>
                    <a:pt x="73" y="2"/>
                  </a:lnTo>
                  <a:lnTo>
                    <a:pt x="77" y="2"/>
                  </a:lnTo>
                  <a:lnTo>
                    <a:pt x="82" y="7"/>
                  </a:lnTo>
                  <a:lnTo>
                    <a:pt x="86" y="7"/>
                  </a:lnTo>
                  <a:lnTo>
                    <a:pt x="91" y="13"/>
                  </a:lnTo>
                  <a:lnTo>
                    <a:pt x="95" y="18"/>
                  </a:lnTo>
                  <a:lnTo>
                    <a:pt x="97" y="18"/>
                  </a:lnTo>
                  <a:lnTo>
                    <a:pt x="101" y="24"/>
                  </a:lnTo>
                  <a:lnTo>
                    <a:pt x="103" y="29"/>
                  </a:lnTo>
                  <a:lnTo>
                    <a:pt x="103" y="31"/>
                  </a:lnTo>
                  <a:lnTo>
                    <a:pt x="106"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97" name="Freeform 414"/>
            <p:cNvSpPr>
              <a:spLocks/>
            </p:cNvSpPr>
            <p:nvPr/>
          </p:nvSpPr>
          <p:spPr bwMode="auto">
            <a:xfrm>
              <a:off x="3033" y="2622"/>
              <a:ext cx="153" cy="628"/>
            </a:xfrm>
            <a:custGeom>
              <a:avLst/>
              <a:gdLst>
                <a:gd name="T0" fmla="*/ 0 w 188"/>
                <a:gd name="T1" fmla="*/ 628 h 766"/>
                <a:gd name="T2" fmla="*/ 0 w 188"/>
                <a:gd name="T3" fmla="*/ 601 h 766"/>
                <a:gd name="T4" fmla="*/ 0 w 188"/>
                <a:gd name="T5" fmla="*/ 571 h 766"/>
                <a:gd name="T6" fmla="*/ 0 w 188"/>
                <a:gd name="T7" fmla="*/ 537 h 766"/>
                <a:gd name="T8" fmla="*/ 2 w 188"/>
                <a:gd name="T9" fmla="*/ 500 h 766"/>
                <a:gd name="T10" fmla="*/ 2 w 188"/>
                <a:gd name="T11" fmla="*/ 457 h 766"/>
                <a:gd name="T12" fmla="*/ 5 w 188"/>
                <a:gd name="T13" fmla="*/ 414 h 766"/>
                <a:gd name="T14" fmla="*/ 9 w 188"/>
                <a:gd name="T15" fmla="*/ 370 h 766"/>
                <a:gd name="T16" fmla="*/ 16 w 188"/>
                <a:gd name="T17" fmla="*/ 325 h 766"/>
                <a:gd name="T18" fmla="*/ 22 w 188"/>
                <a:gd name="T19" fmla="*/ 276 h 766"/>
                <a:gd name="T20" fmla="*/ 31 w 188"/>
                <a:gd name="T21" fmla="*/ 232 h 766"/>
                <a:gd name="T22" fmla="*/ 41 w 188"/>
                <a:gd name="T23" fmla="*/ 188 h 766"/>
                <a:gd name="T24" fmla="*/ 53 w 188"/>
                <a:gd name="T25" fmla="*/ 145 h 766"/>
                <a:gd name="T26" fmla="*/ 66 w 188"/>
                <a:gd name="T27" fmla="*/ 103 h 766"/>
                <a:gd name="T28" fmla="*/ 85 w 188"/>
                <a:gd name="T29" fmla="*/ 68 h 766"/>
                <a:gd name="T30" fmla="*/ 104 w 188"/>
                <a:gd name="T31" fmla="*/ 35 h 766"/>
                <a:gd name="T32" fmla="*/ 128 w 188"/>
                <a:gd name="T33" fmla="*/ 10 h 766"/>
                <a:gd name="T34" fmla="*/ 153 w 188"/>
                <a:gd name="T35" fmla="*/ 0 h 766"/>
                <a:gd name="T36" fmla="*/ 151 w 188"/>
                <a:gd name="T37" fmla="*/ 0 h 766"/>
                <a:gd name="T38" fmla="*/ 147 w 188"/>
                <a:gd name="T39" fmla="*/ 2 h 766"/>
                <a:gd name="T40" fmla="*/ 140 w 188"/>
                <a:gd name="T41" fmla="*/ 6 h 766"/>
                <a:gd name="T42" fmla="*/ 133 w 188"/>
                <a:gd name="T43" fmla="*/ 15 h 766"/>
                <a:gd name="T44" fmla="*/ 123 w 188"/>
                <a:gd name="T45" fmla="*/ 24 h 766"/>
                <a:gd name="T46" fmla="*/ 114 w 188"/>
                <a:gd name="T47" fmla="*/ 39 h 766"/>
                <a:gd name="T48" fmla="*/ 103 w 188"/>
                <a:gd name="T49" fmla="*/ 57 h 766"/>
                <a:gd name="T50" fmla="*/ 93 w 188"/>
                <a:gd name="T51" fmla="*/ 83 h 766"/>
                <a:gd name="T52" fmla="*/ 82 w 188"/>
                <a:gd name="T53" fmla="*/ 111 h 766"/>
                <a:gd name="T54" fmla="*/ 71 w 188"/>
                <a:gd name="T55" fmla="*/ 147 h 766"/>
                <a:gd name="T56" fmla="*/ 60 w 188"/>
                <a:gd name="T57" fmla="*/ 186 h 766"/>
                <a:gd name="T58" fmla="*/ 53 w 188"/>
                <a:gd name="T59" fmla="*/ 237 h 766"/>
                <a:gd name="T60" fmla="*/ 44 w 188"/>
                <a:gd name="T61" fmla="*/ 292 h 766"/>
                <a:gd name="T62" fmla="*/ 38 w 188"/>
                <a:gd name="T63" fmla="*/ 358 h 766"/>
                <a:gd name="T64" fmla="*/ 34 w 188"/>
                <a:gd name="T65" fmla="*/ 430 h 766"/>
                <a:gd name="T66" fmla="*/ 34 w 188"/>
                <a:gd name="T67" fmla="*/ 513 h 766"/>
                <a:gd name="T68" fmla="*/ 31 w 188"/>
                <a:gd name="T69" fmla="*/ 527 h 766"/>
                <a:gd name="T70" fmla="*/ 31 w 188"/>
                <a:gd name="T71" fmla="*/ 540 h 766"/>
                <a:gd name="T72" fmla="*/ 31 w 188"/>
                <a:gd name="T73" fmla="*/ 552 h 766"/>
                <a:gd name="T74" fmla="*/ 31 w 188"/>
                <a:gd name="T75" fmla="*/ 566 h 766"/>
                <a:gd name="T76" fmla="*/ 31 w 188"/>
                <a:gd name="T77" fmla="*/ 574 h 766"/>
                <a:gd name="T78" fmla="*/ 31 w 188"/>
                <a:gd name="T79" fmla="*/ 585 h 766"/>
                <a:gd name="T80" fmla="*/ 31 w 188"/>
                <a:gd name="T81" fmla="*/ 592 h 766"/>
                <a:gd name="T82" fmla="*/ 34 w 188"/>
                <a:gd name="T83" fmla="*/ 601 h 766"/>
                <a:gd name="T84" fmla="*/ 34 w 188"/>
                <a:gd name="T85" fmla="*/ 605 h 766"/>
                <a:gd name="T86" fmla="*/ 36 w 188"/>
                <a:gd name="T87" fmla="*/ 612 h 766"/>
                <a:gd name="T88" fmla="*/ 36 w 188"/>
                <a:gd name="T89" fmla="*/ 616 h 766"/>
                <a:gd name="T90" fmla="*/ 39 w 188"/>
                <a:gd name="T91" fmla="*/ 620 h 766"/>
                <a:gd name="T92" fmla="*/ 39 w 188"/>
                <a:gd name="T93" fmla="*/ 620 h 766"/>
                <a:gd name="T94" fmla="*/ 41 w 188"/>
                <a:gd name="T95" fmla="*/ 625 h 766"/>
                <a:gd name="T96" fmla="*/ 41 w 188"/>
                <a:gd name="T97" fmla="*/ 625 h 766"/>
                <a:gd name="T98" fmla="*/ 43 w 188"/>
                <a:gd name="T99" fmla="*/ 628 h 766"/>
                <a:gd name="T100" fmla="*/ 0 w 188"/>
                <a:gd name="T101" fmla="*/ 628 h 766"/>
                <a:gd name="T102" fmla="*/ 0 w 188"/>
                <a:gd name="T103" fmla="*/ 628 h 7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8"/>
                <a:gd name="T157" fmla="*/ 0 h 766"/>
                <a:gd name="T158" fmla="*/ 188 w 188"/>
                <a:gd name="T159" fmla="*/ 766 h 7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8" h="766">
                  <a:moveTo>
                    <a:pt x="0" y="766"/>
                  </a:moveTo>
                  <a:lnTo>
                    <a:pt x="0" y="733"/>
                  </a:lnTo>
                  <a:lnTo>
                    <a:pt x="0" y="697"/>
                  </a:lnTo>
                  <a:lnTo>
                    <a:pt x="0" y="655"/>
                  </a:lnTo>
                  <a:lnTo>
                    <a:pt x="2" y="610"/>
                  </a:lnTo>
                  <a:lnTo>
                    <a:pt x="2" y="558"/>
                  </a:lnTo>
                  <a:lnTo>
                    <a:pt x="6" y="505"/>
                  </a:lnTo>
                  <a:lnTo>
                    <a:pt x="11" y="451"/>
                  </a:lnTo>
                  <a:lnTo>
                    <a:pt x="20" y="397"/>
                  </a:lnTo>
                  <a:lnTo>
                    <a:pt x="27" y="337"/>
                  </a:lnTo>
                  <a:lnTo>
                    <a:pt x="38" y="283"/>
                  </a:lnTo>
                  <a:lnTo>
                    <a:pt x="50" y="229"/>
                  </a:lnTo>
                  <a:lnTo>
                    <a:pt x="65" y="177"/>
                  </a:lnTo>
                  <a:lnTo>
                    <a:pt x="81" y="126"/>
                  </a:lnTo>
                  <a:lnTo>
                    <a:pt x="104" y="83"/>
                  </a:lnTo>
                  <a:lnTo>
                    <a:pt x="128" y="43"/>
                  </a:lnTo>
                  <a:lnTo>
                    <a:pt x="157" y="12"/>
                  </a:lnTo>
                  <a:lnTo>
                    <a:pt x="188" y="0"/>
                  </a:lnTo>
                  <a:lnTo>
                    <a:pt x="185" y="0"/>
                  </a:lnTo>
                  <a:lnTo>
                    <a:pt x="181" y="2"/>
                  </a:lnTo>
                  <a:lnTo>
                    <a:pt x="172" y="7"/>
                  </a:lnTo>
                  <a:lnTo>
                    <a:pt x="164" y="18"/>
                  </a:lnTo>
                  <a:lnTo>
                    <a:pt x="151" y="29"/>
                  </a:lnTo>
                  <a:lnTo>
                    <a:pt x="140" y="47"/>
                  </a:lnTo>
                  <a:lnTo>
                    <a:pt x="126" y="70"/>
                  </a:lnTo>
                  <a:lnTo>
                    <a:pt x="114" y="101"/>
                  </a:lnTo>
                  <a:lnTo>
                    <a:pt x="101" y="135"/>
                  </a:lnTo>
                  <a:lnTo>
                    <a:pt x="87" y="179"/>
                  </a:lnTo>
                  <a:lnTo>
                    <a:pt x="74" y="227"/>
                  </a:lnTo>
                  <a:lnTo>
                    <a:pt x="65" y="289"/>
                  </a:lnTo>
                  <a:lnTo>
                    <a:pt x="54" y="356"/>
                  </a:lnTo>
                  <a:lnTo>
                    <a:pt x="47" y="437"/>
                  </a:lnTo>
                  <a:lnTo>
                    <a:pt x="42" y="524"/>
                  </a:lnTo>
                  <a:lnTo>
                    <a:pt x="42" y="626"/>
                  </a:lnTo>
                  <a:lnTo>
                    <a:pt x="38" y="643"/>
                  </a:lnTo>
                  <a:lnTo>
                    <a:pt x="38" y="659"/>
                  </a:lnTo>
                  <a:lnTo>
                    <a:pt x="38" y="673"/>
                  </a:lnTo>
                  <a:lnTo>
                    <a:pt x="38" y="690"/>
                  </a:lnTo>
                  <a:lnTo>
                    <a:pt x="38" y="700"/>
                  </a:lnTo>
                  <a:lnTo>
                    <a:pt x="38" y="713"/>
                  </a:lnTo>
                  <a:lnTo>
                    <a:pt x="38" y="722"/>
                  </a:lnTo>
                  <a:lnTo>
                    <a:pt x="42" y="733"/>
                  </a:lnTo>
                  <a:lnTo>
                    <a:pt x="42" y="738"/>
                  </a:lnTo>
                  <a:lnTo>
                    <a:pt x="44" y="746"/>
                  </a:lnTo>
                  <a:lnTo>
                    <a:pt x="44" y="751"/>
                  </a:lnTo>
                  <a:lnTo>
                    <a:pt x="48" y="756"/>
                  </a:lnTo>
                  <a:lnTo>
                    <a:pt x="50" y="762"/>
                  </a:lnTo>
                  <a:lnTo>
                    <a:pt x="53" y="766"/>
                  </a:lnTo>
                  <a:lnTo>
                    <a:pt x="0" y="7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98" name="Freeform 415"/>
            <p:cNvSpPr>
              <a:spLocks/>
            </p:cNvSpPr>
            <p:nvPr/>
          </p:nvSpPr>
          <p:spPr bwMode="auto">
            <a:xfrm>
              <a:off x="2972" y="2460"/>
              <a:ext cx="351" cy="305"/>
            </a:xfrm>
            <a:custGeom>
              <a:avLst/>
              <a:gdLst>
                <a:gd name="T0" fmla="*/ 175 w 429"/>
                <a:gd name="T1" fmla="*/ 27 h 374"/>
                <a:gd name="T2" fmla="*/ 129 w 429"/>
                <a:gd name="T3" fmla="*/ 0 h 374"/>
                <a:gd name="T4" fmla="*/ 70 w 429"/>
                <a:gd name="T5" fmla="*/ 9 h 374"/>
                <a:gd name="T6" fmla="*/ 38 w 429"/>
                <a:gd name="T7" fmla="*/ 16 h 374"/>
                <a:gd name="T8" fmla="*/ 19 w 429"/>
                <a:gd name="T9" fmla="*/ 34 h 374"/>
                <a:gd name="T10" fmla="*/ 10 w 429"/>
                <a:gd name="T11" fmla="*/ 46 h 374"/>
                <a:gd name="T12" fmla="*/ 36 w 429"/>
                <a:gd name="T13" fmla="*/ 35 h 374"/>
                <a:gd name="T14" fmla="*/ 84 w 429"/>
                <a:gd name="T15" fmla="*/ 35 h 374"/>
                <a:gd name="T16" fmla="*/ 119 w 429"/>
                <a:gd name="T17" fmla="*/ 49 h 374"/>
                <a:gd name="T18" fmla="*/ 132 w 429"/>
                <a:gd name="T19" fmla="*/ 73 h 374"/>
                <a:gd name="T20" fmla="*/ 143 w 429"/>
                <a:gd name="T21" fmla="*/ 97 h 374"/>
                <a:gd name="T22" fmla="*/ 116 w 429"/>
                <a:gd name="T23" fmla="*/ 84 h 374"/>
                <a:gd name="T24" fmla="*/ 73 w 429"/>
                <a:gd name="T25" fmla="*/ 82 h 374"/>
                <a:gd name="T26" fmla="*/ 34 w 429"/>
                <a:gd name="T27" fmla="*/ 121 h 374"/>
                <a:gd name="T28" fmla="*/ 11 w 429"/>
                <a:gd name="T29" fmla="*/ 153 h 374"/>
                <a:gd name="T30" fmla="*/ 0 w 429"/>
                <a:gd name="T31" fmla="*/ 179 h 374"/>
                <a:gd name="T32" fmla="*/ 11 w 429"/>
                <a:gd name="T33" fmla="*/ 168 h 374"/>
                <a:gd name="T34" fmla="*/ 55 w 429"/>
                <a:gd name="T35" fmla="*/ 141 h 374"/>
                <a:gd name="T36" fmla="*/ 109 w 429"/>
                <a:gd name="T37" fmla="*/ 131 h 374"/>
                <a:gd name="T38" fmla="*/ 132 w 429"/>
                <a:gd name="T39" fmla="*/ 137 h 374"/>
                <a:gd name="T40" fmla="*/ 128 w 429"/>
                <a:gd name="T41" fmla="*/ 149 h 374"/>
                <a:gd name="T42" fmla="*/ 110 w 429"/>
                <a:gd name="T43" fmla="*/ 162 h 374"/>
                <a:gd name="T44" fmla="*/ 97 w 429"/>
                <a:gd name="T45" fmla="*/ 192 h 374"/>
                <a:gd name="T46" fmla="*/ 92 w 429"/>
                <a:gd name="T47" fmla="*/ 272 h 374"/>
                <a:gd name="T48" fmla="*/ 97 w 429"/>
                <a:gd name="T49" fmla="*/ 276 h 374"/>
                <a:gd name="T50" fmla="*/ 114 w 429"/>
                <a:gd name="T51" fmla="*/ 232 h 374"/>
                <a:gd name="T52" fmla="*/ 139 w 429"/>
                <a:gd name="T53" fmla="*/ 199 h 374"/>
                <a:gd name="T54" fmla="*/ 159 w 429"/>
                <a:gd name="T55" fmla="*/ 177 h 374"/>
                <a:gd name="T56" fmla="*/ 178 w 429"/>
                <a:gd name="T57" fmla="*/ 164 h 374"/>
                <a:gd name="T58" fmla="*/ 197 w 429"/>
                <a:gd name="T59" fmla="*/ 170 h 374"/>
                <a:gd name="T60" fmla="*/ 209 w 429"/>
                <a:gd name="T61" fmla="*/ 230 h 374"/>
                <a:gd name="T62" fmla="*/ 214 w 429"/>
                <a:gd name="T63" fmla="*/ 296 h 374"/>
                <a:gd name="T64" fmla="*/ 217 w 429"/>
                <a:gd name="T65" fmla="*/ 285 h 374"/>
                <a:gd name="T66" fmla="*/ 232 w 429"/>
                <a:gd name="T67" fmla="*/ 243 h 374"/>
                <a:gd name="T68" fmla="*/ 241 w 429"/>
                <a:gd name="T69" fmla="*/ 205 h 374"/>
                <a:gd name="T70" fmla="*/ 244 w 429"/>
                <a:gd name="T71" fmla="*/ 164 h 374"/>
                <a:gd name="T72" fmla="*/ 241 w 429"/>
                <a:gd name="T73" fmla="*/ 134 h 374"/>
                <a:gd name="T74" fmla="*/ 243 w 429"/>
                <a:gd name="T75" fmla="*/ 131 h 374"/>
                <a:gd name="T76" fmla="*/ 268 w 429"/>
                <a:gd name="T77" fmla="*/ 135 h 374"/>
                <a:gd name="T78" fmla="*/ 300 w 429"/>
                <a:gd name="T79" fmla="*/ 164 h 374"/>
                <a:gd name="T80" fmla="*/ 330 w 429"/>
                <a:gd name="T81" fmla="*/ 208 h 374"/>
                <a:gd name="T82" fmla="*/ 345 w 429"/>
                <a:gd name="T83" fmla="*/ 236 h 374"/>
                <a:gd name="T84" fmla="*/ 349 w 429"/>
                <a:gd name="T85" fmla="*/ 241 h 374"/>
                <a:gd name="T86" fmla="*/ 343 w 429"/>
                <a:gd name="T87" fmla="*/ 199 h 374"/>
                <a:gd name="T88" fmla="*/ 327 w 429"/>
                <a:gd name="T89" fmla="*/ 139 h 374"/>
                <a:gd name="T90" fmla="*/ 302 w 429"/>
                <a:gd name="T91" fmla="*/ 108 h 374"/>
                <a:gd name="T92" fmla="*/ 270 w 429"/>
                <a:gd name="T93" fmla="*/ 88 h 374"/>
                <a:gd name="T94" fmla="*/ 236 w 429"/>
                <a:gd name="T95" fmla="*/ 87 h 374"/>
                <a:gd name="T96" fmla="*/ 233 w 429"/>
                <a:gd name="T97" fmla="*/ 71 h 374"/>
                <a:gd name="T98" fmla="*/ 261 w 429"/>
                <a:gd name="T99" fmla="*/ 37 h 374"/>
                <a:gd name="T100" fmla="*/ 314 w 429"/>
                <a:gd name="T101" fmla="*/ 27 h 374"/>
                <a:gd name="T102" fmla="*/ 285 w 429"/>
                <a:gd name="T103" fmla="*/ 11 h 374"/>
                <a:gd name="T104" fmla="*/ 241 w 429"/>
                <a:gd name="T105" fmla="*/ 2 h 374"/>
                <a:gd name="T106" fmla="*/ 209 w 429"/>
                <a:gd name="T107" fmla="*/ 22 h 374"/>
                <a:gd name="T108" fmla="*/ 197 w 429"/>
                <a:gd name="T109" fmla="*/ 60 h 374"/>
                <a:gd name="T110" fmla="*/ 197 w 429"/>
                <a:gd name="T111" fmla="*/ 78 h 3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9"/>
                <a:gd name="T169" fmla="*/ 0 h 374"/>
                <a:gd name="T170" fmla="*/ 429 w 429"/>
                <a:gd name="T171" fmla="*/ 374 h 37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9" h="374">
                  <a:moveTo>
                    <a:pt x="241" y="99"/>
                  </a:moveTo>
                  <a:lnTo>
                    <a:pt x="237" y="81"/>
                  </a:lnTo>
                  <a:lnTo>
                    <a:pt x="234" y="67"/>
                  </a:lnTo>
                  <a:lnTo>
                    <a:pt x="228" y="54"/>
                  </a:lnTo>
                  <a:lnTo>
                    <a:pt x="223" y="43"/>
                  </a:lnTo>
                  <a:lnTo>
                    <a:pt x="214" y="33"/>
                  </a:lnTo>
                  <a:lnTo>
                    <a:pt x="208" y="24"/>
                  </a:lnTo>
                  <a:lnTo>
                    <a:pt x="199" y="16"/>
                  </a:lnTo>
                  <a:lnTo>
                    <a:pt x="193" y="11"/>
                  </a:lnTo>
                  <a:lnTo>
                    <a:pt x="181" y="6"/>
                  </a:lnTo>
                  <a:lnTo>
                    <a:pt x="172" y="2"/>
                  </a:lnTo>
                  <a:lnTo>
                    <a:pt x="158" y="0"/>
                  </a:lnTo>
                  <a:lnTo>
                    <a:pt x="149" y="0"/>
                  </a:lnTo>
                  <a:lnTo>
                    <a:pt x="136" y="0"/>
                  </a:lnTo>
                  <a:lnTo>
                    <a:pt x="122" y="2"/>
                  </a:lnTo>
                  <a:lnTo>
                    <a:pt x="109" y="6"/>
                  </a:lnTo>
                  <a:lnTo>
                    <a:pt x="95" y="11"/>
                  </a:lnTo>
                  <a:lnTo>
                    <a:pt x="85" y="11"/>
                  </a:lnTo>
                  <a:lnTo>
                    <a:pt x="76" y="11"/>
                  </a:lnTo>
                  <a:lnTo>
                    <a:pt x="67" y="11"/>
                  </a:lnTo>
                  <a:lnTo>
                    <a:pt x="62" y="16"/>
                  </a:lnTo>
                  <a:lnTo>
                    <a:pt x="56" y="16"/>
                  </a:lnTo>
                  <a:lnTo>
                    <a:pt x="52" y="20"/>
                  </a:lnTo>
                  <a:lnTo>
                    <a:pt x="47" y="20"/>
                  </a:lnTo>
                  <a:lnTo>
                    <a:pt x="44" y="25"/>
                  </a:lnTo>
                  <a:lnTo>
                    <a:pt x="40" y="25"/>
                  </a:lnTo>
                  <a:lnTo>
                    <a:pt x="35" y="31"/>
                  </a:lnTo>
                  <a:lnTo>
                    <a:pt x="30" y="33"/>
                  </a:lnTo>
                  <a:lnTo>
                    <a:pt x="27" y="38"/>
                  </a:lnTo>
                  <a:lnTo>
                    <a:pt x="23" y="42"/>
                  </a:lnTo>
                  <a:lnTo>
                    <a:pt x="18" y="47"/>
                  </a:lnTo>
                  <a:lnTo>
                    <a:pt x="14" y="52"/>
                  </a:lnTo>
                  <a:lnTo>
                    <a:pt x="11" y="62"/>
                  </a:lnTo>
                  <a:lnTo>
                    <a:pt x="11" y="58"/>
                  </a:lnTo>
                  <a:lnTo>
                    <a:pt x="12" y="56"/>
                  </a:lnTo>
                  <a:lnTo>
                    <a:pt x="17" y="56"/>
                  </a:lnTo>
                  <a:lnTo>
                    <a:pt x="21" y="51"/>
                  </a:lnTo>
                  <a:lnTo>
                    <a:pt x="26" y="51"/>
                  </a:lnTo>
                  <a:lnTo>
                    <a:pt x="30" y="49"/>
                  </a:lnTo>
                  <a:lnTo>
                    <a:pt x="40" y="49"/>
                  </a:lnTo>
                  <a:lnTo>
                    <a:pt x="44" y="43"/>
                  </a:lnTo>
                  <a:lnTo>
                    <a:pt x="53" y="43"/>
                  </a:lnTo>
                  <a:lnTo>
                    <a:pt x="62" y="43"/>
                  </a:lnTo>
                  <a:lnTo>
                    <a:pt x="71" y="43"/>
                  </a:lnTo>
                  <a:lnTo>
                    <a:pt x="80" y="43"/>
                  </a:lnTo>
                  <a:lnTo>
                    <a:pt x="92" y="43"/>
                  </a:lnTo>
                  <a:lnTo>
                    <a:pt x="103" y="43"/>
                  </a:lnTo>
                  <a:lnTo>
                    <a:pt x="116" y="49"/>
                  </a:lnTo>
                  <a:lnTo>
                    <a:pt x="122" y="49"/>
                  </a:lnTo>
                  <a:lnTo>
                    <a:pt x="131" y="52"/>
                  </a:lnTo>
                  <a:lnTo>
                    <a:pt x="136" y="52"/>
                  </a:lnTo>
                  <a:lnTo>
                    <a:pt x="143" y="58"/>
                  </a:lnTo>
                  <a:lnTo>
                    <a:pt x="145" y="60"/>
                  </a:lnTo>
                  <a:lnTo>
                    <a:pt x="149" y="65"/>
                  </a:lnTo>
                  <a:lnTo>
                    <a:pt x="152" y="71"/>
                  </a:lnTo>
                  <a:lnTo>
                    <a:pt x="157" y="76"/>
                  </a:lnTo>
                  <a:lnTo>
                    <a:pt x="157" y="80"/>
                  </a:lnTo>
                  <a:lnTo>
                    <a:pt x="161" y="85"/>
                  </a:lnTo>
                  <a:lnTo>
                    <a:pt x="161" y="90"/>
                  </a:lnTo>
                  <a:lnTo>
                    <a:pt x="166" y="96"/>
                  </a:lnTo>
                  <a:lnTo>
                    <a:pt x="166" y="101"/>
                  </a:lnTo>
                  <a:lnTo>
                    <a:pt x="170" y="107"/>
                  </a:lnTo>
                  <a:lnTo>
                    <a:pt x="173" y="112"/>
                  </a:lnTo>
                  <a:lnTo>
                    <a:pt x="178" y="123"/>
                  </a:lnTo>
                  <a:lnTo>
                    <a:pt x="175" y="119"/>
                  </a:lnTo>
                  <a:lnTo>
                    <a:pt x="173" y="119"/>
                  </a:lnTo>
                  <a:lnTo>
                    <a:pt x="169" y="114"/>
                  </a:lnTo>
                  <a:lnTo>
                    <a:pt x="166" y="114"/>
                  </a:lnTo>
                  <a:lnTo>
                    <a:pt x="157" y="108"/>
                  </a:lnTo>
                  <a:lnTo>
                    <a:pt x="151" y="108"/>
                  </a:lnTo>
                  <a:lnTo>
                    <a:pt x="142" y="103"/>
                  </a:lnTo>
                  <a:lnTo>
                    <a:pt x="136" y="103"/>
                  </a:lnTo>
                  <a:lnTo>
                    <a:pt x="125" y="98"/>
                  </a:lnTo>
                  <a:lnTo>
                    <a:pt x="116" y="98"/>
                  </a:lnTo>
                  <a:lnTo>
                    <a:pt x="107" y="98"/>
                  </a:lnTo>
                  <a:lnTo>
                    <a:pt x="98" y="99"/>
                  </a:lnTo>
                  <a:lnTo>
                    <a:pt x="89" y="101"/>
                  </a:lnTo>
                  <a:lnTo>
                    <a:pt x="80" y="107"/>
                  </a:lnTo>
                  <a:lnTo>
                    <a:pt x="71" y="112"/>
                  </a:lnTo>
                  <a:lnTo>
                    <a:pt x="64" y="123"/>
                  </a:lnTo>
                  <a:lnTo>
                    <a:pt x="55" y="130"/>
                  </a:lnTo>
                  <a:lnTo>
                    <a:pt x="49" y="141"/>
                  </a:lnTo>
                  <a:lnTo>
                    <a:pt x="41" y="148"/>
                  </a:lnTo>
                  <a:lnTo>
                    <a:pt x="37" y="159"/>
                  </a:lnTo>
                  <a:lnTo>
                    <a:pt x="30" y="164"/>
                  </a:lnTo>
                  <a:lnTo>
                    <a:pt x="26" y="172"/>
                  </a:lnTo>
                  <a:lnTo>
                    <a:pt x="21" y="177"/>
                  </a:lnTo>
                  <a:lnTo>
                    <a:pt x="18" y="186"/>
                  </a:lnTo>
                  <a:lnTo>
                    <a:pt x="14" y="188"/>
                  </a:lnTo>
                  <a:lnTo>
                    <a:pt x="11" y="193"/>
                  </a:lnTo>
                  <a:lnTo>
                    <a:pt x="6" y="199"/>
                  </a:lnTo>
                  <a:lnTo>
                    <a:pt x="6" y="204"/>
                  </a:lnTo>
                  <a:lnTo>
                    <a:pt x="2" y="208"/>
                  </a:lnTo>
                  <a:lnTo>
                    <a:pt x="2" y="213"/>
                  </a:lnTo>
                  <a:lnTo>
                    <a:pt x="0" y="219"/>
                  </a:lnTo>
                  <a:lnTo>
                    <a:pt x="0" y="224"/>
                  </a:lnTo>
                  <a:lnTo>
                    <a:pt x="0" y="220"/>
                  </a:lnTo>
                  <a:lnTo>
                    <a:pt x="2" y="219"/>
                  </a:lnTo>
                  <a:lnTo>
                    <a:pt x="5" y="213"/>
                  </a:lnTo>
                  <a:lnTo>
                    <a:pt x="9" y="211"/>
                  </a:lnTo>
                  <a:lnTo>
                    <a:pt x="14" y="206"/>
                  </a:lnTo>
                  <a:lnTo>
                    <a:pt x="21" y="201"/>
                  </a:lnTo>
                  <a:lnTo>
                    <a:pt x="30" y="195"/>
                  </a:lnTo>
                  <a:lnTo>
                    <a:pt x="40" y="192"/>
                  </a:lnTo>
                  <a:lnTo>
                    <a:pt x="49" y="184"/>
                  </a:lnTo>
                  <a:lnTo>
                    <a:pt x="58" y="179"/>
                  </a:lnTo>
                  <a:lnTo>
                    <a:pt x="67" y="173"/>
                  </a:lnTo>
                  <a:lnTo>
                    <a:pt x="79" y="170"/>
                  </a:lnTo>
                  <a:lnTo>
                    <a:pt x="88" y="164"/>
                  </a:lnTo>
                  <a:lnTo>
                    <a:pt x="101" y="163"/>
                  </a:lnTo>
                  <a:lnTo>
                    <a:pt x="113" y="161"/>
                  </a:lnTo>
                  <a:lnTo>
                    <a:pt x="127" y="161"/>
                  </a:lnTo>
                  <a:lnTo>
                    <a:pt x="133" y="161"/>
                  </a:lnTo>
                  <a:lnTo>
                    <a:pt x="142" y="161"/>
                  </a:lnTo>
                  <a:lnTo>
                    <a:pt x="146" y="161"/>
                  </a:lnTo>
                  <a:lnTo>
                    <a:pt x="154" y="166"/>
                  </a:lnTo>
                  <a:lnTo>
                    <a:pt x="157" y="166"/>
                  </a:lnTo>
                  <a:lnTo>
                    <a:pt x="161" y="168"/>
                  </a:lnTo>
                  <a:lnTo>
                    <a:pt x="166" y="173"/>
                  </a:lnTo>
                  <a:lnTo>
                    <a:pt x="164" y="173"/>
                  </a:lnTo>
                  <a:lnTo>
                    <a:pt x="164" y="177"/>
                  </a:lnTo>
                  <a:lnTo>
                    <a:pt x="161" y="177"/>
                  </a:lnTo>
                  <a:lnTo>
                    <a:pt x="161" y="183"/>
                  </a:lnTo>
                  <a:lnTo>
                    <a:pt x="157" y="183"/>
                  </a:lnTo>
                  <a:lnTo>
                    <a:pt x="154" y="188"/>
                  </a:lnTo>
                  <a:lnTo>
                    <a:pt x="149" y="193"/>
                  </a:lnTo>
                  <a:lnTo>
                    <a:pt x="146" y="199"/>
                  </a:lnTo>
                  <a:lnTo>
                    <a:pt x="142" y="199"/>
                  </a:lnTo>
                  <a:lnTo>
                    <a:pt x="139" y="199"/>
                  </a:lnTo>
                  <a:lnTo>
                    <a:pt x="134" y="199"/>
                  </a:lnTo>
                  <a:lnTo>
                    <a:pt x="134" y="202"/>
                  </a:lnTo>
                  <a:lnTo>
                    <a:pt x="130" y="206"/>
                  </a:lnTo>
                  <a:lnTo>
                    <a:pt x="127" y="211"/>
                  </a:lnTo>
                  <a:lnTo>
                    <a:pt x="122" y="217"/>
                  </a:lnTo>
                  <a:lnTo>
                    <a:pt x="122" y="228"/>
                  </a:lnTo>
                  <a:lnTo>
                    <a:pt x="118" y="235"/>
                  </a:lnTo>
                  <a:lnTo>
                    <a:pt x="116" y="246"/>
                  </a:lnTo>
                  <a:lnTo>
                    <a:pt x="113" y="260"/>
                  </a:lnTo>
                  <a:lnTo>
                    <a:pt x="113" y="276"/>
                  </a:lnTo>
                  <a:lnTo>
                    <a:pt x="112" y="293"/>
                  </a:lnTo>
                  <a:lnTo>
                    <a:pt x="112" y="313"/>
                  </a:lnTo>
                  <a:lnTo>
                    <a:pt x="112" y="334"/>
                  </a:lnTo>
                  <a:lnTo>
                    <a:pt x="116" y="361"/>
                  </a:lnTo>
                  <a:lnTo>
                    <a:pt x="116" y="358"/>
                  </a:lnTo>
                  <a:lnTo>
                    <a:pt x="116" y="356"/>
                  </a:lnTo>
                  <a:lnTo>
                    <a:pt x="116" y="350"/>
                  </a:lnTo>
                  <a:lnTo>
                    <a:pt x="118" y="347"/>
                  </a:lnTo>
                  <a:lnTo>
                    <a:pt x="118" y="338"/>
                  </a:lnTo>
                  <a:lnTo>
                    <a:pt x="122" y="332"/>
                  </a:lnTo>
                  <a:lnTo>
                    <a:pt x="124" y="323"/>
                  </a:lnTo>
                  <a:lnTo>
                    <a:pt x="128" y="318"/>
                  </a:lnTo>
                  <a:lnTo>
                    <a:pt x="130" y="307"/>
                  </a:lnTo>
                  <a:lnTo>
                    <a:pt x="134" y="296"/>
                  </a:lnTo>
                  <a:lnTo>
                    <a:pt x="139" y="285"/>
                  </a:lnTo>
                  <a:lnTo>
                    <a:pt x="143" y="280"/>
                  </a:lnTo>
                  <a:lnTo>
                    <a:pt x="148" y="269"/>
                  </a:lnTo>
                  <a:lnTo>
                    <a:pt x="154" y="264"/>
                  </a:lnTo>
                  <a:lnTo>
                    <a:pt x="158" y="255"/>
                  </a:lnTo>
                  <a:lnTo>
                    <a:pt x="167" y="249"/>
                  </a:lnTo>
                  <a:lnTo>
                    <a:pt x="170" y="244"/>
                  </a:lnTo>
                  <a:lnTo>
                    <a:pt x="175" y="239"/>
                  </a:lnTo>
                  <a:lnTo>
                    <a:pt x="179" y="233"/>
                  </a:lnTo>
                  <a:lnTo>
                    <a:pt x="184" y="231"/>
                  </a:lnTo>
                  <a:lnTo>
                    <a:pt x="185" y="226"/>
                  </a:lnTo>
                  <a:lnTo>
                    <a:pt x="190" y="222"/>
                  </a:lnTo>
                  <a:lnTo>
                    <a:pt x="194" y="217"/>
                  </a:lnTo>
                  <a:lnTo>
                    <a:pt x="199" y="217"/>
                  </a:lnTo>
                  <a:lnTo>
                    <a:pt x="200" y="211"/>
                  </a:lnTo>
                  <a:lnTo>
                    <a:pt x="205" y="211"/>
                  </a:lnTo>
                  <a:lnTo>
                    <a:pt x="209" y="206"/>
                  </a:lnTo>
                  <a:lnTo>
                    <a:pt x="214" y="206"/>
                  </a:lnTo>
                  <a:lnTo>
                    <a:pt x="218" y="201"/>
                  </a:lnTo>
                  <a:lnTo>
                    <a:pt x="226" y="201"/>
                  </a:lnTo>
                  <a:lnTo>
                    <a:pt x="232" y="199"/>
                  </a:lnTo>
                  <a:lnTo>
                    <a:pt x="241" y="199"/>
                  </a:lnTo>
                  <a:lnTo>
                    <a:pt x="241" y="202"/>
                  </a:lnTo>
                  <a:lnTo>
                    <a:pt x="241" y="208"/>
                  </a:lnTo>
                  <a:lnTo>
                    <a:pt x="244" y="219"/>
                  </a:lnTo>
                  <a:lnTo>
                    <a:pt x="244" y="229"/>
                  </a:lnTo>
                  <a:lnTo>
                    <a:pt x="249" y="242"/>
                  </a:lnTo>
                  <a:lnTo>
                    <a:pt x="250" y="255"/>
                  </a:lnTo>
                  <a:lnTo>
                    <a:pt x="255" y="271"/>
                  </a:lnTo>
                  <a:lnTo>
                    <a:pt x="255" y="282"/>
                  </a:lnTo>
                  <a:lnTo>
                    <a:pt x="258" y="298"/>
                  </a:lnTo>
                  <a:lnTo>
                    <a:pt x="258" y="313"/>
                  </a:lnTo>
                  <a:lnTo>
                    <a:pt x="262" y="329"/>
                  </a:lnTo>
                  <a:lnTo>
                    <a:pt x="262" y="340"/>
                  </a:lnTo>
                  <a:lnTo>
                    <a:pt x="262" y="354"/>
                  </a:lnTo>
                  <a:lnTo>
                    <a:pt x="262" y="363"/>
                  </a:lnTo>
                  <a:lnTo>
                    <a:pt x="262" y="374"/>
                  </a:lnTo>
                  <a:lnTo>
                    <a:pt x="262" y="370"/>
                  </a:lnTo>
                  <a:lnTo>
                    <a:pt x="262" y="369"/>
                  </a:lnTo>
                  <a:lnTo>
                    <a:pt x="262" y="363"/>
                  </a:lnTo>
                  <a:lnTo>
                    <a:pt x="265" y="360"/>
                  </a:lnTo>
                  <a:lnTo>
                    <a:pt x="265" y="350"/>
                  </a:lnTo>
                  <a:lnTo>
                    <a:pt x="270" y="345"/>
                  </a:lnTo>
                  <a:lnTo>
                    <a:pt x="273" y="336"/>
                  </a:lnTo>
                  <a:lnTo>
                    <a:pt x="277" y="331"/>
                  </a:lnTo>
                  <a:lnTo>
                    <a:pt x="277" y="320"/>
                  </a:lnTo>
                  <a:lnTo>
                    <a:pt x="282" y="309"/>
                  </a:lnTo>
                  <a:lnTo>
                    <a:pt x="283" y="298"/>
                  </a:lnTo>
                  <a:lnTo>
                    <a:pt x="288" y="293"/>
                  </a:lnTo>
                  <a:lnTo>
                    <a:pt x="288" y="282"/>
                  </a:lnTo>
                  <a:lnTo>
                    <a:pt x="291" y="276"/>
                  </a:lnTo>
                  <a:lnTo>
                    <a:pt x="291" y="267"/>
                  </a:lnTo>
                  <a:lnTo>
                    <a:pt x="294" y="262"/>
                  </a:lnTo>
                  <a:lnTo>
                    <a:pt x="294" y="251"/>
                  </a:lnTo>
                  <a:lnTo>
                    <a:pt x="294" y="244"/>
                  </a:lnTo>
                  <a:lnTo>
                    <a:pt x="294" y="233"/>
                  </a:lnTo>
                  <a:lnTo>
                    <a:pt x="298" y="228"/>
                  </a:lnTo>
                  <a:lnTo>
                    <a:pt x="298" y="217"/>
                  </a:lnTo>
                  <a:lnTo>
                    <a:pt x="298" y="211"/>
                  </a:lnTo>
                  <a:lnTo>
                    <a:pt x="298" y="201"/>
                  </a:lnTo>
                  <a:lnTo>
                    <a:pt x="301" y="195"/>
                  </a:lnTo>
                  <a:lnTo>
                    <a:pt x="298" y="184"/>
                  </a:lnTo>
                  <a:lnTo>
                    <a:pt x="298" y="179"/>
                  </a:lnTo>
                  <a:lnTo>
                    <a:pt x="298" y="173"/>
                  </a:lnTo>
                  <a:lnTo>
                    <a:pt x="298" y="170"/>
                  </a:lnTo>
                  <a:lnTo>
                    <a:pt x="294" y="164"/>
                  </a:lnTo>
                  <a:lnTo>
                    <a:pt x="294" y="163"/>
                  </a:lnTo>
                  <a:lnTo>
                    <a:pt x="294" y="161"/>
                  </a:lnTo>
                  <a:lnTo>
                    <a:pt x="295" y="161"/>
                  </a:lnTo>
                  <a:lnTo>
                    <a:pt x="297" y="161"/>
                  </a:lnTo>
                  <a:lnTo>
                    <a:pt x="301" y="161"/>
                  </a:lnTo>
                  <a:lnTo>
                    <a:pt x="304" y="161"/>
                  </a:lnTo>
                  <a:lnTo>
                    <a:pt x="309" y="161"/>
                  </a:lnTo>
                  <a:lnTo>
                    <a:pt x="313" y="161"/>
                  </a:lnTo>
                  <a:lnTo>
                    <a:pt x="322" y="166"/>
                  </a:lnTo>
                  <a:lnTo>
                    <a:pt x="327" y="166"/>
                  </a:lnTo>
                  <a:lnTo>
                    <a:pt x="334" y="172"/>
                  </a:lnTo>
                  <a:lnTo>
                    <a:pt x="339" y="175"/>
                  </a:lnTo>
                  <a:lnTo>
                    <a:pt x="348" y="181"/>
                  </a:lnTo>
                  <a:lnTo>
                    <a:pt x="352" y="186"/>
                  </a:lnTo>
                  <a:lnTo>
                    <a:pt x="361" y="193"/>
                  </a:lnTo>
                  <a:lnTo>
                    <a:pt x="367" y="201"/>
                  </a:lnTo>
                  <a:lnTo>
                    <a:pt x="376" y="211"/>
                  </a:lnTo>
                  <a:lnTo>
                    <a:pt x="381" y="219"/>
                  </a:lnTo>
                  <a:lnTo>
                    <a:pt x="388" y="229"/>
                  </a:lnTo>
                  <a:lnTo>
                    <a:pt x="393" y="239"/>
                  </a:lnTo>
                  <a:lnTo>
                    <a:pt x="400" y="249"/>
                  </a:lnTo>
                  <a:lnTo>
                    <a:pt x="403" y="255"/>
                  </a:lnTo>
                  <a:lnTo>
                    <a:pt x="408" y="264"/>
                  </a:lnTo>
                  <a:lnTo>
                    <a:pt x="413" y="269"/>
                  </a:lnTo>
                  <a:lnTo>
                    <a:pt x="417" y="278"/>
                  </a:lnTo>
                  <a:lnTo>
                    <a:pt x="417" y="280"/>
                  </a:lnTo>
                  <a:lnTo>
                    <a:pt x="422" y="285"/>
                  </a:lnTo>
                  <a:lnTo>
                    <a:pt x="422" y="289"/>
                  </a:lnTo>
                  <a:lnTo>
                    <a:pt x="426" y="294"/>
                  </a:lnTo>
                  <a:lnTo>
                    <a:pt x="426" y="296"/>
                  </a:lnTo>
                  <a:lnTo>
                    <a:pt x="429" y="300"/>
                  </a:lnTo>
                  <a:lnTo>
                    <a:pt x="426" y="296"/>
                  </a:lnTo>
                  <a:lnTo>
                    <a:pt x="426" y="293"/>
                  </a:lnTo>
                  <a:lnTo>
                    <a:pt x="426" y="284"/>
                  </a:lnTo>
                  <a:lnTo>
                    <a:pt x="426" y="278"/>
                  </a:lnTo>
                  <a:lnTo>
                    <a:pt x="422" y="266"/>
                  </a:lnTo>
                  <a:lnTo>
                    <a:pt x="422" y="255"/>
                  </a:lnTo>
                  <a:lnTo>
                    <a:pt x="419" y="244"/>
                  </a:lnTo>
                  <a:lnTo>
                    <a:pt x="419" y="233"/>
                  </a:lnTo>
                  <a:lnTo>
                    <a:pt x="414" y="217"/>
                  </a:lnTo>
                  <a:lnTo>
                    <a:pt x="411" y="206"/>
                  </a:lnTo>
                  <a:lnTo>
                    <a:pt x="406" y="192"/>
                  </a:lnTo>
                  <a:lnTo>
                    <a:pt x="405" y="181"/>
                  </a:lnTo>
                  <a:lnTo>
                    <a:pt x="400" y="170"/>
                  </a:lnTo>
                  <a:lnTo>
                    <a:pt x="396" y="159"/>
                  </a:lnTo>
                  <a:lnTo>
                    <a:pt x="391" y="152"/>
                  </a:lnTo>
                  <a:lnTo>
                    <a:pt x="387" y="148"/>
                  </a:lnTo>
                  <a:lnTo>
                    <a:pt x="379" y="143"/>
                  </a:lnTo>
                  <a:lnTo>
                    <a:pt x="375" y="137"/>
                  </a:lnTo>
                  <a:lnTo>
                    <a:pt x="369" y="132"/>
                  </a:lnTo>
                  <a:lnTo>
                    <a:pt x="364" y="128"/>
                  </a:lnTo>
                  <a:lnTo>
                    <a:pt x="355" y="123"/>
                  </a:lnTo>
                  <a:lnTo>
                    <a:pt x="351" y="119"/>
                  </a:lnTo>
                  <a:lnTo>
                    <a:pt x="343" y="114"/>
                  </a:lnTo>
                  <a:lnTo>
                    <a:pt x="339" y="114"/>
                  </a:lnTo>
                  <a:lnTo>
                    <a:pt x="330" y="108"/>
                  </a:lnTo>
                  <a:lnTo>
                    <a:pt x="322" y="108"/>
                  </a:lnTo>
                  <a:lnTo>
                    <a:pt x="313" y="107"/>
                  </a:lnTo>
                  <a:lnTo>
                    <a:pt x="309" y="107"/>
                  </a:lnTo>
                  <a:lnTo>
                    <a:pt x="300" y="107"/>
                  </a:lnTo>
                  <a:lnTo>
                    <a:pt x="295" y="107"/>
                  </a:lnTo>
                  <a:lnTo>
                    <a:pt x="288" y="107"/>
                  </a:lnTo>
                  <a:lnTo>
                    <a:pt x="283" y="112"/>
                  </a:lnTo>
                  <a:lnTo>
                    <a:pt x="283" y="108"/>
                  </a:lnTo>
                  <a:lnTo>
                    <a:pt x="283" y="107"/>
                  </a:lnTo>
                  <a:lnTo>
                    <a:pt x="283" y="101"/>
                  </a:lnTo>
                  <a:lnTo>
                    <a:pt x="285" y="96"/>
                  </a:lnTo>
                  <a:lnTo>
                    <a:pt x="285" y="87"/>
                  </a:lnTo>
                  <a:lnTo>
                    <a:pt x="288" y="81"/>
                  </a:lnTo>
                  <a:lnTo>
                    <a:pt x="292" y="72"/>
                  </a:lnTo>
                  <a:lnTo>
                    <a:pt x="298" y="67"/>
                  </a:lnTo>
                  <a:lnTo>
                    <a:pt x="303" y="56"/>
                  </a:lnTo>
                  <a:lnTo>
                    <a:pt x="310" y="51"/>
                  </a:lnTo>
                  <a:lnTo>
                    <a:pt x="319" y="45"/>
                  </a:lnTo>
                  <a:lnTo>
                    <a:pt x="330" y="40"/>
                  </a:lnTo>
                  <a:lnTo>
                    <a:pt x="340" y="34"/>
                  </a:lnTo>
                  <a:lnTo>
                    <a:pt x="354" y="33"/>
                  </a:lnTo>
                  <a:lnTo>
                    <a:pt x="369" y="33"/>
                  </a:lnTo>
                  <a:lnTo>
                    <a:pt x="387" y="36"/>
                  </a:lnTo>
                  <a:lnTo>
                    <a:pt x="384" y="33"/>
                  </a:lnTo>
                  <a:lnTo>
                    <a:pt x="382" y="33"/>
                  </a:lnTo>
                  <a:lnTo>
                    <a:pt x="376" y="27"/>
                  </a:lnTo>
                  <a:lnTo>
                    <a:pt x="372" y="27"/>
                  </a:lnTo>
                  <a:lnTo>
                    <a:pt x="363" y="22"/>
                  </a:lnTo>
                  <a:lnTo>
                    <a:pt x="357" y="18"/>
                  </a:lnTo>
                  <a:lnTo>
                    <a:pt x="348" y="13"/>
                  </a:lnTo>
                  <a:lnTo>
                    <a:pt x="340" y="13"/>
                  </a:lnTo>
                  <a:lnTo>
                    <a:pt x="330" y="7"/>
                  </a:lnTo>
                  <a:lnTo>
                    <a:pt x="321" y="6"/>
                  </a:lnTo>
                  <a:lnTo>
                    <a:pt x="312" y="2"/>
                  </a:lnTo>
                  <a:lnTo>
                    <a:pt x="303" y="2"/>
                  </a:lnTo>
                  <a:lnTo>
                    <a:pt x="294" y="2"/>
                  </a:lnTo>
                  <a:lnTo>
                    <a:pt x="285" y="2"/>
                  </a:lnTo>
                  <a:lnTo>
                    <a:pt x="277" y="6"/>
                  </a:lnTo>
                  <a:lnTo>
                    <a:pt x="273" y="11"/>
                  </a:lnTo>
                  <a:lnTo>
                    <a:pt x="265" y="16"/>
                  </a:lnTo>
                  <a:lnTo>
                    <a:pt x="261" y="22"/>
                  </a:lnTo>
                  <a:lnTo>
                    <a:pt x="256" y="27"/>
                  </a:lnTo>
                  <a:lnTo>
                    <a:pt x="253" y="38"/>
                  </a:lnTo>
                  <a:lnTo>
                    <a:pt x="249" y="43"/>
                  </a:lnTo>
                  <a:lnTo>
                    <a:pt x="247" y="52"/>
                  </a:lnTo>
                  <a:lnTo>
                    <a:pt x="244" y="58"/>
                  </a:lnTo>
                  <a:lnTo>
                    <a:pt x="244" y="69"/>
                  </a:lnTo>
                  <a:lnTo>
                    <a:pt x="241" y="74"/>
                  </a:lnTo>
                  <a:lnTo>
                    <a:pt x="241" y="80"/>
                  </a:lnTo>
                  <a:lnTo>
                    <a:pt x="241" y="85"/>
                  </a:lnTo>
                  <a:lnTo>
                    <a:pt x="241" y="90"/>
                  </a:lnTo>
                  <a:lnTo>
                    <a:pt x="241" y="96"/>
                  </a:lnTo>
                  <a:lnTo>
                    <a:pt x="241"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299" name="Freeform 416"/>
            <p:cNvSpPr>
              <a:spLocks/>
            </p:cNvSpPr>
            <p:nvPr/>
          </p:nvSpPr>
          <p:spPr bwMode="auto">
            <a:xfrm>
              <a:off x="2367" y="3055"/>
              <a:ext cx="70" cy="205"/>
            </a:xfrm>
            <a:custGeom>
              <a:avLst/>
              <a:gdLst>
                <a:gd name="T0" fmla="*/ 0 w 84"/>
                <a:gd name="T1" fmla="*/ 51 h 251"/>
                <a:gd name="T2" fmla="*/ 0 w 84"/>
                <a:gd name="T3" fmla="*/ 42 h 251"/>
                <a:gd name="T4" fmla="*/ 0 w 84"/>
                <a:gd name="T5" fmla="*/ 38 h 251"/>
                <a:gd name="T6" fmla="*/ 0 w 84"/>
                <a:gd name="T7" fmla="*/ 33 h 251"/>
                <a:gd name="T8" fmla="*/ 1 w 84"/>
                <a:gd name="T9" fmla="*/ 28 h 251"/>
                <a:gd name="T10" fmla="*/ 1 w 84"/>
                <a:gd name="T11" fmla="*/ 24 h 251"/>
                <a:gd name="T12" fmla="*/ 5 w 84"/>
                <a:gd name="T13" fmla="*/ 20 h 251"/>
                <a:gd name="T14" fmla="*/ 6 w 84"/>
                <a:gd name="T15" fmla="*/ 15 h 251"/>
                <a:gd name="T16" fmla="*/ 10 w 84"/>
                <a:gd name="T17" fmla="*/ 13 h 251"/>
                <a:gd name="T18" fmla="*/ 10 w 84"/>
                <a:gd name="T19" fmla="*/ 9 h 251"/>
                <a:gd name="T20" fmla="*/ 13 w 84"/>
                <a:gd name="T21" fmla="*/ 6 h 251"/>
                <a:gd name="T22" fmla="*/ 18 w 84"/>
                <a:gd name="T23" fmla="*/ 2 h 251"/>
                <a:gd name="T24" fmla="*/ 22 w 84"/>
                <a:gd name="T25" fmla="*/ 2 h 251"/>
                <a:gd name="T26" fmla="*/ 24 w 84"/>
                <a:gd name="T27" fmla="*/ 0 h 251"/>
                <a:gd name="T28" fmla="*/ 28 w 84"/>
                <a:gd name="T29" fmla="*/ 0 h 251"/>
                <a:gd name="T30" fmla="*/ 32 w 84"/>
                <a:gd name="T31" fmla="*/ 0 h 251"/>
                <a:gd name="T32" fmla="*/ 35 w 84"/>
                <a:gd name="T33" fmla="*/ 0 h 251"/>
                <a:gd name="T34" fmla="*/ 35 w 84"/>
                <a:gd name="T35" fmla="*/ 0 h 251"/>
                <a:gd name="T36" fmla="*/ 39 w 84"/>
                <a:gd name="T37" fmla="*/ 0 h 251"/>
                <a:gd name="T38" fmla="*/ 43 w 84"/>
                <a:gd name="T39" fmla="*/ 0 h 251"/>
                <a:gd name="T40" fmla="*/ 47 w 84"/>
                <a:gd name="T41" fmla="*/ 2 h 251"/>
                <a:gd name="T42" fmla="*/ 48 w 84"/>
                <a:gd name="T43" fmla="*/ 2 h 251"/>
                <a:gd name="T44" fmla="*/ 52 w 84"/>
                <a:gd name="T45" fmla="*/ 6 h 251"/>
                <a:gd name="T46" fmla="*/ 55 w 84"/>
                <a:gd name="T47" fmla="*/ 9 h 251"/>
                <a:gd name="T48" fmla="*/ 59 w 84"/>
                <a:gd name="T49" fmla="*/ 13 h 251"/>
                <a:gd name="T50" fmla="*/ 59 w 84"/>
                <a:gd name="T51" fmla="*/ 15 h 251"/>
                <a:gd name="T52" fmla="*/ 63 w 84"/>
                <a:gd name="T53" fmla="*/ 20 h 251"/>
                <a:gd name="T54" fmla="*/ 63 w 84"/>
                <a:gd name="T55" fmla="*/ 24 h 251"/>
                <a:gd name="T56" fmla="*/ 67 w 84"/>
                <a:gd name="T57" fmla="*/ 28 h 251"/>
                <a:gd name="T58" fmla="*/ 67 w 84"/>
                <a:gd name="T59" fmla="*/ 33 h 251"/>
                <a:gd name="T60" fmla="*/ 68 w 84"/>
                <a:gd name="T61" fmla="*/ 38 h 251"/>
                <a:gd name="T62" fmla="*/ 68 w 84"/>
                <a:gd name="T63" fmla="*/ 42 h 251"/>
                <a:gd name="T64" fmla="*/ 70 w 84"/>
                <a:gd name="T65" fmla="*/ 51 h 251"/>
                <a:gd name="T66" fmla="*/ 70 w 84"/>
                <a:gd name="T67" fmla="*/ 51 h 251"/>
                <a:gd name="T68" fmla="*/ 70 w 84"/>
                <a:gd name="T69" fmla="*/ 205 h 251"/>
                <a:gd name="T70" fmla="*/ 0 w 84"/>
                <a:gd name="T71" fmla="*/ 205 h 251"/>
                <a:gd name="T72" fmla="*/ 0 w 84"/>
                <a:gd name="T73" fmla="*/ 51 h 251"/>
                <a:gd name="T74" fmla="*/ 0 w 84"/>
                <a:gd name="T75" fmla="*/ 51 h 251"/>
                <a:gd name="T76" fmla="*/ 0 w 84"/>
                <a:gd name="T77" fmla="*/ 51 h 2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4"/>
                <a:gd name="T118" fmla="*/ 0 h 251"/>
                <a:gd name="T119" fmla="*/ 84 w 84"/>
                <a:gd name="T120" fmla="*/ 251 h 2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4" h="251">
                  <a:moveTo>
                    <a:pt x="0" y="63"/>
                  </a:moveTo>
                  <a:lnTo>
                    <a:pt x="0" y="52"/>
                  </a:lnTo>
                  <a:lnTo>
                    <a:pt x="0" y="47"/>
                  </a:lnTo>
                  <a:lnTo>
                    <a:pt x="0" y="40"/>
                  </a:lnTo>
                  <a:lnTo>
                    <a:pt x="1" y="34"/>
                  </a:lnTo>
                  <a:lnTo>
                    <a:pt x="1" y="29"/>
                  </a:lnTo>
                  <a:lnTo>
                    <a:pt x="6" y="24"/>
                  </a:lnTo>
                  <a:lnTo>
                    <a:pt x="7" y="18"/>
                  </a:lnTo>
                  <a:lnTo>
                    <a:pt x="12" y="16"/>
                  </a:lnTo>
                  <a:lnTo>
                    <a:pt x="12" y="11"/>
                  </a:lnTo>
                  <a:lnTo>
                    <a:pt x="16" y="7"/>
                  </a:lnTo>
                  <a:lnTo>
                    <a:pt x="21" y="2"/>
                  </a:lnTo>
                  <a:lnTo>
                    <a:pt x="26" y="2"/>
                  </a:lnTo>
                  <a:lnTo>
                    <a:pt x="29" y="0"/>
                  </a:lnTo>
                  <a:lnTo>
                    <a:pt x="33" y="0"/>
                  </a:lnTo>
                  <a:lnTo>
                    <a:pt x="38" y="0"/>
                  </a:lnTo>
                  <a:lnTo>
                    <a:pt x="42" y="0"/>
                  </a:lnTo>
                  <a:lnTo>
                    <a:pt x="47" y="0"/>
                  </a:lnTo>
                  <a:lnTo>
                    <a:pt x="51" y="0"/>
                  </a:lnTo>
                  <a:lnTo>
                    <a:pt x="56" y="2"/>
                  </a:lnTo>
                  <a:lnTo>
                    <a:pt x="57" y="2"/>
                  </a:lnTo>
                  <a:lnTo>
                    <a:pt x="62" y="7"/>
                  </a:lnTo>
                  <a:lnTo>
                    <a:pt x="66" y="11"/>
                  </a:lnTo>
                  <a:lnTo>
                    <a:pt x="71" y="16"/>
                  </a:lnTo>
                  <a:lnTo>
                    <a:pt x="71" y="18"/>
                  </a:lnTo>
                  <a:lnTo>
                    <a:pt x="75" y="24"/>
                  </a:lnTo>
                  <a:lnTo>
                    <a:pt x="75" y="29"/>
                  </a:lnTo>
                  <a:lnTo>
                    <a:pt x="80" y="34"/>
                  </a:lnTo>
                  <a:lnTo>
                    <a:pt x="80" y="40"/>
                  </a:lnTo>
                  <a:lnTo>
                    <a:pt x="81" y="47"/>
                  </a:lnTo>
                  <a:lnTo>
                    <a:pt x="81" y="52"/>
                  </a:lnTo>
                  <a:lnTo>
                    <a:pt x="84" y="63"/>
                  </a:lnTo>
                  <a:lnTo>
                    <a:pt x="84" y="251"/>
                  </a:lnTo>
                  <a:lnTo>
                    <a:pt x="0" y="251"/>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00" name="Freeform 417"/>
            <p:cNvSpPr>
              <a:spLocks/>
            </p:cNvSpPr>
            <p:nvPr/>
          </p:nvSpPr>
          <p:spPr bwMode="auto">
            <a:xfrm>
              <a:off x="2308" y="3208"/>
              <a:ext cx="1203" cy="370"/>
            </a:xfrm>
            <a:custGeom>
              <a:avLst/>
              <a:gdLst>
                <a:gd name="T0" fmla="*/ 0 w 1472"/>
                <a:gd name="T1" fmla="*/ 31 h 451"/>
                <a:gd name="T2" fmla="*/ 25 w 1472"/>
                <a:gd name="T3" fmla="*/ 31 h 451"/>
                <a:gd name="T4" fmla="*/ 25 w 1472"/>
                <a:gd name="T5" fmla="*/ 0 h 451"/>
                <a:gd name="T6" fmla="*/ 102 w 1472"/>
                <a:gd name="T7" fmla="*/ 0 h 451"/>
                <a:gd name="T8" fmla="*/ 102 w 1472"/>
                <a:gd name="T9" fmla="*/ 31 h 451"/>
                <a:gd name="T10" fmla="*/ 119 w 1472"/>
                <a:gd name="T11" fmla="*/ 31 h 451"/>
                <a:gd name="T12" fmla="*/ 119 w 1472"/>
                <a:gd name="T13" fmla="*/ 0 h 451"/>
                <a:gd name="T14" fmla="*/ 195 w 1472"/>
                <a:gd name="T15" fmla="*/ 0 h 451"/>
                <a:gd name="T16" fmla="*/ 195 w 1472"/>
                <a:gd name="T17" fmla="*/ 31 h 451"/>
                <a:gd name="T18" fmla="*/ 221 w 1472"/>
                <a:gd name="T19" fmla="*/ 31 h 451"/>
                <a:gd name="T20" fmla="*/ 221 w 1472"/>
                <a:gd name="T21" fmla="*/ 0 h 451"/>
                <a:gd name="T22" fmla="*/ 298 w 1472"/>
                <a:gd name="T23" fmla="*/ 0 h 451"/>
                <a:gd name="T24" fmla="*/ 298 w 1472"/>
                <a:gd name="T25" fmla="*/ 31 h 451"/>
                <a:gd name="T26" fmla="*/ 323 w 1472"/>
                <a:gd name="T27" fmla="*/ 31 h 451"/>
                <a:gd name="T28" fmla="*/ 323 w 1472"/>
                <a:gd name="T29" fmla="*/ 0 h 451"/>
                <a:gd name="T30" fmla="*/ 400 w 1472"/>
                <a:gd name="T31" fmla="*/ 0 h 451"/>
                <a:gd name="T32" fmla="*/ 400 w 1472"/>
                <a:gd name="T33" fmla="*/ 31 h 451"/>
                <a:gd name="T34" fmla="*/ 427 w 1472"/>
                <a:gd name="T35" fmla="*/ 31 h 451"/>
                <a:gd name="T36" fmla="*/ 427 w 1472"/>
                <a:gd name="T37" fmla="*/ 0 h 451"/>
                <a:gd name="T38" fmla="*/ 503 w 1472"/>
                <a:gd name="T39" fmla="*/ 0 h 451"/>
                <a:gd name="T40" fmla="*/ 503 w 1472"/>
                <a:gd name="T41" fmla="*/ 31 h 451"/>
                <a:gd name="T42" fmla="*/ 520 w 1472"/>
                <a:gd name="T43" fmla="*/ 31 h 451"/>
                <a:gd name="T44" fmla="*/ 520 w 1472"/>
                <a:gd name="T45" fmla="*/ 0 h 451"/>
                <a:gd name="T46" fmla="*/ 597 w 1472"/>
                <a:gd name="T47" fmla="*/ 0 h 451"/>
                <a:gd name="T48" fmla="*/ 597 w 1472"/>
                <a:gd name="T49" fmla="*/ 31 h 451"/>
                <a:gd name="T50" fmla="*/ 622 w 1472"/>
                <a:gd name="T51" fmla="*/ 31 h 451"/>
                <a:gd name="T52" fmla="*/ 622 w 1472"/>
                <a:gd name="T53" fmla="*/ 0 h 451"/>
                <a:gd name="T54" fmla="*/ 700 w 1472"/>
                <a:gd name="T55" fmla="*/ 0 h 451"/>
                <a:gd name="T56" fmla="*/ 700 w 1472"/>
                <a:gd name="T57" fmla="*/ 31 h 451"/>
                <a:gd name="T58" fmla="*/ 725 w 1472"/>
                <a:gd name="T59" fmla="*/ 31 h 451"/>
                <a:gd name="T60" fmla="*/ 725 w 1472"/>
                <a:gd name="T61" fmla="*/ 0 h 451"/>
                <a:gd name="T62" fmla="*/ 801 w 1472"/>
                <a:gd name="T63" fmla="*/ 0 h 451"/>
                <a:gd name="T64" fmla="*/ 801 w 1472"/>
                <a:gd name="T65" fmla="*/ 31 h 451"/>
                <a:gd name="T66" fmla="*/ 818 w 1472"/>
                <a:gd name="T67" fmla="*/ 31 h 451"/>
                <a:gd name="T68" fmla="*/ 818 w 1472"/>
                <a:gd name="T69" fmla="*/ 0 h 451"/>
                <a:gd name="T70" fmla="*/ 896 w 1472"/>
                <a:gd name="T71" fmla="*/ 0 h 451"/>
                <a:gd name="T72" fmla="*/ 896 w 1472"/>
                <a:gd name="T73" fmla="*/ 31 h 451"/>
                <a:gd name="T74" fmla="*/ 922 w 1472"/>
                <a:gd name="T75" fmla="*/ 31 h 451"/>
                <a:gd name="T76" fmla="*/ 922 w 1472"/>
                <a:gd name="T77" fmla="*/ 0 h 451"/>
                <a:gd name="T78" fmla="*/ 998 w 1472"/>
                <a:gd name="T79" fmla="*/ 0 h 451"/>
                <a:gd name="T80" fmla="*/ 998 w 1472"/>
                <a:gd name="T81" fmla="*/ 31 h 451"/>
                <a:gd name="T82" fmla="*/ 1024 w 1472"/>
                <a:gd name="T83" fmla="*/ 31 h 451"/>
                <a:gd name="T84" fmla="*/ 1024 w 1472"/>
                <a:gd name="T85" fmla="*/ 0 h 451"/>
                <a:gd name="T86" fmla="*/ 1100 w 1472"/>
                <a:gd name="T87" fmla="*/ 0 h 451"/>
                <a:gd name="T88" fmla="*/ 1100 w 1472"/>
                <a:gd name="T89" fmla="*/ 31 h 451"/>
                <a:gd name="T90" fmla="*/ 1125 w 1472"/>
                <a:gd name="T91" fmla="*/ 31 h 451"/>
                <a:gd name="T92" fmla="*/ 1125 w 1472"/>
                <a:gd name="T93" fmla="*/ 0 h 451"/>
                <a:gd name="T94" fmla="*/ 1203 w 1472"/>
                <a:gd name="T95" fmla="*/ 0 h 451"/>
                <a:gd name="T96" fmla="*/ 1203 w 1472"/>
                <a:gd name="T97" fmla="*/ 370 h 451"/>
                <a:gd name="T98" fmla="*/ 0 w 1472"/>
                <a:gd name="T99" fmla="*/ 370 h 451"/>
                <a:gd name="T100" fmla="*/ 0 w 1472"/>
                <a:gd name="T101" fmla="*/ 31 h 451"/>
                <a:gd name="T102" fmla="*/ 0 w 1472"/>
                <a:gd name="T103" fmla="*/ 31 h 4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72"/>
                <a:gd name="T157" fmla="*/ 0 h 451"/>
                <a:gd name="T158" fmla="*/ 1472 w 1472"/>
                <a:gd name="T159" fmla="*/ 451 h 45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72" h="451">
                  <a:moveTo>
                    <a:pt x="0" y="38"/>
                  </a:moveTo>
                  <a:lnTo>
                    <a:pt x="30" y="38"/>
                  </a:lnTo>
                  <a:lnTo>
                    <a:pt x="30" y="0"/>
                  </a:lnTo>
                  <a:lnTo>
                    <a:pt x="125" y="0"/>
                  </a:lnTo>
                  <a:lnTo>
                    <a:pt x="125" y="38"/>
                  </a:lnTo>
                  <a:lnTo>
                    <a:pt x="146" y="38"/>
                  </a:lnTo>
                  <a:lnTo>
                    <a:pt x="146" y="0"/>
                  </a:lnTo>
                  <a:lnTo>
                    <a:pt x="239" y="0"/>
                  </a:lnTo>
                  <a:lnTo>
                    <a:pt x="239" y="38"/>
                  </a:lnTo>
                  <a:lnTo>
                    <a:pt x="270" y="38"/>
                  </a:lnTo>
                  <a:lnTo>
                    <a:pt x="270" y="0"/>
                  </a:lnTo>
                  <a:lnTo>
                    <a:pt x="365" y="0"/>
                  </a:lnTo>
                  <a:lnTo>
                    <a:pt x="365" y="38"/>
                  </a:lnTo>
                  <a:lnTo>
                    <a:pt x="395" y="38"/>
                  </a:lnTo>
                  <a:lnTo>
                    <a:pt x="395" y="0"/>
                  </a:lnTo>
                  <a:lnTo>
                    <a:pt x="490" y="0"/>
                  </a:lnTo>
                  <a:lnTo>
                    <a:pt x="490" y="38"/>
                  </a:lnTo>
                  <a:lnTo>
                    <a:pt x="522" y="38"/>
                  </a:lnTo>
                  <a:lnTo>
                    <a:pt x="522" y="0"/>
                  </a:lnTo>
                  <a:lnTo>
                    <a:pt x="615" y="0"/>
                  </a:lnTo>
                  <a:lnTo>
                    <a:pt x="615" y="38"/>
                  </a:lnTo>
                  <a:lnTo>
                    <a:pt x="636" y="38"/>
                  </a:lnTo>
                  <a:lnTo>
                    <a:pt x="636" y="0"/>
                  </a:lnTo>
                  <a:lnTo>
                    <a:pt x="731" y="0"/>
                  </a:lnTo>
                  <a:lnTo>
                    <a:pt x="731" y="38"/>
                  </a:lnTo>
                  <a:lnTo>
                    <a:pt x="761" y="38"/>
                  </a:lnTo>
                  <a:lnTo>
                    <a:pt x="761" y="0"/>
                  </a:lnTo>
                  <a:lnTo>
                    <a:pt x="856" y="0"/>
                  </a:lnTo>
                  <a:lnTo>
                    <a:pt x="856" y="38"/>
                  </a:lnTo>
                  <a:lnTo>
                    <a:pt x="887" y="38"/>
                  </a:lnTo>
                  <a:lnTo>
                    <a:pt x="887" y="0"/>
                  </a:lnTo>
                  <a:lnTo>
                    <a:pt x="980" y="0"/>
                  </a:lnTo>
                  <a:lnTo>
                    <a:pt x="980" y="38"/>
                  </a:lnTo>
                  <a:lnTo>
                    <a:pt x="1001" y="38"/>
                  </a:lnTo>
                  <a:lnTo>
                    <a:pt x="1001" y="0"/>
                  </a:lnTo>
                  <a:lnTo>
                    <a:pt x="1096" y="0"/>
                  </a:lnTo>
                  <a:lnTo>
                    <a:pt x="1096" y="38"/>
                  </a:lnTo>
                  <a:lnTo>
                    <a:pt x="1128" y="38"/>
                  </a:lnTo>
                  <a:lnTo>
                    <a:pt x="1128" y="0"/>
                  </a:lnTo>
                  <a:lnTo>
                    <a:pt x="1221" y="0"/>
                  </a:lnTo>
                  <a:lnTo>
                    <a:pt x="1221" y="38"/>
                  </a:lnTo>
                  <a:lnTo>
                    <a:pt x="1253" y="38"/>
                  </a:lnTo>
                  <a:lnTo>
                    <a:pt x="1253" y="0"/>
                  </a:lnTo>
                  <a:lnTo>
                    <a:pt x="1346" y="0"/>
                  </a:lnTo>
                  <a:lnTo>
                    <a:pt x="1346" y="38"/>
                  </a:lnTo>
                  <a:lnTo>
                    <a:pt x="1377" y="38"/>
                  </a:lnTo>
                  <a:lnTo>
                    <a:pt x="1377" y="0"/>
                  </a:lnTo>
                  <a:lnTo>
                    <a:pt x="1472" y="0"/>
                  </a:lnTo>
                  <a:lnTo>
                    <a:pt x="1472" y="451"/>
                  </a:lnTo>
                  <a:lnTo>
                    <a:pt x="0" y="451"/>
                  </a:lnTo>
                  <a:lnTo>
                    <a:pt x="0" y="38"/>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01" name="Freeform 418"/>
            <p:cNvSpPr>
              <a:spLocks/>
            </p:cNvSpPr>
            <p:nvPr/>
          </p:nvSpPr>
          <p:spPr bwMode="auto">
            <a:xfrm>
              <a:off x="2308" y="3208"/>
              <a:ext cx="1203" cy="370"/>
            </a:xfrm>
            <a:custGeom>
              <a:avLst/>
              <a:gdLst>
                <a:gd name="T0" fmla="*/ 0 w 1472"/>
                <a:gd name="T1" fmla="*/ 31 h 451"/>
                <a:gd name="T2" fmla="*/ 25 w 1472"/>
                <a:gd name="T3" fmla="*/ 31 h 451"/>
                <a:gd name="T4" fmla="*/ 25 w 1472"/>
                <a:gd name="T5" fmla="*/ 0 h 451"/>
                <a:gd name="T6" fmla="*/ 102 w 1472"/>
                <a:gd name="T7" fmla="*/ 0 h 451"/>
                <a:gd name="T8" fmla="*/ 102 w 1472"/>
                <a:gd name="T9" fmla="*/ 31 h 451"/>
                <a:gd name="T10" fmla="*/ 119 w 1472"/>
                <a:gd name="T11" fmla="*/ 31 h 451"/>
                <a:gd name="T12" fmla="*/ 119 w 1472"/>
                <a:gd name="T13" fmla="*/ 0 h 451"/>
                <a:gd name="T14" fmla="*/ 195 w 1472"/>
                <a:gd name="T15" fmla="*/ 0 h 451"/>
                <a:gd name="T16" fmla="*/ 195 w 1472"/>
                <a:gd name="T17" fmla="*/ 31 h 451"/>
                <a:gd name="T18" fmla="*/ 221 w 1472"/>
                <a:gd name="T19" fmla="*/ 31 h 451"/>
                <a:gd name="T20" fmla="*/ 221 w 1472"/>
                <a:gd name="T21" fmla="*/ 0 h 451"/>
                <a:gd name="T22" fmla="*/ 298 w 1472"/>
                <a:gd name="T23" fmla="*/ 0 h 451"/>
                <a:gd name="T24" fmla="*/ 298 w 1472"/>
                <a:gd name="T25" fmla="*/ 31 h 451"/>
                <a:gd name="T26" fmla="*/ 323 w 1472"/>
                <a:gd name="T27" fmla="*/ 31 h 451"/>
                <a:gd name="T28" fmla="*/ 323 w 1472"/>
                <a:gd name="T29" fmla="*/ 0 h 451"/>
                <a:gd name="T30" fmla="*/ 400 w 1472"/>
                <a:gd name="T31" fmla="*/ 0 h 451"/>
                <a:gd name="T32" fmla="*/ 400 w 1472"/>
                <a:gd name="T33" fmla="*/ 31 h 451"/>
                <a:gd name="T34" fmla="*/ 427 w 1472"/>
                <a:gd name="T35" fmla="*/ 31 h 451"/>
                <a:gd name="T36" fmla="*/ 427 w 1472"/>
                <a:gd name="T37" fmla="*/ 0 h 451"/>
                <a:gd name="T38" fmla="*/ 503 w 1472"/>
                <a:gd name="T39" fmla="*/ 0 h 451"/>
                <a:gd name="T40" fmla="*/ 503 w 1472"/>
                <a:gd name="T41" fmla="*/ 31 h 451"/>
                <a:gd name="T42" fmla="*/ 520 w 1472"/>
                <a:gd name="T43" fmla="*/ 31 h 451"/>
                <a:gd name="T44" fmla="*/ 520 w 1472"/>
                <a:gd name="T45" fmla="*/ 0 h 451"/>
                <a:gd name="T46" fmla="*/ 597 w 1472"/>
                <a:gd name="T47" fmla="*/ 0 h 451"/>
                <a:gd name="T48" fmla="*/ 597 w 1472"/>
                <a:gd name="T49" fmla="*/ 31 h 451"/>
                <a:gd name="T50" fmla="*/ 622 w 1472"/>
                <a:gd name="T51" fmla="*/ 31 h 451"/>
                <a:gd name="T52" fmla="*/ 622 w 1472"/>
                <a:gd name="T53" fmla="*/ 0 h 451"/>
                <a:gd name="T54" fmla="*/ 700 w 1472"/>
                <a:gd name="T55" fmla="*/ 0 h 451"/>
                <a:gd name="T56" fmla="*/ 700 w 1472"/>
                <a:gd name="T57" fmla="*/ 31 h 451"/>
                <a:gd name="T58" fmla="*/ 725 w 1472"/>
                <a:gd name="T59" fmla="*/ 31 h 451"/>
                <a:gd name="T60" fmla="*/ 725 w 1472"/>
                <a:gd name="T61" fmla="*/ 0 h 451"/>
                <a:gd name="T62" fmla="*/ 801 w 1472"/>
                <a:gd name="T63" fmla="*/ 0 h 451"/>
                <a:gd name="T64" fmla="*/ 801 w 1472"/>
                <a:gd name="T65" fmla="*/ 31 h 451"/>
                <a:gd name="T66" fmla="*/ 818 w 1472"/>
                <a:gd name="T67" fmla="*/ 31 h 451"/>
                <a:gd name="T68" fmla="*/ 818 w 1472"/>
                <a:gd name="T69" fmla="*/ 0 h 451"/>
                <a:gd name="T70" fmla="*/ 896 w 1472"/>
                <a:gd name="T71" fmla="*/ 0 h 451"/>
                <a:gd name="T72" fmla="*/ 896 w 1472"/>
                <a:gd name="T73" fmla="*/ 31 h 451"/>
                <a:gd name="T74" fmla="*/ 922 w 1472"/>
                <a:gd name="T75" fmla="*/ 31 h 451"/>
                <a:gd name="T76" fmla="*/ 922 w 1472"/>
                <a:gd name="T77" fmla="*/ 0 h 451"/>
                <a:gd name="T78" fmla="*/ 998 w 1472"/>
                <a:gd name="T79" fmla="*/ 0 h 451"/>
                <a:gd name="T80" fmla="*/ 998 w 1472"/>
                <a:gd name="T81" fmla="*/ 31 h 451"/>
                <a:gd name="T82" fmla="*/ 1024 w 1472"/>
                <a:gd name="T83" fmla="*/ 31 h 451"/>
                <a:gd name="T84" fmla="*/ 1024 w 1472"/>
                <a:gd name="T85" fmla="*/ 0 h 451"/>
                <a:gd name="T86" fmla="*/ 1100 w 1472"/>
                <a:gd name="T87" fmla="*/ 0 h 451"/>
                <a:gd name="T88" fmla="*/ 1100 w 1472"/>
                <a:gd name="T89" fmla="*/ 31 h 451"/>
                <a:gd name="T90" fmla="*/ 1125 w 1472"/>
                <a:gd name="T91" fmla="*/ 31 h 451"/>
                <a:gd name="T92" fmla="*/ 1125 w 1472"/>
                <a:gd name="T93" fmla="*/ 0 h 451"/>
                <a:gd name="T94" fmla="*/ 1203 w 1472"/>
                <a:gd name="T95" fmla="*/ 0 h 451"/>
                <a:gd name="T96" fmla="*/ 1203 w 1472"/>
                <a:gd name="T97" fmla="*/ 370 h 451"/>
                <a:gd name="T98" fmla="*/ 0 w 1472"/>
                <a:gd name="T99" fmla="*/ 370 h 451"/>
                <a:gd name="T100" fmla="*/ 0 w 1472"/>
                <a:gd name="T101" fmla="*/ 31 h 451"/>
                <a:gd name="T102" fmla="*/ 0 w 1472"/>
                <a:gd name="T103" fmla="*/ 31 h 4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72"/>
                <a:gd name="T157" fmla="*/ 0 h 451"/>
                <a:gd name="T158" fmla="*/ 1472 w 1472"/>
                <a:gd name="T159" fmla="*/ 451 h 45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72" h="451">
                  <a:moveTo>
                    <a:pt x="0" y="38"/>
                  </a:moveTo>
                  <a:lnTo>
                    <a:pt x="30" y="38"/>
                  </a:lnTo>
                  <a:lnTo>
                    <a:pt x="30" y="0"/>
                  </a:lnTo>
                  <a:lnTo>
                    <a:pt x="125" y="0"/>
                  </a:lnTo>
                  <a:lnTo>
                    <a:pt x="125" y="38"/>
                  </a:lnTo>
                  <a:lnTo>
                    <a:pt x="146" y="38"/>
                  </a:lnTo>
                  <a:lnTo>
                    <a:pt x="146" y="0"/>
                  </a:lnTo>
                  <a:lnTo>
                    <a:pt x="239" y="0"/>
                  </a:lnTo>
                  <a:lnTo>
                    <a:pt x="239" y="38"/>
                  </a:lnTo>
                  <a:lnTo>
                    <a:pt x="270" y="38"/>
                  </a:lnTo>
                  <a:lnTo>
                    <a:pt x="270" y="0"/>
                  </a:lnTo>
                  <a:lnTo>
                    <a:pt x="365" y="0"/>
                  </a:lnTo>
                  <a:lnTo>
                    <a:pt x="365" y="38"/>
                  </a:lnTo>
                  <a:lnTo>
                    <a:pt x="395" y="38"/>
                  </a:lnTo>
                  <a:lnTo>
                    <a:pt x="395" y="0"/>
                  </a:lnTo>
                  <a:lnTo>
                    <a:pt x="490" y="0"/>
                  </a:lnTo>
                  <a:lnTo>
                    <a:pt x="490" y="38"/>
                  </a:lnTo>
                  <a:lnTo>
                    <a:pt x="522" y="38"/>
                  </a:lnTo>
                  <a:lnTo>
                    <a:pt x="522" y="0"/>
                  </a:lnTo>
                  <a:lnTo>
                    <a:pt x="615" y="0"/>
                  </a:lnTo>
                  <a:lnTo>
                    <a:pt x="615" y="38"/>
                  </a:lnTo>
                  <a:lnTo>
                    <a:pt x="636" y="38"/>
                  </a:lnTo>
                  <a:lnTo>
                    <a:pt x="636" y="0"/>
                  </a:lnTo>
                  <a:lnTo>
                    <a:pt x="731" y="0"/>
                  </a:lnTo>
                  <a:lnTo>
                    <a:pt x="731" y="38"/>
                  </a:lnTo>
                  <a:lnTo>
                    <a:pt x="761" y="38"/>
                  </a:lnTo>
                  <a:lnTo>
                    <a:pt x="761" y="0"/>
                  </a:lnTo>
                  <a:lnTo>
                    <a:pt x="856" y="0"/>
                  </a:lnTo>
                  <a:lnTo>
                    <a:pt x="856" y="38"/>
                  </a:lnTo>
                  <a:lnTo>
                    <a:pt x="887" y="38"/>
                  </a:lnTo>
                  <a:lnTo>
                    <a:pt x="887" y="0"/>
                  </a:lnTo>
                  <a:lnTo>
                    <a:pt x="980" y="0"/>
                  </a:lnTo>
                  <a:lnTo>
                    <a:pt x="980" y="38"/>
                  </a:lnTo>
                  <a:lnTo>
                    <a:pt x="1001" y="38"/>
                  </a:lnTo>
                  <a:lnTo>
                    <a:pt x="1001" y="0"/>
                  </a:lnTo>
                  <a:lnTo>
                    <a:pt x="1096" y="0"/>
                  </a:lnTo>
                  <a:lnTo>
                    <a:pt x="1096" y="38"/>
                  </a:lnTo>
                  <a:lnTo>
                    <a:pt x="1128" y="38"/>
                  </a:lnTo>
                  <a:lnTo>
                    <a:pt x="1128" y="0"/>
                  </a:lnTo>
                  <a:lnTo>
                    <a:pt x="1221" y="0"/>
                  </a:lnTo>
                  <a:lnTo>
                    <a:pt x="1221" y="38"/>
                  </a:lnTo>
                  <a:lnTo>
                    <a:pt x="1253" y="38"/>
                  </a:lnTo>
                  <a:lnTo>
                    <a:pt x="1253" y="0"/>
                  </a:lnTo>
                  <a:lnTo>
                    <a:pt x="1346" y="0"/>
                  </a:lnTo>
                  <a:lnTo>
                    <a:pt x="1346" y="38"/>
                  </a:lnTo>
                  <a:lnTo>
                    <a:pt x="1377" y="38"/>
                  </a:lnTo>
                  <a:lnTo>
                    <a:pt x="1377" y="0"/>
                  </a:lnTo>
                  <a:lnTo>
                    <a:pt x="1472" y="0"/>
                  </a:lnTo>
                  <a:lnTo>
                    <a:pt x="1472" y="451"/>
                  </a:lnTo>
                  <a:lnTo>
                    <a:pt x="0" y="451"/>
                  </a:lnTo>
                  <a:lnTo>
                    <a:pt x="0" y="38"/>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302" name="Freeform 419"/>
            <p:cNvSpPr>
              <a:spLocks/>
            </p:cNvSpPr>
            <p:nvPr/>
          </p:nvSpPr>
          <p:spPr bwMode="auto">
            <a:xfrm>
              <a:off x="1397" y="2591"/>
              <a:ext cx="613" cy="761"/>
            </a:xfrm>
            <a:custGeom>
              <a:avLst/>
              <a:gdLst>
                <a:gd name="T0" fmla="*/ 307 w 752"/>
                <a:gd name="T1" fmla="*/ 0 h 928"/>
                <a:gd name="T2" fmla="*/ 353 w 752"/>
                <a:gd name="T3" fmla="*/ 2 h 928"/>
                <a:gd name="T4" fmla="*/ 395 w 752"/>
                <a:gd name="T5" fmla="*/ 13 h 928"/>
                <a:gd name="T6" fmla="*/ 430 w 752"/>
                <a:gd name="T7" fmla="*/ 31 h 928"/>
                <a:gd name="T8" fmla="*/ 465 w 752"/>
                <a:gd name="T9" fmla="*/ 55 h 928"/>
                <a:gd name="T10" fmla="*/ 492 w 752"/>
                <a:gd name="T11" fmla="*/ 80 h 928"/>
                <a:gd name="T12" fmla="*/ 517 w 752"/>
                <a:gd name="T13" fmla="*/ 111 h 928"/>
                <a:gd name="T14" fmla="*/ 538 w 752"/>
                <a:gd name="T15" fmla="*/ 144 h 928"/>
                <a:gd name="T16" fmla="*/ 558 w 752"/>
                <a:gd name="T17" fmla="*/ 179 h 928"/>
                <a:gd name="T18" fmla="*/ 571 w 752"/>
                <a:gd name="T19" fmla="*/ 210 h 928"/>
                <a:gd name="T20" fmla="*/ 584 w 752"/>
                <a:gd name="T21" fmla="*/ 244 h 928"/>
                <a:gd name="T22" fmla="*/ 592 w 752"/>
                <a:gd name="T23" fmla="*/ 272 h 928"/>
                <a:gd name="T24" fmla="*/ 601 w 752"/>
                <a:gd name="T25" fmla="*/ 302 h 928"/>
                <a:gd name="T26" fmla="*/ 604 w 752"/>
                <a:gd name="T27" fmla="*/ 324 h 928"/>
                <a:gd name="T28" fmla="*/ 609 w 752"/>
                <a:gd name="T29" fmla="*/ 344 h 928"/>
                <a:gd name="T30" fmla="*/ 611 w 752"/>
                <a:gd name="T31" fmla="*/ 355 h 928"/>
                <a:gd name="T32" fmla="*/ 613 w 752"/>
                <a:gd name="T33" fmla="*/ 360 h 928"/>
                <a:gd name="T34" fmla="*/ 613 w 752"/>
                <a:gd name="T35" fmla="*/ 761 h 928"/>
                <a:gd name="T36" fmla="*/ 0 w 752"/>
                <a:gd name="T37" fmla="*/ 761 h 928"/>
                <a:gd name="T38" fmla="*/ 0 w 752"/>
                <a:gd name="T39" fmla="*/ 360 h 928"/>
                <a:gd name="T40" fmla="*/ 0 w 752"/>
                <a:gd name="T41" fmla="*/ 355 h 928"/>
                <a:gd name="T42" fmla="*/ 1 w 752"/>
                <a:gd name="T43" fmla="*/ 344 h 928"/>
                <a:gd name="T44" fmla="*/ 3 w 752"/>
                <a:gd name="T45" fmla="*/ 324 h 928"/>
                <a:gd name="T46" fmla="*/ 8 w 752"/>
                <a:gd name="T47" fmla="*/ 302 h 928"/>
                <a:gd name="T48" fmla="*/ 15 w 752"/>
                <a:gd name="T49" fmla="*/ 272 h 928"/>
                <a:gd name="T50" fmla="*/ 23 w 752"/>
                <a:gd name="T51" fmla="*/ 244 h 928"/>
                <a:gd name="T52" fmla="*/ 34 w 752"/>
                <a:gd name="T53" fmla="*/ 210 h 928"/>
                <a:gd name="T54" fmla="*/ 50 w 752"/>
                <a:gd name="T55" fmla="*/ 179 h 928"/>
                <a:gd name="T56" fmla="*/ 66 w 752"/>
                <a:gd name="T57" fmla="*/ 144 h 928"/>
                <a:gd name="T58" fmla="*/ 87 w 752"/>
                <a:gd name="T59" fmla="*/ 111 h 928"/>
                <a:gd name="T60" fmla="*/ 112 w 752"/>
                <a:gd name="T61" fmla="*/ 80 h 928"/>
                <a:gd name="T62" fmla="*/ 142 w 752"/>
                <a:gd name="T63" fmla="*/ 55 h 928"/>
                <a:gd name="T64" fmla="*/ 174 w 752"/>
                <a:gd name="T65" fmla="*/ 31 h 928"/>
                <a:gd name="T66" fmla="*/ 213 w 752"/>
                <a:gd name="T67" fmla="*/ 13 h 928"/>
                <a:gd name="T68" fmla="*/ 256 w 752"/>
                <a:gd name="T69" fmla="*/ 2 h 928"/>
                <a:gd name="T70" fmla="*/ 307 w 752"/>
                <a:gd name="T71" fmla="*/ 0 h 928"/>
                <a:gd name="T72" fmla="*/ 307 w 752"/>
                <a:gd name="T73" fmla="*/ 0 h 9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52"/>
                <a:gd name="T112" fmla="*/ 0 h 928"/>
                <a:gd name="T113" fmla="*/ 752 w 752"/>
                <a:gd name="T114" fmla="*/ 928 h 9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52" h="928">
                  <a:moveTo>
                    <a:pt x="376" y="0"/>
                  </a:moveTo>
                  <a:lnTo>
                    <a:pt x="433" y="2"/>
                  </a:lnTo>
                  <a:lnTo>
                    <a:pt x="484" y="16"/>
                  </a:lnTo>
                  <a:lnTo>
                    <a:pt x="528" y="38"/>
                  </a:lnTo>
                  <a:lnTo>
                    <a:pt x="570" y="67"/>
                  </a:lnTo>
                  <a:lnTo>
                    <a:pt x="604" y="97"/>
                  </a:lnTo>
                  <a:lnTo>
                    <a:pt x="634" y="135"/>
                  </a:lnTo>
                  <a:lnTo>
                    <a:pt x="660" y="175"/>
                  </a:lnTo>
                  <a:lnTo>
                    <a:pt x="684" y="218"/>
                  </a:lnTo>
                  <a:lnTo>
                    <a:pt x="701" y="256"/>
                  </a:lnTo>
                  <a:lnTo>
                    <a:pt x="716" y="298"/>
                  </a:lnTo>
                  <a:lnTo>
                    <a:pt x="726" y="332"/>
                  </a:lnTo>
                  <a:lnTo>
                    <a:pt x="737" y="368"/>
                  </a:lnTo>
                  <a:lnTo>
                    <a:pt x="741" y="395"/>
                  </a:lnTo>
                  <a:lnTo>
                    <a:pt x="747" y="419"/>
                  </a:lnTo>
                  <a:lnTo>
                    <a:pt x="749" y="433"/>
                  </a:lnTo>
                  <a:lnTo>
                    <a:pt x="752" y="439"/>
                  </a:lnTo>
                  <a:lnTo>
                    <a:pt x="752" y="928"/>
                  </a:lnTo>
                  <a:lnTo>
                    <a:pt x="0" y="928"/>
                  </a:lnTo>
                  <a:lnTo>
                    <a:pt x="0" y="439"/>
                  </a:lnTo>
                  <a:lnTo>
                    <a:pt x="0" y="433"/>
                  </a:lnTo>
                  <a:lnTo>
                    <a:pt x="1" y="419"/>
                  </a:lnTo>
                  <a:lnTo>
                    <a:pt x="4" y="395"/>
                  </a:lnTo>
                  <a:lnTo>
                    <a:pt x="10" y="368"/>
                  </a:lnTo>
                  <a:lnTo>
                    <a:pt x="18" y="332"/>
                  </a:lnTo>
                  <a:lnTo>
                    <a:pt x="28" y="298"/>
                  </a:lnTo>
                  <a:lnTo>
                    <a:pt x="42" y="256"/>
                  </a:lnTo>
                  <a:lnTo>
                    <a:pt x="61" y="218"/>
                  </a:lnTo>
                  <a:lnTo>
                    <a:pt x="81" y="175"/>
                  </a:lnTo>
                  <a:lnTo>
                    <a:pt x="107" y="135"/>
                  </a:lnTo>
                  <a:lnTo>
                    <a:pt x="137" y="97"/>
                  </a:lnTo>
                  <a:lnTo>
                    <a:pt x="174" y="67"/>
                  </a:lnTo>
                  <a:lnTo>
                    <a:pt x="213" y="38"/>
                  </a:lnTo>
                  <a:lnTo>
                    <a:pt x="261" y="16"/>
                  </a:lnTo>
                  <a:lnTo>
                    <a:pt x="314" y="2"/>
                  </a:lnTo>
                  <a:lnTo>
                    <a:pt x="376"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03" name="Freeform 420"/>
            <p:cNvSpPr>
              <a:spLocks/>
            </p:cNvSpPr>
            <p:nvPr/>
          </p:nvSpPr>
          <p:spPr bwMode="auto">
            <a:xfrm>
              <a:off x="1397" y="2591"/>
              <a:ext cx="613" cy="761"/>
            </a:xfrm>
            <a:custGeom>
              <a:avLst/>
              <a:gdLst>
                <a:gd name="T0" fmla="*/ 307 w 752"/>
                <a:gd name="T1" fmla="*/ 0 h 928"/>
                <a:gd name="T2" fmla="*/ 353 w 752"/>
                <a:gd name="T3" fmla="*/ 2 h 928"/>
                <a:gd name="T4" fmla="*/ 395 w 752"/>
                <a:gd name="T5" fmla="*/ 13 h 928"/>
                <a:gd name="T6" fmla="*/ 430 w 752"/>
                <a:gd name="T7" fmla="*/ 31 h 928"/>
                <a:gd name="T8" fmla="*/ 465 w 752"/>
                <a:gd name="T9" fmla="*/ 55 h 928"/>
                <a:gd name="T10" fmla="*/ 492 w 752"/>
                <a:gd name="T11" fmla="*/ 80 h 928"/>
                <a:gd name="T12" fmla="*/ 517 w 752"/>
                <a:gd name="T13" fmla="*/ 111 h 928"/>
                <a:gd name="T14" fmla="*/ 538 w 752"/>
                <a:gd name="T15" fmla="*/ 144 h 928"/>
                <a:gd name="T16" fmla="*/ 558 w 752"/>
                <a:gd name="T17" fmla="*/ 179 h 928"/>
                <a:gd name="T18" fmla="*/ 571 w 752"/>
                <a:gd name="T19" fmla="*/ 210 h 928"/>
                <a:gd name="T20" fmla="*/ 584 w 752"/>
                <a:gd name="T21" fmla="*/ 244 h 928"/>
                <a:gd name="T22" fmla="*/ 592 w 752"/>
                <a:gd name="T23" fmla="*/ 272 h 928"/>
                <a:gd name="T24" fmla="*/ 601 w 752"/>
                <a:gd name="T25" fmla="*/ 302 h 928"/>
                <a:gd name="T26" fmla="*/ 604 w 752"/>
                <a:gd name="T27" fmla="*/ 324 h 928"/>
                <a:gd name="T28" fmla="*/ 609 w 752"/>
                <a:gd name="T29" fmla="*/ 344 h 928"/>
                <a:gd name="T30" fmla="*/ 611 w 752"/>
                <a:gd name="T31" fmla="*/ 355 h 928"/>
                <a:gd name="T32" fmla="*/ 613 w 752"/>
                <a:gd name="T33" fmla="*/ 360 h 928"/>
                <a:gd name="T34" fmla="*/ 613 w 752"/>
                <a:gd name="T35" fmla="*/ 761 h 928"/>
                <a:gd name="T36" fmla="*/ 0 w 752"/>
                <a:gd name="T37" fmla="*/ 761 h 928"/>
                <a:gd name="T38" fmla="*/ 0 w 752"/>
                <a:gd name="T39" fmla="*/ 360 h 928"/>
                <a:gd name="T40" fmla="*/ 0 w 752"/>
                <a:gd name="T41" fmla="*/ 355 h 928"/>
                <a:gd name="T42" fmla="*/ 1 w 752"/>
                <a:gd name="T43" fmla="*/ 344 h 928"/>
                <a:gd name="T44" fmla="*/ 3 w 752"/>
                <a:gd name="T45" fmla="*/ 324 h 928"/>
                <a:gd name="T46" fmla="*/ 8 w 752"/>
                <a:gd name="T47" fmla="*/ 302 h 928"/>
                <a:gd name="T48" fmla="*/ 15 w 752"/>
                <a:gd name="T49" fmla="*/ 272 h 928"/>
                <a:gd name="T50" fmla="*/ 23 w 752"/>
                <a:gd name="T51" fmla="*/ 244 h 928"/>
                <a:gd name="T52" fmla="*/ 34 w 752"/>
                <a:gd name="T53" fmla="*/ 210 h 928"/>
                <a:gd name="T54" fmla="*/ 50 w 752"/>
                <a:gd name="T55" fmla="*/ 179 h 928"/>
                <a:gd name="T56" fmla="*/ 66 w 752"/>
                <a:gd name="T57" fmla="*/ 144 h 928"/>
                <a:gd name="T58" fmla="*/ 87 w 752"/>
                <a:gd name="T59" fmla="*/ 111 h 928"/>
                <a:gd name="T60" fmla="*/ 112 w 752"/>
                <a:gd name="T61" fmla="*/ 80 h 928"/>
                <a:gd name="T62" fmla="*/ 142 w 752"/>
                <a:gd name="T63" fmla="*/ 55 h 928"/>
                <a:gd name="T64" fmla="*/ 174 w 752"/>
                <a:gd name="T65" fmla="*/ 31 h 928"/>
                <a:gd name="T66" fmla="*/ 213 w 752"/>
                <a:gd name="T67" fmla="*/ 13 h 928"/>
                <a:gd name="T68" fmla="*/ 256 w 752"/>
                <a:gd name="T69" fmla="*/ 2 h 928"/>
                <a:gd name="T70" fmla="*/ 307 w 752"/>
                <a:gd name="T71" fmla="*/ 0 h 928"/>
                <a:gd name="T72" fmla="*/ 307 w 752"/>
                <a:gd name="T73" fmla="*/ 0 h 9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52"/>
                <a:gd name="T112" fmla="*/ 0 h 928"/>
                <a:gd name="T113" fmla="*/ 752 w 752"/>
                <a:gd name="T114" fmla="*/ 928 h 9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52" h="928">
                  <a:moveTo>
                    <a:pt x="376" y="0"/>
                  </a:moveTo>
                  <a:lnTo>
                    <a:pt x="433" y="2"/>
                  </a:lnTo>
                  <a:lnTo>
                    <a:pt x="484" y="16"/>
                  </a:lnTo>
                  <a:lnTo>
                    <a:pt x="528" y="38"/>
                  </a:lnTo>
                  <a:lnTo>
                    <a:pt x="570" y="67"/>
                  </a:lnTo>
                  <a:lnTo>
                    <a:pt x="604" y="97"/>
                  </a:lnTo>
                  <a:lnTo>
                    <a:pt x="634" y="135"/>
                  </a:lnTo>
                  <a:lnTo>
                    <a:pt x="660" y="175"/>
                  </a:lnTo>
                  <a:lnTo>
                    <a:pt x="684" y="218"/>
                  </a:lnTo>
                  <a:lnTo>
                    <a:pt x="701" y="256"/>
                  </a:lnTo>
                  <a:lnTo>
                    <a:pt x="716" y="298"/>
                  </a:lnTo>
                  <a:lnTo>
                    <a:pt x="726" y="332"/>
                  </a:lnTo>
                  <a:lnTo>
                    <a:pt x="737" y="368"/>
                  </a:lnTo>
                  <a:lnTo>
                    <a:pt x="741" y="395"/>
                  </a:lnTo>
                  <a:lnTo>
                    <a:pt x="747" y="419"/>
                  </a:lnTo>
                  <a:lnTo>
                    <a:pt x="749" y="433"/>
                  </a:lnTo>
                  <a:lnTo>
                    <a:pt x="752" y="439"/>
                  </a:lnTo>
                  <a:lnTo>
                    <a:pt x="752" y="928"/>
                  </a:lnTo>
                  <a:lnTo>
                    <a:pt x="0" y="928"/>
                  </a:lnTo>
                  <a:lnTo>
                    <a:pt x="0" y="439"/>
                  </a:lnTo>
                  <a:lnTo>
                    <a:pt x="0" y="433"/>
                  </a:lnTo>
                  <a:lnTo>
                    <a:pt x="1" y="419"/>
                  </a:lnTo>
                  <a:lnTo>
                    <a:pt x="4" y="395"/>
                  </a:lnTo>
                  <a:lnTo>
                    <a:pt x="10" y="368"/>
                  </a:lnTo>
                  <a:lnTo>
                    <a:pt x="18" y="332"/>
                  </a:lnTo>
                  <a:lnTo>
                    <a:pt x="28" y="298"/>
                  </a:lnTo>
                  <a:lnTo>
                    <a:pt x="42" y="256"/>
                  </a:lnTo>
                  <a:lnTo>
                    <a:pt x="61" y="218"/>
                  </a:lnTo>
                  <a:lnTo>
                    <a:pt x="81" y="175"/>
                  </a:lnTo>
                  <a:lnTo>
                    <a:pt x="107" y="135"/>
                  </a:lnTo>
                  <a:lnTo>
                    <a:pt x="137" y="97"/>
                  </a:lnTo>
                  <a:lnTo>
                    <a:pt x="174" y="67"/>
                  </a:lnTo>
                  <a:lnTo>
                    <a:pt x="213" y="38"/>
                  </a:lnTo>
                  <a:lnTo>
                    <a:pt x="261" y="16"/>
                  </a:lnTo>
                  <a:lnTo>
                    <a:pt x="314" y="2"/>
                  </a:lnTo>
                  <a:lnTo>
                    <a:pt x="376"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304" name="Rectangle 421"/>
            <p:cNvSpPr>
              <a:spLocks noChangeArrowheads="1"/>
            </p:cNvSpPr>
            <p:nvPr/>
          </p:nvSpPr>
          <p:spPr bwMode="auto">
            <a:xfrm>
              <a:off x="1397" y="2950"/>
              <a:ext cx="613" cy="7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305" name="Freeform 422"/>
            <p:cNvSpPr>
              <a:spLocks/>
            </p:cNvSpPr>
            <p:nvPr/>
          </p:nvSpPr>
          <p:spPr bwMode="auto">
            <a:xfrm>
              <a:off x="1439" y="3044"/>
              <a:ext cx="60" cy="206"/>
            </a:xfrm>
            <a:custGeom>
              <a:avLst/>
              <a:gdLst>
                <a:gd name="T0" fmla="*/ 0 w 74"/>
                <a:gd name="T1" fmla="*/ 52 h 252"/>
                <a:gd name="T2" fmla="*/ 0 w 74"/>
                <a:gd name="T3" fmla="*/ 43 h 252"/>
                <a:gd name="T4" fmla="*/ 0 w 74"/>
                <a:gd name="T5" fmla="*/ 38 h 252"/>
                <a:gd name="T6" fmla="*/ 0 w 74"/>
                <a:gd name="T7" fmla="*/ 33 h 252"/>
                <a:gd name="T8" fmla="*/ 2 w 74"/>
                <a:gd name="T9" fmla="*/ 29 h 252"/>
                <a:gd name="T10" fmla="*/ 2 w 74"/>
                <a:gd name="T11" fmla="*/ 24 h 252"/>
                <a:gd name="T12" fmla="*/ 5 w 74"/>
                <a:gd name="T13" fmla="*/ 20 h 252"/>
                <a:gd name="T14" fmla="*/ 6 w 74"/>
                <a:gd name="T15" fmla="*/ 16 h 252"/>
                <a:gd name="T16" fmla="*/ 10 w 74"/>
                <a:gd name="T17" fmla="*/ 14 h 252"/>
                <a:gd name="T18" fmla="*/ 10 w 74"/>
                <a:gd name="T19" fmla="*/ 9 h 252"/>
                <a:gd name="T20" fmla="*/ 14 w 74"/>
                <a:gd name="T21" fmla="*/ 7 h 252"/>
                <a:gd name="T22" fmla="*/ 17 w 74"/>
                <a:gd name="T23" fmla="*/ 2 h 252"/>
                <a:gd name="T24" fmla="*/ 21 w 74"/>
                <a:gd name="T25" fmla="*/ 2 h 252"/>
                <a:gd name="T26" fmla="*/ 24 w 74"/>
                <a:gd name="T27" fmla="*/ 0 h 252"/>
                <a:gd name="T28" fmla="*/ 28 w 74"/>
                <a:gd name="T29" fmla="*/ 0 h 252"/>
                <a:gd name="T30" fmla="*/ 31 w 74"/>
                <a:gd name="T31" fmla="*/ 0 h 252"/>
                <a:gd name="T32" fmla="*/ 35 w 74"/>
                <a:gd name="T33" fmla="*/ 0 h 252"/>
                <a:gd name="T34" fmla="*/ 35 w 74"/>
                <a:gd name="T35" fmla="*/ 0 h 252"/>
                <a:gd name="T36" fmla="*/ 37 w 74"/>
                <a:gd name="T37" fmla="*/ 0 h 252"/>
                <a:gd name="T38" fmla="*/ 37 w 74"/>
                <a:gd name="T39" fmla="*/ 0 h 252"/>
                <a:gd name="T40" fmla="*/ 41 w 74"/>
                <a:gd name="T41" fmla="*/ 2 h 252"/>
                <a:gd name="T42" fmla="*/ 41 w 74"/>
                <a:gd name="T43" fmla="*/ 2 h 252"/>
                <a:gd name="T44" fmla="*/ 45 w 74"/>
                <a:gd name="T45" fmla="*/ 7 h 252"/>
                <a:gd name="T46" fmla="*/ 45 w 74"/>
                <a:gd name="T47" fmla="*/ 9 h 252"/>
                <a:gd name="T48" fmla="*/ 49 w 74"/>
                <a:gd name="T49" fmla="*/ 14 h 252"/>
                <a:gd name="T50" fmla="*/ 49 w 74"/>
                <a:gd name="T51" fmla="*/ 16 h 252"/>
                <a:gd name="T52" fmla="*/ 53 w 74"/>
                <a:gd name="T53" fmla="*/ 20 h 252"/>
                <a:gd name="T54" fmla="*/ 53 w 74"/>
                <a:gd name="T55" fmla="*/ 24 h 252"/>
                <a:gd name="T56" fmla="*/ 57 w 74"/>
                <a:gd name="T57" fmla="*/ 29 h 252"/>
                <a:gd name="T58" fmla="*/ 57 w 74"/>
                <a:gd name="T59" fmla="*/ 33 h 252"/>
                <a:gd name="T60" fmla="*/ 58 w 74"/>
                <a:gd name="T61" fmla="*/ 38 h 252"/>
                <a:gd name="T62" fmla="*/ 58 w 74"/>
                <a:gd name="T63" fmla="*/ 43 h 252"/>
                <a:gd name="T64" fmla="*/ 60 w 74"/>
                <a:gd name="T65" fmla="*/ 52 h 252"/>
                <a:gd name="T66" fmla="*/ 60 w 74"/>
                <a:gd name="T67" fmla="*/ 52 h 252"/>
                <a:gd name="T68" fmla="*/ 60 w 74"/>
                <a:gd name="T69" fmla="*/ 206 h 252"/>
                <a:gd name="T70" fmla="*/ 0 w 74"/>
                <a:gd name="T71" fmla="*/ 206 h 252"/>
                <a:gd name="T72" fmla="*/ 0 w 74"/>
                <a:gd name="T73" fmla="*/ 52 h 252"/>
                <a:gd name="T74" fmla="*/ 0 w 74"/>
                <a:gd name="T75" fmla="*/ 52 h 252"/>
                <a:gd name="T76" fmla="*/ 0 w 74"/>
                <a:gd name="T77" fmla="*/ 52 h 2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252"/>
                <a:gd name="T119" fmla="*/ 74 w 74"/>
                <a:gd name="T120" fmla="*/ 252 h 2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252">
                  <a:moveTo>
                    <a:pt x="0" y="64"/>
                  </a:moveTo>
                  <a:lnTo>
                    <a:pt x="0" y="53"/>
                  </a:lnTo>
                  <a:lnTo>
                    <a:pt x="0" y="47"/>
                  </a:lnTo>
                  <a:lnTo>
                    <a:pt x="0" y="40"/>
                  </a:lnTo>
                  <a:lnTo>
                    <a:pt x="2" y="35"/>
                  </a:lnTo>
                  <a:lnTo>
                    <a:pt x="2" y="29"/>
                  </a:lnTo>
                  <a:lnTo>
                    <a:pt x="6" y="24"/>
                  </a:lnTo>
                  <a:lnTo>
                    <a:pt x="8" y="19"/>
                  </a:lnTo>
                  <a:lnTo>
                    <a:pt x="12" y="17"/>
                  </a:lnTo>
                  <a:lnTo>
                    <a:pt x="12" y="11"/>
                  </a:lnTo>
                  <a:lnTo>
                    <a:pt x="17" y="8"/>
                  </a:lnTo>
                  <a:lnTo>
                    <a:pt x="21" y="2"/>
                  </a:lnTo>
                  <a:lnTo>
                    <a:pt x="26" y="2"/>
                  </a:lnTo>
                  <a:lnTo>
                    <a:pt x="29" y="0"/>
                  </a:lnTo>
                  <a:lnTo>
                    <a:pt x="34" y="0"/>
                  </a:lnTo>
                  <a:lnTo>
                    <a:pt x="38" y="0"/>
                  </a:lnTo>
                  <a:lnTo>
                    <a:pt x="43" y="0"/>
                  </a:lnTo>
                  <a:lnTo>
                    <a:pt x="46" y="0"/>
                  </a:lnTo>
                  <a:lnTo>
                    <a:pt x="50" y="2"/>
                  </a:lnTo>
                  <a:lnTo>
                    <a:pt x="55" y="8"/>
                  </a:lnTo>
                  <a:lnTo>
                    <a:pt x="56" y="11"/>
                  </a:lnTo>
                  <a:lnTo>
                    <a:pt x="61" y="17"/>
                  </a:lnTo>
                  <a:lnTo>
                    <a:pt x="61" y="19"/>
                  </a:lnTo>
                  <a:lnTo>
                    <a:pt x="65" y="24"/>
                  </a:lnTo>
                  <a:lnTo>
                    <a:pt x="65" y="29"/>
                  </a:lnTo>
                  <a:lnTo>
                    <a:pt x="70" y="35"/>
                  </a:lnTo>
                  <a:lnTo>
                    <a:pt x="70" y="40"/>
                  </a:lnTo>
                  <a:lnTo>
                    <a:pt x="71" y="47"/>
                  </a:lnTo>
                  <a:lnTo>
                    <a:pt x="71" y="53"/>
                  </a:lnTo>
                  <a:lnTo>
                    <a:pt x="74" y="64"/>
                  </a:lnTo>
                  <a:lnTo>
                    <a:pt x="74" y="252"/>
                  </a:lnTo>
                  <a:lnTo>
                    <a:pt x="0" y="252"/>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06" name="Freeform 423"/>
            <p:cNvSpPr>
              <a:spLocks/>
            </p:cNvSpPr>
            <p:nvPr/>
          </p:nvSpPr>
          <p:spPr bwMode="auto">
            <a:xfrm>
              <a:off x="1534" y="3044"/>
              <a:ext cx="58" cy="206"/>
            </a:xfrm>
            <a:custGeom>
              <a:avLst/>
              <a:gdLst>
                <a:gd name="T0" fmla="*/ 0 w 72"/>
                <a:gd name="T1" fmla="*/ 52 h 252"/>
                <a:gd name="T2" fmla="*/ 0 w 72"/>
                <a:gd name="T3" fmla="*/ 43 h 252"/>
                <a:gd name="T4" fmla="*/ 0 w 72"/>
                <a:gd name="T5" fmla="*/ 38 h 252"/>
                <a:gd name="T6" fmla="*/ 0 w 72"/>
                <a:gd name="T7" fmla="*/ 33 h 252"/>
                <a:gd name="T8" fmla="*/ 2 w 72"/>
                <a:gd name="T9" fmla="*/ 29 h 252"/>
                <a:gd name="T10" fmla="*/ 2 w 72"/>
                <a:gd name="T11" fmla="*/ 24 h 252"/>
                <a:gd name="T12" fmla="*/ 5 w 72"/>
                <a:gd name="T13" fmla="*/ 20 h 252"/>
                <a:gd name="T14" fmla="*/ 6 w 72"/>
                <a:gd name="T15" fmla="*/ 16 h 252"/>
                <a:gd name="T16" fmla="*/ 10 w 72"/>
                <a:gd name="T17" fmla="*/ 14 h 252"/>
                <a:gd name="T18" fmla="*/ 10 w 72"/>
                <a:gd name="T19" fmla="*/ 9 h 252"/>
                <a:gd name="T20" fmla="*/ 14 w 72"/>
                <a:gd name="T21" fmla="*/ 7 h 252"/>
                <a:gd name="T22" fmla="*/ 16 w 72"/>
                <a:gd name="T23" fmla="*/ 2 h 252"/>
                <a:gd name="T24" fmla="*/ 19 w 72"/>
                <a:gd name="T25" fmla="*/ 2 h 252"/>
                <a:gd name="T26" fmla="*/ 22 w 72"/>
                <a:gd name="T27" fmla="*/ 0 h 252"/>
                <a:gd name="T28" fmla="*/ 26 w 72"/>
                <a:gd name="T29" fmla="*/ 0 h 252"/>
                <a:gd name="T30" fmla="*/ 29 w 72"/>
                <a:gd name="T31" fmla="*/ 0 h 252"/>
                <a:gd name="T32" fmla="*/ 33 w 72"/>
                <a:gd name="T33" fmla="*/ 0 h 252"/>
                <a:gd name="T34" fmla="*/ 33 w 72"/>
                <a:gd name="T35" fmla="*/ 0 h 252"/>
                <a:gd name="T36" fmla="*/ 35 w 72"/>
                <a:gd name="T37" fmla="*/ 0 h 252"/>
                <a:gd name="T38" fmla="*/ 35 w 72"/>
                <a:gd name="T39" fmla="*/ 0 h 252"/>
                <a:gd name="T40" fmla="*/ 39 w 72"/>
                <a:gd name="T41" fmla="*/ 2 h 252"/>
                <a:gd name="T42" fmla="*/ 39 w 72"/>
                <a:gd name="T43" fmla="*/ 2 h 252"/>
                <a:gd name="T44" fmla="*/ 43 w 72"/>
                <a:gd name="T45" fmla="*/ 7 h 252"/>
                <a:gd name="T46" fmla="*/ 44 w 72"/>
                <a:gd name="T47" fmla="*/ 9 h 252"/>
                <a:gd name="T48" fmla="*/ 48 w 72"/>
                <a:gd name="T49" fmla="*/ 14 h 252"/>
                <a:gd name="T50" fmla="*/ 48 w 72"/>
                <a:gd name="T51" fmla="*/ 16 h 252"/>
                <a:gd name="T52" fmla="*/ 51 w 72"/>
                <a:gd name="T53" fmla="*/ 20 h 252"/>
                <a:gd name="T54" fmla="*/ 51 w 72"/>
                <a:gd name="T55" fmla="*/ 24 h 252"/>
                <a:gd name="T56" fmla="*/ 55 w 72"/>
                <a:gd name="T57" fmla="*/ 29 h 252"/>
                <a:gd name="T58" fmla="*/ 55 w 72"/>
                <a:gd name="T59" fmla="*/ 33 h 252"/>
                <a:gd name="T60" fmla="*/ 56 w 72"/>
                <a:gd name="T61" fmla="*/ 38 h 252"/>
                <a:gd name="T62" fmla="*/ 56 w 72"/>
                <a:gd name="T63" fmla="*/ 43 h 252"/>
                <a:gd name="T64" fmla="*/ 58 w 72"/>
                <a:gd name="T65" fmla="*/ 52 h 252"/>
                <a:gd name="T66" fmla="*/ 58 w 72"/>
                <a:gd name="T67" fmla="*/ 52 h 252"/>
                <a:gd name="T68" fmla="*/ 58 w 72"/>
                <a:gd name="T69" fmla="*/ 206 h 252"/>
                <a:gd name="T70" fmla="*/ 0 w 72"/>
                <a:gd name="T71" fmla="*/ 206 h 252"/>
                <a:gd name="T72" fmla="*/ 0 w 72"/>
                <a:gd name="T73" fmla="*/ 52 h 252"/>
                <a:gd name="T74" fmla="*/ 0 w 72"/>
                <a:gd name="T75" fmla="*/ 52 h 252"/>
                <a:gd name="T76" fmla="*/ 0 w 72"/>
                <a:gd name="T77" fmla="*/ 52 h 2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2"/>
                <a:gd name="T118" fmla="*/ 0 h 252"/>
                <a:gd name="T119" fmla="*/ 72 w 72"/>
                <a:gd name="T120" fmla="*/ 252 h 2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2" h="252">
                  <a:moveTo>
                    <a:pt x="0" y="64"/>
                  </a:moveTo>
                  <a:lnTo>
                    <a:pt x="0" y="53"/>
                  </a:lnTo>
                  <a:lnTo>
                    <a:pt x="0" y="47"/>
                  </a:lnTo>
                  <a:lnTo>
                    <a:pt x="0" y="40"/>
                  </a:lnTo>
                  <a:lnTo>
                    <a:pt x="2" y="35"/>
                  </a:lnTo>
                  <a:lnTo>
                    <a:pt x="2" y="29"/>
                  </a:lnTo>
                  <a:lnTo>
                    <a:pt x="6" y="24"/>
                  </a:lnTo>
                  <a:lnTo>
                    <a:pt x="8" y="19"/>
                  </a:lnTo>
                  <a:lnTo>
                    <a:pt x="12" y="17"/>
                  </a:lnTo>
                  <a:lnTo>
                    <a:pt x="12" y="11"/>
                  </a:lnTo>
                  <a:lnTo>
                    <a:pt x="17" y="8"/>
                  </a:lnTo>
                  <a:lnTo>
                    <a:pt x="20" y="2"/>
                  </a:lnTo>
                  <a:lnTo>
                    <a:pt x="24" y="2"/>
                  </a:lnTo>
                  <a:lnTo>
                    <a:pt x="27" y="0"/>
                  </a:lnTo>
                  <a:lnTo>
                    <a:pt x="32" y="0"/>
                  </a:lnTo>
                  <a:lnTo>
                    <a:pt x="36" y="0"/>
                  </a:lnTo>
                  <a:lnTo>
                    <a:pt x="41" y="0"/>
                  </a:lnTo>
                  <a:lnTo>
                    <a:pt x="44" y="0"/>
                  </a:lnTo>
                  <a:lnTo>
                    <a:pt x="48" y="2"/>
                  </a:lnTo>
                  <a:lnTo>
                    <a:pt x="53" y="8"/>
                  </a:lnTo>
                  <a:lnTo>
                    <a:pt x="54" y="11"/>
                  </a:lnTo>
                  <a:lnTo>
                    <a:pt x="59" y="17"/>
                  </a:lnTo>
                  <a:lnTo>
                    <a:pt x="59" y="19"/>
                  </a:lnTo>
                  <a:lnTo>
                    <a:pt x="63" y="24"/>
                  </a:lnTo>
                  <a:lnTo>
                    <a:pt x="63" y="29"/>
                  </a:lnTo>
                  <a:lnTo>
                    <a:pt x="68" y="35"/>
                  </a:lnTo>
                  <a:lnTo>
                    <a:pt x="68" y="40"/>
                  </a:lnTo>
                  <a:lnTo>
                    <a:pt x="69" y="47"/>
                  </a:lnTo>
                  <a:lnTo>
                    <a:pt x="69" y="53"/>
                  </a:lnTo>
                  <a:lnTo>
                    <a:pt x="72" y="64"/>
                  </a:lnTo>
                  <a:lnTo>
                    <a:pt x="72" y="252"/>
                  </a:lnTo>
                  <a:lnTo>
                    <a:pt x="0" y="252"/>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07" name="Freeform 424"/>
            <p:cNvSpPr>
              <a:spLocks/>
            </p:cNvSpPr>
            <p:nvPr/>
          </p:nvSpPr>
          <p:spPr bwMode="auto">
            <a:xfrm>
              <a:off x="1627" y="3044"/>
              <a:ext cx="60" cy="206"/>
            </a:xfrm>
            <a:custGeom>
              <a:avLst/>
              <a:gdLst>
                <a:gd name="T0" fmla="*/ 0 w 73"/>
                <a:gd name="T1" fmla="*/ 52 h 252"/>
                <a:gd name="T2" fmla="*/ 0 w 73"/>
                <a:gd name="T3" fmla="*/ 43 h 252"/>
                <a:gd name="T4" fmla="*/ 0 w 73"/>
                <a:gd name="T5" fmla="*/ 38 h 252"/>
                <a:gd name="T6" fmla="*/ 0 w 73"/>
                <a:gd name="T7" fmla="*/ 33 h 252"/>
                <a:gd name="T8" fmla="*/ 1 w 73"/>
                <a:gd name="T9" fmla="*/ 29 h 252"/>
                <a:gd name="T10" fmla="*/ 1 w 73"/>
                <a:gd name="T11" fmla="*/ 24 h 252"/>
                <a:gd name="T12" fmla="*/ 5 w 73"/>
                <a:gd name="T13" fmla="*/ 20 h 252"/>
                <a:gd name="T14" fmla="*/ 6 w 73"/>
                <a:gd name="T15" fmla="*/ 16 h 252"/>
                <a:gd name="T16" fmla="*/ 10 w 73"/>
                <a:gd name="T17" fmla="*/ 14 h 252"/>
                <a:gd name="T18" fmla="*/ 10 w 73"/>
                <a:gd name="T19" fmla="*/ 9 h 252"/>
                <a:gd name="T20" fmla="*/ 13 w 73"/>
                <a:gd name="T21" fmla="*/ 7 h 252"/>
                <a:gd name="T22" fmla="*/ 17 w 73"/>
                <a:gd name="T23" fmla="*/ 2 h 252"/>
                <a:gd name="T24" fmla="*/ 21 w 73"/>
                <a:gd name="T25" fmla="*/ 2 h 252"/>
                <a:gd name="T26" fmla="*/ 23 w 73"/>
                <a:gd name="T27" fmla="*/ 0 h 252"/>
                <a:gd name="T28" fmla="*/ 27 w 73"/>
                <a:gd name="T29" fmla="*/ 0 h 252"/>
                <a:gd name="T30" fmla="*/ 30 w 73"/>
                <a:gd name="T31" fmla="*/ 0 h 252"/>
                <a:gd name="T32" fmla="*/ 35 w 73"/>
                <a:gd name="T33" fmla="*/ 0 h 252"/>
                <a:gd name="T34" fmla="*/ 35 w 73"/>
                <a:gd name="T35" fmla="*/ 0 h 252"/>
                <a:gd name="T36" fmla="*/ 37 w 73"/>
                <a:gd name="T37" fmla="*/ 0 h 252"/>
                <a:gd name="T38" fmla="*/ 37 w 73"/>
                <a:gd name="T39" fmla="*/ 0 h 252"/>
                <a:gd name="T40" fmla="*/ 40 w 73"/>
                <a:gd name="T41" fmla="*/ 2 h 252"/>
                <a:gd name="T42" fmla="*/ 40 w 73"/>
                <a:gd name="T43" fmla="*/ 2 h 252"/>
                <a:gd name="T44" fmla="*/ 44 w 73"/>
                <a:gd name="T45" fmla="*/ 7 h 252"/>
                <a:gd name="T46" fmla="*/ 45 w 73"/>
                <a:gd name="T47" fmla="*/ 9 h 252"/>
                <a:gd name="T48" fmla="*/ 49 w 73"/>
                <a:gd name="T49" fmla="*/ 14 h 252"/>
                <a:gd name="T50" fmla="*/ 49 w 73"/>
                <a:gd name="T51" fmla="*/ 16 h 252"/>
                <a:gd name="T52" fmla="*/ 53 w 73"/>
                <a:gd name="T53" fmla="*/ 20 h 252"/>
                <a:gd name="T54" fmla="*/ 53 w 73"/>
                <a:gd name="T55" fmla="*/ 24 h 252"/>
                <a:gd name="T56" fmla="*/ 57 w 73"/>
                <a:gd name="T57" fmla="*/ 29 h 252"/>
                <a:gd name="T58" fmla="*/ 57 w 73"/>
                <a:gd name="T59" fmla="*/ 33 h 252"/>
                <a:gd name="T60" fmla="*/ 58 w 73"/>
                <a:gd name="T61" fmla="*/ 38 h 252"/>
                <a:gd name="T62" fmla="*/ 58 w 73"/>
                <a:gd name="T63" fmla="*/ 43 h 252"/>
                <a:gd name="T64" fmla="*/ 60 w 73"/>
                <a:gd name="T65" fmla="*/ 52 h 252"/>
                <a:gd name="T66" fmla="*/ 60 w 73"/>
                <a:gd name="T67" fmla="*/ 52 h 252"/>
                <a:gd name="T68" fmla="*/ 60 w 73"/>
                <a:gd name="T69" fmla="*/ 206 h 252"/>
                <a:gd name="T70" fmla="*/ 0 w 73"/>
                <a:gd name="T71" fmla="*/ 206 h 252"/>
                <a:gd name="T72" fmla="*/ 0 w 73"/>
                <a:gd name="T73" fmla="*/ 52 h 252"/>
                <a:gd name="T74" fmla="*/ 0 w 73"/>
                <a:gd name="T75" fmla="*/ 52 h 252"/>
                <a:gd name="T76" fmla="*/ 0 w 73"/>
                <a:gd name="T77" fmla="*/ 52 h 2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3"/>
                <a:gd name="T118" fmla="*/ 0 h 252"/>
                <a:gd name="T119" fmla="*/ 73 w 73"/>
                <a:gd name="T120" fmla="*/ 252 h 2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3" h="252">
                  <a:moveTo>
                    <a:pt x="0" y="64"/>
                  </a:moveTo>
                  <a:lnTo>
                    <a:pt x="0" y="53"/>
                  </a:lnTo>
                  <a:lnTo>
                    <a:pt x="0" y="47"/>
                  </a:lnTo>
                  <a:lnTo>
                    <a:pt x="0" y="40"/>
                  </a:lnTo>
                  <a:lnTo>
                    <a:pt x="1" y="35"/>
                  </a:lnTo>
                  <a:lnTo>
                    <a:pt x="1" y="29"/>
                  </a:lnTo>
                  <a:lnTo>
                    <a:pt x="6" y="24"/>
                  </a:lnTo>
                  <a:lnTo>
                    <a:pt x="7" y="19"/>
                  </a:lnTo>
                  <a:lnTo>
                    <a:pt x="12" y="17"/>
                  </a:lnTo>
                  <a:lnTo>
                    <a:pt x="12" y="11"/>
                  </a:lnTo>
                  <a:lnTo>
                    <a:pt x="16" y="8"/>
                  </a:lnTo>
                  <a:lnTo>
                    <a:pt x="21" y="2"/>
                  </a:lnTo>
                  <a:lnTo>
                    <a:pt x="25" y="2"/>
                  </a:lnTo>
                  <a:lnTo>
                    <a:pt x="28" y="0"/>
                  </a:lnTo>
                  <a:lnTo>
                    <a:pt x="33" y="0"/>
                  </a:lnTo>
                  <a:lnTo>
                    <a:pt x="37" y="0"/>
                  </a:lnTo>
                  <a:lnTo>
                    <a:pt x="42" y="0"/>
                  </a:lnTo>
                  <a:lnTo>
                    <a:pt x="45" y="0"/>
                  </a:lnTo>
                  <a:lnTo>
                    <a:pt x="49" y="2"/>
                  </a:lnTo>
                  <a:lnTo>
                    <a:pt x="54" y="8"/>
                  </a:lnTo>
                  <a:lnTo>
                    <a:pt x="55" y="11"/>
                  </a:lnTo>
                  <a:lnTo>
                    <a:pt x="60" y="17"/>
                  </a:lnTo>
                  <a:lnTo>
                    <a:pt x="60" y="19"/>
                  </a:lnTo>
                  <a:lnTo>
                    <a:pt x="64" y="24"/>
                  </a:lnTo>
                  <a:lnTo>
                    <a:pt x="64" y="29"/>
                  </a:lnTo>
                  <a:lnTo>
                    <a:pt x="69" y="35"/>
                  </a:lnTo>
                  <a:lnTo>
                    <a:pt x="69" y="40"/>
                  </a:lnTo>
                  <a:lnTo>
                    <a:pt x="70" y="47"/>
                  </a:lnTo>
                  <a:lnTo>
                    <a:pt x="70" y="53"/>
                  </a:lnTo>
                  <a:lnTo>
                    <a:pt x="73" y="64"/>
                  </a:lnTo>
                  <a:lnTo>
                    <a:pt x="73" y="252"/>
                  </a:lnTo>
                  <a:lnTo>
                    <a:pt x="0" y="252"/>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08" name="Freeform 425"/>
            <p:cNvSpPr>
              <a:spLocks/>
            </p:cNvSpPr>
            <p:nvPr/>
          </p:nvSpPr>
          <p:spPr bwMode="auto">
            <a:xfrm>
              <a:off x="1720" y="3044"/>
              <a:ext cx="60" cy="206"/>
            </a:xfrm>
            <a:custGeom>
              <a:avLst/>
              <a:gdLst>
                <a:gd name="T0" fmla="*/ 0 w 74"/>
                <a:gd name="T1" fmla="*/ 52 h 252"/>
                <a:gd name="T2" fmla="*/ 0 w 74"/>
                <a:gd name="T3" fmla="*/ 43 h 252"/>
                <a:gd name="T4" fmla="*/ 0 w 74"/>
                <a:gd name="T5" fmla="*/ 38 h 252"/>
                <a:gd name="T6" fmla="*/ 0 w 74"/>
                <a:gd name="T7" fmla="*/ 33 h 252"/>
                <a:gd name="T8" fmla="*/ 1 w 74"/>
                <a:gd name="T9" fmla="*/ 29 h 252"/>
                <a:gd name="T10" fmla="*/ 1 w 74"/>
                <a:gd name="T11" fmla="*/ 24 h 252"/>
                <a:gd name="T12" fmla="*/ 5 w 74"/>
                <a:gd name="T13" fmla="*/ 20 h 252"/>
                <a:gd name="T14" fmla="*/ 6 w 74"/>
                <a:gd name="T15" fmla="*/ 16 h 252"/>
                <a:gd name="T16" fmla="*/ 10 w 74"/>
                <a:gd name="T17" fmla="*/ 14 h 252"/>
                <a:gd name="T18" fmla="*/ 10 w 74"/>
                <a:gd name="T19" fmla="*/ 9 h 252"/>
                <a:gd name="T20" fmla="*/ 13 w 74"/>
                <a:gd name="T21" fmla="*/ 7 h 252"/>
                <a:gd name="T22" fmla="*/ 17 w 74"/>
                <a:gd name="T23" fmla="*/ 2 h 252"/>
                <a:gd name="T24" fmla="*/ 20 w 74"/>
                <a:gd name="T25" fmla="*/ 2 h 252"/>
                <a:gd name="T26" fmla="*/ 23 w 74"/>
                <a:gd name="T27" fmla="*/ 0 h 252"/>
                <a:gd name="T28" fmla="*/ 27 w 74"/>
                <a:gd name="T29" fmla="*/ 0 h 252"/>
                <a:gd name="T30" fmla="*/ 30 w 74"/>
                <a:gd name="T31" fmla="*/ 0 h 252"/>
                <a:gd name="T32" fmla="*/ 34 w 74"/>
                <a:gd name="T33" fmla="*/ 0 h 252"/>
                <a:gd name="T34" fmla="*/ 34 w 74"/>
                <a:gd name="T35" fmla="*/ 0 h 252"/>
                <a:gd name="T36" fmla="*/ 36 w 74"/>
                <a:gd name="T37" fmla="*/ 0 h 252"/>
                <a:gd name="T38" fmla="*/ 36 w 74"/>
                <a:gd name="T39" fmla="*/ 0 h 252"/>
                <a:gd name="T40" fmla="*/ 40 w 74"/>
                <a:gd name="T41" fmla="*/ 2 h 252"/>
                <a:gd name="T42" fmla="*/ 40 w 74"/>
                <a:gd name="T43" fmla="*/ 2 h 252"/>
                <a:gd name="T44" fmla="*/ 44 w 74"/>
                <a:gd name="T45" fmla="*/ 7 h 252"/>
                <a:gd name="T46" fmla="*/ 45 w 74"/>
                <a:gd name="T47" fmla="*/ 9 h 252"/>
                <a:gd name="T48" fmla="*/ 49 w 74"/>
                <a:gd name="T49" fmla="*/ 14 h 252"/>
                <a:gd name="T50" fmla="*/ 49 w 74"/>
                <a:gd name="T51" fmla="*/ 16 h 252"/>
                <a:gd name="T52" fmla="*/ 53 w 74"/>
                <a:gd name="T53" fmla="*/ 20 h 252"/>
                <a:gd name="T54" fmla="*/ 53 w 74"/>
                <a:gd name="T55" fmla="*/ 24 h 252"/>
                <a:gd name="T56" fmla="*/ 56 w 74"/>
                <a:gd name="T57" fmla="*/ 29 h 252"/>
                <a:gd name="T58" fmla="*/ 56 w 74"/>
                <a:gd name="T59" fmla="*/ 33 h 252"/>
                <a:gd name="T60" fmla="*/ 58 w 74"/>
                <a:gd name="T61" fmla="*/ 38 h 252"/>
                <a:gd name="T62" fmla="*/ 58 w 74"/>
                <a:gd name="T63" fmla="*/ 43 h 252"/>
                <a:gd name="T64" fmla="*/ 60 w 74"/>
                <a:gd name="T65" fmla="*/ 52 h 252"/>
                <a:gd name="T66" fmla="*/ 60 w 74"/>
                <a:gd name="T67" fmla="*/ 52 h 252"/>
                <a:gd name="T68" fmla="*/ 60 w 74"/>
                <a:gd name="T69" fmla="*/ 206 h 252"/>
                <a:gd name="T70" fmla="*/ 0 w 74"/>
                <a:gd name="T71" fmla="*/ 206 h 252"/>
                <a:gd name="T72" fmla="*/ 0 w 74"/>
                <a:gd name="T73" fmla="*/ 52 h 252"/>
                <a:gd name="T74" fmla="*/ 0 w 74"/>
                <a:gd name="T75" fmla="*/ 52 h 252"/>
                <a:gd name="T76" fmla="*/ 0 w 74"/>
                <a:gd name="T77" fmla="*/ 52 h 2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252"/>
                <a:gd name="T119" fmla="*/ 74 w 74"/>
                <a:gd name="T120" fmla="*/ 252 h 2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252">
                  <a:moveTo>
                    <a:pt x="0" y="64"/>
                  </a:moveTo>
                  <a:lnTo>
                    <a:pt x="0" y="53"/>
                  </a:lnTo>
                  <a:lnTo>
                    <a:pt x="0" y="47"/>
                  </a:lnTo>
                  <a:lnTo>
                    <a:pt x="0" y="40"/>
                  </a:lnTo>
                  <a:lnTo>
                    <a:pt x="1" y="35"/>
                  </a:lnTo>
                  <a:lnTo>
                    <a:pt x="1" y="29"/>
                  </a:lnTo>
                  <a:lnTo>
                    <a:pt x="6" y="24"/>
                  </a:lnTo>
                  <a:lnTo>
                    <a:pt x="7" y="19"/>
                  </a:lnTo>
                  <a:lnTo>
                    <a:pt x="12" y="17"/>
                  </a:lnTo>
                  <a:lnTo>
                    <a:pt x="12" y="11"/>
                  </a:lnTo>
                  <a:lnTo>
                    <a:pt x="16" y="8"/>
                  </a:lnTo>
                  <a:lnTo>
                    <a:pt x="21" y="2"/>
                  </a:lnTo>
                  <a:lnTo>
                    <a:pt x="25" y="2"/>
                  </a:lnTo>
                  <a:lnTo>
                    <a:pt x="28" y="0"/>
                  </a:lnTo>
                  <a:lnTo>
                    <a:pt x="33" y="0"/>
                  </a:lnTo>
                  <a:lnTo>
                    <a:pt x="37" y="0"/>
                  </a:lnTo>
                  <a:lnTo>
                    <a:pt x="42" y="0"/>
                  </a:lnTo>
                  <a:lnTo>
                    <a:pt x="45" y="0"/>
                  </a:lnTo>
                  <a:lnTo>
                    <a:pt x="49" y="2"/>
                  </a:lnTo>
                  <a:lnTo>
                    <a:pt x="54" y="8"/>
                  </a:lnTo>
                  <a:lnTo>
                    <a:pt x="55" y="11"/>
                  </a:lnTo>
                  <a:lnTo>
                    <a:pt x="60" y="17"/>
                  </a:lnTo>
                  <a:lnTo>
                    <a:pt x="60" y="19"/>
                  </a:lnTo>
                  <a:lnTo>
                    <a:pt x="65" y="24"/>
                  </a:lnTo>
                  <a:lnTo>
                    <a:pt x="65" y="29"/>
                  </a:lnTo>
                  <a:lnTo>
                    <a:pt x="69" y="35"/>
                  </a:lnTo>
                  <a:lnTo>
                    <a:pt x="69" y="40"/>
                  </a:lnTo>
                  <a:lnTo>
                    <a:pt x="71" y="47"/>
                  </a:lnTo>
                  <a:lnTo>
                    <a:pt x="71" y="53"/>
                  </a:lnTo>
                  <a:lnTo>
                    <a:pt x="74" y="64"/>
                  </a:lnTo>
                  <a:lnTo>
                    <a:pt x="74" y="252"/>
                  </a:lnTo>
                  <a:lnTo>
                    <a:pt x="0" y="252"/>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09" name="Freeform 426"/>
            <p:cNvSpPr>
              <a:spLocks/>
            </p:cNvSpPr>
            <p:nvPr/>
          </p:nvSpPr>
          <p:spPr bwMode="auto">
            <a:xfrm>
              <a:off x="1814" y="3044"/>
              <a:ext cx="59" cy="206"/>
            </a:xfrm>
            <a:custGeom>
              <a:avLst/>
              <a:gdLst>
                <a:gd name="T0" fmla="*/ 0 w 72"/>
                <a:gd name="T1" fmla="*/ 52 h 252"/>
                <a:gd name="T2" fmla="*/ 0 w 72"/>
                <a:gd name="T3" fmla="*/ 43 h 252"/>
                <a:gd name="T4" fmla="*/ 0 w 72"/>
                <a:gd name="T5" fmla="*/ 38 h 252"/>
                <a:gd name="T6" fmla="*/ 0 w 72"/>
                <a:gd name="T7" fmla="*/ 33 h 252"/>
                <a:gd name="T8" fmla="*/ 1 w 72"/>
                <a:gd name="T9" fmla="*/ 29 h 252"/>
                <a:gd name="T10" fmla="*/ 1 w 72"/>
                <a:gd name="T11" fmla="*/ 24 h 252"/>
                <a:gd name="T12" fmla="*/ 5 w 72"/>
                <a:gd name="T13" fmla="*/ 20 h 252"/>
                <a:gd name="T14" fmla="*/ 6 w 72"/>
                <a:gd name="T15" fmla="*/ 16 h 252"/>
                <a:gd name="T16" fmla="*/ 10 w 72"/>
                <a:gd name="T17" fmla="*/ 14 h 252"/>
                <a:gd name="T18" fmla="*/ 10 w 72"/>
                <a:gd name="T19" fmla="*/ 9 h 252"/>
                <a:gd name="T20" fmla="*/ 13 w 72"/>
                <a:gd name="T21" fmla="*/ 7 h 252"/>
                <a:gd name="T22" fmla="*/ 17 w 72"/>
                <a:gd name="T23" fmla="*/ 2 h 252"/>
                <a:gd name="T24" fmla="*/ 20 w 72"/>
                <a:gd name="T25" fmla="*/ 2 h 252"/>
                <a:gd name="T26" fmla="*/ 23 w 72"/>
                <a:gd name="T27" fmla="*/ 0 h 252"/>
                <a:gd name="T28" fmla="*/ 27 w 72"/>
                <a:gd name="T29" fmla="*/ 0 h 252"/>
                <a:gd name="T30" fmla="*/ 30 w 72"/>
                <a:gd name="T31" fmla="*/ 0 h 252"/>
                <a:gd name="T32" fmla="*/ 34 w 72"/>
                <a:gd name="T33" fmla="*/ 0 h 252"/>
                <a:gd name="T34" fmla="*/ 34 w 72"/>
                <a:gd name="T35" fmla="*/ 0 h 252"/>
                <a:gd name="T36" fmla="*/ 37 w 72"/>
                <a:gd name="T37" fmla="*/ 0 h 252"/>
                <a:gd name="T38" fmla="*/ 37 w 72"/>
                <a:gd name="T39" fmla="*/ 0 h 252"/>
                <a:gd name="T40" fmla="*/ 40 w 72"/>
                <a:gd name="T41" fmla="*/ 2 h 252"/>
                <a:gd name="T42" fmla="*/ 40 w 72"/>
                <a:gd name="T43" fmla="*/ 2 h 252"/>
                <a:gd name="T44" fmla="*/ 44 w 72"/>
                <a:gd name="T45" fmla="*/ 7 h 252"/>
                <a:gd name="T46" fmla="*/ 45 w 72"/>
                <a:gd name="T47" fmla="*/ 9 h 252"/>
                <a:gd name="T48" fmla="*/ 49 w 72"/>
                <a:gd name="T49" fmla="*/ 14 h 252"/>
                <a:gd name="T50" fmla="*/ 49 w 72"/>
                <a:gd name="T51" fmla="*/ 16 h 252"/>
                <a:gd name="T52" fmla="*/ 52 w 72"/>
                <a:gd name="T53" fmla="*/ 20 h 252"/>
                <a:gd name="T54" fmla="*/ 52 w 72"/>
                <a:gd name="T55" fmla="*/ 24 h 252"/>
                <a:gd name="T56" fmla="*/ 55 w 72"/>
                <a:gd name="T57" fmla="*/ 29 h 252"/>
                <a:gd name="T58" fmla="*/ 55 w 72"/>
                <a:gd name="T59" fmla="*/ 33 h 252"/>
                <a:gd name="T60" fmla="*/ 57 w 72"/>
                <a:gd name="T61" fmla="*/ 38 h 252"/>
                <a:gd name="T62" fmla="*/ 57 w 72"/>
                <a:gd name="T63" fmla="*/ 43 h 252"/>
                <a:gd name="T64" fmla="*/ 59 w 72"/>
                <a:gd name="T65" fmla="*/ 52 h 252"/>
                <a:gd name="T66" fmla="*/ 59 w 72"/>
                <a:gd name="T67" fmla="*/ 52 h 252"/>
                <a:gd name="T68" fmla="*/ 59 w 72"/>
                <a:gd name="T69" fmla="*/ 206 h 252"/>
                <a:gd name="T70" fmla="*/ 0 w 72"/>
                <a:gd name="T71" fmla="*/ 206 h 252"/>
                <a:gd name="T72" fmla="*/ 0 w 72"/>
                <a:gd name="T73" fmla="*/ 52 h 252"/>
                <a:gd name="T74" fmla="*/ 0 w 72"/>
                <a:gd name="T75" fmla="*/ 52 h 252"/>
                <a:gd name="T76" fmla="*/ 0 w 72"/>
                <a:gd name="T77" fmla="*/ 52 h 2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2"/>
                <a:gd name="T118" fmla="*/ 0 h 252"/>
                <a:gd name="T119" fmla="*/ 72 w 72"/>
                <a:gd name="T120" fmla="*/ 252 h 2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2" h="252">
                  <a:moveTo>
                    <a:pt x="0" y="64"/>
                  </a:moveTo>
                  <a:lnTo>
                    <a:pt x="0" y="53"/>
                  </a:lnTo>
                  <a:lnTo>
                    <a:pt x="0" y="47"/>
                  </a:lnTo>
                  <a:lnTo>
                    <a:pt x="0" y="40"/>
                  </a:lnTo>
                  <a:lnTo>
                    <a:pt x="1" y="35"/>
                  </a:lnTo>
                  <a:lnTo>
                    <a:pt x="1" y="29"/>
                  </a:lnTo>
                  <a:lnTo>
                    <a:pt x="6" y="24"/>
                  </a:lnTo>
                  <a:lnTo>
                    <a:pt x="7" y="19"/>
                  </a:lnTo>
                  <a:lnTo>
                    <a:pt x="12" y="17"/>
                  </a:lnTo>
                  <a:lnTo>
                    <a:pt x="12" y="11"/>
                  </a:lnTo>
                  <a:lnTo>
                    <a:pt x="16" y="8"/>
                  </a:lnTo>
                  <a:lnTo>
                    <a:pt x="21" y="2"/>
                  </a:lnTo>
                  <a:lnTo>
                    <a:pt x="25" y="2"/>
                  </a:lnTo>
                  <a:lnTo>
                    <a:pt x="28" y="0"/>
                  </a:lnTo>
                  <a:lnTo>
                    <a:pt x="33" y="0"/>
                  </a:lnTo>
                  <a:lnTo>
                    <a:pt x="37" y="0"/>
                  </a:lnTo>
                  <a:lnTo>
                    <a:pt x="42" y="0"/>
                  </a:lnTo>
                  <a:lnTo>
                    <a:pt x="45" y="0"/>
                  </a:lnTo>
                  <a:lnTo>
                    <a:pt x="49" y="2"/>
                  </a:lnTo>
                  <a:lnTo>
                    <a:pt x="54" y="8"/>
                  </a:lnTo>
                  <a:lnTo>
                    <a:pt x="55" y="11"/>
                  </a:lnTo>
                  <a:lnTo>
                    <a:pt x="60" y="17"/>
                  </a:lnTo>
                  <a:lnTo>
                    <a:pt x="60" y="19"/>
                  </a:lnTo>
                  <a:lnTo>
                    <a:pt x="63" y="24"/>
                  </a:lnTo>
                  <a:lnTo>
                    <a:pt x="63" y="29"/>
                  </a:lnTo>
                  <a:lnTo>
                    <a:pt x="67" y="35"/>
                  </a:lnTo>
                  <a:lnTo>
                    <a:pt x="67" y="40"/>
                  </a:lnTo>
                  <a:lnTo>
                    <a:pt x="69" y="47"/>
                  </a:lnTo>
                  <a:lnTo>
                    <a:pt x="69" y="53"/>
                  </a:lnTo>
                  <a:lnTo>
                    <a:pt x="72" y="64"/>
                  </a:lnTo>
                  <a:lnTo>
                    <a:pt x="72" y="252"/>
                  </a:lnTo>
                  <a:lnTo>
                    <a:pt x="0" y="252"/>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0" name="Freeform 427"/>
            <p:cNvSpPr>
              <a:spLocks/>
            </p:cNvSpPr>
            <p:nvPr/>
          </p:nvSpPr>
          <p:spPr bwMode="auto">
            <a:xfrm>
              <a:off x="1907" y="3044"/>
              <a:ext cx="61" cy="206"/>
            </a:xfrm>
            <a:custGeom>
              <a:avLst/>
              <a:gdLst>
                <a:gd name="T0" fmla="*/ 0 w 74"/>
                <a:gd name="T1" fmla="*/ 52 h 252"/>
                <a:gd name="T2" fmla="*/ 0 w 74"/>
                <a:gd name="T3" fmla="*/ 43 h 252"/>
                <a:gd name="T4" fmla="*/ 0 w 74"/>
                <a:gd name="T5" fmla="*/ 38 h 252"/>
                <a:gd name="T6" fmla="*/ 0 w 74"/>
                <a:gd name="T7" fmla="*/ 33 h 252"/>
                <a:gd name="T8" fmla="*/ 1 w 74"/>
                <a:gd name="T9" fmla="*/ 29 h 252"/>
                <a:gd name="T10" fmla="*/ 1 w 74"/>
                <a:gd name="T11" fmla="*/ 24 h 252"/>
                <a:gd name="T12" fmla="*/ 5 w 74"/>
                <a:gd name="T13" fmla="*/ 20 h 252"/>
                <a:gd name="T14" fmla="*/ 6 w 74"/>
                <a:gd name="T15" fmla="*/ 16 h 252"/>
                <a:gd name="T16" fmla="*/ 10 w 74"/>
                <a:gd name="T17" fmla="*/ 14 h 252"/>
                <a:gd name="T18" fmla="*/ 10 w 74"/>
                <a:gd name="T19" fmla="*/ 9 h 252"/>
                <a:gd name="T20" fmla="*/ 13 w 74"/>
                <a:gd name="T21" fmla="*/ 7 h 252"/>
                <a:gd name="T22" fmla="*/ 17 w 74"/>
                <a:gd name="T23" fmla="*/ 2 h 252"/>
                <a:gd name="T24" fmla="*/ 21 w 74"/>
                <a:gd name="T25" fmla="*/ 2 h 252"/>
                <a:gd name="T26" fmla="*/ 24 w 74"/>
                <a:gd name="T27" fmla="*/ 0 h 252"/>
                <a:gd name="T28" fmla="*/ 27 w 74"/>
                <a:gd name="T29" fmla="*/ 0 h 252"/>
                <a:gd name="T30" fmla="*/ 31 w 74"/>
                <a:gd name="T31" fmla="*/ 0 h 252"/>
                <a:gd name="T32" fmla="*/ 35 w 74"/>
                <a:gd name="T33" fmla="*/ 0 h 252"/>
                <a:gd name="T34" fmla="*/ 35 w 74"/>
                <a:gd name="T35" fmla="*/ 0 h 252"/>
                <a:gd name="T36" fmla="*/ 37 w 74"/>
                <a:gd name="T37" fmla="*/ 0 h 252"/>
                <a:gd name="T38" fmla="*/ 37 w 74"/>
                <a:gd name="T39" fmla="*/ 0 h 252"/>
                <a:gd name="T40" fmla="*/ 41 w 74"/>
                <a:gd name="T41" fmla="*/ 2 h 252"/>
                <a:gd name="T42" fmla="*/ 41 w 74"/>
                <a:gd name="T43" fmla="*/ 2 h 252"/>
                <a:gd name="T44" fmla="*/ 45 w 74"/>
                <a:gd name="T45" fmla="*/ 7 h 252"/>
                <a:gd name="T46" fmla="*/ 46 w 74"/>
                <a:gd name="T47" fmla="*/ 9 h 252"/>
                <a:gd name="T48" fmla="*/ 49 w 74"/>
                <a:gd name="T49" fmla="*/ 14 h 252"/>
                <a:gd name="T50" fmla="*/ 49 w 74"/>
                <a:gd name="T51" fmla="*/ 16 h 252"/>
                <a:gd name="T52" fmla="*/ 54 w 74"/>
                <a:gd name="T53" fmla="*/ 20 h 252"/>
                <a:gd name="T54" fmla="*/ 54 w 74"/>
                <a:gd name="T55" fmla="*/ 24 h 252"/>
                <a:gd name="T56" fmla="*/ 57 w 74"/>
                <a:gd name="T57" fmla="*/ 29 h 252"/>
                <a:gd name="T58" fmla="*/ 57 w 74"/>
                <a:gd name="T59" fmla="*/ 33 h 252"/>
                <a:gd name="T60" fmla="*/ 59 w 74"/>
                <a:gd name="T61" fmla="*/ 38 h 252"/>
                <a:gd name="T62" fmla="*/ 59 w 74"/>
                <a:gd name="T63" fmla="*/ 43 h 252"/>
                <a:gd name="T64" fmla="*/ 61 w 74"/>
                <a:gd name="T65" fmla="*/ 52 h 252"/>
                <a:gd name="T66" fmla="*/ 61 w 74"/>
                <a:gd name="T67" fmla="*/ 52 h 252"/>
                <a:gd name="T68" fmla="*/ 61 w 74"/>
                <a:gd name="T69" fmla="*/ 206 h 252"/>
                <a:gd name="T70" fmla="*/ 0 w 74"/>
                <a:gd name="T71" fmla="*/ 206 h 252"/>
                <a:gd name="T72" fmla="*/ 0 w 74"/>
                <a:gd name="T73" fmla="*/ 52 h 252"/>
                <a:gd name="T74" fmla="*/ 0 w 74"/>
                <a:gd name="T75" fmla="*/ 52 h 252"/>
                <a:gd name="T76" fmla="*/ 0 w 74"/>
                <a:gd name="T77" fmla="*/ 52 h 2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252"/>
                <a:gd name="T119" fmla="*/ 74 w 74"/>
                <a:gd name="T120" fmla="*/ 252 h 2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252">
                  <a:moveTo>
                    <a:pt x="0" y="64"/>
                  </a:moveTo>
                  <a:lnTo>
                    <a:pt x="0" y="53"/>
                  </a:lnTo>
                  <a:lnTo>
                    <a:pt x="0" y="47"/>
                  </a:lnTo>
                  <a:lnTo>
                    <a:pt x="0" y="40"/>
                  </a:lnTo>
                  <a:lnTo>
                    <a:pt x="1" y="35"/>
                  </a:lnTo>
                  <a:lnTo>
                    <a:pt x="1" y="29"/>
                  </a:lnTo>
                  <a:lnTo>
                    <a:pt x="6" y="24"/>
                  </a:lnTo>
                  <a:lnTo>
                    <a:pt x="7" y="19"/>
                  </a:lnTo>
                  <a:lnTo>
                    <a:pt x="12" y="17"/>
                  </a:lnTo>
                  <a:lnTo>
                    <a:pt x="12" y="11"/>
                  </a:lnTo>
                  <a:lnTo>
                    <a:pt x="16" y="8"/>
                  </a:lnTo>
                  <a:lnTo>
                    <a:pt x="21" y="2"/>
                  </a:lnTo>
                  <a:lnTo>
                    <a:pt x="26" y="2"/>
                  </a:lnTo>
                  <a:lnTo>
                    <a:pt x="29" y="0"/>
                  </a:lnTo>
                  <a:lnTo>
                    <a:pt x="33" y="0"/>
                  </a:lnTo>
                  <a:lnTo>
                    <a:pt x="38" y="0"/>
                  </a:lnTo>
                  <a:lnTo>
                    <a:pt x="42" y="0"/>
                  </a:lnTo>
                  <a:lnTo>
                    <a:pt x="45" y="0"/>
                  </a:lnTo>
                  <a:lnTo>
                    <a:pt x="50" y="2"/>
                  </a:lnTo>
                  <a:lnTo>
                    <a:pt x="54" y="8"/>
                  </a:lnTo>
                  <a:lnTo>
                    <a:pt x="56" y="11"/>
                  </a:lnTo>
                  <a:lnTo>
                    <a:pt x="60" y="17"/>
                  </a:lnTo>
                  <a:lnTo>
                    <a:pt x="60" y="19"/>
                  </a:lnTo>
                  <a:lnTo>
                    <a:pt x="65" y="24"/>
                  </a:lnTo>
                  <a:lnTo>
                    <a:pt x="65" y="29"/>
                  </a:lnTo>
                  <a:lnTo>
                    <a:pt x="69" y="35"/>
                  </a:lnTo>
                  <a:lnTo>
                    <a:pt x="69" y="40"/>
                  </a:lnTo>
                  <a:lnTo>
                    <a:pt x="71" y="47"/>
                  </a:lnTo>
                  <a:lnTo>
                    <a:pt x="71" y="53"/>
                  </a:lnTo>
                  <a:lnTo>
                    <a:pt x="74" y="64"/>
                  </a:lnTo>
                  <a:lnTo>
                    <a:pt x="74" y="252"/>
                  </a:lnTo>
                  <a:lnTo>
                    <a:pt x="0" y="252"/>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1" name="Freeform 428"/>
            <p:cNvSpPr>
              <a:spLocks/>
            </p:cNvSpPr>
            <p:nvPr/>
          </p:nvSpPr>
          <p:spPr bwMode="auto">
            <a:xfrm>
              <a:off x="1447" y="2950"/>
              <a:ext cx="61" cy="74"/>
            </a:xfrm>
            <a:custGeom>
              <a:avLst/>
              <a:gdLst>
                <a:gd name="T0" fmla="*/ 35 w 74"/>
                <a:gd name="T1" fmla="*/ 71 h 88"/>
                <a:gd name="T2" fmla="*/ 37 w 74"/>
                <a:gd name="T3" fmla="*/ 70 h 88"/>
                <a:gd name="T4" fmla="*/ 41 w 74"/>
                <a:gd name="T5" fmla="*/ 65 h 88"/>
                <a:gd name="T6" fmla="*/ 46 w 74"/>
                <a:gd name="T7" fmla="*/ 61 h 88"/>
                <a:gd name="T8" fmla="*/ 49 w 74"/>
                <a:gd name="T9" fmla="*/ 56 h 88"/>
                <a:gd name="T10" fmla="*/ 54 w 74"/>
                <a:gd name="T11" fmla="*/ 47 h 88"/>
                <a:gd name="T12" fmla="*/ 57 w 74"/>
                <a:gd name="T13" fmla="*/ 40 h 88"/>
                <a:gd name="T14" fmla="*/ 59 w 74"/>
                <a:gd name="T15" fmla="*/ 32 h 88"/>
                <a:gd name="T16" fmla="*/ 59 w 74"/>
                <a:gd name="T17" fmla="*/ 27 h 88"/>
                <a:gd name="T18" fmla="*/ 57 w 74"/>
                <a:gd name="T19" fmla="*/ 19 h 88"/>
                <a:gd name="T20" fmla="*/ 54 w 74"/>
                <a:gd name="T21" fmla="*/ 15 h 88"/>
                <a:gd name="T22" fmla="*/ 49 w 74"/>
                <a:gd name="T23" fmla="*/ 10 h 88"/>
                <a:gd name="T24" fmla="*/ 46 w 74"/>
                <a:gd name="T25" fmla="*/ 6 h 88"/>
                <a:gd name="T26" fmla="*/ 41 w 74"/>
                <a:gd name="T27" fmla="*/ 2 h 88"/>
                <a:gd name="T28" fmla="*/ 37 w 74"/>
                <a:gd name="T29" fmla="*/ 0 h 88"/>
                <a:gd name="T30" fmla="*/ 35 w 74"/>
                <a:gd name="T31" fmla="*/ 0 h 88"/>
                <a:gd name="T32" fmla="*/ 31 w 74"/>
                <a:gd name="T33" fmla="*/ 0 h 88"/>
                <a:gd name="T34" fmla="*/ 24 w 74"/>
                <a:gd name="T35" fmla="*/ 0 h 88"/>
                <a:gd name="T36" fmla="*/ 17 w 74"/>
                <a:gd name="T37" fmla="*/ 2 h 88"/>
                <a:gd name="T38" fmla="*/ 10 w 74"/>
                <a:gd name="T39" fmla="*/ 6 h 88"/>
                <a:gd name="T40" fmla="*/ 6 w 74"/>
                <a:gd name="T41" fmla="*/ 10 h 88"/>
                <a:gd name="T42" fmla="*/ 1 w 74"/>
                <a:gd name="T43" fmla="*/ 15 h 88"/>
                <a:gd name="T44" fmla="*/ 0 w 74"/>
                <a:gd name="T45" fmla="*/ 19 h 88"/>
                <a:gd name="T46" fmla="*/ 0 w 74"/>
                <a:gd name="T47" fmla="*/ 27 h 88"/>
                <a:gd name="T48" fmla="*/ 0 w 74"/>
                <a:gd name="T49" fmla="*/ 32 h 88"/>
                <a:gd name="T50" fmla="*/ 0 w 74"/>
                <a:gd name="T51" fmla="*/ 40 h 88"/>
                <a:gd name="T52" fmla="*/ 1 w 74"/>
                <a:gd name="T53" fmla="*/ 47 h 88"/>
                <a:gd name="T54" fmla="*/ 6 w 74"/>
                <a:gd name="T55" fmla="*/ 56 h 88"/>
                <a:gd name="T56" fmla="*/ 10 w 74"/>
                <a:gd name="T57" fmla="*/ 61 h 88"/>
                <a:gd name="T58" fmla="*/ 17 w 74"/>
                <a:gd name="T59" fmla="*/ 65 h 88"/>
                <a:gd name="T60" fmla="*/ 24 w 74"/>
                <a:gd name="T61" fmla="*/ 70 h 88"/>
                <a:gd name="T62" fmla="*/ 31 w 74"/>
                <a:gd name="T63" fmla="*/ 71 h 88"/>
                <a:gd name="T64" fmla="*/ 35 w 74"/>
                <a:gd name="T65" fmla="*/ 74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
                <a:gd name="T100" fmla="*/ 0 h 88"/>
                <a:gd name="T101" fmla="*/ 74 w 74"/>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 h="88">
                  <a:moveTo>
                    <a:pt x="42" y="88"/>
                  </a:moveTo>
                  <a:lnTo>
                    <a:pt x="42" y="85"/>
                  </a:lnTo>
                  <a:lnTo>
                    <a:pt x="45" y="85"/>
                  </a:lnTo>
                  <a:lnTo>
                    <a:pt x="45" y="83"/>
                  </a:lnTo>
                  <a:lnTo>
                    <a:pt x="50" y="83"/>
                  </a:lnTo>
                  <a:lnTo>
                    <a:pt x="50" y="77"/>
                  </a:lnTo>
                  <a:lnTo>
                    <a:pt x="54" y="77"/>
                  </a:lnTo>
                  <a:lnTo>
                    <a:pt x="56" y="72"/>
                  </a:lnTo>
                  <a:lnTo>
                    <a:pt x="60" y="72"/>
                  </a:lnTo>
                  <a:lnTo>
                    <a:pt x="60" y="67"/>
                  </a:lnTo>
                  <a:lnTo>
                    <a:pt x="65" y="61"/>
                  </a:lnTo>
                  <a:lnTo>
                    <a:pt x="65" y="56"/>
                  </a:lnTo>
                  <a:lnTo>
                    <a:pt x="69" y="54"/>
                  </a:lnTo>
                  <a:lnTo>
                    <a:pt x="69" y="48"/>
                  </a:lnTo>
                  <a:lnTo>
                    <a:pt x="71" y="43"/>
                  </a:lnTo>
                  <a:lnTo>
                    <a:pt x="71" y="38"/>
                  </a:lnTo>
                  <a:lnTo>
                    <a:pt x="74" y="38"/>
                  </a:lnTo>
                  <a:lnTo>
                    <a:pt x="71" y="32"/>
                  </a:lnTo>
                  <a:lnTo>
                    <a:pt x="71" y="29"/>
                  </a:lnTo>
                  <a:lnTo>
                    <a:pt x="69" y="23"/>
                  </a:lnTo>
                  <a:lnTo>
                    <a:pt x="65" y="18"/>
                  </a:lnTo>
                  <a:lnTo>
                    <a:pt x="60" y="12"/>
                  </a:lnTo>
                  <a:lnTo>
                    <a:pt x="56" y="7"/>
                  </a:lnTo>
                  <a:lnTo>
                    <a:pt x="54" y="7"/>
                  </a:lnTo>
                  <a:lnTo>
                    <a:pt x="50" y="2"/>
                  </a:lnTo>
                  <a:lnTo>
                    <a:pt x="45" y="0"/>
                  </a:lnTo>
                  <a:lnTo>
                    <a:pt x="42" y="0"/>
                  </a:lnTo>
                  <a:lnTo>
                    <a:pt x="38" y="0"/>
                  </a:lnTo>
                  <a:lnTo>
                    <a:pt x="33" y="0"/>
                  </a:lnTo>
                  <a:lnTo>
                    <a:pt x="29" y="0"/>
                  </a:lnTo>
                  <a:lnTo>
                    <a:pt x="26" y="2"/>
                  </a:lnTo>
                  <a:lnTo>
                    <a:pt x="21" y="2"/>
                  </a:lnTo>
                  <a:lnTo>
                    <a:pt x="16" y="7"/>
                  </a:lnTo>
                  <a:lnTo>
                    <a:pt x="12" y="7"/>
                  </a:lnTo>
                  <a:lnTo>
                    <a:pt x="12" y="12"/>
                  </a:lnTo>
                  <a:lnTo>
                    <a:pt x="7" y="12"/>
                  </a:lnTo>
                  <a:lnTo>
                    <a:pt x="6" y="18"/>
                  </a:lnTo>
                  <a:lnTo>
                    <a:pt x="1" y="18"/>
                  </a:lnTo>
                  <a:lnTo>
                    <a:pt x="1" y="23"/>
                  </a:lnTo>
                  <a:lnTo>
                    <a:pt x="0" y="23"/>
                  </a:lnTo>
                  <a:lnTo>
                    <a:pt x="0" y="29"/>
                  </a:lnTo>
                  <a:lnTo>
                    <a:pt x="0" y="32"/>
                  </a:lnTo>
                  <a:lnTo>
                    <a:pt x="0" y="38"/>
                  </a:lnTo>
                  <a:lnTo>
                    <a:pt x="0" y="43"/>
                  </a:lnTo>
                  <a:lnTo>
                    <a:pt x="0" y="48"/>
                  </a:lnTo>
                  <a:lnTo>
                    <a:pt x="1" y="54"/>
                  </a:lnTo>
                  <a:lnTo>
                    <a:pt x="1" y="56"/>
                  </a:lnTo>
                  <a:lnTo>
                    <a:pt x="6" y="61"/>
                  </a:lnTo>
                  <a:lnTo>
                    <a:pt x="7" y="67"/>
                  </a:lnTo>
                  <a:lnTo>
                    <a:pt x="12" y="72"/>
                  </a:lnTo>
                  <a:lnTo>
                    <a:pt x="16" y="77"/>
                  </a:lnTo>
                  <a:lnTo>
                    <a:pt x="21" y="77"/>
                  </a:lnTo>
                  <a:lnTo>
                    <a:pt x="26" y="83"/>
                  </a:lnTo>
                  <a:lnTo>
                    <a:pt x="29" y="83"/>
                  </a:lnTo>
                  <a:lnTo>
                    <a:pt x="33" y="85"/>
                  </a:lnTo>
                  <a:lnTo>
                    <a:pt x="38" y="85"/>
                  </a:lnTo>
                  <a:lnTo>
                    <a:pt x="42"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2" name="Freeform 429"/>
            <p:cNvSpPr>
              <a:spLocks/>
            </p:cNvSpPr>
            <p:nvPr/>
          </p:nvSpPr>
          <p:spPr bwMode="auto">
            <a:xfrm>
              <a:off x="1465" y="2972"/>
              <a:ext cx="26" cy="31"/>
            </a:xfrm>
            <a:custGeom>
              <a:avLst/>
              <a:gdLst>
                <a:gd name="T0" fmla="*/ 14 w 32"/>
                <a:gd name="T1" fmla="*/ 28 h 38"/>
                <a:gd name="T2" fmla="*/ 10 w 32"/>
                <a:gd name="T3" fmla="*/ 28 h 38"/>
                <a:gd name="T4" fmla="*/ 7 w 32"/>
                <a:gd name="T5" fmla="*/ 24 h 38"/>
                <a:gd name="T6" fmla="*/ 4 w 32"/>
                <a:gd name="T7" fmla="*/ 24 h 38"/>
                <a:gd name="T8" fmla="*/ 0 w 32"/>
                <a:gd name="T9" fmla="*/ 19 h 38"/>
                <a:gd name="T10" fmla="*/ 0 w 32"/>
                <a:gd name="T11" fmla="*/ 15 h 38"/>
                <a:gd name="T12" fmla="*/ 0 w 32"/>
                <a:gd name="T13" fmla="*/ 11 h 38"/>
                <a:gd name="T14" fmla="*/ 0 w 32"/>
                <a:gd name="T15" fmla="*/ 11 h 38"/>
                <a:gd name="T16" fmla="*/ 0 w 32"/>
                <a:gd name="T17" fmla="*/ 7 h 38"/>
                <a:gd name="T18" fmla="*/ 0 w 32"/>
                <a:gd name="T19" fmla="*/ 7 h 38"/>
                <a:gd name="T20" fmla="*/ 0 w 32"/>
                <a:gd name="T21" fmla="*/ 4 h 38"/>
                <a:gd name="T22" fmla="*/ 0 w 32"/>
                <a:gd name="T23" fmla="*/ 4 h 38"/>
                <a:gd name="T24" fmla="*/ 4 w 32"/>
                <a:gd name="T25" fmla="*/ 0 h 38"/>
                <a:gd name="T26" fmla="*/ 7 w 32"/>
                <a:gd name="T27" fmla="*/ 0 h 38"/>
                <a:gd name="T28" fmla="*/ 10 w 32"/>
                <a:gd name="T29" fmla="*/ 0 h 38"/>
                <a:gd name="T30" fmla="*/ 14 w 32"/>
                <a:gd name="T31" fmla="*/ 0 h 38"/>
                <a:gd name="T32" fmla="*/ 17 w 32"/>
                <a:gd name="T33" fmla="*/ 0 h 38"/>
                <a:gd name="T34" fmla="*/ 17 w 32"/>
                <a:gd name="T35" fmla="*/ 0 h 38"/>
                <a:gd name="T36" fmla="*/ 17 w 32"/>
                <a:gd name="T37" fmla="*/ 0 h 38"/>
                <a:gd name="T38" fmla="*/ 17 w 32"/>
                <a:gd name="T39" fmla="*/ 0 h 38"/>
                <a:gd name="T40" fmla="*/ 21 w 32"/>
                <a:gd name="T41" fmla="*/ 4 h 38"/>
                <a:gd name="T42" fmla="*/ 21 w 32"/>
                <a:gd name="T43" fmla="*/ 4 h 38"/>
                <a:gd name="T44" fmla="*/ 24 w 32"/>
                <a:gd name="T45" fmla="*/ 7 h 38"/>
                <a:gd name="T46" fmla="*/ 24 w 32"/>
                <a:gd name="T47" fmla="*/ 7 h 38"/>
                <a:gd name="T48" fmla="*/ 24 w 32"/>
                <a:gd name="T49" fmla="*/ 11 h 38"/>
                <a:gd name="T50" fmla="*/ 24 w 32"/>
                <a:gd name="T51" fmla="*/ 11 h 38"/>
                <a:gd name="T52" fmla="*/ 21 w 32"/>
                <a:gd name="T53" fmla="*/ 15 h 38"/>
                <a:gd name="T54" fmla="*/ 21 w 32"/>
                <a:gd name="T55" fmla="*/ 19 h 38"/>
                <a:gd name="T56" fmla="*/ 17 w 32"/>
                <a:gd name="T57" fmla="*/ 24 h 38"/>
                <a:gd name="T58" fmla="*/ 17 w 32"/>
                <a:gd name="T59" fmla="*/ 24 h 38"/>
                <a:gd name="T60" fmla="*/ 17 w 32"/>
                <a:gd name="T61" fmla="*/ 28 h 38"/>
                <a:gd name="T62" fmla="*/ 17 w 32"/>
                <a:gd name="T63" fmla="*/ 28 h 38"/>
                <a:gd name="T64" fmla="*/ 17 w 32"/>
                <a:gd name="T65" fmla="*/ 3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38"/>
                <a:gd name="T101" fmla="*/ 32 w 32"/>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38">
                  <a:moveTo>
                    <a:pt x="21" y="38"/>
                  </a:moveTo>
                  <a:lnTo>
                    <a:pt x="17" y="34"/>
                  </a:lnTo>
                  <a:lnTo>
                    <a:pt x="12" y="34"/>
                  </a:lnTo>
                  <a:lnTo>
                    <a:pt x="8" y="29"/>
                  </a:lnTo>
                  <a:lnTo>
                    <a:pt x="5" y="29"/>
                  </a:lnTo>
                  <a:lnTo>
                    <a:pt x="0" y="23"/>
                  </a:lnTo>
                  <a:lnTo>
                    <a:pt x="0" y="18"/>
                  </a:lnTo>
                  <a:lnTo>
                    <a:pt x="0" y="13"/>
                  </a:lnTo>
                  <a:lnTo>
                    <a:pt x="0" y="9"/>
                  </a:lnTo>
                  <a:lnTo>
                    <a:pt x="0" y="5"/>
                  </a:lnTo>
                  <a:lnTo>
                    <a:pt x="5" y="5"/>
                  </a:lnTo>
                  <a:lnTo>
                    <a:pt x="5" y="0"/>
                  </a:lnTo>
                  <a:lnTo>
                    <a:pt x="8" y="0"/>
                  </a:lnTo>
                  <a:lnTo>
                    <a:pt x="12" y="0"/>
                  </a:lnTo>
                  <a:lnTo>
                    <a:pt x="17" y="0"/>
                  </a:lnTo>
                  <a:lnTo>
                    <a:pt x="21" y="0"/>
                  </a:lnTo>
                  <a:lnTo>
                    <a:pt x="26" y="5"/>
                  </a:lnTo>
                  <a:lnTo>
                    <a:pt x="29" y="9"/>
                  </a:lnTo>
                  <a:lnTo>
                    <a:pt x="32" y="13"/>
                  </a:lnTo>
                  <a:lnTo>
                    <a:pt x="29" y="13"/>
                  </a:lnTo>
                  <a:lnTo>
                    <a:pt x="29" y="18"/>
                  </a:lnTo>
                  <a:lnTo>
                    <a:pt x="26" y="18"/>
                  </a:lnTo>
                  <a:lnTo>
                    <a:pt x="26" y="23"/>
                  </a:lnTo>
                  <a:lnTo>
                    <a:pt x="26" y="29"/>
                  </a:lnTo>
                  <a:lnTo>
                    <a:pt x="21" y="29"/>
                  </a:lnTo>
                  <a:lnTo>
                    <a:pt x="21" y="34"/>
                  </a:lnTo>
                  <a:lnTo>
                    <a:pt x="2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3" name="Freeform 430"/>
            <p:cNvSpPr>
              <a:spLocks/>
            </p:cNvSpPr>
            <p:nvPr/>
          </p:nvSpPr>
          <p:spPr bwMode="auto">
            <a:xfrm>
              <a:off x="1526" y="2950"/>
              <a:ext cx="50" cy="74"/>
            </a:xfrm>
            <a:custGeom>
              <a:avLst/>
              <a:gdLst>
                <a:gd name="T0" fmla="*/ 25 w 61"/>
                <a:gd name="T1" fmla="*/ 71 h 88"/>
                <a:gd name="T2" fmla="*/ 30 w 61"/>
                <a:gd name="T3" fmla="*/ 70 h 88"/>
                <a:gd name="T4" fmla="*/ 34 w 61"/>
                <a:gd name="T5" fmla="*/ 65 h 88"/>
                <a:gd name="T6" fmla="*/ 39 w 61"/>
                <a:gd name="T7" fmla="*/ 61 h 88"/>
                <a:gd name="T8" fmla="*/ 43 w 61"/>
                <a:gd name="T9" fmla="*/ 56 h 88"/>
                <a:gd name="T10" fmla="*/ 44 w 61"/>
                <a:gd name="T11" fmla="*/ 47 h 88"/>
                <a:gd name="T12" fmla="*/ 48 w 61"/>
                <a:gd name="T13" fmla="*/ 40 h 88"/>
                <a:gd name="T14" fmla="*/ 48 w 61"/>
                <a:gd name="T15" fmla="*/ 32 h 88"/>
                <a:gd name="T16" fmla="*/ 48 w 61"/>
                <a:gd name="T17" fmla="*/ 27 h 88"/>
                <a:gd name="T18" fmla="*/ 48 w 61"/>
                <a:gd name="T19" fmla="*/ 19 h 88"/>
                <a:gd name="T20" fmla="*/ 44 w 61"/>
                <a:gd name="T21" fmla="*/ 15 h 88"/>
                <a:gd name="T22" fmla="*/ 43 w 61"/>
                <a:gd name="T23" fmla="*/ 10 h 88"/>
                <a:gd name="T24" fmla="*/ 39 w 61"/>
                <a:gd name="T25" fmla="*/ 6 h 88"/>
                <a:gd name="T26" fmla="*/ 34 w 61"/>
                <a:gd name="T27" fmla="*/ 2 h 88"/>
                <a:gd name="T28" fmla="*/ 30 w 61"/>
                <a:gd name="T29" fmla="*/ 0 h 88"/>
                <a:gd name="T30" fmla="*/ 25 w 61"/>
                <a:gd name="T31" fmla="*/ 0 h 88"/>
                <a:gd name="T32" fmla="*/ 20 w 61"/>
                <a:gd name="T33" fmla="*/ 0 h 88"/>
                <a:gd name="T34" fmla="*/ 13 w 61"/>
                <a:gd name="T35" fmla="*/ 0 h 88"/>
                <a:gd name="T36" fmla="*/ 8 w 61"/>
                <a:gd name="T37" fmla="*/ 2 h 88"/>
                <a:gd name="T38" fmla="*/ 5 w 61"/>
                <a:gd name="T39" fmla="*/ 6 h 88"/>
                <a:gd name="T40" fmla="*/ 1 w 61"/>
                <a:gd name="T41" fmla="*/ 10 h 88"/>
                <a:gd name="T42" fmla="*/ 0 w 61"/>
                <a:gd name="T43" fmla="*/ 15 h 88"/>
                <a:gd name="T44" fmla="*/ 0 w 61"/>
                <a:gd name="T45" fmla="*/ 19 h 88"/>
                <a:gd name="T46" fmla="*/ 0 w 61"/>
                <a:gd name="T47" fmla="*/ 27 h 88"/>
                <a:gd name="T48" fmla="*/ 0 w 61"/>
                <a:gd name="T49" fmla="*/ 32 h 88"/>
                <a:gd name="T50" fmla="*/ 0 w 61"/>
                <a:gd name="T51" fmla="*/ 40 h 88"/>
                <a:gd name="T52" fmla="*/ 0 w 61"/>
                <a:gd name="T53" fmla="*/ 47 h 88"/>
                <a:gd name="T54" fmla="*/ 1 w 61"/>
                <a:gd name="T55" fmla="*/ 56 h 88"/>
                <a:gd name="T56" fmla="*/ 5 w 61"/>
                <a:gd name="T57" fmla="*/ 61 h 88"/>
                <a:gd name="T58" fmla="*/ 8 w 61"/>
                <a:gd name="T59" fmla="*/ 65 h 88"/>
                <a:gd name="T60" fmla="*/ 13 w 61"/>
                <a:gd name="T61" fmla="*/ 70 h 88"/>
                <a:gd name="T62" fmla="*/ 20 w 61"/>
                <a:gd name="T63" fmla="*/ 71 h 88"/>
                <a:gd name="T64" fmla="*/ 25 w 61"/>
                <a:gd name="T65" fmla="*/ 74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
                <a:gd name="T100" fmla="*/ 0 h 88"/>
                <a:gd name="T101" fmla="*/ 61 w 61"/>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 h="88">
                  <a:moveTo>
                    <a:pt x="30" y="88"/>
                  </a:moveTo>
                  <a:lnTo>
                    <a:pt x="30" y="85"/>
                  </a:lnTo>
                  <a:lnTo>
                    <a:pt x="34" y="85"/>
                  </a:lnTo>
                  <a:lnTo>
                    <a:pt x="37" y="83"/>
                  </a:lnTo>
                  <a:lnTo>
                    <a:pt x="42" y="83"/>
                  </a:lnTo>
                  <a:lnTo>
                    <a:pt x="42" y="77"/>
                  </a:lnTo>
                  <a:lnTo>
                    <a:pt x="46" y="77"/>
                  </a:lnTo>
                  <a:lnTo>
                    <a:pt x="48" y="72"/>
                  </a:lnTo>
                  <a:lnTo>
                    <a:pt x="52" y="72"/>
                  </a:lnTo>
                  <a:lnTo>
                    <a:pt x="52" y="67"/>
                  </a:lnTo>
                  <a:lnTo>
                    <a:pt x="54" y="61"/>
                  </a:lnTo>
                  <a:lnTo>
                    <a:pt x="54" y="56"/>
                  </a:lnTo>
                  <a:lnTo>
                    <a:pt x="58" y="54"/>
                  </a:lnTo>
                  <a:lnTo>
                    <a:pt x="58" y="48"/>
                  </a:lnTo>
                  <a:lnTo>
                    <a:pt x="58" y="43"/>
                  </a:lnTo>
                  <a:lnTo>
                    <a:pt x="58" y="38"/>
                  </a:lnTo>
                  <a:lnTo>
                    <a:pt x="61" y="38"/>
                  </a:lnTo>
                  <a:lnTo>
                    <a:pt x="58" y="32"/>
                  </a:lnTo>
                  <a:lnTo>
                    <a:pt x="58" y="29"/>
                  </a:lnTo>
                  <a:lnTo>
                    <a:pt x="58" y="23"/>
                  </a:lnTo>
                  <a:lnTo>
                    <a:pt x="54" y="18"/>
                  </a:lnTo>
                  <a:lnTo>
                    <a:pt x="52" y="12"/>
                  </a:lnTo>
                  <a:lnTo>
                    <a:pt x="48" y="7"/>
                  </a:lnTo>
                  <a:lnTo>
                    <a:pt x="46" y="7"/>
                  </a:lnTo>
                  <a:lnTo>
                    <a:pt x="42" y="2"/>
                  </a:lnTo>
                  <a:lnTo>
                    <a:pt x="37" y="0"/>
                  </a:lnTo>
                  <a:lnTo>
                    <a:pt x="34" y="0"/>
                  </a:lnTo>
                  <a:lnTo>
                    <a:pt x="30" y="0"/>
                  </a:lnTo>
                  <a:lnTo>
                    <a:pt x="25" y="0"/>
                  </a:lnTo>
                  <a:lnTo>
                    <a:pt x="21" y="0"/>
                  </a:lnTo>
                  <a:lnTo>
                    <a:pt x="16" y="0"/>
                  </a:lnTo>
                  <a:lnTo>
                    <a:pt x="15" y="2"/>
                  </a:lnTo>
                  <a:lnTo>
                    <a:pt x="10" y="2"/>
                  </a:lnTo>
                  <a:lnTo>
                    <a:pt x="10" y="7"/>
                  </a:lnTo>
                  <a:lnTo>
                    <a:pt x="6" y="7"/>
                  </a:lnTo>
                  <a:lnTo>
                    <a:pt x="6" y="12"/>
                  </a:lnTo>
                  <a:lnTo>
                    <a:pt x="1" y="12"/>
                  </a:lnTo>
                  <a:lnTo>
                    <a:pt x="1" y="18"/>
                  </a:lnTo>
                  <a:lnTo>
                    <a:pt x="0" y="18"/>
                  </a:lnTo>
                  <a:lnTo>
                    <a:pt x="0" y="23"/>
                  </a:lnTo>
                  <a:lnTo>
                    <a:pt x="0" y="29"/>
                  </a:lnTo>
                  <a:lnTo>
                    <a:pt x="0" y="32"/>
                  </a:lnTo>
                  <a:lnTo>
                    <a:pt x="0" y="38"/>
                  </a:lnTo>
                  <a:lnTo>
                    <a:pt x="0" y="43"/>
                  </a:lnTo>
                  <a:lnTo>
                    <a:pt x="0" y="48"/>
                  </a:lnTo>
                  <a:lnTo>
                    <a:pt x="0" y="54"/>
                  </a:lnTo>
                  <a:lnTo>
                    <a:pt x="0" y="56"/>
                  </a:lnTo>
                  <a:lnTo>
                    <a:pt x="1" y="61"/>
                  </a:lnTo>
                  <a:lnTo>
                    <a:pt x="1" y="67"/>
                  </a:lnTo>
                  <a:lnTo>
                    <a:pt x="6" y="72"/>
                  </a:lnTo>
                  <a:lnTo>
                    <a:pt x="10" y="77"/>
                  </a:lnTo>
                  <a:lnTo>
                    <a:pt x="15" y="83"/>
                  </a:lnTo>
                  <a:lnTo>
                    <a:pt x="16" y="83"/>
                  </a:lnTo>
                  <a:lnTo>
                    <a:pt x="21" y="85"/>
                  </a:lnTo>
                  <a:lnTo>
                    <a:pt x="25" y="85"/>
                  </a:lnTo>
                  <a:lnTo>
                    <a:pt x="30"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4" name="Freeform 431"/>
            <p:cNvSpPr>
              <a:spLocks/>
            </p:cNvSpPr>
            <p:nvPr/>
          </p:nvSpPr>
          <p:spPr bwMode="auto">
            <a:xfrm>
              <a:off x="1542" y="2972"/>
              <a:ext cx="24" cy="31"/>
            </a:xfrm>
            <a:custGeom>
              <a:avLst/>
              <a:gdLst>
                <a:gd name="T0" fmla="*/ 3 w 30"/>
                <a:gd name="T1" fmla="*/ 28 h 38"/>
                <a:gd name="T2" fmla="*/ 2 w 30"/>
                <a:gd name="T3" fmla="*/ 28 h 38"/>
                <a:gd name="T4" fmla="*/ 0 w 30"/>
                <a:gd name="T5" fmla="*/ 24 h 38"/>
                <a:gd name="T6" fmla="*/ 0 w 30"/>
                <a:gd name="T7" fmla="*/ 24 h 38"/>
                <a:gd name="T8" fmla="*/ 0 w 30"/>
                <a:gd name="T9" fmla="*/ 19 h 38"/>
                <a:gd name="T10" fmla="*/ 0 w 30"/>
                <a:gd name="T11" fmla="*/ 15 h 38"/>
                <a:gd name="T12" fmla="*/ 0 w 30"/>
                <a:gd name="T13" fmla="*/ 11 h 38"/>
                <a:gd name="T14" fmla="*/ 0 w 30"/>
                <a:gd name="T15" fmla="*/ 11 h 38"/>
                <a:gd name="T16" fmla="*/ 0 w 30"/>
                <a:gd name="T17" fmla="*/ 7 h 38"/>
                <a:gd name="T18" fmla="*/ 0 w 30"/>
                <a:gd name="T19" fmla="*/ 7 h 38"/>
                <a:gd name="T20" fmla="*/ 0 w 30"/>
                <a:gd name="T21" fmla="*/ 4 h 38"/>
                <a:gd name="T22" fmla="*/ 0 w 30"/>
                <a:gd name="T23" fmla="*/ 4 h 38"/>
                <a:gd name="T24" fmla="*/ 0 w 30"/>
                <a:gd name="T25" fmla="*/ 0 h 38"/>
                <a:gd name="T26" fmla="*/ 0 w 30"/>
                <a:gd name="T27" fmla="*/ 0 h 38"/>
                <a:gd name="T28" fmla="*/ 2 w 30"/>
                <a:gd name="T29" fmla="*/ 0 h 38"/>
                <a:gd name="T30" fmla="*/ 3 w 30"/>
                <a:gd name="T31" fmla="*/ 0 h 38"/>
                <a:gd name="T32" fmla="*/ 7 w 30"/>
                <a:gd name="T33" fmla="*/ 0 h 38"/>
                <a:gd name="T34" fmla="*/ 7 w 30"/>
                <a:gd name="T35" fmla="*/ 0 h 38"/>
                <a:gd name="T36" fmla="*/ 10 w 30"/>
                <a:gd name="T37" fmla="*/ 0 h 38"/>
                <a:gd name="T38" fmla="*/ 14 w 30"/>
                <a:gd name="T39" fmla="*/ 0 h 38"/>
                <a:gd name="T40" fmla="*/ 18 w 30"/>
                <a:gd name="T41" fmla="*/ 4 h 38"/>
                <a:gd name="T42" fmla="*/ 18 w 30"/>
                <a:gd name="T43" fmla="*/ 4 h 38"/>
                <a:gd name="T44" fmla="*/ 22 w 30"/>
                <a:gd name="T45" fmla="*/ 7 h 38"/>
                <a:gd name="T46" fmla="*/ 22 w 30"/>
                <a:gd name="T47" fmla="*/ 7 h 38"/>
                <a:gd name="T48" fmla="*/ 22 w 30"/>
                <a:gd name="T49" fmla="*/ 11 h 38"/>
                <a:gd name="T50" fmla="*/ 22 w 30"/>
                <a:gd name="T51" fmla="*/ 11 h 38"/>
                <a:gd name="T52" fmla="*/ 18 w 30"/>
                <a:gd name="T53" fmla="*/ 15 h 38"/>
                <a:gd name="T54" fmla="*/ 18 w 30"/>
                <a:gd name="T55" fmla="*/ 19 h 38"/>
                <a:gd name="T56" fmla="*/ 14 w 30"/>
                <a:gd name="T57" fmla="*/ 24 h 38"/>
                <a:gd name="T58" fmla="*/ 10 w 30"/>
                <a:gd name="T59" fmla="*/ 24 h 38"/>
                <a:gd name="T60" fmla="*/ 7 w 30"/>
                <a:gd name="T61" fmla="*/ 28 h 38"/>
                <a:gd name="T62" fmla="*/ 7 w 30"/>
                <a:gd name="T63" fmla="*/ 28 h 38"/>
                <a:gd name="T64" fmla="*/ 7 w 30"/>
                <a:gd name="T65" fmla="*/ 3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8"/>
                <a:gd name="T101" fmla="*/ 30 w 30"/>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8">
                  <a:moveTo>
                    <a:pt x="9" y="38"/>
                  </a:moveTo>
                  <a:lnTo>
                    <a:pt x="4" y="34"/>
                  </a:lnTo>
                  <a:lnTo>
                    <a:pt x="3" y="34"/>
                  </a:lnTo>
                  <a:lnTo>
                    <a:pt x="0" y="29"/>
                  </a:lnTo>
                  <a:lnTo>
                    <a:pt x="0" y="23"/>
                  </a:lnTo>
                  <a:lnTo>
                    <a:pt x="0" y="18"/>
                  </a:lnTo>
                  <a:lnTo>
                    <a:pt x="0" y="13"/>
                  </a:lnTo>
                  <a:lnTo>
                    <a:pt x="0" y="9"/>
                  </a:lnTo>
                  <a:lnTo>
                    <a:pt x="0" y="5"/>
                  </a:lnTo>
                  <a:lnTo>
                    <a:pt x="0" y="0"/>
                  </a:lnTo>
                  <a:lnTo>
                    <a:pt x="3" y="0"/>
                  </a:lnTo>
                  <a:lnTo>
                    <a:pt x="4" y="0"/>
                  </a:lnTo>
                  <a:lnTo>
                    <a:pt x="9" y="0"/>
                  </a:lnTo>
                  <a:lnTo>
                    <a:pt x="13" y="0"/>
                  </a:lnTo>
                  <a:lnTo>
                    <a:pt x="18" y="0"/>
                  </a:lnTo>
                  <a:lnTo>
                    <a:pt x="22" y="5"/>
                  </a:lnTo>
                  <a:lnTo>
                    <a:pt x="27" y="9"/>
                  </a:lnTo>
                  <a:lnTo>
                    <a:pt x="30" y="13"/>
                  </a:lnTo>
                  <a:lnTo>
                    <a:pt x="27" y="13"/>
                  </a:lnTo>
                  <a:lnTo>
                    <a:pt x="27" y="18"/>
                  </a:lnTo>
                  <a:lnTo>
                    <a:pt x="22" y="18"/>
                  </a:lnTo>
                  <a:lnTo>
                    <a:pt x="22" y="23"/>
                  </a:lnTo>
                  <a:lnTo>
                    <a:pt x="22" y="29"/>
                  </a:lnTo>
                  <a:lnTo>
                    <a:pt x="18" y="29"/>
                  </a:lnTo>
                  <a:lnTo>
                    <a:pt x="13" y="29"/>
                  </a:lnTo>
                  <a:lnTo>
                    <a:pt x="13" y="34"/>
                  </a:lnTo>
                  <a:lnTo>
                    <a:pt x="9" y="34"/>
                  </a:lnTo>
                  <a:lnTo>
                    <a:pt x="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5" name="Freeform 432"/>
            <p:cNvSpPr>
              <a:spLocks/>
            </p:cNvSpPr>
            <p:nvPr/>
          </p:nvSpPr>
          <p:spPr bwMode="auto">
            <a:xfrm>
              <a:off x="1601" y="2950"/>
              <a:ext cx="52" cy="74"/>
            </a:xfrm>
            <a:custGeom>
              <a:avLst/>
              <a:gdLst>
                <a:gd name="T0" fmla="*/ 26 w 63"/>
                <a:gd name="T1" fmla="*/ 71 h 88"/>
                <a:gd name="T2" fmla="*/ 32 w 63"/>
                <a:gd name="T3" fmla="*/ 70 h 88"/>
                <a:gd name="T4" fmla="*/ 36 w 63"/>
                <a:gd name="T5" fmla="*/ 65 h 88"/>
                <a:gd name="T6" fmla="*/ 41 w 63"/>
                <a:gd name="T7" fmla="*/ 61 h 88"/>
                <a:gd name="T8" fmla="*/ 45 w 63"/>
                <a:gd name="T9" fmla="*/ 56 h 88"/>
                <a:gd name="T10" fmla="*/ 46 w 63"/>
                <a:gd name="T11" fmla="*/ 47 h 88"/>
                <a:gd name="T12" fmla="*/ 50 w 63"/>
                <a:gd name="T13" fmla="*/ 40 h 88"/>
                <a:gd name="T14" fmla="*/ 50 w 63"/>
                <a:gd name="T15" fmla="*/ 32 h 88"/>
                <a:gd name="T16" fmla="*/ 50 w 63"/>
                <a:gd name="T17" fmla="*/ 27 h 88"/>
                <a:gd name="T18" fmla="*/ 50 w 63"/>
                <a:gd name="T19" fmla="*/ 19 h 88"/>
                <a:gd name="T20" fmla="*/ 46 w 63"/>
                <a:gd name="T21" fmla="*/ 15 h 88"/>
                <a:gd name="T22" fmla="*/ 45 w 63"/>
                <a:gd name="T23" fmla="*/ 10 h 88"/>
                <a:gd name="T24" fmla="*/ 41 w 63"/>
                <a:gd name="T25" fmla="*/ 6 h 88"/>
                <a:gd name="T26" fmla="*/ 36 w 63"/>
                <a:gd name="T27" fmla="*/ 2 h 88"/>
                <a:gd name="T28" fmla="*/ 32 w 63"/>
                <a:gd name="T29" fmla="*/ 0 h 88"/>
                <a:gd name="T30" fmla="*/ 26 w 63"/>
                <a:gd name="T31" fmla="*/ 0 h 88"/>
                <a:gd name="T32" fmla="*/ 22 w 63"/>
                <a:gd name="T33" fmla="*/ 0 h 88"/>
                <a:gd name="T34" fmla="*/ 15 w 63"/>
                <a:gd name="T35" fmla="*/ 0 h 88"/>
                <a:gd name="T36" fmla="*/ 10 w 63"/>
                <a:gd name="T37" fmla="*/ 2 h 88"/>
                <a:gd name="T38" fmla="*/ 5 w 63"/>
                <a:gd name="T39" fmla="*/ 6 h 88"/>
                <a:gd name="T40" fmla="*/ 1 w 63"/>
                <a:gd name="T41" fmla="*/ 10 h 88"/>
                <a:gd name="T42" fmla="*/ 0 w 63"/>
                <a:gd name="T43" fmla="*/ 15 h 88"/>
                <a:gd name="T44" fmla="*/ 0 w 63"/>
                <a:gd name="T45" fmla="*/ 19 h 88"/>
                <a:gd name="T46" fmla="*/ 0 w 63"/>
                <a:gd name="T47" fmla="*/ 27 h 88"/>
                <a:gd name="T48" fmla="*/ 0 w 63"/>
                <a:gd name="T49" fmla="*/ 32 h 88"/>
                <a:gd name="T50" fmla="*/ 0 w 63"/>
                <a:gd name="T51" fmla="*/ 40 h 88"/>
                <a:gd name="T52" fmla="*/ 0 w 63"/>
                <a:gd name="T53" fmla="*/ 47 h 88"/>
                <a:gd name="T54" fmla="*/ 1 w 63"/>
                <a:gd name="T55" fmla="*/ 56 h 88"/>
                <a:gd name="T56" fmla="*/ 5 w 63"/>
                <a:gd name="T57" fmla="*/ 61 h 88"/>
                <a:gd name="T58" fmla="*/ 10 w 63"/>
                <a:gd name="T59" fmla="*/ 65 h 88"/>
                <a:gd name="T60" fmla="*/ 15 w 63"/>
                <a:gd name="T61" fmla="*/ 70 h 88"/>
                <a:gd name="T62" fmla="*/ 22 w 63"/>
                <a:gd name="T63" fmla="*/ 71 h 88"/>
                <a:gd name="T64" fmla="*/ 26 w 63"/>
                <a:gd name="T65" fmla="*/ 74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88"/>
                <a:gd name="T101" fmla="*/ 63 w 63"/>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88">
                  <a:moveTo>
                    <a:pt x="32" y="88"/>
                  </a:moveTo>
                  <a:lnTo>
                    <a:pt x="32" y="85"/>
                  </a:lnTo>
                  <a:lnTo>
                    <a:pt x="36" y="85"/>
                  </a:lnTo>
                  <a:lnTo>
                    <a:pt x="39" y="83"/>
                  </a:lnTo>
                  <a:lnTo>
                    <a:pt x="44" y="83"/>
                  </a:lnTo>
                  <a:lnTo>
                    <a:pt x="44" y="77"/>
                  </a:lnTo>
                  <a:lnTo>
                    <a:pt x="48" y="77"/>
                  </a:lnTo>
                  <a:lnTo>
                    <a:pt x="50" y="72"/>
                  </a:lnTo>
                  <a:lnTo>
                    <a:pt x="54" y="72"/>
                  </a:lnTo>
                  <a:lnTo>
                    <a:pt x="54" y="67"/>
                  </a:lnTo>
                  <a:lnTo>
                    <a:pt x="56" y="61"/>
                  </a:lnTo>
                  <a:lnTo>
                    <a:pt x="56" y="56"/>
                  </a:lnTo>
                  <a:lnTo>
                    <a:pt x="60" y="54"/>
                  </a:lnTo>
                  <a:lnTo>
                    <a:pt x="60" y="48"/>
                  </a:lnTo>
                  <a:lnTo>
                    <a:pt x="60" y="43"/>
                  </a:lnTo>
                  <a:lnTo>
                    <a:pt x="60" y="38"/>
                  </a:lnTo>
                  <a:lnTo>
                    <a:pt x="63" y="38"/>
                  </a:lnTo>
                  <a:lnTo>
                    <a:pt x="60" y="32"/>
                  </a:lnTo>
                  <a:lnTo>
                    <a:pt x="60" y="29"/>
                  </a:lnTo>
                  <a:lnTo>
                    <a:pt x="60" y="23"/>
                  </a:lnTo>
                  <a:lnTo>
                    <a:pt x="56" y="18"/>
                  </a:lnTo>
                  <a:lnTo>
                    <a:pt x="54" y="12"/>
                  </a:lnTo>
                  <a:lnTo>
                    <a:pt x="50" y="7"/>
                  </a:lnTo>
                  <a:lnTo>
                    <a:pt x="48" y="7"/>
                  </a:lnTo>
                  <a:lnTo>
                    <a:pt x="44" y="2"/>
                  </a:lnTo>
                  <a:lnTo>
                    <a:pt x="39" y="0"/>
                  </a:lnTo>
                  <a:lnTo>
                    <a:pt x="36" y="0"/>
                  </a:lnTo>
                  <a:lnTo>
                    <a:pt x="32" y="0"/>
                  </a:lnTo>
                  <a:lnTo>
                    <a:pt x="27" y="0"/>
                  </a:lnTo>
                  <a:lnTo>
                    <a:pt x="23" y="0"/>
                  </a:lnTo>
                  <a:lnTo>
                    <a:pt x="18" y="0"/>
                  </a:lnTo>
                  <a:lnTo>
                    <a:pt x="16" y="2"/>
                  </a:lnTo>
                  <a:lnTo>
                    <a:pt x="12" y="2"/>
                  </a:lnTo>
                  <a:lnTo>
                    <a:pt x="10" y="7"/>
                  </a:lnTo>
                  <a:lnTo>
                    <a:pt x="6" y="7"/>
                  </a:lnTo>
                  <a:lnTo>
                    <a:pt x="6" y="12"/>
                  </a:lnTo>
                  <a:lnTo>
                    <a:pt x="1" y="12"/>
                  </a:lnTo>
                  <a:lnTo>
                    <a:pt x="1" y="18"/>
                  </a:lnTo>
                  <a:lnTo>
                    <a:pt x="0" y="18"/>
                  </a:lnTo>
                  <a:lnTo>
                    <a:pt x="0" y="23"/>
                  </a:lnTo>
                  <a:lnTo>
                    <a:pt x="0" y="29"/>
                  </a:lnTo>
                  <a:lnTo>
                    <a:pt x="0" y="32"/>
                  </a:lnTo>
                  <a:lnTo>
                    <a:pt x="0" y="38"/>
                  </a:lnTo>
                  <a:lnTo>
                    <a:pt x="0" y="43"/>
                  </a:lnTo>
                  <a:lnTo>
                    <a:pt x="0" y="48"/>
                  </a:lnTo>
                  <a:lnTo>
                    <a:pt x="0" y="54"/>
                  </a:lnTo>
                  <a:lnTo>
                    <a:pt x="0" y="56"/>
                  </a:lnTo>
                  <a:lnTo>
                    <a:pt x="1" y="61"/>
                  </a:lnTo>
                  <a:lnTo>
                    <a:pt x="1" y="67"/>
                  </a:lnTo>
                  <a:lnTo>
                    <a:pt x="6" y="72"/>
                  </a:lnTo>
                  <a:lnTo>
                    <a:pt x="10" y="77"/>
                  </a:lnTo>
                  <a:lnTo>
                    <a:pt x="12" y="77"/>
                  </a:lnTo>
                  <a:lnTo>
                    <a:pt x="16" y="83"/>
                  </a:lnTo>
                  <a:lnTo>
                    <a:pt x="18" y="83"/>
                  </a:lnTo>
                  <a:lnTo>
                    <a:pt x="23" y="85"/>
                  </a:lnTo>
                  <a:lnTo>
                    <a:pt x="27" y="85"/>
                  </a:lnTo>
                  <a:lnTo>
                    <a:pt x="32"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6" name="Freeform 433"/>
            <p:cNvSpPr>
              <a:spLocks/>
            </p:cNvSpPr>
            <p:nvPr/>
          </p:nvSpPr>
          <p:spPr bwMode="auto">
            <a:xfrm>
              <a:off x="1610" y="2972"/>
              <a:ext cx="26" cy="31"/>
            </a:xfrm>
            <a:custGeom>
              <a:avLst/>
              <a:gdLst>
                <a:gd name="T0" fmla="*/ 14 w 32"/>
                <a:gd name="T1" fmla="*/ 28 h 38"/>
                <a:gd name="T2" fmla="*/ 11 w 32"/>
                <a:gd name="T3" fmla="*/ 28 h 38"/>
                <a:gd name="T4" fmla="*/ 7 w 32"/>
                <a:gd name="T5" fmla="*/ 24 h 38"/>
                <a:gd name="T6" fmla="*/ 4 w 32"/>
                <a:gd name="T7" fmla="*/ 24 h 38"/>
                <a:gd name="T8" fmla="*/ 0 w 32"/>
                <a:gd name="T9" fmla="*/ 19 h 38"/>
                <a:gd name="T10" fmla="*/ 0 w 32"/>
                <a:gd name="T11" fmla="*/ 15 h 38"/>
                <a:gd name="T12" fmla="*/ 0 w 32"/>
                <a:gd name="T13" fmla="*/ 11 h 38"/>
                <a:gd name="T14" fmla="*/ 0 w 32"/>
                <a:gd name="T15" fmla="*/ 11 h 38"/>
                <a:gd name="T16" fmla="*/ 0 w 32"/>
                <a:gd name="T17" fmla="*/ 7 h 38"/>
                <a:gd name="T18" fmla="*/ 0 w 32"/>
                <a:gd name="T19" fmla="*/ 7 h 38"/>
                <a:gd name="T20" fmla="*/ 0 w 32"/>
                <a:gd name="T21" fmla="*/ 4 h 38"/>
                <a:gd name="T22" fmla="*/ 0 w 32"/>
                <a:gd name="T23" fmla="*/ 4 h 38"/>
                <a:gd name="T24" fmla="*/ 4 w 32"/>
                <a:gd name="T25" fmla="*/ 0 h 38"/>
                <a:gd name="T26" fmla="*/ 7 w 32"/>
                <a:gd name="T27" fmla="*/ 0 h 38"/>
                <a:gd name="T28" fmla="*/ 11 w 32"/>
                <a:gd name="T29" fmla="*/ 0 h 38"/>
                <a:gd name="T30" fmla="*/ 14 w 32"/>
                <a:gd name="T31" fmla="*/ 0 h 38"/>
                <a:gd name="T32" fmla="*/ 18 w 32"/>
                <a:gd name="T33" fmla="*/ 0 h 38"/>
                <a:gd name="T34" fmla="*/ 18 w 32"/>
                <a:gd name="T35" fmla="*/ 0 h 38"/>
                <a:gd name="T36" fmla="*/ 21 w 32"/>
                <a:gd name="T37" fmla="*/ 0 h 38"/>
                <a:gd name="T38" fmla="*/ 21 w 32"/>
                <a:gd name="T39" fmla="*/ 0 h 38"/>
                <a:gd name="T40" fmla="*/ 25 w 32"/>
                <a:gd name="T41" fmla="*/ 4 h 38"/>
                <a:gd name="T42" fmla="*/ 25 w 32"/>
                <a:gd name="T43" fmla="*/ 4 h 38"/>
                <a:gd name="T44" fmla="*/ 25 w 32"/>
                <a:gd name="T45" fmla="*/ 7 h 38"/>
                <a:gd name="T46" fmla="*/ 25 w 32"/>
                <a:gd name="T47" fmla="*/ 7 h 38"/>
                <a:gd name="T48" fmla="*/ 25 w 32"/>
                <a:gd name="T49" fmla="*/ 11 h 38"/>
                <a:gd name="T50" fmla="*/ 25 w 32"/>
                <a:gd name="T51" fmla="*/ 11 h 38"/>
                <a:gd name="T52" fmla="*/ 25 w 32"/>
                <a:gd name="T53" fmla="*/ 15 h 38"/>
                <a:gd name="T54" fmla="*/ 25 w 32"/>
                <a:gd name="T55" fmla="*/ 19 h 38"/>
                <a:gd name="T56" fmla="*/ 21 w 32"/>
                <a:gd name="T57" fmla="*/ 24 h 38"/>
                <a:gd name="T58" fmla="*/ 21 w 32"/>
                <a:gd name="T59" fmla="*/ 24 h 38"/>
                <a:gd name="T60" fmla="*/ 18 w 32"/>
                <a:gd name="T61" fmla="*/ 28 h 38"/>
                <a:gd name="T62" fmla="*/ 18 w 32"/>
                <a:gd name="T63" fmla="*/ 28 h 38"/>
                <a:gd name="T64" fmla="*/ 18 w 32"/>
                <a:gd name="T65" fmla="*/ 3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38"/>
                <a:gd name="T101" fmla="*/ 32 w 32"/>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38">
                  <a:moveTo>
                    <a:pt x="22" y="38"/>
                  </a:moveTo>
                  <a:lnTo>
                    <a:pt x="17" y="34"/>
                  </a:lnTo>
                  <a:lnTo>
                    <a:pt x="13" y="34"/>
                  </a:lnTo>
                  <a:lnTo>
                    <a:pt x="8" y="29"/>
                  </a:lnTo>
                  <a:lnTo>
                    <a:pt x="5" y="29"/>
                  </a:lnTo>
                  <a:lnTo>
                    <a:pt x="0" y="23"/>
                  </a:lnTo>
                  <a:lnTo>
                    <a:pt x="0" y="18"/>
                  </a:lnTo>
                  <a:lnTo>
                    <a:pt x="0" y="13"/>
                  </a:lnTo>
                  <a:lnTo>
                    <a:pt x="0" y="9"/>
                  </a:lnTo>
                  <a:lnTo>
                    <a:pt x="0" y="5"/>
                  </a:lnTo>
                  <a:lnTo>
                    <a:pt x="5" y="5"/>
                  </a:lnTo>
                  <a:lnTo>
                    <a:pt x="5" y="0"/>
                  </a:lnTo>
                  <a:lnTo>
                    <a:pt x="8" y="0"/>
                  </a:lnTo>
                  <a:lnTo>
                    <a:pt x="13" y="0"/>
                  </a:lnTo>
                  <a:lnTo>
                    <a:pt x="17" y="0"/>
                  </a:lnTo>
                  <a:lnTo>
                    <a:pt x="22" y="0"/>
                  </a:lnTo>
                  <a:lnTo>
                    <a:pt x="26" y="0"/>
                  </a:lnTo>
                  <a:lnTo>
                    <a:pt x="31" y="5"/>
                  </a:lnTo>
                  <a:lnTo>
                    <a:pt x="31" y="9"/>
                  </a:lnTo>
                  <a:lnTo>
                    <a:pt x="32" y="13"/>
                  </a:lnTo>
                  <a:lnTo>
                    <a:pt x="31" y="13"/>
                  </a:lnTo>
                  <a:lnTo>
                    <a:pt x="31" y="18"/>
                  </a:lnTo>
                  <a:lnTo>
                    <a:pt x="31" y="23"/>
                  </a:lnTo>
                  <a:lnTo>
                    <a:pt x="31" y="29"/>
                  </a:lnTo>
                  <a:lnTo>
                    <a:pt x="26" y="29"/>
                  </a:lnTo>
                  <a:lnTo>
                    <a:pt x="26" y="34"/>
                  </a:lnTo>
                  <a:lnTo>
                    <a:pt x="22" y="34"/>
                  </a:lnTo>
                  <a:lnTo>
                    <a:pt x="2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7" name="Freeform 434"/>
            <p:cNvSpPr>
              <a:spLocks/>
            </p:cNvSpPr>
            <p:nvPr/>
          </p:nvSpPr>
          <p:spPr bwMode="auto">
            <a:xfrm>
              <a:off x="1679" y="2950"/>
              <a:ext cx="50" cy="74"/>
            </a:xfrm>
            <a:custGeom>
              <a:avLst/>
              <a:gdLst>
                <a:gd name="T0" fmla="*/ 25 w 61"/>
                <a:gd name="T1" fmla="*/ 71 h 88"/>
                <a:gd name="T2" fmla="*/ 30 w 61"/>
                <a:gd name="T3" fmla="*/ 70 h 88"/>
                <a:gd name="T4" fmla="*/ 34 w 61"/>
                <a:gd name="T5" fmla="*/ 65 h 88"/>
                <a:gd name="T6" fmla="*/ 39 w 61"/>
                <a:gd name="T7" fmla="*/ 61 h 88"/>
                <a:gd name="T8" fmla="*/ 43 w 61"/>
                <a:gd name="T9" fmla="*/ 56 h 88"/>
                <a:gd name="T10" fmla="*/ 44 w 61"/>
                <a:gd name="T11" fmla="*/ 47 h 88"/>
                <a:gd name="T12" fmla="*/ 48 w 61"/>
                <a:gd name="T13" fmla="*/ 40 h 88"/>
                <a:gd name="T14" fmla="*/ 48 w 61"/>
                <a:gd name="T15" fmla="*/ 32 h 88"/>
                <a:gd name="T16" fmla="*/ 48 w 61"/>
                <a:gd name="T17" fmla="*/ 27 h 88"/>
                <a:gd name="T18" fmla="*/ 48 w 61"/>
                <a:gd name="T19" fmla="*/ 19 h 88"/>
                <a:gd name="T20" fmla="*/ 44 w 61"/>
                <a:gd name="T21" fmla="*/ 15 h 88"/>
                <a:gd name="T22" fmla="*/ 43 w 61"/>
                <a:gd name="T23" fmla="*/ 10 h 88"/>
                <a:gd name="T24" fmla="*/ 39 w 61"/>
                <a:gd name="T25" fmla="*/ 6 h 88"/>
                <a:gd name="T26" fmla="*/ 34 w 61"/>
                <a:gd name="T27" fmla="*/ 2 h 88"/>
                <a:gd name="T28" fmla="*/ 30 w 61"/>
                <a:gd name="T29" fmla="*/ 0 h 88"/>
                <a:gd name="T30" fmla="*/ 25 w 61"/>
                <a:gd name="T31" fmla="*/ 0 h 88"/>
                <a:gd name="T32" fmla="*/ 20 w 61"/>
                <a:gd name="T33" fmla="*/ 0 h 88"/>
                <a:gd name="T34" fmla="*/ 13 w 61"/>
                <a:gd name="T35" fmla="*/ 0 h 88"/>
                <a:gd name="T36" fmla="*/ 8 w 61"/>
                <a:gd name="T37" fmla="*/ 2 h 88"/>
                <a:gd name="T38" fmla="*/ 5 w 61"/>
                <a:gd name="T39" fmla="*/ 6 h 88"/>
                <a:gd name="T40" fmla="*/ 1 w 61"/>
                <a:gd name="T41" fmla="*/ 10 h 88"/>
                <a:gd name="T42" fmla="*/ 0 w 61"/>
                <a:gd name="T43" fmla="*/ 15 h 88"/>
                <a:gd name="T44" fmla="*/ 0 w 61"/>
                <a:gd name="T45" fmla="*/ 19 h 88"/>
                <a:gd name="T46" fmla="*/ 0 w 61"/>
                <a:gd name="T47" fmla="*/ 27 h 88"/>
                <a:gd name="T48" fmla="*/ 0 w 61"/>
                <a:gd name="T49" fmla="*/ 32 h 88"/>
                <a:gd name="T50" fmla="*/ 0 w 61"/>
                <a:gd name="T51" fmla="*/ 40 h 88"/>
                <a:gd name="T52" fmla="*/ 0 w 61"/>
                <a:gd name="T53" fmla="*/ 47 h 88"/>
                <a:gd name="T54" fmla="*/ 1 w 61"/>
                <a:gd name="T55" fmla="*/ 56 h 88"/>
                <a:gd name="T56" fmla="*/ 5 w 61"/>
                <a:gd name="T57" fmla="*/ 61 h 88"/>
                <a:gd name="T58" fmla="*/ 8 w 61"/>
                <a:gd name="T59" fmla="*/ 65 h 88"/>
                <a:gd name="T60" fmla="*/ 13 w 61"/>
                <a:gd name="T61" fmla="*/ 70 h 88"/>
                <a:gd name="T62" fmla="*/ 20 w 61"/>
                <a:gd name="T63" fmla="*/ 71 h 88"/>
                <a:gd name="T64" fmla="*/ 25 w 61"/>
                <a:gd name="T65" fmla="*/ 74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
                <a:gd name="T100" fmla="*/ 0 h 88"/>
                <a:gd name="T101" fmla="*/ 61 w 61"/>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 h="88">
                  <a:moveTo>
                    <a:pt x="30" y="88"/>
                  </a:moveTo>
                  <a:lnTo>
                    <a:pt x="30" y="85"/>
                  </a:lnTo>
                  <a:lnTo>
                    <a:pt x="34" y="85"/>
                  </a:lnTo>
                  <a:lnTo>
                    <a:pt x="37" y="83"/>
                  </a:lnTo>
                  <a:lnTo>
                    <a:pt x="42" y="83"/>
                  </a:lnTo>
                  <a:lnTo>
                    <a:pt x="42" y="77"/>
                  </a:lnTo>
                  <a:lnTo>
                    <a:pt x="46" y="77"/>
                  </a:lnTo>
                  <a:lnTo>
                    <a:pt x="48" y="72"/>
                  </a:lnTo>
                  <a:lnTo>
                    <a:pt x="52" y="72"/>
                  </a:lnTo>
                  <a:lnTo>
                    <a:pt x="52" y="67"/>
                  </a:lnTo>
                  <a:lnTo>
                    <a:pt x="54" y="61"/>
                  </a:lnTo>
                  <a:lnTo>
                    <a:pt x="54" y="56"/>
                  </a:lnTo>
                  <a:lnTo>
                    <a:pt x="58" y="54"/>
                  </a:lnTo>
                  <a:lnTo>
                    <a:pt x="58" y="48"/>
                  </a:lnTo>
                  <a:lnTo>
                    <a:pt x="58" y="43"/>
                  </a:lnTo>
                  <a:lnTo>
                    <a:pt x="58" y="38"/>
                  </a:lnTo>
                  <a:lnTo>
                    <a:pt x="61" y="38"/>
                  </a:lnTo>
                  <a:lnTo>
                    <a:pt x="58" y="32"/>
                  </a:lnTo>
                  <a:lnTo>
                    <a:pt x="58" y="29"/>
                  </a:lnTo>
                  <a:lnTo>
                    <a:pt x="58" y="23"/>
                  </a:lnTo>
                  <a:lnTo>
                    <a:pt x="54" y="18"/>
                  </a:lnTo>
                  <a:lnTo>
                    <a:pt x="52" y="12"/>
                  </a:lnTo>
                  <a:lnTo>
                    <a:pt x="48" y="7"/>
                  </a:lnTo>
                  <a:lnTo>
                    <a:pt x="46" y="7"/>
                  </a:lnTo>
                  <a:lnTo>
                    <a:pt x="42" y="2"/>
                  </a:lnTo>
                  <a:lnTo>
                    <a:pt x="37" y="0"/>
                  </a:lnTo>
                  <a:lnTo>
                    <a:pt x="34" y="0"/>
                  </a:lnTo>
                  <a:lnTo>
                    <a:pt x="30" y="0"/>
                  </a:lnTo>
                  <a:lnTo>
                    <a:pt x="25" y="0"/>
                  </a:lnTo>
                  <a:lnTo>
                    <a:pt x="21" y="0"/>
                  </a:lnTo>
                  <a:lnTo>
                    <a:pt x="16" y="0"/>
                  </a:lnTo>
                  <a:lnTo>
                    <a:pt x="15" y="2"/>
                  </a:lnTo>
                  <a:lnTo>
                    <a:pt x="10" y="2"/>
                  </a:lnTo>
                  <a:lnTo>
                    <a:pt x="10" y="7"/>
                  </a:lnTo>
                  <a:lnTo>
                    <a:pt x="6" y="7"/>
                  </a:lnTo>
                  <a:lnTo>
                    <a:pt x="6" y="12"/>
                  </a:lnTo>
                  <a:lnTo>
                    <a:pt x="1" y="12"/>
                  </a:lnTo>
                  <a:lnTo>
                    <a:pt x="1" y="18"/>
                  </a:lnTo>
                  <a:lnTo>
                    <a:pt x="0" y="18"/>
                  </a:lnTo>
                  <a:lnTo>
                    <a:pt x="0" y="23"/>
                  </a:lnTo>
                  <a:lnTo>
                    <a:pt x="0" y="29"/>
                  </a:lnTo>
                  <a:lnTo>
                    <a:pt x="0" y="32"/>
                  </a:lnTo>
                  <a:lnTo>
                    <a:pt x="0" y="38"/>
                  </a:lnTo>
                  <a:lnTo>
                    <a:pt x="0" y="43"/>
                  </a:lnTo>
                  <a:lnTo>
                    <a:pt x="0" y="48"/>
                  </a:lnTo>
                  <a:lnTo>
                    <a:pt x="0" y="54"/>
                  </a:lnTo>
                  <a:lnTo>
                    <a:pt x="0" y="56"/>
                  </a:lnTo>
                  <a:lnTo>
                    <a:pt x="1" y="61"/>
                  </a:lnTo>
                  <a:lnTo>
                    <a:pt x="1" y="67"/>
                  </a:lnTo>
                  <a:lnTo>
                    <a:pt x="6" y="72"/>
                  </a:lnTo>
                  <a:lnTo>
                    <a:pt x="10" y="77"/>
                  </a:lnTo>
                  <a:lnTo>
                    <a:pt x="15" y="83"/>
                  </a:lnTo>
                  <a:lnTo>
                    <a:pt x="16" y="83"/>
                  </a:lnTo>
                  <a:lnTo>
                    <a:pt x="21" y="85"/>
                  </a:lnTo>
                  <a:lnTo>
                    <a:pt x="25" y="85"/>
                  </a:lnTo>
                  <a:lnTo>
                    <a:pt x="30"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8" name="Freeform 435"/>
            <p:cNvSpPr>
              <a:spLocks/>
            </p:cNvSpPr>
            <p:nvPr/>
          </p:nvSpPr>
          <p:spPr bwMode="auto">
            <a:xfrm>
              <a:off x="1695" y="2972"/>
              <a:ext cx="25" cy="31"/>
            </a:xfrm>
            <a:custGeom>
              <a:avLst/>
              <a:gdLst>
                <a:gd name="T0" fmla="*/ 3 w 30"/>
                <a:gd name="T1" fmla="*/ 28 h 38"/>
                <a:gd name="T2" fmla="*/ 3 w 30"/>
                <a:gd name="T3" fmla="*/ 28 h 38"/>
                <a:gd name="T4" fmla="*/ 0 w 30"/>
                <a:gd name="T5" fmla="*/ 24 h 38"/>
                <a:gd name="T6" fmla="*/ 0 w 30"/>
                <a:gd name="T7" fmla="*/ 24 h 38"/>
                <a:gd name="T8" fmla="*/ 0 w 30"/>
                <a:gd name="T9" fmla="*/ 19 h 38"/>
                <a:gd name="T10" fmla="*/ 0 w 30"/>
                <a:gd name="T11" fmla="*/ 15 h 38"/>
                <a:gd name="T12" fmla="*/ 0 w 30"/>
                <a:gd name="T13" fmla="*/ 11 h 38"/>
                <a:gd name="T14" fmla="*/ 0 w 30"/>
                <a:gd name="T15" fmla="*/ 11 h 38"/>
                <a:gd name="T16" fmla="*/ 0 w 30"/>
                <a:gd name="T17" fmla="*/ 7 h 38"/>
                <a:gd name="T18" fmla="*/ 0 w 30"/>
                <a:gd name="T19" fmla="*/ 7 h 38"/>
                <a:gd name="T20" fmla="*/ 0 w 30"/>
                <a:gd name="T21" fmla="*/ 4 h 38"/>
                <a:gd name="T22" fmla="*/ 0 w 30"/>
                <a:gd name="T23" fmla="*/ 4 h 38"/>
                <a:gd name="T24" fmla="*/ 0 w 30"/>
                <a:gd name="T25" fmla="*/ 0 h 38"/>
                <a:gd name="T26" fmla="*/ 0 w 30"/>
                <a:gd name="T27" fmla="*/ 0 h 38"/>
                <a:gd name="T28" fmla="*/ 3 w 30"/>
                <a:gd name="T29" fmla="*/ 0 h 38"/>
                <a:gd name="T30" fmla="*/ 3 w 30"/>
                <a:gd name="T31" fmla="*/ 0 h 38"/>
                <a:gd name="T32" fmla="*/ 8 w 30"/>
                <a:gd name="T33" fmla="*/ 0 h 38"/>
                <a:gd name="T34" fmla="*/ 8 w 30"/>
                <a:gd name="T35" fmla="*/ 0 h 38"/>
                <a:gd name="T36" fmla="*/ 11 w 30"/>
                <a:gd name="T37" fmla="*/ 0 h 38"/>
                <a:gd name="T38" fmla="*/ 15 w 30"/>
                <a:gd name="T39" fmla="*/ 0 h 38"/>
                <a:gd name="T40" fmla="*/ 18 w 30"/>
                <a:gd name="T41" fmla="*/ 4 h 38"/>
                <a:gd name="T42" fmla="*/ 18 w 30"/>
                <a:gd name="T43" fmla="*/ 4 h 38"/>
                <a:gd name="T44" fmla="*/ 23 w 30"/>
                <a:gd name="T45" fmla="*/ 7 h 38"/>
                <a:gd name="T46" fmla="*/ 23 w 30"/>
                <a:gd name="T47" fmla="*/ 7 h 38"/>
                <a:gd name="T48" fmla="*/ 23 w 30"/>
                <a:gd name="T49" fmla="*/ 11 h 38"/>
                <a:gd name="T50" fmla="*/ 23 w 30"/>
                <a:gd name="T51" fmla="*/ 11 h 38"/>
                <a:gd name="T52" fmla="*/ 18 w 30"/>
                <a:gd name="T53" fmla="*/ 15 h 38"/>
                <a:gd name="T54" fmla="*/ 18 w 30"/>
                <a:gd name="T55" fmla="*/ 19 h 38"/>
                <a:gd name="T56" fmla="*/ 15 w 30"/>
                <a:gd name="T57" fmla="*/ 24 h 38"/>
                <a:gd name="T58" fmla="*/ 11 w 30"/>
                <a:gd name="T59" fmla="*/ 24 h 38"/>
                <a:gd name="T60" fmla="*/ 8 w 30"/>
                <a:gd name="T61" fmla="*/ 28 h 38"/>
                <a:gd name="T62" fmla="*/ 8 w 30"/>
                <a:gd name="T63" fmla="*/ 28 h 38"/>
                <a:gd name="T64" fmla="*/ 8 w 30"/>
                <a:gd name="T65" fmla="*/ 3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8"/>
                <a:gd name="T101" fmla="*/ 30 w 30"/>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8">
                  <a:moveTo>
                    <a:pt x="9" y="38"/>
                  </a:moveTo>
                  <a:lnTo>
                    <a:pt x="4" y="34"/>
                  </a:lnTo>
                  <a:lnTo>
                    <a:pt x="3" y="34"/>
                  </a:lnTo>
                  <a:lnTo>
                    <a:pt x="0" y="29"/>
                  </a:lnTo>
                  <a:lnTo>
                    <a:pt x="0" y="23"/>
                  </a:lnTo>
                  <a:lnTo>
                    <a:pt x="0" y="18"/>
                  </a:lnTo>
                  <a:lnTo>
                    <a:pt x="0" y="13"/>
                  </a:lnTo>
                  <a:lnTo>
                    <a:pt x="0" y="9"/>
                  </a:lnTo>
                  <a:lnTo>
                    <a:pt x="0" y="5"/>
                  </a:lnTo>
                  <a:lnTo>
                    <a:pt x="0" y="0"/>
                  </a:lnTo>
                  <a:lnTo>
                    <a:pt x="3" y="0"/>
                  </a:lnTo>
                  <a:lnTo>
                    <a:pt x="4" y="0"/>
                  </a:lnTo>
                  <a:lnTo>
                    <a:pt x="9" y="0"/>
                  </a:lnTo>
                  <a:lnTo>
                    <a:pt x="13" y="0"/>
                  </a:lnTo>
                  <a:lnTo>
                    <a:pt x="18" y="0"/>
                  </a:lnTo>
                  <a:lnTo>
                    <a:pt x="22" y="5"/>
                  </a:lnTo>
                  <a:lnTo>
                    <a:pt x="27" y="9"/>
                  </a:lnTo>
                  <a:lnTo>
                    <a:pt x="30" y="13"/>
                  </a:lnTo>
                  <a:lnTo>
                    <a:pt x="27" y="13"/>
                  </a:lnTo>
                  <a:lnTo>
                    <a:pt x="27" y="18"/>
                  </a:lnTo>
                  <a:lnTo>
                    <a:pt x="22" y="18"/>
                  </a:lnTo>
                  <a:lnTo>
                    <a:pt x="22" y="23"/>
                  </a:lnTo>
                  <a:lnTo>
                    <a:pt x="22" y="29"/>
                  </a:lnTo>
                  <a:lnTo>
                    <a:pt x="18" y="29"/>
                  </a:lnTo>
                  <a:lnTo>
                    <a:pt x="13" y="29"/>
                  </a:lnTo>
                  <a:lnTo>
                    <a:pt x="13" y="34"/>
                  </a:lnTo>
                  <a:lnTo>
                    <a:pt x="9" y="34"/>
                  </a:lnTo>
                  <a:lnTo>
                    <a:pt x="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19" name="Freeform 436"/>
            <p:cNvSpPr>
              <a:spLocks/>
            </p:cNvSpPr>
            <p:nvPr/>
          </p:nvSpPr>
          <p:spPr bwMode="auto">
            <a:xfrm>
              <a:off x="1754" y="2950"/>
              <a:ext cx="60" cy="74"/>
            </a:xfrm>
            <a:custGeom>
              <a:avLst/>
              <a:gdLst>
                <a:gd name="T0" fmla="*/ 26 w 74"/>
                <a:gd name="T1" fmla="*/ 71 h 88"/>
                <a:gd name="T2" fmla="*/ 33 w 74"/>
                <a:gd name="T3" fmla="*/ 70 h 88"/>
                <a:gd name="T4" fmla="*/ 38 w 74"/>
                <a:gd name="T5" fmla="*/ 65 h 88"/>
                <a:gd name="T6" fmla="*/ 45 w 74"/>
                <a:gd name="T7" fmla="*/ 61 h 88"/>
                <a:gd name="T8" fmla="*/ 49 w 74"/>
                <a:gd name="T9" fmla="*/ 56 h 88"/>
                <a:gd name="T10" fmla="*/ 53 w 74"/>
                <a:gd name="T11" fmla="*/ 47 h 88"/>
                <a:gd name="T12" fmla="*/ 56 w 74"/>
                <a:gd name="T13" fmla="*/ 40 h 88"/>
                <a:gd name="T14" fmla="*/ 58 w 74"/>
                <a:gd name="T15" fmla="*/ 32 h 88"/>
                <a:gd name="T16" fmla="*/ 58 w 74"/>
                <a:gd name="T17" fmla="*/ 27 h 88"/>
                <a:gd name="T18" fmla="*/ 56 w 74"/>
                <a:gd name="T19" fmla="*/ 19 h 88"/>
                <a:gd name="T20" fmla="*/ 53 w 74"/>
                <a:gd name="T21" fmla="*/ 15 h 88"/>
                <a:gd name="T22" fmla="*/ 49 w 74"/>
                <a:gd name="T23" fmla="*/ 10 h 88"/>
                <a:gd name="T24" fmla="*/ 45 w 74"/>
                <a:gd name="T25" fmla="*/ 6 h 88"/>
                <a:gd name="T26" fmla="*/ 38 w 74"/>
                <a:gd name="T27" fmla="*/ 2 h 88"/>
                <a:gd name="T28" fmla="*/ 33 w 74"/>
                <a:gd name="T29" fmla="*/ 0 h 88"/>
                <a:gd name="T30" fmla="*/ 26 w 74"/>
                <a:gd name="T31" fmla="*/ 0 h 88"/>
                <a:gd name="T32" fmla="*/ 22 w 74"/>
                <a:gd name="T33" fmla="*/ 0 h 88"/>
                <a:gd name="T34" fmla="*/ 15 w 74"/>
                <a:gd name="T35" fmla="*/ 0 h 88"/>
                <a:gd name="T36" fmla="*/ 12 w 74"/>
                <a:gd name="T37" fmla="*/ 2 h 88"/>
                <a:gd name="T38" fmla="*/ 8 w 74"/>
                <a:gd name="T39" fmla="*/ 6 h 88"/>
                <a:gd name="T40" fmla="*/ 5 w 74"/>
                <a:gd name="T41" fmla="*/ 10 h 88"/>
                <a:gd name="T42" fmla="*/ 1 w 74"/>
                <a:gd name="T43" fmla="*/ 15 h 88"/>
                <a:gd name="T44" fmla="*/ 0 w 74"/>
                <a:gd name="T45" fmla="*/ 19 h 88"/>
                <a:gd name="T46" fmla="*/ 0 w 74"/>
                <a:gd name="T47" fmla="*/ 27 h 88"/>
                <a:gd name="T48" fmla="*/ 0 w 74"/>
                <a:gd name="T49" fmla="*/ 32 h 88"/>
                <a:gd name="T50" fmla="*/ 0 w 74"/>
                <a:gd name="T51" fmla="*/ 40 h 88"/>
                <a:gd name="T52" fmla="*/ 1 w 74"/>
                <a:gd name="T53" fmla="*/ 47 h 88"/>
                <a:gd name="T54" fmla="*/ 5 w 74"/>
                <a:gd name="T55" fmla="*/ 56 h 88"/>
                <a:gd name="T56" fmla="*/ 8 w 74"/>
                <a:gd name="T57" fmla="*/ 61 h 88"/>
                <a:gd name="T58" fmla="*/ 12 w 74"/>
                <a:gd name="T59" fmla="*/ 65 h 88"/>
                <a:gd name="T60" fmla="*/ 15 w 74"/>
                <a:gd name="T61" fmla="*/ 70 h 88"/>
                <a:gd name="T62" fmla="*/ 22 w 74"/>
                <a:gd name="T63" fmla="*/ 71 h 88"/>
                <a:gd name="T64" fmla="*/ 26 w 74"/>
                <a:gd name="T65" fmla="*/ 74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
                <a:gd name="T100" fmla="*/ 0 h 88"/>
                <a:gd name="T101" fmla="*/ 74 w 74"/>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 h="88">
                  <a:moveTo>
                    <a:pt x="32" y="88"/>
                  </a:moveTo>
                  <a:lnTo>
                    <a:pt x="32" y="85"/>
                  </a:lnTo>
                  <a:lnTo>
                    <a:pt x="36" y="85"/>
                  </a:lnTo>
                  <a:lnTo>
                    <a:pt x="41" y="83"/>
                  </a:lnTo>
                  <a:lnTo>
                    <a:pt x="45" y="83"/>
                  </a:lnTo>
                  <a:lnTo>
                    <a:pt x="47" y="77"/>
                  </a:lnTo>
                  <a:lnTo>
                    <a:pt x="51" y="77"/>
                  </a:lnTo>
                  <a:lnTo>
                    <a:pt x="56" y="72"/>
                  </a:lnTo>
                  <a:lnTo>
                    <a:pt x="60" y="72"/>
                  </a:lnTo>
                  <a:lnTo>
                    <a:pt x="60" y="67"/>
                  </a:lnTo>
                  <a:lnTo>
                    <a:pt x="65" y="61"/>
                  </a:lnTo>
                  <a:lnTo>
                    <a:pt x="65" y="56"/>
                  </a:lnTo>
                  <a:lnTo>
                    <a:pt x="69" y="54"/>
                  </a:lnTo>
                  <a:lnTo>
                    <a:pt x="69" y="48"/>
                  </a:lnTo>
                  <a:lnTo>
                    <a:pt x="71" y="43"/>
                  </a:lnTo>
                  <a:lnTo>
                    <a:pt x="71" y="38"/>
                  </a:lnTo>
                  <a:lnTo>
                    <a:pt x="74" y="38"/>
                  </a:lnTo>
                  <a:lnTo>
                    <a:pt x="71" y="32"/>
                  </a:lnTo>
                  <a:lnTo>
                    <a:pt x="71" y="29"/>
                  </a:lnTo>
                  <a:lnTo>
                    <a:pt x="69" y="23"/>
                  </a:lnTo>
                  <a:lnTo>
                    <a:pt x="65" y="18"/>
                  </a:lnTo>
                  <a:lnTo>
                    <a:pt x="60" y="12"/>
                  </a:lnTo>
                  <a:lnTo>
                    <a:pt x="56" y="7"/>
                  </a:lnTo>
                  <a:lnTo>
                    <a:pt x="51" y="7"/>
                  </a:lnTo>
                  <a:lnTo>
                    <a:pt x="47" y="2"/>
                  </a:lnTo>
                  <a:lnTo>
                    <a:pt x="45" y="2"/>
                  </a:lnTo>
                  <a:lnTo>
                    <a:pt x="41" y="0"/>
                  </a:lnTo>
                  <a:lnTo>
                    <a:pt x="36" y="0"/>
                  </a:lnTo>
                  <a:lnTo>
                    <a:pt x="32" y="0"/>
                  </a:lnTo>
                  <a:lnTo>
                    <a:pt x="27" y="0"/>
                  </a:lnTo>
                  <a:lnTo>
                    <a:pt x="24" y="0"/>
                  </a:lnTo>
                  <a:lnTo>
                    <a:pt x="19" y="0"/>
                  </a:lnTo>
                  <a:lnTo>
                    <a:pt x="19" y="2"/>
                  </a:lnTo>
                  <a:lnTo>
                    <a:pt x="15" y="2"/>
                  </a:lnTo>
                  <a:lnTo>
                    <a:pt x="15" y="7"/>
                  </a:lnTo>
                  <a:lnTo>
                    <a:pt x="10" y="7"/>
                  </a:lnTo>
                  <a:lnTo>
                    <a:pt x="10" y="12"/>
                  </a:lnTo>
                  <a:lnTo>
                    <a:pt x="6" y="12"/>
                  </a:lnTo>
                  <a:lnTo>
                    <a:pt x="6" y="18"/>
                  </a:lnTo>
                  <a:lnTo>
                    <a:pt x="1" y="18"/>
                  </a:lnTo>
                  <a:lnTo>
                    <a:pt x="1" y="23"/>
                  </a:lnTo>
                  <a:lnTo>
                    <a:pt x="0" y="23"/>
                  </a:lnTo>
                  <a:lnTo>
                    <a:pt x="0" y="29"/>
                  </a:lnTo>
                  <a:lnTo>
                    <a:pt x="0" y="32"/>
                  </a:lnTo>
                  <a:lnTo>
                    <a:pt x="0" y="38"/>
                  </a:lnTo>
                  <a:lnTo>
                    <a:pt x="0" y="43"/>
                  </a:lnTo>
                  <a:lnTo>
                    <a:pt x="0" y="48"/>
                  </a:lnTo>
                  <a:lnTo>
                    <a:pt x="1" y="54"/>
                  </a:lnTo>
                  <a:lnTo>
                    <a:pt x="1" y="56"/>
                  </a:lnTo>
                  <a:lnTo>
                    <a:pt x="6" y="61"/>
                  </a:lnTo>
                  <a:lnTo>
                    <a:pt x="6" y="67"/>
                  </a:lnTo>
                  <a:lnTo>
                    <a:pt x="10" y="72"/>
                  </a:lnTo>
                  <a:lnTo>
                    <a:pt x="15" y="77"/>
                  </a:lnTo>
                  <a:lnTo>
                    <a:pt x="19" y="83"/>
                  </a:lnTo>
                  <a:lnTo>
                    <a:pt x="24" y="85"/>
                  </a:lnTo>
                  <a:lnTo>
                    <a:pt x="27" y="85"/>
                  </a:lnTo>
                  <a:lnTo>
                    <a:pt x="32"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20" name="Freeform 437"/>
            <p:cNvSpPr>
              <a:spLocks/>
            </p:cNvSpPr>
            <p:nvPr/>
          </p:nvSpPr>
          <p:spPr bwMode="auto">
            <a:xfrm>
              <a:off x="1772" y="2972"/>
              <a:ext cx="26" cy="31"/>
            </a:xfrm>
            <a:custGeom>
              <a:avLst/>
              <a:gdLst>
                <a:gd name="T0" fmla="*/ 7 w 32"/>
                <a:gd name="T1" fmla="*/ 28 h 38"/>
                <a:gd name="T2" fmla="*/ 7 w 32"/>
                <a:gd name="T3" fmla="*/ 28 h 38"/>
                <a:gd name="T4" fmla="*/ 4 w 32"/>
                <a:gd name="T5" fmla="*/ 24 h 38"/>
                <a:gd name="T6" fmla="*/ 4 w 32"/>
                <a:gd name="T7" fmla="*/ 24 h 38"/>
                <a:gd name="T8" fmla="*/ 0 w 32"/>
                <a:gd name="T9" fmla="*/ 19 h 38"/>
                <a:gd name="T10" fmla="*/ 0 w 32"/>
                <a:gd name="T11" fmla="*/ 15 h 38"/>
                <a:gd name="T12" fmla="*/ 0 w 32"/>
                <a:gd name="T13" fmla="*/ 11 h 38"/>
                <a:gd name="T14" fmla="*/ 0 w 32"/>
                <a:gd name="T15" fmla="*/ 11 h 38"/>
                <a:gd name="T16" fmla="*/ 0 w 32"/>
                <a:gd name="T17" fmla="*/ 7 h 38"/>
                <a:gd name="T18" fmla="*/ 0 w 32"/>
                <a:gd name="T19" fmla="*/ 7 h 38"/>
                <a:gd name="T20" fmla="*/ 0 w 32"/>
                <a:gd name="T21" fmla="*/ 4 h 38"/>
                <a:gd name="T22" fmla="*/ 0 w 32"/>
                <a:gd name="T23" fmla="*/ 4 h 38"/>
                <a:gd name="T24" fmla="*/ 4 w 32"/>
                <a:gd name="T25" fmla="*/ 0 h 38"/>
                <a:gd name="T26" fmla="*/ 4 w 32"/>
                <a:gd name="T27" fmla="*/ 0 h 38"/>
                <a:gd name="T28" fmla="*/ 7 w 32"/>
                <a:gd name="T29" fmla="*/ 0 h 38"/>
                <a:gd name="T30" fmla="*/ 7 w 32"/>
                <a:gd name="T31" fmla="*/ 0 h 38"/>
                <a:gd name="T32" fmla="*/ 9 w 32"/>
                <a:gd name="T33" fmla="*/ 0 h 38"/>
                <a:gd name="T34" fmla="*/ 9 w 32"/>
                <a:gd name="T35" fmla="*/ 0 h 38"/>
                <a:gd name="T36" fmla="*/ 12 w 32"/>
                <a:gd name="T37" fmla="*/ 0 h 38"/>
                <a:gd name="T38" fmla="*/ 16 w 32"/>
                <a:gd name="T39" fmla="*/ 0 h 38"/>
                <a:gd name="T40" fmla="*/ 20 w 32"/>
                <a:gd name="T41" fmla="*/ 4 h 38"/>
                <a:gd name="T42" fmla="*/ 20 w 32"/>
                <a:gd name="T43" fmla="*/ 4 h 38"/>
                <a:gd name="T44" fmla="*/ 24 w 32"/>
                <a:gd name="T45" fmla="*/ 7 h 38"/>
                <a:gd name="T46" fmla="*/ 24 w 32"/>
                <a:gd name="T47" fmla="*/ 7 h 38"/>
                <a:gd name="T48" fmla="*/ 24 w 32"/>
                <a:gd name="T49" fmla="*/ 11 h 38"/>
                <a:gd name="T50" fmla="*/ 24 w 32"/>
                <a:gd name="T51" fmla="*/ 11 h 38"/>
                <a:gd name="T52" fmla="*/ 20 w 32"/>
                <a:gd name="T53" fmla="*/ 15 h 38"/>
                <a:gd name="T54" fmla="*/ 20 w 32"/>
                <a:gd name="T55" fmla="*/ 19 h 38"/>
                <a:gd name="T56" fmla="*/ 16 w 32"/>
                <a:gd name="T57" fmla="*/ 24 h 38"/>
                <a:gd name="T58" fmla="*/ 12 w 32"/>
                <a:gd name="T59" fmla="*/ 24 h 38"/>
                <a:gd name="T60" fmla="*/ 9 w 32"/>
                <a:gd name="T61" fmla="*/ 28 h 38"/>
                <a:gd name="T62" fmla="*/ 9 w 32"/>
                <a:gd name="T63" fmla="*/ 28 h 38"/>
                <a:gd name="T64" fmla="*/ 9 w 32"/>
                <a:gd name="T65" fmla="*/ 3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38"/>
                <a:gd name="T101" fmla="*/ 32 w 32"/>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38">
                  <a:moveTo>
                    <a:pt x="11" y="38"/>
                  </a:moveTo>
                  <a:lnTo>
                    <a:pt x="8" y="34"/>
                  </a:lnTo>
                  <a:lnTo>
                    <a:pt x="5" y="29"/>
                  </a:lnTo>
                  <a:lnTo>
                    <a:pt x="0" y="23"/>
                  </a:lnTo>
                  <a:lnTo>
                    <a:pt x="0" y="18"/>
                  </a:lnTo>
                  <a:lnTo>
                    <a:pt x="0" y="13"/>
                  </a:lnTo>
                  <a:lnTo>
                    <a:pt x="0" y="9"/>
                  </a:lnTo>
                  <a:lnTo>
                    <a:pt x="0" y="5"/>
                  </a:lnTo>
                  <a:lnTo>
                    <a:pt x="5" y="5"/>
                  </a:lnTo>
                  <a:lnTo>
                    <a:pt x="5" y="0"/>
                  </a:lnTo>
                  <a:lnTo>
                    <a:pt x="8" y="0"/>
                  </a:lnTo>
                  <a:lnTo>
                    <a:pt x="11" y="0"/>
                  </a:lnTo>
                  <a:lnTo>
                    <a:pt x="15" y="0"/>
                  </a:lnTo>
                  <a:lnTo>
                    <a:pt x="20" y="0"/>
                  </a:lnTo>
                  <a:lnTo>
                    <a:pt x="24" y="5"/>
                  </a:lnTo>
                  <a:lnTo>
                    <a:pt x="29" y="9"/>
                  </a:lnTo>
                  <a:lnTo>
                    <a:pt x="32" y="13"/>
                  </a:lnTo>
                  <a:lnTo>
                    <a:pt x="29" y="13"/>
                  </a:lnTo>
                  <a:lnTo>
                    <a:pt x="29" y="18"/>
                  </a:lnTo>
                  <a:lnTo>
                    <a:pt x="24" y="18"/>
                  </a:lnTo>
                  <a:lnTo>
                    <a:pt x="24" y="23"/>
                  </a:lnTo>
                  <a:lnTo>
                    <a:pt x="24" y="29"/>
                  </a:lnTo>
                  <a:lnTo>
                    <a:pt x="20" y="29"/>
                  </a:lnTo>
                  <a:lnTo>
                    <a:pt x="15" y="29"/>
                  </a:lnTo>
                  <a:lnTo>
                    <a:pt x="15" y="34"/>
                  </a:lnTo>
                  <a:lnTo>
                    <a:pt x="11" y="34"/>
                  </a:lnTo>
                  <a:lnTo>
                    <a:pt x="1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21" name="Freeform 438"/>
            <p:cNvSpPr>
              <a:spLocks/>
            </p:cNvSpPr>
            <p:nvPr/>
          </p:nvSpPr>
          <p:spPr bwMode="auto">
            <a:xfrm>
              <a:off x="1832" y="2950"/>
              <a:ext cx="51" cy="74"/>
            </a:xfrm>
            <a:custGeom>
              <a:avLst/>
              <a:gdLst>
                <a:gd name="T0" fmla="*/ 25 w 61"/>
                <a:gd name="T1" fmla="*/ 71 h 88"/>
                <a:gd name="T2" fmla="*/ 31 w 61"/>
                <a:gd name="T3" fmla="*/ 70 h 88"/>
                <a:gd name="T4" fmla="*/ 35 w 61"/>
                <a:gd name="T5" fmla="*/ 65 h 88"/>
                <a:gd name="T6" fmla="*/ 40 w 61"/>
                <a:gd name="T7" fmla="*/ 61 h 88"/>
                <a:gd name="T8" fmla="*/ 43 w 61"/>
                <a:gd name="T9" fmla="*/ 56 h 88"/>
                <a:gd name="T10" fmla="*/ 45 w 61"/>
                <a:gd name="T11" fmla="*/ 47 h 88"/>
                <a:gd name="T12" fmla="*/ 48 w 61"/>
                <a:gd name="T13" fmla="*/ 40 h 88"/>
                <a:gd name="T14" fmla="*/ 48 w 61"/>
                <a:gd name="T15" fmla="*/ 32 h 88"/>
                <a:gd name="T16" fmla="*/ 48 w 61"/>
                <a:gd name="T17" fmla="*/ 27 h 88"/>
                <a:gd name="T18" fmla="*/ 48 w 61"/>
                <a:gd name="T19" fmla="*/ 19 h 88"/>
                <a:gd name="T20" fmla="*/ 45 w 61"/>
                <a:gd name="T21" fmla="*/ 15 h 88"/>
                <a:gd name="T22" fmla="*/ 43 w 61"/>
                <a:gd name="T23" fmla="*/ 10 h 88"/>
                <a:gd name="T24" fmla="*/ 40 w 61"/>
                <a:gd name="T25" fmla="*/ 6 h 88"/>
                <a:gd name="T26" fmla="*/ 35 w 61"/>
                <a:gd name="T27" fmla="*/ 2 h 88"/>
                <a:gd name="T28" fmla="*/ 31 w 61"/>
                <a:gd name="T29" fmla="*/ 0 h 88"/>
                <a:gd name="T30" fmla="*/ 25 w 61"/>
                <a:gd name="T31" fmla="*/ 0 h 88"/>
                <a:gd name="T32" fmla="*/ 21 w 61"/>
                <a:gd name="T33" fmla="*/ 0 h 88"/>
                <a:gd name="T34" fmla="*/ 13 w 61"/>
                <a:gd name="T35" fmla="*/ 0 h 88"/>
                <a:gd name="T36" fmla="*/ 8 w 61"/>
                <a:gd name="T37" fmla="*/ 2 h 88"/>
                <a:gd name="T38" fmla="*/ 5 w 61"/>
                <a:gd name="T39" fmla="*/ 6 h 88"/>
                <a:gd name="T40" fmla="*/ 1 w 61"/>
                <a:gd name="T41" fmla="*/ 10 h 88"/>
                <a:gd name="T42" fmla="*/ 0 w 61"/>
                <a:gd name="T43" fmla="*/ 15 h 88"/>
                <a:gd name="T44" fmla="*/ 0 w 61"/>
                <a:gd name="T45" fmla="*/ 19 h 88"/>
                <a:gd name="T46" fmla="*/ 0 w 61"/>
                <a:gd name="T47" fmla="*/ 27 h 88"/>
                <a:gd name="T48" fmla="*/ 0 w 61"/>
                <a:gd name="T49" fmla="*/ 32 h 88"/>
                <a:gd name="T50" fmla="*/ 0 w 61"/>
                <a:gd name="T51" fmla="*/ 40 h 88"/>
                <a:gd name="T52" fmla="*/ 0 w 61"/>
                <a:gd name="T53" fmla="*/ 47 h 88"/>
                <a:gd name="T54" fmla="*/ 1 w 61"/>
                <a:gd name="T55" fmla="*/ 56 h 88"/>
                <a:gd name="T56" fmla="*/ 5 w 61"/>
                <a:gd name="T57" fmla="*/ 61 h 88"/>
                <a:gd name="T58" fmla="*/ 8 w 61"/>
                <a:gd name="T59" fmla="*/ 65 h 88"/>
                <a:gd name="T60" fmla="*/ 13 w 61"/>
                <a:gd name="T61" fmla="*/ 70 h 88"/>
                <a:gd name="T62" fmla="*/ 21 w 61"/>
                <a:gd name="T63" fmla="*/ 71 h 88"/>
                <a:gd name="T64" fmla="*/ 25 w 61"/>
                <a:gd name="T65" fmla="*/ 74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
                <a:gd name="T100" fmla="*/ 0 h 88"/>
                <a:gd name="T101" fmla="*/ 61 w 61"/>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 h="88">
                  <a:moveTo>
                    <a:pt x="30" y="88"/>
                  </a:moveTo>
                  <a:lnTo>
                    <a:pt x="30" y="85"/>
                  </a:lnTo>
                  <a:lnTo>
                    <a:pt x="34" y="85"/>
                  </a:lnTo>
                  <a:lnTo>
                    <a:pt x="37" y="83"/>
                  </a:lnTo>
                  <a:lnTo>
                    <a:pt x="42" y="83"/>
                  </a:lnTo>
                  <a:lnTo>
                    <a:pt x="42" y="77"/>
                  </a:lnTo>
                  <a:lnTo>
                    <a:pt x="46" y="77"/>
                  </a:lnTo>
                  <a:lnTo>
                    <a:pt x="48" y="72"/>
                  </a:lnTo>
                  <a:lnTo>
                    <a:pt x="52" y="72"/>
                  </a:lnTo>
                  <a:lnTo>
                    <a:pt x="52" y="67"/>
                  </a:lnTo>
                  <a:lnTo>
                    <a:pt x="54" y="61"/>
                  </a:lnTo>
                  <a:lnTo>
                    <a:pt x="54" y="56"/>
                  </a:lnTo>
                  <a:lnTo>
                    <a:pt x="58" y="54"/>
                  </a:lnTo>
                  <a:lnTo>
                    <a:pt x="58" y="48"/>
                  </a:lnTo>
                  <a:lnTo>
                    <a:pt x="58" y="43"/>
                  </a:lnTo>
                  <a:lnTo>
                    <a:pt x="58" y="38"/>
                  </a:lnTo>
                  <a:lnTo>
                    <a:pt x="61" y="38"/>
                  </a:lnTo>
                  <a:lnTo>
                    <a:pt x="58" y="32"/>
                  </a:lnTo>
                  <a:lnTo>
                    <a:pt x="58" y="29"/>
                  </a:lnTo>
                  <a:lnTo>
                    <a:pt x="58" y="23"/>
                  </a:lnTo>
                  <a:lnTo>
                    <a:pt x="54" y="18"/>
                  </a:lnTo>
                  <a:lnTo>
                    <a:pt x="52" y="12"/>
                  </a:lnTo>
                  <a:lnTo>
                    <a:pt x="48" y="7"/>
                  </a:lnTo>
                  <a:lnTo>
                    <a:pt x="46" y="7"/>
                  </a:lnTo>
                  <a:lnTo>
                    <a:pt x="42" y="2"/>
                  </a:lnTo>
                  <a:lnTo>
                    <a:pt x="37" y="0"/>
                  </a:lnTo>
                  <a:lnTo>
                    <a:pt x="34" y="0"/>
                  </a:lnTo>
                  <a:lnTo>
                    <a:pt x="30" y="0"/>
                  </a:lnTo>
                  <a:lnTo>
                    <a:pt x="25" y="0"/>
                  </a:lnTo>
                  <a:lnTo>
                    <a:pt x="21" y="0"/>
                  </a:lnTo>
                  <a:lnTo>
                    <a:pt x="16" y="0"/>
                  </a:lnTo>
                  <a:lnTo>
                    <a:pt x="15" y="2"/>
                  </a:lnTo>
                  <a:lnTo>
                    <a:pt x="10" y="2"/>
                  </a:lnTo>
                  <a:lnTo>
                    <a:pt x="10" y="7"/>
                  </a:lnTo>
                  <a:lnTo>
                    <a:pt x="6" y="7"/>
                  </a:lnTo>
                  <a:lnTo>
                    <a:pt x="6" y="12"/>
                  </a:lnTo>
                  <a:lnTo>
                    <a:pt x="1" y="12"/>
                  </a:lnTo>
                  <a:lnTo>
                    <a:pt x="1" y="18"/>
                  </a:lnTo>
                  <a:lnTo>
                    <a:pt x="0" y="18"/>
                  </a:lnTo>
                  <a:lnTo>
                    <a:pt x="0" y="23"/>
                  </a:lnTo>
                  <a:lnTo>
                    <a:pt x="0" y="29"/>
                  </a:lnTo>
                  <a:lnTo>
                    <a:pt x="0" y="32"/>
                  </a:lnTo>
                  <a:lnTo>
                    <a:pt x="0" y="38"/>
                  </a:lnTo>
                  <a:lnTo>
                    <a:pt x="0" y="43"/>
                  </a:lnTo>
                  <a:lnTo>
                    <a:pt x="0" y="48"/>
                  </a:lnTo>
                  <a:lnTo>
                    <a:pt x="0" y="54"/>
                  </a:lnTo>
                  <a:lnTo>
                    <a:pt x="0" y="56"/>
                  </a:lnTo>
                  <a:lnTo>
                    <a:pt x="1" y="61"/>
                  </a:lnTo>
                  <a:lnTo>
                    <a:pt x="1" y="67"/>
                  </a:lnTo>
                  <a:lnTo>
                    <a:pt x="6" y="72"/>
                  </a:lnTo>
                  <a:lnTo>
                    <a:pt x="10" y="77"/>
                  </a:lnTo>
                  <a:lnTo>
                    <a:pt x="15" y="83"/>
                  </a:lnTo>
                  <a:lnTo>
                    <a:pt x="16" y="83"/>
                  </a:lnTo>
                  <a:lnTo>
                    <a:pt x="21" y="85"/>
                  </a:lnTo>
                  <a:lnTo>
                    <a:pt x="25" y="85"/>
                  </a:lnTo>
                  <a:lnTo>
                    <a:pt x="30"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22" name="Freeform 439"/>
            <p:cNvSpPr>
              <a:spLocks/>
            </p:cNvSpPr>
            <p:nvPr/>
          </p:nvSpPr>
          <p:spPr bwMode="auto">
            <a:xfrm>
              <a:off x="1840" y="2972"/>
              <a:ext cx="25" cy="31"/>
            </a:xfrm>
            <a:custGeom>
              <a:avLst/>
              <a:gdLst>
                <a:gd name="T0" fmla="*/ 13 w 30"/>
                <a:gd name="T1" fmla="*/ 28 h 38"/>
                <a:gd name="T2" fmla="*/ 9 w 30"/>
                <a:gd name="T3" fmla="*/ 28 h 38"/>
                <a:gd name="T4" fmla="*/ 5 w 30"/>
                <a:gd name="T5" fmla="*/ 24 h 38"/>
                <a:gd name="T6" fmla="*/ 4 w 30"/>
                <a:gd name="T7" fmla="*/ 24 h 38"/>
                <a:gd name="T8" fmla="*/ 0 w 30"/>
                <a:gd name="T9" fmla="*/ 19 h 38"/>
                <a:gd name="T10" fmla="*/ 0 w 30"/>
                <a:gd name="T11" fmla="*/ 15 h 38"/>
                <a:gd name="T12" fmla="*/ 0 w 30"/>
                <a:gd name="T13" fmla="*/ 11 h 38"/>
                <a:gd name="T14" fmla="*/ 0 w 30"/>
                <a:gd name="T15" fmla="*/ 11 h 38"/>
                <a:gd name="T16" fmla="*/ 0 w 30"/>
                <a:gd name="T17" fmla="*/ 7 h 38"/>
                <a:gd name="T18" fmla="*/ 0 w 30"/>
                <a:gd name="T19" fmla="*/ 7 h 38"/>
                <a:gd name="T20" fmla="*/ 0 w 30"/>
                <a:gd name="T21" fmla="*/ 4 h 38"/>
                <a:gd name="T22" fmla="*/ 0 w 30"/>
                <a:gd name="T23" fmla="*/ 4 h 38"/>
                <a:gd name="T24" fmla="*/ 4 w 30"/>
                <a:gd name="T25" fmla="*/ 0 h 38"/>
                <a:gd name="T26" fmla="*/ 5 w 30"/>
                <a:gd name="T27" fmla="*/ 0 h 38"/>
                <a:gd name="T28" fmla="*/ 9 w 30"/>
                <a:gd name="T29" fmla="*/ 0 h 38"/>
                <a:gd name="T30" fmla="*/ 13 w 30"/>
                <a:gd name="T31" fmla="*/ 0 h 38"/>
                <a:gd name="T32" fmla="*/ 17 w 30"/>
                <a:gd name="T33" fmla="*/ 0 h 38"/>
                <a:gd name="T34" fmla="*/ 17 w 30"/>
                <a:gd name="T35" fmla="*/ 0 h 38"/>
                <a:gd name="T36" fmla="*/ 20 w 30"/>
                <a:gd name="T37" fmla="*/ 0 h 38"/>
                <a:gd name="T38" fmla="*/ 20 w 30"/>
                <a:gd name="T39" fmla="*/ 0 h 38"/>
                <a:gd name="T40" fmla="*/ 24 w 30"/>
                <a:gd name="T41" fmla="*/ 4 h 38"/>
                <a:gd name="T42" fmla="*/ 24 w 30"/>
                <a:gd name="T43" fmla="*/ 4 h 38"/>
                <a:gd name="T44" fmla="*/ 24 w 30"/>
                <a:gd name="T45" fmla="*/ 7 h 38"/>
                <a:gd name="T46" fmla="*/ 24 w 30"/>
                <a:gd name="T47" fmla="*/ 7 h 38"/>
                <a:gd name="T48" fmla="*/ 24 w 30"/>
                <a:gd name="T49" fmla="*/ 11 h 38"/>
                <a:gd name="T50" fmla="*/ 24 w 30"/>
                <a:gd name="T51" fmla="*/ 11 h 38"/>
                <a:gd name="T52" fmla="*/ 24 w 30"/>
                <a:gd name="T53" fmla="*/ 15 h 38"/>
                <a:gd name="T54" fmla="*/ 24 w 30"/>
                <a:gd name="T55" fmla="*/ 19 h 38"/>
                <a:gd name="T56" fmla="*/ 20 w 30"/>
                <a:gd name="T57" fmla="*/ 24 h 38"/>
                <a:gd name="T58" fmla="*/ 20 w 30"/>
                <a:gd name="T59" fmla="*/ 24 h 38"/>
                <a:gd name="T60" fmla="*/ 17 w 30"/>
                <a:gd name="T61" fmla="*/ 28 h 38"/>
                <a:gd name="T62" fmla="*/ 17 w 30"/>
                <a:gd name="T63" fmla="*/ 28 h 38"/>
                <a:gd name="T64" fmla="*/ 17 w 30"/>
                <a:gd name="T65" fmla="*/ 3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
                <a:gd name="T100" fmla="*/ 0 h 38"/>
                <a:gd name="T101" fmla="*/ 30 w 30"/>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 h="38">
                  <a:moveTo>
                    <a:pt x="20" y="38"/>
                  </a:moveTo>
                  <a:lnTo>
                    <a:pt x="15" y="34"/>
                  </a:lnTo>
                  <a:lnTo>
                    <a:pt x="11" y="34"/>
                  </a:lnTo>
                  <a:lnTo>
                    <a:pt x="6" y="29"/>
                  </a:lnTo>
                  <a:lnTo>
                    <a:pt x="5" y="29"/>
                  </a:lnTo>
                  <a:lnTo>
                    <a:pt x="0" y="23"/>
                  </a:lnTo>
                  <a:lnTo>
                    <a:pt x="0" y="18"/>
                  </a:lnTo>
                  <a:lnTo>
                    <a:pt x="0" y="13"/>
                  </a:lnTo>
                  <a:lnTo>
                    <a:pt x="0" y="9"/>
                  </a:lnTo>
                  <a:lnTo>
                    <a:pt x="0" y="5"/>
                  </a:lnTo>
                  <a:lnTo>
                    <a:pt x="5" y="5"/>
                  </a:lnTo>
                  <a:lnTo>
                    <a:pt x="5" y="0"/>
                  </a:lnTo>
                  <a:lnTo>
                    <a:pt x="6" y="0"/>
                  </a:lnTo>
                  <a:lnTo>
                    <a:pt x="11" y="0"/>
                  </a:lnTo>
                  <a:lnTo>
                    <a:pt x="15" y="0"/>
                  </a:lnTo>
                  <a:lnTo>
                    <a:pt x="20" y="0"/>
                  </a:lnTo>
                  <a:lnTo>
                    <a:pt x="24" y="0"/>
                  </a:lnTo>
                  <a:lnTo>
                    <a:pt x="29" y="5"/>
                  </a:lnTo>
                  <a:lnTo>
                    <a:pt x="29" y="9"/>
                  </a:lnTo>
                  <a:lnTo>
                    <a:pt x="30" y="13"/>
                  </a:lnTo>
                  <a:lnTo>
                    <a:pt x="29" y="13"/>
                  </a:lnTo>
                  <a:lnTo>
                    <a:pt x="29" y="18"/>
                  </a:lnTo>
                  <a:lnTo>
                    <a:pt x="29" y="23"/>
                  </a:lnTo>
                  <a:lnTo>
                    <a:pt x="29" y="29"/>
                  </a:lnTo>
                  <a:lnTo>
                    <a:pt x="24" y="29"/>
                  </a:lnTo>
                  <a:lnTo>
                    <a:pt x="24" y="34"/>
                  </a:lnTo>
                  <a:lnTo>
                    <a:pt x="20" y="34"/>
                  </a:lnTo>
                  <a:lnTo>
                    <a:pt x="2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23" name="Freeform 440"/>
            <p:cNvSpPr>
              <a:spLocks/>
            </p:cNvSpPr>
            <p:nvPr/>
          </p:nvSpPr>
          <p:spPr bwMode="auto">
            <a:xfrm>
              <a:off x="1899" y="2950"/>
              <a:ext cx="52" cy="74"/>
            </a:xfrm>
            <a:custGeom>
              <a:avLst/>
              <a:gdLst>
                <a:gd name="T0" fmla="*/ 26 w 64"/>
                <a:gd name="T1" fmla="*/ 71 h 88"/>
                <a:gd name="T2" fmla="*/ 33 w 64"/>
                <a:gd name="T3" fmla="*/ 70 h 88"/>
                <a:gd name="T4" fmla="*/ 36 w 64"/>
                <a:gd name="T5" fmla="*/ 65 h 88"/>
                <a:gd name="T6" fmla="*/ 41 w 64"/>
                <a:gd name="T7" fmla="*/ 61 h 88"/>
                <a:gd name="T8" fmla="*/ 45 w 64"/>
                <a:gd name="T9" fmla="*/ 56 h 88"/>
                <a:gd name="T10" fmla="*/ 46 w 64"/>
                <a:gd name="T11" fmla="*/ 47 h 88"/>
                <a:gd name="T12" fmla="*/ 50 w 64"/>
                <a:gd name="T13" fmla="*/ 40 h 88"/>
                <a:gd name="T14" fmla="*/ 50 w 64"/>
                <a:gd name="T15" fmla="*/ 32 h 88"/>
                <a:gd name="T16" fmla="*/ 50 w 64"/>
                <a:gd name="T17" fmla="*/ 27 h 88"/>
                <a:gd name="T18" fmla="*/ 50 w 64"/>
                <a:gd name="T19" fmla="*/ 19 h 88"/>
                <a:gd name="T20" fmla="*/ 46 w 64"/>
                <a:gd name="T21" fmla="*/ 15 h 88"/>
                <a:gd name="T22" fmla="*/ 45 w 64"/>
                <a:gd name="T23" fmla="*/ 10 h 88"/>
                <a:gd name="T24" fmla="*/ 41 w 64"/>
                <a:gd name="T25" fmla="*/ 6 h 88"/>
                <a:gd name="T26" fmla="*/ 36 w 64"/>
                <a:gd name="T27" fmla="*/ 2 h 88"/>
                <a:gd name="T28" fmla="*/ 33 w 64"/>
                <a:gd name="T29" fmla="*/ 0 h 88"/>
                <a:gd name="T30" fmla="*/ 26 w 64"/>
                <a:gd name="T31" fmla="*/ 0 h 88"/>
                <a:gd name="T32" fmla="*/ 22 w 64"/>
                <a:gd name="T33" fmla="*/ 0 h 88"/>
                <a:gd name="T34" fmla="*/ 16 w 64"/>
                <a:gd name="T35" fmla="*/ 0 h 88"/>
                <a:gd name="T36" fmla="*/ 12 w 64"/>
                <a:gd name="T37" fmla="*/ 2 h 88"/>
                <a:gd name="T38" fmla="*/ 9 w 64"/>
                <a:gd name="T39" fmla="*/ 6 h 88"/>
                <a:gd name="T40" fmla="*/ 5 w 64"/>
                <a:gd name="T41" fmla="*/ 10 h 88"/>
                <a:gd name="T42" fmla="*/ 2 w 64"/>
                <a:gd name="T43" fmla="*/ 15 h 88"/>
                <a:gd name="T44" fmla="*/ 0 w 64"/>
                <a:gd name="T45" fmla="*/ 19 h 88"/>
                <a:gd name="T46" fmla="*/ 0 w 64"/>
                <a:gd name="T47" fmla="*/ 27 h 88"/>
                <a:gd name="T48" fmla="*/ 0 w 64"/>
                <a:gd name="T49" fmla="*/ 32 h 88"/>
                <a:gd name="T50" fmla="*/ 0 w 64"/>
                <a:gd name="T51" fmla="*/ 40 h 88"/>
                <a:gd name="T52" fmla="*/ 2 w 64"/>
                <a:gd name="T53" fmla="*/ 47 h 88"/>
                <a:gd name="T54" fmla="*/ 5 w 64"/>
                <a:gd name="T55" fmla="*/ 56 h 88"/>
                <a:gd name="T56" fmla="*/ 9 w 64"/>
                <a:gd name="T57" fmla="*/ 61 h 88"/>
                <a:gd name="T58" fmla="*/ 12 w 64"/>
                <a:gd name="T59" fmla="*/ 65 h 88"/>
                <a:gd name="T60" fmla="*/ 16 w 64"/>
                <a:gd name="T61" fmla="*/ 70 h 88"/>
                <a:gd name="T62" fmla="*/ 22 w 64"/>
                <a:gd name="T63" fmla="*/ 71 h 88"/>
                <a:gd name="T64" fmla="*/ 26 w 64"/>
                <a:gd name="T65" fmla="*/ 74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88"/>
                <a:gd name="T101" fmla="*/ 64 w 64"/>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88">
                  <a:moveTo>
                    <a:pt x="32" y="88"/>
                  </a:moveTo>
                  <a:lnTo>
                    <a:pt x="32" y="85"/>
                  </a:lnTo>
                  <a:lnTo>
                    <a:pt x="37" y="85"/>
                  </a:lnTo>
                  <a:lnTo>
                    <a:pt x="40" y="83"/>
                  </a:lnTo>
                  <a:lnTo>
                    <a:pt x="44" y="83"/>
                  </a:lnTo>
                  <a:lnTo>
                    <a:pt x="44" y="77"/>
                  </a:lnTo>
                  <a:lnTo>
                    <a:pt x="49" y="77"/>
                  </a:lnTo>
                  <a:lnTo>
                    <a:pt x="50" y="72"/>
                  </a:lnTo>
                  <a:lnTo>
                    <a:pt x="55" y="72"/>
                  </a:lnTo>
                  <a:lnTo>
                    <a:pt x="55" y="67"/>
                  </a:lnTo>
                  <a:lnTo>
                    <a:pt x="56" y="61"/>
                  </a:lnTo>
                  <a:lnTo>
                    <a:pt x="56" y="56"/>
                  </a:lnTo>
                  <a:lnTo>
                    <a:pt x="61" y="54"/>
                  </a:lnTo>
                  <a:lnTo>
                    <a:pt x="61" y="48"/>
                  </a:lnTo>
                  <a:lnTo>
                    <a:pt x="61" y="43"/>
                  </a:lnTo>
                  <a:lnTo>
                    <a:pt x="61" y="38"/>
                  </a:lnTo>
                  <a:lnTo>
                    <a:pt x="64" y="38"/>
                  </a:lnTo>
                  <a:lnTo>
                    <a:pt x="61" y="32"/>
                  </a:lnTo>
                  <a:lnTo>
                    <a:pt x="61" y="29"/>
                  </a:lnTo>
                  <a:lnTo>
                    <a:pt x="61" y="23"/>
                  </a:lnTo>
                  <a:lnTo>
                    <a:pt x="56" y="18"/>
                  </a:lnTo>
                  <a:lnTo>
                    <a:pt x="55" y="12"/>
                  </a:lnTo>
                  <a:lnTo>
                    <a:pt x="50" y="7"/>
                  </a:lnTo>
                  <a:lnTo>
                    <a:pt x="49" y="7"/>
                  </a:lnTo>
                  <a:lnTo>
                    <a:pt x="44" y="2"/>
                  </a:lnTo>
                  <a:lnTo>
                    <a:pt x="40" y="0"/>
                  </a:lnTo>
                  <a:lnTo>
                    <a:pt x="37" y="0"/>
                  </a:lnTo>
                  <a:lnTo>
                    <a:pt x="32" y="0"/>
                  </a:lnTo>
                  <a:lnTo>
                    <a:pt x="27" y="0"/>
                  </a:lnTo>
                  <a:lnTo>
                    <a:pt x="24" y="0"/>
                  </a:lnTo>
                  <a:lnTo>
                    <a:pt x="20" y="0"/>
                  </a:lnTo>
                  <a:lnTo>
                    <a:pt x="20" y="2"/>
                  </a:lnTo>
                  <a:lnTo>
                    <a:pt x="15" y="2"/>
                  </a:lnTo>
                  <a:lnTo>
                    <a:pt x="15" y="7"/>
                  </a:lnTo>
                  <a:lnTo>
                    <a:pt x="11" y="7"/>
                  </a:lnTo>
                  <a:lnTo>
                    <a:pt x="11" y="12"/>
                  </a:lnTo>
                  <a:lnTo>
                    <a:pt x="6" y="12"/>
                  </a:lnTo>
                  <a:lnTo>
                    <a:pt x="6" y="18"/>
                  </a:lnTo>
                  <a:lnTo>
                    <a:pt x="2" y="18"/>
                  </a:lnTo>
                  <a:lnTo>
                    <a:pt x="2" y="23"/>
                  </a:lnTo>
                  <a:lnTo>
                    <a:pt x="0" y="23"/>
                  </a:lnTo>
                  <a:lnTo>
                    <a:pt x="0" y="29"/>
                  </a:lnTo>
                  <a:lnTo>
                    <a:pt x="0" y="32"/>
                  </a:lnTo>
                  <a:lnTo>
                    <a:pt x="0" y="38"/>
                  </a:lnTo>
                  <a:lnTo>
                    <a:pt x="0" y="43"/>
                  </a:lnTo>
                  <a:lnTo>
                    <a:pt x="0" y="48"/>
                  </a:lnTo>
                  <a:lnTo>
                    <a:pt x="2" y="54"/>
                  </a:lnTo>
                  <a:lnTo>
                    <a:pt x="2" y="56"/>
                  </a:lnTo>
                  <a:lnTo>
                    <a:pt x="6" y="61"/>
                  </a:lnTo>
                  <a:lnTo>
                    <a:pt x="6" y="67"/>
                  </a:lnTo>
                  <a:lnTo>
                    <a:pt x="11" y="72"/>
                  </a:lnTo>
                  <a:lnTo>
                    <a:pt x="15" y="77"/>
                  </a:lnTo>
                  <a:lnTo>
                    <a:pt x="20" y="83"/>
                  </a:lnTo>
                  <a:lnTo>
                    <a:pt x="24" y="85"/>
                  </a:lnTo>
                  <a:lnTo>
                    <a:pt x="27" y="85"/>
                  </a:lnTo>
                  <a:lnTo>
                    <a:pt x="32"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24" name="Freeform 441"/>
            <p:cNvSpPr>
              <a:spLocks/>
            </p:cNvSpPr>
            <p:nvPr/>
          </p:nvSpPr>
          <p:spPr bwMode="auto">
            <a:xfrm>
              <a:off x="1917" y="2972"/>
              <a:ext cx="26" cy="31"/>
            </a:xfrm>
            <a:custGeom>
              <a:avLst/>
              <a:gdLst>
                <a:gd name="T0" fmla="*/ 7 w 32"/>
                <a:gd name="T1" fmla="*/ 28 h 38"/>
                <a:gd name="T2" fmla="*/ 7 w 32"/>
                <a:gd name="T3" fmla="*/ 28 h 38"/>
                <a:gd name="T4" fmla="*/ 4 w 32"/>
                <a:gd name="T5" fmla="*/ 24 h 38"/>
                <a:gd name="T6" fmla="*/ 4 w 32"/>
                <a:gd name="T7" fmla="*/ 24 h 38"/>
                <a:gd name="T8" fmla="*/ 0 w 32"/>
                <a:gd name="T9" fmla="*/ 19 h 38"/>
                <a:gd name="T10" fmla="*/ 0 w 32"/>
                <a:gd name="T11" fmla="*/ 15 h 38"/>
                <a:gd name="T12" fmla="*/ 0 w 32"/>
                <a:gd name="T13" fmla="*/ 11 h 38"/>
                <a:gd name="T14" fmla="*/ 0 w 32"/>
                <a:gd name="T15" fmla="*/ 11 h 38"/>
                <a:gd name="T16" fmla="*/ 0 w 32"/>
                <a:gd name="T17" fmla="*/ 7 h 38"/>
                <a:gd name="T18" fmla="*/ 0 w 32"/>
                <a:gd name="T19" fmla="*/ 7 h 38"/>
                <a:gd name="T20" fmla="*/ 0 w 32"/>
                <a:gd name="T21" fmla="*/ 4 h 38"/>
                <a:gd name="T22" fmla="*/ 0 w 32"/>
                <a:gd name="T23" fmla="*/ 4 h 38"/>
                <a:gd name="T24" fmla="*/ 4 w 32"/>
                <a:gd name="T25" fmla="*/ 0 h 38"/>
                <a:gd name="T26" fmla="*/ 4 w 32"/>
                <a:gd name="T27" fmla="*/ 0 h 38"/>
                <a:gd name="T28" fmla="*/ 7 w 32"/>
                <a:gd name="T29" fmla="*/ 0 h 38"/>
                <a:gd name="T30" fmla="*/ 7 w 32"/>
                <a:gd name="T31" fmla="*/ 0 h 38"/>
                <a:gd name="T32" fmla="*/ 9 w 32"/>
                <a:gd name="T33" fmla="*/ 0 h 38"/>
                <a:gd name="T34" fmla="*/ 9 w 32"/>
                <a:gd name="T35" fmla="*/ 0 h 38"/>
                <a:gd name="T36" fmla="*/ 13 w 32"/>
                <a:gd name="T37" fmla="*/ 0 h 38"/>
                <a:gd name="T38" fmla="*/ 16 w 32"/>
                <a:gd name="T39" fmla="*/ 0 h 38"/>
                <a:gd name="T40" fmla="*/ 20 w 32"/>
                <a:gd name="T41" fmla="*/ 4 h 38"/>
                <a:gd name="T42" fmla="*/ 20 w 32"/>
                <a:gd name="T43" fmla="*/ 4 h 38"/>
                <a:gd name="T44" fmla="*/ 24 w 32"/>
                <a:gd name="T45" fmla="*/ 7 h 38"/>
                <a:gd name="T46" fmla="*/ 24 w 32"/>
                <a:gd name="T47" fmla="*/ 7 h 38"/>
                <a:gd name="T48" fmla="*/ 24 w 32"/>
                <a:gd name="T49" fmla="*/ 11 h 38"/>
                <a:gd name="T50" fmla="*/ 24 w 32"/>
                <a:gd name="T51" fmla="*/ 11 h 38"/>
                <a:gd name="T52" fmla="*/ 20 w 32"/>
                <a:gd name="T53" fmla="*/ 15 h 38"/>
                <a:gd name="T54" fmla="*/ 20 w 32"/>
                <a:gd name="T55" fmla="*/ 19 h 38"/>
                <a:gd name="T56" fmla="*/ 16 w 32"/>
                <a:gd name="T57" fmla="*/ 24 h 38"/>
                <a:gd name="T58" fmla="*/ 13 w 32"/>
                <a:gd name="T59" fmla="*/ 24 h 38"/>
                <a:gd name="T60" fmla="*/ 9 w 32"/>
                <a:gd name="T61" fmla="*/ 28 h 38"/>
                <a:gd name="T62" fmla="*/ 9 w 32"/>
                <a:gd name="T63" fmla="*/ 28 h 38"/>
                <a:gd name="T64" fmla="*/ 9 w 32"/>
                <a:gd name="T65" fmla="*/ 31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38"/>
                <a:gd name="T101" fmla="*/ 32 w 32"/>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38">
                  <a:moveTo>
                    <a:pt x="11" y="38"/>
                  </a:moveTo>
                  <a:lnTo>
                    <a:pt x="8" y="34"/>
                  </a:lnTo>
                  <a:lnTo>
                    <a:pt x="5" y="29"/>
                  </a:lnTo>
                  <a:lnTo>
                    <a:pt x="0" y="23"/>
                  </a:lnTo>
                  <a:lnTo>
                    <a:pt x="0" y="18"/>
                  </a:lnTo>
                  <a:lnTo>
                    <a:pt x="0" y="13"/>
                  </a:lnTo>
                  <a:lnTo>
                    <a:pt x="0" y="9"/>
                  </a:lnTo>
                  <a:lnTo>
                    <a:pt x="0" y="5"/>
                  </a:lnTo>
                  <a:lnTo>
                    <a:pt x="5" y="5"/>
                  </a:lnTo>
                  <a:lnTo>
                    <a:pt x="5" y="0"/>
                  </a:lnTo>
                  <a:lnTo>
                    <a:pt x="8" y="0"/>
                  </a:lnTo>
                  <a:lnTo>
                    <a:pt x="11" y="0"/>
                  </a:lnTo>
                  <a:lnTo>
                    <a:pt x="16" y="0"/>
                  </a:lnTo>
                  <a:lnTo>
                    <a:pt x="20" y="0"/>
                  </a:lnTo>
                  <a:lnTo>
                    <a:pt x="25" y="5"/>
                  </a:lnTo>
                  <a:lnTo>
                    <a:pt x="29" y="9"/>
                  </a:lnTo>
                  <a:lnTo>
                    <a:pt x="32" y="13"/>
                  </a:lnTo>
                  <a:lnTo>
                    <a:pt x="29" y="13"/>
                  </a:lnTo>
                  <a:lnTo>
                    <a:pt x="29" y="18"/>
                  </a:lnTo>
                  <a:lnTo>
                    <a:pt x="25" y="18"/>
                  </a:lnTo>
                  <a:lnTo>
                    <a:pt x="25" y="23"/>
                  </a:lnTo>
                  <a:lnTo>
                    <a:pt x="25" y="29"/>
                  </a:lnTo>
                  <a:lnTo>
                    <a:pt x="20" y="29"/>
                  </a:lnTo>
                  <a:lnTo>
                    <a:pt x="16" y="29"/>
                  </a:lnTo>
                  <a:lnTo>
                    <a:pt x="16" y="34"/>
                  </a:lnTo>
                  <a:lnTo>
                    <a:pt x="11" y="34"/>
                  </a:lnTo>
                  <a:lnTo>
                    <a:pt x="1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25" name="Freeform 442"/>
            <p:cNvSpPr>
              <a:spLocks/>
            </p:cNvSpPr>
            <p:nvPr/>
          </p:nvSpPr>
          <p:spPr bwMode="auto">
            <a:xfrm>
              <a:off x="1405" y="2950"/>
              <a:ext cx="26" cy="74"/>
            </a:xfrm>
            <a:custGeom>
              <a:avLst/>
              <a:gdLst>
                <a:gd name="T0" fmla="*/ 0 w 32"/>
                <a:gd name="T1" fmla="*/ 71 h 88"/>
                <a:gd name="T2" fmla="*/ 7 w 32"/>
                <a:gd name="T3" fmla="*/ 70 h 88"/>
                <a:gd name="T4" fmla="*/ 10 w 32"/>
                <a:gd name="T5" fmla="*/ 65 h 88"/>
                <a:gd name="T6" fmla="*/ 15 w 32"/>
                <a:gd name="T7" fmla="*/ 61 h 88"/>
                <a:gd name="T8" fmla="*/ 19 w 32"/>
                <a:gd name="T9" fmla="*/ 56 h 88"/>
                <a:gd name="T10" fmla="*/ 20 w 32"/>
                <a:gd name="T11" fmla="*/ 47 h 88"/>
                <a:gd name="T12" fmla="*/ 24 w 32"/>
                <a:gd name="T13" fmla="*/ 40 h 88"/>
                <a:gd name="T14" fmla="*/ 24 w 32"/>
                <a:gd name="T15" fmla="*/ 32 h 88"/>
                <a:gd name="T16" fmla="*/ 24 w 32"/>
                <a:gd name="T17" fmla="*/ 27 h 88"/>
                <a:gd name="T18" fmla="*/ 24 w 32"/>
                <a:gd name="T19" fmla="*/ 19 h 88"/>
                <a:gd name="T20" fmla="*/ 20 w 32"/>
                <a:gd name="T21" fmla="*/ 15 h 88"/>
                <a:gd name="T22" fmla="*/ 19 w 32"/>
                <a:gd name="T23" fmla="*/ 10 h 88"/>
                <a:gd name="T24" fmla="*/ 15 w 32"/>
                <a:gd name="T25" fmla="*/ 6 h 88"/>
                <a:gd name="T26" fmla="*/ 10 w 32"/>
                <a:gd name="T27" fmla="*/ 2 h 88"/>
                <a:gd name="T28" fmla="*/ 7 w 32"/>
                <a:gd name="T29" fmla="*/ 0 h 88"/>
                <a:gd name="T30" fmla="*/ 0 w 32"/>
                <a:gd name="T31" fmla="*/ 0 h 88"/>
                <a:gd name="T32" fmla="*/ 0 w 32"/>
                <a:gd name="T33" fmla="*/ 21 h 88"/>
                <a:gd name="T34" fmla="*/ 0 w 32"/>
                <a:gd name="T35" fmla="*/ 21 h 88"/>
                <a:gd name="T36" fmla="*/ 4 w 32"/>
                <a:gd name="T37" fmla="*/ 21 h 88"/>
                <a:gd name="T38" fmla="*/ 4 w 32"/>
                <a:gd name="T39" fmla="*/ 21 h 88"/>
                <a:gd name="T40" fmla="*/ 7 w 32"/>
                <a:gd name="T41" fmla="*/ 25 h 88"/>
                <a:gd name="T42" fmla="*/ 7 w 32"/>
                <a:gd name="T43" fmla="*/ 25 h 88"/>
                <a:gd name="T44" fmla="*/ 7 w 32"/>
                <a:gd name="T45" fmla="*/ 29 h 88"/>
                <a:gd name="T46" fmla="*/ 7 w 32"/>
                <a:gd name="T47" fmla="*/ 29 h 88"/>
                <a:gd name="T48" fmla="*/ 9 w 32"/>
                <a:gd name="T49" fmla="*/ 32 h 88"/>
                <a:gd name="T50" fmla="*/ 7 w 32"/>
                <a:gd name="T51" fmla="*/ 32 h 88"/>
                <a:gd name="T52" fmla="*/ 7 w 32"/>
                <a:gd name="T53" fmla="*/ 36 h 88"/>
                <a:gd name="T54" fmla="*/ 7 w 32"/>
                <a:gd name="T55" fmla="*/ 40 h 88"/>
                <a:gd name="T56" fmla="*/ 7 w 32"/>
                <a:gd name="T57" fmla="*/ 45 h 88"/>
                <a:gd name="T58" fmla="*/ 4 w 32"/>
                <a:gd name="T59" fmla="*/ 45 h 88"/>
                <a:gd name="T60" fmla="*/ 4 w 32"/>
                <a:gd name="T61" fmla="*/ 50 h 88"/>
                <a:gd name="T62" fmla="*/ 0 w 32"/>
                <a:gd name="T63" fmla="*/ 50 h 88"/>
                <a:gd name="T64" fmla="*/ 0 w 32"/>
                <a:gd name="T65" fmla="*/ 53 h 88"/>
                <a:gd name="T66" fmla="*/ 0 w 32"/>
                <a:gd name="T67" fmla="*/ 74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
                <a:gd name="T103" fmla="*/ 0 h 88"/>
                <a:gd name="T104" fmla="*/ 32 w 32"/>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 h="88">
                  <a:moveTo>
                    <a:pt x="0" y="88"/>
                  </a:moveTo>
                  <a:lnTo>
                    <a:pt x="0" y="85"/>
                  </a:lnTo>
                  <a:lnTo>
                    <a:pt x="5" y="85"/>
                  </a:lnTo>
                  <a:lnTo>
                    <a:pt x="8" y="83"/>
                  </a:lnTo>
                  <a:lnTo>
                    <a:pt x="12" y="83"/>
                  </a:lnTo>
                  <a:lnTo>
                    <a:pt x="12" y="77"/>
                  </a:lnTo>
                  <a:lnTo>
                    <a:pt x="17" y="77"/>
                  </a:lnTo>
                  <a:lnTo>
                    <a:pt x="18" y="72"/>
                  </a:lnTo>
                  <a:lnTo>
                    <a:pt x="23" y="72"/>
                  </a:lnTo>
                  <a:lnTo>
                    <a:pt x="23" y="67"/>
                  </a:lnTo>
                  <a:lnTo>
                    <a:pt x="24" y="61"/>
                  </a:lnTo>
                  <a:lnTo>
                    <a:pt x="24" y="56"/>
                  </a:lnTo>
                  <a:lnTo>
                    <a:pt x="29" y="54"/>
                  </a:lnTo>
                  <a:lnTo>
                    <a:pt x="29" y="48"/>
                  </a:lnTo>
                  <a:lnTo>
                    <a:pt x="29" y="43"/>
                  </a:lnTo>
                  <a:lnTo>
                    <a:pt x="29" y="38"/>
                  </a:lnTo>
                  <a:lnTo>
                    <a:pt x="32" y="38"/>
                  </a:lnTo>
                  <a:lnTo>
                    <a:pt x="29" y="32"/>
                  </a:lnTo>
                  <a:lnTo>
                    <a:pt x="29" y="29"/>
                  </a:lnTo>
                  <a:lnTo>
                    <a:pt x="29" y="23"/>
                  </a:lnTo>
                  <a:lnTo>
                    <a:pt x="24" y="18"/>
                  </a:lnTo>
                  <a:lnTo>
                    <a:pt x="23" y="12"/>
                  </a:lnTo>
                  <a:lnTo>
                    <a:pt x="18" y="7"/>
                  </a:lnTo>
                  <a:lnTo>
                    <a:pt x="17" y="7"/>
                  </a:lnTo>
                  <a:lnTo>
                    <a:pt x="12" y="2"/>
                  </a:lnTo>
                  <a:lnTo>
                    <a:pt x="8" y="0"/>
                  </a:lnTo>
                  <a:lnTo>
                    <a:pt x="5" y="0"/>
                  </a:lnTo>
                  <a:lnTo>
                    <a:pt x="0" y="0"/>
                  </a:lnTo>
                  <a:lnTo>
                    <a:pt x="0" y="25"/>
                  </a:lnTo>
                  <a:lnTo>
                    <a:pt x="5" y="25"/>
                  </a:lnTo>
                  <a:lnTo>
                    <a:pt x="9" y="30"/>
                  </a:lnTo>
                  <a:lnTo>
                    <a:pt x="9" y="34"/>
                  </a:lnTo>
                  <a:lnTo>
                    <a:pt x="11" y="38"/>
                  </a:lnTo>
                  <a:lnTo>
                    <a:pt x="9" y="38"/>
                  </a:lnTo>
                  <a:lnTo>
                    <a:pt x="9" y="43"/>
                  </a:lnTo>
                  <a:lnTo>
                    <a:pt x="9" y="48"/>
                  </a:lnTo>
                  <a:lnTo>
                    <a:pt x="9" y="54"/>
                  </a:lnTo>
                  <a:lnTo>
                    <a:pt x="5" y="54"/>
                  </a:lnTo>
                  <a:lnTo>
                    <a:pt x="5" y="59"/>
                  </a:lnTo>
                  <a:lnTo>
                    <a:pt x="0" y="59"/>
                  </a:lnTo>
                  <a:lnTo>
                    <a:pt x="0" y="63"/>
                  </a:lnTo>
                  <a:lnTo>
                    <a:pt x="0"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26" name="Freeform 443"/>
            <p:cNvSpPr>
              <a:spLocks/>
            </p:cNvSpPr>
            <p:nvPr/>
          </p:nvSpPr>
          <p:spPr bwMode="auto">
            <a:xfrm>
              <a:off x="1977" y="2950"/>
              <a:ext cx="25" cy="74"/>
            </a:xfrm>
            <a:custGeom>
              <a:avLst/>
              <a:gdLst>
                <a:gd name="T0" fmla="*/ 21 w 32"/>
                <a:gd name="T1" fmla="*/ 71 h 88"/>
                <a:gd name="T2" fmla="*/ 14 w 32"/>
                <a:gd name="T3" fmla="*/ 70 h 88"/>
                <a:gd name="T4" fmla="*/ 9 w 32"/>
                <a:gd name="T5" fmla="*/ 65 h 88"/>
                <a:gd name="T6" fmla="*/ 5 w 32"/>
                <a:gd name="T7" fmla="*/ 61 h 88"/>
                <a:gd name="T8" fmla="*/ 2 w 32"/>
                <a:gd name="T9" fmla="*/ 56 h 88"/>
                <a:gd name="T10" fmla="*/ 0 w 32"/>
                <a:gd name="T11" fmla="*/ 47 h 88"/>
                <a:gd name="T12" fmla="*/ 0 w 32"/>
                <a:gd name="T13" fmla="*/ 40 h 88"/>
                <a:gd name="T14" fmla="*/ 0 w 32"/>
                <a:gd name="T15" fmla="*/ 32 h 88"/>
                <a:gd name="T16" fmla="*/ 0 w 32"/>
                <a:gd name="T17" fmla="*/ 27 h 88"/>
                <a:gd name="T18" fmla="*/ 0 w 32"/>
                <a:gd name="T19" fmla="*/ 19 h 88"/>
                <a:gd name="T20" fmla="*/ 0 w 32"/>
                <a:gd name="T21" fmla="*/ 15 h 88"/>
                <a:gd name="T22" fmla="*/ 2 w 32"/>
                <a:gd name="T23" fmla="*/ 10 h 88"/>
                <a:gd name="T24" fmla="*/ 5 w 32"/>
                <a:gd name="T25" fmla="*/ 6 h 88"/>
                <a:gd name="T26" fmla="*/ 9 w 32"/>
                <a:gd name="T27" fmla="*/ 2 h 88"/>
                <a:gd name="T28" fmla="*/ 14 w 32"/>
                <a:gd name="T29" fmla="*/ 0 h 88"/>
                <a:gd name="T30" fmla="*/ 21 w 32"/>
                <a:gd name="T31" fmla="*/ 0 h 88"/>
                <a:gd name="T32" fmla="*/ 25 w 32"/>
                <a:gd name="T33" fmla="*/ 21 h 88"/>
                <a:gd name="T34" fmla="*/ 21 w 32"/>
                <a:gd name="T35" fmla="*/ 21 h 88"/>
                <a:gd name="T36" fmla="*/ 18 w 32"/>
                <a:gd name="T37" fmla="*/ 21 h 88"/>
                <a:gd name="T38" fmla="*/ 14 w 32"/>
                <a:gd name="T39" fmla="*/ 21 h 88"/>
                <a:gd name="T40" fmla="*/ 12 w 32"/>
                <a:gd name="T41" fmla="*/ 25 h 88"/>
                <a:gd name="T42" fmla="*/ 9 w 32"/>
                <a:gd name="T43" fmla="*/ 25 h 88"/>
                <a:gd name="T44" fmla="*/ 9 w 32"/>
                <a:gd name="T45" fmla="*/ 29 h 88"/>
                <a:gd name="T46" fmla="*/ 9 w 32"/>
                <a:gd name="T47" fmla="*/ 29 h 88"/>
                <a:gd name="T48" fmla="*/ 9 w 32"/>
                <a:gd name="T49" fmla="*/ 32 h 88"/>
                <a:gd name="T50" fmla="*/ 9 w 32"/>
                <a:gd name="T51" fmla="*/ 32 h 88"/>
                <a:gd name="T52" fmla="*/ 9 w 32"/>
                <a:gd name="T53" fmla="*/ 36 h 88"/>
                <a:gd name="T54" fmla="*/ 9 w 32"/>
                <a:gd name="T55" fmla="*/ 40 h 88"/>
                <a:gd name="T56" fmla="*/ 12 w 32"/>
                <a:gd name="T57" fmla="*/ 45 h 88"/>
                <a:gd name="T58" fmla="*/ 14 w 32"/>
                <a:gd name="T59" fmla="*/ 45 h 88"/>
                <a:gd name="T60" fmla="*/ 18 w 32"/>
                <a:gd name="T61" fmla="*/ 50 h 88"/>
                <a:gd name="T62" fmla="*/ 21 w 32"/>
                <a:gd name="T63" fmla="*/ 50 h 88"/>
                <a:gd name="T64" fmla="*/ 25 w 32"/>
                <a:gd name="T65" fmla="*/ 53 h 88"/>
                <a:gd name="T66" fmla="*/ 25 w 32"/>
                <a:gd name="T67" fmla="*/ 74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
                <a:gd name="T103" fmla="*/ 0 h 88"/>
                <a:gd name="T104" fmla="*/ 32 w 32"/>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 h="88">
                  <a:moveTo>
                    <a:pt x="32" y="88"/>
                  </a:moveTo>
                  <a:lnTo>
                    <a:pt x="27" y="85"/>
                  </a:lnTo>
                  <a:lnTo>
                    <a:pt x="23" y="85"/>
                  </a:lnTo>
                  <a:lnTo>
                    <a:pt x="18" y="83"/>
                  </a:lnTo>
                  <a:lnTo>
                    <a:pt x="17" y="83"/>
                  </a:lnTo>
                  <a:lnTo>
                    <a:pt x="12" y="77"/>
                  </a:lnTo>
                  <a:lnTo>
                    <a:pt x="11" y="77"/>
                  </a:lnTo>
                  <a:lnTo>
                    <a:pt x="6" y="72"/>
                  </a:lnTo>
                  <a:lnTo>
                    <a:pt x="2" y="67"/>
                  </a:lnTo>
                  <a:lnTo>
                    <a:pt x="2" y="61"/>
                  </a:lnTo>
                  <a:lnTo>
                    <a:pt x="0" y="56"/>
                  </a:lnTo>
                  <a:lnTo>
                    <a:pt x="0" y="54"/>
                  </a:lnTo>
                  <a:lnTo>
                    <a:pt x="0" y="48"/>
                  </a:lnTo>
                  <a:lnTo>
                    <a:pt x="0" y="43"/>
                  </a:lnTo>
                  <a:lnTo>
                    <a:pt x="0" y="38"/>
                  </a:lnTo>
                  <a:lnTo>
                    <a:pt x="0" y="32"/>
                  </a:lnTo>
                  <a:lnTo>
                    <a:pt x="0" y="29"/>
                  </a:lnTo>
                  <a:lnTo>
                    <a:pt x="0" y="23"/>
                  </a:lnTo>
                  <a:lnTo>
                    <a:pt x="0" y="18"/>
                  </a:lnTo>
                  <a:lnTo>
                    <a:pt x="2" y="18"/>
                  </a:lnTo>
                  <a:lnTo>
                    <a:pt x="2" y="12"/>
                  </a:lnTo>
                  <a:lnTo>
                    <a:pt x="6" y="12"/>
                  </a:lnTo>
                  <a:lnTo>
                    <a:pt x="6" y="7"/>
                  </a:lnTo>
                  <a:lnTo>
                    <a:pt x="11" y="7"/>
                  </a:lnTo>
                  <a:lnTo>
                    <a:pt x="12" y="2"/>
                  </a:lnTo>
                  <a:lnTo>
                    <a:pt x="17" y="2"/>
                  </a:lnTo>
                  <a:lnTo>
                    <a:pt x="18" y="0"/>
                  </a:lnTo>
                  <a:lnTo>
                    <a:pt x="23" y="0"/>
                  </a:lnTo>
                  <a:lnTo>
                    <a:pt x="27" y="0"/>
                  </a:lnTo>
                  <a:lnTo>
                    <a:pt x="32" y="0"/>
                  </a:lnTo>
                  <a:lnTo>
                    <a:pt x="32" y="25"/>
                  </a:lnTo>
                  <a:lnTo>
                    <a:pt x="27" y="25"/>
                  </a:lnTo>
                  <a:lnTo>
                    <a:pt x="23" y="25"/>
                  </a:lnTo>
                  <a:lnTo>
                    <a:pt x="18" y="25"/>
                  </a:lnTo>
                  <a:lnTo>
                    <a:pt x="15" y="25"/>
                  </a:lnTo>
                  <a:lnTo>
                    <a:pt x="15" y="30"/>
                  </a:lnTo>
                  <a:lnTo>
                    <a:pt x="11" y="30"/>
                  </a:lnTo>
                  <a:lnTo>
                    <a:pt x="11" y="34"/>
                  </a:lnTo>
                  <a:lnTo>
                    <a:pt x="11" y="38"/>
                  </a:lnTo>
                  <a:lnTo>
                    <a:pt x="11" y="43"/>
                  </a:lnTo>
                  <a:lnTo>
                    <a:pt x="11" y="48"/>
                  </a:lnTo>
                  <a:lnTo>
                    <a:pt x="15" y="54"/>
                  </a:lnTo>
                  <a:lnTo>
                    <a:pt x="18" y="54"/>
                  </a:lnTo>
                  <a:lnTo>
                    <a:pt x="23" y="59"/>
                  </a:lnTo>
                  <a:lnTo>
                    <a:pt x="27" y="59"/>
                  </a:lnTo>
                  <a:lnTo>
                    <a:pt x="32" y="63"/>
                  </a:lnTo>
                  <a:lnTo>
                    <a:pt x="32"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27" name="Freeform 444"/>
            <p:cNvSpPr>
              <a:spLocks/>
            </p:cNvSpPr>
            <p:nvPr/>
          </p:nvSpPr>
          <p:spPr bwMode="auto">
            <a:xfrm>
              <a:off x="1048" y="3300"/>
              <a:ext cx="978" cy="454"/>
            </a:xfrm>
            <a:custGeom>
              <a:avLst/>
              <a:gdLst>
                <a:gd name="T0" fmla="*/ 978 w 1200"/>
                <a:gd name="T1" fmla="*/ 0 h 553"/>
                <a:gd name="T2" fmla="*/ 902 w 1200"/>
                <a:gd name="T3" fmla="*/ 0 h 553"/>
                <a:gd name="T4" fmla="*/ 902 w 1200"/>
                <a:gd name="T5" fmla="*/ 31 h 553"/>
                <a:gd name="T6" fmla="*/ 876 w 1200"/>
                <a:gd name="T7" fmla="*/ 31 h 553"/>
                <a:gd name="T8" fmla="*/ 876 w 1200"/>
                <a:gd name="T9" fmla="*/ 0 h 553"/>
                <a:gd name="T10" fmla="*/ 800 w 1200"/>
                <a:gd name="T11" fmla="*/ 0 h 553"/>
                <a:gd name="T12" fmla="*/ 800 w 1200"/>
                <a:gd name="T13" fmla="*/ 31 h 553"/>
                <a:gd name="T14" fmla="*/ 774 w 1200"/>
                <a:gd name="T15" fmla="*/ 31 h 553"/>
                <a:gd name="T16" fmla="*/ 774 w 1200"/>
                <a:gd name="T17" fmla="*/ 0 h 553"/>
                <a:gd name="T18" fmla="*/ 697 w 1200"/>
                <a:gd name="T19" fmla="*/ 0 h 553"/>
                <a:gd name="T20" fmla="*/ 697 w 1200"/>
                <a:gd name="T21" fmla="*/ 31 h 553"/>
                <a:gd name="T22" fmla="*/ 680 w 1200"/>
                <a:gd name="T23" fmla="*/ 31 h 553"/>
                <a:gd name="T24" fmla="*/ 680 w 1200"/>
                <a:gd name="T25" fmla="*/ 0 h 553"/>
                <a:gd name="T26" fmla="*/ 604 w 1200"/>
                <a:gd name="T27" fmla="*/ 0 h 553"/>
                <a:gd name="T28" fmla="*/ 604 w 1200"/>
                <a:gd name="T29" fmla="*/ 31 h 553"/>
                <a:gd name="T30" fmla="*/ 579 w 1200"/>
                <a:gd name="T31" fmla="*/ 31 h 553"/>
                <a:gd name="T32" fmla="*/ 579 w 1200"/>
                <a:gd name="T33" fmla="*/ 0 h 553"/>
                <a:gd name="T34" fmla="*/ 501 w 1200"/>
                <a:gd name="T35" fmla="*/ 0 h 553"/>
                <a:gd name="T36" fmla="*/ 501 w 1200"/>
                <a:gd name="T37" fmla="*/ 31 h 553"/>
                <a:gd name="T38" fmla="*/ 477 w 1200"/>
                <a:gd name="T39" fmla="*/ 31 h 553"/>
                <a:gd name="T40" fmla="*/ 477 w 1200"/>
                <a:gd name="T41" fmla="*/ 0 h 553"/>
                <a:gd name="T42" fmla="*/ 399 w 1200"/>
                <a:gd name="T43" fmla="*/ 0 h 553"/>
                <a:gd name="T44" fmla="*/ 399 w 1200"/>
                <a:gd name="T45" fmla="*/ 31 h 553"/>
                <a:gd name="T46" fmla="*/ 373 w 1200"/>
                <a:gd name="T47" fmla="*/ 31 h 553"/>
                <a:gd name="T48" fmla="*/ 373 w 1200"/>
                <a:gd name="T49" fmla="*/ 0 h 553"/>
                <a:gd name="T50" fmla="*/ 306 w 1200"/>
                <a:gd name="T51" fmla="*/ 0 h 553"/>
                <a:gd name="T52" fmla="*/ 306 w 1200"/>
                <a:gd name="T53" fmla="*/ 31 h 553"/>
                <a:gd name="T54" fmla="*/ 280 w 1200"/>
                <a:gd name="T55" fmla="*/ 31 h 553"/>
                <a:gd name="T56" fmla="*/ 280 w 1200"/>
                <a:gd name="T57" fmla="*/ 0 h 553"/>
                <a:gd name="T58" fmla="*/ 203 w 1200"/>
                <a:gd name="T59" fmla="*/ 0 h 553"/>
                <a:gd name="T60" fmla="*/ 203 w 1200"/>
                <a:gd name="T61" fmla="*/ 31 h 553"/>
                <a:gd name="T62" fmla="*/ 178 w 1200"/>
                <a:gd name="T63" fmla="*/ 31 h 553"/>
                <a:gd name="T64" fmla="*/ 178 w 1200"/>
                <a:gd name="T65" fmla="*/ 0 h 553"/>
                <a:gd name="T66" fmla="*/ 101 w 1200"/>
                <a:gd name="T67" fmla="*/ 0 h 553"/>
                <a:gd name="T68" fmla="*/ 101 w 1200"/>
                <a:gd name="T69" fmla="*/ 31 h 553"/>
                <a:gd name="T70" fmla="*/ 76 w 1200"/>
                <a:gd name="T71" fmla="*/ 31 h 553"/>
                <a:gd name="T72" fmla="*/ 76 w 1200"/>
                <a:gd name="T73" fmla="*/ 0 h 553"/>
                <a:gd name="T74" fmla="*/ 0 w 1200"/>
                <a:gd name="T75" fmla="*/ 0 h 553"/>
                <a:gd name="T76" fmla="*/ 0 w 1200"/>
                <a:gd name="T77" fmla="*/ 454 h 553"/>
                <a:gd name="T78" fmla="*/ 978 w 1200"/>
                <a:gd name="T79" fmla="*/ 454 h 553"/>
                <a:gd name="T80" fmla="*/ 978 w 1200"/>
                <a:gd name="T81" fmla="*/ 0 h 553"/>
                <a:gd name="T82" fmla="*/ 978 w 1200"/>
                <a:gd name="T83" fmla="*/ 0 h 5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00"/>
                <a:gd name="T127" fmla="*/ 0 h 553"/>
                <a:gd name="T128" fmla="*/ 1200 w 1200"/>
                <a:gd name="T129" fmla="*/ 553 h 55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00" h="553">
                  <a:moveTo>
                    <a:pt x="1200" y="0"/>
                  </a:moveTo>
                  <a:lnTo>
                    <a:pt x="1107" y="0"/>
                  </a:lnTo>
                  <a:lnTo>
                    <a:pt x="1107" y="38"/>
                  </a:lnTo>
                  <a:lnTo>
                    <a:pt x="1075" y="38"/>
                  </a:lnTo>
                  <a:lnTo>
                    <a:pt x="1075" y="0"/>
                  </a:lnTo>
                  <a:lnTo>
                    <a:pt x="982" y="0"/>
                  </a:lnTo>
                  <a:lnTo>
                    <a:pt x="982" y="38"/>
                  </a:lnTo>
                  <a:lnTo>
                    <a:pt x="950" y="38"/>
                  </a:lnTo>
                  <a:lnTo>
                    <a:pt x="950" y="0"/>
                  </a:lnTo>
                  <a:lnTo>
                    <a:pt x="855" y="0"/>
                  </a:lnTo>
                  <a:lnTo>
                    <a:pt x="855" y="38"/>
                  </a:lnTo>
                  <a:lnTo>
                    <a:pt x="834" y="38"/>
                  </a:lnTo>
                  <a:lnTo>
                    <a:pt x="834" y="0"/>
                  </a:lnTo>
                  <a:lnTo>
                    <a:pt x="741" y="0"/>
                  </a:lnTo>
                  <a:lnTo>
                    <a:pt x="741" y="38"/>
                  </a:lnTo>
                  <a:lnTo>
                    <a:pt x="710" y="38"/>
                  </a:lnTo>
                  <a:lnTo>
                    <a:pt x="710" y="0"/>
                  </a:lnTo>
                  <a:lnTo>
                    <a:pt x="615" y="0"/>
                  </a:lnTo>
                  <a:lnTo>
                    <a:pt x="615" y="38"/>
                  </a:lnTo>
                  <a:lnTo>
                    <a:pt x="585" y="38"/>
                  </a:lnTo>
                  <a:lnTo>
                    <a:pt x="585" y="0"/>
                  </a:lnTo>
                  <a:lnTo>
                    <a:pt x="490" y="0"/>
                  </a:lnTo>
                  <a:lnTo>
                    <a:pt x="490" y="38"/>
                  </a:lnTo>
                  <a:lnTo>
                    <a:pt x="458" y="38"/>
                  </a:lnTo>
                  <a:lnTo>
                    <a:pt x="458" y="0"/>
                  </a:lnTo>
                  <a:lnTo>
                    <a:pt x="376" y="0"/>
                  </a:lnTo>
                  <a:lnTo>
                    <a:pt x="376" y="38"/>
                  </a:lnTo>
                  <a:lnTo>
                    <a:pt x="344" y="38"/>
                  </a:lnTo>
                  <a:lnTo>
                    <a:pt x="344" y="0"/>
                  </a:lnTo>
                  <a:lnTo>
                    <a:pt x="249" y="0"/>
                  </a:lnTo>
                  <a:lnTo>
                    <a:pt x="249" y="38"/>
                  </a:lnTo>
                  <a:lnTo>
                    <a:pt x="219" y="38"/>
                  </a:lnTo>
                  <a:lnTo>
                    <a:pt x="219" y="0"/>
                  </a:lnTo>
                  <a:lnTo>
                    <a:pt x="124" y="0"/>
                  </a:lnTo>
                  <a:lnTo>
                    <a:pt x="124" y="38"/>
                  </a:lnTo>
                  <a:lnTo>
                    <a:pt x="93" y="38"/>
                  </a:lnTo>
                  <a:lnTo>
                    <a:pt x="93" y="0"/>
                  </a:lnTo>
                  <a:lnTo>
                    <a:pt x="0" y="0"/>
                  </a:lnTo>
                  <a:lnTo>
                    <a:pt x="0" y="553"/>
                  </a:lnTo>
                  <a:lnTo>
                    <a:pt x="1200" y="553"/>
                  </a:lnTo>
                  <a:lnTo>
                    <a:pt x="1200" y="0"/>
                  </a:lnTo>
                  <a:close/>
                </a:path>
              </a:pathLst>
            </a:custGeom>
            <a:solidFill>
              <a:srgbClr val="CC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28" name="Freeform 445"/>
            <p:cNvSpPr>
              <a:spLocks/>
            </p:cNvSpPr>
            <p:nvPr/>
          </p:nvSpPr>
          <p:spPr bwMode="auto">
            <a:xfrm>
              <a:off x="1048" y="3300"/>
              <a:ext cx="978" cy="454"/>
            </a:xfrm>
            <a:custGeom>
              <a:avLst/>
              <a:gdLst>
                <a:gd name="T0" fmla="*/ 978 w 1200"/>
                <a:gd name="T1" fmla="*/ 0 h 553"/>
                <a:gd name="T2" fmla="*/ 902 w 1200"/>
                <a:gd name="T3" fmla="*/ 0 h 553"/>
                <a:gd name="T4" fmla="*/ 902 w 1200"/>
                <a:gd name="T5" fmla="*/ 31 h 553"/>
                <a:gd name="T6" fmla="*/ 876 w 1200"/>
                <a:gd name="T7" fmla="*/ 31 h 553"/>
                <a:gd name="T8" fmla="*/ 876 w 1200"/>
                <a:gd name="T9" fmla="*/ 0 h 553"/>
                <a:gd name="T10" fmla="*/ 800 w 1200"/>
                <a:gd name="T11" fmla="*/ 0 h 553"/>
                <a:gd name="T12" fmla="*/ 800 w 1200"/>
                <a:gd name="T13" fmla="*/ 31 h 553"/>
                <a:gd name="T14" fmla="*/ 774 w 1200"/>
                <a:gd name="T15" fmla="*/ 31 h 553"/>
                <a:gd name="T16" fmla="*/ 774 w 1200"/>
                <a:gd name="T17" fmla="*/ 0 h 553"/>
                <a:gd name="T18" fmla="*/ 697 w 1200"/>
                <a:gd name="T19" fmla="*/ 0 h 553"/>
                <a:gd name="T20" fmla="*/ 697 w 1200"/>
                <a:gd name="T21" fmla="*/ 31 h 553"/>
                <a:gd name="T22" fmla="*/ 680 w 1200"/>
                <a:gd name="T23" fmla="*/ 31 h 553"/>
                <a:gd name="T24" fmla="*/ 680 w 1200"/>
                <a:gd name="T25" fmla="*/ 0 h 553"/>
                <a:gd name="T26" fmla="*/ 604 w 1200"/>
                <a:gd name="T27" fmla="*/ 0 h 553"/>
                <a:gd name="T28" fmla="*/ 604 w 1200"/>
                <a:gd name="T29" fmla="*/ 31 h 553"/>
                <a:gd name="T30" fmla="*/ 579 w 1200"/>
                <a:gd name="T31" fmla="*/ 31 h 553"/>
                <a:gd name="T32" fmla="*/ 579 w 1200"/>
                <a:gd name="T33" fmla="*/ 0 h 553"/>
                <a:gd name="T34" fmla="*/ 501 w 1200"/>
                <a:gd name="T35" fmla="*/ 0 h 553"/>
                <a:gd name="T36" fmla="*/ 501 w 1200"/>
                <a:gd name="T37" fmla="*/ 31 h 553"/>
                <a:gd name="T38" fmla="*/ 477 w 1200"/>
                <a:gd name="T39" fmla="*/ 31 h 553"/>
                <a:gd name="T40" fmla="*/ 477 w 1200"/>
                <a:gd name="T41" fmla="*/ 0 h 553"/>
                <a:gd name="T42" fmla="*/ 399 w 1200"/>
                <a:gd name="T43" fmla="*/ 0 h 553"/>
                <a:gd name="T44" fmla="*/ 399 w 1200"/>
                <a:gd name="T45" fmla="*/ 31 h 553"/>
                <a:gd name="T46" fmla="*/ 373 w 1200"/>
                <a:gd name="T47" fmla="*/ 31 h 553"/>
                <a:gd name="T48" fmla="*/ 373 w 1200"/>
                <a:gd name="T49" fmla="*/ 0 h 553"/>
                <a:gd name="T50" fmla="*/ 306 w 1200"/>
                <a:gd name="T51" fmla="*/ 0 h 553"/>
                <a:gd name="T52" fmla="*/ 306 w 1200"/>
                <a:gd name="T53" fmla="*/ 31 h 553"/>
                <a:gd name="T54" fmla="*/ 280 w 1200"/>
                <a:gd name="T55" fmla="*/ 31 h 553"/>
                <a:gd name="T56" fmla="*/ 280 w 1200"/>
                <a:gd name="T57" fmla="*/ 0 h 553"/>
                <a:gd name="T58" fmla="*/ 203 w 1200"/>
                <a:gd name="T59" fmla="*/ 0 h 553"/>
                <a:gd name="T60" fmla="*/ 203 w 1200"/>
                <a:gd name="T61" fmla="*/ 31 h 553"/>
                <a:gd name="T62" fmla="*/ 178 w 1200"/>
                <a:gd name="T63" fmla="*/ 31 h 553"/>
                <a:gd name="T64" fmla="*/ 178 w 1200"/>
                <a:gd name="T65" fmla="*/ 0 h 553"/>
                <a:gd name="T66" fmla="*/ 101 w 1200"/>
                <a:gd name="T67" fmla="*/ 0 h 553"/>
                <a:gd name="T68" fmla="*/ 101 w 1200"/>
                <a:gd name="T69" fmla="*/ 31 h 553"/>
                <a:gd name="T70" fmla="*/ 76 w 1200"/>
                <a:gd name="T71" fmla="*/ 31 h 553"/>
                <a:gd name="T72" fmla="*/ 76 w 1200"/>
                <a:gd name="T73" fmla="*/ 0 h 553"/>
                <a:gd name="T74" fmla="*/ 0 w 1200"/>
                <a:gd name="T75" fmla="*/ 0 h 553"/>
                <a:gd name="T76" fmla="*/ 0 w 1200"/>
                <a:gd name="T77" fmla="*/ 454 h 553"/>
                <a:gd name="T78" fmla="*/ 978 w 1200"/>
                <a:gd name="T79" fmla="*/ 454 h 553"/>
                <a:gd name="T80" fmla="*/ 978 w 1200"/>
                <a:gd name="T81" fmla="*/ 0 h 553"/>
                <a:gd name="T82" fmla="*/ 978 w 1200"/>
                <a:gd name="T83" fmla="*/ 0 h 5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00"/>
                <a:gd name="T127" fmla="*/ 0 h 553"/>
                <a:gd name="T128" fmla="*/ 1200 w 1200"/>
                <a:gd name="T129" fmla="*/ 553 h 55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00" h="553">
                  <a:moveTo>
                    <a:pt x="1200" y="0"/>
                  </a:moveTo>
                  <a:lnTo>
                    <a:pt x="1107" y="0"/>
                  </a:lnTo>
                  <a:lnTo>
                    <a:pt x="1107" y="38"/>
                  </a:lnTo>
                  <a:lnTo>
                    <a:pt x="1075" y="38"/>
                  </a:lnTo>
                  <a:lnTo>
                    <a:pt x="1075" y="0"/>
                  </a:lnTo>
                  <a:lnTo>
                    <a:pt x="982" y="0"/>
                  </a:lnTo>
                  <a:lnTo>
                    <a:pt x="982" y="38"/>
                  </a:lnTo>
                  <a:lnTo>
                    <a:pt x="950" y="38"/>
                  </a:lnTo>
                  <a:lnTo>
                    <a:pt x="950" y="0"/>
                  </a:lnTo>
                  <a:lnTo>
                    <a:pt x="855" y="0"/>
                  </a:lnTo>
                  <a:lnTo>
                    <a:pt x="855" y="38"/>
                  </a:lnTo>
                  <a:lnTo>
                    <a:pt x="834" y="38"/>
                  </a:lnTo>
                  <a:lnTo>
                    <a:pt x="834" y="0"/>
                  </a:lnTo>
                  <a:lnTo>
                    <a:pt x="741" y="0"/>
                  </a:lnTo>
                  <a:lnTo>
                    <a:pt x="741" y="38"/>
                  </a:lnTo>
                  <a:lnTo>
                    <a:pt x="710" y="38"/>
                  </a:lnTo>
                  <a:lnTo>
                    <a:pt x="710" y="0"/>
                  </a:lnTo>
                  <a:lnTo>
                    <a:pt x="615" y="0"/>
                  </a:lnTo>
                  <a:lnTo>
                    <a:pt x="615" y="38"/>
                  </a:lnTo>
                  <a:lnTo>
                    <a:pt x="585" y="38"/>
                  </a:lnTo>
                  <a:lnTo>
                    <a:pt x="585" y="0"/>
                  </a:lnTo>
                  <a:lnTo>
                    <a:pt x="490" y="0"/>
                  </a:lnTo>
                  <a:lnTo>
                    <a:pt x="490" y="38"/>
                  </a:lnTo>
                  <a:lnTo>
                    <a:pt x="458" y="38"/>
                  </a:lnTo>
                  <a:lnTo>
                    <a:pt x="458" y="0"/>
                  </a:lnTo>
                  <a:lnTo>
                    <a:pt x="376" y="0"/>
                  </a:lnTo>
                  <a:lnTo>
                    <a:pt x="376" y="38"/>
                  </a:lnTo>
                  <a:lnTo>
                    <a:pt x="344" y="38"/>
                  </a:lnTo>
                  <a:lnTo>
                    <a:pt x="344" y="0"/>
                  </a:lnTo>
                  <a:lnTo>
                    <a:pt x="249" y="0"/>
                  </a:lnTo>
                  <a:lnTo>
                    <a:pt x="249" y="38"/>
                  </a:lnTo>
                  <a:lnTo>
                    <a:pt x="219" y="38"/>
                  </a:lnTo>
                  <a:lnTo>
                    <a:pt x="219" y="0"/>
                  </a:lnTo>
                  <a:lnTo>
                    <a:pt x="124" y="0"/>
                  </a:lnTo>
                  <a:lnTo>
                    <a:pt x="124" y="38"/>
                  </a:lnTo>
                  <a:lnTo>
                    <a:pt x="93" y="38"/>
                  </a:lnTo>
                  <a:lnTo>
                    <a:pt x="93" y="0"/>
                  </a:lnTo>
                  <a:lnTo>
                    <a:pt x="0" y="0"/>
                  </a:lnTo>
                  <a:lnTo>
                    <a:pt x="0" y="553"/>
                  </a:lnTo>
                  <a:lnTo>
                    <a:pt x="1200" y="553"/>
                  </a:lnTo>
                  <a:lnTo>
                    <a:pt x="1200"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329" name="Freeform 446"/>
            <p:cNvSpPr>
              <a:spLocks/>
            </p:cNvSpPr>
            <p:nvPr/>
          </p:nvSpPr>
          <p:spPr bwMode="auto">
            <a:xfrm>
              <a:off x="3493" y="3260"/>
              <a:ext cx="1073" cy="451"/>
            </a:xfrm>
            <a:custGeom>
              <a:avLst/>
              <a:gdLst>
                <a:gd name="T0" fmla="*/ 996 w 1316"/>
                <a:gd name="T1" fmla="*/ 20 h 551"/>
                <a:gd name="T2" fmla="*/ 970 w 1316"/>
                <a:gd name="T3" fmla="*/ 20 h 551"/>
                <a:gd name="T4" fmla="*/ 970 w 1316"/>
                <a:gd name="T5" fmla="*/ 0 h 551"/>
                <a:gd name="T6" fmla="*/ 894 w 1316"/>
                <a:gd name="T7" fmla="*/ 0 h 551"/>
                <a:gd name="T8" fmla="*/ 894 w 1316"/>
                <a:gd name="T9" fmla="*/ 20 h 551"/>
                <a:gd name="T10" fmla="*/ 868 w 1316"/>
                <a:gd name="T11" fmla="*/ 20 h 551"/>
                <a:gd name="T12" fmla="*/ 868 w 1316"/>
                <a:gd name="T13" fmla="*/ 0 h 551"/>
                <a:gd name="T14" fmla="*/ 793 w 1316"/>
                <a:gd name="T15" fmla="*/ 0 h 551"/>
                <a:gd name="T16" fmla="*/ 793 w 1316"/>
                <a:gd name="T17" fmla="*/ 20 h 551"/>
                <a:gd name="T18" fmla="*/ 775 w 1316"/>
                <a:gd name="T19" fmla="*/ 20 h 551"/>
                <a:gd name="T20" fmla="*/ 775 w 1316"/>
                <a:gd name="T21" fmla="*/ 0 h 551"/>
                <a:gd name="T22" fmla="*/ 698 w 1316"/>
                <a:gd name="T23" fmla="*/ 0 h 551"/>
                <a:gd name="T24" fmla="*/ 698 w 1316"/>
                <a:gd name="T25" fmla="*/ 20 h 551"/>
                <a:gd name="T26" fmla="*/ 672 w 1316"/>
                <a:gd name="T27" fmla="*/ 20 h 551"/>
                <a:gd name="T28" fmla="*/ 672 w 1316"/>
                <a:gd name="T29" fmla="*/ 0 h 551"/>
                <a:gd name="T30" fmla="*/ 596 w 1316"/>
                <a:gd name="T31" fmla="*/ 0 h 551"/>
                <a:gd name="T32" fmla="*/ 596 w 1316"/>
                <a:gd name="T33" fmla="*/ 20 h 551"/>
                <a:gd name="T34" fmla="*/ 570 w 1316"/>
                <a:gd name="T35" fmla="*/ 20 h 551"/>
                <a:gd name="T36" fmla="*/ 570 w 1316"/>
                <a:gd name="T37" fmla="*/ 0 h 551"/>
                <a:gd name="T38" fmla="*/ 494 w 1316"/>
                <a:gd name="T39" fmla="*/ 0 h 551"/>
                <a:gd name="T40" fmla="*/ 494 w 1316"/>
                <a:gd name="T41" fmla="*/ 20 h 551"/>
                <a:gd name="T42" fmla="*/ 469 w 1316"/>
                <a:gd name="T43" fmla="*/ 20 h 551"/>
                <a:gd name="T44" fmla="*/ 469 w 1316"/>
                <a:gd name="T45" fmla="*/ 0 h 551"/>
                <a:gd name="T46" fmla="*/ 391 w 1316"/>
                <a:gd name="T47" fmla="*/ 0 h 551"/>
                <a:gd name="T48" fmla="*/ 391 w 1316"/>
                <a:gd name="T49" fmla="*/ 20 h 551"/>
                <a:gd name="T50" fmla="*/ 374 w 1316"/>
                <a:gd name="T51" fmla="*/ 20 h 551"/>
                <a:gd name="T52" fmla="*/ 374 w 1316"/>
                <a:gd name="T53" fmla="*/ 0 h 551"/>
                <a:gd name="T54" fmla="*/ 298 w 1316"/>
                <a:gd name="T55" fmla="*/ 0 h 551"/>
                <a:gd name="T56" fmla="*/ 298 w 1316"/>
                <a:gd name="T57" fmla="*/ 20 h 551"/>
                <a:gd name="T58" fmla="*/ 272 w 1316"/>
                <a:gd name="T59" fmla="*/ 20 h 551"/>
                <a:gd name="T60" fmla="*/ 272 w 1316"/>
                <a:gd name="T61" fmla="*/ 0 h 551"/>
                <a:gd name="T62" fmla="*/ 196 w 1316"/>
                <a:gd name="T63" fmla="*/ 0 h 551"/>
                <a:gd name="T64" fmla="*/ 196 w 1316"/>
                <a:gd name="T65" fmla="*/ 20 h 551"/>
                <a:gd name="T66" fmla="*/ 170 w 1316"/>
                <a:gd name="T67" fmla="*/ 20 h 551"/>
                <a:gd name="T68" fmla="*/ 170 w 1316"/>
                <a:gd name="T69" fmla="*/ 0 h 551"/>
                <a:gd name="T70" fmla="*/ 93 w 1316"/>
                <a:gd name="T71" fmla="*/ 0 h 551"/>
                <a:gd name="T72" fmla="*/ 93 w 1316"/>
                <a:gd name="T73" fmla="*/ 20 h 551"/>
                <a:gd name="T74" fmla="*/ 76 w 1316"/>
                <a:gd name="T75" fmla="*/ 20 h 551"/>
                <a:gd name="T76" fmla="*/ 76 w 1316"/>
                <a:gd name="T77" fmla="*/ 0 h 551"/>
                <a:gd name="T78" fmla="*/ 0 w 1316"/>
                <a:gd name="T79" fmla="*/ 0 h 551"/>
                <a:gd name="T80" fmla="*/ 0 w 1316"/>
                <a:gd name="T81" fmla="*/ 451 h 551"/>
                <a:gd name="T82" fmla="*/ 1073 w 1316"/>
                <a:gd name="T83" fmla="*/ 451 h 551"/>
                <a:gd name="T84" fmla="*/ 1073 w 1316"/>
                <a:gd name="T85" fmla="*/ 0 h 551"/>
                <a:gd name="T86" fmla="*/ 996 w 1316"/>
                <a:gd name="T87" fmla="*/ 0 h 551"/>
                <a:gd name="T88" fmla="*/ 996 w 1316"/>
                <a:gd name="T89" fmla="*/ 20 h 551"/>
                <a:gd name="T90" fmla="*/ 996 w 1316"/>
                <a:gd name="T91" fmla="*/ 20 h 5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16"/>
                <a:gd name="T139" fmla="*/ 0 h 551"/>
                <a:gd name="T140" fmla="*/ 1316 w 1316"/>
                <a:gd name="T141" fmla="*/ 551 h 55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16" h="551">
                  <a:moveTo>
                    <a:pt x="1221" y="25"/>
                  </a:moveTo>
                  <a:lnTo>
                    <a:pt x="1190" y="25"/>
                  </a:lnTo>
                  <a:lnTo>
                    <a:pt x="1190" y="0"/>
                  </a:lnTo>
                  <a:lnTo>
                    <a:pt x="1097" y="0"/>
                  </a:lnTo>
                  <a:lnTo>
                    <a:pt x="1097" y="25"/>
                  </a:lnTo>
                  <a:lnTo>
                    <a:pt x="1065" y="25"/>
                  </a:lnTo>
                  <a:lnTo>
                    <a:pt x="1065" y="0"/>
                  </a:lnTo>
                  <a:lnTo>
                    <a:pt x="972" y="0"/>
                  </a:lnTo>
                  <a:lnTo>
                    <a:pt x="972" y="25"/>
                  </a:lnTo>
                  <a:lnTo>
                    <a:pt x="951" y="25"/>
                  </a:lnTo>
                  <a:lnTo>
                    <a:pt x="951" y="0"/>
                  </a:lnTo>
                  <a:lnTo>
                    <a:pt x="856" y="0"/>
                  </a:lnTo>
                  <a:lnTo>
                    <a:pt x="856" y="25"/>
                  </a:lnTo>
                  <a:lnTo>
                    <a:pt x="824" y="25"/>
                  </a:lnTo>
                  <a:lnTo>
                    <a:pt x="824" y="0"/>
                  </a:lnTo>
                  <a:lnTo>
                    <a:pt x="731" y="0"/>
                  </a:lnTo>
                  <a:lnTo>
                    <a:pt x="731" y="25"/>
                  </a:lnTo>
                  <a:lnTo>
                    <a:pt x="699" y="25"/>
                  </a:lnTo>
                  <a:lnTo>
                    <a:pt x="699" y="0"/>
                  </a:lnTo>
                  <a:lnTo>
                    <a:pt x="606" y="0"/>
                  </a:lnTo>
                  <a:lnTo>
                    <a:pt x="606" y="25"/>
                  </a:lnTo>
                  <a:lnTo>
                    <a:pt x="575" y="25"/>
                  </a:lnTo>
                  <a:lnTo>
                    <a:pt x="575" y="0"/>
                  </a:lnTo>
                  <a:lnTo>
                    <a:pt x="480" y="0"/>
                  </a:lnTo>
                  <a:lnTo>
                    <a:pt x="480" y="25"/>
                  </a:lnTo>
                  <a:lnTo>
                    <a:pt x="459" y="25"/>
                  </a:lnTo>
                  <a:lnTo>
                    <a:pt x="459" y="0"/>
                  </a:lnTo>
                  <a:lnTo>
                    <a:pt x="366" y="0"/>
                  </a:lnTo>
                  <a:lnTo>
                    <a:pt x="366" y="25"/>
                  </a:lnTo>
                  <a:lnTo>
                    <a:pt x="334" y="25"/>
                  </a:lnTo>
                  <a:lnTo>
                    <a:pt x="334" y="0"/>
                  </a:lnTo>
                  <a:lnTo>
                    <a:pt x="241" y="0"/>
                  </a:lnTo>
                  <a:lnTo>
                    <a:pt x="241" y="25"/>
                  </a:lnTo>
                  <a:lnTo>
                    <a:pt x="209" y="25"/>
                  </a:lnTo>
                  <a:lnTo>
                    <a:pt x="209" y="0"/>
                  </a:lnTo>
                  <a:lnTo>
                    <a:pt x="114" y="0"/>
                  </a:lnTo>
                  <a:lnTo>
                    <a:pt x="114" y="25"/>
                  </a:lnTo>
                  <a:lnTo>
                    <a:pt x="93" y="25"/>
                  </a:lnTo>
                  <a:lnTo>
                    <a:pt x="93" y="0"/>
                  </a:lnTo>
                  <a:lnTo>
                    <a:pt x="0" y="0"/>
                  </a:lnTo>
                  <a:lnTo>
                    <a:pt x="0" y="551"/>
                  </a:lnTo>
                  <a:lnTo>
                    <a:pt x="1316" y="551"/>
                  </a:lnTo>
                  <a:lnTo>
                    <a:pt x="1316" y="0"/>
                  </a:lnTo>
                  <a:lnTo>
                    <a:pt x="1221" y="0"/>
                  </a:lnTo>
                  <a:lnTo>
                    <a:pt x="1221" y="25"/>
                  </a:lnTo>
                  <a:close/>
                </a:path>
              </a:pathLst>
            </a:custGeom>
            <a:solidFill>
              <a:srgbClr val="CC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30" name="Freeform 447"/>
            <p:cNvSpPr>
              <a:spLocks/>
            </p:cNvSpPr>
            <p:nvPr/>
          </p:nvSpPr>
          <p:spPr bwMode="auto">
            <a:xfrm>
              <a:off x="3493" y="3260"/>
              <a:ext cx="1073" cy="451"/>
            </a:xfrm>
            <a:custGeom>
              <a:avLst/>
              <a:gdLst>
                <a:gd name="T0" fmla="*/ 996 w 1316"/>
                <a:gd name="T1" fmla="*/ 20 h 551"/>
                <a:gd name="T2" fmla="*/ 970 w 1316"/>
                <a:gd name="T3" fmla="*/ 20 h 551"/>
                <a:gd name="T4" fmla="*/ 970 w 1316"/>
                <a:gd name="T5" fmla="*/ 0 h 551"/>
                <a:gd name="T6" fmla="*/ 894 w 1316"/>
                <a:gd name="T7" fmla="*/ 0 h 551"/>
                <a:gd name="T8" fmla="*/ 894 w 1316"/>
                <a:gd name="T9" fmla="*/ 20 h 551"/>
                <a:gd name="T10" fmla="*/ 868 w 1316"/>
                <a:gd name="T11" fmla="*/ 20 h 551"/>
                <a:gd name="T12" fmla="*/ 868 w 1316"/>
                <a:gd name="T13" fmla="*/ 0 h 551"/>
                <a:gd name="T14" fmla="*/ 793 w 1316"/>
                <a:gd name="T15" fmla="*/ 0 h 551"/>
                <a:gd name="T16" fmla="*/ 793 w 1316"/>
                <a:gd name="T17" fmla="*/ 20 h 551"/>
                <a:gd name="T18" fmla="*/ 775 w 1316"/>
                <a:gd name="T19" fmla="*/ 20 h 551"/>
                <a:gd name="T20" fmla="*/ 775 w 1316"/>
                <a:gd name="T21" fmla="*/ 0 h 551"/>
                <a:gd name="T22" fmla="*/ 698 w 1316"/>
                <a:gd name="T23" fmla="*/ 0 h 551"/>
                <a:gd name="T24" fmla="*/ 698 w 1316"/>
                <a:gd name="T25" fmla="*/ 20 h 551"/>
                <a:gd name="T26" fmla="*/ 672 w 1316"/>
                <a:gd name="T27" fmla="*/ 20 h 551"/>
                <a:gd name="T28" fmla="*/ 672 w 1316"/>
                <a:gd name="T29" fmla="*/ 0 h 551"/>
                <a:gd name="T30" fmla="*/ 596 w 1316"/>
                <a:gd name="T31" fmla="*/ 0 h 551"/>
                <a:gd name="T32" fmla="*/ 596 w 1316"/>
                <a:gd name="T33" fmla="*/ 20 h 551"/>
                <a:gd name="T34" fmla="*/ 570 w 1316"/>
                <a:gd name="T35" fmla="*/ 20 h 551"/>
                <a:gd name="T36" fmla="*/ 570 w 1316"/>
                <a:gd name="T37" fmla="*/ 0 h 551"/>
                <a:gd name="T38" fmla="*/ 494 w 1316"/>
                <a:gd name="T39" fmla="*/ 0 h 551"/>
                <a:gd name="T40" fmla="*/ 494 w 1316"/>
                <a:gd name="T41" fmla="*/ 20 h 551"/>
                <a:gd name="T42" fmla="*/ 469 w 1316"/>
                <a:gd name="T43" fmla="*/ 20 h 551"/>
                <a:gd name="T44" fmla="*/ 469 w 1316"/>
                <a:gd name="T45" fmla="*/ 0 h 551"/>
                <a:gd name="T46" fmla="*/ 391 w 1316"/>
                <a:gd name="T47" fmla="*/ 0 h 551"/>
                <a:gd name="T48" fmla="*/ 391 w 1316"/>
                <a:gd name="T49" fmla="*/ 20 h 551"/>
                <a:gd name="T50" fmla="*/ 374 w 1316"/>
                <a:gd name="T51" fmla="*/ 20 h 551"/>
                <a:gd name="T52" fmla="*/ 374 w 1316"/>
                <a:gd name="T53" fmla="*/ 0 h 551"/>
                <a:gd name="T54" fmla="*/ 298 w 1316"/>
                <a:gd name="T55" fmla="*/ 0 h 551"/>
                <a:gd name="T56" fmla="*/ 298 w 1316"/>
                <a:gd name="T57" fmla="*/ 20 h 551"/>
                <a:gd name="T58" fmla="*/ 272 w 1316"/>
                <a:gd name="T59" fmla="*/ 20 h 551"/>
                <a:gd name="T60" fmla="*/ 272 w 1316"/>
                <a:gd name="T61" fmla="*/ 0 h 551"/>
                <a:gd name="T62" fmla="*/ 196 w 1316"/>
                <a:gd name="T63" fmla="*/ 0 h 551"/>
                <a:gd name="T64" fmla="*/ 196 w 1316"/>
                <a:gd name="T65" fmla="*/ 20 h 551"/>
                <a:gd name="T66" fmla="*/ 170 w 1316"/>
                <a:gd name="T67" fmla="*/ 20 h 551"/>
                <a:gd name="T68" fmla="*/ 170 w 1316"/>
                <a:gd name="T69" fmla="*/ 0 h 551"/>
                <a:gd name="T70" fmla="*/ 93 w 1316"/>
                <a:gd name="T71" fmla="*/ 0 h 551"/>
                <a:gd name="T72" fmla="*/ 93 w 1316"/>
                <a:gd name="T73" fmla="*/ 20 h 551"/>
                <a:gd name="T74" fmla="*/ 76 w 1316"/>
                <a:gd name="T75" fmla="*/ 20 h 551"/>
                <a:gd name="T76" fmla="*/ 76 w 1316"/>
                <a:gd name="T77" fmla="*/ 0 h 551"/>
                <a:gd name="T78" fmla="*/ 0 w 1316"/>
                <a:gd name="T79" fmla="*/ 0 h 551"/>
                <a:gd name="T80" fmla="*/ 0 w 1316"/>
                <a:gd name="T81" fmla="*/ 451 h 551"/>
                <a:gd name="T82" fmla="*/ 1073 w 1316"/>
                <a:gd name="T83" fmla="*/ 451 h 551"/>
                <a:gd name="T84" fmla="*/ 1073 w 1316"/>
                <a:gd name="T85" fmla="*/ 0 h 551"/>
                <a:gd name="T86" fmla="*/ 996 w 1316"/>
                <a:gd name="T87" fmla="*/ 0 h 551"/>
                <a:gd name="T88" fmla="*/ 996 w 1316"/>
                <a:gd name="T89" fmla="*/ 20 h 551"/>
                <a:gd name="T90" fmla="*/ 996 w 1316"/>
                <a:gd name="T91" fmla="*/ 20 h 5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16"/>
                <a:gd name="T139" fmla="*/ 0 h 551"/>
                <a:gd name="T140" fmla="*/ 1316 w 1316"/>
                <a:gd name="T141" fmla="*/ 551 h 55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16" h="551">
                  <a:moveTo>
                    <a:pt x="1221" y="25"/>
                  </a:moveTo>
                  <a:lnTo>
                    <a:pt x="1190" y="25"/>
                  </a:lnTo>
                  <a:lnTo>
                    <a:pt x="1190" y="0"/>
                  </a:lnTo>
                  <a:lnTo>
                    <a:pt x="1097" y="0"/>
                  </a:lnTo>
                  <a:lnTo>
                    <a:pt x="1097" y="25"/>
                  </a:lnTo>
                  <a:lnTo>
                    <a:pt x="1065" y="25"/>
                  </a:lnTo>
                  <a:lnTo>
                    <a:pt x="1065" y="0"/>
                  </a:lnTo>
                  <a:lnTo>
                    <a:pt x="972" y="0"/>
                  </a:lnTo>
                  <a:lnTo>
                    <a:pt x="972" y="25"/>
                  </a:lnTo>
                  <a:lnTo>
                    <a:pt x="951" y="25"/>
                  </a:lnTo>
                  <a:lnTo>
                    <a:pt x="951" y="0"/>
                  </a:lnTo>
                  <a:lnTo>
                    <a:pt x="856" y="0"/>
                  </a:lnTo>
                  <a:lnTo>
                    <a:pt x="856" y="25"/>
                  </a:lnTo>
                  <a:lnTo>
                    <a:pt x="824" y="25"/>
                  </a:lnTo>
                  <a:lnTo>
                    <a:pt x="824" y="0"/>
                  </a:lnTo>
                  <a:lnTo>
                    <a:pt x="731" y="0"/>
                  </a:lnTo>
                  <a:lnTo>
                    <a:pt x="731" y="25"/>
                  </a:lnTo>
                  <a:lnTo>
                    <a:pt x="699" y="25"/>
                  </a:lnTo>
                  <a:lnTo>
                    <a:pt x="699" y="0"/>
                  </a:lnTo>
                  <a:lnTo>
                    <a:pt x="606" y="0"/>
                  </a:lnTo>
                  <a:lnTo>
                    <a:pt x="606" y="25"/>
                  </a:lnTo>
                  <a:lnTo>
                    <a:pt x="575" y="25"/>
                  </a:lnTo>
                  <a:lnTo>
                    <a:pt x="575" y="0"/>
                  </a:lnTo>
                  <a:lnTo>
                    <a:pt x="480" y="0"/>
                  </a:lnTo>
                  <a:lnTo>
                    <a:pt x="480" y="25"/>
                  </a:lnTo>
                  <a:lnTo>
                    <a:pt x="459" y="25"/>
                  </a:lnTo>
                  <a:lnTo>
                    <a:pt x="459" y="0"/>
                  </a:lnTo>
                  <a:lnTo>
                    <a:pt x="366" y="0"/>
                  </a:lnTo>
                  <a:lnTo>
                    <a:pt x="366" y="25"/>
                  </a:lnTo>
                  <a:lnTo>
                    <a:pt x="334" y="25"/>
                  </a:lnTo>
                  <a:lnTo>
                    <a:pt x="334" y="0"/>
                  </a:lnTo>
                  <a:lnTo>
                    <a:pt x="241" y="0"/>
                  </a:lnTo>
                  <a:lnTo>
                    <a:pt x="241" y="25"/>
                  </a:lnTo>
                  <a:lnTo>
                    <a:pt x="209" y="25"/>
                  </a:lnTo>
                  <a:lnTo>
                    <a:pt x="209" y="0"/>
                  </a:lnTo>
                  <a:lnTo>
                    <a:pt x="114" y="0"/>
                  </a:lnTo>
                  <a:lnTo>
                    <a:pt x="114" y="25"/>
                  </a:lnTo>
                  <a:lnTo>
                    <a:pt x="93" y="25"/>
                  </a:lnTo>
                  <a:lnTo>
                    <a:pt x="93" y="0"/>
                  </a:lnTo>
                  <a:lnTo>
                    <a:pt x="0" y="0"/>
                  </a:lnTo>
                  <a:lnTo>
                    <a:pt x="0" y="551"/>
                  </a:lnTo>
                  <a:lnTo>
                    <a:pt x="1316" y="551"/>
                  </a:lnTo>
                  <a:lnTo>
                    <a:pt x="1316" y="0"/>
                  </a:lnTo>
                  <a:lnTo>
                    <a:pt x="1221" y="0"/>
                  </a:lnTo>
                  <a:lnTo>
                    <a:pt x="1221" y="25"/>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z="2400">
                <a:solidFill>
                  <a:srgbClr val="000000"/>
                </a:solidFill>
              </a:endParaRPr>
            </a:p>
          </p:txBody>
        </p:sp>
        <p:sp>
          <p:nvSpPr>
            <p:cNvPr id="6331" name="Freeform 448"/>
            <p:cNvSpPr>
              <a:spLocks/>
            </p:cNvSpPr>
            <p:nvPr/>
          </p:nvSpPr>
          <p:spPr bwMode="auto">
            <a:xfrm>
              <a:off x="1354" y="3383"/>
              <a:ext cx="238" cy="371"/>
            </a:xfrm>
            <a:custGeom>
              <a:avLst/>
              <a:gdLst>
                <a:gd name="T0" fmla="*/ 238 w 291"/>
                <a:gd name="T1" fmla="*/ 112 h 452"/>
                <a:gd name="T2" fmla="*/ 236 w 291"/>
                <a:gd name="T3" fmla="*/ 99 h 452"/>
                <a:gd name="T4" fmla="*/ 235 w 291"/>
                <a:gd name="T5" fmla="*/ 89 h 452"/>
                <a:gd name="T6" fmla="*/ 231 w 291"/>
                <a:gd name="T7" fmla="*/ 77 h 452"/>
                <a:gd name="T8" fmla="*/ 228 w 291"/>
                <a:gd name="T9" fmla="*/ 68 h 452"/>
                <a:gd name="T10" fmla="*/ 222 w 291"/>
                <a:gd name="T11" fmla="*/ 57 h 452"/>
                <a:gd name="T12" fmla="*/ 218 w 291"/>
                <a:gd name="T13" fmla="*/ 49 h 452"/>
                <a:gd name="T14" fmla="*/ 211 w 291"/>
                <a:gd name="T15" fmla="*/ 40 h 452"/>
                <a:gd name="T16" fmla="*/ 206 w 291"/>
                <a:gd name="T17" fmla="*/ 33 h 452"/>
                <a:gd name="T18" fmla="*/ 196 w 291"/>
                <a:gd name="T19" fmla="*/ 24 h 452"/>
                <a:gd name="T20" fmla="*/ 189 w 291"/>
                <a:gd name="T21" fmla="*/ 18 h 452"/>
                <a:gd name="T22" fmla="*/ 178 w 291"/>
                <a:gd name="T23" fmla="*/ 12 h 452"/>
                <a:gd name="T24" fmla="*/ 169 w 291"/>
                <a:gd name="T25" fmla="*/ 7 h 452"/>
                <a:gd name="T26" fmla="*/ 156 w 291"/>
                <a:gd name="T27" fmla="*/ 3 h 452"/>
                <a:gd name="T28" fmla="*/ 145 w 291"/>
                <a:gd name="T29" fmla="*/ 2 h 452"/>
                <a:gd name="T30" fmla="*/ 130 w 291"/>
                <a:gd name="T31" fmla="*/ 0 h 452"/>
                <a:gd name="T32" fmla="*/ 119 w 291"/>
                <a:gd name="T33" fmla="*/ 0 h 452"/>
                <a:gd name="T34" fmla="*/ 104 w 291"/>
                <a:gd name="T35" fmla="*/ 0 h 452"/>
                <a:gd name="T36" fmla="*/ 93 w 291"/>
                <a:gd name="T37" fmla="*/ 2 h 452"/>
                <a:gd name="T38" fmla="*/ 81 w 291"/>
                <a:gd name="T39" fmla="*/ 3 h 452"/>
                <a:gd name="T40" fmla="*/ 70 w 291"/>
                <a:gd name="T41" fmla="*/ 7 h 452"/>
                <a:gd name="T42" fmla="*/ 59 w 291"/>
                <a:gd name="T43" fmla="*/ 12 h 452"/>
                <a:gd name="T44" fmla="*/ 49 w 291"/>
                <a:gd name="T45" fmla="*/ 18 h 452"/>
                <a:gd name="T46" fmla="*/ 40 w 291"/>
                <a:gd name="T47" fmla="*/ 24 h 452"/>
                <a:gd name="T48" fmla="*/ 33 w 291"/>
                <a:gd name="T49" fmla="*/ 33 h 452"/>
                <a:gd name="T50" fmla="*/ 25 w 291"/>
                <a:gd name="T51" fmla="*/ 40 h 452"/>
                <a:gd name="T52" fmla="*/ 17 w 291"/>
                <a:gd name="T53" fmla="*/ 49 h 452"/>
                <a:gd name="T54" fmla="*/ 11 w 291"/>
                <a:gd name="T55" fmla="*/ 57 h 452"/>
                <a:gd name="T56" fmla="*/ 7 w 291"/>
                <a:gd name="T57" fmla="*/ 68 h 452"/>
                <a:gd name="T58" fmla="*/ 3 w 291"/>
                <a:gd name="T59" fmla="*/ 77 h 452"/>
                <a:gd name="T60" fmla="*/ 1 w 291"/>
                <a:gd name="T61" fmla="*/ 89 h 452"/>
                <a:gd name="T62" fmla="*/ 0 w 291"/>
                <a:gd name="T63" fmla="*/ 99 h 452"/>
                <a:gd name="T64" fmla="*/ 0 w 291"/>
                <a:gd name="T65" fmla="*/ 112 h 452"/>
                <a:gd name="T66" fmla="*/ 0 w 291"/>
                <a:gd name="T67" fmla="*/ 371 h 452"/>
                <a:gd name="T68" fmla="*/ 238 w 291"/>
                <a:gd name="T69" fmla="*/ 371 h 452"/>
                <a:gd name="T70" fmla="*/ 238 w 291"/>
                <a:gd name="T71" fmla="*/ 112 h 452"/>
                <a:gd name="T72" fmla="*/ 238 w 291"/>
                <a:gd name="T73" fmla="*/ 112 h 45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1"/>
                <a:gd name="T112" fmla="*/ 0 h 452"/>
                <a:gd name="T113" fmla="*/ 291 w 291"/>
                <a:gd name="T114" fmla="*/ 452 h 45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1" h="452">
                  <a:moveTo>
                    <a:pt x="291" y="137"/>
                  </a:moveTo>
                  <a:lnTo>
                    <a:pt x="288" y="121"/>
                  </a:lnTo>
                  <a:lnTo>
                    <a:pt x="287" y="108"/>
                  </a:lnTo>
                  <a:lnTo>
                    <a:pt x="282" y="94"/>
                  </a:lnTo>
                  <a:lnTo>
                    <a:pt x="279" y="83"/>
                  </a:lnTo>
                  <a:lnTo>
                    <a:pt x="272" y="70"/>
                  </a:lnTo>
                  <a:lnTo>
                    <a:pt x="267" y="60"/>
                  </a:lnTo>
                  <a:lnTo>
                    <a:pt x="258" y="49"/>
                  </a:lnTo>
                  <a:lnTo>
                    <a:pt x="252" y="40"/>
                  </a:lnTo>
                  <a:lnTo>
                    <a:pt x="240" y="29"/>
                  </a:lnTo>
                  <a:lnTo>
                    <a:pt x="231" y="22"/>
                  </a:lnTo>
                  <a:lnTo>
                    <a:pt x="218" y="15"/>
                  </a:lnTo>
                  <a:lnTo>
                    <a:pt x="207" y="9"/>
                  </a:lnTo>
                  <a:lnTo>
                    <a:pt x="191" y="4"/>
                  </a:lnTo>
                  <a:lnTo>
                    <a:pt x="177" y="2"/>
                  </a:lnTo>
                  <a:lnTo>
                    <a:pt x="159" y="0"/>
                  </a:lnTo>
                  <a:lnTo>
                    <a:pt x="146" y="0"/>
                  </a:lnTo>
                  <a:lnTo>
                    <a:pt x="127" y="0"/>
                  </a:lnTo>
                  <a:lnTo>
                    <a:pt x="114" y="2"/>
                  </a:lnTo>
                  <a:lnTo>
                    <a:pt x="99" y="4"/>
                  </a:lnTo>
                  <a:lnTo>
                    <a:pt x="85" y="9"/>
                  </a:lnTo>
                  <a:lnTo>
                    <a:pt x="72" y="15"/>
                  </a:lnTo>
                  <a:lnTo>
                    <a:pt x="60" y="22"/>
                  </a:lnTo>
                  <a:lnTo>
                    <a:pt x="49" y="29"/>
                  </a:lnTo>
                  <a:lnTo>
                    <a:pt x="40" y="40"/>
                  </a:lnTo>
                  <a:lnTo>
                    <a:pt x="30" y="49"/>
                  </a:lnTo>
                  <a:lnTo>
                    <a:pt x="21" y="60"/>
                  </a:lnTo>
                  <a:lnTo>
                    <a:pt x="13" y="70"/>
                  </a:lnTo>
                  <a:lnTo>
                    <a:pt x="9" y="83"/>
                  </a:lnTo>
                  <a:lnTo>
                    <a:pt x="4" y="94"/>
                  </a:lnTo>
                  <a:lnTo>
                    <a:pt x="1" y="108"/>
                  </a:lnTo>
                  <a:lnTo>
                    <a:pt x="0" y="121"/>
                  </a:lnTo>
                  <a:lnTo>
                    <a:pt x="0" y="137"/>
                  </a:lnTo>
                  <a:lnTo>
                    <a:pt x="0" y="452"/>
                  </a:lnTo>
                  <a:lnTo>
                    <a:pt x="291" y="452"/>
                  </a:lnTo>
                  <a:lnTo>
                    <a:pt x="291"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332" name="Freeform 449"/>
            <p:cNvSpPr>
              <a:spLocks/>
            </p:cNvSpPr>
            <p:nvPr/>
          </p:nvSpPr>
          <p:spPr bwMode="auto">
            <a:xfrm>
              <a:off x="2674" y="3291"/>
              <a:ext cx="137" cy="287"/>
            </a:xfrm>
            <a:custGeom>
              <a:avLst/>
              <a:gdLst>
                <a:gd name="T0" fmla="*/ 137 w 167"/>
                <a:gd name="T1" fmla="*/ 81 h 350"/>
                <a:gd name="T2" fmla="*/ 135 w 167"/>
                <a:gd name="T3" fmla="*/ 71 h 350"/>
                <a:gd name="T4" fmla="*/ 135 w 167"/>
                <a:gd name="T5" fmla="*/ 62 h 350"/>
                <a:gd name="T6" fmla="*/ 130 w 167"/>
                <a:gd name="T7" fmla="*/ 53 h 350"/>
                <a:gd name="T8" fmla="*/ 130 w 167"/>
                <a:gd name="T9" fmla="*/ 46 h 350"/>
                <a:gd name="T10" fmla="*/ 127 w 167"/>
                <a:gd name="T11" fmla="*/ 37 h 350"/>
                <a:gd name="T12" fmla="*/ 125 w 167"/>
                <a:gd name="T13" fmla="*/ 31 h 350"/>
                <a:gd name="T14" fmla="*/ 121 w 167"/>
                <a:gd name="T15" fmla="*/ 25 h 350"/>
                <a:gd name="T16" fmla="*/ 117 w 167"/>
                <a:gd name="T17" fmla="*/ 21 h 350"/>
                <a:gd name="T18" fmla="*/ 110 w 167"/>
                <a:gd name="T19" fmla="*/ 15 h 350"/>
                <a:gd name="T20" fmla="*/ 106 w 167"/>
                <a:gd name="T21" fmla="*/ 11 h 350"/>
                <a:gd name="T22" fmla="*/ 98 w 167"/>
                <a:gd name="T23" fmla="*/ 6 h 350"/>
                <a:gd name="T24" fmla="*/ 95 w 167"/>
                <a:gd name="T25" fmla="*/ 4 h 350"/>
                <a:gd name="T26" fmla="*/ 88 w 167"/>
                <a:gd name="T27" fmla="*/ 0 h 350"/>
                <a:gd name="T28" fmla="*/ 81 w 167"/>
                <a:gd name="T29" fmla="*/ 0 h 350"/>
                <a:gd name="T30" fmla="*/ 74 w 167"/>
                <a:gd name="T31" fmla="*/ 0 h 350"/>
                <a:gd name="T32" fmla="*/ 69 w 167"/>
                <a:gd name="T33" fmla="*/ 0 h 350"/>
                <a:gd name="T34" fmla="*/ 61 w 167"/>
                <a:gd name="T35" fmla="*/ 0 h 350"/>
                <a:gd name="T36" fmla="*/ 53 w 167"/>
                <a:gd name="T37" fmla="*/ 0 h 350"/>
                <a:gd name="T38" fmla="*/ 46 w 167"/>
                <a:gd name="T39" fmla="*/ 0 h 350"/>
                <a:gd name="T40" fmla="*/ 39 w 167"/>
                <a:gd name="T41" fmla="*/ 4 h 350"/>
                <a:gd name="T42" fmla="*/ 32 w 167"/>
                <a:gd name="T43" fmla="*/ 6 h 350"/>
                <a:gd name="T44" fmla="*/ 27 w 167"/>
                <a:gd name="T45" fmla="*/ 11 h 350"/>
                <a:gd name="T46" fmla="*/ 21 w 167"/>
                <a:gd name="T47" fmla="*/ 15 h 350"/>
                <a:gd name="T48" fmla="*/ 17 w 167"/>
                <a:gd name="T49" fmla="*/ 21 h 350"/>
                <a:gd name="T50" fmla="*/ 12 w 167"/>
                <a:gd name="T51" fmla="*/ 25 h 350"/>
                <a:gd name="T52" fmla="*/ 8 w 167"/>
                <a:gd name="T53" fmla="*/ 31 h 350"/>
                <a:gd name="T54" fmla="*/ 5 w 167"/>
                <a:gd name="T55" fmla="*/ 37 h 350"/>
                <a:gd name="T56" fmla="*/ 3 w 167"/>
                <a:gd name="T57" fmla="*/ 46 h 350"/>
                <a:gd name="T58" fmla="*/ 0 w 167"/>
                <a:gd name="T59" fmla="*/ 53 h 350"/>
                <a:gd name="T60" fmla="*/ 0 w 167"/>
                <a:gd name="T61" fmla="*/ 62 h 350"/>
                <a:gd name="T62" fmla="*/ 0 w 167"/>
                <a:gd name="T63" fmla="*/ 71 h 350"/>
                <a:gd name="T64" fmla="*/ 0 w 167"/>
                <a:gd name="T65" fmla="*/ 81 h 350"/>
                <a:gd name="T66" fmla="*/ 0 w 167"/>
                <a:gd name="T67" fmla="*/ 287 h 350"/>
                <a:gd name="T68" fmla="*/ 137 w 167"/>
                <a:gd name="T69" fmla="*/ 287 h 350"/>
                <a:gd name="T70" fmla="*/ 137 w 167"/>
                <a:gd name="T71" fmla="*/ 81 h 350"/>
                <a:gd name="T72" fmla="*/ 137 w 167"/>
                <a:gd name="T73" fmla="*/ 81 h 3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7"/>
                <a:gd name="T112" fmla="*/ 0 h 350"/>
                <a:gd name="T113" fmla="*/ 167 w 167"/>
                <a:gd name="T114" fmla="*/ 350 h 3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7" h="350">
                  <a:moveTo>
                    <a:pt x="167" y="99"/>
                  </a:moveTo>
                  <a:lnTo>
                    <a:pt x="164" y="87"/>
                  </a:lnTo>
                  <a:lnTo>
                    <a:pt x="164" y="76"/>
                  </a:lnTo>
                  <a:lnTo>
                    <a:pt x="159" y="65"/>
                  </a:lnTo>
                  <a:lnTo>
                    <a:pt x="159" y="56"/>
                  </a:lnTo>
                  <a:lnTo>
                    <a:pt x="155" y="45"/>
                  </a:lnTo>
                  <a:lnTo>
                    <a:pt x="152" y="38"/>
                  </a:lnTo>
                  <a:lnTo>
                    <a:pt x="147" y="31"/>
                  </a:lnTo>
                  <a:lnTo>
                    <a:pt x="143" y="25"/>
                  </a:lnTo>
                  <a:lnTo>
                    <a:pt x="134" y="18"/>
                  </a:lnTo>
                  <a:lnTo>
                    <a:pt x="129" y="13"/>
                  </a:lnTo>
                  <a:lnTo>
                    <a:pt x="120" y="7"/>
                  </a:lnTo>
                  <a:lnTo>
                    <a:pt x="116" y="5"/>
                  </a:lnTo>
                  <a:lnTo>
                    <a:pt x="107" y="0"/>
                  </a:lnTo>
                  <a:lnTo>
                    <a:pt x="99" y="0"/>
                  </a:lnTo>
                  <a:lnTo>
                    <a:pt x="90" y="0"/>
                  </a:lnTo>
                  <a:lnTo>
                    <a:pt x="84" y="0"/>
                  </a:lnTo>
                  <a:lnTo>
                    <a:pt x="74" y="0"/>
                  </a:lnTo>
                  <a:lnTo>
                    <a:pt x="65" y="0"/>
                  </a:lnTo>
                  <a:lnTo>
                    <a:pt x="56" y="0"/>
                  </a:lnTo>
                  <a:lnTo>
                    <a:pt x="48" y="5"/>
                  </a:lnTo>
                  <a:lnTo>
                    <a:pt x="39" y="7"/>
                  </a:lnTo>
                  <a:lnTo>
                    <a:pt x="33" y="13"/>
                  </a:lnTo>
                  <a:lnTo>
                    <a:pt x="26" y="18"/>
                  </a:lnTo>
                  <a:lnTo>
                    <a:pt x="21" y="25"/>
                  </a:lnTo>
                  <a:lnTo>
                    <a:pt x="15" y="31"/>
                  </a:lnTo>
                  <a:lnTo>
                    <a:pt x="10" y="38"/>
                  </a:lnTo>
                  <a:lnTo>
                    <a:pt x="6" y="45"/>
                  </a:lnTo>
                  <a:lnTo>
                    <a:pt x="4" y="56"/>
                  </a:lnTo>
                  <a:lnTo>
                    <a:pt x="0" y="65"/>
                  </a:lnTo>
                  <a:lnTo>
                    <a:pt x="0" y="76"/>
                  </a:lnTo>
                  <a:lnTo>
                    <a:pt x="0" y="87"/>
                  </a:lnTo>
                  <a:lnTo>
                    <a:pt x="0" y="99"/>
                  </a:lnTo>
                  <a:lnTo>
                    <a:pt x="0" y="350"/>
                  </a:lnTo>
                  <a:lnTo>
                    <a:pt x="167" y="350"/>
                  </a:lnTo>
                  <a:lnTo>
                    <a:pt x="16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grpSp>
      <p:sp>
        <p:nvSpPr>
          <p:cNvPr id="6148" name="Rectangle 2"/>
          <p:cNvSpPr>
            <a:spLocks noGrp="1" noChangeArrowheads="1"/>
          </p:cNvSpPr>
          <p:nvPr>
            <p:ph type="title"/>
          </p:nvPr>
        </p:nvSpPr>
        <p:spPr>
          <a:xfrm>
            <a:off x="685800" y="-76200"/>
            <a:ext cx="7772400" cy="1143000"/>
          </a:xfrm>
        </p:spPr>
        <p:txBody>
          <a:bodyPr/>
          <a:lstStyle/>
          <a:p>
            <a:r>
              <a:rPr lang="en-US" altLang="en-US" sz="3400" b="1" i="1" u="sng" dirty="0" smtClean="0"/>
              <a:t>Zion</a:t>
            </a:r>
            <a:r>
              <a:rPr lang="en-US" altLang="en-US" sz="3400" b="1" i="1" dirty="0" smtClean="0"/>
              <a:t> -One Heart &amp; One Mind In Righteousness </a:t>
            </a:r>
            <a:endParaRPr lang="en-US" altLang="en-US" sz="3400" b="1" i="1" u="sng" dirty="0" smtClean="0"/>
          </a:p>
        </p:txBody>
      </p:sp>
      <p:grpSp>
        <p:nvGrpSpPr>
          <p:cNvPr id="6150" name="Group 242"/>
          <p:cNvGrpSpPr>
            <a:grpSpLocks/>
          </p:cNvGrpSpPr>
          <p:nvPr/>
        </p:nvGrpSpPr>
        <p:grpSpPr bwMode="auto">
          <a:xfrm>
            <a:off x="6327775" y="1752600"/>
            <a:ext cx="2816225" cy="4718050"/>
            <a:chOff x="3696" y="1104"/>
            <a:chExt cx="1774" cy="2972"/>
          </a:xfrm>
        </p:grpSpPr>
        <p:sp>
          <p:nvSpPr>
            <p:cNvPr id="6158" name="Freeform 150"/>
            <p:cNvSpPr>
              <a:spLocks/>
            </p:cNvSpPr>
            <p:nvPr/>
          </p:nvSpPr>
          <p:spPr bwMode="auto">
            <a:xfrm>
              <a:off x="3721" y="1410"/>
              <a:ext cx="485" cy="2606"/>
            </a:xfrm>
            <a:custGeom>
              <a:avLst/>
              <a:gdLst>
                <a:gd name="T0" fmla="*/ 178 w 292"/>
                <a:gd name="T1" fmla="*/ 438 h 1569"/>
                <a:gd name="T2" fmla="*/ 201 w 292"/>
                <a:gd name="T3" fmla="*/ 608 h 1569"/>
                <a:gd name="T4" fmla="*/ 213 w 292"/>
                <a:gd name="T5" fmla="*/ 749 h 1569"/>
                <a:gd name="T6" fmla="*/ 223 w 292"/>
                <a:gd name="T7" fmla="*/ 993 h 1569"/>
                <a:gd name="T8" fmla="*/ 234 w 292"/>
                <a:gd name="T9" fmla="*/ 1144 h 1569"/>
                <a:gd name="T10" fmla="*/ 247 w 292"/>
                <a:gd name="T11" fmla="*/ 1347 h 1569"/>
                <a:gd name="T12" fmla="*/ 266 w 292"/>
                <a:gd name="T13" fmla="*/ 1598 h 1569"/>
                <a:gd name="T14" fmla="*/ 311 w 292"/>
                <a:gd name="T15" fmla="*/ 1895 h 1569"/>
                <a:gd name="T16" fmla="*/ 322 w 292"/>
                <a:gd name="T17" fmla="*/ 2015 h 1569"/>
                <a:gd name="T18" fmla="*/ 311 w 292"/>
                <a:gd name="T19" fmla="*/ 2259 h 1569"/>
                <a:gd name="T20" fmla="*/ 317 w 292"/>
                <a:gd name="T21" fmla="*/ 2402 h 1569"/>
                <a:gd name="T22" fmla="*/ 326 w 292"/>
                <a:gd name="T23" fmla="*/ 2461 h 1569"/>
                <a:gd name="T24" fmla="*/ 332 w 292"/>
                <a:gd name="T25" fmla="*/ 2493 h 1569"/>
                <a:gd name="T26" fmla="*/ 319 w 292"/>
                <a:gd name="T27" fmla="*/ 2540 h 1569"/>
                <a:gd name="T28" fmla="*/ 332 w 292"/>
                <a:gd name="T29" fmla="*/ 2556 h 1569"/>
                <a:gd name="T30" fmla="*/ 382 w 292"/>
                <a:gd name="T31" fmla="*/ 2559 h 1569"/>
                <a:gd name="T32" fmla="*/ 435 w 292"/>
                <a:gd name="T33" fmla="*/ 2564 h 1569"/>
                <a:gd name="T34" fmla="*/ 477 w 292"/>
                <a:gd name="T35" fmla="*/ 2571 h 1569"/>
                <a:gd name="T36" fmla="*/ 470 w 292"/>
                <a:gd name="T37" fmla="*/ 2578 h 1569"/>
                <a:gd name="T38" fmla="*/ 399 w 292"/>
                <a:gd name="T39" fmla="*/ 2586 h 1569"/>
                <a:gd name="T40" fmla="*/ 307 w 292"/>
                <a:gd name="T41" fmla="*/ 2596 h 1569"/>
                <a:gd name="T42" fmla="*/ 238 w 292"/>
                <a:gd name="T43" fmla="*/ 2606 h 1569"/>
                <a:gd name="T44" fmla="*/ 216 w 292"/>
                <a:gd name="T45" fmla="*/ 2599 h 1569"/>
                <a:gd name="T46" fmla="*/ 194 w 292"/>
                <a:gd name="T47" fmla="*/ 2571 h 1569"/>
                <a:gd name="T48" fmla="*/ 201 w 292"/>
                <a:gd name="T49" fmla="*/ 2556 h 1569"/>
                <a:gd name="T50" fmla="*/ 229 w 292"/>
                <a:gd name="T51" fmla="*/ 2556 h 1569"/>
                <a:gd name="T52" fmla="*/ 226 w 292"/>
                <a:gd name="T53" fmla="*/ 2508 h 1569"/>
                <a:gd name="T54" fmla="*/ 188 w 292"/>
                <a:gd name="T55" fmla="*/ 2368 h 1569"/>
                <a:gd name="T56" fmla="*/ 166 w 292"/>
                <a:gd name="T57" fmla="*/ 2211 h 1569"/>
                <a:gd name="T58" fmla="*/ 153 w 292"/>
                <a:gd name="T59" fmla="*/ 2089 h 1569"/>
                <a:gd name="T60" fmla="*/ 156 w 292"/>
                <a:gd name="T61" fmla="*/ 2023 h 1569"/>
                <a:gd name="T62" fmla="*/ 156 w 292"/>
                <a:gd name="T63" fmla="*/ 1930 h 1569"/>
                <a:gd name="T64" fmla="*/ 145 w 292"/>
                <a:gd name="T65" fmla="*/ 1782 h 1569"/>
                <a:gd name="T66" fmla="*/ 106 w 292"/>
                <a:gd name="T67" fmla="*/ 1362 h 1569"/>
                <a:gd name="T68" fmla="*/ 96 w 292"/>
                <a:gd name="T69" fmla="*/ 1134 h 1569"/>
                <a:gd name="T70" fmla="*/ 75 w 292"/>
                <a:gd name="T71" fmla="*/ 771 h 1569"/>
                <a:gd name="T72" fmla="*/ 63 w 292"/>
                <a:gd name="T73" fmla="*/ 605 h 1569"/>
                <a:gd name="T74" fmla="*/ 50 w 292"/>
                <a:gd name="T75" fmla="*/ 448 h 1569"/>
                <a:gd name="T76" fmla="*/ 35 w 292"/>
                <a:gd name="T77" fmla="*/ 329 h 1569"/>
                <a:gd name="T78" fmla="*/ 3 w 292"/>
                <a:gd name="T79" fmla="*/ 98 h 1569"/>
                <a:gd name="T80" fmla="*/ 10 w 292"/>
                <a:gd name="T81" fmla="*/ 28 h 1569"/>
                <a:gd name="T82" fmla="*/ 38 w 292"/>
                <a:gd name="T83" fmla="*/ 7 h 1569"/>
                <a:gd name="T84" fmla="*/ 63 w 292"/>
                <a:gd name="T85" fmla="*/ 3 h 1569"/>
                <a:gd name="T86" fmla="*/ 95 w 292"/>
                <a:gd name="T87" fmla="*/ 23 h 1569"/>
                <a:gd name="T88" fmla="*/ 113 w 292"/>
                <a:gd name="T89" fmla="*/ 55 h 1569"/>
                <a:gd name="T90" fmla="*/ 135 w 292"/>
                <a:gd name="T91" fmla="*/ 148 h 1569"/>
                <a:gd name="T92" fmla="*/ 145 w 292"/>
                <a:gd name="T93" fmla="*/ 226 h 1569"/>
                <a:gd name="T94" fmla="*/ 163 w 292"/>
                <a:gd name="T95" fmla="*/ 342 h 15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92"/>
                <a:gd name="T145" fmla="*/ 0 h 1569"/>
                <a:gd name="T146" fmla="*/ 292 w 292"/>
                <a:gd name="T147" fmla="*/ 1569 h 15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92" h="1569">
                  <a:moveTo>
                    <a:pt x="100" y="227"/>
                  </a:moveTo>
                  <a:lnTo>
                    <a:pt x="107" y="264"/>
                  </a:lnTo>
                  <a:lnTo>
                    <a:pt x="113" y="315"/>
                  </a:lnTo>
                  <a:lnTo>
                    <a:pt x="121" y="366"/>
                  </a:lnTo>
                  <a:lnTo>
                    <a:pt x="126" y="404"/>
                  </a:lnTo>
                  <a:lnTo>
                    <a:pt x="128" y="451"/>
                  </a:lnTo>
                  <a:lnTo>
                    <a:pt x="132" y="523"/>
                  </a:lnTo>
                  <a:lnTo>
                    <a:pt x="134" y="598"/>
                  </a:lnTo>
                  <a:lnTo>
                    <a:pt x="138" y="649"/>
                  </a:lnTo>
                  <a:lnTo>
                    <a:pt x="141" y="689"/>
                  </a:lnTo>
                  <a:lnTo>
                    <a:pt x="145" y="745"/>
                  </a:lnTo>
                  <a:lnTo>
                    <a:pt x="149" y="811"/>
                  </a:lnTo>
                  <a:lnTo>
                    <a:pt x="153" y="879"/>
                  </a:lnTo>
                  <a:lnTo>
                    <a:pt x="160" y="962"/>
                  </a:lnTo>
                  <a:lnTo>
                    <a:pt x="174" y="1060"/>
                  </a:lnTo>
                  <a:lnTo>
                    <a:pt x="187" y="1141"/>
                  </a:lnTo>
                  <a:lnTo>
                    <a:pt x="194" y="1180"/>
                  </a:lnTo>
                  <a:lnTo>
                    <a:pt x="194" y="1213"/>
                  </a:lnTo>
                  <a:lnTo>
                    <a:pt x="191" y="1280"/>
                  </a:lnTo>
                  <a:lnTo>
                    <a:pt x="187" y="1360"/>
                  </a:lnTo>
                  <a:lnTo>
                    <a:pt x="189" y="1427"/>
                  </a:lnTo>
                  <a:lnTo>
                    <a:pt x="191" y="1446"/>
                  </a:lnTo>
                  <a:lnTo>
                    <a:pt x="194" y="1465"/>
                  </a:lnTo>
                  <a:lnTo>
                    <a:pt x="196" y="1482"/>
                  </a:lnTo>
                  <a:lnTo>
                    <a:pt x="200" y="1493"/>
                  </a:lnTo>
                  <a:lnTo>
                    <a:pt x="200" y="1501"/>
                  </a:lnTo>
                  <a:lnTo>
                    <a:pt x="198" y="1514"/>
                  </a:lnTo>
                  <a:lnTo>
                    <a:pt x="192" y="1529"/>
                  </a:lnTo>
                  <a:lnTo>
                    <a:pt x="189" y="1539"/>
                  </a:lnTo>
                  <a:lnTo>
                    <a:pt x="200" y="1539"/>
                  </a:lnTo>
                  <a:lnTo>
                    <a:pt x="213" y="1541"/>
                  </a:lnTo>
                  <a:lnTo>
                    <a:pt x="230" y="1541"/>
                  </a:lnTo>
                  <a:lnTo>
                    <a:pt x="247" y="1542"/>
                  </a:lnTo>
                  <a:lnTo>
                    <a:pt x="262" y="1544"/>
                  </a:lnTo>
                  <a:lnTo>
                    <a:pt x="277" y="1546"/>
                  </a:lnTo>
                  <a:lnTo>
                    <a:pt x="287" y="1548"/>
                  </a:lnTo>
                  <a:lnTo>
                    <a:pt x="292" y="1550"/>
                  </a:lnTo>
                  <a:lnTo>
                    <a:pt x="283" y="1552"/>
                  </a:lnTo>
                  <a:lnTo>
                    <a:pt x="264" y="1554"/>
                  </a:lnTo>
                  <a:lnTo>
                    <a:pt x="240" y="1557"/>
                  </a:lnTo>
                  <a:lnTo>
                    <a:pt x="211" y="1559"/>
                  </a:lnTo>
                  <a:lnTo>
                    <a:pt x="185" y="1563"/>
                  </a:lnTo>
                  <a:lnTo>
                    <a:pt x="162" y="1567"/>
                  </a:lnTo>
                  <a:lnTo>
                    <a:pt x="143" y="1569"/>
                  </a:lnTo>
                  <a:lnTo>
                    <a:pt x="136" y="1569"/>
                  </a:lnTo>
                  <a:lnTo>
                    <a:pt x="130" y="1565"/>
                  </a:lnTo>
                  <a:lnTo>
                    <a:pt x="123" y="1557"/>
                  </a:lnTo>
                  <a:lnTo>
                    <a:pt x="117" y="1548"/>
                  </a:lnTo>
                  <a:lnTo>
                    <a:pt x="115" y="1541"/>
                  </a:lnTo>
                  <a:lnTo>
                    <a:pt x="121" y="1539"/>
                  </a:lnTo>
                  <a:lnTo>
                    <a:pt x="128" y="1539"/>
                  </a:lnTo>
                  <a:lnTo>
                    <a:pt x="138" y="1539"/>
                  </a:lnTo>
                  <a:lnTo>
                    <a:pt x="147" y="1539"/>
                  </a:lnTo>
                  <a:lnTo>
                    <a:pt x="136" y="1510"/>
                  </a:lnTo>
                  <a:lnTo>
                    <a:pt x="124" y="1471"/>
                  </a:lnTo>
                  <a:lnTo>
                    <a:pt x="113" y="1426"/>
                  </a:lnTo>
                  <a:lnTo>
                    <a:pt x="106" y="1378"/>
                  </a:lnTo>
                  <a:lnTo>
                    <a:pt x="100" y="1331"/>
                  </a:lnTo>
                  <a:lnTo>
                    <a:pt x="94" y="1290"/>
                  </a:lnTo>
                  <a:lnTo>
                    <a:pt x="92" y="1258"/>
                  </a:lnTo>
                  <a:lnTo>
                    <a:pt x="92" y="1241"/>
                  </a:lnTo>
                  <a:lnTo>
                    <a:pt x="94" y="1218"/>
                  </a:lnTo>
                  <a:lnTo>
                    <a:pt x="96" y="1190"/>
                  </a:lnTo>
                  <a:lnTo>
                    <a:pt x="94" y="1162"/>
                  </a:lnTo>
                  <a:lnTo>
                    <a:pt x="92" y="1139"/>
                  </a:lnTo>
                  <a:lnTo>
                    <a:pt x="87" y="1073"/>
                  </a:lnTo>
                  <a:lnTo>
                    <a:pt x="75" y="949"/>
                  </a:lnTo>
                  <a:lnTo>
                    <a:pt x="64" y="820"/>
                  </a:lnTo>
                  <a:lnTo>
                    <a:pt x="60" y="747"/>
                  </a:lnTo>
                  <a:lnTo>
                    <a:pt x="58" y="683"/>
                  </a:lnTo>
                  <a:lnTo>
                    <a:pt x="51" y="572"/>
                  </a:lnTo>
                  <a:lnTo>
                    <a:pt x="45" y="464"/>
                  </a:lnTo>
                  <a:lnTo>
                    <a:pt x="41" y="408"/>
                  </a:lnTo>
                  <a:lnTo>
                    <a:pt x="38" y="364"/>
                  </a:lnTo>
                  <a:lnTo>
                    <a:pt x="34" y="315"/>
                  </a:lnTo>
                  <a:lnTo>
                    <a:pt x="30" y="270"/>
                  </a:lnTo>
                  <a:lnTo>
                    <a:pt x="26" y="234"/>
                  </a:lnTo>
                  <a:lnTo>
                    <a:pt x="21" y="198"/>
                  </a:lnTo>
                  <a:lnTo>
                    <a:pt x="11" y="129"/>
                  </a:lnTo>
                  <a:lnTo>
                    <a:pt x="2" y="59"/>
                  </a:lnTo>
                  <a:lnTo>
                    <a:pt x="0" y="25"/>
                  </a:lnTo>
                  <a:lnTo>
                    <a:pt x="6" y="17"/>
                  </a:lnTo>
                  <a:lnTo>
                    <a:pt x="13" y="10"/>
                  </a:lnTo>
                  <a:lnTo>
                    <a:pt x="23" y="4"/>
                  </a:lnTo>
                  <a:lnTo>
                    <a:pt x="30" y="0"/>
                  </a:lnTo>
                  <a:lnTo>
                    <a:pt x="38" y="2"/>
                  </a:lnTo>
                  <a:lnTo>
                    <a:pt x="47" y="8"/>
                  </a:lnTo>
                  <a:lnTo>
                    <a:pt x="57" y="14"/>
                  </a:lnTo>
                  <a:lnTo>
                    <a:pt x="62" y="17"/>
                  </a:lnTo>
                  <a:lnTo>
                    <a:pt x="68" y="33"/>
                  </a:lnTo>
                  <a:lnTo>
                    <a:pt x="75" y="59"/>
                  </a:lnTo>
                  <a:lnTo>
                    <a:pt x="81" y="89"/>
                  </a:lnTo>
                  <a:lnTo>
                    <a:pt x="85" y="112"/>
                  </a:lnTo>
                  <a:lnTo>
                    <a:pt x="87" y="136"/>
                  </a:lnTo>
                  <a:lnTo>
                    <a:pt x="92" y="172"/>
                  </a:lnTo>
                  <a:lnTo>
                    <a:pt x="98" y="206"/>
                  </a:lnTo>
                  <a:lnTo>
                    <a:pt x="10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59" name="Freeform 151"/>
            <p:cNvSpPr>
              <a:spLocks/>
            </p:cNvSpPr>
            <p:nvPr/>
          </p:nvSpPr>
          <p:spPr bwMode="auto">
            <a:xfrm>
              <a:off x="3764" y="1469"/>
              <a:ext cx="82" cy="374"/>
            </a:xfrm>
            <a:custGeom>
              <a:avLst/>
              <a:gdLst>
                <a:gd name="T0" fmla="*/ 45 w 49"/>
                <a:gd name="T1" fmla="*/ 374 h 225"/>
                <a:gd name="T2" fmla="*/ 45 w 49"/>
                <a:gd name="T3" fmla="*/ 294 h 225"/>
                <a:gd name="T4" fmla="*/ 28 w 49"/>
                <a:gd name="T5" fmla="*/ 191 h 225"/>
                <a:gd name="T6" fmla="*/ 10 w 49"/>
                <a:gd name="T7" fmla="*/ 98 h 225"/>
                <a:gd name="T8" fmla="*/ 0 w 49"/>
                <a:gd name="T9" fmla="*/ 48 h 225"/>
                <a:gd name="T10" fmla="*/ 3 w 49"/>
                <a:gd name="T11" fmla="*/ 17 h 225"/>
                <a:gd name="T12" fmla="*/ 17 w 49"/>
                <a:gd name="T13" fmla="*/ 0 h 225"/>
                <a:gd name="T14" fmla="*/ 28 w 49"/>
                <a:gd name="T15" fmla="*/ 10 h 225"/>
                <a:gd name="T16" fmla="*/ 38 w 49"/>
                <a:gd name="T17" fmla="*/ 42 h 225"/>
                <a:gd name="T18" fmla="*/ 49 w 49"/>
                <a:gd name="T19" fmla="*/ 91 h 225"/>
                <a:gd name="T20" fmla="*/ 60 w 49"/>
                <a:gd name="T21" fmla="*/ 186 h 225"/>
                <a:gd name="T22" fmla="*/ 77 w 49"/>
                <a:gd name="T23" fmla="*/ 279 h 225"/>
                <a:gd name="T24" fmla="*/ 82 w 49"/>
                <a:gd name="T25" fmla="*/ 336 h 225"/>
                <a:gd name="T26" fmla="*/ 80 w 49"/>
                <a:gd name="T27" fmla="*/ 339 h 225"/>
                <a:gd name="T28" fmla="*/ 70 w 49"/>
                <a:gd name="T29" fmla="*/ 351 h 225"/>
                <a:gd name="T30" fmla="*/ 57 w 49"/>
                <a:gd name="T31" fmla="*/ 364 h 225"/>
                <a:gd name="T32" fmla="*/ 45 w 49"/>
                <a:gd name="T33" fmla="*/ 374 h 2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225"/>
                <a:gd name="T53" fmla="*/ 49 w 49"/>
                <a:gd name="T54" fmla="*/ 225 h 2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225">
                  <a:moveTo>
                    <a:pt x="27" y="225"/>
                  </a:moveTo>
                  <a:lnTo>
                    <a:pt x="27" y="177"/>
                  </a:lnTo>
                  <a:lnTo>
                    <a:pt x="17" y="115"/>
                  </a:lnTo>
                  <a:lnTo>
                    <a:pt x="6" y="59"/>
                  </a:lnTo>
                  <a:lnTo>
                    <a:pt x="0" y="29"/>
                  </a:lnTo>
                  <a:lnTo>
                    <a:pt x="2" y="10"/>
                  </a:lnTo>
                  <a:lnTo>
                    <a:pt x="10" y="0"/>
                  </a:lnTo>
                  <a:lnTo>
                    <a:pt x="17" y="6"/>
                  </a:lnTo>
                  <a:lnTo>
                    <a:pt x="23" y="25"/>
                  </a:lnTo>
                  <a:lnTo>
                    <a:pt x="29" y="55"/>
                  </a:lnTo>
                  <a:lnTo>
                    <a:pt x="36" y="112"/>
                  </a:lnTo>
                  <a:lnTo>
                    <a:pt x="46" y="168"/>
                  </a:lnTo>
                  <a:lnTo>
                    <a:pt x="49" y="202"/>
                  </a:lnTo>
                  <a:lnTo>
                    <a:pt x="48" y="204"/>
                  </a:lnTo>
                  <a:lnTo>
                    <a:pt x="42" y="211"/>
                  </a:lnTo>
                  <a:lnTo>
                    <a:pt x="34" y="219"/>
                  </a:lnTo>
                  <a:lnTo>
                    <a:pt x="27" y="225"/>
                  </a:lnTo>
                  <a:close/>
                </a:path>
              </a:pathLst>
            </a:custGeom>
            <a:solidFill>
              <a:srgbClr val="C993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0" name="Freeform 152"/>
            <p:cNvSpPr>
              <a:spLocks/>
            </p:cNvSpPr>
            <p:nvPr/>
          </p:nvSpPr>
          <p:spPr bwMode="auto">
            <a:xfrm>
              <a:off x="3841" y="2059"/>
              <a:ext cx="174" cy="1869"/>
            </a:xfrm>
            <a:custGeom>
              <a:avLst/>
              <a:gdLst>
                <a:gd name="T0" fmla="*/ 0 w 105"/>
                <a:gd name="T1" fmla="*/ 8 h 1125"/>
                <a:gd name="T2" fmla="*/ 3 w 105"/>
                <a:gd name="T3" fmla="*/ 81 h 1125"/>
                <a:gd name="T4" fmla="*/ 12 w 105"/>
                <a:gd name="T5" fmla="*/ 216 h 1125"/>
                <a:gd name="T6" fmla="*/ 18 w 105"/>
                <a:gd name="T7" fmla="*/ 357 h 1125"/>
                <a:gd name="T8" fmla="*/ 22 w 105"/>
                <a:gd name="T9" fmla="*/ 447 h 1125"/>
                <a:gd name="T10" fmla="*/ 22 w 105"/>
                <a:gd name="T11" fmla="*/ 538 h 1125"/>
                <a:gd name="T12" fmla="*/ 28 w 105"/>
                <a:gd name="T13" fmla="*/ 673 h 1125"/>
                <a:gd name="T14" fmla="*/ 36 w 105"/>
                <a:gd name="T15" fmla="*/ 804 h 1125"/>
                <a:gd name="T16" fmla="*/ 43 w 105"/>
                <a:gd name="T17" fmla="*/ 892 h 1125"/>
                <a:gd name="T18" fmla="*/ 53 w 105"/>
                <a:gd name="T19" fmla="*/ 998 h 1125"/>
                <a:gd name="T20" fmla="*/ 71 w 105"/>
                <a:gd name="T21" fmla="*/ 1171 h 1125"/>
                <a:gd name="T22" fmla="*/ 86 w 105"/>
                <a:gd name="T23" fmla="*/ 1339 h 1125"/>
                <a:gd name="T24" fmla="*/ 96 w 105"/>
                <a:gd name="T25" fmla="*/ 1440 h 1125"/>
                <a:gd name="T26" fmla="*/ 103 w 105"/>
                <a:gd name="T27" fmla="*/ 1515 h 1125"/>
                <a:gd name="T28" fmla="*/ 113 w 105"/>
                <a:gd name="T29" fmla="*/ 1635 h 1125"/>
                <a:gd name="T30" fmla="*/ 124 w 105"/>
                <a:gd name="T31" fmla="*/ 1763 h 1125"/>
                <a:gd name="T32" fmla="*/ 146 w 105"/>
                <a:gd name="T33" fmla="*/ 1869 h 1125"/>
                <a:gd name="T34" fmla="*/ 152 w 105"/>
                <a:gd name="T35" fmla="*/ 1866 h 1125"/>
                <a:gd name="T36" fmla="*/ 162 w 105"/>
                <a:gd name="T37" fmla="*/ 1859 h 1125"/>
                <a:gd name="T38" fmla="*/ 169 w 105"/>
                <a:gd name="T39" fmla="*/ 1851 h 1125"/>
                <a:gd name="T40" fmla="*/ 174 w 105"/>
                <a:gd name="T41" fmla="*/ 1834 h 1125"/>
                <a:gd name="T42" fmla="*/ 171 w 105"/>
                <a:gd name="T43" fmla="*/ 1774 h 1125"/>
                <a:gd name="T44" fmla="*/ 169 w 105"/>
                <a:gd name="T45" fmla="*/ 1724 h 1125"/>
                <a:gd name="T46" fmla="*/ 162 w 105"/>
                <a:gd name="T47" fmla="*/ 1685 h 1125"/>
                <a:gd name="T48" fmla="*/ 162 w 105"/>
                <a:gd name="T49" fmla="*/ 1653 h 1125"/>
                <a:gd name="T50" fmla="*/ 159 w 105"/>
                <a:gd name="T51" fmla="*/ 1611 h 1125"/>
                <a:gd name="T52" fmla="*/ 152 w 105"/>
                <a:gd name="T53" fmla="*/ 1558 h 1125"/>
                <a:gd name="T54" fmla="*/ 146 w 105"/>
                <a:gd name="T55" fmla="*/ 1502 h 1125"/>
                <a:gd name="T56" fmla="*/ 143 w 105"/>
                <a:gd name="T57" fmla="*/ 1469 h 1125"/>
                <a:gd name="T58" fmla="*/ 141 w 105"/>
                <a:gd name="T59" fmla="*/ 1420 h 1125"/>
                <a:gd name="T60" fmla="*/ 138 w 105"/>
                <a:gd name="T61" fmla="*/ 1339 h 1125"/>
                <a:gd name="T62" fmla="*/ 134 w 105"/>
                <a:gd name="T63" fmla="*/ 1256 h 1125"/>
                <a:gd name="T64" fmla="*/ 131 w 105"/>
                <a:gd name="T65" fmla="*/ 1203 h 1125"/>
                <a:gd name="T66" fmla="*/ 124 w 105"/>
                <a:gd name="T67" fmla="*/ 1133 h 1125"/>
                <a:gd name="T68" fmla="*/ 113 w 105"/>
                <a:gd name="T69" fmla="*/ 1012 h 1125"/>
                <a:gd name="T70" fmla="*/ 99 w 105"/>
                <a:gd name="T71" fmla="*/ 889 h 1125"/>
                <a:gd name="T72" fmla="*/ 93 w 105"/>
                <a:gd name="T73" fmla="*/ 817 h 1125"/>
                <a:gd name="T74" fmla="*/ 86 w 105"/>
                <a:gd name="T75" fmla="*/ 744 h 1125"/>
                <a:gd name="T76" fmla="*/ 85 w 105"/>
                <a:gd name="T77" fmla="*/ 631 h 1125"/>
                <a:gd name="T78" fmla="*/ 78 w 105"/>
                <a:gd name="T79" fmla="*/ 517 h 1125"/>
                <a:gd name="T80" fmla="*/ 71 w 105"/>
                <a:gd name="T81" fmla="*/ 440 h 1125"/>
                <a:gd name="T82" fmla="*/ 61 w 105"/>
                <a:gd name="T83" fmla="*/ 351 h 1125"/>
                <a:gd name="T84" fmla="*/ 46 w 105"/>
                <a:gd name="T85" fmla="*/ 209 h 1125"/>
                <a:gd name="T86" fmla="*/ 30 w 105"/>
                <a:gd name="T87" fmla="*/ 71 h 1125"/>
                <a:gd name="T88" fmla="*/ 28 w 105"/>
                <a:gd name="T89" fmla="*/ 0 h 1125"/>
                <a:gd name="T90" fmla="*/ 22 w 105"/>
                <a:gd name="T91" fmla="*/ 0 h 1125"/>
                <a:gd name="T92" fmla="*/ 15 w 105"/>
                <a:gd name="T93" fmla="*/ 3 h 1125"/>
                <a:gd name="T94" fmla="*/ 8 w 105"/>
                <a:gd name="T95" fmla="*/ 5 h 1125"/>
                <a:gd name="T96" fmla="*/ 0 w 105"/>
                <a:gd name="T97" fmla="*/ 8 h 1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5"/>
                <a:gd name="T148" fmla="*/ 0 h 1125"/>
                <a:gd name="T149" fmla="*/ 105 w 105"/>
                <a:gd name="T150" fmla="*/ 1125 h 1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5" h="1125">
                  <a:moveTo>
                    <a:pt x="0" y="5"/>
                  </a:moveTo>
                  <a:lnTo>
                    <a:pt x="2" y="49"/>
                  </a:lnTo>
                  <a:lnTo>
                    <a:pt x="7" y="130"/>
                  </a:lnTo>
                  <a:lnTo>
                    <a:pt x="11" y="215"/>
                  </a:lnTo>
                  <a:lnTo>
                    <a:pt x="13" y="269"/>
                  </a:lnTo>
                  <a:lnTo>
                    <a:pt x="13" y="324"/>
                  </a:lnTo>
                  <a:lnTo>
                    <a:pt x="17" y="405"/>
                  </a:lnTo>
                  <a:lnTo>
                    <a:pt x="22" y="484"/>
                  </a:lnTo>
                  <a:lnTo>
                    <a:pt x="26" y="537"/>
                  </a:lnTo>
                  <a:lnTo>
                    <a:pt x="32" y="601"/>
                  </a:lnTo>
                  <a:lnTo>
                    <a:pt x="43" y="705"/>
                  </a:lnTo>
                  <a:lnTo>
                    <a:pt x="52" y="806"/>
                  </a:lnTo>
                  <a:lnTo>
                    <a:pt x="58" y="867"/>
                  </a:lnTo>
                  <a:lnTo>
                    <a:pt x="62" y="912"/>
                  </a:lnTo>
                  <a:lnTo>
                    <a:pt x="68" y="984"/>
                  </a:lnTo>
                  <a:lnTo>
                    <a:pt x="75" y="1061"/>
                  </a:lnTo>
                  <a:lnTo>
                    <a:pt x="88" y="1125"/>
                  </a:lnTo>
                  <a:lnTo>
                    <a:pt x="92" y="1123"/>
                  </a:lnTo>
                  <a:lnTo>
                    <a:pt x="98" y="1119"/>
                  </a:lnTo>
                  <a:lnTo>
                    <a:pt x="102" y="1114"/>
                  </a:lnTo>
                  <a:lnTo>
                    <a:pt x="105" y="1104"/>
                  </a:lnTo>
                  <a:lnTo>
                    <a:pt x="103" y="1068"/>
                  </a:lnTo>
                  <a:lnTo>
                    <a:pt x="102" y="1038"/>
                  </a:lnTo>
                  <a:lnTo>
                    <a:pt x="98" y="1014"/>
                  </a:lnTo>
                  <a:lnTo>
                    <a:pt x="98" y="995"/>
                  </a:lnTo>
                  <a:lnTo>
                    <a:pt x="96" y="970"/>
                  </a:lnTo>
                  <a:lnTo>
                    <a:pt x="92" y="938"/>
                  </a:lnTo>
                  <a:lnTo>
                    <a:pt x="88" y="904"/>
                  </a:lnTo>
                  <a:lnTo>
                    <a:pt x="86" y="884"/>
                  </a:lnTo>
                  <a:lnTo>
                    <a:pt x="85" y="855"/>
                  </a:lnTo>
                  <a:lnTo>
                    <a:pt x="83" y="806"/>
                  </a:lnTo>
                  <a:lnTo>
                    <a:pt x="81" y="756"/>
                  </a:lnTo>
                  <a:lnTo>
                    <a:pt x="79" y="724"/>
                  </a:lnTo>
                  <a:lnTo>
                    <a:pt x="75" y="682"/>
                  </a:lnTo>
                  <a:lnTo>
                    <a:pt x="68" y="609"/>
                  </a:lnTo>
                  <a:lnTo>
                    <a:pt x="60" y="535"/>
                  </a:lnTo>
                  <a:lnTo>
                    <a:pt x="56" y="492"/>
                  </a:lnTo>
                  <a:lnTo>
                    <a:pt x="52" y="448"/>
                  </a:lnTo>
                  <a:lnTo>
                    <a:pt x="51" y="380"/>
                  </a:lnTo>
                  <a:lnTo>
                    <a:pt x="47" y="311"/>
                  </a:lnTo>
                  <a:lnTo>
                    <a:pt x="43" y="265"/>
                  </a:lnTo>
                  <a:lnTo>
                    <a:pt x="37" y="211"/>
                  </a:lnTo>
                  <a:lnTo>
                    <a:pt x="28" y="126"/>
                  </a:lnTo>
                  <a:lnTo>
                    <a:pt x="18" y="43"/>
                  </a:lnTo>
                  <a:lnTo>
                    <a:pt x="17" y="0"/>
                  </a:lnTo>
                  <a:lnTo>
                    <a:pt x="13" y="0"/>
                  </a:lnTo>
                  <a:lnTo>
                    <a:pt x="9" y="2"/>
                  </a:lnTo>
                  <a:lnTo>
                    <a:pt x="5" y="3"/>
                  </a:lnTo>
                  <a:lnTo>
                    <a:pt x="0" y="5"/>
                  </a:lnTo>
                  <a:close/>
                </a:path>
              </a:pathLst>
            </a:custGeom>
            <a:solidFill>
              <a:srgbClr val="C993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1" name="Freeform 153"/>
            <p:cNvSpPr>
              <a:spLocks/>
            </p:cNvSpPr>
            <p:nvPr/>
          </p:nvSpPr>
          <p:spPr bwMode="auto">
            <a:xfrm>
              <a:off x="3696" y="1798"/>
              <a:ext cx="93" cy="289"/>
            </a:xfrm>
            <a:custGeom>
              <a:avLst/>
              <a:gdLst>
                <a:gd name="T0" fmla="*/ 93 w 56"/>
                <a:gd name="T1" fmla="*/ 289 h 174"/>
                <a:gd name="T2" fmla="*/ 88 w 56"/>
                <a:gd name="T3" fmla="*/ 216 h 174"/>
                <a:gd name="T4" fmla="*/ 81 w 56"/>
                <a:gd name="T5" fmla="*/ 135 h 174"/>
                <a:gd name="T6" fmla="*/ 75 w 56"/>
                <a:gd name="T7" fmla="*/ 60 h 174"/>
                <a:gd name="T8" fmla="*/ 68 w 56"/>
                <a:gd name="T9" fmla="*/ 0 h 174"/>
                <a:gd name="T10" fmla="*/ 47 w 56"/>
                <a:gd name="T11" fmla="*/ 20 h 174"/>
                <a:gd name="T12" fmla="*/ 25 w 56"/>
                <a:gd name="T13" fmla="*/ 42 h 174"/>
                <a:gd name="T14" fmla="*/ 7 w 56"/>
                <a:gd name="T15" fmla="*/ 60 h 174"/>
                <a:gd name="T16" fmla="*/ 0 w 56"/>
                <a:gd name="T17" fmla="*/ 75 h 174"/>
                <a:gd name="T18" fmla="*/ 3 w 56"/>
                <a:gd name="T19" fmla="*/ 88 h 174"/>
                <a:gd name="T20" fmla="*/ 12 w 56"/>
                <a:gd name="T21" fmla="*/ 103 h 174"/>
                <a:gd name="T22" fmla="*/ 18 w 56"/>
                <a:gd name="T23" fmla="*/ 120 h 174"/>
                <a:gd name="T24" fmla="*/ 18 w 56"/>
                <a:gd name="T25" fmla="*/ 130 h 174"/>
                <a:gd name="T26" fmla="*/ 12 w 56"/>
                <a:gd name="T27" fmla="*/ 135 h 174"/>
                <a:gd name="T28" fmla="*/ 3 w 56"/>
                <a:gd name="T29" fmla="*/ 148 h 174"/>
                <a:gd name="T30" fmla="*/ 0 w 56"/>
                <a:gd name="T31" fmla="*/ 159 h 174"/>
                <a:gd name="T32" fmla="*/ 3 w 56"/>
                <a:gd name="T33" fmla="*/ 169 h 174"/>
                <a:gd name="T34" fmla="*/ 12 w 56"/>
                <a:gd name="T35" fmla="*/ 179 h 174"/>
                <a:gd name="T36" fmla="*/ 25 w 56"/>
                <a:gd name="T37" fmla="*/ 191 h 174"/>
                <a:gd name="T38" fmla="*/ 35 w 56"/>
                <a:gd name="T39" fmla="*/ 204 h 174"/>
                <a:gd name="T40" fmla="*/ 37 w 56"/>
                <a:gd name="T41" fmla="*/ 213 h 174"/>
                <a:gd name="T42" fmla="*/ 35 w 56"/>
                <a:gd name="T43" fmla="*/ 223 h 174"/>
                <a:gd name="T44" fmla="*/ 35 w 56"/>
                <a:gd name="T45" fmla="*/ 236 h 174"/>
                <a:gd name="T46" fmla="*/ 37 w 56"/>
                <a:gd name="T47" fmla="*/ 247 h 174"/>
                <a:gd name="T48" fmla="*/ 40 w 56"/>
                <a:gd name="T49" fmla="*/ 257 h 174"/>
                <a:gd name="T50" fmla="*/ 53 w 56"/>
                <a:gd name="T51" fmla="*/ 264 h 174"/>
                <a:gd name="T52" fmla="*/ 68 w 56"/>
                <a:gd name="T53" fmla="*/ 272 h 174"/>
                <a:gd name="T54" fmla="*/ 85 w 56"/>
                <a:gd name="T55" fmla="*/ 286 h 174"/>
                <a:gd name="T56" fmla="*/ 93 w 56"/>
                <a:gd name="T57" fmla="*/ 289 h 17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6"/>
                <a:gd name="T88" fmla="*/ 0 h 174"/>
                <a:gd name="T89" fmla="*/ 56 w 56"/>
                <a:gd name="T90" fmla="*/ 174 h 17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6" h="174">
                  <a:moveTo>
                    <a:pt x="56" y="174"/>
                  </a:moveTo>
                  <a:lnTo>
                    <a:pt x="53" y="130"/>
                  </a:lnTo>
                  <a:lnTo>
                    <a:pt x="49" y="81"/>
                  </a:lnTo>
                  <a:lnTo>
                    <a:pt x="45" y="36"/>
                  </a:lnTo>
                  <a:lnTo>
                    <a:pt x="41" y="0"/>
                  </a:lnTo>
                  <a:lnTo>
                    <a:pt x="28" y="12"/>
                  </a:lnTo>
                  <a:lnTo>
                    <a:pt x="15" y="25"/>
                  </a:lnTo>
                  <a:lnTo>
                    <a:pt x="4" y="36"/>
                  </a:lnTo>
                  <a:lnTo>
                    <a:pt x="0" y="45"/>
                  </a:lnTo>
                  <a:lnTo>
                    <a:pt x="2" y="53"/>
                  </a:lnTo>
                  <a:lnTo>
                    <a:pt x="7" y="62"/>
                  </a:lnTo>
                  <a:lnTo>
                    <a:pt x="11" y="72"/>
                  </a:lnTo>
                  <a:lnTo>
                    <a:pt x="11" y="78"/>
                  </a:lnTo>
                  <a:lnTo>
                    <a:pt x="7" y="81"/>
                  </a:lnTo>
                  <a:lnTo>
                    <a:pt x="2" y="89"/>
                  </a:lnTo>
                  <a:lnTo>
                    <a:pt x="0" y="96"/>
                  </a:lnTo>
                  <a:lnTo>
                    <a:pt x="2" y="102"/>
                  </a:lnTo>
                  <a:lnTo>
                    <a:pt x="7" y="108"/>
                  </a:lnTo>
                  <a:lnTo>
                    <a:pt x="15" y="115"/>
                  </a:lnTo>
                  <a:lnTo>
                    <a:pt x="21" y="123"/>
                  </a:lnTo>
                  <a:lnTo>
                    <a:pt x="22" y="128"/>
                  </a:lnTo>
                  <a:lnTo>
                    <a:pt x="21" y="134"/>
                  </a:lnTo>
                  <a:lnTo>
                    <a:pt x="21" y="142"/>
                  </a:lnTo>
                  <a:lnTo>
                    <a:pt x="22" y="149"/>
                  </a:lnTo>
                  <a:lnTo>
                    <a:pt x="24" y="155"/>
                  </a:lnTo>
                  <a:lnTo>
                    <a:pt x="32" y="159"/>
                  </a:lnTo>
                  <a:lnTo>
                    <a:pt x="41" y="164"/>
                  </a:lnTo>
                  <a:lnTo>
                    <a:pt x="51" y="172"/>
                  </a:lnTo>
                  <a:lnTo>
                    <a:pt x="56"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2" name="Freeform 154"/>
            <p:cNvSpPr>
              <a:spLocks/>
            </p:cNvSpPr>
            <p:nvPr/>
          </p:nvSpPr>
          <p:spPr bwMode="auto">
            <a:xfrm>
              <a:off x="3887" y="1104"/>
              <a:ext cx="1583" cy="2972"/>
            </a:xfrm>
            <a:custGeom>
              <a:avLst/>
              <a:gdLst>
                <a:gd name="T0" fmla="*/ 138 w 953"/>
                <a:gd name="T1" fmla="*/ 1037 h 1789"/>
                <a:gd name="T2" fmla="*/ 236 w 953"/>
                <a:gd name="T3" fmla="*/ 1249 h 1789"/>
                <a:gd name="T4" fmla="*/ 326 w 953"/>
                <a:gd name="T5" fmla="*/ 1349 h 1789"/>
                <a:gd name="T6" fmla="*/ 432 w 953"/>
                <a:gd name="T7" fmla="*/ 1349 h 1789"/>
                <a:gd name="T8" fmla="*/ 424 w 953"/>
                <a:gd name="T9" fmla="*/ 1596 h 1789"/>
                <a:gd name="T10" fmla="*/ 417 w 953"/>
                <a:gd name="T11" fmla="*/ 1847 h 1789"/>
                <a:gd name="T12" fmla="*/ 442 w 953"/>
                <a:gd name="T13" fmla="*/ 2138 h 1789"/>
                <a:gd name="T14" fmla="*/ 414 w 953"/>
                <a:gd name="T15" fmla="*/ 2499 h 1789"/>
                <a:gd name="T16" fmla="*/ 470 w 953"/>
                <a:gd name="T17" fmla="*/ 2646 h 1789"/>
                <a:gd name="T18" fmla="*/ 512 w 953"/>
                <a:gd name="T19" fmla="*/ 2721 h 1789"/>
                <a:gd name="T20" fmla="*/ 483 w 953"/>
                <a:gd name="T21" fmla="*/ 2814 h 1789"/>
                <a:gd name="T22" fmla="*/ 404 w 953"/>
                <a:gd name="T23" fmla="*/ 2887 h 1789"/>
                <a:gd name="T24" fmla="*/ 460 w 953"/>
                <a:gd name="T25" fmla="*/ 2921 h 1789"/>
                <a:gd name="T26" fmla="*/ 565 w 953"/>
                <a:gd name="T27" fmla="*/ 2930 h 1789"/>
                <a:gd name="T28" fmla="*/ 711 w 953"/>
                <a:gd name="T29" fmla="*/ 2899 h 1789"/>
                <a:gd name="T30" fmla="*/ 841 w 953"/>
                <a:gd name="T31" fmla="*/ 2899 h 1789"/>
                <a:gd name="T32" fmla="*/ 935 w 953"/>
                <a:gd name="T33" fmla="*/ 2852 h 1789"/>
                <a:gd name="T34" fmla="*/ 1045 w 953"/>
                <a:gd name="T35" fmla="*/ 2866 h 1789"/>
                <a:gd name="T36" fmla="*/ 1017 w 953"/>
                <a:gd name="T37" fmla="*/ 2924 h 1789"/>
                <a:gd name="T38" fmla="*/ 1088 w 953"/>
                <a:gd name="T39" fmla="*/ 2969 h 1789"/>
                <a:gd name="T40" fmla="*/ 1201 w 953"/>
                <a:gd name="T41" fmla="*/ 2959 h 1789"/>
                <a:gd name="T42" fmla="*/ 1307 w 953"/>
                <a:gd name="T43" fmla="*/ 2940 h 1789"/>
                <a:gd name="T44" fmla="*/ 1480 w 953"/>
                <a:gd name="T45" fmla="*/ 2921 h 1789"/>
                <a:gd name="T46" fmla="*/ 1527 w 953"/>
                <a:gd name="T47" fmla="*/ 2811 h 1789"/>
                <a:gd name="T48" fmla="*/ 1502 w 953"/>
                <a:gd name="T49" fmla="*/ 2711 h 1789"/>
                <a:gd name="T50" fmla="*/ 1546 w 953"/>
                <a:gd name="T51" fmla="*/ 2623 h 1789"/>
                <a:gd name="T52" fmla="*/ 1508 w 953"/>
                <a:gd name="T53" fmla="*/ 2279 h 1789"/>
                <a:gd name="T54" fmla="*/ 1438 w 953"/>
                <a:gd name="T55" fmla="*/ 2103 h 1789"/>
                <a:gd name="T56" fmla="*/ 1389 w 953"/>
                <a:gd name="T57" fmla="*/ 1886 h 1789"/>
                <a:gd name="T58" fmla="*/ 1360 w 953"/>
                <a:gd name="T59" fmla="*/ 1628 h 1789"/>
                <a:gd name="T60" fmla="*/ 1349 w 953"/>
                <a:gd name="T61" fmla="*/ 1371 h 1789"/>
                <a:gd name="T62" fmla="*/ 1311 w 953"/>
                <a:gd name="T63" fmla="*/ 1090 h 1789"/>
                <a:gd name="T64" fmla="*/ 1286 w 953"/>
                <a:gd name="T65" fmla="*/ 902 h 1789"/>
                <a:gd name="T66" fmla="*/ 1233 w 953"/>
                <a:gd name="T67" fmla="*/ 786 h 1789"/>
                <a:gd name="T68" fmla="*/ 1204 w 953"/>
                <a:gd name="T69" fmla="*/ 510 h 1789"/>
                <a:gd name="T70" fmla="*/ 1091 w 953"/>
                <a:gd name="T71" fmla="*/ 397 h 1789"/>
                <a:gd name="T72" fmla="*/ 960 w 953"/>
                <a:gd name="T73" fmla="*/ 369 h 1789"/>
                <a:gd name="T74" fmla="*/ 909 w 953"/>
                <a:gd name="T75" fmla="*/ 294 h 1789"/>
                <a:gd name="T76" fmla="*/ 827 w 953"/>
                <a:gd name="T77" fmla="*/ 253 h 1789"/>
                <a:gd name="T78" fmla="*/ 812 w 953"/>
                <a:gd name="T79" fmla="*/ 143 h 1789"/>
                <a:gd name="T80" fmla="*/ 759 w 953"/>
                <a:gd name="T81" fmla="*/ 85 h 1789"/>
                <a:gd name="T82" fmla="*/ 683 w 953"/>
                <a:gd name="T83" fmla="*/ 28 h 1789"/>
                <a:gd name="T84" fmla="*/ 580 w 953"/>
                <a:gd name="T85" fmla="*/ 0 h 1789"/>
                <a:gd name="T86" fmla="*/ 417 w 953"/>
                <a:gd name="T87" fmla="*/ 25 h 1789"/>
                <a:gd name="T88" fmla="*/ 357 w 953"/>
                <a:gd name="T89" fmla="*/ 138 h 1789"/>
                <a:gd name="T90" fmla="*/ 307 w 953"/>
                <a:gd name="T91" fmla="*/ 223 h 1789"/>
                <a:gd name="T92" fmla="*/ 364 w 953"/>
                <a:gd name="T93" fmla="*/ 294 h 1789"/>
                <a:gd name="T94" fmla="*/ 319 w 953"/>
                <a:gd name="T95" fmla="*/ 444 h 1789"/>
                <a:gd name="T96" fmla="*/ 367 w 953"/>
                <a:gd name="T97" fmla="*/ 598 h 1789"/>
                <a:gd name="T98" fmla="*/ 427 w 953"/>
                <a:gd name="T99" fmla="*/ 743 h 1789"/>
                <a:gd name="T100" fmla="*/ 389 w 953"/>
                <a:gd name="T101" fmla="*/ 792 h 1789"/>
                <a:gd name="T102" fmla="*/ 314 w 953"/>
                <a:gd name="T103" fmla="*/ 864 h 1789"/>
                <a:gd name="T104" fmla="*/ 223 w 953"/>
                <a:gd name="T105" fmla="*/ 824 h 1789"/>
                <a:gd name="T106" fmla="*/ 95 w 953"/>
                <a:gd name="T107" fmla="*/ 758 h 1789"/>
                <a:gd name="T108" fmla="*/ 35 w 953"/>
                <a:gd name="T109" fmla="*/ 686 h 1789"/>
                <a:gd name="T110" fmla="*/ 43 w 953"/>
                <a:gd name="T111" fmla="*/ 977 h 1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3"/>
                <a:gd name="T169" fmla="*/ 0 h 1789"/>
                <a:gd name="T170" fmla="*/ 953 w 953"/>
                <a:gd name="T171" fmla="*/ 1789 h 1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3" h="1789">
                  <a:moveTo>
                    <a:pt x="26" y="588"/>
                  </a:moveTo>
                  <a:lnTo>
                    <a:pt x="40" y="584"/>
                  </a:lnTo>
                  <a:lnTo>
                    <a:pt x="47" y="590"/>
                  </a:lnTo>
                  <a:lnTo>
                    <a:pt x="58" y="599"/>
                  </a:lnTo>
                  <a:lnTo>
                    <a:pt x="70" y="610"/>
                  </a:lnTo>
                  <a:lnTo>
                    <a:pt x="83" y="624"/>
                  </a:lnTo>
                  <a:lnTo>
                    <a:pt x="96" y="635"/>
                  </a:lnTo>
                  <a:lnTo>
                    <a:pt x="109" y="646"/>
                  </a:lnTo>
                  <a:lnTo>
                    <a:pt x="121" y="656"/>
                  </a:lnTo>
                  <a:lnTo>
                    <a:pt x="130" y="661"/>
                  </a:lnTo>
                  <a:lnTo>
                    <a:pt x="134" y="705"/>
                  </a:lnTo>
                  <a:lnTo>
                    <a:pt x="142" y="752"/>
                  </a:lnTo>
                  <a:lnTo>
                    <a:pt x="153" y="793"/>
                  </a:lnTo>
                  <a:lnTo>
                    <a:pt x="164" y="812"/>
                  </a:lnTo>
                  <a:lnTo>
                    <a:pt x="172" y="814"/>
                  </a:lnTo>
                  <a:lnTo>
                    <a:pt x="179" y="816"/>
                  </a:lnTo>
                  <a:lnTo>
                    <a:pt x="187" y="814"/>
                  </a:lnTo>
                  <a:lnTo>
                    <a:pt x="196" y="812"/>
                  </a:lnTo>
                  <a:lnTo>
                    <a:pt x="206" y="810"/>
                  </a:lnTo>
                  <a:lnTo>
                    <a:pt x="217" y="805"/>
                  </a:lnTo>
                  <a:lnTo>
                    <a:pt x="228" y="799"/>
                  </a:lnTo>
                  <a:lnTo>
                    <a:pt x="240" y="793"/>
                  </a:lnTo>
                  <a:lnTo>
                    <a:pt x="249" y="801"/>
                  </a:lnTo>
                  <a:lnTo>
                    <a:pt x="260" y="812"/>
                  </a:lnTo>
                  <a:lnTo>
                    <a:pt x="270" y="823"/>
                  </a:lnTo>
                  <a:lnTo>
                    <a:pt x="276" y="837"/>
                  </a:lnTo>
                  <a:lnTo>
                    <a:pt x="274" y="869"/>
                  </a:lnTo>
                  <a:lnTo>
                    <a:pt x="264" y="908"/>
                  </a:lnTo>
                  <a:lnTo>
                    <a:pt x="257" y="942"/>
                  </a:lnTo>
                  <a:lnTo>
                    <a:pt x="255" y="961"/>
                  </a:lnTo>
                  <a:lnTo>
                    <a:pt x="260" y="972"/>
                  </a:lnTo>
                  <a:lnTo>
                    <a:pt x="266" y="995"/>
                  </a:lnTo>
                  <a:lnTo>
                    <a:pt x="270" y="1021"/>
                  </a:lnTo>
                  <a:lnTo>
                    <a:pt x="266" y="1048"/>
                  </a:lnTo>
                  <a:lnTo>
                    <a:pt x="259" y="1078"/>
                  </a:lnTo>
                  <a:lnTo>
                    <a:pt x="251" y="1112"/>
                  </a:lnTo>
                  <a:lnTo>
                    <a:pt x="243" y="1140"/>
                  </a:lnTo>
                  <a:lnTo>
                    <a:pt x="242" y="1153"/>
                  </a:lnTo>
                  <a:lnTo>
                    <a:pt x="247" y="1170"/>
                  </a:lnTo>
                  <a:lnTo>
                    <a:pt x="257" y="1206"/>
                  </a:lnTo>
                  <a:lnTo>
                    <a:pt x="264" y="1249"/>
                  </a:lnTo>
                  <a:lnTo>
                    <a:pt x="266" y="1287"/>
                  </a:lnTo>
                  <a:lnTo>
                    <a:pt x="259" y="1325"/>
                  </a:lnTo>
                  <a:lnTo>
                    <a:pt x="253" y="1368"/>
                  </a:lnTo>
                  <a:lnTo>
                    <a:pt x="245" y="1408"/>
                  </a:lnTo>
                  <a:lnTo>
                    <a:pt x="243" y="1432"/>
                  </a:lnTo>
                  <a:lnTo>
                    <a:pt x="245" y="1459"/>
                  </a:lnTo>
                  <a:lnTo>
                    <a:pt x="249" y="1504"/>
                  </a:lnTo>
                  <a:lnTo>
                    <a:pt x="249" y="1555"/>
                  </a:lnTo>
                  <a:lnTo>
                    <a:pt x="240" y="1596"/>
                  </a:lnTo>
                  <a:lnTo>
                    <a:pt x="249" y="1594"/>
                  </a:lnTo>
                  <a:lnTo>
                    <a:pt x="260" y="1594"/>
                  </a:lnTo>
                  <a:lnTo>
                    <a:pt x="272" y="1593"/>
                  </a:lnTo>
                  <a:lnTo>
                    <a:pt x="283" y="1593"/>
                  </a:lnTo>
                  <a:lnTo>
                    <a:pt x="294" y="1594"/>
                  </a:lnTo>
                  <a:lnTo>
                    <a:pt x="306" y="1598"/>
                  </a:lnTo>
                  <a:lnTo>
                    <a:pt x="317" y="1604"/>
                  </a:lnTo>
                  <a:lnTo>
                    <a:pt x="328" y="1611"/>
                  </a:lnTo>
                  <a:lnTo>
                    <a:pt x="317" y="1625"/>
                  </a:lnTo>
                  <a:lnTo>
                    <a:pt x="308" y="1638"/>
                  </a:lnTo>
                  <a:lnTo>
                    <a:pt x="300" y="1651"/>
                  </a:lnTo>
                  <a:lnTo>
                    <a:pt x="296" y="1659"/>
                  </a:lnTo>
                  <a:lnTo>
                    <a:pt x="296" y="1664"/>
                  </a:lnTo>
                  <a:lnTo>
                    <a:pt x="294" y="1674"/>
                  </a:lnTo>
                  <a:lnTo>
                    <a:pt x="293" y="1685"/>
                  </a:lnTo>
                  <a:lnTo>
                    <a:pt x="291" y="1694"/>
                  </a:lnTo>
                  <a:lnTo>
                    <a:pt x="279" y="1700"/>
                  </a:lnTo>
                  <a:lnTo>
                    <a:pt x="264" y="1706"/>
                  </a:lnTo>
                  <a:lnTo>
                    <a:pt x="253" y="1709"/>
                  </a:lnTo>
                  <a:lnTo>
                    <a:pt x="245" y="1711"/>
                  </a:lnTo>
                  <a:lnTo>
                    <a:pt x="245" y="1721"/>
                  </a:lnTo>
                  <a:lnTo>
                    <a:pt x="243" y="1738"/>
                  </a:lnTo>
                  <a:lnTo>
                    <a:pt x="243" y="1753"/>
                  </a:lnTo>
                  <a:lnTo>
                    <a:pt x="247" y="1760"/>
                  </a:lnTo>
                  <a:lnTo>
                    <a:pt x="251" y="1760"/>
                  </a:lnTo>
                  <a:lnTo>
                    <a:pt x="259" y="1760"/>
                  </a:lnTo>
                  <a:lnTo>
                    <a:pt x="266" y="1758"/>
                  </a:lnTo>
                  <a:lnTo>
                    <a:pt x="277" y="1758"/>
                  </a:lnTo>
                  <a:lnTo>
                    <a:pt x="289" y="1758"/>
                  </a:lnTo>
                  <a:lnTo>
                    <a:pt x="300" y="1758"/>
                  </a:lnTo>
                  <a:lnTo>
                    <a:pt x="310" y="1758"/>
                  </a:lnTo>
                  <a:lnTo>
                    <a:pt x="319" y="1760"/>
                  </a:lnTo>
                  <a:lnTo>
                    <a:pt x="328" y="1762"/>
                  </a:lnTo>
                  <a:lnTo>
                    <a:pt x="340" y="1764"/>
                  </a:lnTo>
                  <a:lnTo>
                    <a:pt x="355" y="1766"/>
                  </a:lnTo>
                  <a:lnTo>
                    <a:pt x="370" y="1766"/>
                  </a:lnTo>
                  <a:lnTo>
                    <a:pt x="387" y="1764"/>
                  </a:lnTo>
                  <a:lnTo>
                    <a:pt x="402" y="1760"/>
                  </a:lnTo>
                  <a:lnTo>
                    <a:pt x="415" y="1755"/>
                  </a:lnTo>
                  <a:lnTo>
                    <a:pt x="428" y="1745"/>
                  </a:lnTo>
                  <a:lnTo>
                    <a:pt x="440" y="1747"/>
                  </a:lnTo>
                  <a:lnTo>
                    <a:pt x="453" y="1747"/>
                  </a:lnTo>
                  <a:lnTo>
                    <a:pt x="468" y="1747"/>
                  </a:lnTo>
                  <a:lnTo>
                    <a:pt x="481" y="1747"/>
                  </a:lnTo>
                  <a:lnTo>
                    <a:pt x="495" y="1747"/>
                  </a:lnTo>
                  <a:lnTo>
                    <a:pt x="506" y="1745"/>
                  </a:lnTo>
                  <a:lnTo>
                    <a:pt x="515" y="1743"/>
                  </a:lnTo>
                  <a:lnTo>
                    <a:pt x="521" y="1743"/>
                  </a:lnTo>
                  <a:lnTo>
                    <a:pt x="532" y="1740"/>
                  </a:lnTo>
                  <a:lnTo>
                    <a:pt x="546" y="1732"/>
                  </a:lnTo>
                  <a:lnTo>
                    <a:pt x="557" y="1725"/>
                  </a:lnTo>
                  <a:lnTo>
                    <a:pt x="563" y="1717"/>
                  </a:lnTo>
                  <a:lnTo>
                    <a:pt x="570" y="1721"/>
                  </a:lnTo>
                  <a:lnTo>
                    <a:pt x="579" y="1723"/>
                  </a:lnTo>
                  <a:lnTo>
                    <a:pt x="593" y="1725"/>
                  </a:lnTo>
                  <a:lnTo>
                    <a:pt x="604" y="1725"/>
                  </a:lnTo>
                  <a:lnTo>
                    <a:pt x="617" y="1725"/>
                  </a:lnTo>
                  <a:lnTo>
                    <a:pt x="629" y="1725"/>
                  </a:lnTo>
                  <a:lnTo>
                    <a:pt x="640" y="1723"/>
                  </a:lnTo>
                  <a:lnTo>
                    <a:pt x="649" y="1721"/>
                  </a:lnTo>
                  <a:lnTo>
                    <a:pt x="640" y="1732"/>
                  </a:lnTo>
                  <a:lnTo>
                    <a:pt x="627" y="1743"/>
                  </a:lnTo>
                  <a:lnTo>
                    <a:pt x="615" y="1755"/>
                  </a:lnTo>
                  <a:lnTo>
                    <a:pt x="612" y="1760"/>
                  </a:lnTo>
                  <a:lnTo>
                    <a:pt x="615" y="1766"/>
                  </a:lnTo>
                  <a:lnTo>
                    <a:pt x="621" y="1772"/>
                  </a:lnTo>
                  <a:lnTo>
                    <a:pt x="629" y="1775"/>
                  </a:lnTo>
                  <a:lnTo>
                    <a:pt x="636" y="1779"/>
                  </a:lnTo>
                  <a:lnTo>
                    <a:pt x="646" y="1783"/>
                  </a:lnTo>
                  <a:lnTo>
                    <a:pt x="655" y="1787"/>
                  </a:lnTo>
                  <a:lnTo>
                    <a:pt x="664" y="1789"/>
                  </a:lnTo>
                  <a:lnTo>
                    <a:pt x="672" y="1789"/>
                  </a:lnTo>
                  <a:lnTo>
                    <a:pt x="683" y="1789"/>
                  </a:lnTo>
                  <a:lnTo>
                    <a:pt x="697" y="1787"/>
                  </a:lnTo>
                  <a:lnTo>
                    <a:pt x="710" y="1785"/>
                  </a:lnTo>
                  <a:lnTo>
                    <a:pt x="723" y="1781"/>
                  </a:lnTo>
                  <a:lnTo>
                    <a:pt x="736" y="1779"/>
                  </a:lnTo>
                  <a:lnTo>
                    <a:pt x="749" y="1777"/>
                  </a:lnTo>
                  <a:lnTo>
                    <a:pt x="759" y="1775"/>
                  </a:lnTo>
                  <a:lnTo>
                    <a:pt x="766" y="1774"/>
                  </a:lnTo>
                  <a:lnTo>
                    <a:pt x="776" y="1772"/>
                  </a:lnTo>
                  <a:lnTo>
                    <a:pt x="787" y="1770"/>
                  </a:lnTo>
                  <a:lnTo>
                    <a:pt x="804" y="1768"/>
                  </a:lnTo>
                  <a:lnTo>
                    <a:pt x="821" y="1764"/>
                  </a:lnTo>
                  <a:lnTo>
                    <a:pt x="840" y="1762"/>
                  </a:lnTo>
                  <a:lnTo>
                    <a:pt x="859" y="1760"/>
                  </a:lnTo>
                  <a:lnTo>
                    <a:pt x="876" y="1758"/>
                  </a:lnTo>
                  <a:lnTo>
                    <a:pt x="891" y="1758"/>
                  </a:lnTo>
                  <a:lnTo>
                    <a:pt x="904" y="1749"/>
                  </a:lnTo>
                  <a:lnTo>
                    <a:pt x="912" y="1734"/>
                  </a:lnTo>
                  <a:lnTo>
                    <a:pt x="908" y="1715"/>
                  </a:lnTo>
                  <a:lnTo>
                    <a:pt x="897" y="1694"/>
                  </a:lnTo>
                  <a:lnTo>
                    <a:pt x="908" y="1694"/>
                  </a:lnTo>
                  <a:lnTo>
                    <a:pt x="919" y="1692"/>
                  </a:lnTo>
                  <a:lnTo>
                    <a:pt x="931" y="1692"/>
                  </a:lnTo>
                  <a:lnTo>
                    <a:pt x="938" y="1692"/>
                  </a:lnTo>
                  <a:lnTo>
                    <a:pt x="934" y="1679"/>
                  </a:lnTo>
                  <a:lnTo>
                    <a:pt x="927" y="1664"/>
                  </a:lnTo>
                  <a:lnTo>
                    <a:pt x="916" y="1649"/>
                  </a:lnTo>
                  <a:lnTo>
                    <a:pt x="904" y="1632"/>
                  </a:lnTo>
                  <a:lnTo>
                    <a:pt x="904" y="1621"/>
                  </a:lnTo>
                  <a:lnTo>
                    <a:pt x="904" y="1610"/>
                  </a:lnTo>
                  <a:lnTo>
                    <a:pt x="904" y="1596"/>
                  </a:lnTo>
                  <a:lnTo>
                    <a:pt x="906" y="1587"/>
                  </a:lnTo>
                  <a:lnTo>
                    <a:pt x="917" y="1583"/>
                  </a:lnTo>
                  <a:lnTo>
                    <a:pt x="931" y="1579"/>
                  </a:lnTo>
                  <a:lnTo>
                    <a:pt x="942" y="1576"/>
                  </a:lnTo>
                  <a:lnTo>
                    <a:pt x="953" y="1572"/>
                  </a:lnTo>
                  <a:lnTo>
                    <a:pt x="942" y="1523"/>
                  </a:lnTo>
                  <a:lnTo>
                    <a:pt x="925" y="1461"/>
                  </a:lnTo>
                  <a:lnTo>
                    <a:pt x="912" y="1404"/>
                  </a:lnTo>
                  <a:lnTo>
                    <a:pt x="908" y="1372"/>
                  </a:lnTo>
                  <a:lnTo>
                    <a:pt x="908" y="1359"/>
                  </a:lnTo>
                  <a:lnTo>
                    <a:pt x="906" y="1344"/>
                  </a:lnTo>
                  <a:lnTo>
                    <a:pt x="900" y="1329"/>
                  </a:lnTo>
                  <a:lnTo>
                    <a:pt x="895" y="1315"/>
                  </a:lnTo>
                  <a:lnTo>
                    <a:pt x="883" y="1295"/>
                  </a:lnTo>
                  <a:lnTo>
                    <a:pt x="866" y="1266"/>
                  </a:lnTo>
                  <a:lnTo>
                    <a:pt x="849" y="1238"/>
                  </a:lnTo>
                  <a:lnTo>
                    <a:pt x="842" y="1217"/>
                  </a:lnTo>
                  <a:lnTo>
                    <a:pt x="838" y="1200"/>
                  </a:lnTo>
                  <a:lnTo>
                    <a:pt x="836" y="1176"/>
                  </a:lnTo>
                  <a:lnTo>
                    <a:pt x="834" y="1151"/>
                  </a:lnTo>
                  <a:lnTo>
                    <a:pt x="836" y="1135"/>
                  </a:lnTo>
                  <a:lnTo>
                    <a:pt x="834" y="1116"/>
                  </a:lnTo>
                  <a:lnTo>
                    <a:pt x="831" y="1091"/>
                  </a:lnTo>
                  <a:lnTo>
                    <a:pt x="827" y="1065"/>
                  </a:lnTo>
                  <a:lnTo>
                    <a:pt x="823" y="1044"/>
                  </a:lnTo>
                  <a:lnTo>
                    <a:pt x="819" y="1016"/>
                  </a:lnTo>
                  <a:lnTo>
                    <a:pt x="819" y="980"/>
                  </a:lnTo>
                  <a:lnTo>
                    <a:pt x="819" y="948"/>
                  </a:lnTo>
                  <a:lnTo>
                    <a:pt x="821" y="929"/>
                  </a:lnTo>
                  <a:lnTo>
                    <a:pt x="821" y="910"/>
                  </a:lnTo>
                  <a:lnTo>
                    <a:pt x="817" y="880"/>
                  </a:lnTo>
                  <a:lnTo>
                    <a:pt x="814" y="850"/>
                  </a:lnTo>
                  <a:lnTo>
                    <a:pt x="812" y="825"/>
                  </a:lnTo>
                  <a:lnTo>
                    <a:pt x="806" y="801"/>
                  </a:lnTo>
                  <a:lnTo>
                    <a:pt x="795" y="767"/>
                  </a:lnTo>
                  <a:lnTo>
                    <a:pt x="780" y="733"/>
                  </a:lnTo>
                  <a:lnTo>
                    <a:pt x="766" y="710"/>
                  </a:lnTo>
                  <a:lnTo>
                    <a:pt x="776" y="682"/>
                  </a:lnTo>
                  <a:lnTo>
                    <a:pt x="789" y="656"/>
                  </a:lnTo>
                  <a:lnTo>
                    <a:pt x="800" y="635"/>
                  </a:lnTo>
                  <a:lnTo>
                    <a:pt x="810" y="622"/>
                  </a:lnTo>
                  <a:lnTo>
                    <a:pt x="806" y="612"/>
                  </a:lnTo>
                  <a:lnTo>
                    <a:pt x="797" y="588"/>
                  </a:lnTo>
                  <a:lnTo>
                    <a:pt x="785" y="561"/>
                  </a:lnTo>
                  <a:lnTo>
                    <a:pt x="774" y="543"/>
                  </a:lnTo>
                  <a:lnTo>
                    <a:pt x="772" y="520"/>
                  </a:lnTo>
                  <a:lnTo>
                    <a:pt x="766" y="516"/>
                  </a:lnTo>
                  <a:lnTo>
                    <a:pt x="761" y="509"/>
                  </a:lnTo>
                  <a:lnTo>
                    <a:pt x="753" y="503"/>
                  </a:lnTo>
                  <a:lnTo>
                    <a:pt x="748" y="497"/>
                  </a:lnTo>
                  <a:lnTo>
                    <a:pt x="742" y="473"/>
                  </a:lnTo>
                  <a:lnTo>
                    <a:pt x="731" y="435"/>
                  </a:lnTo>
                  <a:lnTo>
                    <a:pt x="719" y="394"/>
                  </a:lnTo>
                  <a:lnTo>
                    <a:pt x="710" y="358"/>
                  </a:lnTo>
                  <a:lnTo>
                    <a:pt x="714" y="347"/>
                  </a:lnTo>
                  <a:lnTo>
                    <a:pt x="719" y="328"/>
                  </a:lnTo>
                  <a:lnTo>
                    <a:pt x="725" y="307"/>
                  </a:lnTo>
                  <a:lnTo>
                    <a:pt x="729" y="290"/>
                  </a:lnTo>
                  <a:lnTo>
                    <a:pt x="725" y="283"/>
                  </a:lnTo>
                  <a:lnTo>
                    <a:pt x="715" y="273"/>
                  </a:lnTo>
                  <a:lnTo>
                    <a:pt x="698" y="262"/>
                  </a:lnTo>
                  <a:lnTo>
                    <a:pt x="678" y="250"/>
                  </a:lnTo>
                  <a:lnTo>
                    <a:pt x="657" y="239"/>
                  </a:lnTo>
                  <a:lnTo>
                    <a:pt x="638" y="228"/>
                  </a:lnTo>
                  <a:lnTo>
                    <a:pt x="621" y="220"/>
                  </a:lnTo>
                  <a:lnTo>
                    <a:pt x="610" y="217"/>
                  </a:lnTo>
                  <a:lnTo>
                    <a:pt x="602" y="218"/>
                  </a:lnTo>
                  <a:lnTo>
                    <a:pt x="589" y="220"/>
                  </a:lnTo>
                  <a:lnTo>
                    <a:pt x="578" y="222"/>
                  </a:lnTo>
                  <a:lnTo>
                    <a:pt x="568" y="224"/>
                  </a:lnTo>
                  <a:lnTo>
                    <a:pt x="564" y="215"/>
                  </a:lnTo>
                  <a:lnTo>
                    <a:pt x="559" y="201"/>
                  </a:lnTo>
                  <a:lnTo>
                    <a:pt x="553" y="186"/>
                  </a:lnTo>
                  <a:lnTo>
                    <a:pt x="549" y="179"/>
                  </a:lnTo>
                  <a:lnTo>
                    <a:pt x="547" y="177"/>
                  </a:lnTo>
                  <a:lnTo>
                    <a:pt x="542" y="173"/>
                  </a:lnTo>
                  <a:lnTo>
                    <a:pt x="536" y="169"/>
                  </a:lnTo>
                  <a:lnTo>
                    <a:pt x="527" y="164"/>
                  </a:lnTo>
                  <a:lnTo>
                    <a:pt x="517" y="160"/>
                  </a:lnTo>
                  <a:lnTo>
                    <a:pt x="508" y="156"/>
                  </a:lnTo>
                  <a:lnTo>
                    <a:pt x="498" y="152"/>
                  </a:lnTo>
                  <a:lnTo>
                    <a:pt x="489" y="149"/>
                  </a:lnTo>
                  <a:lnTo>
                    <a:pt x="487" y="137"/>
                  </a:lnTo>
                  <a:lnTo>
                    <a:pt x="485" y="122"/>
                  </a:lnTo>
                  <a:lnTo>
                    <a:pt x="481" y="107"/>
                  </a:lnTo>
                  <a:lnTo>
                    <a:pt x="476" y="96"/>
                  </a:lnTo>
                  <a:lnTo>
                    <a:pt x="489" y="86"/>
                  </a:lnTo>
                  <a:lnTo>
                    <a:pt x="485" y="79"/>
                  </a:lnTo>
                  <a:lnTo>
                    <a:pt x="481" y="68"/>
                  </a:lnTo>
                  <a:lnTo>
                    <a:pt x="476" y="56"/>
                  </a:lnTo>
                  <a:lnTo>
                    <a:pt x="468" y="45"/>
                  </a:lnTo>
                  <a:lnTo>
                    <a:pt x="462" y="47"/>
                  </a:lnTo>
                  <a:lnTo>
                    <a:pt x="457" y="51"/>
                  </a:lnTo>
                  <a:lnTo>
                    <a:pt x="449" y="54"/>
                  </a:lnTo>
                  <a:lnTo>
                    <a:pt x="444" y="56"/>
                  </a:lnTo>
                  <a:lnTo>
                    <a:pt x="440" y="45"/>
                  </a:lnTo>
                  <a:lnTo>
                    <a:pt x="432" y="34"/>
                  </a:lnTo>
                  <a:lnTo>
                    <a:pt x="423" y="26"/>
                  </a:lnTo>
                  <a:lnTo>
                    <a:pt x="411" y="17"/>
                  </a:lnTo>
                  <a:lnTo>
                    <a:pt x="402" y="11"/>
                  </a:lnTo>
                  <a:lnTo>
                    <a:pt x="391" y="5"/>
                  </a:lnTo>
                  <a:lnTo>
                    <a:pt x="381" y="2"/>
                  </a:lnTo>
                  <a:lnTo>
                    <a:pt x="374" y="0"/>
                  </a:lnTo>
                  <a:lnTo>
                    <a:pt x="364" y="0"/>
                  </a:lnTo>
                  <a:lnTo>
                    <a:pt x="349" y="0"/>
                  </a:lnTo>
                  <a:lnTo>
                    <a:pt x="330" y="0"/>
                  </a:lnTo>
                  <a:lnTo>
                    <a:pt x="311" y="2"/>
                  </a:lnTo>
                  <a:lnTo>
                    <a:pt x="293" y="4"/>
                  </a:lnTo>
                  <a:lnTo>
                    <a:pt x="276" y="7"/>
                  </a:lnTo>
                  <a:lnTo>
                    <a:pt x="260" y="11"/>
                  </a:lnTo>
                  <a:lnTo>
                    <a:pt x="251" y="15"/>
                  </a:lnTo>
                  <a:lnTo>
                    <a:pt x="245" y="24"/>
                  </a:lnTo>
                  <a:lnTo>
                    <a:pt x="242" y="39"/>
                  </a:lnTo>
                  <a:lnTo>
                    <a:pt x="236" y="58"/>
                  </a:lnTo>
                  <a:lnTo>
                    <a:pt x="232" y="75"/>
                  </a:lnTo>
                  <a:lnTo>
                    <a:pt x="225" y="77"/>
                  </a:lnTo>
                  <a:lnTo>
                    <a:pt x="215" y="83"/>
                  </a:lnTo>
                  <a:lnTo>
                    <a:pt x="208" y="88"/>
                  </a:lnTo>
                  <a:lnTo>
                    <a:pt x="202" y="92"/>
                  </a:lnTo>
                  <a:lnTo>
                    <a:pt x="196" y="98"/>
                  </a:lnTo>
                  <a:lnTo>
                    <a:pt x="192" y="109"/>
                  </a:lnTo>
                  <a:lnTo>
                    <a:pt x="187" y="122"/>
                  </a:lnTo>
                  <a:lnTo>
                    <a:pt x="185" y="134"/>
                  </a:lnTo>
                  <a:lnTo>
                    <a:pt x="187" y="139"/>
                  </a:lnTo>
                  <a:lnTo>
                    <a:pt x="196" y="145"/>
                  </a:lnTo>
                  <a:lnTo>
                    <a:pt x="206" y="151"/>
                  </a:lnTo>
                  <a:lnTo>
                    <a:pt x="215" y="154"/>
                  </a:lnTo>
                  <a:lnTo>
                    <a:pt x="217" y="166"/>
                  </a:lnTo>
                  <a:lnTo>
                    <a:pt x="219" y="177"/>
                  </a:lnTo>
                  <a:lnTo>
                    <a:pt x="221" y="190"/>
                  </a:lnTo>
                  <a:lnTo>
                    <a:pt x="223" y="201"/>
                  </a:lnTo>
                  <a:lnTo>
                    <a:pt x="211" y="215"/>
                  </a:lnTo>
                  <a:lnTo>
                    <a:pt x="204" y="232"/>
                  </a:lnTo>
                  <a:lnTo>
                    <a:pt x="198" y="250"/>
                  </a:lnTo>
                  <a:lnTo>
                    <a:pt x="192" y="267"/>
                  </a:lnTo>
                  <a:lnTo>
                    <a:pt x="196" y="281"/>
                  </a:lnTo>
                  <a:lnTo>
                    <a:pt x="198" y="301"/>
                  </a:lnTo>
                  <a:lnTo>
                    <a:pt x="200" y="324"/>
                  </a:lnTo>
                  <a:lnTo>
                    <a:pt x="200" y="341"/>
                  </a:lnTo>
                  <a:lnTo>
                    <a:pt x="211" y="348"/>
                  </a:lnTo>
                  <a:lnTo>
                    <a:pt x="221" y="360"/>
                  </a:lnTo>
                  <a:lnTo>
                    <a:pt x="230" y="375"/>
                  </a:lnTo>
                  <a:lnTo>
                    <a:pt x="238" y="390"/>
                  </a:lnTo>
                  <a:lnTo>
                    <a:pt x="243" y="407"/>
                  </a:lnTo>
                  <a:lnTo>
                    <a:pt x="249" y="422"/>
                  </a:lnTo>
                  <a:lnTo>
                    <a:pt x="255" y="435"/>
                  </a:lnTo>
                  <a:lnTo>
                    <a:pt x="257" y="447"/>
                  </a:lnTo>
                  <a:lnTo>
                    <a:pt x="251" y="450"/>
                  </a:lnTo>
                  <a:lnTo>
                    <a:pt x="247" y="452"/>
                  </a:lnTo>
                  <a:lnTo>
                    <a:pt x="243" y="456"/>
                  </a:lnTo>
                  <a:lnTo>
                    <a:pt x="240" y="460"/>
                  </a:lnTo>
                  <a:lnTo>
                    <a:pt x="236" y="465"/>
                  </a:lnTo>
                  <a:lnTo>
                    <a:pt x="234" y="477"/>
                  </a:lnTo>
                  <a:lnTo>
                    <a:pt x="234" y="488"/>
                  </a:lnTo>
                  <a:lnTo>
                    <a:pt x="234" y="496"/>
                  </a:lnTo>
                  <a:lnTo>
                    <a:pt x="228" y="501"/>
                  </a:lnTo>
                  <a:lnTo>
                    <a:pt x="217" y="509"/>
                  </a:lnTo>
                  <a:lnTo>
                    <a:pt x="202" y="516"/>
                  </a:lnTo>
                  <a:lnTo>
                    <a:pt x="189" y="520"/>
                  </a:lnTo>
                  <a:lnTo>
                    <a:pt x="183" y="516"/>
                  </a:lnTo>
                  <a:lnTo>
                    <a:pt x="176" y="512"/>
                  </a:lnTo>
                  <a:lnTo>
                    <a:pt x="170" y="512"/>
                  </a:lnTo>
                  <a:lnTo>
                    <a:pt x="162" y="512"/>
                  </a:lnTo>
                  <a:lnTo>
                    <a:pt x="149" y="505"/>
                  </a:lnTo>
                  <a:lnTo>
                    <a:pt x="134" y="496"/>
                  </a:lnTo>
                  <a:lnTo>
                    <a:pt x="117" y="486"/>
                  </a:lnTo>
                  <a:lnTo>
                    <a:pt x="102" y="479"/>
                  </a:lnTo>
                  <a:lnTo>
                    <a:pt x="85" y="469"/>
                  </a:lnTo>
                  <a:lnTo>
                    <a:pt x="72" y="463"/>
                  </a:lnTo>
                  <a:lnTo>
                    <a:pt x="62" y="458"/>
                  </a:lnTo>
                  <a:lnTo>
                    <a:pt x="57" y="456"/>
                  </a:lnTo>
                  <a:lnTo>
                    <a:pt x="49" y="450"/>
                  </a:lnTo>
                  <a:lnTo>
                    <a:pt x="43" y="437"/>
                  </a:lnTo>
                  <a:lnTo>
                    <a:pt x="40" y="424"/>
                  </a:lnTo>
                  <a:lnTo>
                    <a:pt x="36" y="416"/>
                  </a:lnTo>
                  <a:lnTo>
                    <a:pt x="30" y="413"/>
                  </a:lnTo>
                  <a:lnTo>
                    <a:pt x="21" y="413"/>
                  </a:lnTo>
                  <a:lnTo>
                    <a:pt x="11" y="411"/>
                  </a:lnTo>
                  <a:lnTo>
                    <a:pt x="0" y="411"/>
                  </a:lnTo>
                  <a:lnTo>
                    <a:pt x="7" y="448"/>
                  </a:lnTo>
                  <a:lnTo>
                    <a:pt x="13" y="499"/>
                  </a:lnTo>
                  <a:lnTo>
                    <a:pt x="21" y="550"/>
                  </a:lnTo>
                  <a:lnTo>
                    <a:pt x="26" y="5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3" name="Freeform 157"/>
            <p:cNvSpPr>
              <a:spLocks/>
            </p:cNvSpPr>
            <p:nvPr/>
          </p:nvSpPr>
          <p:spPr bwMode="auto">
            <a:xfrm>
              <a:off x="4322" y="1160"/>
              <a:ext cx="233" cy="75"/>
            </a:xfrm>
            <a:custGeom>
              <a:avLst/>
              <a:gdLst>
                <a:gd name="T0" fmla="*/ 0 w 140"/>
                <a:gd name="T1" fmla="*/ 72 h 45"/>
                <a:gd name="T2" fmla="*/ 3 w 140"/>
                <a:gd name="T3" fmla="*/ 60 h 45"/>
                <a:gd name="T4" fmla="*/ 13 w 140"/>
                <a:gd name="T5" fmla="*/ 37 h 45"/>
                <a:gd name="T6" fmla="*/ 20 w 140"/>
                <a:gd name="T7" fmla="*/ 18 h 45"/>
                <a:gd name="T8" fmla="*/ 28 w 140"/>
                <a:gd name="T9" fmla="*/ 8 h 45"/>
                <a:gd name="T10" fmla="*/ 35 w 140"/>
                <a:gd name="T11" fmla="*/ 8 h 45"/>
                <a:gd name="T12" fmla="*/ 45 w 140"/>
                <a:gd name="T13" fmla="*/ 8 h 45"/>
                <a:gd name="T14" fmla="*/ 60 w 140"/>
                <a:gd name="T15" fmla="*/ 8 h 45"/>
                <a:gd name="T16" fmla="*/ 77 w 140"/>
                <a:gd name="T17" fmla="*/ 8 h 45"/>
                <a:gd name="T18" fmla="*/ 92 w 140"/>
                <a:gd name="T19" fmla="*/ 8 h 45"/>
                <a:gd name="T20" fmla="*/ 110 w 140"/>
                <a:gd name="T21" fmla="*/ 5 h 45"/>
                <a:gd name="T22" fmla="*/ 123 w 140"/>
                <a:gd name="T23" fmla="*/ 5 h 45"/>
                <a:gd name="T24" fmla="*/ 136 w 140"/>
                <a:gd name="T25" fmla="*/ 3 h 45"/>
                <a:gd name="T26" fmla="*/ 148 w 140"/>
                <a:gd name="T27" fmla="*/ 0 h 45"/>
                <a:gd name="T28" fmla="*/ 158 w 140"/>
                <a:gd name="T29" fmla="*/ 0 h 45"/>
                <a:gd name="T30" fmla="*/ 170 w 140"/>
                <a:gd name="T31" fmla="*/ 0 h 45"/>
                <a:gd name="T32" fmla="*/ 183 w 140"/>
                <a:gd name="T33" fmla="*/ 0 h 45"/>
                <a:gd name="T34" fmla="*/ 195 w 140"/>
                <a:gd name="T35" fmla="*/ 3 h 45"/>
                <a:gd name="T36" fmla="*/ 208 w 140"/>
                <a:gd name="T37" fmla="*/ 8 h 45"/>
                <a:gd name="T38" fmla="*/ 220 w 140"/>
                <a:gd name="T39" fmla="*/ 18 h 45"/>
                <a:gd name="T40" fmla="*/ 233 w 140"/>
                <a:gd name="T41" fmla="*/ 32 h 45"/>
                <a:gd name="T42" fmla="*/ 220 w 140"/>
                <a:gd name="T43" fmla="*/ 37 h 45"/>
                <a:gd name="T44" fmla="*/ 208 w 140"/>
                <a:gd name="T45" fmla="*/ 50 h 45"/>
                <a:gd name="T46" fmla="*/ 195 w 140"/>
                <a:gd name="T47" fmla="*/ 62 h 45"/>
                <a:gd name="T48" fmla="*/ 190 w 140"/>
                <a:gd name="T49" fmla="*/ 75 h 45"/>
                <a:gd name="T50" fmla="*/ 151 w 140"/>
                <a:gd name="T51" fmla="*/ 75 h 45"/>
                <a:gd name="T52" fmla="*/ 117 w 140"/>
                <a:gd name="T53" fmla="*/ 75 h 45"/>
                <a:gd name="T54" fmla="*/ 88 w 140"/>
                <a:gd name="T55" fmla="*/ 75 h 45"/>
                <a:gd name="T56" fmla="*/ 63 w 140"/>
                <a:gd name="T57" fmla="*/ 72 h 45"/>
                <a:gd name="T58" fmla="*/ 38 w 140"/>
                <a:gd name="T59" fmla="*/ 72 h 45"/>
                <a:gd name="T60" fmla="*/ 23 w 140"/>
                <a:gd name="T61" fmla="*/ 72 h 45"/>
                <a:gd name="T62" fmla="*/ 10 w 140"/>
                <a:gd name="T63" fmla="*/ 72 h 45"/>
                <a:gd name="T64" fmla="*/ 0 w 140"/>
                <a:gd name="T65" fmla="*/ 72 h 4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45"/>
                <a:gd name="T101" fmla="*/ 140 w 140"/>
                <a:gd name="T102" fmla="*/ 45 h 4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45">
                  <a:moveTo>
                    <a:pt x="0" y="43"/>
                  </a:moveTo>
                  <a:lnTo>
                    <a:pt x="2" y="36"/>
                  </a:lnTo>
                  <a:lnTo>
                    <a:pt x="8" y="22"/>
                  </a:lnTo>
                  <a:lnTo>
                    <a:pt x="12" y="11"/>
                  </a:lnTo>
                  <a:lnTo>
                    <a:pt x="17" y="5"/>
                  </a:lnTo>
                  <a:lnTo>
                    <a:pt x="21" y="5"/>
                  </a:lnTo>
                  <a:lnTo>
                    <a:pt x="27" y="5"/>
                  </a:lnTo>
                  <a:lnTo>
                    <a:pt x="36" y="5"/>
                  </a:lnTo>
                  <a:lnTo>
                    <a:pt x="46" y="5"/>
                  </a:lnTo>
                  <a:lnTo>
                    <a:pt x="55" y="5"/>
                  </a:lnTo>
                  <a:lnTo>
                    <a:pt x="66" y="3"/>
                  </a:lnTo>
                  <a:lnTo>
                    <a:pt x="74" y="3"/>
                  </a:lnTo>
                  <a:lnTo>
                    <a:pt x="82" y="2"/>
                  </a:lnTo>
                  <a:lnTo>
                    <a:pt x="89" y="0"/>
                  </a:lnTo>
                  <a:lnTo>
                    <a:pt x="95" y="0"/>
                  </a:lnTo>
                  <a:lnTo>
                    <a:pt x="102" y="0"/>
                  </a:lnTo>
                  <a:lnTo>
                    <a:pt x="110" y="0"/>
                  </a:lnTo>
                  <a:lnTo>
                    <a:pt x="117" y="2"/>
                  </a:lnTo>
                  <a:lnTo>
                    <a:pt x="125" y="5"/>
                  </a:lnTo>
                  <a:lnTo>
                    <a:pt x="132" y="11"/>
                  </a:lnTo>
                  <a:lnTo>
                    <a:pt x="140" y="19"/>
                  </a:lnTo>
                  <a:lnTo>
                    <a:pt x="132" y="22"/>
                  </a:lnTo>
                  <a:lnTo>
                    <a:pt x="125" y="30"/>
                  </a:lnTo>
                  <a:lnTo>
                    <a:pt x="117" y="37"/>
                  </a:lnTo>
                  <a:lnTo>
                    <a:pt x="114" y="45"/>
                  </a:lnTo>
                  <a:lnTo>
                    <a:pt x="91" y="45"/>
                  </a:lnTo>
                  <a:lnTo>
                    <a:pt x="70" y="45"/>
                  </a:lnTo>
                  <a:lnTo>
                    <a:pt x="53" y="45"/>
                  </a:lnTo>
                  <a:lnTo>
                    <a:pt x="38" y="43"/>
                  </a:lnTo>
                  <a:lnTo>
                    <a:pt x="23" y="43"/>
                  </a:lnTo>
                  <a:lnTo>
                    <a:pt x="14" y="43"/>
                  </a:lnTo>
                  <a:lnTo>
                    <a:pt x="6" y="43"/>
                  </a:lnTo>
                  <a:lnTo>
                    <a:pt x="0" y="43"/>
                  </a:lnTo>
                  <a:close/>
                </a:path>
              </a:pathLst>
            </a:custGeom>
            <a:solidFill>
              <a:srgbClr val="FFED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4" name="Freeform 158"/>
            <p:cNvSpPr>
              <a:spLocks/>
            </p:cNvSpPr>
            <p:nvPr/>
          </p:nvSpPr>
          <p:spPr bwMode="auto">
            <a:xfrm>
              <a:off x="4269" y="1229"/>
              <a:ext cx="364" cy="78"/>
            </a:xfrm>
            <a:custGeom>
              <a:avLst/>
              <a:gdLst>
                <a:gd name="T0" fmla="*/ 3 w 219"/>
                <a:gd name="T1" fmla="*/ 53 h 47"/>
                <a:gd name="T2" fmla="*/ 22 w 219"/>
                <a:gd name="T3" fmla="*/ 53 h 47"/>
                <a:gd name="T4" fmla="*/ 50 w 219"/>
                <a:gd name="T5" fmla="*/ 50 h 47"/>
                <a:gd name="T6" fmla="*/ 85 w 219"/>
                <a:gd name="T7" fmla="*/ 50 h 47"/>
                <a:gd name="T8" fmla="*/ 123 w 219"/>
                <a:gd name="T9" fmla="*/ 46 h 47"/>
                <a:gd name="T10" fmla="*/ 163 w 219"/>
                <a:gd name="T11" fmla="*/ 45 h 47"/>
                <a:gd name="T12" fmla="*/ 198 w 219"/>
                <a:gd name="T13" fmla="*/ 41 h 47"/>
                <a:gd name="T14" fmla="*/ 223 w 219"/>
                <a:gd name="T15" fmla="*/ 38 h 47"/>
                <a:gd name="T16" fmla="*/ 239 w 219"/>
                <a:gd name="T17" fmla="*/ 35 h 47"/>
                <a:gd name="T18" fmla="*/ 248 w 219"/>
                <a:gd name="T19" fmla="*/ 32 h 47"/>
                <a:gd name="T20" fmla="*/ 261 w 219"/>
                <a:gd name="T21" fmla="*/ 25 h 47"/>
                <a:gd name="T22" fmla="*/ 276 w 219"/>
                <a:gd name="T23" fmla="*/ 22 h 47"/>
                <a:gd name="T24" fmla="*/ 296 w 219"/>
                <a:gd name="T25" fmla="*/ 17 h 47"/>
                <a:gd name="T26" fmla="*/ 311 w 219"/>
                <a:gd name="T27" fmla="*/ 10 h 47"/>
                <a:gd name="T28" fmla="*/ 327 w 219"/>
                <a:gd name="T29" fmla="*/ 3 h 47"/>
                <a:gd name="T30" fmla="*/ 342 w 219"/>
                <a:gd name="T31" fmla="*/ 0 h 47"/>
                <a:gd name="T32" fmla="*/ 352 w 219"/>
                <a:gd name="T33" fmla="*/ 0 h 47"/>
                <a:gd name="T34" fmla="*/ 364 w 219"/>
                <a:gd name="T35" fmla="*/ 22 h 47"/>
                <a:gd name="T36" fmla="*/ 349 w 219"/>
                <a:gd name="T37" fmla="*/ 28 h 47"/>
                <a:gd name="T38" fmla="*/ 332 w 219"/>
                <a:gd name="T39" fmla="*/ 35 h 47"/>
                <a:gd name="T40" fmla="*/ 314 w 219"/>
                <a:gd name="T41" fmla="*/ 45 h 47"/>
                <a:gd name="T42" fmla="*/ 296 w 219"/>
                <a:gd name="T43" fmla="*/ 50 h 47"/>
                <a:gd name="T44" fmla="*/ 273 w 219"/>
                <a:gd name="T45" fmla="*/ 60 h 47"/>
                <a:gd name="T46" fmla="*/ 254 w 219"/>
                <a:gd name="T47" fmla="*/ 66 h 47"/>
                <a:gd name="T48" fmla="*/ 239 w 219"/>
                <a:gd name="T49" fmla="*/ 73 h 47"/>
                <a:gd name="T50" fmla="*/ 223 w 219"/>
                <a:gd name="T51" fmla="*/ 75 h 47"/>
                <a:gd name="T52" fmla="*/ 204 w 219"/>
                <a:gd name="T53" fmla="*/ 75 h 47"/>
                <a:gd name="T54" fmla="*/ 176 w 219"/>
                <a:gd name="T55" fmla="*/ 78 h 47"/>
                <a:gd name="T56" fmla="*/ 141 w 219"/>
                <a:gd name="T57" fmla="*/ 78 h 47"/>
                <a:gd name="T58" fmla="*/ 106 w 219"/>
                <a:gd name="T59" fmla="*/ 78 h 47"/>
                <a:gd name="T60" fmla="*/ 70 w 219"/>
                <a:gd name="T61" fmla="*/ 78 h 47"/>
                <a:gd name="T62" fmla="*/ 38 w 219"/>
                <a:gd name="T63" fmla="*/ 78 h 47"/>
                <a:gd name="T64" fmla="*/ 13 w 219"/>
                <a:gd name="T65" fmla="*/ 78 h 47"/>
                <a:gd name="T66" fmla="*/ 0 w 219"/>
                <a:gd name="T67" fmla="*/ 78 h 47"/>
                <a:gd name="T68" fmla="*/ 0 w 219"/>
                <a:gd name="T69" fmla="*/ 75 h 47"/>
                <a:gd name="T70" fmla="*/ 0 w 219"/>
                <a:gd name="T71" fmla="*/ 70 h 47"/>
                <a:gd name="T72" fmla="*/ 0 w 219"/>
                <a:gd name="T73" fmla="*/ 60 h 47"/>
                <a:gd name="T74" fmla="*/ 3 w 219"/>
                <a:gd name="T75" fmla="*/ 53 h 4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9"/>
                <a:gd name="T115" fmla="*/ 0 h 47"/>
                <a:gd name="T116" fmla="*/ 219 w 219"/>
                <a:gd name="T117" fmla="*/ 47 h 4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9" h="47">
                  <a:moveTo>
                    <a:pt x="2" y="32"/>
                  </a:moveTo>
                  <a:lnTo>
                    <a:pt x="13" y="32"/>
                  </a:lnTo>
                  <a:lnTo>
                    <a:pt x="30" y="30"/>
                  </a:lnTo>
                  <a:lnTo>
                    <a:pt x="51" y="30"/>
                  </a:lnTo>
                  <a:lnTo>
                    <a:pt x="74" y="28"/>
                  </a:lnTo>
                  <a:lnTo>
                    <a:pt x="98" y="27"/>
                  </a:lnTo>
                  <a:lnTo>
                    <a:pt x="119" y="25"/>
                  </a:lnTo>
                  <a:lnTo>
                    <a:pt x="134" y="23"/>
                  </a:lnTo>
                  <a:lnTo>
                    <a:pt x="144" y="21"/>
                  </a:lnTo>
                  <a:lnTo>
                    <a:pt x="149" y="19"/>
                  </a:lnTo>
                  <a:lnTo>
                    <a:pt x="157" y="15"/>
                  </a:lnTo>
                  <a:lnTo>
                    <a:pt x="166" y="13"/>
                  </a:lnTo>
                  <a:lnTo>
                    <a:pt x="178" y="10"/>
                  </a:lnTo>
                  <a:lnTo>
                    <a:pt x="187" y="6"/>
                  </a:lnTo>
                  <a:lnTo>
                    <a:pt x="197" y="2"/>
                  </a:lnTo>
                  <a:lnTo>
                    <a:pt x="206" y="0"/>
                  </a:lnTo>
                  <a:lnTo>
                    <a:pt x="212" y="0"/>
                  </a:lnTo>
                  <a:lnTo>
                    <a:pt x="219" y="13"/>
                  </a:lnTo>
                  <a:lnTo>
                    <a:pt x="210" y="17"/>
                  </a:lnTo>
                  <a:lnTo>
                    <a:pt x="200" y="21"/>
                  </a:lnTo>
                  <a:lnTo>
                    <a:pt x="189" y="27"/>
                  </a:lnTo>
                  <a:lnTo>
                    <a:pt x="178" y="30"/>
                  </a:lnTo>
                  <a:lnTo>
                    <a:pt x="164" y="36"/>
                  </a:lnTo>
                  <a:lnTo>
                    <a:pt x="153" y="40"/>
                  </a:lnTo>
                  <a:lnTo>
                    <a:pt x="144" y="44"/>
                  </a:lnTo>
                  <a:lnTo>
                    <a:pt x="134" y="45"/>
                  </a:lnTo>
                  <a:lnTo>
                    <a:pt x="123" y="45"/>
                  </a:lnTo>
                  <a:lnTo>
                    <a:pt x="106" y="47"/>
                  </a:lnTo>
                  <a:lnTo>
                    <a:pt x="85" y="47"/>
                  </a:lnTo>
                  <a:lnTo>
                    <a:pt x="64" y="47"/>
                  </a:lnTo>
                  <a:lnTo>
                    <a:pt x="42" y="47"/>
                  </a:lnTo>
                  <a:lnTo>
                    <a:pt x="23" y="47"/>
                  </a:lnTo>
                  <a:lnTo>
                    <a:pt x="8" y="47"/>
                  </a:lnTo>
                  <a:lnTo>
                    <a:pt x="0" y="47"/>
                  </a:lnTo>
                  <a:lnTo>
                    <a:pt x="0" y="45"/>
                  </a:lnTo>
                  <a:lnTo>
                    <a:pt x="0" y="42"/>
                  </a:lnTo>
                  <a:lnTo>
                    <a:pt x="0" y="36"/>
                  </a:lnTo>
                  <a:lnTo>
                    <a:pt x="2" y="3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5" name="Freeform 159"/>
            <p:cNvSpPr>
              <a:spLocks/>
            </p:cNvSpPr>
            <p:nvPr/>
          </p:nvSpPr>
          <p:spPr bwMode="auto">
            <a:xfrm>
              <a:off x="4266" y="1519"/>
              <a:ext cx="80" cy="215"/>
            </a:xfrm>
            <a:custGeom>
              <a:avLst/>
              <a:gdLst>
                <a:gd name="T0" fmla="*/ 23 w 48"/>
                <a:gd name="T1" fmla="*/ 0 h 129"/>
                <a:gd name="T2" fmla="*/ 25 w 48"/>
                <a:gd name="T3" fmla="*/ 10 h 129"/>
                <a:gd name="T4" fmla="*/ 28 w 48"/>
                <a:gd name="T5" fmla="*/ 20 h 129"/>
                <a:gd name="T6" fmla="*/ 32 w 48"/>
                <a:gd name="T7" fmla="*/ 28 h 129"/>
                <a:gd name="T8" fmla="*/ 32 w 48"/>
                <a:gd name="T9" fmla="*/ 42 h 129"/>
                <a:gd name="T10" fmla="*/ 35 w 48"/>
                <a:gd name="T11" fmla="*/ 67 h 129"/>
                <a:gd name="T12" fmla="*/ 45 w 48"/>
                <a:gd name="T13" fmla="*/ 98 h 129"/>
                <a:gd name="T14" fmla="*/ 53 w 48"/>
                <a:gd name="T15" fmla="*/ 130 h 129"/>
                <a:gd name="T16" fmla="*/ 63 w 48"/>
                <a:gd name="T17" fmla="*/ 152 h 129"/>
                <a:gd name="T18" fmla="*/ 80 w 48"/>
                <a:gd name="T19" fmla="*/ 158 h 129"/>
                <a:gd name="T20" fmla="*/ 77 w 48"/>
                <a:gd name="T21" fmla="*/ 173 h 129"/>
                <a:gd name="T22" fmla="*/ 73 w 48"/>
                <a:gd name="T23" fmla="*/ 190 h 129"/>
                <a:gd name="T24" fmla="*/ 67 w 48"/>
                <a:gd name="T25" fmla="*/ 205 h 129"/>
                <a:gd name="T26" fmla="*/ 63 w 48"/>
                <a:gd name="T27" fmla="*/ 215 h 129"/>
                <a:gd name="T28" fmla="*/ 52 w 48"/>
                <a:gd name="T29" fmla="*/ 195 h 129"/>
                <a:gd name="T30" fmla="*/ 45 w 48"/>
                <a:gd name="T31" fmla="*/ 173 h 129"/>
                <a:gd name="T32" fmla="*/ 38 w 48"/>
                <a:gd name="T33" fmla="*/ 155 h 129"/>
                <a:gd name="T34" fmla="*/ 35 w 48"/>
                <a:gd name="T35" fmla="*/ 137 h 129"/>
                <a:gd name="T36" fmla="*/ 32 w 48"/>
                <a:gd name="T37" fmla="*/ 117 h 129"/>
                <a:gd name="T38" fmla="*/ 23 w 48"/>
                <a:gd name="T39" fmla="*/ 95 h 129"/>
                <a:gd name="T40" fmla="*/ 13 w 48"/>
                <a:gd name="T41" fmla="*/ 73 h 129"/>
                <a:gd name="T42" fmla="*/ 3 w 48"/>
                <a:gd name="T43" fmla="*/ 57 h 129"/>
                <a:gd name="T44" fmla="*/ 0 w 48"/>
                <a:gd name="T45" fmla="*/ 38 h 129"/>
                <a:gd name="T46" fmla="*/ 3 w 48"/>
                <a:gd name="T47" fmla="*/ 23 h 129"/>
                <a:gd name="T48" fmla="*/ 10 w 48"/>
                <a:gd name="T49" fmla="*/ 10 h 129"/>
                <a:gd name="T50" fmla="*/ 23 w 48"/>
                <a:gd name="T51" fmla="*/ 0 h 1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129"/>
                <a:gd name="T80" fmla="*/ 48 w 48"/>
                <a:gd name="T81" fmla="*/ 129 h 1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129">
                  <a:moveTo>
                    <a:pt x="14" y="0"/>
                  </a:moveTo>
                  <a:lnTo>
                    <a:pt x="15" y="6"/>
                  </a:lnTo>
                  <a:lnTo>
                    <a:pt x="17" y="12"/>
                  </a:lnTo>
                  <a:lnTo>
                    <a:pt x="19" y="17"/>
                  </a:lnTo>
                  <a:lnTo>
                    <a:pt x="19" y="25"/>
                  </a:lnTo>
                  <a:lnTo>
                    <a:pt x="21" y="40"/>
                  </a:lnTo>
                  <a:lnTo>
                    <a:pt x="27" y="59"/>
                  </a:lnTo>
                  <a:lnTo>
                    <a:pt x="32" y="78"/>
                  </a:lnTo>
                  <a:lnTo>
                    <a:pt x="38" y="91"/>
                  </a:lnTo>
                  <a:lnTo>
                    <a:pt x="48" y="95"/>
                  </a:lnTo>
                  <a:lnTo>
                    <a:pt x="46" y="104"/>
                  </a:lnTo>
                  <a:lnTo>
                    <a:pt x="44" y="114"/>
                  </a:lnTo>
                  <a:lnTo>
                    <a:pt x="40" y="123"/>
                  </a:lnTo>
                  <a:lnTo>
                    <a:pt x="38" y="129"/>
                  </a:lnTo>
                  <a:lnTo>
                    <a:pt x="31" y="117"/>
                  </a:lnTo>
                  <a:lnTo>
                    <a:pt x="27" y="104"/>
                  </a:lnTo>
                  <a:lnTo>
                    <a:pt x="23" y="93"/>
                  </a:lnTo>
                  <a:lnTo>
                    <a:pt x="21" y="82"/>
                  </a:lnTo>
                  <a:lnTo>
                    <a:pt x="19" y="70"/>
                  </a:lnTo>
                  <a:lnTo>
                    <a:pt x="14" y="57"/>
                  </a:lnTo>
                  <a:lnTo>
                    <a:pt x="8" y="44"/>
                  </a:lnTo>
                  <a:lnTo>
                    <a:pt x="2" y="34"/>
                  </a:lnTo>
                  <a:lnTo>
                    <a:pt x="0" y="23"/>
                  </a:lnTo>
                  <a:lnTo>
                    <a:pt x="2" y="14"/>
                  </a:lnTo>
                  <a:lnTo>
                    <a:pt x="6" y="6"/>
                  </a:lnTo>
                  <a:lnTo>
                    <a:pt x="14" y="0"/>
                  </a:lnTo>
                  <a:close/>
                </a:path>
              </a:pathLst>
            </a:custGeom>
            <a:solidFill>
              <a:srgbClr val="FFED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6" name="Freeform 160"/>
            <p:cNvSpPr>
              <a:spLocks/>
            </p:cNvSpPr>
            <p:nvPr/>
          </p:nvSpPr>
          <p:spPr bwMode="auto">
            <a:xfrm>
              <a:off x="4562" y="1303"/>
              <a:ext cx="216" cy="258"/>
            </a:xfrm>
            <a:custGeom>
              <a:avLst/>
              <a:gdLst>
                <a:gd name="T0" fmla="*/ 81 w 130"/>
                <a:gd name="T1" fmla="*/ 23 h 155"/>
                <a:gd name="T2" fmla="*/ 71 w 130"/>
                <a:gd name="T3" fmla="*/ 17 h 155"/>
                <a:gd name="T4" fmla="*/ 56 w 130"/>
                <a:gd name="T5" fmla="*/ 10 h 155"/>
                <a:gd name="T6" fmla="*/ 40 w 130"/>
                <a:gd name="T7" fmla="*/ 3 h 155"/>
                <a:gd name="T8" fmla="*/ 28 w 130"/>
                <a:gd name="T9" fmla="*/ 0 h 155"/>
                <a:gd name="T10" fmla="*/ 22 w 130"/>
                <a:gd name="T11" fmla="*/ 7 h 155"/>
                <a:gd name="T12" fmla="*/ 15 w 130"/>
                <a:gd name="T13" fmla="*/ 17 h 155"/>
                <a:gd name="T14" fmla="*/ 8 w 130"/>
                <a:gd name="T15" fmla="*/ 25 h 155"/>
                <a:gd name="T16" fmla="*/ 0 w 130"/>
                <a:gd name="T17" fmla="*/ 32 h 155"/>
                <a:gd name="T18" fmla="*/ 18 w 130"/>
                <a:gd name="T19" fmla="*/ 53 h 155"/>
                <a:gd name="T20" fmla="*/ 37 w 130"/>
                <a:gd name="T21" fmla="*/ 77 h 155"/>
                <a:gd name="T22" fmla="*/ 47 w 130"/>
                <a:gd name="T23" fmla="*/ 95 h 155"/>
                <a:gd name="T24" fmla="*/ 53 w 130"/>
                <a:gd name="T25" fmla="*/ 107 h 155"/>
                <a:gd name="T26" fmla="*/ 60 w 130"/>
                <a:gd name="T27" fmla="*/ 133 h 155"/>
                <a:gd name="T28" fmla="*/ 78 w 130"/>
                <a:gd name="T29" fmla="*/ 180 h 155"/>
                <a:gd name="T30" fmla="*/ 103 w 130"/>
                <a:gd name="T31" fmla="*/ 226 h 155"/>
                <a:gd name="T32" fmla="*/ 135 w 130"/>
                <a:gd name="T33" fmla="*/ 255 h 155"/>
                <a:gd name="T34" fmla="*/ 166 w 130"/>
                <a:gd name="T35" fmla="*/ 258 h 155"/>
                <a:gd name="T36" fmla="*/ 191 w 130"/>
                <a:gd name="T37" fmla="*/ 258 h 155"/>
                <a:gd name="T38" fmla="*/ 209 w 130"/>
                <a:gd name="T39" fmla="*/ 245 h 155"/>
                <a:gd name="T40" fmla="*/ 216 w 130"/>
                <a:gd name="T41" fmla="*/ 223 h 155"/>
                <a:gd name="T42" fmla="*/ 216 w 130"/>
                <a:gd name="T43" fmla="*/ 195 h 155"/>
                <a:gd name="T44" fmla="*/ 209 w 130"/>
                <a:gd name="T45" fmla="*/ 163 h 155"/>
                <a:gd name="T46" fmla="*/ 194 w 130"/>
                <a:gd name="T47" fmla="*/ 138 h 155"/>
                <a:gd name="T48" fmla="*/ 176 w 130"/>
                <a:gd name="T49" fmla="*/ 120 h 155"/>
                <a:gd name="T50" fmla="*/ 163 w 130"/>
                <a:gd name="T51" fmla="*/ 113 h 155"/>
                <a:gd name="T52" fmla="*/ 148 w 130"/>
                <a:gd name="T53" fmla="*/ 105 h 155"/>
                <a:gd name="T54" fmla="*/ 131 w 130"/>
                <a:gd name="T55" fmla="*/ 95 h 155"/>
                <a:gd name="T56" fmla="*/ 116 w 130"/>
                <a:gd name="T57" fmla="*/ 85 h 155"/>
                <a:gd name="T58" fmla="*/ 103 w 130"/>
                <a:gd name="T59" fmla="*/ 77 h 155"/>
                <a:gd name="T60" fmla="*/ 88 w 130"/>
                <a:gd name="T61" fmla="*/ 70 h 155"/>
                <a:gd name="T62" fmla="*/ 78 w 130"/>
                <a:gd name="T63" fmla="*/ 63 h 155"/>
                <a:gd name="T64" fmla="*/ 71 w 130"/>
                <a:gd name="T65" fmla="*/ 60 h 155"/>
                <a:gd name="T66" fmla="*/ 63 w 130"/>
                <a:gd name="T67" fmla="*/ 53 h 155"/>
                <a:gd name="T68" fmla="*/ 56 w 130"/>
                <a:gd name="T69" fmla="*/ 38 h 155"/>
                <a:gd name="T70" fmla="*/ 63 w 130"/>
                <a:gd name="T71" fmla="*/ 25 h 155"/>
                <a:gd name="T72" fmla="*/ 81 w 130"/>
                <a:gd name="T73" fmla="*/ 23 h 1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0"/>
                <a:gd name="T112" fmla="*/ 0 h 155"/>
                <a:gd name="T113" fmla="*/ 130 w 130"/>
                <a:gd name="T114" fmla="*/ 155 h 15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0" h="155">
                  <a:moveTo>
                    <a:pt x="49" y="14"/>
                  </a:moveTo>
                  <a:lnTo>
                    <a:pt x="43" y="10"/>
                  </a:lnTo>
                  <a:lnTo>
                    <a:pt x="34" y="6"/>
                  </a:lnTo>
                  <a:lnTo>
                    <a:pt x="24" y="2"/>
                  </a:lnTo>
                  <a:lnTo>
                    <a:pt x="17" y="0"/>
                  </a:lnTo>
                  <a:lnTo>
                    <a:pt x="13" y="4"/>
                  </a:lnTo>
                  <a:lnTo>
                    <a:pt x="9" y="10"/>
                  </a:lnTo>
                  <a:lnTo>
                    <a:pt x="5" y="15"/>
                  </a:lnTo>
                  <a:lnTo>
                    <a:pt x="0" y="19"/>
                  </a:lnTo>
                  <a:lnTo>
                    <a:pt x="11" y="32"/>
                  </a:lnTo>
                  <a:lnTo>
                    <a:pt x="22" y="46"/>
                  </a:lnTo>
                  <a:lnTo>
                    <a:pt x="28" y="57"/>
                  </a:lnTo>
                  <a:lnTo>
                    <a:pt x="32" y="64"/>
                  </a:lnTo>
                  <a:lnTo>
                    <a:pt x="36" y="80"/>
                  </a:lnTo>
                  <a:lnTo>
                    <a:pt x="47" y="108"/>
                  </a:lnTo>
                  <a:lnTo>
                    <a:pt x="62" y="136"/>
                  </a:lnTo>
                  <a:lnTo>
                    <a:pt x="81" y="153"/>
                  </a:lnTo>
                  <a:lnTo>
                    <a:pt x="100" y="155"/>
                  </a:lnTo>
                  <a:lnTo>
                    <a:pt x="115" y="155"/>
                  </a:lnTo>
                  <a:lnTo>
                    <a:pt x="126" y="147"/>
                  </a:lnTo>
                  <a:lnTo>
                    <a:pt x="130" y="134"/>
                  </a:lnTo>
                  <a:lnTo>
                    <a:pt x="130" y="117"/>
                  </a:lnTo>
                  <a:lnTo>
                    <a:pt x="126" y="98"/>
                  </a:lnTo>
                  <a:lnTo>
                    <a:pt x="117" y="83"/>
                  </a:lnTo>
                  <a:lnTo>
                    <a:pt x="106" y="72"/>
                  </a:lnTo>
                  <a:lnTo>
                    <a:pt x="98" y="68"/>
                  </a:lnTo>
                  <a:lnTo>
                    <a:pt x="89" y="63"/>
                  </a:lnTo>
                  <a:lnTo>
                    <a:pt x="79" y="57"/>
                  </a:lnTo>
                  <a:lnTo>
                    <a:pt x="70" y="51"/>
                  </a:lnTo>
                  <a:lnTo>
                    <a:pt x="62" y="46"/>
                  </a:lnTo>
                  <a:lnTo>
                    <a:pt x="53" y="42"/>
                  </a:lnTo>
                  <a:lnTo>
                    <a:pt x="47" y="38"/>
                  </a:lnTo>
                  <a:lnTo>
                    <a:pt x="43" y="36"/>
                  </a:lnTo>
                  <a:lnTo>
                    <a:pt x="38" y="32"/>
                  </a:lnTo>
                  <a:lnTo>
                    <a:pt x="34" y="23"/>
                  </a:lnTo>
                  <a:lnTo>
                    <a:pt x="38" y="15"/>
                  </a:lnTo>
                  <a:lnTo>
                    <a:pt x="49" y="14"/>
                  </a:lnTo>
                  <a:close/>
                </a:path>
              </a:pathLst>
            </a:custGeom>
            <a:solidFill>
              <a:srgbClr val="FFED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7" name="Freeform 161"/>
            <p:cNvSpPr>
              <a:spLocks/>
            </p:cNvSpPr>
            <p:nvPr/>
          </p:nvSpPr>
          <p:spPr bwMode="auto">
            <a:xfrm>
              <a:off x="3756" y="1837"/>
              <a:ext cx="448" cy="372"/>
            </a:xfrm>
            <a:custGeom>
              <a:avLst/>
              <a:gdLst>
                <a:gd name="T0" fmla="*/ 56 w 270"/>
                <a:gd name="T1" fmla="*/ 93 h 224"/>
                <a:gd name="T2" fmla="*/ 60 w 270"/>
                <a:gd name="T3" fmla="*/ 100 h 224"/>
                <a:gd name="T4" fmla="*/ 75 w 270"/>
                <a:gd name="T5" fmla="*/ 110 h 224"/>
                <a:gd name="T6" fmla="*/ 103 w 270"/>
                <a:gd name="T7" fmla="*/ 106 h 224"/>
                <a:gd name="T8" fmla="*/ 121 w 270"/>
                <a:gd name="T9" fmla="*/ 116 h 224"/>
                <a:gd name="T10" fmla="*/ 153 w 270"/>
                <a:gd name="T11" fmla="*/ 149 h 224"/>
                <a:gd name="T12" fmla="*/ 171 w 270"/>
                <a:gd name="T13" fmla="*/ 159 h 224"/>
                <a:gd name="T14" fmla="*/ 191 w 270"/>
                <a:gd name="T15" fmla="*/ 138 h 224"/>
                <a:gd name="T16" fmla="*/ 191 w 270"/>
                <a:gd name="T17" fmla="*/ 121 h 224"/>
                <a:gd name="T18" fmla="*/ 159 w 270"/>
                <a:gd name="T19" fmla="*/ 106 h 224"/>
                <a:gd name="T20" fmla="*/ 146 w 270"/>
                <a:gd name="T21" fmla="*/ 93 h 224"/>
                <a:gd name="T22" fmla="*/ 141 w 270"/>
                <a:gd name="T23" fmla="*/ 71 h 224"/>
                <a:gd name="T24" fmla="*/ 121 w 270"/>
                <a:gd name="T25" fmla="*/ 63 h 224"/>
                <a:gd name="T26" fmla="*/ 78 w 270"/>
                <a:gd name="T27" fmla="*/ 78 h 224"/>
                <a:gd name="T28" fmla="*/ 40 w 270"/>
                <a:gd name="T29" fmla="*/ 56 h 224"/>
                <a:gd name="T30" fmla="*/ 61 w 270"/>
                <a:gd name="T31" fmla="*/ 43 h 224"/>
                <a:gd name="T32" fmla="*/ 78 w 270"/>
                <a:gd name="T33" fmla="*/ 22 h 224"/>
                <a:gd name="T34" fmla="*/ 106 w 270"/>
                <a:gd name="T35" fmla="*/ 3 h 224"/>
                <a:gd name="T36" fmla="*/ 141 w 270"/>
                <a:gd name="T37" fmla="*/ 7 h 224"/>
                <a:gd name="T38" fmla="*/ 171 w 270"/>
                <a:gd name="T39" fmla="*/ 28 h 224"/>
                <a:gd name="T40" fmla="*/ 191 w 270"/>
                <a:gd name="T41" fmla="*/ 53 h 224"/>
                <a:gd name="T42" fmla="*/ 209 w 270"/>
                <a:gd name="T43" fmla="*/ 65 h 224"/>
                <a:gd name="T44" fmla="*/ 234 w 270"/>
                <a:gd name="T45" fmla="*/ 75 h 224"/>
                <a:gd name="T46" fmla="*/ 269 w 270"/>
                <a:gd name="T47" fmla="*/ 100 h 224"/>
                <a:gd name="T48" fmla="*/ 332 w 270"/>
                <a:gd name="T49" fmla="*/ 144 h 224"/>
                <a:gd name="T50" fmla="*/ 397 w 270"/>
                <a:gd name="T51" fmla="*/ 191 h 224"/>
                <a:gd name="T52" fmla="*/ 438 w 270"/>
                <a:gd name="T53" fmla="*/ 223 h 224"/>
                <a:gd name="T54" fmla="*/ 448 w 270"/>
                <a:gd name="T55" fmla="*/ 294 h 224"/>
                <a:gd name="T56" fmla="*/ 445 w 270"/>
                <a:gd name="T57" fmla="*/ 372 h 224"/>
                <a:gd name="T58" fmla="*/ 395 w 270"/>
                <a:gd name="T59" fmla="*/ 337 h 224"/>
                <a:gd name="T60" fmla="*/ 332 w 270"/>
                <a:gd name="T61" fmla="*/ 284 h 224"/>
                <a:gd name="T62" fmla="*/ 272 w 270"/>
                <a:gd name="T63" fmla="*/ 231 h 224"/>
                <a:gd name="T64" fmla="*/ 241 w 270"/>
                <a:gd name="T65" fmla="*/ 199 h 224"/>
                <a:gd name="T66" fmla="*/ 202 w 270"/>
                <a:gd name="T67" fmla="*/ 188 h 224"/>
                <a:gd name="T68" fmla="*/ 156 w 270"/>
                <a:gd name="T69" fmla="*/ 198 h 224"/>
                <a:gd name="T70" fmla="*/ 143 w 270"/>
                <a:gd name="T71" fmla="*/ 184 h 224"/>
                <a:gd name="T72" fmla="*/ 141 w 270"/>
                <a:gd name="T73" fmla="*/ 169 h 224"/>
                <a:gd name="T74" fmla="*/ 128 w 270"/>
                <a:gd name="T75" fmla="*/ 156 h 224"/>
                <a:gd name="T76" fmla="*/ 106 w 270"/>
                <a:gd name="T77" fmla="*/ 153 h 224"/>
                <a:gd name="T78" fmla="*/ 85 w 270"/>
                <a:gd name="T79" fmla="*/ 173 h 224"/>
                <a:gd name="T80" fmla="*/ 53 w 270"/>
                <a:gd name="T81" fmla="*/ 191 h 224"/>
                <a:gd name="T82" fmla="*/ 22 w 270"/>
                <a:gd name="T83" fmla="*/ 181 h 224"/>
                <a:gd name="T84" fmla="*/ 18 w 270"/>
                <a:gd name="T85" fmla="*/ 156 h 224"/>
                <a:gd name="T86" fmla="*/ 0 w 270"/>
                <a:gd name="T87" fmla="*/ 135 h 224"/>
                <a:gd name="T88" fmla="*/ 5 w 270"/>
                <a:gd name="T89" fmla="*/ 113 h 224"/>
                <a:gd name="T90" fmla="*/ 15 w 270"/>
                <a:gd name="T91" fmla="*/ 93 h 224"/>
                <a:gd name="T92" fmla="*/ 5 w 270"/>
                <a:gd name="T93" fmla="*/ 68 h 224"/>
                <a:gd name="T94" fmla="*/ 3 w 270"/>
                <a:gd name="T95" fmla="*/ 40 h 224"/>
                <a:gd name="T96" fmla="*/ 28 w 270"/>
                <a:gd name="T97" fmla="*/ 25 h 224"/>
                <a:gd name="T98" fmla="*/ 32 w 270"/>
                <a:gd name="T99" fmla="*/ 47 h 224"/>
                <a:gd name="T100" fmla="*/ 40 w 270"/>
                <a:gd name="T101" fmla="*/ 56 h 2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224"/>
                <a:gd name="T155" fmla="*/ 270 w 270"/>
                <a:gd name="T156" fmla="*/ 224 h 2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224">
                  <a:moveTo>
                    <a:pt x="37" y="53"/>
                  </a:moveTo>
                  <a:lnTo>
                    <a:pt x="34" y="56"/>
                  </a:lnTo>
                  <a:lnTo>
                    <a:pt x="34" y="58"/>
                  </a:lnTo>
                  <a:lnTo>
                    <a:pt x="36" y="60"/>
                  </a:lnTo>
                  <a:lnTo>
                    <a:pt x="39" y="64"/>
                  </a:lnTo>
                  <a:lnTo>
                    <a:pt x="45" y="66"/>
                  </a:lnTo>
                  <a:lnTo>
                    <a:pt x="54" y="66"/>
                  </a:lnTo>
                  <a:lnTo>
                    <a:pt x="62" y="64"/>
                  </a:lnTo>
                  <a:lnTo>
                    <a:pt x="68" y="64"/>
                  </a:lnTo>
                  <a:lnTo>
                    <a:pt x="73" y="70"/>
                  </a:lnTo>
                  <a:lnTo>
                    <a:pt x="83" y="79"/>
                  </a:lnTo>
                  <a:lnTo>
                    <a:pt x="92" y="90"/>
                  </a:lnTo>
                  <a:lnTo>
                    <a:pt x="100" y="98"/>
                  </a:lnTo>
                  <a:lnTo>
                    <a:pt x="103" y="96"/>
                  </a:lnTo>
                  <a:lnTo>
                    <a:pt x="109" y="90"/>
                  </a:lnTo>
                  <a:lnTo>
                    <a:pt x="115" y="83"/>
                  </a:lnTo>
                  <a:lnTo>
                    <a:pt x="119" y="77"/>
                  </a:lnTo>
                  <a:lnTo>
                    <a:pt x="115" y="73"/>
                  </a:lnTo>
                  <a:lnTo>
                    <a:pt x="107" y="68"/>
                  </a:lnTo>
                  <a:lnTo>
                    <a:pt x="96" y="64"/>
                  </a:lnTo>
                  <a:lnTo>
                    <a:pt x="90" y="60"/>
                  </a:lnTo>
                  <a:lnTo>
                    <a:pt x="88" y="56"/>
                  </a:lnTo>
                  <a:lnTo>
                    <a:pt x="86" y="51"/>
                  </a:lnTo>
                  <a:lnTo>
                    <a:pt x="85" y="43"/>
                  </a:lnTo>
                  <a:lnTo>
                    <a:pt x="81" y="38"/>
                  </a:lnTo>
                  <a:lnTo>
                    <a:pt x="73" y="38"/>
                  </a:lnTo>
                  <a:lnTo>
                    <a:pt x="60" y="41"/>
                  </a:lnTo>
                  <a:lnTo>
                    <a:pt x="47" y="47"/>
                  </a:lnTo>
                  <a:lnTo>
                    <a:pt x="37" y="53"/>
                  </a:lnTo>
                  <a:lnTo>
                    <a:pt x="24" y="34"/>
                  </a:lnTo>
                  <a:lnTo>
                    <a:pt x="30" y="32"/>
                  </a:lnTo>
                  <a:lnTo>
                    <a:pt x="37" y="26"/>
                  </a:lnTo>
                  <a:lnTo>
                    <a:pt x="43" y="21"/>
                  </a:lnTo>
                  <a:lnTo>
                    <a:pt x="47" y="13"/>
                  </a:lnTo>
                  <a:lnTo>
                    <a:pt x="54" y="7"/>
                  </a:lnTo>
                  <a:lnTo>
                    <a:pt x="64" y="2"/>
                  </a:lnTo>
                  <a:lnTo>
                    <a:pt x="75" y="0"/>
                  </a:lnTo>
                  <a:lnTo>
                    <a:pt x="85" y="4"/>
                  </a:lnTo>
                  <a:lnTo>
                    <a:pt x="94" y="9"/>
                  </a:lnTo>
                  <a:lnTo>
                    <a:pt x="103" y="17"/>
                  </a:lnTo>
                  <a:lnTo>
                    <a:pt x="111" y="26"/>
                  </a:lnTo>
                  <a:lnTo>
                    <a:pt x="115" y="32"/>
                  </a:lnTo>
                  <a:lnTo>
                    <a:pt x="119" y="36"/>
                  </a:lnTo>
                  <a:lnTo>
                    <a:pt x="126" y="39"/>
                  </a:lnTo>
                  <a:lnTo>
                    <a:pt x="134" y="41"/>
                  </a:lnTo>
                  <a:lnTo>
                    <a:pt x="141" y="45"/>
                  </a:lnTo>
                  <a:lnTo>
                    <a:pt x="149" y="51"/>
                  </a:lnTo>
                  <a:lnTo>
                    <a:pt x="162" y="60"/>
                  </a:lnTo>
                  <a:lnTo>
                    <a:pt x="179" y="73"/>
                  </a:lnTo>
                  <a:lnTo>
                    <a:pt x="200" y="87"/>
                  </a:lnTo>
                  <a:lnTo>
                    <a:pt x="221" y="102"/>
                  </a:lnTo>
                  <a:lnTo>
                    <a:pt x="239" y="115"/>
                  </a:lnTo>
                  <a:lnTo>
                    <a:pt x="255" y="126"/>
                  </a:lnTo>
                  <a:lnTo>
                    <a:pt x="264" y="134"/>
                  </a:lnTo>
                  <a:lnTo>
                    <a:pt x="266" y="153"/>
                  </a:lnTo>
                  <a:lnTo>
                    <a:pt x="270" y="177"/>
                  </a:lnTo>
                  <a:lnTo>
                    <a:pt x="270" y="202"/>
                  </a:lnTo>
                  <a:lnTo>
                    <a:pt x="268" y="224"/>
                  </a:lnTo>
                  <a:lnTo>
                    <a:pt x="255" y="217"/>
                  </a:lnTo>
                  <a:lnTo>
                    <a:pt x="238" y="203"/>
                  </a:lnTo>
                  <a:lnTo>
                    <a:pt x="219" y="188"/>
                  </a:lnTo>
                  <a:lnTo>
                    <a:pt x="200" y="171"/>
                  </a:lnTo>
                  <a:lnTo>
                    <a:pt x="181" y="154"/>
                  </a:lnTo>
                  <a:lnTo>
                    <a:pt x="164" y="139"/>
                  </a:lnTo>
                  <a:lnTo>
                    <a:pt x="153" y="128"/>
                  </a:lnTo>
                  <a:lnTo>
                    <a:pt x="145" y="120"/>
                  </a:lnTo>
                  <a:lnTo>
                    <a:pt x="136" y="115"/>
                  </a:lnTo>
                  <a:lnTo>
                    <a:pt x="122" y="113"/>
                  </a:lnTo>
                  <a:lnTo>
                    <a:pt x="107" y="113"/>
                  </a:lnTo>
                  <a:lnTo>
                    <a:pt x="94" y="119"/>
                  </a:lnTo>
                  <a:lnTo>
                    <a:pt x="90" y="117"/>
                  </a:lnTo>
                  <a:lnTo>
                    <a:pt x="86" y="111"/>
                  </a:lnTo>
                  <a:lnTo>
                    <a:pt x="85" y="105"/>
                  </a:lnTo>
                  <a:lnTo>
                    <a:pt x="85" y="102"/>
                  </a:lnTo>
                  <a:lnTo>
                    <a:pt x="83" y="98"/>
                  </a:lnTo>
                  <a:lnTo>
                    <a:pt x="77" y="94"/>
                  </a:lnTo>
                  <a:lnTo>
                    <a:pt x="71" y="92"/>
                  </a:lnTo>
                  <a:lnTo>
                    <a:pt x="64" y="92"/>
                  </a:lnTo>
                  <a:lnTo>
                    <a:pt x="58" y="98"/>
                  </a:lnTo>
                  <a:lnTo>
                    <a:pt x="51" y="104"/>
                  </a:lnTo>
                  <a:lnTo>
                    <a:pt x="41" y="111"/>
                  </a:lnTo>
                  <a:lnTo>
                    <a:pt x="32" y="115"/>
                  </a:lnTo>
                  <a:lnTo>
                    <a:pt x="20" y="115"/>
                  </a:lnTo>
                  <a:lnTo>
                    <a:pt x="13" y="109"/>
                  </a:lnTo>
                  <a:lnTo>
                    <a:pt x="7" y="102"/>
                  </a:lnTo>
                  <a:lnTo>
                    <a:pt x="11" y="94"/>
                  </a:lnTo>
                  <a:lnTo>
                    <a:pt x="3" y="88"/>
                  </a:lnTo>
                  <a:lnTo>
                    <a:pt x="0" y="81"/>
                  </a:lnTo>
                  <a:lnTo>
                    <a:pt x="0" y="73"/>
                  </a:lnTo>
                  <a:lnTo>
                    <a:pt x="3" y="68"/>
                  </a:lnTo>
                  <a:lnTo>
                    <a:pt x="9" y="64"/>
                  </a:lnTo>
                  <a:lnTo>
                    <a:pt x="9" y="56"/>
                  </a:lnTo>
                  <a:lnTo>
                    <a:pt x="7" y="49"/>
                  </a:lnTo>
                  <a:lnTo>
                    <a:pt x="3" y="41"/>
                  </a:lnTo>
                  <a:lnTo>
                    <a:pt x="2" y="34"/>
                  </a:lnTo>
                  <a:lnTo>
                    <a:pt x="2" y="24"/>
                  </a:lnTo>
                  <a:lnTo>
                    <a:pt x="7" y="17"/>
                  </a:lnTo>
                  <a:lnTo>
                    <a:pt x="17" y="15"/>
                  </a:lnTo>
                  <a:lnTo>
                    <a:pt x="17" y="22"/>
                  </a:lnTo>
                  <a:lnTo>
                    <a:pt x="19" y="28"/>
                  </a:lnTo>
                  <a:lnTo>
                    <a:pt x="20" y="34"/>
                  </a:lnTo>
                  <a:lnTo>
                    <a:pt x="24" y="34"/>
                  </a:lnTo>
                  <a:lnTo>
                    <a:pt x="37" y="53"/>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8" name="Freeform 162"/>
            <p:cNvSpPr>
              <a:spLocks/>
            </p:cNvSpPr>
            <p:nvPr/>
          </p:nvSpPr>
          <p:spPr bwMode="auto">
            <a:xfrm>
              <a:off x="4533" y="1554"/>
              <a:ext cx="132" cy="156"/>
            </a:xfrm>
            <a:custGeom>
              <a:avLst/>
              <a:gdLst>
                <a:gd name="T0" fmla="*/ 72 w 79"/>
                <a:gd name="T1" fmla="*/ 0 h 94"/>
                <a:gd name="T2" fmla="*/ 75 w 79"/>
                <a:gd name="T3" fmla="*/ 20 h 94"/>
                <a:gd name="T4" fmla="*/ 89 w 79"/>
                <a:gd name="T5" fmla="*/ 38 h 94"/>
                <a:gd name="T6" fmla="*/ 107 w 79"/>
                <a:gd name="T7" fmla="*/ 50 h 94"/>
                <a:gd name="T8" fmla="*/ 132 w 79"/>
                <a:gd name="T9" fmla="*/ 56 h 94"/>
                <a:gd name="T10" fmla="*/ 122 w 79"/>
                <a:gd name="T11" fmla="*/ 66 h 94"/>
                <a:gd name="T12" fmla="*/ 110 w 79"/>
                <a:gd name="T13" fmla="*/ 78 h 94"/>
                <a:gd name="T14" fmla="*/ 94 w 79"/>
                <a:gd name="T15" fmla="*/ 91 h 94"/>
                <a:gd name="T16" fmla="*/ 82 w 79"/>
                <a:gd name="T17" fmla="*/ 106 h 94"/>
                <a:gd name="T18" fmla="*/ 65 w 79"/>
                <a:gd name="T19" fmla="*/ 119 h 94"/>
                <a:gd name="T20" fmla="*/ 53 w 79"/>
                <a:gd name="T21" fmla="*/ 134 h 94"/>
                <a:gd name="T22" fmla="*/ 40 w 79"/>
                <a:gd name="T23" fmla="*/ 148 h 94"/>
                <a:gd name="T24" fmla="*/ 28 w 79"/>
                <a:gd name="T25" fmla="*/ 156 h 94"/>
                <a:gd name="T26" fmla="*/ 22 w 79"/>
                <a:gd name="T27" fmla="*/ 151 h 94"/>
                <a:gd name="T28" fmla="*/ 12 w 79"/>
                <a:gd name="T29" fmla="*/ 141 h 94"/>
                <a:gd name="T30" fmla="*/ 7 w 79"/>
                <a:gd name="T31" fmla="*/ 131 h 94"/>
                <a:gd name="T32" fmla="*/ 0 w 79"/>
                <a:gd name="T33" fmla="*/ 123 h 94"/>
                <a:gd name="T34" fmla="*/ 8 w 79"/>
                <a:gd name="T35" fmla="*/ 119 h 94"/>
                <a:gd name="T36" fmla="*/ 22 w 79"/>
                <a:gd name="T37" fmla="*/ 110 h 94"/>
                <a:gd name="T38" fmla="*/ 32 w 79"/>
                <a:gd name="T39" fmla="*/ 95 h 94"/>
                <a:gd name="T40" fmla="*/ 40 w 79"/>
                <a:gd name="T41" fmla="*/ 66 h 94"/>
                <a:gd name="T42" fmla="*/ 50 w 79"/>
                <a:gd name="T43" fmla="*/ 46 h 94"/>
                <a:gd name="T44" fmla="*/ 63 w 79"/>
                <a:gd name="T45" fmla="*/ 28 h 94"/>
                <a:gd name="T46" fmla="*/ 69 w 79"/>
                <a:gd name="T47" fmla="*/ 13 h 94"/>
                <a:gd name="T48" fmla="*/ 72 w 79"/>
                <a:gd name="T49" fmla="*/ 0 h 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
                <a:gd name="T76" fmla="*/ 0 h 94"/>
                <a:gd name="T77" fmla="*/ 79 w 79"/>
                <a:gd name="T78" fmla="*/ 94 h 9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 h="94">
                  <a:moveTo>
                    <a:pt x="43" y="0"/>
                  </a:moveTo>
                  <a:lnTo>
                    <a:pt x="45" y="12"/>
                  </a:lnTo>
                  <a:lnTo>
                    <a:pt x="53" y="23"/>
                  </a:lnTo>
                  <a:lnTo>
                    <a:pt x="64" y="30"/>
                  </a:lnTo>
                  <a:lnTo>
                    <a:pt x="79" y="34"/>
                  </a:lnTo>
                  <a:lnTo>
                    <a:pt x="73" y="40"/>
                  </a:lnTo>
                  <a:lnTo>
                    <a:pt x="66" y="47"/>
                  </a:lnTo>
                  <a:lnTo>
                    <a:pt x="56" y="55"/>
                  </a:lnTo>
                  <a:lnTo>
                    <a:pt x="49" y="64"/>
                  </a:lnTo>
                  <a:lnTo>
                    <a:pt x="39" y="72"/>
                  </a:lnTo>
                  <a:lnTo>
                    <a:pt x="32" y="81"/>
                  </a:lnTo>
                  <a:lnTo>
                    <a:pt x="24" y="89"/>
                  </a:lnTo>
                  <a:lnTo>
                    <a:pt x="17" y="94"/>
                  </a:lnTo>
                  <a:lnTo>
                    <a:pt x="13" y="91"/>
                  </a:lnTo>
                  <a:lnTo>
                    <a:pt x="7" y="85"/>
                  </a:lnTo>
                  <a:lnTo>
                    <a:pt x="4" y="79"/>
                  </a:lnTo>
                  <a:lnTo>
                    <a:pt x="0" y="74"/>
                  </a:lnTo>
                  <a:lnTo>
                    <a:pt x="5" y="72"/>
                  </a:lnTo>
                  <a:lnTo>
                    <a:pt x="13" y="66"/>
                  </a:lnTo>
                  <a:lnTo>
                    <a:pt x="19" y="57"/>
                  </a:lnTo>
                  <a:lnTo>
                    <a:pt x="24" y="40"/>
                  </a:lnTo>
                  <a:lnTo>
                    <a:pt x="30" y="28"/>
                  </a:lnTo>
                  <a:lnTo>
                    <a:pt x="38" y="17"/>
                  </a:lnTo>
                  <a:lnTo>
                    <a:pt x="41" y="8"/>
                  </a:lnTo>
                  <a:lnTo>
                    <a:pt x="43" y="0"/>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69" name="Freeform 163"/>
            <p:cNvSpPr>
              <a:spLocks/>
            </p:cNvSpPr>
            <p:nvPr/>
          </p:nvSpPr>
          <p:spPr bwMode="auto">
            <a:xfrm>
              <a:off x="4410" y="1554"/>
              <a:ext cx="98" cy="78"/>
            </a:xfrm>
            <a:custGeom>
              <a:avLst/>
              <a:gdLst>
                <a:gd name="T0" fmla="*/ 0 w 59"/>
                <a:gd name="T1" fmla="*/ 32 h 47"/>
                <a:gd name="T2" fmla="*/ 3 w 59"/>
                <a:gd name="T3" fmla="*/ 17 h 47"/>
                <a:gd name="T4" fmla="*/ 20 w 59"/>
                <a:gd name="T5" fmla="*/ 7 h 47"/>
                <a:gd name="T6" fmla="*/ 38 w 59"/>
                <a:gd name="T7" fmla="*/ 3 h 47"/>
                <a:gd name="T8" fmla="*/ 53 w 59"/>
                <a:gd name="T9" fmla="*/ 0 h 47"/>
                <a:gd name="T10" fmla="*/ 66 w 59"/>
                <a:gd name="T11" fmla="*/ 0 h 47"/>
                <a:gd name="T12" fmla="*/ 78 w 59"/>
                <a:gd name="T13" fmla="*/ 3 h 47"/>
                <a:gd name="T14" fmla="*/ 88 w 59"/>
                <a:gd name="T15" fmla="*/ 10 h 47"/>
                <a:gd name="T16" fmla="*/ 95 w 59"/>
                <a:gd name="T17" fmla="*/ 13 h 47"/>
                <a:gd name="T18" fmla="*/ 98 w 59"/>
                <a:gd name="T19" fmla="*/ 22 h 47"/>
                <a:gd name="T20" fmla="*/ 98 w 59"/>
                <a:gd name="T21" fmla="*/ 35 h 47"/>
                <a:gd name="T22" fmla="*/ 98 w 59"/>
                <a:gd name="T23" fmla="*/ 46 h 47"/>
                <a:gd name="T24" fmla="*/ 95 w 59"/>
                <a:gd name="T25" fmla="*/ 56 h 47"/>
                <a:gd name="T26" fmla="*/ 78 w 59"/>
                <a:gd name="T27" fmla="*/ 63 h 47"/>
                <a:gd name="T28" fmla="*/ 56 w 59"/>
                <a:gd name="T29" fmla="*/ 73 h 47"/>
                <a:gd name="T30" fmla="*/ 35 w 59"/>
                <a:gd name="T31" fmla="*/ 78 h 47"/>
                <a:gd name="T32" fmla="*/ 22 w 59"/>
                <a:gd name="T33" fmla="*/ 78 h 47"/>
                <a:gd name="T34" fmla="*/ 17 w 59"/>
                <a:gd name="T35" fmla="*/ 73 h 47"/>
                <a:gd name="T36" fmla="*/ 13 w 59"/>
                <a:gd name="T37" fmla="*/ 66 h 47"/>
                <a:gd name="T38" fmla="*/ 10 w 59"/>
                <a:gd name="T39" fmla="*/ 63 h 47"/>
                <a:gd name="T40" fmla="*/ 13 w 59"/>
                <a:gd name="T41" fmla="*/ 60 h 47"/>
                <a:gd name="T42" fmla="*/ 32 w 59"/>
                <a:gd name="T43" fmla="*/ 50 h 47"/>
                <a:gd name="T44" fmla="*/ 45 w 59"/>
                <a:gd name="T45" fmla="*/ 41 h 47"/>
                <a:gd name="T46" fmla="*/ 50 w 59"/>
                <a:gd name="T47" fmla="*/ 35 h 47"/>
                <a:gd name="T48" fmla="*/ 48 w 59"/>
                <a:gd name="T49" fmla="*/ 28 h 47"/>
                <a:gd name="T50" fmla="*/ 45 w 59"/>
                <a:gd name="T51" fmla="*/ 25 h 47"/>
                <a:gd name="T52" fmla="*/ 32 w 59"/>
                <a:gd name="T53" fmla="*/ 25 h 47"/>
                <a:gd name="T54" fmla="*/ 17 w 59"/>
                <a:gd name="T55" fmla="*/ 28 h 47"/>
                <a:gd name="T56" fmla="*/ 0 w 59"/>
                <a:gd name="T57" fmla="*/ 32 h 4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9"/>
                <a:gd name="T88" fmla="*/ 0 h 47"/>
                <a:gd name="T89" fmla="*/ 59 w 59"/>
                <a:gd name="T90" fmla="*/ 47 h 4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9" h="47">
                  <a:moveTo>
                    <a:pt x="0" y="19"/>
                  </a:moveTo>
                  <a:lnTo>
                    <a:pt x="2" y="10"/>
                  </a:lnTo>
                  <a:lnTo>
                    <a:pt x="12" y="4"/>
                  </a:lnTo>
                  <a:lnTo>
                    <a:pt x="23" y="2"/>
                  </a:lnTo>
                  <a:lnTo>
                    <a:pt x="32" y="0"/>
                  </a:lnTo>
                  <a:lnTo>
                    <a:pt x="40" y="0"/>
                  </a:lnTo>
                  <a:lnTo>
                    <a:pt x="47" y="2"/>
                  </a:lnTo>
                  <a:lnTo>
                    <a:pt x="53" y="6"/>
                  </a:lnTo>
                  <a:lnTo>
                    <a:pt x="57" y="8"/>
                  </a:lnTo>
                  <a:lnTo>
                    <a:pt x="59" y="13"/>
                  </a:lnTo>
                  <a:lnTo>
                    <a:pt x="59" y="21"/>
                  </a:lnTo>
                  <a:lnTo>
                    <a:pt x="59" y="28"/>
                  </a:lnTo>
                  <a:lnTo>
                    <a:pt x="57" y="34"/>
                  </a:lnTo>
                  <a:lnTo>
                    <a:pt x="47" y="38"/>
                  </a:lnTo>
                  <a:lnTo>
                    <a:pt x="34" y="44"/>
                  </a:lnTo>
                  <a:lnTo>
                    <a:pt x="21" y="47"/>
                  </a:lnTo>
                  <a:lnTo>
                    <a:pt x="13" y="47"/>
                  </a:lnTo>
                  <a:lnTo>
                    <a:pt x="10" y="44"/>
                  </a:lnTo>
                  <a:lnTo>
                    <a:pt x="8" y="40"/>
                  </a:lnTo>
                  <a:lnTo>
                    <a:pt x="6" y="38"/>
                  </a:lnTo>
                  <a:lnTo>
                    <a:pt x="8" y="36"/>
                  </a:lnTo>
                  <a:lnTo>
                    <a:pt x="19" y="30"/>
                  </a:lnTo>
                  <a:lnTo>
                    <a:pt x="27" y="25"/>
                  </a:lnTo>
                  <a:lnTo>
                    <a:pt x="30" y="21"/>
                  </a:lnTo>
                  <a:lnTo>
                    <a:pt x="29" y="17"/>
                  </a:lnTo>
                  <a:lnTo>
                    <a:pt x="27" y="15"/>
                  </a:lnTo>
                  <a:lnTo>
                    <a:pt x="19" y="15"/>
                  </a:lnTo>
                  <a:lnTo>
                    <a:pt x="10" y="17"/>
                  </a:lnTo>
                  <a:lnTo>
                    <a:pt x="0" y="19"/>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0" name="Freeform 164"/>
            <p:cNvSpPr>
              <a:spLocks/>
            </p:cNvSpPr>
            <p:nvPr/>
          </p:nvSpPr>
          <p:spPr bwMode="auto">
            <a:xfrm>
              <a:off x="4301" y="1348"/>
              <a:ext cx="276" cy="219"/>
            </a:xfrm>
            <a:custGeom>
              <a:avLst/>
              <a:gdLst>
                <a:gd name="T0" fmla="*/ 205 w 166"/>
                <a:gd name="T1" fmla="*/ 35 h 132"/>
                <a:gd name="T2" fmla="*/ 151 w 166"/>
                <a:gd name="T3" fmla="*/ 35 h 132"/>
                <a:gd name="T4" fmla="*/ 135 w 166"/>
                <a:gd name="T5" fmla="*/ 40 h 132"/>
                <a:gd name="T6" fmla="*/ 126 w 166"/>
                <a:gd name="T7" fmla="*/ 56 h 132"/>
                <a:gd name="T8" fmla="*/ 131 w 166"/>
                <a:gd name="T9" fmla="*/ 75 h 132"/>
                <a:gd name="T10" fmla="*/ 160 w 166"/>
                <a:gd name="T11" fmla="*/ 88 h 132"/>
                <a:gd name="T12" fmla="*/ 191 w 166"/>
                <a:gd name="T13" fmla="*/ 88 h 132"/>
                <a:gd name="T14" fmla="*/ 216 w 166"/>
                <a:gd name="T15" fmla="*/ 75 h 132"/>
                <a:gd name="T16" fmla="*/ 226 w 166"/>
                <a:gd name="T17" fmla="*/ 61 h 132"/>
                <a:gd name="T18" fmla="*/ 219 w 166"/>
                <a:gd name="T19" fmla="*/ 43 h 132"/>
                <a:gd name="T20" fmla="*/ 226 w 166"/>
                <a:gd name="T21" fmla="*/ 0 h 132"/>
                <a:gd name="T22" fmla="*/ 261 w 166"/>
                <a:gd name="T23" fmla="*/ 65 h 132"/>
                <a:gd name="T24" fmla="*/ 276 w 166"/>
                <a:gd name="T25" fmla="*/ 116 h 132"/>
                <a:gd name="T26" fmla="*/ 261 w 166"/>
                <a:gd name="T27" fmla="*/ 156 h 132"/>
                <a:gd name="T28" fmla="*/ 239 w 166"/>
                <a:gd name="T29" fmla="*/ 202 h 132"/>
                <a:gd name="T30" fmla="*/ 208 w 166"/>
                <a:gd name="T31" fmla="*/ 174 h 132"/>
                <a:gd name="T32" fmla="*/ 158 w 166"/>
                <a:gd name="T33" fmla="*/ 169 h 132"/>
                <a:gd name="T34" fmla="*/ 160 w 166"/>
                <a:gd name="T35" fmla="*/ 153 h 132"/>
                <a:gd name="T36" fmla="*/ 160 w 166"/>
                <a:gd name="T37" fmla="*/ 146 h 132"/>
                <a:gd name="T38" fmla="*/ 126 w 166"/>
                <a:gd name="T39" fmla="*/ 146 h 132"/>
                <a:gd name="T40" fmla="*/ 88 w 166"/>
                <a:gd name="T41" fmla="*/ 156 h 132"/>
                <a:gd name="T42" fmla="*/ 91 w 166"/>
                <a:gd name="T43" fmla="*/ 169 h 132"/>
                <a:gd name="T44" fmla="*/ 101 w 166"/>
                <a:gd name="T45" fmla="*/ 181 h 132"/>
                <a:gd name="T46" fmla="*/ 81 w 166"/>
                <a:gd name="T47" fmla="*/ 194 h 132"/>
                <a:gd name="T48" fmla="*/ 67 w 166"/>
                <a:gd name="T49" fmla="*/ 219 h 132"/>
                <a:gd name="T50" fmla="*/ 57 w 166"/>
                <a:gd name="T51" fmla="*/ 199 h 132"/>
                <a:gd name="T52" fmla="*/ 45 w 166"/>
                <a:gd name="T53" fmla="*/ 184 h 132"/>
                <a:gd name="T54" fmla="*/ 32 w 166"/>
                <a:gd name="T55" fmla="*/ 174 h 132"/>
                <a:gd name="T56" fmla="*/ 25 w 166"/>
                <a:gd name="T57" fmla="*/ 169 h 132"/>
                <a:gd name="T58" fmla="*/ 22 w 166"/>
                <a:gd name="T59" fmla="*/ 149 h 132"/>
                <a:gd name="T60" fmla="*/ 25 w 166"/>
                <a:gd name="T61" fmla="*/ 118 h 132"/>
                <a:gd name="T62" fmla="*/ 67 w 166"/>
                <a:gd name="T63" fmla="*/ 103 h 132"/>
                <a:gd name="T64" fmla="*/ 88 w 166"/>
                <a:gd name="T65" fmla="*/ 78 h 132"/>
                <a:gd name="T66" fmla="*/ 88 w 166"/>
                <a:gd name="T67" fmla="*/ 60 h 132"/>
                <a:gd name="T68" fmla="*/ 88 w 166"/>
                <a:gd name="T69" fmla="*/ 46 h 132"/>
                <a:gd name="T70" fmla="*/ 42 w 166"/>
                <a:gd name="T71" fmla="*/ 56 h 132"/>
                <a:gd name="T72" fmla="*/ 0 w 166"/>
                <a:gd name="T73" fmla="*/ 53 h 132"/>
                <a:gd name="T74" fmla="*/ 3 w 166"/>
                <a:gd name="T75" fmla="*/ 35 h 132"/>
                <a:gd name="T76" fmla="*/ 17 w 166"/>
                <a:gd name="T77" fmla="*/ 15 h 132"/>
                <a:gd name="T78" fmla="*/ 60 w 166"/>
                <a:gd name="T79" fmla="*/ 15 h 132"/>
                <a:gd name="T80" fmla="*/ 123 w 166"/>
                <a:gd name="T81" fmla="*/ 12 h 132"/>
                <a:gd name="T82" fmla="*/ 186 w 166"/>
                <a:gd name="T83" fmla="*/ 8 h 132"/>
                <a:gd name="T84" fmla="*/ 226 w 166"/>
                <a:gd name="T85" fmla="*/ 0 h 1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6"/>
                <a:gd name="T130" fmla="*/ 0 h 132"/>
                <a:gd name="T131" fmla="*/ 166 w 166"/>
                <a:gd name="T132" fmla="*/ 132 h 1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6" h="132">
                  <a:moveTo>
                    <a:pt x="130" y="22"/>
                  </a:moveTo>
                  <a:lnTo>
                    <a:pt x="123" y="21"/>
                  </a:lnTo>
                  <a:lnTo>
                    <a:pt x="108" y="21"/>
                  </a:lnTo>
                  <a:lnTo>
                    <a:pt x="91" y="21"/>
                  </a:lnTo>
                  <a:lnTo>
                    <a:pt x="83" y="22"/>
                  </a:lnTo>
                  <a:lnTo>
                    <a:pt x="81" y="24"/>
                  </a:lnTo>
                  <a:lnTo>
                    <a:pt x="78" y="30"/>
                  </a:lnTo>
                  <a:lnTo>
                    <a:pt x="76" y="34"/>
                  </a:lnTo>
                  <a:lnTo>
                    <a:pt x="74" y="37"/>
                  </a:lnTo>
                  <a:lnTo>
                    <a:pt x="79" y="45"/>
                  </a:lnTo>
                  <a:lnTo>
                    <a:pt x="87" y="51"/>
                  </a:lnTo>
                  <a:lnTo>
                    <a:pt x="96" y="53"/>
                  </a:lnTo>
                  <a:lnTo>
                    <a:pt x="106" y="54"/>
                  </a:lnTo>
                  <a:lnTo>
                    <a:pt x="115" y="53"/>
                  </a:lnTo>
                  <a:lnTo>
                    <a:pt x="123" y="49"/>
                  </a:lnTo>
                  <a:lnTo>
                    <a:pt x="130" y="45"/>
                  </a:lnTo>
                  <a:lnTo>
                    <a:pt x="134" y="41"/>
                  </a:lnTo>
                  <a:lnTo>
                    <a:pt x="136" y="37"/>
                  </a:lnTo>
                  <a:lnTo>
                    <a:pt x="136" y="32"/>
                  </a:lnTo>
                  <a:lnTo>
                    <a:pt x="132" y="26"/>
                  </a:lnTo>
                  <a:lnTo>
                    <a:pt x="130" y="22"/>
                  </a:lnTo>
                  <a:lnTo>
                    <a:pt x="136" y="0"/>
                  </a:lnTo>
                  <a:lnTo>
                    <a:pt x="147" y="21"/>
                  </a:lnTo>
                  <a:lnTo>
                    <a:pt x="157" y="39"/>
                  </a:lnTo>
                  <a:lnTo>
                    <a:pt x="164" y="58"/>
                  </a:lnTo>
                  <a:lnTo>
                    <a:pt x="166" y="70"/>
                  </a:lnTo>
                  <a:lnTo>
                    <a:pt x="162" y="79"/>
                  </a:lnTo>
                  <a:lnTo>
                    <a:pt x="157" y="94"/>
                  </a:lnTo>
                  <a:lnTo>
                    <a:pt x="149" y="111"/>
                  </a:lnTo>
                  <a:lnTo>
                    <a:pt x="144" y="122"/>
                  </a:lnTo>
                  <a:lnTo>
                    <a:pt x="134" y="113"/>
                  </a:lnTo>
                  <a:lnTo>
                    <a:pt x="125" y="105"/>
                  </a:lnTo>
                  <a:lnTo>
                    <a:pt x="112" y="102"/>
                  </a:lnTo>
                  <a:lnTo>
                    <a:pt x="95" y="102"/>
                  </a:lnTo>
                  <a:lnTo>
                    <a:pt x="96" y="96"/>
                  </a:lnTo>
                  <a:lnTo>
                    <a:pt x="96" y="92"/>
                  </a:lnTo>
                  <a:lnTo>
                    <a:pt x="96" y="90"/>
                  </a:lnTo>
                  <a:lnTo>
                    <a:pt x="96" y="88"/>
                  </a:lnTo>
                  <a:lnTo>
                    <a:pt x="87" y="87"/>
                  </a:lnTo>
                  <a:lnTo>
                    <a:pt x="76" y="88"/>
                  </a:lnTo>
                  <a:lnTo>
                    <a:pt x="62" y="90"/>
                  </a:lnTo>
                  <a:lnTo>
                    <a:pt x="53" y="94"/>
                  </a:lnTo>
                  <a:lnTo>
                    <a:pt x="51" y="98"/>
                  </a:lnTo>
                  <a:lnTo>
                    <a:pt x="55" y="102"/>
                  </a:lnTo>
                  <a:lnTo>
                    <a:pt x="59" y="107"/>
                  </a:lnTo>
                  <a:lnTo>
                    <a:pt x="61" y="109"/>
                  </a:lnTo>
                  <a:lnTo>
                    <a:pt x="55" y="113"/>
                  </a:lnTo>
                  <a:lnTo>
                    <a:pt x="49" y="117"/>
                  </a:lnTo>
                  <a:lnTo>
                    <a:pt x="44" y="122"/>
                  </a:lnTo>
                  <a:lnTo>
                    <a:pt x="40" y="132"/>
                  </a:lnTo>
                  <a:lnTo>
                    <a:pt x="36" y="126"/>
                  </a:lnTo>
                  <a:lnTo>
                    <a:pt x="34" y="120"/>
                  </a:lnTo>
                  <a:lnTo>
                    <a:pt x="30" y="115"/>
                  </a:lnTo>
                  <a:lnTo>
                    <a:pt x="27" y="111"/>
                  </a:lnTo>
                  <a:lnTo>
                    <a:pt x="23" y="107"/>
                  </a:lnTo>
                  <a:lnTo>
                    <a:pt x="19" y="105"/>
                  </a:lnTo>
                  <a:lnTo>
                    <a:pt x="17" y="102"/>
                  </a:lnTo>
                  <a:lnTo>
                    <a:pt x="15" y="102"/>
                  </a:lnTo>
                  <a:lnTo>
                    <a:pt x="15" y="98"/>
                  </a:lnTo>
                  <a:lnTo>
                    <a:pt x="13" y="90"/>
                  </a:lnTo>
                  <a:lnTo>
                    <a:pt x="13" y="81"/>
                  </a:lnTo>
                  <a:lnTo>
                    <a:pt x="15" y="71"/>
                  </a:lnTo>
                  <a:lnTo>
                    <a:pt x="27" y="68"/>
                  </a:lnTo>
                  <a:lnTo>
                    <a:pt x="40" y="62"/>
                  </a:lnTo>
                  <a:lnTo>
                    <a:pt x="49" y="54"/>
                  </a:lnTo>
                  <a:lnTo>
                    <a:pt x="53" y="47"/>
                  </a:lnTo>
                  <a:lnTo>
                    <a:pt x="53" y="41"/>
                  </a:lnTo>
                  <a:lnTo>
                    <a:pt x="53" y="36"/>
                  </a:lnTo>
                  <a:lnTo>
                    <a:pt x="53" y="30"/>
                  </a:lnTo>
                  <a:lnTo>
                    <a:pt x="53" y="28"/>
                  </a:lnTo>
                  <a:lnTo>
                    <a:pt x="40" y="32"/>
                  </a:lnTo>
                  <a:lnTo>
                    <a:pt x="25" y="34"/>
                  </a:lnTo>
                  <a:lnTo>
                    <a:pt x="10" y="34"/>
                  </a:lnTo>
                  <a:lnTo>
                    <a:pt x="0" y="32"/>
                  </a:lnTo>
                  <a:lnTo>
                    <a:pt x="0" y="26"/>
                  </a:lnTo>
                  <a:lnTo>
                    <a:pt x="2" y="21"/>
                  </a:lnTo>
                  <a:lnTo>
                    <a:pt x="6" y="15"/>
                  </a:lnTo>
                  <a:lnTo>
                    <a:pt x="10" y="9"/>
                  </a:lnTo>
                  <a:lnTo>
                    <a:pt x="21" y="9"/>
                  </a:lnTo>
                  <a:lnTo>
                    <a:pt x="36" y="9"/>
                  </a:lnTo>
                  <a:lnTo>
                    <a:pt x="55" y="9"/>
                  </a:lnTo>
                  <a:lnTo>
                    <a:pt x="74" y="7"/>
                  </a:lnTo>
                  <a:lnTo>
                    <a:pt x="93" y="7"/>
                  </a:lnTo>
                  <a:lnTo>
                    <a:pt x="112" y="5"/>
                  </a:lnTo>
                  <a:lnTo>
                    <a:pt x="125" y="2"/>
                  </a:lnTo>
                  <a:lnTo>
                    <a:pt x="136" y="0"/>
                  </a:lnTo>
                  <a:lnTo>
                    <a:pt x="130" y="22"/>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1" name="Freeform 165"/>
            <p:cNvSpPr>
              <a:spLocks/>
            </p:cNvSpPr>
            <p:nvPr/>
          </p:nvSpPr>
          <p:spPr bwMode="auto">
            <a:xfrm>
              <a:off x="4402" y="3915"/>
              <a:ext cx="171" cy="73"/>
            </a:xfrm>
            <a:custGeom>
              <a:avLst/>
              <a:gdLst>
                <a:gd name="T0" fmla="*/ 2 w 103"/>
                <a:gd name="T1" fmla="*/ 48 h 44"/>
                <a:gd name="T2" fmla="*/ 12 w 103"/>
                <a:gd name="T3" fmla="*/ 41 h 44"/>
                <a:gd name="T4" fmla="*/ 22 w 103"/>
                <a:gd name="T5" fmla="*/ 35 h 44"/>
                <a:gd name="T6" fmla="*/ 37 w 103"/>
                <a:gd name="T7" fmla="*/ 27 h 44"/>
                <a:gd name="T8" fmla="*/ 50 w 103"/>
                <a:gd name="T9" fmla="*/ 20 h 44"/>
                <a:gd name="T10" fmla="*/ 65 w 103"/>
                <a:gd name="T11" fmla="*/ 10 h 44"/>
                <a:gd name="T12" fmla="*/ 78 w 103"/>
                <a:gd name="T13" fmla="*/ 3 h 44"/>
                <a:gd name="T14" fmla="*/ 90 w 103"/>
                <a:gd name="T15" fmla="*/ 0 h 44"/>
                <a:gd name="T16" fmla="*/ 96 w 103"/>
                <a:gd name="T17" fmla="*/ 0 h 44"/>
                <a:gd name="T18" fmla="*/ 111 w 103"/>
                <a:gd name="T19" fmla="*/ 7 h 44"/>
                <a:gd name="T20" fmla="*/ 134 w 103"/>
                <a:gd name="T21" fmla="*/ 20 h 44"/>
                <a:gd name="T22" fmla="*/ 156 w 103"/>
                <a:gd name="T23" fmla="*/ 32 h 44"/>
                <a:gd name="T24" fmla="*/ 171 w 103"/>
                <a:gd name="T25" fmla="*/ 48 h 44"/>
                <a:gd name="T26" fmla="*/ 159 w 103"/>
                <a:gd name="T27" fmla="*/ 56 h 44"/>
                <a:gd name="T28" fmla="*/ 146 w 103"/>
                <a:gd name="T29" fmla="*/ 63 h 44"/>
                <a:gd name="T30" fmla="*/ 128 w 103"/>
                <a:gd name="T31" fmla="*/ 73 h 44"/>
                <a:gd name="T32" fmla="*/ 110 w 103"/>
                <a:gd name="T33" fmla="*/ 73 h 44"/>
                <a:gd name="T34" fmla="*/ 81 w 103"/>
                <a:gd name="T35" fmla="*/ 73 h 44"/>
                <a:gd name="T36" fmla="*/ 56 w 103"/>
                <a:gd name="T37" fmla="*/ 73 h 44"/>
                <a:gd name="T38" fmla="*/ 33 w 103"/>
                <a:gd name="T39" fmla="*/ 70 h 44"/>
                <a:gd name="T40" fmla="*/ 18 w 103"/>
                <a:gd name="T41" fmla="*/ 70 h 44"/>
                <a:gd name="T42" fmla="*/ 8 w 103"/>
                <a:gd name="T43" fmla="*/ 66 h 44"/>
                <a:gd name="T44" fmla="*/ 2 w 103"/>
                <a:gd name="T45" fmla="*/ 63 h 44"/>
                <a:gd name="T46" fmla="*/ 0 w 103"/>
                <a:gd name="T47" fmla="*/ 56 h 44"/>
                <a:gd name="T48" fmla="*/ 2 w 103"/>
                <a:gd name="T49" fmla="*/ 48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44"/>
                <a:gd name="T77" fmla="*/ 103 w 103"/>
                <a:gd name="T78" fmla="*/ 44 h 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44">
                  <a:moveTo>
                    <a:pt x="1" y="29"/>
                  </a:moveTo>
                  <a:lnTo>
                    <a:pt x="7" y="25"/>
                  </a:lnTo>
                  <a:lnTo>
                    <a:pt x="13" y="21"/>
                  </a:lnTo>
                  <a:lnTo>
                    <a:pt x="22" y="16"/>
                  </a:lnTo>
                  <a:lnTo>
                    <a:pt x="30" y="12"/>
                  </a:lnTo>
                  <a:lnTo>
                    <a:pt x="39" y="6"/>
                  </a:lnTo>
                  <a:lnTo>
                    <a:pt x="47" y="2"/>
                  </a:lnTo>
                  <a:lnTo>
                    <a:pt x="54" y="0"/>
                  </a:lnTo>
                  <a:lnTo>
                    <a:pt x="58" y="0"/>
                  </a:lnTo>
                  <a:lnTo>
                    <a:pt x="67" y="4"/>
                  </a:lnTo>
                  <a:lnTo>
                    <a:pt x="81" y="12"/>
                  </a:lnTo>
                  <a:lnTo>
                    <a:pt x="94" y="19"/>
                  </a:lnTo>
                  <a:lnTo>
                    <a:pt x="103" y="29"/>
                  </a:lnTo>
                  <a:lnTo>
                    <a:pt x="96" y="34"/>
                  </a:lnTo>
                  <a:lnTo>
                    <a:pt x="88" y="38"/>
                  </a:lnTo>
                  <a:lnTo>
                    <a:pt x="77" y="44"/>
                  </a:lnTo>
                  <a:lnTo>
                    <a:pt x="66" y="44"/>
                  </a:lnTo>
                  <a:lnTo>
                    <a:pt x="49" y="44"/>
                  </a:lnTo>
                  <a:lnTo>
                    <a:pt x="34" y="44"/>
                  </a:lnTo>
                  <a:lnTo>
                    <a:pt x="20" y="42"/>
                  </a:lnTo>
                  <a:lnTo>
                    <a:pt x="11" y="42"/>
                  </a:lnTo>
                  <a:lnTo>
                    <a:pt x="5" y="40"/>
                  </a:lnTo>
                  <a:lnTo>
                    <a:pt x="1" y="38"/>
                  </a:lnTo>
                  <a:lnTo>
                    <a:pt x="0" y="34"/>
                  </a:lnTo>
                  <a:lnTo>
                    <a:pt x="1" y="29"/>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2" name="Freeform 166"/>
            <p:cNvSpPr>
              <a:spLocks/>
            </p:cNvSpPr>
            <p:nvPr/>
          </p:nvSpPr>
          <p:spPr bwMode="auto">
            <a:xfrm>
              <a:off x="4994" y="3984"/>
              <a:ext cx="108" cy="60"/>
            </a:xfrm>
            <a:custGeom>
              <a:avLst/>
              <a:gdLst>
                <a:gd name="T0" fmla="*/ 0 w 65"/>
                <a:gd name="T1" fmla="*/ 38 h 36"/>
                <a:gd name="T2" fmla="*/ 13 w 65"/>
                <a:gd name="T3" fmla="*/ 28 h 36"/>
                <a:gd name="T4" fmla="*/ 28 w 65"/>
                <a:gd name="T5" fmla="*/ 15 h 36"/>
                <a:gd name="T6" fmla="*/ 45 w 65"/>
                <a:gd name="T7" fmla="*/ 3 h 36"/>
                <a:gd name="T8" fmla="*/ 53 w 65"/>
                <a:gd name="T9" fmla="*/ 0 h 36"/>
                <a:gd name="T10" fmla="*/ 66 w 65"/>
                <a:gd name="T11" fmla="*/ 10 h 36"/>
                <a:gd name="T12" fmla="*/ 81 w 65"/>
                <a:gd name="T13" fmla="*/ 22 h 36"/>
                <a:gd name="T14" fmla="*/ 98 w 65"/>
                <a:gd name="T15" fmla="*/ 35 h 36"/>
                <a:gd name="T16" fmla="*/ 108 w 65"/>
                <a:gd name="T17" fmla="*/ 40 h 36"/>
                <a:gd name="T18" fmla="*/ 85 w 65"/>
                <a:gd name="T19" fmla="*/ 47 h 36"/>
                <a:gd name="T20" fmla="*/ 63 w 65"/>
                <a:gd name="T21" fmla="*/ 53 h 36"/>
                <a:gd name="T22" fmla="*/ 45 w 65"/>
                <a:gd name="T23" fmla="*/ 60 h 36"/>
                <a:gd name="T24" fmla="*/ 35 w 65"/>
                <a:gd name="T25" fmla="*/ 60 h 36"/>
                <a:gd name="T26" fmla="*/ 28 w 65"/>
                <a:gd name="T27" fmla="*/ 57 h 36"/>
                <a:gd name="T28" fmla="*/ 20 w 65"/>
                <a:gd name="T29" fmla="*/ 47 h 36"/>
                <a:gd name="T30" fmla="*/ 10 w 65"/>
                <a:gd name="T31" fmla="*/ 40 h 36"/>
                <a:gd name="T32" fmla="*/ 0 w 65"/>
                <a:gd name="T33" fmla="*/ 38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6"/>
                <a:gd name="T53" fmla="*/ 65 w 65"/>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6">
                  <a:moveTo>
                    <a:pt x="0" y="23"/>
                  </a:moveTo>
                  <a:lnTo>
                    <a:pt x="8" y="17"/>
                  </a:lnTo>
                  <a:lnTo>
                    <a:pt x="17" y="9"/>
                  </a:lnTo>
                  <a:lnTo>
                    <a:pt x="27" y="2"/>
                  </a:lnTo>
                  <a:lnTo>
                    <a:pt x="32" y="0"/>
                  </a:lnTo>
                  <a:lnTo>
                    <a:pt x="40" y="6"/>
                  </a:lnTo>
                  <a:lnTo>
                    <a:pt x="49" y="13"/>
                  </a:lnTo>
                  <a:lnTo>
                    <a:pt x="59" y="21"/>
                  </a:lnTo>
                  <a:lnTo>
                    <a:pt x="65" y="24"/>
                  </a:lnTo>
                  <a:lnTo>
                    <a:pt x="51" y="28"/>
                  </a:lnTo>
                  <a:lnTo>
                    <a:pt x="38" y="32"/>
                  </a:lnTo>
                  <a:lnTo>
                    <a:pt x="27" y="36"/>
                  </a:lnTo>
                  <a:lnTo>
                    <a:pt x="21" y="36"/>
                  </a:lnTo>
                  <a:lnTo>
                    <a:pt x="17" y="34"/>
                  </a:lnTo>
                  <a:lnTo>
                    <a:pt x="12" y="28"/>
                  </a:lnTo>
                  <a:lnTo>
                    <a:pt x="6" y="24"/>
                  </a:lnTo>
                  <a:lnTo>
                    <a:pt x="0" y="23"/>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3" name="Freeform 167"/>
            <p:cNvSpPr>
              <a:spLocks/>
            </p:cNvSpPr>
            <p:nvPr/>
          </p:nvSpPr>
          <p:spPr bwMode="auto">
            <a:xfrm>
              <a:off x="5123" y="3928"/>
              <a:ext cx="153" cy="81"/>
            </a:xfrm>
            <a:custGeom>
              <a:avLst/>
              <a:gdLst>
                <a:gd name="T0" fmla="*/ 0 w 92"/>
                <a:gd name="T1" fmla="*/ 35 h 49"/>
                <a:gd name="T2" fmla="*/ 18 w 92"/>
                <a:gd name="T3" fmla="*/ 35 h 49"/>
                <a:gd name="T4" fmla="*/ 40 w 92"/>
                <a:gd name="T5" fmla="*/ 28 h 49"/>
                <a:gd name="T6" fmla="*/ 65 w 92"/>
                <a:gd name="T7" fmla="*/ 25 h 49"/>
                <a:gd name="T8" fmla="*/ 88 w 92"/>
                <a:gd name="T9" fmla="*/ 18 h 49"/>
                <a:gd name="T10" fmla="*/ 110 w 92"/>
                <a:gd name="T11" fmla="*/ 13 h 49"/>
                <a:gd name="T12" fmla="*/ 128 w 92"/>
                <a:gd name="T13" fmla="*/ 7 h 49"/>
                <a:gd name="T14" fmla="*/ 145 w 92"/>
                <a:gd name="T15" fmla="*/ 3 h 49"/>
                <a:gd name="T16" fmla="*/ 153 w 92"/>
                <a:gd name="T17" fmla="*/ 0 h 49"/>
                <a:gd name="T18" fmla="*/ 145 w 92"/>
                <a:gd name="T19" fmla="*/ 13 h 49"/>
                <a:gd name="T20" fmla="*/ 138 w 92"/>
                <a:gd name="T21" fmla="*/ 31 h 49"/>
                <a:gd name="T22" fmla="*/ 135 w 92"/>
                <a:gd name="T23" fmla="*/ 50 h 49"/>
                <a:gd name="T24" fmla="*/ 131 w 92"/>
                <a:gd name="T25" fmla="*/ 66 h 49"/>
                <a:gd name="T26" fmla="*/ 113 w 92"/>
                <a:gd name="T27" fmla="*/ 68 h 49"/>
                <a:gd name="T28" fmla="*/ 88 w 92"/>
                <a:gd name="T29" fmla="*/ 71 h 49"/>
                <a:gd name="T30" fmla="*/ 62 w 92"/>
                <a:gd name="T31" fmla="*/ 78 h 49"/>
                <a:gd name="T32" fmla="*/ 43 w 92"/>
                <a:gd name="T33" fmla="*/ 81 h 49"/>
                <a:gd name="T34" fmla="*/ 35 w 92"/>
                <a:gd name="T35" fmla="*/ 68 h 49"/>
                <a:gd name="T36" fmla="*/ 22 w 92"/>
                <a:gd name="T37" fmla="*/ 56 h 49"/>
                <a:gd name="T38" fmla="*/ 8 w 92"/>
                <a:gd name="T39" fmla="*/ 43 h 49"/>
                <a:gd name="T40" fmla="*/ 0 w 92"/>
                <a:gd name="T41" fmla="*/ 35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
                <a:gd name="T64" fmla="*/ 0 h 49"/>
                <a:gd name="T65" fmla="*/ 92 w 92"/>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 h="49">
                  <a:moveTo>
                    <a:pt x="0" y="21"/>
                  </a:moveTo>
                  <a:lnTo>
                    <a:pt x="11" y="21"/>
                  </a:lnTo>
                  <a:lnTo>
                    <a:pt x="24" y="17"/>
                  </a:lnTo>
                  <a:lnTo>
                    <a:pt x="39" y="15"/>
                  </a:lnTo>
                  <a:lnTo>
                    <a:pt x="53" y="11"/>
                  </a:lnTo>
                  <a:lnTo>
                    <a:pt x="66" y="8"/>
                  </a:lnTo>
                  <a:lnTo>
                    <a:pt x="77" y="4"/>
                  </a:lnTo>
                  <a:lnTo>
                    <a:pt x="87" y="2"/>
                  </a:lnTo>
                  <a:lnTo>
                    <a:pt x="92" y="0"/>
                  </a:lnTo>
                  <a:lnTo>
                    <a:pt x="87" y="8"/>
                  </a:lnTo>
                  <a:lnTo>
                    <a:pt x="83" y="19"/>
                  </a:lnTo>
                  <a:lnTo>
                    <a:pt x="81" y="30"/>
                  </a:lnTo>
                  <a:lnTo>
                    <a:pt x="79" y="40"/>
                  </a:lnTo>
                  <a:lnTo>
                    <a:pt x="68" y="41"/>
                  </a:lnTo>
                  <a:lnTo>
                    <a:pt x="53" y="43"/>
                  </a:lnTo>
                  <a:lnTo>
                    <a:pt x="37" y="47"/>
                  </a:lnTo>
                  <a:lnTo>
                    <a:pt x="26" y="49"/>
                  </a:lnTo>
                  <a:lnTo>
                    <a:pt x="21" y="41"/>
                  </a:lnTo>
                  <a:lnTo>
                    <a:pt x="13" y="34"/>
                  </a:lnTo>
                  <a:lnTo>
                    <a:pt x="5" y="26"/>
                  </a:lnTo>
                  <a:lnTo>
                    <a:pt x="0" y="21"/>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4" name="Freeform 168"/>
            <p:cNvSpPr>
              <a:spLocks/>
            </p:cNvSpPr>
            <p:nvPr/>
          </p:nvSpPr>
          <p:spPr bwMode="auto">
            <a:xfrm>
              <a:off x="5298" y="3928"/>
              <a:ext cx="48" cy="56"/>
            </a:xfrm>
            <a:custGeom>
              <a:avLst/>
              <a:gdLst>
                <a:gd name="T0" fmla="*/ 0 w 29"/>
                <a:gd name="T1" fmla="*/ 56 h 34"/>
                <a:gd name="T2" fmla="*/ 3 w 29"/>
                <a:gd name="T3" fmla="*/ 43 h 34"/>
                <a:gd name="T4" fmla="*/ 13 w 29"/>
                <a:gd name="T5" fmla="*/ 28 h 34"/>
                <a:gd name="T6" fmla="*/ 20 w 29"/>
                <a:gd name="T7" fmla="*/ 13 h 34"/>
                <a:gd name="T8" fmla="*/ 28 w 29"/>
                <a:gd name="T9" fmla="*/ 0 h 34"/>
                <a:gd name="T10" fmla="*/ 38 w 29"/>
                <a:gd name="T11" fmla="*/ 10 h 34"/>
                <a:gd name="T12" fmla="*/ 45 w 29"/>
                <a:gd name="T13" fmla="*/ 25 h 34"/>
                <a:gd name="T14" fmla="*/ 48 w 29"/>
                <a:gd name="T15" fmla="*/ 41 h 34"/>
                <a:gd name="T16" fmla="*/ 41 w 29"/>
                <a:gd name="T17" fmla="*/ 56 h 34"/>
                <a:gd name="T18" fmla="*/ 31 w 29"/>
                <a:gd name="T19" fmla="*/ 56 h 34"/>
                <a:gd name="T20" fmla="*/ 20 w 29"/>
                <a:gd name="T21" fmla="*/ 56 h 34"/>
                <a:gd name="T22" fmla="*/ 7 w 29"/>
                <a:gd name="T23" fmla="*/ 56 h 34"/>
                <a:gd name="T24" fmla="*/ 0 w 29"/>
                <a:gd name="T25" fmla="*/ 56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4"/>
                <a:gd name="T41" fmla="*/ 29 w 29"/>
                <a:gd name="T42" fmla="*/ 34 h 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4">
                  <a:moveTo>
                    <a:pt x="0" y="34"/>
                  </a:moveTo>
                  <a:lnTo>
                    <a:pt x="2" y="26"/>
                  </a:lnTo>
                  <a:lnTo>
                    <a:pt x="8" y="17"/>
                  </a:lnTo>
                  <a:lnTo>
                    <a:pt x="12" y="8"/>
                  </a:lnTo>
                  <a:lnTo>
                    <a:pt x="17" y="0"/>
                  </a:lnTo>
                  <a:lnTo>
                    <a:pt x="23" y="6"/>
                  </a:lnTo>
                  <a:lnTo>
                    <a:pt x="27" y="15"/>
                  </a:lnTo>
                  <a:lnTo>
                    <a:pt x="29" y="25"/>
                  </a:lnTo>
                  <a:lnTo>
                    <a:pt x="25" y="34"/>
                  </a:lnTo>
                  <a:lnTo>
                    <a:pt x="19" y="34"/>
                  </a:lnTo>
                  <a:lnTo>
                    <a:pt x="12" y="34"/>
                  </a:lnTo>
                  <a:lnTo>
                    <a:pt x="4" y="34"/>
                  </a:lnTo>
                  <a:lnTo>
                    <a:pt x="0" y="34"/>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5" name="Freeform 169"/>
            <p:cNvSpPr>
              <a:spLocks/>
            </p:cNvSpPr>
            <p:nvPr/>
          </p:nvSpPr>
          <p:spPr bwMode="auto">
            <a:xfrm>
              <a:off x="4796" y="2484"/>
              <a:ext cx="141" cy="210"/>
            </a:xfrm>
            <a:custGeom>
              <a:avLst/>
              <a:gdLst>
                <a:gd name="T0" fmla="*/ 48 w 85"/>
                <a:gd name="T1" fmla="*/ 0 h 126"/>
                <a:gd name="T2" fmla="*/ 35 w 85"/>
                <a:gd name="T3" fmla="*/ 15 h 126"/>
                <a:gd name="T4" fmla="*/ 20 w 85"/>
                <a:gd name="T5" fmla="*/ 38 h 126"/>
                <a:gd name="T6" fmla="*/ 7 w 85"/>
                <a:gd name="T7" fmla="*/ 63 h 126"/>
                <a:gd name="T8" fmla="*/ 0 w 85"/>
                <a:gd name="T9" fmla="*/ 75 h 126"/>
                <a:gd name="T10" fmla="*/ 0 w 85"/>
                <a:gd name="T11" fmla="*/ 95 h 126"/>
                <a:gd name="T12" fmla="*/ 3 w 85"/>
                <a:gd name="T13" fmla="*/ 123 h 126"/>
                <a:gd name="T14" fmla="*/ 3 w 85"/>
                <a:gd name="T15" fmla="*/ 152 h 126"/>
                <a:gd name="T16" fmla="*/ 7 w 85"/>
                <a:gd name="T17" fmla="*/ 167 h 126"/>
                <a:gd name="T18" fmla="*/ 13 w 85"/>
                <a:gd name="T19" fmla="*/ 173 h 126"/>
                <a:gd name="T20" fmla="*/ 23 w 85"/>
                <a:gd name="T21" fmla="*/ 177 h 126"/>
                <a:gd name="T22" fmla="*/ 32 w 85"/>
                <a:gd name="T23" fmla="*/ 178 h 126"/>
                <a:gd name="T24" fmla="*/ 45 w 85"/>
                <a:gd name="T25" fmla="*/ 178 h 126"/>
                <a:gd name="T26" fmla="*/ 56 w 85"/>
                <a:gd name="T27" fmla="*/ 192 h 126"/>
                <a:gd name="T28" fmla="*/ 66 w 85"/>
                <a:gd name="T29" fmla="*/ 202 h 126"/>
                <a:gd name="T30" fmla="*/ 73 w 85"/>
                <a:gd name="T31" fmla="*/ 207 h 126"/>
                <a:gd name="T32" fmla="*/ 80 w 85"/>
                <a:gd name="T33" fmla="*/ 210 h 126"/>
                <a:gd name="T34" fmla="*/ 85 w 85"/>
                <a:gd name="T35" fmla="*/ 210 h 126"/>
                <a:gd name="T36" fmla="*/ 98 w 85"/>
                <a:gd name="T37" fmla="*/ 207 h 126"/>
                <a:gd name="T38" fmla="*/ 109 w 85"/>
                <a:gd name="T39" fmla="*/ 202 h 126"/>
                <a:gd name="T40" fmla="*/ 116 w 85"/>
                <a:gd name="T41" fmla="*/ 195 h 126"/>
                <a:gd name="T42" fmla="*/ 119 w 85"/>
                <a:gd name="T43" fmla="*/ 173 h 126"/>
                <a:gd name="T44" fmla="*/ 123 w 85"/>
                <a:gd name="T45" fmla="*/ 132 h 126"/>
                <a:gd name="T46" fmla="*/ 129 w 85"/>
                <a:gd name="T47" fmla="*/ 97 h 126"/>
                <a:gd name="T48" fmla="*/ 141 w 85"/>
                <a:gd name="T49" fmla="*/ 78 h 126"/>
                <a:gd name="T50" fmla="*/ 133 w 85"/>
                <a:gd name="T51" fmla="*/ 75 h 126"/>
                <a:gd name="T52" fmla="*/ 119 w 85"/>
                <a:gd name="T53" fmla="*/ 72 h 126"/>
                <a:gd name="T54" fmla="*/ 109 w 85"/>
                <a:gd name="T55" fmla="*/ 67 h 126"/>
                <a:gd name="T56" fmla="*/ 101 w 85"/>
                <a:gd name="T57" fmla="*/ 57 h 126"/>
                <a:gd name="T58" fmla="*/ 91 w 85"/>
                <a:gd name="T59" fmla="*/ 42 h 126"/>
                <a:gd name="T60" fmla="*/ 80 w 85"/>
                <a:gd name="T61" fmla="*/ 25 h 126"/>
                <a:gd name="T62" fmla="*/ 63 w 85"/>
                <a:gd name="T63" fmla="*/ 10 h 126"/>
                <a:gd name="T64" fmla="*/ 48 w 85"/>
                <a:gd name="T65" fmla="*/ 0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126"/>
                <a:gd name="T101" fmla="*/ 85 w 85"/>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126">
                  <a:moveTo>
                    <a:pt x="29" y="0"/>
                  </a:moveTo>
                  <a:lnTo>
                    <a:pt x="21" y="9"/>
                  </a:lnTo>
                  <a:lnTo>
                    <a:pt x="12" y="23"/>
                  </a:lnTo>
                  <a:lnTo>
                    <a:pt x="4" y="38"/>
                  </a:lnTo>
                  <a:lnTo>
                    <a:pt x="0" y="45"/>
                  </a:lnTo>
                  <a:lnTo>
                    <a:pt x="0" y="57"/>
                  </a:lnTo>
                  <a:lnTo>
                    <a:pt x="2" y="74"/>
                  </a:lnTo>
                  <a:lnTo>
                    <a:pt x="2" y="91"/>
                  </a:lnTo>
                  <a:lnTo>
                    <a:pt x="4" y="100"/>
                  </a:lnTo>
                  <a:lnTo>
                    <a:pt x="8" y="104"/>
                  </a:lnTo>
                  <a:lnTo>
                    <a:pt x="14" y="106"/>
                  </a:lnTo>
                  <a:lnTo>
                    <a:pt x="19" y="107"/>
                  </a:lnTo>
                  <a:lnTo>
                    <a:pt x="27" y="107"/>
                  </a:lnTo>
                  <a:lnTo>
                    <a:pt x="34" y="115"/>
                  </a:lnTo>
                  <a:lnTo>
                    <a:pt x="40" y="121"/>
                  </a:lnTo>
                  <a:lnTo>
                    <a:pt x="44" y="124"/>
                  </a:lnTo>
                  <a:lnTo>
                    <a:pt x="48" y="126"/>
                  </a:lnTo>
                  <a:lnTo>
                    <a:pt x="51" y="126"/>
                  </a:lnTo>
                  <a:lnTo>
                    <a:pt x="59" y="124"/>
                  </a:lnTo>
                  <a:lnTo>
                    <a:pt x="66" y="121"/>
                  </a:lnTo>
                  <a:lnTo>
                    <a:pt x="70" y="117"/>
                  </a:lnTo>
                  <a:lnTo>
                    <a:pt x="72" y="104"/>
                  </a:lnTo>
                  <a:lnTo>
                    <a:pt x="74" y="79"/>
                  </a:lnTo>
                  <a:lnTo>
                    <a:pt x="78" y="58"/>
                  </a:lnTo>
                  <a:lnTo>
                    <a:pt x="85" y="47"/>
                  </a:lnTo>
                  <a:lnTo>
                    <a:pt x="80" y="45"/>
                  </a:lnTo>
                  <a:lnTo>
                    <a:pt x="72" y="43"/>
                  </a:lnTo>
                  <a:lnTo>
                    <a:pt x="66" y="40"/>
                  </a:lnTo>
                  <a:lnTo>
                    <a:pt x="61" y="34"/>
                  </a:lnTo>
                  <a:lnTo>
                    <a:pt x="55" y="25"/>
                  </a:lnTo>
                  <a:lnTo>
                    <a:pt x="48" y="15"/>
                  </a:lnTo>
                  <a:lnTo>
                    <a:pt x="38" y="6"/>
                  </a:lnTo>
                  <a:lnTo>
                    <a:pt x="29" y="0"/>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6" name="Freeform 170"/>
            <p:cNvSpPr>
              <a:spLocks/>
            </p:cNvSpPr>
            <p:nvPr/>
          </p:nvSpPr>
          <p:spPr bwMode="auto">
            <a:xfrm>
              <a:off x="4739" y="2506"/>
              <a:ext cx="49" cy="45"/>
            </a:xfrm>
            <a:custGeom>
              <a:avLst/>
              <a:gdLst>
                <a:gd name="T0" fmla="*/ 0 w 29"/>
                <a:gd name="T1" fmla="*/ 35 h 27"/>
                <a:gd name="T2" fmla="*/ 3 w 29"/>
                <a:gd name="T3" fmla="*/ 28 h 27"/>
                <a:gd name="T4" fmla="*/ 14 w 29"/>
                <a:gd name="T5" fmla="*/ 17 h 27"/>
                <a:gd name="T6" fmla="*/ 29 w 29"/>
                <a:gd name="T7" fmla="*/ 7 h 27"/>
                <a:gd name="T8" fmla="*/ 35 w 29"/>
                <a:gd name="T9" fmla="*/ 0 h 27"/>
                <a:gd name="T10" fmla="*/ 39 w 29"/>
                <a:gd name="T11" fmla="*/ 0 h 27"/>
                <a:gd name="T12" fmla="*/ 46 w 29"/>
                <a:gd name="T13" fmla="*/ 3 h 27"/>
                <a:gd name="T14" fmla="*/ 49 w 29"/>
                <a:gd name="T15" fmla="*/ 7 h 27"/>
                <a:gd name="T16" fmla="*/ 49 w 29"/>
                <a:gd name="T17" fmla="*/ 10 h 27"/>
                <a:gd name="T18" fmla="*/ 46 w 29"/>
                <a:gd name="T19" fmla="*/ 17 h 27"/>
                <a:gd name="T20" fmla="*/ 35 w 29"/>
                <a:gd name="T21" fmla="*/ 28 h 27"/>
                <a:gd name="T22" fmla="*/ 24 w 29"/>
                <a:gd name="T23" fmla="*/ 38 h 27"/>
                <a:gd name="T24" fmla="*/ 17 w 29"/>
                <a:gd name="T25" fmla="*/ 45 h 27"/>
                <a:gd name="T26" fmla="*/ 14 w 29"/>
                <a:gd name="T27" fmla="*/ 45 h 27"/>
                <a:gd name="T28" fmla="*/ 10 w 29"/>
                <a:gd name="T29" fmla="*/ 45 h 27"/>
                <a:gd name="T30" fmla="*/ 3 w 29"/>
                <a:gd name="T31" fmla="*/ 38 h 27"/>
                <a:gd name="T32" fmla="*/ 0 w 29"/>
                <a:gd name="T33" fmla="*/ 3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27"/>
                <a:gd name="T53" fmla="*/ 29 w 29"/>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27">
                  <a:moveTo>
                    <a:pt x="0" y="21"/>
                  </a:moveTo>
                  <a:lnTo>
                    <a:pt x="2" y="17"/>
                  </a:lnTo>
                  <a:lnTo>
                    <a:pt x="8" y="10"/>
                  </a:lnTo>
                  <a:lnTo>
                    <a:pt x="17" y="4"/>
                  </a:lnTo>
                  <a:lnTo>
                    <a:pt x="21" y="0"/>
                  </a:lnTo>
                  <a:lnTo>
                    <a:pt x="23" y="0"/>
                  </a:lnTo>
                  <a:lnTo>
                    <a:pt x="27" y="2"/>
                  </a:lnTo>
                  <a:lnTo>
                    <a:pt x="29" y="4"/>
                  </a:lnTo>
                  <a:lnTo>
                    <a:pt x="29" y="6"/>
                  </a:lnTo>
                  <a:lnTo>
                    <a:pt x="27" y="10"/>
                  </a:lnTo>
                  <a:lnTo>
                    <a:pt x="21" y="17"/>
                  </a:lnTo>
                  <a:lnTo>
                    <a:pt x="14" y="23"/>
                  </a:lnTo>
                  <a:lnTo>
                    <a:pt x="10" y="27"/>
                  </a:lnTo>
                  <a:lnTo>
                    <a:pt x="8" y="27"/>
                  </a:lnTo>
                  <a:lnTo>
                    <a:pt x="6" y="27"/>
                  </a:lnTo>
                  <a:lnTo>
                    <a:pt x="2" y="23"/>
                  </a:lnTo>
                  <a:lnTo>
                    <a:pt x="0" y="21"/>
                  </a:lnTo>
                  <a:close/>
                </a:path>
              </a:pathLst>
            </a:custGeom>
            <a:solidFill>
              <a:srgbClr val="D3A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7" name="Freeform 171"/>
            <p:cNvSpPr>
              <a:spLocks/>
            </p:cNvSpPr>
            <p:nvPr/>
          </p:nvSpPr>
          <p:spPr bwMode="auto">
            <a:xfrm>
              <a:off x="4435" y="2506"/>
              <a:ext cx="889" cy="1409"/>
            </a:xfrm>
            <a:custGeom>
              <a:avLst/>
              <a:gdLst>
                <a:gd name="T0" fmla="*/ 311 w 535"/>
                <a:gd name="T1" fmla="*/ 73 h 848"/>
                <a:gd name="T2" fmla="*/ 274 w 535"/>
                <a:gd name="T3" fmla="*/ 32 h 848"/>
                <a:gd name="T4" fmla="*/ 208 w 535"/>
                <a:gd name="T5" fmla="*/ 0 h 848"/>
                <a:gd name="T6" fmla="*/ 166 w 535"/>
                <a:gd name="T7" fmla="*/ 42 h 848"/>
                <a:gd name="T8" fmla="*/ 138 w 535"/>
                <a:gd name="T9" fmla="*/ 236 h 848"/>
                <a:gd name="T10" fmla="*/ 95 w 535"/>
                <a:gd name="T11" fmla="*/ 620 h 848"/>
                <a:gd name="T12" fmla="*/ 126 w 535"/>
                <a:gd name="T13" fmla="*/ 919 h 848"/>
                <a:gd name="T14" fmla="*/ 155 w 535"/>
                <a:gd name="T15" fmla="*/ 1072 h 848"/>
                <a:gd name="T16" fmla="*/ 130 w 535"/>
                <a:gd name="T17" fmla="*/ 1062 h 848"/>
                <a:gd name="T18" fmla="*/ 105 w 535"/>
                <a:gd name="T19" fmla="*/ 1107 h 848"/>
                <a:gd name="T20" fmla="*/ 63 w 535"/>
                <a:gd name="T21" fmla="*/ 1238 h 848"/>
                <a:gd name="T22" fmla="*/ 85 w 535"/>
                <a:gd name="T23" fmla="*/ 1319 h 848"/>
                <a:gd name="T24" fmla="*/ 60 w 535"/>
                <a:gd name="T25" fmla="*/ 1316 h 848"/>
                <a:gd name="T26" fmla="*/ 7 w 535"/>
                <a:gd name="T27" fmla="*/ 1356 h 848"/>
                <a:gd name="T28" fmla="*/ 76 w 535"/>
                <a:gd name="T29" fmla="*/ 1362 h 848"/>
                <a:gd name="T30" fmla="*/ 148 w 535"/>
                <a:gd name="T31" fmla="*/ 1381 h 848"/>
                <a:gd name="T32" fmla="*/ 211 w 535"/>
                <a:gd name="T33" fmla="*/ 1397 h 848"/>
                <a:gd name="T34" fmla="*/ 201 w 535"/>
                <a:gd name="T35" fmla="*/ 1299 h 848"/>
                <a:gd name="T36" fmla="*/ 166 w 535"/>
                <a:gd name="T37" fmla="*/ 1191 h 848"/>
                <a:gd name="T38" fmla="*/ 208 w 535"/>
                <a:gd name="T39" fmla="*/ 1235 h 848"/>
                <a:gd name="T40" fmla="*/ 191 w 535"/>
                <a:gd name="T41" fmla="*/ 1266 h 848"/>
                <a:gd name="T42" fmla="*/ 258 w 535"/>
                <a:gd name="T43" fmla="*/ 1354 h 848"/>
                <a:gd name="T44" fmla="*/ 331 w 535"/>
                <a:gd name="T45" fmla="*/ 1356 h 848"/>
                <a:gd name="T46" fmla="*/ 331 w 535"/>
                <a:gd name="T47" fmla="*/ 1218 h 848"/>
                <a:gd name="T48" fmla="*/ 261 w 535"/>
                <a:gd name="T49" fmla="*/ 994 h 848"/>
                <a:gd name="T50" fmla="*/ 208 w 535"/>
                <a:gd name="T51" fmla="*/ 827 h 848"/>
                <a:gd name="T52" fmla="*/ 155 w 535"/>
                <a:gd name="T53" fmla="*/ 651 h 848"/>
                <a:gd name="T54" fmla="*/ 191 w 535"/>
                <a:gd name="T55" fmla="*/ 729 h 848"/>
                <a:gd name="T56" fmla="*/ 201 w 535"/>
                <a:gd name="T57" fmla="*/ 809 h 848"/>
                <a:gd name="T58" fmla="*/ 246 w 535"/>
                <a:gd name="T59" fmla="*/ 839 h 848"/>
                <a:gd name="T60" fmla="*/ 307 w 535"/>
                <a:gd name="T61" fmla="*/ 1005 h 848"/>
                <a:gd name="T62" fmla="*/ 371 w 535"/>
                <a:gd name="T63" fmla="*/ 1225 h 848"/>
                <a:gd name="T64" fmla="*/ 424 w 535"/>
                <a:gd name="T65" fmla="*/ 1404 h 848"/>
                <a:gd name="T66" fmla="*/ 530 w 535"/>
                <a:gd name="T67" fmla="*/ 1391 h 848"/>
                <a:gd name="T68" fmla="*/ 628 w 535"/>
                <a:gd name="T69" fmla="*/ 1404 h 848"/>
                <a:gd name="T70" fmla="*/ 753 w 535"/>
                <a:gd name="T71" fmla="*/ 1387 h 848"/>
                <a:gd name="T72" fmla="*/ 879 w 535"/>
                <a:gd name="T73" fmla="*/ 1323 h 848"/>
                <a:gd name="T74" fmla="*/ 801 w 535"/>
                <a:gd name="T75" fmla="*/ 1303 h 848"/>
                <a:gd name="T76" fmla="*/ 862 w 535"/>
                <a:gd name="T77" fmla="*/ 1256 h 848"/>
                <a:gd name="T78" fmla="*/ 801 w 535"/>
                <a:gd name="T79" fmla="*/ 1253 h 848"/>
                <a:gd name="T80" fmla="*/ 756 w 535"/>
                <a:gd name="T81" fmla="*/ 1253 h 848"/>
                <a:gd name="T82" fmla="*/ 753 w 535"/>
                <a:gd name="T83" fmla="*/ 1298 h 848"/>
                <a:gd name="T84" fmla="*/ 656 w 535"/>
                <a:gd name="T85" fmla="*/ 1299 h 848"/>
                <a:gd name="T86" fmla="*/ 565 w 535"/>
                <a:gd name="T87" fmla="*/ 1299 h 848"/>
                <a:gd name="T88" fmla="*/ 508 w 535"/>
                <a:gd name="T89" fmla="*/ 1125 h 848"/>
                <a:gd name="T90" fmla="*/ 430 w 535"/>
                <a:gd name="T91" fmla="*/ 864 h 848"/>
                <a:gd name="T92" fmla="*/ 377 w 535"/>
                <a:gd name="T93" fmla="*/ 711 h 848"/>
                <a:gd name="T94" fmla="*/ 361 w 535"/>
                <a:gd name="T95" fmla="*/ 590 h 848"/>
                <a:gd name="T96" fmla="*/ 342 w 535"/>
                <a:gd name="T97" fmla="*/ 587 h 848"/>
                <a:gd name="T98" fmla="*/ 359 w 535"/>
                <a:gd name="T99" fmla="*/ 570 h 848"/>
                <a:gd name="T100" fmla="*/ 384 w 535"/>
                <a:gd name="T101" fmla="*/ 636 h 848"/>
                <a:gd name="T102" fmla="*/ 459 w 535"/>
                <a:gd name="T103" fmla="*/ 718 h 848"/>
                <a:gd name="T104" fmla="*/ 487 w 535"/>
                <a:gd name="T105" fmla="*/ 385 h 848"/>
                <a:gd name="T106" fmla="*/ 414 w 535"/>
                <a:gd name="T107" fmla="*/ 233 h 848"/>
                <a:gd name="T108" fmla="*/ 331 w 535"/>
                <a:gd name="T109" fmla="*/ 183 h 8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848"/>
                <a:gd name="T167" fmla="*/ 535 w 535"/>
                <a:gd name="T168" fmla="*/ 848 h 84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848">
                  <a:moveTo>
                    <a:pt x="189" y="104"/>
                  </a:moveTo>
                  <a:lnTo>
                    <a:pt x="187" y="87"/>
                  </a:lnTo>
                  <a:lnTo>
                    <a:pt x="185" y="72"/>
                  </a:lnTo>
                  <a:lnTo>
                    <a:pt x="185" y="59"/>
                  </a:lnTo>
                  <a:lnTo>
                    <a:pt x="187" y="44"/>
                  </a:lnTo>
                  <a:lnTo>
                    <a:pt x="180" y="42"/>
                  </a:lnTo>
                  <a:lnTo>
                    <a:pt x="170" y="38"/>
                  </a:lnTo>
                  <a:lnTo>
                    <a:pt x="163" y="34"/>
                  </a:lnTo>
                  <a:lnTo>
                    <a:pt x="157" y="29"/>
                  </a:lnTo>
                  <a:lnTo>
                    <a:pt x="165" y="19"/>
                  </a:lnTo>
                  <a:lnTo>
                    <a:pt x="157" y="8"/>
                  </a:lnTo>
                  <a:lnTo>
                    <a:pt x="151" y="2"/>
                  </a:lnTo>
                  <a:lnTo>
                    <a:pt x="144" y="0"/>
                  </a:lnTo>
                  <a:lnTo>
                    <a:pt x="134" y="0"/>
                  </a:lnTo>
                  <a:lnTo>
                    <a:pt x="125" y="0"/>
                  </a:lnTo>
                  <a:lnTo>
                    <a:pt x="117" y="2"/>
                  </a:lnTo>
                  <a:lnTo>
                    <a:pt x="112" y="6"/>
                  </a:lnTo>
                  <a:lnTo>
                    <a:pt x="106" y="10"/>
                  </a:lnTo>
                  <a:lnTo>
                    <a:pt x="102" y="15"/>
                  </a:lnTo>
                  <a:lnTo>
                    <a:pt x="100" y="25"/>
                  </a:lnTo>
                  <a:lnTo>
                    <a:pt x="102" y="40"/>
                  </a:lnTo>
                  <a:lnTo>
                    <a:pt x="106" y="57"/>
                  </a:lnTo>
                  <a:lnTo>
                    <a:pt x="112" y="70"/>
                  </a:lnTo>
                  <a:lnTo>
                    <a:pt x="95" y="100"/>
                  </a:lnTo>
                  <a:lnTo>
                    <a:pt x="83" y="142"/>
                  </a:lnTo>
                  <a:lnTo>
                    <a:pt x="74" y="187"/>
                  </a:lnTo>
                  <a:lnTo>
                    <a:pt x="64" y="236"/>
                  </a:lnTo>
                  <a:lnTo>
                    <a:pt x="57" y="285"/>
                  </a:lnTo>
                  <a:lnTo>
                    <a:pt x="55" y="332"/>
                  </a:lnTo>
                  <a:lnTo>
                    <a:pt x="57" y="373"/>
                  </a:lnTo>
                  <a:lnTo>
                    <a:pt x="63" y="407"/>
                  </a:lnTo>
                  <a:lnTo>
                    <a:pt x="68" y="443"/>
                  </a:lnTo>
                  <a:lnTo>
                    <a:pt x="72" y="487"/>
                  </a:lnTo>
                  <a:lnTo>
                    <a:pt x="76" y="526"/>
                  </a:lnTo>
                  <a:lnTo>
                    <a:pt x="76" y="553"/>
                  </a:lnTo>
                  <a:lnTo>
                    <a:pt x="78" y="573"/>
                  </a:lnTo>
                  <a:lnTo>
                    <a:pt x="81" y="596"/>
                  </a:lnTo>
                  <a:lnTo>
                    <a:pt x="87" y="620"/>
                  </a:lnTo>
                  <a:lnTo>
                    <a:pt x="95" y="641"/>
                  </a:lnTo>
                  <a:lnTo>
                    <a:pt x="93" y="645"/>
                  </a:lnTo>
                  <a:lnTo>
                    <a:pt x="89" y="647"/>
                  </a:lnTo>
                  <a:lnTo>
                    <a:pt x="85" y="649"/>
                  </a:lnTo>
                  <a:lnTo>
                    <a:pt x="81" y="649"/>
                  </a:lnTo>
                  <a:lnTo>
                    <a:pt x="80" y="647"/>
                  </a:lnTo>
                  <a:lnTo>
                    <a:pt x="78" y="639"/>
                  </a:lnTo>
                  <a:lnTo>
                    <a:pt x="76" y="632"/>
                  </a:lnTo>
                  <a:lnTo>
                    <a:pt x="72" y="624"/>
                  </a:lnTo>
                  <a:lnTo>
                    <a:pt x="70" y="641"/>
                  </a:lnTo>
                  <a:lnTo>
                    <a:pt x="68" y="652"/>
                  </a:lnTo>
                  <a:lnTo>
                    <a:pt x="63" y="666"/>
                  </a:lnTo>
                  <a:lnTo>
                    <a:pt x="57" y="677"/>
                  </a:lnTo>
                  <a:lnTo>
                    <a:pt x="49" y="692"/>
                  </a:lnTo>
                  <a:lnTo>
                    <a:pt x="44" y="711"/>
                  </a:lnTo>
                  <a:lnTo>
                    <a:pt x="40" y="730"/>
                  </a:lnTo>
                  <a:lnTo>
                    <a:pt x="38" y="745"/>
                  </a:lnTo>
                  <a:lnTo>
                    <a:pt x="40" y="758"/>
                  </a:lnTo>
                  <a:lnTo>
                    <a:pt x="44" y="773"/>
                  </a:lnTo>
                  <a:lnTo>
                    <a:pt x="49" y="786"/>
                  </a:lnTo>
                  <a:lnTo>
                    <a:pt x="53" y="792"/>
                  </a:lnTo>
                  <a:lnTo>
                    <a:pt x="51" y="794"/>
                  </a:lnTo>
                  <a:lnTo>
                    <a:pt x="49" y="796"/>
                  </a:lnTo>
                  <a:lnTo>
                    <a:pt x="46" y="798"/>
                  </a:lnTo>
                  <a:lnTo>
                    <a:pt x="44" y="798"/>
                  </a:lnTo>
                  <a:lnTo>
                    <a:pt x="40" y="796"/>
                  </a:lnTo>
                  <a:lnTo>
                    <a:pt x="36" y="792"/>
                  </a:lnTo>
                  <a:lnTo>
                    <a:pt x="31" y="788"/>
                  </a:lnTo>
                  <a:lnTo>
                    <a:pt x="23" y="781"/>
                  </a:lnTo>
                  <a:lnTo>
                    <a:pt x="17" y="790"/>
                  </a:lnTo>
                  <a:lnTo>
                    <a:pt x="10" y="803"/>
                  </a:lnTo>
                  <a:lnTo>
                    <a:pt x="4" y="816"/>
                  </a:lnTo>
                  <a:lnTo>
                    <a:pt x="0" y="828"/>
                  </a:lnTo>
                  <a:lnTo>
                    <a:pt x="12" y="826"/>
                  </a:lnTo>
                  <a:lnTo>
                    <a:pt x="25" y="824"/>
                  </a:lnTo>
                  <a:lnTo>
                    <a:pt x="38" y="822"/>
                  </a:lnTo>
                  <a:lnTo>
                    <a:pt x="46" y="820"/>
                  </a:lnTo>
                  <a:lnTo>
                    <a:pt x="51" y="820"/>
                  </a:lnTo>
                  <a:lnTo>
                    <a:pt x="59" y="822"/>
                  </a:lnTo>
                  <a:lnTo>
                    <a:pt x="68" y="826"/>
                  </a:lnTo>
                  <a:lnTo>
                    <a:pt x="80" y="828"/>
                  </a:lnTo>
                  <a:lnTo>
                    <a:pt x="89" y="831"/>
                  </a:lnTo>
                  <a:lnTo>
                    <a:pt x="98" y="835"/>
                  </a:lnTo>
                  <a:lnTo>
                    <a:pt x="106" y="839"/>
                  </a:lnTo>
                  <a:lnTo>
                    <a:pt x="112" y="841"/>
                  </a:lnTo>
                  <a:lnTo>
                    <a:pt x="119" y="843"/>
                  </a:lnTo>
                  <a:lnTo>
                    <a:pt x="127" y="841"/>
                  </a:lnTo>
                  <a:lnTo>
                    <a:pt x="132" y="837"/>
                  </a:lnTo>
                  <a:lnTo>
                    <a:pt x="134" y="833"/>
                  </a:lnTo>
                  <a:lnTo>
                    <a:pt x="132" y="822"/>
                  </a:lnTo>
                  <a:lnTo>
                    <a:pt x="129" y="803"/>
                  </a:lnTo>
                  <a:lnTo>
                    <a:pt x="121" y="782"/>
                  </a:lnTo>
                  <a:lnTo>
                    <a:pt x="115" y="762"/>
                  </a:lnTo>
                  <a:lnTo>
                    <a:pt x="104" y="750"/>
                  </a:lnTo>
                  <a:lnTo>
                    <a:pt x="104" y="741"/>
                  </a:lnTo>
                  <a:lnTo>
                    <a:pt x="102" y="728"/>
                  </a:lnTo>
                  <a:lnTo>
                    <a:pt x="100" y="717"/>
                  </a:lnTo>
                  <a:lnTo>
                    <a:pt x="100" y="711"/>
                  </a:lnTo>
                  <a:lnTo>
                    <a:pt x="104" y="715"/>
                  </a:lnTo>
                  <a:lnTo>
                    <a:pt x="110" y="724"/>
                  </a:lnTo>
                  <a:lnTo>
                    <a:pt x="117" y="735"/>
                  </a:lnTo>
                  <a:lnTo>
                    <a:pt x="125" y="743"/>
                  </a:lnTo>
                  <a:lnTo>
                    <a:pt x="121" y="745"/>
                  </a:lnTo>
                  <a:lnTo>
                    <a:pt x="115" y="749"/>
                  </a:lnTo>
                  <a:lnTo>
                    <a:pt x="108" y="750"/>
                  </a:lnTo>
                  <a:lnTo>
                    <a:pt x="104" y="750"/>
                  </a:lnTo>
                  <a:lnTo>
                    <a:pt x="115" y="762"/>
                  </a:lnTo>
                  <a:lnTo>
                    <a:pt x="127" y="760"/>
                  </a:lnTo>
                  <a:lnTo>
                    <a:pt x="131" y="767"/>
                  </a:lnTo>
                  <a:lnTo>
                    <a:pt x="138" y="782"/>
                  </a:lnTo>
                  <a:lnTo>
                    <a:pt x="148" y="801"/>
                  </a:lnTo>
                  <a:lnTo>
                    <a:pt x="155" y="815"/>
                  </a:lnTo>
                  <a:lnTo>
                    <a:pt x="165" y="822"/>
                  </a:lnTo>
                  <a:lnTo>
                    <a:pt x="174" y="824"/>
                  </a:lnTo>
                  <a:lnTo>
                    <a:pt x="183" y="824"/>
                  </a:lnTo>
                  <a:lnTo>
                    <a:pt x="193" y="822"/>
                  </a:lnTo>
                  <a:lnTo>
                    <a:pt x="199" y="816"/>
                  </a:lnTo>
                  <a:lnTo>
                    <a:pt x="204" y="807"/>
                  </a:lnTo>
                  <a:lnTo>
                    <a:pt x="208" y="796"/>
                  </a:lnTo>
                  <a:lnTo>
                    <a:pt x="210" y="784"/>
                  </a:lnTo>
                  <a:lnTo>
                    <a:pt x="208" y="764"/>
                  </a:lnTo>
                  <a:lnTo>
                    <a:pt x="199" y="733"/>
                  </a:lnTo>
                  <a:lnTo>
                    <a:pt x="189" y="700"/>
                  </a:lnTo>
                  <a:lnTo>
                    <a:pt x="182" y="675"/>
                  </a:lnTo>
                  <a:lnTo>
                    <a:pt x="174" y="652"/>
                  </a:lnTo>
                  <a:lnTo>
                    <a:pt x="165" y="626"/>
                  </a:lnTo>
                  <a:lnTo>
                    <a:pt x="157" y="598"/>
                  </a:lnTo>
                  <a:lnTo>
                    <a:pt x="153" y="573"/>
                  </a:lnTo>
                  <a:lnTo>
                    <a:pt x="149" y="553"/>
                  </a:lnTo>
                  <a:lnTo>
                    <a:pt x="142" y="532"/>
                  </a:lnTo>
                  <a:lnTo>
                    <a:pt x="132" y="513"/>
                  </a:lnTo>
                  <a:lnTo>
                    <a:pt x="125" y="498"/>
                  </a:lnTo>
                  <a:lnTo>
                    <a:pt x="108" y="458"/>
                  </a:lnTo>
                  <a:lnTo>
                    <a:pt x="104" y="445"/>
                  </a:lnTo>
                  <a:lnTo>
                    <a:pt x="98" y="422"/>
                  </a:lnTo>
                  <a:lnTo>
                    <a:pt x="93" y="402"/>
                  </a:lnTo>
                  <a:lnTo>
                    <a:pt x="93" y="392"/>
                  </a:lnTo>
                  <a:lnTo>
                    <a:pt x="98" y="398"/>
                  </a:lnTo>
                  <a:lnTo>
                    <a:pt x="106" y="409"/>
                  </a:lnTo>
                  <a:lnTo>
                    <a:pt x="114" y="424"/>
                  </a:lnTo>
                  <a:lnTo>
                    <a:pt x="115" y="434"/>
                  </a:lnTo>
                  <a:lnTo>
                    <a:pt x="115" y="439"/>
                  </a:lnTo>
                  <a:lnTo>
                    <a:pt x="115" y="447"/>
                  </a:lnTo>
                  <a:lnTo>
                    <a:pt x="112" y="455"/>
                  </a:lnTo>
                  <a:lnTo>
                    <a:pt x="108" y="458"/>
                  </a:lnTo>
                  <a:lnTo>
                    <a:pt x="125" y="498"/>
                  </a:lnTo>
                  <a:lnTo>
                    <a:pt x="121" y="487"/>
                  </a:lnTo>
                  <a:lnTo>
                    <a:pt x="123" y="481"/>
                  </a:lnTo>
                  <a:lnTo>
                    <a:pt x="123" y="477"/>
                  </a:lnTo>
                  <a:lnTo>
                    <a:pt x="125" y="477"/>
                  </a:lnTo>
                  <a:lnTo>
                    <a:pt x="136" y="488"/>
                  </a:lnTo>
                  <a:lnTo>
                    <a:pt x="148" y="505"/>
                  </a:lnTo>
                  <a:lnTo>
                    <a:pt x="157" y="524"/>
                  </a:lnTo>
                  <a:lnTo>
                    <a:pt x="166" y="545"/>
                  </a:lnTo>
                  <a:lnTo>
                    <a:pt x="174" y="568"/>
                  </a:lnTo>
                  <a:lnTo>
                    <a:pt x="180" y="588"/>
                  </a:lnTo>
                  <a:lnTo>
                    <a:pt x="185" y="605"/>
                  </a:lnTo>
                  <a:lnTo>
                    <a:pt x="189" y="618"/>
                  </a:lnTo>
                  <a:lnTo>
                    <a:pt x="195" y="635"/>
                  </a:lnTo>
                  <a:lnTo>
                    <a:pt x="202" y="664"/>
                  </a:lnTo>
                  <a:lnTo>
                    <a:pt x="212" y="700"/>
                  </a:lnTo>
                  <a:lnTo>
                    <a:pt x="223" y="737"/>
                  </a:lnTo>
                  <a:lnTo>
                    <a:pt x="233" y="775"/>
                  </a:lnTo>
                  <a:lnTo>
                    <a:pt x="242" y="807"/>
                  </a:lnTo>
                  <a:lnTo>
                    <a:pt x="249" y="830"/>
                  </a:lnTo>
                  <a:lnTo>
                    <a:pt x="251" y="841"/>
                  </a:lnTo>
                  <a:lnTo>
                    <a:pt x="255" y="845"/>
                  </a:lnTo>
                  <a:lnTo>
                    <a:pt x="265" y="845"/>
                  </a:lnTo>
                  <a:lnTo>
                    <a:pt x="276" y="845"/>
                  </a:lnTo>
                  <a:lnTo>
                    <a:pt x="291" y="843"/>
                  </a:lnTo>
                  <a:lnTo>
                    <a:pt x="306" y="841"/>
                  </a:lnTo>
                  <a:lnTo>
                    <a:pt x="319" y="837"/>
                  </a:lnTo>
                  <a:lnTo>
                    <a:pt x="329" y="835"/>
                  </a:lnTo>
                  <a:lnTo>
                    <a:pt x="334" y="833"/>
                  </a:lnTo>
                  <a:lnTo>
                    <a:pt x="344" y="833"/>
                  </a:lnTo>
                  <a:lnTo>
                    <a:pt x="361" y="839"/>
                  </a:lnTo>
                  <a:lnTo>
                    <a:pt x="378" y="845"/>
                  </a:lnTo>
                  <a:lnTo>
                    <a:pt x="389" y="848"/>
                  </a:lnTo>
                  <a:lnTo>
                    <a:pt x="397" y="848"/>
                  </a:lnTo>
                  <a:lnTo>
                    <a:pt x="412" y="845"/>
                  </a:lnTo>
                  <a:lnTo>
                    <a:pt x="431" y="841"/>
                  </a:lnTo>
                  <a:lnTo>
                    <a:pt x="453" y="835"/>
                  </a:lnTo>
                  <a:lnTo>
                    <a:pt x="478" y="830"/>
                  </a:lnTo>
                  <a:lnTo>
                    <a:pt x="501" y="824"/>
                  </a:lnTo>
                  <a:lnTo>
                    <a:pt x="519" y="818"/>
                  </a:lnTo>
                  <a:lnTo>
                    <a:pt x="535" y="816"/>
                  </a:lnTo>
                  <a:lnTo>
                    <a:pt x="529" y="796"/>
                  </a:lnTo>
                  <a:lnTo>
                    <a:pt x="514" y="796"/>
                  </a:lnTo>
                  <a:lnTo>
                    <a:pt x="497" y="794"/>
                  </a:lnTo>
                  <a:lnTo>
                    <a:pt x="482" y="790"/>
                  </a:lnTo>
                  <a:lnTo>
                    <a:pt x="476" y="788"/>
                  </a:lnTo>
                  <a:lnTo>
                    <a:pt x="482" y="784"/>
                  </a:lnTo>
                  <a:lnTo>
                    <a:pt x="497" y="779"/>
                  </a:lnTo>
                  <a:lnTo>
                    <a:pt x="514" y="775"/>
                  </a:lnTo>
                  <a:lnTo>
                    <a:pt x="529" y="773"/>
                  </a:lnTo>
                  <a:lnTo>
                    <a:pt x="529" y="754"/>
                  </a:lnTo>
                  <a:lnTo>
                    <a:pt x="519" y="756"/>
                  </a:lnTo>
                  <a:lnTo>
                    <a:pt x="510" y="758"/>
                  </a:lnTo>
                  <a:lnTo>
                    <a:pt x="501" y="760"/>
                  </a:lnTo>
                  <a:lnTo>
                    <a:pt x="493" y="760"/>
                  </a:lnTo>
                  <a:lnTo>
                    <a:pt x="487" y="758"/>
                  </a:lnTo>
                  <a:lnTo>
                    <a:pt x="482" y="754"/>
                  </a:lnTo>
                  <a:lnTo>
                    <a:pt x="476" y="750"/>
                  </a:lnTo>
                  <a:lnTo>
                    <a:pt x="470" y="747"/>
                  </a:lnTo>
                  <a:lnTo>
                    <a:pt x="467" y="747"/>
                  </a:lnTo>
                  <a:lnTo>
                    <a:pt x="461" y="749"/>
                  </a:lnTo>
                  <a:lnTo>
                    <a:pt x="455" y="754"/>
                  </a:lnTo>
                  <a:lnTo>
                    <a:pt x="451" y="758"/>
                  </a:lnTo>
                  <a:lnTo>
                    <a:pt x="455" y="766"/>
                  </a:lnTo>
                  <a:lnTo>
                    <a:pt x="455" y="771"/>
                  </a:lnTo>
                  <a:lnTo>
                    <a:pt x="455" y="777"/>
                  </a:lnTo>
                  <a:lnTo>
                    <a:pt x="453" y="781"/>
                  </a:lnTo>
                  <a:lnTo>
                    <a:pt x="446" y="784"/>
                  </a:lnTo>
                  <a:lnTo>
                    <a:pt x="433" y="784"/>
                  </a:lnTo>
                  <a:lnTo>
                    <a:pt x="416" y="784"/>
                  </a:lnTo>
                  <a:lnTo>
                    <a:pt x="401" y="782"/>
                  </a:lnTo>
                  <a:lnTo>
                    <a:pt x="395" y="782"/>
                  </a:lnTo>
                  <a:lnTo>
                    <a:pt x="385" y="782"/>
                  </a:lnTo>
                  <a:lnTo>
                    <a:pt x="376" y="784"/>
                  </a:lnTo>
                  <a:lnTo>
                    <a:pt x="365" y="784"/>
                  </a:lnTo>
                  <a:lnTo>
                    <a:pt x="353" y="784"/>
                  </a:lnTo>
                  <a:lnTo>
                    <a:pt x="340" y="782"/>
                  </a:lnTo>
                  <a:lnTo>
                    <a:pt x="325" y="781"/>
                  </a:lnTo>
                  <a:lnTo>
                    <a:pt x="312" y="775"/>
                  </a:lnTo>
                  <a:lnTo>
                    <a:pt x="312" y="749"/>
                  </a:lnTo>
                  <a:lnTo>
                    <a:pt x="310" y="715"/>
                  </a:lnTo>
                  <a:lnTo>
                    <a:pt x="306" y="677"/>
                  </a:lnTo>
                  <a:lnTo>
                    <a:pt x="302" y="643"/>
                  </a:lnTo>
                  <a:lnTo>
                    <a:pt x="295" y="613"/>
                  </a:lnTo>
                  <a:lnTo>
                    <a:pt x="283" y="581"/>
                  </a:lnTo>
                  <a:lnTo>
                    <a:pt x="272" y="549"/>
                  </a:lnTo>
                  <a:lnTo>
                    <a:pt x="259" y="520"/>
                  </a:lnTo>
                  <a:lnTo>
                    <a:pt x="249" y="498"/>
                  </a:lnTo>
                  <a:lnTo>
                    <a:pt x="242" y="477"/>
                  </a:lnTo>
                  <a:lnTo>
                    <a:pt x="234" y="460"/>
                  </a:lnTo>
                  <a:lnTo>
                    <a:pt x="231" y="445"/>
                  </a:lnTo>
                  <a:lnTo>
                    <a:pt x="227" y="428"/>
                  </a:lnTo>
                  <a:lnTo>
                    <a:pt x="223" y="411"/>
                  </a:lnTo>
                  <a:lnTo>
                    <a:pt x="217" y="392"/>
                  </a:lnTo>
                  <a:lnTo>
                    <a:pt x="212" y="373"/>
                  </a:lnTo>
                  <a:lnTo>
                    <a:pt x="223" y="368"/>
                  </a:lnTo>
                  <a:lnTo>
                    <a:pt x="217" y="355"/>
                  </a:lnTo>
                  <a:lnTo>
                    <a:pt x="216" y="355"/>
                  </a:lnTo>
                  <a:lnTo>
                    <a:pt x="214" y="356"/>
                  </a:lnTo>
                  <a:lnTo>
                    <a:pt x="210" y="358"/>
                  </a:lnTo>
                  <a:lnTo>
                    <a:pt x="208" y="358"/>
                  </a:lnTo>
                  <a:lnTo>
                    <a:pt x="206" y="353"/>
                  </a:lnTo>
                  <a:lnTo>
                    <a:pt x="204" y="345"/>
                  </a:lnTo>
                  <a:lnTo>
                    <a:pt x="204" y="336"/>
                  </a:lnTo>
                  <a:lnTo>
                    <a:pt x="208" y="332"/>
                  </a:lnTo>
                  <a:lnTo>
                    <a:pt x="214" y="336"/>
                  </a:lnTo>
                  <a:lnTo>
                    <a:pt x="216" y="343"/>
                  </a:lnTo>
                  <a:lnTo>
                    <a:pt x="217" y="351"/>
                  </a:lnTo>
                  <a:lnTo>
                    <a:pt x="217" y="355"/>
                  </a:lnTo>
                  <a:lnTo>
                    <a:pt x="223" y="368"/>
                  </a:lnTo>
                  <a:lnTo>
                    <a:pt x="225" y="372"/>
                  </a:lnTo>
                  <a:lnTo>
                    <a:pt x="231" y="383"/>
                  </a:lnTo>
                  <a:lnTo>
                    <a:pt x="238" y="402"/>
                  </a:lnTo>
                  <a:lnTo>
                    <a:pt x="249" y="428"/>
                  </a:lnTo>
                  <a:lnTo>
                    <a:pt x="261" y="445"/>
                  </a:lnTo>
                  <a:lnTo>
                    <a:pt x="270" y="443"/>
                  </a:lnTo>
                  <a:lnTo>
                    <a:pt x="276" y="432"/>
                  </a:lnTo>
                  <a:lnTo>
                    <a:pt x="280" y="417"/>
                  </a:lnTo>
                  <a:lnTo>
                    <a:pt x="282" y="383"/>
                  </a:lnTo>
                  <a:lnTo>
                    <a:pt x="287" y="323"/>
                  </a:lnTo>
                  <a:lnTo>
                    <a:pt x="291" y="264"/>
                  </a:lnTo>
                  <a:lnTo>
                    <a:pt x="293" y="232"/>
                  </a:lnTo>
                  <a:lnTo>
                    <a:pt x="287" y="215"/>
                  </a:lnTo>
                  <a:lnTo>
                    <a:pt x="278" y="189"/>
                  </a:lnTo>
                  <a:lnTo>
                    <a:pt x="266" y="162"/>
                  </a:lnTo>
                  <a:lnTo>
                    <a:pt x="257" y="142"/>
                  </a:lnTo>
                  <a:lnTo>
                    <a:pt x="249" y="140"/>
                  </a:lnTo>
                  <a:lnTo>
                    <a:pt x="240" y="134"/>
                  </a:lnTo>
                  <a:lnTo>
                    <a:pt x="231" y="128"/>
                  </a:lnTo>
                  <a:lnTo>
                    <a:pt x="217" y="121"/>
                  </a:lnTo>
                  <a:lnTo>
                    <a:pt x="208" y="115"/>
                  </a:lnTo>
                  <a:lnTo>
                    <a:pt x="199" y="110"/>
                  </a:lnTo>
                  <a:lnTo>
                    <a:pt x="191" y="106"/>
                  </a:lnTo>
                  <a:lnTo>
                    <a:pt x="189" y="104"/>
                  </a:lnTo>
                  <a:close/>
                </a:path>
              </a:pathLst>
            </a:custGeom>
            <a:solidFill>
              <a:srgbClr val="A319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8" name="Freeform 172"/>
            <p:cNvSpPr>
              <a:spLocks/>
            </p:cNvSpPr>
            <p:nvPr/>
          </p:nvSpPr>
          <p:spPr bwMode="auto">
            <a:xfrm>
              <a:off x="4568" y="2393"/>
              <a:ext cx="238" cy="67"/>
            </a:xfrm>
            <a:custGeom>
              <a:avLst/>
              <a:gdLst>
                <a:gd name="T0" fmla="*/ 2 w 143"/>
                <a:gd name="T1" fmla="*/ 57 h 40"/>
                <a:gd name="T2" fmla="*/ 2 w 143"/>
                <a:gd name="T3" fmla="*/ 45 h 40"/>
                <a:gd name="T4" fmla="*/ 0 w 143"/>
                <a:gd name="T5" fmla="*/ 25 h 40"/>
                <a:gd name="T6" fmla="*/ 2 w 143"/>
                <a:gd name="T7" fmla="*/ 10 h 40"/>
                <a:gd name="T8" fmla="*/ 5 w 143"/>
                <a:gd name="T9" fmla="*/ 3 h 40"/>
                <a:gd name="T10" fmla="*/ 18 w 143"/>
                <a:gd name="T11" fmla="*/ 3 h 40"/>
                <a:gd name="T12" fmla="*/ 40 w 143"/>
                <a:gd name="T13" fmla="*/ 7 h 40"/>
                <a:gd name="T14" fmla="*/ 75 w 143"/>
                <a:gd name="T15" fmla="*/ 10 h 40"/>
                <a:gd name="T16" fmla="*/ 113 w 143"/>
                <a:gd name="T17" fmla="*/ 10 h 40"/>
                <a:gd name="T18" fmla="*/ 150 w 143"/>
                <a:gd name="T19" fmla="*/ 10 h 40"/>
                <a:gd name="T20" fmla="*/ 188 w 143"/>
                <a:gd name="T21" fmla="*/ 10 h 40"/>
                <a:gd name="T22" fmla="*/ 216 w 143"/>
                <a:gd name="T23" fmla="*/ 7 h 40"/>
                <a:gd name="T24" fmla="*/ 238 w 143"/>
                <a:gd name="T25" fmla="*/ 0 h 40"/>
                <a:gd name="T26" fmla="*/ 238 w 143"/>
                <a:gd name="T27" fmla="*/ 7 h 40"/>
                <a:gd name="T28" fmla="*/ 238 w 143"/>
                <a:gd name="T29" fmla="*/ 20 h 40"/>
                <a:gd name="T30" fmla="*/ 238 w 143"/>
                <a:gd name="T31" fmla="*/ 32 h 40"/>
                <a:gd name="T32" fmla="*/ 238 w 143"/>
                <a:gd name="T33" fmla="*/ 42 h 40"/>
                <a:gd name="T34" fmla="*/ 220 w 143"/>
                <a:gd name="T35" fmla="*/ 49 h 40"/>
                <a:gd name="T36" fmla="*/ 195 w 143"/>
                <a:gd name="T37" fmla="*/ 54 h 40"/>
                <a:gd name="T38" fmla="*/ 163 w 143"/>
                <a:gd name="T39" fmla="*/ 60 h 40"/>
                <a:gd name="T40" fmla="*/ 125 w 143"/>
                <a:gd name="T41" fmla="*/ 64 h 40"/>
                <a:gd name="T42" fmla="*/ 87 w 143"/>
                <a:gd name="T43" fmla="*/ 67 h 40"/>
                <a:gd name="T44" fmla="*/ 53 w 143"/>
                <a:gd name="T45" fmla="*/ 67 h 40"/>
                <a:gd name="T46" fmla="*/ 25 w 143"/>
                <a:gd name="T47" fmla="*/ 64 h 40"/>
                <a:gd name="T48" fmla="*/ 2 w 143"/>
                <a:gd name="T49" fmla="*/ 57 h 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3"/>
                <a:gd name="T76" fmla="*/ 0 h 40"/>
                <a:gd name="T77" fmla="*/ 143 w 143"/>
                <a:gd name="T78" fmla="*/ 40 h 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3" h="40">
                  <a:moveTo>
                    <a:pt x="1" y="34"/>
                  </a:moveTo>
                  <a:lnTo>
                    <a:pt x="1" y="27"/>
                  </a:lnTo>
                  <a:lnTo>
                    <a:pt x="0" y="15"/>
                  </a:lnTo>
                  <a:lnTo>
                    <a:pt x="1" y="6"/>
                  </a:lnTo>
                  <a:lnTo>
                    <a:pt x="3" y="2"/>
                  </a:lnTo>
                  <a:lnTo>
                    <a:pt x="11" y="2"/>
                  </a:lnTo>
                  <a:lnTo>
                    <a:pt x="24" y="4"/>
                  </a:lnTo>
                  <a:lnTo>
                    <a:pt x="45" y="6"/>
                  </a:lnTo>
                  <a:lnTo>
                    <a:pt x="68" y="6"/>
                  </a:lnTo>
                  <a:lnTo>
                    <a:pt x="90" y="6"/>
                  </a:lnTo>
                  <a:lnTo>
                    <a:pt x="113" y="6"/>
                  </a:lnTo>
                  <a:lnTo>
                    <a:pt x="130" y="4"/>
                  </a:lnTo>
                  <a:lnTo>
                    <a:pt x="143" y="0"/>
                  </a:lnTo>
                  <a:lnTo>
                    <a:pt x="143" y="4"/>
                  </a:lnTo>
                  <a:lnTo>
                    <a:pt x="143" y="12"/>
                  </a:lnTo>
                  <a:lnTo>
                    <a:pt x="143" y="19"/>
                  </a:lnTo>
                  <a:lnTo>
                    <a:pt x="143" y="25"/>
                  </a:lnTo>
                  <a:lnTo>
                    <a:pt x="132" y="29"/>
                  </a:lnTo>
                  <a:lnTo>
                    <a:pt x="117" y="32"/>
                  </a:lnTo>
                  <a:lnTo>
                    <a:pt x="98" y="36"/>
                  </a:lnTo>
                  <a:lnTo>
                    <a:pt x="75" y="38"/>
                  </a:lnTo>
                  <a:lnTo>
                    <a:pt x="52" y="40"/>
                  </a:lnTo>
                  <a:lnTo>
                    <a:pt x="32" y="40"/>
                  </a:lnTo>
                  <a:lnTo>
                    <a:pt x="15" y="38"/>
                  </a:lnTo>
                  <a:lnTo>
                    <a:pt x="1" y="3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79" name="Freeform 173"/>
            <p:cNvSpPr>
              <a:spLocks/>
            </p:cNvSpPr>
            <p:nvPr/>
          </p:nvSpPr>
          <p:spPr bwMode="auto">
            <a:xfrm>
              <a:off x="4442" y="1918"/>
              <a:ext cx="385" cy="439"/>
            </a:xfrm>
            <a:custGeom>
              <a:avLst/>
              <a:gdLst>
                <a:gd name="T0" fmla="*/ 22 w 232"/>
                <a:gd name="T1" fmla="*/ 50 h 264"/>
                <a:gd name="T2" fmla="*/ 66 w 232"/>
                <a:gd name="T3" fmla="*/ 75 h 264"/>
                <a:gd name="T4" fmla="*/ 103 w 232"/>
                <a:gd name="T5" fmla="*/ 68 h 264"/>
                <a:gd name="T6" fmla="*/ 144 w 232"/>
                <a:gd name="T7" fmla="*/ 47 h 264"/>
                <a:gd name="T8" fmla="*/ 179 w 232"/>
                <a:gd name="T9" fmla="*/ 35 h 264"/>
                <a:gd name="T10" fmla="*/ 232 w 232"/>
                <a:gd name="T11" fmla="*/ 10 h 264"/>
                <a:gd name="T12" fmla="*/ 261 w 232"/>
                <a:gd name="T13" fmla="*/ 12 h 264"/>
                <a:gd name="T14" fmla="*/ 285 w 232"/>
                <a:gd name="T15" fmla="*/ 43 h 264"/>
                <a:gd name="T16" fmla="*/ 295 w 232"/>
                <a:gd name="T17" fmla="*/ 81 h 264"/>
                <a:gd name="T18" fmla="*/ 307 w 232"/>
                <a:gd name="T19" fmla="*/ 131 h 264"/>
                <a:gd name="T20" fmla="*/ 329 w 232"/>
                <a:gd name="T21" fmla="*/ 195 h 264"/>
                <a:gd name="T22" fmla="*/ 363 w 232"/>
                <a:gd name="T23" fmla="*/ 256 h 264"/>
                <a:gd name="T24" fmla="*/ 385 w 232"/>
                <a:gd name="T25" fmla="*/ 301 h 264"/>
                <a:gd name="T26" fmla="*/ 385 w 232"/>
                <a:gd name="T27" fmla="*/ 344 h 264"/>
                <a:gd name="T28" fmla="*/ 377 w 232"/>
                <a:gd name="T29" fmla="*/ 344 h 264"/>
                <a:gd name="T30" fmla="*/ 352 w 232"/>
                <a:gd name="T31" fmla="*/ 319 h 264"/>
                <a:gd name="T32" fmla="*/ 339 w 232"/>
                <a:gd name="T33" fmla="*/ 308 h 264"/>
                <a:gd name="T34" fmla="*/ 324 w 232"/>
                <a:gd name="T35" fmla="*/ 313 h 264"/>
                <a:gd name="T36" fmla="*/ 325 w 232"/>
                <a:gd name="T37" fmla="*/ 336 h 264"/>
                <a:gd name="T38" fmla="*/ 342 w 232"/>
                <a:gd name="T39" fmla="*/ 382 h 264"/>
                <a:gd name="T40" fmla="*/ 345 w 232"/>
                <a:gd name="T41" fmla="*/ 404 h 264"/>
                <a:gd name="T42" fmla="*/ 320 w 232"/>
                <a:gd name="T43" fmla="*/ 414 h 264"/>
                <a:gd name="T44" fmla="*/ 297 w 232"/>
                <a:gd name="T45" fmla="*/ 401 h 264"/>
                <a:gd name="T46" fmla="*/ 272 w 232"/>
                <a:gd name="T47" fmla="*/ 361 h 264"/>
                <a:gd name="T48" fmla="*/ 257 w 232"/>
                <a:gd name="T49" fmla="*/ 358 h 264"/>
                <a:gd name="T50" fmla="*/ 257 w 232"/>
                <a:gd name="T51" fmla="*/ 401 h 264"/>
                <a:gd name="T52" fmla="*/ 251 w 232"/>
                <a:gd name="T53" fmla="*/ 414 h 264"/>
                <a:gd name="T54" fmla="*/ 239 w 232"/>
                <a:gd name="T55" fmla="*/ 366 h 264"/>
                <a:gd name="T56" fmla="*/ 226 w 232"/>
                <a:gd name="T57" fmla="*/ 329 h 264"/>
                <a:gd name="T58" fmla="*/ 197 w 232"/>
                <a:gd name="T59" fmla="*/ 283 h 264"/>
                <a:gd name="T60" fmla="*/ 179 w 232"/>
                <a:gd name="T61" fmla="*/ 284 h 264"/>
                <a:gd name="T62" fmla="*/ 176 w 232"/>
                <a:gd name="T63" fmla="*/ 351 h 264"/>
                <a:gd name="T64" fmla="*/ 183 w 232"/>
                <a:gd name="T65" fmla="*/ 386 h 264"/>
                <a:gd name="T66" fmla="*/ 204 w 232"/>
                <a:gd name="T67" fmla="*/ 417 h 264"/>
                <a:gd name="T68" fmla="*/ 194 w 232"/>
                <a:gd name="T69" fmla="*/ 419 h 264"/>
                <a:gd name="T70" fmla="*/ 163 w 232"/>
                <a:gd name="T71" fmla="*/ 389 h 264"/>
                <a:gd name="T72" fmla="*/ 148 w 232"/>
                <a:gd name="T73" fmla="*/ 366 h 264"/>
                <a:gd name="T74" fmla="*/ 134 w 232"/>
                <a:gd name="T75" fmla="*/ 364 h 264"/>
                <a:gd name="T76" fmla="*/ 126 w 232"/>
                <a:gd name="T77" fmla="*/ 366 h 264"/>
                <a:gd name="T78" fmla="*/ 128 w 232"/>
                <a:gd name="T79" fmla="*/ 379 h 264"/>
                <a:gd name="T80" fmla="*/ 138 w 232"/>
                <a:gd name="T81" fmla="*/ 394 h 264"/>
                <a:gd name="T82" fmla="*/ 148 w 232"/>
                <a:gd name="T83" fmla="*/ 417 h 264"/>
                <a:gd name="T84" fmla="*/ 134 w 232"/>
                <a:gd name="T85" fmla="*/ 426 h 264"/>
                <a:gd name="T86" fmla="*/ 110 w 232"/>
                <a:gd name="T87" fmla="*/ 436 h 264"/>
                <a:gd name="T88" fmla="*/ 88 w 232"/>
                <a:gd name="T89" fmla="*/ 422 h 264"/>
                <a:gd name="T90" fmla="*/ 78 w 232"/>
                <a:gd name="T91" fmla="*/ 389 h 264"/>
                <a:gd name="T92" fmla="*/ 81 w 232"/>
                <a:gd name="T93" fmla="*/ 351 h 264"/>
                <a:gd name="T94" fmla="*/ 85 w 232"/>
                <a:gd name="T95" fmla="*/ 283 h 264"/>
                <a:gd name="T96" fmla="*/ 60 w 232"/>
                <a:gd name="T97" fmla="*/ 234 h 264"/>
                <a:gd name="T98" fmla="*/ 10 w 232"/>
                <a:gd name="T99" fmla="*/ 170 h 264"/>
                <a:gd name="T100" fmla="*/ 3 w 232"/>
                <a:gd name="T101" fmla="*/ 125 h 264"/>
                <a:gd name="T102" fmla="*/ 10 w 232"/>
                <a:gd name="T103" fmla="*/ 68 h 2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264"/>
                <a:gd name="T158" fmla="*/ 232 w 232"/>
                <a:gd name="T159" fmla="*/ 264 h 26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264">
                  <a:moveTo>
                    <a:pt x="2" y="24"/>
                  </a:moveTo>
                  <a:lnTo>
                    <a:pt x="13" y="30"/>
                  </a:lnTo>
                  <a:lnTo>
                    <a:pt x="28" y="38"/>
                  </a:lnTo>
                  <a:lnTo>
                    <a:pt x="40" y="45"/>
                  </a:lnTo>
                  <a:lnTo>
                    <a:pt x="47" y="49"/>
                  </a:lnTo>
                  <a:lnTo>
                    <a:pt x="62" y="41"/>
                  </a:lnTo>
                  <a:lnTo>
                    <a:pt x="76" y="34"/>
                  </a:lnTo>
                  <a:lnTo>
                    <a:pt x="87" y="28"/>
                  </a:lnTo>
                  <a:lnTo>
                    <a:pt x="96" y="24"/>
                  </a:lnTo>
                  <a:lnTo>
                    <a:pt x="108" y="21"/>
                  </a:lnTo>
                  <a:lnTo>
                    <a:pt x="123" y="13"/>
                  </a:lnTo>
                  <a:lnTo>
                    <a:pt x="140" y="6"/>
                  </a:lnTo>
                  <a:lnTo>
                    <a:pt x="149" y="0"/>
                  </a:lnTo>
                  <a:lnTo>
                    <a:pt x="157" y="7"/>
                  </a:lnTo>
                  <a:lnTo>
                    <a:pt x="166" y="17"/>
                  </a:lnTo>
                  <a:lnTo>
                    <a:pt x="172" y="26"/>
                  </a:lnTo>
                  <a:lnTo>
                    <a:pt x="176" y="39"/>
                  </a:lnTo>
                  <a:lnTo>
                    <a:pt x="178" y="49"/>
                  </a:lnTo>
                  <a:lnTo>
                    <a:pt x="179" y="62"/>
                  </a:lnTo>
                  <a:lnTo>
                    <a:pt x="185" y="79"/>
                  </a:lnTo>
                  <a:lnTo>
                    <a:pt x="191" y="96"/>
                  </a:lnTo>
                  <a:lnTo>
                    <a:pt x="198" y="117"/>
                  </a:lnTo>
                  <a:lnTo>
                    <a:pt x="208" y="136"/>
                  </a:lnTo>
                  <a:lnTo>
                    <a:pt x="219" y="154"/>
                  </a:lnTo>
                  <a:lnTo>
                    <a:pt x="232" y="171"/>
                  </a:lnTo>
                  <a:lnTo>
                    <a:pt x="232" y="181"/>
                  </a:lnTo>
                  <a:lnTo>
                    <a:pt x="232" y="194"/>
                  </a:lnTo>
                  <a:lnTo>
                    <a:pt x="232" y="207"/>
                  </a:lnTo>
                  <a:lnTo>
                    <a:pt x="232" y="215"/>
                  </a:lnTo>
                  <a:lnTo>
                    <a:pt x="227" y="207"/>
                  </a:lnTo>
                  <a:lnTo>
                    <a:pt x="219" y="200"/>
                  </a:lnTo>
                  <a:lnTo>
                    <a:pt x="212" y="192"/>
                  </a:lnTo>
                  <a:lnTo>
                    <a:pt x="208" y="186"/>
                  </a:lnTo>
                  <a:lnTo>
                    <a:pt x="204" y="185"/>
                  </a:lnTo>
                  <a:lnTo>
                    <a:pt x="198" y="185"/>
                  </a:lnTo>
                  <a:lnTo>
                    <a:pt x="195" y="188"/>
                  </a:lnTo>
                  <a:lnTo>
                    <a:pt x="195" y="192"/>
                  </a:lnTo>
                  <a:lnTo>
                    <a:pt x="196" y="202"/>
                  </a:lnTo>
                  <a:lnTo>
                    <a:pt x="202" y="217"/>
                  </a:lnTo>
                  <a:lnTo>
                    <a:pt x="206" y="230"/>
                  </a:lnTo>
                  <a:lnTo>
                    <a:pt x="212" y="241"/>
                  </a:lnTo>
                  <a:lnTo>
                    <a:pt x="208" y="243"/>
                  </a:lnTo>
                  <a:lnTo>
                    <a:pt x="200" y="247"/>
                  </a:lnTo>
                  <a:lnTo>
                    <a:pt x="193" y="249"/>
                  </a:lnTo>
                  <a:lnTo>
                    <a:pt x="187" y="251"/>
                  </a:lnTo>
                  <a:lnTo>
                    <a:pt x="179" y="241"/>
                  </a:lnTo>
                  <a:lnTo>
                    <a:pt x="172" y="228"/>
                  </a:lnTo>
                  <a:lnTo>
                    <a:pt x="164" y="217"/>
                  </a:lnTo>
                  <a:lnTo>
                    <a:pt x="159" y="211"/>
                  </a:lnTo>
                  <a:lnTo>
                    <a:pt x="155" y="215"/>
                  </a:lnTo>
                  <a:lnTo>
                    <a:pt x="155" y="226"/>
                  </a:lnTo>
                  <a:lnTo>
                    <a:pt x="155" y="241"/>
                  </a:lnTo>
                  <a:lnTo>
                    <a:pt x="155" y="256"/>
                  </a:lnTo>
                  <a:lnTo>
                    <a:pt x="151" y="249"/>
                  </a:lnTo>
                  <a:lnTo>
                    <a:pt x="145" y="235"/>
                  </a:lnTo>
                  <a:lnTo>
                    <a:pt x="144" y="220"/>
                  </a:lnTo>
                  <a:lnTo>
                    <a:pt x="142" y="209"/>
                  </a:lnTo>
                  <a:lnTo>
                    <a:pt x="136" y="198"/>
                  </a:lnTo>
                  <a:lnTo>
                    <a:pt x="127" y="183"/>
                  </a:lnTo>
                  <a:lnTo>
                    <a:pt x="119" y="170"/>
                  </a:lnTo>
                  <a:lnTo>
                    <a:pt x="111" y="164"/>
                  </a:lnTo>
                  <a:lnTo>
                    <a:pt x="108" y="171"/>
                  </a:lnTo>
                  <a:lnTo>
                    <a:pt x="106" y="190"/>
                  </a:lnTo>
                  <a:lnTo>
                    <a:pt x="106" y="211"/>
                  </a:lnTo>
                  <a:lnTo>
                    <a:pt x="106" y="224"/>
                  </a:lnTo>
                  <a:lnTo>
                    <a:pt x="110" y="232"/>
                  </a:lnTo>
                  <a:lnTo>
                    <a:pt x="117" y="241"/>
                  </a:lnTo>
                  <a:lnTo>
                    <a:pt x="123" y="251"/>
                  </a:lnTo>
                  <a:lnTo>
                    <a:pt x="128" y="258"/>
                  </a:lnTo>
                  <a:lnTo>
                    <a:pt x="117" y="252"/>
                  </a:lnTo>
                  <a:lnTo>
                    <a:pt x="106" y="243"/>
                  </a:lnTo>
                  <a:lnTo>
                    <a:pt x="98" y="234"/>
                  </a:lnTo>
                  <a:lnTo>
                    <a:pt x="93" y="226"/>
                  </a:lnTo>
                  <a:lnTo>
                    <a:pt x="89" y="220"/>
                  </a:lnTo>
                  <a:lnTo>
                    <a:pt x="85" y="219"/>
                  </a:lnTo>
                  <a:lnTo>
                    <a:pt x="81" y="219"/>
                  </a:lnTo>
                  <a:lnTo>
                    <a:pt x="77" y="219"/>
                  </a:lnTo>
                  <a:lnTo>
                    <a:pt x="76" y="220"/>
                  </a:lnTo>
                  <a:lnTo>
                    <a:pt x="76" y="222"/>
                  </a:lnTo>
                  <a:lnTo>
                    <a:pt x="77" y="228"/>
                  </a:lnTo>
                  <a:lnTo>
                    <a:pt x="79" y="232"/>
                  </a:lnTo>
                  <a:lnTo>
                    <a:pt x="83" y="237"/>
                  </a:lnTo>
                  <a:lnTo>
                    <a:pt x="87" y="243"/>
                  </a:lnTo>
                  <a:lnTo>
                    <a:pt x="89" y="251"/>
                  </a:lnTo>
                  <a:lnTo>
                    <a:pt x="87" y="254"/>
                  </a:lnTo>
                  <a:lnTo>
                    <a:pt x="81" y="256"/>
                  </a:lnTo>
                  <a:lnTo>
                    <a:pt x="76" y="260"/>
                  </a:lnTo>
                  <a:lnTo>
                    <a:pt x="66" y="262"/>
                  </a:lnTo>
                  <a:lnTo>
                    <a:pt x="59" y="264"/>
                  </a:lnTo>
                  <a:lnTo>
                    <a:pt x="53" y="254"/>
                  </a:lnTo>
                  <a:lnTo>
                    <a:pt x="51" y="243"/>
                  </a:lnTo>
                  <a:lnTo>
                    <a:pt x="47" y="234"/>
                  </a:lnTo>
                  <a:lnTo>
                    <a:pt x="47" y="226"/>
                  </a:lnTo>
                  <a:lnTo>
                    <a:pt x="49" y="211"/>
                  </a:lnTo>
                  <a:lnTo>
                    <a:pt x="51" y="190"/>
                  </a:lnTo>
                  <a:lnTo>
                    <a:pt x="51" y="170"/>
                  </a:lnTo>
                  <a:lnTo>
                    <a:pt x="51" y="160"/>
                  </a:lnTo>
                  <a:lnTo>
                    <a:pt x="36" y="141"/>
                  </a:lnTo>
                  <a:lnTo>
                    <a:pt x="19" y="120"/>
                  </a:lnTo>
                  <a:lnTo>
                    <a:pt x="6" y="102"/>
                  </a:lnTo>
                  <a:lnTo>
                    <a:pt x="0" y="88"/>
                  </a:lnTo>
                  <a:lnTo>
                    <a:pt x="2" y="75"/>
                  </a:lnTo>
                  <a:lnTo>
                    <a:pt x="6" y="58"/>
                  </a:lnTo>
                  <a:lnTo>
                    <a:pt x="6" y="41"/>
                  </a:lnTo>
                  <a:lnTo>
                    <a:pt x="2" y="24"/>
                  </a:lnTo>
                  <a:close/>
                </a:path>
              </a:pathLst>
            </a:custGeom>
            <a:solidFill>
              <a:srgbClr val="A319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0" name="Freeform 174"/>
            <p:cNvSpPr>
              <a:spLocks/>
            </p:cNvSpPr>
            <p:nvPr/>
          </p:nvSpPr>
          <p:spPr bwMode="auto">
            <a:xfrm>
              <a:off x="4148" y="2254"/>
              <a:ext cx="46" cy="86"/>
            </a:xfrm>
            <a:custGeom>
              <a:avLst/>
              <a:gdLst>
                <a:gd name="T0" fmla="*/ 5 w 28"/>
                <a:gd name="T1" fmla="*/ 0 h 52"/>
                <a:gd name="T2" fmla="*/ 0 w 28"/>
                <a:gd name="T3" fmla="*/ 18 h 52"/>
                <a:gd name="T4" fmla="*/ 0 w 28"/>
                <a:gd name="T5" fmla="*/ 46 h 52"/>
                <a:gd name="T6" fmla="*/ 0 w 28"/>
                <a:gd name="T7" fmla="*/ 71 h 52"/>
                <a:gd name="T8" fmla="*/ 12 w 28"/>
                <a:gd name="T9" fmla="*/ 86 h 52"/>
                <a:gd name="T10" fmla="*/ 28 w 28"/>
                <a:gd name="T11" fmla="*/ 83 h 52"/>
                <a:gd name="T12" fmla="*/ 36 w 28"/>
                <a:gd name="T13" fmla="*/ 65 h 52"/>
                <a:gd name="T14" fmla="*/ 43 w 28"/>
                <a:gd name="T15" fmla="*/ 43 h 52"/>
                <a:gd name="T16" fmla="*/ 46 w 28"/>
                <a:gd name="T17" fmla="*/ 28 h 52"/>
                <a:gd name="T18" fmla="*/ 33 w 28"/>
                <a:gd name="T19" fmla="*/ 22 h 52"/>
                <a:gd name="T20" fmla="*/ 25 w 28"/>
                <a:gd name="T21" fmla="*/ 12 h 52"/>
                <a:gd name="T22" fmla="*/ 15 w 28"/>
                <a:gd name="T23" fmla="*/ 5 h 52"/>
                <a:gd name="T24" fmla="*/ 5 w 28"/>
                <a:gd name="T25" fmla="*/ 0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
                <a:gd name="T40" fmla="*/ 0 h 52"/>
                <a:gd name="T41" fmla="*/ 28 w 28"/>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 h="52">
                  <a:moveTo>
                    <a:pt x="3" y="0"/>
                  </a:moveTo>
                  <a:lnTo>
                    <a:pt x="0" y="11"/>
                  </a:lnTo>
                  <a:lnTo>
                    <a:pt x="0" y="28"/>
                  </a:lnTo>
                  <a:lnTo>
                    <a:pt x="0" y="43"/>
                  </a:lnTo>
                  <a:lnTo>
                    <a:pt x="7" y="52"/>
                  </a:lnTo>
                  <a:lnTo>
                    <a:pt x="17" y="50"/>
                  </a:lnTo>
                  <a:lnTo>
                    <a:pt x="22" y="39"/>
                  </a:lnTo>
                  <a:lnTo>
                    <a:pt x="26" y="26"/>
                  </a:lnTo>
                  <a:lnTo>
                    <a:pt x="28" y="17"/>
                  </a:lnTo>
                  <a:lnTo>
                    <a:pt x="20" y="13"/>
                  </a:lnTo>
                  <a:lnTo>
                    <a:pt x="15" y="7"/>
                  </a:lnTo>
                  <a:lnTo>
                    <a:pt x="9" y="3"/>
                  </a:lnTo>
                  <a:lnTo>
                    <a:pt x="3" y="0"/>
                  </a:lnTo>
                  <a:close/>
                </a:path>
              </a:pathLst>
            </a:custGeom>
            <a:solidFill>
              <a:srgbClr val="A87F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1" name="Freeform 175"/>
            <p:cNvSpPr>
              <a:spLocks/>
            </p:cNvSpPr>
            <p:nvPr/>
          </p:nvSpPr>
          <p:spPr bwMode="auto">
            <a:xfrm>
              <a:off x="4216" y="1896"/>
              <a:ext cx="173" cy="500"/>
            </a:xfrm>
            <a:custGeom>
              <a:avLst/>
              <a:gdLst>
                <a:gd name="T0" fmla="*/ 158 w 104"/>
                <a:gd name="T1" fmla="*/ 43 h 301"/>
                <a:gd name="T2" fmla="*/ 163 w 104"/>
                <a:gd name="T3" fmla="*/ 115 h 301"/>
                <a:gd name="T4" fmla="*/ 173 w 104"/>
                <a:gd name="T5" fmla="*/ 228 h 301"/>
                <a:gd name="T6" fmla="*/ 173 w 104"/>
                <a:gd name="T7" fmla="*/ 341 h 301"/>
                <a:gd name="T8" fmla="*/ 160 w 104"/>
                <a:gd name="T9" fmla="*/ 419 h 301"/>
                <a:gd name="T10" fmla="*/ 145 w 104"/>
                <a:gd name="T11" fmla="*/ 432 h 301"/>
                <a:gd name="T12" fmla="*/ 130 w 104"/>
                <a:gd name="T13" fmla="*/ 444 h 301"/>
                <a:gd name="T14" fmla="*/ 106 w 104"/>
                <a:gd name="T15" fmla="*/ 457 h 301"/>
                <a:gd name="T16" fmla="*/ 82 w 104"/>
                <a:gd name="T17" fmla="*/ 468 h 301"/>
                <a:gd name="T18" fmla="*/ 60 w 104"/>
                <a:gd name="T19" fmla="*/ 482 h 301"/>
                <a:gd name="T20" fmla="*/ 38 w 104"/>
                <a:gd name="T21" fmla="*/ 492 h 301"/>
                <a:gd name="T22" fmla="*/ 17 w 104"/>
                <a:gd name="T23" fmla="*/ 497 h 301"/>
                <a:gd name="T24" fmla="*/ 0 w 104"/>
                <a:gd name="T25" fmla="*/ 500 h 301"/>
                <a:gd name="T26" fmla="*/ 13 w 104"/>
                <a:gd name="T27" fmla="*/ 453 h 301"/>
                <a:gd name="T28" fmla="*/ 25 w 104"/>
                <a:gd name="T29" fmla="*/ 407 h 301"/>
                <a:gd name="T30" fmla="*/ 35 w 104"/>
                <a:gd name="T31" fmla="*/ 369 h 301"/>
                <a:gd name="T32" fmla="*/ 38 w 104"/>
                <a:gd name="T33" fmla="*/ 344 h 301"/>
                <a:gd name="T34" fmla="*/ 38 w 104"/>
                <a:gd name="T35" fmla="*/ 306 h 301"/>
                <a:gd name="T36" fmla="*/ 35 w 104"/>
                <a:gd name="T37" fmla="*/ 241 h 301"/>
                <a:gd name="T38" fmla="*/ 28 w 104"/>
                <a:gd name="T39" fmla="*/ 171 h 301"/>
                <a:gd name="T40" fmla="*/ 22 w 104"/>
                <a:gd name="T41" fmla="*/ 125 h 301"/>
                <a:gd name="T42" fmla="*/ 42 w 104"/>
                <a:gd name="T43" fmla="*/ 140 h 301"/>
                <a:gd name="T44" fmla="*/ 60 w 104"/>
                <a:gd name="T45" fmla="*/ 168 h 301"/>
                <a:gd name="T46" fmla="*/ 78 w 104"/>
                <a:gd name="T47" fmla="*/ 203 h 301"/>
                <a:gd name="T48" fmla="*/ 88 w 104"/>
                <a:gd name="T49" fmla="*/ 224 h 301"/>
                <a:gd name="T50" fmla="*/ 88 w 104"/>
                <a:gd name="T51" fmla="*/ 241 h 301"/>
                <a:gd name="T52" fmla="*/ 91 w 104"/>
                <a:gd name="T53" fmla="*/ 262 h 301"/>
                <a:gd name="T54" fmla="*/ 95 w 104"/>
                <a:gd name="T55" fmla="*/ 281 h 301"/>
                <a:gd name="T56" fmla="*/ 101 w 104"/>
                <a:gd name="T57" fmla="*/ 287 h 301"/>
                <a:gd name="T58" fmla="*/ 110 w 104"/>
                <a:gd name="T59" fmla="*/ 281 h 301"/>
                <a:gd name="T60" fmla="*/ 113 w 104"/>
                <a:gd name="T61" fmla="*/ 259 h 301"/>
                <a:gd name="T62" fmla="*/ 116 w 104"/>
                <a:gd name="T63" fmla="*/ 238 h 301"/>
                <a:gd name="T64" fmla="*/ 113 w 104"/>
                <a:gd name="T65" fmla="*/ 216 h 301"/>
                <a:gd name="T66" fmla="*/ 103 w 104"/>
                <a:gd name="T67" fmla="*/ 188 h 301"/>
                <a:gd name="T68" fmla="*/ 91 w 104"/>
                <a:gd name="T69" fmla="*/ 156 h 301"/>
                <a:gd name="T70" fmla="*/ 75 w 104"/>
                <a:gd name="T71" fmla="*/ 121 h 301"/>
                <a:gd name="T72" fmla="*/ 60 w 104"/>
                <a:gd name="T73" fmla="*/ 100 h 301"/>
                <a:gd name="T74" fmla="*/ 67 w 104"/>
                <a:gd name="T75" fmla="*/ 96 h 301"/>
                <a:gd name="T76" fmla="*/ 75 w 104"/>
                <a:gd name="T77" fmla="*/ 90 h 301"/>
                <a:gd name="T78" fmla="*/ 85 w 104"/>
                <a:gd name="T79" fmla="*/ 81 h 301"/>
                <a:gd name="T80" fmla="*/ 91 w 104"/>
                <a:gd name="T81" fmla="*/ 71 h 301"/>
                <a:gd name="T82" fmla="*/ 95 w 104"/>
                <a:gd name="T83" fmla="*/ 56 h 301"/>
                <a:gd name="T84" fmla="*/ 95 w 104"/>
                <a:gd name="T85" fmla="*/ 37 h 301"/>
                <a:gd name="T86" fmla="*/ 98 w 104"/>
                <a:gd name="T87" fmla="*/ 18 h 301"/>
                <a:gd name="T88" fmla="*/ 103 w 104"/>
                <a:gd name="T89" fmla="*/ 5 h 301"/>
                <a:gd name="T90" fmla="*/ 110 w 104"/>
                <a:gd name="T91" fmla="*/ 0 h 301"/>
                <a:gd name="T92" fmla="*/ 123 w 104"/>
                <a:gd name="T93" fmla="*/ 3 h 301"/>
                <a:gd name="T94" fmla="*/ 135 w 104"/>
                <a:gd name="T95" fmla="*/ 15 h 301"/>
                <a:gd name="T96" fmla="*/ 158 w 104"/>
                <a:gd name="T97" fmla="*/ 43 h 3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
                <a:gd name="T148" fmla="*/ 0 h 301"/>
                <a:gd name="T149" fmla="*/ 104 w 104"/>
                <a:gd name="T150" fmla="*/ 301 h 3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 h="301">
                  <a:moveTo>
                    <a:pt x="95" y="26"/>
                  </a:moveTo>
                  <a:lnTo>
                    <a:pt x="98" y="69"/>
                  </a:lnTo>
                  <a:lnTo>
                    <a:pt x="104" y="137"/>
                  </a:lnTo>
                  <a:lnTo>
                    <a:pt x="104" y="205"/>
                  </a:lnTo>
                  <a:lnTo>
                    <a:pt x="96" y="252"/>
                  </a:lnTo>
                  <a:lnTo>
                    <a:pt x="87" y="260"/>
                  </a:lnTo>
                  <a:lnTo>
                    <a:pt x="78" y="267"/>
                  </a:lnTo>
                  <a:lnTo>
                    <a:pt x="64" y="275"/>
                  </a:lnTo>
                  <a:lnTo>
                    <a:pt x="49" y="282"/>
                  </a:lnTo>
                  <a:lnTo>
                    <a:pt x="36" y="290"/>
                  </a:lnTo>
                  <a:lnTo>
                    <a:pt x="23" y="296"/>
                  </a:lnTo>
                  <a:lnTo>
                    <a:pt x="10" y="299"/>
                  </a:lnTo>
                  <a:lnTo>
                    <a:pt x="0" y="301"/>
                  </a:lnTo>
                  <a:lnTo>
                    <a:pt x="8" y="273"/>
                  </a:lnTo>
                  <a:lnTo>
                    <a:pt x="15" y="245"/>
                  </a:lnTo>
                  <a:lnTo>
                    <a:pt x="21" y="222"/>
                  </a:lnTo>
                  <a:lnTo>
                    <a:pt x="23" y="207"/>
                  </a:lnTo>
                  <a:lnTo>
                    <a:pt x="23" y="184"/>
                  </a:lnTo>
                  <a:lnTo>
                    <a:pt x="21" y="145"/>
                  </a:lnTo>
                  <a:lnTo>
                    <a:pt x="17" y="103"/>
                  </a:lnTo>
                  <a:lnTo>
                    <a:pt x="13" y="75"/>
                  </a:lnTo>
                  <a:lnTo>
                    <a:pt x="25" y="84"/>
                  </a:lnTo>
                  <a:lnTo>
                    <a:pt x="36" y="101"/>
                  </a:lnTo>
                  <a:lnTo>
                    <a:pt x="47" y="122"/>
                  </a:lnTo>
                  <a:lnTo>
                    <a:pt x="53" y="135"/>
                  </a:lnTo>
                  <a:lnTo>
                    <a:pt x="53" y="145"/>
                  </a:lnTo>
                  <a:lnTo>
                    <a:pt x="55" y="158"/>
                  </a:lnTo>
                  <a:lnTo>
                    <a:pt x="57" y="169"/>
                  </a:lnTo>
                  <a:lnTo>
                    <a:pt x="61" y="173"/>
                  </a:lnTo>
                  <a:lnTo>
                    <a:pt x="66" y="169"/>
                  </a:lnTo>
                  <a:lnTo>
                    <a:pt x="68" y="156"/>
                  </a:lnTo>
                  <a:lnTo>
                    <a:pt x="70" y="143"/>
                  </a:lnTo>
                  <a:lnTo>
                    <a:pt x="68" y="130"/>
                  </a:lnTo>
                  <a:lnTo>
                    <a:pt x="62" y="113"/>
                  </a:lnTo>
                  <a:lnTo>
                    <a:pt x="55" y="94"/>
                  </a:lnTo>
                  <a:lnTo>
                    <a:pt x="45" y="73"/>
                  </a:lnTo>
                  <a:lnTo>
                    <a:pt x="36" y="60"/>
                  </a:lnTo>
                  <a:lnTo>
                    <a:pt x="40" y="58"/>
                  </a:lnTo>
                  <a:lnTo>
                    <a:pt x="45" y="54"/>
                  </a:lnTo>
                  <a:lnTo>
                    <a:pt x="51" y="49"/>
                  </a:lnTo>
                  <a:lnTo>
                    <a:pt x="55" y="43"/>
                  </a:lnTo>
                  <a:lnTo>
                    <a:pt x="57" y="34"/>
                  </a:lnTo>
                  <a:lnTo>
                    <a:pt x="57" y="22"/>
                  </a:lnTo>
                  <a:lnTo>
                    <a:pt x="59" y="11"/>
                  </a:lnTo>
                  <a:lnTo>
                    <a:pt x="62" y="3"/>
                  </a:lnTo>
                  <a:lnTo>
                    <a:pt x="66" y="0"/>
                  </a:lnTo>
                  <a:lnTo>
                    <a:pt x="74" y="2"/>
                  </a:lnTo>
                  <a:lnTo>
                    <a:pt x="81" y="9"/>
                  </a:lnTo>
                  <a:lnTo>
                    <a:pt x="95" y="26"/>
                  </a:lnTo>
                  <a:close/>
                </a:path>
              </a:pathLst>
            </a:custGeom>
            <a:solidFill>
              <a:srgbClr val="A87F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2" name="Freeform 176"/>
            <p:cNvSpPr>
              <a:spLocks/>
            </p:cNvSpPr>
            <p:nvPr/>
          </p:nvSpPr>
          <p:spPr bwMode="auto">
            <a:xfrm>
              <a:off x="4402" y="1518"/>
              <a:ext cx="643" cy="428"/>
            </a:xfrm>
            <a:custGeom>
              <a:avLst/>
              <a:gdLst>
                <a:gd name="T0" fmla="*/ 68 w 387"/>
                <a:gd name="T1" fmla="*/ 199 h 258"/>
                <a:gd name="T2" fmla="*/ 106 w 387"/>
                <a:gd name="T3" fmla="*/ 237 h 258"/>
                <a:gd name="T4" fmla="*/ 135 w 387"/>
                <a:gd name="T5" fmla="*/ 244 h 258"/>
                <a:gd name="T6" fmla="*/ 171 w 387"/>
                <a:gd name="T7" fmla="*/ 237 h 258"/>
                <a:gd name="T8" fmla="*/ 199 w 387"/>
                <a:gd name="T9" fmla="*/ 224 h 258"/>
                <a:gd name="T10" fmla="*/ 241 w 387"/>
                <a:gd name="T11" fmla="*/ 192 h 258"/>
                <a:gd name="T12" fmla="*/ 294 w 387"/>
                <a:gd name="T13" fmla="*/ 156 h 258"/>
                <a:gd name="T14" fmla="*/ 337 w 387"/>
                <a:gd name="T15" fmla="*/ 118 h 258"/>
                <a:gd name="T16" fmla="*/ 366 w 387"/>
                <a:gd name="T17" fmla="*/ 93 h 258"/>
                <a:gd name="T18" fmla="*/ 397 w 387"/>
                <a:gd name="T19" fmla="*/ 61 h 258"/>
                <a:gd name="T20" fmla="*/ 429 w 387"/>
                <a:gd name="T21" fmla="*/ 30 h 258"/>
                <a:gd name="T22" fmla="*/ 454 w 387"/>
                <a:gd name="T23" fmla="*/ 5 h 258"/>
                <a:gd name="T24" fmla="*/ 482 w 387"/>
                <a:gd name="T25" fmla="*/ 0 h 258"/>
                <a:gd name="T26" fmla="*/ 527 w 387"/>
                <a:gd name="T27" fmla="*/ 2 h 258"/>
                <a:gd name="T28" fmla="*/ 552 w 387"/>
                <a:gd name="T29" fmla="*/ 8 h 258"/>
                <a:gd name="T30" fmla="*/ 583 w 387"/>
                <a:gd name="T31" fmla="*/ 28 h 258"/>
                <a:gd name="T32" fmla="*/ 620 w 387"/>
                <a:gd name="T33" fmla="*/ 53 h 258"/>
                <a:gd name="T34" fmla="*/ 643 w 387"/>
                <a:gd name="T35" fmla="*/ 81 h 258"/>
                <a:gd name="T36" fmla="*/ 630 w 387"/>
                <a:gd name="T37" fmla="*/ 83 h 258"/>
                <a:gd name="T38" fmla="*/ 608 w 387"/>
                <a:gd name="T39" fmla="*/ 71 h 258"/>
                <a:gd name="T40" fmla="*/ 570 w 387"/>
                <a:gd name="T41" fmla="*/ 65 h 258"/>
                <a:gd name="T42" fmla="*/ 517 w 387"/>
                <a:gd name="T43" fmla="*/ 53 h 258"/>
                <a:gd name="T44" fmla="*/ 495 w 387"/>
                <a:gd name="T45" fmla="*/ 50 h 258"/>
                <a:gd name="T46" fmla="*/ 470 w 387"/>
                <a:gd name="T47" fmla="*/ 58 h 258"/>
                <a:gd name="T48" fmla="*/ 439 w 387"/>
                <a:gd name="T49" fmla="*/ 71 h 258"/>
                <a:gd name="T50" fmla="*/ 407 w 387"/>
                <a:gd name="T51" fmla="*/ 86 h 258"/>
                <a:gd name="T52" fmla="*/ 379 w 387"/>
                <a:gd name="T53" fmla="*/ 109 h 258"/>
                <a:gd name="T54" fmla="*/ 372 w 387"/>
                <a:gd name="T55" fmla="*/ 121 h 258"/>
                <a:gd name="T56" fmla="*/ 379 w 387"/>
                <a:gd name="T57" fmla="*/ 138 h 258"/>
                <a:gd name="T58" fmla="*/ 394 w 387"/>
                <a:gd name="T59" fmla="*/ 139 h 258"/>
                <a:gd name="T60" fmla="*/ 397 w 387"/>
                <a:gd name="T61" fmla="*/ 149 h 258"/>
                <a:gd name="T62" fmla="*/ 351 w 387"/>
                <a:gd name="T63" fmla="*/ 199 h 258"/>
                <a:gd name="T64" fmla="*/ 307 w 387"/>
                <a:gd name="T65" fmla="*/ 255 h 258"/>
                <a:gd name="T66" fmla="*/ 269 w 387"/>
                <a:gd name="T67" fmla="*/ 319 h 258"/>
                <a:gd name="T68" fmla="*/ 244 w 387"/>
                <a:gd name="T69" fmla="*/ 353 h 258"/>
                <a:gd name="T70" fmla="*/ 213 w 387"/>
                <a:gd name="T71" fmla="*/ 372 h 258"/>
                <a:gd name="T72" fmla="*/ 174 w 387"/>
                <a:gd name="T73" fmla="*/ 393 h 258"/>
                <a:gd name="T74" fmla="*/ 146 w 387"/>
                <a:gd name="T75" fmla="*/ 411 h 258"/>
                <a:gd name="T76" fmla="*/ 125 w 387"/>
                <a:gd name="T77" fmla="*/ 428 h 258"/>
                <a:gd name="T78" fmla="*/ 100 w 387"/>
                <a:gd name="T79" fmla="*/ 418 h 258"/>
                <a:gd name="T80" fmla="*/ 81 w 387"/>
                <a:gd name="T81" fmla="*/ 396 h 258"/>
                <a:gd name="T82" fmla="*/ 53 w 387"/>
                <a:gd name="T83" fmla="*/ 358 h 258"/>
                <a:gd name="T84" fmla="*/ 58 w 387"/>
                <a:gd name="T85" fmla="*/ 340 h 258"/>
                <a:gd name="T86" fmla="*/ 93 w 387"/>
                <a:gd name="T87" fmla="*/ 350 h 258"/>
                <a:gd name="T88" fmla="*/ 115 w 387"/>
                <a:gd name="T89" fmla="*/ 353 h 258"/>
                <a:gd name="T90" fmla="*/ 138 w 387"/>
                <a:gd name="T91" fmla="*/ 355 h 258"/>
                <a:gd name="T92" fmla="*/ 156 w 387"/>
                <a:gd name="T93" fmla="*/ 350 h 258"/>
                <a:gd name="T94" fmla="*/ 191 w 387"/>
                <a:gd name="T95" fmla="*/ 330 h 258"/>
                <a:gd name="T96" fmla="*/ 224 w 387"/>
                <a:gd name="T97" fmla="*/ 312 h 258"/>
                <a:gd name="T98" fmla="*/ 248 w 387"/>
                <a:gd name="T99" fmla="*/ 294 h 258"/>
                <a:gd name="T100" fmla="*/ 248 w 387"/>
                <a:gd name="T101" fmla="*/ 284 h 258"/>
                <a:gd name="T102" fmla="*/ 234 w 387"/>
                <a:gd name="T103" fmla="*/ 269 h 258"/>
                <a:gd name="T104" fmla="*/ 209 w 387"/>
                <a:gd name="T105" fmla="*/ 277 h 258"/>
                <a:gd name="T106" fmla="*/ 163 w 387"/>
                <a:gd name="T107" fmla="*/ 302 h 258"/>
                <a:gd name="T108" fmla="*/ 140 w 387"/>
                <a:gd name="T109" fmla="*/ 305 h 258"/>
                <a:gd name="T110" fmla="*/ 103 w 387"/>
                <a:gd name="T111" fmla="*/ 300 h 258"/>
                <a:gd name="T112" fmla="*/ 56 w 387"/>
                <a:gd name="T113" fmla="*/ 287 h 258"/>
                <a:gd name="T114" fmla="*/ 18 w 387"/>
                <a:gd name="T115" fmla="*/ 274 h 258"/>
                <a:gd name="T116" fmla="*/ 0 w 387"/>
                <a:gd name="T117" fmla="*/ 237 h 258"/>
                <a:gd name="T118" fmla="*/ 12 w 387"/>
                <a:gd name="T119" fmla="*/ 191 h 258"/>
                <a:gd name="T120" fmla="*/ 28 w 387"/>
                <a:gd name="T121" fmla="*/ 181 h 258"/>
                <a:gd name="T122" fmla="*/ 47 w 387"/>
                <a:gd name="T123" fmla="*/ 181 h 2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87"/>
                <a:gd name="T187" fmla="*/ 0 h 258"/>
                <a:gd name="T188" fmla="*/ 387 w 387"/>
                <a:gd name="T189" fmla="*/ 258 h 2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87" h="258">
                  <a:moveTo>
                    <a:pt x="35" y="109"/>
                  </a:moveTo>
                  <a:lnTo>
                    <a:pt x="41" y="120"/>
                  </a:lnTo>
                  <a:lnTo>
                    <a:pt x="52" y="133"/>
                  </a:lnTo>
                  <a:lnTo>
                    <a:pt x="64" y="143"/>
                  </a:lnTo>
                  <a:lnTo>
                    <a:pt x="73" y="147"/>
                  </a:lnTo>
                  <a:lnTo>
                    <a:pt x="81" y="147"/>
                  </a:lnTo>
                  <a:lnTo>
                    <a:pt x="92" y="145"/>
                  </a:lnTo>
                  <a:lnTo>
                    <a:pt x="103" y="143"/>
                  </a:lnTo>
                  <a:lnTo>
                    <a:pt x="113" y="139"/>
                  </a:lnTo>
                  <a:lnTo>
                    <a:pt x="120" y="135"/>
                  </a:lnTo>
                  <a:lnTo>
                    <a:pt x="132" y="128"/>
                  </a:lnTo>
                  <a:lnTo>
                    <a:pt x="145" y="116"/>
                  </a:lnTo>
                  <a:lnTo>
                    <a:pt x="160" y="105"/>
                  </a:lnTo>
                  <a:lnTo>
                    <a:pt x="177" y="94"/>
                  </a:lnTo>
                  <a:lnTo>
                    <a:pt x="192" y="83"/>
                  </a:lnTo>
                  <a:lnTo>
                    <a:pt x="203" y="71"/>
                  </a:lnTo>
                  <a:lnTo>
                    <a:pt x="213" y="64"/>
                  </a:lnTo>
                  <a:lnTo>
                    <a:pt x="220" y="56"/>
                  </a:lnTo>
                  <a:lnTo>
                    <a:pt x="230" y="47"/>
                  </a:lnTo>
                  <a:lnTo>
                    <a:pt x="239" y="37"/>
                  </a:lnTo>
                  <a:lnTo>
                    <a:pt x="249" y="26"/>
                  </a:lnTo>
                  <a:lnTo>
                    <a:pt x="258" y="18"/>
                  </a:lnTo>
                  <a:lnTo>
                    <a:pt x="268" y="9"/>
                  </a:lnTo>
                  <a:lnTo>
                    <a:pt x="273" y="3"/>
                  </a:lnTo>
                  <a:lnTo>
                    <a:pt x="279" y="1"/>
                  </a:lnTo>
                  <a:lnTo>
                    <a:pt x="290" y="0"/>
                  </a:lnTo>
                  <a:lnTo>
                    <a:pt x="303" y="0"/>
                  </a:lnTo>
                  <a:lnTo>
                    <a:pt x="317" y="1"/>
                  </a:lnTo>
                  <a:lnTo>
                    <a:pt x="326" y="3"/>
                  </a:lnTo>
                  <a:lnTo>
                    <a:pt x="332" y="5"/>
                  </a:lnTo>
                  <a:lnTo>
                    <a:pt x="339" y="11"/>
                  </a:lnTo>
                  <a:lnTo>
                    <a:pt x="351" y="17"/>
                  </a:lnTo>
                  <a:lnTo>
                    <a:pt x="362" y="24"/>
                  </a:lnTo>
                  <a:lnTo>
                    <a:pt x="373" y="32"/>
                  </a:lnTo>
                  <a:lnTo>
                    <a:pt x="381" y="41"/>
                  </a:lnTo>
                  <a:lnTo>
                    <a:pt x="387" y="49"/>
                  </a:lnTo>
                  <a:lnTo>
                    <a:pt x="385" y="54"/>
                  </a:lnTo>
                  <a:lnTo>
                    <a:pt x="379" y="50"/>
                  </a:lnTo>
                  <a:lnTo>
                    <a:pt x="373" y="47"/>
                  </a:lnTo>
                  <a:lnTo>
                    <a:pt x="366" y="43"/>
                  </a:lnTo>
                  <a:lnTo>
                    <a:pt x="356" y="41"/>
                  </a:lnTo>
                  <a:lnTo>
                    <a:pt x="343" y="39"/>
                  </a:lnTo>
                  <a:lnTo>
                    <a:pt x="326" y="35"/>
                  </a:lnTo>
                  <a:lnTo>
                    <a:pt x="311" y="32"/>
                  </a:lnTo>
                  <a:lnTo>
                    <a:pt x="302" y="30"/>
                  </a:lnTo>
                  <a:lnTo>
                    <a:pt x="298" y="30"/>
                  </a:lnTo>
                  <a:lnTo>
                    <a:pt x="290" y="32"/>
                  </a:lnTo>
                  <a:lnTo>
                    <a:pt x="283" y="35"/>
                  </a:lnTo>
                  <a:lnTo>
                    <a:pt x="273" y="39"/>
                  </a:lnTo>
                  <a:lnTo>
                    <a:pt x="264" y="43"/>
                  </a:lnTo>
                  <a:lnTo>
                    <a:pt x="254" y="49"/>
                  </a:lnTo>
                  <a:lnTo>
                    <a:pt x="245" y="52"/>
                  </a:lnTo>
                  <a:lnTo>
                    <a:pt x="237" y="58"/>
                  </a:lnTo>
                  <a:lnTo>
                    <a:pt x="228" y="66"/>
                  </a:lnTo>
                  <a:lnTo>
                    <a:pt x="224" y="69"/>
                  </a:lnTo>
                  <a:lnTo>
                    <a:pt x="224" y="73"/>
                  </a:lnTo>
                  <a:lnTo>
                    <a:pt x="226" y="77"/>
                  </a:lnTo>
                  <a:lnTo>
                    <a:pt x="228" y="83"/>
                  </a:lnTo>
                  <a:lnTo>
                    <a:pt x="230" y="84"/>
                  </a:lnTo>
                  <a:lnTo>
                    <a:pt x="237" y="84"/>
                  </a:lnTo>
                  <a:lnTo>
                    <a:pt x="251" y="79"/>
                  </a:lnTo>
                  <a:lnTo>
                    <a:pt x="239" y="90"/>
                  </a:lnTo>
                  <a:lnTo>
                    <a:pt x="226" y="103"/>
                  </a:lnTo>
                  <a:lnTo>
                    <a:pt x="211" y="120"/>
                  </a:lnTo>
                  <a:lnTo>
                    <a:pt x="198" y="137"/>
                  </a:lnTo>
                  <a:lnTo>
                    <a:pt x="185" y="154"/>
                  </a:lnTo>
                  <a:lnTo>
                    <a:pt x="173" y="173"/>
                  </a:lnTo>
                  <a:lnTo>
                    <a:pt x="162" y="192"/>
                  </a:lnTo>
                  <a:lnTo>
                    <a:pt x="152" y="209"/>
                  </a:lnTo>
                  <a:lnTo>
                    <a:pt x="147" y="213"/>
                  </a:lnTo>
                  <a:lnTo>
                    <a:pt x="137" y="218"/>
                  </a:lnTo>
                  <a:lnTo>
                    <a:pt x="128" y="224"/>
                  </a:lnTo>
                  <a:lnTo>
                    <a:pt x="117" y="230"/>
                  </a:lnTo>
                  <a:lnTo>
                    <a:pt x="105" y="237"/>
                  </a:lnTo>
                  <a:lnTo>
                    <a:pt x="96" y="243"/>
                  </a:lnTo>
                  <a:lnTo>
                    <a:pt x="88" y="248"/>
                  </a:lnTo>
                  <a:lnTo>
                    <a:pt x="83" y="254"/>
                  </a:lnTo>
                  <a:lnTo>
                    <a:pt x="75" y="258"/>
                  </a:lnTo>
                  <a:lnTo>
                    <a:pt x="67" y="256"/>
                  </a:lnTo>
                  <a:lnTo>
                    <a:pt x="60" y="252"/>
                  </a:lnTo>
                  <a:lnTo>
                    <a:pt x="54" y="247"/>
                  </a:lnTo>
                  <a:lnTo>
                    <a:pt x="49" y="239"/>
                  </a:lnTo>
                  <a:lnTo>
                    <a:pt x="39" y="230"/>
                  </a:lnTo>
                  <a:lnTo>
                    <a:pt x="32" y="216"/>
                  </a:lnTo>
                  <a:lnTo>
                    <a:pt x="24" y="201"/>
                  </a:lnTo>
                  <a:lnTo>
                    <a:pt x="35" y="205"/>
                  </a:lnTo>
                  <a:lnTo>
                    <a:pt x="47" y="207"/>
                  </a:lnTo>
                  <a:lnTo>
                    <a:pt x="56" y="211"/>
                  </a:lnTo>
                  <a:lnTo>
                    <a:pt x="64" y="213"/>
                  </a:lnTo>
                  <a:lnTo>
                    <a:pt x="69" y="213"/>
                  </a:lnTo>
                  <a:lnTo>
                    <a:pt x="77" y="214"/>
                  </a:lnTo>
                  <a:lnTo>
                    <a:pt x="83" y="214"/>
                  </a:lnTo>
                  <a:lnTo>
                    <a:pt x="88" y="213"/>
                  </a:lnTo>
                  <a:lnTo>
                    <a:pt x="94" y="211"/>
                  </a:lnTo>
                  <a:lnTo>
                    <a:pt x="103" y="205"/>
                  </a:lnTo>
                  <a:lnTo>
                    <a:pt x="115" y="199"/>
                  </a:lnTo>
                  <a:lnTo>
                    <a:pt x="126" y="194"/>
                  </a:lnTo>
                  <a:lnTo>
                    <a:pt x="135" y="188"/>
                  </a:lnTo>
                  <a:lnTo>
                    <a:pt x="143" y="182"/>
                  </a:lnTo>
                  <a:lnTo>
                    <a:pt x="149" y="177"/>
                  </a:lnTo>
                  <a:lnTo>
                    <a:pt x="151" y="175"/>
                  </a:lnTo>
                  <a:lnTo>
                    <a:pt x="149" y="171"/>
                  </a:lnTo>
                  <a:lnTo>
                    <a:pt x="145" y="165"/>
                  </a:lnTo>
                  <a:lnTo>
                    <a:pt x="141" y="162"/>
                  </a:lnTo>
                  <a:lnTo>
                    <a:pt x="135" y="162"/>
                  </a:lnTo>
                  <a:lnTo>
                    <a:pt x="126" y="167"/>
                  </a:lnTo>
                  <a:lnTo>
                    <a:pt x="113" y="175"/>
                  </a:lnTo>
                  <a:lnTo>
                    <a:pt x="98" y="182"/>
                  </a:lnTo>
                  <a:lnTo>
                    <a:pt x="90" y="184"/>
                  </a:lnTo>
                  <a:lnTo>
                    <a:pt x="84" y="184"/>
                  </a:lnTo>
                  <a:lnTo>
                    <a:pt x="75" y="182"/>
                  </a:lnTo>
                  <a:lnTo>
                    <a:pt x="62" y="181"/>
                  </a:lnTo>
                  <a:lnTo>
                    <a:pt x="49" y="177"/>
                  </a:lnTo>
                  <a:lnTo>
                    <a:pt x="34" y="173"/>
                  </a:lnTo>
                  <a:lnTo>
                    <a:pt x="20" y="169"/>
                  </a:lnTo>
                  <a:lnTo>
                    <a:pt x="11" y="165"/>
                  </a:lnTo>
                  <a:lnTo>
                    <a:pt x="5" y="160"/>
                  </a:lnTo>
                  <a:lnTo>
                    <a:pt x="0" y="143"/>
                  </a:lnTo>
                  <a:lnTo>
                    <a:pt x="1" y="128"/>
                  </a:lnTo>
                  <a:lnTo>
                    <a:pt x="7" y="115"/>
                  </a:lnTo>
                  <a:lnTo>
                    <a:pt x="13" y="109"/>
                  </a:lnTo>
                  <a:lnTo>
                    <a:pt x="17" y="109"/>
                  </a:lnTo>
                  <a:lnTo>
                    <a:pt x="22" y="109"/>
                  </a:lnTo>
                  <a:lnTo>
                    <a:pt x="28" y="109"/>
                  </a:lnTo>
                  <a:lnTo>
                    <a:pt x="35" y="109"/>
                  </a:lnTo>
                  <a:close/>
                </a:path>
              </a:pathLst>
            </a:custGeom>
            <a:solidFill>
              <a:srgbClr val="72BF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3" name="Freeform 177"/>
            <p:cNvSpPr>
              <a:spLocks/>
            </p:cNvSpPr>
            <p:nvPr/>
          </p:nvSpPr>
          <p:spPr bwMode="auto">
            <a:xfrm>
              <a:off x="4962" y="2810"/>
              <a:ext cx="430" cy="940"/>
            </a:xfrm>
            <a:custGeom>
              <a:avLst/>
              <a:gdLst>
                <a:gd name="T0" fmla="*/ 141 w 259"/>
                <a:gd name="T1" fmla="*/ 940 h 566"/>
                <a:gd name="T2" fmla="*/ 73 w 259"/>
                <a:gd name="T3" fmla="*/ 937 h 566"/>
                <a:gd name="T4" fmla="*/ 17 w 259"/>
                <a:gd name="T5" fmla="*/ 619 h 566"/>
                <a:gd name="T6" fmla="*/ 0 w 259"/>
                <a:gd name="T7" fmla="*/ 342 h 566"/>
                <a:gd name="T8" fmla="*/ 20 w 259"/>
                <a:gd name="T9" fmla="*/ 201 h 566"/>
                <a:gd name="T10" fmla="*/ 0 w 259"/>
                <a:gd name="T11" fmla="*/ 42 h 566"/>
                <a:gd name="T12" fmla="*/ 91 w 259"/>
                <a:gd name="T13" fmla="*/ 50 h 566"/>
                <a:gd name="T14" fmla="*/ 204 w 259"/>
                <a:gd name="T15" fmla="*/ 125 h 566"/>
                <a:gd name="T16" fmla="*/ 161 w 259"/>
                <a:gd name="T17" fmla="*/ 169 h 566"/>
                <a:gd name="T18" fmla="*/ 222 w 259"/>
                <a:gd name="T19" fmla="*/ 188 h 566"/>
                <a:gd name="T20" fmla="*/ 208 w 259"/>
                <a:gd name="T21" fmla="*/ 237 h 566"/>
                <a:gd name="T22" fmla="*/ 204 w 259"/>
                <a:gd name="T23" fmla="*/ 254 h 566"/>
                <a:gd name="T24" fmla="*/ 257 w 259"/>
                <a:gd name="T25" fmla="*/ 257 h 566"/>
                <a:gd name="T26" fmla="*/ 226 w 259"/>
                <a:gd name="T27" fmla="*/ 286 h 566"/>
                <a:gd name="T28" fmla="*/ 236 w 259"/>
                <a:gd name="T29" fmla="*/ 316 h 566"/>
                <a:gd name="T30" fmla="*/ 246 w 259"/>
                <a:gd name="T31" fmla="*/ 354 h 566"/>
                <a:gd name="T32" fmla="*/ 239 w 259"/>
                <a:gd name="T33" fmla="*/ 372 h 566"/>
                <a:gd name="T34" fmla="*/ 307 w 259"/>
                <a:gd name="T35" fmla="*/ 389 h 566"/>
                <a:gd name="T36" fmla="*/ 299 w 259"/>
                <a:gd name="T37" fmla="*/ 407 h 566"/>
                <a:gd name="T38" fmla="*/ 246 w 259"/>
                <a:gd name="T39" fmla="*/ 425 h 566"/>
                <a:gd name="T40" fmla="*/ 261 w 259"/>
                <a:gd name="T41" fmla="*/ 442 h 566"/>
                <a:gd name="T42" fmla="*/ 335 w 259"/>
                <a:gd name="T43" fmla="*/ 452 h 566"/>
                <a:gd name="T44" fmla="*/ 289 w 259"/>
                <a:gd name="T45" fmla="*/ 492 h 566"/>
                <a:gd name="T46" fmla="*/ 279 w 259"/>
                <a:gd name="T47" fmla="*/ 517 h 566"/>
                <a:gd name="T48" fmla="*/ 364 w 259"/>
                <a:gd name="T49" fmla="*/ 530 h 566"/>
                <a:gd name="T50" fmla="*/ 374 w 259"/>
                <a:gd name="T51" fmla="*/ 560 h 566"/>
                <a:gd name="T52" fmla="*/ 307 w 259"/>
                <a:gd name="T53" fmla="*/ 576 h 566"/>
                <a:gd name="T54" fmla="*/ 310 w 259"/>
                <a:gd name="T55" fmla="*/ 591 h 566"/>
                <a:gd name="T56" fmla="*/ 390 w 259"/>
                <a:gd name="T57" fmla="*/ 616 h 566"/>
                <a:gd name="T58" fmla="*/ 392 w 259"/>
                <a:gd name="T59" fmla="*/ 639 h 566"/>
                <a:gd name="T60" fmla="*/ 327 w 259"/>
                <a:gd name="T61" fmla="*/ 644 h 566"/>
                <a:gd name="T62" fmla="*/ 327 w 259"/>
                <a:gd name="T63" fmla="*/ 668 h 566"/>
                <a:gd name="T64" fmla="*/ 398 w 259"/>
                <a:gd name="T65" fmla="*/ 689 h 566"/>
                <a:gd name="T66" fmla="*/ 405 w 259"/>
                <a:gd name="T67" fmla="*/ 701 h 566"/>
                <a:gd name="T68" fmla="*/ 342 w 259"/>
                <a:gd name="T69" fmla="*/ 726 h 566"/>
                <a:gd name="T70" fmla="*/ 359 w 259"/>
                <a:gd name="T71" fmla="*/ 751 h 566"/>
                <a:gd name="T72" fmla="*/ 367 w 259"/>
                <a:gd name="T73" fmla="*/ 777 h 566"/>
                <a:gd name="T74" fmla="*/ 387 w 259"/>
                <a:gd name="T75" fmla="*/ 814 h 566"/>
                <a:gd name="T76" fmla="*/ 392 w 259"/>
                <a:gd name="T77" fmla="*/ 845 h 566"/>
                <a:gd name="T78" fmla="*/ 355 w 259"/>
                <a:gd name="T79" fmla="*/ 887 h 566"/>
                <a:gd name="T80" fmla="*/ 267 w 259"/>
                <a:gd name="T81" fmla="*/ 889 h 566"/>
                <a:gd name="T82" fmla="*/ 201 w 259"/>
                <a:gd name="T83" fmla="*/ 792 h 566"/>
                <a:gd name="T84" fmla="*/ 148 w 259"/>
                <a:gd name="T85" fmla="*/ 478 h 566"/>
                <a:gd name="T86" fmla="*/ 116 w 259"/>
                <a:gd name="T87" fmla="*/ 311 h 566"/>
                <a:gd name="T88" fmla="*/ 120 w 259"/>
                <a:gd name="T89" fmla="*/ 492 h 566"/>
                <a:gd name="T90" fmla="*/ 148 w 259"/>
                <a:gd name="T91" fmla="*/ 478 h 566"/>
                <a:gd name="T92" fmla="*/ 136 w 259"/>
                <a:gd name="T93" fmla="*/ 626 h 566"/>
                <a:gd name="T94" fmla="*/ 151 w 259"/>
                <a:gd name="T95" fmla="*/ 774 h 566"/>
                <a:gd name="T96" fmla="*/ 179 w 259"/>
                <a:gd name="T97" fmla="*/ 905 h 5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9"/>
                <a:gd name="T148" fmla="*/ 0 h 566"/>
                <a:gd name="T149" fmla="*/ 259 w 259"/>
                <a:gd name="T150" fmla="*/ 566 h 5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9" h="566">
                  <a:moveTo>
                    <a:pt x="112" y="564"/>
                  </a:moveTo>
                  <a:lnTo>
                    <a:pt x="106" y="564"/>
                  </a:lnTo>
                  <a:lnTo>
                    <a:pt x="97" y="564"/>
                  </a:lnTo>
                  <a:lnTo>
                    <a:pt x="85" y="566"/>
                  </a:lnTo>
                  <a:lnTo>
                    <a:pt x="74" y="566"/>
                  </a:lnTo>
                  <a:lnTo>
                    <a:pt x="63" y="566"/>
                  </a:lnTo>
                  <a:lnTo>
                    <a:pt x="51" y="566"/>
                  </a:lnTo>
                  <a:lnTo>
                    <a:pt x="44" y="564"/>
                  </a:lnTo>
                  <a:lnTo>
                    <a:pt x="38" y="562"/>
                  </a:lnTo>
                  <a:lnTo>
                    <a:pt x="29" y="505"/>
                  </a:lnTo>
                  <a:lnTo>
                    <a:pt x="17" y="437"/>
                  </a:lnTo>
                  <a:lnTo>
                    <a:pt x="10" y="373"/>
                  </a:lnTo>
                  <a:lnTo>
                    <a:pt x="4" y="326"/>
                  </a:lnTo>
                  <a:lnTo>
                    <a:pt x="2" y="287"/>
                  </a:lnTo>
                  <a:lnTo>
                    <a:pt x="0" y="243"/>
                  </a:lnTo>
                  <a:lnTo>
                    <a:pt x="0" y="206"/>
                  </a:lnTo>
                  <a:lnTo>
                    <a:pt x="4" y="179"/>
                  </a:lnTo>
                  <a:lnTo>
                    <a:pt x="8" y="160"/>
                  </a:lnTo>
                  <a:lnTo>
                    <a:pt x="12" y="140"/>
                  </a:lnTo>
                  <a:lnTo>
                    <a:pt x="12" y="121"/>
                  </a:lnTo>
                  <a:lnTo>
                    <a:pt x="12" y="108"/>
                  </a:lnTo>
                  <a:lnTo>
                    <a:pt x="8" y="89"/>
                  </a:lnTo>
                  <a:lnTo>
                    <a:pt x="4" y="57"/>
                  </a:lnTo>
                  <a:lnTo>
                    <a:pt x="0" y="25"/>
                  </a:lnTo>
                  <a:lnTo>
                    <a:pt x="2" y="0"/>
                  </a:lnTo>
                  <a:lnTo>
                    <a:pt x="19" y="8"/>
                  </a:lnTo>
                  <a:lnTo>
                    <a:pt x="36" y="19"/>
                  </a:lnTo>
                  <a:lnTo>
                    <a:pt x="55" y="30"/>
                  </a:lnTo>
                  <a:lnTo>
                    <a:pt x="76" y="42"/>
                  </a:lnTo>
                  <a:lnTo>
                    <a:pt x="93" y="55"/>
                  </a:lnTo>
                  <a:lnTo>
                    <a:pt x="110" y="66"/>
                  </a:lnTo>
                  <a:lnTo>
                    <a:pt x="123" y="75"/>
                  </a:lnTo>
                  <a:lnTo>
                    <a:pt x="133" y="83"/>
                  </a:lnTo>
                  <a:lnTo>
                    <a:pt x="121" y="89"/>
                  </a:lnTo>
                  <a:lnTo>
                    <a:pt x="108" y="96"/>
                  </a:lnTo>
                  <a:lnTo>
                    <a:pt x="97" y="102"/>
                  </a:lnTo>
                  <a:lnTo>
                    <a:pt x="89" y="104"/>
                  </a:lnTo>
                  <a:lnTo>
                    <a:pt x="108" y="108"/>
                  </a:lnTo>
                  <a:lnTo>
                    <a:pt x="123" y="111"/>
                  </a:lnTo>
                  <a:lnTo>
                    <a:pt x="134" y="113"/>
                  </a:lnTo>
                  <a:lnTo>
                    <a:pt x="138" y="115"/>
                  </a:lnTo>
                  <a:lnTo>
                    <a:pt x="146" y="132"/>
                  </a:lnTo>
                  <a:lnTo>
                    <a:pt x="136" y="138"/>
                  </a:lnTo>
                  <a:lnTo>
                    <a:pt x="125" y="143"/>
                  </a:lnTo>
                  <a:lnTo>
                    <a:pt x="116" y="149"/>
                  </a:lnTo>
                  <a:lnTo>
                    <a:pt x="108" y="153"/>
                  </a:lnTo>
                  <a:lnTo>
                    <a:pt x="116" y="153"/>
                  </a:lnTo>
                  <a:lnTo>
                    <a:pt x="123" y="153"/>
                  </a:lnTo>
                  <a:lnTo>
                    <a:pt x="131" y="153"/>
                  </a:lnTo>
                  <a:lnTo>
                    <a:pt x="140" y="155"/>
                  </a:lnTo>
                  <a:lnTo>
                    <a:pt x="148" y="155"/>
                  </a:lnTo>
                  <a:lnTo>
                    <a:pt x="155" y="155"/>
                  </a:lnTo>
                  <a:lnTo>
                    <a:pt x="161" y="157"/>
                  </a:lnTo>
                  <a:lnTo>
                    <a:pt x="165" y="157"/>
                  </a:lnTo>
                  <a:lnTo>
                    <a:pt x="151" y="164"/>
                  </a:lnTo>
                  <a:lnTo>
                    <a:pt x="136" y="172"/>
                  </a:lnTo>
                  <a:lnTo>
                    <a:pt x="121" y="179"/>
                  </a:lnTo>
                  <a:lnTo>
                    <a:pt x="116" y="181"/>
                  </a:lnTo>
                  <a:lnTo>
                    <a:pt x="127" y="187"/>
                  </a:lnTo>
                  <a:lnTo>
                    <a:pt x="142" y="190"/>
                  </a:lnTo>
                  <a:lnTo>
                    <a:pt x="155" y="194"/>
                  </a:lnTo>
                  <a:lnTo>
                    <a:pt x="167" y="196"/>
                  </a:lnTo>
                  <a:lnTo>
                    <a:pt x="159" y="204"/>
                  </a:lnTo>
                  <a:lnTo>
                    <a:pt x="148" y="213"/>
                  </a:lnTo>
                  <a:lnTo>
                    <a:pt x="134" y="221"/>
                  </a:lnTo>
                  <a:lnTo>
                    <a:pt x="123" y="224"/>
                  </a:lnTo>
                  <a:lnTo>
                    <a:pt x="133" y="224"/>
                  </a:lnTo>
                  <a:lnTo>
                    <a:pt x="144" y="224"/>
                  </a:lnTo>
                  <a:lnTo>
                    <a:pt x="155" y="226"/>
                  </a:lnTo>
                  <a:lnTo>
                    <a:pt x="167" y="228"/>
                  </a:lnTo>
                  <a:lnTo>
                    <a:pt x="176" y="230"/>
                  </a:lnTo>
                  <a:lnTo>
                    <a:pt x="185" y="234"/>
                  </a:lnTo>
                  <a:lnTo>
                    <a:pt x="195" y="236"/>
                  </a:lnTo>
                  <a:lnTo>
                    <a:pt x="201" y="239"/>
                  </a:lnTo>
                  <a:lnTo>
                    <a:pt x="191" y="243"/>
                  </a:lnTo>
                  <a:lnTo>
                    <a:pt x="180" y="245"/>
                  </a:lnTo>
                  <a:lnTo>
                    <a:pt x="170" y="249"/>
                  </a:lnTo>
                  <a:lnTo>
                    <a:pt x="163" y="251"/>
                  </a:lnTo>
                  <a:lnTo>
                    <a:pt x="155" y="255"/>
                  </a:lnTo>
                  <a:lnTo>
                    <a:pt x="148" y="256"/>
                  </a:lnTo>
                  <a:lnTo>
                    <a:pt x="144" y="260"/>
                  </a:lnTo>
                  <a:lnTo>
                    <a:pt x="142" y="264"/>
                  </a:lnTo>
                  <a:lnTo>
                    <a:pt x="148" y="266"/>
                  </a:lnTo>
                  <a:lnTo>
                    <a:pt x="157" y="266"/>
                  </a:lnTo>
                  <a:lnTo>
                    <a:pt x="168" y="268"/>
                  </a:lnTo>
                  <a:lnTo>
                    <a:pt x="182" y="268"/>
                  </a:lnTo>
                  <a:lnTo>
                    <a:pt x="193" y="270"/>
                  </a:lnTo>
                  <a:lnTo>
                    <a:pt x="202" y="272"/>
                  </a:lnTo>
                  <a:lnTo>
                    <a:pt x="210" y="275"/>
                  </a:lnTo>
                  <a:lnTo>
                    <a:pt x="212" y="279"/>
                  </a:lnTo>
                  <a:lnTo>
                    <a:pt x="191" y="288"/>
                  </a:lnTo>
                  <a:lnTo>
                    <a:pt x="174" y="296"/>
                  </a:lnTo>
                  <a:lnTo>
                    <a:pt x="161" y="302"/>
                  </a:lnTo>
                  <a:lnTo>
                    <a:pt x="157" y="307"/>
                  </a:lnTo>
                  <a:lnTo>
                    <a:pt x="161" y="309"/>
                  </a:lnTo>
                  <a:lnTo>
                    <a:pt x="168" y="311"/>
                  </a:lnTo>
                  <a:lnTo>
                    <a:pt x="180" y="313"/>
                  </a:lnTo>
                  <a:lnTo>
                    <a:pt x="195" y="315"/>
                  </a:lnTo>
                  <a:lnTo>
                    <a:pt x="208" y="317"/>
                  </a:lnTo>
                  <a:lnTo>
                    <a:pt x="219" y="319"/>
                  </a:lnTo>
                  <a:lnTo>
                    <a:pt x="229" y="322"/>
                  </a:lnTo>
                  <a:lnTo>
                    <a:pt x="233" y="328"/>
                  </a:lnTo>
                  <a:lnTo>
                    <a:pt x="231" y="334"/>
                  </a:lnTo>
                  <a:lnTo>
                    <a:pt x="225" y="337"/>
                  </a:lnTo>
                  <a:lnTo>
                    <a:pt x="216" y="341"/>
                  </a:lnTo>
                  <a:lnTo>
                    <a:pt x="204" y="343"/>
                  </a:lnTo>
                  <a:lnTo>
                    <a:pt x="195" y="345"/>
                  </a:lnTo>
                  <a:lnTo>
                    <a:pt x="185" y="347"/>
                  </a:lnTo>
                  <a:lnTo>
                    <a:pt x="178" y="349"/>
                  </a:lnTo>
                  <a:lnTo>
                    <a:pt x="176" y="351"/>
                  </a:lnTo>
                  <a:lnTo>
                    <a:pt x="180" y="353"/>
                  </a:lnTo>
                  <a:lnTo>
                    <a:pt x="187" y="356"/>
                  </a:lnTo>
                  <a:lnTo>
                    <a:pt x="199" y="360"/>
                  </a:lnTo>
                  <a:lnTo>
                    <a:pt x="212" y="364"/>
                  </a:lnTo>
                  <a:lnTo>
                    <a:pt x="223" y="368"/>
                  </a:lnTo>
                  <a:lnTo>
                    <a:pt x="235" y="371"/>
                  </a:lnTo>
                  <a:lnTo>
                    <a:pt x="242" y="375"/>
                  </a:lnTo>
                  <a:lnTo>
                    <a:pt x="246" y="379"/>
                  </a:lnTo>
                  <a:lnTo>
                    <a:pt x="244" y="383"/>
                  </a:lnTo>
                  <a:lnTo>
                    <a:pt x="236" y="385"/>
                  </a:lnTo>
                  <a:lnTo>
                    <a:pt x="227" y="385"/>
                  </a:lnTo>
                  <a:lnTo>
                    <a:pt x="218" y="386"/>
                  </a:lnTo>
                  <a:lnTo>
                    <a:pt x="206" y="388"/>
                  </a:lnTo>
                  <a:lnTo>
                    <a:pt x="197" y="388"/>
                  </a:lnTo>
                  <a:lnTo>
                    <a:pt x="189" y="390"/>
                  </a:lnTo>
                  <a:lnTo>
                    <a:pt x="187" y="394"/>
                  </a:lnTo>
                  <a:lnTo>
                    <a:pt x="189" y="398"/>
                  </a:lnTo>
                  <a:lnTo>
                    <a:pt x="197" y="402"/>
                  </a:lnTo>
                  <a:lnTo>
                    <a:pt x="206" y="405"/>
                  </a:lnTo>
                  <a:lnTo>
                    <a:pt x="219" y="409"/>
                  </a:lnTo>
                  <a:lnTo>
                    <a:pt x="231" y="411"/>
                  </a:lnTo>
                  <a:lnTo>
                    <a:pt x="240" y="415"/>
                  </a:lnTo>
                  <a:lnTo>
                    <a:pt x="248" y="417"/>
                  </a:lnTo>
                  <a:lnTo>
                    <a:pt x="252" y="419"/>
                  </a:lnTo>
                  <a:lnTo>
                    <a:pt x="250" y="420"/>
                  </a:lnTo>
                  <a:lnTo>
                    <a:pt x="244" y="422"/>
                  </a:lnTo>
                  <a:lnTo>
                    <a:pt x="235" y="426"/>
                  </a:lnTo>
                  <a:lnTo>
                    <a:pt x="225" y="430"/>
                  </a:lnTo>
                  <a:lnTo>
                    <a:pt x="214" y="434"/>
                  </a:lnTo>
                  <a:lnTo>
                    <a:pt x="206" y="437"/>
                  </a:lnTo>
                  <a:lnTo>
                    <a:pt x="199" y="441"/>
                  </a:lnTo>
                  <a:lnTo>
                    <a:pt x="197" y="445"/>
                  </a:lnTo>
                  <a:lnTo>
                    <a:pt x="202" y="451"/>
                  </a:lnTo>
                  <a:lnTo>
                    <a:pt x="216" y="452"/>
                  </a:lnTo>
                  <a:lnTo>
                    <a:pt x="229" y="456"/>
                  </a:lnTo>
                  <a:lnTo>
                    <a:pt x="235" y="456"/>
                  </a:lnTo>
                  <a:lnTo>
                    <a:pt x="231" y="460"/>
                  </a:lnTo>
                  <a:lnTo>
                    <a:pt x="221" y="468"/>
                  </a:lnTo>
                  <a:lnTo>
                    <a:pt x="210" y="477"/>
                  </a:lnTo>
                  <a:lnTo>
                    <a:pt x="206" y="483"/>
                  </a:lnTo>
                  <a:lnTo>
                    <a:pt x="214" y="486"/>
                  </a:lnTo>
                  <a:lnTo>
                    <a:pt x="233" y="490"/>
                  </a:lnTo>
                  <a:lnTo>
                    <a:pt x="252" y="496"/>
                  </a:lnTo>
                  <a:lnTo>
                    <a:pt x="259" y="500"/>
                  </a:lnTo>
                  <a:lnTo>
                    <a:pt x="248" y="505"/>
                  </a:lnTo>
                  <a:lnTo>
                    <a:pt x="236" y="509"/>
                  </a:lnTo>
                  <a:lnTo>
                    <a:pt x="227" y="513"/>
                  </a:lnTo>
                  <a:lnTo>
                    <a:pt x="223" y="515"/>
                  </a:lnTo>
                  <a:lnTo>
                    <a:pt x="225" y="532"/>
                  </a:lnTo>
                  <a:lnTo>
                    <a:pt x="214" y="534"/>
                  </a:lnTo>
                  <a:lnTo>
                    <a:pt x="202" y="535"/>
                  </a:lnTo>
                  <a:lnTo>
                    <a:pt x="189" y="535"/>
                  </a:lnTo>
                  <a:lnTo>
                    <a:pt x="174" y="537"/>
                  </a:lnTo>
                  <a:lnTo>
                    <a:pt x="161" y="535"/>
                  </a:lnTo>
                  <a:lnTo>
                    <a:pt x="150" y="535"/>
                  </a:lnTo>
                  <a:lnTo>
                    <a:pt x="140" y="532"/>
                  </a:lnTo>
                  <a:lnTo>
                    <a:pt x="133" y="526"/>
                  </a:lnTo>
                  <a:lnTo>
                    <a:pt x="121" y="477"/>
                  </a:lnTo>
                  <a:lnTo>
                    <a:pt x="108" y="422"/>
                  </a:lnTo>
                  <a:lnTo>
                    <a:pt x="99" y="370"/>
                  </a:lnTo>
                  <a:lnTo>
                    <a:pt x="95" y="328"/>
                  </a:lnTo>
                  <a:lnTo>
                    <a:pt x="89" y="288"/>
                  </a:lnTo>
                  <a:lnTo>
                    <a:pt x="87" y="266"/>
                  </a:lnTo>
                  <a:lnTo>
                    <a:pt x="82" y="232"/>
                  </a:lnTo>
                  <a:lnTo>
                    <a:pt x="76" y="200"/>
                  </a:lnTo>
                  <a:lnTo>
                    <a:pt x="70" y="187"/>
                  </a:lnTo>
                  <a:lnTo>
                    <a:pt x="68" y="207"/>
                  </a:lnTo>
                  <a:lnTo>
                    <a:pt x="68" y="243"/>
                  </a:lnTo>
                  <a:lnTo>
                    <a:pt x="70" y="277"/>
                  </a:lnTo>
                  <a:lnTo>
                    <a:pt x="72" y="296"/>
                  </a:lnTo>
                  <a:lnTo>
                    <a:pt x="78" y="294"/>
                  </a:lnTo>
                  <a:lnTo>
                    <a:pt x="84" y="290"/>
                  </a:lnTo>
                  <a:lnTo>
                    <a:pt x="87" y="288"/>
                  </a:lnTo>
                  <a:lnTo>
                    <a:pt x="89" y="288"/>
                  </a:lnTo>
                  <a:lnTo>
                    <a:pt x="95" y="328"/>
                  </a:lnTo>
                  <a:lnTo>
                    <a:pt x="87" y="336"/>
                  </a:lnTo>
                  <a:lnTo>
                    <a:pt x="84" y="354"/>
                  </a:lnTo>
                  <a:lnTo>
                    <a:pt x="82" y="377"/>
                  </a:lnTo>
                  <a:lnTo>
                    <a:pt x="82" y="394"/>
                  </a:lnTo>
                  <a:lnTo>
                    <a:pt x="84" y="411"/>
                  </a:lnTo>
                  <a:lnTo>
                    <a:pt x="87" y="439"/>
                  </a:lnTo>
                  <a:lnTo>
                    <a:pt x="91" y="466"/>
                  </a:lnTo>
                  <a:lnTo>
                    <a:pt x="95" y="485"/>
                  </a:lnTo>
                  <a:lnTo>
                    <a:pt x="99" y="501"/>
                  </a:lnTo>
                  <a:lnTo>
                    <a:pt x="104" y="522"/>
                  </a:lnTo>
                  <a:lnTo>
                    <a:pt x="108" y="545"/>
                  </a:lnTo>
                  <a:lnTo>
                    <a:pt x="112" y="564"/>
                  </a:lnTo>
                  <a:close/>
                </a:path>
              </a:pathLst>
            </a:custGeom>
            <a:solidFill>
              <a:srgbClr val="A87F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4" name="Freeform 178"/>
            <p:cNvSpPr>
              <a:spLocks/>
            </p:cNvSpPr>
            <p:nvPr/>
          </p:nvSpPr>
          <p:spPr bwMode="auto">
            <a:xfrm>
              <a:off x="5004" y="2435"/>
              <a:ext cx="197" cy="340"/>
            </a:xfrm>
            <a:custGeom>
              <a:avLst/>
              <a:gdLst>
                <a:gd name="T0" fmla="*/ 10 w 119"/>
                <a:gd name="T1" fmla="*/ 216 h 205"/>
                <a:gd name="T2" fmla="*/ 41 w 119"/>
                <a:gd name="T3" fmla="*/ 184 h 205"/>
                <a:gd name="T4" fmla="*/ 56 w 119"/>
                <a:gd name="T5" fmla="*/ 177 h 205"/>
                <a:gd name="T6" fmla="*/ 70 w 119"/>
                <a:gd name="T7" fmla="*/ 184 h 205"/>
                <a:gd name="T8" fmla="*/ 88 w 119"/>
                <a:gd name="T9" fmla="*/ 177 h 205"/>
                <a:gd name="T10" fmla="*/ 99 w 119"/>
                <a:gd name="T11" fmla="*/ 134 h 205"/>
                <a:gd name="T12" fmla="*/ 106 w 119"/>
                <a:gd name="T13" fmla="*/ 81 h 205"/>
                <a:gd name="T14" fmla="*/ 119 w 119"/>
                <a:gd name="T15" fmla="*/ 25 h 205"/>
                <a:gd name="T16" fmla="*/ 151 w 119"/>
                <a:gd name="T17" fmla="*/ 0 h 205"/>
                <a:gd name="T18" fmla="*/ 162 w 119"/>
                <a:gd name="T19" fmla="*/ 18 h 205"/>
                <a:gd name="T20" fmla="*/ 162 w 119"/>
                <a:gd name="T21" fmla="*/ 32 h 205"/>
                <a:gd name="T22" fmla="*/ 144 w 119"/>
                <a:gd name="T23" fmla="*/ 40 h 205"/>
                <a:gd name="T24" fmla="*/ 131 w 119"/>
                <a:gd name="T25" fmla="*/ 53 h 205"/>
                <a:gd name="T26" fmla="*/ 159 w 119"/>
                <a:gd name="T27" fmla="*/ 65 h 205"/>
                <a:gd name="T28" fmla="*/ 187 w 119"/>
                <a:gd name="T29" fmla="*/ 81 h 205"/>
                <a:gd name="T30" fmla="*/ 154 w 119"/>
                <a:gd name="T31" fmla="*/ 106 h 205"/>
                <a:gd name="T32" fmla="*/ 119 w 119"/>
                <a:gd name="T33" fmla="*/ 121 h 205"/>
                <a:gd name="T34" fmla="*/ 151 w 119"/>
                <a:gd name="T35" fmla="*/ 128 h 205"/>
                <a:gd name="T36" fmla="*/ 180 w 119"/>
                <a:gd name="T37" fmla="*/ 146 h 205"/>
                <a:gd name="T38" fmla="*/ 147 w 119"/>
                <a:gd name="T39" fmla="*/ 169 h 205"/>
                <a:gd name="T40" fmla="*/ 109 w 119"/>
                <a:gd name="T41" fmla="*/ 181 h 205"/>
                <a:gd name="T42" fmla="*/ 151 w 119"/>
                <a:gd name="T43" fmla="*/ 187 h 205"/>
                <a:gd name="T44" fmla="*/ 190 w 119"/>
                <a:gd name="T45" fmla="*/ 194 h 205"/>
                <a:gd name="T46" fmla="*/ 175 w 119"/>
                <a:gd name="T47" fmla="*/ 201 h 205"/>
                <a:gd name="T48" fmla="*/ 144 w 119"/>
                <a:gd name="T49" fmla="*/ 216 h 205"/>
                <a:gd name="T50" fmla="*/ 109 w 119"/>
                <a:gd name="T51" fmla="*/ 231 h 205"/>
                <a:gd name="T52" fmla="*/ 98 w 119"/>
                <a:gd name="T53" fmla="*/ 240 h 205"/>
                <a:gd name="T54" fmla="*/ 144 w 119"/>
                <a:gd name="T55" fmla="*/ 254 h 205"/>
                <a:gd name="T56" fmla="*/ 187 w 119"/>
                <a:gd name="T57" fmla="*/ 269 h 205"/>
                <a:gd name="T58" fmla="*/ 151 w 119"/>
                <a:gd name="T59" fmla="*/ 287 h 205"/>
                <a:gd name="T60" fmla="*/ 113 w 119"/>
                <a:gd name="T61" fmla="*/ 307 h 205"/>
                <a:gd name="T62" fmla="*/ 154 w 119"/>
                <a:gd name="T63" fmla="*/ 315 h 205"/>
                <a:gd name="T64" fmla="*/ 197 w 119"/>
                <a:gd name="T65" fmla="*/ 325 h 205"/>
                <a:gd name="T66" fmla="*/ 175 w 119"/>
                <a:gd name="T67" fmla="*/ 337 h 205"/>
                <a:gd name="T68" fmla="*/ 134 w 119"/>
                <a:gd name="T69" fmla="*/ 337 h 205"/>
                <a:gd name="T70" fmla="*/ 99 w 119"/>
                <a:gd name="T71" fmla="*/ 308 h 205"/>
                <a:gd name="T72" fmla="*/ 60 w 119"/>
                <a:gd name="T73" fmla="*/ 282 h 205"/>
                <a:gd name="T74" fmla="*/ 22 w 119"/>
                <a:gd name="T75" fmla="*/ 254 h 205"/>
                <a:gd name="T76" fmla="*/ 0 w 119"/>
                <a:gd name="T77" fmla="*/ 231 h 20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9"/>
                <a:gd name="T118" fmla="*/ 0 h 205"/>
                <a:gd name="T119" fmla="*/ 119 w 119"/>
                <a:gd name="T120" fmla="*/ 205 h 20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9" h="205">
                  <a:moveTo>
                    <a:pt x="0" y="139"/>
                  </a:moveTo>
                  <a:lnTo>
                    <a:pt x="6" y="130"/>
                  </a:lnTo>
                  <a:lnTo>
                    <a:pt x="15" y="119"/>
                  </a:lnTo>
                  <a:lnTo>
                    <a:pt x="25" y="111"/>
                  </a:lnTo>
                  <a:lnTo>
                    <a:pt x="30" y="107"/>
                  </a:lnTo>
                  <a:lnTo>
                    <a:pt x="34" y="107"/>
                  </a:lnTo>
                  <a:lnTo>
                    <a:pt x="38" y="107"/>
                  </a:lnTo>
                  <a:lnTo>
                    <a:pt x="42" y="111"/>
                  </a:lnTo>
                  <a:lnTo>
                    <a:pt x="45" y="115"/>
                  </a:lnTo>
                  <a:lnTo>
                    <a:pt x="53" y="107"/>
                  </a:lnTo>
                  <a:lnTo>
                    <a:pt x="57" y="96"/>
                  </a:lnTo>
                  <a:lnTo>
                    <a:pt x="60" y="81"/>
                  </a:lnTo>
                  <a:lnTo>
                    <a:pt x="62" y="66"/>
                  </a:lnTo>
                  <a:lnTo>
                    <a:pt x="64" y="49"/>
                  </a:lnTo>
                  <a:lnTo>
                    <a:pt x="68" y="32"/>
                  </a:lnTo>
                  <a:lnTo>
                    <a:pt x="72" y="15"/>
                  </a:lnTo>
                  <a:lnTo>
                    <a:pt x="77" y="0"/>
                  </a:lnTo>
                  <a:lnTo>
                    <a:pt x="91" y="0"/>
                  </a:lnTo>
                  <a:lnTo>
                    <a:pt x="94" y="6"/>
                  </a:lnTo>
                  <a:lnTo>
                    <a:pt x="98" y="11"/>
                  </a:lnTo>
                  <a:lnTo>
                    <a:pt x="98" y="17"/>
                  </a:lnTo>
                  <a:lnTo>
                    <a:pt x="98" y="19"/>
                  </a:lnTo>
                  <a:lnTo>
                    <a:pt x="94" y="21"/>
                  </a:lnTo>
                  <a:lnTo>
                    <a:pt x="87" y="24"/>
                  </a:lnTo>
                  <a:lnTo>
                    <a:pt x="81" y="30"/>
                  </a:lnTo>
                  <a:lnTo>
                    <a:pt x="79" y="32"/>
                  </a:lnTo>
                  <a:lnTo>
                    <a:pt x="85" y="34"/>
                  </a:lnTo>
                  <a:lnTo>
                    <a:pt x="96" y="39"/>
                  </a:lnTo>
                  <a:lnTo>
                    <a:pt x="108" y="43"/>
                  </a:lnTo>
                  <a:lnTo>
                    <a:pt x="113" y="49"/>
                  </a:lnTo>
                  <a:lnTo>
                    <a:pt x="108" y="56"/>
                  </a:lnTo>
                  <a:lnTo>
                    <a:pt x="93" y="64"/>
                  </a:lnTo>
                  <a:lnTo>
                    <a:pt x="77" y="70"/>
                  </a:lnTo>
                  <a:lnTo>
                    <a:pt x="72" y="73"/>
                  </a:lnTo>
                  <a:lnTo>
                    <a:pt x="77" y="75"/>
                  </a:lnTo>
                  <a:lnTo>
                    <a:pt x="91" y="77"/>
                  </a:lnTo>
                  <a:lnTo>
                    <a:pt x="104" y="81"/>
                  </a:lnTo>
                  <a:lnTo>
                    <a:pt x="109" y="88"/>
                  </a:lnTo>
                  <a:lnTo>
                    <a:pt x="104" y="96"/>
                  </a:lnTo>
                  <a:lnTo>
                    <a:pt x="89" y="102"/>
                  </a:lnTo>
                  <a:lnTo>
                    <a:pt x="74" y="105"/>
                  </a:lnTo>
                  <a:lnTo>
                    <a:pt x="66" y="109"/>
                  </a:lnTo>
                  <a:lnTo>
                    <a:pt x="74" y="111"/>
                  </a:lnTo>
                  <a:lnTo>
                    <a:pt x="91" y="113"/>
                  </a:lnTo>
                  <a:lnTo>
                    <a:pt x="108" y="115"/>
                  </a:lnTo>
                  <a:lnTo>
                    <a:pt x="115" y="117"/>
                  </a:lnTo>
                  <a:lnTo>
                    <a:pt x="113" y="119"/>
                  </a:lnTo>
                  <a:lnTo>
                    <a:pt x="106" y="121"/>
                  </a:lnTo>
                  <a:lnTo>
                    <a:pt x="96" y="126"/>
                  </a:lnTo>
                  <a:lnTo>
                    <a:pt x="87" y="130"/>
                  </a:lnTo>
                  <a:lnTo>
                    <a:pt x="76" y="136"/>
                  </a:lnTo>
                  <a:lnTo>
                    <a:pt x="66" y="139"/>
                  </a:lnTo>
                  <a:lnTo>
                    <a:pt x="60" y="143"/>
                  </a:lnTo>
                  <a:lnTo>
                    <a:pt x="59" y="145"/>
                  </a:lnTo>
                  <a:lnTo>
                    <a:pt x="68" y="149"/>
                  </a:lnTo>
                  <a:lnTo>
                    <a:pt x="87" y="153"/>
                  </a:lnTo>
                  <a:lnTo>
                    <a:pt x="104" y="158"/>
                  </a:lnTo>
                  <a:lnTo>
                    <a:pt x="113" y="162"/>
                  </a:lnTo>
                  <a:lnTo>
                    <a:pt x="108" y="168"/>
                  </a:lnTo>
                  <a:lnTo>
                    <a:pt x="91" y="173"/>
                  </a:lnTo>
                  <a:lnTo>
                    <a:pt x="76" y="181"/>
                  </a:lnTo>
                  <a:lnTo>
                    <a:pt x="68" y="185"/>
                  </a:lnTo>
                  <a:lnTo>
                    <a:pt x="76" y="188"/>
                  </a:lnTo>
                  <a:lnTo>
                    <a:pt x="93" y="190"/>
                  </a:lnTo>
                  <a:lnTo>
                    <a:pt x="109" y="194"/>
                  </a:lnTo>
                  <a:lnTo>
                    <a:pt x="119" y="196"/>
                  </a:lnTo>
                  <a:lnTo>
                    <a:pt x="115" y="200"/>
                  </a:lnTo>
                  <a:lnTo>
                    <a:pt x="106" y="203"/>
                  </a:lnTo>
                  <a:lnTo>
                    <a:pt x="94" y="205"/>
                  </a:lnTo>
                  <a:lnTo>
                    <a:pt x="81" y="203"/>
                  </a:lnTo>
                  <a:lnTo>
                    <a:pt x="72" y="196"/>
                  </a:lnTo>
                  <a:lnTo>
                    <a:pt x="60" y="186"/>
                  </a:lnTo>
                  <a:lnTo>
                    <a:pt x="47" y="179"/>
                  </a:lnTo>
                  <a:lnTo>
                    <a:pt x="36" y="170"/>
                  </a:lnTo>
                  <a:lnTo>
                    <a:pt x="23" y="160"/>
                  </a:lnTo>
                  <a:lnTo>
                    <a:pt x="13" y="153"/>
                  </a:lnTo>
                  <a:lnTo>
                    <a:pt x="6" y="145"/>
                  </a:lnTo>
                  <a:lnTo>
                    <a:pt x="0" y="139"/>
                  </a:lnTo>
                  <a:close/>
                </a:path>
              </a:pathLst>
            </a:custGeom>
            <a:solidFill>
              <a:srgbClr val="A87F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5" name="Freeform 179"/>
            <p:cNvSpPr>
              <a:spLocks/>
            </p:cNvSpPr>
            <p:nvPr/>
          </p:nvSpPr>
          <p:spPr bwMode="auto">
            <a:xfrm>
              <a:off x="4763" y="1629"/>
              <a:ext cx="392" cy="927"/>
            </a:xfrm>
            <a:custGeom>
              <a:avLst/>
              <a:gdLst>
                <a:gd name="T0" fmla="*/ 231 w 236"/>
                <a:gd name="T1" fmla="*/ 912 h 558"/>
                <a:gd name="T2" fmla="*/ 178 w 236"/>
                <a:gd name="T3" fmla="*/ 877 h 558"/>
                <a:gd name="T4" fmla="*/ 106 w 236"/>
                <a:gd name="T5" fmla="*/ 821 h 558"/>
                <a:gd name="T6" fmla="*/ 128 w 236"/>
                <a:gd name="T7" fmla="*/ 718 h 558"/>
                <a:gd name="T8" fmla="*/ 138 w 236"/>
                <a:gd name="T9" fmla="*/ 658 h 558"/>
                <a:gd name="T10" fmla="*/ 166 w 236"/>
                <a:gd name="T11" fmla="*/ 576 h 558"/>
                <a:gd name="T12" fmla="*/ 223 w 236"/>
                <a:gd name="T13" fmla="*/ 598 h 558"/>
                <a:gd name="T14" fmla="*/ 238 w 236"/>
                <a:gd name="T15" fmla="*/ 653 h 558"/>
                <a:gd name="T16" fmla="*/ 262 w 236"/>
                <a:gd name="T17" fmla="*/ 655 h 558"/>
                <a:gd name="T18" fmla="*/ 247 w 236"/>
                <a:gd name="T19" fmla="*/ 571 h 558"/>
                <a:gd name="T20" fmla="*/ 194 w 236"/>
                <a:gd name="T21" fmla="*/ 527 h 558"/>
                <a:gd name="T22" fmla="*/ 244 w 236"/>
                <a:gd name="T23" fmla="*/ 492 h 558"/>
                <a:gd name="T24" fmla="*/ 282 w 236"/>
                <a:gd name="T25" fmla="*/ 480 h 558"/>
                <a:gd name="T26" fmla="*/ 256 w 236"/>
                <a:gd name="T27" fmla="*/ 435 h 558"/>
                <a:gd name="T28" fmla="*/ 219 w 236"/>
                <a:gd name="T29" fmla="*/ 427 h 558"/>
                <a:gd name="T30" fmla="*/ 156 w 236"/>
                <a:gd name="T31" fmla="*/ 405 h 558"/>
                <a:gd name="T32" fmla="*/ 146 w 236"/>
                <a:gd name="T33" fmla="*/ 336 h 558"/>
                <a:gd name="T34" fmla="*/ 81 w 236"/>
                <a:gd name="T35" fmla="*/ 248 h 558"/>
                <a:gd name="T36" fmla="*/ 56 w 236"/>
                <a:gd name="T37" fmla="*/ 155 h 558"/>
                <a:gd name="T38" fmla="*/ 37 w 236"/>
                <a:gd name="T39" fmla="*/ 141 h 558"/>
                <a:gd name="T40" fmla="*/ 33 w 236"/>
                <a:gd name="T41" fmla="*/ 264 h 558"/>
                <a:gd name="T42" fmla="*/ 71 w 236"/>
                <a:gd name="T43" fmla="*/ 326 h 558"/>
                <a:gd name="T44" fmla="*/ 93 w 236"/>
                <a:gd name="T45" fmla="*/ 407 h 558"/>
                <a:gd name="T46" fmla="*/ 93 w 236"/>
                <a:gd name="T47" fmla="*/ 434 h 558"/>
                <a:gd name="T48" fmla="*/ 118 w 236"/>
                <a:gd name="T49" fmla="*/ 445 h 558"/>
                <a:gd name="T50" fmla="*/ 100 w 236"/>
                <a:gd name="T51" fmla="*/ 505 h 558"/>
                <a:gd name="T52" fmla="*/ 37 w 236"/>
                <a:gd name="T53" fmla="*/ 405 h 558"/>
                <a:gd name="T54" fmla="*/ 0 w 236"/>
                <a:gd name="T55" fmla="*/ 204 h 558"/>
                <a:gd name="T56" fmla="*/ 68 w 236"/>
                <a:gd name="T57" fmla="*/ 60 h 558"/>
                <a:gd name="T58" fmla="*/ 149 w 236"/>
                <a:gd name="T59" fmla="*/ 3 h 558"/>
                <a:gd name="T60" fmla="*/ 194 w 236"/>
                <a:gd name="T61" fmla="*/ 17 h 558"/>
                <a:gd name="T62" fmla="*/ 174 w 236"/>
                <a:gd name="T63" fmla="*/ 35 h 558"/>
                <a:gd name="T64" fmla="*/ 219 w 236"/>
                <a:gd name="T65" fmla="*/ 63 h 558"/>
                <a:gd name="T66" fmla="*/ 203 w 236"/>
                <a:gd name="T67" fmla="*/ 110 h 558"/>
                <a:gd name="T68" fmla="*/ 266 w 236"/>
                <a:gd name="T69" fmla="*/ 123 h 558"/>
                <a:gd name="T70" fmla="*/ 234 w 236"/>
                <a:gd name="T71" fmla="*/ 151 h 558"/>
                <a:gd name="T72" fmla="*/ 284 w 236"/>
                <a:gd name="T73" fmla="*/ 166 h 558"/>
                <a:gd name="T74" fmla="*/ 247 w 236"/>
                <a:gd name="T75" fmla="*/ 189 h 558"/>
                <a:gd name="T76" fmla="*/ 294 w 236"/>
                <a:gd name="T77" fmla="*/ 214 h 558"/>
                <a:gd name="T78" fmla="*/ 266 w 236"/>
                <a:gd name="T79" fmla="*/ 258 h 558"/>
                <a:gd name="T80" fmla="*/ 307 w 236"/>
                <a:gd name="T81" fmla="*/ 279 h 558"/>
                <a:gd name="T82" fmla="*/ 279 w 236"/>
                <a:gd name="T83" fmla="*/ 324 h 558"/>
                <a:gd name="T84" fmla="*/ 350 w 236"/>
                <a:gd name="T85" fmla="*/ 367 h 558"/>
                <a:gd name="T86" fmla="*/ 294 w 236"/>
                <a:gd name="T87" fmla="*/ 392 h 558"/>
                <a:gd name="T88" fmla="*/ 312 w 236"/>
                <a:gd name="T89" fmla="*/ 405 h 558"/>
                <a:gd name="T90" fmla="*/ 382 w 236"/>
                <a:gd name="T91" fmla="*/ 427 h 558"/>
                <a:gd name="T92" fmla="*/ 312 w 236"/>
                <a:gd name="T93" fmla="*/ 445 h 558"/>
                <a:gd name="T94" fmla="*/ 375 w 236"/>
                <a:gd name="T95" fmla="*/ 488 h 558"/>
                <a:gd name="T96" fmla="*/ 316 w 236"/>
                <a:gd name="T97" fmla="*/ 520 h 558"/>
                <a:gd name="T98" fmla="*/ 369 w 236"/>
                <a:gd name="T99" fmla="*/ 558 h 558"/>
                <a:gd name="T100" fmla="*/ 311 w 236"/>
                <a:gd name="T101" fmla="*/ 586 h 558"/>
                <a:gd name="T102" fmla="*/ 354 w 236"/>
                <a:gd name="T103" fmla="*/ 621 h 558"/>
                <a:gd name="T104" fmla="*/ 294 w 236"/>
                <a:gd name="T105" fmla="*/ 650 h 558"/>
                <a:gd name="T106" fmla="*/ 339 w 236"/>
                <a:gd name="T107" fmla="*/ 679 h 558"/>
                <a:gd name="T108" fmla="*/ 307 w 236"/>
                <a:gd name="T109" fmla="*/ 714 h 558"/>
                <a:gd name="T110" fmla="*/ 301 w 236"/>
                <a:gd name="T111" fmla="*/ 749 h 558"/>
                <a:gd name="T112" fmla="*/ 291 w 236"/>
                <a:gd name="T113" fmla="*/ 792 h 558"/>
                <a:gd name="T114" fmla="*/ 287 w 236"/>
                <a:gd name="T115" fmla="*/ 824 h 558"/>
                <a:gd name="T116" fmla="*/ 304 w 236"/>
                <a:gd name="T117" fmla="*/ 871 h 558"/>
                <a:gd name="T118" fmla="*/ 262 w 236"/>
                <a:gd name="T119" fmla="*/ 869 h 558"/>
                <a:gd name="T120" fmla="*/ 228 w 236"/>
                <a:gd name="T121" fmla="*/ 877 h 558"/>
                <a:gd name="T122" fmla="*/ 251 w 236"/>
                <a:gd name="T123" fmla="*/ 905 h 5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6"/>
                <a:gd name="T187" fmla="*/ 0 h 558"/>
                <a:gd name="T188" fmla="*/ 236 w 236"/>
                <a:gd name="T189" fmla="*/ 558 h 55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6" h="558">
                  <a:moveTo>
                    <a:pt x="162" y="558"/>
                  </a:moveTo>
                  <a:lnTo>
                    <a:pt x="156" y="557"/>
                  </a:lnTo>
                  <a:lnTo>
                    <a:pt x="149" y="553"/>
                  </a:lnTo>
                  <a:lnTo>
                    <a:pt x="139" y="549"/>
                  </a:lnTo>
                  <a:lnTo>
                    <a:pt x="132" y="543"/>
                  </a:lnTo>
                  <a:lnTo>
                    <a:pt x="122" y="540"/>
                  </a:lnTo>
                  <a:lnTo>
                    <a:pt x="115" y="534"/>
                  </a:lnTo>
                  <a:lnTo>
                    <a:pt x="107" y="528"/>
                  </a:lnTo>
                  <a:lnTo>
                    <a:pt x="103" y="523"/>
                  </a:lnTo>
                  <a:lnTo>
                    <a:pt x="94" y="511"/>
                  </a:lnTo>
                  <a:lnTo>
                    <a:pt x="79" y="502"/>
                  </a:lnTo>
                  <a:lnTo>
                    <a:pt x="64" y="494"/>
                  </a:lnTo>
                  <a:lnTo>
                    <a:pt x="52" y="491"/>
                  </a:lnTo>
                  <a:lnTo>
                    <a:pt x="60" y="468"/>
                  </a:lnTo>
                  <a:lnTo>
                    <a:pt x="69" y="447"/>
                  </a:lnTo>
                  <a:lnTo>
                    <a:pt x="77" y="432"/>
                  </a:lnTo>
                  <a:lnTo>
                    <a:pt x="85" y="423"/>
                  </a:lnTo>
                  <a:lnTo>
                    <a:pt x="86" y="415"/>
                  </a:lnTo>
                  <a:lnTo>
                    <a:pt x="86" y="406"/>
                  </a:lnTo>
                  <a:lnTo>
                    <a:pt x="83" y="396"/>
                  </a:lnTo>
                  <a:lnTo>
                    <a:pt x="75" y="391"/>
                  </a:lnTo>
                  <a:lnTo>
                    <a:pt x="83" y="376"/>
                  </a:lnTo>
                  <a:lnTo>
                    <a:pt x="90" y="360"/>
                  </a:lnTo>
                  <a:lnTo>
                    <a:pt x="100" y="347"/>
                  </a:lnTo>
                  <a:lnTo>
                    <a:pt x="105" y="340"/>
                  </a:lnTo>
                  <a:lnTo>
                    <a:pt x="117" y="345"/>
                  </a:lnTo>
                  <a:lnTo>
                    <a:pt x="128" y="353"/>
                  </a:lnTo>
                  <a:lnTo>
                    <a:pt x="134" y="360"/>
                  </a:lnTo>
                  <a:lnTo>
                    <a:pt x="137" y="364"/>
                  </a:lnTo>
                  <a:lnTo>
                    <a:pt x="139" y="372"/>
                  </a:lnTo>
                  <a:lnTo>
                    <a:pt x="141" y="383"/>
                  </a:lnTo>
                  <a:lnTo>
                    <a:pt x="143" y="393"/>
                  </a:lnTo>
                  <a:lnTo>
                    <a:pt x="145" y="398"/>
                  </a:lnTo>
                  <a:lnTo>
                    <a:pt x="147" y="398"/>
                  </a:lnTo>
                  <a:lnTo>
                    <a:pt x="153" y="396"/>
                  </a:lnTo>
                  <a:lnTo>
                    <a:pt x="158" y="394"/>
                  </a:lnTo>
                  <a:lnTo>
                    <a:pt x="160" y="391"/>
                  </a:lnTo>
                  <a:lnTo>
                    <a:pt x="158" y="379"/>
                  </a:lnTo>
                  <a:lnTo>
                    <a:pt x="153" y="360"/>
                  </a:lnTo>
                  <a:lnTo>
                    <a:pt x="149" y="344"/>
                  </a:lnTo>
                  <a:lnTo>
                    <a:pt x="145" y="334"/>
                  </a:lnTo>
                  <a:lnTo>
                    <a:pt x="137" y="330"/>
                  </a:lnTo>
                  <a:lnTo>
                    <a:pt x="126" y="325"/>
                  </a:lnTo>
                  <a:lnTo>
                    <a:pt x="117" y="317"/>
                  </a:lnTo>
                  <a:lnTo>
                    <a:pt x="113" y="306"/>
                  </a:lnTo>
                  <a:lnTo>
                    <a:pt x="122" y="302"/>
                  </a:lnTo>
                  <a:lnTo>
                    <a:pt x="136" y="296"/>
                  </a:lnTo>
                  <a:lnTo>
                    <a:pt x="147" y="296"/>
                  </a:lnTo>
                  <a:lnTo>
                    <a:pt x="154" y="298"/>
                  </a:lnTo>
                  <a:lnTo>
                    <a:pt x="160" y="296"/>
                  </a:lnTo>
                  <a:lnTo>
                    <a:pt x="166" y="294"/>
                  </a:lnTo>
                  <a:lnTo>
                    <a:pt x="170" y="289"/>
                  </a:lnTo>
                  <a:lnTo>
                    <a:pt x="171" y="285"/>
                  </a:lnTo>
                  <a:lnTo>
                    <a:pt x="168" y="279"/>
                  </a:lnTo>
                  <a:lnTo>
                    <a:pt x="162" y="270"/>
                  </a:lnTo>
                  <a:lnTo>
                    <a:pt x="154" y="262"/>
                  </a:lnTo>
                  <a:lnTo>
                    <a:pt x="151" y="259"/>
                  </a:lnTo>
                  <a:lnTo>
                    <a:pt x="147" y="259"/>
                  </a:lnTo>
                  <a:lnTo>
                    <a:pt x="141" y="259"/>
                  </a:lnTo>
                  <a:lnTo>
                    <a:pt x="132" y="257"/>
                  </a:lnTo>
                  <a:lnTo>
                    <a:pt x="122" y="255"/>
                  </a:lnTo>
                  <a:lnTo>
                    <a:pt x="111" y="253"/>
                  </a:lnTo>
                  <a:lnTo>
                    <a:pt x="102" y="249"/>
                  </a:lnTo>
                  <a:lnTo>
                    <a:pt x="94" y="244"/>
                  </a:lnTo>
                  <a:lnTo>
                    <a:pt x="88" y="236"/>
                  </a:lnTo>
                  <a:lnTo>
                    <a:pt x="88" y="225"/>
                  </a:lnTo>
                  <a:lnTo>
                    <a:pt x="88" y="213"/>
                  </a:lnTo>
                  <a:lnTo>
                    <a:pt x="88" y="202"/>
                  </a:lnTo>
                  <a:lnTo>
                    <a:pt x="90" y="196"/>
                  </a:lnTo>
                  <a:lnTo>
                    <a:pt x="75" y="181"/>
                  </a:lnTo>
                  <a:lnTo>
                    <a:pt x="60" y="163"/>
                  </a:lnTo>
                  <a:lnTo>
                    <a:pt x="49" y="149"/>
                  </a:lnTo>
                  <a:lnTo>
                    <a:pt x="43" y="142"/>
                  </a:lnTo>
                  <a:lnTo>
                    <a:pt x="41" y="131"/>
                  </a:lnTo>
                  <a:lnTo>
                    <a:pt x="37" y="112"/>
                  </a:lnTo>
                  <a:lnTo>
                    <a:pt x="34" y="93"/>
                  </a:lnTo>
                  <a:lnTo>
                    <a:pt x="32" y="85"/>
                  </a:lnTo>
                  <a:lnTo>
                    <a:pt x="28" y="85"/>
                  </a:lnTo>
                  <a:lnTo>
                    <a:pt x="24" y="85"/>
                  </a:lnTo>
                  <a:lnTo>
                    <a:pt x="22" y="85"/>
                  </a:lnTo>
                  <a:lnTo>
                    <a:pt x="20" y="87"/>
                  </a:lnTo>
                  <a:lnTo>
                    <a:pt x="20" y="102"/>
                  </a:lnTo>
                  <a:lnTo>
                    <a:pt x="20" y="131"/>
                  </a:lnTo>
                  <a:lnTo>
                    <a:pt x="20" y="159"/>
                  </a:lnTo>
                  <a:lnTo>
                    <a:pt x="22" y="174"/>
                  </a:lnTo>
                  <a:lnTo>
                    <a:pt x="28" y="180"/>
                  </a:lnTo>
                  <a:lnTo>
                    <a:pt x="36" y="189"/>
                  </a:lnTo>
                  <a:lnTo>
                    <a:pt x="43" y="196"/>
                  </a:lnTo>
                  <a:lnTo>
                    <a:pt x="51" y="202"/>
                  </a:lnTo>
                  <a:lnTo>
                    <a:pt x="52" y="213"/>
                  </a:lnTo>
                  <a:lnTo>
                    <a:pt x="54" y="230"/>
                  </a:lnTo>
                  <a:lnTo>
                    <a:pt x="56" y="245"/>
                  </a:lnTo>
                  <a:lnTo>
                    <a:pt x="54" y="253"/>
                  </a:lnTo>
                  <a:lnTo>
                    <a:pt x="54" y="255"/>
                  </a:lnTo>
                  <a:lnTo>
                    <a:pt x="54" y="259"/>
                  </a:lnTo>
                  <a:lnTo>
                    <a:pt x="56" y="261"/>
                  </a:lnTo>
                  <a:lnTo>
                    <a:pt x="58" y="261"/>
                  </a:lnTo>
                  <a:lnTo>
                    <a:pt x="62" y="262"/>
                  </a:lnTo>
                  <a:lnTo>
                    <a:pt x="68" y="264"/>
                  </a:lnTo>
                  <a:lnTo>
                    <a:pt x="71" y="268"/>
                  </a:lnTo>
                  <a:lnTo>
                    <a:pt x="75" y="270"/>
                  </a:lnTo>
                  <a:lnTo>
                    <a:pt x="69" y="281"/>
                  </a:lnTo>
                  <a:lnTo>
                    <a:pt x="64" y="293"/>
                  </a:lnTo>
                  <a:lnTo>
                    <a:pt x="60" y="304"/>
                  </a:lnTo>
                  <a:lnTo>
                    <a:pt x="56" y="311"/>
                  </a:lnTo>
                  <a:lnTo>
                    <a:pt x="43" y="294"/>
                  </a:lnTo>
                  <a:lnTo>
                    <a:pt x="32" y="272"/>
                  </a:lnTo>
                  <a:lnTo>
                    <a:pt x="22" y="244"/>
                  </a:lnTo>
                  <a:lnTo>
                    <a:pt x="15" y="215"/>
                  </a:lnTo>
                  <a:lnTo>
                    <a:pt x="7" y="183"/>
                  </a:lnTo>
                  <a:lnTo>
                    <a:pt x="2" y="153"/>
                  </a:lnTo>
                  <a:lnTo>
                    <a:pt x="0" y="123"/>
                  </a:lnTo>
                  <a:lnTo>
                    <a:pt x="0" y="97"/>
                  </a:lnTo>
                  <a:lnTo>
                    <a:pt x="13" y="80"/>
                  </a:lnTo>
                  <a:lnTo>
                    <a:pt x="28" y="57"/>
                  </a:lnTo>
                  <a:lnTo>
                    <a:pt x="41" y="36"/>
                  </a:lnTo>
                  <a:lnTo>
                    <a:pt x="47" y="25"/>
                  </a:lnTo>
                  <a:lnTo>
                    <a:pt x="60" y="17"/>
                  </a:lnTo>
                  <a:lnTo>
                    <a:pt x="77" y="10"/>
                  </a:lnTo>
                  <a:lnTo>
                    <a:pt x="90" y="2"/>
                  </a:lnTo>
                  <a:lnTo>
                    <a:pt x="98" y="0"/>
                  </a:lnTo>
                  <a:lnTo>
                    <a:pt x="103" y="2"/>
                  </a:lnTo>
                  <a:lnTo>
                    <a:pt x="109" y="6"/>
                  </a:lnTo>
                  <a:lnTo>
                    <a:pt x="117" y="10"/>
                  </a:lnTo>
                  <a:lnTo>
                    <a:pt x="119" y="12"/>
                  </a:lnTo>
                  <a:lnTo>
                    <a:pt x="117" y="14"/>
                  </a:lnTo>
                  <a:lnTo>
                    <a:pt x="111" y="17"/>
                  </a:lnTo>
                  <a:lnTo>
                    <a:pt x="105" y="21"/>
                  </a:lnTo>
                  <a:lnTo>
                    <a:pt x="103" y="27"/>
                  </a:lnTo>
                  <a:lnTo>
                    <a:pt x="109" y="31"/>
                  </a:lnTo>
                  <a:lnTo>
                    <a:pt x="120" y="34"/>
                  </a:lnTo>
                  <a:lnTo>
                    <a:pt x="132" y="38"/>
                  </a:lnTo>
                  <a:lnTo>
                    <a:pt x="137" y="40"/>
                  </a:lnTo>
                  <a:lnTo>
                    <a:pt x="134" y="46"/>
                  </a:lnTo>
                  <a:lnTo>
                    <a:pt x="128" y="57"/>
                  </a:lnTo>
                  <a:lnTo>
                    <a:pt x="122" y="66"/>
                  </a:lnTo>
                  <a:lnTo>
                    <a:pt x="122" y="74"/>
                  </a:lnTo>
                  <a:lnTo>
                    <a:pt x="132" y="76"/>
                  </a:lnTo>
                  <a:lnTo>
                    <a:pt x="147" y="74"/>
                  </a:lnTo>
                  <a:lnTo>
                    <a:pt x="160" y="74"/>
                  </a:lnTo>
                  <a:lnTo>
                    <a:pt x="168" y="74"/>
                  </a:lnTo>
                  <a:lnTo>
                    <a:pt x="162" y="80"/>
                  </a:lnTo>
                  <a:lnTo>
                    <a:pt x="153" y="85"/>
                  </a:lnTo>
                  <a:lnTo>
                    <a:pt x="141" y="91"/>
                  </a:lnTo>
                  <a:lnTo>
                    <a:pt x="136" y="93"/>
                  </a:lnTo>
                  <a:lnTo>
                    <a:pt x="141" y="95"/>
                  </a:lnTo>
                  <a:lnTo>
                    <a:pt x="156" y="97"/>
                  </a:lnTo>
                  <a:lnTo>
                    <a:pt x="171" y="100"/>
                  </a:lnTo>
                  <a:lnTo>
                    <a:pt x="177" y="104"/>
                  </a:lnTo>
                  <a:lnTo>
                    <a:pt x="171" y="106"/>
                  </a:lnTo>
                  <a:lnTo>
                    <a:pt x="160" y="110"/>
                  </a:lnTo>
                  <a:lnTo>
                    <a:pt x="149" y="114"/>
                  </a:lnTo>
                  <a:lnTo>
                    <a:pt x="143" y="119"/>
                  </a:lnTo>
                  <a:lnTo>
                    <a:pt x="149" y="123"/>
                  </a:lnTo>
                  <a:lnTo>
                    <a:pt x="164" y="125"/>
                  </a:lnTo>
                  <a:lnTo>
                    <a:pt x="177" y="129"/>
                  </a:lnTo>
                  <a:lnTo>
                    <a:pt x="185" y="134"/>
                  </a:lnTo>
                  <a:lnTo>
                    <a:pt x="181" y="144"/>
                  </a:lnTo>
                  <a:lnTo>
                    <a:pt x="171" y="151"/>
                  </a:lnTo>
                  <a:lnTo>
                    <a:pt x="160" y="155"/>
                  </a:lnTo>
                  <a:lnTo>
                    <a:pt x="154" y="157"/>
                  </a:lnTo>
                  <a:lnTo>
                    <a:pt x="160" y="164"/>
                  </a:lnTo>
                  <a:lnTo>
                    <a:pt x="171" y="164"/>
                  </a:lnTo>
                  <a:lnTo>
                    <a:pt x="185" y="168"/>
                  </a:lnTo>
                  <a:lnTo>
                    <a:pt x="190" y="183"/>
                  </a:lnTo>
                  <a:lnTo>
                    <a:pt x="187" y="187"/>
                  </a:lnTo>
                  <a:lnTo>
                    <a:pt x="177" y="191"/>
                  </a:lnTo>
                  <a:lnTo>
                    <a:pt x="168" y="195"/>
                  </a:lnTo>
                  <a:lnTo>
                    <a:pt x="164" y="200"/>
                  </a:lnTo>
                  <a:lnTo>
                    <a:pt x="173" y="206"/>
                  </a:lnTo>
                  <a:lnTo>
                    <a:pt x="192" y="213"/>
                  </a:lnTo>
                  <a:lnTo>
                    <a:pt x="211" y="221"/>
                  </a:lnTo>
                  <a:lnTo>
                    <a:pt x="219" y="225"/>
                  </a:lnTo>
                  <a:lnTo>
                    <a:pt x="211" y="229"/>
                  </a:lnTo>
                  <a:lnTo>
                    <a:pt x="194" y="232"/>
                  </a:lnTo>
                  <a:lnTo>
                    <a:pt x="177" y="236"/>
                  </a:lnTo>
                  <a:lnTo>
                    <a:pt x="170" y="238"/>
                  </a:lnTo>
                  <a:lnTo>
                    <a:pt x="171" y="240"/>
                  </a:lnTo>
                  <a:lnTo>
                    <a:pt x="179" y="242"/>
                  </a:lnTo>
                  <a:lnTo>
                    <a:pt x="188" y="244"/>
                  </a:lnTo>
                  <a:lnTo>
                    <a:pt x="202" y="247"/>
                  </a:lnTo>
                  <a:lnTo>
                    <a:pt x="213" y="251"/>
                  </a:lnTo>
                  <a:lnTo>
                    <a:pt x="222" y="255"/>
                  </a:lnTo>
                  <a:lnTo>
                    <a:pt x="230" y="257"/>
                  </a:lnTo>
                  <a:lnTo>
                    <a:pt x="232" y="261"/>
                  </a:lnTo>
                  <a:lnTo>
                    <a:pt x="224" y="264"/>
                  </a:lnTo>
                  <a:lnTo>
                    <a:pt x="207" y="266"/>
                  </a:lnTo>
                  <a:lnTo>
                    <a:pt x="188" y="268"/>
                  </a:lnTo>
                  <a:lnTo>
                    <a:pt x="181" y="270"/>
                  </a:lnTo>
                  <a:lnTo>
                    <a:pt x="190" y="276"/>
                  </a:lnTo>
                  <a:lnTo>
                    <a:pt x="209" y="285"/>
                  </a:lnTo>
                  <a:lnTo>
                    <a:pt x="226" y="294"/>
                  </a:lnTo>
                  <a:lnTo>
                    <a:pt x="236" y="302"/>
                  </a:lnTo>
                  <a:lnTo>
                    <a:pt x="228" y="308"/>
                  </a:lnTo>
                  <a:lnTo>
                    <a:pt x="209" y="311"/>
                  </a:lnTo>
                  <a:lnTo>
                    <a:pt x="190" y="313"/>
                  </a:lnTo>
                  <a:lnTo>
                    <a:pt x="183" y="315"/>
                  </a:lnTo>
                  <a:lnTo>
                    <a:pt x="190" y="319"/>
                  </a:lnTo>
                  <a:lnTo>
                    <a:pt x="207" y="328"/>
                  </a:lnTo>
                  <a:lnTo>
                    <a:pt x="222" y="336"/>
                  </a:lnTo>
                  <a:lnTo>
                    <a:pt x="230" y="342"/>
                  </a:lnTo>
                  <a:lnTo>
                    <a:pt x="222" y="345"/>
                  </a:lnTo>
                  <a:lnTo>
                    <a:pt x="205" y="349"/>
                  </a:lnTo>
                  <a:lnTo>
                    <a:pt x="187" y="353"/>
                  </a:lnTo>
                  <a:lnTo>
                    <a:pt x="179" y="355"/>
                  </a:lnTo>
                  <a:lnTo>
                    <a:pt x="185" y="359"/>
                  </a:lnTo>
                  <a:lnTo>
                    <a:pt x="200" y="366"/>
                  </a:lnTo>
                  <a:lnTo>
                    <a:pt x="213" y="374"/>
                  </a:lnTo>
                  <a:lnTo>
                    <a:pt x="219" y="381"/>
                  </a:lnTo>
                  <a:lnTo>
                    <a:pt x="211" y="387"/>
                  </a:lnTo>
                  <a:lnTo>
                    <a:pt x="194" y="389"/>
                  </a:lnTo>
                  <a:lnTo>
                    <a:pt x="177" y="391"/>
                  </a:lnTo>
                  <a:lnTo>
                    <a:pt x="170" y="394"/>
                  </a:lnTo>
                  <a:lnTo>
                    <a:pt x="175" y="400"/>
                  </a:lnTo>
                  <a:lnTo>
                    <a:pt x="190" y="406"/>
                  </a:lnTo>
                  <a:lnTo>
                    <a:pt x="204" y="409"/>
                  </a:lnTo>
                  <a:lnTo>
                    <a:pt x="209" y="411"/>
                  </a:lnTo>
                  <a:lnTo>
                    <a:pt x="209" y="425"/>
                  </a:lnTo>
                  <a:lnTo>
                    <a:pt x="202" y="426"/>
                  </a:lnTo>
                  <a:lnTo>
                    <a:pt x="185" y="430"/>
                  </a:lnTo>
                  <a:lnTo>
                    <a:pt x="168" y="434"/>
                  </a:lnTo>
                  <a:lnTo>
                    <a:pt x="158" y="438"/>
                  </a:lnTo>
                  <a:lnTo>
                    <a:pt x="166" y="443"/>
                  </a:lnTo>
                  <a:lnTo>
                    <a:pt x="181" y="451"/>
                  </a:lnTo>
                  <a:lnTo>
                    <a:pt x="194" y="460"/>
                  </a:lnTo>
                  <a:lnTo>
                    <a:pt x="202" y="466"/>
                  </a:lnTo>
                  <a:lnTo>
                    <a:pt x="194" y="472"/>
                  </a:lnTo>
                  <a:lnTo>
                    <a:pt x="175" y="477"/>
                  </a:lnTo>
                  <a:lnTo>
                    <a:pt x="156" y="481"/>
                  </a:lnTo>
                  <a:lnTo>
                    <a:pt x="149" y="483"/>
                  </a:lnTo>
                  <a:lnTo>
                    <a:pt x="156" y="487"/>
                  </a:lnTo>
                  <a:lnTo>
                    <a:pt x="173" y="496"/>
                  </a:lnTo>
                  <a:lnTo>
                    <a:pt x="188" y="507"/>
                  </a:lnTo>
                  <a:lnTo>
                    <a:pt x="192" y="517"/>
                  </a:lnTo>
                  <a:lnTo>
                    <a:pt x="188" y="521"/>
                  </a:lnTo>
                  <a:lnTo>
                    <a:pt x="183" y="524"/>
                  </a:lnTo>
                  <a:lnTo>
                    <a:pt x="179" y="526"/>
                  </a:lnTo>
                  <a:lnTo>
                    <a:pt x="175" y="526"/>
                  </a:lnTo>
                  <a:lnTo>
                    <a:pt x="168" y="524"/>
                  </a:lnTo>
                  <a:lnTo>
                    <a:pt x="158" y="523"/>
                  </a:lnTo>
                  <a:lnTo>
                    <a:pt x="147" y="521"/>
                  </a:lnTo>
                  <a:lnTo>
                    <a:pt x="141" y="523"/>
                  </a:lnTo>
                  <a:lnTo>
                    <a:pt x="139" y="524"/>
                  </a:lnTo>
                  <a:lnTo>
                    <a:pt x="137" y="528"/>
                  </a:lnTo>
                  <a:lnTo>
                    <a:pt x="136" y="530"/>
                  </a:lnTo>
                  <a:lnTo>
                    <a:pt x="137" y="532"/>
                  </a:lnTo>
                  <a:lnTo>
                    <a:pt x="143" y="538"/>
                  </a:lnTo>
                  <a:lnTo>
                    <a:pt x="151" y="545"/>
                  </a:lnTo>
                  <a:lnTo>
                    <a:pt x="156" y="553"/>
                  </a:lnTo>
                  <a:lnTo>
                    <a:pt x="162" y="558"/>
                  </a:lnTo>
                  <a:close/>
                </a:path>
              </a:pathLst>
            </a:custGeom>
            <a:solidFill>
              <a:srgbClr val="A87F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6" name="Freeform 180"/>
            <p:cNvSpPr>
              <a:spLocks/>
            </p:cNvSpPr>
            <p:nvPr/>
          </p:nvSpPr>
          <p:spPr bwMode="auto">
            <a:xfrm>
              <a:off x="4427" y="2156"/>
              <a:ext cx="25" cy="69"/>
            </a:xfrm>
            <a:custGeom>
              <a:avLst/>
              <a:gdLst>
                <a:gd name="T0" fmla="*/ 3 w 15"/>
                <a:gd name="T1" fmla="*/ 0 h 42"/>
                <a:gd name="T2" fmla="*/ 12 w 15"/>
                <a:gd name="T3" fmla="*/ 13 h 42"/>
                <a:gd name="T4" fmla="*/ 18 w 15"/>
                <a:gd name="T5" fmla="*/ 31 h 42"/>
                <a:gd name="T6" fmla="*/ 25 w 15"/>
                <a:gd name="T7" fmla="*/ 44 h 42"/>
                <a:gd name="T8" fmla="*/ 25 w 15"/>
                <a:gd name="T9" fmla="*/ 53 h 42"/>
                <a:gd name="T10" fmla="*/ 18 w 15"/>
                <a:gd name="T11" fmla="*/ 59 h 42"/>
                <a:gd name="T12" fmla="*/ 12 w 15"/>
                <a:gd name="T13" fmla="*/ 62 h 42"/>
                <a:gd name="T14" fmla="*/ 5 w 15"/>
                <a:gd name="T15" fmla="*/ 66 h 42"/>
                <a:gd name="T16" fmla="*/ 0 w 15"/>
                <a:gd name="T17" fmla="*/ 69 h 42"/>
                <a:gd name="T18" fmla="*/ 3 w 15"/>
                <a:gd name="T19" fmla="*/ 53 h 42"/>
                <a:gd name="T20" fmla="*/ 3 w 15"/>
                <a:gd name="T21" fmla="*/ 31 h 42"/>
                <a:gd name="T22" fmla="*/ 3 w 15"/>
                <a:gd name="T23" fmla="*/ 13 h 42"/>
                <a:gd name="T24" fmla="*/ 3 w 15"/>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42"/>
                <a:gd name="T41" fmla="*/ 15 w 15"/>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42">
                  <a:moveTo>
                    <a:pt x="2" y="0"/>
                  </a:moveTo>
                  <a:lnTo>
                    <a:pt x="7" y="8"/>
                  </a:lnTo>
                  <a:lnTo>
                    <a:pt x="11" y="19"/>
                  </a:lnTo>
                  <a:lnTo>
                    <a:pt x="15" y="27"/>
                  </a:lnTo>
                  <a:lnTo>
                    <a:pt x="15" y="32"/>
                  </a:lnTo>
                  <a:lnTo>
                    <a:pt x="11" y="36"/>
                  </a:lnTo>
                  <a:lnTo>
                    <a:pt x="7" y="38"/>
                  </a:lnTo>
                  <a:lnTo>
                    <a:pt x="3" y="40"/>
                  </a:lnTo>
                  <a:lnTo>
                    <a:pt x="0" y="42"/>
                  </a:lnTo>
                  <a:lnTo>
                    <a:pt x="2" y="32"/>
                  </a:lnTo>
                  <a:lnTo>
                    <a:pt x="2" y="19"/>
                  </a:lnTo>
                  <a:lnTo>
                    <a:pt x="2" y="8"/>
                  </a:lnTo>
                  <a:lnTo>
                    <a:pt x="2" y="0"/>
                  </a:lnTo>
                  <a:close/>
                </a:path>
              </a:pathLst>
            </a:custGeom>
            <a:solidFill>
              <a:srgbClr val="A87F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7" name="Freeform 181"/>
            <p:cNvSpPr>
              <a:spLocks/>
            </p:cNvSpPr>
            <p:nvPr/>
          </p:nvSpPr>
          <p:spPr bwMode="auto">
            <a:xfrm>
              <a:off x="4427" y="2259"/>
              <a:ext cx="50" cy="34"/>
            </a:xfrm>
            <a:custGeom>
              <a:avLst/>
              <a:gdLst>
                <a:gd name="T0" fmla="*/ 3 w 30"/>
                <a:gd name="T1" fmla="*/ 0 h 21"/>
                <a:gd name="T2" fmla="*/ 3 w 30"/>
                <a:gd name="T3" fmla="*/ 6 h 21"/>
                <a:gd name="T4" fmla="*/ 3 w 30"/>
                <a:gd name="T5" fmla="*/ 16 h 21"/>
                <a:gd name="T6" fmla="*/ 3 w 30"/>
                <a:gd name="T7" fmla="*/ 24 h 21"/>
                <a:gd name="T8" fmla="*/ 0 w 30"/>
                <a:gd name="T9" fmla="*/ 34 h 21"/>
                <a:gd name="T10" fmla="*/ 15 w 30"/>
                <a:gd name="T11" fmla="*/ 28 h 21"/>
                <a:gd name="T12" fmla="*/ 32 w 30"/>
                <a:gd name="T13" fmla="*/ 23 h 21"/>
                <a:gd name="T14" fmla="*/ 43 w 30"/>
                <a:gd name="T15" fmla="*/ 16 h 21"/>
                <a:gd name="T16" fmla="*/ 50 w 30"/>
                <a:gd name="T17" fmla="*/ 13 h 21"/>
                <a:gd name="T18" fmla="*/ 43 w 30"/>
                <a:gd name="T19" fmla="*/ 10 h 21"/>
                <a:gd name="T20" fmla="*/ 32 w 30"/>
                <a:gd name="T21" fmla="*/ 6 h 21"/>
                <a:gd name="T22" fmla="*/ 15 w 30"/>
                <a:gd name="T23" fmla="*/ 0 h 21"/>
                <a:gd name="T24" fmla="*/ 3 w 30"/>
                <a:gd name="T25" fmla="*/ 0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1"/>
                <a:gd name="T41" fmla="*/ 30 w 3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1">
                  <a:moveTo>
                    <a:pt x="2" y="0"/>
                  </a:moveTo>
                  <a:lnTo>
                    <a:pt x="2" y="4"/>
                  </a:lnTo>
                  <a:lnTo>
                    <a:pt x="2" y="10"/>
                  </a:lnTo>
                  <a:lnTo>
                    <a:pt x="2" y="15"/>
                  </a:lnTo>
                  <a:lnTo>
                    <a:pt x="0" y="21"/>
                  </a:lnTo>
                  <a:lnTo>
                    <a:pt x="9" y="17"/>
                  </a:lnTo>
                  <a:lnTo>
                    <a:pt x="19" y="14"/>
                  </a:lnTo>
                  <a:lnTo>
                    <a:pt x="26" y="10"/>
                  </a:lnTo>
                  <a:lnTo>
                    <a:pt x="30" y="8"/>
                  </a:lnTo>
                  <a:lnTo>
                    <a:pt x="26" y="6"/>
                  </a:lnTo>
                  <a:lnTo>
                    <a:pt x="19" y="4"/>
                  </a:lnTo>
                  <a:lnTo>
                    <a:pt x="9" y="0"/>
                  </a:lnTo>
                  <a:lnTo>
                    <a:pt x="2" y="0"/>
                  </a:lnTo>
                  <a:close/>
                </a:path>
              </a:pathLst>
            </a:custGeom>
            <a:solidFill>
              <a:srgbClr val="A87F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8" name="Freeform 182"/>
            <p:cNvSpPr>
              <a:spLocks/>
            </p:cNvSpPr>
            <p:nvPr/>
          </p:nvSpPr>
          <p:spPr bwMode="auto">
            <a:xfrm>
              <a:off x="4424" y="2318"/>
              <a:ext cx="60" cy="53"/>
            </a:xfrm>
            <a:custGeom>
              <a:avLst/>
              <a:gdLst>
                <a:gd name="T0" fmla="*/ 7 w 36"/>
                <a:gd name="T1" fmla="*/ 0 h 32"/>
                <a:gd name="T2" fmla="*/ 18 w 36"/>
                <a:gd name="T3" fmla="*/ 3 h 32"/>
                <a:gd name="T4" fmla="*/ 35 w 36"/>
                <a:gd name="T5" fmla="*/ 10 h 32"/>
                <a:gd name="T6" fmla="*/ 50 w 36"/>
                <a:gd name="T7" fmla="*/ 17 h 32"/>
                <a:gd name="T8" fmla="*/ 60 w 36"/>
                <a:gd name="T9" fmla="*/ 22 h 32"/>
                <a:gd name="T10" fmla="*/ 43 w 36"/>
                <a:gd name="T11" fmla="*/ 28 h 32"/>
                <a:gd name="T12" fmla="*/ 28 w 36"/>
                <a:gd name="T13" fmla="*/ 35 h 32"/>
                <a:gd name="T14" fmla="*/ 12 w 36"/>
                <a:gd name="T15" fmla="*/ 45 h 32"/>
                <a:gd name="T16" fmla="*/ 0 w 36"/>
                <a:gd name="T17" fmla="*/ 53 h 32"/>
                <a:gd name="T18" fmla="*/ 0 w 36"/>
                <a:gd name="T19" fmla="*/ 41 h 32"/>
                <a:gd name="T20" fmla="*/ 3 w 36"/>
                <a:gd name="T21" fmla="*/ 25 h 32"/>
                <a:gd name="T22" fmla="*/ 7 w 36"/>
                <a:gd name="T23" fmla="*/ 10 h 32"/>
                <a:gd name="T24" fmla="*/ 7 w 36"/>
                <a:gd name="T25" fmla="*/ 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32"/>
                <a:gd name="T41" fmla="*/ 36 w 36"/>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32">
                  <a:moveTo>
                    <a:pt x="4" y="0"/>
                  </a:moveTo>
                  <a:lnTo>
                    <a:pt x="11" y="2"/>
                  </a:lnTo>
                  <a:lnTo>
                    <a:pt x="21" y="6"/>
                  </a:lnTo>
                  <a:lnTo>
                    <a:pt x="30" y="10"/>
                  </a:lnTo>
                  <a:lnTo>
                    <a:pt x="36" y="13"/>
                  </a:lnTo>
                  <a:lnTo>
                    <a:pt x="26" y="17"/>
                  </a:lnTo>
                  <a:lnTo>
                    <a:pt x="17" y="21"/>
                  </a:lnTo>
                  <a:lnTo>
                    <a:pt x="7" y="27"/>
                  </a:lnTo>
                  <a:lnTo>
                    <a:pt x="0" y="32"/>
                  </a:lnTo>
                  <a:lnTo>
                    <a:pt x="0" y="25"/>
                  </a:lnTo>
                  <a:lnTo>
                    <a:pt x="2" y="15"/>
                  </a:lnTo>
                  <a:lnTo>
                    <a:pt x="4" y="6"/>
                  </a:lnTo>
                  <a:lnTo>
                    <a:pt x="4" y="0"/>
                  </a:lnTo>
                  <a:close/>
                </a:path>
              </a:pathLst>
            </a:custGeom>
            <a:solidFill>
              <a:srgbClr val="A87F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6189" name="Freeform 183"/>
            <p:cNvSpPr>
              <a:spLocks/>
            </p:cNvSpPr>
            <p:nvPr/>
          </p:nvSpPr>
          <p:spPr bwMode="auto">
            <a:xfrm>
              <a:off x="4354" y="2388"/>
              <a:ext cx="201" cy="1331"/>
            </a:xfrm>
            <a:custGeom>
              <a:avLst/>
              <a:gdLst>
                <a:gd name="T0" fmla="*/ 35 w 121"/>
                <a:gd name="T1" fmla="*/ 224 h 801"/>
                <a:gd name="T2" fmla="*/ 13 w 121"/>
                <a:gd name="T3" fmla="*/ 585 h 801"/>
                <a:gd name="T4" fmla="*/ 35 w 121"/>
                <a:gd name="T5" fmla="*/ 786 h 801"/>
                <a:gd name="T6" fmla="*/ 0 w 121"/>
                <a:gd name="T7" fmla="*/ 1080 h 801"/>
                <a:gd name="T8" fmla="*/ 76 w 121"/>
                <a:gd name="T9" fmla="*/ 1331 h 801"/>
                <a:gd name="T10" fmla="*/ 56 w 121"/>
                <a:gd name="T11" fmla="*/ 1299 h 801"/>
                <a:gd name="T12" fmla="*/ 105 w 121"/>
                <a:gd name="T13" fmla="*/ 1283 h 801"/>
                <a:gd name="T14" fmla="*/ 63 w 121"/>
                <a:gd name="T15" fmla="*/ 1250 h 801"/>
                <a:gd name="T16" fmla="*/ 123 w 121"/>
                <a:gd name="T17" fmla="*/ 1218 h 801"/>
                <a:gd name="T18" fmla="*/ 85 w 121"/>
                <a:gd name="T19" fmla="*/ 1190 h 801"/>
                <a:gd name="T20" fmla="*/ 145 w 121"/>
                <a:gd name="T21" fmla="*/ 1168 h 801"/>
                <a:gd name="T22" fmla="*/ 91 w 121"/>
                <a:gd name="T23" fmla="*/ 1118 h 801"/>
                <a:gd name="T24" fmla="*/ 110 w 121"/>
                <a:gd name="T25" fmla="*/ 1098 h 801"/>
                <a:gd name="T26" fmla="*/ 173 w 121"/>
                <a:gd name="T27" fmla="*/ 1098 h 801"/>
                <a:gd name="T28" fmla="*/ 151 w 121"/>
                <a:gd name="T29" fmla="*/ 1070 h 801"/>
                <a:gd name="T30" fmla="*/ 85 w 121"/>
                <a:gd name="T31" fmla="*/ 1049 h 801"/>
                <a:gd name="T32" fmla="*/ 113 w 121"/>
                <a:gd name="T33" fmla="*/ 1034 h 801"/>
                <a:gd name="T34" fmla="*/ 179 w 121"/>
                <a:gd name="T35" fmla="*/ 1027 h 801"/>
                <a:gd name="T36" fmla="*/ 151 w 121"/>
                <a:gd name="T37" fmla="*/ 1009 h 801"/>
                <a:gd name="T38" fmla="*/ 88 w 121"/>
                <a:gd name="T39" fmla="*/ 982 h 801"/>
                <a:gd name="T40" fmla="*/ 154 w 121"/>
                <a:gd name="T41" fmla="*/ 964 h 801"/>
                <a:gd name="T42" fmla="*/ 138 w 121"/>
                <a:gd name="T43" fmla="*/ 942 h 801"/>
                <a:gd name="T44" fmla="*/ 76 w 121"/>
                <a:gd name="T45" fmla="*/ 921 h 801"/>
                <a:gd name="T46" fmla="*/ 148 w 121"/>
                <a:gd name="T47" fmla="*/ 892 h 801"/>
                <a:gd name="T48" fmla="*/ 98 w 121"/>
                <a:gd name="T49" fmla="*/ 846 h 801"/>
                <a:gd name="T50" fmla="*/ 145 w 121"/>
                <a:gd name="T51" fmla="*/ 811 h 801"/>
                <a:gd name="T52" fmla="*/ 91 w 121"/>
                <a:gd name="T53" fmla="*/ 758 h 801"/>
                <a:gd name="T54" fmla="*/ 123 w 121"/>
                <a:gd name="T55" fmla="*/ 729 h 801"/>
                <a:gd name="T56" fmla="*/ 78 w 121"/>
                <a:gd name="T57" fmla="*/ 695 h 801"/>
                <a:gd name="T58" fmla="*/ 120 w 121"/>
                <a:gd name="T59" fmla="*/ 680 h 801"/>
                <a:gd name="T60" fmla="*/ 88 w 121"/>
                <a:gd name="T61" fmla="*/ 638 h 801"/>
                <a:gd name="T62" fmla="*/ 123 w 121"/>
                <a:gd name="T63" fmla="*/ 610 h 801"/>
                <a:gd name="T64" fmla="*/ 85 w 121"/>
                <a:gd name="T65" fmla="*/ 582 h 801"/>
                <a:gd name="T66" fmla="*/ 133 w 121"/>
                <a:gd name="T67" fmla="*/ 560 h 801"/>
                <a:gd name="T68" fmla="*/ 91 w 121"/>
                <a:gd name="T69" fmla="*/ 520 h 801"/>
                <a:gd name="T70" fmla="*/ 141 w 121"/>
                <a:gd name="T71" fmla="*/ 497 h 801"/>
                <a:gd name="T72" fmla="*/ 110 w 121"/>
                <a:gd name="T73" fmla="*/ 464 h 801"/>
                <a:gd name="T74" fmla="*/ 151 w 121"/>
                <a:gd name="T75" fmla="*/ 432 h 801"/>
                <a:gd name="T76" fmla="*/ 120 w 121"/>
                <a:gd name="T77" fmla="*/ 390 h 801"/>
                <a:gd name="T78" fmla="*/ 173 w 121"/>
                <a:gd name="T79" fmla="*/ 366 h 801"/>
                <a:gd name="T80" fmla="*/ 138 w 121"/>
                <a:gd name="T81" fmla="*/ 329 h 801"/>
                <a:gd name="T82" fmla="*/ 188 w 121"/>
                <a:gd name="T83" fmla="*/ 302 h 801"/>
                <a:gd name="T84" fmla="*/ 145 w 121"/>
                <a:gd name="T85" fmla="*/ 256 h 801"/>
                <a:gd name="T86" fmla="*/ 188 w 121"/>
                <a:gd name="T87" fmla="*/ 221 h 801"/>
                <a:gd name="T88" fmla="*/ 135 w 121"/>
                <a:gd name="T89" fmla="*/ 188 h 801"/>
                <a:gd name="T90" fmla="*/ 186 w 121"/>
                <a:gd name="T91" fmla="*/ 163 h 801"/>
                <a:gd name="T92" fmla="*/ 138 w 121"/>
                <a:gd name="T93" fmla="*/ 121 h 801"/>
                <a:gd name="T94" fmla="*/ 179 w 121"/>
                <a:gd name="T95" fmla="*/ 86 h 801"/>
                <a:gd name="T96" fmla="*/ 126 w 121"/>
                <a:gd name="T97" fmla="*/ 58 h 801"/>
                <a:gd name="T98" fmla="*/ 166 w 121"/>
                <a:gd name="T99" fmla="*/ 28 h 801"/>
                <a:gd name="T100" fmla="*/ 133 w 121"/>
                <a:gd name="T101" fmla="*/ 8 h 801"/>
                <a:gd name="T102" fmla="*/ 78 w 121"/>
                <a:gd name="T103" fmla="*/ 2 h 8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1"/>
                <a:gd name="T157" fmla="*/ 0 h 801"/>
                <a:gd name="T158" fmla="*/ 121 w 121"/>
                <a:gd name="T159" fmla="*/ 801 h 8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1" h="801">
                  <a:moveTo>
                    <a:pt x="40" y="0"/>
                  </a:moveTo>
                  <a:lnTo>
                    <a:pt x="34" y="22"/>
                  </a:lnTo>
                  <a:lnTo>
                    <a:pt x="27" y="64"/>
                  </a:lnTo>
                  <a:lnTo>
                    <a:pt x="21" y="135"/>
                  </a:lnTo>
                  <a:lnTo>
                    <a:pt x="25" y="245"/>
                  </a:lnTo>
                  <a:lnTo>
                    <a:pt x="17" y="282"/>
                  </a:lnTo>
                  <a:lnTo>
                    <a:pt x="12" y="320"/>
                  </a:lnTo>
                  <a:lnTo>
                    <a:pt x="8" y="352"/>
                  </a:lnTo>
                  <a:lnTo>
                    <a:pt x="6" y="371"/>
                  </a:lnTo>
                  <a:lnTo>
                    <a:pt x="10" y="394"/>
                  </a:lnTo>
                  <a:lnTo>
                    <a:pt x="17" y="431"/>
                  </a:lnTo>
                  <a:lnTo>
                    <a:pt x="21" y="473"/>
                  </a:lnTo>
                  <a:lnTo>
                    <a:pt x="21" y="509"/>
                  </a:lnTo>
                  <a:lnTo>
                    <a:pt x="13" y="535"/>
                  </a:lnTo>
                  <a:lnTo>
                    <a:pt x="4" y="573"/>
                  </a:lnTo>
                  <a:lnTo>
                    <a:pt x="0" y="650"/>
                  </a:lnTo>
                  <a:lnTo>
                    <a:pt x="15" y="791"/>
                  </a:lnTo>
                  <a:lnTo>
                    <a:pt x="23" y="795"/>
                  </a:lnTo>
                  <a:lnTo>
                    <a:pt x="34" y="799"/>
                  </a:lnTo>
                  <a:lnTo>
                    <a:pt x="46" y="801"/>
                  </a:lnTo>
                  <a:lnTo>
                    <a:pt x="53" y="799"/>
                  </a:lnTo>
                  <a:lnTo>
                    <a:pt x="51" y="795"/>
                  </a:lnTo>
                  <a:lnTo>
                    <a:pt x="44" y="789"/>
                  </a:lnTo>
                  <a:lnTo>
                    <a:pt x="34" y="782"/>
                  </a:lnTo>
                  <a:lnTo>
                    <a:pt x="30" y="776"/>
                  </a:lnTo>
                  <a:lnTo>
                    <a:pt x="38" y="772"/>
                  </a:lnTo>
                  <a:lnTo>
                    <a:pt x="51" y="772"/>
                  </a:lnTo>
                  <a:lnTo>
                    <a:pt x="63" y="772"/>
                  </a:lnTo>
                  <a:lnTo>
                    <a:pt x="68" y="769"/>
                  </a:lnTo>
                  <a:lnTo>
                    <a:pt x="63" y="761"/>
                  </a:lnTo>
                  <a:lnTo>
                    <a:pt x="51" y="755"/>
                  </a:lnTo>
                  <a:lnTo>
                    <a:pt x="38" y="752"/>
                  </a:lnTo>
                  <a:lnTo>
                    <a:pt x="32" y="748"/>
                  </a:lnTo>
                  <a:lnTo>
                    <a:pt x="40" y="742"/>
                  </a:lnTo>
                  <a:lnTo>
                    <a:pt x="57" y="737"/>
                  </a:lnTo>
                  <a:lnTo>
                    <a:pt x="74" y="733"/>
                  </a:lnTo>
                  <a:lnTo>
                    <a:pt x="81" y="727"/>
                  </a:lnTo>
                  <a:lnTo>
                    <a:pt x="76" y="723"/>
                  </a:lnTo>
                  <a:lnTo>
                    <a:pt x="64" y="720"/>
                  </a:lnTo>
                  <a:lnTo>
                    <a:pt x="51" y="716"/>
                  </a:lnTo>
                  <a:lnTo>
                    <a:pt x="46" y="710"/>
                  </a:lnTo>
                  <a:lnTo>
                    <a:pt x="53" y="706"/>
                  </a:lnTo>
                  <a:lnTo>
                    <a:pt x="70" y="705"/>
                  </a:lnTo>
                  <a:lnTo>
                    <a:pt x="87" y="703"/>
                  </a:lnTo>
                  <a:lnTo>
                    <a:pt x="95" y="699"/>
                  </a:lnTo>
                  <a:lnTo>
                    <a:pt x="87" y="691"/>
                  </a:lnTo>
                  <a:lnTo>
                    <a:pt x="72" y="682"/>
                  </a:lnTo>
                  <a:lnTo>
                    <a:pt x="55" y="673"/>
                  </a:lnTo>
                  <a:lnTo>
                    <a:pt x="47" y="665"/>
                  </a:lnTo>
                  <a:lnTo>
                    <a:pt x="49" y="663"/>
                  </a:lnTo>
                  <a:lnTo>
                    <a:pt x="57" y="663"/>
                  </a:lnTo>
                  <a:lnTo>
                    <a:pt x="66" y="661"/>
                  </a:lnTo>
                  <a:lnTo>
                    <a:pt x="78" y="661"/>
                  </a:lnTo>
                  <a:lnTo>
                    <a:pt x="87" y="661"/>
                  </a:lnTo>
                  <a:lnTo>
                    <a:pt x="98" y="661"/>
                  </a:lnTo>
                  <a:lnTo>
                    <a:pt x="104" y="661"/>
                  </a:lnTo>
                  <a:lnTo>
                    <a:pt x="108" y="659"/>
                  </a:lnTo>
                  <a:lnTo>
                    <a:pt x="106" y="654"/>
                  </a:lnTo>
                  <a:lnTo>
                    <a:pt x="100" y="650"/>
                  </a:lnTo>
                  <a:lnTo>
                    <a:pt x="91" y="644"/>
                  </a:lnTo>
                  <a:lnTo>
                    <a:pt x="80" y="640"/>
                  </a:lnTo>
                  <a:lnTo>
                    <a:pt x="68" y="637"/>
                  </a:lnTo>
                  <a:lnTo>
                    <a:pt x="59" y="635"/>
                  </a:lnTo>
                  <a:lnTo>
                    <a:pt x="51" y="631"/>
                  </a:lnTo>
                  <a:lnTo>
                    <a:pt x="49" y="627"/>
                  </a:lnTo>
                  <a:lnTo>
                    <a:pt x="51" y="624"/>
                  </a:lnTo>
                  <a:lnTo>
                    <a:pt x="59" y="622"/>
                  </a:lnTo>
                  <a:lnTo>
                    <a:pt x="68" y="622"/>
                  </a:lnTo>
                  <a:lnTo>
                    <a:pt x="80" y="620"/>
                  </a:lnTo>
                  <a:lnTo>
                    <a:pt x="91" y="620"/>
                  </a:lnTo>
                  <a:lnTo>
                    <a:pt x="100" y="620"/>
                  </a:lnTo>
                  <a:lnTo>
                    <a:pt x="108" y="618"/>
                  </a:lnTo>
                  <a:lnTo>
                    <a:pt x="110" y="616"/>
                  </a:lnTo>
                  <a:lnTo>
                    <a:pt x="108" y="614"/>
                  </a:lnTo>
                  <a:lnTo>
                    <a:pt x="100" y="610"/>
                  </a:lnTo>
                  <a:lnTo>
                    <a:pt x="91" y="607"/>
                  </a:lnTo>
                  <a:lnTo>
                    <a:pt x="81" y="603"/>
                  </a:lnTo>
                  <a:lnTo>
                    <a:pt x="70" y="599"/>
                  </a:lnTo>
                  <a:lnTo>
                    <a:pt x="61" y="595"/>
                  </a:lnTo>
                  <a:lnTo>
                    <a:pt x="53" y="591"/>
                  </a:lnTo>
                  <a:lnTo>
                    <a:pt x="51" y="590"/>
                  </a:lnTo>
                  <a:lnTo>
                    <a:pt x="59" y="586"/>
                  </a:lnTo>
                  <a:lnTo>
                    <a:pt x="76" y="582"/>
                  </a:lnTo>
                  <a:lnTo>
                    <a:pt x="93" y="580"/>
                  </a:lnTo>
                  <a:lnTo>
                    <a:pt x="100" y="576"/>
                  </a:lnTo>
                  <a:lnTo>
                    <a:pt x="98" y="575"/>
                  </a:lnTo>
                  <a:lnTo>
                    <a:pt x="91" y="571"/>
                  </a:lnTo>
                  <a:lnTo>
                    <a:pt x="83" y="567"/>
                  </a:lnTo>
                  <a:lnTo>
                    <a:pt x="72" y="563"/>
                  </a:lnTo>
                  <a:lnTo>
                    <a:pt x="61" y="559"/>
                  </a:lnTo>
                  <a:lnTo>
                    <a:pt x="53" y="556"/>
                  </a:lnTo>
                  <a:lnTo>
                    <a:pt x="46" y="554"/>
                  </a:lnTo>
                  <a:lnTo>
                    <a:pt x="44" y="550"/>
                  </a:lnTo>
                  <a:lnTo>
                    <a:pt x="51" y="544"/>
                  </a:lnTo>
                  <a:lnTo>
                    <a:pt x="70" y="541"/>
                  </a:lnTo>
                  <a:lnTo>
                    <a:pt x="89" y="537"/>
                  </a:lnTo>
                  <a:lnTo>
                    <a:pt x="96" y="533"/>
                  </a:lnTo>
                  <a:lnTo>
                    <a:pt x="89" y="527"/>
                  </a:lnTo>
                  <a:lnTo>
                    <a:pt x="74" y="518"/>
                  </a:lnTo>
                  <a:lnTo>
                    <a:pt x="59" y="509"/>
                  </a:lnTo>
                  <a:lnTo>
                    <a:pt x="51" y="503"/>
                  </a:lnTo>
                  <a:lnTo>
                    <a:pt x="59" y="497"/>
                  </a:lnTo>
                  <a:lnTo>
                    <a:pt x="74" y="492"/>
                  </a:lnTo>
                  <a:lnTo>
                    <a:pt x="87" y="488"/>
                  </a:lnTo>
                  <a:lnTo>
                    <a:pt x="95" y="482"/>
                  </a:lnTo>
                  <a:lnTo>
                    <a:pt x="89" y="475"/>
                  </a:lnTo>
                  <a:lnTo>
                    <a:pt x="72" y="465"/>
                  </a:lnTo>
                  <a:lnTo>
                    <a:pt x="55" y="456"/>
                  </a:lnTo>
                  <a:lnTo>
                    <a:pt x="47" y="450"/>
                  </a:lnTo>
                  <a:lnTo>
                    <a:pt x="53" y="446"/>
                  </a:lnTo>
                  <a:lnTo>
                    <a:pt x="63" y="443"/>
                  </a:lnTo>
                  <a:lnTo>
                    <a:pt x="74" y="439"/>
                  </a:lnTo>
                  <a:lnTo>
                    <a:pt x="80" y="431"/>
                  </a:lnTo>
                  <a:lnTo>
                    <a:pt x="74" y="424"/>
                  </a:lnTo>
                  <a:lnTo>
                    <a:pt x="61" y="420"/>
                  </a:lnTo>
                  <a:lnTo>
                    <a:pt x="47" y="418"/>
                  </a:lnTo>
                  <a:lnTo>
                    <a:pt x="42" y="414"/>
                  </a:lnTo>
                  <a:lnTo>
                    <a:pt x="47" y="412"/>
                  </a:lnTo>
                  <a:lnTo>
                    <a:pt x="59" y="411"/>
                  </a:lnTo>
                  <a:lnTo>
                    <a:pt x="72" y="409"/>
                  </a:lnTo>
                  <a:lnTo>
                    <a:pt x="78" y="401"/>
                  </a:lnTo>
                  <a:lnTo>
                    <a:pt x="74" y="394"/>
                  </a:lnTo>
                  <a:lnTo>
                    <a:pt x="64" y="388"/>
                  </a:lnTo>
                  <a:lnTo>
                    <a:pt x="53" y="384"/>
                  </a:lnTo>
                  <a:lnTo>
                    <a:pt x="47" y="378"/>
                  </a:lnTo>
                  <a:lnTo>
                    <a:pt x="53" y="373"/>
                  </a:lnTo>
                  <a:lnTo>
                    <a:pt x="64" y="371"/>
                  </a:lnTo>
                  <a:lnTo>
                    <a:pt x="74" y="367"/>
                  </a:lnTo>
                  <a:lnTo>
                    <a:pt x="80" y="362"/>
                  </a:lnTo>
                  <a:lnTo>
                    <a:pt x="74" y="354"/>
                  </a:lnTo>
                  <a:lnTo>
                    <a:pt x="63" y="352"/>
                  </a:lnTo>
                  <a:lnTo>
                    <a:pt x="51" y="350"/>
                  </a:lnTo>
                  <a:lnTo>
                    <a:pt x="46" y="346"/>
                  </a:lnTo>
                  <a:lnTo>
                    <a:pt x="51" y="343"/>
                  </a:lnTo>
                  <a:lnTo>
                    <a:pt x="66" y="339"/>
                  </a:lnTo>
                  <a:lnTo>
                    <a:pt x="80" y="337"/>
                  </a:lnTo>
                  <a:lnTo>
                    <a:pt x="85" y="331"/>
                  </a:lnTo>
                  <a:lnTo>
                    <a:pt x="80" y="326"/>
                  </a:lnTo>
                  <a:lnTo>
                    <a:pt x="68" y="318"/>
                  </a:lnTo>
                  <a:lnTo>
                    <a:pt x="55" y="313"/>
                  </a:lnTo>
                  <a:lnTo>
                    <a:pt x="49" y="307"/>
                  </a:lnTo>
                  <a:lnTo>
                    <a:pt x="57" y="301"/>
                  </a:lnTo>
                  <a:lnTo>
                    <a:pt x="72" y="301"/>
                  </a:lnTo>
                  <a:lnTo>
                    <a:pt x="85" y="299"/>
                  </a:lnTo>
                  <a:lnTo>
                    <a:pt x="93" y="292"/>
                  </a:lnTo>
                  <a:lnTo>
                    <a:pt x="87" y="284"/>
                  </a:lnTo>
                  <a:lnTo>
                    <a:pt x="78" y="280"/>
                  </a:lnTo>
                  <a:lnTo>
                    <a:pt x="66" y="279"/>
                  </a:lnTo>
                  <a:lnTo>
                    <a:pt x="61" y="273"/>
                  </a:lnTo>
                  <a:lnTo>
                    <a:pt x="66" y="269"/>
                  </a:lnTo>
                  <a:lnTo>
                    <a:pt x="80" y="265"/>
                  </a:lnTo>
                  <a:lnTo>
                    <a:pt x="91" y="260"/>
                  </a:lnTo>
                  <a:lnTo>
                    <a:pt x="98" y="252"/>
                  </a:lnTo>
                  <a:lnTo>
                    <a:pt x="95" y="245"/>
                  </a:lnTo>
                  <a:lnTo>
                    <a:pt x="83" y="239"/>
                  </a:lnTo>
                  <a:lnTo>
                    <a:pt x="72" y="235"/>
                  </a:lnTo>
                  <a:lnTo>
                    <a:pt x="66" y="230"/>
                  </a:lnTo>
                  <a:lnTo>
                    <a:pt x="74" y="224"/>
                  </a:lnTo>
                  <a:lnTo>
                    <a:pt x="89" y="222"/>
                  </a:lnTo>
                  <a:lnTo>
                    <a:pt x="104" y="220"/>
                  </a:lnTo>
                  <a:lnTo>
                    <a:pt x="112" y="214"/>
                  </a:lnTo>
                  <a:lnTo>
                    <a:pt x="108" y="207"/>
                  </a:lnTo>
                  <a:lnTo>
                    <a:pt x="96" y="201"/>
                  </a:lnTo>
                  <a:lnTo>
                    <a:pt x="83" y="198"/>
                  </a:lnTo>
                  <a:lnTo>
                    <a:pt x="78" y="192"/>
                  </a:lnTo>
                  <a:lnTo>
                    <a:pt x="83" y="190"/>
                  </a:lnTo>
                  <a:lnTo>
                    <a:pt x="98" y="186"/>
                  </a:lnTo>
                  <a:lnTo>
                    <a:pt x="113" y="182"/>
                  </a:lnTo>
                  <a:lnTo>
                    <a:pt x="119" y="169"/>
                  </a:lnTo>
                  <a:lnTo>
                    <a:pt x="113" y="164"/>
                  </a:lnTo>
                  <a:lnTo>
                    <a:pt x="100" y="158"/>
                  </a:lnTo>
                  <a:lnTo>
                    <a:pt x="87" y="154"/>
                  </a:lnTo>
                  <a:lnTo>
                    <a:pt x="81" y="147"/>
                  </a:lnTo>
                  <a:lnTo>
                    <a:pt x="87" y="141"/>
                  </a:lnTo>
                  <a:lnTo>
                    <a:pt x="100" y="137"/>
                  </a:lnTo>
                  <a:lnTo>
                    <a:pt x="113" y="133"/>
                  </a:lnTo>
                  <a:lnTo>
                    <a:pt x="121" y="128"/>
                  </a:lnTo>
                  <a:lnTo>
                    <a:pt x="115" y="120"/>
                  </a:lnTo>
                  <a:lnTo>
                    <a:pt x="98" y="115"/>
                  </a:lnTo>
                  <a:lnTo>
                    <a:pt x="81" y="113"/>
                  </a:lnTo>
                  <a:lnTo>
                    <a:pt x="74" y="109"/>
                  </a:lnTo>
                  <a:lnTo>
                    <a:pt x="81" y="103"/>
                  </a:lnTo>
                  <a:lnTo>
                    <a:pt x="96" y="100"/>
                  </a:lnTo>
                  <a:lnTo>
                    <a:pt x="112" y="98"/>
                  </a:lnTo>
                  <a:lnTo>
                    <a:pt x="119" y="92"/>
                  </a:lnTo>
                  <a:lnTo>
                    <a:pt x="112" y="86"/>
                  </a:lnTo>
                  <a:lnTo>
                    <a:pt x="98" y="79"/>
                  </a:lnTo>
                  <a:lnTo>
                    <a:pt x="83" y="73"/>
                  </a:lnTo>
                  <a:lnTo>
                    <a:pt x="76" y="67"/>
                  </a:lnTo>
                  <a:lnTo>
                    <a:pt x="81" y="64"/>
                  </a:lnTo>
                  <a:lnTo>
                    <a:pt x="95" y="58"/>
                  </a:lnTo>
                  <a:lnTo>
                    <a:pt x="108" y="52"/>
                  </a:lnTo>
                  <a:lnTo>
                    <a:pt x="113" y="45"/>
                  </a:lnTo>
                  <a:lnTo>
                    <a:pt x="106" y="39"/>
                  </a:lnTo>
                  <a:lnTo>
                    <a:pt x="91" y="37"/>
                  </a:lnTo>
                  <a:lnTo>
                    <a:pt x="76" y="35"/>
                  </a:lnTo>
                  <a:lnTo>
                    <a:pt x="68" y="30"/>
                  </a:lnTo>
                  <a:lnTo>
                    <a:pt x="74" y="24"/>
                  </a:lnTo>
                  <a:lnTo>
                    <a:pt x="87" y="20"/>
                  </a:lnTo>
                  <a:lnTo>
                    <a:pt x="100" y="17"/>
                  </a:lnTo>
                  <a:lnTo>
                    <a:pt x="106" y="7"/>
                  </a:lnTo>
                  <a:lnTo>
                    <a:pt x="98" y="7"/>
                  </a:lnTo>
                  <a:lnTo>
                    <a:pt x="89" y="5"/>
                  </a:lnTo>
                  <a:lnTo>
                    <a:pt x="80" y="5"/>
                  </a:lnTo>
                  <a:lnTo>
                    <a:pt x="72" y="3"/>
                  </a:lnTo>
                  <a:lnTo>
                    <a:pt x="63" y="3"/>
                  </a:lnTo>
                  <a:lnTo>
                    <a:pt x="55" y="1"/>
                  </a:lnTo>
                  <a:lnTo>
                    <a:pt x="47" y="1"/>
                  </a:lnTo>
                  <a:lnTo>
                    <a:pt x="40" y="0"/>
                  </a:lnTo>
                  <a:close/>
                </a:path>
              </a:pathLst>
            </a:custGeom>
            <a:solidFill>
              <a:srgbClr val="A87F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grpSp>
      <p:grpSp>
        <p:nvGrpSpPr>
          <p:cNvPr id="2" name="Group 1"/>
          <p:cNvGrpSpPr/>
          <p:nvPr/>
        </p:nvGrpSpPr>
        <p:grpSpPr>
          <a:xfrm>
            <a:off x="311150" y="990600"/>
            <a:ext cx="5937250" cy="2210614"/>
            <a:chOff x="311150" y="990600"/>
            <a:chExt cx="5937250" cy="2210614"/>
          </a:xfrm>
        </p:grpSpPr>
        <p:sp>
          <p:nvSpPr>
            <p:cNvPr id="6149" name="AutoShape 3"/>
            <p:cNvSpPr>
              <a:spLocks noChangeArrowheads="1"/>
            </p:cNvSpPr>
            <p:nvPr/>
          </p:nvSpPr>
          <p:spPr bwMode="auto">
            <a:xfrm>
              <a:off x="311150" y="990600"/>
              <a:ext cx="5859462" cy="2209800"/>
            </a:xfrm>
            <a:prstGeom prst="wedgeRoundRectCallout">
              <a:avLst>
                <a:gd name="adj1" fmla="val 59139"/>
                <a:gd name="adj2" fmla="val -10921"/>
                <a:gd name="adj3" fmla="val 16667"/>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6151" name="Text Box 241"/>
            <p:cNvSpPr txBox="1">
              <a:spLocks noChangeArrowheads="1"/>
            </p:cNvSpPr>
            <p:nvPr/>
          </p:nvSpPr>
          <p:spPr bwMode="auto">
            <a:xfrm>
              <a:off x="463549" y="1016000"/>
              <a:ext cx="5784851" cy="2185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0" fontAlgn="base" hangingPunct="0">
                <a:spcBef>
                  <a:spcPct val="0"/>
                </a:spcBef>
                <a:spcAft>
                  <a:spcPct val="0"/>
                </a:spcAft>
                <a:buFontTx/>
                <a:buNone/>
              </a:pPr>
              <a:r>
                <a:rPr lang="en-US" altLang="en-US" dirty="0">
                  <a:solidFill>
                    <a:srgbClr val="000000"/>
                  </a:solidFill>
                </a:rPr>
                <a:t>I, </a:t>
              </a:r>
              <a:r>
                <a:rPr lang="en-US" altLang="en-US" sz="3600" b="1" u="sng" dirty="0">
                  <a:solidFill>
                    <a:srgbClr val="000000"/>
                  </a:solidFill>
                </a:rPr>
                <a:t>Moses</a:t>
              </a:r>
              <a:r>
                <a:rPr lang="en-US" altLang="en-US" dirty="0">
                  <a:solidFill>
                    <a:srgbClr val="000000"/>
                  </a:solidFill>
                </a:rPr>
                <a:t>, </a:t>
              </a:r>
              <a:r>
                <a:rPr lang="en-US" altLang="en-US" dirty="0" smtClean="0">
                  <a:solidFill>
                    <a:srgbClr val="000000"/>
                  </a:solidFill>
                </a:rPr>
                <a:t>welcomes </a:t>
              </a:r>
              <a:r>
                <a:rPr lang="en-US" altLang="en-US" dirty="0">
                  <a:solidFill>
                    <a:srgbClr val="000000"/>
                  </a:solidFill>
                </a:rPr>
                <a:t>all </a:t>
              </a:r>
              <a:r>
                <a:rPr lang="en-US" altLang="en-US" dirty="0" smtClean="0">
                  <a:solidFill>
                    <a:srgbClr val="000000"/>
                  </a:solidFill>
                </a:rPr>
                <a:t>people who </a:t>
              </a:r>
              <a:r>
                <a:rPr lang="en-US" altLang="en-US" dirty="0">
                  <a:solidFill>
                    <a:srgbClr val="000000"/>
                  </a:solidFill>
                </a:rPr>
                <a:t>are of </a:t>
              </a:r>
              <a:r>
                <a:rPr lang="en-US" altLang="en-US" b="1" dirty="0" smtClean="0">
                  <a:solidFill>
                    <a:srgbClr val="000000"/>
                  </a:solidFill>
                </a:rPr>
                <a:t>one </a:t>
              </a:r>
              <a:r>
                <a:rPr lang="en-US" altLang="en-US" b="1" dirty="0">
                  <a:solidFill>
                    <a:srgbClr val="000000"/>
                  </a:solidFill>
                </a:rPr>
                <a:t>Heart and </a:t>
              </a:r>
              <a:r>
                <a:rPr lang="en-US" altLang="en-US" b="1" dirty="0" smtClean="0">
                  <a:solidFill>
                    <a:srgbClr val="000000"/>
                  </a:solidFill>
                </a:rPr>
                <a:t>one Mind </a:t>
              </a:r>
              <a:r>
                <a:rPr lang="en-US" altLang="en-US" dirty="0" smtClean="0">
                  <a:solidFill>
                    <a:srgbClr val="000000"/>
                  </a:solidFill>
                </a:rPr>
                <a:t>to    </a:t>
              </a:r>
              <a:r>
                <a:rPr lang="en-US" altLang="en-US" b="1" dirty="0">
                  <a:solidFill>
                    <a:srgbClr val="000000"/>
                  </a:solidFill>
                </a:rPr>
                <a:t>ion</a:t>
              </a:r>
              <a:r>
                <a:rPr lang="en-US" altLang="en-US" dirty="0">
                  <a:solidFill>
                    <a:srgbClr val="000000"/>
                  </a:solidFill>
                </a:rPr>
                <a:t>. </a:t>
              </a:r>
              <a:r>
                <a:rPr lang="en-US" altLang="en-US" dirty="0" smtClean="0">
                  <a:solidFill>
                    <a:srgbClr val="000000"/>
                  </a:solidFill>
                </a:rPr>
                <a:t>Especially newly ordained Elders </a:t>
              </a:r>
              <a:r>
                <a:rPr lang="en-US" altLang="en-US" dirty="0">
                  <a:solidFill>
                    <a:srgbClr val="000000"/>
                  </a:solidFill>
                </a:rPr>
                <a:t>(age </a:t>
              </a:r>
              <a:r>
                <a:rPr lang="en-US" altLang="en-US" sz="3600" b="1" u="sng" dirty="0">
                  <a:solidFill>
                    <a:srgbClr val="000000"/>
                  </a:solidFill>
                </a:rPr>
                <a:t>18</a:t>
              </a:r>
              <a:r>
                <a:rPr lang="en-US" altLang="en-US" dirty="0">
                  <a:solidFill>
                    <a:srgbClr val="000000"/>
                  </a:solidFill>
                </a:rPr>
                <a:t>).</a:t>
              </a:r>
            </a:p>
          </p:txBody>
        </p:sp>
        <p:sp>
          <p:nvSpPr>
            <p:cNvPr id="6152" name="Text Box 243"/>
            <p:cNvSpPr txBox="1">
              <a:spLocks noChangeArrowheads="1"/>
            </p:cNvSpPr>
            <p:nvPr/>
          </p:nvSpPr>
          <p:spPr bwMode="auto">
            <a:xfrm>
              <a:off x="1873250" y="2057400"/>
              <a:ext cx="488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r>
                <a:rPr lang="en-US" altLang="en-US" sz="3600" b="1" dirty="0">
                  <a:solidFill>
                    <a:srgbClr val="000000"/>
                  </a:solidFill>
                  <a:latin typeface="Arial Black" panose="020B0A04020102020204" pitchFamily="34" charset="0"/>
                </a:rPr>
                <a:t>7</a:t>
              </a:r>
            </a:p>
          </p:txBody>
        </p:sp>
        <p:sp>
          <p:nvSpPr>
            <p:cNvPr id="6153" name="Line 244"/>
            <p:cNvSpPr>
              <a:spLocks noChangeShapeType="1"/>
            </p:cNvSpPr>
            <p:nvPr/>
          </p:nvSpPr>
          <p:spPr bwMode="auto">
            <a:xfrm>
              <a:off x="2036138" y="2528887"/>
              <a:ext cx="228600" cy="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eaLnBrk="0" fontAlgn="base" hangingPunct="0">
                <a:spcBef>
                  <a:spcPct val="0"/>
                </a:spcBef>
                <a:spcAft>
                  <a:spcPct val="0"/>
                </a:spcAft>
              </a:pPr>
              <a:endParaRPr lang="en-US" sz="2400">
                <a:solidFill>
                  <a:srgbClr val="000000"/>
                </a:solidFill>
              </a:endParaRPr>
            </a:p>
          </p:txBody>
        </p:sp>
      </p:grpSp>
      <p:grpSp>
        <p:nvGrpSpPr>
          <p:cNvPr id="3" name="Group 2"/>
          <p:cNvGrpSpPr/>
          <p:nvPr/>
        </p:nvGrpSpPr>
        <p:grpSpPr>
          <a:xfrm>
            <a:off x="152400" y="4953000"/>
            <a:ext cx="3733800" cy="1828800"/>
            <a:chOff x="152400" y="4953000"/>
            <a:chExt cx="3733800" cy="1828800"/>
          </a:xfrm>
        </p:grpSpPr>
        <p:sp>
          <p:nvSpPr>
            <p:cNvPr id="6146" name="Rectangle 453"/>
            <p:cNvSpPr>
              <a:spLocks noChangeArrowheads="1"/>
            </p:cNvSpPr>
            <p:nvPr/>
          </p:nvSpPr>
          <p:spPr bwMode="auto">
            <a:xfrm>
              <a:off x="1905000" y="5334000"/>
              <a:ext cx="152400" cy="1447800"/>
            </a:xfrm>
            <a:prstGeom prst="rect">
              <a:avLst/>
            </a:prstGeom>
            <a:solidFill>
              <a:srgbClr val="993300"/>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grpSp>
          <p:nvGrpSpPr>
            <p:cNvPr id="6154" name="Group 452"/>
            <p:cNvGrpSpPr>
              <a:grpSpLocks/>
            </p:cNvGrpSpPr>
            <p:nvPr/>
          </p:nvGrpSpPr>
          <p:grpSpPr bwMode="auto">
            <a:xfrm>
              <a:off x="152400" y="4953000"/>
              <a:ext cx="3733800" cy="838200"/>
              <a:chOff x="528" y="3264"/>
              <a:chExt cx="2352" cy="528"/>
            </a:xfrm>
          </p:grpSpPr>
          <p:sp>
            <p:nvSpPr>
              <p:cNvPr id="6155" name="Rectangle 450"/>
              <p:cNvSpPr>
                <a:spLocks noChangeArrowheads="1"/>
              </p:cNvSpPr>
              <p:nvPr/>
            </p:nvSpPr>
            <p:spPr bwMode="auto">
              <a:xfrm>
                <a:off x="528" y="3264"/>
                <a:ext cx="2352" cy="528"/>
              </a:xfrm>
              <a:prstGeom prst="rect">
                <a:avLst/>
              </a:prstGeom>
              <a:solidFill>
                <a:srgbClr val="008000"/>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3317" name="Text Box 245"/>
              <p:cNvSpPr txBox="1">
                <a:spLocks noChangeArrowheads="1"/>
              </p:cNvSpPr>
              <p:nvPr/>
            </p:nvSpPr>
            <p:spPr bwMode="auto">
              <a:xfrm>
                <a:off x="728" y="3291"/>
                <a:ext cx="2008" cy="407"/>
              </a:xfrm>
              <a:prstGeom prst="rect">
                <a:avLst/>
              </a:prstGeom>
              <a:noFill/>
              <a:ln w="12700" cap="rnd">
                <a:noFill/>
                <a:miter lim="800000"/>
                <a:headEnd/>
                <a:tailEnd/>
              </a:ln>
              <a:effectLst/>
            </p:spPr>
            <p:txBody>
              <a:bodyPr wrap="none">
                <a:spAutoFit/>
              </a:bodyPr>
              <a:lstStyle/>
              <a:p>
                <a:pPr algn="ctr" eaLnBrk="0" fontAlgn="base" hangingPunct="0">
                  <a:spcBef>
                    <a:spcPct val="0"/>
                  </a:spcBef>
                  <a:spcAft>
                    <a:spcPct val="0"/>
                  </a:spcAft>
                  <a:defRPr/>
                </a:pPr>
                <a:r>
                  <a:rPr lang="en-US" sz="3600" b="1" u="sng" dirty="0">
                    <a:solidFill>
                      <a:srgbClr val="FFFFFF"/>
                    </a:solidFill>
                    <a:effectLst>
                      <a:outerShdw blurRad="38100" dist="38100" dir="2700000" algn="tl">
                        <a:srgbClr val="C0C0C0"/>
                      </a:outerShdw>
                    </a:effectLst>
                    <a:latin typeface="Arial" charset="0"/>
                  </a:rPr>
                  <a:t>7</a:t>
                </a:r>
                <a:r>
                  <a:rPr lang="en-US" sz="2800" b="1" dirty="0">
                    <a:solidFill>
                      <a:srgbClr val="FFFFFF"/>
                    </a:solidFill>
                    <a:effectLst>
                      <a:outerShdw blurRad="38100" dist="38100" dir="2700000" algn="tl">
                        <a:srgbClr val="C0C0C0"/>
                      </a:outerShdw>
                    </a:effectLst>
                    <a:latin typeface="Arial" charset="0"/>
                  </a:rPr>
                  <a:t>ion     </a:t>
                </a:r>
                <a:r>
                  <a:rPr lang="en-US" sz="2800" b="1" dirty="0" smtClean="0">
                    <a:solidFill>
                      <a:srgbClr val="FFFFFF"/>
                    </a:solidFill>
                    <a:effectLst>
                      <a:outerShdw blurRad="38100" dist="38100" dir="2700000" algn="tl">
                        <a:srgbClr val="C0C0C0"/>
                      </a:outerShdw>
                    </a:effectLst>
                    <a:latin typeface="Arial" charset="0"/>
                  </a:rPr>
                  <a:t>  </a:t>
                </a:r>
                <a:r>
                  <a:rPr lang="en-US" sz="3600" b="1" u="sng" dirty="0">
                    <a:solidFill>
                      <a:srgbClr val="FFFFFF"/>
                    </a:solidFill>
                    <a:effectLst>
                      <a:outerShdw blurRad="38100" dist="38100" dir="2700000" algn="tl">
                        <a:srgbClr val="C0C0C0"/>
                      </a:outerShdw>
                    </a:effectLst>
                    <a:latin typeface="Arial" charset="0"/>
                  </a:rPr>
                  <a:t>18</a:t>
                </a:r>
                <a:r>
                  <a:rPr lang="en-US" sz="2800" b="1" dirty="0">
                    <a:solidFill>
                      <a:srgbClr val="FFFFFF"/>
                    </a:solidFill>
                    <a:effectLst>
                      <a:outerShdw blurRad="38100" dist="38100" dir="2700000" algn="tl">
                        <a:srgbClr val="C0C0C0"/>
                      </a:outerShdw>
                    </a:effectLst>
                    <a:latin typeface="Arial" charset="0"/>
                  </a:rPr>
                  <a:t> Miles</a:t>
                </a:r>
              </a:p>
            </p:txBody>
          </p:sp>
          <p:sp>
            <p:nvSpPr>
              <p:cNvPr id="6157" name="Rectangle 451"/>
              <p:cNvSpPr>
                <a:spLocks noChangeArrowheads="1"/>
              </p:cNvSpPr>
              <p:nvPr/>
            </p:nvSpPr>
            <p:spPr bwMode="auto">
              <a:xfrm>
                <a:off x="576" y="3312"/>
                <a:ext cx="2256" cy="432"/>
              </a:xfrm>
              <a:prstGeom prst="rect">
                <a:avLst/>
              </a:prstGeom>
              <a:noFill/>
              <a:ln w="12700" cap="rnd">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grpSp>
      </p:grpSp>
    </p:spTree>
    <p:extLst>
      <p:ext uri="{BB962C8B-B14F-4D97-AF65-F5344CB8AC3E}">
        <p14:creationId xmlns:p14="http://schemas.microsoft.com/office/powerpoint/2010/main" val="194120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147"/>
                                        </p:tgtEl>
                                        <p:attrNameLst>
                                          <p:attrName>style.visibility</p:attrName>
                                        </p:attrNameLst>
                                      </p:cBhvr>
                                      <p:to>
                                        <p:strVal val="visible"/>
                                      </p:to>
                                    </p:set>
                                    <p:anim calcmode="lin" valueType="num">
                                      <p:cBhvr additive="base">
                                        <p:cTn id="7" dur="500" fill="hold"/>
                                        <p:tgtEl>
                                          <p:spTgt spid="6147"/>
                                        </p:tgtEl>
                                        <p:attrNameLst>
                                          <p:attrName>ppt_x</p:attrName>
                                        </p:attrNameLst>
                                      </p:cBhvr>
                                      <p:tavLst>
                                        <p:tav tm="0">
                                          <p:val>
                                            <p:strVal val="#ppt_x"/>
                                          </p:val>
                                        </p:tav>
                                        <p:tav tm="100000">
                                          <p:val>
                                            <p:strVal val="#ppt_x"/>
                                          </p:val>
                                        </p:tav>
                                      </p:tavLst>
                                    </p:anim>
                                    <p:anim calcmode="lin" valueType="num">
                                      <p:cBhvr additive="base">
                                        <p:cTn id="8" dur="500" fill="hold"/>
                                        <p:tgtEl>
                                          <p:spTgt spid="614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6150"/>
                                        </p:tgtEl>
                                        <p:attrNameLst>
                                          <p:attrName>style.visibility</p:attrName>
                                        </p:attrNameLst>
                                      </p:cBhvr>
                                      <p:to>
                                        <p:strVal val="visible"/>
                                      </p:to>
                                    </p:set>
                                    <p:anim calcmode="lin" valueType="num">
                                      <p:cBhvr additive="base">
                                        <p:cTn id="13" dur="500" fill="hold"/>
                                        <p:tgtEl>
                                          <p:spTgt spid="6150"/>
                                        </p:tgtEl>
                                        <p:attrNameLst>
                                          <p:attrName>ppt_x</p:attrName>
                                        </p:attrNameLst>
                                      </p:cBhvr>
                                      <p:tavLst>
                                        <p:tav tm="0">
                                          <p:val>
                                            <p:strVal val="1+#ppt_w/2"/>
                                          </p:val>
                                        </p:tav>
                                        <p:tav tm="100000">
                                          <p:val>
                                            <p:strVal val="#ppt_x"/>
                                          </p:val>
                                        </p:tav>
                                      </p:tavLst>
                                    </p:anim>
                                    <p:anim calcmode="lin" valueType="num">
                                      <p:cBhvr additive="base">
                                        <p:cTn id="14" dur="500" fill="hold"/>
                                        <p:tgtEl>
                                          <p:spTgt spid="615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9"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0-#ppt_w/2"/>
                                          </p:val>
                                        </p:tav>
                                        <p:tav tm="100000">
                                          <p:val>
                                            <p:strVal val="#ppt_x"/>
                                          </p:val>
                                        </p:tav>
                                      </p:tavLst>
                                    </p:anim>
                                    <p:anim calcmode="lin" valueType="num">
                                      <p:cBhvr additive="base">
                                        <p:cTn id="2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89763"/>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29:13-14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956749"/>
            <a:ext cx="7886700" cy="5725887"/>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13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Wherefore</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the Lord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said</a:t>
            </a:r>
            <a:r>
              <a:rPr lang="en-US" sz="4000" dirty="0">
                <a:uFill>
                  <a:solidFill>
                    <a:schemeClr val="tx1"/>
                  </a:solidFill>
                </a:uFill>
                <a:latin typeface="Times New Roman" panose="02020603050405020304" pitchFamily="18" charset="0"/>
                <a:cs typeface="Times New Roman" panose="02020603050405020304" pitchFamily="18" charset="0"/>
              </a:rPr>
              <a:t>, Forasmuch as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000" dirty="0">
                <a:uFill>
                  <a:solidFill>
                    <a:schemeClr val="tx1"/>
                  </a:solidFill>
                </a:uFill>
                <a:latin typeface="Times New Roman" panose="02020603050405020304" pitchFamily="18" charset="0"/>
                <a:cs typeface="Times New Roman" panose="02020603050405020304" pitchFamily="18" charset="0"/>
              </a:rPr>
              <a:t> people draw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near</a:t>
            </a:r>
            <a:r>
              <a:rPr lang="en-US" sz="4000" dirty="0">
                <a:uFill>
                  <a:solidFill>
                    <a:schemeClr val="tx1"/>
                  </a:solidFill>
                </a:uFill>
                <a:latin typeface="Times New Roman" panose="02020603050405020304" pitchFamily="18" charset="0"/>
                <a:cs typeface="Times New Roman" panose="02020603050405020304" pitchFamily="18" charset="0"/>
              </a:rPr>
              <a:t> me with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mouth</a:t>
            </a:r>
            <a:r>
              <a:rPr lang="en-US" sz="4000" dirty="0">
                <a:uFill>
                  <a:solidFill>
                    <a:schemeClr val="tx1"/>
                  </a:solidFill>
                </a:uFill>
                <a:latin typeface="Times New Roman" panose="02020603050405020304" pitchFamily="18" charset="0"/>
                <a:cs typeface="Times New Roman" panose="02020603050405020304" pitchFamily="18" charset="0"/>
              </a:rPr>
              <a:t>, and with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lips do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honour</a:t>
            </a:r>
            <a:r>
              <a:rPr lang="en-US" sz="4000" dirty="0">
                <a:uFill>
                  <a:solidFill>
                    <a:schemeClr val="tx1"/>
                  </a:solidFill>
                </a:uFill>
                <a:latin typeface="Times New Roman" panose="02020603050405020304" pitchFamily="18" charset="0"/>
                <a:cs typeface="Times New Roman" panose="02020603050405020304" pitchFamily="18" charset="0"/>
              </a:rPr>
              <a:t> me, but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removed their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far from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and their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fear</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toward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is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taught</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by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precept</a:t>
            </a:r>
            <a:r>
              <a:rPr lang="en-US" sz="4000" dirty="0">
                <a:uFill>
                  <a:solidFill>
                    <a:schemeClr val="tx1"/>
                  </a:solidFill>
                </a:uFill>
                <a:latin typeface="Times New Roman" panose="02020603050405020304" pitchFamily="18" charset="0"/>
                <a:cs typeface="Times New Roman" panose="02020603050405020304" pitchFamily="18" charset="0"/>
              </a:rPr>
              <a:t> of men</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14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Therefore</a:t>
            </a:r>
            <a:r>
              <a:rPr lang="en-US" sz="4000" dirty="0">
                <a:uFill>
                  <a:solidFill>
                    <a:schemeClr val="tx1"/>
                  </a:solidFill>
                </a:uFill>
                <a:latin typeface="Times New Roman" panose="02020603050405020304" pitchFamily="18" charset="0"/>
                <a:cs typeface="Times New Roman" panose="02020603050405020304" pitchFamily="18" charset="0"/>
              </a:rPr>
              <a:t>, behold, I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proceed </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do a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marvellous</a:t>
            </a:r>
            <a:r>
              <a:rPr lang="en-US" sz="4000" dirty="0">
                <a:uFill>
                  <a:solidFill>
                    <a:schemeClr val="tx1"/>
                  </a:solidFill>
                </a:uFill>
                <a:latin typeface="Times New Roman" panose="02020603050405020304" pitchFamily="18" charset="0"/>
                <a:cs typeface="Times New Roman" panose="02020603050405020304" pitchFamily="18" charset="0"/>
              </a:rPr>
              <a:t> work among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people,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even</a:t>
            </a:r>
            <a:r>
              <a:rPr lang="en-US" sz="4000" dirty="0">
                <a:uFill>
                  <a:solidFill>
                    <a:schemeClr val="tx1"/>
                  </a:solidFill>
                </a:uFill>
                <a:latin typeface="Times New Roman" panose="02020603050405020304" pitchFamily="18" charset="0"/>
                <a:cs typeface="Times New Roman" panose="02020603050405020304" pitchFamily="18" charset="0"/>
              </a:rPr>
              <a:t> a </a:t>
            </a:r>
            <a:r>
              <a:rPr lang="en-US" sz="4000" dirty="0" err="1">
                <a:uFill>
                  <a:solidFill>
                    <a:schemeClr val="tx1"/>
                  </a:solidFill>
                </a:uFill>
                <a:latin typeface="Times New Roman" panose="02020603050405020304" pitchFamily="18" charset="0"/>
                <a:cs typeface="Times New Roman" panose="02020603050405020304" pitchFamily="18" charset="0"/>
              </a:rPr>
              <a:t>marvellous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work</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and a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wonder</a:t>
            </a:r>
            <a:r>
              <a:rPr lang="en-US" sz="4000" dirty="0">
                <a:uFill>
                  <a:solidFill>
                    <a:schemeClr val="tx1"/>
                  </a:solidFill>
                </a:uFill>
                <a:latin typeface="Times New Roman" panose="02020603050405020304" pitchFamily="18" charset="0"/>
                <a:cs typeface="Times New Roman" panose="02020603050405020304" pitchFamily="18" charset="0"/>
              </a:rPr>
              <a:t>: for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wisdom</a:t>
            </a:r>
            <a:r>
              <a:rPr lang="en-US" sz="4000" dirty="0">
                <a:uFill>
                  <a:solidFill>
                    <a:schemeClr val="tx1"/>
                  </a:solidFill>
                </a:uFill>
                <a:latin typeface="Times New Roman" panose="02020603050405020304" pitchFamily="18" charset="0"/>
                <a:cs typeface="Times New Roman" panose="02020603050405020304" pitchFamily="18" charset="0"/>
              </a:rPr>
              <a:t> of their </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wise </a:t>
            </a:r>
            <a:r>
              <a:rPr lang="en-US" sz="4000" dirty="0">
                <a:uFill>
                  <a:solidFill>
                    <a:schemeClr val="tx1"/>
                  </a:solidFill>
                </a:uFill>
                <a:latin typeface="Times New Roman" panose="02020603050405020304" pitchFamily="18" charset="0"/>
                <a:cs typeface="Times New Roman" panose="02020603050405020304" pitchFamily="18" charset="0"/>
              </a:rPr>
              <a:t>men shall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perish</a:t>
            </a:r>
            <a:r>
              <a:rPr lang="en-US" sz="4000" dirty="0">
                <a:uFill>
                  <a:solidFill>
                    <a:schemeClr val="tx1"/>
                  </a:solidFill>
                </a:uFill>
                <a:latin typeface="Times New Roman" panose="02020603050405020304" pitchFamily="18" charset="0"/>
                <a:cs typeface="Times New Roman" panose="02020603050405020304" pitchFamily="18" charset="0"/>
              </a:rPr>
              <a:t>, and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understanding</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their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prudent</a:t>
            </a:r>
            <a:r>
              <a:rPr lang="en-US" sz="4000" dirty="0">
                <a:uFill>
                  <a:solidFill>
                    <a:schemeClr val="tx1"/>
                  </a:solidFill>
                </a:uFill>
                <a:latin typeface="Times New Roman" panose="02020603050405020304" pitchFamily="18" charset="0"/>
                <a:cs typeface="Times New Roman" panose="02020603050405020304" pitchFamily="18" charset="0"/>
              </a:rPr>
              <a:t> men shall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hid.</a:t>
            </a:r>
          </a:p>
        </p:txBody>
      </p:sp>
    </p:spTree>
    <p:extLst>
      <p:ext uri="{BB962C8B-B14F-4D97-AF65-F5344CB8AC3E}">
        <p14:creationId xmlns:p14="http://schemas.microsoft.com/office/powerpoint/2010/main" val="2006798420"/>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89763"/>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29:13-14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956749"/>
            <a:ext cx="7886700" cy="5725887"/>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13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Wherefore</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said</a:t>
            </a:r>
            <a:r>
              <a:rPr lang="en-US" sz="4000" dirty="0">
                <a:uFill>
                  <a:solidFill>
                    <a:schemeClr val="tx1"/>
                  </a:solidFill>
                </a:uFill>
                <a:latin typeface="Times New Roman" panose="02020603050405020304" pitchFamily="18" charset="0"/>
                <a:cs typeface="Times New Roman" panose="02020603050405020304" pitchFamily="18" charset="0"/>
              </a:rPr>
              <a:t>, Forasmuch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000" dirty="0">
                <a:uFill>
                  <a:solidFill>
                    <a:schemeClr val="tx1"/>
                  </a:solidFill>
                </a:uFill>
                <a:latin typeface="Times New Roman" panose="02020603050405020304" pitchFamily="18" charset="0"/>
                <a:cs typeface="Times New Roman" panose="02020603050405020304" pitchFamily="18" charset="0"/>
              </a:rPr>
              <a:t> people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draw</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near</a:t>
            </a:r>
            <a:r>
              <a:rPr lang="en-US" sz="4000" dirty="0">
                <a:uFill>
                  <a:solidFill>
                    <a:schemeClr val="tx1"/>
                  </a:solidFill>
                </a:uFill>
                <a:latin typeface="Times New Roman" panose="02020603050405020304" pitchFamily="18" charset="0"/>
                <a:cs typeface="Times New Roman" panose="02020603050405020304" pitchFamily="18" charset="0"/>
              </a:rPr>
              <a:t> me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mouth</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lips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honour</a:t>
            </a:r>
            <a:r>
              <a:rPr lang="en-US" sz="4000" dirty="0">
                <a:uFill>
                  <a:solidFill>
                    <a:schemeClr val="tx1"/>
                  </a:solidFill>
                </a:uFill>
                <a:latin typeface="Times New Roman" panose="02020603050405020304" pitchFamily="18" charset="0"/>
                <a:cs typeface="Times New Roman" panose="02020603050405020304" pitchFamily="18" charset="0"/>
              </a:rPr>
              <a:t> me,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removed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far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fear</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toward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is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taught</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by</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precept</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men</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14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Therefore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behold</a:t>
            </a:r>
            <a:r>
              <a:rPr lang="en-US" sz="4000" dirty="0">
                <a:uFill>
                  <a:solidFill>
                    <a:schemeClr val="tx1"/>
                  </a:solidFill>
                </a:uFill>
                <a:latin typeface="Times New Roman" panose="02020603050405020304" pitchFamily="18" charset="0"/>
                <a:cs typeface="Times New Roman" panose="02020603050405020304" pitchFamily="18" charset="0"/>
              </a:rPr>
              <a:t>, I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proceed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do</a:t>
            </a:r>
            <a:r>
              <a:rPr lang="en-US" sz="4000" dirty="0">
                <a:uFill>
                  <a:solidFill>
                    <a:schemeClr val="tx1"/>
                  </a:solidFill>
                </a:uFill>
                <a:latin typeface="Times New Roman" panose="02020603050405020304" pitchFamily="18" charset="0"/>
                <a:cs typeface="Times New Roman" panose="02020603050405020304" pitchFamily="18" charset="0"/>
              </a:rPr>
              <a:t> a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marvellous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work</a:t>
            </a:r>
            <a:r>
              <a:rPr lang="en-US" sz="4000" dirty="0">
                <a:uFill>
                  <a:solidFill>
                    <a:schemeClr val="tx1"/>
                  </a:solidFill>
                </a:uFill>
                <a:latin typeface="Times New Roman" panose="02020603050405020304" pitchFamily="18" charset="0"/>
                <a:cs typeface="Times New Roman" panose="02020603050405020304" pitchFamily="18" charset="0"/>
              </a:rPr>
              <a:t> among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people,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even</a:t>
            </a:r>
            <a:r>
              <a:rPr lang="en-US" sz="4000" dirty="0">
                <a:uFill>
                  <a:solidFill>
                    <a:schemeClr val="tx1"/>
                  </a:solidFill>
                </a:uFill>
                <a:latin typeface="Times New Roman" panose="02020603050405020304" pitchFamily="18" charset="0"/>
                <a:cs typeface="Times New Roman" panose="02020603050405020304" pitchFamily="18" charset="0"/>
              </a:rPr>
              <a:t> a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marvellous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work</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wonder</a:t>
            </a:r>
            <a:r>
              <a:rPr lang="en-US" sz="4000" dirty="0">
                <a:uFill>
                  <a:solidFill>
                    <a:schemeClr val="tx1"/>
                  </a:solidFill>
                </a:uFill>
                <a:latin typeface="Times New Roman" panose="02020603050405020304" pitchFamily="18" charset="0"/>
                <a:cs typeface="Times New Roman" panose="02020603050405020304" pitchFamily="18" charset="0"/>
              </a:rPr>
              <a:t>: for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wisdom</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wise </a:t>
            </a:r>
            <a:r>
              <a:rPr lang="en-US" sz="4000" dirty="0">
                <a:uFill>
                  <a:solidFill>
                    <a:schemeClr val="tx1"/>
                  </a:solidFill>
                </a:uFill>
                <a:latin typeface="Times New Roman" panose="02020603050405020304" pitchFamily="18" charset="0"/>
                <a:cs typeface="Times New Roman" panose="02020603050405020304" pitchFamily="18" charset="0"/>
              </a:rPr>
              <a:t>men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perish</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understanding</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prudent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men</a:t>
            </a:r>
            <a:r>
              <a:rPr lang="en-US" sz="4000" dirty="0">
                <a:uFill>
                  <a:solidFill>
                    <a:schemeClr val="tx1"/>
                  </a:solidFill>
                </a:uFill>
                <a:latin typeface="Times New Roman" panose="02020603050405020304" pitchFamily="18" charset="0"/>
                <a:cs typeface="Times New Roman" panose="02020603050405020304" pitchFamily="18" charset="0"/>
              </a:rPr>
              <a:t> shall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hid</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638104117"/>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89763"/>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29:13-14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956749"/>
            <a:ext cx="7886700" cy="5725887"/>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13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Wherefore</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said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Forasmuch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people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draw</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near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mouth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lips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honour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removed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fear</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toward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taught</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precept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men</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14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Therefore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behold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proceed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marvellous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work</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among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people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even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marvellous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work</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wonder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wisdom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wise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perish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understanding</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prudent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hid</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2494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4968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89763"/>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29:13-14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956749"/>
            <a:ext cx="7886700" cy="5725887"/>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13 </a:t>
            </a:r>
            <a:r>
              <a:rPr lang="en-US" sz="4000" dirty="0" smtClean="0">
                <a:latin typeface="Times New Roman" panose="02020603050405020304" pitchFamily="18" charset="0"/>
                <a:cs typeface="Times New Roman" panose="02020603050405020304" pitchFamily="18" charset="0"/>
              </a:rPr>
              <a:t>W</a:t>
            </a:r>
            <a:r>
              <a:rPr lang="en-US" sz="4000" dirty="0" smtClean="0">
                <a:solidFill>
                  <a:schemeClr val="bg1"/>
                </a:solidFill>
                <a:latin typeface="Times New Roman" panose="02020603050405020304" pitchFamily="18" charset="0"/>
                <a:cs typeface="Times New Roman" panose="02020603050405020304" pitchFamily="18" charset="0"/>
              </a:rPr>
              <a:t>herefore</a:t>
            </a:r>
            <a:r>
              <a:rPr lang="en-US" sz="4000" dirty="0" smtClean="0">
                <a:latin typeface="Times New Roman" panose="02020603050405020304" pitchFamily="18" charset="0"/>
                <a:cs typeface="Times New Roman" panose="02020603050405020304" pitchFamily="18" charset="0"/>
              </a:rPr>
              <a:t>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aid</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orasmuch</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his</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eople</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raw</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ear</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ith</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heir</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outh</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ith</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heir</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ips</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h</a:t>
            </a:r>
            <a:r>
              <a:rPr lang="en-US" sz="4000" dirty="0" err="1">
                <a:solidFill>
                  <a:schemeClr val="bg1"/>
                </a:solidFill>
                <a:latin typeface="Times New Roman" panose="02020603050405020304" pitchFamily="18" charset="0"/>
                <a:cs typeface="Times New Roman" panose="02020603050405020304" pitchFamily="18" charset="0"/>
              </a:rPr>
              <a:t>onour</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ut</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ave</a:t>
            </a:r>
            <a:r>
              <a:rPr lang="en-US" sz="4000" dirty="0">
                <a:latin typeface="Times New Roman" panose="02020603050405020304" pitchFamily="18" charset="0"/>
                <a:cs typeface="Times New Roman" panose="02020603050405020304" pitchFamily="18" charset="0"/>
              </a:rPr>
              <a:t> r</a:t>
            </a:r>
            <a:r>
              <a:rPr lang="en-US" sz="4000" dirty="0">
                <a:solidFill>
                  <a:schemeClr val="bg1"/>
                </a:solidFill>
                <a:latin typeface="Times New Roman" panose="02020603050405020304" pitchFamily="18" charset="0"/>
                <a:cs typeface="Times New Roman" panose="02020603050405020304" pitchFamily="18" charset="0"/>
              </a:rPr>
              <a:t>emoved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heir</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eart</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ar</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rom</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heir</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ear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oward </a:t>
            </a:r>
            <a:r>
              <a:rPr lang="en-US" sz="4000" dirty="0">
                <a:latin typeface="Times New Roman" panose="02020603050405020304" pitchFamily="18" charset="0"/>
                <a:cs typeface="Times New Roman" panose="02020603050405020304" pitchFamily="18" charset="0"/>
              </a:rPr>
              <a:t>m</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aught</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y</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recept</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14 T</a:t>
            </a:r>
            <a:r>
              <a:rPr lang="en-US" sz="4000" dirty="0">
                <a:solidFill>
                  <a:schemeClr val="bg1"/>
                </a:solidFill>
                <a:latin typeface="Times New Roman" panose="02020603050405020304" pitchFamily="18" charset="0"/>
                <a:cs typeface="Times New Roman" panose="02020603050405020304" pitchFamily="18" charset="0"/>
              </a:rPr>
              <a:t>herefore</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ehold</a:t>
            </a:r>
            <a:r>
              <a:rPr lang="en-US" sz="4000" dirty="0">
                <a:latin typeface="Times New Roman" panose="02020603050405020304" pitchFamily="18" charset="0"/>
                <a:cs typeface="Times New Roman" panose="02020603050405020304" pitchFamily="18" charset="0"/>
              </a:rPr>
              <a:t>, I w</a:t>
            </a:r>
            <a:r>
              <a:rPr lang="en-US" sz="4000" dirty="0">
                <a:solidFill>
                  <a:schemeClr val="bg1"/>
                </a:solidFill>
                <a:latin typeface="Times New Roman" panose="02020603050405020304" pitchFamily="18" charset="0"/>
                <a:cs typeface="Times New Roman" panose="02020603050405020304" pitchFamily="18" charset="0"/>
              </a:rPr>
              <a:t>ill</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roceed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a </a:t>
            </a:r>
            <a:r>
              <a:rPr lang="en-US" sz="4000" dirty="0" err="1">
                <a:latin typeface="Times New Roman" panose="02020603050405020304" pitchFamily="18" charset="0"/>
                <a:cs typeface="Times New Roman" panose="02020603050405020304" pitchFamily="18" charset="0"/>
              </a:rPr>
              <a:t>m</a:t>
            </a:r>
            <a:r>
              <a:rPr lang="en-US" sz="4000" dirty="0" err="1">
                <a:solidFill>
                  <a:schemeClr val="bg1"/>
                </a:solidFill>
                <a:latin typeface="Times New Roman" panose="02020603050405020304" pitchFamily="18" charset="0"/>
                <a:cs typeface="Times New Roman" panose="02020603050405020304" pitchFamily="18" charset="0"/>
              </a:rPr>
              <a:t>arvellous</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ork</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mong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his</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eople</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ven</a:t>
            </a:r>
            <a:r>
              <a:rPr lang="en-US" sz="4000" dirty="0">
                <a:latin typeface="Times New Roman" panose="02020603050405020304" pitchFamily="18" charset="0"/>
                <a:cs typeface="Times New Roman" panose="02020603050405020304" pitchFamily="18" charset="0"/>
              </a:rPr>
              <a:t> a </a:t>
            </a:r>
            <a:r>
              <a:rPr lang="en-US" sz="4000" dirty="0" err="1">
                <a:latin typeface="Times New Roman" panose="02020603050405020304" pitchFamily="18" charset="0"/>
                <a:cs typeface="Times New Roman" panose="02020603050405020304" pitchFamily="18" charset="0"/>
              </a:rPr>
              <a:t>m</a:t>
            </a:r>
            <a:r>
              <a:rPr lang="en-US" sz="4000" dirty="0" err="1">
                <a:solidFill>
                  <a:schemeClr val="bg1"/>
                </a:solidFill>
                <a:latin typeface="Times New Roman" panose="02020603050405020304" pitchFamily="18" charset="0"/>
                <a:cs typeface="Times New Roman" panose="02020603050405020304" pitchFamily="18" charset="0"/>
              </a:rPr>
              <a:t>arvellous</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ork </a:t>
            </a:r>
            <a:r>
              <a:rPr lang="en-US" sz="4000" dirty="0">
                <a:latin typeface="Times New Roman" panose="02020603050405020304" pitchFamily="18" charset="0"/>
                <a:cs typeface="Times New Roman" panose="02020603050405020304" pitchFamily="18" charset="0"/>
              </a:rPr>
              <a:t>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a w</a:t>
            </a:r>
            <a:r>
              <a:rPr lang="en-US" sz="4000" dirty="0">
                <a:solidFill>
                  <a:schemeClr val="bg1"/>
                </a:solidFill>
                <a:latin typeface="Times New Roman" panose="02020603050405020304" pitchFamily="18" charset="0"/>
                <a:cs typeface="Times New Roman" panose="02020603050405020304" pitchFamily="18" charset="0"/>
              </a:rPr>
              <a:t>onder</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isdom</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heir</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ise</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en</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hall</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erish</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nderstanding</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heir</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rudent</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en</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hall</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id</a:t>
            </a:r>
            <a:r>
              <a:rPr lang="en-US" sz="4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173207238"/>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Isaiah 29:13-14</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110420884"/>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53:3-5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725886"/>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3 He is despised and rejected of men; a man of sorrows, and acquainted with grief: and we hid as it were our faces from him; he was despised, and we esteemed him not</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4 </a:t>
            </a:r>
            <a:r>
              <a:rPr lang="en-US" sz="4000" dirty="0" smtClean="0">
                <a:latin typeface="Times New Roman" panose="02020603050405020304" pitchFamily="18" charset="0"/>
                <a:cs typeface="Times New Roman" panose="02020603050405020304" pitchFamily="18" charset="0"/>
              </a:rPr>
              <a:t>Surely </a:t>
            </a:r>
            <a:r>
              <a:rPr lang="en-US" sz="4000" dirty="0">
                <a:latin typeface="Times New Roman" panose="02020603050405020304" pitchFamily="18" charset="0"/>
                <a:cs typeface="Times New Roman" panose="02020603050405020304" pitchFamily="18" charset="0"/>
              </a:rPr>
              <a:t>he hath borne our </a:t>
            </a:r>
            <a:r>
              <a:rPr lang="en-US" sz="4000" dirty="0" err="1">
                <a:latin typeface="Times New Roman" panose="02020603050405020304" pitchFamily="18" charset="0"/>
                <a:cs typeface="Times New Roman" panose="02020603050405020304" pitchFamily="18" charset="0"/>
              </a:rPr>
              <a:t>griefs</a:t>
            </a:r>
            <a:r>
              <a:rPr lang="en-US" sz="4000" dirty="0">
                <a:latin typeface="Times New Roman" panose="02020603050405020304" pitchFamily="18" charset="0"/>
                <a:cs typeface="Times New Roman" panose="02020603050405020304" pitchFamily="18" charset="0"/>
              </a:rPr>
              <a:t>, and carried our sorrows: yet we did esteem him stricken, smitten of God, and afflicted</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5 But he was wounded for our transgressions, he was bruised for our iniquities: the chastisement of our peace was upon him; and with his stripes we are healed.</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2769298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Autofit/>
          </a:bodyPr>
          <a:lstStyle/>
          <a:p>
            <a:pPr lvl="0"/>
            <a:r>
              <a:rPr lang="en-US" sz="3600" kern="0" dirty="0">
                <a:latin typeface="Times New Roman" panose="02020603050405020304" pitchFamily="18" charset="0"/>
                <a:ea typeface="Georgia"/>
                <a:cs typeface="Times New Roman" panose="02020603050405020304" pitchFamily="18" charset="0"/>
                <a:sym typeface="Georgia"/>
              </a:rPr>
              <a:t>Jesus Christ bore our griefs and suffered for our </a:t>
            </a:r>
            <a:r>
              <a:rPr lang="en-US" sz="3600" kern="0" dirty="0" smtClean="0">
                <a:latin typeface="Times New Roman" panose="02020603050405020304" pitchFamily="18" charset="0"/>
                <a:ea typeface="Georgia"/>
                <a:cs typeface="Times New Roman" panose="02020603050405020304" pitchFamily="18" charset="0"/>
                <a:sym typeface="Georgia"/>
              </a:rPr>
              <a:t>sins</a:t>
            </a:r>
            <a:br>
              <a:rPr lang="en-US" sz="3600" kern="0" dirty="0" smtClean="0">
                <a:latin typeface="Times New Roman" panose="02020603050405020304" pitchFamily="18" charset="0"/>
                <a:ea typeface="Georgia"/>
                <a:cs typeface="Times New Roman" panose="02020603050405020304" pitchFamily="18" charset="0"/>
                <a:sym typeface="Georgia"/>
              </a:rPr>
            </a:br>
            <a:r>
              <a:rPr lang="en-US" sz="3600" kern="0" dirty="0" smtClean="0">
                <a:latin typeface="Times New Roman" panose="02020603050405020304" pitchFamily="18" charset="0"/>
                <a:ea typeface="Georgia"/>
                <a:cs typeface="Times New Roman" panose="02020603050405020304" pitchFamily="18" charset="0"/>
                <a:sym typeface="Georgia"/>
              </a:rPr>
              <a:t>Isaiah 53:3-5</a:t>
            </a:r>
            <a:endParaRPr lang="en-US" sz="3600"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500" b="1" kern="0" dirty="0" smtClean="0">
                <a:latin typeface="Times New Roman" panose="02020603050405020304" pitchFamily="18" charset="0"/>
                <a:ea typeface="Georgia"/>
                <a:cs typeface="Times New Roman" panose="02020603050405020304" pitchFamily="18" charset="0"/>
                <a:sym typeface="Georgia"/>
              </a:rPr>
              <a:t>Context: </a:t>
            </a:r>
            <a:r>
              <a:rPr lang="en-US" sz="2500" kern="0" dirty="0" smtClean="0">
                <a:latin typeface="Times New Roman" panose="02020603050405020304" pitchFamily="18" charset="0"/>
                <a:ea typeface="Georgia"/>
                <a:cs typeface="Times New Roman" panose="02020603050405020304" pitchFamily="18" charset="0"/>
                <a:sym typeface="Georgia"/>
              </a:rPr>
              <a:t>Isaiah </a:t>
            </a:r>
            <a:r>
              <a:rPr lang="en-US" sz="2500" kern="0" dirty="0">
                <a:latin typeface="Times New Roman" panose="02020603050405020304" pitchFamily="18" charset="0"/>
                <a:ea typeface="Georgia"/>
                <a:cs typeface="Times New Roman" panose="02020603050405020304" pitchFamily="18" charset="0"/>
                <a:sym typeface="Georgia"/>
              </a:rPr>
              <a:t>prophesied of the life and atoning mission of Jesus Christ approximately 700 years before His birth.</a:t>
            </a:r>
          </a:p>
          <a:p>
            <a:pPr marL="0" lvl="0" indent="0" defTabSz="373887">
              <a:lnSpc>
                <a:spcPct val="120000"/>
              </a:lnSpc>
              <a:spcBef>
                <a:spcPts val="2300"/>
              </a:spcBef>
              <a:buNone/>
              <a:defRPr sz="1800"/>
            </a:pPr>
            <a:r>
              <a:rPr lang="en-US" sz="2500" b="1" kern="0" dirty="0">
                <a:latin typeface="Times New Roman" panose="02020603050405020304" pitchFamily="18" charset="0"/>
                <a:ea typeface="Georgia"/>
                <a:cs typeface="Times New Roman" panose="02020603050405020304" pitchFamily="18" charset="0"/>
                <a:sym typeface="Georgia"/>
              </a:rPr>
              <a:t>Doctrine or </a:t>
            </a:r>
            <a:r>
              <a:rPr lang="en-US" sz="2500" b="1" kern="0" dirty="0" smtClean="0">
                <a:latin typeface="Times New Roman" panose="02020603050405020304" pitchFamily="18" charset="0"/>
                <a:ea typeface="Georgia"/>
                <a:cs typeface="Times New Roman" panose="02020603050405020304" pitchFamily="18" charset="0"/>
                <a:sym typeface="Georgia"/>
              </a:rPr>
              <a:t>Principle:</a:t>
            </a:r>
            <a:r>
              <a:rPr lang="en-US" sz="2500" kern="0" dirty="0" smtClean="0">
                <a:latin typeface="Times New Roman" panose="02020603050405020304" pitchFamily="18" charset="0"/>
                <a:ea typeface="Georgia"/>
                <a:cs typeface="Times New Roman" panose="02020603050405020304" pitchFamily="18" charset="0"/>
                <a:sym typeface="Georgia"/>
              </a:rPr>
              <a:t> Jesus </a:t>
            </a:r>
            <a:r>
              <a:rPr lang="en-US" sz="2500" kern="0" dirty="0">
                <a:latin typeface="Times New Roman" panose="02020603050405020304" pitchFamily="18" charset="0"/>
                <a:ea typeface="Georgia"/>
                <a:cs typeface="Times New Roman" panose="02020603050405020304" pitchFamily="18" charset="0"/>
                <a:sym typeface="Georgia"/>
              </a:rPr>
              <a:t>Christ suffered for our sins and sorrows; we can be forgiven and healed through the Atonement.</a:t>
            </a:r>
          </a:p>
          <a:p>
            <a:pPr marL="0" lvl="0" indent="0" defTabSz="373887">
              <a:lnSpc>
                <a:spcPct val="120000"/>
              </a:lnSpc>
              <a:spcBef>
                <a:spcPts val="2300"/>
              </a:spcBef>
              <a:buNone/>
              <a:defRPr sz="1800"/>
            </a:pPr>
            <a:r>
              <a:rPr lang="en-US" sz="2500" b="1" kern="0" dirty="0" smtClean="0">
                <a:latin typeface="Times New Roman" panose="02020603050405020304" pitchFamily="18" charset="0"/>
                <a:ea typeface="Georgia"/>
                <a:cs typeface="Times New Roman" panose="02020603050405020304" pitchFamily="18" charset="0"/>
                <a:sym typeface="Georgia"/>
              </a:rPr>
              <a:t>Application: </a:t>
            </a:r>
            <a:r>
              <a:rPr lang="en-US" sz="2500" kern="0" dirty="0" smtClean="0">
                <a:latin typeface="Times New Roman" panose="02020603050405020304" pitchFamily="18" charset="0"/>
                <a:ea typeface="Georgia"/>
                <a:cs typeface="Times New Roman" panose="02020603050405020304" pitchFamily="18" charset="0"/>
                <a:sym typeface="Georgia"/>
              </a:rPr>
              <a:t>When </a:t>
            </a:r>
            <a:r>
              <a:rPr lang="en-US" sz="2500" kern="0" dirty="0">
                <a:latin typeface="Times New Roman" panose="02020603050405020304" pitchFamily="18" charset="0"/>
                <a:ea typeface="Georgia"/>
                <a:cs typeface="Times New Roman" panose="02020603050405020304" pitchFamily="18" charset="0"/>
                <a:sym typeface="Georgia"/>
              </a:rPr>
              <a:t>have you felt the healing power of the Atonement? Write in your journal or share with someone your feelings for Jesus Christ and His Atonement.</a:t>
            </a:r>
          </a:p>
        </p:txBody>
      </p:sp>
    </p:spTree>
    <p:extLst>
      <p:ext uri="{BB962C8B-B14F-4D97-AF65-F5344CB8AC3E}">
        <p14:creationId xmlns:p14="http://schemas.microsoft.com/office/powerpoint/2010/main" val="2128585953"/>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 name="Picture 6" descr="https://s-media-cache-ak0.pinimg.com/originals/cd/da/3e/cdda3eb15550c2771eb56c050f6bc1e9.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20556" y="1300798"/>
            <a:ext cx="2723444" cy="4411980"/>
          </a:xfrm>
          <a:prstGeom prst="rect">
            <a:avLst/>
          </a:prstGeom>
          <a:noFill/>
          <a:extLst>
            <a:ext uri="{909E8E84-426E-40DD-AFC4-6F175D3DCCD1}">
              <a14:hiddenFill xmlns:a14="http://schemas.microsoft.com/office/drawing/2010/main">
                <a:solidFill>
                  <a:srgbClr val="FFFFFF"/>
                </a:solidFill>
              </a14:hiddenFill>
            </a:ext>
          </a:extLst>
        </p:spPr>
      </p:pic>
      <p:sp>
        <p:nvSpPr>
          <p:cNvPr id="33794" name="Rectangle 2"/>
          <p:cNvSpPr>
            <a:spLocks noGrp="1" noChangeArrowheads="1"/>
          </p:cNvSpPr>
          <p:nvPr>
            <p:ph type="title"/>
          </p:nvPr>
        </p:nvSpPr>
        <p:spPr>
          <a:xfrm>
            <a:off x="685800" y="76200"/>
            <a:ext cx="7772400" cy="1143000"/>
          </a:xfrm>
        </p:spPr>
        <p:txBody>
          <a:bodyPr/>
          <a:lstStyle/>
          <a:p>
            <a:r>
              <a:rPr lang="en-US" altLang="en-US" sz="3400" b="1" i="1" dirty="0" smtClean="0"/>
              <a:t>Jesus </a:t>
            </a:r>
            <a:r>
              <a:rPr lang="en-US" altLang="en-US" sz="3400" b="1" i="1" u="sng" dirty="0" smtClean="0"/>
              <a:t>Christ</a:t>
            </a:r>
            <a:r>
              <a:rPr lang="en-US" altLang="en-US" sz="3400" b="1" i="1" dirty="0" smtClean="0"/>
              <a:t> Bore Our Griefs And </a:t>
            </a:r>
            <a:r>
              <a:rPr lang="en-US" altLang="en-US" sz="3400" b="1" i="1" u="sng" dirty="0" smtClean="0"/>
              <a:t>Suffered Our Sorrows</a:t>
            </a:r>
          </a:p>
        </p:txBody>
      </p:sp>
      <p:grpSp>
        <p:nvGrpSpPr>
          <p:cNvPr id="33797" name="Group 42"/>
          <p:cNvGrpSpPr>
            <a:grpSpLocks/>
          </p:cNvGrpSpPr>
          <p:nvPr/>
        </p:nvGrpSpPr>
        <p:grpSpPr bwMode="auto">
          <a:xfrm>
            <a:off x="381000" y="1676400"/>
            <a:ext cx="2516188" cy="3573463"/>
            <a:chOff x="3954" y="804"/>
            <a:chExt cx="1585" cy="2251"/>
          </a:xfrm>
        </p:grpSpPr>
        <p:sp>
          <p:nvSpPr>
            <p:cNvPr id="33799" name="Freeform 43"/>
            <p:cNvSpPr>
              <a:spLocks/>
            </p:cNvSpPr>
            <p:nvPr/>
          </p:nvSpPr>
          <p:spPr bwMode="auto">
            <a:xfrm>
              <a:off x="3996" y="848"/>
              <a:ext cx="1509" cy="1801"/>
            </a:xfrm>
            <a:custGeom>
              <a:avLst/>
              <a:gdLst>
                <a:gd name="T0" fmla="*/ 0 w 1509"/>
                <a:gd name="T1" fmla="*/ 1589 h 1801"/>
                <a:gd name="T2" fmla="*/ 0 w 1509"/>
                <a:gd name="T3" fmla="*/ 1155 h 1801"/>
                <a:gd name="T4" fmla="*/ 0 w 1509"/>
                <a:gd name="T5" fmla="*/ 701 h 1801"/>
                <a:gd name="T6" fmla="*/ 0 w 1509"/>
                <a:gd name="T7" fmla="*/ 152 h 1801"/>
                <a:gd name="T8" fmla="*/ 290 w 1509"/>
                <a:gd name="T9" fmla="*/ 0 h 1801"/>
                <a:gd name="T10" fmla="*/ 621 w 1509"/>
                <a:gd name="T11" fmla="*/ 0 h 1801"/>
                <a:gd name="T12" fmla="*/ 884 w 1509"/>
                <a:gd name="T13" fmla="*/ 0 h 1801"/>
                <a:gd name="T14" fmla="*/ 1190 w 1509"/>
                <a:gd name="T15" fmla="*/ 0 h 1801"/>
                <a:gd name="T16" fmla="*/ 1509 w 1509"/>
                <a:gd name="T17" fmla="*/ 0 h 1801"/>
                <a:gd name="T18" fmla="*/ 1509 w 1509"/>
                <a:gd name="T19" fmla="*/ 296 h 1801"/>
                <a:gd name="T20" fmla="*/ 1509 w 1509"/>
                <a:gd name="T21" fmla="*/ 624 h 1801"/>
                <a:gd name="T22" fmla="*/ 1509 w 1509"/>
                <a:gd name="T23" fmla="*/ 905 h 1801"/>
                <a:gd name="T24" fmla="*/ 1509 w 1509"/>
                <a:gd name="T25" fmla="*/ 1236 h 1801"/>
                <a:gd name="T26" fmla="*/ 1386 w 1509"/>
                <a:gd name="T27" fmla="*/ 1282 h 1801"/>
                <a:gd name="T28" fmla="*/ 1379 w 1509"/>
                <a:gd name="T29" fmla="*/ 1280 h 1801"/>
                <a:gd name="T30" fmla="*/ 1364 w 1509"/>
                <a:gd name="T31" fmla="*/ 1275 h 1801"/>
                <a:gd name="T32" fmla="*/ 1340 w 1509"/>
                <a:gd name="T33" fmla="*/ 1267 h 1801"/>
                <a:gd name="T34" fmla="*/ 1315 w 1509"/>
                <a:gd name="T35" fmla="*/ 1263 h 1801"/>
                <a:gd name="T36" fmla="*/ 1286 w 1509"/>
                <a:gd name="T37" fmla="*/ 1256 h 1801"/>
                <a:gd name="T38" fmla="*/ 1260 w 1509"/>
                <a:gd name="T39" fmla="*/ 1252 h 1801"/>
                <a:gd name="T40" fmla="*/ 1237 w 1509"/>
                <a:gd name="T41" fmla="*/ 1248 h 1801"/>
                <a:gd name="T42" fmla="*/ 1224 w 1509"/>
                <a:gd name="T43" fmla="*/ 1249 h 1801"/>
                <a:gd name="T44" fmla="*/ 1207 w 1509"/>
                <a:gd name="T45" fmla="*/ 1252 h 1801"/>
                <a:gd name="T46" fmla="*/ 1185 w 1509"/>
                <a:gd name="T47" fmla="*/ 1256 h 1801"/>
                <a:gd name="T48" fmla="*/ 1160 w 1509"/>
                <a:gd name="T49" fmla="*/ 1260 h 1801"/>
                <a:gd name="T50" fmla="*/ 1136 w 1509"/>
                <a:gd name="T51" fmla="*/ 1268 h 1801"/>
                <a:gd name="T52" fmla="*/ 1111 w 1509"/>
                <a:gd name="T53" fmla="*/ 1273 h 1801"/>
                <a:gd name="T54" fmla="*/ 1093 w 1509"/>
                <a:gd name="T55" fmla="*/ 1277 h 1801"/>
                <a:gd name="T56" fmla="*/ 1080 w 1509"/>
                <a:gd name="T57" fmla="*/ 1280 h 1801"/>
                <a:gd name="T58" fmla="*/ 1076 w 1509"/>
                <a:gd name="T59" fmla="*/ 1282 h 1801"/>
                <a:gd name="T60" fmla="*/ 851 w 1509"/>
                <a:gd name="T61" fmla="*/ 1343 h 1801"/>
                <a:gd name="T62" fmla="*/ 491 w 1509"/>
                <a:gd name="T63" fmla="*/ 1450 h 1801"/>
                <a:gd name="T64" fmla="*/ 485 w 1509"/>
                <a:gd name="T65" fmla="*/ 1445 h 1801"/>
                <a:gd name="T66" fmla="*/ 477 w 1509"/>
                <a:gd name="T67" fmla="*/ 1441 h 1801"/>
                <a:gd name="T68" fmla="*/ 464 w 1509"/>
                <a:gd name="T69" fmla="*/ 1434 h 1801"/>
                <a:gd name="T70" fmla="*/ 452 w 1509"/>
                <a:gd name="T71" fmla="*/ 1429 h 1801"/>
                <a:gd name="T72" fmla="*/ 435 w 1509"/>
                <a:gd name="T73" fmla="*/ 1429 h 1801"/>
                <a:gd name="T74" fmla="*/ 417 w 1509"/>
                <a:gd name="T75" fmla="*/ 1436 h 1801"/>
                <a:gd name="T76" fmla="*/ 400 w 1509"/>
                <a:gd name="T77" fmla="*/ 1450 h 1801"/>
                <a:gd name="T78" fmla="*/ 389 w 1509"/>
                <a:gd name="T79" fmla="*/ 1462 h 1801"/>
                <a:gd name="T80" fmla="*/ 385 w 1509"/>
                <a:gd name="T81" fmla="*/ 1462 h 1801"/>
                <a:gd name="T82" fmla="*/ 379 w 1509"/>
                <a:gd name="T83" fmla="*/ 1469 h 1801"/>
                <a:gd name="T84" fmla="*/ 371 w 1509"/>
                <a:gd name="T85" fmla="*/ 1477 h 1801"/>
                <a:gd name="T86" fmla="*/ 358 w 1509"/>
                <a:gd name="T87" fmla="*/ 1491 h 1801"/>
                <a:gd name="T88" fmla="*/ 347 w 1509"/>
                <a:gd name="T89" fmla="*/ 1508 h 1801"/>
                <a:gd name="T90" fmla="*/ 336 w 1509"/>
                <a:gd name="T91" fmla="*/ 1530 h 1801"/>
                <a:gd name="T92" fmla="*/ 327 w 1509"/>
                <a:gd name="T93" fmla="*/ 1555 h 1801"/>
                <a:gd name="T94" fmla="*/ 255 w 1509"/>
                <a:gd name="T95" fmla="*/ 1639 h 1801"/>
                <a:gd name="T96" fmla="*/ 154 w 1509"/>
                <a:gd name="T97" fmla="*/ 1725 h 1801"/>
                <a:gd name="T98" fmla="*/ 25 w 1509"/>
                <a:gd name="T99" fmla="*/ 1801 h 1801"/>
                <a:gd name="T100" fmla="*/ 0 w 1509"/>
                <a:gd name="T101" fmla="*/ 1785 h 18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509"/>
                <a:gd name="T154" fmla="*/ 0 h 1801"/>
                <a:gd name="T155" fmla="*/ 1509 w 1509"/>
                <a:gd name="T156" fmla="*/ 1801 h 18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509" h="1801">
                  <a:moveTo>
                    <a:pt x="0" y="1785"/>
                  </a:moveTo>
                  <a:lnTo>
                    <a:pt x="0" y="1589"/>
                  </a:lnTo>
                  <a:lnTo>
                    <a:pt x="0" y="1385"/>
                  </a:lnTo>
                  <a:lnTo>
                    <a:pt x="0" y="1155"/>
                  </a:lnTo>
                  <a:lnTo>
                    <a:pt x="0" y="986"/>
                  </a:lnTo>
                  <a:lnTo>
                    <a:pt x="0" y="701"/>
                  </a:lnTo>
                  <a:lnTo>
                    <a:pt x="0" y="429"/>
                  </a:lnTo>
                  <a:lnTo>
                    <a:pt x="0" y="152"/>
                  </a:lnTo>
                  <a:lnTo>
                    <a:pt x="0" y="0"/>
                  </a:lnTo>
                  <a:lnTo>
                    <a:pt x="290" y="0"/>
                  </a:lnTo>
                  <a:lnTo>
                    <a:pt x="502" y="0"/>
                  </a:lnTo>
                  <a:lnTo>
                    <a:pt x="621" y="0"/>
                  </a:lnTo>
                  <a:lnTo>
                    <a:pt x="765" y="0"/>
                  </a:lnTo>
                  <a:lnTo>
                    <a:pt x="884" y="0"/>
                  </a:lnTo>
                  <a:lnTo>
                    <a:pt x="982" y="0"/>
                  </a:lnTo>
                  <a:lnTo>
                    <a:pt x="1190" y="0"/>
                  </a:lnTo>
                  <a:lnTo>
                    <a:pt x="1356" y="0"/>
                  </a:lnTo>
                  <a:lnTo>
                    <a:pt x="1509" y="0"/>
                  </a:lnTo>
                  <a:lnTo>
                    <a:pt x="1509" y="152"/>
                  </a:lnTo>
                  <a:lnTo>
                    <a:pt x="1509" y="296"/>
                  </a:lnTo>
                  <a:lnTo>
                    <a:pt x="1509" y="475"/>
                  </a:lnTo>
                  <a:lnTo>
                    <a:pt x="1509" y="624"/>
                  </a:lnTo>
                  <a:lnTo>
                    <a:pt x="1509" y="765"/>
                  </a:lnTo>
                  <a:lnTo>
                    <a:pt x="1509" y="905"/>
                  </a:lnTo>
                  <a:lnTo>
                    <a:pt x="1509" y="1078"/>
                  </a:lnTo>
                  <a:lnTo>
                    <a:pt x="1509" y="1236"/>
                  </a:lnTo>
                  <a:lnTo>
                    <a:pt x="1509" y="1343"/>
                  </a:lnTo>
                  <a:lnTo>
                    <a:pt x="1386" y="1282"/>
                  </a:lnTo>
                  <a:lnTo>
                    <a:pt x="1384" y="1280"/>
                  </a:lnTo>
                  <a:lnTo>
                    <a:pt x="1379" y="1280"/>
                  </a:lnTo>
                  <a:lnTo>
                    <a:pt x="1372" y="1275"/>
                  </a:lnTo>
                  <a:lnTo>
                    <a:pt x="1364" y="1275"/>
                  </a:lnTo>
                  <a:lnTo>
                    <a:pt x="1351" y="1271"/>
                  </a:lnTo>
                  <a:lnTo>
                    <a:pt x="1340" y="1267"/>
                  </a:lnTo>
                  <a:lnTo>
                    <a:pt x="1328" y="1263"/>
                  </a:lnTo>
                  <a:lnTo>
                    <a:pt x="1315" y="1263"/>
                  </a:lnTo>
                  <a:lnTo>
                    <a:pt x="1298" y="1259"/>
                  </a:lnTo>
                  <a:lnTo>
                    <a:pt x="1286" y="1256"/>
                  </a:lnTo>
                  <a:lnTo>
                    <a:pt x="1273" y="1252"/>
                  </a:lnTo>
                  <a:lnTo>
                    <a:pt x="1260" y="1252"/>
                  </a:lnTo>
                  <a:lnTo>
                    <a:pt x="1248" y="1248"/>
                  </a:lnTo>
                  <a:lnTo>
                    <a:pt x="1237" y="1248"/>
                  </a:lnTo>
                  <a:lnTo>
                    <a:pt x="1228" y="1248"/>
                  </a:lnTo>
                  <a:lnTo>
                    <a:pt x="1224" y="1249"/>
                  </a:lnTo>
                  <a:lnTo>
                    <a:pt x="1216" y="1249"/>
                  </a:lnTo>
                  <a:lnTo>
                    <a:pt x="1207" y="1252"/>
                  </a:lnTo>
                  <a:lnTo>
                    <a:pt x="1195" y="1252"/>
                  </a:lnTo>
                  <a:lnTo>
                    <a:pt x="1185" y="1256"/>
                  </a:lnTo>
                  <a:lnTo>
                    <a:pt x="1172" y="1256"/>
                  </a:lnTo>
                  <a:lnTo>
                    <a:pt x="1160" y="1260"/>
                  </a:lnTo>
                  <a:lnTo>
                    <a:pt x="1147" y="1264"/>
                  </a:lnTo>
                  <a:lnTo>
                    <a:pt x="1136" y="1268"/>
                  </a:lnTo>
                  <a:lnTo>
                    <a:pt x="1123" y="1268"/>
                  </a:lnTo>
                  <a:lnTo>
                    <a:pt x="1111" y="1273"/>
                  </a:lnTo>
                  <a:lnTo>
                    <a:pt x="1101" y="1273"/>
                  </a:lnTo>
                  <a:lnTo>
                    <a:pt x="1093" y="1277"/>
                  </a:lnTo>
                  <a:lnTo>
                    <a:pt x="1084" y="1277"/>
                  </a:lnTo>
                  <a:lnTo>
                    <a:pt x="1080" y="1280"/>
                  </a:lnTo>
                  <a:lnTo>
                    <a:pt x="1076" y="1280"/>
                  </a:lnTo>
                  <a:lnTo>
                    <a:pt x="1076" y="1282"/>
                  </a:lnTo>
                  <a:lnTo>
                    <a:pt x="995" y="1343"/>
                  </a:lnTo>
                  <a:lnTo>
                    <a:pt x="851" y="1343"/>
                  </a:lnTo>
                  <a:lnTo>
                    <a:pt x="494" y="1453"/>
                  </a:lnTo>
                  <a:lnTo>
                    <a:pt x="491" y="1450"/>
                  </a:lnTo>
                  <a:lnTo>
                    <a:pt x="490" y="1449"/>
                  </a:lnTo>
                  <a:lnTo>
                    <a:pt x="485" y="1445"/>
                  </a:lnTo>
                  <a:lnTo>
                    <a:pt x="484" y="1445"/>
                  </a:lnTo>
                  <a:lnTo>
                    <a:pt x="477" y="1441"/>
                  </a:lnTo>
                  <a:lnTo>
                    <a:pt x="473" y="1438"/>
                  </a:lnTo>
                  <a:lnTo>
                    <a:pt x="464" y="1434"/>
                  </a:lnTo>
                  <a:lnTo>
                    <a:pt x="460" y="1434"/>
                  </a:lnTo>
                  <a:lnTo>
                    <a:pt x="452" y="1429"/>
                  </a:lnTo>
                  <a:lnTo>
                    <a:pt x="443" y="1429"/>
                  </a:lnTo>
                  <a:lnTo>
                    <a:pt x="435" y="1429"/>
                  </a:lnTo>
                  <a:lnTo>
                    <a:pt x="428" y="1434"/>
                  </a:lnTo>
                  <a:lnTo>
                    <a:pt x="417" y="1436"/>
                  </a:lnTo>
                  <a:lnTo>
                    <a:pt x="409" y="1442"/>
                  </a:lnTo>
                  <a:lnTo>
                    <a:pt x="400" y="1450"/>
                  </a:lnTo>
                  <a:lnTo>
                    <a:pt x="392" y="1462"/>
                  </a:lnTo>
                  <a:lnTo>
                    <a:pt x="389" y="1462"/>
                  </a:lnTo>
                  <a:lnTo>
                    <a:pt x="385" y="1462"/>
                  </a:lnTo>
                  <a:lnTo>
                    <a:pt x="383" y="1466"/>
                  </a:lnTo>
                  <a:lnTo>
                    <a:pt x="379" y="1469"/>
                  </a:lnTo>
                  <a:lnTo>
                    <a:pt x="375" y="1473"/>
                  </a:lnTo>
                  <a:lnTo>
                    <a:pt x="371" y="1477"/>
                  </a:lnTo>
                  <a:lnTo>
                    <a:pt x="367" y="1485"/>
                  </a:lnTo>
                  <a:lnTo>
                    <a:pt x="358" y="1491"/>
                  </a:lnTo>
                  <a:lnTo>
                    <a:pt x="354" y="1499"/>
                  </a:lnTo>
                  <a:lnTo>
                    <a:pt x="347" y="1508"/>
                  </a:lnTo>
                  <a:lnTo>
                    <a:pt x="343" y="1519"/>
                  </a:lnTo>
                  <a:lnTo>
                    <a:pt x="336" y="1530"/>
                  </a:lnTo>
                  <a:lnTo>
                    <a:pt x="332" y="1543"/>
                  </a:lnTo>
                  <a:lnTo>
                    <a:pt x="327" y="1555"/>
                  </a:lnTo>
                  <a:lnTo>
                    <a:pt x="323" y="1572"/>
                  </a:lnTo>
                  <a:lnTo>
                    <a:pt x="255" y="1639"/>
                  </a:lnTo>
                  <a:lnTo>
                    <a:pt x="183" y="1716"/>
                  </a:lnTo>
                  <a:lnTo>
                    <a:pt x="154" y="1725"/>
                  </a:lnTo>
                  <a:lnTo>
                    <a:pt x="119" y="1759"/>
                  </a:lnTo>
                  <a:lnTo>
                    <a:pt x="25" y="1801"/>
                  </a:lnTo>
                  <a:lnTo>
                    <a:pt x="0" y="1785"/>
                  </a:lnTo>
                  <a:close/>
                </a:path>
              </a:pathLst>
            </a:custGeom>
            <a:solidFill>
              <a:srgbClr val="32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0" name="Freeform 44"/>
            <p:cNvSpPr>
              <a:spLocks/>
            </p:cNvSpPr>
            <p:nvPr/>
          </p:nvSpPr>
          <p:spPr bwMode="auto">
            <a:xfrm>
              <a:off x="4004" y="877"/>
              <a:ext cx="1489" cy="1764"/>
            </a:xfrm>
            <a:custGeom>
              <a:avLst/>
              <a:gdLst>
                <a:gd name="T0" fmla="*/ 5 w 1489"/>
                <a:gd name="T1" fmla="*/ 1551 h 1764"/>
                <a:gd name="T2" fmla="*/ 5 w 1489"/>
                <a:gd name="T3" fmla="*/ 1130 h 1764"/>
                <a:gd name="T4" fmla="*/ 5 w 1489"/>
                <a:gd name="T5" fmla="*/ 684 h 1764"/>
                <a:gd name="T6" fmla="*/ 5 w 1489"/>
                <a:gd name="T7" fmla="*/ 153 h 1764"/>
                <a:gd name="T8" fmla="*/ 290 w 1489"/>
                <a:gd name="T9" fmla="*/ 4 h 1764"/>
                <a:gd name="T10" fmla="*/ 613 w 1489"/>
                <a:gd name="T11" fmla="*/ 4 h 1764"/>
                <a:gd name="T12" fmla="*/ 872 w 1489"/>
                <a:gd name="T13" fmla="*/ 4 h 1764"/>
                <a:gd name="T14" fmla="*/ 1170 w 1489"/>
                <a:gd name="T15" fmla="*/ 0 h 1764"/>
                <a:gd name="T16" fmla="*/ 1480 w 1489"/>
                <a:gd name="T17" fmla="*/ 4 h 1764"/>
                <a:gd name="T18" fmla="*/ 1485 w 1489"/>
                <a:gd name="T19" fmla="*/ 294 h 1764"/>
                <a:gd name="T20" fmla="*/ 1485 w 1489"/>
                <a:gd name="T21" fmla="*/ 611 h 1764"/>
                <a:gd name="T22" fmla="*/ 1489 w 1489"/>
                <a:gd name="T23" fmla="*/ 884 h 1764"/>
                <a:gd name="T24" fmla="*/ 1489 w 1489"/>
                <a:gd name="T25" fmla="*/ 1207 h 1764"/>
                <a:gd name="T26" fmla="*/ 1360 w 1489"/>
                <a:gd name="T27" fmla="*/ 1253 h 1764"/>
                <a:gd name="T28" fmla="*/ 1353 w 1489"/>
                <a:gd name="T29" fmla="*/ 1251 h 1764"/>
                <a:gd name="T30" fmla="*/ 1339 w 1489"/>
                <a:gd name="T31" fmla="*/ 1248 h 1764"/>
                <a:gd name="T32" fmla="*/ 1317 w 1489"/>
                <a:gd name="T33" fmla="*/ 1242 h 1764"/>
                <a:gd name="T34" fmla="*/ 1292 w 1489"/>
                <a:gd name="T35" fmla="*/ 1238 h 1764"/>
                <a:gd name="T36" fmla="*/ 1264 w 1489"/>
                <a:gd name="T37" fmla="*/ 1233 h 1764"/>
                <a:gd name="T38" fmla="*/ 1238 w 1489"/>
                <a:gd name="T39" fmla="*/ 1228 h 1764"/>
                <a:gd name="T40" fmla="*/ 1216 w 1489"/>
                <a:gd name="T41" fmla="*/ 1227 h 1764"/>
                <a:gd name="T42" fmla="*/ 1203 w 1489"/>
                <a:gd name="T43" fmla="*/ 1228 h 1764"/>
                <a:gd name="T44" fmla="*/ 1187 w 1489"/>
                <a:gd name="T45" fmla="*/ 1228 h 1764"/>
                <a:gd name="T46" fmla="*/ 1166 w 1489"/>
                <a:gd name="T47" fmla="*/ 1233 h 1764"/>
                <a:gd name="T48" fmla="*/ 1141 w 1489"/>
                <a:gd name="T49" fmla="*/ 1237 h 1764"/>
                <a:gd name="T50" fmla="*/ 1117 w 1489"/>
                <a:gd name="T51" fmla="*/ 1244 h 1764"/>
                <a:gd name="T52" fmla="*/ 1092 w 1489"/>
                <a:gd name="T53" fmla="*/ 1248 h 1764"/>
                <a:gd name="T54" fmla="*/ 1073 w 1489"/>
                <a:gd name="T55" fmla="*/ 1252 h 1764"/>
                <a:gd name="T56" fmla="*/ 1059 w 1489"/>
                <a:gd name="T57" fmla="*/ 1255 h 1764"/>
                <a:gd name="T58" fmla="*/ 1055 w 1489"/>
                <a:gd name="T59" fmla="*/ 1258 h 1764"/>
                <a:gd name="T60" fmla="*/ 830 w 1489"/>
                <a:gd name="T61" fmla="*/ 1318 h 1764"/>
                <a:gd name="T62" fmla="*/ 483 w 1489"/>
                <a:gd name="T63" fmla="*/ 1421 h 1764"/>
                <a:gd name="T64" fmla="*/ 477 w 1489"/>
                <a:gd name="T65" fmla="*/ 1416 h 1764"/>
                <a:gd name="T66" fmla="*/ 469 w 1489"/>
                <a:gd name="T67" fmla="*/ 1412 h 1764"/>
                <a:gd name="T68" fmla="*/ 456 w 1489"/>
                <a:gd name="T69" fmla="*/ 1406 h 1764"/>
                <a:gd name="T70" fmla="*/ 444 w 1489"/>
                <a:gd name="T71" fmla="*/ 1402 h 1764"/>
                <a:gd name="T72" fmla="*/ 427 w 1489"/>
                <a:gd name="T73" fmla="*/ 1402 h 1764"/>
                <a:gd name="T74" fmla="*/ 412 w 1489"/>
                <a:gd name="T75" fmla="*/ 1406 h 1764"/>
                <a:gd name="T76" fmla="*/ 395 w 1489"/>
                <a:gd name="T77" fmla="*/ 1419 h 1764"/>
                <a:gd name="T78" fmla="*/ 385 w 1489"/>
                <a:gd name="T79" fmla="*/ 1428 h 1764"/>
                <a:gd name="T80" fmla="*/ 381 w 1489"/>
                <a:gd name="T81" fmla="*/ 1428 h 1764"/>
                <a:gd name="T82" fmla="*/ 375 w 1489"/>
                <a:gd name="T83" fmla="*/ 1435 h 1764"/>
                <a:gd name="T84" fmla="*/ 367 w 1489"/>
                <a:gd name="T85" fmla="*/ 1444 h 1764"/>
                <a:gd name="T86" fmla="*/ 354 w 1489"/>
                <a:gd name="T87" fmla="*/ 1458 h 1764"/>
                <a:gd name="T88" fmla="*/ 343 w 1489"/>
                <a:gd name="T89" fmla="*/ 1475 h 1764"/>
                <a:gd name="T90" fmla="*/ 332 w 1489"/>
                <a:gd name="T91" fmla="*/ 1497 h 1764"/>
                <a:gd name="T92" fmla="*/ 324 w 1489"/>
                <a:gd name="T93" fmla="*/ 1522 h 1764"/>
                <a:gd name="T94" fmla="*/ 251 w 1489"/>
                <a:gd name="T95" fmla="*/ 1602 h 1764"/>
                <a:gd name="T96" fmla="*/ 154 w 1489"/>
                <a:gd name="T97" fmla="*/ 1687 h 1764"/>
                <a:gd name="T98" fmla="*/ 30 w 1489"/>
                <a:gd name="T99" fmla="*/ 1764 h 1764"/>
                <a:gd name="T100" fmla="*/ 5 w 1489"/>
                <a:gd name="T101" fmla="*/ 1747 h 17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89"/>
                <a:gd name="T154" fmla="*/ 0 h 1764"/>
                <a:gd name="T155" fmla="*/ 1489 w 1489"/>
                <a:gd name="T156" fmla="*/ 1764 h 176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89" h="1764">
                  <a:moveTo>
                    <a:pt x="5" y="1747"/>
                  </a:moveTo>
                  <a:lnTo>
                    <a:pt x="5" y="1551"/>
                  </a:lnTo>
                  <a:lnTo>
                    <a:pt x="0" y="1351"/>
                  </a:lnTo>
                  <a:lnTo>
                    <a:pt x="5" y="1130"/>
                  </a:lnTo>
                  <a:lnTo>
                    <a:pt x="5" y="965"/>
                  </a:lnTo>
                  <a:lnTo>
                    <a:pt x="5" y="684"/>
                  </a:lnTo>
                  <a:lnTo>
                    <a:pt x="5" y="425"/>
                  </a:lnTo>
                  <a:lnTo>
                    <a:pt x="5" y="153"/>
                  </a:lnTo>
                  <a:lnTo>
                    <a:pt x="5" y="4"/>
                  </a:lnTo>
                  <a:lnTo>
                    <a:pt x="290" y="4"/>
                  </a:lnTo>
                  <a:lnTo>
                    <a:pt x="498" y="4"/>
                  </a:lnTo>
                  <a:lnTo>
                    <a:pt x="613" y="4"/>
                  </a:lnTo>
                  <a:lnTo>
                    <a:pt x="753" y="4"/>
                  </a:lnTo>
                  <a:lnTo>
                    <a:pt x="872" y="4"/>
                  </a:lnTo>
                  <a:lnTo>
                    <a:pt x="970" y="4"/>
                  </a:lnTo>
                  <a:lnTo>
                    <a:pt x="1170" y="0"/>
                  </a:lnTo>
                  <a:lnTo>
                    <a:pt x="1331" y="0"/>
                  </a:lnTo>
                  <a:lnTo>
                    <a:pt x="1480" y="4"/>
                  </a:lnTo>
                  <a:lnTo>
                    <a:pt x="1480" y="153"/>
                  </a:lnTo>
                  <a:lnTo>
                    <a:pt x="1485" y="294"/>
                  </a:lnTo>
                  <a:lnTo>
                    <a:pt x="1485" y="467"/>
                  </a:lnTo>
                  <a:lnTo>
                    <a:pt x="1485" y="611"/>
                  </a:lnTo>
                  <a:lnTo>
                    <a:pt x="1489" y="748"/>
                  </a:lnTo>
                  <a:lnTo>
                    <a:pt x="1489" y="884"/>
                  </a:lnTo>
                  <a:lnTo>
                    <a:pt x="1489" y="1053"/>
                  </a:lnTo>
                  <a:lnTo>
                    <a:pt x="1489" y="1207"/>
                  </a:lnTo>
                  <a:lnTo>
                    <a:pt x="1485" y="1314"/>
                  </a:lnTo>
                  <a:lnTo>
                    <a:pt x="1360" y="1253"/>
                  </a:lnTo>
                  <a:lnTo>
                    <a:pt x="1357" y="1251"/>
                  </a:lnTo>
                  <a:lnTo>
                    <a:pt x="1353" y="1251"/>
                  </a:lnTo>
                  <a:lnTo>
                    <a:pt x="1346" y="1248"/>
                  </a:lnTo>
                  <a:lnTo>
                    <a:pt x="1339" y="1248"/>
                  </a:lnTo>
                  <a:lnTo>
                    <a:pt x="1327" y="1244"/>
                  </a:lnTo>
                  <a:lnTo>
                    <a:pt x="1317" y="1242"/>
                  </a:lnTo>
                  <a:lnTo>
                    <a:pt x="1304" y="1238"/>
                  </a:lnTo>
                  <a:lnTo>
                    <a:pt x="1292" y="1238"/>
                  </a:lnTo>
                  <a:lnTo>
                    <a:pt x="1276" y="1234"/>
                  </a:lnTo>
                  <a:lnTo>
                    <a:pt x="1264" y="1233"/>
                  </a:lnTo>
                  <a:lnTo>
                    <a:pt x="1251" y="1228"/>
                  </a:lnTo>
                  <a:lnTo>
                    <a:pt x="1238" y="1228"/>
                  </a:lnTo>
                  <a:lnTo>
                    <a:pt x="1226" y="1227"/>
                  </a:lnTo>
                  <a:lnTo>
                    <a:pt x="1216" y="1227"/>
                  </a:lnTo>
                  <a:lnTo>
                    <a:pt x="1208" y="1227"/>
                  </a:lnTo>
                  <a:lnTo>
                    <a:pt x="1203" y="1228"/>
                  </a:lnTo>
                  <a:lnTo>
                    <a:pt x="1195" y="1228"/>
                  </a:lnTo>
                  <a:lnTo>
                    <a:pt x="1187" y="1228"/>
                  </a:lnTo>
                  <a:lnTo>
                    <a:pt x="1174" y="1228"/>
                  </a:lnTo>
                  <a:lnTo>
                    <a:pt x="1166" y="1233"/>
                  </a:lnTo>
                  <a:lnTo>
                    <a:pt x="1153" y="1233"/>
                  </a:lnTo>
                  <a:lnTo>
                    <a:pt x="1141" y="1237"/>
                  </a:lnTo>
                  <a:lnTo>
                    <a:pt x="1128" y="1239"/>
                  </a:lnTo>
                  <a:lnTo>
                    <a:pt x="1117" y="1244"/>
                  </a:lnTo>
                  <a:lnTo>
                    <a:pt x="1104" y="1244"/>
                  </a:lnTo>
                  <a:lnTo>
                    <a:pt x="1092" y="1248"/>
                  </a:lnTo>
                  <a:lnTo>
                    <a:pt x="1082" y="1248"/>
                  </a:lnTo>
                  <a:lnTo>
                    <a:pt x="1073" y="1252"/>
                  </a:lnTo>
                  <a:lnTo>
                    <a:pt x="1065" y="1252"/>
                  </a:lnTo>
                  <a:lnTo>
                    <a:pt x="1059" y="1255"/>
                  </a:lnTo>
                  <a:lnTo>
                    <a:pt x="1055" y="1255"/>
                  </a:lnTo>
                  <a:lnTo>
                    <a:pt x="1055" y="1258"/>
                  </a:lnTo>
                  <a:lnTo>
                    <a:pt x="970" y="1318"/>
                  </a:lnTo>
                  <a:lnTo>
                    <a:pt x="830" y="1318"/>
                  </a:lnTo>
                  <a:lnTo>
                    <a:pt x="486" y="1424"/>
                  </a:lnTo>
                  <a:lnTo>
                    <a:pt x="483" y="1421"/>
                  </a:lnTo>
                  <a:lnTo>
                    <a:pt x="482" y="1420"/>
                  </a:lnTo>
                  <a:lnTo>
                    <a:pt x="477" y="1416"/>
                  </a:lnTo>
                  <a:lnTo>
                    <a:pt x="476" y="1416"/>
                  </a:lnTo>
                  <a:lnTo>
                    <a:pt x="469" y="1412"/>
                  </a:lnTo>
                  <a:lnTo>
                    <a:pt x="465" y="1410"/>
                  </a:lnTo>
                  <a:lnTo>
                    <a:pt x="456" y="1406"/>
                  </a:lnTo>
                  <a:lnTo>
                    <a:pt x="452" y="1406"/>
                  </a:lnTo>
                  <a:lnTo>
                    <a:pt x="444" y="1402"/>
                  </a:lnTo>
                  <a:lnTo>
                    <a:pt x="435" y="1402"/>
                  </a:lnTo>
                  <a:lnTo>
                    <a:pt x="427" y="1402"/>
                  </a:lnTo>
                  <a:lnTo>
                    <a:pt x="420" y="1405"/>
                  </a:lnTo>
                  <a:lnTo>
                    <a:pt x="412" y="1406"/>
                  </a:lnTo>
                  <a:lnTo>
                    <a:pt x="403" y="1412"/>
                  </a:lnTo>
                  <a:lnTo>
                    <a:pt x="395" y="1419"/>
                  </a:lnTo>
                  <a:lnTo>
                    <a:pt x="388" y="1428"/>
                  </a:lnTo>
                  <a:lnTo>
                    <a:pt x="385" y="1428"/>
                  </a:lnTo>
                  <a:lnTo>
                    <a:pt x="381" y="1428"/>
                  </a:lnTo>
                  <a:lnTo>
                    <a:pt x="380" y="1433"/>
                  </a:lnTo>
                  <a:lnTo>
                    <a:pt x="375" y="1435"/>
                  </a:lnTo>
                  <a:lnTo>
                    <a:pt x="371" y="1440"/>
                  </a:lnTo>
                  <a:lnTo>
                    <a:pt x="367" y="1444"/>
                  </a:lnTo>
                  <a:lnTo>
                    <a:pt x="363" y="1452"/>
                  </a:lnTo>
                  <a:lnTo>
                    <a:pt x="354" y="1458"/>
                  </a:lnTo>
                  <a:lnTo>
                    <a:pt x="350" y="1466"/>
                  </a:lnTo>
                  <a:lnTo>
                    <a:pt x="343" y="1475"/>
                  </a:lnTo>
                  <a:lnTo>
                    <a:pt x="339" y="1486"/>
                  </a:lnTo>
                  <a:lnTo>
                    <a:pt x="332" y="1497"/>
                  </a:lnTo>
                  <a:lnTo>
                    <a:pt x="328" y="1509"/>
                  </a:lnTo>
                  <a:lnTo>
                    <a:pt x="324" y="1522"/>
                  </a:lnTo>
                  <a:lnTo>
                    <a:pt x="319" y="1539"/>
                  </a:lnTo>
                  <a:lnTo>
                    <a:pt x="251" y="1602"/>
                  </a:lnTo>
                  <a:lnTo>
                    <a:pt x="184" y="1679"/>
                  </a:lnTo>
                  <a:lnTo>
                    <a:pt x="154" y="1687"/>
                  </a:lnTo>
                  <a:lnTo>
                    <a:pt x="124" y="1721"/>
                  </a:lnTo>
                  <a:lnTo>
                    <a:pt x="30" y="1764"/>
                  </a:lnTo>
                  <a:lnTo>
                    <a:pt x="5" y="1747"/>
                  </a:lnTo>
                  <a:close/>
                </a:path>
              </a:pathLst>
            </a:custGeom>
            <a:solidFill>
              <a:srgbClr val="3807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1" name="Freeform 45"/>
            <p:cNvSpPr>
              <a:spLocks/>
            </p:cNvSpPr>
            <p:nvPr/>
          </p:nvSpPr>
          <p:spPr bwMode="auto">
            <a:xfrm>
              <a:off x="4017" y="906"/>
              <a:ext cx="1462" cy="1722"/>
            </a:xfrm>
            <a:custGeom>
              <a:avLst/>
              <a:gdLst>
                <a:gd name="T0" fmla="*/ 4 w 1462"/>
                <a:gd name="T1" fmla="*/ 1518 h 1722"/>
                <a:gd name="T2" fmla="*/ 8 w 1462"/>
                <a:gd name="T3" fmla="*/ 1106 h 1722"/>
                <a:gd name="T4" fmla="*/ 4 w 1462"/>
                <a:gd name="T5" fmla="*/ 668 h 1722"/>
                <a:gd name="T6" fmla="*/ 4 w 1462"/>
                <a:gd name="T7" fmla="*/ 150 h 1722"/>
                <a:gd name="T8" fmla="*/ 285 w 1462"/>
                <a:gd name="T9" fmla="*/ 9 h 1722"/>
                <a:gd name="T10" fmla="*/ 600 w 1462"/>
                <a:gd name="T11" fmla="*/ 5 h 1722"/>
                <a:gd name="T12" fmla="*/ 851 w 1462"/>
                <a:gd name="T13" fmla="*/ 5 h 1722"/>
                <a:gd name="T14" fmla="*/ 1144 w 1462"/>
                <a:gd name="T15" fmla="*/ 0 h 1722"/>
                <a:gd name="T16" fmla="*/ 1449 w 1462"/>
                <a:gd name="T17" fmla="*/ 5 h 1722"/>
                <a:gd name="T18" fmla="*/ 1453 w 1462"/>
                <a:gd name="T19" fmla="*/ 286 h 1722"/>
                <a:gd name="T20" fmla="*/ 1453 w 1462"/>
                <a:gd name="T21" fmla="*/ 596 h 1722"/>
                <a:gd name="T22" fmla="*/ 1458 w 1462"/>
                <a:gd name="T23" fmla="*/ 864 h 1722"/>
                <a:gd name="T24" fmla="*/ 1458 w 1462"/>
                <a:gd name="T25" fmla="*/ 1183 h 1722"/>
                <a:gd name="T26" fmla="*/ 1335 w 1462"/>
                <a:gd name="T27" fmla="*/ 1224 h 1722"/>
                <a:gd name="T28" fmla="*/ 1328 w 1462"/>
                <a:gd name="T29" fmla="*/ 1222 h 1722"/>
                <a:gd name="T30" fmla="*/ 1314 w 1462"/>
                <a:gd name="T31" fmla="*/ 1219 h 1722"/>
                <a:gd name="T32" fmla="*/ 1293 w 1462"/>
                <a:gd name="T33" fmla="*/ 1215 h 1722"/>
                <a:gd name="T34" fmla="*/ 1269 w 1462"/>
                <a:gd name="T35" fmla="*/ 1212 h 1722"/>
                <a:gd name="T36" fmla="*/ 1241 w 1462"/>
                <a:gd name="T37" fmla="*/ 1208 h 1722"/>
                <a:gd name="T38" fmla="*/ 1217 w 1462"/>
                <a:gd name="T39" fmla="*/ 1204 h 1722"/>
                <a:gd name="T40" fmla="*/ 1195 w 1462"/>
                <a:gd name="T41" fmla="*/ 1202 h 1722"/>
                <a:gd name="T42" fmla="*/ 1182 w 1462"/>
                <a:gd name="T43" fmla="*/ 1204 h 1722"/>
                <a:gd name="T44" fmla="*/ 1165 w 1462"/>
                <a:gd name="T45" fmla="*/ 1205 h 1722"/>
                <a:gd name="T46" fmla="*/ 1144 w 1462"/>
                <a:gd name="T47" fmla="*/ 1209 h 1722"/>
                <a:gd name="T48" fmla="*/ 1119 w 1462"/>
                <a:gd name="T49" fmla="*/ 1213 h 1722"/>
                <a:gd name="T50" fmla="*/ 1094 w 1462"/>
                <a:gd name="T51" fmla="*/ 1220 h 1722"/>
                <a:gd name="T52" fmla="*/ 1069 w 1462"/>
                <a:gd name="T53" fmla="*/ 1224 h 1722"/>
                <a:gd name="T54" fmla="*/ 1048 w 1462"/>
                <a:gd name="T55" fmla="*/ 1231 h 1722"/>
                <a:gd name="T56" fmla="*/ 1034 w 1462"/>
                <a:gd name="T57" fmla="*/ 1234 h 1722"/>
                <a:gd name="T58" fmla="*/ 1030 w 1462"/>
                <a:gd name="T59" fmla="*/ 1237 h 1722"/>
                <a:gd name="T60" fmla="*/ 809 w 1462"/>
                <a:gd name="T61" fmla="*/ 1289 h 1722"/>
                <a:gd name="T62" fmla="*/ 470 w 1462"/>
                <a:gd name="T63" fmla="*/ 1392 h 1722"/>
                <a:gd name="T64" fmla="*/ 464 w 1462"/>
                <a:gd name="T65" fmla="*/ 1387 h 1722"/>
                <a:gd name="T66" fmla="*/ 456 w 1462"/>
                <a:gd name="T67" fmla="*/ 1383 h 1722"/>
                <a:gd name="T68" fmla="*/ 446 w 1462"/>
                <a:gd name="T69" fmla="*/ 1377 h 1722"/>
                <a:gd name="T70" fmla="*/ 434 w 1462"/>
                <a:gd name="T71" fmla="*/ 1373 h 1722"/>
                <a:gd name="T72" fmla="*/ 417 w 1462"/>
                <a:gd name="T73" fmla="*/ 1373 h 1722"/>
                <a:gd name="T74" fmla="*/ 400 w 1462"/>
                <a:gd name="T75" fmla="*/ 1377 h 1722"/>
                <a:gd name="T76" fmla="*/ 383 w 1462"/>
                <a:gd name="T77" fmla="*/ 1390 h 1722"/>
                <a:gd name="T78" fmla="*/ 372 w 1462"/>
                <a:gd name="T79" fmla="*/ 1399 h 1722"/>
                <a:gd name="T80" fmla="*/ 368 w 1462"/>
                <a:gd name="T81" fmla="*/ 1399 h 1722"/>
                <a:gd name="T82" fmla="*/ 364 w 1462"/>
                <a:gd name="T83" fmla="*/ 1406 h 1722"/>
                <a:gd name="T84" fmla="*/ 355 w 1462"/>
                <a:gd name="T85" fmla="*/ 1415 h 1722"/>
                <a:gd name="T86" fmla="*/ 344 w 1462"/>
                <a:gd name="T87" fmla="*/ 1427 h 1722"/>
                <a:gd name="T88" fmla="*/ 336 w 1462"/>
                <a:gd name="T89" fmla="*/ 1444 h 1722"/>
                <a:gd name="T90" fmla="*/ 326 w 1462"/>
                <a:gd name="T91" fmla="*/ 1465 h 1722"/>
                <a:gd name="T92" fmla="*/ 318 w 1462"/>
                <a:gd name="T93" fmla="*/ 1490 h 1722"/>
                <a:gd name="T94" fmla="*/ 248 w 1462"/>
                <a:gd name="T95" fmla="*/ 1569 h 1722"/>
                <a:gd name="T96" fmla="*/ 150 w 1462"/>
                <a:gd name="T97" fmla="*/ 1650 h 1722"/>
                <a:gd name="T98" fmla="*/ 35 w 1462"/>
                <a:gd name="T99" fmla="*/ 1722 h 1722"/>
                <a:gd name="T100" fmla="*/ 8 w 1462"/>
                <a:gd name="T101" fmla="*/ 1710 h 17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62"/>
                <a:gd name="T154" fmla="*/ 0 h 1722"/>
                <a:gd name="T155" fmla="*/ 1462 w 1462"/>
                <a:gd name="T156" fmla="*/ 1722 h 17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62" h="1722">
                  <a:moveTo>
                    <a:pt x="8" y="1710"/>
                  </a:moveTo>
                  <a:lnTo>
                    <a:pt x="4" y="1518"/>
                  </a:lnTo>
                  <a:lnTo>
                    <a:pt x="0" y="1322"/>
                  </a:lnTo>
                  <a:lnTo>
                    <a:pt x="8" y="1106"/>
                  </a:lnTo>
                  <a:lnTo>
                    <a:pt x="4" y="945"/>
                  </a:lnTo>
                  <a:lnTo>
                    <a:pt x="4" y="668"/>
                  </a:lnTo>
                  <a:lnTo>
                    <a:pt x="8" y="417"/>
                  </a:lnTo>
                  <a:lnTo>
                    <a:pt x="4" y="150"/>
                  </a:lnTo>
                  <a:lnTo>
                    <a:pt x="8" y="5"/>
                  </a:lnTo>
                  <a:lnTo>
                    <a:pt x="285" y="9"/>
                  </a:lnTo>
                  <a:lnTo>
                    <a:pt x="490" y="9"/>
                  </a:lnTo>
                  <a:lnTo>
                    <a:pt x="600" y="5"/>
                  </a:lnTo>
                  <a:lnTo>
                    <a:pt x="736" y="5"/>
                  </a:lnTo>
                  <a:lnTo>
                    <a:pt x="851" y="5"/>
                  </a:lnTo>
                  <a:lnTo>
                    <a:pt x="948" y="5"/>
                  </a:lnTo>
                  <a:lnTo>
                    <a:pt x="1144" y="0"/>
                  </a:lnTo>
                  <a:lnTo>
                    <a:pt x="1305" y="0"/>
                  </a:lnTo>
                  <a:lnTo>
                    <a:pt x="1449" y="5"/>
                  </a:lnTo>
                  <a:lnTo>
                    <a:pt x="1449" y="150"/>
                  </a:lnTo>
                  <a:lnTo>
                    <a:pt x="1453" y="286"/>
                  </a:lnTo>
                  <a:lnTo>
                    <a:pt x="1453" y="459"/>
                  </a:lnTo>
                  <a:lnTo>
                    <a:pt x="1453" y="596"/>
                  </a:lnTo>
                  <a:lnTo>
                    <a:pt x="1458" y="732"/>
                  </a:lnTo>
                  <a:lnTo>
                    <a:pt x="1458" y="864"/>
                  </a:lnTo>
                  <a:lnTo>
                    <a:pt x="1462" y="1030"/>
                  </a:lnTo>
                  <a:lnTo>
                    <a:pt x="1458" y="1183"/>
                  </a:lnTo>
                  <a:lnTo>
                    <a:pt x="1458" y="1285"/>
                  </a:lnTo>
                  <a:lnTo>
                    <a:pt x="1335" y="1224"/>
                  </a:lnTo>
                  <a:lnTo>
                    <a:pt x="1332" y="1222"/>
                  </a:lnTo>
                  <a:lnTo>
                    <a:pt x="1328" y="1222"/>
                  </a:lnTo>
                  <a:lnTo>
                    <a:pt x="1321" y="1219"/>
                  </a:lnTo>
                  <a:lnTo>
                    <a:pt x="1314" y="1219"/>
                  </a:lnTo>
                  <a:lnTo>
                    <a:pt x="1302" y="1215"/>
                  </a:lnTo>
                  <a:lnTo>
                    <a:pt x="1293" y="1215"/>
                  </a:lnTo>
                  <a:lnTo>
                    <a:pt x="1280" y="1212"/>
                  </a:lnTo>
                  <a:lnTo>
                    <a:pt x="1269" y="1212"/>
                  </a:lnTo>
                  <a:lnTo>
                    <a:pt x="1253" y="1208"/>
                  </a:lnTo>
                  <a:lnTo>
                    <a:pt x="1241" y="1208"/>
                  </a:lnTo>
                  <a:lnTo>
                    <a:pt x="1228" y="1204"/>
                  </a:lnTo>
                  <a:lnTo>
                    <a:pt x="1217" y="1204"/>
                  </a:lnTo>
                  <a:lnTo>
                    <a:pt x="1204" y="1202"/>
                  </a:lnTo>
                  <a:lnTo>
                    <a:pt x="1195" y="1202"/>
                  </a:lnTo>
                  <a:lnTo>
                    <a:pt x="1186" y="1202"/>
                  </a:lnTo>
                  <a:lnTo>
                    <a:pt x="1182" y="1204"/>
                  </a:lnTo>
                  <a:lnTo>
                    <a:pt x="1174" y="1204"/>
                  </a:lnTo>
                  <a:lnTo>
                    <a:pt x="1165" y="1205"/>
                  </a:lnTo>
                  <a:lnTo>
                    <a:pt x="1153" y="1205"/>
                  </a:lnTo>
                  <a:lnTo>
                    <a:pt x="1144" y="1209"/>
                  </a:lnTo>
                  <a:lnTo>
                    <a:pt x="1132" y="1209"/>
                  </a:lnTo>
                  <a:lnTo>
                    <a:pt x="1119" y="1213"/>
                  </a:lnTo>
                  <a:lnTo>
                    <a:pt x="1107" y="1216"/>
                  </a:lnTo>
                  <a:lnTo>
                    <a:pt x="1094" y="1220"/>
                  </a:lnTo>
                  <a:lnTo>
                    <a:pt x="1081" y="1220"/>
                  </a:lnTo>
                  <a:lnTo>
                    <a:pt x="1069" y="1224"/>
                  </a:lnTo>
                  <a:lnTo>
                    <a:pt x="1056" y="1227"/>
                  </a:lnTo>
                  <a:lnTo>
                    <a:pt x="1048" y="1231"/>
                  </a:lnTo>
                  <a:lnTo>
                    <a:pt x="1039" y="1231"/>
                  </a:lnTo>
                  <a:lnTo>
                    <a:pt x="1034" y="1234"/>
                  </a:lnTo>
                  <a:lnTo>
                    <a:pt x="1030" y="1234"/>
                  </a:lnTo>
                  <a:lnTo>
                    <a:pt x="1030" y="1237"/>
                  </a:lnTo>
                  <a:lnTo>
                    <a:pt x="944" y="1293"/>
                  </a:lnTo>
                  <a:lnTo>
                    <a:pt x="809" y="1289"/>
                  </a:lnTo>
                  <a:lnTo>
                    <a:pt x="473" y="1395"/>
                  </a:lnTo>
                  <a:lnTo>
                    <a:pt x="470" y="1392"/>
                  </a:lnTo>
                  <a:lnTo>
                    <a:pt x="469" y="1391"/>
                  </a:lnTo>
                  <a:lnTo>
                    <a:pt x="464" y="1387"/>
                  </a:lnTo>
                  <a:lnTo>
                    <a:pt x="463" y="1387"/>
                  </a:lnTo>
                  <a:lnTo>
                    <a:pt x="456" y="1383"/>
                  </a:lnTo>
                  <a:lnTo>
                    <a:pt x="452" y="1381"/>
                  </a:lnTo>
                  <a:lnTo>
                    <a:pt x="446" y="1377"/>
                  </a:lnTo>
                  <a:lnTo>
                    <a:pt x="442" y="1377"/>
                  </a:lnTo>
                  <a:lnTo>
                    <a:pt x="434" y="1373"/>
                  </a:lnTo>
                  <a:lnTo>
                    <a:pt x="425" y="1373"/>
                  </a:lnTo>
                  <a:lnTo>
                    <a:pt x="417" y="1373"/>
                  </a:lnTo>
                  <a:lnTo>
                    <a:pt x="410" y="1376"/>
                  </a:lnTo>
                  <a:lnTo>
                    <a:pt x="400" y="1377"/>
                  </a:lnTo>
                  <a:lnTo>
                    <a:pt x="392" y="1383"/>
                  </a:lnTo>
                  <a:lnTo>
                    <a:pt x="383" y="1390"/>
                  </a:lnTo>
                  <a:lnTo>
                    <a:pt x="375" y="1399"/>
                  </a:lnTo>
                  <a:lnTo>
                    <a:pt x="372" y="1399"/>
                  </a:lnTo>
                  <a:lnTo>
                    <a:pt x="368" y="1399"/>
                  </a:lnTo>
                  <a:lnTo>
                    <a:pt x="368" y="1404"/>
                  </a:lnTo>
                  <a:lnTo>
                    <a:pt x="364" y="1406"/>
                  </a:lnTo>
                  <a:lnTo>
                    <a:pt x="360" y="1411"/>
                  </a:lnTo>
                  <a:lnTo>
                    <a:pt x="355" y="1415"/>
                  </a:lnTo>
                  <a:lnTo>
                    <a:pt x="353" y="1423"/>
                  </a:lnTo>
                  <a:lnTo>
                    <a:pt x="344" y="1427"/>
                  </a:lnTo>
                  <a:lnTo>
                    <a:pt x="340" y="1436"/>
                  </a:lnTo>
                  <a:lnTo>
                    <a:pt x="336" y="1444"/>
                  </a:lnTo>
                  <a:lnTo>
                    <a:pt x="332" y="1455"/>
                  </a:lnTo>
                  <a:lnTo>
                    <a:pt x="326" y="1465"/>
                  </a:lnTo>
                  <a:lnTo>
                    <a:pt x="322" y="1478"/>
                  </a:lnTo>
                  <a:lnTo>
                    <a:pt x="318" y="1490"/>
                  </a:lnTo>
                  <a:lnTo>
                    <a:pt x="315" y="1506"/>
                  </a:lnTo>
                  <a:lnTo>
                    <a:pt x="248" y="1569"/>
                  </a:lnTo>
                  <a:lnTo>
                    <a:pt x="179" y="1641"/>
                  </a:lnTo>
                  <a:lnTo>
                    <a:pt x="150" y="1650"/>
                  </a:lnTo>
                  <a:lnTo>
                    <a:pt x="123" y="1683"/>
                  </a:lnTo>
                  <a:lnTo>
                    <a:pt x="35" y="1722"/>
                  </a:lnTo>
                  <a:lnTo>
                    <a:pt x="8" y="1710"/>
                  </a:lnTo>
                  <a:close/>
                </a:path>
              </a:pathLst>
            </a:custGeom>
            <a:solidFill>
              <a:srgbClr val="3E0E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2" name="Freeform 46"/>
            <p:cNvSpPr>
              <a:spLocks/>
            </p:cNvSpPr>
            <p:nvPr/>
          </p:nvSpPr>
          <p:spPr bwMode="auto">
            <a:xfrm>
              <a:off x="4030" y="937"/>
              <a:ext cx="1436" cy="1679"/>
            </a:xfrm>
            <a:custGeom>
              <a:avLst/>
              <a:gdLst>
                <a:gd name="T0" fmla="*/ 4 w 1436"/>
                <a:gd name="T1" fmla="*/ 1483 h 1679"/>
                <a:gd name="T2" fmla="*/ 9 w 1436"/>
                <a:gd name="T3" fmla="*/ 1079 h 1679"/>
                <a:gd name="T4" fmla="*/ 4 w 1436"/>
                <a:gd name="T5" fmla="*/ 649 h 1679"/>
                <a:gd name="T6" fmla="*/ 9 w 1436"/>
                <a:gd name="T7" fmla="*/ 144 h 1679"/>
                <a:gd name="T8" fmla="*/ 281 w 1436"/>
                <a:gd name="T9" fmla="*/ 13 h 1679"/>
                <a:gd name="T10" fmla="*/ 591 w 1436"/>
                <a:gd name="T11" fmla="*/ 9 h 1679"/>
                <a:gd name="T12" fmla="*/ 833 w 1436"/>
                <a:gd name="T13" fmla="*/ 4 h 1679"/>
                <a:gd name="T14" fmla="*/ 1123 w 1436"/>
                <a:gd name="T15" fmla="*/ 0 h 1679"/>
                <a:gd name="T16" fmla="*/ 1419 w 1436"/>
                <a:gd name="T17" fmla="*/ 9 h 1679"/>
                <a:gd name="T18" fmla="*/ 1424 w 1436"/>
                <a:gd name="T19" fmla="*/ 280 h 1679"/>
                <a:gd name="T20" fmla="*/ 1428 w 1436"/>
                <a:gd name="T21" fmla="*/ 582 h 1679"/>
                <a:gd name="T22" fmla="*/ 1432 w 1436"/>
                <a:gd name="T23" fmla="*/ 841 h 1679"/>
                <a:gd name="T24" fmla="*/ 1432 w 1436"/>
                <a:gd name="T25" fmla="*/ 1152 h 1679"/>
                <a:gd name="T26" fmla="*/ 1309 w 1436"/>
                <a:gd name="T27" fmla="*/ 1198 h 1679"/>
                <a:gd name="T28" fmla="*/ 1302 w 1436"/>
                <a:gd name="T29" fmla="*/ 1195 h 1679"/>
                <a:gd name="T30" fmla="*/ 1288 w 1436"/>
                <a:gd name="T31" fmla="*/ 1192 h 1679"/>
                <a:gd name="T32" fmla="*/ 1267 w 1436"/>
                <a:gd name="T33" fmla="*/ 1188 h 1679"/>
                <a:gd name="T34" fmla="*/ 1243 w 1436"/>
                <a:gd name="T35" fmla="*/ 1185 h 1679"/>
                <a:gd name="T36" fmla="*/ 1215 w 1436"/>
                <a:gd name="T37" fmla="*/ 1181 h 1679"/>
                <a:gd name="T38" fmla="*/ 1191 w 1436"/>
                <a:gd name="T39" fmla="*/ 1177 h 1679"/>
                <a:gd name="T40" fmla="*/ 1169 w 1436"/>
                <a:gd name="T41" fmla="*/ 1175 h 1679"/>
                <a:gd name="T42" fmla="*/ 1156 w 1436"/>
                <a:gd name="T43" fmla="*/ 1177 h 1679"/>
                <a:gd name="T44" fmla="*/ 1141 w 1436"/>
                <a:gd name="T45" fmla="*/ 1178 h 1679"/>
                <a:gd name="T46" fmla="*/ 1120 w 1436"/>
                <a:gd name="T47" fmla="*/ 1182 h 1679"/>
                <a:gd name="T48" fmla="*/ 1095 w 1436"/>
                <a:gd name="T49" fmla="*/ 1186 h 1679"/>
                <a:gd name="T50" fmla="*/ 1070 w 1436"/>
                <a:gd name="T51" fmla="*/ 1193 h 1679"/>
                <a:gd name="T52" fmla="*/ 1043 w 1436"/>
                <a:gd name="T53" fmla="*/ 1198 h 1679"/>
                <a:gd name="T54" fmla="*/ 1022 w 1436"/>
                <a:gd name="T55" fmla="*/ 1205 h 1679"/>
                <a:gd name="T56" fmla="*/ 1007 w 1436"/>
                <a:gd name="T57" fmla="*/ 1207 h 1679"/>
                <a:gd name="T58" fmla="*/ 1003 w 1436"/>
                <a:gd name="T59" fmla="*/ 1210 h 1679"/>
                <a:gd name="T60" fmla="*/ 782 w 1436"/>
                <a:gd name="T61" fmla="*/ 1262 h 1679"/>
                <a:gd name="T62" fmla="*/ 457 w 1436"/>
                <a:gd name="T63" fmla="*/ 1361 h 1679"/>
                <a:gd name="T64" fmla="*/ 451 w 1436"/>
                <a:gd name="T65" fmla="*/ 1356 h 1679"/>
                <a:gd name="T66" fmla="*/ 443 w 1436"/>
                <a:gd name="T67" fmla="*/ 1352 h 1679"/>
                <a:gd name="T68" fmla="*/ 433 w 1436"/>
                <a:gd name="T69" fmla="*/ 1346 h 1679"/>
                <a:gd name="T70" fmla="*/ 421 w 1436"/>
                <a:gd name="T71" fmla="*/ 1342 h 1679"/>
                <a:gd name="T72" fmla="*/ 405 w 1436"/>
                <a:gd name="T73" fmla="*/ 1342 h 1679"/>
                <a:gd name="T74" fmla="*/ 390 w 1436"/>
                <a:gd name="T75" fmla="*/ 1346 h 1679"/>
                <a:gd name="T76" fmla="*/ 373 w 1436"/>
                <a:gd name="T77" fmla="*/ 1359 h 1679"/>
                <a:gd name="T78" fmla="*/ 363 w 1436"/>
                <a:gd name="T79" fmla="*/ 1368 h 1679"/>
                <a:gd name="T80" fmla="*/ 359 w 1436"/>
                <a:gd name="T81" fmla="*/ 1368 h 1679"/>
                <a:gd name="T82" fmla="*/ 355 w 1436"/>
                <a:gd name="T83" fmla="*/ 1374 h 1679"/>
                <a:gd name="T84" fmla="*/ 347 w 1436"/>
                <a:gd name="T85" fmla="*/ 1382 h 1679"/>
                <a:gd name="T86" fmla="*/ 335 w 1436"/>
                <a:gd name="T87" fmla="*/ 1394 h 1679"/>
                <a:gd name="T88" fmla="*/ 327 w 1436"/>
                <a:gd name="T89" fmla="*/ 1410 h 1679"/>
                <a:gd name="T90" fmla="*/ 317 w 1436"/>
                <a:gd name="T91" fmla="*/ 1430 h 1679"/>
                <a:gd name="T92" fmla="*/ 309 w 1436"/>
                <a:gd name="T93" fmla="*/ 1455 h 1679"/>
                <a:gd name="T94" fmla="*/ 243 w 1436"/>
                <a:gd name="T95" fmla="*/ 1529 h 1679"/>
                <a:gd name="T96" fmla="*/ 149 w 1436"/>
                <a:gd name="T97" fmla="*/ 1610 h 1679"/>
                <a:gd name="T98" fmla="*/ 35 w 1436"/>
                <a:gd name="T99" fmla="*/ 1679 h 1679"/>
                <a:gd name="T100" fmla="*/ 14 w 1436"/>
                <a:gd name="T101" fmla="*/ 1665 h 16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36"/>
                <a:gd name="T154" fmla="*/ 0 h 1679"/>
                <a:gd name="T155" fmla="*/ 1436 w 1436"/>
                <a:gd name="T156" fmla="*/ 1679 h 16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36" h="1679">
                  <a:moveTo>
                    <a:pt x="14" y="1665"/>
                  </a:moveTo>
                  <a:lnTo>
                    <a:pt x="4" y="1483"/>
                  </a:lnTo>
                  <a:lnTo>
                    <a:pt x="0" y="1291"/>
                  </a:lnTo>
                  <a:lnTo>
                    <a:pt x="9" y="1079"/>
                  </a:lnTo>
                  <a:lnTo>
                    <a:pt x="4" y="922"/>
                  </a:lnTo>
                  <a:lnTo>
                    <a:pt x="4" y="649"/>
                  </a:lnTo>
                  <a:lnTo>
                    <a:pt x="9" y="407"/>
                  </a:lnTo>
                  <a:lnTo>
                    <a:pt x="9" y="144"/>
                  </a:lnTo>
                  <a:lnTo>
                    <a:pt x="14" y="4"/>
                  </a:lnTo>
                  <a:lnTo>
                    <a:pt x="281" y="13"/>
                  </a:lnTo>
                  <a:lnTo>
                    <a:pt x="481" y="13"/>
                  </a:lnTo>
                  <a:lnTo>
                    <a:pt x="591" y="9"/>
                  </a:lnTo>
                  <a:lnTo>
                    <a:pt x="719" y="4"/>
                  </a:lnTo>
                  <a:lnTo>
                    <a:pt x="833" y="4"/>
                  </a:lnTo>
                  <a:lnTo>
                    <a:pt x="927" y="9"/>
                  </a:lnTo>
                  <a:lnTo>
                    <a:pt x="1123" y="0"/>
                  </a:lnTo>
                  <a:lnTo>
                    <a:pt x="1275" y="0"/>
                  </a:lnTo>
                  <a:lnTo>
                    <a:pt x="1419" y="9"/>
                  </a:lnTo>
                  <a:lnTo>
                    <a:pt x="1419" y="144"/>
                  </a:lnTo>
                  <a:lnTo>
                    <a:pt x="1424" y="280"/>
                  </a:lnTo>
                  <a:lnTo>
                    <a:pt x="1424" y="451"/>
                  </a:lnTo>
                  <a:lnTo>
                    <a:pt x="1428" y="582"/>
                  </a:lnTo>
                  <a:lnTo>
                    <a:pt x="1432" y="714"/>
                  </a:lnTo>
                  <a:lnTo>
                    <a:pt x="1432" y="841"/>
                  </a:lnTo>
                  <a:lnTo>
                    <a:pt x="1436" y="1003"/>
                  </a:lnTo>
                  <a:lnTo>
                    <a:pt x="1432" y="1152"/>
                  </a:lnTo>
                  <a:lnTo>
                    <a:pt x="1428" y="1254"/>
                  </a:lnTo>
                  <a:lnTo>
                    <a:pt x="1309" y="1198"/>
                  </a:lnTo>
                  <a:lnTo>
                    <a:pt x="1306" y="1195"/>
                  </a:lnTo>
                  <a:lnTo>
                    <a:pt x="1302" y="1195"/>
                  </a:lnTo>
                  <a:lnTo>
                    <a:pt x="1295" y="1192"/>
                  </a:lnTo>
                  <a:lnTo>
                    <a:pt x="1288" y="1192"/>
                  </a:lnTo>
                  <a:lnTo>
                    <a:pt x="1277" y="1188"/>
                  </a:lnTo>
                  <a:lnTo>
                    <a:pt x="1267" y="1188"/>
                  </a:lnTo>
                  <a:lnTo>
                    <a:pt x="1254" y="1185"/>
                  </a:lnTo>
                  <a:lnTo>
                    <a:pt x="1243" y="1185"/>
                  </a:lnTo>
                  <a:lnTo>
                    <a:pt x="1228" y="1181"/>
                  </a:lnTo>
                  <a:lnTo>
                    <a:pt x="1215" y="1181"/>
                  </a:lnTo>
                  <a:lnTo>
                    <a:pt x="1203" y="1177"/>
                  </a:lnTo>
                  <a:lnTo>
                    <a:pt x="1191" y="1177"/>
                  </a:lnTo>
                  <a:lnTo>
                    <a:pt x="1179" y="1175"/>
                  </a:lnTo>
                  <a:lnTo>
                    <a:pt x="1169" y="1175"/>
                  </a:lnTo>
                  <a:lnTo>
                    <a:pt x="1161" y="1175"/>
                  </a:lnTo>
                  <a:lnTo>
                    <a:pt x="1156" y="1177"/>
                  </a:lnTo>
                  <a:lnTo>
                    <a:pt x="1148" y="1177"/>
                  </a:lnTo>
                  <a:lnTo>
                    <a:pt x="1141" y="1178"/>
                  </a:lnTo>
                  <a:lnTo>
                    <a:pt x="1130" y="1178"/>
                  </a:lnTo>
                  <a:lnTo>
                    <a:pt x="1120" y="1182"/>
                  </a:lnTo>
                  <a:lnTo>
                    <a:pt x="1108" y="1182"/>
                  </a:lnTo>
                  <a:lnTo>
                    <a:pt x="1095" y="1186"/>
                  </a:lnTo>
                  <a:lnTo>
                    <a:pt x="1082" y="1189"/>
                  </a:lnTo>
                  <a:lnTo>
                    <a:pt x="1070" y="1193"/>
                  </a:lnTo>
                  <a:lnTo>
                    <a:pt x="1056" y="1193"/>
                  </a:lnTo>
                  <a:lnTo>
                    <a:pt x="1043" y="1198"/>
                  </a:lnTo>
                  <a:lnTo>
                    <a:pt x="1031" y="1200"/>
                  </a:lnTo>
                  <a:lnTo>
                    <a:pt x="1022" y="1205"/>
                  </a:lnTo>
                  <a:lnTo>
                    <a:pt x="1012" y="1205"/>
                  </a:lnTo>
                  <a:lnTo>
                    <a:pt x="1007" y="1207"/>
                  </a:lnTo>
                  <a:lnTo>
                    <a:pt x="1003" y="1207"/>
                  </a:lnTo>
                  <a:lnTo>
                    <a:pt x="1003" y="1210"/>
                  </a:lnTo>
                  <a:lnTo>
                    <a:pt x="919" y="1262"/>
                  </a:lnTo>
                  <a:lnTo>
                    <a:pt x="782" y="1262"/>
                  </a:lnTo>
                  <a:lnTo>
                    <a:pt x="460" y="1364"/>
                  </a:lnTo>
                  <a:lnTo>
                    <a:pt x="457" y="1361"/>
                  </a:lnTo>
                  <a:lnTo>
                    <a:pt x="456" y="1360"/>
                  </a:lnTo>
                  <a:lnTo>
                    <a:pt x="451" y="1356"/>
                  </a:lnTo>
                  <a:lnTo>
                    <a:pt x="450" y="1356"/>
                  </a:lnTo>
                  <a:lnTo>
                    <a:pt x="443" y="1352"/>
                  </a:lnTo>
                  <a:lnTo>
                    <a:pt x="439" y="1350"/>
                  </a:lnTo>
                  <a:lnTo>
                    <a:pt x="433" y="1346"/>
                  </a:lnTo>
                  <a:lnTo>
                    <a:pt x="429" y="1346"/>
                  </a:lnTo>
                  <a:lnTo>
                    <a:pt x="421" y="1342"/>
                  </a:lnTo>
                  <a:lnTo>
                    <a:pt x="414" y="1342"/>
                  </a:lnTo>
                  <a:lnTo>
                    <a:pt x="405" y="1342"/>
                  </a:lnTo>
                  <a:lnTo>
                    <a:pt x="398" y="1345"/>
                  </a:lnTo>
                  <a:lnTo>
                    <a:pt x="390" y="1346"/>
                  </a:lnTo>
                  <a:lnTo>
                    <a:pt x="382" y="1352"/>
                  </a:lnTo>
                  <a:lnTo>
                    <a:pt x="373" y="1359"/>
                  </a:lnTo>
                  <a:lnTo>
                    <a:pt x="366" y="1368"/>
                  </a:lnTo>
                  <a:lnTo>
                    <a:pt x="363" y="1368"/>
                  </a:lnTo>
                  <a:lnTo>
                    <a:pt x="359" y="1368"/>
                  </a:lnTo>
                  <a:lnTo>
                    <a:pt x="359" y="1373"/>
                  </a:lnTo>
                  <a:lnTo>
                    <a:pt x="355" y="1374"/>
                  </a:lnTo>
                  <a:lnTo>
                    <a:pt x="351" y="1378"/>
                  </a:lnTo>
                  <a:lnTo>
                    <a:pt x="347" y="1382"/>
                  </a:lnTo>
                  <a:lnTo>
                    <a:pt x="344" y="1389"/>
                  </a:lnTo>
                  <a:lnTo>
                    <a:pt x="335" y="1394"/>
                  </a:lnTo>
                  <a:lnTo>
                    <a:pt x="331" y="1402"/>
                  </a:lnTo>
                  <a:lnTo>
                    <a:pt x="327" y="1410"/>
                  </a:lnTo>
                  <a:lnTo>
                    <a:pt x="323" y="1420"/>
                  </a:lnTo>
                  <a:lnTo>
                    <a:pt x="317" y="1430"/>
                  </a:lnTo>
                  <a:lnTo>
                    <a:pt x="313" y="1442"/>
                  </a:lnTo>
                  <a:lnTo>
                    <a:pt x="309" y="1455"/>
                  </a:lnTo>
                  <a:lnTo>
                    <a:pt x="306" y="1470"/>
                  </a:lnTo>
                  <a:lnTo>
                    <a:pt x="243" y="1529"/>
                  </a:lnTo>
                  <a:lnTo>
                    <a:pt x="174" y="1602"/>
                  </a:lnTo>
                  <a:lnTo>
                    <a:pt x="149" y="1610"/>
                  </a:lnTo>
                  <a:lnTo>
                    <a:pt x="120" y="1644"/>
                  </a:lnTo>
                  <a:lnTo>
                    <a:pt x="35" y="1679"/>
                  </a:lnTo>
                  <a:lnTo>
                    <a:pt x="14" y="1665"/>
                  </a:lnTo>
                  <a:close/>
                </a:path>
              </a:pathLst>
            </a:custGeom>
            <a:solidFill>
              <a:srgbClr val="4415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3" name="Freeform 47"/>
            <p:cNvSpPr>
              <a:spLocks/>
            </p:cNvSpPr>
            <p:nvPr/>
          </p:nvSpPr>
          <p:spPr bwMode="auto">
            <a:xfrm>
              <a:off x="4044" y="962"/>
              <a:ext cx="1410" cy="1645"/>
            </a:xfrm>
            <a:custGeom>
              <a:avLst/>
              <a:gdLst>
                <a:gd name="T0" fmla="*/ 0 w 1410"/>
                <a:gd name="T1" fmla="*/ 1454 h 1645"/>
                <a:gd name="T2" fmla="*/ 12 w 1410"/>
                <a:gd name="T3" fmla="*/ 1058 h 1645"/>
                <a:gd name="T4" fmla="*/ 4 w 1410"/>
                <a:gd name="T5" fmla="*/ 643 h 1645"/>
                <a:gd name="T6" fmla="*/ 8 w 1410"/>
                <a:gd name="T7" fmla="*/ 149 h 1645"/>
                <a:gd name="T8" fmla="*/ 275 w 1410"/>
                <a:gd name="T9" fmla="*/ 17 h 1645"/>
                <a:gd name="T10" fmla="*/ 577 w 1410"/>
                <a:gd name="T11" fmla="*/ 13 h 1645"/>
                <a:gd name="T12" fmla="*/ 811 w 1410"/>
                <a:gd name="T13" fmla="*/ 9 h 1645"/>
                <a:gd name="T14" fmla="*/ 1095 w 1410"/>
                <a:gd name="T15" fmla="*/ 5 h 1645"/>
                <a:gd name="T16" fmla="*/ 1384 w 1410"/>
                <a:gd name="T17" fmla="*/ 13 h 1645"/>
                <a:gd name="T18" fmla="*/ 1393 w 1410"/>
                <a:gd name="T19" fmla="*/ 276 h 1645"/>
                <a:gd name="T20" fmla="*/ 1397 w 1410"/>
                <a:gd name="T21" fmla="*/ 570 h 1645"/>
                <a:gd name="T22" fmla="*/ 1405 w 1410"/>
                <a:gd name="T23" fmla="*/ 829 h 1645"/>
                <a:gd name="T24" fmla="*/ 1405 w 1410"/>
                <a:gd name="T25" fmla="*/ 1131 h 1645"/>
                <a:gd name="T26" fmla="*/ 1278 w 1410"/>
                <a:gd name="T27" fmla="*/ 1173 h 1645"/>
                <a:gd name="T28" fmla="*/ 1271 w 1410"/>
                <a:gd name="T29" fmla="*/ 1170 h 1645"/>
                <a:gd name="T30" fmla="*/ 1257 w 1410"/>
                <a:gd name="T31" fmla="*/ 1168 h 1645"/>
                <a:gd name="T32" fmla="*/ 1236 w 1410"/>
                <a:gd name="T33" fmla="*/ 1164 h 1645"/>
                <a:gd name="T34" fmla="*/ 1214 w 1410"/>
                <a:gd name="T35" fmla="*/ 1161 h 1645"/>
                <a:gd name="T36" fmla="*/ 1189 w 1410"/>
                <a:gd name="T37" fmla="*/ 1157 h 1645"/>
                <a:gd name="T38" fmla="*/ 1165 w 1410"/>
                <a:gd name="T39" fmla="*/ 1154 h 1645"/>
                <a:gd name="T40" fmla="*/ 1145 w 1410"/>
                <a:gd name="T41" fmla="*/ 1154 h 1645"/>
                <a:gd name="T42" fmla="*/ 1134 w 1410"/>
                <a:gd name="T43" fmla="*/ 1156 h 1645"/>
                <a:gd name="T44" fmla="*/ 1117 w 1410"/>
                <a:gd name="T45" fmla="*/ 1157 h 1645"/>
                <a:gd name="T46" fmla="*/ 1096 w 1410"/>
                <a:gd name="T47" fmla="*/ 1161 h 1645"/>
                <a:gd name="T48" fmla="*/ 1070 w 1410"/>
                <a:gd name="T49" fmla="*/ 1167 h 1645"/>
                <a:gd name="T50" fmla="*/ 1045 w 1410"/>
                <a:gd name="T51" fmla="*/ 1175 h 1645"/>
                <a:gd name="T52" fmla="*/ 1017 w 1410"/>
                <a:gd name="T53" fmla="*/ 1180 h 1645"/>
                <a:gd name="T54" fmla="*/ 996 w 1410"/>
                <a:gd name="T55" fmla="*/ 1187 h 1645"/>
                <a:gd name="T56" fmla="*/ 980 w 1410"/>
                <a:gd name="T57" fmla="*/ 1191 h 1645"/>
                <a:gd name="T58" fmla="*/ 976 w 1410"/>
                <a:gd name="T59" fmla="*/ 1194 h 1645"/>
                <a:gd name="T60" fmla="*/ 755 w 1410"/>
                <a:gd name="T61" fmla="*/ 1237 h 1645"/>
                <a:gd name="T62" fmla="*/ 443 w 1410"/>
                <a:gd name="T63" fmla="*/ 1336 h 1645"/>
                <a:gd name="T64" fmla="*/ 437 w 1410"/>
                <a:gd name="T65" fmla="*/ 1331 h 1645"/>
                <a:gd name="T66" fmla="*/ 429 w 1410"/>
                <a:gd name="T67" fmla="*/ 1327 h 1645"/>
                <a:gd name="T68" fmla="*/ 419 w 1410"/>
                <a:gd name="T69" fmla="*/ 1321 h 1645"/>
                <a:gd name="T70" fmla="*/ 407 w 1410"/>
                <a:gd name="T71" fmla="*/ 1317 h 1645"/>
                <a:gd name="T72" fmla="*/ 391 w 1410"/>
                <a:gd name="T73" fmla="*/ 1317 h 1645"/>
                <a:gd name="T74" fmla="*/ 376 w 1410"/>
                <a:gd name="T75" fmla="*/ 1321 h 1645"/>
                <a:gd name="T76" fmla="*/ 359 w 1410"/>
                <a:gd name="T77" fmla="*/ 1334 h 1645"/>
                <a:gd name="T78" fmla="*/ 349 w 1410"/>
                <a:gd name="T79" fmla="*/ 1343 h 1645"/>
                <a:gd name="T80" fmla="*/ 345 w 1410"/>
                <a:gd name="T81" fmla="*/ 1343 h 1645"/>
                <a:gd name="T82" fmla="*/ 341 w 1410"/>
                <a:gd name="T83" fmla="*/ 1349 h 1645"/>
                <a:gd name="T84" fmla="*/ 333 w 1410"/>
                <a:gd name="T85" fmla="*/ 1357 h 1645"/>
                <a:gd name="T86" fmla="*/ 324 w 1410"/>
                <a:gd name="T87" fmla="*/ 1369 h 1645"/>
                <a:gd name="T88" fmla="*/ 316 w 1410"/>
                <a:gd name="T89" fmla="*/ 1384 h 1645"/>
                <a:gd name="T90" fmla="*/ 307 w 1410"/>
                <a:gd name="T91" fmla="*/ 1402 h 1645"/>
                <a:gd name="T92" fmla="*/ 299 w 1410"/>
                <a:gd name="T93" fmla="*/ 1427 h 1645"/>
                <a:gd name="T94" fmla="*/ 233 w 1410"/>
                <a:gd name="T95" fmla="*/ 1500 h 1645"/>
                <a:gd name="T96" fmla="*/ 144 w 1410"/>
                <a:gd name="T97" fmla="*/ 1577 h 1645"/>
                <a:gd name="T98" fmla="*/ 37 w 1410"/>
                <a:gd name="T99" fmla="*/ 1645 h 1645"/>
                <a:gd name="T100" fmla="*/ 12 w 1410"/>
                <a:gd name="T101" fmla="*/ 1632 h 164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10"/>
                <a:gd name="T154" fmla="*/ 0 h 1645"/>
                <a:gd name="T155" fmla="*/ 1410 w 1410"/>
                <a:gd name="T156" fmla="*/ 1645 h 164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10" h="1645">
                  <a:moveTo>
                    <a:pt x="12" y="1632"/>
                  </a:moveTo>
                  <a:lnTo>
                    <a:pt x="0" y="1454"/>
                  </a:lnTo>
                  <a:lnTo>
                    <a:pt x="0" y="1262"/>
                  </a:lnTo>
                  <a:lnTo>
                    <a:pt x="12" y="1058"/>
                  </a:lnTo>
                  <a:lnTo>
                    <a:pt x="4" y="901"/>
                  </a:lnTo>
                  <a:lnTo>
                    <a:pt x="4" y="643"/>
                  </a:lnTo>
                  <a:lnTo>
                    <a:pt x="12" y="408"/>
                  </a:lnTo>
                  <a:lnTo>
                    <a:pt x="8" y="149"/>
                  </a:lnTo>
                  <a:lnTo>
                    <a:pt x="12" y="9"/>
                  </a:lnTo>
                  <a:lnTo>
                    <a:pt x="275" y="17"/>
                  </a:lnTo>
                  <a:lnTo>
                    <a:pt x="471" y="17"/>
                  </a:lnTo>
                  <a:lnTo>
                    <a:pt x="577" y="13"/>
                  </a:lnTo>
                  <a:lnTo>
                    <a:pt x="700" y="13"/>
                  </a:lnTo>
                  <a:lnTo>
                    <a:pt x="811" y="9"/>
                  </a:lnTo>
                  <a:lnTo>
                    <a:pt x="909" y="13"/>
                  </a:lnTo>
                  <a:lnTo>
                    <a:pt x="1095" y="5"/>
                  </a:lnTo>
                  <a:lnTo>
                    <a:pt x="1249" y="0"/>
                  </a:lnTo>
                  <a:lnTo>
                    <a:pt x="1384" y="13"/>
                  </a:lnTo>
                  <a:lnTo>
                    <a:pt x="1384" y="145"/>
                  </a:lnTo>
                  <a:lnTo>
                    <a:pt x="1393" y="276"/>
                  </a:lnTo>
                  <a:lnTo>
                    <a:pt x="1397" y="442"/>
                  </a:lnTo>
                  <a:lnTo>
                    <a:pt x="1397" y="570"/>
                  </a:lnTo>
                  <a:lnTo>
                    <a:pt x="1405" y="697"/>
                  </a:lnTo>
                  <a:lnTo>
                    <a:pt x="1405" y="829"/>
                  </a:lnTo>
                  <a:lnTo>
                    <a:pt x="1410" y="982"/>
                  </a:lnTo>
                  <a:lnTo>
                    <a:pt x="1405" y="1131"/>
                  </a:lnTo>
                  <a:lnTo>
                    <a:pt x="1401" y="1229"/>
                  </a:lnTo>
                  <a:lnTo>
                    <a:pt x="1278" y="1173"/>
                  </a:lnTo>
                  <a:lnTo>
                    <a:pt x="1275" y="1170"/>
                  </a:lnTo>
                  <a:lnTo>
                    <a:pt x="1271" y="1170"/>
                  </a:lnTo>
                  <a:lnTo>
                    <a:pt x="1264" y="1168"/>
                  </a:lnTo>
                  <a:lnTo>
                    <a:pt x="1257" y="1168"/>
                  </a:lnTo>
                  <a:lnTo>
                    <a:pt x="1246" y="1164"/>
                  </a:lnTo>
                  <a:lnTo>
                    <a:pt x="1236" y="1164"/>
                  </a:lnTo>
                  <a:lnTo>
                    <a:pt x="1224" y="1161"/>
                  </a:lnTo>
                  <a:lnTo>
                    <a:pt x="1214" y="1161"/>
                  </a:lnTo>
                  <a:lnTo>
                    <a:pt x="1201" y="1157"/>
                  </a:lnTo>
                  <a:lnTo>
                    <a:pt x="1189" y="1157"/>
                  </a:lnTo>
                  <a:lnTo>
                    <a:pt x="1176" y="1154"/>
                  </a:lnTo>
                  <a:lnTo>
                    <a:pt x="1165" y="1154"/>
                  </a:lnTo>
                  <a:lnTo>
                    <a:pt x="1154" y="1154"/>
                  </a:lnTo>
                  <a:lnTo>
                    <a:pt x="1145" y="1154"/>
                  </a:lnTo>
                  <a:lnTo>
                    <a:pt x="1138" y="1154"/>
                  </a:lnTo>
                  <a:lnTo>
                    <a:pt x="1134" y="1156"/>
                  </a:lnTo>
                  <a:lnTo>
                    <a:pt x="1126" y="1156"/>
                  </a:lnTo>
                  <a:lnTo>
                    <a:pt x="1117" y="1157"/>
                  </a:lnTo>
                  <a:lnTo>
                    <a:pt x="1106" y="1157"/>
                  </a:lnTo>
                  <a:lnTo>
                    <a:pt x="1096" y="1161"/>
                  </a:lnTo>
                  <a:lnTo>
                    <a:pt x="1082" y="1163"/>
                  </a:lnTo>
                  <a:lnTo>
                    <a:pt x="1070" y="1167"/>
                  </a:lnTo>
                  <a:lnTo>
                    <a:pt x="1057" y="1171"/>
                  </a:lnTo>
                  <a:lnTo>
                    <a:pt x="1045" y="1175"/>
                  </a:lnTo>
                  <a:lnTo>
                    <a:pt x="1029" y="1175"/>
                  </a:lnTo>
                  <a:lnTo>
                    <a:pt x="1017" y="1180"/>
                  </a:lnTo>
                  <a:lnTo>
                    <a:pt x="1004" y="1182"/>
                  </a:lnTo>
                  <a:lnTo>
                    <a:pt x="996" y="1187"/>
                  </a:lnTo>
                  <a:lnTo>
                    <a:pt x="986" y="1187"/>
                  </a:lnTo>
                  <a:lnTo>
                    <a:pt x="980" y="1191"/>
                  </a:lnTo>
                  <a:lnTo>
                    <a:pt x="976" y="1191"/>
                  </a:lnTo>
                  <a:lnTo>
                    <a:pt x="976" y="1194"/>
                  </a:lnTo>
                  <a:lnTo>
                    <a:pt x="892" y="1241"/>
                  </a:lnTo>
                  <a:lnTo>
                    <a:pt x="755" y="1237"/>
                  </a:lnTo>
                  <a:lnTo>
                    <a:pt x="446" y="1339"/>
                  </a:lnTo>
                  <a:lnTo>
                    <a:pt x="443" y="1336"/>
                  </a:lnTo>
                  <a:lnTo>
                    <a:pt x="442" y="1335"/>
                  </a:lnTo>
                  <a:lnTo>
                    <a:pt x="437" y="1331"/>
                  </a:lnTo>
                  <a:lnTo>
                    <a:pt x="436" y="1331"/>
                  </a:lnTo>
                  <a:lnTo>
                    <a:pt x="429" y="1327"/>
                  </a:lnTo>
                  <a:lnTo>
                    <a:pt x="425" y="1325"/>
                  </a:lnTo>
                  <a:lnTo>
                    <a:pt x="419" y="1321"/>
                  </a:lnTo>
                  <a:lnTo>
                    <a:pt x="415" y="1321"/>
                  </a:lnTo>
                  <a:lnTo>
                    <a:pt x="407" y="1317"/>
                  </a:lnTo>
                  <a:lnTo>
                    <a:pt x="400" y="1317"/>
                  </a:lnTo>
                  <a:lnTo>
                    <a:pt x="391" y="1317"/>
                  </a:lnTo>
                  <a:lnTo>
                    <a:pt x="384" y="1320"/>
                  </a:lnTo>
                  <a:lnTo>
                    <a:pt x="376" y="1321"/>
                  </a:lnTo>
                  <a:lnTo>
                    <a:pt x="368" y="1327"/>
                  </a:lnTo>
                  <a:lnTo>
                    <a:pt x="359" y="1334"/>
                  </a:lnTo>
                  <a:lnTo>
                    <a:pt x="352" y="1343"/>
                  </a:lnTo>
                  <a:lnTo>
                    <a:pt x="349" y="1343"/>
                  </a:lnTo>
                  <a:lnTo>
                    <a:pt x="345" y="1343"/>
                  </a:lnTo>
                  <a:lnTo>
                    <a:pt x="345" y="1348"/>
                  </a:lnTo>
                  <a:lnTo>
                    <a:pt x="341" y="1349"/>
                  </a:lnTo>
                  <a:lnTo>
                    <a:pt x="337" y="1353"/>
                  </a:lnTo>
                  <a:lnTo>
                    <a:pt x="333" y="1357"/>
                  </a:lnTo>
                  <a:lnTo>
                    <a:pt x="331" y="1364"/>
                  </a:lnTo>
                  <a:lnTo>
                    <a:pt x="324" y="1369"/>
                  </a:lnTo>
                  <a:lnTo>
                    <a:pt x="320" y="1376"/>
                  </a:lnTo>
                  <a:lnTo>
                    <a:pt x="316" y="1384"/>
                  </a:lnTo>
                  <a:lnTo>
                    <a:pt x="312" y="1394"/>
                  </a:lnTo>
                  <a:lnTo>
                    <a:pt x="307" y="1402"/>
                  </a:lnTo>
                  <a:lnTo>
                    <a:pt x="303" y="1415"/>
                  </a:lnTo>
                  <a:lnTo>
                    <a:pt x="299" y="1427"/>
                  </a:lnTo>
                  <a:lnTo>
                    <a:pt x="296" y="1441"/>
                  </a:lnTo>
                  <a:lnTo>
                    <a:pt x="233" y="1500"/>
                  </a:lnTo>
                  <a:lnTo>
                    <a:pt x="173" y="1569"/>
                  </a:lnTo>
                  <a:lnTo>
                    <a:pt x="144" y="1577"/>
                  </a:lnTo>
                  <a:lnTo>
                    <a:pt x="119" y="1606"/>
                  </a:lnTo>
                  <a:lnTo>
                    <a:pt x="37" y="1645"/>
                  </a:lnTo>
                  <a:lnTo>
                    <a:pt x="12" y="1632"/>
                  </a:lnTo>
                  <a:close/>
                </a:path>
              </a:pathLst>
            </a:custGeom>
            <a:solidFill>
              <a:srgbClr val="491C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4" name="Freeform 48"/>
            <p:cNvSpPr>
              <a:spLocks/>
            </p:cNvSpPr>
            <p:nvPr/>
          </p:nvSpPr>
          <p:spPr bwMode="auto">
            <a:xfrm>
              <a:off x="4056" y="992"/>
              <a:ext cx="1385" cy="1602"/>
            </a:xfrm>
            <a:custGeom>
              <a:avLst/>
              <a:gdLst>
                <a:gd name="T0" fmla="*/ 0 w 1385"/>
                <a:gd name="T1" fmla="*/ 1415 h 1602"/>
                <a:gd name="T2" fmla="*/ 13 w 1385"/>
                <a:gd name="T3" fmla="*/ 1032 h 1602"/>
                <a:gd name="T4" fmla="*/ 4 w 1385"/>
                <a:gd name="T5" fmla="*/ 625 h 1602"/>
                <a:gd name="T6" fmla="*/ 13 w 1385"/>
                <a:gd name="T7" fmla="*/ 144 h 1602"/>
                <a:gd name="T8" fmla="*/ 272 w 1385"/>
                <a:gd name="T9" fmla="*/ 21 h 1602"/>
                <a:gd name="T10" fmla="*/ 565 w 1385"/>
                <a:gd name="T11" fmla="*/ 17 h 1602"/>
                <a:gd name="T12" fmla="*/ 795 w 1385"/>
                <a:gd name="T13" fmla="*/ 8 h 1602"/>
                <a:gd name="T14" fmla="*/ 1070 w 1385"/>
                <a:gd name="T15" fmla="*/ 4 h 1602"/>
                <a:gd name="T16" fmla="*/ 1356 w 1385"/>
                <a:gd name="T17" fmla="*/ 12 h 1602"/>
                <a:gd name="T18" fmla="*/ 1364 w 1385"/>
                <a:gd name="T19" fmla="*/ 271 h 1602"/>
                <a:gd name="T20" fmla="*/ 1368 w 1385"/>
                <a:gd name="T21" fmla="*/ 557 h 1602"/>
                <a:gd name="T22" fmla="*/ 1377 w 1385"/>
                <a:gd name="T23" fmla="*/ 807 h 1602"/>
                <a:gd name="T24" fmla="*/ 1381 w 1385"/>
                <a:gd name="T25" fmla="*/ 1105 h 1602"/>
                <a:gd name="T26" fmla="*/ 1254 w 1385"/>
                <a:gd name="T27" fmla="*/ 1147 h 1602"/>
                <a:gd name="T28" fmla="*/ 1247 w 1385"/>
                <a:gd name="T29" fmla="*/ 1144 h 1602"/>
                <a:gd name="T30" fmla="*/ 1234 w 1385"/>
                <a:gd name="T31" fmla="*/ 1143 h 1602"/>
                <a:gd name="T32" fmla="*/ 1213 w 1385"/>
                <a:gd name="T33" fmla="*/ 1138 h 1602"/>
                <a:gd name="T34" fmla="*/ 1192 w 1385"/>
                <a:gd name="T35" fmla="*/ 1137 h 1602"/>
                <a:gd name="T36" fmla="*/ 1167 w 1385"/>
                <a:gd name="T37" fmla="*/ 1133 h 1602"/>
                <a:gd name="T38" fmla="*/ 1144 w 1385"/>
                <a:gd name="T39" fmla="*/ 1131 h 1602"/>
                <a:gd name="T40" fmla="*/ 1125 w 1385"/>
                <a:gd name="T41" fmla="*/ 1131 h 1602"/>
                <a:gd name="T42" fmla="*/ 1114 w 1385"/>
                <a:gd name="T43" fmla="*/ 1134 h 1602"/>
                <a:gd name="T44" fmla="*/ 1097 w 1385"/>
                <a:gd name="T45" fmla="*/ 1136 h 1602"/>
                <a:gd name="T46" fmla="*/ 1076 w 1385"/>
                <a:gd name="T47" fmla="*/ 1140 h 1602"/>
                <a:gd name="T48" fmla="*/ 1049 w 1385"/>
                <a:gd name="T49" fmla="*/ 1144 h 1602"/>
                <a:gd name="T50" fmla="*/ 1024 w 1385"/>
                <a:gd name="T51" fmla="*/ 1152 h 1602"/>
                <a:gd name="T52" fmla="*/ 996 w 1385"/>
                <a:gd name="T53" fmla="*/ 1157 h 1602"/>
                <a:gd name="T54" fmla="*/ 975 w 1385"/>
                <a:gd name="T55" fmla="*/ 1164 h 1602"/>
                <a:gd name="T56" fmla="*/ 960 w 1385"/>
                <a:gd name="T57" fmla="*/ 1166 h 1602"/>
                <a:gd name="T58" fmla="*/ 956 w 1385"/>
                <a:gd name="T59" fmla="*/ 1169 h 1602"/>
                <a:gd name="T60" fmla="*/ 735 w 1385"/>
                <a:gd name="T61" fmla="*/ 1211 h 1602"/>
                <a:gd name="T62" fmla="*/ 431 w 1385"/>
                <a:gd name="T63" fmla="*/ 1302 h 1602"/>
                <a:gd name="T64" fmla="*/ 425 w 1385"/>
                <a:gd name="T65" fmla="*/ 1298 h 1602"/>
                <a:gd name="T66" fmla="*/ 418 w 1385"/>
                <a:gd name="T67" fmla="*/ 1294 h 1602"/>
                <a:gd name="T68" fmla="*/ 409 w 1385"/>
                <a:gd name="T69" fmla="*/ 1288 h 1602"/>
                <a:gd name="T70" fmla="*/ 396 w 1385"/>
                <a:gd name="T71" fmla="*/ 1284 h 1602"/>
                <a:gd name="T72" fmla="*/ 381 w 1385"/>
                <a:gd name="T73" fmla="*/ 1284 h 1602"/>
                <a:gd name="T74" fmla="*/ 367 w 1385"/>
                <a:gd name="T75" fmla="*/ 1288 h 1602"/>
                <a:gd name="T76" fmla="*/ 350 w 1385"/>
                <a:gd name="T77" fmla="*/ 1299 h 1602"/>
                <a:gd name="T78" fmla="*/ 342 w 1385"/>
                <a:gd name="T79" fmla="*/ 1309 h 1602"/>
                <a:gd name="T80" fmla="*/ 337 w 1385"/>
                <a:gd name="T81" fmla="*/ 1309 h 1602"/>
                <a:gd name="T82" fmla="*/ 333 w 1385"/>
                <a:gd name="T83" fmla="*/ 1316 h 1602"/>
                <a:gd name="T84" fmla="*/ 325 w 1385"/>
                <a:gd name="T85" fmla="*/ 1325 h 1602"/>
                <a:gd name="T86" fmla="*/ 316 w 1385"/>
                <a:gd name="T87" fmla="*/ 1336 h 1602"/>
                <a:gd name="T88" fmla="*/ 308 w 1385"/>
                <a:gd name="T89" fmla="*/ 1351 h 1602"/>
                <a:gd name="T90" fmla="*/ 300 w 1385"/>
                <a:gd name="T91" fmla="*/ 1369 h 1602"/>
                <a:gd name="T92" fmla="*/ 291 w 1385"/>
                <a:gd name="T93" fmla="*/ 1393 h 1602"/>
                <a:gd name="T94" fmla="*/ 230 w 1385"/>
                <a:gd name="T95" fmla="*/ 1462 h 1602"/>
                <a:gd name="T96" fmla="*/ 144 w 1385"/>
                <a:gd name="T97" fmla="*/ 1539 h 1602"/>
                <a:gd name="T98" fmla="*/ 38 w 1385"/>
                <a:gd name="T99" fmla="*/ 1602 h 1602"/>
                <a:gd name="T100" fmla="*/ 17 w 1385"/>
                <a:gd name="T101" fmla="*/ 1589 h 16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85"/>
                <a:gd name="T154" fmla="*/ 0 h 1602"/>
                <a:gd name="T155" fmla="*/ 1385 w 1385"/>
                <a:gd name="T156" fmla="*/ 1602 h 16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85" h="1602">
                  <a:moveTo>
                    <a:pt x="17" y="1589"/>
                  </a:moveTo>
                  <a:lnTo>
                    <a:pt x="0" y="1415"/>
                  </a:lnTo>
                  <a:lnTo>
                    <a:pt x="0" y="1232"/>
                  </a:lnTo>
                  <a:lnTo>
                    <a:pt x="13" y="1032"/>
                  </a:lnTo>
                  <a:lnTo>
                    <a:pt x="4" y="880"/>
                  </a:lnTo>
                  <a:lnTo>
                    <a:pt x="4" y="625"/>
                  </a:lnTo>
                  <a:lnTo>
                    <a:pt x="17" y="400"/>
                  </a:lnTo>
                  <a:lnTo>
                    <a:pt x="13" y="144"/>
                  </a:lnTo>
                  <a:lnTo>
                    <a:pt x="17" y="8"/>
                  </a:lnTo>
                  <a:lnTo>
                    <a:pt x="272" y="21"/>
                  </a:lnTo>
                  <a:lnTo>
                    <a:pt x="463" y="21"/>
                  </a:lnTo>
                  <a:lnTo>
                    <a:pt x="565" y="17"/>
                  </a:lnTo>
                  <a:lnTo>
                    <a:pt x="684" y="12"/>
                  </a:lnTo>
                  <a:lnTo>
                    <a:pt x="795" y="8"/>
                  </a:lnTo>
                  <a:lnTo>
                    <a:pt x="888" y="17"/>
                  </a:lnTo>
                  <a:lnTo>
                    <a:pt x="1070" y="4"/>
                  </a:lnTo>
                  <a:lnTo>
                    <a:pt x="1220" y="0"/>
                  </a:lnTo>
                  <a:lnTo>
                    <a:pt x="1356" y="12"/>
                  </a:lnTo>
                  <a:lnTo>
                    <a:pt x="1356" y="140"/>
                  </a:lnTo>
                  <a:lnTo>
                    <a:pt x="1364" y="271"/>
                  </a:lnTo>
                  <a:lnTo>
                    <a:pt x="1368" y="433"/>
                  </a:lnTo>
                  <a:lnTo>
                    <a:pt x="1368" y="557"/>
                  </a:lnTo>
                  <a:lnTo>
                    <a:pt x="1377" y="680"/>
                  </a:lnTo>
                  <a:lnTo>
                    <a:pt x="1377" y="807"/>
                  </a:lnTo>
                  <a:lnTo>
                    <a:pt x="1385" y="957"/>
                  </a:lnTo>
                  <a:lnTo>
                    <a:pt x="1381" y="1105"/>
                  </a:lnTo>
                  <a:lnTo>
                    <a:pt x="1372" y="1199"/>
                  </a:lnTo>
                  <a:lnTo>
                    <a:pt x="1254" y="1147"/>
                  </a:lnTo>
                  <a:lnTo>
                    <a:pt x="1251" y="1144"/>
                  </a:lnTo>
                  <a:lnTo>
                    <a:pt x="1247" y="1144"/>
                  </a:lnTo>
                  <a:lnTo>
                    <a:pt x="1240" y="1143"/>
                  </a:lnTo>
                  <a:lnTo>
                    <a:pt x="1234" y="1143"/>
                  </a:lnTo>
                  <a:lnTo>
                    <a:pt x="1223" y="1138"/>
                  </a:lnTo>
                  <a:lnTo>
                    <a:pt x="1213" y="1138"/>
                  </a:lnTo>
                  <a:lnTo>
                    <a:pt x="1200" y="1137"/>
                  </a:lnTo>
                  <a:lnTo>
                    <a:pt x="1192" y="1137"/>
                  </a:lnTo>
                  <a:lnTo>
                    <a:pt x="1179" y="1133"/>
                  </a:lnTo>
                  <a:lnTo>
                    <a:pt x="1167" y="1133"/>
                  </a:lnTo>
                  <a:lnTo>
                    <a:pt x="1154" y="1131"/>
                  </a:lnTo>
                  <a:lnTo>
                    <a:pt x="1144" y="1131"/>
                  </a:lnTo>
                  <a:lnTo>
                    <a:pt x="1133" y="1131"/>
                  </a:lnTo>
                  <a:lnTo>
                    <a:pt x="1125" y="1131"/>
                  </a:lnTo>
                  <a:lnTo>
                    <a:pt x="1118" y="1131"/>
                  </a:lnTo>
                  <a:lnTo>
                    <a:pt x="1114" y="1134"/>
                  </a:lnTo>
                  <a:lnTo>
                    <a:pt x="1105" y="1134"/>
                  </a:lnTo>
                  <a:lnTo>
                    <a:pt x="1097" y="1136"/>
                  </a:lnTo>
                  <a:lnTo>
                    <a:pt x="1086" y="1136"/>
                  </a:lnTo>
                  <a:lnTo>
                    <a:pt x="1076" y="1140"/>
                  </a:lnTo>
                  <a:lnTo>
                    <a:pt x="1062" y="1140"/>
                  </a:lnTo>
                  <a:lnTo>
                    <a:pt x="1049" y="1144"/>
                  </a:lnTo>
                  <a:lnTo>
                    <a:pt x="1037" y="1148"/>
                  </a:lnTo>
                  <a:lnTo>
                    <a:pt x="1024" y="1152"/>
                  </a:lnTo>
                  <a:lnTo>
                    <a:pt x="1009" y="1152"/>
                  </a:lnTo>
                  <a:lnTo>
                    <a:pt x="996" y="1157"/>
                  </a:lnTo>
                  <a:lnTo>
                    <a:pt x="984" y="1159"/>
                  </a:lnTo>
                  <a:lnTo>
                    <a:pt x="975" y="1164"/>
                  </a:lnTo>
                  <a:lnTo>
                    <a:pt x="965" y="1164"/>
                  </a:lnTo>
                  <a:lnTo>
                    <a:pt x="960" y="1166"/>
                  </a:lnTo>
                  <a:lnTo>
                    <a:pt x="956" y="1166"/>
                  </a:lnTo>
                  <a:lnTo>
                    <a:pt x="956" y="1169"/>
                  </a:lnTo>
                  <a:lnTo>
                    <a:pt x="862" y="1215"/>
                  </a:lnTo>
                  <a:lnTo>
                    <a:pt x="735" y="1211"/>
                  </a:lnTo>
                  <a:lnTo>
                    <a:pt x="434" y="1305"/>
                  </a:lnTo>
                  <a:lnTo>
                    <a:pt x="431" y="1302"/>
                  </a:lnTo>
                  <a:lnTo>
                    <a:pt x="430" y="1302"/>
                  </a:lnTo>
                  <a:lnTo>
                    <a:pt x="425" y="1298"/>
                  </a:lnTo>
                  <a:lnTo>
                    <a:pt x="424" y="1298"/>
                  </a:lnTo>
                  <a:lnTo>
                    <a:pt x="418" y="1294"/>
                  </a:lnTo>
                  <a:lnTo>
                    <a:pt x="414" y="1292"/>
                  </a:lnTo>
                  <a:lnTo>
                    <a:pt x="409" y="1288"/>
                  </a:lnTo>
                  <a:lnTo>
                    <a:pt x="404" y="1288"/>
                  </a:lnTo>
                  <a:lnTo>
                    <a:pt x="396" y="1284"/>
                  </a:lnTo>
                  <a:lnTo>
                    <a:pt x="389" y="1284"/>
                  </a:lnTo>
                  <a:lnTo>
                    <a:pt x="381" y="1284"/>
                  </a:lnTo>
                  <a:lnTo>
                    <a:pt x="375" y="1287"/>
                  </a:lnTo>
                  <a:lnTo>
                    <a:pt x="367" y="1288"/>
                  </a:lnTo>
                  <a:lnTo>
                    <a:pt x="358" y="1292"/>
                  </a:lnTo>
                  <a:lnTo>
                    <a:pt x="350" y="1299"/>
                  </a:lnTo>
                  <a:lnTo>
                    <a:pt x="344" y="1309"/>
                  </a:lnTo>
                  <a:lnTo>
                    <a:pt x="342" y="1309"/>
                  </a:lnTo>
                  <a:lnTo>
                    <a:pt x="337" y="1309"/>
                  </a:lnTo>
                  <a:lnTo>
                    <a:pt x="337" y="1313"/>
                  </a:lnTo>
                  <a:lnTo>
                    <a:pt x="333" y="1316"/>
                  </a:lnTo>
                  <a:lnTo>
                    <a:pt x="329" y="1320"/>
                  </a:lnTo>
                  <a:lnTo>
                    <a:pt x="325" y="1325"/>
                  </a:lnTo>
                  <a:lnTo>
                    <a:pt x="323" y="1332"/>
                  </a:lnTo>
                  <a:lnTo>
                    <a:pt x="316" y="1336"/>
                  </a:lnTo>
                  <a:lnTo>
                    <a:pt x="312" y="1343"/>
                  </a:lnTo>
                  <a:lnTo>
                    <a:pt x="308" y="1351"/>
                  </a:lnTo>
                  <a:lnTo>
                    <a:pt x="304" y="1361"/>
                  </a:lnTo>
                  <a:lnTo>
                    <a:pt x="300" y="1369"/>
                  </a:lnTo>
                  <a:lnTo>
                    <a:pt x="295" y="1380"/>
                  </a:lnTo>
                  <a:lnTo>
                    <a:pt x="291" y="1393"/>
                  </a:lnTo>
                  <a:lnTo>
                    <a:pt x="288" y="1407"/>
                  </a:lnTo>
                  <a:lnTo>
                    <a:pt x="230" y="1462"/>
                  </a:lnTo>
                  <a:lnTo>
                    <a:pt x="169" y="1530"/>
                  </a:lnTo>
                  <a:lnTo>
                    <a:pt x="144" y="1539"/>
                  </a:lnTo>
                  <a:lnTo>
                    <a:pt x="119" y="1568"/>
                  </a:lnTo>
                  <a:lnTo>
                    <a:pt x="38" y="1602"/>
                  </a:lnTo>
                  <a:lnTo>
                    <a:pt x="17" y="1589"/>
                  </a:lnTo>
                  <a:close/>
                </a:path>
              </a:pathLst>
            </a:custGeom>
            <a:solidFill>
              <a:srgbClr val="4F2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5" name="Freeform 49"/>
            <p:cNvSpPr>
              <a:spLocks/>
            </p:cNvSpPr>
            <p:nvPr/>
          </p:nvSpPr>
          <p:spPr bwMode="auto">
            <a:xfrm>
              <a:off x="4069" y="1021"/>
              <a:ext cx="1359" cy="1564"/>
            </a:xfrm>
            <a:custGeom>
              <a:avLst/>
              <a:gdLst>
                <a:gd name="T0" fmla="*/ 0 w 1359"/>
                <a:gd name="T1" fmla="*/ 1382 h 1564"/>
                <a:gd name="T2" fmla="*/ 17 w 1359"/>
                <a:gd name="T3" fmla="*/ 1007 h 1564"/>
                <a:gd name="T4" fmla="*/ 4 w 1359"/>
                <a:gd name="T5" fmla="*/ 609 h 1564"/>
                <a:gd name="T6" fmla="*/ 12 w 1359"/>
                <a:gd name="T7" fmla="*/ 141 h 1564"/>
                <a:gd name="T8" fmla="*/ 267 w 1359"/>
                <a:gd name="T9" fmla="*/ 27 h 1564"/>
                <a:gd name="T10" fmla="*/ 552 w 1359"/>
                <a:gd name="T11" fmla="*/ 17 h 1564"/>
                <a:gd name="T12" fmla="*/ 778 w 1359"/>
                <a:gd name="T13" fmla="*/ 9 h 1564"/>
                <a:gd name="T14" fmla="*/ 1045 w 1359"/>
                <a:gd name="T15" fmla="*/ 4 h 1564"/>
                <a:gd name="T16" fmla="*/ 1322 w 1359"/>
                <a:gd name="T17" fmla="*/ 17 h 1564"/>
                <a:gd name="T18" fmla="*/ 1334 w 1359"/>
                <a:gd name="T19" fmla="*/ 265 h 1564"/>
                <a:gd name="T20" fmla="*/ 1343 w 1359"/>
                <a:gd name="T21" fmla="*/ 544 h 1564"/>
                <a:gd name="T22" fmla="*/ 1351 w 1359"/>
                <a:gd name="T23" fmla="*/ 786 h 1564"/>
                <a:gd name="T24" fmla="*/ 1355 w 1359"/>
                <a:gd name="T25" fmla="*/ 1076 h 1564"/>
                <a:gd name="T26" fmla="*/ 1224 w 1359"/>
                <a:gd name="T27" fmla="*/ 1118 h 1564"/>
                <a:gd name="T28" fmla="*/ 1218 w 1359"/>
                <a:gd name="T29" fmla="*/ 1115 h 1564"/>
                <a:gd name="T30" fmla="*/ 1206 w 1359"/>
                <a:gd name="T31" fmla="*/ 1115 h 1564"/>
                <a:gd name="T32" fmla="*/ 1186 w 1359"/>
                <a:gd name="T33" fmla="*/ 1111 h 1564"/>
                <a:gd name="T34" fmla="*/ 1165 w 1359"/>
                <a:gd name="T35" fmla="*/ 1111 h 1564"/>
                <a:gd name="T36" fmla="*/ 1140 w 1359"/>
                <a:gd name="T37" fmla="*/ 1107 h 1564"/>
                <a:gd name="T38" fmla="*/ 1119 w 1359"/>
                <a:gd name="T39" fmla="*/ 1107 h 1564"/>
                <a:gd name="T40" fmla="*/ 1099 w 1359"/>
                <a:gd name="T41" fmla="*/ 1107 h 1564"/>
                <a:gd name="T42" fmla="*/ 1088 w 1359"/>
                <a:gd name="T43" fmla="*/ 1109 h 1564"/>
                <a:gd name="T44" fmla="*/ 1071 w 1359"/>
                <a:gd name="T45" fmla="*/ 1111 h 1564"/>
                <a:gd name="T46" fmla="*/ 1050 w 1359"/>
                <a:gd name="T47" fmla="*/ 1115 h 1564"/>
                <a:gd name="T48" fmla="*/ 1024 w 1359"/>
                <a:gd name="T49" fmla="*/ 1119 h 1564"/>
                <a:gd name="T50" fmla="*/ 999 w 1359"/>
                <a:gd name="T51" fmla="*/ 1128 h 1564"/>
                <a:gd name="T52" fmla="*/ 971 w 1359"/>
                <a:gd name="T53" fmla="*/ 1132 h 1564"/>
                <a:gd name="T54" fmla="*/ 950 w 1359"/>
                <a:gd name="T55" fmla="*/ 1139 h 1564"/>
                <a:gd name="T56" fmla="*/ 934 w 1359"/>
                <a:gd name="T57" fmla="*/ 1142 h 1564"/>
                <a:gd name="T58" fmla="*/ 930 w 1359"/>
                <a:gd name="T59" fmla="*/ 1144 h 1564"/>
                <a:gd name="T60" fmla="*/ 709 w 1359"/>
                <a:gd name="T61" fmla="*/ 1182 h 1564"/>
                <a:gd name="T62" fmla="*/ 414 w 1359"/>
                <a:gd name="T63" fmla="*/ 1273 h 1564"/>
                <a:gd name="T64" fmla="*/ 410 w 1359"/>
                <a:gd name="T65" fmla="*/ 1269 h 1564"/>
                <a:gd name="T66" fmla="*/ 404 w 1359"/>
                <a:gd name="T67" fmla="*/ 1265 h 1564"/>
                <a:gd name="T68" fmla="*/ 396 w 1359"/>
                <a:gd name="T69" fmla="*/ 1259 h 1564"/>
                <a:gd name="T70" fmla="*/ 383 w 1359"/>
                <a:gd name="T71" fmla="*/ 1255 h 1564"/>
                <a:gd name="T72" fmla="*/ 369 w 1359"/>
                <a:gd name="T73" fmla="*/ 1255 h 1564"/>
                <a:gd name="T74" fmla="*/ 356 w 1359"/>
                <a:gd name="T75" fmla="*/ 1259 h 1564"/>
                <a:gd name="T76" fmla="*/ 340 w 1359"/>
                <a:gd name="T77" fmla="*/ 1270 h 1564"/>
                <a:gd name="T78" fmla="*/ 333 w 1359"/>
                <a:gd name="T79" fmla="*/ 1280 h 1564"/>
                <a:gd name="T80" fmla="*/ 329 w 1359"/>
                <a:gd name="T81" fmla="*/ 1280 h 1564"/>
                <a:gd name="T82" fmla="*/ 324 w 1359"/>
                <a:gd name="T83" fmla="*/ 1286 h 1564"/>
                <a:gd name="T84" fmla="*/ 317 w 1359"/>
                <a:gd name="T85" fmla="*/ 1294 h 1564"/>
                <a:gd name="T86" fmla="*/ 309 w 1359"/>
                <a:gd name="T87" fmla="*/ 1304 h 1564"/>
                <a:gd name="T88" fmla="*/ 301 w 1359"/>
                <a:gd name="T89" fmla="*/ 1319 h 1564"/>
                <a:gd name="T90" fmla="*/ 292 w 1359"/>
                <a:gd name="T91" fmla="*/ 1336 h 1564"/>
                <a:gd name="T92" fmla="*/ 284 w 1359"/>
                <a:gd name="T93" fmla="*/ 1360 h 1564"/>
                <a:gd name="T94" fmla="*/ 225 w 1359"/>
                <a:gd name="T95" fmla="*/ 1428 h 1564"/>
                <a:gd name="T96" fmla="*/ 140 w 1359"/>
                <a:gd name="T97" fmla="*/ 1501 h 1564"/>
                <a:gd name="T98" fmla="*/ 42 w 1359"/>
                <a:gd name="T99" fmla="*/ 1564 h 1564"/>
                <a:gd name="T100" fmla="*/ 21 w 1359"/>
                <a:gd name="T101" fmla="*/ 1552 h 15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59"/>
                <a:gd name="T154" fmla="*/ 0 h 1564"/>
                <a:gd name="T155" fmla="*/ 1359 w 1359"/>
                <a:gd name="T156" fmla="*/ 1564 h 156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59" h="1564">
                  <a:moveTo>
                    <a:pt x="21" y="1552"/>
                  </a:moveTo>
                  <a:lnTo>
                    <a:pt x="0" y="1382"/>
                  </a:lnTo>
                  <a:lnTo>
                    <a:pt x="0" y="1199"/>
                  </a:lnTo>
                  <a:lnTo>
                    <a:pt x="17" y="1007"/>
                  </a:lnTo>
                  <a:lnTo>
                    <a:pt x="4" y="859"/>
                  </a:lnTo>
                  <a:lnTo>
                    <a:pt x="4" y="609"/>
                  </a:lnTo>
                  <a:lnTo>
                    <a:pt x="17" y="392"/>
                  </a:lnTo>
                  <a:lnTo>
                    <a:pt x="12" y="141"/>
                  </a:lnTo>
                  <a:lnTo>
                    <a:pt x="21" y="9"/>
                  </a:lnTo>
                  <a:lnTo>
                    <a:pt x="267" y="27"/>
                  </a:lnTo>
                  <a:lnTo>
                    <a:pt x="454" y="27"/>
                  </a:lnTo>
                  <a:lnTo>
                    <a:pt x="552" y="17"/>
                  </a:lnTo>
                  <a:lnTo>
                    <a:pt x="667" y="13"/>
                  </a:lnTo>
                  <a:lnTo>
                    <a:pt x="778" y="9"/>
                  </a:lnTo>
                  <a:lnTo>
                    <a:pt x="871" y="17"/>
                  </a:lnTo>
                  <a:lnTo>
                    <a:pt x="1045" y="4"/>
                  </a:lnTo>
                  <a:lnTo>
                    <a:pt x="1189" y="0"/>
                  </a:lnTo>
                  <a:lnTo>
                    <a:pt x="1322" y="17"/>
                  </a:lnTo>
                  <a:lnTo>
                    <a:pt x="1326" y="137"/>
                  </a:lnTo>
                  <a:lnTo>
                    <a:pt x="1334" y="265"/>
                  </a:lnTo>
                  <a:lnTo>
                    <a:pt x="1338" y="425"/>
                  </a:lnTo>
                  <a:lnTo>
                    <a:pt x="1343" y="544"/>
                  </a:lnTo>
                  <a:lnTo>
                    <a:pt x="1351" y="663"/>
                  </a:lnTo>
                  <a:lnTo>
                    <a:pt x="1351" y="786"/>
                  </a:lnTo>
                  <a:lnTo>
                    <a:pt x="1359" y="932"/>
                  </a:lnTo>
                  <a:lnTo>
                    <a:pt x="1355" y="1076"/>
                  </a:lnTo>
                  <a:lnTo>
                    <a:pt x="1343" y="1170"/>
                  </a:lnTo>
                  <a:lnTo>
                    <a:pt x="1224" y="1118"/>
                  </a:lnTo>
                  <a:lnTo>
                    <a:pt x="1221" y="1115"/>
                  </a:lnTo>
                  <a:lnTo>
                    <a:pt x="1218" y="1115"/>
                  </a:lnTo>
                  <a:lnTo>
                    <a:pt x="1211" y="1115"/>
                  </a:lnTo>
                  <a:lnTo>
                    <a:pt x="1206" y="1115"/>
                  </a:lnTo>
                  <a:lnTo>
                    <a:pt x="1194" y="1111"/>
                  </a:lnTo>
                  <a:lnTo>
                    <a:pt x="1186" y="1111"/>
                  </a:lnTo>
                  <a:lnTo>
                    <a:pt x="1173" y="1111"/>
                  </a:lnTo>
                  <a:lnTo>
                    <a:pt x="1165" y="1111"/>
                  </a:lnTo>
                  <a:lnTo>
                    <a:pt x="1152" y="1107"/>
                  </a:lnTo>
                  <a:lnTo>
                    <a:pt x="1140" y="1107"/>
                  </a:lnTo>
                  <a:lnTo>
                    <a:pt x="1127" y="1107"/>
                  </a:lnTo>
                  <a:lnTo>
                    <a:pt x="1119" y="1107"/>
                  </a:lnTo>
                  <a:lnTo>
                    <a:pt x="1108" y="1107"/>
                  </a:lnTo>
                  <a:lnTo>
                    <a:pt x="1099" y="1107"/>
                  </a:lnTo>
                  <a:lnTo>
                    <a:pt x="1092" y="1107"/>
                  </a:lnTo>
                  <a:lnTo>
                    <a:pt x="1088" y="1109"/>
                  </a:lnTo>
                  <a:lnTo>
                    <a:pt x="1080" y="1109"/>
                  </a:lnTo>
                  <a:lnTo>
                    <a:pt x="1071" y="1111"/>
                  </a:lnTo>
                  <a:lnTo>
                    <a:pt x="1060" y="1111"/>
                  </a:lnTo>
                  <a:lnTo>
                    <a:pt x="1050" y="1115"/>
                  </a:lnTo>
                  <a:lnTo>
                    <a:pt x="1036" y="1115"/>
                  </a:lnTo>
                  <a:lnTo>
                    <a:pt x="1024" y="1119"/>
                  </a:lnTo>
                  <a:lnTo>
                    <a:pt x="1011" y="1123"/>
                  </a:lnTo>
                  <a:lnTo>
                    <a:pt x="999" y="1128"/>
                  </a:lnTo>
                  <a:lnTo>
                    <a:pt x="983" y="1128"/>
                  </a:lnTo>
                  <a:lnTo>
                    <a:pt x="971" y="1132"/>
                  </a:lnTo>
                  <a:lnTo>
                    <a:pt x="958" y="1135"/>
                  </a:lnTo>
                  <a:lnTo>
                    <a:pt x="950" y="1139"/>
                  </a:lnTo>
                  <a:lnTo>
                    <a:pt x="940" y="1139"/>
                  </a:lnTo>
                  <a:lnTo>
                    <a:pt x="934" y="1142"/>
                  </a:lnTo>
                  <a:lnTo>
                    <a:pt x="930" y="1142"/>
                  </a:lnTo>
                  <a:lnTo>
                    <a:pt x="930" y="1144"/>
                  </a:lnTo>
                  <a:lnTo>
                    <a:pt x="836" y="1191"/>
                  </a:lnTo>
                  <a:lnTo>
                    <a:pt x="709" y="1182"/>
                  </a:lnTo>
                  <a:lnTo>
                    <a:pt x="417" y="1276"/>
                  </a:lnTo>
                  <a:lnTo>
                    <a:pt x="414" y="1273"/>
                  </a:lnTo>
                  <a:lnTo>
                    <a:pt x="410" y="1269"/>
                  </a:lnTo>
                  <a:lnTo>
                    <a:pt x="408" y="1269"/>
                  </a:lnTo>
                  <a:lnTo>
                    <a:pt x="404" y="1265"/>
                  </a:lnTo>
                  <a:lnTo>
                    <a:pt x="400" y="1263"/>
                  </a:lnTo>
                  <a:lnTo>
                    <a:pt x="396" y="1259"/>
                  </a:lnTo>
                  <a:lnTo>
                    <a:pt x="391" y="1259"/>
                  </a:lnTo>
                  <a:lnTo>
                    <a:pt x="383" y="1255"/>
                  </a:lnTo>
                  <a:lnTo>
                    <a:pt x="377" y="1255"/>
                  </a:lnTo>
                  <a:lnTo>
                    <a:pt x="369" y="1255"/>
                  </a:lnTo>
                  <a:lnTo>
                    <a:pt x="365" y="1258"/>
                  </a:lnTo>
                  <a:lnTo>
                    <a:pt x="356" y="1259"/>
                  </a:lnTo>
                  <a:lnTo>
                    <a:pt x="348" y="1263"/>
                  </a:lnTo>
                  <a:lnTo>
                    <a:pt x="340" y="1270"/>
                  </a:lnTo>
                  <a:lnTo>
                    <a:pt x="336" y="1280"/>
                  </a:lnTo>
                  <a:lnTo>
                    <a:pt x="333" y="1280"/>
                  </a:lnTo>
                  <a:lnTo>
                    <a:pt x="329" y="1280"/>
                  </a:lnTo>
                  <a:lnTo>
                    <a:pt x="329" y="1284"/>
                  </a:lnTo>
                  <a:lnTo>
                    <a:pt x="324" y="1286"/>
                  </a:lnTo>
                  <a:lnTo>
                    <a:pt x="322" y="1290"/>
                  </a:lnTo>
                  <a:lnTo>
                    <a:pt x="317" y="1294"/>
                  </a:lnTo>
                  <a:lnTo>
                    <a:pt x="316" y="1300"/>
                  </a:lnTo>
                  <a:lnTo>
                    <a:pt x="309" y="1304"/>
                  </a:lnTo>
                  <a:lnTo>
                    <a:pt x="305" y="1311"/>
                  </a:lnTo>
                  <a:lnTo>
                    <a:pt x="301" y="1319"/>
                  </a:lnTo>
                  <a:lnTo>
                    <a:pt x="296" y="1328"/>
                  </a:lnTo>
                  <a:lnTo>
                    <a:pt x="292" y="1336"/>
                  </a:lnTo>
                  <a:lnTo>
                    <a:pt x="288" y="1347"/>
                  </a:lnTo>
                  <a:lnTo>
                    <a:pt x="284" y="1360"/>
                  </a:lnTo>
                  <a:lnTo>
                    <a:pt x="280" y="1374"/>
                  </a:lnTo>
                  <a:lnTo>
                    <a:pt x="225" y="1428"/>
                  </a:lnTo>
                  <a:lnTo>
                    <a:pt x="165" y="1493"/>
                  </a:lnTo>
                  <a:lnTo>
                    <a:pt x="140" y="1501"/>
                  </a:lnTo>
                  <a:lnTo>
                    <a:pt x="114" y="1531"/>
                  </a:lnTo>
                  <a:lnTo>
                    <a:pt x="42" y="1564"/>
                  </a:lnTo>
                  <a:lnTo>
                    <a:pt x="21" y="1552"/>
                  </a:lnTo>
                  <a:close/>
                </a:path>
              </a:pathLst>
            </a:custGeom>
            <a:solidFill>
              <a:srgbClr val="542A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6" name="Freeform 50"/>
            <p:cNvSpPr>
              <a:spLocks/>
            </p:cNvSpPr>
            <p:nvPr/>
          </p:nvSpPr>
          <p:spPr bwMode="auto">
            <a:xfrm>
              <a:off x="4081" y="1052"/>
              <a:ext cx="1335" cy="1521"/>
            </a:xfrm>
            <a:custGeom>
              <a:avLst/>
              <a:gdLst>
                <a:gd name="T0" fmla="*/ 0 w 1335"/>
                <a:gd name="T1" fmla="*/ 1347 h 1521"/>
                <a:gd name="T2" fmla="*/ 17 w 1335"/>
                <a:gd name="T3" fmla="*/ 981 h 1521"/>
                <a:gd name="T4" fmla="*/ 5 w 1335"/>
                <a:gd name="T5" fmla="*/ 590 h 1521"/>
                <a:gd name="T6" fmla="*/ 13 w 1335"/>
                <a:gd name="T7" fmla="*/ 140 h 1521"/>
                <a:gd name="T8" fmla="*/ 263 w 1335"/>
                <a:gd name="T9" fmla="*/ 25 h 1521"/>
                <a:gd name="T10" fmla="*/ 545 w 1335"/>
                <a:gd name="T11" fmla="*/ 21 h 1521"/>
                <a:gd name="T12" fmla="*/ 757 w 1335"/>
                <a:gd name="T13" fmla="*/ 8 h 1521"/>
                <a:gd name="T14" fmla="*/ 1020 w 1335"/>
                <a:gd name="T15" fmla="*/ 4 h 1521"/>
                <a:gd name="T16" fmla="*/ 1293 w 1335"/>
                <a:gd name="T17" fmla="*/ 17 h 1521"/>
                <a:gd name="T18" fmla="*/ 1310 w 1335"/>
                <a:gd name="T19" fmla="*/ 259 h 1521"/>
                <a:gd name="T20" fmla="*/ 1314 w 1335"/>
                <a:gd name="T21" fmla="*/ 526 h 1521"/>
                <a:gd name="T22" fmla="*/ 1326 w 1335"/>
                <a:gd name="T23" fmla="*/ 764 h 1521"/>
                <a:gd name="T24" fmla="*/ 1331 w 1335"/>
                <a:gd name="T25" fmla="*/ 1049 h 1521"/>
                <a:gd name="T26" fmla="*/ 1199 w 1335"/>
                <a:gd name="T27" fmla="*/ 1091 h 1521"/>
                <a:gd name="T28" fmla="*/ 1194 w 1335"/>
                <a:gd name="T29" fmla="*/ 1088 h 1521"/>
                <a:gd name="T30" fmla="*/ 1181 w 1335"/>
                <a:gd name="T31" fmla="*/ 1088 h 1521"/>
                <a:gd name="T32" fmla="*/ 1163 w 1335"/>
                <a:gd name="T33" fmla="*/ 1084 h 1521"/>
                <a:gd name="T34" fmla="*/ 1142 w 1335"/>
                <a:gd name="T35" fmla="*/ 1084 h 1521"/>
                <a:gd name="T36" fmla="*/ 1118 w 1335"/>
                <a:gd name="T37" fmla="*/ 1080 h 1521"/>
                <a:gd name="T38" fmla="*/ 1097 w 1335"/>
                <a:gd name="T39" fmla="*/ 1080 h 1521"/>
                <a:gd name="T40" fmla="*/ 1079 w 1335"/>
                <a:gd name="T41" fmla="*/ 1080 h 1521"/>
                <a:gd name="T42" fmla="*/ 1068 w 1335"/>
                <a:gd name="T43" fmla="*/ 1083 h 1521"/>
                <a:gd name="T44" fmla="*/ 1051 w 1335"/>
                <a:gd name="T45" fmla="*/ 1084 h 1521"/>
                <a:gd name="T46" fmla="*/ 1030 w 1335"/>
                <a:gd name="T47" fmla="*/ 1088 h 1521"/>
                <a:gd name="T48" fmla="*/ 1002 w 1335"/>
                <a:gd name="T49" fmla="*/ 1094 h 1521"/>
                <a:gd name="T50" fmla="*/ 975 w 1335"/>
                <a:gd name="T51" fmla="*/ 1102 h 1521"/>
                <a:gd name="T52" fmla="*/ 947 w 1335"/>
                <a:gd name="T53" fmla="*/ 1106 h 1521"/>
                <a:gd name="T54" fmla="*/ 926 w 1335"/>
                <a:gd name="T55" fmla="*/ 1115 h 1521"/>
                <a:gd name="T56" fmla="*/ 910 w 1335"/>
                <a:gd name="T57" fmla="*/ 1119 h 1521"/>
                <a:gd name="T58" fmla="*/ 905 w 1335"/>
                <a:gd name="T59" fmla="*/ 1122 h 1521"/>
                <a:gd name="T60" fmla="*/ 689 w 1335"/>
                <a:gd name="T61" fmla="*/ 1155 h 1521"/>
                <a:gd name="T62" fmla="*/ 402 w 1335"/>
                <a:gd name="T63" fmla="*/ 1242 h 1521"/>
                <a:gd name="T64" fmla="*/ 398 w 1335"/>
                <a:gd name="T65" fmla="*/ 1238 h 1521"/>
                <a:gd name="T66" fmla="*/ 392 w 1335"/>
                <a:gd name="T67" fmla="*/ 1234 h 1521"/>
                <a:gd name="T68" fmla="*/ 384 w 1335"/>
                <a:gd name="T69" fmla="*/ 1228 h 1521"/>
                <a:gd name="T70" fmla="*/ 371 w 1335"/>
                <a:gd name="T71" fmla="*/ 1224 h 1521"/>
                <a:gd name="T72" fmla="*/ 357 w 1335"/>
                <a:gd name="T73" fmla="*/ 1224 h 1521"/>
                <a:gd name="T74" fmla="*/ 344 w 1335"/>
                <a:gd name="T75" fmla="*/ 1228 h 1521"/>
                <a:gd name="T76" fmla="*/ 328 w 1335"/>
                <a:gd name="T77" fmla="*/ 1239 h 1521"/>
                <a:gd name="T78" fmla="*/ 321 w 1335"/>
                <a:gd name="T79" fmla="*/ 1249 h 1521"/>
                <a:gd name="T80" fmla="*/ 317 w 1335"/>
                <a:gd name="T81" fmla="*/ 1249 h 1521"/>
                <a:gd name="T82" fmla="*/ 312 w 1335"/>
                <a:gd name="T83" fmla="*/ 1255 h 1521"/>
                <a:gd name="T84" fmla="*/ 305 w 1335"/>
                <a:gd name="T85" fmla="*/ 1263 h 1521"/>
                <a:gd name="T86" fmla="*/ 301 w 1335"/>
                <a:gd name="T87" fmla="*/ 1273 h 1521"/>
                <a:gd name="T88" fmla="*/ 293 w 1335"/>
                <a:gd name="T89" fmla="*/ 1288 h 1521"/>
                <a:gd name="T90" fmla="*/ 284 w 1335"/>
                <a:gd name="T91" fmla="*/ 1305 h 1521"/>
                <a:gd name="T92" fmla="*/ 276 w 1335"/>
                <a:gd name="T93" fmla="*/ 1326 h 1521"/>
                <a:gd name="T94" fmla="*/ 217 w 1335"/>
                <a:gd name="T95" fmla="*/ 1393 h 1521"/>
                <a:gd name="T96" fmla="*/ 140 w 1335"/>
                <a:gd name="T97" fmla="*/ 1462 h 1521"/>
                <a:gd name="T98" fmla="*/ 42 w 1335"/>
                <a:gd name="T99" fmla="*/ 1521 h 1521"/>
                <a:gd name="T100" fmla="*/ 21 w 1335"/>
                <a:gd name="T101" fmla="*/ 1508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5"/>
                <a:gd name="T154" fmla="*/ 0 h 1521"/>
                <a:gd name="T155" fmla="*/ 1335 w 1335"/>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5" h="1521">
                  <a:moveTo>
                    <a:pt x="21" y="1508"/>
                  </a:moveTo>
                  <a:lnTo>
                    <a:pt x="0" y="1347"/>
                  </a:lnTo>
                  <a:lnTo>
                    <a:pt x="0" y="1168"/>
                  </a:lnTo>
                  <a:lnTo>
                    <a:pt x="17" y="981"/>
                  </a:lnTo>
                  <a:lnTo>
                    <a:pt x="5" y="836"/>
                  </a:lnTo>
                  <a:lnTo>
                    <a:pt x="5" y="590"/>
                  </a:lnTo>
                  <a:lnTo>
                    <a:pt x="21" y="386"/>
                  </a:lnTo>
                  <a:lnTo>
                    <a:pt x="13" y="140"/>
                  </a:lnTo>
                  <a:lnTo>
                    <a:pt x="21" y="13"/>
                  </a:lnTo>
                  <a:lnTo>
                    <a:pt x="263" y="25"/>
                  </a:lnTo>
                  <a:lnTo>
                    <a:pt x="442" y="25"/>
                  </a:lnTo>
                  <a:lnTo>
                    <a:pt x="545" y="21"/>
                  </a:lnTo>
                  <a:lnTo>
                    <a:pt x="651" y="13"/>
                  </a:lnTo>
                  <a:lnTo>
                    <a:pt x="757" y="8"/>
                  </a:lnTo>
                  <a:lnTo>
                    <a:pt x="851" y="21"/>
                  </a:lnTo>
                  <a:lnTo>
                    <a:pt x="1020" y="4"/>
                  </a:lnTo>
                  <a:lnTo>
                    <a:pt x="1164" y="0"/>
                  </a:lnTo>
                  <a:lnTo>
                    <a:pt x="1293" y="17"/>
                  </a:lnTo>
                  <a:lnTo>
                    <a:pt x="1293" y="131"/>
                  </a:lnTo>
                  <a:lnTo>
                    <a:pt x="1310" y="259"/>
                  </a:lnTo>
                  <a:lnTo>
                    <a:pt x="1310" y="415"/>
                  </a:lnTo>
                  <a:lnTo>
                    <a:pt x="1314" y="526"/>
                  </a:lnTo>
                  <a:lnTo>
                    <a:pt x="1326" y="641"/>
                  </a:lnTo>
                  <a:lnTo>
                    <a:pt x="1326" y="764"/>
                  </a:lnTo>
                  <a:lnTo>
                    <a:pt x="1335" y="905"/>
                  </a:lnTo>
                  <a:lnTo>
                    <a:pt x="1331" y="1049"/>
                  </a:lnTo>
                  <a:lnTo>
                    <a:pt x="1318" y="1139"/>
                  </a:lnTo>
                  <a:lnTo>
                    <a:pt x="1199" y="1091"/>
                  </a:lnTo>
                  <a:lnTo>
                    <a:pt x="1196" y="1088"/>
                  </a:lnTo>
                  <a:lnTo>
                    <a:pt x="1194" y="1088"/>
                  </a:lnTo>
                  <a:lnTo>
                    <a:pt x="1187" y="1088"/>
                  </a:lnTo>
                  <a:lnTo>
                    <a:pt x="1181" y="1088"/>
                  </a:lnTo>
                  <a:lnTo>
                    <a:pt x="1171" y="1084"/>
                  </a:lnTo>
                  <a:lnTo>
                    <a:pt x="1163" y="1084"/>
                  </a:lnTo>
                  <a:lnTo>
                    <a:pt x="1150" y="1084"/>
                  </a:lnTo>
                  <a:lnTo>
                    <a:pt x="1142" y="1084"/>
                  </a:lnTo>
                  <a:lnTo>
                    <a:pt x="1129" y="1080"/>
                  </a:lnTo>
                  <a:lnTo>
                    <a:pt x="1118" y="1080"/>
                  </a:lnTo>
                  <a:lnTo>
                    <a:pt x="1105" y="1080"/>
                  </a:lnTo>
                  <a:lnTo>
                    <a:pt x="1097" y="1080"/>
                  </a:lnTo>
                  <a:lnTo>
                    <a:pt x="1087" y="1080"/>
                  </a:lnTo>
                  <a:lnTo>
                    <a:pt x="1079" y="1080"/>
                  </a:lnTo>
                  <a:lnTo>
                    <a:pt x="1072" y="1080"/>
                  </a:lnTo>
                  <a:lnTo>
                    <a:pt x="1068" y="1083"/>
                  </a:lnTo>
                  <a:lnTo>
                    <a:pt x="1059" y="1083"/>
                  </a:lnTo>
                  <a:lnTo>
                    <a:pt x="1051" y="1084"/>
                  </a:lnTo>
                  <a:lnTo>
                    <a:pt x="1040" y="1084"/>
                  </a:lnTo>
                  <a:lnTo>
                    <a:pt x="1030" y="1088"/>
                  </a:lnTo>
                  <a:lnTo>
                    <a:pt x="1015" y="1090"/>
                  </a:lnTo>
                  <a:lnTo>
                    <a:pt x="1002" y="1094"/>
                  </a:lnTo>
                  <a:lnTo>
                    <a:pt x="988" y="1098"/>
                  </a:lnTo>
                  <a:lnTo>
                    <a:pt x="975" y="1102"/>
                  </a:lnTo>
                  <a:lnTo>
                    <a:pt x="960" y="1102"/>
                  </a:lnTo>
                  <a:lnTo>
                    <a:pt x="947" y="1106"/>
                  </a:lnTo>
                  <a:lnTo>
                    <a:pt x="935" y="1111"/>
                  </a:lnTo>
                  <a:lnTo>
                    <a:pt x="926" y="1115"/>
                  </a:lnTo>
                  <a:lnTo>
                    <a:pt x="917" y="1115"/>
                  </a:lnTo>
                  <a:lnTo>
                    <a:pt x="910" y="1119"/>
                  </a:lnTo>
                  <a:lnTo>
                    <a:pt x="905" y="1119"/>
                  </a:lnTo>
                  <a:lnTo>
                    <a:pt x="905" y="1122"/>
                  </a:lnTo>
                  <a:lnTo>
                    <a:pt x="812" y="1164"/>
                  </a:lnTo>
                  <a:lnTo>
                    <a:pt x="689" y="1155"/>
                  </a:lnTo>
                  <a:lnTo>
                    <a:pt x="405" y="1245"/>
                  </a:lnTo>
                  <a:lnTo>
                    <a:pt x="402" y="1242"/>
                  </a:lnTo>
                  <a:lnTo>
                    <a:pt x="398" y="1238"/>
                  </a:lnTo>
                  <a:lnTo>
                    <a:pt x="396" y="1238"/>
                  </a:lnTo>
                  <a:lnTo>
                    <a:pt x="392" y="1234"/>
                  </a:lnTo>
                  <a:lnTo>
                    <a:pt x="388" y="1232"/>
                  </a:lnTo>
                  <a:lnTo>
                    <a:pt x="384" y="1228"/>
                  </a:lnTo>
                  <a:lnTo>
                    <a:pt x="379" y="1228"/>
                  </a:lnTo>
                  <a:lnTo>
                    <a:pt x="371" y="1224"/>
                  </a:lnTo>
                  <a:lnTo>
                    <a:pt x="365" y="1224"/>
                  </a:lnTo>
                  <a:lnTo>
                    <a:pt x="357" y="1224"/>
                  </a:lnTo>
                  <a:lnTo>
                    <a:pt x="353" y="1227"/>
                  </a:lnTo>
                  <a:lnTo>
                    <a:pt x="344" y="1228"/>
                  </a:lnTo>
                  <a:lnTo>
                    <a:pt x="336" y="1232"/>
                  </a:lnTo>
                  <a:lnTo>
                    <a:pt x="328" y="1239"/>
                  </a:lnTo>
                  <a:lnTo>
                    <a:pt x="324" y="1249"/>
                  </a:lnTo>
                  <a:lnTo>
                    <a:pt x="321" y="1249"/>
                  </a:lnTo>
                  <a:lnTo>
                    <a:pt x="317" y="1249"/>
                  </a:lnTo>
                  <a:lnTo>
                    <a:pt x="317" y="1253"/>
                  </a:lnTo>
                  <a:lnTo>
                    <a:pt x="312" y="1255"/>
                  </a:lnTo>
                  <a:lnTo>
                    <a:pt x="310" y="1259"/>
                  </a:lnTo>
                  <a:lnTo>
                    <a:pt x="305" y="1263"/>
                  </a:lnTo>
                  <a:lnTo>
                    <a:pt x="305" y="1269"/>
                  </a:lnTo>
                  <a:lnTo>
                    <a:pt x="301" y="1273"/>
                  </a:lnTo>
                  <a:lnTo>
                    <a:pt x="297" y="1280"/>
                  </a:lnTo>
                  <a:lnTo>
                    <a:pt x="293" y="1288"/>
                  </a:lnTo>
                  <a:lnTo>
                    <a:pt x="289" y="1297"/>
                  </a:lnTo>
                  <a:lnTo>
                    <a:pt x="284" y="1305"/>
                  </a:lnTo>
                  <a:lnTo>
                    <a:pt x="280" y="1315"/>
                  </a:lnTo>
                  <a:lnTo>
                    <a:pt x="276" y="1326"/>
                  </a:lnTo>
                  <a:lnTo>
                    <a:pt x="272" y="1339"/>
                  </a:lnTo>
                  <a:lnTo>
                    <a:pt x="217" y="1393"/>
                  </a:lnTo>
                  <a:lnTo>
                    <a:pt x="161" y="1453"/>
                  </a:lnTo>
                  <a:lnTo>
                    <a:pt x="140" y="1462"/>
                  </a:lnTo>
                  <a:lnTo>
                    <a:pt x="115" y="1491"/>
                  </a:lnTo>
                  <a:lnTo>
                    <a:pt x="42" y="1521"/>
                  </a:lnTo>
                  <a:lnTo>
                    <a:pt x="21" y="1508"/>
                  </a:lnTo>
                  <a:close/>
                </a:path>
              </a:pathLst>
            </a:custGeom>
            <a:solidFill>
              <a:srgbClr val="5A31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7" name="Freeform 51"/>
            <p:cNvSpPr>
              <a:spLocks/>
            </p:cNvSpPr>
            <p:nvPr/>
          </p:nvSpPr>
          <p:spPr bwMode="auto">
            <a:xfrm>
              <a:off x="4094" y="1077"/>
              <a:ext cx="1309" cy="1487"/>
            </a:xfrm>
            <a:custGeom>
              <a:avLst/>
              <a:gdLst>
                <a:gd name="T0" fmla="*/ 0 w 1309"/>
                <a:gd name="T1" fmla="*/ 1314 h 1487"/>
                <a:gd name="T2" fmla="*/ 21 w 1309"/>
                <a:gd name="T3" fmla="*/ 960 h 1487"/>
                <a:gd name="T4" fmla="*/ 4 w 1309"/>
                <a:gd name="T5" fmla="*/ 578 h 1487"/>
                <a:gd name="T6" fmla="*/ 17 w 1309"/>
                <a:gd name="T7" fmla="*/ 140 h 1487"/>
                <a:gd name="T8" fmla="*/ 259 w 1309"/>
                <a:gd name="T9" fmla="*/ 34 h 1487"/>
                <a:gd name="T10" fmla="*/ 532 w 1309"/>
                <a:gd name="T11" fmla="*/ 25 h 1487"/>
                <a:gd name="T12" fmla="*/ 740 w 1309"/>
                <a:gd name="T13" fmla="*/ 13 h 1487"/>
                <a:gd name="T14" fmla="*/ 995 w 1309"/>
                <a:gd name="T15" fmla="*/ 4 h 1487"/>
                <a:gd name="T16" fmla="*/ 1258 w 1309"/>
                <a:gd name="T17" fmla="*/ 25 h 1487"/>
                <a:gd name="T18" fmla="*/ 1280 w 1309"/>
                <a:gd name="T19" fmla="*/ 255 h 1487"/>
                <a:gd name="T20" fmla="*/ 1284 w 1309"/>
                <a:gd name="T21" fmla="*/ 518 h 1487"/>
                <a:gd name="T22" fmla="*/ 1301 w 1309"/>
                <a:gd name="T23" fmla="*/ 749 h 1487"/>
                <a:gd name="T24" fmla="*/ 1305 w 1309"/>
                <a:gd name="T25" fmla="*/ 1024 h 1487"/>
                <a:gd name="T26" fmla="*/ 1169 w 1309"/>
                <a:gd name="T27" fmla="*/ 1066 h 1487"/>
                <a:gd name="T28" fmla="*/ 1164 w 1309"/>
                <a:gd name="T29" fmla="*/ 1063 h 1487"/>
                <a:gd name="T30" fmla="*/ 1151 w 1309"/>
                <a:gd name="T31" fmla="*/ 1063 h 1487"/>
                <a:gd name="T32" fmla="*/ 1133 w 1309"/>
                <a:gd name="T33" fmla="*/ 1062 h 1487"/>
                <a:gd name="T34" fmla="*/ 1115 w 1309"/>
                <a:gd name="T35" fmla="*/ 1062 h 1487"/>
                <a:gd name="T36" fmla="*/ 1092 w 1309"/>
                <a:gd name="T37" fmla="*/ 1059 h 1487"/>
                <a:gd name="T38" fmla="*/ 1073 w 1309"/>
                <a:gd name="T39" fmla="*/ 1059 h 1487"/>
                <a:gd name="T40" fmla="*/ 1055 w 1309"/>
                <a:gd name="T41" fmla="*/ 1059 h 1487"/>
                <a:gd name="T42" fmla="*/ 1045 w 1309"/>
                <a:gd name="T43" fmla="*/ 1062 h 1487"/>
                <a:gd name="T44" fmla="*/ 1028 w 1309"/>
                <a:gd name="T45" fmla="*/ 1063 h 1487"/>
                <a:gd name="T46" fmla="*/ 1007 w 1309"/>
                <a:gd name="T47" fmla="*/ 1067 h 1487"/>
                <a:gd name="T48" fmla="*/ 979 w 1309"/>
                <a:gd name="T49" fmla="*/ 1073 h 1487"/>
                <a:gd name="T50" fmla="*/ 953 w 1309"/>
                <a:gd name="T51" fmla="*/ 1081 h 1487"/>
                <a:gd name="T52" fmla="*/ 923 w 1309"/>
                <a:gd name="T53" fmla="*/ 1086 h 1487"/>
                <a:gd name="T54" fmla="*/ 901 w 1309"/>
                <a:gd name="T55" fmla="*/ 1094 h 1487"/>
                <a:gd name="T56" fmla="*/ 884 w 1309"/>
                <a:gd name="T57" fmla="*/ 1098 h 1487"/>
                <a:gd name="T58" fmla="*/ 880 w 1309"/>
                <a:gd name="T59" fmla="*/ 1101 h 1487"/>
                <a:gd name="T60" fmla="*/ 663 w 1309"/>
                <a:gd name="T61" fmla="*/ 1130 h 1487"/>
                <a:gd name="T62" fmla="*/ 389 w 1309"/>
                <a:gd name="T63" fmla="*/ 1217 h 1487"/>
                <a:gd name="T64" fmla="*/ 385 w 1309"/>
                <a:gd name="T65" fmla="*/ 1213 h 1487"/>
                <a:gd name="T66" fmla="*/ 379 w 1309"/>
                <a:gd name="T67" fmla="*/ 1209 h 1487"/>
                <a:gd name="T68" fmla="*/ 371 w 1309"/>
                <a:gd name="T69" fmla="*/ 1203 h 1487"/>
                <a:gd name="T70" fmla="*/ 358 w 1309"/>
                <a:gd name="T71" fmla="*/ 1199 h 1487"/>
                <a:gd name="T72" fmla="*/ 345 w 1309"/>
                <a:gd name="T73" fmla="*/ 1199 h 1487"/>
                <a:gd name="T74" fmla="*/ 333 w 1309"/>
                <a:gd name="T75" fmla="*/ 1203 h 1487"/>
                <a:gd name="T76" fmla="*/ 319 w 1309"/>
                <a:gd name="T77" fmla="*/ 1214 h 1487"/>
                <a:gd name="T78" fmla="*/ 312 w 1309"/>
                <a:gd name="T79" fmla="*/ 1224 h 1487"/>
                <a:gd name="T80" fmla="*/ 308 w 1309"/>
                <a:gd name="T81" fmla="*/ 1224 h 1487"/>
                <a:gd name="T82" fmla="*/ 304 w 1309"/>
                <a:gd name="T83" fmla="*/ 1227 h 1487"/>
                <a:gd name="T84" fmla="*/ 297 w 1309"/>
                <a:gd name="T85" fmla="*/ 1235 h 1487"/>
                <a:gd name="T86" fmla="*/ 292 w 1309"/>
                <a:gd name="T87" fmla="*/ 1245 h 1487"/>
                <a:gd name="T88" fmla="*/ 284 w 1309"/>
                <a:gd name="T89" fmla="*/ 1259 h 1487"/>
                <a:gd name="T90" fmla="*/ 276 w 1309"/>
                <a:gd name="T91" fmla="*/ 1276 h 1487"/>
                <a:gd name="T92" fmla="*/ 267 w 1309"/>
                <a:gd name="T93" fmla="*/ 1297 h 1487"/>
                <a:gd name="T94" fmla="*/ 213 w 1309"/>
                <a:gd name="T95" fmla="*/ 1360 h 1487"/>
                <a:gd name="T96" fmla="*/ 136 w 1309"/>
                <a:gd name="T97" fmla="*/ 1428 h 1487"/>
                <a:gd name="T98" fmla="*/ 42 w 1309"/>
                <a:gd name="T99" fmla="*/ 1487 h 1487"/>
                <a:gd name="T100" fmla="*/ 25 w 1309"/>
                <a:gd name="T101" fmla="*/ 1475 h 1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09"/>
                <a:gd name="T154" fmla="*/ 0 h 1487"/>
                <a:gd name="T155" fmla="*/ 1309 w 1309"/>
                <a:gd name="T156" fmla="*/ 1487 h 14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09" h="1487">
                  <a:moveTo>
                    <a:pt x="25" y="1475"/>
                  </a:moveTo>
                  <a:lnTo>
                    <a:pt x="0" y="1314"/>
                  </a:lnTo>
                  <a:lnTo>
                    <a:pt x="0" y="1143"/>
                  </a:lnTo>
                  <a:lnTo>
                    <a:pt x="21" y="960"/>
                  </a:lnTo>
                  <a:lnTo>
                    <a:pt x="4" y="820"/>
                  </a:lnTo>
                  <a:lnTo>
                    <a:pt x="4" y="578"/>
                  </a:lnTo>
                  <a:lnTo>
                    <a:pt x="25" y="382"/>
                  </a:lnTo>
                  <a:lnTo>
                    <a:pt x="17" y="140"/>
                  </a:lnTo>
                  <a:lnTo>
                    <a:pt x="25" y="17"/>
                  </a:lnTo>
                  <a:lnTo>
                    <a:pt x="259" y="34"/>
                  </a:lnTo>
                  <a:lnTo>
                    <a:pt x="434" y="34"/>
                  </a:lnTo>
                  <a:lnTo>
                    <a:pt x="532" y="25"/>
                  </a:lnTo>
                  <a:lnTo>
                    <a:pt x="638" y="21"/>
                  </a:lnTo>
                  <a:lnTo>
                    <a:pt x="740" y="13"/>
                  </a:lnTo>
                  <a:lnTo>
                    <a:pt x="828" y="25"/>
                  </a:lnTo>
                  <a:lnTo>
                    <a:pt x="995" y="4"/>
                  </a:lnTo>
                  <a:lnTo>
                    <a:pt x="1134" y="0"/>
                  </a:lnTo>
                  <a:lnTo>
                    <a:pt x="1258" y="25"/>
                  </a:lnTo>
                  <a:lnTo>
                    <a:pt x="1262" y="132"/>
                  </a:lnTo>
                  <a:lnTo>
                    <a:pt x="1280" y="255"/>
                  </a:lnTo>
                  <a:lnTo>
                    <a:pt x="1284" y="411"/>
                  </a:lnTo>
                  <a:lnTo>
                    <a:pt x="1284" y="518"/>
                  </a:lnTo>
                  <a:lnTo>
                    <a:pt x="1301" y="628"/>
                  </a:lnTo>
                  <a:lnTo>
                    <a:pt x="1301" y="749"/>
                  </a:lnTo>
                  <a:lnTo>
                    <a:pt x="1309" y="884"/>
                  </a:lnTo>
                  <a:lnTo>
                    <a:pt x="1305" y="1024"/>
                  </a:lnTo>
                  <a:lnTo>
                    <a:pt x="1288" y="1114"/>
                  </a:lnTo>
                  <a:lnTo>
                    <a:pt x="1169" y="1066"/>
                  </a:lnTo>
                  <a:lnTo>
                    <a:pt x="1167" y="1063"/>
                  </a:lnTo>
                  <a:lnTo>
                    <a:pt x="1164" y="1063"/>
                  </a:lnTo>
                  <a:lnTo>
                    <a:pt x="1157" y="1063"/>
                  </a:lnTo>
                  <a:lnTo>
                    <a:pt x="1151" y="1063"/>
                  </a:lnTo>
                  <a:lnTo>
                    <a:pt x="1141" y="1062"/>
                  </a:lnTo>
                  <a:lnTo>
                    <a:pt x="1133" y="1062"/>
                  </a:lnTo>
                  <a:lnTo>
                    <a:pt x="1123" y="1062"/>
                  </a:lnTo>
                  <a:lnTo>
                    <a:pt x="1115" y="1062"/>
                  </a:lnTo>
                  <a:lnTo>
                    <a:pt x="1102" y="1059"/>
                  </a:lnTo>
                  <a:lnTo>
                    <a:pt x="1092" y="1059"/>
                  </a:lnTo>
                  <a:lnTo>
                    <a:pt x="1081" y="1059"/>
                  </a:lnTo>
                  <a:lnTo>
                    <a:pt x="1073" y="1059"/>
                  </a:lnTo>
                  <a:lnTo>
                    <a:pt x="1063" y="1059"/>
                  </a:lnTo>
                  <a:lnTo>
                    <a:pt x="1055" y="1059"/>
                  </a:lnTo>
                  <a:lnTo>
                    <a:pt x="1049" y="1059"/>
                  </a:lnTo>
                  <a:lnTo>
                    <a:pt x="1045" y="1062"/>
                  </a:lnTo>
                  <a:lnTo>
                    <a:pt x="1037" y="1062"/>
                  </a:lnTo>
                  <a:lnTo>
                    <a:pt x="1028" y="1063"/>
                  </a:lnTo>
                  <a:lnTo>
                    <a:pt x="1017" y="1063"/>
                  </a:lnTo>
                  <a:lnTo>
                    <a:pt x="1007" y="1067"/>
                  </a:lnTo>
                  <a:lnTo>
                    <a:pt x="992" y="1069"/>
                  </a:lnTo>
                  <a:lnTo>
                    <a:pt x="979" y="1073"/>
                  </a:lnTo>
                  <a:lnTo>
                    <a:pt x="965" y="1077"/>
                  </a:lnTo>
                  <a:lnTo>
                    <a:pt x="953" y="1081"/>
                  </a:lnTo>
                  <a:lnTo>
                    <a:pt x="936" y="1081"/>
                  </a:lnTo>
                  <a:lnTo>
                    <a:pt x="923" y="1086"/>
                  </a:lnTo>
                  <a:lnTo>
                    <a:pt x="911" y="1090"/>
                  </a:lnTo>
                  <a:lnTo>
                    <a:pt x="901" y="1094"/>
                  </a:lnTo>
                  <a:lnTo>
                    <a:pt x="891" y="1094"/>
                  </a:lnTo>
                  <a:lnTo>
                    <a:pt x="884" y="1098"/>
                  </a:lnTo>
                  <a:lnTo>
                    <a:pt x="880" y="1098"/>
                  </a:lnTo>
                  <a:lnTo>
                    <a:pt x="880" y="1101"/>
                  </a:lnTo>
                  <a:lnTo>
                    <a:pt x="786" y="1139"/>
                  </a:lnTo>
                  <a:lnTo>
                    <a:pt x="663" y="1130"/>
                  </a:lnTo>
                  <a:lnTo>
                    <a:pt x="392" y="1220"/>
                  </a:lnTo>
                  <a:lnTo>
                    <a:pt x="389" y="1217"/>
                  </a:lnTo>
                  <a:lnTo>
                    <a:pt x="385" y="1213"/>
                  </a:lnTo>
                  <a:lnTo>
                    <a:pt x="383" y="1213"/>
                  </a:lnTo>
                  <a:lnTo>
                    <a:pt x="379" y="1209"/>
                  </a:lnTo>
                  <a:lnTo>
                    <a:pt x="375" y="1207"/>
                  </a:lnTo>
                  <a:lnTo>
                    <a:pt x="371" y="1203"/>
                  </a:lnTo>
                  <a:lnTo>
                    <a:pt x="366" y="1203"/>
                  </a:lnTo>
                  <a:lnTo>
                    <a:pt x="358" y="1199"/>
                  </a:lnTo>
                  <a:lnTo>
                    <a:pt x="354" y="1199"/>
                  </a:lnTo>
                  <a:lnTo>
                    <a:pt x="345" y="1199"/>
                  </a:lnTo>
                  <a:lnTo>
                    <a:pt x="341" y="1202"/>
                  </a:lnTo>
                  <a:lnTo>
                    <a:pt x="333" y="1203"/>
                  </a:lnTo>
                  <a:lnTo>
                    <a:pt x="327" y="1207"/>
                  </a:lnTo>
                  <a:lnTo>
                    <a:pt x="319" y="1214"/>
                  </a:lnTo>
                  <a:lnTo>
                    <a:pt x="315" y="1224"/>
                  </a:lnTo>
                  <a:lnTo>
                    <a:pt x="312" y="1224"/>
                  </a:lnTo>
                  <a:lnTo>
                    <a:pt x="308" y="1224"/>
                  </a:lnTo>
                  <a:lnTo>
                    <a:pt x="308" y="1227"/>
                  </a:lnTo>
                  <a:lnTo>
                    <a:pt x="304" y="1227"/>
                  </a:lnTo>
                  <a:lnTo>
                    <a:pt x="301" y="1231"/>
                  </a:lnTo>
                  <a:lnTo>
                    <a:pt x="297" y="1235"/>
                  </a:lnTo>
                  <a:lnTo>
                    <a:pt x="297" y="1241"/>
                  </a:lnTo>
                  <a:lnTo>
                    <a:pt x="292" y="1245"/>
                  </a:lnTo>
                  <a:lnTo>
                    <a:pt x="288" y="1252"/>
                  </a:lnTo>
                  <a:lnTo>
                    <a:pt x="284" y="1259"/>
                  </a:lnTo>
                  <a:lnTo>
                    <a:pt x="280" y="1268"/>
                  </a:lnTo>
                  <a:lnTo>
                    <a:pt x="276" y="1276"/>
                  </a:lnTo>
                  <a:lnTo>
                    <a:pt x="271" y="1286"/>
                  </a:lnTo>
                  <a:lnTo>
                    <a:pt x="267" y="1297"/>
                  </a:lnTo>
                  <a:lnTo>
                    <a:pt x="263" y="1309"/>
                  </a:lnTo>
                  <a:lnTo>
                    <a:pt x="213" y="1360"/>
                  </a:lnTo>
                  <a:lnTo>
                    <a:pt x="157" y="1420"/>
                  </a:lnTo>
                  <a:lnTo>
                    <a:pt x="136" y="1428"/>
                  </a:lnTo>
                  <a:lnTo>
                    <a:pt x="115" y="1454"/>
                  </a:lnTo>
                  <a:lnTo>
                    <a:pt x="42" y="1487"/>
                  </a:lnTo>
                  <a:lnTo>
                    <a:pt x="25" y="1475"/>
                  </a:lnTo>
                  <a:close/>
                </a:path>
              </a:pathLst>
            </a:custGeom>
            <a:solidFill>
              <a:srgbClr val="6038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8" name="Freeform 52"/>
            <p:cNvSpPr>
              <a:spLocks/>
            </p:cNvSpPr>
            <p:nvPr/>
          </p:nvSpPr>
          <p:spPr bwMode="auto">
            <a:xfrm>
              <a:off x="4107" y="1107"/>
              <a:ext cx="1288" cy="1445"/>
            </a:xfrm>
            <a:custGeom>
              <a:avLst/>
              <a:gdLst>
                <a:gd name="T0" fmla="*/ 0 w 1288"/>
                <a:gd name="T1" fmla="*/ 1279 h 1445"/>
                <a:gd name="T2" fmla="*/ 21 w 1288"/>
                <a:gd name="T3" fmla="*/ 938 h 1445"/>
                <a:gd name="T4" fmla="*/ 4 w 1288"/>
                <a:gd name="T5" fmla="*/ 565 h 1445"/>
                <a:gd name="T6" fmla="*/ 16 w 1288"/>
                <a:gd name="T7" fmla="*/ 135 h 1445"/>
                <a:gd name="T8" fmla="*/ 254 w 1288"/>
                <a:gd name="T9" fmla="*/ 37 h 1445"/>
                <a:gd name="T10" fmla="*/ 519 w 1288"/>
                <a:gd name="T11" fmla="*/ 29 h 1445"/>
                <a:gd name="T12" fmla="*/ 719 w 1288"/>
                <a:gd name="T13" fmla="*/ 12 h 1445"/>
                <a:gd name="T14" fmla="*/ 969 w 1288"/>
                <a:gd name="T15" fmla="*/ 4 h 1445"/>
                <a:gd name="T16" fmla="*/ 1228 w 1288"/>
                <a:gd name="T17" fmla="*/ 25 h 1445"/>
                <a:gd name="T18" fmla="*/ 1249 w 1288"/>
                <a:gd name="T19" fmla="*/ 250 h 1445"/>
                <a:gd name="T20" fmla="*/ 1257 w 1288"/>
                <a:gd name="T21" fmla="*/ 506 h 1445"/>
                <a:gd name="T22" fmla="*/ 1271 w 1288"/>
                <a:gd name="T23" fmla="*/ 731 h 1445"/>
                <a:gd name="T24" fmla="*/ 1280 w 1288"/>
                <a:gd name="T25" fmla="*/ 998 h 1445"/>
                <a:gd name="T26" fmla="*/ 1142 w 1288"/>
                <a:gd name="T27" fmla="*/ 1036 h 1445"/>
                <a:gd name="T28" fmla="*/ 1137 w 1288"/>
                <a:gd name="T29" fmla="*/ 1033 h 1445"/>
                <a:gd name="T30" fmla="*/ 1126 w 1288"/>
                <a:gd name="T31" fmla="*/ 1033 h 1445"/>
                <a:gd name="T32" fmla="*/ 1107 w 1288"/>
                <a:gd name="T33" fmla="*/ 1033 h 1445"/>
                <a:gd name="T34" fmla="*/ 1089 w 1288"/>
                <a:gd name="T35" fmla="*/ 1033 h 1445"/>
                <a:gd name="T36" fmla="*/ 1068 w 1288"/>
                <a:gd name="T37" fmla="*/ 1033 h 1445"/>
                <a:gd name="T38" fmla="*/ 1049 w 1288"/>
                <a:gd name="T39" fmla="*/ 1033 h 1445"/>
                <a:gd name="T40" fmla="*/ 1031 w 1288"/>
                <a:gd name="T41" fmla="*/ 1033 h 1445"/>
                <a:gd name="T42" fmla="*/ 1019 w 1288"/>
                <a:gd name="T43" fmla="*/ 1036 h 1445"/>
                <a:gd name="T44" fmla="*/ 1004 w 1288"/>
                <a:gd name="T45" fmla="*/ 1037 h 1445"/>
                <a:gd name="T46" fmla="*/ 983 w 1288"/>
                <a:gd name="T47" fmla="*/ 1043 h 1445"/>
                <a:gd name="T48" fmla="*/ 955 w 1288"/>
                <a:gd name="T49" fmla="*/ 1050 h 1445"/>
                <a:gd name="T50" fmla="*/ 927 w 1288"/>
                <a:gd name="T51" fmla="*/ 1058 h 1445"/>
                <a:gd name="T52" fmla="*/ 898 w 1288"/>
                <a:gd name="T53" fmla="*/ 1064 h 1445"/>
                <a:gd name="T54" fmla="*/ 875 w 1288"/>
                <a:gd name="T55" fmla="*/ 1072 h 1445"/>
                <a:gd name="T56" fmla="*/ 858 w 1288"/>
                <a:gd name="T57" fmla="*/ 1077 h 1445"/>
                <a:gd name="T58" fmla="*/ 854 w 1288"/>
                <a:gd name="T59" fmla="*/ 1079 h 1445"/>
                <a:gd name="T60" fmla="*/ 637 w 1288"/>
                <a:gd name="T61" fmla="*/ 1105 h 1445"/>
                <a:gd name="T62" fmla="*/ 376 w 1288"/>
                <a:gd name="T63" fmla="*/ 1183 h 1445"/>
                <a:gd name="T64" fmla="*/ 372 w 1288"/>
                <a:gd name="T65" fmla="*/ 1179 h 1445"/>
                <a:gd name="T66" fmla="*/ 367 w 1288"/>
                <a:gd name="T67" fmla="*/ 1175 h 1445"/>
                <a:gd name="T68" fmla="*/ 359 w 1288"/>
                <a:gd name="T69" fmla="*/ 1170 h 1445"/>
                <a:gd name="T70" fmla="*/ 346 w 1288"/>
                <a:gd name="T71" fmla="*/ 1166 h 1445"/>
                <a:gd name="T72" fmla="*/ 335 w 1288"/>
                <a:gd name="T73" fmla="*/ 1166 h 1445"/>
                <a:gd name="T74" fmla="*/ 323 w 1288"/>
                <a:gd name="T75" fmla="*/ 1170 h 1445"/>
                <a:gd name="T76" fmla="*/ 310 w 1288"/>
                <a:gd name="T77" fmla="*/ 1182 h 1445"/>
                <a:gd name="T78" fmla="*/ 303 w 1288"/>
                <a:gd name="T79" fmla="*/ 1190 h 1445"/>
                <a:gd name="T80" fmla="*/ 299 w 1288"/>
                <a:gd name="T81" fmla="*/ 1190 h 1445"/>
                <a:gd name="T82" fmla="*/ 295 w 1288"/>
                <a:gd name="T83" fmla="*/ 1196 h 1445"/>
                <a:gd name="T84" fmla="*/ 288 w 1288"/>
                <a:gd name="T85" fmla="*/ 1204 h 1445"/>
                <a:gd name="T86" fmla="*/ 284 w 1288"/>
                <a:gd name="T87" fmla="*/ 1214 h 1445"/>
                <a:gd name="T88" fmla="*/ 275 w 1288"/>
                <a:gd name="T89" fmla="*/ 1226 h 1445"/>
                <a:gd name="T90" fmla="*/ 267 w 1288"/>
                <a:gd name="T91" fmla="*/ 1243 h 1445"/>
                <a:gd name="T92" fmla="*/ 258 w 1288"/>
                <a:gd name="T93" fmla="*/ 1263 h 1445"/>
                <a:gd name="T94" fmla="*/ 204 w 1288"/>
                <a:gd name="T95" fmla="*/ 1326 h 1445"/>
                <a:gd name="T96" fmla="*/ 131 w 1288"/>
                <a:gd name="T97" fmla="*/ 1390 h 1445"/>
                <a:gd name="T98" fmla="*/ 47 w 1288"/>
                <a:gd name="T99" fmla="*/ 1445 h 1445"/>
                <a:gd name="T100" fmla="*/ 29 w 1288"/>
                <a:gd name="T101" fmla="*/ 1436 h 144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88"/>
                <a:gd name="T154" fmla="*/ 0 h 1445"/>
                <a:gd name="T155" fmla="*/ 1288 w 1288"/>
                <a:gd name="T156" fmla="*/ 1445 h 144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88" h="1445">
                  <a:moveTo>
                    <a:pt x="29" y="1436"/>
                  </a:moveTo>
                  <a:lnTo>
                    <a:pt x="0" y="1279"/>
                  </a:lnTo>
                  <a:lnTo>
                    <a:pt x="0" y="1109"/>
                  </a:lnTo>
                  <a:lnTo>
                    <a:pt x="21" y="938"/>
                  </a:lnTo>
                  <a:lnTo>
                    <a:pt x="4" y="794"/>
                  </a:lnTo>
                  <a:lnTo>
                    <a:pt x="4" y="565"/>
                  </a:lnTo>
                  <a:lnTo>
                    <a:pt x="25" y="373"/>
                  </a:lnTo>
                  <a:lnTo>
                    <a:pt x="16" y="135"/>
                  </a:lnTo>
                  <a:lnTo>
                    <a:pt x="29" y="16"/>
                  </a:lnTo>
                  <a:lnTo>
                    <a:pt x="254" y="37"/>
                  </a:lnTo>
                  <a:lnTo>
                    <a:pt x="425" y="37"/>
                  </a:lnTo>
                  <a:lnTo>
                    <a:pt x="519" y="29"/>
                  </a:lnTo>
                  <a:lnTo>
                    <a:pt x="621" y="21"/>
                  </a:lnTo>
                  <a:lnTo>
                    <a:pt x="719" y="12"/>
                  </a:lnTo>
                  <a:lnTo>
                    <a:pt x="811" y="29"/>
                  </a:lnTo>
                  <a:lnTo>
                    <a:pt x="969" y="4"/>
                  </a:lnTo>
                  <a:lnTo>
                    <a:pt x="1109" y="0"/>
                  </a:lnTo>
                  <a:lnTo>
                    <a:pt x="1228" y="25"/>
                  </a:lnTo>
                  <a:lnTo>
                    <a:pt x="1232" y="127"/>
                  </a:lnTo>
                  <a:lnTo>
                    <a:pt x="1249" y="250"/>
                  </a:lnTo>
                  <a:lnTo>
                    <a:pt x="1253" y="404"/>
                  </a:lnTo>
                  <a:lnTo>
                    <a:pt x="1257" y="506"/>
                  </a:lnTo>
                  <a:lnTo>
                    <a:pt x="1271" y="612"/>
                  </a:lnTo>
                  <a:lnTo>
                    <a:pt x="1271" y="731"/>
                  </a:lnTo>
                  <a:lnTo>
                    <a:pt x="1288" y="858"/>
                  </a:lnTo>
                  <a:lnTo>
                    <a:pt x="1280" y="998"/>
                  </a:lnTo>
                  <a:lnTo>
                    <a:pt x="1261" y="1084"/>
                  </a:lnTo>
                  <a:lnTo>
                    <a:pt x="1142" y="1036"/>
                  </a:lnTo>
                  <a:lnTo>
                    <a:pt x="1140" y="1033"/>
                  </a:lnTo>
                  <a:lnTo>
                    <a:pt x="1137" y="1033"/>
                  </a:lnTo>
                  <a:lnTo>
                    <a:pt x="1130" y="1033"/>
                  </a:lnTo>
                  <a:lnTo>
                    <a:pt x="1126" y="1033"/>
                  </a:lnTo>
                  <a:lnTo>
                    <a:pt x="1116" y="1033"/>
                  </a:lnTo>
                  <a:lnTo>
                    <a:pt x="1107" y="1033"/>
                  </a:lnTo>
                  <a:lnTo>
                    <a:pt x="1098" y="1033"/>
                  </a:lnTo>
                  <a:lnTo>
                    <a:pt x="1089" y="1033"/>
                  </a:lnTo>
                  <a:lnTo>
                    <a:pt x="1077" y="1033"/>
                  </a:lnTo>
                  <a:lnTo>
                    <a:pt x="1068" y="1033"/>
                  </a:lnTo>
                  <a:lnTo>
                    <a:pt x="1057" y="1033"/>
                  </a:lnTo>
                  <a:lnTo>
                    <a:pt x="1049" y="1033"/>
                  </a:lnTo>
                  <a:lnTo>
                    <a:pt x="1039" y="1033"/>
                  </a:lnTo>
                  <a:lnTo>
                    <a:pt x="1031" y="1033"/>
                  </a:lnTo>
                  <a:lnTo>
                    <a:pt x="1024" y="1033"/>
                  </a:lnTo>
                  <a:lnTo>
                    <a:pt x="1019" y="1036"/>
                  </a:lnTo>
                  <a:lnTo>
                    <a:pt x="1012" y="1036"/>
                  </a:lnTo>
                  <a:lnTo>
                    <a:pt x="1004" y="1037"/>
                  </a:lnTo>
                  <a:lnTo>
                    <a:pt x="993" y="1039"/>
                  </a:lnTo>
                  <a:lnTo>
                    <a:pt x="983" y="1043"/>
                  </a:lnTo>
                  <a:lnTo>
                    <a:pt x="968" y="1046"/>
                  </a:lnTo>
                  <a:lnTo>
                    <a:pt x="955" y="1050"/>
                  </a:lnTo>
                  <a:lnTo>
                    <a:pt x="940" y="1054"/>
                  </a:lnTo>
                  <a:lnTo>
                    <a:pt x="927" y="1058"/>
                  </a:lnTo>
                  <a:lnTo>
                    <a:pt x="910" y="1060"/>
                  </a:lnTo>
                  <a:lnTo>
                    <a:pt x="898" y="1064"/>
                  </a:lnTo>
                  <a:lnTo>
                    <a:pt x="885" y="1068"/>
                  </a:lnTo>
                  <a:lnTo>
                    <a:pt x="875" y="1072"/>
                  </a:lnTo>
                  <a:lnTo>
                    <a:pt x="865" y="1072"/>
                  </a:lnTo>
                  <a:lnTo>
                    <a:pt x="858" y="1077"/>
                  </a:lnTo>
                  <a:lnTo>
                    <a:pt x="854" y="1077"/>
                  </a:lnTo>
                  <a:lnTo>
                    <a:pt x="854" y="1079"/>
                  </a:lnTo>
                  <a:lnTo>
                    <a:pt x="756" y="1113"/>
                  </a:lnTo>
                  <a:lnTo>
                    <a:pt x="637" y="1105"/>
                  </a:lnTo>
                  <a:lnTo>
                    <a:pt x="379" y="1186"/>
                  </a:lnTo>
                  <a:lnTo>
                    <a:pt x="376" y="1183"/>
                  </a:lnTo>
                  <a:lnTo>
                    <a:pt x="372" y="1179"/>
                  </a:lnTo>
                  <a:lnTo>
                    <a:pt x="367" y="1175"/>
                  </a:lnTo>
                  <a:lnTo>
                    <a:pt x="363" y="1175"/>
                  </a:lnTo>
                  <a:lnTo>
                    <a:pt x="359" y="1170"/>
                  </a:lnTo>
                  <a:lnTo>
                    <a:pt x="355" y="1170"/>
                  </a:lnTo>
                  <a:lnTo>
                    <a:pt x="346" y="1166"/>
                  </a:lnTo>
                  <a:lnTo>
                    <a:pt x="342" y="1166"/>
                  </a:lnTo>
                  <a:lnTo>
                    <a:pt x="335" y="1166"/>
                  </a:lnTo>
                  <a:lnTo>
                    <a:pt x="331" y="1169"/>
                  </a:lnTo>
                  <a:lnTo>
                    <a:pt x="323" y="1170"/>
                  </a:lnTo>
                  <a:lnTo>
                    <a:pt x="318" y="1175"/>
                  </a:lnTo>
                  <a:lnTo>
                    <a:pt x="310" y="1182"/>
                  </a:lnTo>
                  <a:lnTo>
                    <a:pt x="306" y="1190"/>
                  </a:lnTo>
                  <a:lnTo>
                    <a:pt x="303" y="1190"/>
                  </a:lnTo>
                  <a:lnTo>
                    <a:pt x="299" y="1190"/>
                  </a:lnTo>
                  <a:lnTo>
                    <a:pt x="299" y="1194"/>
                  </a:lnTo>
                  <a:lnTo>
                    <a:pt x="295" y="1196"/>
                  </a:lnTo>
                  <a:lnTo>
                    <a:pt x="292" y="1200"/>
                  </a:lnTo>
                  <a:lnTo>
                    <a:pt x="288" y="1204"/>
                  </a:lnTo>
                  <a:lnTo>
                    <a:pt x="288" y="1210"/>
                  </a:lnTo>
                  <a:lnTo>
                    <a:pt x="284" y="1214"/>
                  </a:lnTo>
                  <a:lnTo>
                    <a:pt x="279" y="1221"/>
                  </a:lnTo>
                  <a:lnTo>
                    <a:pt x="275" y="1226"/>
                  </a:lnTo>
                  <a:lnTo>
                    <a:pt x="271" y="1235"/>
                  </a:lnTo>
                  <a:lnTo>
                    <a:pt x="267" y="1243"/>
                  </a:lnTo>
                  <a:lnTo>
                    <a:pt x="263" y="1253"/>
                  </a:lnTo>
                  <a:lnTo>
                    <a:pt x="258" y="1263"/>
                  </a:lnTo>
                  <a:lnTo>
                    <a:pt x="258" y="1275"/>
                  </a:lnTo>
                  <a:lnTo>
                    <a:pt x="204" y="1326"/>
                  </a:lnTo>
                  <a:lnTo>
                    <a:pt x="158" y="1380"/>
                  </a:lnTo>
                  <a:lnTo>
                    <a:pt x="131" y="1390"/>
                  </a:lnTo>
                  <a:lnTo>
                    <a:pt x="110" y="1415"/>
                  </a:lnTo>
                  <a:lnTo>
                    <a:pt x="47" y="1445"/>
                  </a:lnTo>
                  <a:lnTo>
                    <a:pt x="29" y="1436"/>
                  </a:lnTo>
                  <a:close/>
                </a:path>
              </a:pathLst>
            </a:custGeom>
            <a:solidFill>
              <a:srgbClr val="663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9" name="Freeform 53"/>
            <p:cNvSpPr>
              <a:spLocks/>
            </p:cNvSpPr>
            <p:nvPr/>
          </p:nvSpPr>
          <p:spPr bwMode="auto">
            <a:xfrm>
              <a:off x="4115" y="1136"/>
              <a:ext cx="1267" cy="1407"/>
            </a:xfrm>
            <a:custGeom>
              <a:avLst/>
              <a:gdLst>
                <a:gd name="T0" fmla="*/ 4 w 1267"/>
                <a:gd name="T1" fmla="*/ 1246 h 1407"/>
                <a:gd name="T2" fmla="*/ 29 w 1267"/>
                <a:gd name="T3" fmla="*/ 915 h 1407"/>
                <a:gd name="T4" fmla="*/ 8 w 1267"/>
                <a:gd name="T5" fmla="*/ 548 h 1407"/>
                <a:gd name="T6" fmla="*/ 25 w 1267"/>
                <a:gd name="T7" fmla="*/ 137 h 1407"/>
                <a:gd name="T8" fmla="*/ 260 w 1267"/>
                <a:gd name="T9" fmla="*/ 39 h 1407"/>
                <a:gd name="T10" fmla="*/ 511 w 1267"/>
                <a:gd name="T11" fmla="*/ 31 h 1407"/>
                <a:gd name="T12" fmla="*/ 706 w 1267"/>
                <a:gd name="T13" fmla="*/ 12 h 1407"/>
                <a:gd name="T14" fmla="*/ 948 w 1267"/>
                <a:gd name="T15" fmla="*/ 4 h 1407"/>
                <a:gd name="T16" fmla="*/ 1203 w 1267"/>
                <a:gd name="T17" fmla="*/ 26 h 1407"/>
                <a:gd name="T18" fmla="*/ 1224 w 1267"/>
                <a:gd name="T19" fmla="*/ 242 h 1407"/>
                <a:gd name="T20" fmla="*/ 1232 w 1267"/>
                <a:gd name="T21" fmla="*/ 489 h 1407"/>
                <a:gd name="T22" fmla="*/ 1249 w 1267"/>
                <a:gd name="T23" fmla="*/ 711 h 1407"/>
                <a:gd name="T24" fmla="*/ 1253 w 1267"/>
                <a:gd name="T25" fmla="*/ 969 h 1407"/>
                <a:gd name="T26" fmla="*/ 1118 w 1267"/>
                <a:gd name="T27" fmla="*/ 1011 h 1407"/>
                <a:gd name="T28" fmla="*/ 1112 w 1267"/>
                <a:gd name="T29" fmla="*/ 1011 h 1407"/>
                <a:gd name="T30" fmla="*/ 1101 w 1267"/>
                <a:gd name="T31" fmla="*/ 1011 h 1407"/>
                <a:gd name="T32" fmla="*/ 1084 w 1267"/>
                <a:gd name="T33" fmla="*/ 1011 h 1407"/>
                <a:gd name="T34" fmla="*/ 1067 w 1267"/>
                <a:gd name="T35" fmla="*/ 1011 h 1407"/>
                <a:gd name="T36" fmla="*/ 1046 w 1267"/>
                <a:gd name="T37" fmla="*/ 1011 h 1407"/>
                <a:gd name="T38" fmla="*/ 1028 w 1267"/>
                <a:gd name="T39" fmla="*/ 1011 h 1407"/>
                <a:gd name="T40" fmla="*/ 1011 w 1267"/>
                <a:gd name="T41" fmla="*/ 1011 h 1407"/>
                <a:gd name="T42" fmla="*/ 1003 w 1267"/>
                <a:gd name="T43" fmla="*/ 1015 h 1407"/>
                <a:gd name="T44" fmla="*/ 988 w 1267"/>
                <a:gd name="T45" fmla="*/ 1015 h 1407"/>
                <a:gd name="T46" fmla="*/ 967 w 1267"/>
                <a:gd name="T47" fmla="*/ 1020 h 1407"/>
                <a:gd name="T48" fmla="*/ 939 w 1267"/>
                <a:gd name="T49" fmla="*/ 1027 h 1407"/>
                <a:gd name="T50" fmla="*/ 909 w 1267"/>
                <a:gd name="T51" fmla="*/ 1035 h 1407"/>
                <a:gd name="T52" fmla="*/ 880 w 1267"/>
                <a:gd name="T53" fmla="*/ 1039 h 1407"/>
                <a:gd name="T54" fmla="*/ 856 w 1267"/>
                <a:gd name="T55" fmla="*/ 1048 h 1407"/>
                <a:gd name="T56" fmla="*/ 839 w 1267"/>
                <a:gd name="T57" fmla="*/ 1052 h 1407"/>
                <a:gd name="T58" fmla="*/ 834 w 1267"/>
                <a:gd name="T59" fmla="*/ 1055 h 1407"/>
                <a:gd name="T60" fmla="*/ 621 w 1267"/>
                <a:gd name="T61" fmla="*/ 1076 h 1407"/>
                <a:gd name="T62" fmla="*/ 368 w 1267"/>
                <a:gd name="T63" fmla="*/ 1154 h 1407"/>
                <a:gd name="T64" fmla="*/ 364 w 1267"/>
                <a:gd name="T65" fmla="*/ 1150 h 1407"/>
                <a:gd name="T66" fmla="*/ 359 w 1267"/>
                <a:gd name="T67" fmla="*/ 1146 h 1407"/>
                <a:gd name="T68" fmla="*/ 351 w 1267"/>
                <a:gd name="T69" fmla="*/ 1143 h 1407"/>
                <a:gd name="T70" fmla="*/ 338 w 1267"/>
                <a:gd name="T71" fmla="*/ 1140 h 1407"/>
                <a:gd name="T72" fmla="*/ 327 w 1267"/>
                <a:gd name="T73" fmla="*/ 1140 h 1407"/>
                <a:gd name="T74" fmla="*/ 315 w 1267"/>
                <a:gd name="T75" fmla="*/ 1144 h 1407"/>
                <a:gd name="T76" fmla="*/ 302 w 1267"/>
                <a:gd name="T77" fmla="*/ 1153 h 1407"/>
                <a:gd name="T78" fmla="*/ 295 w 1267"/>
                <a:gd name="T79" fmla="*/ 1161 h 1407"/>
                <a:gd name="T80" fmla="*/ 292 w 1267"/>
                <a:gd name="T81" fmla="*/ 1161 h 1407"/>
                <a:gd name="T82" fmla="*/ 288 w 1267"/>
                <a:gd name="T83" fmla="*/ 1164 h 1407"/>
                <a:gd name="T84" fmla="*/ 283 w 1267"/>
                <a:gd name="T85" fmla="*/ 1172 h 1407"/>
                <a:gd name="T86" fmla="*/ 278 w 1267"/>
                <a:gd name="T87" fmla="*/ 1182 h 1407"/>
                <a:gd name="T88" fmla="*/ 270 w 1267"/>
                <a:gd name="T89" fmla="*/ 1193 h 1407"/>
                <a:gd name="T90" fmla="*/ 264 w 1267"/>
                <a:gd name="T91" fmla="*/ 1210 h 1407"/>
                <a:gd name="T92" fmla="*/ 256 w 1267"/>
                <a:gd name="T93" fmla="*/ 1228 h 1407"/>
                <a:gd name="T94" fmla="*/ 204 w 1267"/>
                <a:gd name="T95" fmla="*/ 1288 h 1407"/>
                <a:gd name="T96" fmla="*/ 136 w 1267"/>
                <a:gd name="T97" fmla="*/ 1351 h 1407"/>
                <a:gd name="T98" fmla="*/ 52 w 1267"/>
                <a:gd name="T99" fmla="*/ 1407 h 1407"/>
                <a:gd name="T100" fmla="*/ 35 w 1267"/>
                <a:gd name="T101" fmla="*/ 1395 h 14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67"/>
                <a:gd name="T154" fmla="*/ 0 h 1407"/>
                <a:gd name="T155" fmla="*/ 1267 w 1267"/>
                <a:gd name="T156" fmla="*/ 1407 h 14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67" h="1407">
                  <a:moveTo>
                    <a:pt x="35" y="1395"/>
                  </a:moveTo>
                  <a:lnTo>
                    <a:pt x="4" y="1246"/>
                  </a:lnTo>
                  <a:lnTo>
                    <a:pt x="0" y="1080"/>
                  </a:lnTo>
                  <a:lnTo>
                    <a:pt x="29" y="915"/>
                  </a:lnTo>
                  <a:lnTo>
                    <a:pt x="8" y="773"/>
                  </a:lnTo>
                  <a:lnTo>
                    <a:pt x="8" y="548"/>
                  </a:lnTo>
                  <a:lnTo>
                    <a:pt x="35" y="371"/>
                  </a:lnTo>
                  <a:lnTo>
                    <a:pt x="25" y="137"/>
                  </a:lnTo>
                  <a:lnTo>
                    <a:pt x="35" y="17"/>
                  </a:lnTo>
                  <a:lnTo>
                    <a:pt x="260" y="39"/>
                  </a:lnTo>
                  <a:lnTo>
                    <a:pt x="421" y="39"/>
                  </a:lnTo>
                  <a:lnTo>
                    <a:pt x="511" y="31"/>
                  </a:lnTo>
                  <a:lnTo>
                    <a:pt x="608" y="22"/>
                  </a:lnTo>
                  <a:lnTo>
                    <a:pt x="706" y="12"/>
                  </a:lnTo>
                  <a:lnTo>
                    <a:pt x="794" y="31"/>
                  </a:lnTo>
                  <a:lnTo>
                    <a:pt x="948" y="4"/>
                  </a:lnTo>
                  <a:lnTo>
                    <a:pt x="1084" y="0"/>
                  </a:lnTo>
                  <a:lnTo>
                    <a:pt x="1203" y="26"/>
                  </a:lnTo>
                  <a:lnTo>
                    <a:pt x="1203" y="123"/>
                  </a:lnTo>
                  <a:lnTo>
                    <a:pt x="1224" y="242"/>
                  </a:lnTo>
                  <a:lnTo>
                    <a:pt x="1228" y="392"/>
                  </a:lnTo>
                  <a:lnTo>
                    <a:pt x="1232" y="489"/>
                  </a:lnTo>
                  <a:lnTo>
                    <a:pt x="1249" y="592"/>
                  </a:lnTo>
                  <a:lnTo>
                    <a:pt x="1249" y="711"/>
                  </a:lnTo>
                  <a:lnTo>
                    <a:pt x="1267" y="834"/>
                  </a:lnTo>
                  <a:lnTo>
                    <a:pt x="1253" y="969"/>
                  </a:lnTo>
                  <a:lnTo>
                    <a:pt x="1237" y="1055"/>
                  </a:lnTo>
                  <a:lnTo>
                    <a:pt x="1118" y="1011"/>
                  </a:lnTo>
                  <a:lnTo>
                    <a:pt x="1115" y="1011"/>
                  </a:lnTo>
                  <a:lnTo>
                    <a:pt x="1112" y="1011"/>
                  </a:lnTo>
                  <a:lnTo>
                    <a:pt x="1105" y="1011"/>
                  </a:lnTo>
                  <a:lnTo>
                    <a:pt x="1101" y="1011"/>
                  </a:lnTo>
                  <a:lnTo>
                    <a:pt x="1092" y="1011"/>
                  </a:lnTo>
                  <a:lnTo>
                    <a:pt x="1084" y="1011"/>
                  </a:lnTo>
                  <a:lnTo>
                    <a:pt x="1076" y="1011"/>
                  </a:lnTo>
                  <a:lnTo>
                    <a:pt x="1067" y="1011"/>
                  </a:lnTo>
                  <a:lnTo>
                    <a:pt x="1055" y="1011"/>
                  </a:lnTo>
                  <a:lnTo>
                    <a:pt x="1046" y="1011"/>
                  </a:lnTo>
                  <a:lnTo>
                    <a:pt x="1036" y="1011"/>
                  </a:lnTo>
                  <a:lnTo>
                    <a:pt x="1028" y="1011"/>
                  </a:lnTo>
                  <a:lnTo>
                    <a:pt x="1020" y="1011"/>
                  </a:lnTo>
                  <a:lnTo>
                    <a:pt x="1011" y="1011"/>
                  </a:lnTo>
                  <a:lnTo>
                    <a:pt x="1006" y="1011"/>
                  </a:lnTo>
                  <a:lnTo>
                    <a:pt x="1003" y="1015"/>
                  </a:lnTo>
                  <a:lnTo>
                    <a:pt x="996" y="1015"/>
                  </a:lnTo>
                  <a:lnTo>
                    <a:pt x="988" y="1015"/>
                  </a:lnTo>
                  <a:lnTo>
                    <a:pt x="976" y="1015"/>
                  </a:lnTo>
                  <a:lnTo>
                    <a:pt x="967" y="1020"/>
                  </a:lnTo>
                  <a:lnTo>
                    <a:pt x="951" y="1022"/>
                  </a:lnTo>
                  <a:lnTo>
                    <a:pt x="939" y="1027"/>
                  </a:lnTo>
                  <a:lnTo>
                    <a:pt x="922" y="1031"/>
                  </a:lnTo>
                  <a:lnTo>
                    <a:pt x="909" y="1035"/>
                  </a:lnTo>
                  <a:lnTo>
                    <a:pt x="892" y="1035"/>
                  </a:lnTo>
                  <a:lnTo>
                    <a:pt x="880" y="1039"/>
                  </a:lnTo>
                  <a:lnTo>
                    <a:pt x="867" y="1043"/>
                  </a:lnTo>
                  <a:lnTo>
                    <a:pt x="856" y="1048"/>
                  </a:lnTo>
                  <a:lnTo>
                    <a:pt x="846" y="1048"/>
                  </a:lnTo>
                  <a:lnTo>
                    <a:pt x="839" y="1052"/>
                  </a:lnTo>
                  <a:lnTo>
                    <a:pt x="834" y="1052"/>
                  </a:lnTo>
                  <a:lnTo>
                    <a:pt x="834" y="1055"/>
                  </a:lnTo>
                  <a:lnTo>
                    <a:pt x="736" y="1088"/>
                  </a:lnTo>
                  <a:lnTo>
                    <a:pt x="621" y="1076"/>
                  </a:lnTo>
                  <a:lnTo>
                    <a:pt x="371" y="1157"/>
                  </a:lnTo>
                  <a:lnTo>
                    <a:pt x="368" y="1154"/>
                  </a:lnTo>
                  <a:lnTo>
                    <a:pt x="364" y="1150"/>
                  </a:lnTo>
                  <a:lnTo>
                    <a:pt x="359" y="1146"/>
                  </a:lnTo>
                  <a:lnTo>
                    <a:pt x="355" y="1146"/>
                  </a:lnTo>
                  <a:lnTo>
                    <a:pt x="351" y="1143"/>
                  </a:lnTo>
                  <a:lnTo>
                    <a:pt x="347" y="1143"/>
                  </a:lnTo>
                  <a:lnTo>
                    <a:pt x="338" y="1140"/>
                  </a:lnTo>
                  <a:lnTo>
                    <a:pt x="334" y="1140"/>
                  </a:lnTo>
                  <a:lnTo>
                    <a:pt x="327" y="1140"/>
                  </a:lnTo>
                  <a:lnTo>
                    <a:pt x="323" y="1143"/>
                  </a:lnTo>
                  <a:lnTo>
                    <a:pt x="315" y="1144"/>
                  </a:lnTo>
                  <a:lnTo>
                    <a:pt x="310" y="1148"/>
                  </a:lnTo>
                  <a:lnTo>
                    <a:pt x="302" y="1153"/>
                  </a:lnTo>
                  <a:lnTo>
                    <a:pt x="298" y="1161"/>
                  </a:lnTo>
                  <a:lnTo>
                    <a:pt x="295" y="1161"/>
                  </a:lnTo>
                  <a:lnTo>
                    <a:pt x="292" y="1161"/>
                  </a:lnTo>
                  <a:lnTo>
                    <a:pt x="292" y="1164"/>
                  </a:lnTo>
                  <a:lnTo>
                    <a:pt x="288" y="1164"/>
                  </a:lnTo>
                  <a:lnTo>
                    <a:pt x="287" y="1168"/>
                  </a:lnTo>
                  <a:lnTo>
                    <a:pt x="283" y="1172"/>
                  </a:lnTo>
                  <a:lnTo>
                    <a:pt x="283" y="1178"/>
                  </a:lnTo>
                  <a:lnTo>
                    <a:pt x="278" y="1182"/>
                  </a:lnTo>
                  <a:lnTo>
                    <a:pt x="274" y="1188"/>
                  </a:lnTo>
                  <a:lnTo>
                    <a:pt x="270" y="1193"/>
                  </a:lnTo>
                  <a:lnTo>
                    <a:pt x="269" y="1202"/>
                  </a:lnTo>
                  <a:lnTo>
                    <a:pt x="264" y="1210"/>
                  </a:lnTo>
                  <a:lnTo>
                    <a:pt x="260" y="1218"/>
                  </a:lnTo>
                  <a:lnTo>
                    <a:pt x="256" y="1228"/>
                  </a:lnTo>
                  <a:lnTo>
                    <a:pt x="256" y="1241"/>
                  </a:lnTo>
                  <a:lnTo>
                    <a:pt x="204" y="1288"/>
                  </a:lnTo>
                  <a:lnTo>
                    <a:pt x="158" y="1343"/>
                  </a:lnTo>
                  <a:lnTo>
                    <a:pt x="136" y="1351"/>
                  </a:lnTo>
                  <a:lnTo>
                    <a:pt x="115" y="1378"/>
                  </a:lnTo>
                  <a:lnTo>
                    <a:pt x="52" y="1407"/>
                  </a:lnTo>
                  <a:lnTo>
                    <a:pt x="35" y="1395"/>
                  </a:lnTo>
                  <a:close/>
                </a:path>
              </a:pathLst>
            </a:custGeom>
            <a:solidFill>
              <a:srgbClr val="6B46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0" name="Freeform 54"/>
            <p:cNvSpPr>
              <a:spLocks/>
            </p:cNvSpPr>
            <p:nvPr/>
          </p:nvSpPr>
          <p:spPr bwMode="auto">
            <a:xfrm>
              <a:off x="4128" y="1167"/>
              <a:ext cx="1240" cy="1364"/>
            </a:xfrm>
            <a:custGeom>
              <a:avLst/>
              <a:gdLst>
                <a:gd name="T0" fmla="*/ 4 w 1240"/>
                <a:gd name="T1" fmla="*/ 1205 h 1364"/>
                <a:gd name="T2" fmla="*/ 30 w 1240"/>
                <a:gd name="T3" fmla="*/ 888 h 1364"/>
                <a:gd name="T4" fmla="*/ 8 w 1240"/>
                <a:gd name="T5" fmla="*/ 530 h 1364"/>
                <a:gd name="T6" fmla="*/ 26 w 1240"/>
                <a:gd name="T7" fmla="*/ 131 h 1364"/>
                <a:gd name="T8" fmla="*/ 256 w 1240"/>
                <a:gd name="T9" fmla="*/ 42 h 1364"/>
                <a:gd name="T10" fmla="*/ 502 w 1240"/>
                <a:gd name="T11" fmla="*/ 33 h 1364"/>
                <a:gd name="T12" fmla="*/ 684 w 1240"/>
                <a:gd name="T13" fmla="*/ 12 h 1364"/>
                <a:gd name="T14" fmla="*/ 923 w 1240"/>
                <a:gd name="T15" fmla="*/ 4 h 1364"/>
                <a:gd name="T16" fmla="*/ 1169 w 1240"/>
                <a:gd name="T17" fmla="*/ 29 h 1364"/>
                <a:gd name="T18" fmla="*/ 1194 w 1240"/>
                <a:gd name="T19" fmla="*/ 237 h 1364"/>
                <a:gd name="T20" fmla="*/ 1207 w 1240"/>
                <a:gd name="T21" fmla="*/ 475 h 1364"/>
                <a:gd name="T22" fmla="*/ 1224 w 1240"/>
                <a:gd name="T23" fmla="*/ 688 h 1364"/>
                <a:gd name="T24" fmla="*/ 1228 w 1240"/>
                <a:gd name="T25" fmla="*/ 943 h 1364"/>
                <a:gd name="T26" fmla="*/ 1092 w 1240"/>
                <a:gd name="T27" fmla="*/ 980 h 1364"/>
                <a:gd name="T28" fmla="*/ 1088 w 1240"/>
                <a:gd name="T29" fmla="*/ 980 h 1364"/>
                <a:gd name="T30" fmla="*/ 1077 w 1240"/>
                <a:gd name="T31" fmla="*/ 980 h 1364"/>
                <a:gd name="T32" fmla="*/ 1061 w 1240"/>
                <a:gd name="T33" fmla="*/ 980 h 1364"/>
                <a:gd name="T34" fmla="*/ 1044 w 1240"/>
                <a:gd name="T35" fmla="*/ 982 h 1364"/>
                <a:gd name="T36" fmla="*/ 1023 w 1240"/>
                <a:gd name="T37" fmla="*/ 982 h 1364"/>
                <a:gd name="T38" fmla="*/ 1007 w 1240"/>
                <a:gd name="T39" fmla="*/ 984 h 1364"/>
                <a:gd name="T40" fmla="*/ 990 w 1240"/>
                <a:gd name="T41" fmla="*/ 984 h 1364"/>
                <a:gd name="T42" fmla="*/ 982 w 1240"/>
                <a:gd name="T43" fmla="*/ 989 h 1364"/>
                <a:gd name="T44" fmla="*/ 966 w 1240"/>
                <a:gd name="T45" fmla="*/ 991 h 1364"/>
                <a:gd name="T46" fmla="*/ 944 w 1240"/>
                <a:gd name="T47" fmla="*/ 996 h 1364"/>
                <a:gd name="T48" fmla="*/ 916 w 1240"/>
                <a:gd name="T49" fmla="*/ 1003 h 1364"/>
                <a:gd name="T50" fmla="*/ 886 w 1240"/>
                <a:gd name="T51" fmla="*/ 1011 h 1364"/>
                <a:gd name="T52" fmla="*/ 856 w 1240"/>
                <a:gd name="T53" fmla="*/ 1017 h 1364"/>
                <a:gd name="T54" fmla="*/ 830 w 1240"/>
                <a:gd name="T55" fmla="*/ 1025 h 1364"/>
                <a:gd name="T56" fmla="*/ 814 w 1240"/>
                <a:gd name="T57" fmla="*/ 1029 h 1364"/>
                <a:gd name="T58" fmla="*/ 808 w 1240"/>
                <a:gd name="T59" fmla="*/ 1032 h 1364"/>
                <a:gd name="T60" fmla="*/ 595 w 1240"/>
                <a:gd name="T61" fmla="*/ 1049 h 1364"/>
                <a:gd name="T62" fmla="*/ 355 w 1240"/>
                <a:gd name="T63" fmla="*/ 1123 h 1364"/>
                <a:gd name="T64" fmla="*/ 351 w 1240"/>
                <a:gd name="T65" fmla="*/ 1119 h 1364"/>
                <a:gd name="T66" fmla="*/ 346 w 1240"/>
                <a:gd name="T67" fmla="*/ 1115 h 1364"/>
                <a:gd name="T68" fmla="*/ 338 w 1240"/>
                <a:gd name="T69" fmla="*/ 1112 h 1364"/>
                <a:gd name="T70" fmla="*/ 327 w 1240"/>
                <a:gd name="T71" fmla="*/ 1109 h 1364"/>
                <a:gd name="T72" fmla="*/ 317 w 1240"/>
                <a:gd name="T73" fmla="*/ 1109 h 1364"/>
                <a:gd name="T74" fmla="*/ 304 w 1240"/>
                <a:gd name="T75" fmla="*/ 1113 h 1364"/>
                <a:gd name="T76" fmla="*/ 293 w 1240"/>
                <a:gd name="T77" fmla="*/ 1122 h 1364"/>
                <a:gd name="T78" fmla="*/ 286 w 1240"/>
                <a:gd name="T79" fmla="*/ 1130 h 1364"/>
                <a:gd name="T80" fmla="*/ 284 w 1240"/>
                <a:gd name="T81" fmla="*/ 1130 h 1364"/>
                <a:gd name="T82" fmla="*/ 279 w 1240"/>
                <a:gd name="T83" fmla="*/ 1133 h 1364"/>
                <a:gd name="T84" fmla="*/ 274 w 1240"/>
                <a:gd name="T85" fmla="*/ 1141 h 1364"/>
                <a:gd name="T86" fmla="*/ 270 w 1240"/>
                <a:gd name="T87" fmla="*/ 1150 h 1364"/>
                <a:gd name="T88" fmla="*/ 261 w 1240"/>
                <a:gd name="T89" fmla="*/ 1161 h 1364"/>
                <a:gd name="T90" fmla="*/ 256 w 1240"/>
                <a:gd name="T91" fmla="*/ 1176 h 1364"/>
                <a:gd name="T92" fmla="*/ 247 w 1240"/>
                <a:gd name="T93" fmla="*/ 1193 h 1364"/>
                <a:gd name="T94" fmla="*/ 200 w 1240"/>
                <a:gd name="T95" fmla="*/ 1253 h 1364"/>
                <a:gd name="T96" fmla="*/ 132 w 1240"/>
                <a:gd name="T97" fmla="*/ 1312 h 1364"/>
                <a:gd name="T98" fmla="*/ 55 w 1240"/>
                <a:gd name="T99" fmla="*/ 1364 h 1364"/>
                <a:gd name="T100" fmla="*/ 39 w 1240"/>
                <a:gd name="T101" fmla="*/ 1355 h 13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40"/>
                <a:gd name="T154" fmla="*/ 0 h 1364"/>
                <a:gd name="T155" fmla="*/ 1240 w 1240"/>
                <a:gd name="T156" fmla="*/ 1364 h 136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40" h="1364">
                  <a:moveTo>
                    <a:pt x="39" y="1355"/>
                  </a:moveTo>
                  <a:lnTo>
                    <a:pt x="4" y="1205"/>
                  </a:lnTo>
                  <a:lnTo>
                    <a:pt x="0" y="1045"/>
                  </a:lnTo>
                  <a:lnTo>
                    <a:pt x="30" y="888"/>
                  </a:lnTo>
                  <a:lnTo>
                    <a:pt x="8" y="751"/>
                  </a:lnTo>
                  <a:lnTo>
                    <a:pt x="8" y="530"/>
                  </a:lnTo>
                  <a:lnTo>
                    <a:pt x="39" y="361"/>
                  </a:lnTo>
                  <a:lnTo>
                    <a:pt x="26" y="131"/>
                  </a:lnTo>
                  <a:lnTo>
                    <a:pt x="39" y="16"/>
                  </a:lnTo>
                  <a:lnTo>
                    <a:pt x="256" y="42"/>
                  </a:lnTo>
                  <a:lnTo>
                    <a:pt x="412" y="42"/>
                  </a:lnTo>
                  <a:lnTo>
                    <a:pt x="502" y="33"/>
                  </a:lnTo>
                  <a:lnTo>
                    <a:pt x="591" y="25"/>
                  </a:lnTo>
                  <a:lnTo>
                    <a:pt x="684" y="12"/>
                  </a:lnTo>
                  <a:lnTo>
                    <a:pt x="777" y="33"/>
                  </a:lnTo>
                  <a:lnTo>
                    <a:pt x="923" y="4"/>
                  </a:lnTo>
                  <a:lnTo>
                    <a:pt x="1058" y="0"/>
                  </a:lnTo>
                  <a:lnTo>
                    <a:pt x="1169" y="29"/>
                  </a:lnTo>
                  <a:lnTo>
                    <a:pt x="1173" y="123"/>
                  </a:lnTo>
                  <a:lnTo>
                    <a:pt x="1194" y="237"/>
                  </a:lnTo>
                  <a:lnTo>
                    <a:pt x="1198" y="382"/>
                  </a:lnTo>
                  <a:lnTo>
                    <a:pt x="1207" y="475"/>
                  </a:lnTo>
                  <a:lnTo>
                    <a:pt x="1224" y="573"/>
                  </a:lnTo>
                  <a:lnTo>
                    <a:pt x="1224" y="688"/>
                  </a:lnTo>
                  <a:lnTo>
                    <a:pt x="1240" y="807"/>
                  </a:lnTo>
                  <a:lnTo>
                    <a:pt x="1228" y="943"/>
                  </a:lnTo>
                  <a:lnTo>
                    <a:pt x="1211" y="1024"/>
                  </a:lnTo>
                  <a:lnTo>
                    <a:pt x="1092" y="980"/>
                  </a:lnTo>
                  <a:lnTo>
                    <a:pt x="1089" y="980"/>
                  </a:lnTo>
                  <a:lnTo>
                    <a:pt x="1088" y="980"/>
                  </a:lnTo>
                  <a:lnTo>
                    <a:pt x="1081" y="980"/>
                  </a:lnTo>
                  <a:lnTo>
                    <a:pt x="1077" y="980"/>
                  </a:lnTo>
                  <a:lnTo>
                    <a:pt x="1068" y="980"/>
                  </a:lnTo>
                  <a:lnTo>
                    <a:pt x="1061" y="980"/>
                  </a:lnTo>
                  <a:lnTo>
                    <a:pt x="1053" y="980"/>
                  </a:lnTo>
                  <a:lnTo>
                    <a:pt x="1044" y="982"/>
                  </a:lnTo>
                  <a:lnTo>
                    <a:pt x="1032" y="982"/>
                  </a:lnTo>
                  <a:lnTo>
                    <a:pt x="1023" y="982"/>
                  </a:lnTo>
                  <a:lnTo>
                    <a:pt x="1015" y="982"/>
                  </a:lnTo>
                  <a:lnTo>
                    <a:pt x="1007" y="984"/>
                  </a:lnTo>
                  <a:lnTo>
                    <a:pt x="998" y="984"/>
                  </a:lnTo>
                  <a:lnTo>
                    <a:pt x="990" y="984"/>
                  </a:lnTo>
                  <a:lnTo>
                    <a:pt x="984" y="984"/>
                  </a:lnTo>
                  <a:lnTo>
                    <a:pt x="982" y="989"/>
                  </a:lnTo>
                  <a:lnTo>
                    <a:pt x="975" y="989"/>
                  </a:lnTo>
                  <a:lnTo>
                    <a:pt x="966" y="991"/>
                  </a:lnTo>
                  <a:lnTo>
                    <a:pt x="955" y="991"/>
                  </a:lnTo>
                  <a:lnTo>
                    <a:pt x="944" y="996"/>
                  </a:lnTo>
                  <a:lnTo>
                    <a:pt x="928" y="998"/>
                  </a:lnTo>
                  <a:lnTo>
                    <a:pt x="916" y="1003"/>
                  </a:lnTo>
                  <a:lnTo>
                    <a:pt x="899" y="1007"/>
                  </a:lnTo>
                  <a:lnTo>
                    <a:pt x="886" y="1011"/>
                  </a:lnTo>
                  <a:lnTo>
                    <a:pt x="870" y="1012"/>
                  </a:lnTo>
                  <a:lnTo>
                    <a:pt x="856" y="1017"/>
                  </a:lnTo>
                  <a:lnTo>
                    <a:pt x="842" y="1021"/>
                  </a:lnTo>
                  <a:lnTo>
                    <a:pt x="830" y="1025"/>
                  </a:lnTo>
                  <a:lnTo>
                    <a:pt x="821" y="1025"/>
                  </a:lnTo>
                  <a:lnTo>
                    <a:pt x="814" y="1029"/>
                  </a:lnTo>
                  <a:lnTo>
                    <a:pt x="808" y="1029"/>
                  </a:lnTo>
                  <a:lnTo>
                    <a:pt x="808" y="1032"/>
                  </a:lnTo>
                  <a:lnTo>
                    <a:pt x="710" y="1061"/>
                  </a:lnTo>
                  <a:lnTo>
                    <a:pt x="595" y="1049"/>
                  </a:lnTo>
                  <a:lnTo>
                    <a:pt x="358" y="1126"/>
                  </a:lnTo>
                  <a:lnTo>
                    <a:pt x="355" y="1123"/>
                  </a:lnTo>
                  <a:lnTo>
                    <a:pt x="351" y="1119"/>
                  </a:lnTo>
                  <a:lnTo>
                    <a:pt x="346" y="1115"/>
                  </a:lnTo>
                  <a:lnTo>
                    <a:pt x="342" y="1115"/>
                  </a:lnTo>
                  <a:lnTo>
                    <a:pt x="338" y="1112"/>
                  </a:lnTo>
                  <a:lnTo>
                    <a:pt x="335" y="1112"/>
                  </a:lnTo>
                  <a:lnTo>
                    <a:pt x="327" y="1109"/>
                  </a:lnTo>
                  <a:lnTo>
                    <a:pt x="323" y="1109"/>
                  </a:lnTo>
                  <a:lnTo>
                    <a:pt x="317" y="1109"/>
                  </a:lnTo>
                  <a:lnTo>
                    <a:pt x="313" y="1112"/>
                  </a:lnTo>
                  <a:lnTo>
                    <a:pt x="304" y="1113"/>
                  </a:lnTo>
                  <a:lnTo>
                    <a:pt x="300" y="1117"/>
                  </a:lnTo>
                  <a:lnTo>
                    <a:pt x="293" y="1122"/>
                  </a:lnTo>
                  <a:lnTo>
                    <a:pt x="289" y="1130"/>
                  </a:lnTo>
                  <a:lnTo>
                    <a:pt x="286" y="1130"/>
                  </a:lnTo>
                  <a:lnTo>
                    <a:pt x="284" y="1130"/>
                  </a:lnTo>
                  <a:lnTo>
                    <a:pt x="284" y="1133"/>
                  </a:lnTo>
                  <a:lnTo>
                    <a:pt x="279" y="1133"/>
                  </a:lnTo>
                  <a:lnTo>
                    <a:pt x="278" y="1137"/>
                  </a:lnTo>
                  <a:lnTo>
                    <a:pt x="274" y="1141"/>
                  </a:lnTo>
                  <a:lnTo>
                    <a:pt x="274" y="1145"/>
                  </a:lnTo>
                  <a:lnTo>
                    <a:pt x="270" y="1150"/>
                  </a:lnTo>
                  <a:lnTo>
                    <a:pt x="265" y="1155"/>
                  </a:lnTo>
                  <a:lnTo>
                    <a:pt x="261" y="1161"/>
                  </a:lnTo>
                  <a:lnTo>
                    <a:pt x="260" y="1169"/>
                  </a:lnTo>
                  <a:lnTo>
                    <a:pt x="256" y="1176"/>
                  </a:lnTo>
                  <a:lnTo>
                    <a:pt x="251" y="1185"/>
                  </a:lnTo>
                  <a:lnTo>
                    <a:pt x="247" y="1193"/>
                  </a:lnTo>
                  <a:lnTo>
                    <a:pt x="247" y="1205"/>
                  </a:lnTo>
                  <a:lnTo>
                    <a:pt x="200" y="1253"/>
                  </a:lnTo>
                  <a:lnTo>
                    <a:pt x="153" y="1303"/>
                  </a:lnTo>
                  <a:lnTo>
                    <a:pt x="132" y="1312"/>
                  </a:lnTo>
                  <a:lnTo>
                    <a:pt x="114" y="1338"/>
                  </a:lnTo>
                  <a:lnTo>
                    <a:pt x="55" y="1364"/>
                  </a:lnTo>
                  <a:lnTo>
                    <a:pt x="39" y="1355"/>
                  </a:lnTo>
                  <a:close/>
                </a:path>
              </a:pathLst>
            </a:custGeom>
            <a:solidFill>
              <a:srgbClr val="714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1" name="Freeform 55"/>
            <p:cNvSpPr>
              <a:spLocks/>
            </p:cNvSpPr>
            <p:nvPr/>
          </p:nvSpPr>
          <p:spPr bwMode="auto">
            <a:xfrm>
              <a:off x="4140" y="1192"/>
              <a:ext cx="1216" cy="1330"/>
            </a:xfrm>
            <a:custGeom>
              <a:avLst/>
              <a:gdLst>
                <a:gd name="T0" fmla="*/ 4 w 1216"/>
                <a:gd name="T1" fmla="*/ 1176 h 1330"/>
                <a:gd name="T2" fmla="*/ 35 w 1216"/>
                <a:gd name="T3" fmla="*/ 867 h 1330"/>
                <a:gd name="T4" fmla="*/ 14 w 1216"/>
                <a:gd name="T5" fmla="*/ 517 h 1330"/>
                <a:gd name="T6" fmla="*/ 27 w 1216"/>
                <a:gd name="T7" fmla="*/ 131 h 1330"/>
                <a:gd name="T8" fmla="*/ 252 w 1216"/>
                <a:gd name="T9" fmla="*/ 50 h 1330"/>
                <a:gd name="T10" fmla="*/ 490 w 1216"/>
                <a:gd name="T11" fmla="*/ 38 h 1330"/>
                <a:gd name="T12" fmla="*/ 667 w 1216"/>
                <a:gd name="T13" fmla="*/ 17 h 1330"/>
                <a:gd name="T14" fmla="*/ 898 w 1216"/>
                <a:gd name="T15" fmla="*/ 8 h 1330"/>
                <a:gd name="T16" fmla="*/ 1140 w 1216"/>
                <a:gd name="T17" fmla="*/ 33 h 1330"/>
                <a:gd name="T18" fmla="*/ 1165 w 1216"/>
                <a:gd name="T19" fmla="*/ 233 h 1330"/>
                <a:gd name="T20" fmla="*/ 1178 w 1216"/>
                <a:gd name="T21" fmla="*/ 463 h 1330"/>
                <a:gd name="T22" fmla="*/ 1199 w 1216"/>
                <a:gd name="T23" fmla="*/ 671 h 1330"/>
                <a:gd name="T24" fmla="*/ 1203 w 1216"/>
                <a:gd name="T25" fmla="*/ 918 h 1330"/>
                <a:gd name="T26" fmla="*/ 1063 w 1216"/>
                <a:gd name="T27" fmla="*/ 959 h 1330"/>
                <a:gd name="T28" fmla="*/ 1059 w 1216"/>
                <a:gd name="T29" fmla="*/ 959 h 1330"/>
                <a:gd name="T30" fmla="*/ 1048 w 1216"/>
                <a:gd name="T31" fmla="*/ 959 h 1330"/>
                <a:gd name="T32" fmla="*/ 1032 w 1216"/>
                <a:gd name="T33" fmla="*/ 959 h 1330"/>
                <a:gd name="T34" fmla="*/ 1017 w 1216"/>
                <a:gd name="T35" fmla="*/ 961 h 1330"/>
                <a:gd name="T36" fmla="*/ 998 w 1216"/>
                <a:gd name="T37" fmla="*/ 961 h 1330"/>
                <a:gd name="T38" fmla="*/ 981 w 1216"/>
                <a:gd name="T39" fmla="*/ 965 h 1330"/>
                <a:gd name="T40" fmla="*/ 965 w 1216"/>
                <a:gd name="T41" fmla="*/ 965 h 1330"/>
                <a:gd name="T42" fmla="*/ 957 w 1216"/>
                <a:gd name="T43" fmla="*/ 969 h 1330"/>
                <a:gd name="T44" fmla="*/ 942 w 1216"/>
                <a:gd name="T45" fmla="*/ 971 h 1330"/>
                <a:gd name="T46" fmla="*/ 921 w 1216"/>
                <a:gd name="T47" fmla="*/ 975 h 1330"/>
                <a:gd name="T48" fmla="*/ 893 w 1216"/>
                <a:gd name="T49" fmla="*/ 982 h 1330"/>
                <a:gd name="T50" fmla="*/ 863 w 1216"/>
                <a:gd name="T51" fmla="*/ 990 h 1330"/>
                <a:gd name="T52" fmla="*/ 834 w 1216"/>
                <a:gd name="T53" fmla="*/ 996 h 1330"/>
                <a:gd name="T54" fmla="*/ 810 w 1216"/>
                <a:gd name="T55" fmla="*/ 1004 h 1330"/>
                <a:gd name="T56" fmla="*/ 793 w 1216"/>
                <a:gd name="T57" fmla="*/ 1008 h 1330"/>
                <a:gd name="T58" fmla="*/ 788 w 1216"/>
                <a:gd name="T59" fmla="*/ 1011 h 1330"/>
                <a:gd name="T60" fmla="*/ 571 w 1216"/>
                <a:gd name="T61" fmla="*/ 1024 h 1330"/>
                <a:gd name="T62" fmla="*/ 343 w 1216"/>
                <a:gd name="T63" fmla="*/ 1098 h 1330"/>
                <a:gd name="T64" fmla="*/ 339 w 1216"/>
                <a:gd name="T65" fmla="*/ 1094 h 1330"/>
                <a:gd name="T66" fmla="*/ 334 w 1216"/>
                <a:gd name="T67" fmla="*/ 1090 h 1330"/>
                <a:gd name="T68" fmla="*/ 327 w 1216"/>
                <a:gd name="T69" fmla="*/ 1087 h 1330"/>
                <a:gd name="T70" fmla="*/ 318 w 1216"/>
                <a:gd name="T71" fmla="*/ 1084 h 1330"/>
                <a:gd name="T72" fmla="*/ 308 w 1216"/>
                <a:gd name="T73" fmla="*/ 1084 h 1330"/>
                <a:gd name="T74" fmla="*/ 295 w 1216"/>
                <a:gd name="T75" fmla="*/ 1088 h 1330"/>
                <a:gd name="T76" fmla="*/ 285 w 1216"/>
                <a:gd name="T77" fmla="*/ 1097 h 1330"/>
                <a:gd name="T78" fmla="*/ 278 w 1216"/>
                <a:gd name="T79" fmla="*/ 1105 h 1330"/>
                <a:gd name="T80" fmla="*/ 276 w 1216"/>
                <a:gd name="T81" fmla="*/ 1105 h 1330"/>
                <a:gd name="T82" fmla="*/ 272 w 1216"/>
                <a:gd name="T83" fmla="*/ 1106 h 1330"/>
                <a:gd name="T84" fmla="*/ 266 w 1216"/>
                <a:gd name="T85" fmla="*/ 1115 h 1330"/>
                <a:gd name="T86" fmla="*/ 262 w 1216"/>
                <a:gd name="T87" fmla="*/ 1123 h 1330"/>
                <a:gd name="T88" fmla="*/ 253 w 1216"/>
                <a:gd name="T89" fmla="*/ 1132 h 1330"/>
                <a:gd name="T90" fmla="*/ 248 w 1216"/>
                <a:gd name="T91" fmla="*/ 1147 h 1330"/>
                <a:gd name="T92" fmla="*/ 239 w 1216"/>
                <a:gd name="T93" fmla="*/ 1164 h 1330"/>
                <a:gd name="T94" fmla="*/ 192 w 1216"/>
                <a:gd name="T95" fmla="*/ 1220 h 1330"/>
                <a:gd name="T96" fmla="*/ 133 w 1216"/>
                <a:gd name="T97" fmla="*/ 1278 h 1330"/>
                <a:gd name="T98" fmla="*/ 56 w 1216"/>
                <a:gd name="T99" fmla="*/ 1330 h 1330"/>
                <a:gd name="T100" fmla="*/ 43 w 1216"/>
                <a:gd name="T101" fmla="*/ 1318 h 13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16"/>
                <a:gd name="T154" fmla="*/ 0 h 1330"/>
                <a:gd name="T155" fmla="*/ 1216 w 1216"/>
                <a:gd name="T156" fmla="*/ 1330 h 13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16" h="1330">
                  <a:moveTo>
                    <a:pt x="43" y="1318"/>
                  </a:moveTo>
                  <a:lnTo>
                    <a:pt x="4" y="1176"/>
                  </a:lnTo>
                  <a:lnTo>
                    <a:pt x="0" y="1020"/>
                  </a:lnTo>
                  <a:lnTo>
                    <a:pt x="35" y="867"/>
                  </a:lnTo>
                  <a:lnTo>
                    <a:pt x="10" y="734"/>
                  </a:lnTo>
                  <a:lnTo>
                    <a:pt x="14" y="517"/>
                  </a:lnTo>
                  <a:lnTo>
                    <a:pt x="39" y="357"/>
                  </a:lnTo>
                  <a:lnTo>
                    <a:pt x="27" y="131"/>
                  </a:lnTo>
                  <a:lnTo>
                    <a:pt x="43" y="21"/>
                  </a:lnTo>
                  <a:lnTo>
                    <a:pt x="252" y="50"/>
                  </a:lnTo>
                  <a:lnTo>
                    <a:pt x="404" y="50"/>
                  </a:lnTo>
                  <a:lnTo>
                    <a:pt x="490" y="38"/>
                  </a:lnTo>
                  <a:lnTo>
                    <a:pt x="575" y="29"/>
                  </a:lnTo>
                  <a:lnTo>
                    <a:pt x="667" y="17"/>
                  </a:lnTo>
                  <a:lnTo>
                    <a:pt x="757" y="38"/>
                  </a:lnTo>
                  <a:lnTo>
                    <a:pt x="898" y="8"/>
                  </a:lnTo>
                  <a:lnTo>
                    <a:pt x="1030" y="0"/>
                  </a:lnTo>
                  <a:lnTo>
                    <a:pt x="1140" y="33"/>
                  </a:lnTo>
                  <a:lnTo>
                    <a:pt x="1144" y="123"/>
                  </a:lnTo>
                  <a:lnTo>
                    <a:pt x="1165" y="233"/>
                  </a:lnTo>
                  <a:lnTo>
                    <a:pt x="1174" y="378"/>
                  </a:lnTo>
                  <a:lnTo>
                    <a:pt x="1178" y="463"/>
                  </a:lnTo>
                  <a:lnTo>
                    <a:pt x="1199" y="561"/>
                  </a:lnTo>
                  <a:lnTo>
                    <a:pt x="1199" y="671"/>
                  </a:lnTo>
                  <a:lnTo>
                    <a:pt x="1216" y="786"/>
                  </a:lnTo>
                  <a:lnTo>
                    <a:pt x="1203" y="918"/>
                  </a:lnTo>
                  <a:lnTo>
                    <a:pt x="1182" y="999"/>
                  </a:lnTo>
                  <a:lnTo>
                    <a:pt x="1063" y="959"/>
                  </a:lnTo>
                  <a:lnTo>
                    <a:pt x="1060" y="959"/>
                  </a:lnTo>
                  <a:lnTo>
                    <a:pt x="1059" y="959"/>
                  </a:lnTo>
                  <a:lnTo>
                    <a:pt x="1052" y="959"/>
                  </a:lnTo>
                  <a:lnTo>
                    <a:pt x="1048" y="959"/>
                  </a:lnTo>
                  <a:lnTo>
                    <a:pt x="1039" y="959"/>
                  </a:lnTo>
                  <a:lnTo>
                    <a:pt x="1032" y="959"/>
                  </a:lnTo>
                  <a:lnTo>
                    <a:pt x="1024" y="959"/>
                  </a:lnTo>
                  <a:lnTo>
                    <a:pt x="1017" y="961"/>
                  </a:lnTo>
                  <a:lnTo>
                    <a:pt x="1006" y="961"/>
                  </a:lnTo>
                  <a:lnTo>
                    <a:pt x="998" y="961"/>
                  </a:lnTo>
                  <a:lnTo>
                    <a:pt x="989" y="961"/>
                  </a:lnTo>
                  <a:lnTo>
                    <a:pt x="981" y="965"/>
                  </a:lnTo>
                  <a:lnTo>
                    <a:pt x="972" y="965"/>
                  </a:lnTo>
                  <a:lnTo>
                    <a:pt x="965" y="965"/>
                  </a:lnTo>
                  <a:lnTo>
                    <a:pt x="960" y="965"/>
                  </a:lnTo>
                  <a:lnTo>
                    <a:pt x="957" y="969"/>
                  </a:lnTo>
                  <a:lnTo>
                    <a:pt x="950" y="969"/>
                  </a:lnTo>
                  <a:lnTo>
                    <a:pt x="942" y="971"/>
                  </a:lnTo>
                  <a:lnTo>
                    <a:pt x="930" y="971"/>
                  </a:lnTo>
                  <a:lnTo>
                    <a:pt x="921" y="975"/>
                  </a:lnTo>
                  <a:lnTo>
                    <a:pt x="905" y="978"/>
                  </a:lnTo>
                  <a:lnTo>
                    <a:pt x="893" y="982"/>
                  </a:lnTo>
                  <a:lnTo>
                    <a:pt x="876" y="986"/>
                  </a:lnTo>
                  <a:lnTo>
                    <a:pt x="863" y="990"/>
                  </a:lnTo>
                  <a:lnTo>
                    <a:pt x="846" y="992"/>
                  </a:lnTo>
                  <a:lnTo>
                    <a:pt x="834" y="996"/>
                  </a:lnTo>
                  <a:lnTo>
                    <a:pt x="821" y="1000"/>
                  </a:lnTo>
                  <a:lnTo>
                    <a:pt x="810" y="1004"/>
                  </a:lnTo>
                  <a:lnTo>
                    <a:pt x="800" y="1004"/>
                  </a:lnTo>
                  <a:lnTo>
                    <a:pt x="793" y="1008"/>
                  </a:lnTo>
                  <a:lnTo>
                    <a:pt x="788" y="1008"/>
                  </a:lnTo>
                  <a:lnTo>
                    <a:pt x="788" y="1011"/>
                  </a:lnTo>
                  <a:lnTo>
                    <a:pt x="686" y="1036"/>
                  </a:lnTo>
                  <a:lnTo>
                    <a:pt x="571" y="1024"/>
                  </a:lnTo>
                  <a:lnTo>
                    <a:pt x="346" y="1101"/>
                  </a:lnTo>
                  <a:lnTo>
                    <a:pt x="343" y="1098"/>
                  </a:lnTo>
                  <a:lnTo>
                    <a:pt x="339" y="1094"/>
                  </a:lnTo>
                  <a:lnTo>
                    <a:pt x="334" y="1090"/>
                  </a:lnTo>
                  <a:lnTo>
                    <a:pt x="332" y="1090"/>
                  </a:lnTo>
                  <a:lnTo>
                    <a:pt x="327" y="1087"/>
                  </a:lnTo>
                  <a:lnTo>
                    <a:pt x="325" y="1087"/>
                  </a:lnTo>
                  <a:lnTo>
                    <a:pt x="318" y="1084"/>
                  </a:lnTo>
                  <a:lnTo>
                    <a:pt x="313" y="1084"/>
                  </a:lnTo>
                  <a:lnTo>
                    <a:pt x="308" y="1084"/>
                  </a:lnTo>
                  <a:lnTo>
                    <a:pt x="304" y="1087"/>
                  </a:lnTo>
                  <a:lnTo>
                    <a:pt x="295" y="1088"/>
                  </a:lnTo>
                  <a:lnTo>
                    <a:pt x="291" y="1092"/>
                  </a:lnTo>
                  <a:lnTo>
                    <a:pt x="285" y="1097"/>
                  </a:lnTo>
                  <a:lnTo>
                    <a:pt x="281" y="1105"/>
                  </a:lnTo>
                  <a:lnTo>
                    <a:pt x="278" y="1105"/>
                  </a:lnTo>
                  <a:lnTo>
                    <a:pt x="276" y="1105"/>
                  </a:lnTo>
                  <a:lnTo>
                    <a:pt x="276" y="1106"/>
                  </a:lnTo>
                  <a:lnTo>
                    <a:pt x="272" y="1106"/>
                  </a:lnTo>
                  <a:lnTo>
                    <a:pt x="270" y="1111"/>
                  </a:lnTo>
                  <a:lnTo>
                    <a:pt x="266" y="1115"/>
                  </a:lnTo>
                  <a:lnTo>
                    <a:pt x="266" y="1119"/>
                  </a:lnTo>
                  <a:lnTo>
                    <a:pt x="262" y="1123"/>
                  </a:lnTo>
                  <a:lnTo>
                    <a:pt x="258" y="1127"/>
                  </a:lnTo>
                  <a:lnTo>
                    <a:pt x="253" y="1132"/>
                  </a:lnTo>
                  <a:lnTo>
                    <a:pt x="252" y="1140"/>
                  </a:lnTo>
                  <a:lnTo>
                    <a:pt x="248" y="1147"/>
                  </a:lnTo>
                  <a:lnTo>
                    <a:pt x="244" y="1155"/>
                  </a:lnTo>
                  <a:lnTo>
                    <a:pt x="239" y="1164"/>
                  </a:lnTo>
                  <a:lnTo>
                    <a:pt x="239" y="1176"/>
                  </a:lnTo>
                  <a:lnTo>
                    <a:pt x="192" y="1220"/>
                  </a:lnTo>
                  <a:lnTo>
                    <a:pt x="150" y="1270"/>
                  </a:lnTo>
                  <a:lnTo>
                    <a:pt x="133" y="1278"/>
                  </a:lnTo>
                  <a:lnTo>
                    <a:pt x="111" y="1301"/>
                  </a:lnTo>
                  <a:lnTo>
                    <a:pt x="56" y="1330"/>
                  </a:lnTo>
                  <a:lnTo>
                    <a:pt x="43" y="1318"/>
                  </a:lnTo>
                  <a:close/>
                </a:path>
              </a:pathLst>
            </a:custGeom>
            <a:solidFill>
              <a:srgbClr val="7754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2" name="Freeform 56"/>
            <p:cNvSpPr>
              <a:spLocks/>
            </p:cNvSpPr>
            <p:nvPr/>
          </p:nvSpPr>
          <p:spPr bwMode="auto">
            <a:xfrm>
              <a:off x="4154" y="1221"/>
              <a:ext cx="1189" cy="1289"/>
            </a:xfrm>
            <a:custGeom>
              <a:avLst/>
              <a:gdLst>
                <a:gd name="T0" fmla="*/ 4 w 1189"/>
                <a:gd name="T1" fmla="*/ 1143 h 1289"/>
                <a:gd name="T2" fmla="*/ 34 w 1189"/>
                <a:gd name="T3" fmla="*/ 842 h 1289"/>
                <a:gd name="T4" fmla="*/ 13 w 1189"/>
                <a:gd name="T5" fmla="*/ 502 h 1289"/>
                <a:gd name="T6" fmla="*/ 29 w 1189"/>
                <a:gd name="T7" fmla="*/ 132 h 1289"/>
                <a:gd name="T8" fmla="*/ 246 w 1189"/>
                <a:gd name="T9" fmla="*/ 52 h 1289"/>
                <a:gd name="T10" fmla="*/ 476 w 1189"/>
                <a:gd name="T11" fmla="*/ 42 h 1289"/>
                <a:gd name="T12" fmla="*/ 645 w 1189"/>
                <a:gd name="T13" fmla="*/ 17 h 1289"/>
                <a:gd name="T14" fmla="*/ 870 w 1189"/>
                <a:gd name="T15" fmla="*/ 9 h 1289"/>
                <a:gd name="T16" fmla="*/ 1104 w 1189"/>
                <a:gd name="T17" fmla="*/ 38 h 1289"/>
                <a:gd name="T18" fmla="*/ 1135 w 1189"/>
                <a:gd name="T19" fmla="*/ 230 h 1289"/>
                <a:gd name="T20" fmla="*/ 1147 w 1189"/>
                <a:gd name="T21" fmla="*/ 451 h 1289"/>
                <a:gd name="T22" fmla="*/ 1168 w 1189"/>
                <a:gd name="T23" fmla="*/ 651 h 1289"/>
                <a:gd name="T24" fmla="*/ 1177 w 1189"/>
                <a:gd name="T25" fmla="*/ 893 h 1289"/>
                <a:gd name="T26" fmla="*/ 1037 w 1189"/>
                <a:gd name="T27" fmla="*/ 930 h 1289"/>
                <a:gd name="T28" fmla="*/ 1032 w 1189"/>
                <a:gd name="T29" fmla="*/ 930 h 1289"/>
                <a:gd name="T30" fmla="*/ 1021 w 1189"/>
                <a:gd name="T31" fmla="*/ 930 h 1289"/>
                <a:gd name="T32" fmla="*/ 1006 w 1189"/>
                <a:gd name="T33" fmla="*/ 930 h 1289"/>
                <a:gd name="T34" fmla="*/ 991 w 1189"/>
                <a:gd name="T35" fmla="*/ 935 h 1289"/>
                <a:gd name="T36" fmla="*/ 972 w 1189"/>
                <a:gd name="T37" fmla="*/ 935 h 1289"/>
                <a:gd name="T38" fmla="*/ 957 w 1189"/>
                <a:gd name="T39" fmla="*/ 939 h 1289"/>
                <a:gd name="T40" fmla="*/ 943 w 1189"/>
                <a:gd name="T41" fmla="*/ 940 h 1289"/>
                <a:gd name="T42" fmla="*/ 935 w 1189"/>
                <a:gd name="T43" fmla="*/ 944 h 1289"/>
                <a:gd name="T44" fmla="*/ 919 w 1189"/>
                <a:gd name="T45" fmla="*/ 946 h 1289"/>
                <a:gd name="T46" fmla="*/ 897 w 1189"/>
                <a:gd name="T47" fmla="*/ 951 h 1289"/>
                <a:gd name="T48" fmla="*/ 867 w 1189"/>
                <a:gd name="T49" fmla="*/ 960 h 1289"/>
                <a:gd name="T50" fmla="*/ 838 w 1189"/>
                <a:gd name="T51" fmla="*/ 968 h 1289"/>
                <a:gd name="T52" fmla="*/ 807 w 1189"/>
                <a:gd name="T53" fmla="*/ 975 h 1289"/>
                <a:gd name="T54" fmla="*/ 782 w 1189"/>
                <a:gd name="T55" fmla="*/ 984 h 1289"/>
                <a:gd name="T56" fmla="*/ 765 w 1189"/>
                <a:gd name="T57" fmla="*/ 988 h 1289"/>
                <a:gd name="T58" fmla="*/ 760 w 1189"/>
                <a:gd name="T59" fmla="*/ 991 h 1289"/>
                <a:gd name="T60" fmla="*/ 547 w 1189"/>
                <a:gd name="T61" fmla="*/ 999 h 1289"/>
                <a:gd name="T62" fmla="*/ 329 w 1189"/>
                <a:gd name="T63" fmla="*/ 1069 h 1289"/>
                <a:gd name="T64" fmla="*/ 325 w 1189"/>
                <a:gd name="T65" fmla="*/ 1065 h 1289"/>
                <a:gd name="T66" fmla="*/ 320 w 1189"/>
                <a:gd name="T67" fmla="*/ 1061 h 1289"/>
                <a:gd name="T68" fmla="*/ 313 w 1189"/>
                <a:gd name="T69" fmla="*/ 1058 h 1289"/>
                <a:gd name="T70" fmla="*/ 304 w 1189"/>
                <a:gd name="T71" fmla="*/ 1054 h 1289"/>
                <a:gd name="T72" fmla="*/ 294 w 1189"/>
                <a:gd name="T73" fmla="*/ 1054 h 1289"/>
                <a:gd name="T74" fmla="*/ 281 w 1189"/>
                <a:gd name="T75" fmla="*/ 1055 h 1289"/>
                <a:gd name="T76" fmla="*/ 271 w 1189"/>
                <a:gd name="T77" fmla="*/ 1063 h 1289"/>
                <a:gd name="T78" fmla="*/ 264 w 1189"/>
                <a:gd name="T79" fmla="*/ 1072 h 1289"/>
                <a:gd name="T80" fmla="*/ 263 w 1189"/>
                <a:gd name="T81" fmla="*/ 1072 h 1289"/>
                <a:gd name="T82" fmla="*/ 259 w 1189"/>
                <a:gd name="T83" fmla="*/ 1075 h 1289"/>
                <a:gd name="T84" fmla="*/ 253 w 1189"/>
                <a:gd name="T85" fmla="*/ 1083 h 1289"/>
                <a:gd name="T86" fmla="*/ 249 w 1189"/>
                <a:gd name="T87" fmla="*/ 1091 h 1289"/>
                <a:gd name="T88" fmla="*/ 241 w 1189"/>
                <a:gd name="T89" fmla="*/ 1101 h 1289"/>
                <a:gd name="T90" fmla="*/ 237 w 1189"/>
                <a:gd name="T91" fmla="*/ 1117 h 1289"/>
                <a:gd name="T92" fmla="*/ 230 w 1189"/>
                <a:gd name="T93" fmla="*/ 1133 h 1289"/>
                <a:gd name="T94" fmla="*/ 186 w 1189"/>
                <a:gd name="T95" fmla="*/ 1186 h 1289"/>
                <a:gd name="T96" fmla="*/ 127 w 1189"/>
                <a:gd name="T97" fmla="*/ 1241 h 1289"/>
                <a:gd name="T98" fmla="*/ 59 w 1189"/>
                <a:gd name="T99" fmla="*/ 1289 h 1289"/>
                <a:gd name="T100" fmla="*/ 42 w 1189"/>
                <a:gd name="T101" fmla="*/ 1280 h 12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9"/>
                <a:gd name="T154" fmla="*/ 0 h 1289"/>
                <a:gd name="T155" fmla="*/ 1189 w 1189"/>
                <a:gd name="T156" fmla="*/ 1289 h 12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9" h="1289">
                  <a:moveTo>
                    <a:pt x="42" y="1280"/>
                  </a:moveTo>
                  <a:lnTo>
                    <a:pt x="4" y="1143"/>
                  </a:lnTo>
                  <a:lnTo>
                    <a:pt x="0" y="991"/>
                  </a:lnTo>
                  <a:lnTo>
                    <a:pt x="34" y="842"/>
                  </a:lnTo>
                  <a:lnTo>
                    <a:pt x="9" y="715"/>
                  </a:lnTo>
                  <a:lnTo>
                    <a:pt x="13" y="502"/>
                  </a:lnTo>
                  <a:lnTo>
                    <a:pt x="42" y="353"/>
                  </a:lnTo>
                  <a:lnTo>
                    <a:pt x="29" y="132"/>
                  </a:lnTo>
                  <a:lnTo>
                    <a:pt x="42" y="21"/>
                  </a:lnTo>
                  <a:lnTo>
                    <a:pt x="246" y="52"/>
                  </a:lnTo>
                  <a:lnTo>
                    <a:pt x="395" y="52"/>
                  </a:lnTo>
                  <a:lnTo>
                    <a:pt x="476" y="42"/>
                  </a:lnTo>
                  <a:lnTo>
                    <a:pt x="557" y="30"/>
                  </a:lnTo>
                  <a:lnTo>
                    <a:pt x="645" y="17"/>
                  </a:lnTo>
                  <a:lnTo>
                    <a:pt x="735" y="42"/>
                  </a:lnTo>
                  <a:lnTo>
                    <a:pt x="870" y="9"/>
                  </a:lnTo>
                  <a:lnTo>
                    <a:pt x="1003" y="0"/>
                  </a:lnTo>
                  <a:lnTo>
                    <a:pt x="1104" y="38"/>
                  </a:lnTo>
                  <a:lnTo>
                    <a:pt x="1109" y="119"/>
                  </a:lnTo>
                  <a:lnTo>
                    <a:pt x="1135" y="230"/>
                  </a:lnTo>
                  <a:lnTo>
                    <a:pt x="1143" y="370"/>
                  </a:lnTo>
                  <a:lnTo>
                    <a:pt x="1147" y="451"/>
                  </a:lnTo>
                  <a:lnTo>
                    <a:pt x="1168" y="540"/>
                  </a:lnTo>
                  <a:lnTo>
                    <a:pt x="1168" y="651"/>
                  </a:lnTo>
                  <a:lnTo>
                    <a:pt x="1189" y="761"/>
                  </a:lnTo>
                  <a:lnTo>
                    <a:pt x="1177" y="893"/>
                  </a:lnTo>
                  <a:lnTo>
                    <a:pt x="1156" y="974"/>
                  </a:lnTo>
                  <a:lnTo>
                    <a:pt x="1037" y="930"/>
                  </a:lnTo>
                  <a:lnTo>
                    <a:pt x="1034" y="930"/>
                  </a:lnTo>
                  <a:lnTo>
                    <a:pt x="1032" y="930"/>
                  </a:lnTo>
                  <a:lnTo>
                    <a:pt x="1025" y="930"/>
                  </a:lnTo>
                  <a:lnTo>
                    <a:pt x="1021" y="930"/>
                  </a:lnTo>
                  <a:lnTo>
                    <a:pt x="1013" y="930"/>
                  </a:lnTo>
                  <a:lnTo>
                    <a:pt x="1006" y="930"/>
                  </a:lnTo>
                  <a:lnTo>
                    <a:pt x="997" y="930"/>
                  </a:lnTo>
                  <a:lnTo>
                    <a:pt x="991" y="935"/>
                  </a:lnTo>
                  <a:lnTo>
                    <a:pt x="981" y="935"/>
                  </a:lnTo>
                  <a:lnTo>
                    <a:pt x="972" y="935"/>
                  </a:lnTo>
                  <a:lnTo>
                    <a:pt x="964" y="935"/>
                  </a:lnTo>
                  <a:lnTo>
                    <a:pt x="957" y="939"/>
                  </a:lnTo>
                  <a:lnTo>
                    <a:pt x="949" y="939"/>
                  </a:lnTo>
                  <a:lnTo>
                    <a:pt x="943" y="940"/>
                  </a:lnTo>
                  <a:lnTo>
                    <a:pt x="937" y="940"/>
                  </a:lnTo>
                  <a:lnTo>
                    <a:pt x="935" y="944"/>
                  </a:lnTo>
                  <a:lnTo>
                    <a:pt x="928" y="944"/>
                  </a:lnTo>
                  <a:lnTo>
                    <a:pt x="919" y="946"/>
                  </a:lnTo>
                  <a:lnTo>
                    <a:pt x="908" y="947"/>
                  </a:lnTo>
                  <a:lnTo>
                    <a:pt x="897" y="951"/>
                  </a:lnTo>
                  <a:lnTo>
                    <a:pt x="881" y="956"/>
                  </a:lnTo>
                  <a:lnTo>
                    <a:pt x="867" y="960"/>
                  </a:lnTo>
                  <a:lnTo>
                    <a:pt x="851" y="964"/>
                  </a:lnTo>
                  <a:lnTo>
                    <a:pt x="838" y="968"/>
                  </a:lnTo>
                  <a:lnTo>
                    <a:pt x="821" y="971"/>
                  </a:lnTo>
                  <a:lnTo>
                    <a:pt x="807" y="975"/>
                  </a:lnTo>
                  <a:lnTo>
                    <a:pt x="793" y="979"/>
                  </a:lnTo>
                  <a:lnTo>
                    <a:pt x="782" y="984"/>
                  </a:lnTo>
                  <a:lnTo>
                    <a:pt x="772" y="984"/>
                  </a:lnTo>
                  <a:lnTo>
                    <a:pt x="765" y="988"/>
                  </a:lnTo>
                  <a:lnTo>
                    <a:pt x="760" y="988"/>
                  </a:lnTo>
                  <a:lnTo>
                    <a:pt x="760" y="991"/>
                  </a:lnTo>
                  <a:lnTo>
                    <a:pt x="653" y="1012"/>
                  </a:lnTo>
                  <a:lnTo>
                    <a:pt x="547" y="999"/>
                  </a:lnTo>
                  <a:lnTo>
                    <a:pt x="332" y="1072"/>
                  </a:lnTo>
                  <a:lnTo>
                    <a:pt x="329" y="1069"/>
                  </a:lnTo>
                  <a:lnTo>
                    <a:pt x="325" y="1065"/>
                  </a:lnTo>
                  <a:lnTo>
                    <a:pt x="320" y="1061"/>
                  </a:lnTo>
                  <a:lnTo>
                    <a:pt x="318" y="1061"/>
                  </a:lnTo>
                  <a:lnTo>
                    <a:pt x="313" y="1058"/>
                  </a:lnTo>
                  <a:lnTo>
                    <a:pt x="311" y="1058"/>
                  </a:lnTo>
                  <a:lnTo>
                    <a:pt x="304" y="1054"/>
                  </a:lnTo>
                  <a:lnTo>
                    <a:pt x="299" y="1054"/>
                  </a:lnTo>
                  <a:lnTo>
                    <a:pt x="294" y="1054"/>
                  </a:lnTo>
                  <a:lnTo>
                    <a:pt x="290" y="1055"/>
                  </a:lnTo>
                  <a:lnTo>
                    <a:pt x="281" y="1055"/>
                  </a:lnTo>
                  <a:lnTo>
                    <a:pt x="277" y="1059"/>
                  </a:lnTo>
                  <a:lnTo>
                    <a:pt x="271" y="1063"/>
                  </a:lnTo>
                  <a:lnTo>
                    <a:pt x="267" y="1072"/>
                  </a:lnTo>
                  <a:lnTo>
                    <a:pt x="264" y="1072"/>
                  </a:lnTo>
                  <a:lnTo>
                    <a:pt x="263" y="1072"/>
                  </a:lnTo>
                  <a:lnTo>
                    <a:pt x="263" y="1075"/>
                  </a:lnTo>
                  <a:lnTo>
                    <a:pt x="259" y="1075"/>
                  </a:lnTo>
                  <a:lnTo>
                    <a:pt x="258" y="1079"/>
                  </a:lnTo>
                  <a:lnTo>
                    <a:pt x="253" y="1083"/>
                  </a:lnTo>
                  <a:lnTo>
                    <a:pt x="253" y="1087"/>
                  </a:lnTo>
                  <a:lnTo>
                    <a:pt x="249" y="1091"/>
                  </a:lnTo>
                  <a:lnTo>
                    <a:pt x="245" y="1096"/>
                  </a:lnTo>
                  <a:lnTo>
                    <a:pt x="241" y="1101"/>
                  </a:lnTo>
                  <a:lnTo>
                    <a:pt x="241" y="1110"/>
                  </a:lnTo>
                  <a:lnTo>
                    <a:pt x="237" y="1117"/>
                  </a:lnTo>
                  <a:lnTo>
                    <a:pt x="234" y="1125"/>
                  </a:lnTo>
                  <a:lnTo>
                    <a:pt x="230" y="1133"/>
                  </a:lnTo>
                  <a:lnTo>
                    <a:pt x="230" y="1143"/>
                  </a:lnTo>
                  <a:lnTo>
                    <a:pt x="186" y="1186"/>
                  </a:lnTo>
                  <a:lnTo>
                    <a:pt x="148" y="1233"/>
                  </a:lnTo>
                  <a:lnTo>
                    <a:pt x="127" y="1241"/>
                  </a:lnTo>
                  <a:lnTo>
                    <a:pt x="111" y="1262"/>
                  </a:lnTo>
                  <a:lnTo>
                    <a:pt x="59" y="1289"/>
                  </a:lnTo>
                  <a:lnTo>
                    <a:pt x="42" y="1280"/>
                  </a:lnTo>
                  <a:close/>
                </a:path>
              </a:pathLst>
            </a:custGeom>
            <a:solidFill>
              <a:srgbClr val="7C5C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3" name="Freeform 57"/>
            <p:cNvSpPr>
              <a:spLocks/>
            </p:cNvSpPr>
            <p:nvPr/>
          </p:nvSpPr>
          <p:spPr bwMode="auto">
            <a:xfrm>
              <a:off x="4167" y="1251"/>
              <a:ext cx="1164" cy="1250"/>
            </a:xfrm>
            <a:custGeom>
              <a:avLst/>
              <a:gdLst>
                <a:gd name="T0" fmla="*/ 4 w 1164"/>
                <a:gd name="T1" fmla="*/ 1109 h 1250"/>
                <a:gd name="T2" fmla="*/ 37 w 1164"/>
                <a:gd name="T3" fmla="*/ 817 h 1250"/>
                <a:gd name="T4" fmla="*/ 12 w 1164"/>
                <a:gd name="T5" fmla="*/ 485 h 1250"/>
                <a:gd name="T6" fmla="*/ 29 w 1164"/>
                <a:gd name="T7" fmla="*/ 127 h 1250"/>
                <a:gd name="T8" fmla="*/ 242 w 1164"/>
                <a:gd name="T9" fmla="*/ 56 h 1250"/>
                <a:gd name="T10" fmla="*/ 463 w 1164"/>
                <a:gd name="T11" fmla="*/ 43 h 1250"/>
                <a:gd name="T12" fmla="*/ 628 w 1164"/>
                <a:gd name="T13" fmla="*/ 22 h 1250"/>
                <a:gd name="T14" fmla="*/ 845 w 1164"/>
                <a:gd name="T15" fmla="*/ 8 h 1250"/>
                <a:gd name="T16" fmla="*/ 1074 w 1164"/>
                <a:gd name="T17" fmla="*/ 39 h 1250"/>
                <a:gd name="T18" fmla="*/ 1105 w 1164"/>
                <a:gd name="T19" fmla="*/ 221 h 1250"/>
                <a:gd name="T20" fmla="*/ 1122 w 1164"/>
                <a:gd name="T21" fmla="*/ 437 h 1250"/>
                <a:gd name="T22" fmla="*/ 1143 w 1164"/>
                <a:gd name="T23" fmla="*/ 633 h 1250"/>
                <a:gd name="T24" fmla="*/ 1151 w 1164"/>
                <a:gd name="T25" fmla="*/ 863 h 1250"/>
                <a:gd name="T26" fmla="*/ 1007 w 1164"/>
                <a:gd name="T27" fmla="*/ 900 h 1250"/>
                <a:gd name="T28" fmla="*/ 1003 w 1164"/>
                <a:gd name="T29" fmla="*/ 900 h 1250"/>
                <a:gd name="T30" fmla="*/ 993 w 1164"/>
                <a:gd name="T31" fmla="*/ 902 h 1250"/>
                <a:gd name="T32" fmla="*/ 979 w 1164"/>
                <a:gd name="T33" fmla="*/ 905 h 1250"/>
                <a:gd name="T34" fmla="*/ 965 w 1164"/>
                <a:gd name="T35" fmla="*/ 909 h 1250"/>
                <a:gd name="T36" fmla="*/ 947 w 1164"/>
                <a:gd name="T37" fmla="*/ 910 h 1250"/>
                <a:gd name="T38" fmla="*/ 931 w 1164"/>
                <a:gd name="T39" fmla="*/ 914 h 1250"/>
                <a:gd name="T40" fmla="*/ 917 w 1164"/>
                <a:gd name="T41" fmla="*/ 916 h 1250"/>
                <a:gd name="T42" fmla="*/ 909 w 1164"/>
                <a:gd name="T43" fmla="*/ 919 h 1250"/>
                <a:gd name="T44" fmla="*/ 895 w 1164"/>
                <a:gd name="T45" fmla="*/ 920 h 1250"/>
                <a:gd name="T46" fmla="*/ 873 w 1164"/>
                <a:gd name="T47" fmla="*/ 926 h 1250"/>
                <a:gd name="T48" fmla="*/ 843 w 1164"/>
                <a:gd name="T49" fmla="*/ 934 h 1250"/>
                <a:gd name="T50" fmla="*/ 814 w 1164"/>
                <a:gd name="T51" fmla="*/ 942 h 1250"/>
                <a:gd name="T52" fmla="*/ 783 w 1164"/>
                <a:gd name="T53" fmla="*/ 949 h 1250"/>
                <a:gd name="T54" fmla="*/ 758 w 1164"/>
                <a:gd name="T55" fmla="*/ 958 h 1250"/>
                <a:gd name="T56" fmla="*/ 740 w 1164"/>
                <a:gd name="T57" fmla="*/ 962 h 1250"/>
                <a:gd name="T58" fmla="*/ 734 w 1164"/>
                <a:gd name="T59" fmla="*/ 965 h 1250"/>
                <a:gd name="T60" fmla="*/ 521 w 1164"/>
                <a:gd name="T61" fmla="*/ 973 h 1250"/>
                <a:gd name="T62" fmla="*/ 316 w 1164"/>
                <a:gd name="T63" fmla="*/ 1035 h 1250"/>
                <a:gd name="T64" fmla="*/ 312 w 1164"/>
                <a:gd name="T65" fmla="*/ 1032 h 1250"/>
                <a:gd name="T66" fmla="*/ 307 w 1164"/>
                <a:gd name="T67" fmla="*/ 1028 h 1250"/>
                <a:gd name="T68" fmla="*/ 300 w 1164"/>
                <a:gd name="T69" fmla="*/ 1025 h 1250"/>
                <a:gd name="T70" fmla="*/ 292 w 1164"/>
                <a:gd name="T71" fmla="*/ 1022 h 1250"/>
                <a:gd name="T72" fmla="*/ 284 w 1164"/>
                <a:gd name="T73" fmla="*/ 1022 h 1250"/>
                <a:gd name="T74" fmla="*/ 271 w 1164"/>
                <a:gd name="T75" fmla="*/ 1025 h 1250"/>
                <a:gd name="T76" fmla="*/ 263 w 1164"/>
                <a:gd name="T77" fmla="*/ 1033 h 1250"/>
                <a:gd name="T78" fmla="*/ 256 w 1164"/>
                <a:gd name="T79" fmla="*/ 1042 h 1250"/>
                <a:gd name="T80" fmla="*/ 254 w 1164"/>
                <a:gd name="T81" fmla="*/ 1042 h 1250"/>
                <a:gd name="T82" fmla="*/ 250 w 1164"/>
                <a:gd name="T83" fmla="*/ 1043 h 1250"/>
                <a:gd name="T84" fmla="*/ 245 w 1164"/>
                <a:gd name="T85" fmla="*/ 1052 h 1250"/>
                <a:gd name="T86" fmla="*/ 240 w 1164"/>
                <a:gd name="T87" fmla="*/ 1060 h 1250"/>
                <a:gd name="T88" fmla="*/ 232 w 1164"/>
                <a:gd name="T89" fmla="*/ 1068 h 1250"/>
                <a:gd name="T90" fmla="*/ 228 w 1164"/>
                <a:gd name="T91" fmla="*/ 1082 h 1250"/>
                <a:gd name="T92" fmla="*/ 221 w 1164"/>
                <a:gd name="T93" fmla="*/ 1099 h 1250"/>
                <a:gd name="T94" fmla="*/ 182 w 1164"/>
                <a:gd name="T95" fmla="*/ 1152 h 1250"/>
                <a:gd name="T96" fmla="*/ 127 w 1164"/>
                <a:gd name="T97" fmla="*/ 1203 h 1250"/>
                <a:gd name="T98" fmla="*/ 58 w 1164"/>
                <a:gd name="T99" fmla="*/ 1250 h 1250"/>
                <a:gd name="T100" fmla="*/ 46 w 1164"/>
                <a:gd name="T101" fmla="*/ 1236 h 12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64"/>
                <a:gd name="T154" fmla="*/ 0 h 1250"/>
                <a:gd name="T155" fmla="*/ 1164 w 1164"/>
                <a:gd name="T156" fmla="*/ 1250 h 12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64" h="1250">
                  <a:moveTo>
                    <a:pt x="46" y="1236"/>
                  </a:moveTo>
                  <a:lnTo>
                    <a:pt x="4" y="1109"/>
                  </a:lnTo>
                  <a:lnTo>
                    <a:pt x="0" y="956"/>
                  </a:lnTo>
                  <a:lnTo>
                    <a:pt x="37" y="817"/>
                  </a:lnTo>
                  <a:lnTo>
                    <a:pt x="8" y="693"/>
                  </a:lnTo>
                  <a:lnTo>
                    <a:pt x="12" y="485"/>
                  </a:lnTo>
                  <a:lnTo>
                    <a:pt x="42" y="344"/>
                  </a:lnTo>
                  <a:lnTo>
                    <a:pt x="29" y="127"/>
                  </a:lnTo>
                  <a:lnTo>
                    <a:pt x="46" y="26"/>
                  </a:lnTo>
                  <a:lnTo>
                    <a:pt x="242" y="56"/>
                  </a:lnTo>
                  <a:lnTo>
                    <a:pt x="382" y="56"/>
                  </a:lnTo>
                  <a:lnTo>
                    <a:pt x="463" y="43"/>
                  </a:lnTo>
                  <a:lnTo>
                    <a:pt x="540" y="30"/>
                  </a:lnTo>
                  <a:lnTo>
                    <a:pt x="628" y="22"/>
                  </a:lnTo>
                  <a:lnTo>
                    <a:pt x="717" y="43"/>
                  </a:lnTo>
                  <a:lnTo>
                    <a:pt x="845" y="8"/>
                  </a:lnTo>
                  <a:lnTo>
                    <a:pt x="972" y="0"/>
                  </a:lnTo>
                  <a:lnTo>
                    <a:pt x="1074" y="39"/>
                  </a:lnTo>
                  <a:lnTo>
                    <a:pt x="1078" y="114"/>
                  </a:lnTo>
                  <a:lnTo>
                    <a:pt x="1105" y="221"/>
                  </a:lnTo>
                  <a:lnTo>
                    <a:pt x="1113" y="362"/>
                  </a:lnTo>
                  <a:lnTo>
                    <a:pt x="1122" y="437"/>
                  </a:lnTo>
                  <a:lnTo>
                    <a:pt x="1143" y="523"/>
                  </a:lnTo>
                  <a:lnTo>
                    <a:pt x="1143" y="633"/>
                  </a:lnTo>
                  <a:lnTo>
                    <a:pt x="1164" y="735"/>
                  </a:lnTo>
                  <a:lnTo>
                    <a:pt x="1151" y="863"/>
                  </a:lnTo>
                  <a:lnTo>
                    <a:pt x="1126" y="944"/>
                  </a:lnTo>
                  <a:lnTo>
                    <a:pt x="1007" y="900"/>
                  </a:lnTo>
                  <a:lnTo>
                    <a:pt x="1004" y="900"/>
                  </a:lnTo>
                  <a:lnTo>
                    <a:pt x="1003" y="900"/>
                  </a:lnTo>
                  <a:lnTo>
                    <a:pt x="997" y="900"/>
                  </a:lnTo>
                  <a:lnTo>
                    <a:pt x="993" y="902"/>
                  </a:lnTo>
                  <a:lnTo>
                    <a:pt x="984" y="902"/>
                  </a:lnTo>
                  <a:lnTo>
                    <a:pt x="979" y="905"/>
                  </a:lnTo>
                  <a:lnTo>
                    <a:pt x="971" y="905"/>
                  </a:lnTo>
                  <a:lnTo>
                    <a:pt x="965" y="909"/>
                  </a:lnTo>
                  <a:lnTo>
                    <a:pt x="955" y="909"/>
                  </a:lnTo>
                  <a:lnTo>
                    <a:pt x="947" y="910"/>
                  </a:lnTo>
                  <a:lnTo>
                    <a:pt x="938" y="910"/>
                  </a:lnTo>
                  <a:lnTo>
                    <a:pt x="931" y="914"/>
                  </a:lnTo>
                  <a:lnTo>
                    <a:pt x="923" y="914"/>
                  </a:lnTo>
                  <a:lnTo>
                    <a:pt x="917" y="916"/>
                  </a:lnTo>
                  <a:lnTo>
                    <a:pt x="912" y="916"/>
                  </a:lnTo>
                  <a:lnTo>
                    <a:pt x="909" y="919"/>
                  </a:lnTo>
                  <a:lnTo>
                    <a:pt x="902" y="919"/>
                  </a:lnTo>
                  <a:lnTo>
                    <a:pt x="895" y="920"/>
                  </a:lnTo>
                  <a:lnTo>
                    <a:pt x="884" y="921"/>
                  </a:lnTo>
                  <a:lnTo>
                    <a:pt x="873" y="926"/>
                  </a:lnTo>
                  <a:lnTo>
                    <a:pt x="857" y="930"/>
                  </a:lnTo>
                  <a:lnTo>
                    <a:pt x="843" y="934"/>
                  </a:lnTo>
                  <a:lnTo>
                    <a:pt x="826" y="938"/>
                  </a:lnTo>
                  <a:lnTo>
                    <a:pt x="814" y="942"/>
                  </a:lnTo>
                  <a:lnTo>
                    <a:pt x="797" y="945"/>
                  </a:lnTo>
                  <a:lnTo>
                    <a:pt x="783" y="949"/>
                  </a:lnTo>
                  <a:lnTo>
                    <a:pt x="769" y="954"/>
                  </a:lnTo>
                  <a:lnTo>
                    <a:pt x="758" y="958"/>
                  </a:lnTo>
                  <a:lnTo>
                    <a:pt x="747" y="958"/>
                  </a:lnTo>
                  <a:lnTo>
                    <a:pt x="740" y="962"/>
                  </a:lnTo>
                  <a:lnTo>
                    <a:pt x="734" y="962"/>
                  </a:lnTo>
                  <a:lnTo>
                    <a:pt x="734" y="965"/>
                  </a:lnTo>
                  <a:lnTo>
                    <a:pt x="628" y="986"/>
                  </a:lnTo>
                  <a:lnTo>
                    <a:pt x="521" y="973"/>
                  </a:lnTo>
                  <a:lnTo>
                    <a:pt x="319" y="1038"/>
                  </a:lnTo>
                  <a:lnTo>
                    <a:pt x="316" y="1035"/>
                  </a:lnTo>
                  <a:lnTo>
                    <a:pt x="312" y="1032"/>
                  </a:lnTo>
                  <a:lnTo>
                    <a:pt x="307" y="1028"/>
                  </a:lnTo>
                  <a:lnTo>
                    <a:pt x="305" y="1028"/>
                  </a:lnTo>
                  <a:lnTo>
                    <a:pt x="300" y="1025"/>
                  </a:lnTo>
                  <a:lnTo>
                    <a:pt x="299" y="1025"/>
                  </a:lnTo>
                  <a:lnTo>
                    <a:pt x="292" y="1022"/>
                  </a:lnTo>
                  <a:lnTo>
                    <a:pt x="288" y="1022"/>
                  </a:lnTo>
                  <a:lnTo>
                    <a:pt x="284" y="1022"/>
                  </a:lnTo>
                  <a:lnTo>
                    <a:pt x="279" y="1024"/>
                  </a:lnTo>
                  <a:lnTo>
                    <a:pt x="271" y="1025"/>
                  </a:lnTo>
                  <a:lnTo>
                    <a:pt x="267" y="1029"/>
                  </a:lnTo>
                  <a:lnTo>
                    <a:pt x="263" y="1033"/>
                  </a:lnTo>
                  <a:lnTo>
                    <a:pt x="258" y="1042"/>
                  </a:lnTo>
                  <a:lnTo>
                    <a:pt x="256" y="1042"/>
                  </a:lnTo>
                  <a:lnTo>
                    <a:pt x="254" y="1042"/>
                  </a:lnTo>
                  <a:lnTo>
                    <a:pt x="254" y="1043"/>
                  </a:lnTo>
                  <a:lnTo>
                    <a:pt x="250" y="1043"/>
                  </a:lnTo>
                  <a:lnTo>
                    <a:pt x="249" y="1047"/>
                  </a:lnTo>
                  <a:lnTo>
                    <a:pt x="245" y="1052"/>
                  </a:lnTo>
                  <a:lnTo>
                    <a:pt x="245" y="1056"/>
                  </a:lnTo>
                  <a:lnTo>
                    <a:pt x="240" y="1060"/>
                  </a:lnTo>
                  <a:lnTo>
                    <a:pt x="236" y="1064"/>
                  </a:lnTo>
                  <a:lnTo>
                    <a:pt x="232" y="1068"/>
                  </a:lnTo>
                  <a:lnTo>
                    <a:pt x="232" y="1077"/>
                  </a:lnTo>
                  <a:lnTo>
                    <a:pt x="228" y="1082"/>
                  </a:lnTo>
                  <a:lnTo>
                    <a:pt x="225" y="1091"/>
                  </a:lnTo>
                  <a:lnTo>
                    <a:pt x="221" y="1099"/>
                  </a:lnTo>
                  <a:lnTo>
                    <a:pt x="221" y="1109"/>
                  </a:lnTo>
                  <a:lnTo>
                    <a:pt x="182" y="1152"/>
                  </a:lnTo>
                  <a:lnTo>
                    <a:pt x="144" y="1194"/>
                  </a:lnTo>
                  <a:lnTo>
                    <a:pt x="127" y="1203"/>
                  </a:lnTo>
                  <a:lnTo>
                    <a:pt x="110" y="1224"/>
                  </a:lnTo>
                  <a:lnTo>
                    <a:pt x="58" y="1250"/>
                  </a:lnTo>
                  <a:lnTo>
                    <a:pt x="46" y="1236"/>
                  </a:lnTo>
                  <a:close/>
                </a:path>
              </a:pathLst>
            </a:custGeom>
            <a:solidFill>
              <a:srgbClr val="8263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4" name="Freeform 58"/>
            <p:cNvSpPr>
              <a:spLocks/>
            </p:cNvSpPr>
            <p:nvPr/>
          </p:nvSpPr>
          <p:spPr bwMode="auto">
            <a:xfrm>
              <a:off x="4179" y="1281"/>
              <a:ext cx="1139" cy="1206"/>
            </a:xfrm>
            <a:custGeom>
              <a:avLst/>
              <a:gdLst>
                <a:gd name="T0" fmla="*/ 4 w 1139"/>
                <a:gd name="T1" fmla="*/ 1071 h 1206"/>
                <a:gd name="T2" fmla="*/ 42 w 1139"/>
                <a:gd name="T3" fmla="*/ 791 h 1206"/>
                <a:gd name="T4" fmla="*/ 13 w 1139"/>
                <a:gd name="T5" fmla="*/ 472 h 1206"/>
                <a:gd name="T6" fmla="*/ 34 w 1139"/>
                <a:gd name="T7" fmla="*/ 123 h 1206"/>
                <a:gd name="T8" fmla="*/ 238 w 1139"/>
                <a:gd name="T9" fmla="*/ 59 h 1206"/>
                <a:gd name="T10" fmla="*/ 455 w 1139"/>
                <a:gd name="T11" fmla="*/ 47 h 1206"/>
                <a:gd name="T12" fmla="*/ 607 w 1139"/>
                <a:gd name="T13" fmla="*/ 21 h 1206"/>
                <a:gd name="T14" fmla="*/ 820 w 1139"/>
                <a:gd name="T15" fmla="*/ 9 h 1206"/>
                <a:gd name="T16" fmla="*/ 1045 w 1139"/>
                <a:gd name="T17" fmla="*/ 38 h 1206"/>
                <a:gd name="T18" fmla="*/ 1079 w 1139"/>
                <a:gd name="T19" fmla="*/ 217 h 1206"/>
                <a:gd name="T20" fmla="*/ 1093 w 1139"/>
                <a:gd name="T21" fmla="*/ 420 h 1206"/>
                <a:gd name="T22" fmla="*/ 1118 w 1139"/>
                <a:gd name="T23" fmla="*/ 612 h 1206"/>
                <a:gd name="T24" fmla="*/ 1126 w 1139"/>
                <a:gd name="T25" fmla="*/ 837 h 1206"/>
                <a:gd name="T26" fmla="*/ 982 w 1139"/>
                <a:gd name="T27" fmla="*/ 875 h 1206"/>
                <a:gd name="T28" fmla="*/ 978 w 1139"/>
                <a:gd name="T29" fmla="*/ 875 h 1206"/>
                <a:gd name="T30" fmla="*/ 968 w 1139"/>
                <a:gd name="T31" fmla="*/ 876 h 1206"/>
                <a:gd name="T32" fmla="*/ 954 w 1139"/>
                <a:gd name="T33" fmla="*/ 879 h 1206"/>
                <a:gd name="T34" fmla="*/ 940 w 1139"/>
                <a:gd name="T35" fmla="*/ 883 h 1206"/>
                <a:gd name="T36" fmla="*/ 924 w 1139"/>
                <a:gd name="T37" fmla="*/ 886 h 1206"/>
                <a:gd name="T38" fmla="*/ 908 w 1139"/>
                <a:gd name="T39" fmla="*/ 890 h 1206"/>
                <a:gd name="T40" fmla="*/ 896 w 1139"/>
                <a:gd name="T41" fmla="*/ 893 h 1206"/>
                <a:gd name="T42" fmla="*/ 889 w 1139"/>
                <a:gd name="T43" fmla="*/ 897 h 1206"/>
                <a:gd name="T44" fmla="*/ 875 w 1139"/>
                <a:gd name="T45" fmla="*/ 898 h 1206"/>
                <a:gd name="T46" fmla="*/ 852 w 1139"/>
                <a:gd name="T47" fmla="*/ 904 h 1206"/>
                <a:gd name="T48" fmla="*/ 823 w 1139"/>
                <a:gd name="T49" fmla="*/ 911 h 1206"/>
                <a:gd name="T50" fmla="*/ 792 w 1139"/>
                <a:gd name="T51" fmla="*/ 919 h 1206"/>
                <a:gd name="T52" fmla="*/ 760 w 1139"/>
                <a:gd name="T53" fmla="*/ 926 h 1206"/>
                <a:gd name="T54" fmla="*/ 735 w 1139"/>
                <a:gd name="T55" fmla="*/ 935 h 1206"/>
                <a:gd name="T56" fmla="*/ 715 w 1139"/>
                <a:gd name="T57" fmla="*/ 939 h 1206"/>
                <a:gd name="T58" fmla="*/ 710 w 1139"/>
                <a:gd name="T59" fmla="*/ 943 h 1206"/>
                <a:gd name="T60" fmla="*/ 497 w 1139"/>
                <a:gd name="T61" fmla="*/ 943 h 1206"/>
                <a:gd name="T62" fmla="*/ 304 w 1139"/>
                <a:gd name="T63" fmla="*/ 1005 h 1206"/>
                <a:gd name="T64" fmla="*/ 300 w 1139"/>
                <a:gd name="T65" fmla="*/ 1002 h 1206"/>
                <a:gd name="T66" fmla="*/ 295 w 1139"/>
                <a:gd name="T67" fmla="*/ 998 h 1206"/>
                <a:gd name="T68" fmla="*/ 288 w 1139"/>
                <a:gd name="T69" fmla="*/ 995 h 1206"/>
                <a:gd name="T70" fmla="*/ 280 w 1139"/>
                <a:gd name="T71" fmla="*/ 992 h 1206"/>
                <a:gd name="T72" fmla="*/ 272 w 1139"/>
                <a:gd name="T73" fmla="*/ 992 h 1206"/>
                <a:gd name="T74" fmla="*/ 259 w 1139"/>
                <a:gd name="T75" fmla="*/ 995 h 1206"/>
                <a:gd name="T76" fmla="*/ 251 w 1139"/>
                <a:gd name="T77" fmla="*/ 1003 h 1206"/>
                <a:gd name="T78" fmla="*/ 244 w 1139"/>
                <a:gd name="T79" fmla="*/ 1012 h 1206"/>
                <a:gd name="T80" fmla="*/ 242 w 1139"/>
                <a:gd name="T81" fmla="*/ 1012 h 1206"/>
                <a:gd name="T82" fmla="*/ 238 w 1139"/>
                <a:gd name="T83" fmla="*/ 1013 h 1206"/>
                <a:gd name="T84" fmla="*/ 235 w 1139"/>
                <a:gd name="T85" fmla="*/ 1022 h 1206"/>
                <a:gd name="T86" fmla="*/ 231 w 1139"/>
                <a:gd name="T87" fmla="*/ 1029 h 1206"/>
                <a:gd name="T88" fmla="*/ 224 w 1139"/>
                <a:gd name="T89" fmla="*/ 1037 h 1206"/>
                <a:gd name="T90" fmla="*/ 220 w 1139"/>
                <a:gd name="T91" fmla="*/ 1048 h 1206"/>
                <a:gd name="T92" fmla="*/ 213 w 1139"/>
                <a:gd name="T93" fmla="*/ 1065 h 1206"/>
                <a:gd name="T94" fmla="*/ 174 w 1139"/>
                <a:gd name="T95" fmla="*/ 1114 h 1206"/>
                <a:gd name="T96" fmla="*/ 123 w 1139"/>
                <a:gd name="T97" fmla="*/ 1164 h 1206"/>
                <a:gd name="T98" fmla="*/ 63 w 1139"/>
                <a:gd name="T99" fmla="*/ 1206 h 1206"/>
                <a:gd name="T100" fmla="*/ 51 w 1139"/>
                <a:gd name="T101" fmla="*/ 1198 h 12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9"/>
                <a:gd name="T154" fmla="*/ 0 h 1206"/>
                <a:gd name="T155" fmla="*/ 1139 w 1139"/>
                <a:gd name="T156" fmla="*/ 1206 h 12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9" h="1206">
                  <a:moveTo>
                    <a:pt x="51" y="1198"/>
                  </a:moveTo>
                  <a:lnTo>
                    <a:pt x="4" y="1071"/>
                  </a:lnTo>
                  <a:lnTo>
                    <a:pt x="0" y="926"/>
                  </a:lnTo>
                  <a:lnTo>
                    <a:pt x="42" y="791"/>
                  </a:lnTo>
                  <a:lnTo>
                    <a:pt x="9" y="668"/>
                  </a:lnTo>
                  <a:lnTo>
                    <a:pt x="13" y="472"/>
                  </a:lnTo>
                  <a:lnTo>
                    <a:pt x="46" y="340"/>
                  </a:lnTo>
                  <a:lnTo>
                    <a:pt x="34" y="123"/>
                  </a:lnTo>
                  <a:lnTo>
                    <a:pt x="51" y="26"/>
                  </a:lnTo>
                  <a:lnTo>
                    <a:pt x="238" y="59"/>
                  </a:lnTo>
                  <a:lnTo>
                    <a:pt x="374" y="59"/>
                  </a:lnTo>
                  <a:lnTo>
                    <a:pt x="455" y="47"/>
                  </a:lnTo>
                  <a:lnTo>
                    <a:pt x="528" y="34"/>
                  </a:lnTo>
                  <a:lnTo>
                    <a:pt x="607" y="21"/>
                  </a:lnTo>
                  <a:lnTo>
                    <a:pt x="697" y="47"/>
                  </a:lnTo>
                  <a:lnTo>
                    <a:pt x="820" y="9"/>
                  </a:lnTo>
                  <a:lnTo>
                    <a:pt x="943" y="0"/>
                  </a:lnTo>
                  <a:lnTo>
                    <a:pt x="1045" y="38"/>
                  </a:lnTo>
                  <a:lnTo>
                    <a:pt x="1049" y="111"/>
                  </a:lnTo>
                  <a:lnTo>
                    <a:pt x="1079" y="217"/>
                  </a:lnTo>
                  <a:lnTo>
                    <a:pt x="1084" y="349"/>
                  </a:lnTo>
                  <a:lnTo>
                    <a:pt x="1093" y="420"/>
                  </a:lnTo>
                  <a:lnTo>
                    <a:pt x="1118" y="505"/>
                  </a:lnTo>
                  <a:lnTo>
                    <a:pt x="1118" y="612"/>
                  </a:lnTo>
                  <a:lnTo>
                    <a:pt x="1139" y="710"/>
                  </a:lnTo>
                  <a:lnTo>
                    <a:pt x="1126" y="837"/>
                  </a:lnTo>
                  <a:lnTo>
                    <a:pt x="1097" y="914"/>
                  </a:lnTo>
                  <a:lnTo>
                    <a:pt x="982" y="875"/>
                  </a:lnTo>
                  <a:lnTo>
                    <a:pt x="979" y="875"/>
                  </a:lnTo>
                  <a:lnTo>
                    <a:pt x="978" y="875"/>
                  </a:lnTo>
                  <a:lnTo>
                    <a:pt x="972" y="875"/>
                  </a:lnTo>
                  <a:lnTo>
                    <a:pt x="968" y="876"/>
                  </a:lnTo>
                  <a:lnTo>
                    <a:pt x="960" y="876"/>
                  </a:lnTo>
                  <a:lnTo>
                    <a:pt x="954" y="879"/>
                  </a:lnTo>
                  <a:lnTo>
                    <a:pt x="946" y="879"/>
                  </a:lnTo>
                  <a:lnTo>
                    <a:pt x="940" y="883"/>
                  </a:lnTo>
                  <a:lnTo>
                    <a:pt x="932" y="883"/>
                  </a:lnTo>
                  <a:lnTo>
                    <a:pt x="924" y="886"/>
                  </a:lnTo>
                  <a:lnTo>
                    <a:pt x="915" y="886"/>
                  </a:lnTo>
                  <a:lnTo>
                    <a:pt x="908" y="890"/>
                  </a:lnTo>
                  <a:lnTo>
                    <a:pt x="900" y="890"/>
                  </a:lnTo>
                  <a:lnTo>
                    <a:pt x="896" y="893"/>
                  </a:lnTo>
                  <a:lnTo>
                    <a:pt x="891" y="893"/>
                  </a:lnTo>
                  <a:lnTo>
                    <a:pt x="889" y="897"/>
                  </a:lnTo>
                  <a:lnTo>
                    <a:pt x="882" y="897"/>
                  </a:lnTo>
                  <a:lnTo>
                    <a:pt x="875" y="898"/>
                  </a:lnTo>
                  <a:lnTo>
                    <a:pt x="863" y="900"/>
                  </a:lnTo>
                  <a:lnTo>
                    <a:pt x="852" y="904"/>
                  </a:lnTo>
                  <a:lnTo>
                    <a:pt x="837" y="907"/>
                  </a:lnTo>
                  <a:lnTo>
                    <a:pt x="823" y="911"/>
                  </a:lnTo>
                  <a:lnTo>
                    <a:pt x="806" y="915"/>
                  </a:lnTo>
                  <a:lnTo>
                    <a:pt x="792" y="919"/>
                  </a:lnTo>
                  <a:lnTo>
                    <a:pt x="775" y="922"/>
                  </a:lnTo>
                  <a:lnTo>
                    <a:pt x="760" y="926"/>
                  </a:lnTo>
                  <a:lnTo>
                    <a:pt x="746" y="931"/>
                  </a:lnTo>
                  <a:lnTo>
                    <a:pt x="735" y="935"/>
                  </a:lnTo>
                  <a:lnTo>
                    <a:pt x="722" y="935"/>
                  </a:lnTo>
                  <a:lnTo>
                    <a:pt x="715" y="939"/>
                  </a:lnTo>
                  <a:lnTo>
                    <a:pt x="710" y="940"/>
                  </a:lnTo>
                  <a:lnTo>
                    <a:pt x="710" y="943"/>
                  </a:lnTo>
                  <a:lnTo>
                    <a:pt x="603" y="960"/>
                  </a:lnTo>
                  <a:lnTo>
                    <a:pt x="497" y="943"/>
                  </a:lnTo>
                  <a:lnTo>
                    <a:pt x="307" y="1008"/>
                  </a:lnTo>
                  <a:lnTo>
                    <a:pt x="304" y="1005"/>
                  </a:lnTo>
                  <a:lnTo>
                    <a:pt x="300" y="1002"/>
                  </a:lnTo>
                  <a:lnTo>
                    <a:pt x="295" y="998"/>
                  </a:lnTo>
                  <a:lnTo>
                    <a:pt x="293" y="998"/>
                  </a:lnTo>
                  <a:lnTo>
                    <a:pt x="288" y="995"/>
                  </a:lnTo>
                  <a:lnTo>
                    <a:pt x="287" y="995"/>
                  </a:lnTo>
                  <a:lnTo>
                    <a:pt x="280" y="992"/>
                  </a:lnTo>
                  <a:lnTo>
                    <a:pt x="276" y="992"/>
                  </a:lnTo>
                  <a:lnTo>
                    <a:pt x="272" y="992"/>
                  </a:lnTo>
                  <a:lnTo>
                    <a:pt x="267" y="994"/>
                  </a:lnTo>
                  <a:lnTo>
                    <a:pt x="259" y="995"/>
                  </a:lnTo>
                  <a:lnTo>
                    <a:pt x="255" y="999"/>
                  </a:lnTo>
                  <a:lnTo>
                    <a:pt x="251" y="1003"/>
                  </a:lnTo>
                  <a:lnTo>
                    <a:pt x="246" y="1012"/>
                  </a:lnTo>
                  <a:lnTo>
                    <a:pt x="244" y="1012"/>
                  </a:lnTo>
                  <a:lnTo>
                    <a:pt x="242" y="1012"/>
                  </a:lnTo>
                  <a:lnTo>
                    <a:pt x="242" y="1013"/>
                  </a:lnTo>
                  <a:lnTo>
                    <a:pt x="238" y="1013"/>
                  </a:lnTo>
                  <a:lnTo>
                    <a:pt x="238" y="1017"/>
                  </a:lnTo>
                  <a:lnTo>
                    <a:pt x="235" y="1022"/>
                  </a:lnTo>
                  <a:lnTo>
                    <a:pt x="235" y="1026"/>
                  </a:lnTo>
                  <a:lnTo>
                    <a:pt x="231" y="1029"/>
                  </a:lnTo>
                  <a:lnTo>
                    <a:pt x="228" y="1033"/>
                  </a:lnTo>
                  <a:lnTo>
                    <a:pt x="224" y="1037"/>
                  </a:lnTo>
                  <a:lnTo>
                    <a:pt x="224" y="1044"/>
                  </a:lnTo>
                  <a:lnTo>
                    <a:pt x="220" y="1048"/>
                  </a:lnTo>
                  <a:lnTo>
                    <a:pt x="217" y="1057"/>
                  </a:lnTo>
                  <a:lnTo>
                    <a:pt x="213" y="1065"/>
                  </a:lnTo>
                  <a:lnTo>
                    <a:pt x="213" y="1075"/>
                  </a:lnTo>
                  <a:lnTo>
                    <a:pt x="174" y="1114"/>
                  </a:lnTo>
                  <a:lnTo>
                    <a:pt x="140" y="1156"/>
                  </a:lnTo>
                  <a:lnTo>
                    <a:pt x="123" y="1164"/>
                  </a:lnTo>
                  <a:lnTo>
                    <a:pt x="107" y="1185"/>
                  </a:lnTo>
                  <a:lnTo>
                    <a:pt x="63" y="1206"/>
                  </a:lnTo>
                  <a:lnTo>
                    <a:pt x="51" y="1198"/>
                  </a:lnTo>
                  <a:close/>
                </a:path>
              </a:pathLst>
            </a:custGeom>
            <a:solidFill>
              <a:srgbClr val="876A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5" name="Freeform 59"/>
            <p:cNvSpPr>
              <a:spLocks/>
            </p:cNvSpPr>
            <p:nvPr/>
          </p:nvSpPr>
          <p:spPr bwMode="auto">
            <a:xfrm>
              <a:off x="4192" y="1307"/>
              <a:ext cx="1113" cy="1168"/>
            </a:xfrm>
            <a:custGeom>
              <a:avLst/>
              <a:gdLst>
                <a:gd name="T0" fmla="*/ 4 w 1113"/>
                <a:gd name="T1" fmla="*/ 1040 h 1168"/>
                <a:gd name="T2" fmla="*/ 42 w 1113"/>
                <a:gd name="T3" fmla="*/ 769 h 1168"/>
                <a:gd name="T4" fmla="*/ 12 w 1113"/>
                <a:gd name="T5" fmla="*/ 458 h 1168"/>
                <a:gd name="T6" fmla="*/ 33 w 1113"/>
                <a:gd name="T7" fmla="*/ 127 h 1168"/>
                <a:gd name="T8" fmla="*/ 233 w 1113"/>
                <a:gd name="T9" fmla="*/ 63 h 1168"/>
                <a:gd name="T10" fmla="*/ 442 w 1113"/>
                <a:gd name="T11" fmla="*/ 50 h 1168"/>
                <a:gd name="T12" fmla="*/ 590 w 1113"/>
                <a:gd name="T13" fmla="*/ 25 h 1168"/>
                <a:gd name="T14" fmla="*/ 794 w 1113"/>
                <a:gd name="T15" fmla="*/ 8 h 1168"/>
                <a:gd name="T16" fmla="*/ 1011 w 1113"/>
                <a:gd name="T17" fmla="*/ 46 h 1168"/>
                <a:gd name="T18" fmla="*/ 1049 w 1113"/>
                <a:gd name="T19" fmla="*/ 212 h 1168"/>
                <a:gd name="T20" fmla="*/ 1062 w 1113"/>
                <a:gd name="T21" fmla="*/ 412 h 1168"/>
                <a:gd name="T22" fmla="*/ 1092 w 1113"/>
                <a:gd name="T23" fmla="*/ 594 h 1168"/>
                <a:gd name="T24" fmla="*/ 1101 w 1113"/>
                <a:gd name="T25" fmla="*/ 811 h 1168"/>
                <a:gd name="T26" fmla="*/ 951 w 1113"/>
                <a:gd name="T27" fmla="*/ 849 h 1168"/>
                <a:gd name="T28" fmla="*/ 947 w 1113"/>
                <a:gd name="T29" fmla="*/ 849 h 1168"/>
                <a:gd name="T30" fmla="*/ 940 w 1113"/>
                <a:gd name="T31" fmla="*/ 851 h 1168"/>
                <a:gd name="T32" fmla="*/ 927 w 1113"/>
                <a:gd name="T33" fmla="*/ 856 h 1168"/>
                <a:gd name="T34" fmla="*/ 915 w 1113"/>
                <a:gd name="T35" fmla="*/ 860 h 1168"/>
                <a:gd name="T36" fmla="*/ 899 w 1113"/>
                <a:gd name="T37" fmla="*/ 864 h 1168"/>
                <a:gd name="T38" fmla="*/ 887 w 1113"/>
                <a:gd name="T39" fmla="*/ 868 h 1168"/>
                <a:gd name="T40" fmla="*/ 874 w 1113"/>
                <a:gd name="T41" fmla="*/ 871 h 1168"/>
                <a:gd name="T42" fmla="*/ 867 w 1113"/>
                <a:gd name="T43" fmla="*/ 875 h 1168"/>
                <a:gd name="T44" fmla="*/ 853 w 1113"/>
                <a:gd name="T45" fmla="*/ 877 h 1168"/>
                <a:gd name="T46" fmla="*/ 831 w 1113"/>
                <a:gd name="T47" fmla="*/ 882 h 1168"/>
                <a:gd name="T48" fmla="*/ 800 w 1113"/>
                <a:gd name="T49" fmla="*/ 889 h 1168"/>
                <a:gd name="T50" fmla="*/ 768 w 1113"/>
                <a:gd name="T51" fmla="*/ 898 h 1168"/>
                <a:gd name="T52" fmla="*/ 734 w 1113"/>
                <a:gd name="T53" fmla="*/ 905 h 1168"/>
                <a:gd name="T54" fmla="*/ 709 w 1113"/>
                <a:gd name="T55" fmla="*/ 913 h 1168"/>
                <a:gd name="T56" fmla="*/ 690 w 1113"/>
                <a:gd name="T57" fmla="*/ 917 h 1168"/>
                <a:gd name="T58" fmla="*/ 684 w 1113"/>
                <a:gd name="T59" fmla="*/ 921 h 1168"/>
                <a:gd name="T60" fmla="*/ 475 w 1113"/>
                <a:gd name="T61" fmla="*/ 921 h 1168"/>
                <a:gd name="T62" fmla="*/ 291 w 1113"/>
                <a:gd name="T63" fmla="*/ 979 h 1168"/>
                <a:gd name="T64" fmla="*/ 288 w 1113"/>
                <a:gd name="T65" fmla="*/ 976 h 1168"/>
                <a:gd name="T66" fmla="*/ 284 w 1113"/>
                <a:gd name="T67" fmla="*/ 972 h 1168"/>
                <a:gd name="T68" fmla="*/ 277 w 1113"/>
                <a:gd name="T69" fmla="*/ 969 h 1168"/>
                <a:gd name="T70" fmla="*/ 270 w 1113"/>
                <a:gd name="T71" fmla="*/ 966 h 1168"/>
                <a:gd name="T72" fmla="*/ 261 w 1113"/>
                <a:gd name="T73" fmla="*/ 966 h 1168"/>
                <a:gd name="T74" fmla="*/ 250 w 1113"/>
                <a:gd name="T75" fmla="*/ 969 h 1168"/>
                <a:gd name="T76" fmla="*/ 242 w 1113"/>
                <a:gd name="T77" fmla="*/ 977 h 1168"/>
                <a:gd name="T78" fmla="*/ 235 w 1113"/>
                <a:gd name="T79" fmla="*/ 986 h 1168"/>
                <a:gd name="T80" fmla="*/ 233 w 1113"/>
                <a:gd name="T81" fmla="*/ 986 h 1168"/>
                <a:gd name="T82" fmla="*/ 229 w 1113"/>
                <a:gd name="T83" fmla="*/ 987 h 1168"/>
                <a:gd name="T84" fmla="*/ 226 w 1113"/>
                <a:gd name="T85" fmla="*/ 993 h 1168"/>
                <a:gd name="T86" fmla="*/ 222 w 1113"/>
                <a:gd name="T87" fmla="*/ 1000 h 1168"/>
                <a:gd name="T88" fmla="*/ 217 w 1113"/>
                <a:gd name="T89" fmla="*/ 1008 h 1168"/>
                <a:gd name="T90" fmla="*/ 213 w 1113"/>
                <a:gd name="T91" fmla="*/ 1018 h 1168"/>
                <a:gd name="T92" fmla="*/ 208 w 1113"/>
                <a:gd name="T93" fmla="*/ 1035 h 1168"/>
                <a:gd name="T94" fmla="*/ 169 w 1113"/>
                <a:gd name="T95" fmla="*/ 1084 h 1168"/>
                <a:gd name="T96" fmla="*/ 119 w 1113"/>
                <a:gd name="T97" fmla="*/ 1130 h 1168"/>
                <a:gd name="T98" fmla="*/ 63 w 1113"/>
                <a:gd name="T99" fmla="*/ 1168 h 1168"/>
                <a:gd name="T100" fmla="*/ 50 w 1113"/>
                <a:gd name="T101" fmla="*/ 1159 h 11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3"/>
                <a:gd name="T154" fmla="*/ 0 h 1168"/>
                <a:gd name="T155" fmla="*/ 1113 w 1113"/>
                <a:gd name="T156" fmla="*/ 1168 h 11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3" h="1168">
                  <a:moveTo>
                    <a:pt x="50" y="1159"/>
                  </a:moveTo>
                  <a:lnTo>
                    <a:pt x="4" y="1040"/>
                  </a:lnTo>
                  <a:lnTo>
                    <a:pt x="0" y="900"/>
                  </a:lnTo>
                  <a:lnTo>
                    <a:pt x="42" y="769"/>
                  </a:lnTo>
                  <a:lnTo>
                    <a:pt x="8" y="650"/>
                  </a:lnTo>
                  <a:lnTo>
                    <a:pt x="12" y="458"/>
                  </a:lnTo>
                  <a:lnTo>
                    <a:pt x="50" y="335"/>
                  </a:lnTo>
                  <a:lnTo>
                    <a:pt x="33" y="127"/>
                  </a:lnTo>
                  <a:lnTo>
                    <a:pt x="50" y="29"/>
                  </a:lnTo>
                  <a:lnTo>
                    <a:pt x="233" y="63"/>
                  </a:lnTo>
                  <a:lnTo>
                    <a:pt x="365" y="63"/>
                  </a:lnTo>
                  <a:lnTo>
                    <a:pt x="442" y="50"/>
                  </a:lnTo>
                  <a:lnTo>
                    <a:pt x="509" y="37"/>
                  </a:lnTo>
                  <a:lnTo>
                    <a:pt x="590" y="25"/>
                  </a:lnTo>
                  <a:lnTo>
                    <a:pt x="680" y="50"/>
                  </a:lnTo>
                  <a:lnTo>
                    <a:pt x="794" y="8"/>
                  </a:lnTo>
                  <a:lnTo>
                    <a:pt x="918" y="0"/>
                  </a:lnTo>
                  <a:lnTo>
                    <a:pt x="1011" y="46"/>
                  </a:lnTo>
                  <a:lnTo>
                    <a:pt x="1015" y="110"/>
                  </a:lnTo>
                  <a:lnTo>
                    <a:pt x="1049" y="212"/>
                  </a:lnTo>
                  <a:lnTo>
                    <a:pt x="1057" y="344"/>
                  </a:lnTo>
                  <a:lnTo>
                    <a:pt x="1062" y="412"/>
                  </a:lnTo>
                  <a:lnTo>
                    <a:pt x="1092" y="488"/>
                  </a:lnTo>
                  <a:lnTo>
                    <a:pt x="1092" y="594"/>
                  </a:lnTo>
                  <a:lnTo>
                    <a:pt x="1113" y="688"/>
                  </a:lnTo>
                  <a:lnTo>
                    <a:pt x="1101" y="811"/>
                  </a:lnTo>
                  <a:lnTo>
                    <a:pt x="1071" y="888"/>
                  </a:lnTo>
                  <a:lnTo>
                    <a:pt x="951" y="849"/>
                  </a:lnTo>
                  <a:lnTo>
                    <a:pt x="948" y="849"/>
                  </a:lnTo>
                  <a:lnTo>
                    <a:pt x="947" y="849"/>
                  </a:lnTo>
                  <a:lnTo>
                    <a:pt x="943" y="849"/>
                  </a:lnTo>
                  <a:lnTo>
                    <a:pt x="940" y="851"/>
                  </a:lnTo>
                  <a:lnTo>
                    <a:pt x="932" y="851"/>
                  </a:lnTo>
                  <a:lnTo>
                    <a:pt x="927" y="856"/>
                  </a:lnTo>
                  <a:lnTo>
                    <a:pt x="919" y="856"/>
                  </a:lnTo>
                  <a:lnTo>
                    <a:pt x="915" y="860"/>
                  </a:lnTo>
                  <a:lnTo>
                    <a:pt x="906" y="860"/>
                  </a:lnTo>
                  <a:lnTo>
                    <a:pt x="899" y="864"/>
                  </a:lnTo>
                  <a:lnTo>
                    <a:pt x="891" y="864"/>
                  </a:lnTo>
                  <a:lnTo>
                    <a:pt x="887" y="868"/>
                  </a:lnTo>
                  <a:lnTo>
                    <a:pt x="878" y="868"/>
                  </a:lnTo>
                  <a:lnTo>
                    <a:pt x="874" y="871"/>
                  </a:lnTo>
                  <a:lnTo>
                    <a:pt x="870" y="871"/>
                  </a:lnTo>
                  <a:lnTo>
                    <a:pt x="867" y="875"/>
                  </a:lnTo>
                  <a:lnTo>
                    <a:pt x="860" y="875"/>
                  </a:lnTo>
                  <a:lnTo>
                    <a:pt x="853" y="877"/>
                  </a:lnTo>
                  <a:lnTo>
                    <a:pt x="842" y="878"/>
                  </a:lnTo>
                  <a:lnTo>
                    <a:pt x="831" y="882"/>
                  </a:lnTo>
                  <a:lnTo>
                    <a:pt x="814" y="885"/>
                  </a:lnTo>
                  <a:lnTo>
                    <a:pt x="800" y="889"/>
                  </a:lnTo>
                  <a:lnTo>
                    <a:pt x="783" y="893"/>
                  </a:lnTo>
                  <a:lnTo>
                    <a:pt x="768" y="898"/>
                  </a:lnTo>
                  <a:lnTo>
                    <a:pt x="751" y="900"/>
                  </a:lnTo>
                  <a:lnTo>
                    <a:pt x="734" y="905"/>
                  </a:lnTo>
                  <a:lnTo>
                    <a:pt x="720" y="909"/>
                  </a:lnTo>
                  <a:lnTo>
                    <a:pt x="709" y="913"/>
                  </a:lnTo>
                  <a:lnTo>
                    <a:pt x="697" y="913"/>
                  </a:lnTo>
                  <a:lnTo>
                    <a:pt x="690" y="917"/>
                  </a:lnTo>
                  <a:lnTo>
                    <a:pt x="684" y="919"/>
                  </a:lnTo>
                  <a:lnTo>
                    <a:pt x="684" y="921"/>
                  </a:lnTo>
                  <a:lnTo>
                    <a:pt x="578" y="938"/>
                  </a:lnTo>
                  <a:lnTo>
                    <a:pt x="475" y="921"/>
                  </a:lnTo>
                  <a:lnTo>
                    <a:pt x="294" y="982"/>
                  </a:lnTo>
                  <a:lnTo>
                    <a:pt x="291" y="979"/>
                  </a:lnTo>
                  <a:lnTo>
                    <a:pt x="288" y="976"/>
                  </a:lnTo>
                  <a:lnTo>
                    <a:pt x="284" y="972"/>
                  </a:lnTo>
                  <a:lnTo>
                    <a:pt x="281" y="972"/>
                  </a:lnTo>
                  <a:lnTo>
                    <a:pt x="277" y="969"/>
                  </a:lnTo>
                  <a:lnTo>
                    <a:pt x="275" y="969"/>
                  </a:lnTo>
                  <a:lnTo>
                    <a:pt x="270" y="966"/>
                  </a:lnTo>
                  <a:lnTo>
                    <a:pt x="266" y="966"/>
                  </a:lnTo>
                  <a:lnTo>
                    <a:pt x="261" y="966"/>
                  </a:lnTo>
                  <a:lnTo>
                    <a:pt x="257" y="968"/>
                  </a:lnTo>
                  <a:lnTo>
                    <a:pt x="250" y="969"/>
                  </a:lnTo>
                  <a:lnTo>
                    <a:pt x="246" y="973"/>
                  </a:lnTo>
                  <a:lnTo>
                    <a:pt x="242" y="977"/>
                  </a:lnTo>
                  <a:lnTo>
                    <a:pt x="238" y="986"/>
                  </a:lnTo>
                  <a:lnTo>
                    <a:pt x="235" y="986"/>
                  </a:lnTo>
                  <a:lnTo>
                    <a:pt x="233" y="986"/>
                  </a:lnTo>
                  <a:lnTo>
                    <a:pt x="233" y="987"/>
                  </a:lnTo>
                  <a:lnTo>
                    <a:pt x="229" y="987"/>
                  </a:lnTo>
                  <a:lnTo>
                    <a:pt x="229" y="991"/>
                  </a:lnTo>
                  <a:lnTo>
                    <a:pt x="226" y="993"/>
                  </a:lnTo>
                  <a:lnTo>
                    <a:pt x="226" y="997"/>
                  </a:lnTo>
                  <a:lnTo>
                    <a:pt x="222" y="1000"/>
                  </a:lnTo>
                  <a:lnTo>
                    <a:pt x="221" y="1004"/>
                  </a:lnTo>
                  <a:lnTo>
                    <a:pt x="217" y="1008"/>
                  </a:lnTo>
                  <a:lnTo>
                    <a:pt x="217" y="1014"/>
                  </a:lnTo>
                  <a:lnTo>
                    <a:pt x="213" y="1018"/>
                  </a:lnTo>
                  <a:lnTo>
                    <a:pt x="213" y="1026"/>
                  </a:lnTo>
                  <a:lnTo>
                    <a:pt x="208" y="1035"/>
                  </a:lnTo>
                  <a:lnTo>
                    <a:pt x="208" y="1045"/>
                  </a:lnTo>
                  <a:lnTo>
                    <a:pt x="169" y="1084"/>
                  </a:lnTo>
                  <a:lnTo>
                    <a:pt x="136" y="1126"/>
                  </a:lnTo>
                  <a:lnTo>
                    <a:pt x="119" y="1130"/>
                  </a:lnTo>
                  <a:lnTo>
                    <a:pt x="106" y="1147"/>
                  </a:lnTo>
                  <a:lnTo>
                    <a:pt x="63" y="1168"/>
                  </a:lnTo>
                  <a:lnTo>
                    <a:pt x="50" y="1159"/>
                  </a:lnTo>
                  <a:close/>
                </a:path>
              </a:pathLst>
            </a:custGeom>
            <a:solidFill>
              <a:srgbClr val="8D7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6" name="Freeform 60"/>
            <p:cNvSpPr>
              <a:spLocks/>
            </p:cNvSpPr>
            <p:nvPr/>
          </p:nvSpPr>
          <p:spPr bwMode="auto">
            <a:xfrm>
              <a:off x="4204" y="1336"/>
              <a:ext cx="1089" cy="1130"/>
            </a:xfrm>
            <a:custGeom>
              <a:avLst/>
              <a:gdLst>
                <a:gd name="T0" fmla="*/ 5 w 1089"/>
                <a:gd name="T1" fmla="*/ 1007 h 1130"/>
                <a:gd name="T2" fmla="*/ 47 w 1089"/>
                <a:gd name="T3" fmla="*/ 744 h 1130"/>
                <a:gd name="T4" fmla="*/ 13 w 1089"/>
                <a:gd name="T5" fmla="*/ 442 h 1130"/>
                <a:gd name="T6" fmla="*/ 38 w 1089"/>
                <a:gd name="T7" fmla="*/ 123 h 1130"/>
                <a:gd name="T8" fmla="*/ 230 w 1089"/>
                <a:gd name="T9" fmla="*/ 68 h 1130"/>
                <a:gd name="T10" fmla="*/ 430 w 1089"/>
                <a:gd name="T11" fmla="*/ 56 h 1130"/>
                <a:gd name="T12" fmla="*/ 570 w 1089"/>
                <a:gd name="T13" fmla="*/ 25 h 1130"/>
                <a:gd name="T14" fmla="*/ 770 w 1089"/>
                <a:gd name="T15" fmla="*/ 8 h 1130"/>
                <a:gd name="T16" fmla="*/ 982 w 1089"/>
                <a:gd name="T17" fmla="*/ 47 h 1130"/>
                <a:gd name="T18" fmla="*/ 1020 w 1089"/>
                <a:gd name="T19" fmla="*/ 208 h 1130"/>
                <a:gd name="T20" fmla="*/ 1037 w 1089"/>
                <a:gd name="T21" fmla="*/ 400 h 1130"/>
                <a:gd name="T22" fmla="*/ 1064 w 1089"/>
                <a:gd name="T23" fmla="*/ 573 h 1130"/>
                <a:gd name="T24" fmla="*/ 1072 w 1089"/>
                <a:gd name="T25" fmla="*/ 786 h 1130"/>
                <a:gd name="T26" fmla="*/ 927 w 1089"/>
                <a:gd name="T27" fmla="*/ 825 h 1130"/>
                <a:gd name="T28" fmla="*/ 922 w 1089"/>
                <a:gd name="T29" fmla="*/ 825 h 1130"/>
                <a:gd name="T30" fmla="*/ 915 w 1089"/>
                <a:gd name="T31" fmla="*/ 827 h 1130"/>
                <a:gd name="T32" fmla="*/ 903 w 1089"/>
                <a:gd name="T33" fmla="*/ 831 h 1130"/>
                <a:gd name="T34" fmla="*/ 890 w 1089"/>
                <a:gd name="T35" fmla="*/ 835 h 1130"/>
                <a:gd name="T36" fmla="*/ 875 w 1089"/>
                <a:gd name="T37" fmla="*/ 839 h 1130"/>
                <a:gd name="T38" fmla="*/ 862 w 1089"/>
                <a:gd name="T39" fmla="*/ 843 h 1130"/>
                <a:gd name="T40" fmla="*/ 850 w 1089"/>
                <a:gd name="T41" fmla="*/ 846 h 1130"/>
                <a:gd name="T42" fmla="*/ 843 w 1089"/>
                <a:gd name="T43" fmla="*/ 850 h 1130"/>
                <a:gd name="T44" fmla="*/ 829 w 1089"/>
                <a:gd name="T45" fmla="*/ 852 h 1130"/>
                <a:gd name="T46" fmla="*/ 806 w 1089"/>
                <a:gd name="T47" fmla="*/ 857 h 1130"/>
                <a:gd name="T48" fmla="*/ 777 w 1089"/>
                <a:gd name="T49" fmla="*/ 866 h 1130"/>
                <a:gd name="T50" fmla="*/ 745 w 1089"/>
                <a:gd name="T51" fmla="*/ 874 h 1130"/>
                <a:gd name="T52" fmla="*/ 711 w 1089"/>
                <a:gd name="T53" fmla="*/ 881 h 1130"/>
                <a:gd name="T54" fmla="*/ 685 w 1089"/>
                <a:gd name="T55" fmla="*/ 890 h 1130"/>
                <a:gd name="T56" fmla="*/ 665 w 1089"/>
                <a:gd name="T57" fmla="*/ 894 h 1130"/>
                <a:gd name="T58" fmla="*/ 659 w 1089"/>
                <a:gd name="T59" fmla="*/ 897 h 1130"/>
                <a:gd name="T60" fmla="*/ 451 w 1089"/>
                <a:gd name="T61" fmla="*/ 892 h 1130"/>
                <a:gd name="T62" fmla="*/ 279 w 1089"/>
                <a:gd name="T63" fmla="*/ 950 h 1130"/>
                <a:gd name="T64" fmla="*/ 276 w 1089"/>
                <a:gd name="T65" fmla="*/ 947 h 1130"/>
                <a:gd name="T66" fmla="*/ 272 w 1089"/>
                <a:gd name="T67" fmla="*/ 943 h 1130"/>
                <a:gd name="T68" fmla="*/ 265 w 1089"/>
                <a:gd name="T69" fmla="*/ 940 h 1130"/>
                <a:gd name="T70" fmla="*/ 259 w 1089"/>
                <a:gd name="T71" fmla="*/ 937 h 1130"/>
                <a:gd name="T72" fmla="*/ 251 w 1089"/>
                <a:gd name="T73" fmla="*/ 937 h 1130"/>
                <a:gd name="T74" fmla="*/ 242 w 1089"/>
                <a:gd name="T75" fmla="*/ 939 h 1130"/>
                <a:gd name="T76" fmla="*/ 234 w 1089"/>
                <a:gd name="T77" fmla="*/ 946 h 1130"/>
                <a:gd name="T78" fmla="*/ 227 w 1089"/>
                <a:gd name="T79" fmla="*/ 953 h 1130"/>
                <a:gd name="T80" fmla="*/ 226 w 1089"/>
                <a:gd name="T81" fmla="*/ 953 h 1130"/>
                <a:gd name="T82" fmla="*/ 221 w 1089"/>
                <a:gd name="T83" fmla="*/ 954 h 1130"/>
                <a:gd name="T84" fmla="*/ 219 w 1089"/>
                <a:gd name="T85" fmla="*/ 961 h 1130"/>
                <a:gd name="T86" fmla="*/ 214 w 1089"/>
                <a:gd name="T87" fmla="*/ 968 h 1130"/>
                <a:gd name="T88" fmla="*/ 209 w 1089"/>
                <a:gd name="T89" fmla="*/ 976 h 1130"/>
                <a:gd name="T90" fmla="*/ 205 w 1089"/>
                <a:gd name="T91" fmla="*/ 986 h 1130"/>
                <a:gd name="T92" fmla="*/ 201 w 1089"/>
                <a:gd name="T93" fmla="*/ 1003 h 1130"/>
                <a:gd name="T94" fmla="*/ 167 w 1089"/>
                <a:gd name="T95" fmla="*/ 1046 h 1130"/>
                <a:gd name="T96" fmla="*/ 119 w 1089"/>
                <a:gd name="T97" fmla="*/ 1092 h 1130"/>
                <a:gd name="T98" fmla="*/ 69 w 1089"/>
                <a:gd name="T99" fmla="*/ 1130 h 1130"/>
                <a:gd name="T100" fmla="*/ 56 w 1089"/>
                <a:gd name="T101" fmla="*/ 1122 h 11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89"/>
                <a:gd name="T154" fmla="*/ 0 h 1130"/>
                <a:gd name="T155" fmla="*/ 1089 w 1089"/>
                <a:gd name="T156" fmla="*/ 1130 h 11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89" h="1130">
                  <a:moveTo>
                    <a:pt x="56" y="1122"/>
                  </a:moveTo>
                  <a:lnTo>
                    <a:pt x="5" y="1007"/>
                  </a:lnTo>
                  <a:lnTo>
                    <a:pt x="0" y="867"/>
                  </a:lnTo>
                  <a:lnTo>
                    <a:pt x="47" y="744"/>
                  </a:lnTo>
                  <a:lnTo>
                    <a:pt x="9" y="629"/>
                  </a:lnTo>
                  <a:lnTo>
                    <a:pt x="13" y="442"/>
                  </a:lnTo>
                  <a:lnTo>
                    <a:pt x="51" y="327"/>
                  </a:lnTo>
                  <a:lnTo>
                    <a:pt x="38" y="123"/>
                  </a:lnTo>
                  <a:lnTo>
                    <a:pt x="56" y="29"/>
                  </a:lnTo>
                  <a:lnTo>
                    <a:pt x="230" y="68"/>
                  </a:lnTo>
                  <a:lnTo>
                    <a:pt x="357" y="68"/>
                  </a:lnTo>
                  <a:lnTo>
                    <a:pt x="430" y="56"/>
                  </a:lnTo>
                  <a:lnTo>
                    <a:pt x="493" y="38"/>
                  </a:lnTo>
                  <a:lnTo>
                    <a:pt x="570" y="25"/>
                  </a:lnTo>
                  <a:lnTo>
                    <a:pt x="659" y="56"/>
                  </a:lnTo>
                  <a:lnTo>
                    <a:pt x="770" y="8"/>
                  </a:lnTo>
                  <a:lnTo>
                    <a:pt x="889" y="0"/>
                  </a:lnTo>
                  <a:lnTo>
                    <a:pt x="982" y="47"/>
                  </a:lnTo>
                  <a:lnTo>
                    <a:pt x="987" y="106"/>
                  </a:lnTo>
                  <a:lnTo>
                    <a:pt x="1020" y="208"/>
                  </a:lnTo>
                  <a:lnTo>
                    <a:pt x="1029" y="336"/>
                  </a:lnTo>
                  <a:lnTo>
                    <a:pt x="1037" y="400"/>
                  </a:lnTo>
                  <a:lnTo>
                    <a:pt x="1064" y="471"/>
                  </a:lnTo>
                  <a:lnTo>
                    <a:pt x="1064" y="573"/>
                  </a:lnTo>
                  <a:lnTo>
                    <a:pt x="1089" y="663"/>
                  </a:lnTo>
                  <a:lnTo>
                    <a:pt x="1072" y="786"/>
                  </a:lnTo>
                  <a:lnTo>
                    <a:pt x="1041" y="859"/>
                  </a:lnTo>
                  <a:lnTo>
                    <a:pt x="927" y="825"/>
                  </a:lnTo>
                  <a:lnTo>
                    <a:pt x="924" y="825"/>
                  </a:lnTo>
                  <a:lnTo>
                    <a:pt x="922" y="825"/>
                  </a:lnTo>
                  <a:lnTo>
                    <a:pt x="918" y="825"/>
                  </a:lnTo>
                  <a:lnTo>
                    <a:pt x="915" y="827"/>
                  </a:lnTo>
                  <a:lnTo>
                    <a:pt x="907" y="827"/>
                  </a:lnTo>
                  <a:lnTo>
                    <a:pt x="903" y="831"/>
                  </a:lnTo>
                  <a:lnTo>
                    <a:pt x="894" y="831"/>
                  </a:lnTo>
                  <a:lnTo>
                    <a:pt x="890" y="835"/>
                  </a:lnTo>
                  <a:lnTo>
                    <a:pt x="882" y="835"/>
                  </a:lnTo>
                  <a:lnTo>
                    <a:pt x="875" y="839"/>
                  </a:lnTo>
                  <a:lnTo>
                    <a:pt x="866" y="839"/>
                  </a:lnTo>
                  <a:lnTo>
                    <a:pt x="862" y="843"/>
                  </a:lnTo>
                  <a:lnTo>
                    <a:pt x="854" y="843"/>
                  </a:lnTo>
                  <a:lnTo>
                    <a:pt x="850" y="846"/>
                  </a:lnTo>
                  <a:lnTo>
                    <a:pt x="845" y="846"/>
                  </a:lnTo>
                  <a:lnTo>
                    <a:pt x="843" y="850"/>
                  </a:lnTo>
                  <a:lnTo>
                    <a:pt x="836" y="850"/>
                  </a:lnTo>
                  <a:lnTo>
                    <a:pt x="829" y="852"/>
                  </a:lnTo>
                  <a:lnTo>
                    <a:pt x="817" y="853"/>
                  </a:lnTo>
                  <a:lnTo>
                    <a:pt x="806" y="857"/>
                  </a:lnTo>
                  <a:lnTo>
                    <a:pt x="791" y="862"/>
                  </a:lnTo>
                  <a:lnTo>
                    <a:pt x="777" y="866"/>
                  </a:lnTo>
                  <a:lnTo>
                    <a:pt x="760" y="870"/>
                  </a:lnTo>
                  <a:lnTo>
                    <a:pt x="745" y="874"/>
                  </a:lnTo>
                  <a:lnTo>
                    <a:pt x="728" y="877"/>
                  </a:lnTo>
                  <a:lnTo>
                    <a:pt x="711" y="881"/>
                  </a:lnTo>
                  <a:lnTo>
                    <a:pt x="697" y="885"/>
                  </a:lnTo>
                  <a:lnTo>
                    <a:pt x="685" y="890"/>
                  </a:lnTo>
                  <a:lnTo>
                    <a:pt x="672" y="890"/>
                  </a:lnTo>
                  <a:lnTo>
                    <a:pt x="665" y="894"/>
                  </a:lnTo>
                  <a:lnTo>
                    <a:pt x="659" y="894"/>
                  </a:lnTo>
                  <a:lnTo>
                    <a:pt x="659" y="897"/>
                  </a:lnTo>
                  <a:lnTo>
                    <a:pt x="549" y="909"/>
                  </a:lnTo>
                  <a:lnTo>
                    <a:pt x="451" y="892"/>
                  </a:lnTo>
                  <a:lnTo>
                    <a:pt x="282" y="953"/>
                  </a:lnTo>
                  <a:lnTo>
                    <a:pt x="279" y="950"/>
                  </a:lnTo>
                  <a:lnTo>
                    <a:pt x="276" y="947"/>
                  </a:lnTo>
                  <a:lnTo>
                    <a:pt x="272" y="943"/>
                  </a:lnTo>
                  <a:lnTo>
                    <a:pt x="269" y="943"/>
                  </a:lnTo>
                  <a:lnTo>
                    <a:pt x="265" y="940"/>
                  </a:lnTo>
                  <a:lnTo>
                    <a:pt x="259" y="937"/>
                  </a:lnTo>
                  <a:lnTo>
                    <a:pt x="255" y="937"/>
                  </a:lnTo>
                  <a:lnTo>
                    <a:pt x="251" y="937"/>
                  </a:lnTo>
                  <a:lnTo>
                    <a:pt x="247" y="939"/>
                  </a:lnTo>
                  <a:lnTo>
                    <a:pt x="242" y="939"/>
                  </a:lnTo>
                  <a:lnTo>
                    <a:pt x="238" y="941"/>
                  </a:lnTo>
                  <a:lnTo>
                    <a:pt x="234" y="946"/>
                  </a:lnTo>
                  <a:lnTo>
                    <a:pt x="230" y="953"/>
                  </a:lnTo>
                  <a:lnTo>
                    <a:pt x="227" y="953"/>
                  </a:lnTo>
                  <a:lnTo>
                    <a:pt x="226" y="953"/>
                  </a:lnTo>
                  <a:lnTo>
                    <a:pt x="226" y="954"/>
                  </a:lnTo>
                  <a:lnTo>
                    <a:pt x="221" y="954"/>
                  </a:lnTo>
                  <a:lnTo>
                    <a:pt x="221" y="958"/>
                  </a:lnTo>
                  <a:lnTo>
                    <a:pt x="219" y="961"/>
                  </a:lnTo>
                  <a:lnTo>
                    <a:pt x="219" y="965"/>
                  </a:lnTo>
                  <a:lnTo>
                    <a:pt x="214" y="968"/>
                  </a:lnTo>
                  <a:lnTo>
                    <a:pt x="213" y="972"/>
                  </a:lnTo>
                  <a:lnTo>
                    <a:pt x="209" y="976"/>
                  </a:lnTo>
                  <a:lnTo>
                    <a:pt x="209" y="982"/>
                  </a:lnTo>
                  <a:lnTo>
                    <a:pt x="205" y="986"/>
                  </a:lnTo>
                  <a:lnTo>
                    <a:pt x="205" y="995"/>
                  </a:lnTo>
                  <a:lnTo>
                    <a:pt x="201" y="1003"/>
                  </a:lnTo>
                  <a:lnTo>
                    <a:pt x="201" y="1011"/>
                  </a:lnTo>
                  <a:lnTo>
                    <a:pt x="167" y="1046"/>
                  </a:lnTo>
                  <a:lnTo>
                    <a:pt x="132" y="1088"/>
                  </a:lnTo>
                  <a:lnTo>
                    <a:pt x="119" y="1092"/>
                  </a:lnTo>
                  <a:lnTo>
                    <a:pt x="107" y="1109"/>
                  </a:lnTo>
                  <a:lnTo>
                    <a:pt x="69" y="1130"/>
                  </a:lnTo>
                  <a:lnTo>
                    <a:pt x="56" y="1122"/>
                  </a:lnTo>
                  <a:close/>
                </a:path>
              </a:pathLst>
            </a:custGeom>
            <a:solidFill>
              <a:srgbClr val="93788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7" name="Freeform 61"/>
            <p:cNvSpPr>
              <a:spLocks/>
            </p:cNvSpPr>
            <p:nvPr/>
          </p:nvSpPr>
          <p:spPr bwMode="auto">
            <a:xfrm>
              <a:off x="4213" y="1365"/>
              <a:ext cx="1067" cy="1089"/>
            </a:xfrm>
            <a:custGeom>
              <a:avLst/>
              <a:gdLst>
                <a:gd name="T0" fmla="*/ 8 w 1067"/>
                <a:gd name="T1" fmla="*/ 970 h 1089"/>
                <a:gd name="T2" fmla="*/ 52 w 1067"/>
                <a:gd name="T3" fmla="*/ 719 h 1089"/>
                <a:gd name="T4" fmla="*/ 17 w 1067"/>
                <a:gd name="T5" fmla="*/ 426 h 1089"/>
                <a:gd name="T6" fmla="*/ 42 w 1067"/>
                <a:gd name="T7" fmla="*/ 119 h 1089"/>
                <a:gd name="T8" fmla="*/ 229 w 1067"/>
                <a:gd name="T9" fmla="*/ 73 h 1089"/>
                <a:gd name="T10" fmla="*/ 421 w 1067"/>
                <a:gd name="T11" fmla="*/ 56 h 1089"/>
                <a:gd name="T12" fmla="*/ 557 w 1067"/>
                <a:gd name="T13" fmla="*/ 27 h 1089"/>
                <a:gd name="T14" fmla="*/ 748 w 1067"/>
                <a:gd name="T15" fmla="*/ 9 h 1089"/>
                <a:gd name="T16" fmla="*/ 952 w 1067"/>
                <a:gd name="T17" fmla="*/ 52 h 1089"/>
                <a:gd name="T18" fmla="*/ 994 w 1067"/>
                <a:gd name="T19" fmla="*/ 200 h 1089"/>
                <a:gd name="T20" fmla="*/ 1011 w 1067"/>
                <a:gd name="T21" fmla="*/ 384 h 1089"/>
                <a:gd name="T22" fmla="*/ 1041 w 1067"/>
                <a:gd name="T23" fmla="*/ 553 h 1089"/>
                <a:gd name="T24" fmla="*/ 1050 w 1067"/>
                <a:gd name="T25" fmla="*/ 757 h 1089"/>
                <a:gd name="T26" fmla="*/ 901 w 1067"/>
                <a:gd name="T27" fmla="*/ 796 h 1089"/>
                <a:gd name="T28" fmla="*/ 897 w 1067"/>
                <a:gd name="T29" fmla="*/ 796 h 1089"/>
                <a:gd name="T30" fmla="*/ 890 w 1067"/>
                <a:gd name="T31" fmla="*/ 799 h 1089"/>
                <a:gd name="T32" fmla="*/ 878 w 1067"/>
                <a:gd name="T33" fmla="*/ 803 h 1089"/>
                <a:gd name="T34" fmla="*/ 869 w 1067"/>
                <a:gd name="T35" fmla="*/ 810 h 1089"/>
                <a:gd name="T36" fmla="*/ 855 w 1067"/>
                <a:gd name="T37" fmla="*/ 814 h 1089"/>
                <a:gd name="T38" fmla="*/ 842 w 1067"/>
                <a:gd name="T39" fmla="*/ 820 h 1089"/>
                <a:gd name="T40" fmla="*/ 832 w 1067"/>
                <a:gd name="T41" fmla="*/ 823 h 1089"/>
                <a:gd name="T42" fmla="*/ 825 w 1067"/>
                <a:gd name="T43" fmla="*/ 826 h 1089"/>
                <a:gd name="T44" fmla="*/ 810 w 1067"/>
                <a:gd name="T45" fmla="*/ 827 h 1089"/>
                <a:gd name="T46" fmla="*/ 786 w 1067"/>
                <a:gd name="T47" fmla="*/ 833 h 1089"/>
                <a:gd name="T48" fmla="*/ 755 w 1067"/>
                <a:gd name="T49" fmla="*/ 841 h 1089"/>
                <a:gd name="T50" fmla="*/ 723 w 1067"/>
                <a:gd name="T51" fmla="*/ 851 h 1089"/>
                <a:gd name="T52" fmla="*/ 690 w 1067"/>
                <a:gd name="T53" fmla="*/ 858 h 1089"/>
                <a:gd name="T54" fmla="*/ 663 w 1067"/>
                <a:gd name="T55" fmla="*/ 866 h 1089"/>
                <a:gd name="T56" fmla="*/ 643 w 1067"/>
                <a:gd name="T57" fmla="*/ 872 h 1089"/>
                <a:gd name="T58" fmla="*/ 638 w 1067"/>
                <a:gd name="T59" fmla="*/ 876 h 1089"/>
                <a:gd name="T60" fmla="*/ 434 w 1067"/>
                <a:gd name="T61" fmla="*/ 868 h 1089"/>
                <a:gd name="T62" fmla="*/ 270 w 1067"/>
                <a:gd name="T63" fmla="*/ 917 h 1089"/>
                <a:gd name="T64" fmla="*/ 267 w 1067"/>
                <a:gd name="T65" fmla="*/ 914 h 1089"/>
                <a:gd name="T66" fmla="*/ 263 w 1067"/>
                <a:gd name="T67" fmla="*/ 910 h 1089"/>
                <a:gd name="T68" fmla="*/ 256 w 1067"/>
                <a:gd name="T69" fmla="*/ 910 h 1089"/>
                <a:gd name="T70" fmla="*/ 250 w 1067"/>
                <a:gd name="T71" fmla="*/ 907 h 1089"/>
                <a:gd name="T72" fmla="*/ 242 w 1067"/>
                <a:gd name="T73" fmla="*/ 907 h 1089"/>
                <a:gd name="T74" fmla="*/ 233 w 1067"/>
                <a:gd name="T75" fmla="*/ 908 h 1089"/>
                <a:gd name="T76" fmla="*/ 225 w 1067"/>
                <a:gd name="T77" fmla="*/ 917 h 1089"/>
                <a:gd name="T78" fmla="*/ 218 w 1067"/>
                <a:gd name="T79" fmla="*/ 924 h 1089"/>
                <a:gd name="T80" fmla="*/ 217 w 1067"/>
                <a:gd name="T81" fmla="*/ 924 h 1089"/>
                <a:gd name="T82" fmla="*/ 212 w 1067"/>
                <a:gd name="T83" fmla="*/ 925 h 1089"/>
                <a:gd name="T84" fmla="*/ 211 w 1067"/>
                <a:gd name="T85" fmla="*/ 931 h 1089"/>
                <a:gd name="T86" fmla="*/ 207 w 1067"/>
                <a:gd name="T87" fmla="*/ 938 h 1089"/>
                <a:gd name="T88" fmla="*/ 203 w 1067"/>
                <a:gd name="T89" fmla="*/ 946 h 1089"/>
                <a:gd name="T90" fmla="*/ 199 w 1067"/>
                <a:gd name="T91" fmla="*/ 956 h 1089"/>
                <a:gd name="T92" fmla="*/ 196 w 1067"/>
                <a:gd name="T93" fmla="*/ 970 h 1089"/>
                <a:gd name="T94" fmla="*/ 162 w 1067"/>
                <a:gd name="T95" fmla="*/ 1012 h 1089"/>
                <a:gd name="T96" fmla="*/ 119 w 1067"/>
                <a:gd name="T97" fmla="*/ 1055 h 1089"/>
                <a:gd name="T98" fmla="*/ 73 w 1067"/>
                <a:gd name="T99" fmla="*/ 1089 h 1089"/>
                <a:gd name="T100" fmla="*/ 64 w 1067"/>
                <a:gd name="T101" fmla="*/ 1084 h 108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67"/>
                <a:gd name="T154" fmla="*/ 0 h 1089"/>
                <a:gd name="T155" fmla="*/ 1067 w 1067"/>
                <a:gd name="T156" fmla="*/ 1089 h 108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67" h="1089">
                  <a:moveTo>
                    <a:pt x="64" y="1084"/>
                  </a:moveTo>
                  <a:lnTo>
                    <a:pt x="8" y="970"/>
                  </a:lnTo>
                  <a:lnTo>
                    <a:pt x="0" y="838"/>
                  </a:lnTo>
                  <a:lnTo>
                    <a:pt x="52" y="719"/>
                  </a:lnTo>
                  <a:lnTo>
                    <a:pt x="12" y="609"/>
                  </a:lnTo>
                  <a:lnTo>
                    <a:pt x="17" y="426"/>
                  </a:lnTo>
                  <a:lnTo>
                    <a:pt x="60" y="323"/>
                  </a:lnTo>
                  <a:lnTo>
                    <a:pt x="42" y="119"/>
                  </a:lnTo>
                  <a:lnTo>
                    <a:pt x="64" y="31"/>
                  </a:lnTo>
                  <a:lnTo>
                    <a:pt x="229" y="73"/>
                  </a:lnTo>
                  <a:lnTo>
                    <a:pt x="352" y="73"/>
                  </a:lnTo>
                  <a:lnTo>
                    <a:pt x="421" y="56"/>
                  </a:lnTo>
                  <a:lnTo>
                    <a:pt x="480" y="39"/>
                  </a:lnTo>
                  <a:lnTo>
                    <a:pt x="557" y="27"/>
                  </a:lnTo>
                  <a:lnTo>
                    <a:pt x="642" y="56"/>
                  </a:lnTo>
                  <a:lnTo>
                    <a:pt x="748" y="9"/>
                  </a:lnTo>
                  <a:lnTo>
                    <a:pt x="867" y="0"/>
                  </a:lnTo>
                  <a:lnTo>
                    <a:pt x="952" y="52"/>
                  </a:lnTo>
                  <a:lnTo>
                    <a:pt x="961" y="102"/>
                  </a:lnTo>
                  <a:lnTo>
                    <a:pt x="994" y="200"/>
                  </a:lnTo>
                  <a:lnTo>
                    <a:pt x="1003" y="328"/>
                  </a:lnTo>
                  <a:lnTo>
                    <a:pt x="1011" y="384"/>
                  </a:lnTo>
                  <a:lnTo>
                    <a:pt x="1041" y="455"/>
                  </a:lnTo>
                  <a:lnTo>
                    <a:pt x="1041" y="553"/>
                  </a:lnTo>
                  <a:lnTo>
                    <a:pt x="1067" y="638"/>
                  </a:lnTo>
                  <a:lnTo>
                    <a:pt x="1050" y="757"/>
                  </a:lnTo>
                  <a:lnTo>
                    <a:pt x="1020" y="830"/>
                  </a:lnTo>
                  <a:lnTo>
                    <a:pt x="901" y="796"/>
                  </a:lnTo>
                  <a:lnTo>
                    <a:pt x="898" y="796"/>
                  </a:lnTo>
                  <a:lnTo>
                    <a:pt x="897" y="796"/>
                  </a:lnTo>
                  <a:lnTo>
                    <a:pt x="892" y="796"/>
                  </a:lnTo>
                  <a:lnTo>
                    <a:pt x="890" y="799"/>
                  </a:lnTo>
                  <a:lnTo>
                    <a:pt x="883" y="799"/>
                  </a:lnTo>
                  <a:lnTo>
                    <a:pt x="878" y="803"/>
                  </a:lnTo>
                  <a:lnTo>
                    <a:pt x="873" y="806"/>
                  </a:lnTo>
                  <a:lnTo>
                    <a:pt x="869" y="810"/>
                  </a:lnTo>
                  <a:lnTo>
                    <a:pt x="860" y="810"/>
                  </a:lnTo>
                  <a:lnTo>
                    <a:pt x="855" y="814"/>
                  </a:lnTo>
                  <a:lnTo>
                    <a:pt x="846" y="816"/>
                  </a:lnTo>
                  <a:lnTo>
                    <a:pt x="842" y="820"/>
                  </a:lnTo>
                  <a:lnTo>
                    <a:pt x="836" y="820"/>
                  </a:lnTo>
                  <a:lnTo>
                    <a:pt x="832" y="823"/>
                  </a:lnTo>
                  <a:lnTo>
                    <a:pt x="828" y="823"/>
                  </a:lnTo>
                  <a:lnTo>
                    <a:pt x="825" y="826"/>
                  </a:lnTo>
                  <a:lnTo>
                    <a:pt x="818" y="826"/>
                  </a:lnTo>
                  <a:lnTo>
                    <a:pt x="810" y="827"/>
                  </a:lnTo>
                  <a:lnTo>
                    <a:pt x="799" y="828"/>
                  </a:lnTo>
                  <a:lnTo>
                    <a:pt x="786" y="833"/>
                  </a:lnTo>
                  <a:lnTo>
                    <a:pt x="769" y="837"/>
                  </a:lnTo>
                  <a:lnTo>
                    <a:pt x="755" y="841"/>
                  </a:lnTo>
                  <a:lnTo>
                    <a:pt x="738" y="845"/>
                  </a:lnTo>
                  <a:lnTo>
                    <a:pt x="723" y="851"/>
                  </a:lnTo>
                  <a:lnTo>
                    <a:pt x="706" y="854"/>
                  </a:lnTo>
                  <a:lnTo>
                    <a:pt x="690" y="858"/>
                  </a:lnTo>
                  <a:lnTo>
                    <a:pt x="676" y="862"/>
                  </a:lnTo>
                  <a:lnTo>
                    <a:pt x="663" y="866"/>
                  </a:lnTo>
                  <a:lnTo>
                    <a:pt x="650" y="868"/>
                  </a:lnTo>
                  <a:lnTo>
                    <a:pt x="643" y="872"/>
                  </a:lnTo>
                  <a:lnTo>
                    <a:pt x="638" y="873"/>
                  </a:lnTo>
                  <a:lnTo>
                    <a:pt x="638" y="876"/>
                  </a:lnTo>
                  <a:lnTo>
                    <a:pt x="527" y="884"/>
                  </a:lnTo>
                  <a:lnTo>
                    <a:pt x="434" y="868"/>
                  </a:lnTo>
                  <a:lnTo>
                    <a:pt x="273" y="919"/>
                  </a:lnTo>
                  <a:lnTo>
                    <a:pt x="270" y="917"/>
                  </a:lnTo>
                  <a:lnTo>
                    <a:pt x="267" y="914"/>
                  </a:lnTo>
                  <a:lnTo>
                    <a:pt x="263" y="910"/>
                  </a:lnTo>
                  <a:lnTo>
                    <a:pt x="260" y="910"/>
                  </a:lnTo>
                  <a:lnTo>
                    <a:pt x="256" y="910"/>
                  </a:lnTo>
                  <a:lnTo>
                    <a:pt x="250" y="907"/>
                  </a:lnTo>
                  <a:lnTo>
                    <a:pt x="246" y="907"/>
                  </a:lnTo>
                  <a:lnTo>
                    <a:pt x="242" y="907"/>
                  </a:lnTo>
                  <a:lnTo>
                    <a:pt x="238" y="908"/>
                  </a:lnTo>
                  <a:lnTo>
                    <a:pt x="233" y="908"/>
                  </a:lnTo>
                  <a:lnTo>
                    <a:pt x="229" y="912"/>
                  </a:lnTo>
                  <a:lnTo>
                    <a:pt x="225" y="917"/>
                  </a:lnTo>
                  <a:lnTo>
                    <a:pt x="221" y="924"/>
                  </a:lnTo>
                  <a:lnTo>
                    <a:pt x="218" y="924"/>
                  </a:lnTo>
                  <a:lnTo>
                    <a:pt x="217" y="924"/>
                  </a:lnTo>
                  <a:lnTo>
                    <a:pt x="217" y="925"/>
                  </a:lnTo>
                  <a:lnTo>
                    <a:pt x="212" y="925"/>
                  </a:lnTo>
                  <a:lnTo>
                    <a:pt x="212" y="929"/>
                  </a:lnTo>
                  <a:lnTo>
                    <a:pt x="211" y="931"/>
                  </a:lnTo>
                  <a:lnTo>
                    <a:pt x="211" y="935"/>
                  </a:lnTo>
                  <a:lnTo>
                    <a:pt x="207" y="938"/>
                  </a:lnTo>
                  <a:lnTo>
                    <a:pt x="207" y="942"/>
                  </a:lnTo>
                  <a:lnTo>
                    <a:pt x="203" y="946"/>
                  </a:lnTo>
                  <a:lnTo>
                    <a:pt x="203" y="952"/>
                  </a:lnTo>
                  <a:lnTo>
                    <a:pt x="199" y="956"/>
                  </a:lnTo>
                  <a:lnTo>
                    <a:pt x="199" y="963"/>
                  </a:lnTo>
                  <a:lnTo>
                    <a:pt x="196" y="970"/>
                  </a:lnTo>
                  <a:lnTo>
                    <a:pt x="196" y="978"/>
                  </a:lnTo>
                  <a:lnTo>
                    <a:pt x="162" y="1012"/>
                  </a:lnTo>
                  <a:lnTo>
                    <a:pt x="136" y="1051"/>
                  </a:lnTo>
                  <a:lnTo>
                    <a:pt x="119" y="1055"/>
                  </a:lnTo>
                  <a:lnTo>
                    <a:pt x="106" y="1072"/>
                  </a:lnTo>
                  <a:lnTo>
                    <a:pt x="73" y="1089"/>
                  </a:lnTo>
                  <a:lnTo>
                    <a:pt x="64" y="1084"/>
                  </a:lnTo>
                  <a:close/>
                </a:path>
              </a:pathLst>
            </a:custGeom>
            <a:solidFill>
              <a:srgbClr val="98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8" name="Freeform 62"/>
            <p:cNvSpPr>
              <a:spLocks/>
            </p:cNvSpPr>
            <p:nvPr/>
          </p:nvSpPr>
          <p:spPr bwMode="auto">
            <a:xfrm>
              <a:off x="4225" y="1396"/>
              <a:ext cx="1047" cy="1049"/>
            </a:xfrm>
            <a:custGeom>
              <a:avLst/>
              <a:gdLst>
                <a:gd name="T0" fmla="*/ 9 w 1047"/>
                <a:gd name="T1" fmla="*/ 935 h 1049"/>
                <a:gd name="T2" fmla="*/ 56 w 1047"/>
                <a:gd name="T3" fmla="*/ 693 h 1049"/>
                <a:gd name="T4" fmla="*/ 17 w 1047"/>
                <a:gd name="T5" fmla="*/ 407 h 1049"/>
                <a:gd name="T6" fmla="*/ 44 w 1047"/>
                <a:gd name="T7" fmla="*/ 119 h 1049"/>
                <a:gd name="T8" fmla="*/ 226 w 1047"/>
                <a:gd name="T9" fmla="*/ 71 h 1049"/>
                <a:gd name="T10" fmla="*/ 413 w 1047"/>
                <a:gd name="T11" fmla="*/ 59 h 1049"/>
                <a:gd name="T12" fmla="*/ 536 w 1047"/>
                <a:gd name="T13" fmla="*/ 25 h 1049"/>
                <a:gd name="T14" fmla="*/ 724 w 1047"/>
                <a:gd name="T15" fmla="*/ 8 h 1049"/>
                <a:gd name="T16" fmla="*/ 924 w 1047"/>
                <a:gd name="T17" fmla="*/ 50 h 1049"/>
                <a:gd name="T18" fmla="*/ 966 w 1047"/>
                <a:gd name="T19" fmla="*/ 195 h 1049"/>
                <a:gd name="T20" fmla="*/ 982 w 1047"/>
                <a:gd name="T21" fmla="*/ 369 h 1049"/>
                <a:gd name="T22" fmla="*/ 1016 w 1047"/>
                <a:gd name="T23" fmla="*/ 534 h 1049"/>
                <a:gd name="T24" fmla="*/ 1024 w 1047"/>
                <a:gd name="T25" fmla="*/ 730 h 1049"/>
                <a:gd name="T26" fmla="*/ 876 w 1047"/>
                <a:gd name="T27" fmla="*/ 765 h 1049"/>
                <a:gd name="T28" fmla="*/ 872 w 1047"/>
                <a:gd name="T29" fmla="*/ 765 h 1049"/>
                <a:gd name="T30" fmla="*/ 865 w 1047"/>
                <a:gd name="T31" fmla="*/ 769 h 1049"/>
                <a:gd name="T32" fmla="*/ 854 w 1047"/>
                <a:gd name="T33" fmla="*/ 774 h 1049"/>
                <a:gd name="T34" fmla="*/ 844 w 1047"/>
                <a:gd name="T35" fmla="*/ 782 h 1049"/>
                <a:gd name="T36" fmla="*/ 831 w 1047"/>
                <a:gd name="T37" fmla="*/ 786 h 1049"/>
                <a:gd name="T38" fmla="*/ 819 w 1047"/>
                <a:gd name="T39" fmla="*/ 793 h 1049"/>
                <a:gd name="T40" fmla="*/ 809 w 1047"/>
                <a:gd name="T41" fmla="*/ 796 h 1049"/>
                <a:gd name="T42" fmla="*/ 803 w 1047"/>
                <a:gd name="T43" fmla="*/ 799 h 1049"/>
                <a:gd name="T44" fmla="*/ 789 w 1047"/>
                <a:gd name="T45" fmla="*/ 800 h 1049"/>
                <a:gd name="T46" fmla="*/ 766 w 1047"/>
                <a:gd name="T47" fmla="*/ 806 h 1049"/>
                <a:gd name="T48" fmla="*/ 735 w 1047"/>
                <a:gd name="T49" fmla="*/ 814 h 1049"/>
                <a:gd name="T50" fmla="*/ 703 w 1047"/>
                <a:gd name="T51" fmla="*/ 824 h 1049"/>
                <a:gd name="T52" fmla="*/ 669 w 1047"/>
                <a:gd name="T53" fmla="*/ 831 h 1049"/>
                <a:gd name="T54" fmla="*/ 643 w 1047"/>
                <a:gd name="T55" fmla="*/ 839 h 1049"/>
                <a:gd name="T56" fmla="*/ 623 w 1047"/>
                <a:gd name="T57" fmla="*/ 845 h 1049"/>
                <a:gd name="T58" fmla="*/ 617 w 1047"/>
                <a:gd name="T59" fmla="*/ 849 h 1049"/>
                <a:gd name="T60" fmla="*/ 409 w 1047"/>
                <a:gd name="T61" fmla="*/ 837 h 1049"/>
                <a:gd name="T62" fmla="*/ 254 w 1047"/>
                <a:gd name="T63" fmla="*/ 886 h 1049"/>
                <a:gd name="T64" fmla="*/ 252 w 1047"/>
                <a:gd name="T65" fmla="*/ 884 h 1049"/>
                <a:gd name="T66" fmla="*/ 248 w 1047"/>
                <a:gd name="T67" fmla="*/ 880 h 1049"/>
                <a:gd name="T68" fmla="*/ 242 w 1047"/>
                <a:gd name="T69" fmla="*/ 880 h 1049"/>
                <a:gd name="T70" fmla="*/ 238 w 1047"/>
                <a:gd name="T71" fmla="*/ 877 h 1049"/>
                <a:gd name="T72" fmla="*/ 230 w 1047"/>
                <a:gd name="T73" fmla="*/ 877 h 1049"/>
                <a:gd name="T74" fmla="*/ 224 w 1047"/>
                <a:gd name="T75" fmla="*/ 879 h 1049"/>
                <a:gd name="T76" fmla="*/ 216 w 1047"/>
                <a:gd name="T77" fmla="*/ 887 h 1049"/>
                <a:gd name="T78" fmla="*/ 210 w 1047"/>
                <a:gd name="T79" fmla="*/ 893 h 1049"/>
                <a:gd name="T80" fmla="*/ 209 w 1047"/>
                <a:gd name="T81" fmla="*/ 893 h 1049"/>
                <a:gd name="T82" fmla="*/ 205 w 1047"/>
                <a:gd name="T83" fmla="*/ 894 h 1049"/>
                <a:gd name="T84" fmla="*/ 203 w 1047"/>
                <a:gd name="T85" fmla="*/ 898 h 1049"/>
                <a:gd name="T86" fmla="*/ 199 w 1047"/>
                <a:gd name="T87" fmla="*/ 904 h 1049"/>
                <a:gd name="T88" fmla="*/ 195 w 1047"/>
                <a:gd name="T89" fmla="*/ 912 h 1049"/>
                <a:gd name="T90" fmla="*/ 191 w 1047"/>
                <a:gd name="T91" fmla="*/ 922 h 1049"/>
                <a:gd name="T92" fmla="*/ 188 w 1047"/>
                <a:gd name="T93" fmla="*/ 935 h 1049"/>
                <a:gd name="T94" fmla="*/ 159 w 1047"/>
                <a:gd name="T95" fmla="*/ 972 h 1049"/>
                <a:gd name="T96" fmla="*/ 119 w 1047"/>
                <a:gd name="T97" fmla="*/ 1016 h 1049"/>
                <a:gd name="T98" fmla="*/ 77 w 1047"/>
                <a:gd name="T99" fmla="*/ 1049 h 1049"/>
                <a:gd name="T100" fmla="*/ 69 w 1047"/>
                <a:gd name="T101" fmla="*/ 1041 h 104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47"/>
                <a:gd name="T154" fmla="*/ 0 h 1049"/>
                <a:gd name="T155" fmla="*/ 1047 w 1047"/>
                <a:gd name="T156" fmla="*/ 1049 h 104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47" h="1049">
                  <a:moveTo>
                    <a:pt x="69" y="1041"/>
                  </a:moveTo>
                  <a:lnTo>
                    <a:pt x="9" y="935"/>
                  </a:lnTo>
                  <a:lnTo>
                    <a:pt x="0" y="803"/>
                  </a:lnTo>
                  <a:lnTo>
                    <a:pt x="56" y="693"/>
                  </a:lnTo>
                  <a:lnTo>
                    <a:pt x="13" y="586"/>
                  </a:lnTo>
                  <a:lnTo>
                    <a:pt x="17" y="407"/>
                  </a:lnTo>
                  <a:lnTo>
                    <a:pt x="65" y="313"/>
                  </a:lnTo>
                  <a:lnTo>
                    <a:pt x="44" y="119"/>
                  </a:lnTo>
                  <a:lnTo>
                    <a:pt x="69" y="29"/>
                  </a:lnTo>
                  <a:lnTo>
                    <a:pt x="226" y="71"/>
                  </a:lnTo>
                  <a:lnTo>
                    <a:pt x="345" y="71"/>
                  </a:lnTo>
                  <a:lnTo>
                    <a:pt x="413" y="59"/>
                  </a:lnTo>
                  <a:lnTo>
                    <a:pt x="463" y="42"/>
                  </a:lnTo>
                  <a:lnTo>
                    <a:pt x="536" y="25"/>
                  </a:lnTo>
                  <a:lnTo>
                    <a:pt x="626" y="59"/>
                  </a:lnTo>
                  <a:lnTo>
                    <a:pt x="724" y="8"/>
                  </a:lnTo>
                  <a:lnTo>
                    <a:pt x="838" y="0"/>
                  </a:lnTo>
                  <a:lnTo>
                    <a:pt x="924" y="50"/>
                  </a:lnTo>
                  <a:lnTo>
                    <a:pt x="928" y="98"/>
                  </a:lnTo>
                  <a:lnTo>
                    <a:pt x="966" y="195"/>
                  </a:lnTo>
                  <a:lnTo>
                    <a:pt x="974" y="319"/>
                  </a:lnTo>
                  <a:lnTo>
                    <a:pt x="982" y="369"/>
                  </a:lnTo>
                  <a:lnTo>
                    <a:pt x="1016" y="434"/>
                  </a:lnTo>
                  <a:lnTo>
                    <a:pt x="1016" y="534"/>
                  </a:lnTo>
                  <a:lnTo>
                    <a:pt x="1047" y="611"/>
                  </a:lnTo>
                  <a:lnTo>
                    <a:pt x="1024" y="730"/>
                  </a:lnTo>
                  <a:lnTo>
                    <a:pt x="991" y="799"/>
                  </a:lnTo>
                  <a:lnTo>
                    <a:pt x="876" y="765"/>
                  </a:lnTo>
                  <a:lnTo>
                    <a:pt x="873" y="765"/>
                  </a:lnTo>
                  <a:lnTo>
                    <a:pt x="872" y="765"/>
                  </a:lnTo>
                  <a:lnTo>
                    <a:pt x="868" y="765"/>
                  </a:lnTo>
                  <a:lnTo>
                    <a:pt x="865" y="769"/>
                  </a:lnTo>
                  <a:lnTo>
                    <a:pt x="858" y="769"/>
                  </a:lnTo>
                  <a:lnTo>
                    <a:pt x="854" y="774"/>
                  </a:lnTo>
                  <a:lnTo>
                    <a:pt x="848" y="778"/>
                  </a:lnTo>
                  <a:lnTo>
                    <a:pt x="844" y="782"/>
                  </a:lnTo>
                  <a:lnTo>
                    <a:pt x="836" y="782"/>
                  </a:lnTo>
                  <a:lnTo>
                    <a:pt x="831" y="786"/>
                  </a:lnTo>
                  <a:lnTo>
                    <a:pt x="823" y="789"/>
                  </a:lnTo>
                  <a:lnTo>
                    <a:pt x="819" y="793"/>
                  </a:lnTo>
                  <a:lnTo>
                    <a:pt x="813" y="793"/>
                  </a:lnTo>
                  <a:lnTo>
                    <a:pt x="809" y="796"/>
                  </a:lnTo>
                  <a:lnTo>
                    <a:pt x="805" y="796"/>
                  </a:lnTo>
                  <a:lnTo>
                    <a:pt x="803" y="799"/>
                  </a:lnTo>
                  <a:lnTo>
                    <a:pt x="796" y="799"/>
                  </a:lnTo>
                  <a:lnTo>
                    <a:pt x="789" y="800"/>
                  </a:lnTo>
                  <a:lnTo>
                    <a:pt x="778" y="802"/>
                  </a:lnTo>
                  <a:lnTo>
                    <a:pt x="766" y="806"/>
                  </a:lnTo>
                  <a:lnTo>
                    <a:pt x="749" y="810"/>
                  </a:lnTo>
                  <a:lnTo>
                    <a:pt x="735" y="814"/>
                  </a:lnTo>
                  <a:lnTo>
                    <a:pt x="718" y="818"/>
                  </a:lnTo>
                  <a:lnTo>
                    <a:pt x="703" y="824"/>
                  </a:lnTo>
                  <a:lnTo>
                    <a:pt x="686" y="827"/>
                  </a:lnTo>
                  <a:lnTo>
                    <a:pt x="669" y="831"/>
                  </a:lnTo>
                  <a:lnTo>
                    <a:pt x="655" y="835"/>
                  </a:lnTo>
                  <a:lnTo>
                    <a:pt x="643" y="839"/>
                  </a:lnTo>
                  <a:lnTo>
                    <a:pt x="630" y="841"/>
                  </a:lnTo>
                  <a:lnTo>
                    <a:pt x="623" y="845"/>
                  </a:lnTo>
                  <a:lnTo>
                    <a:pt x="617" y="846"/>
                  </a:lnTo>
                  <a:lnTo>
                    <a:pt x="617" y="849"/>
                  </a:lnTo>
                  <a:lnTo>
                    <a:pt x="503" y="858"/>
                  </a:lnTo>
                  <a:lnTo>
                    <a:pt x="409" y="837"/>
                  </a:lnTo>
                  <a:lnTo>
                    <a:pt x="256" y="888"/>
                  </a:lnTo>
                  <a:lnTo>
                    <a:pt x="254" y="886"/>
                  </a:lnTo>
                  <a:lnTo>
                    <a:pt x="252" y="884"/>
                  </a:lnTo>
                  <a:lnTo>
                    <a:pt x="248" y="880"/>
                  </a:lnTo>
                  <a:lnTo>
                    <a:pt x="247" y="880"/>
                  </a:lnTo>
                  <a:lnTo>
                    <a:pt x="242" y="880"/>
                  </a:lnTo>
                  <a:lnTo>
                    <a:pt x="238" y="877"/>
                  </a:lnTo>
                  <a:lnTo>
                    <a:pt x="234" y="877"/>
                  </a:lnTo>
                  <a:lnTo>
                    <a:pt x="230" y="877"/>
                  </a:lnTo>
                  <a:lnTo>
                    <a:pt x="228" y="879"/>
                  </a:lnTo>
                  <a:lnTo>
                    <a:pt x="224" y="879"/>
                  </a:lnTo>
                  <a:lnTo>
                    <a:pt x="220" y="883"/>
                  </a:lnTo>
                  <a:lnTo>
                    <a:pt x="216" y="887"/>
                  </a:lnTo>
                  <a:lnTo>
                    <a:pt x="213" y="893"/>
                  </a:lnTo>
                  <a:lnTo>
                    <a:pt x="210" y="893"/>
                  </a:lnTo>
                  <a:lnTo>
                    <a:pt x="209" y="893"/>
                  </a:lnTo>
                  <a:lnTo>
                    <a:pt x="209" y="894"/>
                  </a:lnTo>
                  <a:lnTo>
                    <a:pt x="205" y="894"/>
                  </a:lnTo>
                  <a:lnTo>
                    <a:pt x="205" y="897"/>
                  </a:lnTo>
                  <a:lnTo>
                    <a:pt x="203" y="898"/>
                  </a:lnTo>
                  <a:lnTo>
                    <a:pt x="203" y="902"/>
                  </a:lnTo>
                  <a:lnTo>
                    <a:pt x="199" y="904"/>
                  </a:lnTo>
                  <a:lnTo>
                    <a:pt x="199" y="908"/>
                  </a:lnTo>
                  <a:lnTo>
                    <a:pt x="195" y="912"/>
                  </a:lnTo>
                  <a:lnTo>
                    <a:pt x="195" y="918"/>
                  </a:lnTo>
                  <a:lnTo>
                    <a:pt x="191" y="922"/>
                  </a:lnTo>
                  <a:lnTo>
                    <a:pt x="191" y="929"/>
                  </a:lnTo>
                  <a:lnTo>
                    <a:pt x="188" y="935"/>
                  </a:lnTo>
                  <a:lnTo>
                    <a:pt x="188" y="943"/>
                  </a:lnTo>
                  <a:lnTo>
                    <a:pt x="159" y="972"/>
                  </a:lnTo>
                  <a:lnTo>
                    <a:pt x="132" y="1011"/>
                  </a:lnTo>
                  <a:lnTo>
                    <a:pt x="119" y="1016"/>
                  </a:lnTo>
                  <a:lnTo>
                    <a:pt x="107" y="1032"/>
                  </a:lnTo>
                  <a:lnTo>
                    <a:pt x="77" y="1049"/>
                  </a:lnTo>
                  <a:lnTo>
                    <a:pt x="69" y="1041"/>
                  </a:lnTo>
                  <a:close/>
                </a:path>
              </a:pathLst>
            </a:custGeom>
            <a:solidFill>
              <a:srgbClr val="9E86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9" name="Freeform 63"/>
            <p:cNvSpPr>
              <a:spLocks/>
            </p:cNvSpPr>
            <p:nvPr/>
          </p:nvSpPr>
          <p:spPr bwMode="auto">
            <a:xfrm>
              <a:off x="4238" y="1421"/>
              <a:ext cx="1020" cy="1012"/>
            </a:xfrm>
            <a:custGeom>
              <a:avLst/>
              <a:gdLst>
                <a:gd name="T0" fmla="*/ 8 w 1020"/>
                <a:gd name="T1" fmla="*/ 905 h 1012"/>
                <a:gd name="T2" fmla="*/ 56 w 1020"/>
                <a:gd name="T3" fmla="*/ 672 h 1012"/>
                <a:gd name="T4" fmla="*/ 17 w 1020"/>
                <a:gd name="T5" fmla="*/ 399 h 1012"/>
                <a:gd name="T6" fmla="*/ 48 w 1020"/>
                <a:gd name="T7" fmla="*/ 119 h 1012"/>
                <a:gd name="T8" fmla="*/ 221 w 1020"/>
                <a:gd name="T9" fmla="*/ 81 h 1012"/>
                <a:gd name="T10" fmla="*/ 400 w 1020"/>
                <a:gd name="T11" fmla="*/ 63 h 1012"/>
                <a:gd name="T12" fmla="*/ 519 w 1020"/>
                <a:gd name="T13" fmla="*/ 30 h 1012"/>
                <a:gd name="T14" fmla="*/ 702 w 1020"/>
                <a:gd name="T15" fmla="*/ 13 h 1012"/>
                <a:gd name="T16" fmla="*/ 893 w 1020"/>
                <a:gd name="T17" fmla="*/ 55 h 1012"/>
                <a:gd name="T18" fmla="*/ 936 w 1020"/>
                <a:gd name="T19" fmla="*/ 192 h 1012"/>
                <a:gd name="T20" fmla="*/ 957 w 1020"/>
                <a:gd name="T21" fmla="*/ 361 h 1012"/>
                <a:gd name="T22" fmla="*/ 990 w 1020"/>
                <a:gd name="T23" fmla="*/ 519 h 1012"/>
                <a:gd name="T24" fmla="*/ 999 w 1020"/>
                <a:gd name="T25" fmla="*/ 709 h 1012"/>
                <a:gd name="T26" fmla="*/ 846 w 1020"/>
                <a:gd name="T27" fmla="*/ 744 h 1012"/>
                <a:gd name="T28" fmla="*/ 842 w 1020"/>
                <a:gd name="T29" fmla="*/ 744 h 1012"/>
                <a:gd name="T30" fmla="*/ 837 w 1020"/>
                <a:gd name="T31" fmla="*/ 749 h 1012"/>
                <a:gd name="T32" fmla="*/ 825 w 1020"/>
                <a:gd name="T33" fmla="*/ 753 h 1012"/>
                <a:gd name="T34" fmla="*/ 816 w 1020"/>
                <a:gd name="T35" fmla="*/ 761 h 1012"/>
                <a:gd name="T36" fmla="*/ 803 w 1020"/>
                <a:gd name="T37" fmla="*/ 765 h 1012"/>
                <a:gd name="T38" fmla="*/ 792 w 1020"/>
                <a:gd name="T39" fmla="*/ 772 h 1012"/>
                <a:gd name="T40" fmla="*/ 783 w 1020"/>
                <a:gd name="T41" fmla="*/ 777 h 1012"/>
                <a:gd name="T42" fmla="*/ 778 w 1020"/>
                <a:gd name="T43" fmla="*/ 782 h 1012"/>
                <a:gd name="T44" fmla="*/ 764 w 1020"/>
                <a:gd name="T45" fmla="*/ 784 h 1012"/>
                <a:gd name="T46" fmla="*/ 741 w 1020"/>
                <a:gd name="T47" fmla="*/ 789 h 1012"/>
                <a:gd name="T48" fmla="*/ 712 w 1020"/>
                <a:gd name="T49" fmla="*/ 796 h 1012"/>
                <a:gd name="T50" fmla="*/ 680 w 1020"/>
                <a:gd name="T51" fmla="*/ 807 h 1012"/>
                <a:gd name="T52" fmla="*/ 646 w 1020"/>
                <a:gd name="T53" fmla="*/ 814 h 1012"/>
                <a:gd name="T54" fmla="*/ 618 w 1020"/>
                <a:gd name="T55" fmla="*/ 823 h 1012"/>
                <a:gd name="T56" fmla="*/ 597 w 1020"/>
                <a:gd name="T57" fmla="*/ 828 h 1012"/>
                <a:gd name="T58" fmla="*/ 592 w 1020"/>
                <a:gd name="T59" fmla="*/ 833 h 1012"/>
                <a:gd name="T60" fmla="*/ 383 w 1020"/>
                <a:gd name="T61" fmla="*/ 816 h 1012"/>
                <a:gd name="T62" fmla="*/ 241 w 1020"/>
                <a:gd name="T63" fmla="*/ 861 h 1012"/>
                <a:gd name="T64" fmla="*/ 239 w 1020"/>
                <a:gd name="T65" fmla="*/ 859 h 1012"/>
                <a:gd name="T66" fmla="*/ 235 w 1020"/>
                <a:gd name="T67" fmla="*/ 855 h 1012"/>
                <a:gd name="T68" fmla="*/ 231 w 1020"/>
                <a:gd name="T69" fmla="*/ 855 h 1012"/>
                <a:gd name="T70" fmla="*/ 227 w 1020"/>
                <a:gd name="T71" fmla="*/ 852 h 1012"/>
                <a:gd name="T72" fmla="*/ 218 w 1020"/>
                <a:gd name="T73" fmla="*/ 852 h 1012"/>
                <a:gd name="T74" fmla="*/ 213 w 1020"/>
                <a:gd name="T75" fmla="*/ 854 h 1012"/>
                <a:gd name="T76" fmla="*/ 204 w 1020"/>
                <a:gd name="T77" fmla="*/ 859 h 1012"/>
                <a:gd name="T78" fmla="*/ 201 w 1020"/>
                <a:gd name="T79" fmla="*/ 863 h 1012"/>
                <a:gd name="T80" fmla="*/ 200 w 1020"/>
                <a:gd name="T81" fmla="*/ 863 h 1012"/>
                <a:gd name="T82" fmla="*/ 196 w 1020"/>
                <a:gd name="T83" fmla="*/ 865 h 1012"/>
                <a:gd name="T84" fmla="*/ 194 w 1020"/>
                <a:gd name="T85" fmla="*/ 872 h 1012"/>
                <a:gd name="T86" fmla="*/ 190 w 1020"/>
                <a:gd name="T87" fmla="*/ 877 h 1012"/>
                <a:gd name="T88" fmla="*/ 186 w 1020"/>
                <a:gd name="T89" fmla="*/ 886 h 1012"/>
                <a:gd name="T90" fmla="*/ 182 w 1020"/>
                <a:gd name="T91" fmla="*/ 894 h 1012"/>
                <a:gd name="T92" fmla="*/ 179 w 1020"/>
                <a:gd name="T93" fmla="*/ 905 h 1012"/>
                <a:gd name="T94" fmla="*/ 154 w 1020"/>
                <a:gd name="T95" fmla="*/ 943 h 1012"/>
                <a:gd name="T96" fmla="*/ 115 w 1020"/>
                <a:gd name="T97" fmla="*/ 982 h 1012"/>
                <a:gd name="T98" fmla="*/ 77 w 1020"/>
                <a:gd name="T99" fmla="*/ 1012 h 1012"/>
                <a:gd name="T100" fmla="*/ 69 w 1020"/>
                <a:gd name="T101" fmla="*/ 1007 h 10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20"/>
                <a:gd name="T154" fmla="*/ 0 h 1012"/>
                <a:gd name="T155" fmla="*/ 1020 w 1020"/>
                <a:gd name="T156" fmla="*/ 1012 h 10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20" h="1012">
                  <a:moveTo>
                    <a:pt x="69" y="1007"/>
                  </a:moveTo>
                  <a:lnTo>
                    <a:pt x="8" y="905"/>
                  </a:lnTo>
                  <a:lnTo>
                    <a:pt x="0" y="778"/>
                  </a:lnTo>
                  <a:lnTo>
                    <a:pt x="56" y="672"/>
                  </a:lnTo>
                  <a:lnTo>
                    <a:pt x="13" y="565"/>
                  </a:lnTo>
                  <a:lnTo>
                    <a:pt x="17" y="399"/>
                  </a:lnTo>
                  <a:lnTo>
                    <a:pt x="64" y="311"/>
                  </a:lnTo>
                  <a:lnTo>
                    <a:pt x="48" y="119"/>
                  </a:lnTo>
                  <a:lnTo>
                    <a:pt x="69" y="34"/>
                  </a:lnTo>
                  <a:lnTo>
                    <a:pt x="221" y="81"/>
                  </a:lnTo>
                  <a:lnTo>
                    <a:pt x="336" y="81"/>
                  </a:lnTo>
                  <a:lnTo>
                    <a:pt x="400" y="63"/>
                  </a:lnTo>
                  <a:lnTo>
                    <a:pt x="446" y="46"/>
                  </a:lnTo>
                  <a:lnTo>
                    <a:pt x="519" y="30"/>
                  </a:lnTo>
                  <a:lnTo>
                    <a:pt x="604" y="63"/>
                  </a:lnTo>
                  <a:lnTo>
                    <a:pt x="702" y="13"/>
                  </a:lnTo>
                  <a:lnTo>
                    <a:pt x="813" y="0"/>
                  </a:lnTo>
                  <a:lnTo>
                    <a:pt x="893" y="55"/>
                  </a:lnTo>
                  <a:lnTo>
                    <a:pt x="897" y="98"/>
                  </a:lnTo>
                  <a:lnTo>
                    <a:pt x="936" y="192"/>
                  </a:lnTo>
                  <a:lnTo>
                    <a:pt x="948" y="315"/>
                  </a:lnTo>
                  <a:lnTo>
                    <a:pt x="957" y="361"/>
                  </a:lnTo>
                  <a:lnTo>
                    <a:pt x="990" y="421"/>
                  </a:lnTo>
                  <a:lnTo>
                    <a:pt x="990" y="519"/>
                  </a:lnTo>
                  <a:lnTo>
                    <a:pt x="1020" y="591"/>
                  </a:lnTo>
                  <a:lnTo>
                    <a:pt x="999" y="709"/>
                  </a:lnTo>
                  <a:lnTo>
                    <a:pt x="965" y="774"/>
                  </a:lnTo>
                  <a:lnTo>
                    <a:pt x="846" y="744"/>
                  </a:lnTo>
                  <a:lnTo>
                    <a:pt x="844" y="744"/>
                  </a:lnTo>
                  <a:lnTo>
                    <a:pt x="842" y="744"/>
                  </a:lnTo>
                  <a:lnTo>
                    <a:pt x="838" y="744"/>
                  </a:lnTo>
                  <a:lnTo>
                    <a:pt x="837" y="749"/>
                  </a:lnTo>
                  <a:lnTo>
                    <a:pt x="830" y="749"/>
                  </a:lnTo>
                  <a:lnTo>
                    <a:pt x="825" y="753"/>
                  </a:lnTo>
                  <a:lnTo>
                    <a:pt x="820" y="757"/>
                  </a:lnTo>
                  <a:lnTo>
                    <a:pt x="816" y="761"/>
                  </a:lnTo>
                  <a:lnTo>
                    <a:pt x="807" y="761"/>
                  </a:lnTo>
                  <a:lnTo>
                    <a:pt x="803" y="765"/>
                  </a:lnTo>
                  <a:lnTo>
                    <a:pt x="796" y="768"/>
                  </a:lnTo>
                  <a:lnTo>
                    <a:pt x="792" y="772"/>
                  </a:lnTo>
                  <a:lnTo>
                    <a:pt x="788" y="772"/>
                  </a:lnTo>
                  <a:lnTo>
                    <a:pt x="783" y="777"/>
                  </a:lnTo>
                  <a:lnTo>
                    <a:pt x="779" y="778"/>
                  </a:lnTo>
                  <a:lnTo>
                    <a:pt x="778" y="782"/>
                  </a:lnTo>
                  <a:lnTo>
                    <a:pt x="771" y="782"/>
                  </a:lnTo>
                  <a:lnTo>
                    <a:pt x="764" y="784"/>
                  </a:lnTo>
                  <a:lnTo>
                    <a:pt x="753" y="785"/>
                  </a:lnTo>
                  <a:lnTo>
                    <a:pt x="741" y="789"/>
                  </a:lnTo>
                  <a:lnTo>
                    <a:pt x="726" y="792"/>
                  </a:lnTo>
                  <a:lnTo>
                    <a:pt x="712" y="796"/>
                  </a:lnTo>
                  <a:lnTo>
                    <a:pt x="695" y="800"/>
                  </a:lnTo>
                  <a:lnTo>
                    <a:pt x="680" y="807"/>
                  </a:lnTo>
                  <a:lnTo>
                    <a:pt x="663" y="810"/>
                  </a:lnTo>
                  <a:lnTo>
                    <a:pt x="646" y="814"/>
                  </a:lnTo>
                  <a:lnTo>
                    <a:pt x="631" y="819"/>
                  </a:lnTo>
                  <a:lnTo>
                    <a:pt x="618" y="823"/>
                  </a:lnTo>
                  <a:lnTo>
                    <a:pt x="606" y="824"/>
                  </a:lnTo>
                  <a:lnTo>
                    <a:pt x="597" y="828"/>
                  </a:lnTo>
                  <a:lnTo>
                    <a:pt x="592" y="830"/>
                  </a:lnTo>
                  <a:lnTo>
                    <a:pt x="592" y="833"/>
                  </a:lnTo>
                  <a:lnTo>
                    <a:pt x="477" y="837"/>
                  </a:lnTo>
                  <a:lnTo>
                    <a:pt x="383" y="816"/>
                  </a:lnTo>
                  <a:lnTo>
                    <a:pt x="243" y="863"/>
                  </a:lnTo>
                  <a:lnTo>
                    <a:pt x="241" y="861"/>
                  </a:lnTo>
                  <a:lnTo>
                    <a:pt x="239" y="859"/>
                  </a:lnTo>
                  <a:lnTo>
                    <a:pt x="235" y="855"/>
                  </a:lnTo>
                  <a:lnTo>
                    <a:pt x="231" y="855"/>
                  </a:lnTo>
                  <a:lnTo>
                    <a:pt x="227" y="852"/>
                  </a:lnTo>
                  <a:lnTo>
                    <a:pt x="222" y="852"/>
                  </a:lnTo>
                  <a:lnTo>
                    <a:pt x="218" y="852"/>
                  </a:lnTo>
                  <a:lnTo>
                    <a:pt x="217" y="854"/>
                  </a:lnTo>
                  <a:lnTo>
                    <a:pt x="213" y="854"/>
                  </a:lnTo>
                  <a:lnTo>
                    <a:pt x="208" y="856"/>
                  </a:lnTo>
                  <a:lnTo>
                    <a:pt x="204" y="859"/>
                  </a:lnTo>
                  <a:lnTo>
                    <a:pt x="204" y="863"/>
                  </a:lnTo>
                  <a:lnTo>
                    <a:pt x="201" y="863"/>
                  </a:lnTo>
                  <a:lnTo>
                    <a:pt x="200" y="863"/>
                  </a:lnTo>
                  <a:lnTo>
                    <a:pt x="200" y="865"/>
                  </a:lnTo>
                  <a:lnTo>
                    <a:pt x="196" y="865"/>
                  </a:lnTo>
                  <a:lnTo>
                    <a:pt x="196" y="869"/>
                  </a:lnTo>
                  <a:lnTo>
                    <a:pt x="194" y="872"/>
                  </a:lnTo>
                  <a:lnTo>
                    <a:pt x="194" y="876"/>
                  </a:lnTo>
                  <a:lnTo>
                    <a:pt x="190" y="877"/>
                  </a:lnTo>
                  <a:lnTo>
                    <a:pt x="190" y="882"/>
                  </a:lnTo>
                  <a:lnTo>
                    <a:pt x="186" y="886"/>
                  </a:lnTo>
                  <a:lnTo>
                    <a:pt x="186" y="890"/>
                  </a:lnTo>
                  <a:lnTo>
                    <a:pt x="182" y="894"/>
                  </a:lnTo>
                  <a:lnTo>
                    <a:pt x="182" y="901"/>
                  </a:lnTo>
                  <a:lnTo>
                    <a:pt x="179" y="905"/>
                  </a:lnTo>
                  <a:lnTo>
                    <a:pt x="179" y="914"/>
                  </a:lnTo>
                  <a:lnTo>
                    <a:pt x="154" y="943"/>
                  </a:lnTo>
                  <a:lnTo>
                    <a:pt x="127" y="978"/>
                  </a:lnTo>
                  <a:lnTo>
                    <a:pt x="115" y="982"/>
                  </a:lnTo>
                  <a:lnTo>
                    <a:pt x="106" y="995"/>
                  </a:lnTo>
                  <a:lnTo>
                    <a:pt x="77" y="1012"/>
                  </a:lnTo>
                  <a:lnTo>
                    <a:pt x="69" y="1007"/>
                  </a:lnTo>
                  <a:close/>
                </a:path>
              </a:pathLst>
            </a:custGeom>
            <a:solidFill>
              <a:srgbClr val="A48D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0" name="Freeform 64"/>
            <p:cNvSpPr>
              <a:spLocks/>
            </p:cNvSpPr>
            <p:nvPr/>
          </p:nvSpPr>
          <p:spPr bwMode="auto">
            <a:xfrm>
              <a:off x="4251" y="1451"/>
              <a:ext cx="994" cy="973"/>
            </a:xfrm>
            <a:custGeom>
              <a:avLst/>
              <a:gdLst>
                <a:gd name="T0" fmla="*/ 9 w 994"/>
                <a:gd name="T1" fmla="*/ 871 h 973"/>
                <a:gd name="T2" fmla="*/ 60 w 994"/>
                <a:gd name="T3" fmla="*/ 646 h 973"/>
                <a:gd name="T4" fmla="*/ 18 w 994"/>
                <a:gd name="T5" fmla="*/ 383 h 973"/>
                <a:gd name="T6" fmla="*/ 47 w 994"/>
                <a:gd name="T7" fmla="*/ 114 h 973"/>
                <a:gd name="T8" fmla="*/ 216 w 994"/>
                <a:gd name="T9" fmla="*/ 85 h 973"/>
                <a:gd name="T10" fmla="*/ 387 w 994"/>
                <a:gd name="T11" fmla="*/ 68 h 973"/>
                <a:gd name="T12" fmla="*/ 502 w 994"/>
                <a:gd name="T13" fmla="*/ 29 h 973"/>
                <a:gd name="T14" fmla="*/ 677 w 994"/>
                <a:gd name="T15" fmla="*/ 12 h 973"/>
                <a:gd name="T16" fmla="*/ 859 w 994"/>
                <a:gd name="T17" fmla="*/ 60 h 973"/>
                <a:gd name="T18" fmla="*/ 906 w 994"/>
                <a:gd name="T19" fmla="*/ 187 h 973"/>
                <a:gd name="T20" fmla="*/ 927 w 994"/>
                <a:gd name="T21" fmla="*/ 344 h 973"/>
                <a:gd name="T22" fmla="*/ 961 w 994"/>
                <a:gd name="T23" fmla="*/ 498 h 973"/>
                <a:gd name="T24" fmla="*/ 973 w 994"/>
                <a:gd name="T25" fmla="*/ 679 h 973"/>
                <a:gd name="T26" fmla="*/ 821 w 994"/>
                <a:gd name="T27" fmla="*/ 714 h 973"/>
                <a:gd name="T28" fmla="*/ 817 w 994"/>
                <a:gd name="T29" fmla="*/ 714 h 973"/>
                <a:gd name="T30" fmla="*/ 811 w 994"/>
                <a:gd name="T31" fmla="*/ 719 h 973"/>
                <a:gd name="T32" fmla="*/ 800 w 994"/>
                <a:gd name="T33" fmla="*/ 724 h 973"/>
                <a:gd name="T34" fmla="*/ 791 w 994"/>
                <a:gd name="T35" fmla="*/ 733 h 973"/>
                <a:gd name="T36" fmla="*/ 779 w 994"/>
                <a:gd name="T37" fmla="*/ 738 h 973"/>
                <a:gd name="T38" fmla="*/ 769 w 994"/>
                <a:gd name="T39" fmla="*/ 747 h 973"/>
                <a:gd name="T40" fmla="*/ 761 w 994"/>
                <a:gd name="T41" fmla="*/ 751 h 973"/>
                <a:gd name="T42" fmla="*/ 756 w 994"/>
                <a:gd name="T43" fmla="*/ 756 h 973"/>
                <a:gd name="T44" fmla="*/ 742 w 994"/>
                <a:gd name="T45" fmla="*/ 758 h 973"/>
                <a:gd name="T46" fmla="*/ 720 w 994"/>
                <a:gd name="T47" fmla="*/ 763 h 973"/>
                <a:gd name="T48" fmla="*/ 688 w 994"/>
                <a:gd name="T49" fmla="*/ 770 h 973"/>
                <a:gd name="T50" fmla="*/ 656 w 994"/>
                <a:gd name="T51" fmla="*/ 782 h 973"/>
                <a:gd name="T52" fmla="*/ 621 w 994"/>
                <a:gd name="T53" fmla="*/ 789 h 973"/>
                <a:gd name="T54" fmla="*/ 593 w 994"/>
                <a:gd name="T55" fmla="*/ 797 h 973"/>
                <a:gd name="T56" fmla="*/ 572 w 994"/>
                <a:gd name="T57" fmla="*/ 803 h 973"/>
                <a:gd name="T58" fmla="*/ 566 w 994"/>
                <a:gd name="T59" fmla="*/ 807 h 973"/>
                <a:gd name="T60" fmla="*/ 362 w 994"/>
                <a:gd name="T61" fmla="*/ 786 h 973"/>
                <a:gd name="T62" fmla="*/ 228 w 994"/>
                <a:gd name="T63" fmla="*/ 831 h 973"/>
                <a:gd name="T64" fmla="*/ 226 w 994"/>
                <a:gd name="T65" fmla="*/ 829 h 973"/>
                <a:gd name="T66" fmla="*/ 222 w 994"/>
                <a:gd name="T67" fmla="*/ 825 h 973"/>
                <a:gd name="T68" fmla="*/ 218 w 994"/>
                <a:gd name="T69" fmla="*/ 825 h 973"/>
                <a:gd name="T70" fmla="*/ 214 w 994"/>
                <a:gd name="T71" fmla="*/ 822 h 973"/>
                <a:gd name="T72" fmla="*/ 205 w 994"/>
                <a:gd name="T73" fmla="*/ 822 h 973"/>
                <a:gd name="T74" fmla="*/ 200 w 994"/>
                <a:gd name="T75" fmla="*/ 824 h 973"/>
                <a:gd name="T76" fmla="*/ 191 w 994"/>
                <a:gd name="T77" fmla="*/ 829 h 973"/>
                <a:gd name="T78" fmla="*/ 188 w 994"/>
                <a:gd name="T79" fmla="*/ 833 h 973"/>
                <a:gd name="T80" fmla="*/ 188 w 994"/>
                <a:gd name="T81" fmla="*/ 833 h 973"/>
                <a:gd name="T82" fmla="*/ 184 w 994"/>
                <a:gd name="T83" fmla="*/ 835 h 973"/>
                <a:gd name="T84" fmla="*/ 184 w 994"/>
                <a:gd name="T85" fmla="*/ 839 h 973"/>
                <a:gd name="T86" fmla="*/ 180 w 994"/>
                <a:gd name="T87" fmla="*/ 843 h 973"/>
                <a:gd name="T88" fmla="*/ 177 w 994"/>
                <a:gd name="T89" fmla="*/ 852 h 973"/>
                <a:gd name="T90" fmla="*/ 173 w 994"/>
                <a:gd name="T91" fmla="*/ 860 h 973"/>
                <a:gd name="T92" fmla="*/ 170 w 994"/>
                <a:gd name="T93" fmla="*/ 871 h 973"/>
                <a:gd name="T94" fmla="*/ 145 w 994"/>
                <a:gd name="T95" fmla="*/ 905 h 973"/>
                <a:gd name="T96" fmla="*/ 114 w 994"/>
                <a:gd name="T97" fmla="*/ 944 h 973"/>
                <a:gd name="T98" fmla="*/ 81 w 994"/>
                <a:gd name="T99" fmla="*/ 973 h 973"/>
                <a:gd name="T100" fmla="*/ 72 w 994"/>
                <a:gd name="T101" fmla="*/ 965 h 9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94"/>
                <a:gd name="T154" fmla="*/ 0 h 973"/>
                <a:gd name="T155" fmla="*/ 994 w 994"/>
                <a:gd name="T156" fmla="*/ 973 h 97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94" h="973">
                  <a:moveTo>
                    <a:pt x="72" y="965"/>
                  </a:moveTo>
                  <a:lnTo>
                    <a:pt x="9" y="871"/>
                  </a:lnTo>
                  <a:lnTo>
                    <a:pt x="0" y="748"/>
                  </a:lnTo>
                  <a:lnTo>
                    <a:pt x="60" y="646"/>
                  </a:lnTo>
                  <a:lnTo>
                    <a:pt x="14" y="544"/>
                  </a:lnTo>
                  <a:lnTo>
                    <a:pt x="18" y="383"/>
                  </a:lnTo>
                  <a:lnTo>
                    <a:pt x="68" y="306"/>
                  </a:lnTo>
                  <a:lnTo>
                    <a:pt x="47" y="114"/>
                  </a:lnTo>
                  <a:lnTo>
                    <a:pt x="72" y="37"/>
                  </a:lnTo>
                  <a:lnTo>
                    <a:pt x="216" y="85"/>
                  </a:lnTo>
                  <a:lnTo>
                    <a:pt x="323" y="85"/>
                  </a:lnTo>
                  <a:lnTo>
                    <a:pt x="387" y="68"/>
                  </a:lnTo>
                  <a:lnTo>
                    <a:pt x="429" y="47"/>
                  </a:lnTo>
                  <a:lnTo>
                    <a:pt x="502" y="29"/>
                  </a:lnTo>
                  <a:lnTo>
                    <a:pt x="587" y="68"/>
                  </a:lnTo>
                  <a:lnTo>
                    <a:pt x="677" y="12"/>
                  </a:lnTo>
                  <a:lnTo>
                    <a:pt x="782" y="0"/>
                  </a:lnTo>
                  <a:lnTo>
                    <a:pt x="859" y="60"/>
                  </a:lnTo>
                  <a:lnTo>
                    <a:pt x="867" y="98"/>
                  </a:lnTo>
                  <a:lnTo>
                    <a:pt x="906" y="187"/>
                  </a:lnTo>
                  <a:lnTo>
                    <a:pt x="919" y="302"/>
                  </a:lnTo>
                  <a:lnTo>
                    <a:pt x="927" y="344"/>
                  </a:lnTo>
                  <a:lnTo>
                    <a:pt x="961" y="404"/>
                  </a:lnTo>
                  <a:lnTo>
                    <a:pt x="961" y="498"/>
                  </a:lnTo>
                  <a:lnTo>
                    <a:pt x="994" y="565"/>
                  </a:lnTo>
                  <a:lnTo>
                    <a:pt x="973" y="679"/>
                  </a:lnTo>
                  <a:lnTo>
                    <a:pt x="935" y="744"/>
                  </a:lnTo>
                  <a:lnTo>
                    <a:pt x="821" y="714"/>
                  </a:lnTo>
                  <a:lnTo>
                    <a:pt x="818" y="714"/>
                  </a:lnTo>
                  <a:lnTo>
                    <a:pt x="817" y="714"/>
                  </a:lnTo>
                  <a:lnTo>
                    <a:pt x="812" y="714"/>
                  </a:lnTo>
                  <a:lnTo>
                    <a:pt x="811" y="719"/>
                  </a:lnTo>
                  <a:lnTo>
                    <a:pt x="804" y="720"/>
                  </a:lnTo>
                  <a:lnTo>
                    <a:pt x="800" y="724"/>
                  </a:lnTo>
                  <a:lnTo>
                    <a:pt x="796" y="728"/>
                  </a:lnTo>
                  <a:lnTo>
                    <a:pt x="791" y="733"/>
                  </a:lnTo>
                  <a:lnTo>
                    <a:pt x="783" y="734"/>
                  </a:lnTo>
                  <a:lnTo>
                    <a:pt x="779" y="738"/>
                  </a:lnTo>
                  <a:lnTo>
                    <a:pt x="773" y="742"/>
                  </a:lnTo>
                  <a:lnTo>
                    <a:pt x="769" y="747"/>
                  </a:lnTo>
                  <a:lnTo>
                    <a:pt x="765" y="747"/>
                  </a:lnTo>
                  <a:lnTo>
                    <a:pt x="761" y="751"/>
                  </a:lnTo>
                  <a:lnTo>
                    <a:pt x="756" y="752"/>
                  </a:lnTo>
                  <a:lnTo>
                    <a:pt x="756" y="756"/>
                  </a:lnTo>
                  <a:lnTo>
                    <a:pt x="749" y="756"/>
                  </a:lnTo>
                  <a:lnTo>
                    <a:pt x="742" y="758"/>
                  </a:lnTo>
                  <a:lnTo>
                    <a:pt x="731" y="759"/>
                  </a:lnTo>
                  <a:lnTo>
                    <a:pt x="720" y="763"/>
                  </a:lnTo>
                  <a:lnTo>
                    <a:pt x="703" y="766"/>
                  </a:lnTo>
                  <a:lnTo>
                    <a:pt x="688" y="770"/>
                  </a:lnTo>
                  <a:lnTo>
                    <a:pt x="671" y="775"/>
                  </a:lnTo>
                  <a:lnTo>
                    <a:pt x="656" y="782"/>
                  </a:lnTo>
                  <a:lnTo>
                    <a:pt x="638" y="784"/>
                  </a:lnTo>
                  <a:lnTo>
                    <a:pt x="621" y="789"/>
                  </a:lnTo>
                  <a:lnTo>
                    <a:pt x="605" y="793"/>
                  </a:lnTo>
                  <a:lnTo>
                    <a:pt x="593" y="797"/>
                  </a:lnTo>
                  <a:lnTo>
                    <a:pt x="580" y="798"/>
                  </a:lnTo>
                  <a:lnTo>
                    <a:pt x="572" y="803"/>
                  </a:lnTo>
                  <a:lnTo>
                    <a:pt x="566" y="804"/>
                  </a:lnTo>
                  <a:lnTo>
                    <a:pt x="566" y="807"/>
                  </a:lnTo>
                  <a:lnTo>
                    <a:pt x="446" y="811"/>
                  </a:lnTo>
                  <a:lnTo>
                    <a:pt x="362" y="786"/>
                  </a:lnTo>
                  <a:lnTo>
                    <a:pt x="230" y="833"/>
                  </a:lnTo>
                  <a:lnTo>
                    <a:pt x="228" y="831"/>
                  </a:lnTo>
                  <a:lnTo>
                    <a:pt x="226" y="829"/>
                  </a:lnTo>
                  <a:lnTo>
                    <a:pt x="222" y="825"/>
                  </a:lnTo>
                  <a:lnTo>
                    <a:pt x="218" y="825"/>
                  </a:lnTo>
                  <a:lnTo>
                    <a:pt x="214" y="822"/>
                  </a:lnTo>
                  <a:lnTo>
                    <a:pt x="209" y="822"/>
                  </a:lnTo>
                  <a:lnTo>
                    <a:pt x="205" y="822"/>
                  </a:lnTo>
                  <a:lnTo>
                    <a:pt x="204" y="824"/>
                  </a:lnTo>
                  <a:lnTo>
                    <a:pt x="200" y="824"/>
                  </a:lnTo>
                  <a:lnTo>
                    <a:pt x="195" y="826"/>
                  </a:lnTo>
                  <a:lnTo>
                    <a:pt x="191" y="829"/>
                  </a:lnTo>
                  <a:lnTo>
                    <a:pt x="191" y="833"/>
                  </a:lnTo>
                  <a:lnTo>
                    <a:pt x="188" y="833"/>
                  </a:lnTo>
                  <a:lnTo>
                    <a:pt x="188" y="835"/>
                  </a:lnTo>
                  <a:lnTo>
                    <a:pt x="184" y="835"/>
                  </a:lnTo>
                  <a:lnTo>
                    <a:pt x="184" y="838"/>
                  </a:lnTo>
                  <a:lnTo>
                    <a:pt x="184" y="839"/>
                  </a:lnTo>
                  <a:lnTo>
                    <a:pt x="184" y="843"/>
                  </a:lnTo>
                  <a:lnTo>
                    <a:pt x="180" y="843"/>
                  </a:lnTo>
                  <a:lnTo>
                    <a:pt x="180" y="847"/>
                  </a:lnTo>
                  <a:lnTo>
                    <a:pt x="177" y="852"/>
                  </a:lnTo>
                  <a:lnTo>
                    <a:pt x="177" y="856"/>
                  </a:lnTo>
                  <a:lnTo>
                    <a:pt x="173" y="860"/>
                  </a:lnTo>
                  <a:lnTo>
                    <a:pt x="173" y="867"/>
                  </a:lnTo>
                  <a:lnTo>
                    <a:pt x="170" y="871"/>
                  </a:lnTo>
                  <a:lnTo>
                    <a:pt x="170" y="880"/>
                  </a:lnTo>
                  <a:lnTo>
                    <a:pt x="145" y="905"/>
                  </a:lnTo>
                  <a:lnTo>
                    <a:pt x="124" y="940"/>
                  </a:lnTo>
                  <a:lnTo>
                    <a:pt x="114" y="944"/>
                  </a:lnTo>
                  <a:lnTo>
                    <a:pt x="106" y="956"/>
                  </a:lnTo>
                  <a:lnTo>
                    <a:pt x="81" y="973"/>
                  </a:lnTo>
                  <a:lnTo>
                    <a:pt x="72" y="965"/>
                  </a:lnTo>
                  <a:close/>
                </a:path>
              </a:pathLst>
            </a:custGeom>
            <a:solidFill>
              <a:srgbClr val="AA94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1" name="Freeform 65"/>
            <p:cNvSpPr>
              <a:spLocks/>
            </p:cNvSpPr>
            <p:nvPr/>
          </p:nvSpPr>
          <p:spPr bwMode="auto">
            <a:xfrm>
              <a:off x="4265" y="1480"/>
              <a:ext cx="968" cy="932"/>
            </a:xfrm>
            <a:custGeom>
              <a:avLst/>
              <a:gdLst>
                <a:gd name="T0" fmla="*/ 8 w 968"/>
                <a:gd name="T1" fmla="*/ 834 h 932"/>
                <a:gd name="T2" fmla="*/ 58 w 968"/>
                <a:gd name="T3" fmla="*/ 621 h 932"/>
                <a:gd name="T4" fmla="*/ 16 w 968"/>
                <a:gd name="T5" fmla="*/ 367 h 932"/>
                <a:gd name="T6" fmla="*/ 50 w 968"/>
                <a:gd name="T7" fmla="*/ 115 h 932"/>
                <a:gd name="T8" fmla="*/ 211 w 968"/>
                <a:gd name="T9" fmla="*/ 85 h 932"/>
                <a:gd name="T10" fmla="*/ 373 w 968"/>
                <a:gd name="T11" fmla="*/ 69 h 932"/>
                <a:gd name="T12" fmla="*/ 479 w 968"/>
                <a:gd name="T13" fmla="*/ 31 h 932"/>
                <a:gd name="T14" fmla="*/ 649 w 968"/>
                <a:gd name="T15" fmla="*/ 14 h 932"/>
                <a:gd name="T16" fmla="*/ 828 w 968"/>
                <a:gd name="T17" fmla="*/ 60 h 932"/>
                <a:gd name="T18" fmla="*/ 874 w 968"/>
                <a:gd name="T19" fmla="*/ 179 h 932"/>
                <a:gd name="T20" fmla="*/ 896 w 968"/>
                <a:gd name="T21" fmla="*/ 332 h 932"/>
                <a:gd name="T22" fmla="*/ 934 w 968"/>
                <a:gd name="T23" fmla="*/ 477 h 932"/>
                <a:gd name="T24" fmla="*/ 947 w 968"/>
                <a:gd name="T25" fmla="*/ 655 h 932"/>
                <a:gd name="T26" fmla="*/ 790 w 968"/>
                <a:gd name="T27" fmla="*/ 690 h 932"/>
                <a:gd name="T28" fmla="*/ 786 w 968"/>
                <a:gd name="T29" fmla="*/ 690 h 932"/>
                <a:gd name="T30" fmla="*/ 780 w 968"/>
                <a:gd name="T31" fmla="*/ 694 h 932"/>
                <a:gd name="T32" fmla="*/ 772 w 968"/>
                <a:gd name="T33" fmla="*/ 701 h 932"/>
                <a:gd name="T34" fmla="*/ 763 w 968"/>
                <a:gd name="T35" fmla="*/ 709 h 932"/>
                <a:gd name="T36" fmla="*/ 751 w 968"/>
                <a:gd name="T37" fmla="*/ 716 h 932"/>
                <a:gd name="T38" fmla="*/ 742 w 968"/>
                <a:gd name="T39" fmla="*/ 725 h 932"/>
                <a:gd name="T40" fmla="*/ 734 w 968"/>
                <a:gd name="T41" fmla="*/ 729 h 932"/>
                <a:gd name="T42" fmla="*/ 730 w 968"/>
                <a:gd name="T43" fmla="*/ 732 h 932"/>
                <a:gd name="T44" fmla="*/ 717 w 968"/>
                <a:gd name="T45" fmla="*/ 733 h 932"/>
                <a:gd name="T46" fmla="*/ 695 w 968"/>
                <a:gd name="T47" fmla="*/ 740 h 932"/>
                <a:gd name="T48" fmla="*/ 663 w 968"/>
                <a:gd name="T49" fmla="*/ 748 h 932"/>
                <a:gd name="T50" fmla="*/ 629 w 968"/>
                <a:gd name="T51" fmla="*/ 760 h 932"/>
                <a:gd name="T52" fmla="*/ 594 w 968"/>
                <a:gd name="T53" fmla="*/ 768 h 932"/>
                <a:gd name="T54" fmla="*/ 566 w 968"/>
                <a:gd name="T55" fmla="*/ 776 h 932"/>
                <a:gd name="T56" fmla="*/ 545 w 968"/>
                <a:gd name="T57" fmla="*/ 782 h 932"/>
                <a:gd name="T58" fmla="*/ 538 w 968"/>
                <a:gd name="T59" fmla="*/ 786 h 932"/>
                <a:gd name="T60" fmla="*/ 335 w 968"/>
                <a:gd name="T61" fmla="*/ 761 h 932"/>
                <a:gd name="T62" fmla="*/ 214 w 968"/>
                <a:gd name="T63" fmla="*/ 802 h 932"/>
                <a:gd name="T64" fmla="*/ 212 w 968"/>
                <a:gd name="T65" fmla="*/ 800 h 932"/>
                <a:gd name="T66" fmla="*/ 208 w 968"/>
                <a:gd name="T67" fmla="*/ 796 h 932"/>
                <a:gd name="T68" fmla="*/ 205 w 968"/>
                <a:gd name="T69" fmla="*/ 796 h 932"/>
                <a:gd name="T70" fmla="*/ 201 w 968"/>
                <a:gd name="T71" fmla="*/ 793 h 932"/>
                <a:gd name="T72" fmla="*/ 194 w 968"/>
                <a:gd name="T73" fmla="*/ 793 h 932"/>
                <a:gd name="T74" fmla="*/ 190 w 968"/>
                <a:gd name="T75" fmla="*/ 795 h 932"/>
                <a:gd name="T76" fmla="*/ 181 w 968"/>
                <a:gd name="T77" fmla="*/ 800 h 932"/>
                <a:gd name="T78" fmla="*/ 179 w 968"/>
                <a:gd name="T79" fmla="*/ 804 h 932"/>
                <a:gd name="T80" fmla="*/ 179 w 968"/>
                <a:gd name="T81" fmla="*/ 804 h 932"/>
                <a:gd name="T82" fmla="*/ 174 w 968"/>
                <a:gd name="T83" fmla="*/ 806 h 932"/>
                <a:gd name="T84" fmla="*/ 174 w 968"/>
                <a:gd name="T85" fmla="*/ 809 h 932"/>
                <a:gd name="T86" fmla="*/ 170 w 968"/>
                <a:gd name="T87" fmla="*/ 813 h 932"/>
                <a:gd name="T88" fmla="*/ 167 w 968"/>
                <a:gd name="T89" fmla="*/ 821 h 932"/>
                <a:gd name="T90" fmla="*/ 163 w 968"/>
                <a:gd name="T91" fmla="*/ 830 h 932"/>
                <a:gd name="T92" fmla="*/ 160 w 968"/>
                <a:gd name="T93" fmla="*/ 838 h 932"/>
                <a:gd name="T94" fmla="*/ 140 w 968"/>
                <a:gd name="T95" fmla="*/ 872 h 932"/>
                <a:gd name="T96" fmla="*/ 110 w 968"/>
                <a:gd name="T97" fmla="*/ 906 h 932"/>
                <a:gd name="T98" fmla="*/ 79 w 968"/>
                <a:gd name="T99" fmla="*/ 932 h 932"/>
                <a:gd name="T100" fmla="*/ 75 w 968"/>
                <a:gd name="T101" fmla="*/ 927 h 9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68"/>
                <a:gd name="T154" fmla="*/ 0 h 932"/>
                <a:gd name="T155" fmla="*/ 968 w 968"/>
                <a:gd name="T156" fmla="*/ 932 h 9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68" h="932">
                  <a:moveTo>
                    <a:pt x="75" y="927"/>
                  </a:moveTo>
                  <a:lnTo>
                    <a:pt x="8" y="834"/>
                  </a:lnTo>
                  <a:lnTo>
                    <a:pt x="0" y="715"/>
                  </a:lnTo>
                  <a:lnTo>
                    <a:pt x="58" y="621"/>
                  </a:lnTo>
                  <a:lnTo>
                    <a:pt x="12" y="523"/>
                  </a:lnTo>
                  <a:lnTo>
                    <a:pt x="16" y="367"/>
                  </a:lnTo>
                  <a:lnTo>
                    <a:pt x="67" y="298"/>
                  </a:lnTo>
                  <a:lnTo>
                    <a:pt x="50" y="115"/>
                  </a:lnTo>
                  <a:lnTo>
                    <a:pt x="75" y="39"/>
                  </a:lnTo>
                  <a:lnTo>
                    <a:pt x="211" y="85"/>
                  </a:lnTo>
                  <a:lnTo>
                    <a:pt x="313" y="85"/>
                  </a:lnTo>
                  <a:lnTo>
                    <a:pt x="373" y="69"/>
                  </a:lnTo>
                  <a:lnTo>
                    <a:pt x="411" y="52"/>
                  </a:lnTo>
                  <a:lnTo>
                    <a:pt x="479" y="31"/>
                  </a:lnTo>
                  <a:lnTo>
                    <a:pt x="565" y="69"/>
                  </a:lnTo>
                  <a:lnTo>
                    <a:pt x="649" y="14"/>
                  </a:lnTo>
                  <a:lnTo>
                    <a:pt x="751" y="0"/>
                  </a:lnTo>
                  <a:lnTo>
                    <a:pt x="828" y="60"/>
                  </a:lnTo>
                  <a:lnTo>
                    <a:pt x="832" y="94"/>
                  </a:lnTo>
                  <a:lnTo>
                    <a:pt x="874" y="179"/>
                  </a:lnTo>
                  <a:lnTo>
                    <a:pt x="888" y="294"/>
                  </a:lnTo>
                  <a:lnTo>
                    <a:pt x="896" y="332"/>
                  </a:lnTo>
                  <a:lnTo>
                    <a:pt x="934" y="383"/>
                  </a:lnTo>
                  <a:lnTo>
                    <a:pt x="934" y="477"/>
                  </a:lnTo>
                  <a:lnTo>
                    <a:pt x="968" y="540"/>
                  </a:lnTo>
                  <a:lnTo>
                    <a:pt x="947" y="655"/>
                  </a:lnTo>
                  <a:lnTo>
                    <a:pt x="905" y="715"/>
                  </a:lnTo>
                  <a:lnTo>
                    <a:pt x="790" y="690"/>
                  </a:lnTo>
                  <a:lnTo>
                    <a:pt x="787" y="690"/>
                  </a:lnTo>
                  <a:lnTo>
                    <a:pt x="786" y="690"/>
                  </a:lnTo>
                  <a:lnTo>
                    <a:pt x="782" y="690"/>
                  </a:lnTo>
                  <a:lnTo>
                    <a:pt x="780" y="694"/>
                  </a:lnTo>
                  <a:lnTo>
                    <a:pt x="776" y="697"/>
                  </a:lnTo>
                  <a:lnTo>
                    <a:pt x="772" y="701"/>
                  </a:lnTo>
                  <a:lnTo>
                    <a:pt x="768" y="705"/>
                  </a:lnTo>
                  <a:lnTo>
                    <a:pt x="763" y="709"/>
                  </a:lnTo>
                  <a:lnTo>
                    <a:pt x="755" y="712"/>
                  </a:lnTo>
                  <a:lnTo>
                    <a:pt x="751" y="716"/>
                  </a:lnTo>
                  <a:lnTo>
                    <a:pt x="747" y="720"/>
                  </a:lnTo>
                  <a:lnTo>
                    <a:pt x="742" y="725"/>
                  </a:lnTo>
                  <a:lnTo>
                    <a:pt x="738" y="725"/>
                  </a:lnTo>
                  <a:lnTo>
                    <a:pt x="734" y="729"/>
                  </a:lnTo>
                  <a:lnTo>
                    <a:pt x="730" y="729"/>
                  </a:lnTo>
                  <a:lnTo>
                    <a:pt x="730" y="732"/>
                  </a:lnTo>
                  <a:lnTo>
                    <a:pt x="724" y="732"/>
                  </a:lnTo>
                  <a:lnTo>
                    <a:pt x="717" y="733"/>
                  </a:lnTo>
                  <a:lnTo>
                    <a:pt x="706" y="736"/>
                  </a:lnTo>
                  <a:lnTo>
                    <a:pt x="695" y="740"/>
                  </a:lnTo>
                  <a:lnTo>
                    <a:pt x="678" y="744"/>
                  </a:lnTo>
                  <a:lnTo>
                    <a:pt x="663" y="748"/>
                  </a:lnTo>
                  <a:lnTo>
                    <a:pt x="646" y="753"/>
                  </a:lnTo>
                  <a:lnTo>
                    <a:pt x="629" y="760"/>
                  </a:lnTo>
                  <a:lnTo>
                    <a:pt x="611" y="764"/>
                  </a:lnTo>
                  <a:lnTo>
                    <a:pt x="594" y="768"/>
                  </a:lnTo>
                  <a:lnTo>
                    <a:pt x="579" y="772"/>
                  </a:lnTo>
                  <a:lnTo>
                    <a:pt x="566" y="776"/>
                  </a:lnTo>
                  <a:lnTo>
                    <a:pt x="554" y="778"/>
                  </a:lnTo>
                  <a:lnTo>
                    <a:pt x="545" y="782"/>
                  </a:lnTo>
                  <a:lnTo>
                    <a:pt x="540" y="783"/>
                  </a:lnTo>
                  <a:lnTo>
                    <a:pt x="538" y="786"/>
                  </a:lnTo>
                  <a:lnTo>
                    <a:pt x="419" y="782"/>
                  </a:lnTo>
                  <a:lnTo>
                    <a:pt x="335" y="761"/>
                  </a:lnTo>
                  <a:lnTo>
                    <a:pt x="216" y="804"/>
                  </a:lnTo>
                  <a:lnTo>
                    <a:pt x="214" y="802"/>
                  </a:lnTo>
                  <a:lnTo>
                    <a:pt x="212" y="800"/>
                  </a:lnTo>
                  <a:lnTo>
                    <a:pt x="208" y="796"/>
                  </a:lnTo>
                  <a:lnTo>
                    <a:pt x="205" y="796"/>
                  </a:lnTo>
                  <a:lnTo>
                    <a:pt x="201" y="793"/>
                  </a:lnTo>
                  <a:lnTo>
                    <a:pt x="198" y="793"/>
                  </a:lnTo>
                  <a:lnTo>
                    <a:pt x="194" y="793"/>
                  </a:lnTo>
                  <a:lnTo>
                    <a:pt x="194" y="795"/>
                  </a:lnTo>
                  <a:lnTo>
                    <a:pt x="190" y="795"/>
                  </a:lnTo>
                  <a:lnTo>
                    <a:pt x="186" y="797"/>
                  </a:lnTo>
                  <a:lnTo>
                    <a:pt x="181" y="800"/>
                  </a:lnTo>
                  <a:lnTo>
                    <a:pt x="181" y="804"/>
                  </a:lnTo>
                  <a:lnTo>
                    <a:pt x="179" y="804"/>
                  </a:lnTo>
                  <a:lnTo>
                    <a:pt x="179" y="806"/>
                  </a:lnTo>
                  <a:lnTo>
                    <a:pt x="174" y="806"/>
                  </a:lnTo>
                  <a:lnTo>
                    <a:pt x="174" y="809"/>
                  </a:lnTo>
                  <a:lnTo>
                    <a:pt x="174" y="813"/>
                  </a:lnTo>
                  <a:lnTo>
                    <a:pt x="170" y="813"/>
                  </a:lnTo>
                  <a:lnTo>
                    <a:pt x="170" y="817"/>
                  </a:lnTo>
                  <a:lnTo>
                    <a:pt x="167" y="821"/>
                  </a:lnTo>
                  <a:lnTo>
                    <a:pt x="167" y="825"/>
                  </a:lnTo>
                  <a:lnTo>
                    <a:pt x="163" y="830"/>
                  </a:lnTo>
                  <a:lnTo>
                    <a:pt x="163" y="834"/>
                  </a:lnTo>
                  <a:lnTo>
                    <a:pt x="160" y="838"/>
                  </a:lnTo>
                  <a:lnTo>
                    <a:pt x="160" y="846"/>
                  </a:lnTo>
                  <a:lnTo>
                    <a:pt x="140" y="872"/>
                  </a:lnTo>
                  <a:lnTo>
                    <a:pt x="123" y="902"/>
                  </a:lnTo>
                  <a:lnTo>
                    <a:pt x="110" y="906"/>
                  </a:lnTo>
                  <a:lnTo>
                    <a:pt x="100" y="919"/>
                  </a:lnTo>
                  <a:lnTo>
                    <a:pt x="79" y="932"/>
                  </a:lnTo>
                  <a:lnTo>
                    <a:pt x="75" y="927"/>
                  </a:lnTo>
                  <a:close/>
                </a:path>
              </a:pathLst>
            </a:custGeom>
            <a:solidFill>
              <a:srgbClr val="AF9B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2" name="Freeform 66"/>
            <p:cNvSpPr>
              <a:spLocks/>
            </p:cNvSpPr>
            <p:nvPr/>
          </p:nvSpPr>
          <p:spPr bwMode="auto">
            <a:xfrm>
              <a:off x="4277" y="1511"/>
              <a:ext cx="943" cy="892"/>
            </a:xfrm>
            <a:custGeom>
              <a:avLst/>
              <a:gdLst>
                <a:gd name="T0" fmla="*/ 9 w 943"/>
                <a:gd name="T1" fmla="*/ 799 h 892"/>
                <a:gd name="T2" fmla="*/ 63 w 943"/>
                <a:gd name="T3" fmla="*/ 594 h 892"/>
                <a:gd name="T4" fmla="*/ 17 w 943"/>
                <a:gd name="T5" fmla="*/ 348 h 892"/>
                <a:gd name="T6" fmla="*/ 51 w 943"/>
                <a:gd name="T7" fmla="*/ 110 h 892"/>
                <a:gd name="T8" fmla="*/ 209 w 943"/>
                <a:gd name="T9" fmla="*/ 88 h 892"/>
                <a:gd name="T10" fmla="*/ 365 w 943"/>
                <a:gd name="T11" fmla="*/ 71 h 892"/>
                <a:gd name="T12" fmla="*/ 463 w 943"/>
                <a:gd name="T13" fmla="*/ 29 h 892"/>
                <a:gd name="T14" fmla="*/ 624 w 943"/>
                <a:gd name="T15" fmla="*/ 12 h 892"/>
                <a:gd name="T16" fmla="*/ 795 w 943"/>
                <a:gd name="T17" fmla="*/ 63 h 892"/>
                <a:gd name="T18" fmla="*/ 845 w 943"/>
                <a:gd name="T19" fmla="*/ 173 h 892"/>
                <a:gd name="T20" fmla="*/ 872 w 943"/>
                <a:gd name="T21" fmla="*/ 315 h 892"/>
                <a:gd name="T22" fmla="*/ 909 w 943"/>
                <a:gd name="T23" fmla="*/ 454 h 892"/>
                <a:gd name="T24" fmla="*/ 922 w 943"/>
                <a:gd name="T25" fmla="*/ 624 h 892"/>
                <a:gd name="T26" fmla="*/ 765 w 943"/>
                <a:gd name="T27" fmla="*/ 659 h 892"/>
                <a:gd name="T28" fmla="*/ 763 w 943"/>
                <a:gd name="T29" fmla="*/ 660 h 892"/>
                <a:gd name="T30" fmla="*/ 757 w 943"/>
                <a:gd name="T31" fmla="*/ 666 h 892"/>
                <a:gd name="T32" fmla="*/ 749 w 943"/>
                <a:gd name="T33" fmla="*/ 673 h 892"/>
                <a:gd name="T34" fmla="*/ 742 w 943"/>
                <a:gd name="T35" fmla="*/ 681 h 892"/>
                <a:gd name="T36" fmla="*/ 730 w 943"/>
                <a:gd name="T37" fmla="*/ 688 h 892"/>
                <a:gd name="T38" fmla="*/ 722 w 943"/>
                <a:gd name="T39" fmla="*/ 696 h 892"/>
                <a:gd name="T40" fmla="*/ 714 w 943"/>
                <a:gd name="T41" fmla="*/ 701 h 892"/>
                <a:gd name="T42" fmla="*/ 709 w 943"/>
                <a:gd name="T43" fmla="*/ 705 h 892"/>
                <a:gd name="T44" fmla="*/ 697 w 943"/>
                <a:gd name="T45" fmla="*/ 706 h 892"/>
                <a:gd name="T46" fmla="*/ 673 w 943"/>
                <a:gd name="T47" fmla="*/ 713 h 892"/>
                <a:gd name="T48" fmla="*/ 641 w 943"/>
                <a:gd name="T49" fmla="*/ 722 h 892"/>
                <a:gd name="T50" fmla="*/ 607 w 943"/>
                <a:gd name="T51" fmla="*/ 733 h 892"/>
                <a:gd name="T52" fmla="*/ 571 w 943"/>
                <a:gd name="T53" fmla="*/ 741 h 892"/>
                <a:gd name="T54" fmla="*/ 542 w 943"/>
                <a:gd name="T55" fmla="*/ 751 h 892"/>
                <a:gd name="T56" fmla="*/ 521 w 943"/>
                <a:gd name="T57" fmla="*/ 757 h 892"/>
                <a:gd name="T58" fmla="*/ 514 w 943"/>
                <a:gd name="T59" fmla="*/ 761 h 892"/>
                <a:gd name="T60" fmla="*/ 309 w 943"/>
                <a:gd name="T61" fmla="*/ 730 h 892"/>
                <a:gd name="T62" fmla="*/ 202 w 943"/>
                <a:gd name="T63" fmla="*/ 766 h 892"/>
                <a:gd name="T64" fmla="*/ 200 w 943"/>
                <a:gd name="T65" fmla="*/ 765 h 892"/>
                <a:gd name="T66" fmla="*/ 196 w 943"/>
                <a:gd name="T67" fmla="*/ 762 h 892"/>
                <a:gd name="T68" fmla="*/ 193 w 943"/>
                <a:gd name="T69" fmla="*/ 762 h 892"/>
                <a:gd name="T70" fmla="*/ 189 w 943"/>
                <a:gd name="T71" fmla="*/ 761 h 892"/>
                <a:gd name="T72" fmla="*/ 182 w 943"/>
                <a:gd name="T73" fmla="*/ 761 h 892"/>
                <a:gd name="T74" fmla="*/ 178 w 943"/>
                <a:gd name="T75" fmla="*/ 762 h 892"/>
                <a:gd name="T76" fmla="*/ 169 w 943"/>
                <a:gd name="T77" fmla="*/ 769 h 892"/>
                <a:gd name="T78" fmla="*/ 167 w 943"/>
                <a:gd name="T79" fmla="*/ 773 h 892"/>
                <a:gd name="T80" fmla="*/ 167 w 943"/>
                <a:gd name="T81" fmla="*/ 773 h 892"/>
                <a:gd name="T82" fmla="*/ 165 w 943"/>
                <a:gd name="T83" fmla="*/ 773 h 892"/>
                <a:gd name="T84" fmla="*/ 165 w 943"/>
                <a:gd name="T85" fmla="*/ 776 h 892"/>
                <a:gd name="T86" fmla="*/ 161 w 943"/>
                <a:gd name="T87" fmla="*/ 780 h 892"/>
                <a:gd name="T88" fmla="*/ 158 w 943"/>
                <a:gd name="T89" fmla="*/ 786 h 892"/>
                <a:gd name="T90" fmla="*/ 154 w 943"/>
                <a:gd name="T91" fmla="*/ 794 h 892"/>
                <a:gd name="T92" fmla="*/ 153 w 943"/>
                <a:gd name="T93" fmla="*/ 803 h 892"/>
                <a:gd name="T94" fmla="*/ 136 w 943"/>
                <a:gd name="T95" fmla="*/ 836 h 892"/>
                <a:gd name="T96" fmla="*/ 111 w 943"/>
                <a:gd name="T97" fmla="*/ 866 h 892"/>
                <a:gd name="T98" fmla="*/ 84 w 943"/>
                <a:gd name="T99" fmla="*/ 892 h 892"/>
                <a:gd name="T100" fmla="*/ 76 w 943"/>
                <a:gd name="T101" fmla="*/ 884 h 8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43"/>
                <a:gd name="T154" fmla="*/ 0 h 892"/>
                <a:gd name="T155" fmla="*/ 943 w 943"/>
                <a:gd name="T156" fmla="*/ 892 h 8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43" h="892">
                  <a:moveTo>
                    <a:pt x="76" y="884"/>
                  </a:moveTo>
                  <a:lnTo>
                    <a:pt x="9" y="799"/>
                  </a:lnTo>
                  <a:lnTo>
                    <a:pt x="0" y="684"/>
                  </a:lnTo>
                  <a:lnTo>
                    <a:pt x="63" y="594"/>
                  </a:lnTo>
                  <a:lnTo>
                    <a:pt x="13" y="501"/>
                  </a:lnTo>
                  <a:lnTo>
                    <a:pt x="17" y="348"/>
                  </a:lnTo>
                  <a:lnTo>
                    <a:pt x="72" y="288"/>
                  </a:lnTo>
                  <a:lnTo>
                    <a:pt x="51" y="110"/>
                  </a:lnTo>
                  <a:lnTo>
                    <a:pt x="76" y="38"/>
                  </a:lnTo>
                  <a:lnTo>
                    <a:pt x="209" y="88"/>
                  </a:lnTo>
                  <a:lnTo>
                    <a:pt x="305" y="88"/>
                  </a:lnTo>
                  <a:lnTo>
                    <a:pt x="365" y="71"/>
                  </a:lnTo>
                  <a:lnTo>
                    <a:pt x="399" y="50"/>
                  </a:lnTo>
                  <a:lnTo>
                    <a:pt x="463" y="29"/>
                  </a:lnTo>
                  <a:lnTo>
                    <a:pt x="544" y="71"/>
                  </a:lnTo>
                  <a:lnTo>
                    <a:pt x="624" y="12"/>
                  </a:lnTo>
                  <a:lnTo>
                    <a:pt x="726" y="0"/>
                  </a:lnTo>
                  <a:lnTo>
                    <a:pt x="795" y="63"/>
                  </a:lnTo>
                  <a:lnTo>
                    <a:pt x="803" y="88"/>
                  </a:lnTo>
                  <a:lnTo>
                    <a:pt x="845" y="173"/>
                  </a:lnTo>
                  <a:lnTo>
                    <a:pt x="858" y="284"/>
                  </a:lnTo>
                  <a:lnTo>
                    <a:pt x="872" y="315"/>
                  </a:lnTo>
                  <a:lnTo>
                    <a:pt x="909" y="365"/>
                  </a:lnTo>
                  <a:lnTo>
                    <a:pt x="909" y="454"/>
                  </a:lnTo>
                  <a:lnTo>
                    <a:pt x="943" y="513"/>
                  </a:lnTo>
                  <a:lnTo>
                    <a:pt x="922" y="624"/>
                  </a:lnTo>
                  <a:lnTo>
                    <a:pt x="880" y="684"/>
                  </a:lnTo>
                  <a:lnTo>
                    <a:pt x="765" y="659"/>
                  </a:lnTo>
                  <a:lnTo>
                    <a:pt x="763" y="659"/>
                  </a:lnTo>
                  <a:lnTo>
                    <a:pt x="763" y="660"/>
                  </a:lnTo>
                  <a:lnTo>
                    <a:pt x="758" y="661"/>
                  </a:lnTo>
                  <a:lnTo>
                    <a:pt x="757" y="666"/>
                  </a:lnTo>
                  <a:lnTo>
                    <a:pt x="753" y="668"/>
                  </a:lnTo>
                  <a:lnTo>
                    <a:pt x="749" y="673"/>
                  </a:lnTo>
                  <a:lnTo>
                    <a:pt x="744" y="677"/>
                  </a:lnTo>
                  <a:lnTo>
                    <a:pt x="742" y="681"/>
                  </a:lnTo>
                  <a:lnTo>
                    <a:pt x="735" y="684"/>
                  </a:lnTo>
                  <a:lnTo>
                    <a:pt x="730" y="688"/>
                  </a:lnTo>
                  <a:lnTo>
                    <a:pt x="726" y="692"/>
                  </a:lnTo>
                  <a:lnTo>
                    <a:pt x="722" y="696"/>
                  </a:lnTo>
                  <a:lnTo>
                    <a:pt x="718" y="696"/>
                  </a:lnTo>
                  <a:lnTo>
                    <a:pt x="714" y="701"/>
                  </a:lnTo>
                  <a:lnTo>
                    <a:pt x="709" y="702"/>
                  </a:lnTo>
                  <a:lnTo>
                    <a:pt x="709" y="705"/>
                  </a:lnTo>
                  <a:lnTo>
                    <a:pt x="704" y="705"/>
                  </a:lnTo>
                  <a:lnTo>
                    <a:pt x="697" y="706"/>
                  </a:lnTo>
                  <a:lnTo>
                    <a:pt x="686" y="709"/>
                  </a:lnTo>
                  <a:lnTo>
                    <a:pt x="673" y="713"/>
                  </a:lnTo>
                  <a:lnTo>
                    <a:pt x="656" y="717"/>
                  </a:lnTo>
                  <a:lnTo>
                    <a:pt x="641" y="722"/>
                  </a:lnTo>
                  <a:lnTo>
                    <a:pt x="624" y="726"/>
                  </a:lnTo>
                  <a:lnTo>
                    <a:pt x="607" y="733"/>
                  </a:lnTo>
                  <a:lnTo>
                    <a:pt x="588" y="737"/>
                  </a:lnTo>
                  <a:lnTo>
                    <a:pt x="571" y="741"/>
                  </a:lnTo>
                  <a:lnTo>
                    <a:pt x="554" y="745"/>
                  </a:lnTo>
                  <a:lnTo>
                    <a:pt x="542" y="751"/>
                  </a:lnTo>
                  <a:lnTo>
                    <a:pt x="529" y="752"/>
                  </a:lnTo>
                  <a:lnTo>
                    <a:pt x="521" y="757"/>
                  </a:lnTo>
                  <a:lnTo>
                    <a:pt x="515" y="758"/>
                  </a:lnTo>
                  <a:lnTo>
                    <a:pt x="514" y="761"/>
                  </a:lnTo>
                  <a:lnTo>
                    <a:pt x="395" y="755"/>
                  </a:lnTo>
                  <a:lnTo>
                    <a:pt x="309" y="730"/>
                  </a:lnTo>
                  <a:lnTo>
                    <a:pt x="204" y="769"/>
                  </a:lnTo>
                  <a:lnTo>
                    <a:pt x="202" y="766"/>
                  </a:lnTo>
                  <a:lnTo>
                    <a:pt x="200" y="765"/>
                  </a:lnTo>
                  <a:lnTo>
                    <a:pt x="196" y="762"/>
                  </a:lnTo>
                  <a:lnTo>
                    <a:pt x="193" y="762"/>
                  </a:lnTo>
                  <a:lnTo>
                    <a:pt x="189" y="761"/>
                  </a:lnTo>
                  <a:lnTo>
                    <a:pt x="186" y="761"/>
                  </a:lnTo>
                  <a:lnTo>
                    <a:pt x="182" y="761"/>
                  </a:lnTo>
                  <a:lnTo>
                    <a:pt x="182" y="762"/>
                  </a:lnTo>
                  <a:lnTo>
                    <a:pt x="178" y="762"/>
                  </a:lnTo>
                  <a:lnTo>
                    <a:pt x="174" y="765"/>
                  </a:lnTo>
                  <a:lnTo>
                    <a:pt x="169" y="769"/>
                  </a:lnTo>
                  <a:lnTo>
                    <a:pt x="169" y="773"/>
                  </a:lnTo>
                  <a:lnTo>
                    <a:pt x="167" y="773"/>
                  </a:lnTo>
                  <a:lnTo>
                    <a:pt x="165" y="773"/>
                  </a:lnTo>
                  <a:lnTo>
                    <a:pt x="165" y="776"/>
                  </a:lnTo>
                  <a:lnTo>
                    <a:pt x="165" y="780"/>
                  </a:lnTo>
                  <a:lnTo>
                    <a:pt x="161" y="780"/>
                  </a:lnTo>
                  <a:lnTo>
                    <a:pt x="161" y="785"/>
                  </a:lnTo>
                  <a:lnTo>
                    <a:pt x="158" y="786"/>
                  </a:lnTo>
                  <a:lnTo>
                    <a:pt x="158" y="790"/>
                  </a:lnTo>
                  <a:lnTo>
                    <a:pt x="154" y="794"/>
                  </a:lnTo>
                  <a:lnTo>
                    <a:pt x="154" y="799"/>
                  </a:lnTo>
                  <a:lnTo>
                    <a:pt x="153" y="803"/>
                  </a:lnTo>
                  <a:lnTo>
                    <a:pt x="153" y="811"/>
                  </a:lnTo>
                  <a:lnTo>
                    <a:pt x="136" y="836"/>
                  </a:lnTo>
                  <a:lnTo>
                    <a:pt x="119" y="861"/>
                  </a:lnTo>
                  <a:lnTo>
                    <a:pt x="111" y="866"/>
                  </a:lnTo>
                  <a:lnTo>
                    <a:pt x="102" y="880"/>
                  </a:lnTo>
                  <a:lnTo>
                    <a:pt x="84" y="892"/>
                  </a:lnTo>
                  <a:lnTo>
                    <a:pt x="76" y="884"/>
                  </a:lnTo>
                  <a:close/>
                </a:path>
              </a:pathLst>
            </a:custGeom>
            <a:solidFill>
              <a:srgbClr val="B5A2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3" name="Freeform 67"/>
            <p:cNvSpPr>
              <a:spLocks/>
            </p:cNvSpPr>
            <p:nvPr/>
          </p:nvSpPr>
          <p:spPr bwMode="auto">
            <a:xfrm>
              <a:off x="4290" y="1536"/>
              <a:ext cx="917" cy="855"/>
            </a:xfrm>
            <a:custGeom>
              <a:avLst/>
              <a:gdLst>
                <a:gd name="T0" fmla="*/ 8 w 917"/>
                <a:gd name="T1" fmla="*/ 769 h 855"/>
                <a:gd name="T2" fmla="*/ 63 w 917"/>
                <a:gd name="T3" fmla="*/ 574 h 855"/>
                <a:gd name="T4" fmla="*/ 21 w 917"/>
                <a:gd name="T5" fmla="*/ 336 h 855"/>
                <a:gd name="T6" fmla="*/ 50 w 917"/>
                <a:gd name="T7" fmla="*/ 110 h 855"/>
                <a:gd name="T8" fmla="*/ 204 w 917"/>
                <a:gd name="T9" fmla="*/ 98 h 855"/>
                <a:gd name="T10" fmla="*/ 352 w 917"/>
                <a:gd name="T11" fmla="*/ 77 h 855"/>
                <a:gd name="T12" fmla="*/ 442 w 917"/>
                <a:gd name="T13" fmla="*/ 34 h 855"/>
                <a:gd name="T14" fmla="*/ 599 w 917"/>
                <a:gd name="T15" fmla="*/ 13 h 855"/>
                <a:gd name="T16" fmla="*/ 765 w 917"/>
                <a:gd name="T17" fmla="*/ 69 h 855"/>
                <a:gd name="T18" fmla="*/ 820 w 917"/>
                <a:gd name="T19" fmla="*/ 169 h 855"/>
                <a:gd name="T20" fmla="*/ 841 w 917"/>
                <a:gd name="T21" fmla="*/ 306 h 855"/>
                <a:gd name="T22" fmla="*/ 884 w 917"/>
                <a:gd name="T23" fmla="*/ 442 h 855"/>
                <a:gd name="T24" fmla="*/ 896 w 917"/>
                <a:gd name="T25" fmla="*/ 603 h 855"/>
                <a:gd name="T26" fmla="*/ 734 w 917"/>
                <a:gd name="T27" fmla="*/ 634 h 855"/>
                <a:gd name="T28" fmla="*/ 731 w 917"/>
                <a:gd name="T29" fmla="*/ 635 h 855"/>
                <a:gd name="T30" fmla="*/ 727 w 917"/>
                <a:gd name="T31" fmla="*/ 641 h 855"/>
                <a:gd name="T32" fmla="*/ 719 w 917"/>
                <a:gd name="T33" fmla="*/ 648 h 855"/>
                <a:gd name="T34" fmla="*/ 713 w 917"/>
                <a:gd name="T35" fmla="*/ 659 h 855"/>
                <a:gd name="T36" fmla="*/ 705 w 917"/>
                <a:gd name="T37" fmla="*/ 666 h 855"/>
                <a:gd name="T38" fmla="*/ 698 w 917"/>
                <a:gd name="T39" fmla="*/ 674 h 855"/>
                <a:gd name="T40" fmla="*/ 691 w 917"/>
                <a:gd name="T41" fmla="*/ 680 h 855"/>
                <a:gd name="T42" fmla="*/ 688 w 917"/>
                <a:gd name="T43" fmla="*/ 684 h 855"/>
                <a:gd name="T44" fmla="*/ 674 w 917"/>
                <a:gd name="T45" fmla="*/ 685 h 855"/>
                <a:gd name="T46" fmla="*/ 650 w 917"/>
                <a:gd name="T47" fmla="*/ 694 h 855"/>
                <a:gd name="T48" fmla="*/ 617 w 917"/>
                <a:gd name="T49" fmla="*/ 702 h 855"/>
                <a:gd name="T50" fmla="*/ 582 w 917"/>
                <a:gd name="T51" fmla="*/ 715 h 855"/>
                <a:gd name="T52" fmla="*/ 545 w 917"/>
                <a:gd name="T53" fmla="*/ 723 h 855"/>
                <a:gd name="T54" fmla="*/ 516 w 917"/>
                <a:gd name="T55" fmla="*/ 734 h 855"/>
                <a:gd name="T56" fmla="*/ 495 w 917"/>
                <a:gd name="T57" fmla="*/ 740 h 855"/>
                <a:gd name="T58" fmla="*/ 488 w 917"/>
                <a:gd name="T59" fmla="*/ 744 h 855"/>
                <a:gd name="T60" fmla="*/ 288 w 917"/>
                <a:gd name="T61" fmla="*/ 709 h 855"/>
                <a:gd name="T62" fmla="*/ 189 w 917"/>
                <a:gd name="T63" fmla="*/ 741 h 855"/>
                <a:gd name="T64" fmla="*/ 187 w 917"/>
                <a:gd name="T65" fmla="*/ 740 h 855"/>
                <a:gd name="T66" fmla="*/ 183 w 917"/>
                <a:gd name="T67" fmla="*/ 736 h 855"/>
                <a:gd name="T68" fmla="*/ 182 w 917"/>
                <a:gd name="T69" fmla="*/ 736 h 855"/>
                <a:gd name="T70" fmla="*/ 177 w 917"/>
                <a:gd name="T71" fmla="*/ 734 h 855"/>
                <a:gd name="T72" fmla="*/ 170 w 917"/>
                <a:gd name="T73" fmla="*/ 734 h 855"/>
                <a:gd name="T74" fmla="*/ 166 w 917"/>
                <a:gd name="T75" fmla="*/ 734 h 855"/>
                <a:gd name="T76" fmla="*/ 161 w 917"/>
                <a:gd name="T77" fmla="*/ 740 h 855"/>
                <a:gd name="T78" fmla="*/ 158 w 917"/>
                <a:gd name="T79" fmla="*/ 744 h 855"/>
                <a:gd name="T80" fmla="*/ 158 w 917"/>
                <a:gd name="T81" fmla="*/ 744 h 855"/>
                <a:gd name="T82" fmla="*/ 156 w 917"/>
                <a:gd name="T83" fmla="*/ 746 h 855"/>
                <a:gd name="T84" fmla="*/ 156 w 917"/>
                <a:gd name="T85" fmla="*/ 748 h 855"/>
                <a:gd name="T86" fmla="*/ 152 w 917"/>
                <a:gd name="T87" fmla="*/ 753 h 855"/>
                <a:gd name="T88" fmla="*/ 152 w 917"/>
                <a:gd name="T89" fmla="*/ 760 h 855"/>
                <a:gd name="T90" fmla="*/ 148 w 917"/>
                <a:gd name="T91" fmla="*/ 768 h 855"/>
                <a:gd name="T92" fmla="*/ 148 w 917"/>
                <a:gd name="T93" fmla="*/ 776 h 855"/>
                <a:gd name="T94" fmla="*/ 127 w 917"/>
                <a:gd name="T95" fmla="*/ 803 h 855"/>
                <a:gd name="T96" fmla="*/ 106 w 917"/>
                <a:gd name="T97" fmla="*/ 832 h 855"/>
                <a:gd name="T98" fmla="*/ 85 w 917"/>
                <a:gd name="T99" fmla="*/ 855 h 855"/>
                <a:gd name="T100" fmla="*/ 81 w 917"/>
                <a:gd name="T101" fmla="*/ 850 h 8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17"/>
                <a:gd name="T154" fmla="*/ 0 h 855"/>
                <a:gd name="T155" fmla="*/ 917 w 917"/>
                <a:gd name="T156" fmla="*/ 855 h 8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17" h="855">
                  <a:moveTo>
                    <a:pt x="81" y="850"/>
                  </a:moveTo>
                  <a:lnTo>
                    <a:pt x="8" y="769"/>
                  </a:lnTo>
                  <a:lnTo>
                    <a:pt x="0" y="655"/>
                  </a:lnTo>
                  <a:lnTo>
                    <a:pt x="63" y="574"/>
                  </a:lnTo>
                  <a:lnTo>
                    <a:pt x="12" y="484"/>
                  </a:lnTo>
                  <a:lnTo>
                    <a:pt x="21" y="336"/>
                  </a:lnTo>
                  <a:lnTo>
                    <a:pt x="75" y="290"/>
                  </a:lnTo>
                  <a:lnTo>
                    <a:pt x="50" y="110"/>
                  </a:lnTo>
                  <a:lnTo>
                    <a:pt x="81" y="42"/>
                  </a:lnTo>
                  <a:lnTo>
                    <a:pt x="204" y="98"/>
                  </a:lnTo>
                  <a:lnTo>
                    <a:pt x="296" y="98"/>
                  </a:lnTo>
                  <a:lnTo>
                    <a:pt x="352" y="77"/>
                  </a:lnTo>
                  <a:lnTo>
                    <a:pt x="382" y="55"/>
                  </a:lnTo>
                  <a:lnTo>
                    <a:pt x="442" y="34"/>
                  </a:lnTo>
                  <a:lnTo>
                    <a:pt x="527" y="77"/>
                  </a:lnTo>
                  <a:lnTo>
                    <a:pt x="599" y="13"/>
                  </a:lnTo>
                  <a:lnTo>
                    <a:pt x="696" y="0"/>
                  </a:lnTo>
                  <a:lnTo>
                    <a:pt x="765" y="69"/>
                  </a:lnTo>
                  <a:lnTo>
                    <a:pt x="773" y="89"/>
                  </a:lnTo>
                  <a:lnTo>
                    <a:pt x="820" y="169"/>
                  </a:lnTo>
                  <a:lnTo>
                    <a:pt x="832" y="280"/>
                  </a:lnTo>
                  <a:lnTo>
                    <a:pt x="841" y="306"/>
                  </a:lnTo>
                  <a:lnTo>
                    <a:pt x="884" y="352"/>
                  </a:lnTo>
                  <a:lnTo>
                    <a:pt x="884" y="442"/>
                  </a:lnTo>
                  <a:lnTo>
                    <a:pt x="917" y="492"/>
                  </a:lnTo>
                  <a:lnTo>
                    <a:pt x="896" y="603"/>
                  </a:lnTo>
                  <a:lnTo>
                    <a:pt x="849" y="659"/>
                  </a:lnTo>
                  <a:lnTo>
                    <a:pt x="734" y="634"/>
                  </a:lnTo>
                  <a:lnTo>
                    <a:pt x="731" y="634"/>
                  </a:lnTo>
                  <a:lnTo>
                    <a:pt x="731" y="635"/>
                  </a:lnTo>
                  <a:lnTo>
                    <a:pt x="727" y="636"/>
                  </a:lnTo>
                  <a:lnTo>
                    <a:pt x="727" y="641"/>
                  </a:lnTo>
                  <a:lnTo>
                    <a:pt x="723" y="643"/>
                  </a:lnTo>
                  <a:lnTo>
                    <a:pt x="719" y="648"/>
                  </a:lnTo>
                  <a:lnTo>
                    <a:pt x="715" y="652"/>
                  </a:lnTo>
                  <a:lnTo>
                    <a:pt x="713" y="659"/>
                  </a:lnTo>
                  <a:lnTo>
                    <a:pt x="709" y="662"/>
                  </a:lnTo>
                  <a:lnTo>
                    <a:pt x="705" y="666"/>
                  </a:lnTo>
                  <a:lnTo>
                    <a:pt x="701" y="670"/>
                  </a:lnTo>
                  <a:lnTo>
                    <a:pt x="698" y="674"/>
                  </a:lnTo>
                  <a:lnTo>
                    <a:pt x="694" y="676"/>
                  </a:lnTo>
                  <a:lnTo>
                    <a:pt x="691" y="680"/>
                  </a:lnTo>
                  <a:lnTo>
                    <a:pt x="688" y="681"/>
                  </a:lnTo>
                  <a:lnTo>
                    <a:pt x="688" y="684"/>
                  </a:lnTo>
                  <a:lnTo>
                    <a:pt x="681" y="684"/>
                  </a:lnTo>
                  <a:lnTo>
                    <a:pt x="674" y="685"/>
                  </a:lnTo>
                  <a:lnTo>
                    <a:pt x="663" y="690"/>
                  </a:lnTo>
                  <a:lnTo>
                    <a:pt x="650" y="694"/>
                  </a:lnTo>
                  <a:lnTo>
                    <a:pt x="633" y="698"/>
                  </a:lnTo>
                  <a:lnTo>
                    <a:pt x="617" y="702"/>
                  </a:lnTo>
                  <a:lnTo>
                    <a:pt x="599" y="706"/>
                  </a:lnTo>
                  <a:lnTo>
                    <a:pt x="582" y="715"/>
                  </a:lnTo>
                  <a:lnTo>
                    <a:pt x="562" y="719"/>
                  </a:lnTo>
                  <a:lnTo>
                    <a:pt x="545" y="723"/>
                  </a:lnTo>
                  <a:lnTo>
                    <a:pt x="529" y="727"/>
                  </a:lnTo>
                  <a:lnTo>
                    <a:pt x="516" y="734"/>
                  </a:lnTo>
                  <a:lnTo>
                    <a:pt x="503" y="736"/>
                  </a:lnTo>
                  <a:lnTo>
                    <a:pt x="495" y="740"/>
                  </a:lnTo>
                  <a:lnTo>
                    <a:pt x="489" y="741"/>
                  </a:lnTo>
                  <a:lnTo>
                    <a:pt x="488" y="744"/>
                  </a:lnTo>
                  <a:lnTo>
                    <a:pt x="369" y="736"/>
                  </a:lnTo>
                  <a:lnTo>
                    <a:pt x="288" y="709"/>
                  </a:lnTo>
                  <a:lnTo>
                    <a:pt x="191" y="744"/>
                  </a:lnTo>
                  <a:lnTo>
                    <a:pt x="189" y="741"/>
                  </a:lnTo>
                  <a:lnTo>
                    <a:pt x="187" y="740"/>
                  </a:lnTo>
                  <a:lnTo>
                    <a:pt x="183" y="736"/>
                  </a:lnTo>
                  <a:lnTo>
                    <a:pt x="182" y="736"/>
                  </a:lnTo>
                  <a:lnTo>
                    <a:pt x="177" y="734"/>
                  </a:lnTo>
                  <a:lnTo>
                    <a:pt x="175" y="734"/>
                  </a:lnTo>
                  <a:lnTo>
                    <a:pt x="170" y="734"/>
                  </a:lnTo>
                  <a:lnTo>
                    <a:pt x="166" y="734"/>
                  </a:lnTo>
                  <a:lnTo>
                    <a:pt x="165" y="737"/>
                  </a:lnTo>
                  <a:lnTo>
                    <a:pt x="161" y="740"/>
                  </a:lnTo>
                  <a:lnTo>
                    <a:pt x="161" y="744"/>
                  </a:lnTo>
                  <a:lnTo>
                    <a:pt x="158" y="744"/>
                  </a:lnTo>
                  <a:lnTo>
                    <a:pt x="158" y="746"/>
                  </a:lnTo>
                  <a:lnTo>
                    <a:pt x="156" y="746"/>
                  </a:lnTo>
                  <a:lnTo>
                    <a:pt x="156" y="748"/>
                  </a:lnTo>
                  <a:lnTo>
                    <a:pt x="156" y="753"/>
                  </a:lnTo>
                  <a:lnTo>
                    <a:pt x="152" y="753"/>
                  </a:lnTo>
                  <a:lnTo>
                    <a:pt x="152" y="757"/>
                  </a:lnTo>
                  <a:lnTo>
                    <a:pt x="152" y="760"/>
                  </a:lnTo>
                  <a:lnTo>
                    <a:pt x="152" y="764"/>
                  </a:lnTo>
                  <a:lnTo>
                    <a:pt x="148" y="768"/>
                  </a:lnTo>
                  <a:lnTo>
                    <a:pt x="148" y="772"/>
                  </a:lnTo>
                  <a:lnTo>
                    <a:pt x="148" y="776"/>
                  </a:lnTo>
                  <a:lnTo>
                    <a:pt x="148" y="782"/>
                  </a:lnTo>
                  <a:lnTo>
                    <a:pt x="127" y="803"/>
                  </a:lnTo>
                  <a:lnTo>
                    <a:pt x="115" y="828"/>
                  </a:lnTo>
                  <a:lnTo>
                    <a:pt x="106" y="832"/>
                  </a:lnTo>
                  <a:lnTo>
                    <a:pt x="102" y="841"/>
                  </a:lnTo>
                  <a:lnTo>
                    <a:pt x="85" y="855"/>
                  </a:lnTo>
                  <a:lnTo>
                    <a:pt x="81" y="850"/>
                  </a:lnTo>
                  <a:close/>
                </a:path>
              </a:pathLst>
            </a:custGeom>
            <a:solidFill>
              <a:srgbClr val="BAAA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4" name="Freeform 68"/>
            <p:cNvSpPr>
              <a:spLocks/>
            </p:cNvSpPr>
            <p:nvPr/>
          </p:nvSpPr>
          <p:spPr bwMode="auto">
            <a:xfrm>
              <a:off x="4302" y="1565"/>
              <a:ext cx="893" cy="817"/>
            </a:xfrm>
            <a:custGeom>
              <a:avLst/>
              <a:gdLst>
                <a:gd name="T0" fmla="*/ 9 w 893"/>
                <a:gd name="T1" fmla="*/ 732 h 817"/>
                <a:gd name="T2" fmla="*/ 69 w 893"/>
                <a:gd name="T3" fmla="*/ 549 h 817"/>
                <a:gd name="T4" fmla="*/ 21 w 893"/>
                <a:gd name="T5" fmla="*/ 319 h 817"/>
                <a:gd name="T6" fmla="*/ 55 w 893"/>
                <a:gd name="T7" fmla="*/ 111 h 817"/>
                <a:gd name="T8" fmla="*/ 200 w 893"/>
                <a:gd name="T9" fmla="*/ 98 h 817"/>
                <a:gd name="T10" fmla="*/ 340 w 893"/>
                <a:gd name="T11" fmla="*/ 81 h 817"/>
                <a:gd name="T12" fmla="*/ 426 w 893"/>
                <a:gd name="T13" fmla="*/ 34 h 817"/>
                <a:gd name="T14" fmla="*/ 574 w 893"/>
                <a:gd name="T15" fmla="*/ 13 h 817"/>
                <a:gd name="T16" fmla="*/ 736 w 893"/>
                <a:gd name="T17" fmla="*/ 69 h 817"/>
                <a:gd name="T18" fmla="*/ 791 w 893"/>
                <a:gd name="T19" fmla="*/ 167 h 817"/>
                <a:gd name="T20" fmla="*/ 812 w 893"/>
                <a:gd name="T21" fmla="*/ 294 h 817"/>
                <a:gd name="T22" fmla="*/ 855 w 893"/>
                <a:gd name="T23" fmla="*/ 421 h 817"/>
                <a:gd name="T24" fmla="*/ 868 w 893"/>
                <a:gd name="T25" fmla="*/ 574 h 817"/>
                <a:gd name="T26" fmla="*/ 710 w 893"/>
                <a:gd name="T27" fmla="*/ 609 h 817"/>
                <a:gd name="T28" fmla="*/ 707 w 893"/>
                <a:gd name="T29" fmla="*/ 610 h 817"/>
                <a:gd name="T30" fmla="*/ 703 w 893"/>
                <a:gd name="T31" fmla="*/ 616 h 817"/>
                <a:gd name="T32" fmla="*/ 696 w 893"/>
                <a:gd name="T33" fmla="*/ 623 h 817"/>
                <a:gd name="T34" fmla="*/ 690 w 893"/>
                <a:gd name="T35" fmla="*/ 634 h 817"/>
                <a:gd name="T36" fmla="*/ 682 w 893"/>
                <a:gd name="T37" fmla="*/ 642 h 817"/>
                <a:gd name="T38" fmla="*/ 675 w 893"/>
                <a:gd name="T39" fmla="*/ 652 h 817"/>
                <a:gd name="T40" fmla="*/ 668 w 893"/>
                <a:gd name="T41" fmla="*/ 658 h 817"/>
                <a:gd name="T42" fmla="*/ 663 w 893"/>
                <a:gd name="T43" fmla="*/ 663 h 817"/>
                <a:gd name="T44" fmla="*/ 651 w 893"/>
                <a:gd name="T45" fmla="*/ 665 h 817"/>
                <a:gd name="T46" fmla="*/ 627 w 893"/>
                <a:gd name="T47" fmla="*/ 672 h 817"/>
                <a:gd name="T48" fmla="*/ 595 w 893"/>
                <a:gd name="T49" fmla="*/ 680 h 817"/>
                <a:gd name="T50" fmla="*/ 561 w 893"/>
                <a:gd name="T51" fmla="*/ 691 h 817"/>
                <a:gd name="T52" fmla="*/ 525 w 893"/>
                <a:gd name="T53" fmla="*/ 700 h 817"/>
                <a:gd name="T54" fmla="*/ 496 w 893"/>
                <a:gd name="T55" fmla="*/ 710 h 817"/>
                <a:gd name="T56" fmla="*/ 475 w 893"/>
                <a:gd name="T57" fmla="*/ 715 h 817"/>
                <a:gd name="T58" fmla="*/ 468 w 893"/>
                <a:gd name="T59" fmla="*/ 719 h 817"/>
                <a:gd name="T60" fmla="*/ 263 w 893"/>
                <a:gd name="T61" fmla="*/ 680 h 817"/>
                <a:gd name="T62" fmla="*/ 177 w 893"/>
                <a:gd name="T63" fmla="*/ 712 h 817"/>
                <a:gd name="T64" fmla="*/ 175 w 893"/>
                <a:gd name="T65" fmla="*/ 711 h 817"/>
                <a:gd name="T66" fmla="*/ 171 w 893"/>
                <a:gd name="T67" fmla="*/ 707 h 817"/>
                <a:gd name="T68" fmla="*/ 170 w 893"/>
                <a:gd name="T69" fmla="*/ 707 h 817"/>
                <a:gd name="T70" fmla="*/ 165 w 893"/>
                <a:gd name="T71" fmla="*/ 705 h 817"/>
                <a:gd name="T72" fmla="*/ 161 w 893"/>
                <a:gd name="T73" fmla="*/ 705 h 817"/>
                <a:gd name="T74" fmla="*/ 157 w 893"/>
                <a:gd name="T75" fmla="*/ 705 h 817"/>
                <a:gd name="T76" fmla="*/ 153 w 893"/>
                <a:gd name="T77" fmla="*/ 711 h 817"/>
                <a:gd name="T78" fmla="*/ 150 w 893"/>
                <a:gd name="T79" fmla="*/ 715 h 817"/>
                <a:gd name="T80" fmla="*/ 150 w 893"/>
                <a:gd name="T81" fmla="*/ 715 h 817"/>
                <a:gd name="T82" fmla="*/ 149 w 893"/>
                <a:gd name="T83" fmla="*/ 715 h 817"/>
                <a:gd name="T84" fmla="*/ 149 w 893"/>
                <a:gd name="T85" fmla="*/ 718 h 817"/>
                <a:gd name="T86" fmla="*/ 144 w 893"/>
                <a:gd name="T87" fmla="*/ 722 h 817"/>
                <a:gd name="T88" fmla="*/ 144 w 893"/>
                <a:gd name="T89" fmla="*/ 728 h 817"/>
                <a:gd name="T90" fmla="*/ 140 w 893"/>
                <a:gd name="T91" fmla="*/ 735 h 817"/>
                <a:gd name="T92" fmla="*/ 140 w 893"/>
                <a:gd name="T93" fmla="*/ 743 h 817"/>
                <a:gd name="T94" fmla="*/ 123 w 893"/>
                <a:gd name="T95" fmla="*/ 770 h 817"/>
                <a:gd name="T96" fmla="*/ 103 w 893"/>
                <a:gd name="T97" fmla="*/ 795 h 817"/>
                <a:gd name="T98" fmla="*/ 90 w 893"/>
                <a:gd name="T99" fmla="*/ 817 h 817"/>
                <a:gd name="T100" fmla="*/ 86 w 893"/>
                <a:gd name="T101" fmla="*/ 807 h 8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3"/>
                <a:gd name="T154" fmla="*/ 0 h 817"/>
                <a:gd name="T155" fmla="*/ 893 w 893"/>
                <a:gd name="T156" fmla="*/ 817 h 8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3" h="817">
                  <a:moveTo>
                    <a:pt x="86" y="807"/>
                  </a:moveTo>
                  <a:lnTo>
                    <a:pt x="9" y="732"/>
                  </a:lnTo>
                  <a:lnTo>
                    <a:pt x="0" y="626"/>
                  </a:lnTo>
                  <a:lnTo>
                    <a:pt x="69" y="549"/>
                  </a:lnTo>
                  <a:lnTo>
                    <a:pt x="13" y="459"/>
                  </a:lnTo>
                  <a:lnTo>
                    <a:pt x="21" y="319"/>
                  </a:lnTo>
                  <a:lnTo>
                    <a:pt x="77" y="282"/>
                  </a:lnTo>
                  <a:lnTo>
                    <a:pt x="55" y="111"/>
                  </a:lnTo>
                  <a:lnTo>
                    <a:pt x="86" y="44"/>
                  </a:lnTo>
                  <a:lnTo>
                    <a:pt x="200" y="98"/>
                  </a:lnTo>
                  <a:lnTo>
                    <a:pt x="289" y="98"/>
                  </a:lnTo>
                  <a:lnTo>
                    <a:pt x="340" y="81"/>
                  </a:lnTo>
                  <a:lnTo>
                    <a:pt x="365" y="56"/>
                  </a:lnTo>
                  <a:lnTo>
                    <a:pt x="426" y="34"/>
                  </a:lnTo>
                  <a:lnTo>
                    <a:pt x="505" y="81"/>
                  </a:lnTo>
                  <a:lnTo>
                    <a:pt x="574" y="13"/>
                  </a:lnTo>
                  <a:lnTo>
                    <a:pt x="672" y="0"/>
                  </a:lnTo>
                  <a:lnTo>
                    <a:pt x="736" y="69"/>
                  </a:lnTo>
                  <a:lnTo>
                    <a:pt x="740" y="86"/>
                  </a:lnTo>
                  <a:lnTo>
                    <a:pt x="791" y="167"/>
                  </a:lnTo>
                  <a:lnTo>
                    <a:pt x="803" y="273"/>
                  </a:lnTo>
                  <a:lnTo>
                    <a:pt x="812" y="294"/>
                  </a:lnTo>
                  <a:lnTo>
                    <a:pt x="855" y="332"/>
                  </a:lnTo>
                  <a:lnTo>
                    <a:pt x="855" y="421"/>
                  </a:lnTo>
                  <a:lnTo>
                    <a:pt x="893" y="468"/>
                  </a:lnTo>
                  <a:lnTo>
                    <a:pt x="868" y="574"/>
                  </a:lnTo>
                  <a:lnTo>
                    <a:pt x="824" y="630"/>
                  </a:lnTo>
                  <a:lnTo>
                    <a:pt x="710" y="609"/>
                  </a:lnTo>
                  <a:lnTo>
                    <a:pt x="707" y="609"/>
                  </a:lnTo>
                  <a:lnTo>
                    <a:pt x="707" y="610"/>
                  </a:lnTo>
                  <a:lnTo>
                    <a:pt x="703" y="612"/>
                  </a:lnTo>
                  <a:lnTo>
                    <a:pt x="703" y="616"/>
                  </a:lnTo>
                  <a:lnTo>
                    <a:pt x="698" y="619"/>
                  </a:lnTo>
                  <a:lnTo>
                    <a:pt x="696" y="623"/>
                  </a:lnTo>
                  <a:lnTo>
                    <a:pt x="691" y="627"/>
                  </a:lnTo>
                  <a:lnTo>
                    <a:pt x="690" y="634"/>
                  </a:lnTo>
                  <a:lnTo>
                    <a:pt x="686" y="638"/>
                  </a:lnTo>
                  <a:lnTo>
                    <a:pt x="682" y="642"/>
                  </a:lnTo>
                  <a:lnTo>
                    <a:pt x="677" y="647"/>
                  </a:lnTo>
                  <a:lnTo>
                    <a:pt x="675" y="652"/>
                  </a:lnTo>
                  <a:lnTo>
                    <a:pt x="670" y="654"/>
                  </a:lnTo>
                  <a:lnTo>
                    <a:pt x="668" y="658"/>
                  </a:lnTo>
                  <a:lnTo>
                    <a:pt x="663" y="659"/>
                  </a:lnTo>
                  <a:lnTo>
                    <a:pt x="663" y="663"/>
                  </a:lnTo>
                  <a:lnTo>
                    <a:pt x="658" y="663"/>
                  </a:lnTo>
                  <a:lnTo>
                    <a:pt x="651" y="665"/>
                  </a:lnTo>
                  <a:lnTo>
                    <a:pt x="640" y="668"/>
                  </a:lnTo>
                  <a:lnTo>
                    <a:pt x="627" y="672"/>
                  </a:lnTo>
                  <a:lnTo>
                    <a:pt x="610" y="676"/>
                  </a:lnTo>
                  <a:lnTo>
                    <a:pt x="595" y="680"/>
                  </a:lnTo>
                  <a:lnTo>
                    <a:pt x="578" y="684"/>
                  </a:lnTo>
                  <a:lnTo>
                    <a:pt x="561" y="691"/>
                  </a:lnTo>
                  <a:lnTo>
                    <a:pt x="542" y="696"/>
                  </a:lnTo>
                  <a:lnTo>
                    <a:pt x="525" y="700"/>
                  </a:lnTo>
                  <a:lnTo>
                    <a:pt x="508" y="704"/>
                  </a:lnTo>
                  <a:lnTo>
                    <a:pt x="496" y="710"/>
                  </a:lnTo>
                  <a:lnTo>
                    <a:pt x="483" y="711"/>
                  </a:lnTo>
                  <a:lnTo>
                    <a:pt x="475" y="715"/>
                  </a:lnTo>
                  <a:lnTo>
                    <a:pt x="469" y="717"/>
                  </a:lnTo>
                  <a:lnTo>
                    <a:pt x="468" y="719"/>
                  </a:lnTo>
                  <a:lnTo>
                    <a:pt x="345" y="711"/>
                  </a:lnTo>
                  <a:lnTo>
                    <a:pt x="263" y="680"/>
                  </a:lnTo>
                  <a:lnTo>
                    <a:pt x="179" y="715"/>
                  </a:lnTo>
                  <a:lnTo>
                    <a:pt x="177" y="712"/>
                  </a:lnTo>
                  <a:lnTo>
                    <a:pt x="175" y="711"/>
                  </a:lnTo>
                  <a:lnTo>
                    <a:pt x="171" y="707"/>
                  </a:lnTo>
                  <a:lnTo>
                    <a:pt x="170" y="707"/>
                  </a:lnTo>
                  <a:lnTo>
                    <a:pt x="165" y="705"/>
                  </a:lnTo>
                  <a:lnTo>
                    <a:pt x="161" y="705"/>
                  </a:lnTo>
                  <a:lnTo>
                    <a:pt x="157" y="705"/>
                  </a:lnTo>
                  <a:lnTo>
                    <a:pt x="157" y="708"/>
                  </a:lnTo>
                  <a:lnTo>
                    <a:pt x="153" y="711"/>
                  </a:lnTo>
                  <a:lnTo>
                    <a:pt x="153" y="715"/>
                  </a:lnTo>
                  <a:lnTo>
                    <a:pt x="150" y="715"/>
                  </a:lnTo>
                  <a:lnTo>
                    <a:pt x="149" y="715"/>
                  </a:lnTo>
                  <a:lnTo>
                    <a:pt x="149" y="718"/>
                  </a:lnTo>
                  <a:lnTo>
                    <a:pt x="149" y="722"/>
                  </a:lnTo>
                  <a:lnTo>
                    <a:pt x="144" y="722"/>
                  </a:lnTo>
                  <a:lnTo>
                    <a:pt x="144" y="726"/>
                  </a:lnTo>
                  <a:lnTo>
                    <a:pt x="144" y="728"/>
                  </a:lnTo>
                  <a:lnTo>
                    <a:pt x="144" y="732"/>
                  </a:lnTo>
                  <a:lnTo>
                    <a:pt x="140" y="735"/>
                  </a:lnTo>
                  <a:lnTo>
                    <a:pt x="140" y="739"/>
                  </a:lnTo>
                  <a:lnTo>
                    <a:pt x="140" y="743"/>
                  </a:lnTo>
                  <a:lnTo>
                    <a:pt x="140" y="749"/>
                  </a:lnTo>
                  <a:lnTo>
                    <a:pt x="123" y="770"/>
                  </a:lnTo>
                  <a:lnTo>
                    <a:pt x="111" y="791"/>
                  </a:lnTo>
                  <a:lnTo>
                    <a:pt x="103" y="795"/>
                  </a:lnTo>
                  <a:lnTo>
                    <a:pt x="98" y="803"/>
                  </a:lnTo>
                  <a:lnTo>
                    <a:pt x="90" y="817"/>
                  </a:lnTo>
                  <a:lnTo>
                    <a:pt x="86" y="807"/>
                  </a:lnTo>
                  <a:close/>
                </a:path>
              </a:pathLst>
            </a:custGeom>
            <a:solidFill>
              <a:srgbClr val="C0B1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5" name="Freeform 69"/>
            <p:cNvSpPr>
              <a:spLocks/>
            </p:cNvSpPr>
            <p:nvPr/>
          </p:nvSpPr>
          <p:spPr bwMode="auto">
            <a:xfrm>
              <a:off x="4315" y="1595"/>
              <a:ext cx="867" cy="773"/>
            </a:xfrm>
            <a:custGeom>
              <a:avLst/>
              <a:gdLst>
                <a:gd name="T0" fmla="*/ 8 w 867"/>
                <a:gd name="T1" fmla="*/ 698 h 773"/>
                <a:gd name="T2" fmla="*/ 69 w 867"/>
                <a:gd name="T3" fmla="*/ 523 h 773"/>
                <a:gd name="T4" fmla="*/ 21 w 867"/>
                <a:gd name="T5" fmla="*/ 306 h 773"/>
                <a:gd name="T6" fmla="*/ 56 w 867"/>
                <a:gd name="T7" fmla="*/ 106 h 773"/>
                <a:gd name="T8" fmla="*/ 196 w 867"/>
                <a:gd name="T9" fmla="*/ 102 h 773"/>
                <a:gd name="T10" fmla="*/ 327 w 867"/>
                <a:gd name="T11" fmla="*/ 81 h 773"/>
                <a:gd name="T12" fmla="*/ 404 w 867"/>
                <a:gd name="T13" fmla="*/ 35 h 773"/>
                <a:gd name="T14" fmla="*/ 548 w 867"/>
                <a:gd name="T15" fmla="*/ 14 h 773"/>
                <a:gd name="T16" fmla="*/ 701 w 867"/>
                <a:gd name="T17" fmla="*/ 72 h 773"/>
                <a:gd name="T18" fmla="*/ 761 w 867"/>
                <a:gd name="T19" fmla="*/ 162 h 773"/>
                <a:gd name="T20" fmla="*/ 786 w 867"/>
                <a:gd name="T21" fmla="*/ 277 h 773"/>
                <a:gd name="T22" fmla="*/ 828 w 867"/>
                <a:gd name="T23" fmla="*/ 400 h 773"/>
                <a:gd name="T24" fmla="*/ 842 w 867"/>
                <a:gd name="T25" fmla="*/ 548 h 773"/>
                <a:gd name="T26" fmla="*/ 680 w 867"/>
                <a:gd name="T27" fmla="*/ 579 h 773"/>
                <a:gd name="T28" fmla="*/ 677 w 867"/>
                <a:gd name="T29" fmla="*/ 580 h 773"/>
                <a:gd name="T30" fmla="*/ 674 w 867"/>
                <a:gd name="T31" fmla="*/ 587 h 773"/>
                <a:gd name="T32" fmla="*/ 667 w 867"/>
                <a:gd name="T33" fmla="*/ 596 h 773"/>
                <a:gd name="T34" fmla="*/ 663 w 867"/>
                <a:gd name="T35" fmla="*/ 607 h 773"/>
                <a:gd name="T36" fmla="*/ 655 w 867"/>
                <a:gd name="T37" fmla="*/ 615 h 773"/>
                <a:gd name="T38" fmla="*/ 650 w 867"/>
                <a:gd name="T39" fmla="*/ 626 h 773"/>
                <a:gd name="T40" fmla="*/ 645 w 867"/>
                <a:gd name="T41" fmla="*/ 633 h 773"/>
                <a:gd name="T42" fmla="*/ 642 w 867"/>
                <a:gd name="T43" fmla="*/ 638 h 773"/>
                <a:gd name="T44" fmla="*/ 629 w 867"/>
                <a:gd name="T45" fmla="*/ 639 h 773"/>
                <a:gd name="T46" fmla="*/ 606 w 867"/>
                <a:gd name="T47" fmla="*/ 646 h 773"/>
                <a:gd name="T48" fmla="*/ 574 w 867"/>
                <a:gd name="T49" fmla="*/ 654 h 773"/>
                <a:gd name="T50" fmla="*/ 539 w 867"/>
                <a:gd name="T51" fmla="*/ 667 h 773"/>
                <a:gd name="T52" fmla="*/ 501 w 867"/>
                <a:gd name="T53" fmla="*/ 675 h 773"/>
                <a:gd name="T54" fmla="*/ 471 w 867"/>
                <a:gd name="T55" fmla="*/ 687 h 773"/>
                <a:gd name="T56" fmla="*/ 449 w 867"/>
                <a:gd name="T57" fmla="*/ 694 h 773"/>
                <a:gd name="T58" fmla="*/ 442 w 867"/>
                <a:gd name="T59" fmla="*/ 698 h 773"/>
                <a:gd name="T60" fmla="*/ 238 w 867"/>
                <a:gd name="T61" fmla="*/ 654 h 773"/>
                <a:gd name="T62" fmla="*/ 164 w 867"/>
                <a:gd name="T63" fmla="*/ 682 h 773"/>
                <a:gd name="T64" fmla="*/ 164 w 867"/>
                <a:gd name="T65" fmla="*/ 681 h 773"/>
                <a:gd name="T66" fmla="*/ 159 w 867"/>
                <a:gd name="T67" fmla="*/ 677 h 773"/>
                <a:gd name="T68" fmla="*/ 158 w 867"/>
                <a:gd name="T69" fmla="*/ 677 h 773"/>
                <a:gd name="T70" fmla="*/ 154 w 867"/>
                <a:gd name="T71" fmla="*/ 675 h 773"/>
                <a:gd name="T72" fmla="*/ 150 w 867"/>
                <a:gd name="T73" fmla="*/ 675 h 773"/>
                <a:gd name="T74" fmla="*/ 145 w 867"/>
                <a:gd name="T75" fmla="*/ 675 h 773"/>
                <a:gd name="T76" fmla="*/ 140 w 867"/>
                <a:gd name="T77" fmla="*/ 681 h 773"/>
                <a:gd name="T78" fmla="*/ 138 w 867"/>
                <a:gd name="T79" fmla="*/ 685 h 773"/>
                <a:gd name="T80" fmla="*/ 138 w 867"/>
                <a:gd name="T81" fmla="*/ 685 h 773"/>
                <a:gd name="T82" fmla="*/ 138 w 867"/>
                <a:gd name="T83" fmla="*/ 685 h 773"/>
                <a:gd name="T84" fmla="*/ 138 w 867"/>
                <a:gd name="T85" fmla="*/ 687 h 773"/>
                <a:gd name="T86" fmla="*/ 134 w 867"/>
                <a:gd name="T87" fmla="*/ 691 h 773"/>
                <a:gd name="T88" fmla="*/ 134 w 867"/>
                <a:gd name="T89" fmla="*/ 695 h 773"/>
                <a:gd name="T90" fmla="*/ 131 w 867"/>
                <a:gd name="T91" fmla="*/ 702 h 773"/>
                <a:gd name="T92" fmla="*/ 131 w 867"/>
                <a:gd name="T93" fmla="*/ 710 h 773"/>
                <a:gd name="T94" fmla="*/ 119 w 867"/>
                <a:gd name="T95" fmla="*/ 731 h 773"/>
                <a:gd name="T96" fmla="*/ 102 w 867"/>
                <a:gd name="T97" fmla="*/ 757 h 773"/>
                <a:gd name="T98" fmla="*/ 90 w 867"/>
                <a:gd name="T99" fmla="*/ 773 h 773"/>
                <a:gd name="T100" fmla="*/ 85 w 867"/>
                <a:gd name="T101" fmla="*/ 769 h 7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67"/>
                <a:gd name="T154" fmla="*/ 0 h 773"/>
                <a:gd name="T155" fmla="*/ 867 w 867"/>
                <a:gd name="T156" fmla="*/ 773 h 77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67" h="773">
                  <a:moveTo>
                    <a:pt x="85" y="769"/>
                  </a:moveTo>
                  <a:lnTo>
                    <a:pt x="8" y="698"/>
                  </a:lnTo>
                  <a:lnTo>
                    <a:pt x="0" y="596"/>
                  </a:lnTo>
                  <a:lnTo>
                    <a:pt x="69" y="523"/>
                  </a:lnTo>
                  <a:lnTo>
                    <a:pt x="13" y="438"/>
                  </a:lnTo>
                  <a:lnTo>
                    <a:pt x="21" y="306"/>
                  </a:lnTo>
                  <a:lnTo>
                    <a:pt x="81" y="273"/>
                  </a:lnTo>
                  <a:lnTo>
                    <a:pt x="56" y="106"/>
                  </a:lnTo>
                  <a:lnTo>
                    <a:pt x="85" y="43"/>
                  </a:lnTo>
                  <a:lnTo>
                    <a:pt x="196" y="102"/>
                  </a:lnTo>
                  <a:lnTo>
                    <a:pt x="281" y="102"/>
                  </a:lnTo>
                  <a:lnTo>
                    <a:pt x="327" y="81"/>
                  </a:lnTo>
                  <a:lnTo>
                    <a:pt x="348" y="60"/>
                  </a:lnTo>
                  <a:lnTo>
                    <a:pt x="404" y="35"/>
                  </a:lnTo>
                  <a:lnTo>
                    <a:pt x="488" y="81"/>
                  </a:lnTo>
                  <a:lnTo>
                    <a:pt x="548" y="14"/>
                  </a:lnTo>
                  <a:lnTo>
                    <a:pt x="642" y="0"/>
                  </a:lnTo>
                  <a:lnTo>
                    <a:pt x="701" y="72"/>
                  </a:lnTo>
                  <a:lnTo>
                    <a:pt x="709" y="81"/>
                  </a:lnTo>
                  <a:lnTo>
                    <a:pt x="761" y="162"/>
                  </a:lnTo>
                  <a:lnTo>
                    <a:pt x="774" y="264"/>
                  </a:lnTo>
                  <a:lnTo>
                    <a:pt x="786" y="277"/>
                  </a:lnTo>
                  <a:lnTo>
                    <a:pt x="828" y="314"/>
                  </a:lnTo>
                  <a:lnTo>
                    <a:pt x="828" y="400"/>
                  </a:lnTo>
                  <a:lnTo>
                    <a:pt x="867" y="442"/>
                  </a:lnTo>
                  <a:lnTo>
                    <a:pt x="842" y="548"/>
                  </a:lnTo>
                  <a:lnTo>
                    <a:pt x="795" y="600"/>
                  </a:lnTo>
                  <a:lnTo>
                    <a:pt x="680" y="579"/>
                  </a:lnTo>
                  <a:lnTo>
                    <a:pt x="677" y="579"/>
                  </a:lnTo>
                  <a:lnTo>
                    <a:pt x="677" y="580"/>
                  </a:lnTo>
                  <a:lnTo>
                    <a:pt x="674" y="583"/>
                  </a:lnTo>
                  <a:lnTo>
                    <a:pt x="674" y="587"/>
                  </a:lnTo>
                  <a:lnTo>
                    <a:pt x="670" y="591"/>
                  </a:lnTo>
                  <a:lnTo>
                    <a:pt x="667" y="596"/>
                  </a:lnTo>
                  <a:lnTo>
                    <a:pt x="663" y="600"/>
                  </a:lnTo>
                  <a:lnTo>
                    <a:pt x="663" y="607"/>
                  </a:lnTo>
                  <a:lnTo>
                    <a:pt x="659" y="611"/>
                  </a:lnTo>
                  <a:lnTo>
                    <a:pt x="655" y="615"/>
                  </a:lnTo>
                  <a:lnTo>
                    <a:pt x="650" y="619"/>
                  </a:lnTo>
                  <a:lnTo>
                    <a:pt x="650" y="626"/>
                  </a:lnTo>
                  <a:lnTo>
                    <a:pt x="646" y="629"/>
                  </a:lnTo>
                  <a:lnTo>
                    <a:pt x="645" y="633"/>
                  </a:lnTo>
                  <a:lnTo>
                    <a:pt x="642" y="635"/>
                  </a:lnTo>
                  <a:lnTo>
                    <a:pt x="642" y="638"/>
                  </a:lnTo>
                  <a:lnTo>
                    <a:pt x="636" y="638"/>
                  </a:lnTo>
                  <a:lnTo>
                    <a:pt x="629" y="639"/>
                  </a:lnTo>
                  <a:lnTo>
                    <a:pt x="618" y="642"/>
                  </a:lnTo>
                  <a:lnTo>
                    <a:pt x="606" y="646"/>
                  </a:lnTo>
                  <a:lnTo>
                    <a:pt x="589" y="650"/>
                  </a:lnTo>
                  <a:lnTo>
                    <a:pt x="574" y="654"/>
                  </a:lnTo>
                  <a:lnTo>
                    <a:pt x="555" y="659"/>
                  </a:lnTo>
                  <a:lnTo>
                    <a:pt x="539" y="667"/>
                  </a:lnTo>
                  <a:lnTo>
                    <a:pt x="518" y="671"/>
                  </a:lnTo>
                  <a:lnTo>
                    <a:pt x="501" y="675"/>
                  </a:lnTo>
                  <a:lnTo>
                    <a:pt x="484" y="680"/>
                  </a:lnTo>
                  <a:lnTo>
                    <a:pt x="471" y="687"/>
                  </a:lnTo>
                  <a:lnTo>
                    <a:pt x="457" y="689"/>
                  </a:lnTo>
                  <a:lnTo>
                    <a:pt x="449" y="694"/>
                  </a:lnTo>
                  <a:lnTo>
                    <a:pt x="443" y="695"/>
                  </a:lnTo>
                  <a:lnTo>
                    <a:pt x="442" y="698"/>
                  </a:lnTo>
                  <a:lnTo>
                    <a:pt x="315" y="681"/>
                  </a:lnTo>
                  <a:lnTo>
                    <a:pt x="238" y="654"/>
                  </a:lnTo>
                  <a:lnTo>
                    <a:pt x="166" y="685"/>
                  </a:lnTo>
                  <a:lnTo>
                    <a:pt x="164" y="682"/>
                  </a:lnTo>
                  <a:lnTo>
                    <a:pt x="164" y="681"/>
                  </a:lnTo>
                  <a:lnTo>
                    <a:pt x="159" y="677"/>
                  </a:lnTo>
                  <a:lnTo>
                    <a:pt x="158" y="677"/>
                  </a:lnTo>
                  <a:lnTo>
                    <a:pt x="154" y="675"/>
                  </a:lnTo>
                  <a:lnTo>
                    <a:pt x="150" y="675"/>
                  </a:lnTo>
                  <a:lnTo>
                    <a:pt x="145" y="675"/>
                  </a:lnTo>
                  <a:lnTo>
                    <a:pt x="144" y="678"/>
                  </a:lnTo>
                  <a:lnTo>
                    <a:pt x="140" y="681"/>
                  </a:lnTo>
                  <a:lnTo>
                    <a:pt x="140" y="685"/>
                  </a:lnTo>
                  <a:lnTo>
                    <a:pt x="138" y="685"/>
                  </a:lnTo>
                  <a:lnTo>
                    <a:pt x="138" y="687"/>
                  </a:lnTo>
                  <a:lnTo>
                    <a:pt x="138" y="691"/>
                  </a:lnTo>
                  <a:lnTo>
                    <a:pt x="134" y="691"/>
                  </a:lnTo>
                  <a:lnTo>
                    <a:pt x="134" y="695"/>
                  </a:lnTo>
                  <a:lnTo>
                    <a:pt x="134" y="699"/>
                  </a:lnTo>
                  <a:lnTo>
                    <a:pt x="131" y="702"/>
                  </a:lnTo>
                  <a:lnTo>
                    <a:pt x="131" y="706"/>
                  </a:lnTo>
                  <a:lnTo>
                    <a:pt x="131" y="710"/>
                  </a:lnTo>
                  <a:lnTo>
                    <a:pt x="131" y="715"/>
                  </a:lnTo>
                  <a:lnTo>
                    <a:pt x="119" y="731"/>
                  </a:lnTo>
                  <a:lnTo>
                    <a:pt x="106" y="752"/>
                  </a:lnTo>
                  <a:lnTo>
                    <a:pt x="102" y="757"/>
                  </a:lnTo>
                  <a:lnTo>
                    <a:pt x="98" y="765"/>
                  </a:lnTo>
                  <a:lnTo>
                    <a:pt x="90" y="773"/>
                  </a:lnTo>
                  <a:lnTo>
                    <a:pt x="85" y="769"/>
                  </a:lnTo>
                  <a:close/>
                </a:path>
              </a:pathLst>
            </a:custGeom>
            <a:solidFill>
              <a:srgbClr val="C6B8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6" name="Freeform 70"/>
            <p:cNvSpPr>
              <a:spLocks/>
            </p:cNvSpPr>
            <p:nvPr/>
          </p:nvSpPr>
          <p:spPr bwMode="auto">
            <a:xfrm>
              <a:off x="4323" y="1625"/>
              <a:ext cx="847" cy="735"/>
            </a:xfrm>
            <a:custGeom>
              <a:avLst/>
              <a:gdLst>
                <a:gd name="T0" fmla="*/ 13 w 847"/>
                <a:gd name="T1" fmla="*/ 664 h 735"/>
                <a:gd name="T2" fmla="*/ 77 w 847"/>
                <a:gd name="T3" fmla="*/ 497 h 735"/>
                <a:gd name="T4" fmla="*/ 26 w 847"/>
                <a:gd name="T5" fmla="*/ 289 h 735"/>
                <a:gd name="T6" fmla="*/ 65 w 847"/>
                <a:gd name="T7" fmla="*/ 103 h 735"/>
                <a:gd name="T8" fmla="*/ 200 w 847"/>
                <a:gd name="T9" fmla="*/ 107 h 735"/>
                <a:gd name="T10" fmla="*/ 319 w 847"/>
                <a:gd name="T11" fmla="*/ 84 h 735"/>
                <a:gd name="T12" fmla="*/ 392 w 847"/>
                <a:gd name="T13" fmla="*/ 38 h 735"/>
                <a:gd name="T14" fmla="*/ 528 w 847"/>
                <a:gd name="T15" fmla="*/ 13 h 735"/>
                <a:gd name="T16" fmla="*/ 676 w 847"/>
                <a:gd name="T17" fmla="*/ 72 h 735"/>
                <a:gd name="T18" fmla="*/ 736 w 847"/>
                <a:gd name="T19" fmla="*/ 153 h 735"/>
                <a:gd name="T20" fmla="*/ 761 w 847"/>
                <a:gd name="T21" fmla="*/ 263 h 735"/>
                <a:gd name="T22" fmla="*/ 808 w 847"/>
                <a:gd name="T23" fmla="*/ 378 h 735"/>
                <a:gd name="T24" fmla="*/ 820 w 847"/>
                <a:gd name="T25" fmla="*/ 518 h 735"/>
                <a:gd name="T26" fmla="*/ 659 w 847"/>
                <a:gd name="T27" fmla="*/ 553 h 735"/>
                <a:gd name="T28" fmla="*/ 656 w 847"/>
                <a:gd name="T29" fmla="*/ 554 h 735"/>
                <a:gd name="T30" fmla="*/ 654 w 847"/>
                <a:gd name="T31" fmla="*/ 561 h 735"/>
                <a:gd name="T32" fmla="*/ 647 w 847"/>
                <a:gd name="T33" fmla="*/ 570 h 735"/>
                <a:gd name="T34" fmla="*/ 642 w 847"/>
                <a:gd name="T35" fmla="*/ 581 h 735"/>
                <a:gd name="T36" fmla="*/ 635 w 847"/>
                <a:gd name="T37" fmla="*/ 589 h 735"/>
                <a:gd name="T38" fmla="*/ 631 w 847"/>
                <a:gd name="T39" fmla="*/ 601 h 735"/>
                <a:gd name="T40" fmla="*/ 627 w 847"/>
                <a:gd name="T41" fmla="*/ 608 h 735"/>
                <a:gd name="T42" fmla="*/ 626 w 847"/>
                <a:gd name="T43" fmla="*/ 612 h 735"/>
                <a:gd name="T44" fmla="*/ 613 w 847"/>
                <a:gd name="T45" fmla="*/ 613 h 735"/>
                <a:gd name="T46" fmla="*/ 589 w 847"/>
                <a:gd name="T47" fmla="*/ 620 h 735"/>
                <a:gd name="T48" fmla="*/ 556 w 847"/>
                <a:gd name="T49" fmla="*/ 629 h 735"/>
                <a:gd name="T50" fmla="*/ 519 w 847"/>
                <a:gd name="T51" fmla="*/ 641 h 735"/>
                <a:gd name="T52" fmla="*/ 482 w 847"/>
                <a:gd name="T53" fmla="*/ 650 h 735"/>
                <a:gd name="T54" fmla="*/ 451 w 847"/>
                <a:gd name="T55" fmla="*/ 661 h 735"/>
                <a:gd name="T56" fmla="*/ 428 w 847"/>
                <a:gd name="T57" fmla="*/ 668 h 735"/>
                <a:gd name="T58" fmla="*/ 421 w 847"/>
                <a:gd name="T59" fmla="*/ 672 h 735"/>
                <a:gd name="T60" fmla="*/ 221 w 847"/>
                <a:gd name="T61" fmla="*/ 624 h 735"/>
                <a:gd name="T62" fmla="*/ 156 w 847"/>
                <a:gd name="T63" fmla="*/ 648 h 735"/>
                <a:gd name="T64" fmla="*/ 156 w 847"/>
                <a:gd name="T65" fmla="*/ 648 h 735"/>
                <a:gd name="T66" fmla="*/ 151 w 847"/>
                <a:gd name="T67" fmla="*/ 645 h 735"/>
                <a:gd name="T68" fmla="*/ 151 w 847"/>
                <a:gd name="T69" fmla="*/ 645 h 735"/>
                <a:gd name="T70" fmla="*/ 147 w 847"/>
                <a:gd name="T71" fmla="*/ 644 h 735"/>
                <a:gd name="T72" fmla="*/ 143 w 847"/>
                <a:gd name="T73" fmla="*/ 644 h 735"/>
                <a:gd name="T74" fmla="*/ 139 w 847"/>
                <a:gd name="T75" fmla="*/ 645 h 735"/>
                <a:gd name="T76" fmla="*/ 136 w 847"/>
                <a:gd name="T77" fmla="*/ 651 h 735"/>
                <a:gd name="T78" fmla="*/ 135 w 847"/>
                <a:gd name="T79" fmla="*/ 655 h 735"/>
                <a:gd name="T80" fmla="*/ 135 w 847"/>
                <a:gd name="T81" fmla="*/ 655 h 735"/>
                <a:gd name="T82" fmla="*/ 135 w 847"/>
                <a:gd name="T83" fmla="*/ 655 h 735"/>
                <a:gd name="T84" fmla="*/ 135 w 847"/>
                <a:gd name="T85" fmla="*/ 655 h 735"/>
                <a:gd name="T86" fmla="*/ 130 w 847"/>
                <a:gd name="T87" fmla="*/ 658 h 735"/>
                <a:gd name="T88" fmla="*/ 130 w 847"/>
                <a:gd name="T89" fmla="*/ 661 h 735"/>
                <a:gd name="T90" fmla="*/ 128 w 847"/>
                <a:gd name="T91" fmla="*/ 668 h 735"/>
                <a:gd name="T92" fmla="*/ 128 w 847"/>
                <a:gd name="T93" fmla="*/ 676 h 735"/>
                <a:gd name="T94" fmla="*/ 115 w 847"/>
                <a:gd name="T95" fmla="*/ 697 h 735"/>
                <a:gd name="T96" fmla="*/ 102 w 847"/>
                <a:gd name="T97" fmla="*/ 718 h 735"/>
                <a:gd name="T98" fmla="*/ 98 w 847"/>
                <a:gd name="T99" fmla="*/ 735 h 735"/>
                <a:gd name="T100" fmla="*/ 94 w 847"/>
                <a:gd name="T101" fmla="*/ 731 h 7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47"/>
                <a:gd name="T154" fmla="*/ 0 h 735"/>
                <a:gd name="T155" fmla="*/ 847 w 847"/>
                <a:gd name="T156" fmla="*/ 735 h 73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47" h="735">
                  <a:moveTo>
                    <a:pt x="94" y="731"/>
                  </a:moveTo>
                  <a:lnTo>
                    <a:pt x="13" y="664"/>
                  </a:lnTo>
                  <a:lnTo>
                    <a:pt x="0" y="561"/>
                  </a:lnTo>
                  <a:lnTo>
                    <a:pt x="77" y="497"/>
                  </a:lnTo>
                  <a:lnTo>
                    <a:pt x="17" y="416"/>
                  </a:lnTo>
                  <a:lnTo>
                    <a:pt x="26" y="289"/>
                  </a:lnTo>
                  <a:lnTo>
                    <a:pt x="90" y="268"/>
                  </a:lnTo>
                  <a:lnTo>
                    <a:pt x="65" y="103"/>
                  </a:lnTo>
                  <a:lnTo>
                    <a:pt x="94" y="47"/>
                  </a:lnTo>
                  <a:lnTo>
                    <a:pt x="200" y="107"/>
                  </a:lnTo>
                  <a:lnTo>
                    <a:pt x="277" y="107"/>
                  </a:lnTo>
                  <a:lnTo>
                    <a:pt x="319" y="84"/>
                  </a:lnTo>
                  <a:lnTo>
                    <a:pt x="336" y="59"/>
                  </a:lnTo>
                  <a:lnTo>
                    <a:pt x="392" y="38"/>
                  </a:lnTo>
                  <a:lnTo>
                    <a:pt x="472" y="84"/>
                  </a:lnTo>
                  <a:lnTo>
                    <a:pt x="528" y="13"/>
                  </a:lnTo>
                  <a:lnTo>
                    <a:pt x="621" y="0"/>
                  </a:lnTo>
                  <a:lnTo>
                    <a:pt x="676" y="72"/>
                  </a:lnTo>
                  <a:lnTo>
                    <a:pt x="684" y="76"/>
                  </a:lnTo>
                  <a:lnTo>
                    <a:pt x="736" y="153"/>
                  </a:lnTo>
                  <a:lnTo>
                    <a:pt x="749" y="251"/>
                  </a:lnTo>
                  <a:lnTo>
                    <a:pt x="761" y="263"/>
                  </a:lnTo>
                  <a:lnTo>
                    <a:pt x="808" y="297"/>
                  </a:lnTo>
                  <a:lnTo>
                    <a:pt x="808" y="378"/>
                  </a:lnTo>
                  <a:lnTo>
                    <a:pt x="847" y="416"/>
                  </a:lnTo>
                  <a:lnTo>
                    <a:pt x="820" y="518"/>
                  </a:lnTo>
                  <a:lnTo>
                    <a:pt x="774" y="570"/>
                  </a:lnTo>
                  <a:lnTo>
                    <a:pt x="659" y="553"/>
                  </a:lnTo>
                  <a:lnTo>
                    <a:pt x="656" y="553"/>
                  </a:lnTo>
                  <a:lnTo>
                    <a:pt x="656" y="554"/>
                  </a:lnTo>
                  <a:lnTo>
                    <a:pt x="654" y="557"/>
                  </a:lnTo>
                  <a:lnTo>
                    <a:pt x="654" y="561"/>
                  </a:lnTo>
                  <a:lnTo>
                    <a:pt x="649" y="566"/>
                  </a:lnTo>
                  <a:lnTo>
                    <a:pt x="647" y="570"/>
                  </a:lnTo>
                  <a:lnTo>
                    <a:pt x="642" y="574"/>
                  </a:lnTo>
                  <a:lnTo>
                    <a:pt x="642" y="581"/>
                  </a:lnTo>
                  <a:lnTo>
                    <a:pt x="638" y="585"/>
                  </a:lnTo>
                  <a:lnTo>
                    <a:pt x="635" y="589"/>
                  </a:lnTo>
                  <a:lnTo>
                    <a:pt x="631" y="594"/>
                  </a:lnTo>
                  <a:lnTo>
                    <a:pt x="631" y="601"/>
                  </a:lnTo>
                  <a:lnTo>
                    <a:pt x="627" y="603"/>
                  </a:lnTo>
                  <a:lnTo>
                    <a:pt x="627" y="608"/>
                  </a:lnTo>
                  <a:lnTo>
                    <a:pt x="626" y="609"/>
                  </a:lnTo>
                  <a:lnTo>
                    <a:pt x="626" y="612"/>
                  </a:lnTo>
                  <a:lnTo>
                    <a:pt x="620" y="612"/>
                  </a:lnTo>
                  <a:lnTo>
                    <a:pt x="613" y="613"/>
                  </a:lnTo>
                  <a:lnTo>
                    <a:pt x="602" y="616"/>
                  </a:lnTo>
                  <a:lnTo>
                    <a:pt x="589" y="620"/>
                  </a:lnTo>
                  <a:lnTo>
                    <a:pt x="573" y="624"/>
                  </a:lnTo>
                  <a:lnTo>
                    <a:pt x="556" y="629"/>
                  </a:lnTo>
                  <a:lnTo>
                    <a:pt x="536" y="633"/>
                  </a:lnTo>
                  <a:lnTo>
                    <a:pt x="519" y="641"/>
                  </a:lnTo>
                  <a:lnTo>
                    <a:pt x="498" y="645"/>
                  </a:lnTo>
                  <a:lnTo>
                    <a:pt x="482" y="650"/>
                  </a:lnTo>
                  <a:lnTo>
                    <a:pt x="465" y="654"/>
                  </a:lnTo>
                  <a:lnTo>
                    <a:pt x="451" y="661"/>
                  </a:lnTo>
                  <a:lnTo>
                    <a:pt x="437" y="664"/>
                  </a:lnTo>
                  <a:lnTo>
                    <a:pt x="428" y="668"/>
                  </a:lnTo>
                  <a:lnTo>
                    <a:pt x="423" y="669"/>
                  </a:lnTo>
                  <a:lnTo>
                    <a:pt x="421" y="672"/>
                  </a:lnTo>
                  <a:lnTo>
                    <a:pt x="294" y="655"/>
                  </a:lnTo>
                  <a:lnTo>
                    <a:pt x="221" y="624"/>
                  </a:lnTo>
                  <a:lnTo>
                    <a:pt x="158" y="651"/>
                  </a:lnTo>
                  <a:lnTo>
                    <a:pt x="156" y="648"/>
                  </a:lnTo>
                  <a:lnTo>
                    <a:pt x="151" y="645"/>
                  </a:lnTo>
                  <a:lnTo>
                    <a:pt x="147" y="644"/>
                  </a:lnTo>
                  <a:lnTo>
                    <a:pt x="143" y="644"/>
                  </a:lnTo>
                  <a:lnTo>
                    <a:pt x="143" y="645"/>
                  </a:lnTo>
                  <a:lnTo>
                    <a:pt x="139" y="645"/>
                  </a:lnTo>
                  <a:lnTo>
                    <a:pt x="139" y="648"/>
                  </a:lnTo>
                  <a:lnTo>
                    <a:pt x="136" y="651"/>
                  </a:lnTo>
                  <a:lnTo>
                    <a:pt x="136" y="655"/>
                  </a:lnTo>
                  <a:lnTo>
                    <a:pt x="135" y="655"/>
                  </a:lnTo>
                  <a:lnTo>
                    <a:pt x="135" y="658"/>
                  </a:lnTo>
                  <a:lnTo>
                    <a:pt x="130" y="658"/>
                  </a:lnTo>
                  <a:lnTo>
                    <a:pt x="130" y="661"/>
                  </a:lnTo>
                  <a:lnTo>
                    <a:pt x="130" y="665"/>
                  </a:lnTo>
                  <a:lnTo>
                    <a:pt x="128" y="668"/>
                  </a:lnTo>
                  <a:lnTo>
                    <a:pt x="128" y="672"/>
                  </a:lnTo>
                  <a:lnTo>
                    <a:pt x="128" y="676"/>
                  </a:lnTo>
                  <a:lnTo>
                    <a:pt x="128" y="680"/>
                  </a:lnTo>
                  <a:lnTo>
                    <a:pt x="115" y="697"/>
                  </a:lnTo>
                  <a:lnTo>
                    <a:pt x="111" y="714"/>
                  </a:lnTo>
                  <a:lnTo>
                    <a:pt x="102" y="718"/>
                  </a:lnTo>
                  <a:lnTo>
                    <a:pt x="102" y="727"/>
                  </a:lnTo>
                  <a:lnTo>
                    <a:pt x="98" y="735"/>
                  </a:lnTo>
                  <a:lnTo>
                    <a:pt x="94" y="731"/>
                  </a:lnTo>
                  <a:close/>
                </a:path>
              </a:pathLst>
            </a:custGeom>
            <a:solidFill>
              <a:srgbClr val="CBB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7" name="Freeform 71"/>
            <p:cNvSpPr>
              <a:spLocks/>
            </p:cNvSpPr>
            <p:nvPr/>
          </p:nvSpPr>
          <p:spPr bwMode="auto">
            <a:xfrm>
              <a:off x="4336" y="1651"/>
              <a:ext cx="821" cy="696"/>
            </a:xfrm>
            <a:custGeom>
              <a:avLst/>
              <a:gdLst>
                <a:gd name="T0" fmla="*/ 13 w 821"/>
                <a:gd name="T1" fmla="*/ 633 h 696"/>
                <a:gd name="T2" fmla="*/ 77 w 821"/>
                <a:gd name="T3" fmla="*/ 475 h 696"/>
                <a:gd name="T4" fmla="*/ 25 w 821"/>
                <a:gd name="T5" fmla="*/ 275 h 696"/>
                <a:gd name="T6" fmla="*/ 64 w 821"/>
                <a:gd name="T7" fmla="*/ 106 h 696"/>
                <a:gd name="T8" fmla="*/ 196 w 821"/>
                <a:gd name="T9" fmla="*/ 110 h 696"/>
                <a:gd name="T10" fmla="*/ 311 w 821"/>
                <a:gd name="T11" fmla="*/ 89 h 696"/>
                <a:gd name="T12" fmla="*/ 371 w 821"/>
                <a:gd name="T13" fmla="*/ 42 h 696"/>
                <a:gd name="T14" fmla="*/ 502 w 821"/>
                <a:gd name="T15" fmla="*/ 16 h 696"/>
                <a:gd name="T16" fmla="*/ 642 w 821"/>
                <a:gd name="T17" fmla="*/ 81 h 696"/>
                <a:gd name="T18" fmla="*/ 706 w 821"/>
                <a:gd name="T19" fmla="*/ 152 h 696"/>
                <a:gd name="T20" fmla="*/ 732 w 821"/>
                <a:gd name="T21" fmla="*/ 254 h 696"/>
                <a:gd name="T22" fmla="*/ 782 w 821"/>
                <a:gd name="T23" fmla="*/ 361 h 696"/>
                <a:gd name="T24" fmla="*/ 795 w 821"/>
                <a:gd name="T25" fmla="*/ 496 h 696"/>
                <a:gd name="T26" fmla="*/ 629 w 821"/>
                <a:gd name="T27" fmla="*/ 527 h 696"/>
                <a:gd name="T28" fmla="*/ 627 w 821"/>
                <a:gd name="T29" fmla="*/ 528 h 696"/>
                <a:gd name="T30" fmla="*/ 625 w 821"/>
                <a:gd name="T31" fmla="*/ 535 h 696"/>
                <a:gd name="T32" fmla="*/ 621 w 821"/>
                <a:gd name="T33" fmla="*/ 545 h 696"/>
                <a:gd name="T34" fmla="*/ 617 w 821"/>
                <a:gd name="T35" fmla="*/ 558 h 696"/>
                <a:gd name="T36" fmla="*/ 611 w 821"/>
                <a:gd name="T37" fmla="*/ 568 h 696"/>
                <a:gd name="T38" fmla="*/ 607 w 821"/>
                <a:gd name="T39" fmla="*/ 579 h 696"/>
                <a:gd name="T40" fmla="*/ 603 w 821"/>
                <a:gd name="T41" fmla="*/ 586 h 696"/>
                <a:gd name="T42" fmla="*/ 600 w 821"/>
                <a:gd name="T43" fmla="*/ 590 h 696"/>
                <a:gd name="T44" fmla="*/ 589 w 821"/>
                <a:gd name="T45" fmla="*/ 591 h 696"/>
                <a:gd name="T46" fmla="*/ 565 w 821"/>
                <a:gd name="T47" fmla="*/ 600 h 696"/>
                <a:gd name="T48" fmla="*/ 532 w 821"/>
                <a:gd name="T49" fmla="*/ 610 h 696"/>
                <a:gd name="T50" fmla="*/ 495 w 821"/>
                <a:gd name="T51" fmla="*/ 622 h 696"/>
                <a:gd name="T52" fmla="*/ 457 w 821"/>
                <a:gd name="T53" fmla="*/ 632 h 696"/>
                <a:gd name="T54" fmla="*/ 425 w 821"/>
                <a:gd name="T55" fmla="*/ 643 h 696"/>
                <a:gd name="T56" fmla="*/ 403 w 821"/>
                <a:gd name="T57" fmla="*/ 650 h 696"/>
                <a:gd name="T58" fmla="*/ 396 w 821"/>
                <a:gd name="T59" fmla="*/ 654 h 696"/>
                <a:gd name="T60" fmla="*/ 196 w 821"/>
                <a:gd name="T61" fmla="*/ 603 h 696"/>
                <a:gd name="T62" fmla="*/ 143 w 821"/>
                <a:gd name="T63" fmla="*/ 622 h 696"/>
                <a:gd name="T64" fmla="*/ 143 w 821"/>
                <a:gd name="T65" fmla="*/ 622 h 696"/>
                <a:gd name="T66" fmla="*/ 138 w 821"/>
                <a:gd name="T67" fmla="*/ 619 h 696"/>
                <a:gd name="T68" fmla="*/ 138 w 821"/>
                <a:gd name="T69" fmla="*/ 619 h 696"/>
                <a:gd name="T70" fmla="*/ 134 w 821"/>
                <a:gd name="T71" fmla="*/ 618 h 696"/>
                <a:gd name="T72" fmla="*/ 131 w 821"/>
                <a:gd name="T73" fmla="*/ 618 h 696"/>
                <a:gd name="T74" fmla="*/ 127 w 821"/>
                <a:gd name="T75" fmla="*/ 618 h 696"/>
                <a:gd name="T76" fmla="*/ 127 w 821"/>
                <a:gd name="T77" fmla="*/ 621 h 696"/>
                <a:gd name="T78" fmla="*/ 124 w 821"/>
                <a:gd name="T79" fmla="*/ 625 h 696"/>
                <a:gd name="T80" fmla="*/ 124 w 821"/>
                <a:gd name="T81" fmla="*/ 625 h 696"/>
                <a:gd name="T82" fmla="*/ 123 w 821"/>
                <a:gd name="T83" fmla="*/ 625 h 696"/>
                <a:gd name="T84" fmla="*/ 123 w 821"/>
                <a:gd name="T85" fmla="*/ 626 h 696"/>
                <a:gd name="T86" fmla="*/ 119 w 821"/>
                <a:gd name="T87" fmla="*/ 631 h 696"/>
                <a:gd name="T88" fmla="*/ 119 w 821"/>
                <a:gd name="T89" fmla="*/ 633 h 696"/>
                <a:gd name="T90" fmla="*/ 119 w 821"/>
                <a:gd name="T91" fmla="*/ 638 h 696"/>
                <a:gd name="T92" fmla="*/ 119 w 821"/>
                <a:gd name="T93" fmla="*/ 646 h 696"/>
                <a:gd name="T94" fmla="*/ 110 w 821"/>
                <a:gd name="T95" fmla="*/ 663 h 696"/>
                <a:gd name="T96" fmla="*/ 102 w 821"/>
                <a:gd name="T97" fmla="*/ 684 h 696"/>
                <a:gd name="T98" fmla="*/ 98 w 821"/>
                <a:gd name="T99" fmla="*/ 696 h 696"/>
                <a:gd name="T100" fmla="*/ 98 w 821"/>
                <a:gd name="T101" fmla="*/ 692 h 6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1"/>
                <a:gd name="T154" fmla="*/ 0 h 696"/>
                <a:gd name="T155" fmla="*/ 821 w 821"/>
                <a:gd name="T156" fmla="*/ 696 h 6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1" h="696">
                  <a:moveTo>
                    <a:pt x="98" y="692"/>
                  </a:moveTo>
                  <a:lnTo>
                    <a:pt x="13" y="633"/>
                  </a:lnTo>
                  <a:lnTo>
                    <a:pt x="0" y="535"/>
                  </a:lnTo>
                  <a:lnTo>
                    <a:pt x="77" y="475"/>
                  </a:lnTo>
                  <a:lnTo>
                    <a:pt x="17" y="400"/>
                  </a:lnTo>
                  <a:lnTo>
                    <a:pt x="25" y="275"/>
                  </a:lnTo>
                  <a:lnTo>
                    <a:pt x="89" y="263"/>
                  </a:lnTo>
                  <a:lnTo>
                    <a:pt x="64" y="106"/>
                  </a:lnTo>
                  <a:lnTo>
                    <a:pt x="98" y="50"/>
                  </a:lnTo>
                  <a:lnTo>
                    <a:pt x="196" y="110"/>
                  </a:lnTo>
                  <a:lnTo>
                    <a:pt x="264" y="110"/>
                  </a:lnTo>
                  <a:lnTo>
                    <a:pt x="311" y="89"/>
                  </a:lnTo>
                  <a:lnTo>
                    <a:pt x="319" y="64"/>
                  </a:lnTo>
                  <a:lnTo>
                    <a:pt x="371" y="42"/>
                  </a:lnTo>
                  <a:lnTo>
                    <a:pt x="450" y="89"/>
                  </a:lnTo>
                  <a:lnTo>
                    <a:pt x="502" y="16"/>
                  </a:lnTo>
                  <a:lnTo>
                    <a:pt x="592" y="0"/>
                  </a:lnTo>
                  <a:lnTo>
                    <a:pt x="642" y="81"/>
                  </a:lnTo>
                  <a:lnTo>
                    <a:pt x="650" y="77"/>
                  </a:lnTo>
                  <a:lnTo>
                    <a:pt x="706" y="152"/>
                  </a:lnTo>
                  <a:lnTo>
                    <a:pt x="723" y="246"/>
                  </a:lnTo>
                  <a:lnTo>
                    <a:pt x="732" y="254"/>
                  </a:lnTo>
                  <a:lnTo>
                    <a:pt x="782" y="279"/>
                  </a:lnTo>
                  <a:lnTo>
                    <a:pt x="782" y="361"/>
                  </a:lnTo>
                  <a:lnTo>
                    <a:pt x="821" y="394"/>
                  </a:lnTo>
                  <a:lnTo>
                    <a:pt x="795" y="496"/>
                  </a:lnTo>
                  <a:lnTo>
                    <a:pt x="744" y="544"/>
                  </a:lnTo>
                  <a:lnTo>
                    <a:pt x="629" y="527"/>
                  </a:lnTo>
                  <a:lnTo>
                    <a:pt x="627" y="527"/>
                  </a:lnTo>
                  <a:lnTo>
                    <a:pt x="627" y="528"/>
                  </a:lnTo>
                  <a:lnTo>
                    <a:pt x="625" y="531"/>
                  </a:lnTo>
                  <a:lnTo>
                    <a:pt x="625" y="535"/>
                  </a:lnTo>
                  <a:lnTo>
                    <a:pt x="621" y="540"/>
                  </a:lnTo>
                  <a:lnTo>
                    <a:pt x="621" y="545"/>
                  </a:lnTo>
                  <a:lnTo>
                    <a:pt x="617" y="549"/>
                  </a:lnTo>
                  <a:lnTo>
                    <a:pt x="617" y="558"/>
                  </a:lnTo>
                  <a:lnTo>
                    <a:pt x="613" y="562"/>
                  </a:lnTo>
                  <a:lnTo>
                    <a:pt x="611" y="568"/>
                  </a:lnTo>
                  <a:lnTo>
                    <a:pt x="607" y="572"/>
                  </a:lnTo>
                  <a:lnTo>
                    <a:pt x="607" y="579"/>
                  </a:lnTo>
                  <a:lnTo>
                    <a:pt x="603" y="582"/>
                  </a:lnTo>
                  <a:lnTo>
                    <a:pt x="603" y="586"/>
                  </a:lnTo>
                  <a:lnTo>
                    <a:pt x="600" y="587"/>
                  </a:lnTo>
                  <a:lnTo>
                    <a:pt x="600" y="590"/>
                  </a:lnTo>
                  <a:lnTo>
                    <a:pt x="594" y="590"/>
                  </a:lnTo>
                  <a:lnTo>
                    <a:pt x="589" y="591"/>
                  </a:lnTo>
                  <a:lnTo>
                    <a:pt x="578" y="596"/>
                  </a:lnTo>
                  <a:lnTo>
                    <a:pt x="565" y="600"/>
                  </a:lnTo>
                  <a:lnTo>
                    <a:pt x="548" y="604"/>
                  </a:lnTo>
                  <a:lnTo>
                    <a:pt x="532" y="610"/>
                  </a:lnTo>
                  <a:lnTo>
                    <a:pt x="512" y="614"/>
                  </a:lnTo>
                  <a:lnTo>
                    <a:pt x="495" y="622"/>
                  </a:lnTo>
                  <a:lnTo>
                    <a:pt x="474" y="626"/>
                  </a:lnTo>
                  <a:lnTo>
                    <a:pt x="457" y="632"/>
                  </a:lnTo>
                  <a:lnTo>
                    <a:pt x="441" y="636"/>
                  </a:lnTo>
                  <a:lnTo>
                    <a:pt x="425" y="643"/>
                  </a:lnTo>
                  <a:lnTo>
                    <a:pt x="411" y="646"/>
                  </a:lnTo>
                  <a:lnTo>
                    <a:pt x="403" y="650"/>
                  </a:lnTo>
                  <a:lnTo>
                    <a:pt x="397" y="652"/>
                  </a:lnTo>
                  <a:lnTo>
                    <a:pt x="396" y="654"/>
                  </a:lnTo>
                  <a:lnTo>
                    <a:pt x="269" y="633"/>
                  </a:lnTo>
                  <a:lnTo>
                    <a:pt x="196" y="603"/>
                  </a:lnTo>
                  <a:lnTo>
                    <a:pt x="145" y="625"/>
                  </a:lnTo>
                  <a:lnTo>
                    <a:pt x="143" y="622"/>
                  </a:lnTo>
                  <a:lnTo>
                    <a:pt x="138" y="619"/>
                  </a:lnTo>
                  <a:lnTo>
                    <a:pt x="134" y="618"/>
                  </a:lnTo>
                  <a:lnTo>
                    <a:pt x="131" y="618"/>
                  </a:lnTo>
                  <a:lnTo>
                    <a:pt x="127" y="618"/>
                  </a:lnTo>
                  <a:lnTo>
                    <a:pt x="127" y="619"/>
                  </a:lnTo>
                  <a:lnTo>
                    <a:pt x="127" y="621"/>
                  </a:lnTo>
                  <a:lnTo>
                    <a:pt x="127" y="625"/>
                  </a:lnTo>
                  <a:lnTo>
                    <a:pt x="124" y="625"/>
                  </a:lnTo>
                  <a:lnTo>
                    <a:pt x="123" y="625"/>
                  </a:lnTo>
                  <a:lnTo>
                    <a:pt x="123" y="626"/>
                  </a:lnTo>
                  <a:lnTo>
                    <a:pt x="123" y="631"/>
                  </a:lnTo>
                  <a:lnTo>
                    <a:pt x="119" y="631"/>
                  </a:lnTo>
                  <a:lnTo>
                    <a:pt x="119" y="633"/>
                  </a:lnTo>
                  <a:lnTo>
                    <a:pt x="119" y="638"/>
                  </a:lnTo>
                  <a:lnTo>
                    <a:pt x="119" y="642"/>
                  </a:lnTo>
                  <a:lnTo>
                    <a:pt x="119" y="646"/>
                  </a:lnTo>
                  <a:lnTo>
                    <a:pt x="119" y="650"/>
                  </a:lnTo>
                  <a:lnTo>
                    <a:pt x="110" y="663"/>
                  </a:lnTo>
                  <a:lnTo>
                    <a:pt x="106" y="680"/>
                  </a:lnTo>
                  <a:lnTo>
                    <a:pt x="102" y="684"/>
                  </a:lnTo>
                  <a:lnTo>
                    <a:pt x="98" y="688"/>
                  </a:lnTo>
                  <a:lnTo>
                    <a:pt x="98" y="696"/>
                  </a:lnTo>
                  <a:lnTo>
                    <a:pt x="98" y="692"/>
                  </a:lnTo>
                  <a:close/>
                </a:path>
              </a:pathLst>
            </a:custGeom>
            <a:solidFill>
              <a:srgbClr val="D1C6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8" name="Freeform 72"/>
            <p:cNvSpPr>
              <a:spLocks/>
            </p:cNvSpPr>
            <p:nvPr/>
          </p:nvSpPr>
          <p:spPr bwMode="auto">
            <a:xfrm>
              <a:off x="4349" y="1680"/>
              <a:ext cx="794" cy="655"/>
            </a:xfrm>
            <a:custGeom>
              <a:avLst/>
              <a:gdLst>
                <a:gd name="T0" fmla="*/ 12 w 794"/>
                <a:gd name="T1" fmla="*/ 596 h 655"/>
                <a:gd name="T2" fmla="*/ 81 w 794"/>
                <a:gd name="T3" fmla="*/ 450 h 655"/>
                <a:gd name="T4" fmla="*/ 26 w 794"/>
                <a:gd name="T5" fmla="*/ 260 h 655"/>
                <a:gd name="T6" fmla="*/ 64 w 794"/>
                <a:gd name="T7" fmla="*/ 102 h 655"/>
                <a:gd name="T8" fmla="*/ 191 w 794"/>
                <a:gd name="T9" fmla="*/ 115 h 655"/>
                <a:gd name="T10" fmla="*/ 298 w 794"/>
                <a:gd name="T11" fmla="*/ 94 h 655"/>
                <a:gd name="T12" fmla="*/ 352 w 794"/>
                <a:gd name="T13" fmla="*/ 43 h 655"/>
                <a:gd name="T14" fmla="*/ 477 w 794"/>
                <a:gd name="T15" fmla="*/ 17 h 655"/>
                <a:gd name="T16" fmla="*/ 612 w 794"/>
                <a:gd name="T17" fmla="*/ 81 h 655"/>
                <a:gd name="T18" fmla="*/ 675 w 794"/>
                <a:gd name="T19" fmla="*/ 146 h 655"/>
                <a:gd name="T20" fmla="*/ 706 w 794"/>
                <a:gd name="T21" fmla="*/ 238 h 655"/>
                <a:gd name="T22" fmla="*/ 752 w 794"/>
                <a:gd name="T23" fmla="*/ 344 h 655"/>
                <a:gd name="T24" fmla="*/ 769 w 794"/>
                <a:gd name="T25" fmla="*/ 467 h 655"/>
                <a:gd name="T26" fmla="*/ 604 w 794"/>
                <a:gd name="T27" fmla="*/ 502 h 655"/>
                <a:gd name="T28" fmla="*/ 601 w 794"/>
                <a:gd name="T29" fmla="*/ 504 h 655"/>
                <a:gd name="T30" fmla="*/ 600 w 794"/>
                <a:gd name="T31" fmla="*/ 511 h 655"/>
                <a:gd name="T32" fmla="*/ 595 w 794"/>
                <a:gd name="T33" fmla="*/ 520 h 655"/>
                <a:gd name="T34" fmla="*/ 591 w 794"/>
                <a:gd name="T35" fmla="*/ 533 h 655"/>
                <a:gd name="T36" fmla="*/ 587 w 794"/>
                <a:gd name="T37" fmla="*/ 544 h 655"/>
                <a:gd name="T38" fmla="*/ 583 w 794"/>
                <a:gd name="T39" fmla="*/ 555 h 655"/>
                <a:gd name="T40" fmla="*/ 579 w 794"/>
                <a:gd name="T41" fmla="*/ 564 h 655"/>
                <a:gd name="T42" fmla="*/ 579 w 794"/>
                <a:gd name="T43" fmla="*/ 569 h 655"/>
                <a:gd name="T44" fmla="*/ 566 w 794"/>
                <a:gd name="T45" fmla="*/ 571 h 655"/>
                <a:gd name="T46" fmla="*/ 542 w 794"/>
                <a:gd name="T47" fmla="*/ 578 h 655"/>
                <a:gd name="T48" fmla="*/ 507 w 794"/>
                <a:gd name="T49" fmla="*/ 586 h 655"/>
                <a:gd name="T50" fmla="*/ 471 w 794"/>
                <a:gd name="T51" fmla="*/ 599 h 655"/>
                <a:gd name="T52" fmla="*/ 433 w 794"/>
                <a:gd name="T53" fmla="*/ 607 h 655"/>
                <a:gd name="T54" fmla="*/ 401 w 794"/>
                <a:gd name="T55" fmla="*/ 618 h 655"/>
                <a:gd name="T56" fmla="*/ 377 w 794"/>
                <a:gd name="T57" fmla="*/ 625 h 655"/>
                <a:gd name="T58" fmla="*/ 370 w 794"/>
                <a:gd name="T59" fmla="*/ 630 h 655"/>
                <a:gd name="T60" fmla="*/ 174 w 794"/>
                <a:gd name="T61" fmla="*/ 578 h 655"/>
                <a:gd name="T62" fmla="*/ 130 w 794"/>
                <a:gd name="T63" fmla="*/ 593 h 655"/>
                <a:gd name="T64" fmla="*/ 130 w 794"/>
                <a:gd name="T65" fmla="*/ 593 h 655"/>
                <a:gd name="T66" fmla="*/ 127 w 794"/>
                <a:gd name="T67" fmla="*/ 592 h 655"/>
                <a:gd name="T68" fmla="*/ 127 w 794"/>
                <a:gd name="T69" fmla="*/ 592 h 655"/>
                <a:gd name="T70" fmla="*/ 123 w 794"/>
                <a:gd name="T71" fmla="*/ 590 h 655"/>
                <a:gd name="T72" fmla="*/ 120 w 794"/>
                <a:gd name="T73" fmla="*/ 590 h 655"/>
                <a:gd name="T74" fmla="*/ 116 w 794"/>
                <a:gd name="T75" fmla="*/ 590 h 655"/>
                <a:gd name="T76" fmla="*/ 114 w 794"/>
                <a:gd name="T77" fmla="*/ 592 h 655"/>
                <a:gd name="T78" fmla="*/ 113 w 794"/>
                <a:gd name="T79" fmla="*/ 596 h 655"/>
                <a:gd name="T80" fmla="*/ 113 w 794"/>
                <a:gd name="T81" fmla="*/ 596 h 655"/>
                <a:gd name="T82" fmla="*/ 113 w 794"/>
                <a:gd name="T83" fmla="*/ 596 h 655"/>
                <a:gd name="T84" fmla="*/ 113 w 794"/>
                <a:gd name="T85" fmla="*/ 596 h 655"/>
                <a:gd name="T86" fmla="*/ 110 w 794"/>
                <a:gd name="T87" fmla="*/ 599 h 655"/>
                <a:gd name="T88" fmla="*/ 110 w 794"/>
                <a:gd name="T89" fmla="*/ 602 h 655"/>
                <a:gd name="T90" fmla="*/ 110 w 794"/>
                <a:gd name="T91" fmla="*/ 606 h 655"/>
                <a:gd name="T92" fmla="*/ 110 w 794"/>
                <a:gd name="T93" fmla="*/ 613 h 655"/>
                <a:gd name="T94" fmla="*/ 106 w 794"/>
                <a:gd name="T95" fmla="*/ 630 h 655"/>
                <a:gd name="T96" fmla="*/ 97 w 794"/>
                <a:gd name="T97" fmla="*/ 646 h 655"/>
                <a:gd name="T98" fmla="*/ 102 w 794"/>
                <a:gd name="T99" fmla="*/ 655 h 655"/>
                <a:gd name="T100" fmla="*/ 97 w 794"/>
                <a:gd name="T101" fmla="*/ 655 h 6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4"/>
                <a:gd name="T154" fmla="*/ 0 h 655"/>
                <a:gd name="T155" fmla="*/ 794 w 794"/>
                <a:gd name="T156" fmla="*/ 655 h 65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4" h="655">
                  <a:moveTo>
                    <a:pt x="97" y="655"/>
                  </a:moveTo>
                  <a:lnTo>
                    <a:pt x="12" y="596"/>
                  </a:lnTo>
                  <a:lnTo>
                    <a:pt x="0" y="506"/>
                  </a:lnTo>
                  <a:lnTo>
                    <a:pt x="81" y="450"/>
                  </a:lnTo>
                  <a:lnTo>
                    <a:pt x="22" y="379"/>
                  </a:lnTo>
                  <a:lnTo>
                    <a:pt x="26" y="260"/>
                  </a:lnTo>
                  <a:lnTo>
                    <a:pt x="93" y="256"/>
                  </a:lnTo>
                  <a:lnTo>
                    <a:pt x="64" y="102"/>
                  </a:lnTo>
                  <a:lnTo>
                    <a:pt x="97" y="52"/>
                  </a:lnTo>
                  <a:lnTo>
                    <a:pt x="191" y="115"/>
                  </a:lnTo>
                  <a:lnTo>
                    <a:pt x="256" y="115"/>
                  </a:lnTo>
                  <a:lnTo>
                    <a:pt x="298" y="94"/>
                  </a:lnTo>
                  <a:lnTo>
                    <a:pt x="302" y="64"/>
                  </a:lnTo>
                  <a:lnTo>
                    <a:pt x="352" y="43"/>
                  </a:lnTo>
                  <a:lnTo>
                    <a:pt x="433" y="94"/>
                  </a:lnTo>
                  <a:lnTo>
                    <a:pt x="477" y="17"/>
                  </a:lnTo>
                  <a:lnTo>
                    <a:pt x="565" y="0"/>
                  </a:lnTo>
                  <a:lnTo>
                    <a:pt x="612" y="81"/>
                  </a:lnTo>
                  <a:lnTo>
                    <a:pt x="621" y="73"/>
                  </a:lnTo>
                  <a:lnTo>
                    <a:pt x="675" y="146"/>
                  </a:lnTo>
                  <a:lnTo>
                    <a:pt x="693" y="238"/>
                  </a:lnTo>
                  <a:lnTo>
                    <a:pt x="706" y="238"/>
                  </a:lnTo>
                  <a:lnTo>
                    <a:pt x="752" y="264"/>
                  </a:lnTo>
                  <a:lnTo>
                    <a:pt x="752" y="344"/>
                  </a:lnTo>
                  <a:lnTo>
                    <a:pt x="794" y="371"/>
                  </a:lnTo>
                  <a:lnTo>
                    <a:pt x="769" y="467"/>
                  </a:lnTo>
                  <a:lnTo>
                    <a:pt x="719" y="515"/>
                  </a:lnTo>
                  <a:lnTo>
                    <a:pt x="604" y="502"/>
                  </a:lnTo>
                  <a:lnTo>
                    <a:pt x="601" y="502"/>
                  </a:lnTo>
                  <a:lnTo>
                    <a:pt x="601" y="504"/>
                  </a:lnTo>
                  <a:lnTo>
                    <a:pt x="600" y="506"/>
                  </a:lnTo>
                  <a:lnTo>
                    <a:pt x="600" y="511"/>
                  </a:lnTo>
                  <a:lnTo>
                    <a:pt x="595" y="515"/>
                  </a:lnTo>
                  <a:lnTo>
                    <a:pt x="595" y="520"/>
                  </a:lnTo>
                  <a:lnTo>
                    <a:pt x="591" y="525"/>
                  </a:lnTo>
                  <a:lnTo>
                    <a:pt x="591" y="533"/>
                  </a:lnTo>
                  <a:lnTo>
                    <a:pt x="587" y="537"/>
                  </a:lnTo>
                  <a:lnTo>
                    <a:pt x="587" y="544"/>
                  </a:lnTo>
                  <a:lnTo>
                    <a:pt x="583" y="548"/>
                  </a:lnTo>
                  <a:lnTo>
                    <a:pt x="583" y="555"/>
                  </a:lnTo>
                  <a:lnTo>
                    <a:pt x="579" y="560"/>
                  </a:lnTo>
                  <a:lnTo>
                    <a:pt x="579" y="564"/>
                  </a:lnTo>
                  <a:lnTo>
                    <a:pt x="579" y="565"/>
                  </a:lnTo>
                  <a:lnTo>
                    <a:pt x="579" y="569"/>
                  </a:lnTo>
                  <a:lnTo>
                    <a:pt x="573" y="569"/>
                  </a:lnTo>
                  <a:lnTo>
                    <a:pt x="566" y="571"/>
                  </a:lnTo>
                  <a:lnTo>
                    <a:pt x="555" y="574"/>
                  </a:lnTo>
                  <a:lnTo>
                    <a:pt x="542" y="578"/>
                  </a:lnTo>
                  <a:lnTo>
                    <a:pt x="524" y="582"/>
                  </a:lnTo>
                  <a:lnTo>
                    <a:pt x="507" y="586"/>
                  </a:lnTo>
                  <a:lnTo>
                    <a:pt x="488" y="590"/>
                  </a:lnTo>
                  <a:lnTo>
                    <a:pt x="471" y="599"/>
                  </a:lnTo>
                  <a:lnTo>
                    <a:pt x="450" y="603"/>
                  </a:lnTo>
                  <a:lnTo>
                    <a:pt x="433" y="607"/>
                  </a:lnTo>
                  <a:lnTo>
                    <a:pt x="416" y="611"/>
                  </a:lnTo>
                  <a:lnTo>
                    <a:pt x="401" y="618"/>
                  </a:lnTo>
                  <a:lnTo>
                    <a:pt x="387" y="621"/>
                  </a:lnTo>
                  <a:lnTo>
                    <a:pt x="377" y="625"/>
                  </a:lnTo>
                  <a:lnTo>
                    <a:pt x="372" y="627"/>
                  </a:lnTo>
                  <a:lnTo>
                    <a:pt x="370" y="630"/>
                  </a:lnTo>
                  <a:lnTo>
                    <a:pt x="242" y="609"/>
                  </a:lnTo>
                  <a:lnTo>
                    <a:pt x="174" y="578"/>
                  </a:lnTo>
                  <a:lnTo>
                    <a:pt x="132" y="596"/>
                  </a:lnTo>
                  <a:lnTo>
                    <a:pt x="130" y="593"/>
                  </a:lnTo>
                  <a:lnTo>
                    <a:pt x="127" y="592"/>
                  </a:lnTo>
                  <a:lnTo>
                    <a:pt x="123" y="590"/>
                  </a:lnTo>
                  <a:lnTo>
                    <a:pt x="120" y="590"/>
                  </a:lnTo>
                  <a:lnTo>
                    <a:pt x="116" y="590"/>
                  </a:lnTo>
                  <a:lnTo>
                    <a:pt x="116" y="592"/>
                  </a:lnTo>
                  <a:lnTo>
                    <a:pt x="114" y="592"/>
                  </a:lnTo>
                  <a:lnTo>
                    <a:pt x="114" y="596"/>
                  </a:lnTo>
                  <a:lnTo>
                    <a:pt x="113" y="596"/>
                  </a:lnTo>
                  <a:lnTo>
                    <a:pt x="113" y="599"/>
                  </a:lnTo>
                  <a:lnTo>
                    <a:pt x="110" y="599"/>
                  </a:lnTo>
                  <a:lnTo>
                    <a:pt x="110" y="602"/>
                  </a:lnTo>
                  <a:lnTo>
                    <a:pt x="110" y="606"/>
                  </a:lnTo>
                  <a:lnTo>
                    <a:pt x="110" y="610"/>
                  </a:lnTo>
                  <a:lnTo>
                    <a:pt x="110" y="613"/>
                  </a:lnTo>
                  <a:lnTo>
                    <a:pt x="110" y="617"/>
                  </a:lnTo>
                  <a:lnTo>
                    <a:pt x="106" y="630"/>
                  </a:lnTo>
                  <a:lnTo>
                    <a:pt x="102" y="642"/>
                  </a:lnTo>
                  <a:lnTo>
                    <a:pt x="97" y="646"/>
                  </a:lnTo>
                  <a:lnTo>
                    <a:pt x="97" y="651"/>
                  </a:lnTo>
                  <a:lnTo>
                    <a:pt x="102" y="655"/>
                  </a:lnTo>
                  <a:lnTo>
                    <a:pt x="97" y="655"/>
                  </a:lnTo>
                  <a:close/>
                </a:path>
              </a:pathLst>
            </a:custGeom>
            <a:solidFill>
              <a:srgbClr val="D7CD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9" name="Freeform 73"/>
            <p:cNvSpPr>
              <a:spLocks/>
            </p:cNvSpPr>
            <p:nvPr/>
          </p:nvSpPr>
          <p:spPr bwMode="auto">
            <a:xfrm>
              <a:off x="4361" y="1709"/>
              <a:ext cx="774" cy="617"/>
            </a:xfrm>
            <a:custGeom>
              <a:avLst/>
              <a:gdLst>
                <a:gd name="T0" fmla="*/ 14 w 774"/>
                <a:gd name="T1" fmla="*/ 563 h 617"/>
                <a:gd name="T2" fmla="*/ 85 w 774"/>
                <a:gd name="T3" fmla="*/ 426 h 617"/>
                <a:gd name="T4" fmla="*/ 27 w 774"/>
                <a:gd name="T5" fmla="*/ 244 h 617"/>
                <a:gd name="T6" fmla="*/ 69 w 774"/>
                <a:gd name="T7" fmla="*/ 98 h 617"/>
                <a:gd name="T8" fmla="*/ 188 w 774"/>
                <a:gd name="T9" fmla="*/ 121 h 617"/>
                <a:gd name="T10" fmla="*/ 286 w 774"/>
                <a:gd name="T11" fmla="*/ 94 h 617"/>
                <a:gd name="T12" fmla="*/ 332 w 774"/>
                <a:gd name="T13" fmla="*/ 44 h 617"/>
                <a:gd name="T14" fmla="*/ 451 w 774"/>
                <a:gd name="T15" fmla="*/ 19 h 617"/>
                <a:gd name="T16" fmla="*/ 583 w 774"/>
                <a:gd name="T17" fmla="*/ 82 h 617"/>
                <a:gd name="T18" fmla="*/ 646 w 774"/>
                <a:gd name="T19" fmla="*/ 142 h 617"/>
                <a:gd name="T20" fmla="*/ 677 w 774"/>
                <a:gd name="T21" fmla="*/ 227 h 617"/>
                <a:gd name="T22" fmla="*/ 728 w 774"/>
                <a:gd name="T23" fmla="*/ 324 h 617"/>
                <a:gd name="T24" fmla="*/ 744 w 774"/>
                <a:gd name="T25" fmla="*/ 442 h 617"/>
                <a:gd name="T26" fmla="*/ 575 w 774"/>
                <a:gd name="T27" fmla="*/ 473 h 617"/>
                <a:gd name="T28" fmla="*/ 572 w 774"/>
                <a:gd name="T29" fmla="*/ 475 h 617"/>
                <a:gd name="T30" fmla="*/ 571 w 774"/>
                <a:gd name="T31" fmla="*/ 483 h 617"/>
                <a:gd name="T32" fmla="*/ 567 w 774"/>
                <a:gd name="T33" fmla="*/ 494 h 617"/>
                <a:gd name="T34" fmla="*/ 567 w 774"/>
                <a:gd name="T35" fmla="*/ 508 h 617"/>
                <a:gd name="T36" fmla="*/ 562 w 774"/>
                <a:gd name="T37" fmla="*/ 519 h 617"/>
                <a:gd name="T38" fmla="*/ 560 w 774"/>
                <a:gd name="T39" fmla="*/ 532 h 617"/>
                <a:gd name="T40" fmla="*/ 557 w 774"/>
                <a:gd name="T41" fmla="*/ 540 h 617"/>
                <a:gd name="T42" fmla="*/ 557 w 774"/>
                <a:gd name="T43" fmla="*/ 545 h 617"/>
                <a:gd name="T44" fmla="*/ 544 w 774"/>
                <a:gd name="T45" fmla="*/ 546 h 617"/>
                <a:gd name="T46" fmla="*/ 519 w 774"/>
                <a:gd name="T47" fmla="*/ 553 h 617"/>
                <a:gd name="T48" fmla="*/ 484 w 774"/>
                <a:gd name="T49" fmla="*/ 561 h 617"/>
                <a:gd name="T50" fmla="*/ 448 w 774"/>
                <a:gd name="T51" fmla="*/ 574 h 617"/>
                <a:gd name="T52" fmla="*/ 409 w 774"/>
                <a:gd name="T53" fmla="*/ 582 h 617"/>
                <a:gd name="T54" fmla="*/ 376 w 774"/>
                <a:gd name="T55" fmla="*/ 594 h 617"/>
                <a:gd name="T56" fmla="*/ 353 w 774"/>
                <a:gd name="T57" fmla="*/ 601 h 617"/>
                <a:gd name="T58" fmla="*/ 346 w 774"/>
                <a:gd name="T59" fmla="*/ 605 h 617"/>
                <a:gd name="T60" fmla="*/ 150 w 774"/>
                <a:gd name="T61" fmla="*/ 549 h 617"/>
                <a:gd name="T62" fmla="*/ 118 w 774"/>
                <a:gd name="T63" fmla="*/ 564 h 617"/>
                <a:gd name="T64" fmla="*/ 118 w 774"/>
                <a:gd name="T65" fmla="*/ 564 h 617"/>
                <a:gd name="T66" fmla="*/ 116 w 774"/>
                <a:gd name="T67" fmla="*/ 563 h 617"/>
                <a:gd name="T68" fmla="*/ 116 w 774"/>
                <a:gd name="T69" fmla="*/ 563 h 617"/>
                <a:gd name="T70" fmla="*/ 112 w 774"/>
                <a:gd name="T71" fmla="*/ 561 h 617"/>
                <a:gd name="T72" fmla="*/ 111 w 774"/>
                <a:gd name="T73" fmla="*/ 561 h 617"/>
                <a:gd name="T74" fmla="*/ 106 w 774"/>
                <a:gd name="T75" fmla="*/ 561 h 617"/>
                <a:gd name="T76" fmla="*/ 106 w 774"/>
                <a:gd name="T77" fmla="*/ 563 h 617"/>
                <a:gd name="T78" fmla="*/ 105 w 774"/>
                <a:gd name="T79" fmla="*/ 567 h 617"/>
                <a:gd name="T80" fmla="*/ 105 w 774"/>
                <a:gd name="T81" fmla="*/ 567 h 617"/>
                <a:gd name="T82" fmla="*/ 105 w 774"/>
                <a:gd name="T83" fmla="*/ 567 h 617"/>
                <a:gd name="T84" fmla="*/ 105 w 774"/>
                <a:gd name="T85" fmla="*/ 567 h 617"/>
                <a:gd name="T86" fmla="*/ 102 w 774"/>
                <a:gd name="T87" fmla="*/ 570 h 617"/>
                <a:gd name="T88" fmla="*/ 102 w 774"/>
                <a:gd name="T89" fmla="*/ 570 h 617"/>
                <a:gd name="T90" fmla="*/ 102 w 774"/>
                <a:gd name="T91" fmla="*/ 574 h 617"/>
                <a:gd name="T92" fmla="*/ 102 w 774"/>
                <a:gd name="T93" fmla="*/ 580 h 617"/>
                <a:gd name="T94" fmla="*/ 98 w 774"/>
                <a:gd name="T95" fmla="*/ 596 h 617"/>
                <a:gd name="T96" fmla="*/ 98 w 774"/>
                <a:gd name="T97" fmla="*/ 609 h 617"/>
                <a:gd name="T98" fmla="*/ 102 w 774"/>
                <a:gd name="T99" fmla="*/ 617 h 617"/>
                <a:gd name="T100" fmla="*/ 102 w 774"/>
                <a:gd name="T101" fmla="*/ 613 h 6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74"/>
                <a:gd name="T154" fmla="*/ 0 h 617"/>
                <a:gd name="T155" fmla="*/ 774 w 774"/>
                <a:gd name="T156" fmla="*/ 617 h 6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74" h="617">
                  <a:moveTo>
                    <a:pt x="102" y="613"/>
                  </a:moveTo>
                  <a:lnTo>
                    <a:pt x="14" y="563"/>
                  </a:lnTo>
                  <a:lnTo>
                    <a:pt x="0" y="473"/>
                  </a:lnTo>
                  <a:lnTo>
                    <a:pt x="85" y="426"/>
                  </a:lnTo>
                  <a:lnTo>
                    <a:pt x="23" y="359"/>
                  </a:lnTo>
                  <a:lnTo>
                    <a:pt x="27" y="244"/>
                  </a:lnTo>
                  <a:lnTo>
                    <a:pt x="98" y="252"/>
                  </a:lnTo>
                  <a:lnTo>
                    <a:pt x="69" y="98"/>
                  </a:lnTo>
                  <a:lnTo>
                    <a:pt x="102" y="52"/>
                  </a:lnTo>
                  <a:lnTo>
                    <a:pt x="188" y="121"/>
                  </a:lnTo>
                  <a:lnTo>
                    <a:pt x="248" y="121"/>
                  </a:lnTo>
                  <a:lnTo>
                    <a:pt x="286" y="94"/>
                  </a:lnTo>
                  <a:lnTo>
                    <a:pt x="290" y="69"/>
                  </a:lnTo>
                  <a:lnTo>
                    <a:pt x="332" y="44"/>
                  </a:lnTo>
                  <a:lnTo>
                    <a:pt x="413" y="94"/>
                  </a:lnTo>
                  <a:lnTo>
                    <a:pt x="451" y="19"/>
                  </a:lnTo>
                  <a:lnTo>
                    <a:pt x="536" y="0"/>
                  </a:lnTo>
                  <a:lnTo>
                    <a:pt x="583" y="82"/>
                  </a:lnTo>
                  <a:lnTo>
                    <a:pt x="592" y="69"/>
                  </a:lnTo>
                  <a:lnTo>
                    <a:pt x="646" y="142"/>
                  </a:lnTo>
                  <a:lnTo>
                    <a:pt x="663" y="231"/>
                  </a:lnTo>
                  <a:lnTo>
                    <a:pt x="677" y="227"/>
                  </a:lnTo>
                  <a:lnTo>
                    <a:pt x="728" y="248"/>
                  </a:lnTo>
                  <a:lnTo>
                    <a:pt x="728" y="324"/>
                  </a:lnTo>
                  <a:lnTo>
                    <a:pt x="774" y="346"/>
                  </a:lnTo>
                  <a:lnTo>
                    <a:pt x="744" y="442"/>
                  </a:lnTo>
                  <a:lnTo>
                    <a:pt x="690" y="486"/>
                  </a:lnTo>
                  <a:lnTo>
                    <a:pt x="575" y="473"/>
                  </a:lnTo>
                  <a:lnTo>
                    <a:pt x="572" y="473"/>
                  </a:lnTo>
                  <a:lnTo>
                    <a:pt x="572" y="475"/>
                  </a:lnTo>
                  <a:lnTo>
                    <a:pt x="571" y="479"/>
                  </a:lnTo>
                  <a:lnTo>
                    <a:pt x="571" y="483"/>
                  </a:lnTo>
                  <a:lnTo>
                    <a:pt x="567" y="487"/>
                  </a:lnTo>
                  <a:lnTo>
                    <a:pt x="567" y="494"/>
                  </a:lnTo>
                  <a:lnTo>
                    <a:pt x="567" y="500"/>
                  </a:lnTo>
                  <a:lnTo>
                    <a:pt x="567" y="508"/>
                  </a:lnTo>
                  <a:lnTo>
                    <a:pt x="562" y="512"/>
                  </a:lnTo>
                  <a:lnTo>
                    <a:pt x="562" y="519"/>
                  </a:lnTo>
                  <a:lnTo>
                    <a:pt x="560" y="524"/>
                  </a:lnTo>
                  <a:lnTo>
                    <a:pt x="560" y="532"/>
                  </a:lnTo>
                  <a:lnTo>
                    <a:pt x="557" y="536"/>
                  </a:lnTo>
                  <a:lnTo>
                    <a:pt x="557" y="540"/>
                  </a:lnTo>
                  <a:lnTo>
                    <a:pt x="557" y="542"/>
                  </a:lnTo>
                  <a:lnTo>
                    <a:pt x="557" y="545"/>
                  </a:lnTo>
                  <a:lnTo>
                    <a:pt x="551" y="545"/>
                  </a:lnTo>
                  <a:lnTo>
                    <a:pt x="544" y="546"/>
                  </a:lnTo>
                  <a:lnTo>
                    <a:pt x="532" y="549"/>
                  </a:lnTo>
                  <a:lnTo>
                    <a:pt x="519" y="553"/>
                  </a:lnTo>
                  <a:lnTo>
                    <a:pt x="501" y="557"/>
                  </a:lnTo>
                  <a:lnTo>
                    <a:pt x="484" y="561"/>
                  </a:lnTo>
                  <a:lnTo>
                    <a:pt x="465" y="566"/>
                  </a:lnTo>
                  <a:lnTo>
                    <a:pt x="448" y="574"/>
                  </a:lnTo>
                  <a:lnTo>
                    <a:pt x="427" y="578"/>
                  </a:lnTo>
                  <a:lnTo>
                    <a:pt x="409" y="582"/>
                  </a:lnTo>
                  <a:lnTo>
                    <a:pt x="392" y="587"/>
                  </a:lnTo>
                  <a:lnTo>
                    <a:pt x="376" y="594"/>
                  </a:lnTo>
                  <a:lnTo>
                    <a:pt x="362" y="596"/>
                  </a:lnTo>
                  <a:lnTo>
                    <a:pt x="353" y="601"/>
                  </a:lnTo>
                  <a:lnTo>
                    <a:pt x="347" y="602"/>
                  </a:lnTo>
                  <a:lnTo>
                    <a:pt x="346" y="605"/>
                  </a:lnTo>
                  <a:lnTo>
                    <a:pt x="213" y="584"/>
                  </a:lnTo>
                  <a:lnTo>
                    <a:pt x="150" y="549"/>
                  </a:lnTo>
                  <a:lnTo>
                    <a:pt x="120" y="567"/>
                  </a:lnTo>
                  <a:lnTo>
                    <a:pt x="118" y="564"/>
                  </a:lnTo>
                  <a:lnTo>
                    <a:pt x="116" y="563"/>
                  </a:lnTo>
                  <a:lnTo>
                    <a:pt x="112" y="561"/>
                  </a:lnTo>
                  <a:lnTo>
                    <a:pt x="111" y="561"/>
                  </a:lnTo>
                  <a:lnTo>
                    <a:pt x="106" y="561"/>
                  </a:lnTo>
                  <a:lnTo>
                    <a:pt x="106" y="563"/>
                  </a:lnTo>
                  <a:lnTo>
                    <a:pt x="106" y="567"/>
                  </a:lnTo>
                  <a:lnTo>
                    <a:pt x="105" y="567"/>
                  </a:lnTo>
                  <a:lnTo>
                    <a:pt x="105" y="570"/>
                  </a:lnTo>
                  <a:lnTo>
                    <a:pt x="102" y="570"/>
                  </a:lnTo>
                  <a:lnTo>
                    <a:pt x="102" y="574"/>
                  </a:lnTo>
                  <a:lnTo>
                    <a:pt x="102" y="578"/>
                  </a:lnTo>
                  <a:lnTo>
                    <a:pt x="102" y="580"/>
                  </a:lnTo>
                  <a:lnTo>
                    <a:pt x="102" y="584"/>
                  </a:lnTo>
                  <a:lnTo>
                    <a:pt x="98" y="596"/>
                  </a:lnTo>
                  <a:lnTo>
                    <a:pt x="98" y="605"/>
                  </a:lnTo>
                  <a:lnTo>
                    <a:pt x="98" y="609"/>
                  </a:lnTo>
                  <a:lnTo>
                    <a:pt x="98" y="613"/>
                  </a:lnTo>
                  <a:lnTo>
                    <a:pt x="102" y="617"/>
                  </a:lnTo>
                  <a:lnTo>
                    <a:pt x="102" y="613"/>
                  </a:lnTo>
                  <a:close/>
                </a:path>
              </a:pathLst>
            </a:custGeom>
            <a:solidFill>
              <a:srgbClr val="DDD4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0" name="Freeform 74"/>
            <p:cNvSpPr>
              <a:spLocks/>
            </p:cNvSpPr>
            <p:nvPr/>
          </p:nvSpPr>
          <p:spPr bwMode="auto">
            <a:xfrm>
              <a:off x="4375" y="1740"/>
              <a:ext cx="747" cy="582"/>
            </a:xfrm>
            <a:custGeom>
              <a:avLst/>
              <a:gdLst>
                <a:gd name="T0" fmla="*/ 13 w 747"/>
                <a:gd name="T1" fmla="*/ 526 h 582"/>
                <a:gd name="T2" fmla="*/ 84 w 747"/>
                <a:gd name="T3" fmla="*/ 399 h 582"/>
                <a:gd name="T4" fmla="*/ 25 w 747"/>
                <a:gd name="T5" fmla="*/ 230 h 582"/>
                <a:gd name="T6" fmla="*/ 67 w 747"/>
                <a:gd name="T7" fmla="*/ 98 h 582"/>
                <a:gd name="T8" fmla="*/ 182 w 747"/>
                <a:gd name="T9" fmla="*/ 119 h 582"/>
                <a:gd name="T10" fmla="*/ 272 w 747"/>
                <a:gd name="T11" fmla="*/ 98 h 582"/>
                <a:gd name="T12" fmla="*/ 313 w 747"/>
                <a:gd name="T13" fmla="*/ 42 h 582"/>
                <a:gd name="T14" fmla="*/ 424 w 747"/>
                <a:gd name="T15" fmla="*/ 17 h 582"/>
                <a:gd name="T16" fmla="*/ 547 w 747"/>
                <a:gd name="T17" fmla="*/ 86 h 582"/>
                <a:gd name="T18" fmla="*/ 616 w 747"/>
                <a:gd name="T19" fmla="*/ 132 h 582"/>
                <a:gd name="T20" fmla="*/ 645 w 747"/>
                <a:gd name="T21" fmla="*/ 213 h 582"/>
                <a:gd name="T22" fmla="*/ 701 w 747"/>
                <a:gd name="T23" fmla="*/ 301 h 582"/>
                <a:gd name="T24" fmla="*/ 718 w 747"/>
                <a:gd name="T25" fmla="*/ 411 h 582"/>
                <a:gd name="T26" fmla="*/ 547 w 747"/>
                <a:gd name="T27" fmla="*/ 442 h 582"/>
                <a:gd name="T28" fmla="*/ 544 w 747"/>
                <a:gd name="T29" fmla="*/ 444 h 582"/>
                <a:gd name="T30" fmla="*/ 543 w 747"/>
                <a:gd name="T31" fmla="*/ 452 h 582"/>
                <a:gd name="T32" fmla="*/ 539 w 747"/>
                <a:gd name="T33" fmla="*/ 463 h 582"/>
                <a:gd name="T34" fmla="*/ 539 w 747"/>
                <a:gd name="T35" fmla="*/ 479 h 582"/>
                <a:gd name="T36" fmla="*/ 534 w 747"/>
                <a:gd name="T37" fmla="*/ 491 h 582"/>
                <a:gd name="T38" fmla="*/ 533 w 747"/>
                <a:gd name="T39" fmla="*/ 505 h 582"/>
                <a:gd name="T40" fmla="*/ 530 w 747"/>
                <a:gd name="T41" fmla="*/ 514 h 582"/>
                <a:gd name="T42" fmla="*/ 530 w 747"/>
                <a:gd name="T43" fmla="*/ 518 h 582"/>
                <a:gd name="T44" fmla="*/ 518 w 747"/>
                <a:gd name="T45" fmla="*/ 519 h 582"/>
                <a:gd name="T46" fmla="*/ 494 w 747"/>
                <a:gd name="T47" fmla="*/ 526 h 582"/>
                <a:gd name="T48" fmla="*/ 459 w 747"/>
                <a:gd name="T49" fmla="*/ 536 h 582"/>
                <a:gd name="T50" fmla="*/ 421 w 747"/>
                <a:gd name="T51" fmla="*/ 549 h 582"/>
                <a:gd name="T52" fmla="*/ 381 w 747"/>
                <a:gd name="T53" fmla="*/ 560 h 582"/>
                <a:gd name="T54" fmla="*/ 348 w 747"/>
                <a:gd name="T55" fmla="*/ 571 h 582"/>
                <a:gd name="T56" fmla="*/ 325 w 747"/>
                <a:gd name="T57" fmla="*/ 578 h 582"/>
                <a:gd name="T58" fmla="*/ 318 w 747"/>
                <a:gd name="T59" fmla="*/ 582 h 582"/>
                <a:gd name="T60" fmla="*/ 123 w 747"/>
                <a:gd name="T61" fmla="*/ 522 h 582"/>
                <a:gd name="T62" fmla="*/ 104 w 747"/>
                <a:gd name="T63" fmla="*/ 533 h 582"/>
                <a:gd name="T64" fmla="*/ 104 w 747"/>
                <a:gd name="T65" fmla="*/ 533 h 582"/>
                <a:gd name="T66" fmla="*/ 102 w 747"/>
                <a:gd name="T67" fmla="*/ 532 h 582"/>
                <a:gd name="T68" fmla="*/ 102 w 747"/>
                <a:gd name="T69" fmla="*/ 532 h 582"/>
                <a:gd name="T70" fmla="*/ 98 w 747"/>
                <a:gd name="T71" fmla="*/ 530 h 582"/>
                <a:gd name="T72" fmla="*/ 98 w 747"/>
                <a:gd name="T73" fmla="*/ 530 h 582"/>
                <a:gd name="T74" fmla="*/ 97 w 747"/>
                <a:gd name="T75" fmla="*/ 530 h 582"/>
                <a:gd name="T76" fmla="*/ 97 w 747"/>
                <a:gd name="T77" fmla="*/ 532 h 582"/>
                <a:gd name="T78" fmla="*/ 97 w 747"/>
                <a:gd name="T79" fmla="*/ 536 h 582"/>
                <a:gd name="T80" fmla="*/ 97 w 747"/>
                <a:gd name="T81" fmla="*/ 536 h 582"/>
                <a:gd name="T82" fmla="*/ 97 w 747"/>
                <a:gd name="T83" fmla="*/ 536 h 582"/>
                <a:gd name="T84" fmla="*/ 97 w 747"/>
                <a:gd name="T85" fmla="*/ 536 h 582"/>
                <a:gd name="T86" fmla="*/ 97 w 747"/>
                <a:gd name="T87" fmla="*/ 537 h 582"/>
                <a:gd name="T88" fmla="*/ 97 w 747"/>
                <a:gd name="T89" fmla="*/ 537 h 582"/>
                <a:gd name="T90" fmla="*/ 97 w 747"/>
                <a:gd name="T91" fmla="*/ 540 h 582"/>
                <a:gd name="T92" fmla="*/ 97 w 747"/>
                <a:gd name="T93" fmla="*/ 544 h 582"/>
                <a:gd name="T94" fmla="*/ 92 w 747"/>
                <a:gd name="T95" fmla="*/ 557 h 582"/>
                <a:gd name="T96" fmla="*/ 92 w 747"/>
                <a:gd name="T97" fmla="*/ 570 h 582"/>
                <a:gd name="T98" fmla="*/ 106 w 747"/>
                <a:gd name="T99" fmla="*/ 574 h 582"/>
                <a:gd name="T100" fmla="*/ 106 w 747"/>
                <a:gd name="T101" fmla="*/ 574 h 5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7"/>
                <a:gd name="T154" fmla="*/ 0 h 582"/>
                <a:gd name="T155" fmla="*/ 747 w 747"/>
                <a:gd name="T156" fmla="*/ 582 h 5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7" h="582">
                  <a:moveTo>
                    <a:pt x="106" y="574"/>
                  </a:moveTo>
                  <a:lnTo>
                    <a:pt x="13" y="526"/>
                  </a:lnTo>
                  <a:lnTo>
                    <a:pt x="0" y="442"/>
                  </a:lnTo>
                  <a:lnTo>
                    <a:pt x="84" y="399"/>
                  </a:lnTo>
                  <a:lnTo>
                    <a:pt x="21" y="332"/>
                  </a:lnTo>
                  <a:lnTo>
                    <a:pt x="25" y="230"/>
                  </a:lnTo>
                  <a:lnTo>
                    <a:pt x="97" y="242"/>
                  </a:lnTo>
                  <a:lnTo>
                    <a:pt x="67" y="98"/>
                  </a:lnTo>
                  <a:lnTo>
                    <a:pt x="106" y="51"/>
                  </a:lnTo>
                  <a:lnTo>
                    <a:pt x="182" y="119"/>
                  </a:lnTo>
                  <a:lnTo>
                    <a:pt x="238" y="119"/>
                  </a:lnTo>
                  <a:lnTo>
                    <a:pt x="272" y="98"/>
                  </a:lnTo>
                  <a:lnTo>
                    <a:pt x="272" y="67"/>
                  </a:lnTo>
                  <a:lnTo>
                    <a:pt x="313" y="42"/>
                  </a:lnTo>
                  <a:lnTo>
                    <a:pt x="395" y="98"/>
                  </a:lnTo>
                  <a:lnTo>
                    <a:pt x="424" y="17"/>
                  </a:lnTo>
                  <a:lnTo>
                    <a:pt x="505" y="0"/>
                  </a:lnTo>
                  <a:lnTo>
                    <a:pt x="547" y="86"/>
                  </a:lnTo>
                  <a:lnTo>
                    <a:pt x="557" y="67"/>
                  </a:lnTo>
                  <a:lnTo>
                    <a:pt x="616" y="132"/>
                  </a:lnTo>
                  <a:lnTo>
                    <a:pt x="632" y="221"/>
                  </a:lnTo>
                  <a:lnTo>
                    <a:pt x="645" y="213"/>
                  </a:lnTo>
                  <a:lnTo>
                    <a:pt x="701" y="225"/>
                  </a:lnTo>
                  <a:lnTo>
                    <a:pt x="701" y="301"/>
                  </a:lnTo>
                  <a:lnTo>
                    <a:pt x="747" y="319"/>
                  </a:lnTo>
                  <a:lnTo>
                    <a:pt x="718" y="411"/>
                  </a:lnTo>
                  <a:lnTo>
                    <a:pt x="658" y="455"/>
                  </a:lnTo>
                  <a:lnTo>
                    <a:pt x="547" y="442"/>
                  </a:lnTo>
                  <a:lnTo>
                    <a:pt x="544" y="442"/>
                  </a:lnTo>
                  <a:lnTo>
                    <a:pt x="544" y="444"/>
                  </a:lnTo>
                  <a:lnTo>
                    <a:pt x="543" y="448"/>
                  </a:lnTo>
                  <a:lnTo>
                    <a:pt x="543" y="452"/>
                  </a:lnTo>
                  <a:lnTo>
                    <a:pt x="539" y="456"/>
                  </a:lnTo>
                  <a:lnTo>
                    <a:pt x="539" y="463"/>
                  </a:lnTo>
                  <a:lnTo>
                    <a:pt x="539" y="470"/>
                  </a:lnTo>
                  <a:lnTo>
                    <a:pt x="539" y="479"/>
                  </a:lnTo>
                  <a:lnTo>
                    <a:pt x="534" y="483"/>
                  </a:lnTo>
                  <a:lnTo>
                    <a:pt x="534" y="491"/>
                  </a:lnTo>
                  <a:lnTo>
                    <a:pt x="533" y="497"/>
                  </a:lnTo>
                  <a:lnTo>
                    <a:pt x="533" y="505"/>
                  </a:lnTo>
                  <a:lnTo>
                    <a:pt x="530" y="509"/>
                  </a:lnTo>
                  <a:lnTo>
                    <a:pt x="530" y="514"/>
                  </a:lnTo>
                  <a:lnTo>
                    <a:pt x="530" y="515"/>
                  </a:lnTo>
                  <a:lnTo>
                    <a:pt x="530" y="518"/>
                  </a:lnTo>
                  <a:lnTo>
                    <a:pt x="525" y="518"/>
                  </a:lnTo>
                  <a:lnTo>
                    <a:pt x="518" y="519"/>
                  </a:lnTo>
                  <a:lnTo>
                    <a:pt x="507" y="522"/>
                  </a:lnTo>
                  <a:lnTo>
                    <a:pt x="494" y="526"/>
                  </a:lnTo>
                  <a:lnTo>
                    <a:pt x="476" y="530"/>
                  </a:lnTo>
                  <a:lnTo>
                    <a:pt x="459" y="536"/>
                  </a:lnTo>
                  <a:lnTo>
                    <a:pt x="438" y="540"/>
                  </a:lnTo>
                  <a:lnTo>
                    <a:pt x="421" y="549"/>
                  </a:lnTo>
                  <a:lnTo>
                    <a:pt x="400" y="553"/>
                  </a:lnTo>
                  <a:lnTo>
                    <a:pt x="381" y="560"/>
                  </a:lnTo>
                  <a:lnTo>
                    <a:pt x="364" y="564"/>
                  </a:lnTo>
                  <a:lnTo>
                    <a:pt x="348" y="571"/>
                  </a:lnTo>
                  <a:lnTo>
                    <a:pt x="334" y="574"/>
                  </a:lnTo>
                  <a:lnTo>
                    <a:pt x="325" y="578"/>
                  </a:lnTo>
                  <a:lnTo>
                    <a:pt x="319" y="579"/>
                  </a:lnTo>
                  <a:lnTo>
                    <a:pt x="318" y="582"/>
                  </a:lnTo>
                  <a:lnTo>
                    <a:pt x="186" y="553"/>
                  </a:lnTo>
                  <a:lnTo>
                    <a:pt x="123" y="522"/>
                  </a:lnTo>
                  <a:lnTo>
                    <a:pt x="106" y="536"/>
                  </a:lnTo>
                  <a:lnTo>
                    <a:pt x="104" y="533"/>
                  </a:lnTo>
                  <a:lnTo>
                    <a:pt x="102" y="532"/>
                  </a:lnTo>
                  <a:lnTo>
                    <a:pt x="98" y="530"/>
                  </a:lnTo>
                  <a:lnTo>
                    <a:pt x="97" y="530"/>
                  </a:lnTo>
                  <a:lnTo>
                    <a:pt x="97" y="532"/>
                  </a:lnTo>
                  <a:lnTo>
                    <a:pt x="97" y="536"/>
                  </a:lnTo>
                  <a:lnTo>
                    <a:pt x="97" y="537"/>
                  </a:lnTo>
                  <a:lnTo>
                    <a:pt x="97" y="540"/>
                  </a:lnTo>
                  <a:lnTo>
                    <a:pt x="97" y="543"/>
                  </a:lnTo>
                  <a:lnTo>
                    <a:pt x="97" y="544"/>
                  </a:lnTo>
                  <a:lnTo>
                    <a:pt x="97" y="549"/>
                  </a:lnTo>
                  <a:lnTo>
                    <a:pt x="92" y="557"/>
                  </a:lnTo>
                  <a:lnTo>
                    <a:pt x="92" y="565"/>
                  </a:lnTo>
                  <a:lnTo>
                    <a:pt x="92" y="570"/>
                  </a:lnTo>
                  <a:lnTo>
                    <a:pt x="92" y="574"/>
                  </a:lnTo>
                  <a:lnTo>
                    <a:pt x="106" y="574"/>
                  </a:lnTo>
                  <a:close/>
                </a:path>
              </a:pathLst>
            </a:custGeom>
            <a:solidFill>
              <a:srgbClr val="E2DB2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1" name="Freeform 75"/>
            <p:cNvSpPr>
              <a:spLocks/>
            </p:cNvSpPr>
            <p:nvPr/>
          </p:nvSpPr>
          <p:spPr bwMode="auto">
            <a:xfrm>
              <a:off x="4388" y="1765"/>
              <a:ext cx="722" cy="561"/>
            </a:xfrm>
            <a:custGeom>
              <a:avLst/>
              <a:gdLst>
                <a:gd name="T0" fmla="*/ 12 w 722"/>
                <a:gd name="T1" fmla="*/ 493 h 561"/>
                <a:gd name="T2" fmla="*/ 88 w 722"/>
                <a:gd name="T3" fmla="*/ 378 h 561"/>
                <a:gd name="T4" fmla="*/ 25 w 722"/>
                <a:gd name="T5" fmla="*/ 217 h 561"/>
                <a:gd name="T6" fmla="*/ 71 w 722"/>
                <a:gd name="T7" fmla="*/ 98 h 561"/>
                <a:gd name="T8" fmla="*/ 177 w 722"/>
                <a:gd name="T9" fmla="*/ 128 h 561"/>
                <a:gd name="T10" fmla="*/ 263 w 722"/>
                <a:gd name="T11" fmla="*/ 103 h 561"/>
                <a:gd name="T12" fmla="*/ 292 w 722"/>
                <a:gd name="T13" fmla="*/ 47 h 561"/>
                <a:gd name="T14" fmla="*/ 398 w 722"/>
                <a:gd name="T15" fmla="*/ 17 h 561"/>
                <a:gd name="T16" fmla="*/ 517 w 722"/>
                <a:gd name="T17" fmla="*/ 90 h 561"/>
                <a:gd name="T18" fmla="*/ 586 w 722"/>
                <a:gd name="T19" fmla="*/ 132 h 561"/>
                <a:gd name="T20" fmla="*/ 619 w 722"/>
                <a:gd name="T21" fmla="*/ 200 h 561"/>
                <a:gd name="T22" fmla="*/ 671 w 722"/>
                <a:gd name="T23" fmla="*/ 286 h 561"/>
                <a:gd name="T24" fmla="*/ 688 w 722"/>
                <a:gd name="T25" fmla="*/ 391 h 561"/>
                <a:gd name="T26" fmla="*/ 517 w 722"/>
                <a:gd name="T27" fmla="*/ 421 h 561"/>
                <a:gd name="T28" fmla="*/ 515 w 722"/>
                <a:gd name="T29" fmla="*/ 423 h 561"/>
                <a:gd name="T30" fmla="*/ 515 w 722"/>
                <a:gd name="T31" fmla="*/ 431 h 561"/>
                <a:gd name="T32" fmla="*/ 513 w 722"/>
                <a:gd name="T33" fmla="*/ 442 h 561"/>
                <a:gd name="T34" fmla="*/ 513 w 722"/>
                <a:gd name="T35" fmla="*/ 458 h 561"/>
                <a:gd name="T36" fmla="*/ 509 w 722"/>
                <a:gd name="T37" fmla="*/ 470 h 561"/>
                <a:gd name="T38" fmla="*/ 509 w 722"/>
                <a:gd name="T39" fmla="*/ 484 h 561"/>
                <a:gd name="T40" fmla="*/ 509 w 722"/>
                <a:gd name="T41" fmla="*/ 493 h 561"/>
                <a:gd name="T42" fmla="*/ 509 w 722"/>
                <a:gd name="T43" fmla="*/ 497 h 561"/>
                <a:gd name="T44" fmla="*/ 496 w 722"/>
                <a:gd name="T45" fmla="*/ 498 h 561"/>
                <a:gd name="T46" fmla="*/ 473 w 722"/>
                <a:gd name="T47" fmla="*/ 505 h 561"/>
                <a:gd name="T48" fmla="*/ 438 w 722"/>
                <a:gd name="T49" fmla="*/ 515 h 561"/>
                <a:gd name="T50" fmla="*/ 400 w 722"/>
                <a:gd name="T51" fmla="*/ 528 h 561"/>
                <a:gd name="T52" fmla="*/ 359 w 722"/>
                <a:gd name="T53" fmla="*/ 539 h 561"/>
                <a:gd name="T54" fmla="*/ 327 w 722"/>
                <a:gd name="T55" fmla="*/ 550 h 561"/>
                <a:gd name="T56" fmla="*/ 303 w 722"/>
                <a:gd name="T57" fmla="*/ 557 h 561"/>
                <a:gd name="T58" fmla="*/ 296 w 722"/>
                <a:gd name="T59" fmla="*/ 561 h 561"/>
                <a:gd name="T60" fmla="*/ 102 w 722"/>
                <a:gd name="T61" fmla="*/ 497 h 561"/>
                <a:gd name="T62" fmla="*/ 86 w 722"/>
                <a:gd name="T63" fmla="*/ 504 h 561"/>
                <a:gd name="T64" fmla="*/ 86 w 722"/>
                <a:gd name="T65" fmla="*/ 504 h 561"/>
                <a:gd name="T66" fmla="*/ 86 w 722"/>
                <a:gd name="T67" fmla="*/ 504 h 561"/>
                <a:gd name="T68" fmla="*/ 86 w 722"/>
                <a:gd name="T69" fmla="*/ 504 h 561"/>
                <a:gd name="T70" fmla="*/ 84 w 722"/>
                <a:gd name="T71" fmla="*/ 504 h 561"/>
                <a:gd name="T72" fmla="*/ 84 w 722"/>
                <a:gd name="T73" fmla="*/ 504 h 561"/>
                <a:gd name="T74" fmla="*/ 84 w 722"/>
                <a:gd name="T75" fmla="*/ 504 h 561"/>
                <a:gd name="T76" fmla="*/ 84 w 722"/>
                <a:gd name="T77" fmla="*/ 504 h 561"/>
                <a:gd name="T78" fmla="*/ 84 w 722"/>
                <a:gd name="T79" fmla="*/ 507 h 561"/>
                <a:gd name="T80" fmla="*/ 84 w 722"/>
                <a:gd name="T81" fmla="*/ 507 h 561"/>
                <a:gd name="T82" fmla="*/ 84 w 722"/>
                <a:gd name="T83" fmla="*/ 507 h 561"/>
                <a:gd name="T84" fmla="*/ 84 w 722"/>
                <a:gd name="T85" fmla="*/ 507 h 561"/>
                <a:gd name="T86" fmla="*/ 85 w 722"/>
                <a:gd name="T87" fmla="*/ 508 h 561"/>
                <a:gd name="T88" fmla="*/ 85 w 722"/>
                <a:gd name="T89" fmla="*/ 508 h 561"/>
                <a:gd name="T90" fmla="*/ 85 w 722"/>
                <a:gd name="T91" fmla="*/ 512 h 561"/>
                <a:gd name="T92" fmla="*/ 85 w 722"/>
                <a:gd name="T93" fmla="*/ 515 h 561"/>
                <a:gd name="T94" fmla="*/ 88 w 722"/>
                <a:gd name="T95" fmla="*/ 528 h 561"/>
                <a:gd name="T96" fmla="*/ 88 w 722"/>
                <a:gd name="T97" fmla="*/ 536 h 561"/>
                <a:gd name="T98" fmla="*/ 106 w 722"/>
                <a:gd name="T99" fmla="*/ 540 h 561"/>
                <a:gd name="T100" fmla="*/ 106 w 722"/>
                <a:gd name="T101" fmla="*/ 536 h 5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2"/>
                <a:gd name="T154" fmla="*/ 0 h 561"/>
                <a:gd name="T155" fmla="*/ 722 w 722"/>
                <a:gd name="T156" fmla="*/ 561 h 5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2" h="561">
                  <a:moveTo>
                    <a:pt x="106" y="536"/>
                  </a:moveTo>
                  <a:lnTo>
                    <a:pt x="12" y="493"/>
                  </a:lnTo>
                  <a:lnTo>
                    <a:pt x="0" y="413"/>
                  </a:lnTo>
                  <a:lnTo>
                    <a:pt x="88" y="378"/>
                  </a:lnTo>
                  <a:lnTo>
                    <a:pt x="21" y="315"/>
                  </a:lnTo>
                  <a:lnTo>
                    <a:pt x="25" y="217"/>
                  </a:lnTo>
                  <a:lnTo>
                    <a:pt x="102" y="238"/>
                  </a:lnTo>
                  <a:lnTo>
                    <a:pt x="71" y="98"/>
                  </a:lnTo>
                  <a:lnTo>
                    <a:pt x="106" y="55"/>
                  </a:lnTo>
                  <a:lnTo>
                    <a:pt x="177" y="128"/>
                  </a:lnTo>
                  <a:lnTo>
                    <a:pt x="229" y="128"/>
                  </a:lnTo>
                  <a:lnTo>
                    <a:pt x="263" y="103"/>
                  </a:lnTo>
                  <a:lnTo>
                    <a:pt x="254" y="73"/>
                  </a:lnTo>
                  <a:lnTo>
                    <a:pt x="292" y="47"/>
                  </a:lnTo>
                  <a:lnTo>
                    <a:pt x="373" y="103"/>
                  </a:lnTo>
                  <a:lnTo>
                    <a:pt x="398" y="17"/>
                  </a:lnTo>
                  <a:lnTo>
                    <a:pt x="480" y="0"/>
                  </a:lnTo>
                  <a:lnTo>
                    <a:pt x="517" y="90"/>
                  </a:lnTo>
                  <a:lnTo>
                    <a:pt x="526" y="69"/>
                  </a:lnTo>
                  <a:lnTo>
                    <a:pt x="586" y="132"/>
                  </a:lnTo>
                  <a:lnTo>
                    <a:pt x="603" y="213"/>
                  </a:lnTo>
                  <a:lnTo>
                    <a:pt x="619" y="200"/>
                  </a:lnTo>
                  <a:lnTo>
                    <a:pt x="671" y="213"/>
                  </a:lnTo>
                  <a:lnTo>
                    <a:pt x="671" y="286"/>
                  </a:lnTo>
                  <a:lnTo>
                    <a:pt x="722" y="298"/>
                  </a:lnTo>
                  <a:lnTo>
                    <a:pt x="688" y="391"/>
                  </a:lnTo>
                  <a:lnTo>
                    <a:pt x="632" y="430"/>
                  </a:lnTo>
                  <a:lnTo>
                    <a:pt x="517" y="421"/>
                  </a:lnTo>
                  <a:lnTo>
                    <a:pt x="515" y="421"/>
                  </a:lnTo>
                  <a:lnTo>
                    <a:pt x="515" y="423"/>
                  </a:lnTo>
                  <a:lnTo>
                    <a:pt x="515" y="427"/>
                  </a:lnTo>
                  <a:lnTo>
                    <a:pt x="515" y="431"/>
                  </a:lnTo>
                  <a:lnTo>
                    <a:pt x="513" y="435"/>
                  </a:lnTo>
                  <a:lnTo>
                    <a:pt x="513" y="442"/>
                  </a:lnTo>
                  <a:lnTo>
                    <a:pt x="513" y="449"/>
                  </a:lnTo>
                  <a:lnTo>
                    <a:pt x="513" y="458"/>
                  </a:lnTo>
                  <a:lnTo>
                    <a:pt x="509" y="462"/>
                  </a:lnTo>
                  <a:lnTo>
                    <a:pt x="509" y="470"/>
                  </a:lnTo>
                  <a:lnTo>
                    <a:pt x="509" y="476"/>
                  </a:lnTo>
                  <a:lnTo>
                    <a:pt x="509" y="484"/>
                  </a:lnTo>
                  <a:lnTo>
                    <a:pt x="509" y="489"/>
                  </a:lnTo>
                  <a:lnTo>
                    <a:pt x="509" y="493"/>
                  </a:lnTo>
                  <a:lnTo>
                    <a:pt x="509" y="494"/>
                  </a:lnTo>
                  <a:lnTo>
                    <a:pt x="509" y="497"/>
                  </a:lnTo>
                  <a:lnTo>
                    <a:pt x="503" y="497"/>
                  </a:lnTo>
                  <a:lnTo>
                    <a:pt x="496" y="498"/>
                  </a:lnTo>
                  <a:lnTo>
                    <a:pt x="485" y="501"/>
                  </a:lnTo>
                  <a:lnTo>
                    <a:pt x="473" y="505"/>
                  </a:lnTo>
                  <a:lnTo>
                    <a:pt x="454" y="510"/>
                  </a:lnTo>
                  <a:lnTo>
                    <a:pt x="438" y="515"/>
                  </a:lnTo>
                  <a:lnTo>
                    <a:pt x="417" y="519"/>
                  </a:lnTo>
                  <a:lnTo>
                    <a:pt x="400" y="528"/>
                  </a:lnTo>
                  <a:lnTo>
                    <a:pt x="379" y="532"/>
                  </a:lnTo>
                  <a:lnTo>
                    <a:pt x="359" y="539"/>
                  </a:lnTo>
                  <a:lnTo>
                    <a:pt x="342" y="543"/>
                  </a:lnTo>
                  <a:lnTo>
                    <a:pt x="327" y="550"/>
                  </a:lnTo>
                  <a:lnTo>
                    <a:pt x="313" y="553"/>
                  </a:lnTo>
                  <a:lnTo>
                    <a:pt x="303" y="557"/>
                  </a:lnTo>
                  <a:lnTo>
                    <a:pt x="298" y="559"/>
                  </a:lnTo>
                  <a:lnTo>
                    <a:pt x="296" y="561"/>
                  </a:lnTo>
                  <a:lnTo>
                    <a:pt x="161" y="532"/>
                  </a:lnTo>
                  <a:lnTo>
                    <a:pt x="102" y="497"/>
                  </a:lnTo>
                  <a:lnTo>
                    <a:pt x="88" y="507"/>
                  </a:lnTo>
                  <a:lnTo>
                    <a:pt x="86" y="504"/>
                  </a:lnTo>
                  <a:lnTo>
                    <a:pt x="84" y="504"/>
                  </a:lnTo>
                  <a:lnTo>
                    <a:pt x="84" y="507"/>
                  </a:lnTo>
                  <a:lnTo>
                    <a:pt x="85" y="508"/>
                  </a:lnTo>
                  <a:lnTo>
                    <a:pt x="85" y="512"/>
                  </a:lnTo>
                  <a:lnTo>
                    <a:pt x="85" y="515"/>
                  </a:lnTo>
                  <a:lnTo>
                    <a:pt x="88" y="519"/>
                  </a:lnTo>
                  <a:lnTo>
                    <a:pt x="88" y="528"/>
                  </a:lnTo>
                  <a:lnTo>
                    <a:pt x="93" y="532"/>
                  </a:lnTo>
                  <a:lnTo>
                    <a:pt x="88" y="536"/>
                  </a:lnTo>
                  <a:lnTo>
                    <a:pt x="93" y="536"/>
                  </a:lnTo>
                  <a:lnTo>
                    <a:pt x="106" y="540"/>
                  </a:lnTo>
                  <a:lnTo>
                    <a:pt x="106" y="536"/>
                  </a:lnTo>
                  <a:close/>
                </a:path>
              </a:pathLst>
            </a:custGeom>
            <a:solidFill>
              <a:srgbClr val="E8E2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2" name="Freeform 76"/>
            <p:cNvSpPr>
              <a:spLocks/>
            </p:cNvSpPr>
            <p:nvPr/>
          </p:nvSpPr>
          <p:spPr bwMode="auto">
            <a:xfrm>
              <a:off x="4400" y="1795"/>
              <a:ext cx="697" cy="540"/>
            </a:xfrm>
            <a:custGeom>
              <a:avLst/>
              <a:gdLst>
                <a:gd name="T0" fmla="*/ 13 w 697"/>
                <a:gd name="T1" fmla="*/ 459 h 540"/>
                <a:gd name="T2" fmla="*/ 90 w 697"/>
                <a:gd name="T3" fmla="*/ 352 h 540"/>
                <a:gd name="T4" fmla="*/ 25 w 697"/>
                <a:gd name="T5" fmla="*/ 200 h 540"/>
                <a:gd name="T6" fmla="*/ 72 w 697"/>
                <a:gd name="T7" fmla="*/ 93 h 540"/>
                <a:gd name="T8" fmla="*/ 174 w 697"/>
                <a:gd name="T9" fmla="*/ 131 h 540"/>
                <a:gd name="T10" fmla="*/ 251 w 697"/>
                <a:gd name="T11" fmla="*/ 106 h 540"/>
                <a:gd name="T12" fmla="*/ 276 w 697"/>
                <a:gd name="T13" fmla="*/ 47 h 540"/>
                <a:gd name="T14" fmla="*/ 374 w 697"/>
                <a:gd name="T15" fmla="*/ 17 h 540"/>
                <a:gd name="T16" fmla="*/ 484 w 697"/>
                <a:gd name="T17" fmla="*/ 93 h 540"/>
                <a:gd name="T18" fmla="*/ 561 w 697"/>
                <a:gd name="T19" fmla="*/ 123 h 540"/>
                <a:gd name="T20" fmla="*/ 591 w 697"/>
                <a:gd name="T21" fmla="*/ 187 h 540"/>
                <a:gd name="T22" fmla="*/ 647 w 697"/>
                <a:gd name="T23" fmla="*/ 264 h 540"/>
                <a:gd name="T24" fmla="*/ 663 w 697"/>
                <a:gd name="T25" fmla="*/ 361 h 540"/>
                <a:gd name="T26" fmla="*/ 493 w 697"/>
                <a:gd name="T27" fmla="*/ 391 h 540"/>
                <a:gd name="T28" fmla="*/ 490 w 697"/>
                <a:gd name="T29" fmla="*/ 393 h 540"/>
                <a:gd name="T30" fmla="*/ 490 w 697"/>
                <a:gd name="T31" fmla="*/ 403 h 540"/>
                <a:gd name="T32" fmla="*/ 489 w 697"/>
                <a:gd name="T33" fmla="*/ 415 h 540"/>
                <a:gd name="T34" fmla="*/ 489 w 697"/>
                <a:gd name="T35" fmla="*/ 431 h 540"/>
                <a:gd name="T36" fmla="*/ 484 w 697"/>
                <a:gd name="T37" fmla="*/ 443 h 540"/>
                <a:gd name="T38" fmla="*/ 484 w 697"/>
                <a:gd name="T39" fmla="*/ 457 h 540"/>
                <a:gd name="T40" fmla="*/ 484 w 697"/>
                <a:gd name="T41" fmla="*/ 467 h 540"/>
                <a:gd name="T42" fmla="*/ 484 w 697"/>
                <a:gd name="T43" fmla="*/ 471 h 540"/>
                <a:gd name="T44" fmla="*/ 475 w 697"/>
                <a:gd name="T45" fmla="*/ 473 h 540"/>
                <a:gd name="T46" fmla="*/ 451 w 697"/>
                <a:gd name="T47" fmla="*/ 481 h 540"/>
                <a:gd name="T48" fmla="*/ 416 w 697"/>
                <a:gd name="T49" fmla="*/ 492 h 540"/>
                <a:gd name="T50" fmla="*/ 378 w 697"/>
                <a:gd name="T51" fmla="*/ 505 h 540"/>
                <a:gd name="T52" fmla="*/ 337 w 697"/>
                <a:gd name="T53" fmla="*/ 516 h 540"/>
                <a:gd name="T54" fmla="*/ 304 w 697"/>
                <a:gd name="T55" fmla="*/ 527 h 540"/>
                <a:gd name="T56" fmla="*/ 280 w 697"/>
                <a:gd name="T57" fmla="*/ 536 h 540"/>
                <a:gd name="T58" fmla="*/ 272 w 697"/>
                <a:gd name="T59" fmla="*/ 540 h 540"/>
                <a:gd name="T60" fmla="*/ 76 w 697"/>
                <a:gd name="T61" fmla="*/ 471 h 540"/>
                <a:gd name="T62" fmla="*/ 76 w 697"/>
                <a:gd name="T63" fmla="*/ 474 h 540"/>
                <a:gd name="T64" fmla="*/ 76 w 697"/>
                <a:gd name="T65" fmla="*/ 474 h 540"/>
                <a:gd name="T66" fmla="*/ 76 w 697"/>
                <a:gd name="T67" fmla="*/ 474 h 540"/>
                <a:gd name="T68" fmla="*/ 76 w 697"/>
                <a:gd name="T69" fmla="*/ 474 h 540"/>
                <a:gd name="T70" fmla="*/ 77 w 697"/>
                <a:gd name="T71" fmla="*/ 474 h 540"/>
                <a:gd name="T72" fmla="*/ 77 w 697"/>
                <a:gd name="T73" fmla="*/ 474 h 540"/>
                <a:gd name="T74" fmla="*/ 76 w 697"/>
                <a:gd name="T75" fmla="*/ 474 h 540"/>
                <a:gd name="T76" fmla="*/ 76 w 697"/>
                <a:gd name="T77" fmla="*/ 474 h 540"/>
                <a:gd name="T78" fmla="*/ 76 w 697"/>
                <a:gd name="T79" fmla="*/ 477 h 540"/>
                <a:gd name="T80" fmla="*/ 76 w 697"/>
                <a:gd name="T81" fmla="*/ 477 h 540"/>
                <a:gd name="T82" fmla="*/ 76 w 697"/>
                <a:gd name="T83" fmla="*/ 477 h 540"/>
                <a:gd name="T84" fmla="*/ 76 w 697"/>
                <a:gd name="T85" fmla="*/ 477 h 540"/>
                <a:gd name="T86" fmla="*/ 79 w 697"/>
                <a:gd name="T87" fmla="*/ 477 h 540"/>
                <a:gd name="T88" fmla="*/ 79 w 697"/>
                <a:gd name="T89" fmla="*/ 477 h 540"/>
                <a:gd name="T90" fmla="*/ 79 w 697"/>
                <a:gd name="T91" fmla="*/ 480 h 540"/>
                <a:gd name="T92" fmla="*/ 79 w 697"/>
                <a:gd name="T93" fmla="*/ 481 h 540"/>
                <a:gd name="T94" fmla="*/ 81 w 697"/>
                <a:gd name="T95" fmla="*/ 489 h 540"/>
                <a:gd name="T96" fmla="*/ 90 w 697"/>
                <a:gd name="T97" fmla="*/ 498 h 540"/>
                <a:gd name="T98" fmla="*/ 111 w 697"/>
                <a:gd name="T99" fmla="*/ 498 h 540"/>
                <a:gd name="T100" fmla="*/ 111 w 697"/>
                <a:gd name="T101" fmla="*/ 498 h 54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7"/>
                <a:gd name="T154" fmla="*/ 0 h 540"/>
                <a:gd name="T155" fmla="*/ 697 w 697"/>
                <a:gd name="T156" fmla="*/ 540 h 54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7" h="540">
                  <a:moveTo>
                    <a:pt x="111" y="498"/>
                  </a:moveTo>
                  <a:lnTo>
                    <a:pt x="13" y="459"/>
                  </a:lnTo>
                  <a:lnTo>
                    <a:pt x="0" y="383"/>
                  </a:lnTo>
                  <a:lnTo>
                    <a:pt x="90" y="352"/>
                  </a:lnTo>
                  <a:lnTo>
                    <a:pt x="21" y="294"/>
                  </a:lnTo>
                  <a:lnTo>
                    <a:pt x="25" y="200"/>
                  </a:lnTo>
                  <a:lnTo>
                    <a:pt x="102" y="233"/>
                  </a:lnTo>
                  <a:lnTo>
                    <a:pt x="72" y="93"/>
                  </a:lnTo>
                  <a:lnTo>
                    <a:pt x="111" y="56"/>
                  </a:lnTo>
                  <a:lnTo>
                    <a:pt x="174" y="131"/>
                  </a:lnTo>
                  <a:lnTo>
                    <a:pt x="221" y="131"/>
                  </a:lnTo>
                  <a:lnTo>
                    <a:pt x="251" y="106"/>
                  </a:lnTo>
                  <a:lnTo>
                    <a:pt x="238" y="77"/>
                  </a:lnTo>
                  <a:lnTo>
                    <a:pt x="276" y="47"/>
                  </a:lnTo>
                  <a:lnTo>
                    <a:pt x="353" y="106"/>
                  </a:lnTo>
                  <a:lnTo>
                    <a:pt x="374" y="17"/>
                  </a:lnTo>
                  <a:lnTo>
                    <a:pt x="451" y="0"/>
                  </a:lnTo>
                  <a:lnTo>
                    <a:pt x="484" y="93"/>
                  </a:lnTo>
                  <a:lnTo>
                    <a:pt x="497" y="64"/>
                  </a:lnTo>
                  <a:lnTo>
                    <a:pt x="561" y="123"/>
                  </a:lnTo>
                  <a:lnTo>
                    <a:pt x="578" y="204"/>
                  </a:lnTo>
                  <a:lnTo>
                    <a:pt x="591" y="187"/>
                  </a:lnTo>
                  <a:lnTo>
                    <a:pt x="647" y="196"/>
                  </a:lnTo>
                  <a:lnTo>
                    <a:pt x="647" y="264"/>
                  </a:lnTo>
                  <a:lnTo>
                    <a:pt x="697" y="273"/>
                  </a:lnTo>
                  <a:lnTo>
                    <a:pt x="663" y="361"/>
                  </a:lnTo>
                  <a:lnTo>
                    <a:pt x="603" y="400"/>
                  </a:lnTo>
                  <a:lnTo>
                    <a:pt x="493" y="391"/>
                  </a:lnTo>
                  <a:lnTo>
                    <a:pt x="490" y="391"/>
                  </a:lnTo>
                  <a:lnTo>
                    <a:pt x="490" y="393"/>
                  </a:lnTo>
                  <a:lnTo>
                    <a:pt x="490" y="397"/>
                  </a:lnTo>
                  <a:lnTo>
                    <a:pt x="490" y="403"/>
                  </a:lnTo>
                  <a:lnTo>
                    <a:pt x="489" y="407"/>
                  </a:lnTo>
                  <a:lnTo>
                    <a:pt x="489" y="415"/>
                  </a:lnTo>
                  <a:lnTo>
                    <a:pt x="489" y="422"/>
                  </a:lnTo>
                  <a:lnTo>
                    <a:pt x="489" y="431"/>
                  </a:lnTo>
                  <a:lnTo>
                    <a:pt x="484" y="435"/>
                  </a:lnTo>
                  <a:lnTo>
                    <a:pt x="484" y="443"/>
                  </a:lnTo>
                  <a:lnTo>
                    <a:pt x="484" y="449"/>
                  </a:lnTo>
                  <a:lnTo>
                    <a:pt x="484" y="457"/>
                  </a:lnTo>
                  <a:lnTo>
                    <a:pt x="484" y="461"/>
                  </a:lnTo>
                  <a:lnTo>
                    <a:pt x="484" y="467"/>
                  </a:lnTo>
                  <a:lnTo>
                    <a:pt x="484" y="468"/>
                  </a:lnTo>
                  <a:lnTo>
                    <a:pt x="484" y="471"/>
                  </a:lnTo>
                  <a:lnTo>
                    <a:pt x="480" y="471"/>
                  </a:lnTo>
                  <a:lnTo>
                    <a:pt x="475" y="473"/>
                  </a:lnTo>
                  <a:lnTo>
                    <a:pt x="463" y="477"/>
                  </a:lnTo>
                  <a:lnTo>
                    <a:pt x="451" y="481"/>
                  </a:lnTo>
                  <a:lnTo>
                    <a:pt x="433" y="485"/>
                  </a:lnTo>
                  <a:lnTo>
                    <a:pt x="416" y="492"/>
                  </a:lnTo>
                  <a:lnTo>
                    <a:pt x="395" y="496"/>
                  </a:lnTo>
                  <a:lnTo>
                    <a:pt x="378" y="505"/>
                  </a:lnTo>
                  <a:lnTo>
                    <a:pt x="357" y="509"/>
                  </a:lnTo>
                  <a:lnTo>
                    <a:pt x="337" y="516"/>
                  </a:lnTo>
                  <a:lnTo>
                    <a:pt x="319" y="520"/>
                  </a:lnTo>
                  <a:lnTo>
                    <a:pt x="304" y="527"/>
                  </a:lnTo>
                  <a:lnTo>
                    <a:pt x="290" y="531"/>
                  </a:lnTo>
                  <a:lnTo>
                    <a:pt x="280" y="536"/>
                  </a:lnTo>
                  <a:lnTo>
                    <a:pt x="273" y="537"/>
                  </a:lnTo>
                  <a:lnTo>
                    <a:pt x="272" y="540"/>
                  </a:lnTo>
                  <a:lnTo>
                    <a:pt x="136" y="506"/>
                  </a:lnTo>
                  <a:lnTo>
                    <a:pt x="76" y="471"/>
                  </a:lnTo>
                  <a:lnTo>
                    <a:pt x="76" y="477"/>
                  </a:lnTo>
                  <a:lnTo>
                    <a:pt x="76" y="474"/>
                  </a:lnTo>
                  <a:lnTo>
                    <a:pt x="77" y="474"/>
                  </a:lnTo>
                  <a:lnTo>
                    <a:pt x="76" y="474"/>
                  </a:lnTo>
                  <a:lnTo>
                    <a:pt x="76" y="477"/>
                  </a:lnTo>
                  <a:lnTo>
                    <a:pt x="79" y="477"/>
                  </a:lnTo>
                  <a:lnTo>
                    <a:pt x="79" y="480"/>
                  </a:lnTo>
                  <a:lnTo>
                    <a:pt x="79" y="481"/>
                  </a:lnTo>
                  <a:lnTo>
                    <a:pt x="81" y="485"/>
                  </a:lnTo>
                  <a:lnTo>
                    <a:pt x="81" y="489"/>
                  </a:lnTo>
                  <a:lnTo>
                    <a:pt x="90" y="494"/>
                  </a:lnTo>
                  <a:lnTo>
                    <a:pt x="90" y="498"/>
                  </a:lnTo>
                  <a:lnTo>
                    <a:pt x="94" y="498"/>
                  </a:lnTo>
                  <a:lnTo>
                    <a:pt x="111" y="498"/>
                  </a:lnTo>
                  <a:close/>
                </a:path>
              </a:pathLst>
            </a:custGeom>
            <a:solidFill>
              <a:srgbClr val="EDE9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3" name="Freeform 77"/>
            <p:cNvSpPr>
              <a:spLocks/>
            </p:cNvSpPr>
            <p:nvPr/>
          </p:nvSpPr>
          <p:spPr bwMode="auto">
            <a:xfrm>
              <a:off x="4413" y="1826"/>
              <a:ext cx="671" cy="513"/>
            </a:xfrm>
            <a:custGeom>
              <a:avLst/>
              <a:gdLst>
                <a:gd name="T0" fmla="*/ 12 w 671"/>
                <a:gd name="T1" fmla="*/ 423 h 513"/>
                <a:gd name="T2" fmla="*/ 94 w 671"/>
                <a:gd name="T3" fmla="*/ 325 h 513"/>
                <a:gd name="T4" fmla="*/ 25 w 671"/>
                <a:gd name="T5" fmla="*/ 181 h 513"/>
                <a:gd name="T6" fmla="*/ 73 w 671"/>
                <a:gd name="T7" fmla="*/ 92 h 513"/>
                <a:gd name="T8" fmla="*/ 169 w 671"/>
                <a:gd name="T9" fmla="*/ 131 h 513"/>
                <a:gd name="T10" fmla="*/ 238 w 671"/>
                <a:gd name="T11" fmla="*/ 104 h 513"/>
                <a:gd name="T12" fmla="*/ 254 w 671"/>
                <a:gd name="T13" fmla="*/ 46 h 513"/>
                <a:gd name="T14" fmla="*/ 348 w 671"/>
                <a:gd name="T15" fmla="*/ 16 h 513"/>
                <a:gd name="T16" fmla="*/ 455 w 671"/>
                <a:gd name="T17" fmla="*/ 92 h 513"/>
                <a:gd name="T18" fmla="*/ 531 w 671"/>
                <a:gd name="T19" fmla="*/ 118 h 513"/>
                <a:gd name="T20" fmla="*/ 561 w 671"/>
                <a:gd name="T21" fmla="*/ 169 h 513"/>
                <a:gd name="T22" fmla="*/ 620 w 671"/>
                <a:gd name="T23" fmla="*/ 246 h 513"/>
                <a:gd name="T24" fmla="*/ 638 w 671"/>
                <a:gd name="T25" fmla="*/ 335 h 513"/>
                <a:gd name="T26" fmla="*/ 467 w 671"/>
                <a:gd name="T27" fmla="*/ 365 h 513"/>
                <a:gd name="T28" fmla="*/ 464 w 671"/>
                <a:gd name="T29" fmla="*/ 366 h 513"/>
                <a:gd name="T30" fmla="*/ 464 w 671"/>
                <a:gd name="T31" fmla="*/ 376 h 513"/>
                <a:gd name="T32" fmla="*/ 464 w 671"/>
                <a:gd name="T33" fmla="*/ 388 h 513"/>
                <a:gd name="T34" fmla="*/ 464 w 671"/>
                <a:gd name="T35" fmla="*/ 405 h 513"/>
                <a:gd name="T36" fmla="*/ 463 w 671"/>
                <a:gd name="T37" fmla="*/ 418 h 513"/>
                <a:gd name="T38" fmla="*/ 463 w 671"/>
                <a:gd name="T39" fmla="*/ 433 h 513"/>
                <a:gd name="T40" fmla="*/ 463 w 671"/>
                <a:gd name="T41" fmla="*/ 443 h 513"/>
                <a:gd name="T42" fmla="*/ 463 w 671"/>
                <a:gd name="T43" fmla="*/ 450 h 513"/>
                <a:gd name="T44" fmla="*/ 452 w 671"/>
                <a:gd name="T45" fmla="*/ 451 h 513"/>
                <a:gd name="T46" fmla="*/ 428 w 671"/>
                <a:gd name="T47" fmla="*/ 458 h 513"/>
                <a:gd name="T48" fmla="*/ 392 w 671"/>
                <a:gd name="T49" fmla="*/ 468 h 513"/>
                <a:gd name="T50" fmla="*/ 354 w 671"/>
                <a:gd name="T51" fmla="*/ 481 h 513"/>
                <a:gd name="T52" fmla="*/ 312 w 671"/>
                <a:gd name="T53" fmla="*/ 491 h 513"/>
                <a:gd name="T54" fmla="*/ 278 w 671"/>
                <a:gd name="T55" fmla="*/ 502 h 513"/>
                <a:gd name="T56" fmla="*/ 254 w 671"/>
                <a:gd name="T57" fmla="*/ 509 h 513"/>
                <a:gd name="T58" fmla="*/ 246 w 671"/>
                <a:gd name="T59" fmla="*/ 513 h 513"/>
                <a:gd name="T60" fmla="*/ 50 w 671"/>
                <a:gd name="T61" fmla="*/ 440 h 513"/>
                <a:gd name="T62" fmla="*/ 63 w 671"/>
                <a:gd name="T63" fmla="*/ 443 h 513"/>
                <a:gd name="T64" fmla="*/ 63 w 671"/>
                <a:gd name="T65" fmla="*/ 443 h 513"/>
                <a:gd name="T66" fmla="*/ 63 w 671"/>
                <a:gd name="T67" fmla="*/ 443 h 513"/>
                <a:gd name="T68" fmla="*/ 63 w 671"/>
                <a:gd name="T69" fmla="*/ 443 h 513"/>
                <a:gd name="T70" fmla="*/ 64 w 671"/>
                <a:gd name="T71" fmla="*/ 443 h 513"/>
                <a:gd name="T72" fmla="*/ 64 w 671"/>
                <a:gd name="T73" fmla="*/ 443 h 513"/>
                <a:gd name="T74" fmla="*/ 63 w 671"/>
                <a:gd name="T75" fmla="*/ 443 h 513"/>
                <a:gd name="T76" fmla="*/ 63 w 671"/>
                <a:gd name="T77" fmla="*/ 443 h 513"/>
                <a:gd name="T78" fmla="*/ 63 w 671"/>
                <a:gd name="T79" fmla="*/ 446 h 513"/>
                <a:gd name="T80" fmla="*/ 63 w 671"/>
                <a:gd name="T81" fmla="*/ 446 h 513"/>
                <a:gd name="T82" fmla="*/ 63 w 671"/>
                <a:gd name="T83" fmla="*/ 446 h 513"/>
                <a:gd name="T84" fmla="*/ 63 w 671"/>
                <a:gd name="T85" fmla="*/ 446 h 513"/>
                <a:gd name="T86" fmla="*/ 67 w 671"/>
                <a:gd name="T87" fmla="*/ 446 h 513"/>
                <a:gd name="T88" fmla="*/ 67 w 671"/>
                <a:gd name="T89" fmla="*/ 446 h 513"/>
                <a:gd name="T90" fmla="*/ 70 w 671"/>
                <a:gd name="T91" fmla="*/ 446 h 513"/>
                <a:gd name="T92" fmla="*/ 70 w 671"/>
                <a:gd name="T93" fmla="*/ 446 h 513"/>
                <a:gd name="T94" fmla="*/ 77 w 671"/>
                <a:gd name="T95" fmla="*/ 454 h 513"/>
                <a:gd name="T96" fmla="*/ 85 w 671"/>
                <a:gd name="T97" fmla="*/ 458 h 513"/>
                <a:gd name="T98" fmla="*/ 110 w 671"/>
                <a:gd name="T99" fmla="*/ 458 h 513"/>
                <a:gd name="T100" fmla="*/ 115 w 671"/>
                <a:gd name="T101" fmla="*/ 454 h 5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71"/>
                <a:gd name="T154" fmla="*/ 0 h 513"/>
                <a:gd name="T155" fmla="*/ 671 w 671"/>
                <a:gd name="T156" fmla="*/ 513 h 5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71" h="513">
                  <a:moveTo>
                    <a:pt x="115" y="454"/>
                  </a:moveTo>
                  <a:lnTo>
                    <a:pt x="12" y="423"/>
                  </a:lnTo>
                  <a:lnTo>
                    <a:pt x="0" y="352"/>
                  </a:lnTo>
                  <a:lnTo>
                    <a:pt x="94" y="325"/>
                  </a:lnTo>
                  <a:lnTo>
                    <a:pt x="21" y="271"/>
                  </a:lnTo>
                  <a:lnTo>
                    <a:pt x="25" y="181"/>
                  </a:lnTo>
                  <a:lnTo>
                    <a:pt x="106" y="225"/>
                  </a:lnTo>
                  <a:lnTo>
                    <a:pt x="73" y="92"/>
                  </a:lnTo>
                  <a:lnTo>
                    <a:pt x="115" y="58"/>
                  </a:lnTo>
                  <a:lnTo>
                    <a:pt x="169" y="131"/>
                  </a:lnTo>
                  <a:lnTo>
                    <a:pt x="213" y="131"/>
                  </a:lnTo>
                  <a:lnTo>
                    <a:pt x="238" y="104"/>
                  </a:lnTo>
                  <a:lnTo>
                    <a:pt x="221" y="75"/>
                  </a:lnTo>
                  <a:lnTo>
                    <a:pt x="254" y="46"/>
                  </a:lnTo>
                  <a:lnTo>
                    <a:pt x="336" y="104"/>
                  </a:lnTo>
                  <a:lnTo>
                    <a:pt x="348" y="16"/>
                  </a:lnTo>
                  <a:lnTo>
                    <a:pt x="425" y="0"/>
                  </a:lnTo>
                  <a:lnTo>
                    <a:pt x="455" y="92"/>
                  </a:lnTo>
                  <a:lnTo>
                    <a:pt x="463" y="58"/>
                  </a:lnTo>
                  <a:lnTo>
                    <a:pt x="531" y="118"/>
                  </a:lnTo>
                  <a:lnTo>
                    <a:pt x="548" y="194"/>
                  </a:lnTo>
                  <a:lnTo>
                    <a:pt x="561" y="169"/>
                  </a:lnTo>
                  <a:lnTo>
                    <a:pt x="620" y="173"/>
                  </a:lnTo>
                  <a:lnTo>
                    <a:pt x="620" y="246"/>
                  </a:lnTo>
                  <a:lnTo>
                    <a:pt x="671" y="246"/>
                  </a:lnTo>
                  <a:lnTo>
                    <a:pt x="638" y="335"/>
                  </a:lnTo>
                  <a:lnTo>
                    <a:pt x="578" y="369"/>
                  </a:lnTo>
                  <a:lnTo>
                    <a:pt x="467" y="365"/>
                  </a:lnTo>
                  <a:lnTo>
                    <a:pt x="464" y="365"/>
                  </a:lnTo>
                  <a:lnTo>
                    <a:pt x="464" y="366"/>
                  </a:lnTo>
                  <a:lnTo>
                    <a:pt x="464" y="370"/>
                  </a:lnTo>
                  <a:lnTo>
                    <a:pt x="464" y="376"/>
                  </a:lnTo>
                  <a:lnTo>
                    <a:pt x="464" y="380"/>
                  </a:lnTo>
                  <a:lnTo>
                    <a:pt x="464" y="388"/>
                  </a:lnTo>
                  <a:lnTo>
                    <a:pt x="464" y="397"/>
                  </a:lnTo>
                  <a:lnTo>
                    <a:pt x="464" y="405"/>
                  </a:lnTo>
                  <a:lnTo>
                    <a:pt x="463" y="409"/>
                  </a:lnTo>
                  <a:lnTo>
                    <a:pt x="463" y="418"/>
                  </a:lnTo>
                  <a:lnTo>
                    <a:pt x="463" y="425"/>
                  </a:lnTo>
                  <a:lnTo>
                    <a:pt x="463" y="433"/>
                  </a:lnTo>
                  <a:lnTo>
                    <a:pt x="463" y="437"/>
                  </a:lnTo>
                  <a:lnTo>
                    <a:pt x="463" y="443"/>
                  </a:lnTo>
                  <a:lnTo>
                    <a:pt x="463" y="446"/>
                  </a:lnTo>
                  <a:lnTo>
                    <a:pt x="463" y="450"/>
                  </a:lnTo>
                  <a:lnTo>
                    <a:pt x="459" y="450"/>
                  </a:lnTo>
                  <a:lnTo>
                    <a:pt x="452" y="451"/>
                  </a:lnTo>
                  <a:lnTo>
                    <a:pt x="441" y="454"/>
                  </a:lnTo>
                  <a:lnTo>
                    <a:pt x="428" y="458"/>
                  </a:lnTo>
                  <a:lnTo>
                    <a:pt x="408" y="463"/>
                  </a:lnTo>
                  <a:lnTo>
                    <a:pt x="392" y="468"/>
                  </a:lnTo>
                  <a:lnTo>
                    <a:pt x="371" y="472"/>
                  </a:lnTo>
                  <a:lnTo>
                    <a:pt x="354" y="481"/>
                  </a:lnTo>
                  <a:lnTo>
                    <a:pt x="333" y="485"/>
                  </a:lnTo>
                  <a:lnTo>
                    <a:pt x="312" y="491"/>
                  </a:lnTo>
                  <a:lnTo>
                    <a:pt x="294" y="495"/>
                  </a:lnTo>
                  <a:lnTo>
                    <a:pt x="278" y="502"/>
                  </a:lnTo>
                  <a:lnTo>
                    <a:pt x="264" y="505"/>
                  </a:lnTo>
                  <a:lnTo>
                    <a:pt x="254" y="509"/>
                  </a:lnTo>
                  <a:lnTo>
                    <a:pt x="247" y="510"/>
                  </a:lnTo>
                  <a:lnTo>
                    <a:pt x="246" y="513"/>
                  </a:lnTo>
                  <a:lnTo>
                    <a:pt x="106" y="479"/>
                  </a:lnTo>
                  <a:lnTo>
                    <a:pt x="50" y="440"/>
                  </a:lnTo>
                  <a:lnTo>
                    <a:pt x="63" y="446"/>
                  </a:lnTo>
                  <a:lnTo>
                    <a:pt x="63" y="443"/>
                  </a:lnTo>
                  <a:lnTo>
                    <a:pt x="64" y="443"/>
                  </a:lnTo>
                  <a:lnTo>
                    <a:pt x="63" y="443"/>
                  </a:lnTo>
                  <a:lnTo>
                    <a:pt x="63" y="446"/>
                  </a:lnTo>
                  <a:lnTo>
                    <a:pt x="67" y="446"/>
                  </a:lnTo>
                  <a:lnTo>
                    <a:pt x="70" y="446"/>
                  </a:lnTo>
                  <a:lnTo>
                    <a:pt x="73" y="450"/>
                  </a:lnTo>
                  <a:lnTo>
                    <a:pt x="77" y="454"/>
                  </a:lnTo>
                  <a:lnTo>
                    <a:pt x="85" y="454"/>
                  </a:lnTo>
                  <a:lnTo>
                    <a:pt x="85" y="458"/>
                  </a:lnTo>
                  <a:lnTo>
                    <a:pt x="89" y="458"/>
                  </a:lnTo>
                  <a:lnTo>
                    <a:pt x="110" y="458"/>
                  </a:lnTo>
                  <a:lnTo>
                    <a:pt x="115" y="454"/>
                  </a:lnTo>
                  <a:close/>
                </a:path>
              </a:pathLst>
            </a:custGeom>
            <a:solidFill>
              <a:srgbClr val="F3F0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4" name="Freeform 78"/>
            <p:cNvSpPr>
              <a:spLocks/>
            </p:cNvSpPr>
            <p:nvPr/>
          </p:nvSpPr>
          <p:spPr bwMode="auto">
            <a:xfrm>
              <a:off x="4421" y="1855"/>
              <a:ext cx="651" cy="492"/>
            </a:xfrm>
            <a:custGeom>
              <a:avLst/>
              <a:gdLst>
                <a:gd name="T0" fmla="*/ 17 w 651"/>
                <a:gd name="T1" fmla="*/ 386 h 492"/>
                <a:gd name="T2" fmla="*/ 98 w 651"/>
                <a:gd name="T3" fmla="*/ 301 h 492"/>
                <a:gd name="T4" fmla="*/ 30 w 651"/>
                <a:gd name="T5" fmla="*/ 165 h 492"/>
                <a:gd name="T6" fmla="*/ 81 w 651"/>
                <a:gd name="T7" fmla="*/ 89 h 492"/>
                <a:gd name="T8" fmla="*/ 170 w 651"/>
                <a:gd name="T9" fmla="*/ 136 h 492"/>
                <a:gd name="T10" fmla="*/ 230 w 651"/>
                <a:gd name="T11" fmla="*/ 110 h 492"/>
                <a:gd name="T12" fmla="*/ 242 w 651"/>
                <a:gd name="T13" fmla="*/ 46 h 492"/>
                <a:gd name="T14" fmla="*/ 328 w 651"/>
                <a:gd name="T15" fmla="*/ 17 h 492"/>
                <a:gd name="T16" fmla="*/ 426 w 651"/>
                <a:gd name="T17" fmla="*/ 94 h 492"/>
                <a:gd name="T18" fmla="*/ 507 w 651"/>
                <a:gd name="T19" fmla="*/ 110 h 492"/>
                <a:gd name="T20" fmla="*/ 540 w 651"/>
                <a:gd name="T21" fmla="*/ 157 h 492"/>
                <a:gd name="T22" fmla="*/ 599 w 651"/>
                <a:gd name="T23" fmla="*/ 225 h 492"/>
                <a:gd name="T24" fmla="*/ 617 w 651"/>
                <a:gd name="T25" fmla="*/ 310 h 492"/>
                <a:gd name="T26" fmla="*/ 442 w 651"/>
                <a:gd name="T27" fmla="*/ 336 h 492"/>
                <a:gd name="T28" fmla="*/ 442 w 651"/>
                <a:gd name="T29" fmla="*/ 338 h 492"/>
                <a:gd name="T30" fmla="*/ 442 w 651"/>
                <a:gd name="T31" fmla="*/ 350 h 492"/>
                <a:gd name="T32" fmla="*/ 442 w 651"/>
                <a:gd name="T33" fmla="*/ 364 h 492"/>
                <a:gd name="T34" fmla="*/ 444 w 651"/>
                <a:gd name="T35" fmla="*/ 380 h 492"/>
                <a:gd name="T36" fmla="*/ 444 w 651"/>
                <a:gd name="T37" fmla="*/ 396 h 492"/>
                <a:gd name="T38" fmla="*/ 444 w 651"/>
                <a:gd name="T39" fmla="*/ 411 h 492"/>
                <a:gd name="T40" fmla="*/ 444 w 651"/>
                <a:gd name="T41" fmla="*/ 421 h 492"/>
                <a:gd name="T42" fmla="*/ 447 w 651"/>
                <a:gd name="T43" fmla="*/ 425 h 492"/>
                <a:gd name="T44" fmla="*/ 435 w 651"/>
                <a:gd name="T45" fmla="*/ 427 h 492"/>
                <a:gd name="T46" fmla="*/ 412 w 651"/>
                <a:gd name="T47" fmla="*/ 435 h 492"/>
                <a:gd name="T48" fmla="*/ 375 w 651"/>
                <a:gd name="T49" fmla="*/ 446 h 492"/>
                <a:gd name="T50" fmla="*/ 335 w 651"/>
                <a:gd name="T51" fmla="*/ 459 h 492"/>
                <a:gd name="T52" fmla="*/ 293 w 651"/>
                <a:gd name="T53" fmla="*/ 470 h 492"/>
                <a:gd name="T54" fmla="*/ 258 w 651"/>
                <a:gd name="T55" fmla="*/ 481 h 492"/>
                <a:gd name="T56" fmla="*/ 234 w 651"/>
                <a:gd name="T57" fmla="*/ 488 h 492"/>
                <a:gd name="T58" fmla="*/ 226 w 651"/>
                <a:gd name="T59" fmla="*/ 492 h 492"/>
                <a:gd name="T60" fmla="*/ 34 w 651"/>
                <a:gd name="T61" fmla="*/ 417 h 492"/>
                <a:gd name="T62" fmla="*/ 55 w 651"/>
                <a:gd name="T63" fmla="*/ 414 h 492"/>
                <a:gd name="T64" fmla="*/ 55 w 651"/>
                <a:gd name="T65" fmla="*/ 414 h 492"/>
                <a:gd name="T66" fmla="*/ 55 w 651"/>
                <a:gd name="T67" fmla="*/ 414 h 492"/>
                <a:gd name="T68" fmla="*/ 55 w 651"/>
                <a:gd name="T69" fmla="*/ 414 h 492"/>
                <a:gd name="T70" fmla="*/ 58 w 651"/>
                <a:gd name="T71" fmla="*/ 414 h 492"/>
                <a:gd name="T72" fmla="*/ 58 w 651"/>
                <a:gd name="T73" fmla="*/ 414 h 492"/>
                <a:gd name="T74" fmla="*/ 58 w 651"/>
                <a:gd name="T75" fmla="*/ 414 h 492"/>
                <a:gd name="T76" fmla="*/ 58 w 651"/>
                <a:gd name="T77" fmla="*/ 414 h 492"/>
                <a:gd name="T78" fmla="*/ 60 w 651"/>
                <a:gd name="T79" fmla="*/ 417 h 492"/>
                <a:gd name="T80" fmla="*/ 60 w 651"/>
                <a:gd name="T81" fmla="*/ 417 h 492"/>
                <a:gd name="T82" fmla="*/ 60 w 651"/>
                <a:gd name="T83" fmla="*/ 417 h 492"/>
                <a:gd name="T84" fmla="*/ 60 w 651"/>
                <a:gd name="T85" fmla="*/ 417 h 492"/>
                <a:gd name="T86" fmla="*/ 63 w 651"/>
                <a:gd name="T87" fmla="*/ 417 h 492"/>
                <a:gd name="T88" fmla="*/ 63 w 651"/>
                <a:gd name="T89" fmla="*/ 417 h 492"/>
                <a:gd name="T90" fmla="*/ 66 w 651"/>
                <a:gd name="T91" fmla="*/ 417 h 492"/>
                <a:gd name="T92" fmla="*/ 66 w 651"/>
                <a:gd name="T93" fmla="*/ 417 h 492"/>
                <a:gd name="T94" fmla="*/ 77 w 651"/>
                <a:gd name="T95" fmla="*/ 417 h 492"/>
                <a:gd name="T96" fmla="*/ 90 w 651"/>
                <a:gd name="T97" fmla="*/ 417 h 492"/>
                <a:gd name="T98" fmla="*/ 119 w 651"/>
                <a:gd name="T99" fmla="*/ 417 h 492"/>
                <a:gd name="T100" fmla="*/ 119 w 651"/>
                <a:gd name="T101" fmla="*/ 417 h 4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51"/>
                <a:gd name="T154" fmla="*/ 0 h 492"/>
                <a:gd name="T155" fmla="*/ 651 w 651"/>
                <a:gd name="T156" fmla="*/ 492 h 4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51" h="492">
                  <a:moveTo>
                    <a:pt x="119" y="417"/>
                  </a:moveTo>
                  <a:lnTo>
                    <a:pt x="17" y="386"/>
                  </a:lnTo>
                  <a:lnTo>
                    <a:pt x="0" y="319"/>
                  </a:lnTo>
                  <a:lnTo>
                    <a:pt x="98" y="301"/>
                  </a:lnTo>
                  <a:lnTo>
                    <a:pt x="25" y="250"/>
                  </a:lnTo>
                  <a:lnTo>
                    <a:pt x="30" y="165"/>
                  </a:lnTo>
                  <a:lnTo>
                    <a:pt x="115" y="221"/>
                  </a:lnTo>
                  <a:lnTo>
                    <a:pt x="81" y="89"/>
                  </a:lnTo>
                  <a:lnTo>
                    <a:pt x="119" y="59"/>
                  </a:lnTo>
                  <a:lnTo>
                    <a:pt x="170" y="136"/>
                  </a:lnTo>
                  <a:lnTo>
                    <a:pt x="205" y="136"/>
                  </a:lnTo>
                  <a:lnTo>
                    <a:pt x="230" y="110"/>
                  </a:lnTo>
                  <a:lnTo>
                    <a:pt x="209" y="75"/>
                  </a:lnTo>
                  <a:lnTo>
                    <a:pt x="242" y="46"/>
                  </a:lnTo>
                  <a:lnTo>
                    <a:pt x="319" y="110"/>
                  </a:lnTo>
                  <a:lnTo>
                    <a:pt x="328" y="17"/>
                  </a:lnTo>
                  <a:lnTo>
                    <a:pt x="400" y="0"/>
                  </a:lnTo>
                  <a:lnTo>
                    <a:pt x="426" y="94"/>
                  </a:lnTo>
                  <a:lnTo>
                    <a:pt x="438" y="54"/>
                  </a:lnTo>
                  <a:lnTo>
                    <a:pt x="507" y="110"/>
                  </a:lnTo>
                  <a:lnTo>
                    <a:pt x="523" y="186"/>
                  </a:lnTo>
                  <a:lnTo>
                    <a:pt x="540" y="157"/>
                  </a:lnTo>
                  <a:lnTo>
                    <a:pt x="599" y="157"/>
                  </a:lnTo>
                  <a:lnTo>
                    <a:pt x="599" y="225"/>
                  </a:lnTo>
                  <a:lnTo>
                    <a:pt x="651" y="221"/>
                  </a:lnTo>
                  <a:lnTo>
                    <a:pt x="617" y="310"/>
                  </a:lnTo>
                  <a:lnTo>
                    <a:pt x="553" y="340"/>
                  </a:lnTo>
                  <a:lnTo>
                    <a:pt x="442" y="336"/>
                  </a:lnTo>
                  <a:lnTo>
                    <a:pt x="442" y="338"/>
                  </a:lnTo>
                  <a:lnTo>
                    <a:pt x="442" y="343"/>
                  </a:lnTo>
                  <a:lnTo>
                    <a:pt x="442" y="350"/>
                  </a:lnTo>
                  <a:lnTo>
                    <a:pt x="442" y="355"/>
                  </a:lnTo>
                  <a:lnTo>
                    <a:pt x="442" y="364"/>
                  </a:lnTo>
                  <a:lnTo>
                    <a:pt x="442" y="372"/>
                  </a:lnTo>
                  <a:lnTo>
                    <a:pt x="444" y="380"/>
                  </a:lnTo>
                  <a:lnTo>
                    <a:pt x="444" y="387"/>
                  </a:lnTo>
                  <a:lnTo>
                    <a:pt x="444" y="396"/>
                  </a:lnTo>
                  <a:lnTo>
                    <a:pt x="444" y="403"/>
                  </a:lnTo>
                  <a:lnTo>
                    <a:pt x="444" y="411"/>
                  </a:lnTo>
                  <a:lnTo>
                    <a:pt x="444" y="415"/>
                  </a:lnTo>
                  <a:lnTo>
                    <a:pt x="444" y="421"/>
                  </a:lnTo>
                  <a:lnTo>
                    <a:pt x="444" y="422"/>
                  </a:lnTo>
                  <a:lnTo>
                    <a:pt x="447" y="425"/>
                  </a:lnTo>
                  <a:lnTo>
                    <a:pt x="442" y="425"/>
                  </a:lnTo>
                  <a:lnTo>
                    <a:pt x="435" y="427"/>
                  </a:lnTo>
                  <a:lnTo>
                    <a:pt x="424" y="431"/>
                  </a:lnTo>
                  <a:lnTo>
                    <a:pt x="412" y="435"/>
                  </a:lnTo>
                  <a:lnTo>
                    <a:pt x="392" y="439"/>
                  </a:lnTo>
                  <a:lnTo>
                    <a:pt x="375" y="446"/>
                  </a:lnTo>
                  <a:lnTo>
                    <a:pt x="354" y="450"/>
                  </a:lnTo>
                  <a:lnTo>
                    <a:pt x="335" y="459"/>
                  </a:lnTo>
                  <a:lnTo>
                    <a:pt x="314" y="463"/>
                  </a:lnTo>
                  <a:lnTo>
                    <a:pt x="293" y="470"/>
                  </a:lnTo>
                  <a:lnTo>
                    <a:pt x="273" y="474"/>
                  </a:lnTo>
                  <a:lnTo>
                    <a:pt x="258" y="481"/>
                  </a:lnTo>
                  <a:lnTo>
                    <a:pt x="244" y="484"/>
                  </a:lnTo>
                  <a:lnTo>
                    <a:pt x="234" y="488"/>
                  </a:lnTo>
                  <a:lnTo>
                    <a:pt x="227" y="490"/>
                  </a:lnTo>
                  <a:lnTo>
                    <a:pt x="226" y="492"/>
                  </a:lnTo>
                  <a:lnTo>
                    <a:pt x="86" y="450"/>
                  </a:lnTo>
                  <a:lnTo>
                    <a:pt x="34" y="417"/>
                  </a:lnTo>
                  <a:lnTo>
                    <a:pt x="55" y="417"/>
                  </a:lnTo>
                  <a:lnTo>
                    <a:pt x="55" y="414"/>
                  </a:lnTo>
                  <a:lnTo>
                    <a:pt x="58" y="414"/>
                  </a:lnTo>
                  <a:lnTo>
                    <a:pt x="60" y="417"/>
                  </a:lnTo>
                  <a:lnTo>
                    <a:pt x="63" y="417"/>
                  </a:lnTo>
                  <a:lnTo>
                    <a:pt x="66" y="417"/>
                  </a:lnTo>
                  <a:lnTo>
                    <a:pt x="69" y="417"/>
                  </a:lnTo>
                  <a:lnTo>
                    <a:pt x="77" y="417"/>
                  </a:lnTo>
                  <a:lnTo>
                    <a:pt x="86" y="417"/>
                  </a:lnTo>
                  <a:lnTo>
                    <a:pt x="90" y="417"/>
                  </a:lnTo>
                  <a:lnTo>
                    <a:pt x="94" y="421"/>
                  </a:lnTo>
                  <a:lnTo>
                    <a:pt x="119" y="417"/>
                  </a:lnTo>
                  <a:close/>
                </a:path>
              </a:pathLst>
            </a:custGeom>
            <a:solidFill>
              <a:srgbClr val="F9F7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5" name="Freeform 79"/>
            <p:cNvSpPr>
              <a:spLocks/>
            </p:cNvSpPr>
            <p:nvPr/>
          </p:nvSpPr>
          <p:spPr bwMode="auto">
            <a:xfrm>
              <a:off x="4434" y="1880"/>
              <a:ext cx="625" cy="472"/>
            </a:xfrm>
            <a:custGeom>
              <a:avLst/>
              <a:gdLst>
                <a:gd name="T0" fmla="*/ 590 w 625"/>
                <a:gd name="T1" fmla="*/ 285 h 472"/>
                <a:gd name="T2" fmla="*/ 625 w 625"/>
                <a:gd name="T3" fmla="*/ 200 h 472"/>
                <a:gd name="T4" fmla="*/ 569 w 625"/>
                <a:gd name="T5" fmla="*/ 209 h 472"/>
                <a:gd name="T6" fmla="*/ 569 w 625"/>
                <a:gd name="T7" fmla="*/ 144 h 472"/>
                <a:gd name="T8" fmla="*/ 510 w 625"/>
                <a:gd name="T9" fmla="*/ 148 h 472"/>
                <a:gd name="T10" fmla="*/ 494 w 625"/>
                <a:gd name="T11" fmla="*/ 183 h 472"/>
                <a:gd name="T12" fmla="*/ 475 w 625"/>
                <a:gd name="T13" fmla="*/ 111 h 472"/>
                <a:gd name="T14" fmla="*/ 408 w 625"/>
                <a:gd name="T15" fmla="*/ 56 h 472"/>
                <a:gd name="T16" fmla="*/ 396 w 625"/>
                <a:gd name="T17" fmla="*/ 102 h 472"/>
                <a:gd name="T18" fmla="*/ 373 w 625"/>
                <a:gd name="T19" fmla="*/ 0 h 472"/>
                <a:gd name="T20" fmla="*/ 302 w 625"/>
                <a:gd name="T21" fmla="*/ 21 h 472"/>
                <a:gd name="T22" fmla="*/ 302 w 625"/>
                <a:gd name="T23" fmla="*/ 115 h 472"/>
                <a:gd name="T24" fmla="*/ 225 w 625"/>
                <a:gd name="T25" fmla="*/ 50 h 472"/>
                <a:gd name="T26" fmla="*/ 192 w 625"/>
                <a:gd name="T27" fmla="*/ 81 h 472"/>
                <a:gd name="T28" fmla="*/ 221 w 625"/>
                <a:gd name="T29" fmla="*/ 115 h 472"/>
                <a:gd name="T30" fmla="*/ 196 w 625"/>
                <a:gd name="T31" fmla="*/ 144 h 472"/>
                <a:gd name="T32" fmla="*/ 166 w 625"/>
                <a:gd name="T33" fmla="*/ 144 h 472"/>
                <a:gd name="T34" fmla="*/ 123 w 625"/>
                <a:gd name="T35" fmla="*/ 64 h 472"/>
                <a:gd name="T36" fmla="*/ 81 w 625"/>
                <a:gd name="T37" fmla="*/ 90 h 472"/>
                <a:gd name="T38" fmla="*/ 115 w 625"/>
                <a:gd name="T39" fmla="*/ 217 h 472"/>
                <a:gd name="T40" fmla="*/ 33 w 625"/>
                <a:gd name="T41" fmla="*/ 153 h 472"/>
                <a:gd name="T42" fmla="*/ 25 w 625"/>
                <a:gd name="T43" fmla="*/ 230 h 472"/>
                <a:gd name="T44" fmla="*/ 102 w 625"/>
                <a:gd name="T45" fmla="*/ 281 h 472"/>
                <a:gd name="T46" fmla="*/ 0 w 625"/>
                <a:gd name="T47" fmla="*/ 294 h 472"/>
                <a:gd name="T48" fmla="*/ 17 w 625"/>
                <a:gd name="T49" fmla="*/ 357 h 472"/>
                <a:gd name="T50" fmla="*/ 123 w 625"/>
                <a:gd name="T51" fmla="*/ 382 h 472"/>
                <a:gd name="T52" fmla="*/ 8 w 625"/>
                <a:gd name="T53" fmla="*/ 392 h 472"/>
                <a:gd name="T54" fmla="*/ 60 w 625"/>
                <a:gd name="T55" fmla="*/ 430 h 472"/>
                <a:gd name="T56" fmla="*/ 200 w 625"/>
                <a:gd name="T57" fmla="*/ 472 h 472"/>
                <a:gd name="T58" fmla="*/ 421 w 625"/>
                <a:gd name="T59" fmla="*/ 404 h 472"/>
                <a:gd name="T60" fmla="*/ 417 w 625"/>
                <a:gd name="T61" fmla="*/ 311 h 472"/>
                <a:gd name="T62" fmla="*/ 527 w 625"/>
                <a:gd name="T63" fmla="*/ 315 h 472"/>
                <a:gd name="T64" fmla="*/ 590 w 625"/>
                <a:gd name="T65" fmla="*/ 285 h 472"/>
                <a:gd name="T66" fmla="*/ 590 w 625"/>
                <a:gd name="T67" fmla="*/ 285 h 47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25"/>
                <a:gd name="T103" fmla="*/ 0 h 472"/>
                <a:gd name="T104" fmla="*/ 625 w 625"/>
                <a:gd name="T105" fmla="*/ 472 h 47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25" h="472">
                  <a:moveTo>
                    <a:pt x="590" y="285"/>
                  </a:moveTo>
                  <a:lnTo>
                    <a:pt x="625" y="200"/>
                  </a:lnTo>
                  <a:lnTo>
                    <a:pt x="569" y="209"/>
                  </a:lnTo>
                  <a:lnTo>
                    <a:pt x="569" y="144"/>
                  </a:lnTo>
                  <a:lnTo>
                    <a:pt x="510" y="148"/>
                  </a:lnTo>
                  <a:lnTo>
                    <a:pt x="494" y="183"/>
                  </a:lnTo>
                  <a:lnTo>
                    <a:pt x="475" y="111"/>
                  </a:lnTo>
                  <a:lnTo>
                    <a:pt x="408" y="56"/>
                  </a:lnTo>
                  <a:lnTo>
                    <a:pt x="396" y="102"/>
                  </a:lnTo>
                  <a:lnTo>
                    <a:pt x="373" y="0"/>
                  </a:lnTo>
                  <a:lnTo>
                    <a:pt x="302" y="21"/>
                  </a:lnTo>
                  <a:lnTo>
                    <a:pt x="302" y="115"/>
                  </a:lnTo>
                  <a:lnTo>
                    <a:pt x="225" y="50"/>
                  </a:lnTo>
                  <a:lnTo>
                    <a:pt x="192" y="81"/>
                  </a:lnTo>
                  <a:lnTo>
                    <a:pt x="221" y="115"/>
                  </a:lnTo>
                  <a:lnTo>
                    <a:pt x="196" y="144"/>
                  </a:lnTo>
                  <a:lnTo>
                    <a:pt x="166" y="144"/>
                  </a:lnTo>
                  <a:lnTo>
                    <a:pt x="123" y="64"/>
                  </a:lnTo>
                  <a:lnTo>
                    <a:pt x="81" y="90"/>
                  </a:lnTo>
                  <a:lnTo>
                    <a:pt x="115" y="217"/>
                  </a:lnTo>
                  <a:lnTo>
                    <a:pt x="33" y="153"/>
                  </a:lnTo>
                  <a:lnTo>
                    <a:pt x="25" y="230"/>
                  </a:lnTo>
                  <a:lnTo>
                    <a:pt x="102" y="281"/>
                  </a:lnTo>
                  <a:lnTo>
                    <a:pt x="0" y="294"/>
                  </a:lnTo>
                  <a:lnTo>
                    <a:pt x="17" y="357"/>
                  </a:lnTo>
                  <a:lnTo>
                    <a:pt x="123" y="382"/>
                  </a:lnTo>
                  <a:lnTo>
                    <a:pt x="8" y="392"/>
                  </a:lnTo>
                  <a:lnTo>
                    <a:pt x="60" y="430"/>
                  </a:lnTo>
                  <a:lnTo>
                    <a:pt x="200" y="472"/>
                  </a:lnTo>
                  <a:lnTo>
                    <a:pt x="421" y="404"/>
                  </a:lnTo>
                  <a:lnTo>
                    <a:pt x="417" y="311"/>
                  </a:lnTo>
                  <a:lnTo>
                    <a:pt x="527" y="315"/>
                  </a:lnTo>
                  <a:lnTo>
                    <a:pt x="590" y="28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6" name="Freeform 80"/>
            <p:cNvSpPr>
              <a:spLocks/>
            </p:cNvSpPr>
            <p:nvPr/>
          </p:nvSpPr>
          <p:spPr bwMode="auto">
            <a:xfrm>
              <a:off x="3988" y="2090"/>
              <a:ext cx="1522" cy="964"/>
            </a:xfrm>
            <a:custGeom>
              <a:avLst/>
              <a:gdLst>
                <a:gd name="T0" fmla="*/ 1519 w 1522"/>
                <a:gd name="T1" fmla="*/ 102 h 964"/>
                <a:gd name="T2" fmla="*/ 1502 w 1522"/>
                <a:gd name="T3" fmla="*/ 91 h 964"/>
                <a:gd name="T4" fmla="*/ 1474 w 1522"/>
                <a:gd name="T5" fmla="*/ 75 h 964"/>
                <a:gd name="T6" fmla="*/ 1438 w 1522"/>
                <a:gd name="T7" fmla="*/ 56 h 964"/>
                <a:gd name="T8" fmla="*/ 1393 w 1522"/>
                <a:gd name="T9" fmla="*/ 35 h 964"/>
                <a:gd name="T10" fmla="*/ 1345 w 1522"/>
                <a:gd name="T11" fmla="*/ 18 h 964"/>
                <a:gd name="T12" fmla="*/ 1296 w 1522"/>
                <a:gd name="T13" fmla="*/ 4 h 964"/>
                <a:gd name="T14" fmla="*/ 1246 w 1522"/>
                <a:gd name="T15" fmla="*/ 0 h 964"/>
                <a:gd name="T16" fmla="*/ 1201 w 1522"/>
                <a:gd name="T17" fmla="*/ 3 h 964"/>
                <a:gd name="T18" fmla="*/ 1163 w 1522"/>
                <a:gd name="T19" fmla="*/ 8 h 964"/>
                <a:gd name="T20" fmla="*/ 1138 w 1522"/>
                <a:gd name="T21" fmla="*/ 13 h 964"/>
                <a:gd name="T22" fmla="*/ 1120 w 1522"/>
                <a:gd name="T23" fmla="*/ 18 h 964"/>
                <a:gd name="T24" fmla="*/ 1108 w 1522"/>
                <a:gd name="T25" fmla="*/ 22 h 964"/>
                <a:gd name="T26" fmla="*/ 1099 w 1522"/>
                <a:gd name="T27" fmla="*/ 24 h 964"/>
                <a:gd name="T28" fmla="*/ 1096 w 1522"/>
                <a:gd name="T29" fmla="*/ 28 h 964"/>
                <a:gd name="T30" fmla="*/ 1096 w 1522"/>
                <a:gd name="T31" fmla="*/ 29 h 964"/>
                <a:gd name="T32" fmla="*/ 1007 w 1522"/>
                <a:gd name="T33" fmla="*/ 96 h 964"/>
                <a:gd name="T34" fmla="*/ 854 w 1522"/>
                <a:gd name="T35" fmla="*/ 105 h 964"/>
                <a:gd name="T36" fmla="*/ 786 w 1522"/>
                <a:gd name="T37" fmla="*/ 220 h 964"/>
                <a:gd name="T38" fmla="*/ 650 w 1522"/>
                <a:gd name="T39" fmla="*/ 296 h 964"/>
                <a:gd name="T40" fmla="*/ 510 w 1522"/>
                <a:gd name="T41" fmla="*/ 211 h 964"/>
                <a:gd name="T42" fmla="*/ 506 w 1522"/>
                <a:gd name="T43" fmla="*/ 207 h 964"/>
                <a:gd name="T44" fmla="*/ 499 w 1522"/>
                <a:gd name="T45" fmla="*/ 203 h 964"/>
                <a:gd name="T46" fmla="*/ 488 w 1522"/>
                <a:gd name="T47" fmla="*/ 194 h 964"/>
                <a:gd name="T48" fmla="*/ 475 w 1522"/>
                <a:gd name="T49" fmla="*/ 190 h 964"/>
                <a:gd name="T50" fmla="*/ 457 w 1522"/>
                <a:gd name="T51" fmla="*/ 186 h 964"/>
                <a:gd name="T52" fmla="*/ 440 w 1522"/>
                <a:gd name="T53" fmla="*/ 187 h 964"/>
                <a:gd name="T54" fmla="*/ 421 w 1522"/>
                <a:gd name="T55" fmla="*/ 194 h 964"/>
                <a:gd name="T56" fmla="*/ 404 w 1522"/>
                <a:gd name="T57" fmla="*/ 211 h 964"/>
                <a:gd name="T58" fmla="*/ 384 w 1522"/>
                <a:gd name="T59" fmla="*/ 229 h 964"/>
                <a:gd name="T60" fmla="*/ 369 w 1522"/>
                <a:gd name="T61" fmla="*/ 250 h 964"/>
                <a:gd name="T62" fmla="*/ 356 w 1522"/>
                <a:gd name="T63" fmla="*/ 271 h 964"/>
                <a:gd name="T64" fmla="*/ 345 w 1522"/>
                <a:gd name="T65" fmla="*/ 292 h 964"/>
                <a:gd name="T66" fmla="*/ 333 w 1522"/>
                <a:gd name="T67" fmla="*/ 309 h 964"/>
                <a:gd name="T68" fmla="*/ 321 w 1522"/>
                <a:gd name="T69" fmla="*/ 329 h 964"/>
                <a:gd name="T70" fmla="*/ 307 w 1522"/>
                <a:gd name="T71" fmla="*/ 344 h 964"/>
                <a:gd name="T72" fmla="*/ 293 w 1522"/>
                <a:gd name="T73" fmla="*/ 359 h 964"/>
                <a:gd name="T74" fmla="*/ 193 w 1522"/>
                <a:gd name="T75" fmla="*/ 462 h 964"/>
                <a:gd name="T76" fmla="*/ 188 w 1522"/>
                <a:gd name="T77" fmla="*/ 462 h 964"/>
                <a:gd name="T78" fmla="*/ 184 w 1522"/>
                <a:gd name="T79" fmla="*/ 463 h 964"/>
                <a:gd name="T80" fmla="*/ 177 w 1522"/>
                <a:gd name="T81" fmla="*/ 464 h 964"/>
                <a:gd name="T82" fmla="*/ 172 w 1522"/>
                <a:gd name="T83" fmla="*/ 469 h 964"/>
                <a:gd name="T84" fmla="*/ 163 w 1522"/>
                <a:gd name="T85" fmla="*/ 471 h 964"/>
                <a:gd name="T86" fmla="*/ 155 w 1522"/>
                <a:gd name="T87" fmla="*/ 476 h 964"/>
                <a:gd name="T88" fmla="*/ 148 w 1522"/>
                <a:gd name="T89" fmla="*/ 483 h 964"/>
                <a:gd name="T90" fmla="*/ 144 w 1522"/>
                <a:gd name="T91" fmla="*/ 490 h 964"/>
                <a:gd name="T92" fmla="*/ 135 w 1522"/>
                <a:gd name="T93" fmla="*/ 498 h 964"/>
                <a:gd name="T94" fmla="*/ 123 w 1522"/>
                <a:gd name="T95" fmla="*/ 508 h 964"/>
                <a:gd name="T96" fmla="*/ 107 w 1522"/>
                <a:gd name="T97" fmla="*/ 522 h 964"/>
                <a:gd name="T98" fmla="*/ 88 w 1522"/>
                <a:gd name="T99" fmla="*/ 534 h 964"/>
                <a:gd name="T100" fmla="*/ 70 w 1522"/>
                <a:gd name="T101" fmla="*/ 545 h 964"/>
                <a:gd name="T102" fmla="*/ 50 w 1522"/>
                <a:gd name="T103" fmla="*/ 555 h 964"/>
                <a:gd name="T104" fmla="*/ 33 w 1522"/>
                <a:gd name="T105" fmla="*/ 561 h 964"/>
                <a:gd name="T106" fmla="*/ 0 w 1522"/>
                <a:gd name="T107" fmla="*/ 568 h 964"/>
                <a:gd name="T108" fmla="*/ 1522 w 1522"/>
                <a:gd name="T109" fmla="*/ 964 h 964"/>
                <a:gd name="T110" fmla="*/ 1522 w 1522"/>
                <a:gd name="T111" fmla="*/ 105 h 96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522"/>
                <a:gd name="T169" fmla="*/ 0 h 964"/>
                <a:gd name="T170" fmla="*/ 1522 w 1522"/>
                <a:gd name="T171" fmla="*/ 964 h 96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522" h="964">
                  <a:moveTo>
                    <a:pt x="1522" y="105"/>
                  </a:moveTo>
                  <a:lnTo>
                    <a:pt x="1519" y="102"/>
                  </a:lnTo>
                  <a:lnTo>
                    <a:pt x="1513" y="98"/>
                  </a:lnTo>
                  <a:lnTo>
                    <a:pt x="1502" y="91"/>
                  </a:lnTo>
                  <a:lnTo>
                    <a:pt x="1491" y="85"/>
                  </a:lnTo>
                  <a:lnTo>
                    <a:pt x="1474" y="75"/>
                  </a:lnTo>
                  <a:lnTo>
                    <a:pt x="1457" y="67"/>
                  </a:lnTo>
                  <a:lnTo>
                    <a:pt x="1438" y="56"/>
                  </a:lnTo>
                  <a:lnTo>
                    <a:pt x="1418" y="47"/>
                  </a:lnTo>
                  <a:lnTo>
                    <a:pt x="1393" y="35"/>
                  </a:lnTo>
                  <a:lnTo>
                    <a:pt x="1371" y="26"/>
                  </a:lnTo>
                  <a:lnTo>
                    <a:pt x="1345" y="18"/>
                  </a:lnTo>
                  <a:lnTo>
                    <a:pt x="1322" y="11"/>
                  </a:lnTo>
                  <a:lnTo>
                    <a:pt x="1296" y="4"/>
                  </a:lnTo>
                  <a:lnTo>
                    <a:pt x="1271" y="1"/>
                  </a:lnTo>
                  <a:lnTo>
                    <a:pt x="1246" y="0"/>
                  </a:lnTo>
                  <a:lnTo>
                    <a:pt x="1224" y="3"/>
                  </a:lnTo>
                  <a:lnTo>
                    <a:pt x="1201" y="3"/>
                  </a:lnTo>
                  <a:lnTo>
                    <a:pt x="1182" y="7"/>
                  </a:lnTo>
                  <a:lnTo>
                    <a:pt x="1163" y="8"/>
                  </a:lnTo>
                  <a:lnTo>
                    <a:pt x="1151" y="13"/>
                  </a:lnTo>
                  <a:lnTo>
                    <a:pt x="1138" y="13"/>
                  </a:lnTo>
                  <a:lnTo>
                    <a:pt x="1129" y="17"/>
                  </a:lnTo>
                  <a:lnTo>
                    <a:pt x="1120" y="18"/>
                  </a:lnTo>
                  <a:lnTo>
                    <a:pt x="1115" y="22"/>
                  </a:lnTo>
                  <a:lnTo>
                    <a:pt x="1108" y="22"/>
                  </a:lnTo>
                  <a:lnTo>
                    <a:pt x="1103" y="24"/>
                  </a:lnTo>
                  <a:lnTo>
                    <a:pt x="1099" y="24"/>
                  </a:lnTo>
                  <a:lnTo>
                    <a:pt x="1098" y="28"/>
                  </a:lnTo>
                  <a:lnTo>
                    <a:pt x="1096" y="28"/>
                  </a:lnTo>
                  <a:lnTo>
                    <a:pt x="1096" y="29"/>
                  </a:lnTo>
                  <a:lnTo>
                    <a:pt x="1096" y="32"/>
                  </a:lnTo>
                  <a:lnTo>
                    <a:pt x="1007" y="96"/>
                  </a:lnTo>
                  <a:lnTo>
                    <a:pt x="944" y="105"/>
                  </a:lnTo>
                  <a:lnTo>
                    <a:pt x="854" y="105"/>
                  </a:lnTo>
                  <a:lnTo>
                    <a:pt x="875" y="199"/>
                  </a:lnTo>
                  <a:lnTo>
                    <a:pt x="786" y="220"/>
                  </a:lnTo>
                  <a:lnTo>
                    <a:pt x="671" y="278"/>
                  </a:lnTo>
                  <a:lnTo>
                    <a:pt x="650" y="296"/>
                  </a:lnTo>
                  <a:lnTo>
                    <a:pt x="552" y="274"/>
                  </a:lnTo>
                  <a:lnTo>
                    <a:pt x="510" y="211"/>
                  </a:lnTo>
                  <a:lnTo>
                    <a:pt x="507" y="208"/>
                  </a:lnTo>
                  <a:lnTo>
                    <a:pt x="506" y="207"/>
                  </a:lnTo>
                  <a:lnTo>
                    <a:pt x="502" y="203"/>
                  </a:lnTo>
                  <a:lnTo>
                    <a:pt x="499" y="203"/>
                  </a:lnTo>
                  <a:lnTo>
                    <a:pt x="492" y="199"/>
                  </a:lnTo>
                  <a:lnTo>
                    <a:pt x="488" y="194"/>
                  </a:lnTo>
                  <a:lnTo>
                    <a:pt x="479" y="190"/>
                  </a:lnTo>
                  <a:lnTo>
                    <a:pt x="475" y="190"/>
                  </a:lnTo>
                  <a:lnTo>
                    <a:pt x="465" y="186"/>
                  </a:lnTo>
                  <a:lnTo>
                    <a:pt x="457" y="186"/>
                  </a:lnTo>
                  <a:lnTo>
                    <a:pt x="449" y="186"/>
                  </a:lnTo>
                  <a:lnTo>
                    <a:pt x="440" y="187"/>
                  </a:lnTo>
                  <a:lnTo>
                    <a:pt x="429" y="189"/>
                  </a:lnTo>
                  <a:lnTo>
                    <a:pt x="421" y="194"/>
                  </a:lnTo>
                  <a:lnTo>
                    <a:pt x="412" y="201"/>
                  </a:lnTo>
                  <a:lnTo>
                    <a:pt x="404" y="211"/>
                  </a:lnTo>
                  <a:lnTo>
                    <a:pt x="393" y="220"/>
                  </a:lnTo>
                  <a:lnTo>
                    <a:pt x="384" y="229"/>
                  </a:lnTo>
                  <a:lnTo>
                    <a:pt x="376" y="238"/>
                  </a:lnTo>
                  <a:lnTo>
                    <a:pt x="369" y="250"/>
                  </a:lnTo>
                  <a:lnTo>
                    <a:pt x="361" y="259"/>
                  </a:lnTo>
                  <a:lnTo>
                    <a:pt x="356" y="271"/>
                  </a:lnTo>
                  <a:lnTo>
                    <a:pt x="349" y="280"/>
                  </a:lnTo>
                  <a:lnTo>
                    <a:pt x="345" y="292"/>
                  </a:lnTo>
                  <a:lnTo>
                    <a:pt x="337" y="301"/>
                  </a:lnTo>
                  <a:lnTo>
                    <a:pt x="333" y="309"/>
                  </a:lnTo>
                  <a:lnTo>
                    <a:pt x="326" y="317"/>
                  </a:lnTo>
                  <a:lnTo>
                    <a:pt x="321" y="329"/>
                  </a:lnTo>
                  <a:lnTo>
                    <a:pt x="313" y="336"/>
                  </a:lnTo>
                  <a:lnTo>
                    <a:pt x="307" y="344"/>
                  </a:lnTo>
                  <a:lnTo>
                    <a:pt x="299" y="351"/>
                  </a:lnTo>
                  <a:lnTo>
                    <a:pt x="293" y="359"/>
                  </a:lnTo>
                  <a:lnTo>
                    <a:pt x="195" y="462"/>
                  </a:lnTo>
                  <a:lnTo>
                    <a:pt x="193" y="462"/>
                  </a:lnTo>
                  <a:lnTo>
                    <a:pt x="188" y="462"/>
                  </a:lnTo>
                  <a:lnTo>
                    <a:pt x="188" y="463"/>
                  </a:lnTo>
                  <a:lnTo>
                    <a:pt x="184" y="463"/>
                  </a:lnTo>
                  <a:lnTo>
                    <a:pt x="181" y="464"/>
                  </a:lnTo>
                  <a:lnTo>
                    <a:pt x="177" y="464"/>
                  </a:lnTo>
                  <a:lnTo>
                    <a:pt x="176" y="469"/>
                  </a:lnTo>
                  <a:lnTo>
                    <a:pt x="172" y="469"/>
                  </a:lnTo>
                  <a:lnTo>
                    <a:pt x="168" y="471"/>
                  </a:lnTo>
                  <a:lnTo>
                    <a:pt x="163" y="471"/>
                  </a:lnTo>
                  <a:lnTo>
                    <a:pt x="159" y="476"/>
                  </a:lnTo>
                  <a:lnTo>
                    <a:pt x="155" y="476"/>
                  </a:lnTo>
                  <a:lnTo>
                    <a:pt x="152" y="480"/>
                  </a:lnTo>
                  <a:lnTo>
                    <a:pt x="148" y="483"/>
                  </a:lnTo>
                  <a:lnTo>
                    <a:pt x="148" y="487"/>
                  </a:lnTo>
                  <a:lnTo>
                    <a:pt x="144" y="490"/>
                  </a:lnTo>
                  <a:lnTo>
                    <a:pt x="141" y="494"/>
                  </a:lnTo>
                  <a:lnTo>
                    <a:pt x="135" y="498"/>
                  </a:lnTo>
                  <a:lnTo>
                    <a:pt x="131" y="504"/>
                  </a:lnTo>
                  <a:lnTo>
                    <a:pt x="123" y="508"/>
                  </a:lnTo>
                  <a:lnTo>
                    <a:pt x="116" y="516"/>
                  </a:lnTo>
                  <a:lnTo>
                    <a:pt x="107" y="522"/>
                  </a:lnTo>
                  <a:lnTo>
                    <a:pt x="100" y="530"/>
                  </a:lnTo>
                  <a:lnTo>
                    <a:pt x="88" y="534"/>
                  </a:lnTo>
                  <a:lnTo>
                    <a:pt x="79" y="541"/>
                  </a:lnTo>
                  <a:lnTo>
                    <a:pt x="70" y="545"/>
                  </a:lnTo>
                  <a:lnTo>
                    <a:pt x="61" y="552"/>
                  </a:lnTo>
                  <a:lnTo>
                    <a:pt x="50" y="555"/>
                  </a:lnTo>
                  <a:lnTo>
                    <a:pt x="42" y="559"/>
                  </a:lnTo>
                  <a:lnTo>
                    <a:pt x="33" y="561"/>
                  </a:lnTo>
                  <a:lnTo>
                    <a:pt x="25" y="564"/>
                  </a:lnTo>
                  <a:lnTo>
                    <a:pt x="0" y="568"/>
                  </a:lnTo>
                  <a:lnTo>
                    <a:pt x="0" y="964"/>
                  </a:lnTo>
                  <a:lnTo>
                    <a:pt x="1522" y="964"/>
                  </a:lnTo>
                  <a:lnTo>
                    <a:pt x="1522" y="105"/>
                  </a:lnTo>
                  <a:close/>
                </a:path>
              </a:pathLst>
            </a:custGeom>
            <a:solidFill>
              <a:srgbClr val="336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7" name="Freeform 81"/>
            <p:cNvSpPr>
              <a:spLocks/>
            </p:cNvSpPr>
            <p:nvPr/>
          </p:nvSpPr>
          <p:spPr bwMode="auto">
            <a:xfrm>
              <a:off x="4128" y="806"/>
              <a:ext cx="256" cy="373"/>
            </a:xfrm>
            <a:custGeom>
              <a:avLst/>
              <a:gdLst>
                <a:gd name="T0" fmla="*/ 116 w 256"/>
                <a:gd name="T1" fmla="*/ 84 h 373"/>
                <a:gd name="T2" fmla="*/ 138 w 256"/>
                <a:gd name="T3" fmla="*/ 151 h 373"/>
                <a:gd name="T4" fmla="*/ 159 w 256"/>
                <a:gd name="T5" fmla="*/ 221 h 373"/>
                <a:gd name="T6" fmla="*/ 187 w 256"/>
                <a:gd name="T7" fmla="*/ 288 h 373"/>
                <a:gd name="T8" fmla="*/ 114 w 256"/>
                <a:gd name="T9" fmla="*/ 14 h 373"/>
                <a:gd name="T10" fmla="*/ 121 w 256"/>
                <a:gd name="T11" fmla="*/ 15 h 373"/>
                <a:gd name="T12" fmla="*/ 130 w 256"/>
                <a:gd name="T13" fmla="*/ 22 h 373"/>
                <a:gd name="T14" fmla="*/ 134 w 256"/>
                <a:gd name="T15" fmla="*/ 32 h 373"/>
                <a:gd name="T16" fmla="*/ 137 w 256"/>
                <a:gd name="T17" fmla="*/ 42 h 373"/>
                <a:gd name="T18" fmla="*/ 137 w 256"/>
                <a:gd name="T19" fmla="*/ 45 h 373"/>
                <a:gd name="T20" fmla="*/ 137 w 256"/>
                <a:gd name="T21" fmla="*/ 49 h 373"/>
                <a:gd name="T22" fmla="*/ 137 w 256"/>
                <a:gd name="T23" fmla="*/ 50 h 373"/>
                <a:gd name="T24" fmla="*/ 139 w 256"/>
                <a:gd name="T25" fmla="*/ 47 h 373"/>
                <a:gd name="T26" fmla="*/ 139 w 256"/>
                <a:gd name="T27" fmla="*/ 29 h 373"/>
                <a:gd name="T28" fmla="*/ 142 w 256"/>
                <a:gd name="T29" fmla="*/ 12 h 373"/>
                <a:gd name="T30" fmla="*/ 156 w 256"/>
                <a:gd name="T31" fmla="*/ 0 h 373"/>
                <a:gd name="T32" fmla="*/ 191 w 256"/>
                <a:gd name="T33" fmla="*/ 3 h 373"/>
                <a:gd name="T34" fmla="*/ 249 w 256"/>
                <a:gd name="T35" fmla="*/ 247 h 373"/>
                <a:gd name="T36" fmla="*/ 243 w 256"/>
                <a:gd name="T37" fmla="*/ 225 h 373"/>
                <a:gd name="T38" fmla="*/ 232 w 256"/>
                <a:gd name="T39" fmla="*/ 204 h 373"/>
                <a:gd name="T40" fmla="*/ 216 w 256"/>
                <a:gd name="T41" fmla="*/ 193 h 373"/>
                <a:gd name="T42" fmla="*/ 195 w 256"/>
                <a:gd name="T43" fmla="*/ 177 h 373"/>
                <a:gd name="T44" fmla="*/ 180 w 256"/>
                <a:gd name="T45" fmla="*/ 151 h 373"/>
                <a:gd name="T46" fmla="*/ 169 w 256"/>
                <a:gd name="T47" fmla="*/ 121 h 373"/>
                <a:gd name="T48" fmla="*/ 158 w 256"/>
                <a:gd name="T49" fmla="*/ 96 h 373"/>
                <a:gd name="T50" fmla="*/ 165 w 256"/>
                <a:gd name="T51" fmla="*/ 130 h 373"/>
                <a:gd name="T52" fmla="*/ 181 w 256"/>
                <a:gd name="T53" fmla="*/ 197 h 373"/>
                <a:gd name="T54" fmla="*/ 201 w 256"/>
                <a:gd name="T55" fmla="*/ 267 h 373"/>
                <a:gd name="T56" fmla="*/ 221 w 256"/>
                <a:gd name="T57" fmla="*/ 335 h 373"/>
                <a:gd name="T58" fmla="*/ 225 w 256"/>
                <a:gd name="T59" fmla="*/ 365 h 373"/>
                <a:gd name="T60" fmla="*/ 215 w 256"/>
                <a:gd name="T61" fmla="*/ 348 h 373"/>
                <a:gd name="T62" fmla="*/ 209 w 256"/>
                <a:gd name="T63" fmla="*/ 329 h 373"/>
                <a:gd name="T64" fmla="*/ 204 w 256"/>
                <a:gd name="T65" fmla="*/ 312 h 373"/>
                <a:gd name="T66" fmla="*/ 191 w 256"/>
                <a:gd name="T67" fmla="*/ 334 h 373"/>
                <a:gd name="T68" fmla="*/ 174 w 256"/>
                <a:gd name="T69" fmla="*/ 287 h 373"/>
                <a:gd name="T70" fmla="*/ 158 w 256"/>
                <a:gd name="T71" fmla="*/ 239 h 373"/>
                <a:gd name="T72" fmla="*/ 139 w 256"/>
                <a:gd name="T73" fmla="*/ 189 h 373"/>
                <a:gd name="T74" fmla="*/ 118 w 256"/>
                <a:gd name="T75" fmla="*/ 177 h 373"/>
                <a:gd name="T76" fmla="*/ 106 w 256"/>
                <a:gd name="T77" fmla="*/ 162 h 373"/>
                <a:gd name="T78" fmla="*/ 93 w 256"/>
                <a:gd name="T79" fmla="*/ 158 h 373"/>
                <a:gd name="T80" fmla="*/ 81 w 256"/>
                <a:gd name="T81" fmla="*/ 158 h 373"/>
                <a:gd name="T82" fmla="*/ 72 w 256"/>
                <a:gd name="T83" fmla="*/ 169 h 373"/>
                <a:gd name="T84" fmla="*/ 47 w 256"/>
                <a:gd name="T85" fmla="*/ 135 h 373"/>
                <a:gd name="T86" fmla="*/ 29 w 256"/>
                <a:gd name="T87" fmla="*/ 96 h 373"/>
                <a:gd name="T88" fmla="*/ 14 w 256"/>
                <a:gd name="T89" fmla="*/ 54 h 373"/>
                <a:gd name="T90" fmla="*/ 0 w 256"/>
                <a:gd name="T91" fmla="*/ 15 h 373"/>
                <a:gd name="T92" fmla="*/ 28 w 256"/>
                <a:gd name="T93" fmla="*/ 7 h 373"/>
                <a:gd name="T94" fmla="*/ 57 w 256"/>
                <a:gd name="T95" fmla="*/ 4 h 373"/>
                <a:gd name="T96" fmla="*/ 81 w 256"/>
                <a:gd name="T97" fmla="*/ 10 h 373"/>
                <a:gd name="T98" fmla="*/ 102 w 256"/>
                <a:gd name="T99" fmla="*/ 33 h 3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56"/>
                <a:gd name="T151" fmla="*/ 0 h 373"/>
                <a:gd name="T152" fmla="*/ 256 w 256"/>
                <a:gd name="T153" fmla="*/ 373 h 3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56" h="373">
                  <a:moveTo>
                    <a:pt x="102" y="33"/>
                  </a:moveTo>
                  <a:lnTo>
                    <a:pt x="106" y="50"/>
                  </a:lnTo>
                  <a:lnTo>
                    <a:pt x="111" y="67"/>
                  </a:lnTo>
                  <a:lnTo>
                    <a:pt x="116" y="84"/>
                  </a:lnTo>
                  <a:lnTo>
                    <a:pt x="124" y="100"/>
                  </a:lnTo>
                  <a:lnTo>
                    <a:pt x="128" y="117"/>
                  </a:lnTo>
                  <a:lnTo>
                    <a:pt x="134" y="134"/>
                  </a:lnTo>
                  <a:lnTo>
                    <a:pt x="138" y="151"/>
                  </a:lnTo>
                  <a:lnTo>
                    <a:pt x="146" y="170"/>
                  </a:lnTo>
                  <a:lnTo>
                    <a:pt x="151" y="187"/>
                  </a:lnTo>
                  <a:lnTo>
                    <a:pt x="155" y="204"/>
                  </a:lnTo>
                  <a:lnTo>
                    <a:pt x="159" y="221"/>
                  </a:lnTo>
                  <a:lnTo>
                    <a:pt x="167" y="238"/>
                  </a:lnTo>
                  <a:lnTo>
                    <a:pt x="172" y="254"/>
                  </a:lnTo>
                  <a:lnTo>
                    <a:pt x="180" y="271"/>
                  </a:lnTo>
                  <a:lnTo>
                    <a:pt x="187" y="288"/>
                  </a:lnTo>
                  <a:lnTo>
                    <a:pt x="195" y="305"/>
                  </a:lnTo>
                  <a:lnTo>
                    <a:pt x="191" y="250"/>
                  </a:lnTo>
                  <a:lnTo>
                    <a:pt x="114" y="15"/>
                  </a:lnTo>
                  <a:lnTo>
                    <a:pt x="114" y="14"/>
                  </a:lnTo>
                  <a:lnTo>
                    <a:pt x="117" y="14"/>
                  </a:lnTo>
                  <a:lnTo>
                    <a:pt x="121" y="15"/>
                  </a:lnTo>
                  <a:lnTo>
                    <a:pt x="125" y="18"/>
                  </a:lnTo>
                  <a:lnTo>
                    <a:pt x="130" y="22"/>
                  </a:lnTo>
                  <a:lnTo>
                    <a:pt x="130" y="26"/>
                  </a:lnTo>
                  <a:lnTo>
                    <a:pt x="130" y="28"/>
                  </a:lnTo>
                  <a:lnTo>
                    <a:pt x="134" y="32"/>
                  </a:lnTo>
                  <a:lnTo>
                    <a:pt x="134" y="36"/>
                  </a:lnTo>
                  <a:lnTo>
                    <a:pt x="134" y="38"/>
                  </a:lnTo>
                  <a:lnTo>
                    <a:pt x="137" y="42"/>
                  </a:lnTo>
                  <a:lnTo>
                    <a:pt x="137" y="45"/>
                  </a:lnTo>
                  <a:lnTo>
                    <a:pt x="137" y="49"/>
                  </a:lnTo>
                  <a:lnTo>
                    <a:pt x="137" y="50"/>
                  </a:lnTo>
                  <a:lnTo>
                    <a:pt x="141" y="54"/>
                  </a:lnTo>
                  <a:lnTo>
                    <a:pt x="139" y="47"/>
                  </a:lnTo>
                  <a:lnTo>
                    <a:pt x="139" y="43"/>
                  </a:lnTo>
                  <a:lnTo>
                    <a:pt x="139" y="39"/>
                  </a:lnTo>
                  <a:lnTo>
                    <a:pt x="139" y="35"/>
                  </a:lnTo>
                  <a:lnTo>
                    <a:pt x="139" y="29"/>
                  </a:lnTo>
                  <a:lnTo>
                    <a:pt x="139" y="25"/>
                  </a:lnTo>
                  <a:lnTo>
                    <a:pt x="139" y="21"/>
                  </a:lnTo>
                  <a:lnTo>
                    <a:pt x="142" y="17"/>
                  </a:lnTo>
                  <a:lnTo>
                    <a:pt x="142" y="12"/>
                  </a:lnTo>
                  <a:lnTo>
                    <a:pt x="145" y="8"/>
                  </a:lnTo>
                  <a:lnTo>
                    <a:pt x="148" y="4"/>
                  </a:lnTo>
                  <a:lnTo>
                    <a:pt x="152" y="3"/>
                  </a:lnTo>
                  <a:lnTo>
                    <a:pt x="156" y="0"/>
                  </a:lnTo>
                  <a:lnTo>
                    <a:pt x="160" y="0"/>
                  </a:lnTo>
                  <a:lnTo>
                    <a:pt x="166" y="0"/>
                  </a:lnTo>
                  <a:lnTo>
                    <a:pt x="174" y="3"/>
                  </a:lnTo>
                  <a:lnTo>
                    <a:pt x="191" y="3"/>
                  </a:lnTo>
                  <a:lnTo>
                    <a:pt x="256" y="259"/>
                  </a:lnTo>
                  <a:lnTo>
                    <a:pt x="251" y="254"/>
                  </a:lnTo>
                  <a:lnTo>
                    <a:pt x="251" y="252"/>
                  </a:lnTo>
                  <a:lnTo>
                    <a:pt x="249" y="247"/>
                  </a:lnTo>
                  <a:lnTo>
                    <a:pt x="249" y="243"/>
                  </a:lnTo>
                  <a:lnTo>
                    <a:pt x="244" y="235"/>
                  </a:lnTo>
                  <a:lnTo>
                    <a:pt x="244" y="231"/>
                  </a:lnTo>
                  <a:lnTo>
                    <a:pt x="243" y="225"/>
                  </a:lnTo>
                  <a:lnTo>
                    <a:pt x="243" y="221"/>
                  </a:lnTo>
                  <a:lnTo>
                    <a:pt x="239" y="212"/>
                  </a:lnTo>
                  <a:lnTo>
                    <a:pt x="236" y="208"/>
                  </a:lnTo>
                  <a:lnTo>
                    <a:pt x="232" y="204"/>
                  </a:lnTo>
                  <a:lnTo>
                    <a:pt x="230" y="200"/>
                  </a:lnTo>
                  <a:lnTo>
                    <a:pt x="226" y="196"/>
                  </a:lnTo>
                  <a:lnTo>
                    <a:pt x="222" y="194"/>
                  </a:lnTo>
                  <a:lnTo>
                    <a:pt x="216" y="193"/>
                  </a:lnTo>
                  <a:lnTo>
                    <a:pt x="212" y="194"/>
                  </a:lnTo>
                  <a:lnTo>
                    <a:pt x="204" y="187"/>
                  </a:lnTo>
                  <a:lnTo>
                    <a:pt x="200" y="183"/>
                  </a:lnTo>
                  <a:lnTo>
                    <a:pt x="195" y="177"/>
                  </a:lnTo>
                  <a:lnTo>
                    <a:pt x="191" y="173"/>
                  </a:lnTo>
                  <a:lnTo>
                    <a:pt x="187" y="165"/>
                  </a:lnTo>
                  <a:lnTo>
                    <a:pt x="184" y="159"/>
                  </a:lnTo>
                  <a:lnTo>
                    <a:pt x="180" y="151"/>
                  </a:lnTo>
                  <a:lnTo>
                    <a:pt x="180" y="147"/>
                  </a:lnTo>
                  <a:lnTo>
                    <a:pt x="176" y="138"/>
                  </a:lnTo>
                  <a:lnTo>
                    <a:pt x="173" y="130"/>
                  </a:lnTo>
                  <a:lnTo>
                    <a:pt x="169" y="121"/>
                  </a:lnTo>
                  <a:lnTo>
                    <a:pt x="169" y="117"/>
                  </a:lnTo>
                  <a:lnTo>
                    <a:pt x="165" y="109"/>
                  </a:lnTo>
                  <a:lnTo>
                    <a:pt x="162" y="105"/>
                  </a:lnTo>
                  <a:lnTo>
                    <a:pt x="158" y="96"/>
                  </a:lnTo>
                  <a:lnTo>
                    <a:pt x="158" y="92"/>
                  </a:lnTo>
                  <a:lnTo>
                    <a:pt x="158" y="96"/>
                  </a:lnTo>
                  <a:lnTo>
                    <a:pt x="160" y="113"/>
                  </a:lnTo>
                  <a:lnTo>
                    <a:pt x="165" y="130"/>
                  </a:lnTo>
                  <a:lnTo>
                    <a:pt x="169" y="147"/>
                  </a:lnTo>
                  <a:lnTo>
                    <a:pt x="173" y="163"/>
                  </a:lnTo>
                  <a:lnTo>
                    <a:pt x="177" y="180"/>
                  </a:lnTo>
                  <a:lnTo>
                    <a:pt x="181" y="197"/>
                  </a:lnTo>
                  <a:lnTo>
                    <a:pt x="186" y="214"/>
                  </a:lnTo>
                  <a:lnTo>
                    <a:pt x="193" y="233"/>
                  </a:lnTo>
                  <a:lnTo>
                    <a:pt x="197" y="250"/>
                  </a:lnTo>
                  <a:lnTo>
                    <a:pt x="201" y="267"/>
                  </a:lnTo>
                  <a:lnTo>
                    <a:pt x="205" y="284"/>
                  </a:lnTo>
                  <a:lnTo>
                    <a:pt x="212" y="302"/>
                  </a:lnTo>
                  <a:lnTo>
                    <a:pt x="216" y="319"/>
                  </a:lnTo>
                  <a:lnTo>
                    <a:pt x="221" y="335"/>
                  </a:lnTo>
                  <a:lnTo>
                    <a:pt x="225" y="352"/>
                  </a:lnTo>
                  <a:lnTo>
                    <a:pt x="233" y="373"/>
                  </a:lnTo>
                  <a:lnTo>
                    <a:pt x="229" y="369"/>
                  </a:lnTo>
                  <a:lnTo>
                    <a:pt x="225" y="365"/>
                  </a:lnTo>
                  <a:lnTo>
                    <a:pt x="221" y="361"/>
                  </a:lnTo>
                  <a:lnTo>
                    <a:pt x="219" y="356"/>
                  </a:lnTo>
                  <a:lnTo>
                    <a:pt x="215" y="352"/>
                  </a:lnTo>
                  <a:lnTo>
                    <a:pt x="215" y="348"/>
                  </a:lnTo>
                  <a:lnTo>
                    <a:pt x="214" y="344"/>
                  </a:lnTo>
                  <a:lnTo>
                    <a:pt x="214" y="340"/>
                  </a:lnTo>
                  <a:lnTo>
                    <a:pt x="209" y="333"/>
                  </a:lnTo>
                  <a:lnTo>
                    <a:pt x="209" y="329"/>
                  </a:lnTo>
                  <a:lnTo>
                    <a:pt x="208" y="324"/>
                  </a:lnTo>
                  <a:lnTo>
                    <a:pt x="208" y="320"/>
                  </a:lnTo>
                  <a:lnTo>
                    <a:pt x="204" y="316"/>
                  </a:lnTo>
                  <a:lnTo>
                    <a:pt x="204" y="312"/>
                  </a:lnTo>
                  <a:lnTo>
                    <a:pt x="200" y="308"/>
                  </a:lnTo>
                  <a:lnTo>
                    <a:pt x="200" y="305"/>
                  </a:lnTo>
                  <a:lnTo>
                    <a:pt x="200" y="347"/>
                  </a:lnTo>
                  <a:lnTo>
                    <a:pt x="191" y="334"/>
                  </a:lnTo>
                  <a:lnTo>
                    <a:pt x="187" y="322"/>
                  </a:lnTo>
                  <a:lnTo>
                    <a:pt x="183" y="309"/>
                  </a:lnTo>
                  <a:lnTo>
                    <a:pt x="179" y="299"/>
                  </a:lnTo>
                  <a:lnTo>
                    <a:pt x="174" y="287"/>
                  </a:lnTo>
                  <a:lnTo>
                    <a:pt x="170" y="274"/>
                  </a:lnTo>
                  <a:lnTo>
                    <a:pt x="166" y="261"/>
                  </a:lnTo>
                  <a:lnTo>
                    <a:pt x="162" y="252"/>
                  </a:lnTo>
                  <a:lnTo>
                    <a:pt x="158" y="239"/>
                  </a:lnTo>
                  <a:lnTo>
                    <a:pt x="153" y="226"/>
                  </a:lnTo>
                  <a:lnTo>
                    <a:pt x="149" y="214"/>
                  </a:lnTo>
                  <a:lnTo>
                    <a:pt x="145" y="201"/>
                  </a:lnTo>
                  <a:lnTo>
                    <a:pt x="139" y="189"/>
                  </a:lnTo>
                  <a:lnTo>
                    <a:pt x="135" y="176"/>
                  </a:lnTo>
                  <a:lnTo>
                    <a:pt x="131" y="163"/>
                  </a:lnTo>
                  <a:lnTo>
                    <a:pt x="127" y="152"/>
                  </a:lnTo>
                  <a:lnTo>
                    <a:pt x="118" y="177"/>
                  </a:lnTo>
                  <a:lnTo>
                    <a:pt x="114" y="173"/>
                  </a:lnTo>
                  <a:lnTo>
                    <a:pt x="110" y="169"/>
                  </a:lnTo>
                  <a:lnTo>
                    <a:pt x="106" y="165"/>
                  </a:lnTo>
                  <a:lnTo>
                    <a:pt x="106" y="162"/>
                  </a:lnTo>
                  <a:lnTo>
                    <a:pt x="102" y="158"/>
                  </a:lnTo>
                  <a:lnTo>
                    <a:pt x="97" y="158"/>
                  </a:lnTo>
                  <a:lnTo>
                    <a:pt x="93" y="158"/>
                  </a:lnTo>
                  <a:lnTo>
                    <a:pt x="89" y="156"/>
                  </a:lnTo>
                  <a:lnTo>
                    <a:pt x="85" y="156"/>
                  </a:lnTo>
                  <a:lnTo>
                    <a:pt x="81" y="156"/>
                  </a:lnTo>
                  <a:lnTo>
                    <a:pt x="81" y="158"/>
                  </a:lnTo>
                  <a:lnTo>
                    <a:pt x="76" y="158"/>
                  </a:lnTo>
                  <a:lnTo>
                    <a:pt x="75" y="162"/>
                  </a:lnTo>
                  <a:lnTo>
                    <a:pt x="72" y="165"/>
                  </a:lnTo>
                  <a:lnTo>
                    <a:pt x="72" y="169"/>
                  </a:lnTo>
                  <a:lnTo>
                    <a:pt x="64" y="161"/>
                  </a:lnTo>
                  <a:lnTo>
                    <a:pt x="58" y="152"/>
                  </a:lnTo>
                  <a:lnTo>
                    <a:pt x="51" y="144"/>
                  </a:lnTo>
                  <a:lnTo>
                    <a:pt x="47" y="135"/>
                  </a:lnTo>
                  <a:lnTo>
                    <a:pt x="41" y="123"/>
                  </a:lnTo>
                  <a:lnTo>
                    <a:pt x="37" y="114"/>
                  </a:lnTo>
                  <a:lnTo>
                    <a:pt x="33" y="105"/>
                  </a:lnTo>
                  <a:lnTo>
                    <a:pt x="29" y="96"/>
                  </a:lnTo>
                  <a:lnTo>
                    <a:pt x="25" y="84"/>
                  </a:lnTo>
                  <a:lnTo>
                    <a:pt x="21" y="75"/>
                  </a:lnTo>
                  <a:lnTo>
                    <a:pt x="16" y="63"/>
                  </a:lnTo>
                  <a:lnTo>
                    <a:pt x="14" y="54"/>
                  </a:lnTo>
                  <a:lnTo>
                    <a:pt x="9" y="42"/>
                  </a:lnTo>
                  <a:lnTo>
                    <a:pt x="5" y="33"/>
                  </a:lnTo>
                  <a:lnTo>
                    <a:pt x="1" y="24"/>
                  </a:lnTo>
                  <a:lnTo>
                    <a:pt x="0" y="15"/>
                  </a:lnTo>
                  <a:lnTo>
                    <a:pt x="4" y="11"/>
                  </a:lnTo>
                  <a:lnTo>
                    <a:pt x="12" y="11"/>
                  </a:lnTo>
                  <a:lnTo>
                    <a:pt x="19" y="7"/>
                  </a:lnTo>
                  <a:lnTo>
                    <a:pt x="28" y="7"/>
                  </a:lnTo>
                  <a:lnTo>
                    <a:pt x="32" y="4"/>
                  </a:lnTo>
                  <a:lnTo>
                    <a:pt x="40" y="4"/>
                  </a:lnTo>
                  <a:lnTo>
                    <a:pt x="48" y="4"/>
                  </a:lnTo>
                  <a:lnTo>
                    <a:pt x="57" y="4"/>
                  </a:lnTo>
                  <a:lnTo>
                    <a:pt x="61" y="4"/>
                  </a:lnTo>
                  <a:lnTo>
                    <a:pt x="68" y="4"/>
                  </a:lnTo>
                  <a:lnTo>
                    <a:pt x="72" y="5"/>
                  </a:lnTo>
                  <a:lnTo>
                    <a:pt x="81" y="10"/>
                  </a:lnTo>
                  <a:lnTo>
                    <a:pt x="85" y="12"/>
                  </a:lnTo>
                  <a:lnTo>
                    <a:pt x="90" y="18"/>
                  </a:lnTo>
                  <a:lnTo>
                    <a:pt x="95" y="25"/>
                  </a:lnTo>
                  <a:lnTo>
                    <a:pt x="102" y="33"/>
                  </a:lnTo>
                  <a:close/>
                </a:path>
              </a:pathLst>
            </a:custGeom>
            <a:solidFill>
              <a:srgbClr val="9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8" name="Freeform 82"/>
            <p:cNvSpPr>
              <a:spLocks/>
            </p:cNvSpPr>
            <p:nvPr/>
          </p:nvSpPr>
          <p:spPr bwMode="auto">
            <a:xfrm>
              <a:off x="3996" y="804"/>
              <a:ext cx="183" cy="319"/>
            </a:xfrm>
            <a:custGeom>
              <a:avLst/>
              <a:gdLst>
                <a:gd name="T0" fmla="*/ 52 w 183"/>
                <a:gd name="T1" fmla="*/ 5 h 319"/>
                <a:gd name="T2" fmla="*/ 52 w 183"/>
                <a:gd name="T3" fmla="*/ 5 h 319"/>
                <a:gd name="T4" fmla="*/ 52 w 183"/>
                <a:gd name="T5" fmla="*/ 7 h 319"/>
                <a:gd name="T6" fmla="*/ 52 w 183"/>
                <a:gd name="T7" fmla="*/ 7 h 319"/>
                <a:gd name="T8" fmla="*/ 53 w 183"/>
                <a:gd name="T9" fmla="*/ 12 h 319"/>
                <a:gd name="T10" fmla="*/ 53 w 183"/>
                <a:gd name="T11" fmla="*/ 12 h 319"/>
                <a:gd name="T12" fmla="*/ 56 w 183"/>
                <a:gd name="T13" fmla="*/ 13 h 319"/>
                <a:gd name="T14" fmla="*/ 56 w 183"/>
                <a:gd name="T15" fmla="*/ 13 h 319"/>
                <a:gd name="T16" fmla="*/ 60 w 183"/>
                <a:gd name="T17" fmla="*/ 13 h 319"/>
                <a:gd name="T18" fmla="*/ 60 w 183"/>
                <a:gd name="T19" fmla="*/ 13 h 319"/>
                <a:gd name="T20" fmla="*/ 63 w 183"/>
                <a:gd name="T21" fmla="*/ 13 h 319"/>
                <a:gd name="T22" fmla="*/ 63 w 183"/>
                <a:gd name="T23" fmla="*/ 13 h 319"/>
                <a:gd name="T24" fmla="*/ 67 w 183"/>
                <a:gd name="T25" fmla="*/ 13 h 319"/>
                <a:gd name="T26" fmla="*/ 67 w 183"/>
                <a:gd name="T27" fmla="*/ 13 h 319"/>
                <a:gd name="T28" fmla="*/ 71 w 183"/>
                <a:gd name="T29" fmla="*/ 13 h 319"/>
                <a:gd name="T30" fmla="*/ 73 w 183"/>
                <a:gd name="T31" fmla="*/ 13 h 319"/>
                <a:gd name="T32" fmla="*/ 179 w 183"/>
                <a:gd name="T33" fmla="*/ 248 h 319"/>
                <a:gd name="T34" fmla="*/ 171 w 183"/>
                <a:gd name="T35" fmla="*/ 242 h 319"/>
                <a:gd name="T36" fmla="*/ 167 w 183"/>
                <a:gd name="T37" fmla="*/ 238 h 319"/>
                <a:gd name="T38" fmla="*/ 162 w 183"/>
                <a:gd name="T39" fmla="*/ 230 h 319"/>
                <a:gd name="T40" fmla="*/ 158 w 183"/>
                <a:gd name="T41" fmla="*/ 223 h 319"/>
                <a:gd name="T42" fmla="*/ 153 w 183"/>
                <a:gd name="T43" fmla="*/ 212 h 319"/>
                <a:gd name="T44" fmla="*/ 148 w 183"/>
                <a:gd name="T45" fmla="*/ 203 h 319"/>
                <a:gd name="T46" fmla="*/ 144 w 183"/>
                <a:gd name="T47" fmla="*/ 195 h 319"/>
                <a:gd name="T48" fmla="*/ 140 w 183"/>
                <a:gd name="T49" fmla="*/ 188 h 319"/>
                <a:gd name="T50" fmla="*/ 139 w 183"/>
                <a:gd name="T51" fmla="*/ 202 h 319"/>
                <a:gd name="T52" fmla="*/ 141 w 183"/>
                <a:gd name="T53" fmla="*/ 219 h 319"/>
                <a:gd name="T54" fmla="*/ 146 w 183"/>
                <a:gd name="T55" fmla="*/ 235 h 319"/>
                <a:gd name="T56" fmla="*/ 154 w 183"/>
                <a:gd name="T57" fmla="*/ 252 h 319"/>
                <a:gd name="T58" fmla="*/ 160 w 183"/>
                <a:gd name="T59" fmla="*/ 268 h 319"/>
                <a:gd name="T60" fmla="*/ 168 w 183"/>
                <a:gd name="T61" fmla="*/ 284 h 319"/>
                <a:gd name="T62" fmla="*/ 175 w 183"/>
                <a:gd name="T63" fmla="*/ 301 h 319"/>
                <a:gd name="T64" fmla="*/ 183 w 183"/>
                <a:gd name="T65" fmla="*/ 319 h 319"/>
                <a:gd name="T66" fmla="*/ 173 w 183"/>
                <a:gd name="T67" fmla="*/ 318 h 319"/>
                <a:gd name="T68" fmla="*/ 165 w 183"/>
                <a:gd name="T69" fmla="*/ 318 h 319"/>
                <a:gd name="T70" fmla="*/ 157 w 183"/>
                <a:gd name="T71" fmla="*/ 315 h 319"/>
                <a:gd name="T72" fmla="*/ 150 w 183"/>
                <a:gd name="T73" fmla="*/ 315 h 319"/>
                <a:gd name="T74" fmla="*/ 141 w 183"/>
                <a:gd name="T75" fmla="*/ 310 h 319"/>
                <a:gd name="T76" fmla="*/ 136 w 183"/>
                <a:gd name="T77" fmla="*/ 305 h 319"/>
                <a:gd name="T78" fmla="*/ 130 w 183"/>
                <a:gd name="T79" fmla="*/ 298 h 319"/>
                <a:gd name="T80" fmla="*/ 127 w 183"/>
                <a:gd name="T81" fmla="*/ 294 h 319"/>
                <a:gd name="T82" fmla="*/ 105 w 183"/>
                <a:gd name="T83" fmla="*/ 300 h 319"/>
                <a:gd name="T84" fmla="*/ 80 w 183"/>
                <a:gd name="T85" fmla="*/ 265 h 319"/>
                <a:gd name="T86" fmla="*/ 55 w 183"/>
                <a:gd name="T87" fmla="*/ 227 h 319"/>
                <a:gd name="T88" fmla="*/ 29 w 183"/>
                <a:gd name="T89" fmla="*/ 186 h 319"/>
                <a:gd name="T90" fmla="*/ 11 w 183"/>
                <a:gd name="T91" fmla="*/ 149 h 319"/>
                <a:gd name="T92" fmla="*/ 0 w 183"/>
                <a:gd name="T93" fmla="*/ 107 h 319"/>
                <a:gd name="T94" fmla="*/ 0 w 183"/>
                <a:gd name="T95" fmla="*/ 63 h 319"/>
                <a:gd name="T96" fmla="*/ 14 w 183"/>
                <a:gd name="T97" fmla="*/ 21 h 319"/>
                <a:gd name="T98" fmla="*/ 52 w 183"/>
                <a:gd name="T99" fmla="*/ 5 h 31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3"/>
                <a:gd name="T151" fmla="*/ 0 h 319"/>
                <a:gd name="T152" fmla="*/ 183 w 183"/>
                <a:gd name="T153" fmla="*/ 319 h 31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3" h="319">
                  <a:moveTo>
                    <a:pt x="52" y="5"/>
                  </a:moveTo>
                  <a:lnTo>
                    <a:pt x="52" y="5"/>
                  </a:lnTo>
                  <a:lnTo>
                    <a:pt x="52" y="7"/>
                  </a:lnTo>
                  <a:lnTo>
                    <a:pt x="53" y="12"/>
                  </a:lnTo>
                  <a:lnTo>
                    <a:pt x="56" y="13"/>
                  </a:lnTo>
                  <a:lnTo>
                    <a:pt x="60" y="17"/>
                  </a:lnTo>
                  <a:lnTo>
                    <a:pt x="60" y="13"/>
                  </a:lnTo>
                  <a:lnTo>
                    <a:pt x="63" y="13"/>
                  </a:lnTo>
                  <a:lnTo>
                    <a:pt x="67" y="13"/>
                  </a:lnTo>
                  <a:lnTo>
                    <a:pt x="71" y="13"/>
                  </a:lnTo>
                  <a:lnTo>
                    <a:pt x="73" y="13"/>
                  </a:lnTo>
                  <a:lnTo>
                    <a:pt x="77" y="13"/>
                  </a:lnTo>
                  <a:lnTo>
                    <a:pt x="179" y="248"/>
                  </a:lnTo>
                  <a:lnTo>
                    <a:pt x="175" y="244"/>
                  </a:lnTo>
                  <a:lnTo>
                    <a:pt x="171" y="242"/>
                  </a:lnTo>
                  <a:lnTo>
                    <a:pt x="167" y="238"/>
                  </a:lnTo>
                  <a:lnTo>
                    <a:pt x="162" y="234"/>
                  </a:lnTo>
                  <a:lnTo>
                    <a:pt x="162" y="230"/>
                  </a:lnTo>
                  <a:lnTo>
                    <a:pt x="158" y="226"/>
                  </a:lnTo>
                  <a:lnTo>
                    <a:pt x="158" y="223"/>
                  </a:lnTo>
                  <a:lnTo>
                    <a:pt x="154" y="216"/>
                  </a:lnTo>
                  <a:lnTo>
                    <a:pt x="153" y="212"/>
                  </a:lnTo>
                  <a:lnTo>
                    <a:pt x="148" y="207"/>
                  </a:lnTo>
                  <a:lnTo>
                    <a:pt x="148" y="203"/>
                  </a:lnTo>
                  <a:lnTo>
                    <a:pt x="144" y="199"/>
                  </a:lnTo>
                  <a:lnTo>
                    <a:pt x="144" y="195"/>
                  </a:lnTo>
                  <a:lnTo>
                    <a:pt x="140" y="191"/>
                  </a:lnTo>
                  <a:lnTo>
                    <a:pt x="140" y="188"/>
                  </a:lnTo>
                  <a:lnTo>
                    <a:pt x="139" y="193"/>
                  </a:lnTo>
                  <a:lnTo>
                    <a:pt x="139" y="202"/>
                  </a:lnTo>
                  <a:lnTo>
                    <a:pt x="139" y="210"/>
                  </a:lnTo>
                  <a:lnTo>
                    <a:pt x="141" y="219"/>
                  </a:lnTo>
                  <a:lnTo>
                    <a:pt x="141" y="227"/>
                  </a:lnTo>
                  <a:lnTo>
                    <a:pt x="146" y="235"/>
                  </a:lnTo>
                  <a:lnTo>
                    <a:pt x="150" y="244"/>
                  </a:lnTo>
                  <a:lnTo>
                    <a:pt x="154" y="252"/>
                  </a:lnTo>
                  <a:lnTo>
                    <a:pt x="155" y="259"/>
                  </a:lnTo>
                  <a:lnTo>
                    <a:pt x="160" y="268"/>
                  </a:lnTo>
                  <a:lnTo>
                    <a:pt x="164" y="276"/>
                  </a:lnTo>
                  <a:lnTo>
                    <a:pt x="168" y="284"/>
                  </a:lnTo>
                  <a:lnTo>
                    <a:pt x="171" y="293"/>
                  </a:lnTo>
                  <a:lnTo>
                    <a:pt x="175" y="301"/>
                  </a:lnTo>
                  <a:lnTo>
                    <a:pt x="179" y="310"/>
                  </a:lnTo>
                  <a:lnTo>
                    <a:pt x="183" y="319"/>
                  </a:lnTo>
                  <a:lnTo>
                    <a:pt x="178" y="318"/>
                  </a:lnTo>
                  <a:lnTo>
                    <a:pt x="173" y="318"/>
                  </a:lnTo>
                  <a:lnTo>
                    <a:pt x="169" y="318"/>
                  </a:lnTo>
                  <a:lnTo>
                    <a:pt x="165" y="318"/>
                  </a:lnTo>
                  <a:lnTo>
                    <a:pt x="161" y="315"/>
                  </a:lnTo>
                  <a:lnTo>
                    <a:pt x="157" y="315"/>
                  </a:lnTo>
                  <a:lnTo>
                    <a:pt x="153" y="315"/>
                  </a:lnTo>
                  <a:lnTo>
                    <a:pt x="150" y="315"/>
                  </a:lnTo>
                  <a:lnTo>
                    <a:pt x="146" y="311"/>
                  </a:lnTo>
                  <a:lnTo>
                    <a:pt x="141" y="310"/>
                  </a:lnTo>
                  <a:lnTo>
                    <a:pt x="137" y="305"/>
                  </a:lnTo>
                  <a:lnTo>
                    <a:pt x="136" y="305"/>
                  </a:lnTo>
                  <a:lnTo>
                    <a:pt x="132" y="301"/>
                  </a:lnTo>
                  <a:lnTo>
                    <a:pt x="130" y="298"/>
                  </a:lnTo>
                  <a:lnTo>
                    <a:pt x="127" y="294"/>
                  </a:lnTo>
                  <a:lnTo>
                    <a:pt x="119" y="319"/>
                  </a:lnTo>
                  <a:lnTo>
                    <a:pt x="105" y="300"/>
                  </a:lnTo>
                  <a:lnTo>
                    <a:pt x="92" y="283"/>
                  </a:lnTo>
                  <a:lnTo>
                    <a:pt x="80" y="265"/>
                  </a:lnTo>
                  <a:lnTo>
                    <a:pt x="67" y="248"/>
                  </a:lnTo>
                  <a:lnTo>
                    <a:pt x="55" y="227"/>
                  </a:lnTo>
                  <a:lnTo>
                    <a:pt x="42" y="207"/>
                  </a:lnTo>
                  <a:lnTo>
                    <a:pt x="29" y="186"/>
                  </a:lnTo>
                  <a:lnTo>
                    <a:pt x="21" y="170"/>
                  </a:lnTo>
                  <a:lnTo>
                    <a:pt x="11" y="149"/>
                  </a:lnTo>
                  <a:lnTo>
                    <a:pt x="4" y="128"/>
                  </a:lnTo>
                  <a:lnTo>
                    <a:pt x="0" y="107"/>
                  </a:lnTo>
                  <a:lnTo>
                    <a:pt x="0" y="86"/>
                  </a:lnTo>
                  <a:lnTo>
                    <a:pt x="0" y="63"/>
                  </a:lnTo>
                  <a:lnTo>
                    <a:pt x="6" y="42"/>
                  </a:lnTo>
                  <a:lnTo>
                    <a:pt x="14" y="21"/>
                  </a:lnTo>
                  <a:lnTo>
                    <a:pt x="29" y="0"/>
                  </a:lnTo>
                  <a:lnTo>
                    <a:pt x="52" y="5"/>
                  </a:lnTo>
                  <a:close/>
                </a:path>
              </a:pathLst>
            </a:custGeom>
            <a:solidFill>
              <a:srgbClr val="67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9" name="Freeform 83"/>
            <p:cNvSpPr>
              <a:spLocks/>
            </p:cNvSpPr>
            <p:nvPr/>
          </p:nvSpPr>
          <p:spPr bwMode="auto">
            <a:xfrm>
              <a:off x="4357" y="809"/>
              <a:ext cx="56" cy="256"/>
            </a:xfrm>
            <a:custGeom>
              <a:avLst/>
              <a:gdLst>
                <a:gd name="T0" fmla="*/ 52 w 56"/>
                <a:gd name="T1" fmla="*/ 35 h 256"/>
                <a:gd name="T2" fmla="*/ 52 w 56"/>
                <a:gd name="T3" fmla="*/ 47 h 256"/>
                <a:gd name="T4" fmla="*/ 48 w 56"/>
                <a:gd name="T5" fmla="*/ 60 h 256"/>
                <a:gd name="T6" fmla="*/ 48 w 56"/>
                <a:gd name="T7" fmla="*/ 74 h 256"/>
                <a:gd name="T8" fmla="*/ 43 w 56"/>
                <a:gd name="T9" fmla="*/ 86 h 256"/>
                <a:gd name="T10" fmla="*/ 39 w 56"/>
                <a:gd name="T11" fmla="*/ 96 h 256"/>
                <a:gd name="T12" fmla="*/ 35 w 56"/>
                <a:gd name="T13" fmla="*/ 104 h 256"/>
                <a:gd name="T14" fmla="*/ 28 w 56"/>
                <a:gd name="T15" fmla="*/ 110 h 256"/>
                <a:gd name="T16" fmla="*/ 27 w 56"/>
                <a:gd name="T17" fmla="*/ 123 h 256"/>
                <a:gd name="T18" fmla="*/ 29 w 56"/>
                <a:gd name="T19" fmla="*/ 139 h 256"/>
                <a:gd name="T20" fmla="*/ 34 w 56"/>
                <a:gd name="T21" fmla="*/ 156 h 256"/>
                <a:gd name="T22" fmla="*/ 38 w 56"/>
                <a:gd name="T23" fmla="*/ 173 h 256"/>
                <a:gd name="T24" fmla="*/ 42 w 56"/>
                <a:gd name="T25" fmla="*/ 194 h 256"/>
                <a:gd name="T26" fmla="*/ 45 w 56"/>
                <a:gd name="T27" fmla="*/ 211 h 256"/>
                <a:gd name="T28" fmla="*/ 49 w 56"/>
                <a:gd name="T29" fmla="*/ 228 h 256"/>
                <a:gd name="T30" fmla="*/ 52 w 56"/>
                <a:gd name="T31" fmla="*/ 244 h 256"/>
                <a:gd name="T32" fmla="*/ 48 w 56"/>
                <a:gd name="T33" fmla="*/ 240 h 256"/>
                <a:gd name="T34" fmla="*/ 39 w 56"/>
                <a:gd name="T35" fmla="*/ 215 h 256"/>
                <a:gd name="T36" fmla="*/ 31 w 56"/>
                <a:gd name="T37" fmla="*/ 186 h 256"/>
                <a:gd name="T38" fmla="*/ 22 w 56"/>
                <a:gd name="T39" fmla="*/ 160 h 256"/>
                <a:gd name="T40" fmla="*/ 17 w 56"/>
                <a:gd name="T41" fmla="*/ 131 h 256"/>
                <a:gd name="T42" fmla="*/ 10 w 56"/>
                <a:gd name="T43" fmla="*/ 103 h 256"/>
                <a:gd name="T44" fmla="*/ 6 w 56"/>
                <a:gd name="T45" fmla="*/ 77 h 256"/>
                <a:gd name="T46" fmla="*/ 0 w 56"/>
                <a:gd name="T47" fmla="*/ 51 h 256"/>
                <a:gd name="T48" fmla="*/ 1 w 56"/>
                <a:gd name="T49" fmla="*/ 35 h 256"/>
                <a:gd name="T50" fmla="*/ 6 w 56"/>
                <a:gd name="T51" fmla="*/ 30 h 256"/>
                <a:gd name="T52" fmla="*/ 8 w 56"/>
                <a:gd name="T53" fmla="*/ 26 h 256"/>
                <a:gd name="T54" fmla="*/ 8 w 56"/>
                <a:gd name="T55" fmla="*/ 21 h 256"/>
                <a:gd name="T56" fmla="*/ 7 w 56"/>
                <a:gd name="T57" fmla="*/ 16 h 256"/>
                <a:gd name="T58" fmla="*/ 7 w 56"/>
                <a:gd name="T59" fmla="*/ 8 h 256"/>
                <a:gd name="T60" fmla="*/ 8 w 56"/>
                <a:gd name="T61" fmla="*/ 4 h 256"/>
                <a:gd name="T62" fmla="*/ 14 w 56"/>
                <a:gd name="T63" fmla="*/ 0 h 256"/>
                <a:gd name="T64" fmla="*/ 18 w 56"/>
                <a:gd name="T65" fmla="*/ 0 h 256"/>
                <a:gd name="T66" fmla="*/ 22 w 56"/>
                <a:gd name="T67" fmla="*/ 0 h 256"/>
                <a:gd name="T68" fmla="*/ 27 w 56"/>
                <a:gd name="T69" fmla="*/ 1 h 256"/>
                <a:gd name="T70" fmla="*/ 35 w 56"/>
                <a:gd name="T71" fmla="*/ 2 h 256"/>
                <a:gd name="T72" fmla="*/ 39 w 56"/>
                <a:gd name="T73" fmla="*/ 7 h 256"/>
                <a:gd name="T74" fmla="*/ 43 w 56"/>
                <a:gd name="T75" fmla="*/ 12 h 256"/>
                <a:gd name="T76" fmla="*/ 48 w 56"/>
                <a:gd name="T77" fmla="*/ 18 h 256"/>
                <a:gd name="T78" fmla="*/ 52 w 56"/>
                <a:gd name="T79" fmla="*/ 26 h 256"/>
                <a:gd name="T80" fmla="*/ 56 w 56"/>
                <a:gd name="T81" fmla="*/ 30 h 2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6"/>
                <a:gd name="T124" fmla="*/ 0 h 256"/>
                <a:gd name="T125" fmla="*/ 56 w 56"/>
                <a:gd name="T126" fmla="*/ 256 h 2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6" h="256">
                  <a:moveTo>
                    <a:pt x="56" y="30"/>
                  </a:moveTo>
                  <a:lnTo>
                    <a:pt x="52" y="35"/>
                  </a:lnTo>
                  <a:lnTo>
                    <a:pt x="52" y="43"/>
                  </a:lnTo>
                  <a:lnTo>
                    <a:pt x="52" y="47"/>
                  </a:lnTo>
                  <a:lnTo>
                    <a:pt x="52" y="56"/>
                  </a:lnTo>
                  <a:lnTo>
                    <a:pt x="48" y="60"/>
                  </a:lnTo>
                  <a:lnTo>
                    <a:pt x="48" y="68"/>
                  </a:lnTo>
                  <a:lnTo>
                    <a:pt x="48" y="74"/>
                  </a:lnTo>
                  <a:lnTo>
                    <a:pt x="48" y="82"/>
                  </a:lnTo>
                  <a:lnTo>
                    <a:pt x="43" y="86"/>
                  </a:lnTo>
                  <a:lnTo>
                    <a:pt x="43" y="92"/>
                  </a:lnTo>
                  <a:lnTo>
                    <a:pt x="39" y="96"/>
                  </a:lnTo>
                  <a:lnTo>
                    <a:pt x="39" y="103"/>
                  </a:lnTo>
                  <a:lnTo>
                    <a:pt x="35" y="104"/>
                  </a:lnTo>
                  <a:lnTo>
                    <a:pt x="32" y="109"/>
                  </a:lnTo>
                  <a:lnTo>
                    <a:pt x="28" y="110"/>
                  </a:lnTo>
                  <a:lnTo>
                    <a:pt x="27" y="114"/>
                  </a:lnTo>
                  <a:lnTo>
                    <a:pt x="27" y="123"/>
                  </a:lnTo>
                  <a:lnTo>
                    <a:pt x="29" y="131"/>
                  </a:lnTo>
                  <a:lnTo>
                    <a:pt x="29" y="139"/>
                  </a:lnTo>
                  <a:lnTo>
                    <a:pt x="34" y="148"/>
                  </a:lnTo>
                  <a:lnTo>
                    <a:pt x="34" y="156"/>
                  </a:lnTo>
                  <a:lnTo>
                    <a:pt x="38" y="165"/>
                  </a:lnTo>
                  <a:lnTo>
                    <a:pt x="38" y="173"/>
                  </a:lnTo>
                  <a:lnTo>
                    <a:pt x="42" y="186"/>
                  </a:lnTo>
                  <a:lnTo>
                    <a:pt x="42" y="194"/>
                  </a:lnTo>
                  <a:lnTo>
                    <a:pt x="45" y="202"/>
                  </a:lnTo>
                  <a:lnTo>
                    <a:pt x="45" y="211"/>
                  </a:lnTo>
                  <a:lnTo>
                    <a:pt x="49" y="219"/>
                  </a:lnTo>
                  <a:lnTo>
                    <a:pt x="49" y="228"/>
                  </a:lnTo>
                  <a:lnTo>
                    <a:pt x="52" y="236"/>
                  </a:lnTo>
                  <a:lnTo>
                    <a:pt x="52" y="244"/>
                  </a:lnTo>
                  <a:lnTo>
                    <a:pt x="56" y="256"/>
                  </a:lnTo>
                  <a:lnTo>
                    <a:pt x="48" y="240"/>
                  </a:lnTo>
                  <a:lnTo>
                    <a:pt x="43" y="228"/>
                  </a:lnTo>
                  <a:lnTo>
                    <a:pt x="39" y="215"/>
                  </a:lnTo>
                  <a:lnTo>
                    <a:pt x="35" y="202"/>
                  </a:lnTo>
                  <a:lnTo>
                    <a:pt x="31" y="186"/>
                  </a:lnTo>
                  <a:lnTo>
                    <a:pt x="27" y="173"/>
                  </a:lnTo>
                  <a:lnTo>
                    <a:pt x="22" y="160"/>
                  </a:lnTo>
                  <a:lnTo>
                    <a:pt x="21" y="148"/>
                  </a:lnTo>
                  <a:lnTo>
                    <a:pt x="17" y="131"/>
                  </a:lnTo>
                  <a:lnTo>
                    <a:pt x="14" y="118"/>
                  </a:lnTo>
                  <a:lnTo>
                    <a:pt x="10" y="103"/>
                  </a:lnTo>
                  <a:lnTo>
                    <a:pt x="10" y="90"/>
                  </a:lnTo>
                  <a:lnTo>
                    <a:pt x="6" y="77"/>
                  </a:lnTo>
                  <a:lnTo>
                    <a:pt x="4" y="64"/>
                  </a:lnTo>
                  <a:lnTo>
                    <a:pt x="0" y="51"/>
                  </a:lnTo>
                  <a:lnTo>
                    <a:pt x="0" y="39"/>
                  </a:lnTo>
                  <a:lnTo>
                    <a:pt x="1" y="35"/>
                  </a:lnTo>
                  <a:lnTo>
                    <a:pt x="6" y="35"/>
                  </a:lnTo>
                  <a:lnTo>
                    <a:pt x="6" y="30"/>
                  </a:lnTo>
                  <a:lnTo>
                    <a:pt x="8" y="30"/>
                  </a:lnTo>
                  <a:lnTo>
                    <a:pt x="8" y="26"/>
                  </a:lnTo>
                  <a:lnTo>
                    <a:pt x="8" y="25"/>
                  </a:lnTo>
                  <a:lnTo>
                    <a:pt x="8" y="21"/>
                  </a:lnTo>
                  <a:lnTo>
                    <a:pt x="10" y="21"/>
                  </a:lnTo>
                  <a:lnTo>
                    <a:pt x="7" y="16"/>
                  </a:lnTo>
                  <a:lnTo>
                    <a:pt x="7" y="12"/>
                  </a:lnTo>
                  <a:lnTo>
                    <a:pt x="7" y="8"/>
                  </a:lnTo>
                  <a:lnTo>
                    <a:pt x="8" y="8"/>
                  </a:lnTo>
                  <a:lnTo>
                    <a:pt x="8" y="4"/>
                  </a:lnTo>
                  <a:lnTo>
                    <a:pt x="11" y="4"/>
                  </a:lnTo>
                  <a:lnTo>
                    <a:pt x="14" y="0"/>
                  </a:lnTo>
                  <a:lnTo>
                    <a:pt x="18" y="0"/>
                  </a:lnTo>
                  <a:lnTo>
                    <a:pt x="22" y="0"/>
                  </a:lnTo>
                  <a:lnTo>
                    <a:pt x="27" y="1"/>
                  </a:lnTo>
                  <a:lnTo>
                    <a:pt x="31" y="2"/>
                  </a:lnTo>
                  <a:lnTo>
                    <a:pt x="35" y="2"/>
                  </a:lnTo>
                  <a:lnTo>
                    <a:pt x="39" y="7"/>
                  </a:lnTo>
                  <a:lnTo>
                    <a:pt x="43" y="11"/>
                  </a:lnTo>
                  <a:lnTo>
                    <a:pt x="43" y="12"/>
                  </a:lnTo>
                  <a:lnTo>
                    <a:pt x="48" y="16"/>
                  </a:lnTo>
                  <a:lnTo>
                    <a:pt x="48" y="18"/>
                  </a:lnTo>
                  <a:lnTo>
                    <a:pt x="52" y="22"/>
                  </a:lnTo>
                  <a:lnTo>
                    <a:pt x="52" y="26"/>
                  </a:lnTo>
                  <a:lnTo>
                    <a:pt x="56" y="3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0" name="Freeform 84"/>
            <p:cNvSpPr>
              <a:spLocks/>
            </p:cNvSpPr>
            <p:nvPr/>
          </p:nvSpPr>
          <p:spPr bwMode="auto">
            <a:xfrm>
              <a:off x="4579" y="810"/>
              <a:ext cx="109" cy="330"/>
            </a:xfrm>
            <a:custGeom>
              <a:avLst/>
              <a:gdLst>
                <a:gd name="T0" fmla="*/ 88 w 109"/>
                <a:gd name="T1" fmla="*/ 17 h 330"/>
                <a:gd name="T2" fmla="*/ 94 w 109"/>
                <a:gd name="T3" fmla="*/ 50 h 330"/>
                <a:gd name="T4" fmla="*/ 101 w 109"/>
                <a:gd name="T5" fmla="*/ 89 h 330"/>
                <a:gd name="T6" fmla="*/ 102 w 109"/>
                <a:gd name="T7" fmla="*/ 130 h 330"/>
                <a:gd name="T8" fmla="*/ 107 w 109"/>
                <a:gd name="T9" fmla="*/ 172 h 330"/>
                <a:gd name="T10" fmla="*/ 107 w 109"/>
                <a:gd name="T11" fmla="*/ 213 h 330"/>
                <a:gd name="T12" fmla="*/ 107 w 109"/>
                <a:gd name="T13" fmla="*/ 255 h 330"/>
                <a:gd name="T14" fmla="*/ 107 w 109"/>
                <a:gd name="T15" fmla="*/ 294 h 330"/>
                <a:gd name="T16" fmla="*/ 109 w 109"/>
                <a:gd name="T17" fmla="*/ 330 h 330"/>
                <a:gd name="T18" fmla="*/ 101 w 109"/>
                <a:gd name="T19" fmla="*/ 318 h 330"/>
                <a:gd name="T20" fmla="*/ 101 w 109"/>
                <a:gd name="T21" fmla="*/ 292 h 330"/>
                <a:gd name="T22" fmla="*/ 98 w 109"/>
                <a:gd name="T23" fmla="*/ 271 h 330"/>
                <a:gd name="T24" fmla="*/ 98 w 109"/>
                <a:gd name="T25" fmla="*/ 249 h 330"/>
                <a:gd name="T26" fmla="*/ 94 w 109"/>
                <a:gd name="T27" fmla="*/ 228 h 330"/>
                <a:gd name="T28" fmla="*/ 94 w 109"/>
                <a:gd name="T29" fmla="*/ 207 h 330"/>
                <a:gd name="T30" fmla="*/ 90 w 109"/>
                <a:gd name="T31" fmla="*/ 186 h 330"/>
                <a:gd name="T32" fmla="*/ 88 w 109"/>
                <a:gd name="T33" fmla="*/ 169 h 330"/>
                <a:gd name="T34" fmla="*/ 84 w 109"/>
                <a:gd name="T35" fmla="*/ 161 h 330"/>
                <a:gd name="T36" fmla="*/ 80 w 109"/>
                <a:gd name="T37" fmla="*/ 161 h 330"/>
                <a:gd name="T38" fmla="*/ 76 w 109"/>
                <a:gd name="T39" fmla="*/ 165 h 330"/>
                <a:gd name="T40" fmla="*/ 72 w 109"/>
                <a:gd name="T41" fmla="*/ 166 h 330"/>
                <a:gd name="T42" fmla="*/ 68 w 109"/>
                <a:gd name="T43" fmla="*/ 171 h 330"/>
                <a:gd name="T44" fmla="*/ 63 w 109"/>
                <a:gd name="T45" fmla="*/ 171 h 330"/>
                <a:gd name="T46" fmla="*/ 59 w 109"/>
                <a:gd name="T47" fmla="*/ 168 h 330"/>
                <a:gd name="T48" fmla="*/ 55 w 109"/>
                <a:gd name="T49" fmla="*/ 165 h 330"/>
                <a:gd name="T50" fmla="*/ 51 w 109"/>
                <a:gd name="T51" fmla="*/ 152 h 330"/>
                <a:gd name="T52" fmla="*/ 45 w 109"/>
                <a:gd name="T53" fmla="*/ 134 h 330"/>
                <a:gd name="T54" fmla="*/ 35 w 109"/>
                <a:gd name="T55" fmla="*/ 117 h 330"/>
                <a:gd name="T56" fmla="*/ 27 w 109"/>
                <a:gd name="T57" fmla="*/ 101 h 330"/>
                <a:gd name="T58" fmla="*/ 17 w 109"/>
                <a:gd name="T59" fmla="*/ 82 h 330"/>
                <a:gd name="T60" fmla="*/ 9 w 109"/>
                <a:gd name="T61" fmla="*/ 66 h 330"/>
                <a:gd name="T62" fmla="*/ 2 w 109"/>
                <a:gd name="T63" fmla="*/ 45 h 330"/>
                <a:gd name="T64" fmla="*/ 0 w 109"/>
                <a:gd name="T65" fmla="*/ 25 h 330"/>
                <a:gd name="T66" fmla="*/ 7 w 109"/>
                <a:gd name="T67" fmla="*/ 13 h 330"/>
                <a:gd name="T68" fmla="*/ 16 w 109"/>
                <a:gd name="T69" fmla="*/ 8 h 330"/>
                <a:gd name="T70" fmla="*/ 28 w 109"/>
                <a:gd name="T71" fmla="*/ 4 h 330"/>
                <a:gd name="T72" fmla="*/ 40 w 109"/>
                <a:gd name="T73" fmla="*/ 1 h 330"/>
                <a:gd name="T74" fmla="*/ 52 w 109"/>
                <a:gd name="T75" fmla="*/ 0 h 330"/>
                <a:gd name="T76" fmla="*/ 61 w 109"/>
                <a:gd name="T77" fmla="*/ 1 h 330"/>
                <a:gd name="T78" fmla="*/ 68 w 109"/>
                <a:gd name="T79" fmla="*/ 8 h 330"/>
                <a:gd name="T80" fmla="*/ 73 w 109"/>
                <a:gd name="T81" fmla="*/ 20 h 330"/>
                <a:gd name="T82" fmla="*/ 76 w 109"/>
                <a:gd name="T83" fmla="*/ 29 h 3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9"/>
                <a:gd name="T127" fmla="*/ 0 h 330"/>
                <a:gd name="T128" fmla="*/ 109 w 109"/>
                <a:gd name="T129" fmla="*/ 330 h 33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9" h="330">
                  <a:moveTo>
                    <a:pt x="76" y="29"/>
                  </a:moveTo>
                  <a:lnTo>
                    <a:pt x="88" y="17"/>
                  </a:lnTo>
                  <a:lnTo>
                    <a:pt x="90" y="32"/>
                  </a:lnTo>
                  <a:lnTo>
                    <a:pt x="94" y="50"/>
                  </a:lnTo>
                  <a:lnTo>
                    <a:pt x="97" y="69"/>
                  </a:lnTo>
                  <a:lnTo>
                    <a:pt x="101" y="89"/>
                  </a:lnTo>
                  <a:lnTo>
                    <a:pt x="101" y="109"/>
                  </a:lnTo>
                  <a:lnTo>
                    <a:pt x="102" y="130"/>
                  </a:lnTo>
                  <a:lnTo>
                    <a:pt x="102" y="151"/>
                  </a:lnTo>
                  <a:lnTo>
                    <a:pt x="107" y="172"/>
                  </a:lnTo>
                  <a:lnTo>
                    <a:pt x="107" y="192"/>
                  </a:lnTo>
                  <a:lnTo>
                    <a:pt x="107" y="213"/>
                  </a:lnTo>
                  <a:lnTo>
                    <a:pt x="107" y="234"/>
                  </a:lnTo>
                  <a:lnTo>
                    <a:pt x="107" y="255"/>
                  </a:lnTo>
                  <a:lnTo>
                    <a:pt x="107" y="273"/>
                  </a:lnTo>
                  <a:lnTo>
                    <a:pt x="107" y="294"/>
                  </a:lnTo>
                  <a:lnTo>
                    <a:pt x="107" y="311"/>
                  </a:lnTo>
                  <a:lnTo>
                    <a:pt x="109" y="330"/>
                  </a:lnTo>
                  <a:lnTo>
                    <a:pt x="105" y="330"/>
                  </a:lnTo>
                  <a:lnTo>
                    <a:pt x="101" y="318"/>
                  </a:lnTo>
                  <a:lnTo>
                    <a:pt x="101" y="305"/>
                  </a:lnTo>
                  <a:lnTo>
                    <a:pt x="101" y="292"/>
                  </a:lnTo>
                  <a:lnTo>
                    <a:pt x="101" y="284"/>
                  </a:lnTo>
                  <a:lnTo>
                    <a:pt x="98" y="271"/>
                  </a:lnTo>
                  <a:lnTo>
                    <a:pt x="98" y="262"/>
                  </a:lnTo>
                  <a:lnTo>
                    <a:pt x="98" y="249"/>
                  </a:lnTo>
                  <a:lnTo>
                    <a:pt x="98" y="241"/>
                  </a:lnTo>
                  <a:lnTo>
                    <a:pt x="94" y="228"/>
                  </a:lnTo>
                  <a:lnTo>
                    <a:pt x="94" y="220"/>
                  </a:lnTo>
                  <a:lnTo>
                    <a:pt x="94" y="207"/>
                  </a:lnTo>
                  <a:lnTo>
                    <a:pt x="94" y="199"/>
                  </a:lnTo>
                  <a:lnTo>
                    <a:pt x="90" y="186"/>
                  </a:lnTo>
                  <a:lnTo>
                    <a:pt x="90" y="178"/>
                  </a:lnTo>
                  <a:lnTo>
                    <a:pt x="88" y="169"/>
                  </a:lnTo>
                  <a:lnTo>
                    <a:pt x="88" y="161"/>
                  </a:lnTo>
                  <a:lnTo>
                    <a:pt x="84" y="161"/>
                  </a:lnTo>
                  <a:lnTo>
                    <a:pt x="80" y="161"/>
                  </a:lnTo>
                  <a:lnTo>
                    <a:pt x="80" y="165"/>
                  </a:lnTo>
                  <a:lnTo>
                    <a:pt x="76" y="165"/>
                  </a:lnTo>
                  <a:lnTo>
                    <a:pt x="76" y="166"/>
                  </a:lnTo>
                  <a:lnTo>
                    <a:pt x="72" y="166"/>
                  </a:lnTo>
                  <a:lnTo>
                    <a:pt x="72" y="171"/>
                  </a:lnTo>
                  <a:lnTo>
                    <a:pt x="68" y="171"/>
                  </a:lnTo>
                  <a:lnTo>
                    <a:pt x="63" y="171"/>
                  </a:lnTo>
                  <a:lnTo>
                    <a:pt x="59" y="168"/>
                  </a:lnTo>
                  <a:lnTo>
                    <a:pt x="55" y="165"/>
                  </a:lnTo>
                  <a:lnTo>
                    <a:pt x="51" y="152"/>
                  </a:lnTo>
                  <a:lnTo>
                    <a:pt x="49" y="144"/>
                  </a:lnTo>
                  <a:lnTo>
                    <a:pt x="45" y="134"/>
                  </a:lnTo>
                  <a:lnTo>
                    <a:pt x="42" y="126"/>
                  </a:lnTo>
                  <a:lnTo>
                    <a:pt x="35" y="117"/>
                  </a:lnTo>
                  <a:lnTo>
                    <a:pt x="31" y="109"/>
                  </a:lnTo>
                  <a:lnTo>
                    <a:pt x="27" y="101"/>
                  </a:lnTo>
                  <a:lnTo>
                    <a:pt x="23" y="92"/>
                  </a:lnTo>
                  <a:lnTo>
                    <a:pt x="17" y="82"/>
                  </a:lnTo>
                  <a:lnTo>
                    <a:pt x="13" y="74"/>
                  </a:lnTo>
                  <a:lnTo>
                    <a:pt x="9" y="66"/>
                  </a:lnTo>
                  <a:lnTo>
                    <a:pt x="6" y="57"/>
                  </a:lnTo>
                  <a:lnTo>
                    <a:pt x="2" y="45"/>
                  </a:lnTo>
                  <a:lnTo>
                    <a:pt x="0" y="36"/>
                  </a:lnTo>
                  <a:lnTo>
                    <a:pt x="0" y="25"/>
                  </a:lnTo>
                  <a:lnTo>
                    <a:pt x="3" y="17"/>
                  </a:lnTo>
                  <a:lnTo>
                    <a:pt x="7" y="13"/>
                  </a:lnTo>
                  <a:lnTo>
                    <a:pt x="12" y="13"/>
                  </a:lnTo>
                  <a:lnTo>
                    <a:pt x="16" y="8"/>
                  </a:lnTo>
                  <a:lnTo>
                    <a:pt x="24" y="8"/>
                  </a:lnTo>
                  <a:lnTo>
                    <a:pt x="28" y="4"/>
                  </a:lnTo>
                  <a:lnTo>
                    <a:pt x="35" y="4"/>
                  </a:lnTo>
                  <a:lnTo>
                    <a:pt x="40" y="1"/>
                  </a:lnTo>
                  <a:lnTo>
                    <a:pt x="48" y="1"/>
                  </a:lnTo>
                  <a:lnTo>
                    <a:pt x="52" y="0"/>
                  </a:lnTo>
                  <a:lnTo>
                    <a:pt x="56" y="0"/>
                  </a:lnTo>
                  <a:lnTo>
                    <a:pt x="61" y="1"/>
                  </a:lnTo>
                  <a:lnTo>
                    <a:pt x="66" y="6"/>
                  </a:lnTo>
                  <a:lnTo>
                    <a:pt x="68" y="8"/>
                  </a:lnTo>
                  <a:lnTo>
                    <a:pt x="72" y="13"/>
                  </a:lnTo>
                  <a:lnTo>
                    <a:pt x="73" y="20"/>
                  </a:lnTo>
                  <a:lnTo>
                    <a:pt x="76" y="29"/>
                  </a:lnTo>
                  <a:close/>
                </a:path>
              </a:pathLst>
            </a:custGeom>
            <a:solidFill>
              <a:srgbClr val="67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1" name="Freeform 85"/>
            <p:cNvSpPr>
              <a:spLocks/>
            </p:cNvSpPr>
            <p:nvPr/>
          </p:nvSpPr>
          <p:spPr bwMode="auto">
            <a:xfrm>
              <a:off x="4991" y="816"/>
              <a:ext cx="267" cy="712"/>
            </a:xfrm>
            <a:custGeom>
              <a:avLst/>
              <a:gdLst>
                <a:gd name="T0" fmla="*/ 254 w 267"/>
                <a:gd name="T1" fmla="*/ 90 h 712"/>
                <a:gd name="T2" fmla="*/ 216 w 267"/>
                <a:gd name="T3" fmla="*/ 216 h 712"/>
                <a:gd name="T4" fmla="*/ 179 w 267"/>
                <a:gd name="T5" fmla="*/ 339 h 712"/>
                <a:gd name="T6" fmla="*/ 140 w 267"/>
                <a:gd name="T7" fmla="*/ 461 h 712"/>
                <a:gd name="T8" fmla="*/ 102 w 267"/>
                <a:gd name="T9" fmla="*/ 586 h 712"/>
                <a:gd name="T10" fmla="*/ 64 w 267"/>
                <a:gd name="T11" fmla="*/ 712 h 712"/>
                <a:gd name="T12" fmla="*/ 77 w 267"/>
                <a:gd name="T13" fmla="*/ 629 h 712"/>
                <a:gd name="T14" fmla="*/ 100 w 267"/>
                <a:gd name="T15" fmla="*/ 549 h 712"/>
                <a:gd name="T16" fmla="*/ 126 w 267"/>
                <a:gd name="T17" fmla="*/ 470 h 712"/>
                <a:gd name="T18" fmla="*/ 151 w 267"/>
                <a:gd name="T19" fmla="*/ 394 h 712"/>
                <a:gd name="T20" fmla="*/ 174 w 267"/>
                <a:gd name="T21" fmla="*/ 312 h 712"/>
                <a:gd name="T22" fmla="*/ 169 w 267"/>
                <a:gd name="T23" fmla="*/ 284 h 712"/>
                <a:gd name="T24" fmla="*/ 149 w 267"/>
                <a:gd name="T25" fmla="*/ 277 h 712"/>
                <a:gd name="T26" fmla="*/ 137 w 267"/>
                <a:gd name="T27" fmla="*/ 272 h 712"/>
                <a:gd name="T28" fmla="*/ 124 w 267"/>
                <a:gd name="T29" fmla="*/ 267 h 712"/>
                <a:gd name="T30" fmla="*/ 110 w 267"/>
                <a:gd name="T31" fmla="*/ 270 h 712"/>
                <a:gd name="T32" fmla="*/ 93 w 267"/>
                <a:gd name="T33" fmla="*/ 249 h 712"/>
                <a:gd name="T34" fmla="*/ 70 w 267"/>
                <a:gd name="T35" fmla="*/ 313 h 712"/>
                <a:gd name="T36" fmla="*/ 56 w 267"/>
                <a:gd name="T37" fmla="*/ 384 h 712"/>
                <a:gd name="T38" fmla="*/ 43 w 267"/>
                <a:gd name="T39" fmla="*/ 454 h 712"/>
                <a:gd name="T40" fmla="*/ 30 w 267"/>
                <a:gd name="T41" fmla="*/ 527 h 712"/>
                <a:gd name="T42" fmla="*/ 16 w 267"/>
                <a:gd name="T43" fmla="*/ 597 h 712"/>
                <a:gd name="T44" fmla="*/ 4 w 267"/>
                <a:gd name="T45" fmla="*/ 580 h 712"/>
                <a:gd name="T46" fmla="*/ 25 w 267"/>
                <a:gd name="T47" fmla="*/ 465 h 712"/>
                <a:gd name="T48" fmla="*/ 49 w 267"/>
                <a:gd name="T49" fmla="*/ 349 h 712"/>
                <a:gd name="T50" fmla="*/ 74 w 267"/>
                <a:gd name="T51" fmla="*/ 232 h 712"/>
                <a:gd name="T52" fmla="*/ 100 w 267"/>
                <a:gd name="T53" fmla="*/ 118 h 712"/>
                <a:gd name="T54" fmla="*/ 127 w 267"/>
                <a:gd name="T55" fmla="*/ 5 h 712"/>
                <a:gd name="T56" fmla="*/ 127 w 267"/>
                <a:gd name="T57" fmla="*/ 2 h 712"/>
                <a:gd name="T58" fmla="*/ 127 w 267"/>
                <a:gd name="T59" fmla="*/ 2 h 712"/>
                <a:gd name="T60" fmla="*/ 131 w 267"/>
                <a:gd name="T61" fmla="*/ 5 h 712"/>
                <a:gd name="T62" fmla="*/ 133 w 267"/>
                <a:gd name="T63" fmla="*/ 8 h 712"/>
                <a:gd name="T64" fmla="*/ 133 w 267"/>
                <a:gd name="T65" fmla="*/ 8 h 712"/>
                <a:gd name="T66" fmla="*/ 128 w 267"/>
                <a:gd name="T67" fmla="*/ 32 h 712"/>
                <a:gd name="T68" fmla="*/ 120 w 267"/>
                <a:gd name="T69" fmla="*/ 63 h 712"/>
                <a:gd name="T70" fmla="*/ 116 w 267"/>
                <a:gd name="T71" fmla="*/ 100 h 712"/>
                <a:gd name="T72" fmla="*/ 107 w 267"/>
                <a:gd name="T73" fmla="*/ 131 h 712"/>
                <a:gd name="T74" fmla="*/ 106 w 267"/>
                <a:gd name="T75" fmla="*/ 165 h 712"/>
                <a:gd name="T76" fmla="*/ 107 w 267"/>
                <a:gd name="T77" fmla="*/ 176 h 712"/>
                <a:gd name="T78" fmla="*/ 120 w 267"/>
                <a:gd name="T79" fmla="*/ 144 h 712"/>
                <a:gd name="T80" fmla="*/ 128 w 267"/>
                <a:gd name="T81" fmla="*/ 107 h 712"/>
                <a:gd name="T82" fmla="*/ 137 w 267"/>
                <a:gd name="T83" fmla="*/ 74 h 712"/>
                <a:gd name="T84" fmla="*/ 145 w 267"/>
                <a:gd name="T85" fmla="*/ 40 h 712"/>
                <a:gd name="T86" fmla="*/ 158 w 267"/>
                <a:gd name="T87" fmla="*/ 11 h 712"/>
                <a:gd name="T88" fmla="*/ 170 w 267"/>
                <a:gd name="T89" fmla="*/ 1 h 712"/>
                <a:gd name="T90" fmla="*/ 186 w 267"/>
                <a:gd name="T91" fmla="*/ 0 h 712"/>
                <a:gd name="T92" fmla="*/ 202 w 267"/>
                <a:gd name="T93" fmla="*/ 1 h 712"/>
                <a:gd name="T94" fmla="*/ 222 w 267"/>
                <a:gd name="T95" fmla="*/ 4 h 712"/>
                <a:gd name="T96" fmla="*/ 242 w 267"/>
                <a:gd name="T97" fmla="*/ 1 h 7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7"/>
                <a:gd name="T148" fmla="*/ 0 h 712"/>
                <a:gd name="T149" fmla="*/ 267 w 267"/>
                <a:gd name="T150" fmla="*/ 712 h 7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7" h="712">
                  <a:moveTo>
                    <a:pt x="250" y="1"/>
                  </a:moveTo>
                  <a:lnTo>
                    <a:pt x="267" y="53"/>
                  </a:lnTo>
                  <a:lnTo>
                    <a:pt x="254" y="90"/>
                  </a:lnTo>
                  <a:lnTo>
                    <a:pt x="242" y="132"/>
                  </a:lnTo>
                  <a:lnTo>
                    <a:pt x="229" y="174"/>
                  </a:lnTo>
                  <a:lnTo>
                    <a:pt x="216" y="216"/>
                  </a:lnTo>
                  <a:lnTo>
                    <a:pt x="204" y="256"/>
                  </a:lnTo>
                  <a:lnTo>
                    <a:pt x="191" y="298"/>
                  </a:lnTo>
                  <a:lnTo>
                    <a:pt x="179" y="339"/>
                  </a:lnTo>
                  <a:lnTo>
                    <a:pt x="166" y="381"/>
                  </a:lnTo>
                  <a:lnTo>
                    <a:pt x="152" y="419"/>
                  </a:lnTo>
                  <a:lnTo>
                    <a:pt x="140" y="461"/>
                  </a:lnTo>
                  <a:lnTo>
                    <a:pt x="127" y="503"/>
                  </a:lnTo>
                  <a:lnTo>
                    <a:pt x="114" y="545"/>
                  </a:lnTo>
                  <a:lnTo>
                    <a:pt x="102" y="586"/>
                  </a:lnTo>
                  <a:lnTo>
                    <a:pt x="89" y="628"/>
                  </a:lnTo>
                  <a:lnTo>
                    <a:pt x="77" y="670"/>
                  </a:lnTo>
                  <a:lnTo>
                    <a:pt x="64" y="712"/>
                  </a:lnTo>
                  <a:lnTo>
                    <a:pt x="67" y="682"/>
                  </a:lnTo>
                  <a:lnTo>
                    <a:pt x="71" y="657"/>
                  </a:lnTo>
                  <a:lnTo>
                    <a:pt x="77" y="629"/>
                  </a:lnTo>
                  <a:lnTo>
                    <a:pt x="85" y="604"/>
                  </a:lnTo>
                  <a:lnTo>
                    <a:pt x="92" y="574"/>
                  </a:lnTo>
                  <a:lnTo>
                    <a:pt x="100" y="549"/>
                  </a:lnTo>
                  <a:lnTo>
                    <a:pt x="109" y="524"/>
                  </a:lnTo>
                  <a:lnTo>
                    <a:pt x="117" y="499"/>
                  </a:lnTo>
                  <a:lnTo>
                    <a:pt x="126" y="470"/>
                  </a:lnTo>
                  <a:lnTo>
                    <a:pt x="134" y="444"/>
                  </a:lnTo>
                  <a:lnTo>
                    <a:pt x="142" y="419"/>
                  </a:lnTo>
                  <a:lnTo>
                    <a:pt x="151" y="394"/>
                  </a:lnTo>
                  <a:lnTo>
                    <a:pt x="158" y="365"/>
                  </a:lnTo>
                  <a:lnTo>
                    <a:pt x="166" y="339"/>
                  </a:lnTo>
                  <a:lnTo>
                    <a:pt x="174" y="312"/>
                  </a:lnTo>
                  <a:lnTo>
                    <a:pt x="183" y="286"/>
                  </a:lnTo>
                  <a:lnTo>
                    <a:pt x="174" y="284"/>
                  </a:lnTo>
                  <a:lnTo>
                    <a:pt x="169" y="284"/>
                  </a:lnTo>
                  <a:lnTo>
                    <a:pt x="160" y="281"/>
                  </a:lnTo>
                  <a:lnTo>
                    <a:pt x="156" y="281"/>
                  </a:lnTo>
                  <a:lnTo>
                    <a:pt x="149" y="277"/>
                  </a:lnTo>
                  <a:lnTo>
                    <a:pt x="145" y="277"/>
                  </a:lnTo>
                  <a:lnTo>
                    <a:pt x="141" y="272"/>
                  </a:lnTo>
                  <a:lnTo>
                    <a:pt x="137" y="272"/>
                  </a:lnTo>
                  <a:lnTo>
                    <a:pt x="133" y="268"/>
                  </a:lnTo>
                  <a:lnTo>
                    <a:pt x="128" y="268"/>
                  </a:lnTo>
                  <a:lnTo>
                    <a:pt x="124" y="267"/>
                  </a:lnTo>
                  <a:lnTo>
                    <a:pt x="120" y="267"/>
                  </a:lnTo>
                  <a:lnTo>
                    <a:pt x="114" y="267"/>
                  </a:lnTo>
                  <a:lnTo>
                    <a:pt x="110" y="270"/>
                  </a:lnTo>
                  <a:lnTo>
                    <a:pt x="106" y="272"/>
                  </a:lnTo>
                  <a:lnTo>
                    <a:pt x="102" y="278"/>
                  </a:lnTo>
                  <a:lnTo>
                    <a:pt x="93" y="249"/>
                  </a:lnTo>
                  <a:lnTo>
                    <a:pt x="85" y="270"/>
                  </a:lnTo>
                  <a:lnTo>
                    <a:pt x="78" y="292"/>
                  </a:lnTo>
                  <a:lnTo>
                    <a:pt x="70" y="313"/>
                  </a:lnTo>
                  <a:lnTo>
                    <a:pt x="65" y="338"/>
                  </a:lnTo>
                  <a:lnTo>
                    <a:pt x="60" y="359"/>
                  </a:lnTo>
                  <a:lnTo>
                    <a:pt x="56" y="384"/>
                  </a:lnTo>
                  <a:lnTo>
                    <a:pt x="51" y="408"/>
                  </a:lnTo>
                  <a:lnTo>
                    <a:pt x="47" y="433"/>
                  </a:lnTo>
                  <a:lnTo>
                    <a:pt x="43" y="454"/>
                  </a:lnTo>
                  <a:lnTo>
                    <a:pt x="39" y="479"/>
                  </a:lnTo>
                  <a:lnTo>
                    <a:pt x="35" y="502"/>
                  </a:lnTo>
                  <a:lnTo>
                    <a:pt x="30" y="527"/>
                  </a:lnTo>
                  <a:lnTo>
                    <a:pt x="25" y="548"/>
                  </a:lnTo>
                  <a:lnTo>
                    <a:pt x="21" y="573"/>
                  </a:lnTo>
                  <a:lnTo>
                    <a:pt x="16" y="597"/>
                  </a:lnTo>
                  <a:lnTo>
                    <a:pt x="12" y="622"/>
                  </a:lnTo>
                  <a:lnTo>
                    <a:pt x="0" y="622"/>
                  </a:lnTo>
                  <a:lnTo>
                    <a:pt x="4" y="580"/>
                  </a:lnTo>
                  <a:lnTo>
                    <a:pt x="11" y="542"/>
                  </a:lnTo>
                  <a:lnTo>
                    <a:pt x="16" y="503"/>
                  </a:lnTo>
                  <a:lnTo>
                    <a:pt x="25" y="465"/>
                  </a:lnTo>
                  <a:lnTo>
                    <a:pt x="32" y="425"/>
                  </a:lnTo>
                  <a:lnTo>
                    <a:pt x="40" y="387"/>
                  </a:lnTo>
                  <a:lnTo>
                    <a:pt x="49" y="349"/>
                  </a:lnTo>
                  <a:lnTo>
                    <a:pt x="57" y="312"/>
                  </a:lnTo>
                  <a:lnTo>
                    <a:pt x="65" y="270"/>
                  </a:lnTo>
                  <a:lnTo>
                    <a:pt x="74" y="232"/>
                  </a:lnTo>
                  <a:lnTo>
                    <a:pt x="82" y="194"/>
                  </a:lnTo>
                  <a:lnTo>
                    <a:pt x="92" y="156"/>
                  </a:lnTo>
                  <a:lnTo>
                    <a:pt x="100" y="118"/>
                  </a:lnTo>
                  <a:lnTo>
                    <a:pt x="109" y="81"/>
                  </a:lnTo>
                  <a:lnTo>
                    <a:pt x="117" y="43"/>
                  </a:lnTo>
                  <a:lnTo>
                    <a:pt x="127" y="5"/>
                  </a:lnTo>
                  <a:lnTo>
                    <a:pt x="127" y="2"/>
                  </a:lnTo>
                  <a:lnTo>
                    <a:pt x="131" y="5"/>
                  </a:lnTo>
                  <a:lnTo>
                    <a:pt x="133" y="8"/>
                  </a:lnTo>
                  <a:lnTo>
                    <a:pt x="135" y="11"/>
                  </a:lnTo>
                  <a:lnTo>
                    <a:pt x="131" y="19"/>
                  </a:lnTo>
                  <a:lnTo>
                    <a:pt x="128" y="32"/>
                  </a:lnTo>
                  <a:lnTo>
                    <a:pt x="124" y="42"/>
                  </a:lnTo>
                  <a:lnTo>
                    <a:pt x="124" y="54"/>
                  </a:lnTo>
                  <a:lnTo>
                    <a:pt x="120" y="63"/>
                  </a:lnTo>
                  <a:lnTo>
                    <a:pt x="120" y="75"/>
                  </a:lnTo>
                  <a:lnTo>
                    <a:pt x="116" y="88"/>
                  </a:lnTo>
                  <a:lnTo>
                    <a:pt x="116" y="100"/>
                  </a:lnTo>
                  <a:lnTo>
                    <a:pt x="112" y="109"/>
                  </a:lnTo>
                  <a:lnTo>
                    <a:pt x="112" y="121"/>
                  </a:lnTo>
                  <a:lnTo>
                    <a:pt x="107" y="131"/>
                  </a:lnTo>
                  <a:lnTo>
                    <a:pt x="107" y="144"/>
                  </a:lnTo>
                  <a:lnTo>
                    <a:pt x="106" y="152"/>
                  </a:lnTo>
                  <a:lnTo>
                    <a:pt x="106" y="165"/>
                  </a:lnTo>
                  <a:lnTo>
                    <a:pt x="106" y="176"/>
                  </a:lnTo>
                  <a:lnTo>
                    <a:pt x="106" y="188"/>
                  </a:lnTo>
                  <a:lnTo>
                    <a:pt x="107" y="176"/>
                  </a:lnTo>
                  <a:lnTo>
                    <a:pt x="112" y="165"/>
                  </a:lnTo>
                  <a:lnTo>
                    <a:pt x="116" y="152"/>
                  </a:lnTo>
                  <a:lnTo>
                    <a:pt x="120" y="144"/>
                  </a:lnTo>
                  <a:lnTo>
                    <a:pt x="120" y="131"/>
                  </a:lnTo>
                  <a:lnTo>
                    <a:pt x="124" y="120"/>
                  </a:lnTo>
                  <a:lnTo>
                    <a:pt x="128" y="107"/>
                  </a:lnTo>
                  <a:lnTo>
                    <a:pt x="133" y="99"/>
                  </a:lnTo>
                  <a:lnTo>
                    <a:pt x="133" y="86"/>
                  </a:lnTo>
                  <a:lnTo>
                    <a:pt x="137" y="74"/>
                  </a:lnTo>
                  <a:lnTo>
                    <a:pt x="138" y="61"/>
                  </a:lnTo>
                  <a:lnTo>
                    <a:pt x="142" y="53"/>
                  </a:lnTo>
                  <a:lnTo>
                    <a:pt x="145" y="40"/>
                  </a:lnTo>
                  <a:lnTo>
                    <a:pt x="149" y="30"/>
                  </a:lnTo>
                  <a:lnTo>
                    <a:pt x="154" y="19"/>
                  </a:lnTo>
                  <a:lnTo>
                    <a:pt x="158" y="11"/>
                  </a:lnTo>
                  <a:lnTo>
                    <a:pt x="162" y="7"/>
                  </a:lnTo>
                  <a:lnTo>
                    <a:pt x="166" y="4"/>
                  </a:lnTo>
                  <a:lnTo>
                    <a:pt x="170" y="1"/>
                  </a:lnTo>
                  <a:lnTo>
                    <a:pt x="176" y="1"/>
                  </a:lnTo>
                  <a:lnTo>
                    <a:pt x="180" y="0"/>
                  </a:lnTo>
                  <a:lnTo>
                    <a:pt x="186" y="0"/>
                  </a:lnTo>
                  <a:lnTo>
                    <a:pt x="190" y="0"/>
                  </a:lnTo>
                  <a:lnTo>
                    <a:pt x="198" y="1"/>
                  </a:lnTo>
                  <a:lnTo>
                    <a:pt x="202" y="1"/>
                  </a:lnTo>
                  <a:lnTo>
                    <a:pt x="209" y="1"/>
                  </a:lnTo>
                  <a:lnTo>
                    <a:pt x="214" y="1"/>
                  </a:lnTo>
                  <a:lnTo>
                    <a:pt x="222" y="4"/>
                  </a:lnTo>
                  <a:lnTo>
                    <a:pt x="226" y="2"/>
                  </a:lnTo>
                  <a:lnTo>
                    <a:pt x="235" y="2"/>
                  </a:lnTo>
                  <a:lnTo>
                    <a:pt x="242" y="1"/>
                  </a:lnTo>
                  <a:lnTo>
                    <a:pt x="250" y="1"/>
                  </a:lnTo>
                  <a:close/>
                </a:path>
              </a:pathLst>
            </a:custGeom>
            <a:solidFill>
              <a:srgbClr val="9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2" name="Freeform 86"/>
            <p:cNvSpPr>
              <a:spLocks/>
            </p:cNvSpPr>
            <p:nvPr/>
          </p:nvSpPr>
          <p:spPr bwMode="auto">
            <a:xfrm>
              <a:off x="4705" y="814"/>
              <a:ext cx="112" cy="348"/>
            </a:xfrm>
            <a:custGeom>
              <a:avLst/>
              <a:gdLst>
                <a:gd name="T0" fmla="*/ 87 w 112"/>
                <a:gd name="T1" fmla="*/ 7 h 348"/>
                <a:gd name="T2" fmla="*/ 87 w 112"/>
                <a:gd name="T3" fmla="*/ 7 h 348"/>
                <a:gd name="T4" fmla="*/ 87 w 112"/>
                <a:gd name="T5" fmla="*/ 9 h 348"/>
                <a:gd name="T6" fmla="*/ 87 w 112"/>
                <a:gd name="T7" fmla="*/ 9 h 348"/>
                <a:gd name="T8" fmla="*/ 90 w 112"/>
                <a:gd name="T9" fmla="*/ 11 h 348"/>
                <a:gd name="T10" fmla="*/ 90 w 112"/>
                <a:gd name="T11" fmla="*/ 11 h 348"/>
                <a:gd name="T12" fmla="*/ 91 w 112"/>
                <a:gd name="T13" fmla="*/ 13 h 348"/>
                <a:gd name="T14" fmla="*/ 91 w 112"/>
                <a:gd name="T15" fmla="*/ 13 h 348"/>
                <a:gd name="T16" fmla="*/ 102 w 112"/>
                <a:gd name="T17" fmla="*/ 13 h 348"/>
                <a:gd name="T18" fmla="*/ 98 w 112"/>
                <a:gd name="T19" fmla="*/ 280 h 348"/>
                <a:gd name="T20" fmla="*/ 84 w 112"/>
                <a:gd name="T21" fmla="*/ 188 h 348"/>
                <a:gd name="T22" fmla="*/ 73 w 112"/>
                <a:gd name="T23" fmla="*/ 186 h 348"/>
                <a:gd name="T24" fmla="*/ 66 w 112"/>
                <a:gd name="T25" fmla="*/ 181 h 348"/>
                <a:gd name="T26" fmla="*/ 63 w 112"/>
                <a:gd name="T27" fmla="*/ 172 h 348"/>
                <a:gd name="T28" fmla="*/ 59 w 112"/>
                <a:gd name="T29" fmla="*/ 160 h 348"/>
                <a:gd name="T30" fmla="*/ 56 w 112"/>
                <a:gd name="T31" fmla="*/ 150 h 348"/>
                <a:gd name="T32" fmla="*/ 52 w 112"/>
                <a:gd name="T33" fmla="*/ 141 h 348"/>
                <a:gd name="T34" fmla="*/ 41 w 112"/>
                <a:gd name="T35" fmla="*/ 140 h 348"/>
                <a:gd name="T36" fmla="*/ 31 w 112"/>
                <a:gd name="T37" fmla="*/ 136 h 348"/>
                <a:gd name="T38" fmla="*/ 31 w 112"/>
                <a:gd name="T39" fmla="*/ 126 h 348"/>
                <a:gd name="T40" fmla="*/ 27 w 112"/>
                <a:gd name="T41" fmla="*/ 113 h 348"/>
                <a:gd name="T42" fmla="*/ 27 w 112"/>
                <a:gd name="T43" fmla="*/ 105 h 348"/>
                <a:gd name="T44" fmla="*/ 24 w 112"/>
                <a:gd name="T45" fmla="*/ 92 h 348"/>
                <a:gd name="T46" fmla="*/ 24 w 112"/>
                <a:gd name="T47" fmla="*/ 84 h 348"/>
                <a:gd name="T48" fmla="*/ 24 w 112"/>
                <a:gd name="T49" fmla="*/ 72 h 348"/>
                <a:gd name="T50" fmla="*/ 24 w 112"/>
                <a:gd name="T51" fmla="*/ 63 h 348"/>
                <a:gd name="T52" fmla="*/ 18 w 112"/>
                <a:gd name="T53" fmla="*/ 67 h 348"/>
                <a:gd name="T54" fmla="*/ 18 w 112"/>
                <a:gd name="T55" fmla="*/ 101 h 348"/>
                <a:gd name="T56" fmla="*/ 18 w 112"/>
                <a:gd name="T57" fmla="*/ 136 h 348"/>
                <a:gd name="T58" fmla="*/ 18 w 112"/>
                <a:gd name="T59" fmla="*/ 171 h 348"/>
                <a:gd name="T60" fmla="*/ 18 w 112"/>
                <a:gd name="T61" fmla="*/ 209 h 348"/>
                <a:gd name="T62" fmla="*/ 18 w 112"/>
                <a:gd name="T63" fmla="*/ 242 h 348"/>
                <a:gd name="T64" fmla="*/ 18 w 112"/>
                <a:gd name="T65" fmla="*/ 280 h 348"/>
                <a:gd name="T66" fmla="*/ 18 w 112"/>
                <a:gd name="T67" fmla="*/ 314 h 348"/>
                <a:gd name="T68" fmla="*/ 18 w 112"/>
                <a:gd name="T69" fmla="*/ 348 h 348"/>
                <a:gd name="T70" fmla="*/ 10 w 112"/>
                <a:gd name="T71" fmla="*/ 307 h 348"/>
                <a:gd name="T72" fmla="*/ 6 w 112"/>
                <a:gd name="T73" fmla="*/ 265 h 348"/>
                <a:gd name="T74" fmla="*/ 2 w 112"/>
                <a:gd name="T75" fmla="*/ 223 h 348"/>
                <a:gd name="T76" fmla="*/ 2 w 112"/>
                <a:gd name="T77" fmla="*/ 181 h 348"/>
                <a:gd name="T78" fmla="*/ 0 w 112"/>
                <a:gd name="T79" fmla="*/ 134 h 348"/>
                <a:gd name="T80" fmla="*/ 0 w 112"/>
                <a:gd name="T81" fmla="*/ 92 h 348"/>
                <a:gd name="T82" fmla="*/ 0 w 112"/>
                <a:gd name="T83" fmla="*/ 49 h 348"/>
                <a:gd name="T84" fmla="*/ 2 w 112"/>
                <a:gd name="T85" fmla="*/ 7 h 348"/>
                <a:gd name="T86" fmla="*/ 10 w 112"/>
                <a:gd name="T87" fmla="*/ 11 h 348"/>
                <a:gd name="T88" fmla="*/ 20 w 112"/>
                <a:gd name="T89" fmla="*/ 14 h 348"/>
                <a:gd name="T90" fmla="*/ 28 w 112"/>
                <a:gd name="T91" fmla="*/ 11 h 348"/>
                <a:gd name="T92" fmla="*/ 41 w 112"/>
                <a:gd name="T93" fmla="*/ 9 h 348"/>
                <a:gd name="T94" fmla="*/ 49 w 112"/>
                <a:gd name="T95" fmla="*/ 3 h 348"/>
                <a:gd name="T96" fmla="*/ 62 w 112"/>
                <a:gd name="T97" fmla="*/ 0 h 348"/>
                <a:gd name="T98" fmla="*/ 74 w 112"/>
                <a:gd name="T99" fmla="*/ 0 h 348"/>
                <a:gd name="T100" fmla="*/ 90 w 112"/>
                <a:gd name="T101" fmla="*/ 7 h 34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348"/>
                <a:gd name="T155" fmla="*/ 112 w 112"/>
                <a:gd name="T156" fmla="*/ 348 h 34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348">
                  <a:moveTo>
                    <a:pt x="90" y="7"/>
                  </a:moveTo>
                  <a:lnTo>
                    <a:pt x="87" y="7"/>
                  </a:lnTo>
                  <a:lnTo>
                    <a:pt x="87" y="9"/>
                  </a:lnTo>
                  <a:lnTo>
                    <a:pt x="90" y="11"/>
                  </a:lnTo>
                  <a:lnTo>
                    <a:pt x="91" y="13"/>
                  </a:lnTo>
                  <a:lnTo>
                    <a:pt x="94" y="17"/>
                  </a:lnTo>
                  <a:lnTo>
                    <a:pt x="102" y="13"/>
                  </a:lnTo>
                  <a:lnTo>
                    <a:pt x="112" y="25"/>
                  </a:lnTo>
                  <a:lnTo>
                    <a:pt x="98" y="280"/>
                  </a:lnTo>
                  <a:lnTo>
                    <a:pt x="94" y="186"/>
                  </a:lnTo>
                  <a:lnTo>
                    <a:pt x="84" y="188"/>
                  </a:lnTo>
                  <a:lnTo>
                    <a:pt x="77" y="189"/>
                  </a:lnTo>
                  <a:lnTo>
                    <a:pt x="73" y="186"/>
                  </a:lnTo>
                  <a:lnTo>
                    <a:pt x="70" y="186"/>
                  </a:lnTo>
                  <a:lnTo>
                    <a:pt x="66" y="181"/>
                  </a:lnTo>
                  <a:lnTo>
                    <a:pt x="65" y="176"/>
                  </a:lnTo>
                  <a:lnTo>
                    <a:pt x="63" y="172"/>
                  </a:lnTo>
                  <a:lnTo>
                    <a:pt x="63" y="168"/>
                  </a:lnTo>
                  <a:lnTo>
                    <a:pt x="59" y="160"/>
                  </a:lnTo>
                  <a:lnTo>
                    <a:pt x="59" y="155"/>
                  </a:lnTo>
                  <a:lnTo>
                    <a:pt x="56" y="150"/>
                  </a:lnTo>
                  <a:lnTo>
                    <a:pt x="56" y="146"/>
                  </a:lnTo>
                  <a:lnTo>
                    <a:pt x="52" y="141"/>
                  </a:lnTo>
                  <a:lnTo>
                    <a:pt x="48" y="140"/>
                  </a:lnTo>
                  <a:lnTo>
                    <a:pt x="41" y="140"/>
                  </a:lnTo>
                  <a:lnTo>
                    <a:pt x="35" y="144"/>
                  </a:lnTo>
                  <a:lnTo>
                    <a:pt x="31" y="136"/>
                  </a:lnTo>
                  <a:lnTo>
                    <a:pt x="31" y="132"/>
                  </a:lnTo>
                  <a:lnTo>
                    <a:pt x="31" y="126"/>
                  </a:lnTo>
                  <a:lnTo>
                    <a:pt x="31" y="122"/>
                  </a:lnTo>
                  <a:lnTo>
                    <a:pt x="27" y="113"/>
                  </a:lnTo>
                  <a:lnTo>
                    <a:pt x="27" y="109"/>
                  </a:lnTo>
                  <a:lnTo>
                    <a:pt x="27" y="105"/>
                  </a:lnTo>
                  <a:lnTo>
                    <a:pt x="27" y="101"/>
                  </a:lnTo>
                  <a:lnTo>
                    <a:pt x="24" y="92"/>
                  </a:lnTo>
                  <a:lnTo>
                    <a:pt x="24" y="88"/>
                  </a:lnTo>
                  <a:lnTo>
                    <a:pt x="24" y="84"/>
                  </a:lnTo>
                  <a:lnTo>
                    <a:pt x="24" y="80"/>
                  </a:lnTo>
                  <a:lnTo>
                    <a:pt x="24" y="72"/>
                  </a:lnTo>
                  <a:lnTo>
                    <a:pt x="24" y="67"/>
                  </a:lnTo>
                  <a:lnTo>
                    <a:pt x="24" y="63"/>
                  </a:lnTo>
                  <a:lnTo>
                    <a:pt x="27" y="59"/>
                  </a:lnTo>
                  <a:lnTo>
                    <a:pt x="18" y="67"/>
                  </a:lnTo>
                  <a:lnTo>
                    <a:pt x="18" y="84"/>
                  </a:lnTo>
                  <a:lnTo>
                    <a:pt x="18" y="101"/>
                  </a:lnTo>
                  <a:lnTo>
                    <a:pt x="18" y="118"/>
                  </a:lnTo>
                  <a:lnTo>
                    <a:pt x="18" y="136"/>
                  </a:lnTo>
                  <a:lnTo>
                    <a:pt x="18" y="153"/>
                  </a:lnTo>
                  <a:lnTo>
                    <a:pt x="18" y="171"/>
                  </a:lnTo>
                  <a:lnTo>
                    <a:pt x="18" y="188"/>
                  </a:lnTo>
                  <a:lnTo>
                    <a:pt x="18" y="209"/>
                  </a:lnTo>
                  <a:lnTo>
                    <a:pt x="18" y="225"/>
                  </a:lnTo>
                  <a:lnTo>
                    <a:pt x="18" y="242"/>
                  </a:lnTo>
                  <a:lnTo>
                    <a:pt x="18" y="259"/>
                  </a:lnTo>
                  <a:lnTo>
                    <a:pt x="18" y="280"/>
                  </a:lnTo>
                  <a:lnTo>
                    <a:pt x="18" y="297"/>
                  </a:lnTo>
                  <a:lnTo>
                    <a:pt x="18" y="314"/>
                  </a:lnTo>
                  <a:lnTo>
                    <a:pt x="18" y="330"/>
                  </a:lnTo>
                  <a:lnTo>
                    <a:pt x="18" y="348"/>
                  </a:lnTo>
                  <a:lnTo>
                    <a:pt x="14" y="327"/>
                  </a:lnTo>
                  <a:lnTo>
                    <a:pt x="10" y="307"/>
                  </a:lnTo>
                  <a:lnTo>
                    <a:pt x="6" y="286"/>
                  </a:lnTo>
                  <a:lnTo>
                    <a:pt x="6" y="265"/>
                  </a:lnTo>
                  <a:lnTo>
                    <a:pt x="2" y="244"/>
                  </a:lnTo>
                  <a:lnTo>
                    <a:pt x="2" y="223"/>
                  </a:lnTo>
                  <a:lnTo>
                    <a:pt x="2" y="202"/>
                  </a:lnTo>
                  <a:lnTo>
                    <a:pt x="2" y="181"/>
                  </a:lnTo>
                  <a:lnTo>
                    <a:pt x="0" y="155"/>
                  </a:lnTo>
                  <a:lnTo>
                    <a:pt x="0" y="134"/>
                  </a:lnTo>
                  <a:lnTo>
                    <a:pt x="0" y="113"/>
                  </a:lnTo>
                  <a:lnTo>
                    <a:pt x="0" y="92"/>
                  </a:lnTo>
                  <a:lnTo>
                    <a:pt x="0" y="70"/>
                  </a:lnTo>
                  <a:lnTo>
                    <a:pt x="0" y="49"/>
                  </a:lnTo>
                  <a:lnTo>
                    <a:pt x="0" y="28"/>
                  </a:lnTo>
                  <a:lnTo>
                    <a:pt x="2" y="7"/>
                  </a:lnTo>
                  <a:lnTo>
                    <a:pt x="6" y="9"/>
                  </a:lnTo>
                  <a:lnTo>
                    <a:pt x="10" y="11"/>
                  </a:lnTo>
                  <a:lnTo>
                    <a:pt x="14" y="11"/>
                  </a:lnTo>
                  <a:lnTo>
                    <a:pt x="20" y="14"/>
                  </a:lnTo>
                  <a:lnTo>
                    <a:pt x="24" y="11"/>
                  </a:lnTo>
                  <a:lnTo>
                    <a:pt x="28" y="11"/>
                  </a:lnTo>
                  <a:lnTo>
                    <a:pt x="32" y="9"/>
                  </a:lnTo>
                  <a:lnTo>
                    <a:pt x="41" y="9"/>
                  </a:lnTo>
                  <a:lnTo>
                    <a:pt x="45" y="4"/>
                  </a:lnTo>
                  <a:lnTo>
                    <a:pt x="49" y="3"/>
                  </a:lnTo>
                  <a:lnTo>
                    <a:pt x="53" y="0"/>
                  </a:lnTo>
                  <a:lnTo>
                    <a:pt x="62" y="0"/>
                  </a:lnTo>
                  <a:lnTo>
                    <a:pt x="66" y="0"/>
                  </a:lnTo>
                  <a:lnTo>
                    <a:pt x="74" y="0"/>
                  </a:lnTo>
                  <a:lnTo>
                    <a:pt x="81" y="3"/>
                  </a:lnTo>
                  <a:lnTo>
                    <a:pt x="90" y="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3" name="Freeform 87"/>
            <p:cNvSpPr>
              <a:spLocks/>
            </p:cNvSpPr>
            <p:nvPr/>
          </p:nvSpPr>
          <p:spPr bwMode="auto">
            <a:xfrm>
              <a:off x="4930" y="817"/>
              <a:ext cx="154" cy="260"/>
            </a:xfrm>
            <a:custGeom>
              <a:avLst/>
              <a:gdLst>
                <a:gd name="T0" fmla="*/ 146 w 154"/>
                <a:gd name="T1" fmla="*/ 10 h 260"/>
                <a:gd name="T2" fmla="*/ 108 w 154"/>
                <a:gd name="T3" fmla="*/ 260 h 260"/>
                <a:gd name="T4" fmla="*/ 98 w 154"/>
                <a:gd name="T5" fmla="*/ 200 h 260"/>
                <a:gd name="T6" fmla="*/ 90 w 154"/>
                <a:gd name="T7" fmla="*/ 196 h 260"/>
                <a:gd name="T8" fmla="*/ 83 w 154"/>
                <a:gd name="T9" fmla="*/ 192 h 260"/>
                <a:gd name="T10" fmla="*/ 75 w 154"/>
                <a:gd name="T11" fmla="*/ 186 h 260"/>
                <a:gd name="T12" fmla="*/ 69 w 154"/>
                <a:gd name="T13" fmla="*/ 182 h 260"/>
                <a:gd name="T14" fmla="*/ 61 w 154"/>
                <a:gd name="T15" fmla="*/ 175 h 260"/>
                <a:gd name="T16" fmla="*/ 54 w 154"/>
                <a:gd name="T17" fmla="*/ 171 h 260"/>
                <a:gd name="T18" fmla="*/ 48 w 154"/>
                <a:gd name="T19" fmla="*/ 171 h 260"/>
                <a:gd name="T20" fmla="*/ 35 w 154"/>
                <a:gd name="T21" fmla="*/ 166 h 260"/>
                <a:gd name="T22" fmla="*/ 35 w 154"/>
                <a:gd name="T23" fmla="*/ 60 h 260"/>
                <a:gd name="T24" fmla="*/ 27 w 154"/>
                <a:gd name="T25" fmla="*/ 77 h 260"/>
                <a:gd name="T26" fmla="*/ 23 w 154"/>
                <a:gd name="T27" fmla="*/ 96 h 260"/>
                <a:gd name="T28" fmla="*/ 19 w 154"/>
                <a:gd name="T29" fmla="*/ 119 h 260"/>
                <a:gd name="T30" fmla="*/ 14 w 154"/>
                <a:gd name="T31" fmla="*/ 140 h 260"/>
                <a:gd name="T32" fmla="*/ 10 w 154"/>
                <a:gd name="T33" fmla="*/ 164 h 260"/>
                <a:gd name="T34" fmla="*/ 6 w 154"/>
                <a:gd name="T35" fmla="*/ 187 h 260"/>
                <a:gd name="T36" fmla="*/ 6 w 154"/>
                <a:gd name="T37" fmla="*/ 213 h 260"/>
                <a:gd name="T38" fmla="*/ 2 w 154"/>
                <a:gd name="T39" fmla="*/ 225 h 260"/>
                <a:gd name="T40" fmla="*/ 0 w 154"/>
                <a:gd name="T41" fmla="*/ 196 h 260"/>
                <a:gd name="T42" fmla="*/ 0 w 154"/>
                <a:gd name="T43" fmla="*/ 171 h 260"/>
                <a:gd name="T44" fmla="*/ 3 w 154"/>
                <a:gd name="T45" fmla="*/ 144 h 260"/>
                <a:gd name="T46" fmla="*/ 7 w 154"/>
                <a:gd name="T47" fmla="*/ 119 h 260"/>
                <a:gd name="T48" fmla="*/ 12 w 154"/>
                <a:gd name="T49" fmla="*/ 89 h 260"/>
                <a:gd name="T50" fmla="*/ 16 w 154"/>
                <a:gd name="T51" fmla="*/ 64 h 260"/>
                <a:gd name="T52" fmla="*/ 19 w 154"/>
                <a:gd name="T53" fmla="*/ 39 h 260"/>
                <a:gd name="T54" fmla="*/ 23 w 154"/>
                <a:gd name="T55" fmla="*/ 14 h 260"/>
                <a:gd name="T56" fmla="*/ 24 w 154"/>
                <a:gd name="T57" fmla="*/ 11 h 260"/>
                <a:gd name="T58" fmla="*/ 28 w 154"/>
                <a:gd name="T59" fmla="*/ 11 h 260"/>
                <a:gd name="T60" fmla="*/ 28 w 154"/>
                <a:gd name="T61" fmla="*/ 11 h 260"/>
                <a:gd name="T62" fmla="*/ 33 w 154"/>
                <a:gd name="T63" fmla="*/ 15 h 260"/>
                <a:gd name="T64" fmla="*/ 33 w 154"/>
                <a:gd name="T65" fmla="*/ 15 h 260"/>
                <a:gd name="T66" fmla="*/ 35 w 154"/>
                <a:gd name="T67" fmla="*/ 20 h 260"/>
                <a:gd name="T68" fmla="*/ 35 w 154"/>
                <a:gd name="T69" fmla="*/ 22 h 260"/>
                <a:gd name="T70" fmla="*/ 40 w 154"/>
                <a:gd name="T71" fmla="*/ 27 h 260"/>
                <a:gd name="T72" fmla="*/ 40 w 154"/>
                <a:gd name="T73" fmla="*/ 14 h 260"/>
                <a:gd name="T74" fmla="*/ 44 w 154"/>
                <a:gd name="T75" fmla="*/ 8 h 260"/>
                <a:gd name="T76" fmla="*/ 48 w 154"/>
                <a:gd name="T77" fmla="*/ 7 h 260"/>
                <a:gd name="T78" fmla="*/ 55 w 154"/>
                <a:gd name="T79" fmla="*/ 8 h 260"/>
                <a:gd name="T80" fmla="*/ 61 w 154"/>
                <a:gd name="T81" fmla="*/ 8 h 260"/>
                <a:gd name="T82" fmla="*/ 69 w 154"/>
                <a:gd name="T83" fmla="*/ 10 h 260"/>
                <a:gd name="T84" fmla="*/ 77 w 154"/>
                <a:gd name="T85" fmla="*/ 7 h 260"/>
                <a:gd name="T86" fmla="*/ 86 w 154"/>
                <a:gd name="T87" fmla="*/ 0 h 260"/>
                <a:gd name="T88" fmla="*/ 90 w 154"/>
                <a:gd name="T89" fmla="*/ 0 h 260"/>
                <a:gd name="T90" fmla="*/ 98 w 154"/>
                <a:gd name="T91" fmla="*/ 0 h 260"/>
                <a:gd name="T92" fmla="*/ 104 w 154"/>
                <a:gd name="T93" fmla="*/ 0 h 260"/>
                <a:gd name="T94" fmla="*/ 112 w 154"/>
                <a:gd name="T95" fmla="*/ 3 h 260"/>
                <a:gd name="T96" fmla="*/ 117 w 154"/>
                <a:gd name="T97" fmla="*/ 4 h 260"/>
                <a:gd name="T98" fmla="*/ 125 w 154"/>
                <a:gd name="T99" fmla="*/ 8 h 260"/>
                <a:gd name="T100" fmla="*/ 129 w 154"/>
                <a:gd name="T101" fmla="*/ 14 h 260"/>
                <a:gd name="T102" fmla="*/ 133 w 154"/>
                <a:gd name="T103" fmla="*/ 22 h 2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4"/>
                <a:gd name="T157" fmla="*/ 0 h 260"/>
                <a:gd name="T158" fmla="*/ 154 w 154"/>
                <a:gd name="T159" fmla="*/ 260 h 2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4" h="260">
                  <a:moveTo>
                    <a:pt x="133" y="22"/>
                  </a:moveTo>
                  <a:lnTo>
                    <a:pt x="146" y="10"/>
                  </a:lnTo>
                  <a:lnTo>
                    <a:pt x="154" y="22"/>
                  </a:lnTo>
                  <a:lnTo>
                    <a:pt x="108" y="260"/>
                  </a:lnTo>
                  <a:lnTo>
                    <a:pt x="103" y="204"/>
                  </a:lnTo>
                  <a:lnTo>
                    <a:pt x="98" y="200"/>
                  </a:lnTo>
                  <a:lnTo>
                    <a:pt x="94" y="200"/>
                  </a:lnTo>
                  <a:lnTo>
                    <a:pt x="90" y="196"/>
                  </a:lnTo>
                  <a:lnTo>
                    <a:pt x="87" y="196"/>
                  </a:lnTo>
                  <a:lnTo>
                    <a:pt x="83" y="192"/>
                  </a:lnTo>
                  <a:lnTo>
                    <a:pt x="79" y="190"/>
                  </a:lnTo>
                  <a:lnTo>
                    <a:pt x="75" y="186"/>
                  </a:lnTo>
                  <a:lnTo>
                    <a:pt x="73" y="186"/>
                  </a:lnTo>
                  <a:lnTo>
                    <a:pt x="69" y="182"/>
                  </a:lnTo>
                  <a:lnTo>
                    <a:pt x="65" y="179"/>
                  </a:lnTo>
                  <a:lnTo>
                    <a:pt x="61" y="175"/>
                  </a:lnTo>
                  <a:lnTo>
                    <a:pt x="58" y="175"/>
                  </a:lnTo>
                  <a:lnTo>
                    <a:pt x="54" y="171"/>
                  </a:lnTo>
                  <a:lnTo>
                    <a:pt x="52" y="171"/>
                  </a:lnTo>
                  <a:lnTo>
                    <a:pt x="48" y="171"/>
                  </a:lnTo>
                  <a:lnTo>
                    <a:pt x="35" y="166"/>
                  </a:lnTo>
                  <a:lnTo>
                    <a:pt x="40" y="52"/>
                  </a:lnTo>
                  <a:lnTo>
                    <a:pt x="35" y="60"/>
                  </a:lnTo>
                  <a:lnTo>
                    <a:pt x="31" y="69"/>
                  </a:lnTo>
                  <a:lnTo>
                    <a:pt x="27" y="77"/>
                  </a:lnTo>
                  <a:lnTo>
                    <a:pt x="27" y="88"/>
                  </a:lnTo>
                  <a:lnTo>
                    <a:pt x="23" y="96"/>
                  </a:lnTo>
                  <a:lnTo>
                    <a:pt x="23" y="109"/>
                  </a:lnTo>
                  <a:lnTo>
                    <a:pt x="19" y="119"/>
                  </a:lnTo>
                  <a:lnTo>
                    <a:pt x="19" y="131"/>
                  </a:lnTo>
                  <a:lnTo>
                    <a:pt x="14" y="140"/>
                  </a:lnTo>
                  <a:lnTo>
                    <a:pt x="14" y="152"/>
                  </a:lnTo>
                  <a:lnTo>
                    <a:pt x="10" y="164"/>
                  </a:lnTo>
                  <a:lnTo>
                    <a:pt x="10" y="176"/>
                  </a:lnTo>
                  <a:lnTo>
                    <a:pt x="6" y="187"/>
                  </a:lnTo>
                  <a:lnTo>
                    <a:pt x="6" y="200"/>
                  </a:lnTo>
                  <a:lnTo>
                    <a:pt x="6" y="213"/>
                  </a:lnTo>
                  <a:lnTo>
                    <a:pt x="6" y="225"/>
                  </a:lnTo>
                  <a:lnTo>
                    <a:pt x="2" y="225"/>
                  </a:lnTo>
                  <a:lnTo>
                    <a:pt x="0" y="208"/>
                  </a:lnTo>
                  <a:lnTo>
                    <a:pt x="0" y="196"/>
                  </a:lnTo>
                  <a:lnTo>
                    <a:pt x="0" y="183"/>
                  </a:lnTo>
                  <a:lnTo>
                    <a:pt x="0" y="171"/>
                  </a:lnTo>
                  <a:lnTo>
                    <a:pt x="0" y="157"/>
                  </a:lnTo>
                  <a:lnTo>
                    <a:pt x="3" y="144"/>
                  </a:lnTo>
                  <a:lnTo>
                    <a:pt x="3" y="131"/>
                  </a:lnTo>
                  <a:lnTo>
                    <a:pt x="7" y="119"/>
                  </a:lnTo>
                  <a:lnTo>
                    <a:pt x="7" y="102"/>
                  </a:lnTo>
                  <a:lnTo>
                    <a:pt x="12" y="89"/>
                  </a:lnTo>
                  <a:lnTo>
                    <a:pt x="12" y="77"/>
                  </a:lnTo>
                  <a:lnTo>
                    <a:pt x="16" y="64"/>
                  </a:lnTo>
                  <a:lnTo>
                    <a:pt x="16" y="52"/>
                  </a:lnTo>
                  <a:lnTo>
                    <a:pt x="19" y="39"/>
                  </a:lnTo>
                  <a:lnTo>
                    <a:pt x="19" y="27"/>
                  </a:lnTo>
                  <a:lnTo>
                    <a:pt x="23" y="14"/>
                  </a:lnTo>
                  <a:lnTo>
                    <a:pt x="23" y="11"/>
                  </a:lnTo>
                  <a:lnTo>
                    <a:pt x="24" y="11"/>
                  </a:lnTo>
                  <a:lnTo>
                    <a:pt x="28" y="11"/>
                  </a:lnTo>
                  <a:lnTo>
                    <a:pt x="33" y="15"/>
                  </a:lnTo>
                  <a:lnTo>
                    <a:pt x="35" y="20"/>
                  </a:lnTo>
                  <a:lnTo>
                    <a:pt x="35" y="22"/>
                  </a:lnTo>
                  <a:lnTo>
                    <a:pt x="40" y="27"/>
                  </a:lnTo>
                  <a:lnTo>
                    <a:pt x="40" y="18"/>
                  </a:lnTo>
                  <a:lnTo>
                    <a:pt x="40" y="14"/>
                  </a:lnTo>
                  <a:lnTo>
                    <a:pt x="40" y="10"/>
                  </a:lnTo>
                  <a:lnTo>
                    <a:pt x="44" y="8"/>
                  </a:lnTo>
                  <a:lnTo>
                    <a:pt x="44" y="7"/>
                  </a:lnTo>
                  <a:lnTo>
                    <a:pt x="48" y="7"/>
                  </a:lnTo>
                  <a:lnTo>
                    <a:pt x="51" y="7"/>
                  </a:lnTo>
                  <a:lnTo>
                    <a:pt x="55" y="8"/>
                  </a:lnTo>
                  <a:lnTo>
                    <a:pt x="56" y="8"/>
                  </a:lnTo>
                  <a:lnTo>
                    <a:pt x="61" y="8"/>
                  </a:lnTo>
                  <a:lnTo>
                    <a:pt x="65" y="8"/>
                  </a:lnTo>
                  <a:lnTo>
                    <a:pt x="69" y="10"/>
                  </a:lnTo>
                  <a:lnTo>
                    <a:pt x="73" y="7"/>
                  </a:lnTo>
                  <a:lnTo>
                    <a:pt x="77" y="7"/>
                  </a:lnTo>
                  <a:lnTo>
                    <a:pt x="82" y="3"/>
                  </a:lnTo>
                  <a:lnTo>
                    <a:pt x="86" y="0"/>
                  </a:lnTo>
                  <a:lnTo>
                    <a:pt x="90" y="0"/>
                  </a:lnTo>
                  <a:lnTo>
                    <a:pt x="94" y="0"/>
                  </a:lnTo>
                  <a:lnTo>
                    <a:pt x="98" y="0"/>
                  </a:lnTo>
                  <a:lnTo>
                    <a:pt x="100" y="0"/>
                  </a:lnTo>
                  <a:lnTo>
                    <a:pt x="104" y="0"/>
                  </a:lnTo>
                  <a:lnTo>
                    <a:pt x="108" y="0"/>
                  </a:lnTo>
                  <a:lnTo>
                    <a:pt x="112" y="3"/>
                  </a:lnTo>
                  <a:lnTo>
                    <a:pt x="117" y="4"/>
                  </a:lnTo>
                  <a:lnTo>
                    <a:pt x="121" y="4"/>
                  </a:lnTo>
                  <a:lnTo>
                    <a:pt x="125" y="8"/>
                  </a:lnTo>
                  <a:lnTo>
                    <a:pt x="125" y="10"/>
                  </a:lnTo>
                  <a:lnTo>
                    <a:pt x="129" y="14"/>
                  </a:lnTo>
                  <a:lnTo>
                    <a:pt x="129" y="18"/>
                  </a:lnTo>
                  <a:lnTo>
                    <a:pt x="133" y="22"/>
                  </a:lnTo>
                  <a:close/>
                </a:path>
              </a:pathLst>
            </a:custGeom>
            <a:solidFill>
              <a:srgbClr val="67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4" name="Freeform 88"/>
            <p:cNvSpPr>
              <a:spLocks/>
            </p:cNvSpPr>
            <p:nvPr/>
          </p:nvSpPr>
          <p:spPr bwMode="auto">
            <a:xfrm>
              <a:off x="4834" y="821"/>
              <a:ext cx="42" cy="221"/>
            </a:xfrm>
            <a:custGeom>
              <a:avLst/>
              <a:gdLst>
                <a:gd name="T0" fmla="*/ 42 w 42"/>
                <a:gd name="T1" fmla="*/ 18 h 221"/>
                <a:gd name="T2" fmla="*/ 21 w 42"/>
                <a:gd name="T3" fmla="*/ 204 h 221"/>
                <a:gd name="T4" fmla="*/ 17 w 42"/>
                <a:gd name="T5" fmla="*/ 200 h 221"/>
                <a:gd name="T6" fmla="*/ 15 w 42"/>
                <a:gd name="T7" fmla="*/ 199 h 221"/>
                <a:gd name="T8" fmla="*/ 13 w 42"/>
                <a:gd name="T9" fmla="*/ 199 h 221"/>
                <a:gd name="T10" fmla="*/ 13 w 42"/>
                <a:gd name="T11" fmla="*/ 199 h 221"/>
                <a:gd name="T12" fmla="*/ 8 w 42"/>
                <a:gd name="T13" fmla="*/ 199 h 221"/>
                <a:gd name="T14" fmla="*/ 8 w 42"/>
                <a:gd name="T15" fmla="*/ 202 h 221"/>
                <a:gd name="T16" fmla="*/ 8 w 42"/>
                <a:gd name="T17" fmla="*/ 202 h 221"/>
                <a:gd name="T18" fmla="*/ 8 w 42"/>
                <a:gd name="T19" fmla="*/ 206 h 221"/>
                <a:gd name="T20" fmla="*/ 4 w 42"/>
                <a:gd name="T21" fmla="*/ 206 h 221"/>
                <a:gd name="T22" fmla="*/ 4 w 42"/>
                <a:gd name="T23" fmla="*/ 210 h 221"/>
                <a:gd name="T24" fmla="*/ 4 w 42"/>
                <a:gd name="T25" fmla="*/ 210 h 221"/>
                <a:gd name="T26" fmla="*/ 4 w 42"/>
                <a:gd name="T27" fmla="*/ 214 h 221"/>
                <a:gd name="T28" fmla="*/ 4 w 42"/>
                <a:gd name="T29" fmla="*/ 214 h 221"/>
                <a:gd name="T30" fmla="*/ 4 w 42"/>
                <a:gd name="T31" fmla="*/ 217 h 221"/>
                <a:gd name="T32" fmla="*/ 4 w 42"/>
                <a:gd name="T33" fmla="*/ 217 h 221"/>
                <a:gd name="T34" fmla="*/ 4 w 42"/>
                <a:gd name="T35" fmla="*/ 221 h 221"/>
                <a:gd name="T36" fmla="*/ 0 w 42"/>
                <a:gd name="T37" fmla="*/ 204 h 221"/>
                <a:gd name="T38" fmla="*/ 0 w 42"/>
                <a:gd name="T39" fmla="*/ 192 h 221"/>
                <a:gd name="T40" fmla="*/ 0 w 42"/>
                <a:gd name="T41" fmla="*/ 176 h 221"/>
                <a:gd name="T42" fmla="*/ 0 w 42"/>
                <a:gd name="T43" fmla="*/ 164 h 221"/>
                <a:gd name="T44" fmla="*/ 0 w 42"/>
                <a:gd name="T45" fmla="*/ 147 h 221"/>
                <a:gd name="T46" fmla="*/ 0 w 42"/>
                <a:gd name="T47" fmla="*/ 134 h 221"/>
                <a:gd name="T48" fmla="*/ 0 w 42"/>
                <a:gd name="T49" fmla="*/ 122 h 221"/>
                <a:gd name="T50" fmla="*/ 1 w 42"/>
                <a:gd name="T51" fmla="*/ 109 h 221"/>
                <a:gd name="T52" fmla="*/ 1 w 42"/>
                <a:gd name="T53" fmla="*/ 92 h 221"/>
                <a:gd name="T54" fmla="*/ 1 w 42"/>
                <a:gd name="T55" fmla="*/ 80 h 221"/>
                <a:gd name="T56" fmla="*/ 1 w 42"/>
                <a:gd name="T57" fmla="*/ 67 h 221"/>
                <a:gd name="T58" fmla="*/ 4 w 42"/>
                <a:gd name="T59" fmla="*/ 55 h 221"/>
                <a:gd name="T60" fmla="*/ 4 w 42"/>
                <a:gd name="T61" fmla="*/ 38 h 221"/>
                <a:gd name="T62" fmla="*/ 4 w 42"/>
                <a:gd name="T63" fmla="*/ 25 h 221"/>
                <a:gd name="T64" fmla="*/ 4 w 42"/>
                <a:gd name="T65" fmla="*/ 13 h 221"/>
                <a:gd name="T66" fmla="*/ 8 w 42"/>
                <a:gd name="T67" fmla="*/ 0 h 221"/>
                <a:gd name="T68" fmla="*/ 8 w 42"/>
                <a:gd name="T69" fmla="*/ 0 h 221"/>
                <a:gd name="T70" fmla="*/ 13 w 42"/>
                <a:gd name="T71" fmla="*/ 0 h 221"/>
                <a:gd name="T72" fmla="*/ 13 w 42"/>
                <a:gd name="T73" fmla="*/ 0 h 221"/>
                <a:gd name="T74" fmla="*/ 17 w 42"/>
                <a:gd name="T75" fmla="*/ 2 h 221"/>
                <a:gd name="T76" fmla="*/ 17 w 42"/>
                <a:gd name="T77" fmla="*/ 2 h 221"/>
                <a:gd name="T78" fmla="*/ 21 w 42"/>
                <a:gd name="T79" fmla="*/ 2 h 221"/>
                <a:gd name="T80" fmla="*/ 21 w 42"/>
                <a:gd name="T81" fmla="*/ 2 h 221"/>
                <a:gd name="T82" fmla="*/ 25 w 42"/>
                <a:gd name="T83" fmla="*/ 6 h 221"/>
                <a:gd name="T84" fmla="*/ 25 w 42"/>
                <a:gd name="T85" fmla="*/ 6 h 221"/>
                <a:gd name="T86" fmla="*/ 29 w 42"/>
                <a:gd name="T87" fmla="*/ 6 h 221"/>
                <a:gd name="T88" fmla="*/ 29 w 42"/>
                <a:gd name="T89" fmla="*/ 6 h 221"/>
                <a:gd name="T90" fmla="*/ 34 w 42"/>
                <a:gd name="T91" fmla="*/ 10 h 221"/>
                <a:gd name="T92" fmla="*/ 34 w 42"/>
                <a:gd name="T93" fmla="*/ 10 h 221"/>
                <a:gd name="T94" fmla="*/ 38 w 42"/>
                <a:gd name="T95" fmla="*/ 13 h 221"/>
                <a:gd name="T96" fmla="*/ 38 w 42"/>
                <a:gd name="T97" fmla="*/ 14 h 221"/>
                <a:gd name="T98" fmla="*/ 42 w 42"/>
                <a:gd name="T99" fmla="*/ 18 h 221"/>
                <a:gd name="T100" fmla="*/ 42 w 42"/>
                <a:gd name="T101" fmla="*/ 18 h 2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21"/>
                <a:gd name="T155" fmla="*/ 42 w 42"/>
                <a:gd name="T156" fmla="*/ 221 h 2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21">
                  <a:moveTo>
                    <a:pt x="42" y="18"/>
                  </a:moveTo>
                  <a:lnTo>
                    <a:pt x="21" y="204"/>
                  </a:lnTo>
                  <a:lnTo>
                    <a:pt x="17" y="200"/>
                  </a:lnTo>
                  <a:lnTo>
                    <a:pt x="15" y="199"/>
                  </a:lnTo>
                  <a:lnTo>
                    <a:pt x="13" y="199"/>
                  </a:lnTo>
                  <a:lnTo>
                    <a:pt x="8" y="199"/>
                  </a:lnTo>
                  <a:lnTo>
                    <a:pt x="8" y="202"/>
                  </a:lnTo>
                  <a:lnTo>
                    <a:pt x="8" y="206"/>
                  </a:lnTo>
                  <a:lnTo>
                    <a:pt x="4" y="206"/>
                  </a:lnTo>
                  <a:lnTo>
                    <a:pt x="4" y="210"/>
                  </a:lnTo>
                  <a:lnTo>
                    <a:pt x="4" y="214"/>
                  </a:lnTo>
                  <a:lnTo>
                    <a:pt x="4" y="217"/>
                  </a:lnTo>
                  <a:lnTo>
                    <a:pt x="4" y="221"/>
                  </a:lnTo>
                  <a:lnTo>
                    <a:pt x="0" y="204"/>
                  </a:lnTo>
                  <a:lnTo>
                    <a:pt x="0" y="192"/>
                  </a:lnTo>
                  <a:lnTo>
                    <a:pt x="0" y="176"/>
                  </a:lnTo>
                  <a:lnTo>
                    <a:pt x="0" y="164"/>
                  </a:lnTo>
                  <a:lnTo>
                    <a:pt x="0" y="147"/>
                  </a:lnTo>
                  <a:lnTo>
                    <a:pt x="0" y="134"/>
                  </a:lnTo>
                  <a:lnTo>
                    <a:pt x="0" y="122"/>
                  </a:lnTo>
                  <a:lnTo>
                    <a:pt x="1" y="109"/>
                  </a:lnTo>
                  <a:lnTo>
                    <a:pt x="1" y="92"/>
                  </a:lnTo>
                  <a:lnTo>
                    <a:pt x="1" y="80"/>
                  </a:lnTo>
                  <a:lnTo>
                    <a:pt x="1" y="67"/>
                  </a:lnTo>
                  <a:lnTo>
                    <a:pt x="4" y="55"/>
                  </a:lnTo>
                  <a:lnTo>
                    <a:pt x="4" y="38"/>
                  </a:lnTo>
                  <a:lnTo>
                    <a:pt x="4" y="25"/>
                  </a:lnTo>
                  <a:lnTo>
                    <a:pt x="4" y="13"/>
                  </a:lnTo>
                  <a:lnTo>
                    <a:pt x="8" y="0"/>
                  </a:lnTo>
                  <a:lnTo>
                    <a:pt x="13" y="0"/>
                  </a:lnTo>
                  <a:lnTo>
                    <a:pt x="17" y="2"/>
                  </a:lnTo>
                  <a:lnTo>
                    <a:pt x="21" y="2"/>
                  </a:lnTo>
                  <a:lnTo>
                    <a:pt x="25" y="6"/>
                  </a:lnTo>
                  <a:lnTo>
                    <a:pt x="29" y="6"/>
                  </a:lnTo>
                  <a:lnTo>
                    <a:pt x="34" y="10"/>
                  </a:lnTo>
                  <a:lnTo>
                    <a:pt x="38" y="13"/>
                  </a:lnTo>
                  <a:lnTo>
                    <a:pt x="38" y="14"/>
                  </a:lnTo>
                  <a:lnTo>
                    <a:pt x="42" y="1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5" name="Freeform 89"/>
            <p:cNvSpPr>
              <a:spLocks/>
            </p:cNvSpPr>
            <p:nvPr/>
          </p:nvSpPr>
          <p:spPr bwMode="auto">
            <a:xfrm>
              <a:off x="4102" y="827"/>
              <a:ext cx="136" cy="331"/>
            </a:xfrm>
            <a:custGeom>
              <a:avLst/>
              <a:gdLst>
                <a:gd name="T0" fmla="*/ 136 w 136"/>
                <a:gd name="T1" fmla="*/ 331 h 331"/>
                <a:gd name="T2" fmla="*/ 123 w 136"/>
                <a:gd name="T3" fmla="*/ 310 h 331"/>
                <a:gd name="T4" fmla="*/ 114 w 136"/>
                <a:gd name="T5" fmla="*/ 289 h 331"/>
                <a:gd name="T6" fmla="*/ 102 w 136"/>
                <a:gd name="T7" fmla="*/ 268 h 331"/>
                <a:gd name="T8" fmla="*/ 94 w 136"/>
                <a:gd name="T9" fmla="*/ 250 h 331"/>
                <a:gd name="T10" fmla="*/ 86 w 136"/>
                <a:gd name="T11" fmla="*/ 229 h 331"/>
                <a:gd name="T12" fmla="*/ 77 w 136"/>
                <a:gd name="T13" fmla="*/ 208 h 331"/>
                <a:gd name="T14" fmla="*/ 69 w 136"/>
                <a:gd name="T15" fmla="*/ 187 h 331"/>
                <a:gd name="T16" fmla="*/ 61 w 136"/>
                <a:gd name="T17" fmla="*/ 168 h 331"/>
                <a:gd name="T18" fmla="*/ 52 w 136"/>
                <a:gd name="T19" fmla="*/ 145 h 331"/>
                <a:gd name="T20" fmla="*/ 44 w 136"/>
                <a:gd name="T21" fmla="*/ 124 h 331"/>
                <a:gd name="T22" fmla="*/ 35 w 136"/>
                <a:gd name="T23" fmla="*/ 103 h 331"/>
                <a:gd name="T24" fmla="*/ 30 w 136"/>
                <a:gd name="T25" fmla="*/ 82 h 331"/>
                <a:gd name="T26" fmla="*/ 21 w 136"/>
                <a:gd name="T27" fmla="*/ 61 h 331"/>
                <a:gd name="T28" fmla="*/ 13 w 136"/>
                <a:gd name="T29" fmla="*/ 40 h 331"/>
                <a:gd name="T30" fmla="*/ 5 w 136"/>
                <a:gd name="T31" fmla="*/ 19 h 331"/>
                <a:gd name="T32" fmla="*/ 0 w 136"/>
                <a:gd name="T33" fmla="*/ 0 h 331"/>
                <a:gd name="T34" fmla="*/ 5 w 136"/>
                <a:gd name="T35" fmla="*/ 0 h 331"/>
                <a:gd name="T36" fmla="*/ 136 w 136"/>
                <a:gd name="T37" fmla="*/ 331 h 331"/>
                <a:gd name="T38" fmla="*/ 136 w 136"/>
                <a:gd name="T39" fmla="*/ 331 h 3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6"/>
                <a:gd name="T61" fmla="*/ 0 h 331"/>
                <a:gd name="T62" fmla="*/ 136 w 136"/>
                <a:gd name="T63" fmla="*/ 331 h 33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6" h="331">
                  <a:moveTo>
                    <a:pt x="136" y="331"/>
                  </a:moveTo>
                  <a:lnTo>
                    <a:pt x="123" y="310"/>
                  </a:lnTo>
                  <a:lnTo>
                    <a:pt x="114" y="289"/>
                  </a:lnTo>
                  <a:lnTo>
                    <a:pt x="102" y="268"/>
                  </a:lnTo>
                  <a:lnTo>
                    <a:pt x="94" y="250"/>
                  </a:lnTo>
                  <a:lnTo>
                    <a:pt x="86" y="229"/>
                  </a:lnTo>
                  <a:lnTo>
                    <a:pt x="77" y="208"/>
                  </a:lnTo>
                  <a:lnTo>
                    <a:pt x="69" y="187"/>
                  </a:lnTo>
                  <a:lnTo>
                    <a:pt x="61" y="168"/>
                  </a:lnTo>
                  <a:lnTo>
                    <a:pt x="52" y="145"/>
                  </a:lnTo>
                  <a:lnTo>
                    <a:pt x="44" y="124"/>
                  </a:lnTo>
                  <a:lnTo>
                    <a:pt x="35" y="103"/>
                  </a:lnTo>
                  <a:lnTo>
                    <a:pt x="30" y="82"/>
                  </a:lnTo>
                  <a:lnTo>
                    <a:pt x="21" y="61"/>
                  </a:lnTo>
                  <a:lnTo>
                    <a:pt x="13" y="40"/>
                  </a:lnTo>
                  <a:lnTo>
                    <a:pt x="5" y="19"/>
                  </a:lnTo>
                  <a:lnTo>
                    <a:pt x="0" y="0"/>
                  </a:lnTo>
                  <a:lnTo>
                    <a:pt x="5" y="0"/>
                  </a:lnTo>
                  <a:lnTo>
                    <a:pt x="136" y="33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6" name="Freeform 90"/>
            <p:cNvSpPr>
              <a:spLocks/>
            </p:cNvSpPr>
            <p:nvPr/>
          </p:nvSpPr>
          <p:spPr bwMode="auto">
            <a:xfrm>
              <a:off x="5047" y="823"/>
              <a:ext cx="356" cy="790"/>
            </a:xfrm>
            <a:custGeom>
              <a:avLst/>
              <a:gdLst>
                <a:gd name="T0" fmla="*/ 342 w 356"/>
                <a:gd name="T1" fmla="*/ 42 h 790"/>
                <a:gd name="T2" fmla="*/ 317 w 356"/>
                <a:gd name="T3" fmla="*/ 95 h 790"/>
                <a:gd name="T4" fmla="*/ 295 w 356"/>
                <a:gd name="T5" fmla="*/ 149 h 790"/>
                <a:gd name="T6" fmla="*/ 274 w 356"/>
                <a:gd name="T7" fmla="*/ 204 h 790"/>
                <a:gd name="T8" fmla="*/ 253 w 356"/>
                <a:gd name="T9" fmla="*/ 258 h 790"/>
                <a:gd name="T10" fmla="*/ 232 w 356"/>
                <a:gd name="T11" fmla="*/ 313 h 790"/>
                <a:gd name="T12" fmla="*/ 211 w 356"/>
                <a:gd name="T13" fmla="*/ 367 h 790"/>
                <a:gd name="T14" fmla="*/ 187 w 356"/>
                <a:gd name="T15" fmla="*/ 425 h 790"/>
                <a:gd name="T16" fmla="*/ 156 w 356"/>
                <a:gd name="T17" fmla="*/ 440 h 790"/>
                <a:gd name="T18" fmla="*/ 152 w 356"/>
                <a:gd name="T19" fmla="*/ 440 h 790"/>
                <a:gd name="T20" fmla="*/ 152 w 356"/>
                <a:gd name="T21" fmla="*/ 444 h 790"/>
                <a:gd name="T22" fmla="*/ 148 w 356"/>
                <a:gd name="T23" fmla="*/ 449 h 790"/>
                <a:gd name="T24" fmla="*/ 148 w 356"/>
                <a:gd name="T25" fmla="*/ 453 h 790"/>
                <a:gd name="T26" fmla="*/ 144 w 356"/>
                <a:gd name="T27" fmla="*/ 453 h 790"/>
                <a:gd name="T28" fmla="*/ 144 w 356"/>
                <a:gd name="T29" fmla="*/ 457 h 790"/>
                <a:gd name="T30" fmla="*/ 144 w 356"/>
                <a:gd name="T31" fmla="*/ 458 h 790"/>
                <a:gd name="T32" fmla="*/ 144 w 356"/>
                <a:gd name="T33" fmla="*/ 463 h 790"/>
                <a:gd name="T34" fmla="*/ 135 w 356"/>
                <a:gd name="T35" fmla="*/ 432 h 790"/>
                <a:gd name="T36" fmla="*/ 114 w 356"/>
                <a:gd name="T37" fmla="*/ 471 h 790"/>
                <a:gd name="T38" fmla="*/ 98 w 356"/>
                <a:gd name="T39" fmla="*/ 514 h 790"/>
                <a:gd name="T40" fmla="*/ 81 w 356"/>
                <a:gd name="T41" fmla="*/ 559 h 790"/>
                <a:gd name="T42" fmla="*/ 68 w 356"/>
                <a:gd name="T43" fmla="*/ 607 h 790"/>
                <a:gd name="T44" fmla="*/ 51 w 356"/>
                <a:gd name="T45" fmla="*/ 653 h 790"/>
                <a:gd name="T46" fmla="*/ 37 w 356"/>
                <a:gd name="T47" fmla="*/ 700 h 790"/>
                <a:gd name="T48" fmla="*/ 18 w 356"/>
                <a:gd name="T49" fmla="*/ 745 h 790"/>
                <a:gd name="T50" fmla="*/ 0 w 356"/>
                <a:gd name="T51" fmla="*/ 790 h 790"/>
                <a:gd name="T52" fmla="*/ 25 w 356"/>
                <a:gd name="T53" fmla="*/ 689 h 790"/>
                <a:gd name="T54" fmla="*/ 54 w 356"/>
                <a:gd name="T55" fmla="*/ 593 h 790"/>
                <a:gd name="T56" fmla="*/ 86 w 356"/>
                <a:gd name="T57" fmla="*/ 496 h 790"/>
                <a:gd name="T58" fmla="*/ 120 w 356"/>
                <a:gd name="T59" fmla="*/ 402 h 790"/>
                <a:gd name="T60" fmla="*/ 152 w 356"/>
                <a:gd name="T61" fmla="*/ 306 h 790"/>
                <a:gd name="T62" fmla="*/ 186 w 356"/>
                <a:gd name="T63" fmla="*/ 209 h 790"/>
                <a:gd name="T64" fmla="*/ 215 w 356"/>
                <a:gd name="T65" fmla="*/ 113 h 790"/>
                <a:gd name="T66" fmla="*/ 246 w 356"/>
                <a:gd name="T67" fmla="*/ 16 h 790"/>
                <a:gd name="T68" fmla="*/ 254 w 356"/>
                <a:gd name="T69" fmla="*/ 4 h 790"/>
                <a:gd name="T70" fmla="*/ 267 w 356"/>
                <a:gd name="T71" fmla="*/ 1 h 790"/>
                <a:gd name="T72" fmla="*/ 279 w 356"/>
                <a:gd name="T73" fmla="*/ 0 h 790"/>
                <a:gd name="T74" fmla="*/ 292 w 356"/>
                <a:gd name="T75" fmla="*/ 4 h 790"/>
                <a:gd name="T76" fmla="*/ 305 w 356"/>
                <a:gd name="T77" fmla="*/ 5 h 790"/>
                <a:gd name="T78" fmla="*/ 317 w 356"/>
                <a:gd name="T79" fmla="*/ 8 h 790"/>
                <a:gd name="T80" fmla="*/ 330 w 356"/>
                <a:gd name="T81" fmla="*/ 7 h 790"/>
                <a:gd name="T82" fmla="*/ 344 w 356"/>
                <a:gd name="T83" fmla="*/ 4 h 790"/>
                <a:gd name="T84" fmla="*/ 356 w 356"/>
                <a:gd name="T85" fmla="*/ 16 h 7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6"/>
                <a:gd name="T130" fmla="*/ 0 h 790"/>
                <a:gd name="T131" fmla="*/ 356 w 356"/>
                <a:gd name="T132" fmla="*/ 790 h 7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6" h="790">
                  <a:moveTo>
                    <a:pt x="356" y="16"/>
                  </a:moveTo>
                  <a:lnTo>
                    <a:pt x="342" y="42"/>
                  </a:lnTo>
                  <a:lnTo>
                    <a:pt x="330" y="69"/>
                  </a:lnTo>
                  <a:lnTo>
                    <a:pt x="317" y="95"/>
                  </a:lnTo>
                  <a:lnTo>
                    <a:pt x="307" y="124"/>
                  </a:lnTo>
                  <a:lnTo>
                    <a:pt x="295" y="149"/>
                  </a:lnTo>
                  <a:lnTo>
                    <a:pt x="286" y="179"/>
                  </a:lnTo>
                  <a:lnTo>
                    <a:pt x="274" y="204"/>
                  </a:lnTo>
                  <a:lnTo>
                    <a:pt x="265" y="233"/>
                  </a:lnTo>
                  <a:lnTo>
                    <a:pt x="253" y="258"/>
                  </a:lnTo>
                  <a:lnTo>
                    <a:pt x="244" y="288"/>
                  </a:lnTo>
                  <a:lnTo>
                    <a:pt x="232" y="313"/>
                  </a:lnTo>
                  <a:lnTo>
                    <a:pt x="223" y="342"/>
                  </a:lnTo>
                  <a:lnTo>
                    <a:pt x="211" y="367"/>
                  </a:lnTo>
                  <a:lnTo>
                    <a:pt x="200" y="397"/>
                  </a:lnTo>
                  <a:lnTo>
                    <a:pt x="187" y="425"/>
                  </a:lnTo>
                  <a:lnTo>
                    <a:pt x="177" y="454"/>
                  </a:lnTo>
                  <a:lnTo>
                    <a:pt x="156" y="440"/>
                  </a:lnTo>
                  <a:lnTo>
                    <a:pt x="152" y="440"/>
                  </a:lnTo>
                  <a:lnTo>
                    <a:pt x="152" y="444"/>
                  </a:lnTo>
                  <a:lnTo>
                    <a:pt x="148" y="444"/>
                  </a:lnTo>
                  <a:lnTo>
                    <a:pt x="148" y="449"/>
                  </a:lnTo>
                  <a:lnTo>
                    <a:pt x="148" y="453"/>
                  </a:lnTo>
                  <a:lnTo>
                    <a:pt x="144" y="453"/>
                  </a:lnTo>
                  <a:lnTo>
                    <a:pt x="144" y="457"/>
                  </a:lnTo>
                  <a:lnTo>
                    <a:pt x="144" y="458"/>
                  </a:lnTo>
                  <a:lnTo>
                    <a:pt x="144" y="463"/>
                  </a:lnTo>
                  <a:lnTo>
                    <a:pt x="135" y="463"/>
                  </a:lnTo>
                  <a:lnTo>
                    <a:pt x="135" y="432"/>
                  </a:lnTo>
                  <a:lnTo>
                    <a:pt x="123" y="450"/>
                  </a:lnTo>
                  <a:lnTo>
                    <a:pt x="114" y="471"/>
                  </a:lnTo>
                  <a:lnTo>
                    <a:pt x="106" y="492"/>
                  </a:lnTo>
                  <a:lnTo>
                    <a:pt x="98" y="514"/>
                  </a:lnTo>
                  <a:lnTo>
                    <a:pt x="89" y="535"/>
                  </a:lnTo>
                  <a:lnTo>
                    <a:pt x="81" y="559"/>
                  </a:lnTo>
                  <a:lnTo>
                    <a:pt x="72" y="581"/>
                  </a:lnTo>
                  <a:lnTo>
                    <a:pt x="68" y="607"/>
                  </a:lnTo>
                  <a:lnTo>
                    <a:pt x="60" y="628"/>
                  </a:lnTo>
                  <a:lnTo>
                    <a:pt x="51" y="653"/>
                  </a:lnTo>
                  <a:lnTo>
                    <a:pt x="43" y="675"/>
                  </a:lnTo>
                  <a:lnTo>
                    <a:pt x="37" y="700"/>
                  </a:lnTo>
                  <a:lnTo>
                    <a:pt x="26" y="721"/>
                  </a:lnTo>
                  <a:lnTo>
                    <a:pt x="18" y="745"/>
                  </a:lnTo>
                  <a:lnTo>
                    <a:pt x="8" y="766"/>
                  </a:lnTo>
                  <a:lnTo>
                    <a:pt x="0" y="790"/>
                  </a:lnTo>
                  <a:lnTo>
                    <a:pt x="12" y="740"/>
                  </a:lnTo>
                  <a:lnTo>
                    <a:pt x="25" y="689"/>
                  </a:lnTo>
                  <a:lnTo>
                    <a:pt x="37" y="639"/>
                  </a:lnTo>
                  <a:lnTo>
                    <a:pt x="54" y="593"/>
                  </a:lnTo>
                  <a:lnTo>
                    <a:pt x="70" y="542"/>
                  </a:lnTo>
                  <a:lnTo>
                    <a:pt x="86" y="496"/>
                  </a:lnTo>
                  <a:lnTo>
                    <a:pt x="103" y="449"/>
                  </a:lnTo>
                  <a:lnTo>
                    <a:pt x="120" y="402"/>
                  </a:lnTo>
                  <a:lnTo>
                    <a:pt x="135" y="352"/>
                  </a:lnTo>
                  <a:lnTo>
                    <a:pt x="152" y="306"/>
                  </a:lnTo>
                  <a:lnTo>
                    <a:pt x="169" y="256"/>
                  </a:lnTo>
                  <a:lnTo>
                    <a:pt x="186" y="209"/>
                  </a:lnTo>
                  <a:lnTo>
                    <a:pt x="198" y="159"/>
                  </a:lnTo>
                  <a:lnTo>
                    <a:pt x="215" y="113"/>
                  </a:lnTo>
                  <a:lnTo>
                    <a:pt x="229" y="63"/>
                  </a:lnTo>
                  <a:lnTo>
                    <a:pt x="246" y="16"/>
                  </a:lnTo>
                  <a:lnTo>
                    <a:pt x="250" y="8"/>
                  </a:lnTo>
                  <a:lnTo>
                    <a:pt x="254" y="4"/>
                  </a:lnTo>
                  <a:lnTo>
                    <a:pt x="258" y="1"/>
                  </a:lnTo>
                  <a:lnTo>
                    <a:pt x="267" y="1"/>
                  </a:lnTo>
                  <a:lnTo>
                    <a:pt x="271" y="0"/>
                  </a:lnTo>
                  <a:lnTo>
                    <a:pt x="279" y="0"/>
                  </a:lnTo>
                  <a:lnTo>
                    <a:pt x="284" y="0"/>
                  </a:lnTo>
                  <a:lnTo>
                    <a:pt x="292" y="4"/>
                  </a:lnTo>
                  <a:lnTo>
                    <a:pt x="296" y="4"/>
                  </a:lnTo>
                  <a:lnTo>
                    <a:pt x="305" y="5"/>
                  </a:lnTo>
                  <a:lnTo>
                    <a:pt x="309" y="5"/>
                  </a:lnTo>
                  <a:lnTo>
                    <a:pt x="317" y="8"/>
                  </a:lnTo>
                  <a:lnTo>
                    <a:pt x="321" y="7"/>
                  </a:lnTo>
                  <a:lnTo>
                    <a:pt x="330" y="7"/>
                  </a:lnTo>
                  <a:lnTo>
                    <a:pt x="335" y="4"/>
                  </a:lnTo>
                  <a:lnTo>
                    <a:pt x="344" y="4"/>
                  </a:lnTo>
                  <a:lnTo>
                    <a:pt x="356" y="16"/>
                  </a:lnTo>
                  <a:close/>
                </a:path>
              </a:pathLst>
            </a:custGeom>
            <a:solidFill>
              <a:srgbClr val="67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7" name="Freeform 91"/>
            <p:cNvSpPr>
              <a:spLocks/>
            </p:cNvSpPr>
            <p:nvPr/>
          </p:nvSpPr>
          <p:spPr bwMode="auto">
            <a:xfrm>
              <a:off x="3976" y="831"/>
              <a:ext cx="1525" cy="2076"/>
            </a:xfrm>
            <a:custGeom>
              <a:avLst/>
              <a:gdLst>
                <a:gd name="T0" fmla="*/ 903 w 1525"/>
                <a:gd name="T1" fmla="*/ 415 h 2076"/>
                <a:gd name="T2" fmla="*/ 899 w 1525"/>
                <a:gd name="T3" fmla="*/ 571 h 2076"/>
                <a:gd name="T4" fmla="*/ 768 w 1525"/>
                <a:gd name="T5" fmla="*/ 899 h 2076"/>
                <a:gd name="T6" fmla="*/ 1006 w 1525"/>
                <a:gd name="T7" fmla="*/ 1344 h 2076"/>
                <a:gd name="T8" fmla="*/ 1272 w 1525"/>
                <a:gd name="T9" fmla="*/ 1255 h 2076"/>
                <a:gd name="T10" fmla="*/ 1419 w 1525"/>
                <a:gd name="T11" fmla="*/ 1291 h 2076"/>
                <a:gd name="T12" fmla="*/ 1521 w 1525"/>
                <a:gd name="T13" fmla="*/ 1266 h 2076"/>
                <a:gd name="T14" fmla="*/ 1494 w 1525"/>
                <a:gd name="T15" fmla="*/ 1279 h 2076"/>
                <a:gd name="T16" fmla="*/ 1513 w 1525"/>
                <a:gd name="T17" fmla="*/ 1287 h 2076"/>
                <a:gd name="T18" fmla="*/ 1483 w 1525"/>
                <a:gd name="T19" fmla="*/ 1301 h 2076"/>
                <a:gd name="T20" fmla="*/ 1429 w 1525"/>
                <a:gd name="T21" fmla="*/ 1330 h 2076"/>
                <a:gd name="T22" fmla="*/ 1292 w 1525"/>
                <a:gd name="T23" fmla="*/ 1272 h 2076"/>
                <a:gd name="T24" fmla="*/ 1113 w 1525"/>
                <a:gd name="T25" fmla="*/ 1299 h 2076"/>
                <a:gd name="T26" fmla="*/ 1048 w 1525"/>
                <a:gd name="T27" fmla="*/ 1360 h 2076"/>
                <a:gd name="T28" fmla="*/ 1072 w 1525"/>
                <a:gd name="T29" fmla="*/ 1390 h 2076"/>
                <a:gd name="T30" fmla="*/ 1001 w 1525"/>
                <a:gd name="T31" fmla="*/ 1509 h 2076"/>
                <a:gd name="T32" fmla="*/ 938 w 1525"/>
                <a:gd name="T33" fmla="*/ 1459 h 2076"/>
                <a:gd name="T34" fmla="*/ 885 w 1525"/>
                <a:gd name="T35" fmla="*/ 1421 h 2076"/>
                <a:gd name="T36" fmla="*/ 759 w 1525"/>
                <a:gd name="T37" fmla="*/ 1497 h 2076"/>
                <a:gd name="T38" fmla="*/ 675 w 1525"/>
                <a:gd name="T39" fmla="*/ 1597 h 2076"/>
                <a:gd name="T40" fmla="*/ 564 w 1525"/>
                <a:gd name="T41" fmla="*/ 1644 h 2076"/>
                <a:gd name="T42" fmla="*/ 654 w 1525"/>
                <a:gd name="T43" fmla="*/ 1698 h 2076"/>
                <a:gd name="T44" fmla="*/ 606 w 1525"/>
                <a:gd name="T45" fmla="*/ 1719 h 2076"/>
                <a:gd name="T46" fmla="*/ 491 w 1525"/>
                <a:gd name="T47" fmla="*/ 1726 h 2076"/>
                <a:gd name="T48" fmla="*/ 420 w 1525"/>
                <a:gd name="T49" fmla="*/ 1813 h 2076"/>
                <a:gd name="T50" fmla="*/ 368 w 1525"/>
                <a:gd name="T51" fmla="*/ 1856 h 2076"/>
                <a:gd name="T52" fmla="*/ 410 w 1525"/>
                <a:gd name="T53" fmla="*/ 1884 h 2076"/>
                <a:gd name="T54" fmla="*/ 366 w 1525"/>
                <a:gd name="T55" fmla="*/ 1946 h 2076"/>
                <a:gd name="T56" fmla="*/ 384 w 1525"/>
                <a:gd name="T57" fmla="*/ 1960 h 2076"/>
                <a:gd name="T58" fmla="*/ 289 w 1525"/>
                <a:gd name="T59" fmla="*/ 1985 h 2076"/>
                <a:gd name="T60" fmla="*/ 350 w 1525"/>
                <a:gd name="T61" fmla="*/ 2046 h 2076"/>
                <a:gd name="T62" fmla="*/ 403 w 1525"/>
                <a:gd name="T63" fmla="*/ 2055 h 2076"/>
                <a:gd name="T64" fmla="*/ 238 w 1525"/>
                <a:gd name="T65" fmla="*/ 2045 h 2076"/>
                <a:gd name="T66" fmla="*/ 290 w 1525"/>
                <a:gd name="T67" fmla="*/ 1932 h 2076"/>
                <a:gd name="T68" fmla="*/ 336 w 1525"/>
                <a:gd name="T69" fmla="*/ 1844 h 2076"/>
                <a:gd name="T70" fmla="*/ 514 w 1525"/>
                <a:gd name="T71" fmla="*/ 1670 h 2076"/>
                <a:gd name="T72" fmla="*/ 637 w 1525"/>
                <a:gd name="T73" fmla="*/ 1560 h 2076"/>
                <a:gd name="T74" fmla="*/ 293 w 1525"/>
                <a:gd name="T75" fmla="*/ 1644 h 2076"/>
                <a:gd name="T76" fmla="*/ 164 w 1525"/>
                <a:gd name="T77" fmla="*/ 1778 h 2076"/>
                <a:gd name="T78" fmla="*/ 307 w 1525"/>
                <a:gd name="T79" fmla="*/ 1751 h 2076"/>
                <a:gd name="T80" fmla="*/ 199 w 1525"/>
                <a:gd name="T81" fmla="*/ 1886 h 2076"/>
                <a:gd name="T82" fmla="*/ 163 w 1525"/>
                <a:gd name="T83" fmla="*/ 2012 h 2076"/>
                <a:gd name="T84" fmla="*/ 105 w 1525"/>
                <a:gd name="T85" fmla="*/ 2035 h 2076"/>
                <a:gd name="T86" fmla="*/ 164 w 1525"/>
                <a:gd name="T87" fmla="*/ 1992 h 2076"/>
                <a:gd name="T88" fmla="*/ 61 w 1525"/>
                <a:gd name="T89" fmla="*/ 1965 h 2076"/>
                <a:gd name="T90" fmla="*/ 0 w 1525"/>
                <a:gd name="T91" fmla="*/ 1974 h 2076"/>
                <a:gd name="T92" fmla="*/ 9 w 1525"/>
                <a:gd name="T93" fmla="*/ 1949 h 2076"/>
                <a:gd name="T94" fmla="*/ 107 w 1525"/>
                <a:gd name="T95" fmla="*/ 1900 h 2076"/>
                <a:gd name="T96" fmla="*/ 187 w 1525"/>
                <a:gd name="T97" fmla="*/ 1869 h 2076"/>
                <a:gd name="T98" fmla="*/ 114 w 1525"/>
                <a:gd name="T99" fmla="*/ 1877 h 2076"/>
                <a:gd name="T100" fmla="*/ 136 w 1525"/>
                <a:gd name="T101" fmla="*/ 1797 h 2076"/>
                <a:gd name="T102" fmla="*/ 20 w 1525"/>
                <a:gd name="T103" fmla="*/ 1823 h 2076"/>
                <a:gd name="T104" fmla="*/ 131 w 1525"/>
                <a:gd name="T105" fmla="*/ 1764 h 2076"/>
                <a:gd name="T106" fmla="*/ 252 w 1525"/>
                <a:gd name="T107" fmla="*/ 1655 h 2076"/>
                <a:gd name="T108" fmla="*/ 482 w 1525"/>
                <a:gd name="T109" fmla="*/ 1442 h 2076"/>
                <a:gd name="T110" fmla="*/ 510 w 1525"/>
                <a:gd name="T111" fmla="*/ 1407 h 2076"/>
                <a:gd name="T112" fmla="*/ 406 w 1525"/>
                <a:gd name="T113" fmla="*/ 620 h 2076"/>
                <a:gd name="T114" fmla="*/ 202 w 1525"/>
                <a:gd name="T115" fmla="*/ 557 h 2076"/>
                <a:gd name="T116" fmla="*/ 279 w 1525"/>
                <a:gd name="T117" fmla="*/ 375 h 2076"/>
                <a:gd name="T118" fmla="*/ 455 w 1525"/>
                <a:gd name="T119" fmla="*/ 369 h 2076"/>
                <a:gd name="T120" fmla="*/ 503 w 1525"/>
                <a:gd name="T121" fmla="*/ 0 h 20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25"/>
                <a:gd name="T184" fmla="*/ 0 h 2076"/>
                <a:gd name="T185" fmla="*/ 1525 w 1525"/>
                <a:gd name="T186" fmla="*/ 2076 h 20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25" h="2076">
                  <a:moveTo>
                    <a:pt x="645" y="276"/>
                  </a:moveTo>
                  <a:lnTo>
                    <a:pt x="645" y="281"/>
                  </a:lnTo>
                  <a:lnTo>
                    <a:pt x="645" y="290"/>
                  </a:lnTo>
                  <a:lnTo>
                    <a:pt x="645" y="298"/>
                  </a:lnTo>
                  <a:lnTo>
                    <a:pt x="650" y="306"/>
                  </a:lnTo>
                  <a:lnTo>
                    <a:pt x="650" y="315"/>
                  </a:lnTo>
                  <a:lnTo>
                    <a:pt x="652" y="323"/>
                  </a:lnTo>
                  <a:lnTo>
                    <a:pt x="652" y="331"/>
                  </a:lnTo>
                  <a:lnTo>
                    <a:pt x="657" y="340"/>
                  </a:lnTo>
                  <a:lnTo>
                    <a:pt x="657" y="344"/>
                  </a:lnTo>
                  <a:lnTo>
                    <a:pt x="661" y="352"/>
                  </a:lnTo>
                  <a:lnTo>
                    <a:pt x="662" y="361"/>
                  </a:lnTo>
                  <a:lnTo>
                    <a:pt x="666" y="369"/>
                  </a:lnTo>
                  <a:lnTo>
                    <a:pt x="669" y="375"/>
                  </a:lnTo>
                  <a:lnTo>
                    <a:pt x="673" y="383"/>
                  </a:lnTo>
                  <a:lnTo>
                    <a:pt x="678" y="390"/>
                  </a:lnTo>
                  <a:lnTo>
                    <a:pt x="683" y="399"/>
                  </a:lnTo>
                  <a:lnTo>
                    <a:pt x="900" y="411"/>
                  </a:lnTo>
                  <a:lnTo>
                    <a:pt x="903" y="415"/>
                  </a:lnTo>
                  <a:lnTo>
                    <a:pt x="907" y="420"/>
                  </a:lnTo>
                  <a:lnTo>
                    <a:pt x="911" y="424"/>
                  </a:lnTo>
                  <a:lnTo>
                    <a:pt x="915" y="432"/>
                  </a:lnTo>
                  <a:lnTo>
                    <a:pt x="915" y="436"/>
                  </a:lnTo>
                  <a:lnTo>
                    <a:pt x="920" y="445"/>
                  </a:lnTo>
                  <a:lnTo>
                    <a:pt x="922" y="452"/>
                  </a:lnTo>
                  <a:lnTo>
                    <a:pt x="927" y="460"/>
                  </a:lnTo>
                  <a:lnTo>
                    <a:pt x="927" y="464"/>
                  </a:lnTo>
                  <a:lnTo>
                    <a:pt x="928" y="473"/>
                  </a:lnTo>
                  <a:lnTo>
                    <a:pt x="928" y="481"/>
                  </a:lnTo>
                  <a:lnTo>
                    <a:pt x="932" y="490"/>
                  </a:lnTo>
                  <a:lnTo>
                    <a:pt x="932" y="497"/>
                  </a:lnTo>
                  <a:lnTo>
                    <a:pt x="933" y="505"/>
                  </a:lnTo>
                  <a:lnTo>
                    <a:pt x="933" y="513"/>
                  </a:lnTo>
                  <a:lnTo>
                    <a:pt x="938" y="522"/>
                  </a:lnTo>
                  <a:lnTo>
                    <a:pt x="927" y="534"/>
                  </a:lnTo>
                  <a:lnTo>
                    <a:pt x="918" y="548"/>
                  </a:lnTo>
                  <a:lnTo>
                    <a:pt x="907" y="558"/>
                  </a:lnTo>
                  <a:lnTo>
                    <a:pt x="899" y="571"/>
                  </a:lnTo>
                  <a:lnTo>
                    <a:pt x="886" y="578"/>
                  </a:lnTo>
                  <a:lnTo>
                    <a:pt x="873" y="586"/>
                  </a:lnTo>
                  <a:lnTo>
                    <a:pt x="861" y="590"/>
                  </a:lnTo>
                  <a:lnTo>
                    <a:pt x="848" y="597"/>
                  </a:lnTo>
                  <a:lnTo>
                    <a:pt x="831" y="599"/>
                  </a:lnTo>
                  <a:lnTo>
                    <a:pt x="819" y="603"/>
                  </a:lnTo>
                  <a:lnTo>
                    <a:pt x="802" y="603"/>
                  </a:lnTo>
                  <a:lnTo>
                    <a:pt x="789" y="607"/>
                  </a:lnTo>
                  <a:lnTo>
                    <a:pt x="773" y="607"/>
                  </a:lnTo>
                  <a:lnTo>
                    <a:pt x="756" y="608"/>
                  </a:lnTo>
                  <a:lnTo>
                    <a:pt x="739" y="608"/>
                  </a:lnTo>
                  <a:lnTo>
                    <a:pt x="725" y="611"/>
                  </a:lnTo>
                  <a:lnTo>
                    <a:pt x="717" y="628"/>
                  </a:lnTo>
                  <a:lnTo>
                    <a:pt x="725" y="670"/>
                  </a:lnTo>
                  <a:lnTo>
                    <a:pt x="733" y="716"/>
                  </a:lnTo>
                  <a:lnTo>
                    <a:pt x="742" y="762"/>
                  </a:lnTo>
                  <a:lnTo>
                    <a:pt x="752" y="808"/>
                  </a:lnTo>
                  <a:lnTo>
                    <a:pt x="760" y="853"/>
                  </a:lnTo>
                  <a:lnTo>
                    <a:pt x="768" y="899"/>
                  </a:lnTo>
                  <a:lnTo>
                    <a:pt x="777" y="946"/>
                  </a:lnTo>
                  <a:lnTo>
                    <a:pt x="789" y="992"/>
                  </a:lnTo>
                  <a:lnTo>
                    <a:pt x="798" y="1035"/>
                  </a:lnTo>
                  <a:lnTo>
                    <a:pt x="809" y="1081"/>
                  </a:lnTo>
                  <a:lnTo>
                    <a:pt x="817" y="1127"/>
                  </a:lnTo>
                  <a:lnTo>
                    <a:pt x="830" y="1174"/>
                  </a:lnTo>
                  <a:lnTo>
                    <a:pt x="838" y="1217"/>
                  </a:lnTo>
                  <a:lnTo>
                    <a:pt x="851" y="1263"/>
                  </a:lnTo>
                  <a:lnTo>
                    <a:pt x="862" y="1309"/>
                  </a:lnTo>
                  <a:lnTo>
                    <a:pt x="875" y="1355"/>
                  </a:lnTo>
                  <a:lnTo>
                    <a:pt x="887" y="1355"/>
                  </a:lnTo>
                  <a:lnTo>
                    <a:pt x="904" y="1358"/>
                  </a:lnTo>
                  <a:lnTo>
                    <a:pt x="917" y="1358"/>
                  </a:lnTo>
                  <a:lnTo>
                    <a:pt x="933" y="1360"/>
                  </a:lnTo>
                  <a:lnTo>
                    <a:pt x="946" y="1357"/>
                  </a:lnTo>
                  <a:lnTo>
                    <a:pt x="963" y="1357"/>
                  </a:lnTo>
                  <a:lnTo>
                    <a:pt x="977" y="1353"/>
                  </a:lnTo>
                  <a:lnTo>
                    <a:pt x="994" y="1351"/>
                  </a:lnTo>
                  <a:lnTo>
                    <a:pt x="1006" y="1344"/>
                  </a:lnTo>
                  <a:lnTo>
                    <a:pt x="1020" y="1340"/>
                  </a:lnTo>
                  <a:lnTo>
                    <a:pt x="1033" y="1332"/>
                  </a:lnTo>
                  <a:lnTo>
                    <a:pt x="1048" y="1326"/>
                  </a:lnTo>
                  <a:lnTo>
                    <a:pt x="1059" y="1315"/>
                  </a:lnTo>
                  <a:lnTo>
                    <a:pt x="1072" y="1306"/>
                  </a:lnTo>
                  <a:lnTo>
                    <a:pt x="1083" y="1295"/>
                  </a:lnTo>
                  <a:lnTo>
                    <a:pt x="1096" y="1287"/>
                  </a:lnTo>
                  <a:lnTo>
                    <a:pt x="1108" y="1283"/>
                  </a:lnTo>
                  <a:lnTo>
                    <a:pt x="1124" y="1280"/>
                  </a:lnTo>
                  <a:lnTo>
                    <a:pt x="1136" y="1276"/>
                  </a:lnTo>
                  <a:lnTo>
                    <a:pt x="1153" y="1274"/>
                  </a:lnTo>
                  <a:lnTo>
                    <a:pt x="1166" y="1270"/>
                  </a:lnTo>
                  <a:lnTo>
                    <a:pt x="1182" y="1266"/>
                  </a:lnTo>
                  <a:lnTo>
                    <a:pt x="1196" y="1262"/>
                  </a:lnTo>
                  <a:lnTo>
                    <a:pt x="1213" y="1262"/>
                  </a:lnTo>
                  <a:lnTo>
                    <a:pt x="1226" y="1258"/>
                  </a:lnTo>
                  <a:lnTo>
                    <a:pt x="1243" y="1256"/>
                  </a:lnTo>
                  <a:lnTo>
                    <a:pt x="1255" y="1255"/>
                  </a:lnTo>
                  <a:lnTo>
                    <a:pt x="1272" y="1255"/>
                  </a:lnTo>
                  <a:lnTo>
                    <a:pt x="1285" y="1255"/>
                  </a:lnTo>
                  <a:lnTo>
                    <a:pt x="1301" y="1256"/>
                  </a:lnTo>
                  <a:lnTo>
                    <a:pt x="1317" y="1260"/>
                  </a:lnTo>
                  <a:lnTo>
                    <a:pt x="1334" y="1266"/>
                  </a:lnTo>
                  <a:lnTo>
                    <a:pt x="1338" y="1262"/>
                  </a:lnTo>
                  <a:lnTo>
                    <a:pt x="1343" y="1262"/>
                  </a:lnTo>
                  <a:lnTo>
                    <a:pt x="1348" y="1262"/>
                  </a:lnTo>
                  <a:lnTo>
                    <a:pt x="1355" y="1265"/>
                  </a:lnTo>
                  <a:lnTo>
                    <a:pt x="1359" y="1265"/>
                  </a:lnTo>
                  <a:lnTo>
                    <a:pt x="1363" y="1269"/>
                  </a:lnTo>
                  <a:lnTo>
                    <a:pt x="1367" y="1273"/>
                  </a:lnTo>
                  <a:lnTo>
                    <a:pt x="1376" y="1277"/>
                  </a:lnTo>
                  <a:lnTo>
                    <a:pt x="1380" y="1277"/>
                  </a:lnTo>
                  <a:lnTo>
                    <a:pt x="1385" y="1281"/>
                  </a:lnTo>
                  <a:lnTo>
                    <a:pt x="1390" y="1284"/>
                  </a:lnTo>
                  <a:lnTo>
                    <a:pt x="1398" y="1288"/>
                  </a:lnTo>
                  <a:lnTo>
                    <a:pt x="1402" y="1288"/>
                  </a:lnTo>
                  <a:lnTo>
                    <a:pt x="1411" y="1291"/>
                  </a:lnTo>
                  <a:lnTo>
                    <a:pt x="1419" y="1291"/>
                  </a:lnTo>
                  <a:lnTo>
                    <a:pt x="1427" y="1291"/>
                  </a:lnTo>
                  <a:lnTo>
                    <a:pt x="1430" y="1283"/>
                  </a:lnTo>
                  <a:lnTo>
                    <a:pt x="1434" y="1279"/>
                  </a:lnTo>
                  <a:lnTo>
                    <a:pt x="1438" y="1274"/>
                  </a:lnTo>
                  <a:lnTo>
                    <a:pt x="1444" y="1270"/>
                  </a:lnTo>
                  <a:lnTo>
                    <a:pt x="1448" y="1266"/>
                  </a:lnTo>
                  <a:lnTo>
                    <a:pt x="1454" y="1263"/>
                  </a:lnTo>
                  <a:lnTo>
                    <a:pt x="1458" y="1260"/>
                  </a:lnTo>
                  <a:lnTo>
                    <a:pt x="1466" y="1260"/>
                  </a:lnTo>
                  <a:lnTo>
                    <a:pt x="1471" y="1258"/>
                  </a:lnTo>
                  <a:lnTo>
                    <a:pt x="1479" y="1258"/>
                  </a:lnTo>
                  <a:lnTo>
                    <a:pt x="1483" y="1258"/>
                  </a:lnTo>
                  <a:lnTo>
                    <a:pt x="1492" y="1258"/>
                  </a:lnTo>
                  <a:lnTo>
                    <a:pt x="1496" y="1258"/>
                  </a:lnTo>
                  <a:lnTo>
                    <a:pt x="1504" y="1260"/>
                  </a:lnTo>
                  <a:lnTo>
                    <a:pt x="1513" y="1262"/>
                  </a:lnTo>
                  <a:lnTo>
                    <a:pt x="1521" y="1266"/>
                  </a:lnTo>
                  <a:lnTo>
                    <a:pt x="1524" y="1269"/>
                  </a:lnTo>
                  <a:lnTo>
                    <a:pt x="1524" y="1272"/>
                  </a:lnTo>
                  <a:lnTo>
                    <a:pt x="1525" y="1274"/>
                  </a:lnTo>
                  <a:lnTo>
                    <a:pt x="1499" y="1274"/>
                  </a:lnTo>
                  <a:lnTo>
                    <a:pt x="1494" y="1274"/>
                  </a:lnTo>
                  <a:lnTo>
                    <a:pt x="1494" y="1279"/>
                  </a:lnTo>
                  <a:lnTo>
                    <a:pt x="1497" y="1283"/>
                  </a:lnTo>
                  <a:lnTo>
                    <a:pt x="1500" y="1283"/>
                  </a:lnTo>
                  <a:lnTo>
                    <a:pt x="1504" y="1284"/>
                  </a:lnTo>
                  <a:lnTo>
                    <a:pt x="1508" y="1284"/>
                  </a:lnTo>
                  <a:lnTo>
                    <a:pt x="1513" y="1287"/>
                  </a:lnTo>
                  <a:lnTo>
                    <a:pt x="1517" y="1288"/>
                  </a:lnTo>
                  <a:lnTo>
                    <a:pt x="1521" y="1291"/>
                  </a:lnTo>
                  <a:lnTo>
                    <a:pt x="1525" y="1295"/>
                  </a:lnTo>
                  <a:lnTo>
                    <a:pt x="1525" y="1299"/>
                  </a:lnTo>
                  <a:lnTo>
                    <a:pt x="1518" y="1299"/>
                  </a:lnTo>
                  <a:lnTo>
                    <a:pt x="1514" y="1299"/>
                  </a:lnTo>
                  <a:lnTo>
                    <a:pt x="1510" y="1299"/>
                  </a:lnTo>
                  <a:lnTo>
                    <a:pt x="1506" y="1301"/>
                  </a:lnTo>
                  <a:lnTo>
                    <a:pt x="1500" y="1301"/>
                  </a:lnTo>
                  <a:lnTo>
                    <a:pt x="1496" y="1301"/>
                  </a:lnTo>
                  <a:lnTo>
                    <a:pt x="1492" y="1301"/>
                  </a:lnTo>
                  <a:lnTo>
                    <a:pt x="1487" y="1301"/>
                  </a:lnTo>
                  <a:lnTo>
                    <a:pt x="1483" y="1301"/>
                  </a:lnTo>
                  <a:lnTo>
                    <a:pt x="1479" y="1301"/>
                  </a:lnTo>
                  <a:lnTo>
                    <a:pt x="1475" y="1301"/>
                  </a:lnTo>
                  <a:lnTo>
                    <a:pt x="1471" y="1301"/>
                  </a:lnTo>
                  <a:lnTo>
                    <a:pt x="1466" y="1301"/>
                  </a:lnTo>
                  <a:lnTo>
                    <a:pt x="1462" y="1302"/>
                  </a:lnTo>
                  <a:lnTo>
                    <a:pt x="1458" y="1304"/>
                  </a:lnTo>
                  <a:lnTo>
                    <a:pt x="1457" y="1308"/>
                  </a:lnTo>
                  <a:lnTo>
                    <a:pt x="1525" y="1347"/>
                  </a:lnTo>
                  <a:lnTo>
                    <a:pt x="1517" y="1351"/>
                  </a:lnTo>
                  <a:lnTo>
                    <a:pt x="1504" y="1347"/>
                  </a:lnTo>
                  <a:lnTo>
                    <a:pt x="1496" y="1347"/>
                  </a:lnTo>
                  <a:lnTo>
                    <a:pt x="1487" y="1346"/>
                  </a:lnTo>
                  <a:lnTo>
                    <a:pt x="1479" y="1346"/>
                  </a:lnTo>
                  <a:lnTo>
                    <a:pt x="1471" y="1341"/>
                  </a:lnTo>
                  <a:lnTo>
                    <a:pt x="1462" y="1341"/>
                  </a:lnTo>
                  <a:lnTo>
                    <a:pt x="1454" y="1339"/>
                  </a:lnTo>
                  <a:lnTo>
                    <a:pt x="1445" y="1339"/>
                  </a:lnTo>
                  <a:lnTo>
                    <a:pt x="1437" y="1334"/>
                  </a:lnTo>
                  <a:lnTo>
                    <a:pt x="1429" y="1330"/>
                  </a:lnTo>
                  <a:lnTo>
                    <a:pt x="1420" y="1326"/>
                  </a:lnTo>
                  <a:lnTo>
                    <a:pt x="1415" y="1323"/>
                  </a:lnTo>
                  <a:lnTo>
                    <a:pt x="1406" y="1316"/>
                  </a:lnTo>
                  <a:lnTo>
                    <a:pt x="1402" y="1312"/>
                  </a:lnTo>
                  <a:lnTo>
                    <a:pt x="1397" y="1304"/>
                  </a:lnTo>
                  <a:lnTo>
                    <a:pt x="1392" y="1299"/>
                  </a:lnTo>
                  <a:lnTo>
                    <a:pt x="1384" y="1295"/>
                  </a:lnTo>
                  <a:lnTo>
                    <a:pt x="1376" y="1295"/>
                  </a:lnTo>
                  <a:lnTo>
                    <a:pt x="1367" y="1291"/>
                  </a:lnTo>
                  <a:lnTo>
                    <a:pt x="1359" y="1291"/>
                  </a:lnTo>
                  <a:lnTo>
                    <a:pt x="1350" y="1287"/>
                  </a:lnTo>
                  <a:lnTo>
                    <a:pt x="1342" y="1285"/>
                  </a:lnTo>
                  <a:lnTo>
                    <a:pt x="1334" y="1281"/>
                  </a:lnTo>
                  <a:lnTo>
                    <a:pt x="1329" y="1281"/>
                  </a:lnTo>
                  <a:lnTo>
                    <a:pt x="1321" y="1277"/>
                  </a:lnTo>
                  <a:lnTo>
                    <a:pt x="1313" y="1276"/>
                  </a:lnTo>
                  <a:lnTo>
                    <a:pt x="1304" y="1273"/>
                  </a:lnTo>
                  <a:lnTo>
                    <a:pt x="1300" y="1273"/>
                  </a:lnTo>
                  <a:lnTo>
                    <a:pt x="1292" y="1272"/>
                  </a:lnTo>
                  <a:lnTo>
                    <a:pt x="1286" y="1272"/>
                  </a:lnTo>
                  <a:lnTo>
                    <a:pt x="1278" y="1272"/>
                  </a:lnTo>
                  <a:lnTo>
                    <a:pt x="1273" y="1274"/>
                  </a:lnTo>
                  <a:lnTo>
                    <a:pt x="1261" y="1274"/>
                  </a:lnTo>
                  <a:lnTo>
                    <a:pt x="1250" y="1274"/>
                  </a:lnTo>
                  <a:lnTo>
                    <a:pt x="1237" y="1274"/>
                  </a:lnTo>
                  <a:lnTo>
                    <a:pt x="1229" y="1276"/>
                  </a:lnTo>
                  <a:lnTo>
                    <a:pt x="1216" y="1276"/>
                  </a:lnTo>
                  <a:lnTo>
                    <a:pt x="1208" y="1280"/>
                  </a:lnTo>
                  <a:lnTo>
                    <a:pt x="1195" y="1280"/>
                  </a:lnTo>
                  <a:lnTo>
                    <a:pt x="1187" y="1284"/>
                  </a:lnTo>
                  <a:lnTo>
                    <a:pt x="1174" y="1284"/>
                  </a:lnTo>
                  <a:lnTo>
                    <a:pt x="1166" y="1288"/>
                  </a:lnTo>
                  <a:lnTo>
                    <a:pt x="1153" y="1288"/>
                  </a:lnTo>
                  <a:lnTo>
                    <a:pt x="1145" y="1292"/>
                  </a:lnTo>
                  <a:lnTo>
                    <a:pt x="1132" y="1292"/>
                  </a:lnTo>
                  <a:lnTo>
                    <a:pt x="1124" y="1297"/>
                  </a:lnTo>
                  <a:lnTo>
                    <a:pt x="1113" y="1299"/>
                  </a:lnTo>
                  <a:lnTo>
                    <a:pt x="1104" y="1304"/>
                  </a:lnTo>
                  <a:lnTo>
                    <a:pt x="1101" y="1308"/>
                  </a:lnTo>
                  <a:lnTo>
                    <a:pt x="1101" y="1313"/>
                  </a:lnTo>
                  <a:lnTo>
                    <a:pt x="1097" y="1318"/>
                  </a:lnTo>
                  <a:lnTo>
                    <a:pt x="1097" y="1322"/>
                  </a:lnTo>
                  <a:lnTo>
                    <a:pt x="1093" y="1322"/>
                  </a:lnTo>
                  <a:lnTo>
                    <a:pt x="1089" y="1326"/>
                  </a:lnTo>
                  <a:lnTo>
                    <a:pt x="1085" y="1329"/>
                  </a:lnTo>
                  <a:lnTo>
                    <a:pt x="1082" y="1333"/>
                  </a:lnTo>
                  <a:lnTo>
                    <a:pt x="1073" y="1333"/>
                  </a:lnTo>
                  <a:lnTo>
                    <a:pt x="1069" y="1337"/>
                  </a:lnTo>
                  <a:lnTo>
                    <a:pt x="1065" y="1337"/>
                  </a:lnTo>
                  <a:lnTo>
                    <a:pt x="1061" y="1341"/>
                  </a:lnTo>
                  <a:lnTo>
                    <a:pt x="1057" y="1343"/>
                  </a:lnTo>
                  <a:lnTo>
                    <a:pt x="1052" y="1347"/>
                  </a:lnTo>
                  <a:lnTo>
                    <a:pt x="1048" y="1351"/>
                  </a:lnTo>
                  <a:lnTo>
                    <a:pt x="1044" y="1355"/>
                  </a:lnTo>
                  <a:lnTo>
                    <a:pt x="1048" y="1360"/>
                  </a:lnTo>
                  <a:lnTo>
                    <a:pt x="1051" y="1360"/>
                  </a:lnTo>
                  <a:lnTo>
                    <a:pt x="1055" y="1364"/>
                  </a:lnTo>
                  <a:lnTo>
                    <a:pt x="1059" y="1364"/>
                  </a:lnTo>
                  <a:lnTo>
                    <a:pt x="1064" y="1367"/>
                  </a:lnTo>
                  <a:lnTo>
                    <a:pt x="1068" y="1367"/>
                  </a:lnTo>
                  <a:lnTo>
                    <a:pt x="1072" y="1371"/>
                  </a:lnTo>
                  <a:lnTo>
                    <a:pt x="1076" y="1371"/>
                  </a:lnTo>
                  <a:lnTo>
                    <a:pt x="1080" y="1371"/>
                  </a:lnTo>
                  <a:lnTo>
                    <a:pt x="1085" y="1371"/>
                  </a:lnTo>
                  <a:lnTo>
                    <a:pt x="1089" y="1375"/>
                  </a:lnTo>
                  <a:lnTo>
                    <a:pt x="1092" y="1375"/>
                  </a:lnTo>
                  <a:lnTo>
                    <a:pt x="1096" y="1379"/>
                  </a:lnTo>
                  <a:lnTo>
                    <a:pt x="1100" y="1381"/>
                  </a:lnTo>
                  <a:lnTo>
                    <a:pt x="1104" y="1385"/>
                  </a:lnTo>
                  <a:lnTo>
                    <a:pt x="1094" y="1381"/>
                  </a:lnTo>
                  <a:lnTo>
                    <a:pt x="1086" y="1381"/>
                  </a:lnTo>
                  <a:lnTo>
                    <a:pt x="1080" y="1382"/>
                  </a:lnTo>
                  <a:lnTo>
                    <a:pt x="1076" y="1386"/>
                  </a:lnTo>
                  <a:lnTo>
                    <a:pt x="1072" y="1390"/>
                  </a:lnTo>
                  <a:lnTo>
                    <a:pt x="1071" y="1396"/>
                  </a:lnTo>
                  <a:lnTo>
                    <a:pt x="1071" y="1402"/>
                  </a:lnTo>
                  <a:lnTo>
                    <a:pt x="1071" y="1410"/>
                  </a:lnTo>
                  <a:lnTo>
                    <a:pt x="1071" y="1414"/>
                  </a:lnTo>
                  <a:lnTo>
                    <a:pt x="1071" y="1423"/>
                  </a:lnTo>
                  <a:lnTo>
                    <a:pt x="1071" y="1431"/>
                  </a:lnTo>
                  <a:lnTo>
                    <a:pt x="1073" y="1439"/>
                  </a:lnTo>
                  <a:lnTo>
                    <a:pt x="1073" y="1444"/>
                  </a:lnTo>
                  <a:lnTo>
                    <a:pt x="1076" y="1452"/>
                  </a:lnTo>
                  <a:lnTo>
                    <a:pt x="1076" y="1458"/>
                  </a:lnTo>
                  <a:lnTo>
                    <a:pt x="1079" y="1466"/>
                  </a:lnTo>
                  <a:lnTo>
                    <a:pt x="1096" y="1483"/>
                  </a:lnTo>
                  <a:lnTo>
                    <a:pt x="1052" y="1525"/>
                  </a:lnTo>
                  <a:lnTo>
                    <a:pt x="1043" y="1521"/>
                  </a:lnTo>
                  <a:lnTo>
                    <a:pt x="1034" y="1519"/>
                  </a:lnTo>
                  <a:lnTo>
                    <a:pt x="1026" y="1515"/>
                  </a:lnTo>
                  <a:lnTo>
                    <a:pt x="1017" y="1515"/>
                  </a:lnTo>
                  <a:lnTo>
                    <a:pt x="1009" y="1511"/>
                  </a:lnTo>
                  <a:lnTo>
                    <a:pt x="1001" y="1509"/>
                  </a:lnTo>
                  <a:lnTo>
                    <a:pt x="992" y="1505"/>
                  </a:lnTo>
                  <a:lnTo>
                    <a:pt x="984" y="1505"/>
                  </a:lnTo>
                  <a:lnTo>
                    <a:pt x="973" y="1501"/>
                  </a:lnTo>
                  <a:lnTo>
                    <a:pt x="964" y="1501"/>
                  </a:lnTo>
                  <a:lnTo>
                    <a:pt x="956" y="1497"/>
                  </a:lnTo>
                  <a:lnTo>
                    <a:pt x="947" y="1497"/>
                  </a:lnTo>
                  <a:lnTo>
                    <a:pt x="938" y="1495"/>
                  </a:lnTo>
                  <a:lnTo>
                    <a:pt x="929" y="1495"/>
                  </a:lnTo>
                  <a:lnTo>
                    <a:pt x="921" y="1495"/>
                  </a:lnTo>
                  <a:lnTo>
                    <a:pt x="913" y="1495"/>
                  </a:lnTo>
                  <a:lnTo>
                    <a:pt x="918" y="1495"/>
                  </a:lnTo>
                  <a:lnTo>
                    <a:pt x="925" y="1495"/>
                  </a:lnTo>
                  <a:lnTo>
                    <a:pt x="929" y="1491"/>
                  </a:lnTo>
                  <a:lnTo>
                    <a:pt x="933" y="1490"/>
                  </a:lnTo>
                  <a:lnTo>
                    <a:pt x="933" y="1483"/>
                  </a:lnTo>
                  <a:lnTo>
                    <a:pt x="936" y="1479"/>
                  </a:lnTo>
                  <a:lnTo>
                    <a:pt x="936" y="1472"/>
                  </a:lnTo>
                  <a:lnTo>
                    <a:pt x="938" y="1467"/>
                  </a:lnTo>
                  <a:lnTo>
                    <a:pt x="938" y="1459"/>
                  </a:lnTo>
                  <a:lnTo>
                    <a:pt x="938" y="1455"/>
                  </a:lnTo>
                  <a:lnTo>
                    <a:pt x="939" y="1451"/>
                  </a:lnTo>
                  <a:lnTo>
                    <a:pt x="943" y="1448"/>
                  </a:lnTo>
                  <a:lnTo>
                    <a:pt x="947" y="1444"/>
                  </a:lnTo>
                  <a:lnTo>
                    <a:pt x="953" y="1444"/>
                  </a:lnTo>
                  <a:lnTo>
                    <a:pt x="961" y="1445"/>
                  </a:lnTo>
                  <a:lnTo>
                    <a:pt x="973" y="1449"/>
                  </a:lnTo>
                  <a:lnTo>
                    <a:pt x="989" y="1376"/>
                  </a:lnTo>
                  <a:lnTo>
                    <a:pt x="887" y="1372"/>
                  </a:lnTo>
                  <a:lnTo>
                    <a:pt x="883" y="1376"/>
                  </a:lnTo>
                  <a:lnTo>
                    <a:pt x="880" y="1381"/>
                  </a:lnTo>
                  <a:lnTo>
                    <a:pt x="878" y="1385"/>
                  </a:lnTo>
                  <a:lnTo>
                    <a:pt x="878" y="1392"/>
                  </a:lnTo>
                  <a:lnTo>
                    <a:pt x="878" y="1396"/>
                  </a:lnTo>
                  <a:lnTo>
                    <a:pt x="878" y="1400"/>
                  </a:lnTo>
                  <a:lnTo>
                    <a:pt x="878" y="1404"/>
                  </a:lnTo>
                  <a:lnTo>
                    <a:pt x="882" y="1413"/>
                  </a:lnTo>
                  <a:lnTo>
                    <a:pt x="882" y="1417"/>
                  </a:lnTo>
                  <a:lnTo>
                    <a:pt x="885" y="1421"/>
                  </a:lnTo>
                  <a:lnTo>
                    <a:pt x="885" y="1425"/>
                  </a:lnTo>
                  <a:lnTo>
                    <a:pt x="889" y="1430"/>
                  </a:lnTo>
                  <a:lnTo>
                    <a:pt x="889" y="1434"/>
                  </a:lnTo>
                  <a:lnTo>
                    <a:pt x="892" y="1438"/>
                  </a:lnTo>
                  <a:lnTo>
                    <a:pt x="892" y="1442"/>
                  </a:lnTo>
                  <a:lnTo>
                    <a:pt x="896" y="1449"/>
                  </a:lnTo>
                  <a:lnTo>
                    <a:pt x="900" y="1449"/>
                  </a:lnTo>
                  <a:lnTo>
                    <a:pt x="900" y="1466"/>
                  </a:lnTo>
                  <a:lnTo>
                    <a:pt x="883" y="1466"/>
                  </a:lnTo>
                  <a:lnTo>
                    <a:pt x="871" y="1466"/>
                  </a:lnTo>
                  <a:lnTo>
                    <a:pt x="858" y="1466"/>
                  </a:lnTo>
                  <a:lnTo>
                    <a:pt x="845" y="1470"/>
                  </a:lnTo>
                  <a:lnTo>
                    <a:pt x="833" y="1472"/>
                  </a:lnTo>
                  <a:lnTo>
                    <a:pt x="820" y="1476"/>
                  </a:lnTo>
                  <a:lnTo>
                    <a:pt x="808" y="1480"/>
                  </a:lnTo>
                  <a:lnTo>
                    <a:pt x="796" y="1484"/>
                  </a:lnTo>
                  <a:lnTo>
                    <a:pt x="784" y="1488"/>
                  </a:lnTo>
                  <a:lnTo>
                    <a:pt x="771" y="1493"/>
                  </a:lnTo>
                  <a:lnTo>
                    <a:pt x="759" y="1497"/>
                  </a:lnTo>
                  <a:lnTo>
                    <a:pt x="749" y="1505"/>
                  </a:lnTo>
                  <a:lnTo>
                    <a:pt x="736" y="1509"/>
                  </a:lnTo>
                  <a:lnTo>
                    <a:pt x="725" y="1518"/>
                  </a:lnTo>
                  <a:lnTo>
                    <a:pt x="712" y="1525"/>
                  </a:lnTo>
                  <a:lnTo>
                    <a:pt x="704" y="1533"/>
                  </a:lnTo>
                  <a:lnTo>
                    <a:pt x="700" y="1537"/>
                  </a:lnTo>
                  <a:lnTo>
                    <a:pt x="696" y="1541"/>
                  </a:lnTo>
                  <a:lnTo>
                    <a:pt x="691" y="1546"/>
                  </a:lnTo>
                  <a:lnTo>
                    <a:pt x="690" y="1550"/>
                  </a:lnTo>
                  <a:lnTo>
                    <a:pt x="686" y="1554"/>
                  </a:lnTo>
                  <a:lnTo>
                    <a:pt x="686" y="1558"/>
                  </a:lnTo>
                  <a:lnTo>
                    <a:pt x="683" y="1562"/>
                  </a:lnTo>
                  <a:lnTo>
                    <a:pt x="683" y="1568"/>
                  </a:lnTo>
                  <a:lnTo>
                    <a:pt x="679" y="1572"/>
                  </a:lnTo>
                  <a:lnTo>
                    <a:pt x="679" y="1576"/>
                  </a:lnTo>
                  <a:lnTo>
                    <a:pt x="679" y="1581"/>
                  </a:lnTo>
                  <a:lnTo>
                    <a:pt x="679" y="1588"/>
                  </a:lnTo>
                  <a:lnTo>
                    <a:pt x="675" y="1592"/>
                  </a:lnTo>
                  <a:lnTo>
                    <a:pt x="675" y="1597"/>
                  </a:lnTo>
                  <a:lnTo>
                    <a:pt x="675" y="1602"/>
                  </a:lnTo>
                  <a:lnTo>
                    <a:pt x="675" y="1610"/>
                  </a:lnTo>
                  <a:lnTo>
                    <a:pt x="666" y="1606"/>
                  </a:lnTo>
                  <a:lnTo>
                    <a:pt x="658" y="1606"/>
                  </a:lnTo>
                  <a:lnTo>
                    <a:pt x="650" y="1604"/>
                  </a:lnTo>
                  <a:lnTo>
                    <a:pt x="643" y="1604"/>
                  </a:lnTo>
                  <a:lnTo>
                    <a:pt x="634" y="1604"/>
                  </a:lnTo>
                  <a:lnTo>
                    <a:pt x="626" y="1604"/>
                  </a:lnTo>
                  <a:lnTo>
                    <a:pt x="617" y="1604"/>
                  </a:lnTo>
                  <a:lnTo>
                    <a:pt x="613" y="1609"/>
                  </a:lnTo>
                  <a:lnTo>
                    <a:pt x="605" y="1609"/>
                  </a:lnTo>
                  <a:lnTo>
                    <a:pt x="598" y="1611"/>
                  </a:lnTo>
                  <a:lnTo>
                    <a:pt x="589" y="1616"/>
                  </a:lnTo>
                  <a:lnTo>
                    <a:pt x="585" y="1620"/>
                  </a:lnTo>
                  <a:lnTo>
                    <a:pt x="577" y="1624"/>
                  </a:lnTo>
                  <a:lnTo>
                    <a:pt x="573" y="1630"/>
                  </a:lnTo>
                  <a:lnTo>
                    <a:pt x="564" y="1635"/>
                  </a:lnTo>
                  <a:lnTo>
                    <a:pt x="560" y="1644"/>
                  </a:lnTo>
                  <a:lnTo>
                    <a:pt x="564" y="1644"/>
                  </a:lnTo>
                  <a:lnTo>
                    <a:pt x="568" y="1648"/>
                  </a:lnTo>
                  <a:lnTo>
                    <a:pt x="573" y="1652"/>
                  </a:lnTo>
                  <a:lnTo>
                    <a:pt x="578" y="1656"/>
                  </a:lnTo>
                  <a:lnTo>
                    <a:pt x="582" y="1660"/>
                  </a:lnTo>
                  <a:lnTo>
                    <a:pt x="587" y="1665"/>
                  </a:lnTo>
                  <a:lnTo>
                    <a:pt x="591" y="1669"/>
                  </a:lnTo>
                  <a:lnTo>
                    <a:pt x="599" y="1674"/>
                  </a:lnTo>
                  <a:lnTo>
                    <a:pt x="603" y="1676"/>
                  </a:lnTo>
                  <a:lnTo>
                    <a:pt x="609" y="1680"/>
                  </a:lnTo>
                  <a:lnTo>
                    <a:pt x="613" y="1683"/>
                  </a:lnTo>
                  <a:lnTo>
                    <a:pt x="622" y="1687"/>
                  </a:lnTo>
                  <a:lnTo>
                    <a:pt x="627" y="1687"/>
                  </a:lnTo>
                  <a:lnTo>
                    <a:pt x="636" y="1690"/>
                  </a:lnTo>
                  <a:lnTo>
                    <a:pt x="644" y="1690"/>
                  </a:lnTo>
                  <a:lnTo>
                    <a:pt x="654" y="1691"/>
                  </a:lnTo>
                  <a:lnTo>
                    <a:pt x="654" y="1694"/>
                  </a:lnTo>
                  <a:lnTo>
                    <a:pt x="654" y="1698"/>
                  </a:lnTo>
                  <a:lnTo>
                    <a:pt x="650" y="1698"/>
                  </a:lnTo>
                  <a:lnTo>
                    <a:pt x="650" y="1701"/>
                  </a:lnTo>
                  <a:lnTo>
                    <a:pt x="648" y="1701"/>
                  </a:lnTo>
                  <a:lnTo>
                    <a:pt x="648" y="1705"/>
                  </a:lnTo>
                  <a:lnTo>
                    <a:pt x="644" y="1705"/>
                  </a:lnTo>
                  <a:lnTo>
                    <a:pt x="640" y="1705"/>
                  </a:lnTo>
                  <a:lnTo>
                    <a:pt x="640" y="1707"/>
                  </a:lnTo>
                  <a:lnTo>
                    <a:pt x="637" y="1704"/>
                  </a:lnTo>
                  <a:lnTo>
                    <a:pt x="629" y="1702"/>
                  </a:lnTo>
                  <a:lnTo>
                    <a:pt x="623" y="1702"/>
                  </a:lnTo>
                  <a:lnTo>
                    <a:pt x="619" y="1704"/>
                  </a:lnTo>
                  <a:lnTo>
                    <a:pt x="616" y="1708"/>
                  </a:lnTo>
                  <a:lnTo>
                    <a:pt x="612" y="1711"/>
                  </a:lnTo>
                  <a:lnTo>
                    <a:pt x="610" y="1715"/>
                  </a:lnTo>
                  <a:lnTo>
                    <a:pt x="606" y="1719"/>
                  </a:lnTo>
                  <a:lnTo>
                    <a:pt x="606" y="1725"/>
                  </a:lnTo>
                  <a:lnTo>
                    <a:pt x="602" y="1729"/>
                  </a:lnTo>
                  <a:lnTo>
                    <a:pt x="602" y="1733"/>
                  </a:lnTo>
                  <a:lnTo>
                    <a:pt x="599" y="1737"/>
                  </a:lnTo>
                  <a:lnTo>
                    <a:pt x="599" y="1744"/>
                  </a:lnTo>
                  <a:lnTo>
                    <a:pt x="595" y="1747"/>
                  </a:lnTo>
                  <a:lnTo>
                    <a:pt x="592" y="1751"/>
                  </a:lnTo>
                  <a:lnTo>
                    <a:pt x="588" y="1754"/>
                  </a:lnTo>
                  <a:lnTo>
                    <a:pt x="585" y="1758"/>
                  </a:lnTo>
                  <a:lnTo>
                    <a:pt x="574" y="1754"/>
                  </a:lnTo>
                  <a:lnTo>
                    <a:pt x="566" y="1750"/>
                  </a:lnTo>
                  <a:lnTo>
                    <a:pt x="557" y="1746"/>
                  </a:lnTo>
                  <a:lnTo>
                    <a:pt x="549" y="1743"/>
                  </a:lnTo>
                  <a:lnTo>
                    <a:pt x="538" y="1739"/>
                  </a:lnTo>
                  <a:lnTo>
                    <a:pt x="529" y="1735"/>
                  </a:lnTo>
                  <a:lnTo>
                    <a:pt x="521" y="1730"/>
                  </a:lnTo>
                  <a:lnTo>
                    <a:pt x="512" y="1730"/>
                  </a:lnTo>
                  <a:lnTo>
                    <a:pt x="500" y="1726"/>
                  </a:lnTo>
                  <a:lnTo>
                    <a:pt x="491" y="1726"/>
                  </a:lnTo>
                  <a:lnTo>
                    <a:pt x="483" y="1726"/>
                  </a:lnTo>
                  <a:lnTo>
                    <a:pt x="475" y="1728"/>
                  </a:lnTo>
                  <a:lnTo>
                    <a:pt x="465" y="1728"/>
                  </a:lnTo>
                  <a:lnTo>
                    <a:pt x="456" y="1730"/>
                  </a:lnTo>
                  <a:lnTo>
                    <a:pt x="448" y="1735"/>
                  </a:lnTo>
                  <a:lnTo>
                    <a:pt x="441" y="1742"/>
                  </a:lnTo>
                  <a:lnTo>
                    <a:pt x="389" y="1789"/>
                  </a:lnTo>
                  <a:lnTo>
                    <a:pt x="394" y="1793"/>
                  </a:lnTo>
                  <a:lnTo>
                    <a:pt x="396" y="1793"/>
                  </a:lnTo>
                  <a:lnTo>
                    <a:pt x="401" y="1797"/>
                  </a:lnTo>
                  <a:lnTo>
                    <a:pt x="405" y="1802"/>
                  </a:lnTo>
                  <a:lnTo>
                    <a:pt x="409" y="1802"/>
                  </a:lnTo>
                  <a:lnTo>
                    <a:pt x="413" y="1806"/>
                  </a:lnTo>
                  <a:lnTo>
                    <a:pt x="416" y="1809"/>
                  </a:lnTo>
                  <a:lnTo>
                    <a:pt x="420" y="1813"/>
                  </a:lnTo>
                  <a:lnTo>
                    <a:pt x="420" y="1814"/>
                  </a:lnTo>
                  <a:lnTo>
                    <a:pt x="422" y="1818"/>
                  </a:lnTo>
                  <a:lnTo>
                    <a:pt x="422" y="1823"/>
                  </a:lnTo>
                  <a:lnTo>
                    <a:pt x="424" y="1827"/>
                  </a:lnTo>
                  <a:lnTo>
                    <a:pt x="420" y="1827"/>
                  </a:lnTo>
                  <a:lnTo>
                    <a:pt x="416" y="1827"/>
                  </a:lnTo>
                  <a:lnTo>
                    <a:pt x="412" y="1827"/>
                  </a:lnTo>
                  <a:lnTo>
                    <a:pt x="408" y="1830"/>
                  </a:lnTo>
                  <a:lnTo>
                    <a:pt x="403" y="1830"/>
                  </a:lnTo>
                  <a:lnTo>
                    <a:pt x="399" y="1834"/>
                  </a:lnTo>
                  <a:lnTo>
                    <a:pt x="395" y="1834"/>
                  </a:lnTo>
                  <a:lnTo>
                    <a:pt x="392" y="1838"/>
                  </a:lnTo>
                  <a:lnTo>
                    <a:pt x="388" y="1838"/>
                  </a:lnTo>
                  <a:lnTo>
                    <a:pt x="384" y="1842"/>
                  </a:lnTo>
                  <a:lnTo>
                    <a:pt x="380" y="1844"/>
                  </a:lnTo>
                  <a:lnTo>
                    <a:pt x="378" y="1848"/>
                  </a:lnTo>
                  <a:lnTo>
                    <a:pt x="374" y="1848"/>
                  </a:lnTo>
                  <a:lnTo>
                    <a:pt x="373" y="1852"/>
                  </a:lnTo>
                  <a:lnTo>
                    <a:pt x="368" y="1856"/>
                  </a:lnTo>
                  <a:lnTo>
                    <a:pt x="368" y="1860"/>
                  </a:lnTo>
                  <a:lnTo>
                    <a:pt x="368" y="1858"/>
                  </a:lnTo>
                  <a:lnTo>
                    <a:pt x="373" y="1858"/>
                  </a:lnTo>
                  <a:lnTo>
                    <a:pt x="375" y="1858"/>
                  </a:lnTo>
                  <a:lnTo>
                    <a:pt x="380" y="1858"/>
                  </a:lnTo>
                  <a:lnTo>
                    <a:pt x="384" y="1859"/>
                  </a:lnTo>
                  <a:lnTo>
                    <a:pt x="388" y="1859"/>
                  </a:lnTo>
                  <a:lnTo>
                    <a:pt x="392" y="1863"/>
                  </a:lnTo>
                  <a:lnTo>
                    <a:pt x="396" y="1865"/>
                  </a:lnTo>
                  <a:lnTo>
                    <a:pt x="401" y="1865"/>
                  </a:lnTo>
                  <a:lnTo>
                    <a:pt x="405" y="1869"/>
                  </a:lnTo>
                  <a:lnTo>
                    <a:pt x="408" y="1869"/>
                  </a:lnTo>
                  <a:lnTo>
                    <a:pt x="412" y="1870"/>
                  </a:lnTo>
                  <a:lnTo>
                    <a:pt x="416" y="1870"/>
                  </a:lnTo>
                  <a:lnTo>
                    <a:pt x="420" y="1873"/>
                  </a:lnTo>
                  <a:lnTo>
                    <a:pt x="415" y="1877"/>
                  </a:lnTo>
                  <a:lnTo>
                    <a:pt x="410" y="1884"/>
                  </a:lnTo>
                  <a:lnTo>
                    <a:pt x="402" y="1888"/>
                  </a:lnTo>
                  <a:lnTo>
                    <a:pt x="396" y="1895"/>
                  </a:lnTo>
                  <a:lnTo>
                    <a:pt x="388" y="1898"/>
                  </a:lnTo>
                  <a:lnTo>
                    <a:pt x="380" y="1902"/>
                  </a:lnTo>
                  <a:lnTo>
                    <a:pt x="371" y="1907"/>
                  </a:lnTo>
                  <a:lnTo>
                    <a:pt x="364" y="1911"/>
                  </a:lnTo>
                  <a:lnTo>
                    <a:pt x="356" y="1912"/>
                  </a:lnTo>
                  <a:lnTo>
                    <a:pt x="350" y="1916"/>
                  </a:lnTo>
                  <a:lnTo>
                    <a:pt x="346" y="1921"/>
                  </a:lnTo>
                  <a:lnTo>
                    <a:pt x="343" y="1926"/>
                  </a:lnTo>
                  <a:lnTo>
                    <a:pt x="342" y="1930"/>
                  </a:lnTo>
                  <a:lnTo>
                    <a:pt x="343" y="1937"/>
                  </a:lnTo>
                  <a:lnTo>
                    <a:pt x="346" y="1944"/>
                  </a:lnTo>
                  <a:lnTo>
                    <a:pt x="356" y="1954"/>
                  </a:lnTo>
                  <a:lnTo>
                    <a:pt x="356" y="1951"/>
                  </a:lnTo>
                  <a:lnTo>
                    <a:pt x="360" y="1951"/>
                  </a:lnTo>
                  <a:lnTo>
                    <a:pt x="361" y="1950"/>
                  </a:lnTo>
                  <a:lnTo>
                    <a:pt x="366" y="1950"/>
                  </a:lnTo>
                  <a:lnTo>
                    <a:pt x="366" y="1946"/>
                  </a:lnTo>
                  <a:lnTo>
                    <a:pt x="370" y="1946"/>
                  </a:lnTo>
                  <a:lnTo>
                    <a:pt x="374" y="1943"/>
                  </a:lnTo>
                  <a:lnTo>
                    <a:pt x="378" y="1943"/>
                  </a:lnTo>
                  <a:lnTo>
                    <a:pt x="378" y="1939"/>
                  </a:lnTo>
                  <a:lnTo>
                    <a:pt x="382" y="1939"/>
                  </a:lnTo>
                  <a:lnTo>
                    <a:pt x="385" y="1936"/>
                  </a:lnTo>
                  <a:lnTo>
                    <a:pt x="389" y="1936"/>
                  </a:lnTo>
                  <a:lnTo>
                    <a:pt x="391" y="1936"/>
                  </a:lnTo>
                  <a:lnTo>
                    <a:pt x="395" y="1936"/>
                  </a:lnTo>
                  <a:lnTo>
                    <a:pt x="399" y="1936"/>
                  </a:lnTo>
                  <a:lnTo>
                    <a:pt x="403" y="1937"/>
                  </a:lnTo>
                  <a:lnTo>
                    <a:pt x="401" y="1939"/>
                  </a:lnTo>
                  <a:lnTo>
                    <a:pt x="401" y="1943"/>
                  </a:lnTo>
                  <a:lnTo>
                    <a:pt x="398" y="1946"/>
                  </a:lnTo>
                  <a:lnTo>
                    <a:pt x="398" y="1950"/>
                  </a:lnTo>
                  <a:lnTo>
                    <a:pt x="394" y="1950"/>
                  </a:lnTo>
                  <a:lnTo>
                    <a:pt x="391" y="1954"/>
                  </a:lnTo>
                  <a:lnTo>
                    <a:pt x="387" y="1956"/>
                  </a:lnTo>
                  <a:lnTo>
                    <a:pt x="384" y="1960"/>
                  </a:lnTo>
                  <a:lnTo>
                    <a:pt x="377" y="1960"/>
                  </a:lnTo>
                  <a:lnTo>
                    <a:pt x="373" y="1960"/>
                  </a:lnTo>
                  <a:lnTo>
                    <a:pt x="368" y="1960"/>
                  </a:lnTo>
                  <a:lnTo>
                    <a:pt x="364" y="1964"/>
                  </a:lnTo>
                  <a:lnTo>
                    <a:pt x="359" y="1964"/>
                  </a:lnTo>
                  <a:lnTo>
                    <a:pt x="354" y="1967"/>
                  </a:lnTo>
                  <a:lnTo>
                    <a:pt x="350" y="1967"/>
                  </a:lnTo>
                  <a:lnTo>
                    <a:pt x="347" y="1971"/>
                  </a:lnTo>
                  <a:lnTo>
                    <a:pt x="339" y="1968"/>
                  </a:lnTo>
                  <a:lnTo>
                    <a:pt x="335" y="1968"/>
                  </a:lnTo>
                  <a:lnTo>
                    <a:pt x="328" y="1968"/>
                  </a:lnTo>
                  <a:lnTo>
                    <a:pt x="324" y="1968"/>
                  </a:lnTo>
                  <a:lnTo>
                    <a:pt x="315" y="1968"/>
                  </a:lnTo>
                  <a:lnTo>
                    <a:pt x="311" y="1971"/>
                  </a:lnTo>
                  <a:lnTo>
                    <a:pt x="307" y="1972"/>
                  </a:lnTo>
                  <a:lnTo>
                    <a:pt x="303" y="1977"/>
                  </a:lnTo>
                  <a:lnTo>
                    <a:pt x="297" y="1977"/>
                  </a:lnTo>
                  <a:lnTo>
                    <a:pt x="293" y="1981"/>
                  </a:lnTo>
                  <a:lnTo>
                    <a:pt x="289" y="1985"/>
                  </a:lnTo>
                  <a:lnTo>
                    <a:pt x="284" y="1989"/>
                  </a:lnTo>
                  <a:lnTo>
                    <a:pt x="280" y="1993"/>
                  </a:lnTo>
                  <a:lnTo>
                    <a:pt x="276" y="1998"/>
                  </a:lnTo>
                  <a:lnTo>
                    <a:pt x="272" y="2002"/>
                  </a:lnTo>
                  <a:lnTo>
                    <a:pt x="270" y="2010"/>
                  </a:lnTo>
                  <a:lnTo>
                    <a:pt x="270" y="2014"/>
                  </a:lnTo>
                  <a:lnTo>
                    <a:pt x="275" y="2021"/>
                  </a:lnTo>
                  <a:lnTo>
                    <a:pt x="279" y="2024"/>
                  </a:lnTo>
                  <a:lnTo>
                    <a:pt x="284" y="2028"/>
                  </a:lnTo>
                  <a:lnTo>
                    <a:pt x="289" y="2028"/>
                  </a:lnTo>
                  <a:lnTo>
                    <a:pt x="296" y="2030"/>
                  </a:lnTo>
                  <a:lnTo>
                    <a:pt x="303" y="2030"/>
                  </a:lnTo>
                  <a:lnTo>
                    <a:pt x="311" y="2034"/>
                  </a:lnTo>
                  <a:lnTo>
                    <a:pt x="315" y="2034"/>
                  </a:lnTo>
                  <a:lnTo>
                    <a:pt x="324" y="2035"/>
                  </a:lnTo>
                  <a:lnTo>
                    <a:pt x="331" y="2035"/>
                  </a:lnTo>
                  <a:lnTo>
                    <a:pt x="339" y="2039"/>
                  </a:lnTo>
                  <a:lnTo>
                    <a:pt x="343" y="2042"/>
                  </a:lnTo>
                  <a:lnTo>
                    <a:pt x="350" y="2046"/>
                  </a:lnTo>
                  <a:lnTo>
                    <a:pt x="354" y="2052"/>
                  </a:lnTo>
                  <a:lnTo>
                    <a:pt x="360" y="2060"/>
                  </a:lnTo>
                  <a:lnTo>
                    <a:pt x="360" y="2058"/>
                  </a:lnTo>
                  <a:lnTo>
                    <a:pt x="364" y="2058"/>
                  </a:lnTo>
                  <a:lnTo>
                    <a:pt x="367" y="2058"/>
                  </a:lnTo>
                  <a:lnTo>
                    <a:pt x="371" y="2058"/>
                  </a:lnTo>
                  <a:lnTo>
                    <a:pt x="371" y="2053"/>
                  </a:lnTo>
                  <a:lnTo>
                    <a:pt x="375" y="2053"/>
                  </a:lnTo>
                  <a:lnTo>
                    <a:pt x="380" y="2053"/>
                  </a:lnTo>
                  <a:lnTo>
                    <a:pt x="384" y="2053"/>
                  </a:lnTo>
                  <a:lnTo>
                    <a:pt x="384" y="2049"/>
                  </a:lnTo>
                  <a:lnTo>
                    <a:pt x="388" y="2049"/>
                  </a:lnTo>
                  <a:lnTo>
                    <a:pt x="392" y="2049"/>
                  </a:lnTo>
                  <a:lnTo>
                    <a:pt x="396" y="2049"/>
                  </a:lnTo>
                  <a:lnTo>
                    <a:pt x="401" y="2049"/>
                  </a:lnTo>
                  <a:lnTo>
                    <a:pt x="405" y="2049"/>
                  </a:lnTo>
                  <a:lnTo>
                    <a:pt x="409" y="2049"/>
                  </a:lnTo>
                  <a:lnTo>
                    <a:pt x="416" y="2052"/>
                  </a:lnTo>
                  <a:lnTo>
                    <a:pt x="403" y="2055"/>
                  </a:lnTo>
                  <a:lnTo>
                    <a:pt x="391" y="2059"/>
                  </a:lnTo>
                  <a:lnTo>
                    <a:pt x="378" y="2063"/>
                  </a:lnTo>
                  <a:lnTo>
                    <a:pt x="366" y="2067"/>
                  </a:lnTo>
                  <a:lnTo>
                    <a:pt x="349" y="2067"/>
                  </a:lnTo>
                  <a:lnTo>
                    <a:pt x="336" y="2072"/>
                  </a:lnTo>
                  <a:lnTo>
                    <a:pt x="324" y="2072"/>
                  </a:lnTo>
                  <a:lnTo>
                    <a:pt x="311" y="2076"/>
                  </a:lnTo>
                  <a:lnTo>
                    <a:pt x="294" y="2076"/>
                  </a:lnTo>
                  <a:lnTo>
                    <a:pt x="282" y="2076"/>
                  </a:lnTo>
                  <a:lnTo>
                    <a:pt x="269" y="2076"/>
                  </a:lnTo>
                  <a:lnTo>
                    <a:pt x="256" y="2076"/>
                  </a:lnTo>
                  <a:lnTo>
                    <a:pt x="244" y="2073"/>
                  </a:lnTo>
                  <a:lnTo>
                    <a:pt x="231" y="2073"/>
                  </a:lnTo>
                  <a:lnTo>
                    <a:pt x="219" y="2073"/>
                  </a:lnTo>
                  <a:lnTo>
                    <a:pt x="207" y="2073"/>
                  </a:lnTo>
                  <a:lnTo>
                    <a:pt x="216" y="2066"/>
                  </a:lnTo>
                  <a:lnTo>
                    <a:pt x="224" y="2060"/>
                  </a:lnTo>
                  <a:lnTo>
                    <a:pt x="230" y="2052"/>
                  </a:lnTo>
                  <a:lnTo>
                    <a:pt x="238" y="2045"/>
                  </a:lnTo>
                  <a:lnTo>
                    <a:pt x="242" y="2034"/>
                  </a:lnTo>
                  <a:lnTo>
                    <a:pt x="247" y="2025"/>
                  </a:lnTo>
                  <a:lnTo>
                    <a:pt x="251" y="2017"/>
                  </a:lnTo>
                  <a:lnTo>
                    <a:pt x="255" y="2009"/>
                  </a:lnTo>
                  <a:lnTo>
                    <a:pt x="259" y="1998"/>
                  </a:lnTo>
                  <a:lnTo>
                    <a:pt x="263" y="1989"/>
                  </a:lnTo>
                  <a:lnTo>
                    <a:pt x="268" y="1981"/>
                  </a:lnTo>
                  <a:lnTo>
                    <a:pt x="275" y="1974"/>
                  </a:lnTo>
                  <a:lnTo>
                    <a:pt x="280" y="1965"/>
                  </a:lnTo>
                  <a:lnTo>
                    <a:pt x="289" y="1960"/>
                  </a:lnTo>
                  <a:lnTo>
                    <a:pt x="300" y="1956"/>
                  </a:lnTo>
                  <a:lnTo>
                    <a:pt x="314" y="1954"/>
                  </a:lnTo>
                  <a:lnTo>
                    <a:pt x="310" y="1947"/>
                  </a:lnTo>
                  <a:lnTo>
                    <a:pt x="307" y="1943"/>
                  </a:lnTo>
                  <a:lnTo>
                    <a:pt x="303" y="1939"/>
                  </a:lnTo>
                  <a:lnTo>
                    <a:pt x="303" y="1936"/>
                  </a:lnTo>
                  <a:lnTo>
                    <a:pt x="298" y="1932"/>
                  </a:lnTo>
                  <a:lnTo>
                    <a:pt x="294" y="1932"/>
                  </a:lnTo>
                  <a:lnTo>
                    <a:pt x="290" y="1932"/>
                  </a:lnTo>
                  <a:lnTo>
                    <a:pt x="289" y="1932"/>
                  </a:lnTo>
                  <a:lnTo>
                    <a:pt x="284" y="1930"/>
                  </a:lnTo>
                  <a:lnTo>
                    <a:pt x="280" y="1930"/>
                  </a:lnTo>
                  <a:lnTo>
                    <a:pt x="276" y="1930"/>
                  </a:lnTo>
                  <a:lnTo>
                    <a:pt x="272" y="1930"/>
                  </a:lnTo>
                  <a:lnTo>
                    <a:pt x="268" y="1928"/>
                  </a:lnTo>
                  <a:lnTo>
                    <a:pt x="263" y="1928"/>
                  </a:lnTo>
                  <a:lnTo>
                    <a:pt x="259" y="1925"/>
                  </a:lnTo>
                  <a:lnTo>
                    <a:pt x="258" y="1925"/>
                  </a:lnTo>
                  <a:lnTo>
                    <a:pt x="258" y="1911"/>
                  </a:lnTo>
                  <a:lnTo>
                    <a:pt x="262" y="1898"/>
                  </a:lnTo>
                  <a:lnTo>
                    <a:pt x="268" y="1888"/>
                  </a:lnTo>
                  <a:lnTo>
                    <a:pt x="276" y="1880"/>
                  </a:lnTo>
                  <a:lnTo>
                    <a:pt x="284" y="1872"/>
                  </a:lnTo>
                  <a:lnTo>
                    <a:pt x="294" y="1866"/>
                  </a:lnTo>
                  <a:lnTo>
                    <a:pt x="304" y="1860"/>
                  </a:lnTo>
                  <a:lnTo>
                    <a:pt x="317" y="1856"/>
                  </a:lnTo>
                  <a:lnTo>
                    <a:pt x="325" y="1848"/>
                  </a:lnTo>
                  <a:lnTo>
                    <a:pt x="336" y="1844"/>
                  </a:lnTo>
                  <a:lnTo>
                    <a:pt x="345" y="1837"/>
                  </a:lnTo>
                  <a:lnTo>
                    <a:pt x="354" y="1831"/>
                  </a:lnTo>
                  <a:lnTo>
                    <a:pt x="360" y="1821"/>
                  </a:lnTo>
                  <a:lnTo>
                    <a:pt x="367" y="1813"/>
                  </a:lnTo>
                  <a:lnTo>
                    <a:pt x="370" y="1800"/>
                  </a:lnTo>
                  <a:lnTo>
                    <a:pt x="373" y="1789"/>
                  </a:lnTo>
                  <a:lnTo>
                    <a:pt x="380" y="1776"/>
                  </a:lnTo>
                  <a:lnTo>
                    <a:pt x="389" y="1765"/>
                  </a:lnTo>
                  <a:lnTo>
                    <a:pt x="398" y="1757"/>
                  </a:lnTo>
                  <a:lnTo>
                    <a:pt x="410" y="1749"/>
                  </a:lnTo>
                  <a:lnTo>
                    <a:pt x="422" y="1740"/>
                  </a:lnTo>
                  <a:lnTo>
                    <a:pt x="434" y="1732"/>
                  </a:lnTo>
                  <a:lnTo>
                    <a:pt x="447" y="1723"/>
                  </a:lnTo>
                  <a:lnTo>
                    <a:pt x="459" y="1718"/>
                  </a:lnTo>
                  <a:lnTo>
                    <a:pt x="469" y="1709"/>
                  </a:lnTo>
                  <a:lnTo>
                    <a:pt x="482" y="1701"/>
                  </a:lnTo>
                  <a:lnTo>
                    <a:pt x="493" y="1691"/>
                  </a:lnTo>
                  <a:lnTo>
                    <a:pt x="505" y="1683"/>
                  </a:lnTo>
                  <a:lnTo>
                    <a:pt x="514" y="1670"/>
                  </a:lnTo>
                  <a:lnTo>
                    <a:pt x="524" y="1660"/>
                  </a:lnTo>
                  <a:lnTo>
                    <a:pt x="531" y="1645"/>
                  </a:lnTo>
                  <a:lnTo>
                    <a:pt x="539" y="1631"/>
                  </a:lnTo>
                  <a:lnTo>
                    <a:pt x="543" y="1627"/>
                  </a:lnTo>
                  <a:lnTo>
                    <a:pt x="552" y="1623"/>
                  </a:lnTo>
                  <a:lnTo>
                    <a:pt x="556" y="1618"/>
                  </a:lnTo>
                  <a:lnTo>
                    <a:pt x="564" y="1616"/>
                  </a:lnTo>
                  <a:lnTo>
                    <a:pt x="568" y="1611"/>
                  </a:lnTo>
                  <a:lnTo>
                    <a:pt x="577" y="1607"/>
                  </a:lnTo>
                  <a:lnTo>
                    <a:pt x="582" y="1603"/>
                  </a:lnTo>
                  <a:lnTo>
                    <a:pt x="591" y="1600"/>
                  </a:lnTo>
                  <a:lnTo>
                    <a:pt x="595" y="1593"/>
                  </a:lnTo>
                  <a:lnTo>
                    <a:pt x="603" y="1589"/>
                  </a:lnTo>
                  <a:lnTo>
                    <a:pt x="608" y="1585"/>
                  </a:lnTo>
                  <a:lnTo>
                    <a:pt x="616" y="1581"/>
                  </a:lnTo>
                  <a:lnTo>
                    <a:pt x="620" y="1574"/>
                  </a:lnTo>
                  <a:lnTo>
                    <a:pt x="626" y="1569"/>
                  </a:lnTo>
                  <a:lnTo>
                    <a:pt x="630" y="1564"/>
                  </a:lnTo>
                  <a:lnTo>
                    <a:pt x="637" y="1560"/>
                  </a:lnTo>
                  <a:lnTo>
                    <a:pt x="624" y="1554"/>
                  </a:lnTo>
                  <a:lnTo>
                    <a:pt x="616" y="1550"/>
                  </a:lnTo>
                  <a:lnTo>
                    <a:pt x="608" y="1547"/>
                  </a:lnTo>
                  <a:lnTo>
                    <a:pt x="599" y="1547"/>
                  </a:lnTo>
                  <a:lnTo>
                    <a:pt x="589" y="1547"/>
                  </a:lnTo>
                  <a:lnTo>
                    <a:pt x="581" y="1547"/>
                  </a:lnTo>
                  <a:lnTo>
                    <a:pt x="573" y="1547"/>
                  </a:lnTo>
                  <a:lnTo>
                    <a:pt x="564" y="1551"/>
                  </a:lnTo>
                  <a:lnTo>
                    <a:pt x="556" y="1551"/>
                  </a:lnTo>
                  <a:lnTo>
                    <a:pt x="547" y="1555"/>
                  </a:lnTo>
                  <a:lnTo>
                    <a:pt x="539" y="1558"/>
                  </a:lnTo>
                  <a:lnTo>
                    <a:pt x="531" y="1562"/>
                  </a:lnTo>
                  <a:lnTo>
                    <a:pt x="522" y="1564"/>
                  </a:lnTo>
                  <a:lnTo>
                    <a:pt x="514" y="1568"/>
                  </a:lnTo>
                  <a:lnTo>
                    <a:pt x="505" y="1572"/>
                  </a:lnTo>
                  <a:lnTo>
                    <a:pt x="500" y="1576"/>
                  </a:lnTo>
                  <a:lnTo>
                    <a:pt x="437" y="1644"/>
                  </a:lnTo>
                  <a:lnTo>
                    <a:pt x="429" y="1623"/>
                  </a:lnTo>
                  <a:lnTo>
                    <a:pt x="293" y="1644"/>
                  </a:lnTo>
                  <a:lnTo>
                    <a:pt x="284" y="1648"/>
                  </a:lnTo>
                  <a:lnTo>
                    <a:pt x="280" y="1656"/>
                  </a:lnTo>
                  <a:lnTo>
                    <a:pt x="275" y="1665"/>
                  </a:lnTo>
                  <a:lnTo>
                    <a:pt x="270" y="1673"/>
                  </a:lnTo>
                  <a:lnTo>
                    <a:pt x="263" y="1680"/>
                  </a:lnTo>
                  <a:lnTo>
                    <a:pt x="259" y="1688"/>
                  </a:lnTo>
                  <a:lnTo>
                    <a:pt x="255" y="1697"/>
                  </a:lnTo>
                  <a:lnTo>
                    <a:pt x="251" y="1705"/>
                  </a:lnTo>
                  <a:lnTo>
                    <a:pt x="242" y="1709"/>
                  </a:lnTo>
                  <a:lnTo>
                    <a:pt x="238" y="1718"/>
                  </a:lnTo>
                  <a:lnTo>
                    <a:pt x="231" y="1723"/>
                  </a:lnTo>
                  <a:lnTo>
                    <a:pt x="227" y="1732"/>
                  </a:lnTo>
                  <a:lnTo>
                    <a:pt x="219" y="1736"/>
                  </a:lnTo>
                  <a:lnTo>
                    <a:pt x="213" y="1743"/>
                  </a:lnTo>
                  <a:lnTo>
                    <a:pt x="205" y="1747"/>
                  </a:lnTo>
                  <a:lnTo>
                    <a:pt x="199" y="1754"/>
                  </a:lnTo>
                  <a:lnTo>
                    <a:pt x="187" y="1742"/>
                  </a:lnTo>
                  <a:lnTo>
                    <a:pt x="156" y="1771"/>
                  </a:lnTo>
                  <a:lnTo>
                    <a:pt x="164" y="1778"/>
                  </a:lnTo>
                  <a:lnTo>
                    <a:pt x="177" y="1785"/>
                  </a:lnTo>
                  <a:lnTo>
                    <a:pt x="185" y="1789"/>
                  </a:lnTo>
                  <a:lnTo>
                    <a:pt x="198" y="1793"/>
                  </a:lnTo>
                  <a:lnTo>
                    <a:pt x="206" y="1790"/>
                  </a:lnTo>
                  <a:lnTo>
                    <a:pt x="219" y="1790"/>
                  </a:lnTo>
                  <a:lnTo>
                    <a:pt x="227" y="1786"/>
                  </a:lnTo>
                  <a:lnTo>
                    <a:pt x="240" y="1783"/>
                  </a:lnTo>
                  <a:lnTo>
                    <a:pt x="248" y="1775"/>
                  </a:lnTo>
                  <a:lnTo>
                    <a:pt x="258" y="1770"/>
                  </a:lnTo>
                  <a:lnTo>
                    <a:pt x="266" y="1761"/>
                  </a:lnTo>
                  <a:lnTo>
                    <a:pt x="279" y="1757"/>
                  </a:lnTo>
                  <a:lnTo>
                    <a:pt x="287" y="1749"/>
                  </a:lnTo>
                  <a:lnTo>
                    <a:pt x="297" y="1743"/>
                  </a:lnTo>
                  <a:lnTo>
                    <a:pt x="305" y="1737"/>
                  </a:lnTo>
                  <a:lnTo>
                    <a:pt x="318" y="1733"/>
                  </a:lnTo>
                  <a:lnTo>
                    <a:pt x="326" y="1737"/>
                  </a:lnTo>
                  <a:lnTo>
                    <a:pt x="319" y="1742"/>
                  </a:lnTo>
                  <a:lnTo>
                    <a:pt x="315" y="1747"/>
                  </a:lnTo>
                  <a:lnTo>
                    <a:pt x="307" y="1751"/>
                  </a:lnTo>
                  <a:lnTo>
                    <a:pt x="303" y="1760"/>
                  </a:lnTo>
                  <a:lnTo>
                    <a:pt x="294" y="1764"/>
                  </a:lnTo>
                  <a:lnTo>
                    <a:pt x="286" y="1768"/>
                  </a:lnTo>
                  <a:lnTo>
                    <a:pt x="277" y="1772"/>
                  </a:lnTo>
                  <a:lnTo>
                    <a:pt x="273" y="1781"/>
                  </a:lnTo>
                  <a:lnTo>
                    <a:pt x="265" y="1785"/>
                  </a:lnTo>
                  <a:lnTo>
                    <a:pt x="256" y="1790"/>
                  </a:lnTo>
                  <a:lnTo>
                    <a:pt x="248" y="1795"/>
                  </a:lnTo>
                  <a:lnTo>
                    <a:pt x="244" y="1803"/>
                  </a:lnTo>
                  <a:lnTo>
                    <a:pt x="235" y="1809"/>
                  </a:lnTo>
                  <a:lnTo>
                    <a:pt x="231" y="1817"/>
                  </a:lnTo>
                  <a:lnTo>
                    <a:pt x="227" y="1825"/>
                  </a:lnTo>
                  <a:lnTo>
                    <a:pt x="224" y="1835"/>
                  </a:lnTo>
                  <a:lnTo>
                    <a:pt x="220" y="1844"/>
                  </a:lnTo>
                  <a:lnTo>
                    <a:pt x="216" y="1852"/>
                  </a:lnTo>
                  <a:lnTo>
                    <a:pt x="212" y="1860"/>
                  </a:lnTo>
                  <a:lnTo>
                    <a:pt x="207" y="1869"/>
                  </a:lnTo>
                  <a:lnTo>
                    <a:pt x="203" y="1877"/>
                  </a:lnTo>
                  <a:lnTo>
                    <a:pt x="199" y="1886"/>
                  </a:lnTo>
                  <a:lnTo>
                    <a:pt x="195" y="1894"/>
                  </a:lnTo>
                  <a:lnTo>
                    <a:pt x="192" y="1905"/>
                  </a:lnTo>
                  <a:lnTo>
                    <a:pt x="188" y="1914"/>
                  </a:lnTo>
                  <a:lnTo>
                    <a:pt x="185" y="1922"/>
                  </a:lnTo>
                  <a:lnTo>
                    <a:pt x="182" y="1930"/>
                  </a:lnTo>
                  <a:lnTo>
                    <a:pt x="182" y="1940"/>
                  </a:lnTo>
                  <a:lnTo>
                    <a:pt x="182" y="1949"/>
                  </a:lnTo>
                  <a:lnTo>
                    <a:pt x="184" y="1957"/>
                  </a:lnTo>
                  <a:lnTo>
                    <a:pt x="187" y="1965"/>
                  </a:lnTo>
                  <a:lnTo>
                    <a:pt x="191" y="1975"/>
                  </a:lnTo>
                  <a:lnTo>
                    <a:pt x="188" y="1979"/>
                  </a:lnTo>
                  <a:lnTo>
                    <a:pt x="188" y="1984"/>
                  </a:lnTo>
                  <a:lnTo>
                    <a:pt x="184" y="1988"/>
                  </a:lnTo>
                  <a:lnTo>
                    <a:pt x="184" y="1995"/>
                  </a:lnTo>
                  <a:lnTo>
                    <a:pt x="180" y="1999"/>
                  </a:lnTo>
                  <a:lnTo>
                    <a:pt x="175" y="2003"/>
                  </a:lnTo>
                  <a:lnTo>
                    <a:pt x="171" y="2007"/>
                  </a:lnTo>
                  <a:lnTo>
                    <a:pt x="170" y="2012"/>
                  </a:lnTo>
                  <a:lnTo>
                    <a:pt x="163" y="2012"/>
                  </a:lnTo>
                  <a:lnTo>
                    <a:pt x="159" y="2016"/>
                  </a:lnTo>
                  <a:lnTo>
                    <a:pt x="154" y="2018"/>
                  </a:lnTo>
                  <a:lnTo>
                    <a:pt x="150" y="2023"/>
                  </a:lnTo>
                  <a:lnTo>
                    <a:pt x="146" y="2023"/>
                  </a:lnTo>
                  <a:lnTo>
                    <a:pt x="142" y="2027"/>
                  </a:lnTo>
                  <a:lnTo>
                    <a:pt x="138" y="2031"/>
                  </a:lnTo>
                  <a:lnTo>
                    <a:pt x="135" y="2035"/>
                  </a:lnTo>
                  <a:lnTo>
                    <a:pt x="131" y="2035"/>
                  </a:lnTo>
                  <a:lnTo>
                    <a:pt x="129" y="2035"/>
                  </a:lnTo>
                  <a:lnTo>
                    <a:pt x="125" y="2035"/>
                  </a:lnTo>
                  <a:lnTo>
                    <a:pt x="121" y="2035"/>
                  </a:lnTo>
                  <a:lnTo>
                    <a:pt x="117" y="2035"/>
                  </a:lnTo>
                  <a:lnTo>
                    <a:pt x="117" y="2038"/>
                  </a:lnTo>
                  <a:lnTo>
                    <a:pt x="112" y="2035"/>
                  </a:lnTo>
                  <a:lnTo>
                    <a:pt x="110" y="2035"/>
                  </a:lnTo>
                  <a:lnTo>
                    <a:pt x="105" y="2035"/>
                  </a:lnTo>
                  <a:lnTo>
                    <a:pt x="101" y="2035"/>
                  </a:lnTo>
                  <a:lnTo>
                    <a:pt x="97" y="2035"/>
                  </a:lnTo>
                  <a:lnTo>
                    <a:pt x="100" y="2031"/>
                  </a:lnTo>
                  <a:lnTo>
                    <a:pt x="104" y="2028"/>
                  </a:lnTo>
                  <a:lnTo>
                    <a:pt x="108" y="2024"/>
                  </a:lnTo>
                  <a:lnTo>
                    <a:pt x="114" y="2024"/>
                  </a:lnTo>
                  <a:lnTo>
                    <a:pt x="118" y="2020"/>
                  </a:lnTo>
                  <a:lnTo>
                    <a:pt x="122" y="2020"/>
                  </a:lnTo>
                  <a:lnTo>
                    <a:pt x="126" y="2017"/>
                  </a:lnTo>
                  <a:lnTo>
                    <a:pt x="135" y="2017"/>
                  </a:lnTo>
                  <a:lnTo>
                    <a:pt x="139" y="2013"/>
                  </a:lnTo>
                  <a:lnTo>
                    <a:pt x="143" y="2010"/>
                  </a:lnTo>
                  <a:lnTo>
                    <a:pt x="147" y="2006"/>
                  </a:lnTo>
                  <a:lnTo>
                    <a:pt x="153" y="2006"/>
                  </a:lnTo>
                  <a:lnTo>
                    <a:pt x="156" y="2002"/>
                  </a:lnTo>
                  <a:lnTo>
                    <a:pt x="160" y="1998"/>
                  </a:lnTo>
                  <a:lnTo>
                    <a:pt x="164" y="1992"/>
                  </a:lnTo>
                  <a:lnTo>
                    <a:pt x="168" y="1988"/>
                  </a:lnTo>
                  <a:lnTo>
                    <a:pt x="159" y="1989"/>
                  </a:lnTo>
                  <a:lnTo>
                    <a:pt x="152" y="1991"/>
                  </a:lnTo>
                  <a:lnTo>
                    <a:pt x="145" y="1988"/>
                  </a:lnTo>
                  <a:lnTo>
                    <a:pt x="140" y="1986"/>
                  </a:lnTo>
                  <a:lnTo>
                    <a:pt x="135" y="1981"/>
                  </a:lnTo>
                  <a:lnTo>
                    <a:pt x="131" y="1977"/>
                  </a:lnTo>
                  <a:lnTo>
                    <a:pt x="126" y="1972"/>
                  </a:lnTo>
                  <a:lnTo>
                    <a:pt x="122" y="1968"/>
                  </a:lnTo>
                  <a:lnTo>
                    <a:pt x="115" y="1961"/>
                  </a:lnTo>
                  <a:lnTo>
                    <a:pt x="111" y="1957"/>
                  </a:lnTo>
                  <a:lnTo>
                    <a:pt x="105" y="1953"/>
                  </a:lnTo>
                  <a:lnTo>
                    <a:pt x="101" y="1951"/>
                  </a:lnTo>
                  <a:lnTo>
                    <a:pt x="93" y="1950"/>
                  </a:lnTo>
                  <a:lnTo>
                    <a:pt x="87" y="1951"/>
                  </a:lnTo>
                  <a:lnTo>
                    <a:pt x="79" y="1956"/>
                  </a:lnTo>
                  <a:lnTo>
                    <a:pt x="72" y="1963"/>
                  </a:lnTo>
                  <a:lnTo>
                    <a:pt x="65" y="1963"/>
                  </a:lnTo>
                  <a:lnTo>
                    <a:pt x="61" y="1965"/>
                  </a:lnTo>
                  <a:lnTo>
                    <a:pt x="56" y="1967"/>
                  </a:lnTo>
                  <a:lnTo>
                    <a:pt x="52" y="1971"/>
                  </a:lnTo>
                  <a:lnTo>
                    <a:pt x="48" y="1971"/>
                  </a:lnTo>
                  <a:lnTo>
                    <a:pt x="44" y="1975"/>
                  </a:lnTo>
                  <a:lnTo>
                    <a:pt x="40" y="1979"/>
                  </a:lnTo>
                  <a:lnTo>
                    <a:pt x="35" y="1984"/>
                  </a:lnTo>
                  <a:lnTo>
                    <a:pt x="31" y="1984"/>
                  </a:lnTo>
                  <a:lnTo>
                    <a:pt x="27" y="1988"/>
                  </a:lnTo>
                  <a:lnTo>
                    <a:pt x="23" y="1988"/>
                  </a:lnTo>
                  <a:lnTo>
                    <a:pt x="19" y="1991"/>
                  </a:lnTo>
                  <a:lnTo>
                    <a:pt x="14" y="1991"/>
                  </a:lnTo>
                  <a:lnTo>
                    <a:pt x="10" y="1991"/>
                  </a:lnTo>
                  <a:lnTo>
                    <a:pt x="6" y="1988"/>
                  </a:lnTo>
                  <a:lnTo>
                    <a:pt x="3" y="1988"/>
                  </a:lnTo>
                  <a:lnTo>
                    <a:pt x="0" y="1984"/>
                  </a:lnTo>
                  <a:lnTo>
                    <a:pt x="0" y="1982"/>
                  </a:lnTo>
                  <a:lnTo>
                    <a:pt x="0" y="1978"/>
                  </a:lnTo>
                  <a:lnTo>
                    <a:pt x="0" y="1974"/>
                  </a:lnTo>
                  <a:lnTo>
                    <a:pt x="2" y="1974"/>
                  </a:lnTo>
                  <a:lnTo>
                    <a:pt x="2" y="1971"/>
                  </a:lnTo>
                  <a:lnTo>
                    <a:pt x="6" y="1971"/>
                  </a:lnTo>
                  <a:lnTo>
                    <a:pt x="6" y="1967"/>
                  </a:lnTo>
                  <a:lnTo>
                    <a:pt x="9" y="1967"/>
                  </a:lnTo>
                  <a:lnTo>
                    <a:pt x="9" y="1965"/>
                  </a:lnTo>
                  <a:lnTo>
                    <a:pt x="13" y="1965"/>
                  </a:lnTo>
                  <a:lnTo>
                    <a:pt x="13" y="1963"/>
                  </a:lnTo>
                  <a:lnTo>
                    <a:pt x="16" y="1963"/>
                  </a:lnTo>
                  <a:lnTo>
                    <a:pt x="20" y="1963"/>
                  </a:lnTo>
                  <a:lnTo>
                    <a:pt x="17" y="1958"/>
                  </a:lnTo>
                  <a:lnTo>
                    <a:pt x="17" y="1957"/>
                  </a:lnTo>
                  <a:lnTo>
                    <a:pt x="14" y="1953"/>
                  </a:lnTo>
                  <a:lnTo>
                    <a:pt x="10" y="1949"/>
                  </a:lnTo>
                  <a:lnTo>
                    <a:pt x="9" y="1949"/>
                  </a:lnTo>
                  <a:lnTo>
                    <a:pt x="5" y="1944"/>
                  </a:lnTo>
                  <a:lnTo>
                    <a:pt x="5" y="1942"/>
                  </a:lnTo>
                  <a:lnTo>
                    <a:pt x="5" y="1937"/>
                  </a:lnTo>
                  <a:lnTo>
                    <a:pt x="6" y="1937"/>
                  </a:lnTo>
                  <a:lnTo>
                    <a:pt x="7" y="1933"/>
                  </a:lnTo>
                  <a:lnTo>
                    <a:pt x="12" y="1933"/>
                  </a:lnTo>
                  <a:lnTo>
                    <a:pt x="19" y="1926"/>
                  </a:lnTo>
                  <a:lnTo>
                    <a:pt x="27" y="1922"/>
                  </a:lnTo>
                  <a:lnTo>
                    <a:pt x="35" y="1918"/>
                  </a:lnTo>
                  <a:lnTo>
                    <a:pt x="44" y="1916"/>
                  </a:lnTo>
                  <a:lnTo>
                    <a:pt x="52" y="1912"/>
                  </a:lnTo>
                  <a:lnTo>
                    <a:pt x="61" y="1912"/>
                  </a:lnTo>
                  <a:lnTo>
                    <a:pt x="69" y="1909"/>
                  </a:lnTo>
                  <a:lnTo>
                    <a:pt x="82" y="1909"/>
                  </a:lnTo>
                  <a:lnTo>
                    <a:pt x="90" y="1905"/>
                  </a:lnTo>
                  <a:lnTo>
                    <a:pt x="98" y="1904"/>
                  </a:lnTo>
                  <a:lnTo>
                    <a:pt x="107" y="1900"/>
                  </a:lnTo>
                  <a:lnTo>
                    <a:pt x="118" y="1898"/>
                  </a:lnTo>
                  <a:lnTo>
                    <a:pt x="126" y="1893"/>
                  </a:lnTo>
                  <a:lnTo>
                    <a:pt x="135" y="1888"/>
                  </a:lnTo>
                  <a:lnTo>
                    <a:pt x="143" y="1881"/>
                  </a:lnTo>
                  <a:lnTo>
                    <a:pt x="152" y="1877"/>
                  </a:lnTo>
                  <a:lnTo>
                    <a:pt x="156" y="1880"/>
                  </a:lnTo>
                  <a:lnTo>
                    <a:pt x="157" y="1880"/>
                  </a:lnTo>
                  <a:lnTo>
                    <a:pt x="161" y="1883"/>
                  </a:lnTo>
                  <a:lnTo>
                    <a:pt x="166" y="1883"/>
                  </a:lnTo>
                  <a:lnTo>
                    <a:pt x="168" y="1883"/>
                  </a:lnTo>
                  <a:lnTo>
                    <a:pt x="173" y="1883"/>
                  </a:lnTo>
                  <a:lnTo>
                    <a:pt x="173" y="1879"/>
                  </a:lnTo>
                  <a:lnTo>
                    <a:pt x="177" y="1879"/>
                  </a:lnTo>
                  <a:lnTo>
                    <a:pt x="178" y="1874"/>
                  </a:lnTo>
                  <a:lnTo>
                    <a:pt x="182" y="1874"/>
                  </a:lnTo>
                  <a:lnTo>
                    <a:pt x="182" y="1870"/>
                  </a:lnTo>
                  <a:lnTo>
                    <a:pt x="187" y="1869"/>
                  </a:lnTo>
                  <a:lnTo>
                    <a:pt x="191" y="1865"/>
                  </a:lnTo>
                  <a:lnTo>
                    <a:pt x="195" y="1865"/>
                  </a:lnTo>
                  <a:lnTo>
                    <a:pt x="195" y="1860"/>
                  </a:lnTo>
                  <a:lnTo>
                    <a:pt x="187" y="1856"/>
                  </a:lnTo>
                  <a:lnTo>
                    <a:pt x="182" y="1855"/>
                  </a:lnTo>
                  <a:lnTo>
                    <a:pt x="177" y="1855"/>
                  </a:lnTo>
                  <a:lnTo>
                    <a:pt x="173" y="1855"/>
                  </a:lnTo>
                  <a:lnTo>
                    <a:pt x="166" y="1855"/>
                  </a:lnTo>
                  <a:lnTo>
                    <a:pt x="161" y="1858"/>
                  </a:lnTo>
                  <a:lnTo>
                    <a:pt x="157" y="1859"/>
                  </a:lnTo>
                  <a:lnTo>
                    <a:pt x="153" y="1863"/>
                  </a:lnTo>
                  <a:lnTo>
                    <a:pt x="145" y="1863"/>
                  </a:lnTo>
                  <a:lnTo>
                    <a:pt x="140" y="1867"/>
                  </a:lnTo>
                  <a:lnTo>
                    <a:pt x="136" y="1869"/>
                  </a:lnTo>
                  <a:lnTo>
                    <a:pt x="132" y="1873"/>
                  </a:lnTo>
                  <a:lnTo>
                    <a:pt x="126" y="1873"/>
                  </a:lnTo>
                  <a:lnTo>
                    <a:pt x="122" y="1874"/>
                  </a:lnTo>
                  <a:lnTo>
                    <a:pt x="118" y="1874"/>
                  </a:lnTo>
                  <a:lnTo>
                    <a:pt x="114" y="1877"/>
                  </a:lnTo>
                  <a:lnTo>
                    <a:pt x="114" y="1867"/>
                  </a:lnTo>
                  <a:lnTo>
                    <a:pt x="118" y="1860"/>
                  </a:lnTo>
                  <a:lnTo>
                    <a:pt x="124" y="1855"/>
                  </a:lnTo>
                  <a:lnTo>
                    <a:pt x="132" y="1851"/>
                  </a:lnTo>
                  <a:lnTo>
                    <a:pt x="140" y="1846"/>
                  </a:lnTo>
                  <a:lnTo>
                    <a:pt x="149" y="1845"/>
                  </a:lnTo>
                  <a:lnTo>
                    <a:pt x="157" y="1841"/>
                  </a:lnTo>
                  <a:lnTo>
                    <a:pt x="168" y="1841"/>
                  </a:lnTo>
                  <a:lnTo>
                    <a:pt x="174" y="1837"/>
                  </a:lnTo>
                  <a:lnTo>
                    <a:pt x="182" y="1834"/>
                  </a:lnTo>
                  <a:lnTo>
                    <a:pt x="187" y="1830"/>
                  </a:lnTo>
                  <a:lnTo>
                    <a:pt x="191" y="1827"/>
                  </a:lnTo>
                  <a:lnTo>
                    <a:pt x="188" y="1820"/>
                  </a:lnTo>
                  <a:lnTo>
                    <a:pt x="185" y="1814"/>
                  </a:lnTo>
                  <a:lnTo>
                    <a:pt x="178" y="1806"/>
                  </a:lnTo>
                  <a:lnTo>
                    <a:pt x="168" y="1797"/>
                  </a:lnTo>
                  <a:lnTo>
                    <a:pt x="156" y="1797"/>
                  </a:lnTo>
                  <a:lnTo>
                    <a:pt x="147" y="1797"/>
                  </a:lnTo>
                  <a:lnTo>
                    <a:pt x="136" y="1797"/>
                  </a:lnTo>
                  <a:lnTo>
                    <a:pt x="128" y="1802"/>
                  </a:lnTo>
                  <a:lnTo>
                    <a:pt x="118" y="1802"/>
                  </a:lnTo>
                  <a:lnTo>
                    <a:pt x="110" y="1806"/>
                  </a:lnTo>
                  <a:lnTo>
                    <a:pt x="101" y="1807"/>
                  </a:lnTo>
                  <a:lnTo>
                    <a:pt x="93" y="1811"/>
                  </a:lnTo>
                  <a:lnTo>
                    <a:pt x="83" y="1811"/>
                  </a:lnTo>
                  <a:lnTo>
                    <a:pt x="75" y="1816"/>
                  </a:lnTo>
                  <a:lnTo>
                    <a:pt x="66" y="1817"/>
                  </a:lnTo>
                  <a:lnTo>
                    <a:pt x="58" y="1821"/>
                  </a:lnTo>
                  <a:lnTo>
                    <a:pt x="49" y="1821"/>
                  </a:lnTo>
                  <a:lnTo>
                    <a:pt x="41" y="1825"/>
                  </a:lnTo>
                  <a:lnTo>
                    <a:pt x="33" y="1827"/>
                  </a:lnTo>
                  <a:lnTo>
                    <a:pt x="24" y="1831"/>
                  </a:lnTo>
                  <a:lnTo>
                    <a:pt x="20" y="1828"/>
                  </a:lnTo>
                  <a:lnTo>
                    <a:pt x="20" y="1827"/>
                  </a:lnTo>
                  <a:lnTo>
                    <a:pt x="20" y="1823"/>
                  </a:lnTo>
                  <a:lnTo>
                    <a:pt x="20" y="1818"/>
                  </a:lnTo>
                  <a:lnTo>
                    <a:pt x="20" y="1817"/>
                  </a:lnTo>
                  <a:lnTo>
                    <a:pt x="20" y="1814"/>
                  </a:lnTo>
                  <a:lnTo>
                    <a:pt x="24" y="1814"/>
                  </a:lnTo>
                  <a:lnTo>
                    <a:pt x="37" y="1810"/>
                  </a:lnTo>
                  <a:lnTo>
                    <a:pt x="49" y="1807"/>
                  </a:lnTo>
                  <a:lnTo>
                    <a:pt x="62" y="1803"/>
                  </a:lnTo>
                  <a:lnTo>
                    <a:pt x="76" y="1800"/>
                  </a:lnTo>
                  <a:lnTo>
                    <a:pt x="86" y="1792"/>
                  </a:lnTo>
                  <a:lnTo>
                    <a:pt x="98" y="1788"/>
                  </a:lnTo>
                  <a:lnTo>
                    <a:pt x="110" y="1779"/>
                  </a:lnTo>
                  <a:lnTo>
                    <a:pt x="122" y="1775"/>
                  </a:lnTo>
                  <a:lnTo>
                    <a:pt x="131" y="1764"/>
                  </a:lnTo>
                  <a:lnTo>
                    <a:pt x="142" y="1756"/>
                  </a:lnTo>
                  <a:lnTo>
                    <a:pt x="150" y="1746"/>
                  </a:lnTo>
                  <a:lnTo>
                    <a:pt x="163" y="1737"/>
                  </a:lnTo>
                  <a:lnTo>
                    <a:pt x="171" y="1725"/>
                  </a:lnTo>
                  <a:lnTo>
                    <a:pt x="182" y="1716"/>
                  </a:lnTo>
                  <a:lnTo>
                    <a:pt x="191" y="1704"/>
                  </a:lnTo>
                  <a:lnTo>
                    <a:pt x="203" y="1695"/>
                  </a:lnTo>
                  <a:lnTo>
                    <a:pt x="207" y="1693"/>
                  </a:lnTo>
                  <a:lnTo>
                    <a:pt x="213" y="1693"/>
                  </a:lnTo>
                  <a:lnTo>
                    <a:pt x="217" y="1688"/>
                  </a:lnTo>
                  <a:lnTo>
                    <a:pt x="224" y="1688"/>
                  </a:lnTo>
                  <a:lnTo>
                    <a:pt x="227" y="1684"/>
                  </a:lnTo>
                  <a:lnTo>
                    <a:pt x="231" y="1681"/>
                  </a:lnTo>
                  <a:lnTo>
                    <a:pt x="235" y="1677"/>
                  </a:lnTo>
                  <a:lnTo>
                    <a:pt x="240" y="1674"/>
                  </a:lnTo>
                  <a:lnTo>
                    <a:pt x="240" y="1667"/>
                  </a:lnTo>
                  <a:lnTo>
                    <a:pt x="244" y="1663"/>
                  </a:lnTo>
                  <a:lnTo>
                    <a:pt x="248" y="1659"/>
                  </a:lnTo>
                  <a:lnTo>
                    <a:pt x="252" y="1655"/>
                  </a:lnTo>
                  <a:lnTo>
                    <a:pt x="254" y="1651"/>
                  </a:lnTo>
                  <a:lnTo>
                    <a:pt x="258" y="1646"/>
                  </a:lnTo>
                  <a:lnTo>
                    <a:pt x="262" y="1642"/>
                  </a:lnTo>
                  <a:lnTo>
                    <a:pt x="266" y="1639"/>
                  </a:lnTo>
                  <a:lnTo>
                    <a:pt x="283" y="1628"/>
                  </a:lnTo>
                  <a:lnTo>
                    <a:pt x="300" y="1617"/>
                  </a:lnTo>
                  <a:lnTo>
                    <a:pt x="312" y="1602"/>
                  </a:lnTo>
                  <a:lnTo>
                    <a:pt x="326" y="1586"/>
                  </a:lnTo>
                  <a:lnTo>
                    <a:pt x="336" y="1565"/>
                  </a:lnTo>
                  <a:lnTo>
                    <a:pt x="349" y="1548"/>
                  </a:lnTo>
                  <a:lnTo>
                    <a:pt x="357" y="1529"/>
                  </a:lnTo>
                  <a:lnTo>
                    <a:pt x="370" y="1512"/>
                  </a:lnTo>
                  <a:lnTo>
                    <a:pt x="378" y="1494"/>
                  </a:lnTo>
                  <a:lnTo>
                    <a:pt x="391" y="1477"/>
                  </a:lnTo>
                  <a:lnTo>
                    <a:pt x="403" y="1463"/>
                  </a:lnTo>
                  <a:lnTo>
                    <a:pt x="420" y="1453"/>
                  </a:lnTo>
                  <a:lnTo>
                    <a:pt x="437" y="1444"/>
                  </a:lnTo>
                  <a:lnTo>
                    <a:pt x="458" y="1441"/>
                  </a:lnTo>
                  <a:lnTo>
                    <a:pt x="482" y="1442"/>
                  </a:lnTo>
                  <a:lnTo>
                    <a:pt x="510" y="1449"/>
                  </a:lnTo>
                  <a:lnTo>
                    <a:pt x="507" y="1449"/>
                  </a:lnTo>
                  <a:lnTo>
                    <a:pt x="507" y="1452"/>
                  </a:lnTo>
                  <a:lnTo>
                    <a:pt x="507" y="1456"/>
                  </a:lnTo>
                  <a:lnTo>
                    <a:pt x="507" y="1458"/>
                  </a:lnTo>
                  <a:lnTo>
                    <a:pt x="510" y="1462"/>
                  </a:lnTo>
                  <a:lnTo>
                    <a:pt x="514" y="1462"/>
                  </a:lnTo>
                  <a:lnTo>
                    <a:pt x="510" y="1407"/>
                  </a:lnTo>
                  <a:lnTo>
                    <a:pt x="510" y="1354"/>
                  </a:lnTo>
                  <a:lnTo>
                    <a:pt x="507" y="1299"/>
                  </a:lnTo>
                  <a:lnTo>
                    <a:pt x="507" y="1249"/>
                  </a:lnTo>
                  <a:lnTo>
                    <a:pt x="503" y="1195"/>
                  </a:lnTo>
                  <a:lnTo>
                    <a:pt x="503" y="1144"/>
                  </a:lnTo>
                  <a:lnTo>
                    <a:pt x="500" y="1091"/>
                  </a:lnTo>
                  <a:lnTo>
                    <a:pt x="500" y="1041"/>
                  </a:lnTo>
                  <a:lnTo>
                    <a:pt x="496" y="986"/>
                  </a:lnTo>
                  <a:lnTo>
                    <a:pt x="491" y="936"/>
                  </a:lnTo>
                  <a:lnTo>
                    <a:pt x="487" y="884"/>
                  </a:lnTo>
                  <a:lnTo>
                    <a:pt x="487" y="834"/>
                  </a:lnTo>
                  <a:lnTo>
                    <a:pt x="483" y="779"/>
                  </a:lnTo>
                  <a:lnTo>
                    <a:pt x="479" y="729"/>
                  </a:lnTo>
                  <a:lnTo>
                    <a:pt x="475" y="678"/>
                  </a:lnTo>
                  <a:lnTo>
                    <a:pt x="475" y="628"/>
                  </a:lnTo>
                  <a:lnTo>
                    <a:pt x="456" y="624"/>
                  </a:lnTo>
                  <a:lnTo>
                    <a:pt x="440" y="622"/>
                  </a:lnTo>
                  <a:lnTo>
                    <a:pt x="423" y="620"/>
                  </a:lnTo>
                  <a:lnTo>
                    <a:pt x="406" y="620"/>
                  </a:lnTo>
                  <a:lnTo>
                    <a:pt x="389" y="620"/>
                  </a:lnTo>
                  <a:lnTo>
                    <a:pt x="373" y="620"/>
                  </a:lnTo>
                  <a:lnTo>
                    <a:pt x="356" y="620"/>
                  </a:lnTo>
                  <a:lnTo>
                    <a:pt x="339" y="620"/>
                  </a:lnTo>
                  <a:lnTo>
                    <a:pt x="322" y="620"/>
                  </a:lnTo>
                  <a:lnTo>
                    <a:pt x="305" y="620"/>
                  </a:lnTo>
                  <a:lnTo>
                    <a:pt x="289" y="620"/>
                  </a:lnTo>
                  <a:lnTo>
                    <a:pt x="272" y="620"/>
                  </a:lnTo>
                  <a:lnTo>
                    <a:pt x="255" y="620"/>
                  </a:lnTo>
                  <a:lnTo>
                    <a:pt x="238" y="620"/>
                  </a:lnTo>
                  <a:lnTo>
                    <a:pt x="221" y="620"/>
                  </a:lnTo>
                  <a:lnTo>
                    <a:pt x="207" y="620"/>
                  </a:lnTo>
                  <a:lnTo>
                    <a:pt x="203" y="610"/>
                  </a:lnTo>
                  <a:lnTo>
                    <a:pt x="202" y="601"/>
                  </a:lnTo>
                  <a:lnTo>
                    <a:pt x="202" y="593"/>
                  </a:lnTo>
                  <a:lnTo>
                    <a:pt x="202" y="585"/>
                  </a:lnTo>
                  <a:lnTo>
                    <a:pt x="202" y="573"/>
                  </a:lnTo>
                  <a:lnTo>
                    <a:pt x="202" y="565"/>
                  </a:lnTo>
                  <a:lnTo>
                    <a:pt x="202" y="557"/>
                  </a:lnTo>
                  <a:lnTo>
                    <a:pt x="206" y="548"/>
                  </a:lnTo>
                  <a:lnTo>
                    <a:pt x="206" y="536"/>
                  </a:lnTo>
                  <a:lnTo>
                    <a:pt x="206" y="527"/>
                  </a:lnTo>
                  <a:lnTo>
                    <a:pt x="206" y="519"/>
                  </a:lnTo>
                  <a:lnTo>
                    <a:pt x="209" y="511"/>
                  </a:lnTo>
                  <a:lnTo>
                    <a:pt x="206" y="501"/>
                  </a:lnTo>
                  <a:lnTo>
                    <a:pt x="206" y="492"/>
                  </a:lnTo>
                  <a:lnTo>
                    <a:pt x="203" y="484"/>
                  </a:lnTo>
                  <a:lnTo>
                    <a:pt x="203" y="476"/>
                  </a:lnTo>
                  <a:lnTo>
                    <a:pt x="209" y="467"/>
                  </a:lnTo>
                  <a:lnTo>
                    <a:pt x="217" y="459"/>
                  </a:lnTo>
                  <a:lnTo>
                    <a:pt x="223" y="446"/>
                  </a:lnTo>
                  <a:lnTo>
                    <a:pt x="231" y="438"/>
                  </a:lnTo>
                  <a:lnTo>
                    <a:pt x="237" y="425"/>
                  </a:lnTo>
                  <a:lnTo>
                    <a:pt x="245" y="414"/>
                  </a:lnTo>
                  <a:lnTo>
                    <a:pt x="254" y="403"/>
                  </a:lnTo>
                  <a:lnTo>
                    <a:pt x="262" y="394"/>
                  </a:lnTo>
                  <a:lnTo>
                    <a:pt x="270" y="383"/>
                  </a:lnTo>
                  <a:lnTo>
                    <a:pt x="279" y="375"/>
                  </a:lnTo>
                  <a:lnTo>
                    <a:pt x="287" y="368"/>
                  </a:lnTo>
                  <a:lnTo>
                    <a:pt x="300" y="365"/>
                  </a:lnTo>
                  <a:lnTo>
                    <a:pt x="311" y="364"/>
                  </a:lnTo>
                  <a:lnTo>
                    <a:pt x="324" y="365"/>
                  </a:lnTo>
                  <a:lnTo>
                    <a:pt x="339" y="368"/>
                  </a:lnTo>
                  <a:lnTo>
                    <a:pt x="356" y="378"/>
                  </a:lnTo>
                  <a:lnTo>
                    <a:pt x="360" y="373"/>
                  </a:lnTo>
                  <a:lnTo>
                    <a:pt x="367" y="372"/>
                  </a:lnTo>
                  <a:lnTo>
                    <a:pt x="375" y="372"/>
                  </a:lnTo>
                  <a:lnTo>
                    <a:pt x="384" y="372"/>
                  </a:lnTo>
                  <a:lnTo>
                    <a:pt x="392" y="372"/>
                  </a:lnTo>
                  <a:lnTo>
                    <a:pt x="401" y="373"/>
                  </a:lnTo>
                  <a:lnTo>
                    <a:pt x="409" y="373"/>
                  </a:lnTo>
                  <a:lnTo>
                    <a:pt x="420" y="378"/>
                  </a:lnTo>
                  <a:lnTo>
                    <a:pt x="427" y="378"/>
                  </a:lnTo>
                  <a:lnTo>
                    <a:pt x="436" y="378"/>
                  </a:lnTo>
                  <a:lnTo>
                    <a:pt x="442" y="375"/>
                  </a:lnTo>
                  <a:lnTo>
                    <a:pt x="451" y="375"/>
                  </a:lnTo>
                  <a:lnTo>
                    <a:pt x="455" y="369"/>
                  </a:lnTo>
                  <a:lnTo>
                    <a:pt x="462" y="365"/>
                  </a:lnTo>
                  <a:lnTo>
                    <a:pt x="466" y="357"/>
                  </a:lnTo>
                  <a:lnTo>
                    <a:pt x="470" y="348"/>
                  </a:lnTo>
                  <a:lnTo>
                    <a:pt x="458" y="63"/>
                  </a:lnTo>
                  <a:lnTo>
                    <a:pt x="458" y="56"/>
                  </a:lnTo>
                  <a:lnTo>
                    <a:pt x="461" y="52"/>
                  </a:lnTo>
                  <a:lnTo>
                    <a:pt x="461" y="48"/>
                  </a:lnTo>
                  <a:lnTo>
                    <a:pt x="465" y="43"/>
                  </a:lnTo>
                  <a:lnTo>
                    <a:pt x="465" y="39"/>
                  </a:lnTo>
                  <a:lnTo>
                    <a:pt x="469" y="35"/>
                  </a:lnTo>
                  <a:lnTo>
                    <a:pt x="472" y="31"/>
                  </a:lnTo>
                  <a:lnTo>
                    <a:pt x="476" y="27"/>
                  </a:lnTo>
                  <a:lnTo>
                    <a:pt x="477" y="22"/>
                  </a:lnTo>
                  <a:lnTo>
                    <a:pt x="482" y="18"/>
                  </a:lnTo>
                  <a:lnTo>
                    <a:pt x="486" y="14"/>
                  </a:lnTo>
                  <a:lnTo>
                    <a:pt x="490" y="10"/>
                  </a:lnTo>
                  <a:lnTo>
                    <a:pt x="494" y="6"/>
                  </a:lnTo>
                  <a:lnTo>
                    <a:pt x="498" y="4"/>
                  </a:lnTo>
                  <a:lnTo>
                    <a:pt x="503" y="0"/>
                  </a:lnTo>
                  <a:lnTo>
                    <a:pt x="510" y="0"/>
                  </a:lnTo>
                  <a:lnTo>
                    <a:pt x="533" y="1"/>
                  </a:lnTo>
                  <a:lnTo>
                    <a:pt x="556" y="7"/>
                  </a:lnTo>
                  <a:lnTo>
                    <a:pt x="571" y="15"/>
                  </a:lnTo>
                  <a:lnTo>
                    <a:pt x="587" y="29"/>
                  </a:lnTo>
                  <a:lnTo>
                    <a:pt x="596" y="43"/>
                  </a:lnTo>
                  <a:lnTo>
                    <a:pt x="605" y="60"/>
                  </a:lnTo>
                  <a:lnTo>
                    <a:pt x="610" y="80"/>
                  </a:lnTo>
                  <a:lnTo>
                    <a:pt x="616" y="102"/>
                  </a:lnTo>
                  <a:lnTo>
                    <a:pt x="616" y="123"/>
                  </a:lnTo>
                  <a:lnTo>
                    <a:pt x="620" y="145"/>
                  </a:lnTo>
                  <a:lnTo>
                    <a:pt x="620" y="166"/>
                  </a:lnTo>
                  <a:lnTo>
                    <a:pt x="624" y="192"/>
                  </a:lnTo>
                  <a:lnTo>
                    <a:pt x="626" y="213"/>
                  </a:lnTo>
                  <a:lnTo>
                    <a:pt x="630" y="235"/>
                  </a:lnTo>
                  <a:lnTo>
                    <a:pt x="636" y="255"/>
                  </a:lnTo>
                  <a:lnTo>
                    <a:pt x="645" y="2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8" name="Freeform 92"/>
            <p:cNvSpPr>
              <a:spLocks/>
            </p:cNvSpPr>
            <p:nvPr/>
          </p:nvSpPr>
          <p:spPr bwMode="auto">
            <a:xfrm>
              <a:off x="5186" y="831"/>
              <a:ext cx="332" cy="790"/>
            </a:xfrm>
            <a:custGeom>
              <a:avLst/>
              <a:gdLst>
                <a:gd name="T0" fmla="*/ 311 w 332"/>
                <a:gd name="T1" fmla="*/ 13 h 790"/>
                <a:gd name="T2" fmla="*/ 303 w 332"/>
                <a:gd name="T3" fmla="*/ 38 h 790"/>
                <a:gd name="T4" fmla="*/ 290 w 332"/>
                <a:gd name="T5" fmla="*/ 63 h 790"/>
                <a:gd name="T6" fmla="*/ 282 w 332"/>
                <a:gd name="T7" fmla="*/ 88 h 790"/>
                <a:gd name="T8" fmla="*/ 269 w 332"/>
                <a:gd name="T9" fmla="*/ 117 h 790"/>
                <a:gd name="T10" fmla="*/ 258 w 332"/>
                <a:gd name="T11" fmla="*/ 143 h 790"/>
                <a:gd name="T12" fmla="*/ 247 w 332"/>
                <a:gd name="T13" fmla="*/ 169 h 790"/>
                <a:gd name="T14" fmla="*/ 238 w 332"/>
                <a:gd name="T15" fmla="*/ 194 h 790"/>
                <a:gd name="T16" fmla="*/ 238 w 332"/>
                <a:gd name="T17" fmla="*/ 200 h 790"/>
                <a:gd name="T18" fmla="*/ 248 w 332"/>
                <a:gd name="T19" fmla="*/ 182 h 790"/>
                <a:gd name="T20" fmla="*/ 259 w 332"/>
                <a:gd name="T21" fmla="*/ 161 h 790"/>
                <a:gd name="T22" fmla="*/ 268 w 332"/>
                <a:gd name="T23" fmla="*/ 138 h 790"/>
                <a:gd name="T24" fmla="*/ 280 w 332"/>
                <a:gd name="T25" fmla="*/ 117 h 790"/>
                <a:gd name="T26" fmla="*/ 289 w 332"/>
                <a:gd name="T27" fmla="*/ 94 h 790"/>
                <a:gd name="T28" fmla="*/ 301 w 332"/>
                <a:gd name="T29" fmla="*/ 74 h 790"/>
                <a:gd name="T30" fmla="*/ 315 w 332"/>
                <a:gd name="T31" fmla="*/ 57 h 790"/>
                <a:gd name="T32" fmla="*/ 332 w 332"/>
                <a:gd name="T33" fmla="*/ 55 h 790"/>
                <a:gd name="T34" fmla="*/ 55 w 332"/>
                <a:gd name="T35" fmla="*/ 641 h 790"/>
                <a:gd name="T36" fmla="*/ 68 w 332"/>
                <a:gd name="T37" fmla="*/ 620 h 790"/>
                <a:gd name="T38" fmla="*/ 80 w 332"/>
                <a:gd name="T39" fmla="*/ 599 h 790"/>
                <a:gd name="T40" fmla="*/ 97 w 332"/>
                <a:gd name="T41" fmla="*/ 573 h 790"/>
                <a:gd name="T42" fmla="*/ 110 w 332"/>
                <a:gd name="T43" fmla="*/ 552 h 790"/>
                <a:gd name="T44" fmla="*/ 125 w 332"/>
                <a:gd name="T45" fmla="*/ 527 h 790"/>
                <a:gd name="T46" fmla="*/ 138 w 332"/>
                <a:gd name="T47" fmla="*/ 504 h 790"/>
                <a:gd name="T48" fmla="*/ 153 w 332"/>
                <a:gd name="T49" fmla="*/ 480 h 790"/>
                <a:gd name="T50" fmla="*/ 161 w 332"/>
                <a:gd name="T51" fmla="*/ 492 h 790"/>
                <a:gd name="T52" fmla="*/ 0 w 332"/>
                <a:gd name="T53" fmla="*/ 782 h 790"/>
                <a:gd name="T54" fmla="*/ 5 w 332"/>
                <a:gd name="T55" fmla="*/ 765 h 790"/>
                <a:gd name="T56" fmla="*/ 13 w 332"/>
                <a:gd name="T57" fmla="*/ 750 h 790"/>
                <a:gd name="T58" fmla="*/ 21 w 332"/>
                <a:gd name="T59" fmla="*/ 733 h 790"/>
                <a:gd name="T60" fmla="*/ 28 w 332"/>
                <a:gd name="T61" fmla="*/ 716 h 790"/>
                <a:gd name="T62" fmla="*/ 37 w 332"/>
                <a:gd name="T63" fmla="*/ 699 h 790"/>
                <a:gd name="T64" fmla="*/ 42 w 332"/>
                <a:gd name="T65" fmla="*/ 683 h 790"/>
                <a:gd name="T66" fmla="*/ 51 w 332"/>
                <a:gd name="T67" fmla="*/ 666 h 790"/>
                <a:gd name="T68" fmla="*/ 26 w 332"/>
                <a:gd name="T69" fmla="*/ 680 h 790"/>
                <a:gd name="T70" fmla="*/ 24 w 332"/>
                <a:gd name="T71" fmla="*/ 676 h 790"/>
                <a:gd name="T72" fmla="*/ 24 w 332"/>
                <a:gd name="T73" fmla="*/ 673 h 790"/>
                <a:gd name="T74" fmla="*/ 24 w 332"/>
                <a:gd name="T75" fmla="*/ 669 h 790"/>
                <a:gd name="T76" fmla="*/ 24 w 332"/>
                <a:gd name="T77" fmla="*/ 669 h 790"/>
                <a:gd name="T78" fmla="*/ 21 w 332"/>
                <a:gd name="T79" fmla="*/ 664 h 790"/>
                <a:gd name="T80" fmla="*/ 21 w 332"/>
                <a:gd name="T81" fmla="*/ 664 h 790"/>
                <a:gd name="T82" fmla="*/ 19 w 332"/>
                <a:gd name="T83" fmla="*/ 664 h 790"/>
                <a:gd name="T84" fmla="*/ 17 w 332"/>
                <a:gd name="T85" fmla="*/ 667 h 790"/>
                <a:gd name="T86" fmla="*/ 30 w 332"/>
                <a:gd name="T87" fmla="*/ 622 h 790"/>
                <a:gd name="T88" fmla="*/ 63 w 332"/>
                <a:gd name="T89" fmla="*/ 539 h 790"/>
                <a:gd name="T90" fmla="*/ 100 w 332"/>
                <a:gd name="T91" fmla="*/ 455 h 790"/>
                <a:gd name="T92" fmla="*/ 136 w 332"/>
                <a:gd name="T93" fmla="*/ 371 h 790"/>
                <a:gd name="T94" fmla="*/ 174 w 332"/>
                <a:gd name="T95" fmla="*/ 287 h 790"/>
                <a:gd name="T96" fmla="*/ 212 w 332"/>
                <a:gd name="T97" fmla="*/ 203 h 790"/>
                <a:gd name="T98" fmla="*/ 252 w 332"/>
                <a:gd name="T99" fmla="*/ 120 h 790"/>
                <a:gd name="T100" fmla="*/ 294 w 332"/>
                <a:gd name="T101" fmla="*/ 38 h 790"/>
                <a:gd name="T102" fmla="*/ 315 w 332"/>
                <a:gd name="T103" fmla="*/ 0 h 7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2"/>
                <a:gd name="T157" fmla="*/ 0 h 790"/>
                <a:gd name="T158" fmla="*/ 332 w 332"/>
                <a:gd name="T159" fmla="*/ 790 h 79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2" h="790">
                  <a:moveTo>
                    <a:pt x="315" y="0"/>
                  </a:moveTo>
                  <a:lnTo>
                    <a:pt x="311" y="13"/>
                  </a:lnTo>
                  <a:lnTo>
                    <a:pt x="307" y="25"/>
                  </a:lnTo>
                  <a:lnTo>
                    <a:pt x="303" y="38"/>
                  </a:lnTo>
                  <a:lnTo>
                    <a:pt x="298" y="50"/>
                  </a:lnTo>
                  <a:lnTo>
                    <a:pt x="290" y="63"/>
                  </a:lnTo>
                  <a:lnTo>
                    <a:pt x="286" y="75"/>
                  </a:lnTo>
                  <a:lnTo>
                    <a:pt x="282" y="88"/>
                  </a:lnTo>
                  <a:lnTo>
                    <a:pt x="277" y="105"/>
                  </a:lnTo>
                  <a:lnTo>
                    <a:pt x="269" y="117"/>
                  </a:lnTo>
                  <a:lnTo>
                    <a:pt x="265" y="130"/>
                  </a:lnTo>
                  <a:lnTo>
                    <a:pt x="258" y="143"/>
                  </a:lnTo>
                  <a:lnTo>
                    <a:pt x="254" y="157"/>
                  </a:lnTo>
                  <a:lnTo>
                    <a:pt x="247" y="169"/>
                  </a:lnTo>
                  <a:lnTo>
                    <a:pt x="242" y="182"/>
                  </a:lnTo>
                  <a:lnTo>
                    <a:pt x="238" y="194"/>
                  </a:lnTo>
                  <a:lnTo>
                    <a:pt x="234" y="211"/>
                  </a:lnTo>
                  <a:lnTo>
                    <a:pt x="238" y="200"/>
                  </a:lnTo>
                  <a:lnTo>
                    <a:pt x="244" y="192"/>
                  </a:lnTo>
                  <a:lnTo>
                    <a:pt x="248" y="182"/>
                  </a:lnTo>
                  <a:lnTo>
                    <a:pt x="255" y="173"/>
                  </a:lnTo>
                  <a:lnTo>
                    <a:pt x="259" y="161"/>
                  </a:lnTo>
                  <a:lnTo>
                    <a:pt x="263" y="151"/>
                  </a:lnTo>
                  <a:lnTo>
                    <a:pt x="268" y="138"/>
                  </a:lnTo>
                  <a:lnTo>
                    <a:pt x="276" y="130"/>
                  </a:lnTo>
                  <a:lnTo>
                    <a:pt x="280" y="117"/>
                  </a:lnTo>
                  <a:lnTo>
                    <a:pt x="284" y="106"/>
                  </a:lnTo>
                  <a:lnTo>
                    <a:pt x="289" y="94"/>
                  </a:lnTo>
                  <a:lnTo>
                    <a:pt x="297" y="85"/>
                  </a:lnTo>
                  <a:lnTo>
                    <a:pt x="301" y="74"/>
                  </a:lnTo>
                  <a:lnTo>
                    <a:pt x="310" y="66"/>
                  </a:lnTo>
                  <a:lnTo>
                    <a:pt x="315" y="57"/>
                  </a:lnTo>
                  <a:lnTo>
                    <a:pt x="324" y="50"/>
                  </a:lnTo>
                  <a:lnTo>
                    <a:pt x="332" y="55"/>
                  </a:lnTo>
                  <a:lnTo>
                    <a:pt x="51" y="653"/>
                  </a:lnTo>
                  <a:lnTo>
                    <a:pt x="55" y="641"/>
                  </a:lnTo>
                  <a:lnTo>
                    <a:pt x="63" y="632"/>
                  </a:lnTo>
                  <a:lnTo>
                    <a:pt x="68" y="620"/>
                  </a:lnTo>
                  <a:lnTo>
                    <a:pt x="76" y="611"/>
                  </a:lnTo>
                  <a:lnTo>
                    <a:pt x="80" y="599"/>
                  </a:lnTo>
                  <a:lnTo>
                    <a:pt x="89" y="586"/>
                  </a:lnTo>
                  <a:lnTo>
                    <a:pt x="97" y="573"/>
                  </a:lnTo>
                  <a:lnTo>
                    <a:pt x="105" y="565"/>
                  </a:lnTo>
                  <a:lnTo>
                    <a:pt x="110" y="552"/>
                  </a:lnTo>
                  <a:lnTo>
                    <a:pt x="118" y="540"/>
                  </a:lnTo>
                  <a:lnTo>
                    <a:pt x="125" y="527"/>
                  </a:lnTo>
                  <a:lnTo>
                    <a:pt x="133" y="516"/>
                  </a:lnTo>
                  <a:lnTo>
                    <a:pt x="138" y="504"/>
                  </a:lnTo>
                  <a:lnTo>
                    <a:pt x="146" y="492"/>
                  </a:lnTo>
                  <a:lnTo>
                    <a:pt x="153" y="480"/>
                  </a:lnTo>
                  <a:lnTo>
                    <a:pt x="161" y="471"/>
                  </a:lnTo>
                  <a:lnTo>
                    <a:pt x="161" y="492"/>
                  </a:lnTo>
                  <a:lnTo>
                    <a:pt x="0" y="790"/>
                  </a:lnTo>
                  <a:lnTo>
                    <a:pt x="0" y="782"/>
                  </a:lnTo>
                  <a:lnTo>
                    <a:pt x="3" y="774"/>
                  </a:lnTo>
                  <a:lnTo>
                    <a:pt x="5" y="765"/>
                  </a:lnTo>
                  <a:lnTo>
                    <a:pt x="9" y="758"/>
                  </a:lnTo>
                  <a:lnTo>
                    <a:pt x="13" y="750"/>
                  </a:lnTo>
                  <a:lnTo>
                    <a:pt x="17" y="741"/>
                  </a:lnTo>
                  <a:lnTo>
                    <a:pt x="21" y="733"/>
                  </a:lnTo>
                  <a:lnTo>
                    <a:pt x="26" y="726"/>
                  </a:lnTo>
                  <a:lnTo>
                    <a:pt x="28" y="716"/>
                  </a:lnTo>
                  <a:lnTo>
                    <a:pt x="33" y="708"/>
                  </a:lnTo>
                  <a:lnTo>
                    <a:pt x="37" y="699"/>
                  </a:lnTo>
                  <a:lnTo>
                    <a:pt x="41" y="691"/>
                  </a:lnTo>
                  <a:lnTo>
                    <a:pt x="42" y="683"/>
                  </a:lnTo>
                  <a:lnTo>
                    <a:pt x="47" y="674"/>
                  </a:lnTo>
                  <a:lnTo>
                    <a:pt x="51" y="666"/>
                  </a:lnTo>
                  <a:lnTo>
                    <a:pt x="55" y="657"/>
                  </a:lnTo>
                  <a:lnTo>
                    <a:pt x="26" y="680"/>
                  </a:lnTo>
                  <a:lnTo>
                    <a:pt x="24" y="676"/>
                  </a:lnTo>
                  <a:lnTo>
                    <a:pt x="24" y="673"/>
                  </a:lnTo>
                  <a:lnTo>
                    <a:pt x="24" y="669"/>
                  </a:lnTo>
                  <a:lnTo>
                    <a:pt x="21" y="664"/>
                  </a:lnTo>
                  <a:lnTo>
                    <a:pt x="19" y="664"/>
                  </a:lnTo>
                  <a:lnTo>
                    <a:pt x="17" y="664"/>
                  </a:lnTo>
                  <a:lnTo>
                    <a:pt x="17" y="667"/>
                  </a:lnTo>
                  <a:lnTo>
                    <a:pt x="13" y="667"/>
                  </a:lnTo>
                  <a:lnTo>
                    <a:pt x="30" y="622"/>
                  </a:lnTo>
                  <a:lnTo>
                    <a:pt x="47" y="580"/>
                  </a:lnTo>
                  <a:lnTo>
                    <a:pt x="63" y="539"/>
                  </a:lnTo>
                  <a:lnTo>
                    <a:pt x="83" y="497"/>
                  </a:lnTo>
                  <a:lnTo>
                    <a:pt x="100" y="455"/>
                  </a:lnTo>
                  <a:lnTo>
                    <a:pt x="119" y="413"/>
                  </a:lnTo>
                  <a:lnTo>
                    <a:pt x="136" y="371"/>
                  </a:lnTo>
                  <a:lnTo>
                    <a:pt x="157" y="329"/>
                  </a:lnTo>
                  <a:lnTo>
                    <a:pt x="174" y="287"/>
                  </a:lnTo>
                  <a:lnTo>
                    <a:pt x="195" y="245"/>
                  </a:lnTo>
                  <a:lnTo>
                    <a:pt x="212" y="203"/>
                  </a:lnTo>
                  <a:lnTo>
                    <a:pt x="233" y="162"/>
                  </a:lnTo>
                  <a:lnTo>
                    <a:pt x="252" y="120"/>
                  </a:lnTo>
                  <a:lnTo>
                    <a:pt x="273" y="80"/>
                  </a:lnTo>
                  <a:lnTo>
                    <a:pt x="294" y="38"/>
                  </a:lnTo>
                  <a:lnTo>
                    <a:pt x="315"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9" name="Freeform 93"/>
            <p:cNvSpPr>
              <a:spLocks/>
            </p:cNvSpPr>
            <p:nvPr/>
          </p:nvSpPr>
          <p:spPr bwMode="auto">
            <a:xfrm>
              <a:off x="5126" y="844"/>
              <a:ext cx="307" cy="734"/>
            </a:xfrm>
            <a:custGeom>
              <a:avLst/>
              <a:gdLst>
                <a:gd name="T0" fmla="*/ 307 w 307"/>
                <a:gd name="T1" fmla="*/ 4 h 734"/>
                <a:gd name="T2" fmla="*/ 286 w 307"/>
                <a:gd name="T3" fmla="*/ 46 h 734"/>
                <a:gd name="T4" fmla="*/ 267 w 307"/>
                <a:gd name="T5" fmla="*/ 92 h 734"/>
                <a:gd name="T6" fmla="*/ 247 w 307"/>
                <a:gd name="T7" fmla="*/ 138 h 734"/>
                <a:gd name="T8" fmla="*/ 230 w 307"/>
                <a:gd name="T9" fmla="*/ 184 h 734"/>
                <a:gd name="T10" fmla="*/ 209 w 307"/>
                <a:gd name="T11" fmla="*/ 230 h 734"/>
                <a:gd name="T12" fmla="*/ 192 w 307"/>
                <a:gd name="T13" fmla="*/ 277 h 734"/>
                <a:gd name="T14" fmla="*/ 175 w 307"/>
                <a:gd name="T15" fmla="*/ 323 h 734"/>
                <a:gd name="T16" fmla="*/ 158 w 307"/>
                <a:gd name="T17" fmla="*/ 369 h 734"/>
                <a:gd name="T18" fmla="*/ 137 w 307"/>
                <a:gd name="T19" fmla="*/ 414 h 734"/>
                <a:gd name="T20" fmla="*/ 121 w 307"/>
                <a:gd name="T21" fmla="*/ 460 h 734"/>
                <a:gd name="T22" fmla="*/ 102 w 307"/>
                <a:gd name="T23" fmla="*/ 506 h 734"/>
                <a:gd name="T24" fmla="*/ 86 w 307"/>
                <a:gd name="T25" fmla="*/ 552 h 734"/>
                <a:gd name="T26" fmla="*/ 65 w 307"/>
                <a:gd name="T27" fmla="*/ 595 h 734"/>
                <a:gd name="T28" fmla="*/ 46 w 307"/>
                <a:gd name="T29" fmla="*/ 642 h 734"/>
                <a:gd name="T30" fmla="*/ 25 w 307"/>
                <a:gd name="T31" fmla="*/ 688 h 734"/>
                <a:gd name="T32" fmla="*/ 9 w 307"/>
                <a:gd name="T33" fmla="*/ 734 h 734"/>
                <a:gd name="T34" fmla="*/ 0 w 307"/>
                <a:gd name="T35" fmla="*/ 730 h 734"/>
                <a:gd name="T36" fmla="*/ 17 w 307"/>
                <a:gd name="T37" fmla="*/ 684 h 734"/>
                <a:gd name="T38" fmla="*/ 35 w 307"/>
                <a:gd name="T39" fmla="*/ 637 h 734"/>
                <a:gd name="T40" fmla="*/ 52 w 307"/>
                <a:gd name="T41" fmla="*/ 591 h 734"/>
                <a:gd name="T42" fmla="*/ 73 w 307"/>
                <a:gd name="T43" fmla="*/ 545 h 734"/>
                <a:gd name="T44" fmla="*/ 90 w 307"/>
                <a:gd name="T45" fmla="*/ 499 h 734"/>
                <a:gd name="T46" fmla="*/ 111 w 307"/>
                <a:gd name="T47" fmla="*/ 453 h 734"/>
                <a:gd name="T48" fmla="*/ 128 w 307"/>
                <a:gd name="T49" fmla="*/ 407 h 734"/>
                <a:gd name="T50" fmla="*/ 149 w 307"/>
                <a:gd name="T51" fmla="*/ 365 h 734"/>
                <a:gd name="T52" fmla="*/ 165 w 307"/>
                <a:gd name="T53" fmla="*/ 318 h 734"/>
                <a:gd name="T54" fmla="*/ 185 w 307"/>
                <a:gd name="T55" fmla="*/ 272 h 734"/>
                <a:gd name="T56" fmla="*/ 202 w 307"/>
                <a:gd name="T57" fmla="*/ 226 h 734"/>
                <a:gd name="T58" fmla="*/ 223 w 307"/>
                <a:gd name="T59" fmla="*/ 181 h 734"/>
                <a:gd name="T60" fmla="*/ 240 w 307"/>
                <a:gd name="T61" fmla="*/ 135 h 734"/>
                <a:gd name="T62" fmla="*/ 261 w 307"/>
                <a:gd name="T63" fmla="*/ 89 h 734"/>
                <a:gd name="T64" fmla="*/ 277 w 307"/>
                <a:gd name="T65" fmla="*/ 43 h 734"/>
                <a:gd name="T66" fmla="*/ 298 w 307"/>
                <a:gd name="T67" fmla="*/ 0 h 734"/>
                <a:gd name="T68" fmla="*/ 307 w 307"/>
                <a:gd name="T69" fmla="*/ 4 h 734"/>
                <a:gd name="T70" fmla="*/ 307 w 307"/>
                <a:gd name="T71" fmla="*/ 4 h 7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07"/>
                <a:gd name="T109" fmla="*/ 0 h 734"/>
                <a:gd name="T110" fmla="*/ 307 w 307"/>
                <a:gd name="T111" fmla="*/ 734 h 7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07" h="734">
                  <a:moveTo>
                    <a:pt x="307" y="4"/>
                  </a:moveTo>
                  <a:lnTo>
                    <a:pt x="286" y="46"/>
                  </a:lnTo>
                  <a:lnTo>
                    <a:pt x="267" y="92"/>
                  </a:lnTo>
                  <a:lnTo>
                    <a:pt x="247" y="138"/>
                  </a:lnTo>
                  <a:lnTo>
                    <a:pt x="230" y="184"/>
                  </a:lnTo>
                  <a:lnTo>
                    <a:pt x="209" y="230"/>
                  </a:lnTo>
                  <a:lnTo>
                    <a:pt x="192" y="277"/>
                  </a:lnTo>
                  <a:lnTo>
                    <a:pt x="175" y="323"/>
                  </a:lnTo>
                  <a:lnTo>
                    <a:pt x="158" y="369"/>
                  </a:lnTo>
                  <a:lnTo>
                    <a:pt x="137" y="414"/>
                  </a:lnTo>
                  <a:lnTo>
                    <a:pt x="121" y="460"/>
                  </a:lnTo>
                  <a:lnTo>
                    <a:pt x="102" y="506"/>
                  </a:lnTo>
                  <a:lnTo>
                    <a:pt x="86" y="552"/>
                  </a:lnTo>
                  <a:lnTo>
                    <a:pt x="65" y="595"/>
                  </a:lnTo>
                  <a:lnTo>
                    <a:pt x="46" y="642"/>
                  </a:lnTo>
                  <a:lnTo>
                    <a:pt x="25" y="688"/>
                  </a:lnTo>
                  <a:lnTo>
                    <a:pt x="9" y="734"/>
                  </a:lnTo>
                  <a:lnTo>
                    <a:pt x="0" y="730"/>
                  </a:lnTo>
                  <a:lnTo>
                    <a:pt x="17" y="684"/>
                  </a:lnTo>
                  <a:lnTo>
                    <a:pt x="35" y="637"/>
                  </a:lnTo>
                  <a:lnTo>
                    <a:pt x="52" y="591"/>
                  </a:lnTo>
                  <a:lnTo>
                    <a:pt x="73" y="545"/>
                  </a:lnTo>
                  <a:lnTo>
                    <a:pt x="90" y="499"/>
                  </a:lnTo>
                  <a:lnTo>
                    <a:pt x="111" y="453"/>
                  </a:lnTo>
                  <a:lnTo>
                    <a:pt x="128" y="407"/>
                  </a:lnTo>
                  <a:lnTo>
                    <a:pt x="149" y="365"/>
                  </a:lnTo>
                  <a:lnTo>
                    <a:pt x="165" y="318"/>
                  </a:lnTo>
                  <a:lnTo>
                    <a:pt x="185" y="272"/>
                  </a:lnTo>
                  <a:lnTo>
                    <a:pt x="202" y="226"/>
                  </a:lnTo>
                  <a:lnTo>
                    <a:pt x="223" y="181"/>
                  </a:lnTo>
                  <a:lnTo>
                    <a:pt x="240" y="135"/>
                  </a:lnTo>
                  <a:lnTo>
                    <a:pt x="261" y="89"/>
                  </a:lnTo>
                  <a:lnTo>
                    <a:pt x="277" y="43"/>
                  </a:lnTo>
                  <a:lnTo>
                    <a:pt x="298" y="0"/>
                  </a:lnTo>
                  <a:lnTo>
                    <a:pt x="307" y="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0" name="Freeform 94"/>
            <p:cNvSpPr>
              <a:spLocks/>
            </p:cNvSpPr>
            <p:nvPr/>
          </p:nvSpPr>
          <p:spPr bwMode="auto">
            <a:xfrm>
              <a:off x="4273" y="860"/>
              <a:ext cx="8" cy="21"/>
            </a:xfrm>
            <a:custGeom>
              <a:avLst/>
              <a:gdLst>
                <a:gd name="T0" fmla="*/ 8 w 8"/>
                <a:gd name="T1" fmla="*/ 21 h 21"/>
                <a:gd name="T2" fmla="*/ 0 w 8"/>
                <a:gd name="T3" fmla="*/ 0 h 21"/>
                <a:gd name="T4" fmla="*/ 8 w 8"/>
                <a:gd name="T5" fmla="*/ 13 h 21"/>
                <a:gd name="T6" fmla="*/ 8 w 8"/>
                <a:gd name="T7" fmla="*/ 21 h 21"/>
                <a:gd name="T8" fmla="*/ 8 w 8"/>
                <a:gd name="T9" fmla="*/ 21 h 21"/>
                <a:gd name="T10" fmla="*/ 0 60000 65536"/>
                <a:gd name="T11" fmla="*/ 0 60000 65536"/>
                <a:gd name="T12" fmla="*/ 0 60000 65536"/>
                <a:gd name="T13" fmla="*/ 0 60000 65536"/>
                <a:gd name="T14" fmla="*/ 0 60000 65536"/>
                <a:gd name="T15" fmla="*/ 0 w 8"/>
                <a:gd name="T16" fmla="*/ 0 h 21"/>
                <a:gd name="T17" fmla="*/ 8 w 8"/>
                <a:gd name="T18" fmla="*/ 21 h 21"/>
              </a:gdLst>
              <a:ahLst/>
              <a:cxnLst>
                <a:cxn ang="T10">
                  <a:pos x="T0" y="T1"/>
                </a:cxn>
                <a:cxn ang="T11">
                  <a:pos x="T2" y="T3"/>
                </a:cxn>
                <a:cxn ang="T12">
                  <a:pos x="T4" y="T5"/>
                </a:cxn>
                <a:cxn ang="T13">
                  <a:pos x="T6" y="T7"/>
                </a:cxn>
                <a:cxn ang="T14">
                  <a:pos x="T8" y="T9"/>
                </a:cxn>
              </a:cxnLst>
              <a:rect l="T15" t="T16" r="T17" b="T18"/>
              <a:pathLst>
                <a:path w="8" h="21">
                  <a:moveTo>
                    <a:pt x="8" y="21"/>
                  </a:moveTo>
                  <a:lnTo>
                    <a:pt x="0" y="0"/>
                  </a:lnTo>
                  <a:lnTo>
                    <a:pt x="8" y="13"/>
                  </a:lnTo>
                  <a:lnTo>
                    <a:pt x="8" y="2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1" name="Freeform 95"/>
            <p:cNvSpPr>
              <a:spLocks/>
            </p:cNvSpPr>
            <p:nvPr/>
          </p:nvSpPr>
          <p:spPr bwMode="auto">
            <a:xfrm>
              <a:off x="4287" y="860"/>
              <a:ext cx="606" cy="1512"/>
            </a:xfrm>
            <a:custGeom>
              <a:avLst/>
              <a:gdLst>
                <a:gd name="T0" fmla="*/ 308 w 606"/>
                <a:gd name="T1" fmla="*/ 217 h 1512"/>
                <a:gd name="T2" fmla="*/ 312 w 606"/>
                <a:gd name="T3" fmla="*/ 248 h 1512"/>
                <a:gd name="T4" fmla="*/ 322 w 606"/>
                <a:gd name="T5" fmla="*/ 286 h 1512"/>
                <a:gd name="T6" fmla="*/ 326 w 606"/>
                <a:gd name="T7" fmla="*/ 315 h 1512"/>
                <a:gd name="T8" fmla="*/ 334 w 606"/>
                <a:gd name="T9" fmla="*/ 349 h 1512"/>
                <a:gd name="T10" fmla="*/ 364 w 606"/>
                <a:gd name="T11" fmla="*/ 386 h 1512"/>
                <a:gd name="T12" fmla="*/ 414 w 606"/>
                <a:gd name="T13" fmla="*/ 391 h 1512"/>
                <a:gd name="T14" fmla="*/ 477 w 606"/>
                <a:gd name="T15" fmla="*/ 386 h 1512"/>
                <a:gd name="T16" fmla="*/ 536 w 606"/>
                <a:gd name="T17" fmla="*/ 386 h 1512"/>
                <a:gd name="T18" fmla="*/ 585 w 606"/>
                <a:gd name="T19" fmla="*/ 403 h 1512"/>
                <a:gd name="T20" fmla="*/ 604 w 606"/>
                <a:gd name="T21" fmla="*/ 452 h 1512"/>
                <a:gd name="T22" fmla="*/ 576 w 606"/>
                <a:gd name="T23" fmla="*/ 483 h 1512"/>
                <a:gd name="T24" fmla="*/ 530 w 606"/>
                <a:gd name="T25" fmla="*/ 487 h 1512"/>
                <a:gd name="T26" fmla="*/ 488 w 606"/>
                <a:gd name="T27" fmla="*/ 490 h 1512"/>
                <a:gd name="T28" fmla="*/ 441 w 606"/>
                <a:gd name="T29" fmla="*/ 490 h 1512"/>
                <a:gd name="T30" fmla="*/ 399 w 606"/>
                <a:gd name="T31" fmla="*/ 496 h 1512"/>
                <a:gd name="T32" fmla="*/ 364 w 606"/>
                <a:gd name="T33" fmla="*/ 523 h 1512"/>
                <a:gd name="T34" fmla="*/ 537 w 606"/>
                <a:gd name="T35" fmla="*/ 1423 h 1512"/>
                <a:gd name="T36" fmla="*/ 518 w 606"/>
                <a:gd name="T37" fmla="*/ 1430 h 1512"/>
                <a:gd name="T38" fmla="*/ 498 w 606"/>
                <a:gd name="T39" fmla="*/ 1436 h 1512"/>
                <a:gd name="T40" fmla="*/ 473 w 606"/>
                <a:gd name="T41" fmla="*/ 1436 h 1512"/>
                <a:gd name="T42" fmla="*/ 455 w 606"/>
                <a:gd name="T43" fmla="*/ 1443 h 1512"/>
                <a:gd name="T44" fmla="*/ 436 w 606"/>
                <a:gd name="T45" fmla="*/ 1458 h 1512"/>
                <a:gd name="T46" fmla="*/ 418 w 606"/>
                <a:gd name="T47" fmla="*/ 1471 h 1512"/>
                <a:gd name="T48" fmla="*/ 396 w 606"/>
                <a:gd name="T49" fmla="*/ 1476 h 1512"/>
                <a:gd name="T50" fmla="*/ 378 w 606"/>
                <a:gd name="T51" fmla="*/ 1485 h 1512"/>
                <a:gd name="T52" fmla="*/ 358 w 606"/>
                <a:gd name="T53" fmla="*/ 1494 h 1512"/>
                <a:gd name="T54" fmla="*/ 347 w 606"/>
                <a:gd name="T55" fmla="*/ 1512 h 1512"/>
                <a:gd name="T56" fmla="*/ 322 w 606"/>
                <a:gd name="T57" fmla="*/ 1324 h 1512"/>
                <a:gd name="T58" fmla="*/ 304 w 606"/>
                <a:gd name="T59" fmla="*/ 1135 h 1512"/>
                <a:gd name="T60" fmla="*/ 284 w 606"/>
                <a:gd name="T61" fmla="*/ 950 h 1512"/>
                <a:gd name="T62" fmla="*/ 271 w 606"/>
                <a:gd name="T63" fmla="*/ 761 h 1512"/>
                <a:gd name="T64" fmla="*/ 253 w 606"/>
                <a:gd name="T65" fmla="*/ 572 h 1512"/>
                <a:gd name="T66" fmla="*/ 218 w 606"/>
                <a:gd name="T67" fmla="*/ 503 h 1512"/>
                <a:gd name="T68" fmla="*/ 172 w 606"/>
                <a:gd name="T69" fmla="*/ 498 h 1512"/>
                <a:gd name="T70" fmla="*/ 130 w 606"/>
                <a:gd name="T71" fmla="*/ 501 h 1512"/>
                <a:gd name="T72" fmla="*/ 83 w 606"/>
                <a:gd name="T73" fmla="*/ 501 h 1512"/>
                <a:gd name="T74" fmla="*/ 41 w 606"/>
                <a:gd name="T75" fmla="*/ 503 h 1512"/>
                <a:gd name="T76" fmla="*/ 10 w 606"/>
                <a:gd name="T77" fmla="*/ 490 h 1512"/>
                <a:gd name="T78" fmla="*/ 8 w 606"/>
                <a:gd name="T79" fmla="*/ 462 h 1512"/>
                <a:gd name="T80" fmla="*/ 1 w 606"/>
                <a:gd name="T81" fmla="*/ 427 h 1512"/>
                <a:gd name="T82" fmla="*/ 0 w 606"/>
                <a:gd name="T83" fmla="*/ 398 h 1512"/>
                <a:gd name="T84" fmla="*/ 10 w 606"/>
                <a:gd name="T85" fmla="*/ 377 h 1512"/>
                <a:gd name="T86" fmla="*/ 41 w 606"/>
                <a:gd name="T87" fmla="*/ 370 h 1512"/>
                <a:gd name="T88" fmla="*/ 228 w 606"/>
                <a:gd name="T89" fmla="*/ 322 h 1512"/>
                <a:gd name="T90" fmla="*/ 221 w 606"/>
                <a:gd name="T91" fmla="*/ 251 h 1512"/>
                <a:gd name="T92" fmla="*/ 217 w 606"/>
                <a:gd name="T93" fmla="*/ 184 h 1512"/>
                <a:gd name="T94" fmla="*/ 208 w 606"/>
                <a:gd name="T95" fmla="*/ 111 h 1512"/>
                <a:gd name="T96" fmla="*/ 207 w 606"/>
                <a:gd name="T97" fmla="*/ 44 h 1512"/>
                <a:gd name="T98" fmla="*/ 222 w 606"/>
                <a:gd name="T99" fmla="*/ 0 h 1512"/>
                <a:gd name="T100" fmla="*/ 259 w 606"/>
                <a:gd name="T101" fmla="*/ 21 h 1512"/>
                <a:gd name="T102" fmla="*/ 276 w 606"/>
                <a:gd name="T103" fmla="*/ 58 h 1512"/>
                <a:gd name="T104" fmla="*/ 284 w 606"/>
                <a:gd name="T105" fmla="*/ 104 h 1512"/>
                <a:gd name="T106" fmla="*/ 288 w 606"/>
                <a:gd name="T107" fmla="*/ 150 h 1512"/>
                <a:gd name="T108" fmla="*/ 304 w 606"/>
                <a:gd name="T109" fmla="*/ 196 h 15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06"/>
                <a:gd name="T166" fmla="*/ 0 h 1512"/>
                <a:gd name="T167" fmla="*/ 606 w 606"/>
                <a:gd name="T168" fmla="*/ 1512 h 151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06" h="1512">
                  <a:moveTo>
                    <a:pt x="304" y="196"/>
                  </a:moveTo>
                  <a:lnTo>
                    <a:pt x="304" y="205"/>
                  </a:lnTo>
                  <a:lnTo>
                    <a:pt x="308" y="217"/>
                  </a:lnTo>
                  <a:lnTo>
                    <a:pt x="308" y="227"/>
                  </a:lnTo>
                  <a:lnTo>
                    <a:pt x="312" y="240"/>
                  </a:lnTo>
                  <a:lnTo>
                    <a:pt x="312" y="248"/>
                  </a:lnTo>
                  <a:lnTo>
                    <a:pt x="316" y="261"/>
                  </a:lnTo>
                  <a:lnTo>
                    <a:pt x="318" y="273"/>
                  </a:lnTo>
                  <a:lnTo>
                    <a:pt x="322" y="286"/>
                  </a:lnTo>
                  <a:lnTo>
                    <a:pt x="322" y="294"/>
                  </a:lnTo>
                  <a:lnTo>
                    <a:pt x="326" y="307"/>
                  </a:lnTo>
                  <a:lnTo>
                    <a:pt x="326" y="315"/>
                  </a:lnTo>
                  <a:lnTo>
                    <a:pt x="330" y="328"/>
                  </a:lnTo>
                  <a:lnTo>
                    <a:pt x="330" y="336"/>
                  </a:lnTo>
                  <a:lnTo>
                    <a:pt x="334" y="349"/>
                  </a:lnTo>
                  <a:lnTo>
                    <a:pt x="339" y="357"/>
                  </a:lnTo>
                  <a:lnTo>
                    <a:pt x="343" y="370"/>
                  </a:lnTo>
                  <a:lnTo>
                    <a:pt x="364" y="386"/>
                  </a:lnTo>
                  <a:lnTo>
                    <a:pt x="378" y="388"/>
                  </a:lnTo>
                  <a:lnTo>
                    <a:pt x="394" y="391"/>
                  </a:lnTo>
                  <a:lnTo>
                    <a:pt x="414" y="391"/>
                  </a:lnTo>
                  <a:lnTo>
                    <a:pt x="435" y="391"/>
                  </a:lnTo>
                  <a:lnTo>
                    <a:pt x="456" y="386"/>
                  </a:lnTo>
                  <a:lnTo>
                    <a:pt x="477" y="386"/>
                  </a:lnTo>
                  <a:lnTo>
                    <a:pt x="498" y="386"/>
                  </a:lnTo>
                  <a:lnTo>
                    <a:pt x="519" y="386"/>
                  </a:lnTo>
                  <a:lnTo>
                    <a:pt x="536" y="386"/>
                  </a:lnTo>
                  <a:lnTo>
                    <a:pt x="555" y="389"/>
                  </a:lnTo>
                  <a:lnTo>
                    <a:pt x="569" y="393"/>
                  </a:lnTo>
                  <a:lnTo>
                    <a:pt x="585" y="403"/>
                  </a:lnTo>
                  <a:lnTo>
                    <a:pt x="595" y="414"/>
                  </a:lnTo>
                  <a:lnTo>
                    <a:pt x="602" y="431"/>
                  </a:lnTo>
                  <a:lnTo>
                    <a:pt x="604" y="452"/>
                  </a:lnTo>
                  <a:lnTo>
                    <a:pt x="606" y="480"/>
                  </a:lnTo>
                  <a:lnTo>
                    <a:pt x="589" y="480"/>
                  </a:lnTo>
                  <a:lnTo>
                    <a:pt x="576" y="483"/>
                  </a:lnTo>
                  <a:lnTo>
                    <a:pt x="560" y="483"/>
                  </a:lnTo>
                  <a:lnTo>
                    <a:pt x="547" y="487"/>
                  </a:lnTo>
                  <a:lnTo>
                    <a:pt x="530" y="487"/>
                  </a:lnTo>
                  <a:lnTo>
                    <a:pt x="518" y="487"/>
                  </a:lnTo>
                  <a:lnTo>
                    <a:pt x="501" y="487"/>
                  </a:lnTo>
                  <a:lnTo>
                    <a:pt x="488" y="490"/>
                  </a:lnTo>
                  <a:lnTo>
                    <a:pt x="471" y="490"/>
                  </a:lnTo>
                  <a:lnTo>
                    <a:pt x="457" y="490"/>
                  </a:lnTo>
                  <a:lnTo>
                    <a:pt x="441" y="490"/>
                  </a:lnTo>
                  <a:lnTo>
                    <a:pt x="428" y="491"/>
                  </a:lnTo>
                  <a:lnTo>
                    <a:pt x="411" y="491"/>
                  </a:lnTo>
                  <a:lnTo>
                    <a:pt x="399" y="496"/>
                  </a:lnTo>
                  <a:lnTo>
                    <a:pt x="385" y="497"/>
                  </a:lnTo>
                  <a:lnTo>
                    <a:pt x="372" y="501"/>
                  </a:lnTo>
                  <a:lnTo>
                    <a:pt x="364" y="523"/>
                  </a:lnTo>
                  <a:lnTo>
                    <a:pt x="547" y="1412"/>
                  </a:lnTo>
                  <a:lnTo>
                    <a:pt x="541" y="1416"/>
                  </a:lnTo>
                  <a:lnTo>
                    <a:pt x="537" y="1423"/>
                  </a:lnTo>
                  <a:lnTo>
                    <a:pt x="530" y="1426"/>
                  </a:lnTo>
                  <a:lnTo>
                    <a:pt x="526" y="1430"/>
                  </a:lnTo>
                  <a:lnTo>
                    <a:pt x="518" y="1430"/>
                  </a:lnTo>
                  <a:lnTo>
                    <a:pt x="511" y="1431"/>
                  </a:lnTo>
                  <a:lnTo>
                    <a:pt x="502" y="1431"/>
                  </a:lnTo>
                  <a:lnTo>
                    <a:pt x="498" y="1436"/>
                  </a:lnTo>
                  <a:lnTo>
                    <a:pt x="490" y="1436"/>
                  </a:lnTo>
                  <a:lnTo>
                    <a:pt x="481" y="1436"/>
                  </a:lnTo>
                  <a:lnTo>
                    <a:pt x="473" y="1436"/>
                  </a:lnTo>
                  <a:lnTo>
                    <a:pt x="467" y="1438"/>
                  </a:lnTo>
                  <a:lnTo>
                    <a:pt x="459" y="1438"/>
                  </a:lnTo>
                  <a:lnTo>
                    <a:pt x="455" y="1443"/>
                  </a:lnTo>
                  <a:lnTo>
                    <a:pt x="449" y="1447"/>
                  </a:lnTo>
                  <a:lnTo>
                    <a:pt x="445" y="1454"/>
                  </a:lnTo>
                  <a:lnTo>
                    <a:pt x="436" y="1458"/>
                  </a:lnTo>
                  <a:lnTo>
                    <a:pt x="431" y="1462"/>
                  </a:lnTo>
                  <a:lnTo>
                    <a:pt x="422" y="1466"/>
                  </a:lnTo>
                  <a:lnTo>
                    <a:pt x="418" y="1471"/>
                  </a:lnTo>
                  <a:lnTo>
                    <a:pt x="410" y="1471"/>
                  </a:lnTo>
                  <a:lnTo>
                    <a:pt x="404" y="1475"/>
                  </a:lnTo>
                  <a:lnTo>
                    <a:pt x="396" y="1476"/>
                  </a:lnTo>
                  <a:lnTo>
                    <a:pt x="392" y="1480"/>
                  </a:lnTo>
                  <a:lnTo>
                    <a:pt x="383" y="1480"/>
                  </a:lnTo>
                  <a:lnTo>
                    <a:pt x="378" y="1485"/>
                  </a:lnTo>
                  <a:lnTo>
                    <a:pt x="369" y="1486"/>
                  </a:lnTo>
                  <a:lnTo>
                    <a:pt x="365" y="1490"/>
                  </a:lnTo>
                  <a:lnTo>
                    <a:pt x="358" y="1494"/>
                  </a:lnTo>
                  <a:lnTo>
                    <a:pt x="354" y="1499"/>
                  </a:lnTo>
                  <a:lnTo>
                    <a:pt x="350" y="1504"/>
                  </a:lnTo>
                  <a:lnTo>
                    <a:pt x="347" y="1512"/>
                  </a:lnTo>
                  <a:lnTo>
                    <a:pt x="339" y="1450"/>
                  </a:lnTo>
                  <a:lnTo>
                    <a:pt x="330" y="1387"/>
                  </a:lnTo>
                  <a:lnTo>
                    <a:pt x="322" y="1324"/>
                  </a:lnTo>
                  <a:lnTo>
                    <a:pt x="316" y="1261"/>
                  </a:lnTo>
                  <a:lnTo>
                    <a:pt x="308" y="1198"/>
                  </a:lnTo>
                  <a:lnTo>
                    <a:pt x="304" y="1135"/>
                  </a:lnTo>
                  <a:lnTo>
                    <a:pt x="297" y="1072"/>
                  </a:lnTo>
                  <a:lnTo>
                    <a:pt x="292" y="1013"/>
                  </a:lnTo>
                  <a:lnTo>
                    <a:pt x="284" y="950"/>
                  </a:lnTo>
                  <a:lnTo>
                    <a:pt x="280" y="887"/>
                  </a:lnTo>
                  <a:lnTo>
                    <a:pt x="276" y="824"/>
                  </a:lnTo>
                  <a:lnTo>
                    <a:pt x="271" y="761"/>
                  </a:lnTo>
                  <a:lnTo>
                    <a:pt x="263" y="698"/>
                  </a:lnTo>
                  <a:lnTo>
                    <a:pt x="259" y="635"/>
                  </a:lnTo>
                  <a:lnTo>
                    <a:pt x="253" y="572"/>
                  </a:lnTo>
                  <a:lnTo>
                    <a:pt x="249" y="510"/>
                  </a:lnTo>
                  <a:lnTo>
                    <a:pt x="232" y="505"/>
                  </a:lnTo>
                  <a:lnTo>
                    <a:pt x="218" y="503"/>
                  </a:lnTo>
                  <a:lnTo>
                    <a:pt x="201" y="500"/>
                  </a:lnTo>
                  <a:lnTo>
                    <a:pt x="189" y="500"/>
                  </a:lnTo>
                  <a:lnTo>
                    <a:pt x="172" y="498"/>
                  </a:lnTo>
                  <a:lnTo>
                    <a:pt x="159" y="498"/>
                  </a:lnTo>
                  <a:lnTo>
                    <a:pt x="143" y="498"/>
                  </a:lnTo>
                  <a:lnTo>
                    <a:pt x="130" y="501"/>
                  </a:lnTo>
                  <a:lnTo>
                    <a:pt x="113" y="501"/>
                  </a:lnTo>
                  <a:lnTo>
                    <a:pt x="99" y="501"/>
                  </a:lnTo>
                  <a:lnTo>
                    <a:pt x="83" y="501"/>
                  </a:lnTo>
                  <a:lnTo>
                    <a:pt x="70" y="504"/>
                  </a:lnTo>
                  <a:lnTo>
                    <a:pt x="53" y="503"/>
                  </a:lnTo>
                  <a:lnTo>
                    <a:pt x="41" y="503"/>
                  </a:lnTo>
                  <a:lnTo>
                    <a:pt x="24" y="501"/>
                  </a:lnTo>
                  <a:lnTo>
                    <a:pt x="11" y="501"/>
                  </a:lnTo>
                  <a:lnTo>
                    <a:pt x="10" y="490"/>
                  </a:lnTo>
                  <a:lnTo>
                    <a:pt x="10" y="482"/>
                  </a:lnTo>
                  <a:lnTo>
                    <a:pt x="8" y="470"/>
                  </a:lnTo>
                  <a:lnTo>
                    <a:pt x="8" y="462"/>
                  </a:lnTo>
                  <a:lnTo>
                    <a:pt x="4" y="449"/>
                  </a:lnTo>
                  <a:lnTo>
                    <a:pt x="4" y="440"/>
                  </a:lnTo>
                  <a:lnTo>
                    <a:pt x="1" y="427"/>
                  </a:lnTo>
                  <a:lnTo>
                    <a:pt x="1" y="419"/>
                  </a:lnTo>
                  <a:lnTo>
                    <a:pt x="0" y="406"/>
                  </a:lnTo>
                  <a:lnTo>
                    <a:pt x="0" y="398"/>
                  </a:lnTo>
                  <a:lnTo>
                    <a:pt x="1" y="389"/>
                  </a:lnTo>
                  <a:lnTo>
                    <a:pt x="6" y="384"/>
                  </a:lnTo>
                  <a:lnTo>
                    <a:pt x="10" y="377"/>
                  </a:lnTo>
                  <a:lnTo>
                    <a:pt x="18" y="372"/>
                  </a:lnTo>
                  <a:lnTo>
                    <a:pt x="27" y="370"/>
                  </a:lnTo>
                  <a:lnTo>
                    <a:pt x="41" y="370"/>
                  </a:lnTo>
                  <a:lnTo>
                    <a:pt x="232" y="370"/>
                  </a:lnTo>
                  <a:lnTo>
                    <a:pt x="228" y="344"/>
                  </a:lnTo>
                  <a:lnTo>
                    <a:pt x="228" y="322"/>
                  </a:lnTo>
                  <a:lnTo>
                    <a:pt x="225" y="297"/>
                  </a:lnTo>
                  <a:lnTo>
                    <a:pt x="225" y="276"/>
                  </a:lnTo>
                  <a:lnTo>
                    <a:pt x="221" y="251"/>
                  </a:lnTo>
                  <a:lnTo>
                    <a:pt x="221" y="230"/>
                  </a:lnTo>
                  <a:lnTo>
                    <a:pt x="217" y="205"/>
                  </a:lnTo>
                  <a:lnTo>
                    <a:pt x="217" y="184"/>
                  </a:lnTo>
                  <a:lnTo>
                    <a:pt x="213" y="158"/>
                  </a:lnTo>
                  <a:lnTo>
                    <a:pt x="213" y="136"/>
                  </a:lnTo>
                  <a:lnTo>
                    <a:pt x="208" y="111"/>
                  </a:lnTo>
                  <a:lnTo>
                    <a:pt x="208" y="90"/>
                  </a:lnTo>
                  <a:lnTo>
                    <a:pt x="207" y="65"/>
                  </a:lnTo>
                  <a:lnTo>
                    <a:pt x="207" y="44"/>
                  </a:lnTo>
                  <a:lnTo>
                    <a:pt x="207" y="21"/>
                  </a:lnTo>
                  <a:lnTo>
                    <a:pt x="207" y="0"/>
                  </a:lnTo>
                  <a:lnTo>
                    <a:pt x="222" y="0"/>
                  </a:lnTo>
                  <a:lnTo>
                    <a:pt x="238" y="5"/>
                  </a:lnTo>
                  <a:lnTo>
                    <a:pt x="248" y="12"/>
                  </a:lnTo>
                  <a:lnTo>
                    <a:pt x="259" y="21"/>
                  </a:lnTo>
                  <a:lnTo>
                    <a:pt x="264" y="31"/>
                  </a:lnTo>
                  <a:lnTo>
                    <a:pt x="271" y="44"/>
                  </a:lnTo>
                  <a:lnTo>
                    <a:pt x="276" y="58"/>
                  </a:lnTo>
                  <a:lnTo>
                    <a:pt x="280" y="74"/>
                  </a:lnTo>
                  <a:lnTo>
                    <a:pt x="280" y="87"/>
                  </a:lnTo>
                  <a:lnTo>
                    <a:pt x="284" y="104"/>
                  </a:lnTo>
                  <a:lnTo>
                    <a:pt x="284" y="121"/>
                  </a:lnTo>
                  <a:lnTo>
                    <a:pt x="288" y="137"/>
                  </a:lnTo>
                  <a:lnTo>
                    <a:pt x="288" y="150"/>
                  </a:lnTo>
                  <a:lnTo>
                    <a:pt x="292" y="167"/>
                  </a:lnTo>
                  <a:lnTo>
                    <a:pt x="297" y="181"/>
                  </a:lnTo>
                  <a:lnTo>
                    <a:pt x="304" y="196"/>
                  </a:lnTo>
                  <a:close/>
                </a:path>
              </a:pathLst>
            </a:custGeom>
            <a:solidFill>
              <a:srgbClr val="B2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2" name="Freeform 96"/>
            <p:cNvSpPr>
              <a:spLocks/>
            </p:cNvSpPr>
            <p:nvPr/>
          </p:nvSpPr>
          <p:spPr bwMode="auto">
            <a:xfrm>
              <a:off x="4655" y="860"/>
              <a:ext cx="4" cy="42"/>
            </a:xfrm>
            <a:custGeom>
              <a:avLst/>
              <a:gdLst>
                <a:gd name="T0" fmla="*/ 4 w 4"/>
                <a:gd name="T1" fmla="*/ 42 h 42"/>
                <a:gd name="T2" fmla="*/ 0 w 4"/>
                <a:gd name="T3" fmla="*/ 0 h 42"/>
                <a:gd name="T4" fmla="*/ 4 w 4"/>
                <a:gd name="T5" fmla="*/ 9 h 42"/>
                <a:gd name="T6" fmla="*/ 4 w 4"/>
                <a:gd name="T7" fmla="*/ 42 h 42"/>
                <a:gd name="T8" fmla="*/ 4 w 4"/>
                <a:gd name="T9" fmla="*/ 42 h 42"/>
                <a:gd name="T10" fmla="*/ 0 60000 65536"/>
                <a:gd name="T11" fmla="*/ 0 60000 65536"/>
                <a:gd name="T12" fmla="*/ 0 60000 65536"/>
                <a:gd name="T13" fmla="*/ 0 60000 65536"/>
                <a:gd name="T14" fmla="*/ 0 60000 65536"/>
                <a:gd name="T15" fmla="*/ 0 w 4"/>
                <a:gd name="T16" fmla="*/ 0 h 42"/>
                <a:gd name="T17" fmla="*/ 4 w 4"/>
                <a:gd name="T18" fmla="*/ 42 h 42"/>
              </a:gdLst>
              <a:ahLst/>
              <a:cxnLst>
                <a:cxn ang="T10">
                  <a:pos x="T0" y="T1"/>
                </a:cxn>
                <a:cxn ang="T11">
                  <a:pos x="T2" y="T3"/>
                </a:cxn>
                <a:cxn ang="T12">
                  <a:pos x="T4" y="T5"/>
                </a:cxn>
                <a:cxn ang="T13">
                  <a:pos x="T6" y="T7"/>
                </a:cxn>
                <a:cxn ang="T14">
                  <a:pos x="T8" y="T9"/>
                </a:cxn>
              </a:cxnLst>
              <a:rect l="T15" t="T16" r="T17" b="T18"/>
              <a:pathLst>
                <a:path w="4" h="42">
                  <a:moveTo>
                    <a:pt x="4" y="42"/>
                  </a:moveTo>
                  <a:lnTo>
                    <a:pt x="0" y="0"/>
                  </a:lnTo>
                  <a:lnTo>
                    <a:pt x="4" y="9"/>
                  </a:lnTo>
                  <a:lnTo>
                    <a:pt x="4" y="4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3" name="Freeform 97"/>
            <p:cNvSpPr>
              <a:spLocks/>
            </p:cNvSpPr>
            <p:nvPr/>
          </p:nvSpPr>
          <p:spPr bwMode="auto">
            <a:xfrm>
              <a:off x="5356" y="958"/>
              <a:ext cx="166" cy="332"/>
            </a:xfrm>
            <a:custGeom>
              <a:avLst/>
              <a:gdLst>
                <a:gd name="T0" fmla="*/ 0 w 166"/>
                <a:gd name="T1" fmla="*/ 332 h 332"/>
                <a:gd name="T2" fmla="*/ 0 w 166"/>
                <a:gd name="T3" fmla="*/ 323 h 332"/>
                <a:gd name="T4" fmla="*/ 1 w 166"/>
                <a:gd name="T5" fmla="*/ 315 h 332"/>
                <a:gd name="T6" fmla="*/ 5 w 166"/>
                <a:gd name="T7" fmla="*/ 307 h 332"/>
                <a:gd name="T8" fmla="*/ 10 w 166"/>
                <a:gd name="T9" fmla="*/ 301 h 332"/>
                <a:gd name="T10" fmla="*/ 14 w 166"/>
                <a:gd name="T11" fmla="*/ 293 h 332"/>
                <a:gd name="T12" fmla="*/ 18 w 166"/>
                <a:gd name="T13" fmla="*/ 284 h 332"/>
                <a:gd name="T14" fmla="*/ 22 w 166"/>
                <a:gd name="T15" fmla="*/ 276 h 332"/>
                <a:gd name="T16" fmla="*/ 29 w 166"/>
                <a:gd name="T17" fmla="*/ 267 h 332"/>
                <a:gd name="T18" fmla="*/ 33 w 166"/>
                <a:gd name="T19" fmla="*/ 255 h 332"/>
                <a:gd name="T20" fmla="*/ 39 w 166"/>
                <a:gd name="T21" fmla="*/ 246 h 332"/>
                <a:gd name="T22" fmla="*/ 43 w 166"/>
                <a:gd name="T23" fmla="*/ 238 h 332"/>
                <a:gd name="T24" fmla="*/ 51 w 166"/>
                <a:gd name="T25" fmla="*/ 230 h 332"/>
                <a:gd name="T26" fmla="*/ 56 w 166"/>
                <a:gd name="T27" fmla="*/ 220 h 332"/>
                <a:gd name="T28" fmla="*/ 60 w 166"/>
                <a:gd name="T29" fmla="*/ 211 h 332"/>
                <a:gd name="T30" fmla="*/ 64 w 166"/>
                <a:gd name="T31" fmla="*/ 203 h 332"/>
                <a:gd name="T32" fmla="*/ 68 w 166"/>
                <a:gd name="T33" fmla="*/ 195 h 332"/>
                <a:gd name="T34" fmla="*/ 166 w 166"/>
                <a:gd name="T35" fmla="*/ 0 h 332"/>
                <a:gd name="T36" fmla="*/ 158 w 166"/>
                <a:gd name="T37" fmla="*/ 21 h 332"/>
                <a:gd name="T38" fmla="*/ 151 w 166"/>
                <a:gd name="T39" fmla="*/ 42 h 332"/>
                <a:gd name="T40" fmla="*/ 141 w 166"/>
                <a:gd name="T41" fmla="*/ 63 h 332"/>
                <a:gd name="T42" fmla="*/ 133 w 166"/>
                <a:gd name="T43" fmla="*/ 86 h 332"/>
                <a:gd name="T44" fmla="*/ 120 w 166"/>
                <a:gd name="T45" fmla="*/ 107 h 332"/>
                <a:gd name="T46" fmla="*/ 110 w 166"/>
                <a:gd name="T47" fmla="*/ 128 h 332"/>
                <a:gd name="T48" fmla="*/ 98 w 166"/>
                <a:gd name="T49" fmla="*/ 149 h 332"/>
                <a:gd name="T50" fmla="*/ 89 w 166"/>
                <a:gd name="T51" fmla="*/ 170 h 332"/>
                <a:gd name="T52" fmla="*/ 77 w 166"/>
                <a:gd name="T53" fmla="*/ 188 h 332"/>
                <a:gd name="T54" fmla="*/ 64 w 166"/>
                <a:gd name="T55" fmla="*/ 209 h 332"/>
                <a:gd name="T56" fmla="*/ 51 w 166"/>
                <a:gd name="T57" fmla="*/ 230 h 332"/>
                <a:gd name="T58" fmla="*/ 42 w 166"/>
                <a:gd name="T59" fmla="*/ 251 h 332"/>
                <a:gd name="T60" fmla="*/ 29 w 166"/>
                <a:gd name="T61" fmla="*/ 269 h 332"/>
                <a:gd name="T62" fmla="*/ 19 w 166"/>
                <a:gd name="T63" fmla="*/ 290 h 332"/>
                <a:gd name="T64" fmla="*/ 8 w 166"/>
                <a:gd name="T65" fmla="*/ 311 h 332"/>
                <a:gd name="T66" fmla="*/ 0 w 166"/>
                <a:gd name="T67" fmla="*/ 332 h 332"/>
                <a:gd name="T68" fmla="*/ 0 w 166"/>
                <a:gd name="T69" fmla="*/ 332 h 3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6"/>
                <a:gd name="T106" fmla="*/ 0 h 332"/>
                <a:gd name="T107" fmla="*/ 166 w 166"/>
                <a:gd name="T108" fmla="*/ 332 h 3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6" h="332">
                  <a:moveTo>
                    <a:pt x="0" y="332"/>
                  </a:moveTo>
                  <a:lnTo>
                    <a:pt x="0" y="323"/>
                  </a:lnTo>
                  <a:lnTo>
                    <a:pt x="1" y="315"/>
                  </a:lnTo>
                  <a:lnTo>
                    <a:pt x="5" y="307"/>
                  </a:lnTo>
                  <a:lnTo>
                    <a:pt x="10" y="301"/>
                  </a:lnTo>
                  <a:lnTo>
                    <a:pt x="14" y="293"/>
                  </a:lnTo>
                  <a:lnTo>
                    <a:pt x="18" y="284"/>
                  </a:lnTo>
                  <a:lnTo>
                    <a:pt x="22" y="276"/>
                  </a:lnTo>
                  <a:lnTo>
                    <a:pt x="29" y="267"/>
                  </a:lnTo>
                  <a:lnTo>
                    <a:pt x="33" y="255"/>
                  </a:lnTo>
                  <a:lnTo>
                    <a:pt x="39" y="246"/>
                  </a:lnTo>
                  <a:lnTo>
                    <a:pt x="43" y="238"/>
                  </a:lnTo>
                  <a:lnTo>
                    <a:pt x="51" y="230"/>
                  </a:lnTo>
                  <a:lnTo>
                    <a:pt x="56" y="220"/>
                  </a:lnTo>
                  <a:lnTo>
                    <a:pt x="60" y="211"/>
                  </a:lnTo>
                  <a:lnTo>
                    <a:pt x="64" y="203"/>
                  </a:lnTo>
                  <a:lnTo>
                    <a:pt x="68" y="195"/>
                  </a:lnTo>
                  <a:lnTo>
                    <a:pt x="166" y="0"/>
                  </a:lnTo>
                  <a:lnTo>
                    <a:pt x="158" y="21"/>
                  </a:lnTo>
                  <a:lnTo>
                    <a:pt x="151" y="42"/>
                  </a:lnTo>
                  <a:lnTo>
                    <a:pt x="141" y="63"/>
                  </a:lnTo>
                  <a:lnTo>
                    <a:pt x="133" y="86"/>
                  </a:lnTo>
                  <a:lnTo>
                    <a:pt x="120" y="107"/>
                  </a:lnTo>
                  <a:lnTo>
                    <a:pt x="110" y="128"/>
                  </a:lnTo>
                  <a:lnTo>
                    <a:pt x="98" y="149"/>
                  </a:lnTo>
                  <a:lnTo>
                    <a:pt x="89" y="170"/>
                  </a:lnTo>
                  <a:lnTo>
                    <a:pt x="77" y="188"/>
                  </a:lnTo>
                  <a:lnTo>
                    <a:pt x="64" y="209"/>
                  </a:lnTo>
                  <a:lnTo>
                    <a:pt x="51" y="230"/>
                  </a:lnTo>
                  <a:lnTo>
                    <a:pt x="42" y="251"/>
                  </a:lnTo>
                  <a:lnTo>
                    <a:pt x="29" y="269"/>
                  </a:lnTo>
                  <a:lnTo>
                    <a:pt x="19" y="290"/>
                  </a:lnTo>
                  <a:lnTo>
                    <a:pt x="8" y="311"/>
                  </a:lnTo>
                  <a:lnTo>
                    <a:pt x="0" y="33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4" name="Freeform 98"/>
            <p:cNvSpPr>
              <a:spLocks/>
            </p:cNvSpPr>
            <p:nvPr/>
          </p:nvSpPr>
          <p:spPr bwMode="auto">
            <a:xfrm>
              <a:off x="4000" y="975"/>
              <a:ext cx="158" cy="323"/>
            </a:xfrm>
            <a:custGeom>
              <a:avLst/>
              <a:gdLst>
                <a:gd name="T0" fmla="*/ 13 w 158"/>
                <a:gd name="T1" fmla="*/ 4 h 323"/>
                <a:gd name="T2" fmla="*/ 21 w 158"/>
                <a:gd name="T3" fmla="*/ 21 h 323"/>
                <a:gd name="T4" fmla="*/ 30 w 158"/>
                <a:gd name="T5" fmla="*/ 42 h 323"/>
                <a:gd name="T6" fmla="*/ 38 w 158"/>
                <a:gd name="T7" fmla="*/ 60 h 323"/>
                <a:gd name="T8" fmla="*/ 49 w 158"/>
                <a:gd name="T9" fmla="*/ 81 h 323"/>
                <a:gd name="T10" fmla="*/ 58 w 158"/>
                <a:gd name="T11" fmla="*/ 98 h 323"/>
                <a:gd name="T12" fmla="*/ 67 w 158"/>
                <a:gd name="T13" fmla="*/ 119 h 323"/>
                <a:gd name="T14" fmla="*/ 76 w 158"/>
                <a:gd name="T15" fmla="*/ 140 h 323"/>
                <a:gd name="T16" fmla="*/ 88 w 158"/>
                <a:gd name="T17" fmla="*/ 161 h 323"/>
                <a:gd name="T18" fmla="*/ 97 w 158"/>
                <a:gd name="T19" fmla="*/ 178 h 323"/>
                <a:gd name="T20" fmla="*/ 105 w 158"/>
                <a:gd name="T21" fmla="*/ 199 h 323"/>
                <a:gd name="T22" fmla="*/ 114 w 158"/>
                <a:gd name="T23" fmla="*/ 220 h 323"/>
                <a:gd name="T24" fmla="*/ 125 w 158"/>
                <a:gd name="T25" fmla="*/ 241 h 323"/>
                <a:gd name="T26" fmla="*/ 133 w 158"/>
                <a:gd name="T27" fmla="*/ 260 h 323"/>
                <a:gd name="T28" fmla="*/ 142 w 158"/>
                <a:gd name="T29" fmla="*/ 281 h 323"/>
                <a:gd name="T30" fmla="*/ 150 w 158"/>
                <a:gd name="T31" fmla="*/ 302 h 323"/>
                <a:gd name="T32" fmla="*/ 158 w 158"/>
                <a:gd name="T33" fmla="*/ 323 h 323"/>
                <a:gd name="T34" fmla="*/ 146 w 158"/>
                <a:gd name="T35" fmla="*/ 302 h 323"/>
                <a:gd name="T36" fmla="*/ 137 w 158"/>
                <a:gd name="T37" fmla="*/ 281 h 323"/>
                <a:gd name="T38" fmla="*/ 128 w 158"/>
                <a:gd name="T39" fmla="*/ 260 h 323"/>
                <a:gd name="T40" fmla="*/ 119 w 158"/>
                <a:gd name="T41" fmla="*/ 243 h 323"/>
                <a:gd name="T42" fmla="*/ 107 w 158"/>
                <a:gd name="T43" fmla="*/ 222 h 323"/>
                <a:gd name="T44" fmla="*/ 98 w 158"/>
                <a:gd name="T45" fmla="*/ 201 h 323"/>
                <a:gd name="T46" fmla="*/ 87 w 158"/>
                <a:gd name="T47" fmla="*/ 180 h 323"/>
                <a:gd name="T48" fmla="*/ 79 w 158"/>
                <a:gd name="T49" fmla="*/ 164 h 323"/>
                <a:gd name="T50" fmla="*/ 66 w 158"/>
                <a:gd name="T51" fmla="*/ 143 h 323"/>
                <a:gd name="T52" fmla="*/ 58 w 158"/>
                <a:gd name="T53" fmla="*/ 122 h 323"/>
                <a:gd name="T54" fmla="*/ 45 w 158"/>
                <a:gd name="T55" fmla="*/ 101 h 323"/>
                <a:gd name="T56" fmla="*/ 37 w 158"/>
                <a:gd name="T57" fmla="*/ 83 h 323"/>
                <a:gd name="T58" fmla="*/ 25 w 158"/>
                <a:gd name="T59" fmla="*/ 62 h 323"/>
                <a:gd name="T60" fmla="*/ 17 w 158"/>
                <a:gd name="T61" fmla="*/ 41 h 323"/>
                <a:gd name="T62" fmla="*/ 9 w 158"/>
                <a:gd name="T63" fmla="*/ 20 h 323"/>
                <a:gd name="T64" fmla="*/ 0 w 158"/>
                <a:gd name="T65" fmla="*/ 0 h 323"/>
                <a:gd name="T66" fmla="*/ 13 w 158"/>
                <a:gd name="T67" fmla="*/ 4 h 323"/>
                <a:gd name="T68" fmla="*/ 13 w 158"/>
                <a:gd name="T69" fmla="*/ 4 h 3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8"/>
                <a:gd name="T106" fmla="*/ 0 h 323"/>
                <a:gd name="T107" fmla="*/ 158 w 158"/>
                <a:gd name="T108" fmla="*/ 323 h 3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8" h="323">
                  <a:moveTo>
                    <a:pt x="13" y="4"/>
                  </a:moveTo>
                  <a:lnTo>
                    <a:pt x="21" y="21"/>
                  </a:lnTo>
                  <a:lnTo>
                    <a:pt x="30" y="42"/>
                  </a:lnTo>
                  <a:lnTo>
                    <a:pt x="38" y="60"/>
                  </a:lnTo>
                  <a:lnTo>
                    <a:pt x="49" y="81"/>
                  </a:lnTo>
                  <a:lnTo>
                    <a:pt x="58" y="98"/>
                  </a:lnTo>
                  <a:lnTo>
                    <a:pt x="67" y="119"/>
                  </a:lnTo>
                  <a:lnTo>
                    <a:pt x="76" y="140"/>
                  </a:lnTo>
                  <a:lnTo>
                    <a:pt x="88" y="161"/>
                  </a:lnTo>
                  <a:lnTo>
                    <a:pt x="97" y="178"/>
                  </a:lnTo>
                  <a:lnTo>
                    <a:pt x="105" y="199"/>
                  </a:lnTo>
                  <a:lnTo>
                    <a:pt x="114" y="220"/>
                  </a:lnTo>
                  <a:lnTo>
                    <a:pt x="125" y="241"/>
                  </a:lnTo>
                  <a:lnTo>
                    <a:pt x="133" y="260"/>
                  </a:lnTo>
                  <a:lnTo>
                    <a:pt x="142" y="281"/>
                  </a:lnTo>
                  <a:lnTo>
                    <a:pt x="150" y="302"/>
                  </a:lnTo>
                  <a:lnTo>
                    <a:pt x="158" y="323"/>
                  </a:lnTo>
                  <a:lnTo>
                    <a:pt x="146" y="302"/>
                  </a:lnTo>
                  <a:lnTo>
                    <a:pt x="137" y="281"/>
                  </a:lnTo>
                  <a:lnTo>
                    <a:pt x="128" y="260"/>
                  </a:lnTo>
                  <a:lnTo>
                    <a:pt x="119" y="243"/>
                  </a:lnTo>
                  <a:lnTo>
                    <a:pt x="107" y="222"/>
                  </a:lnTo>
                  <a:lnTo>
                    <a:pt x="98" y="201"/>
                  </a:lnTo>
                  <a:lnTo>
                    <a:pt x="87" y="180"/>
                  </a:lnTo>
                  <a:lnTo>
                    <a:pt x="79" y="164"/>
                  </a:lnTo>
                  <a:lnTo>
                    <a:pt x="66" y="143"/>
                  </a:lnTo>
                  <a:lnTo>
                    <a:pt x="58" y="122"/>
                  </a:lnTo>
                  <a:lnTo>
                    <a:pt x="45" y="101"/>
                  </a:lnTo>
                  <a:lnTo>
                    <a:pt x="37" y="83"/>
                  </a:lnTo>
                  <a:lnTo>
                    <a:pt x="25" y="62"/>
                  </a:lnTo>
                  <a:lnTo>
                    <a:pt x="17" y="41"/>
                  </a:lnTo>
                  <a:lnTo>
                    <a:pt x="9" y="20"/>
                  </a:lnTo>
                  <a:lnTo>
                    <a:pt x="0" y="0"/>
                  </a:lnTo>
                  <a:lnTo>
                    <a:pt x="13" y="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5" name="Freeform 99"/>
            <p:cNvSpPr>
              <a:spLocks/>
            </p:cNvSpPr>
            <p:nvPr/>
          </p:nvSpPr>
          <p:spPr bwMode="auto">
            <a:xfrm>
              <a:off x="5143" y="1013"/>
              <a:ext cx="396" cy="842"/>
            </a:xfrm>
            <a:custGeom>
              <a:avLst/>
              <a:gdLst>
                <a:gd name="T0" fmla="*/ 388 w 396"/>
                <a:gd name="T1" fmla="*/ 17 h 842"/>
                <a:gd name="T2" fmla="*/ 390 w 396"/>
                <a:gd name="T3" fmla="*/ 43 h 842"/>
                <a:gd name="T4" fmla="*/ 396 w 396"/>
                <a:gd name="T5" fmla="*/ 73 h 842"/>
                <a:gd name="T6" fmla="*/ 395 w 396"/>
                <a:gd name="T7" fmla="*/ 98 h 842"/>
                <a:gd name="T8" fmla="*/ 388 w 396"/>
                <a:gd name="T9" fmla="*/ 123 h 842"/>
                <a:gd name="T10" fmla="*/ 379 w 396"/>
                <a:gd name="T11" fmla="*/ 147 h 842"/>
                <a:gd name="T12" fmla="*/ 381 w 396"/>
                <a:gd name="T13" fmla="*/ 172 h 842"/>
                <a:gd name="T14" fmla="*/ 369 w 396"/>
                <a:gd name="T15" fmla="*/ 197 h 842"/>
                <a:gd name="T16" fmla="*/ 355 w 396"/>
                <a:gd name="T17" fmla="*/ 221 h 842"/>
                <a:gd name="T18" fmla="*/ 343 w 396"/>
                <a:gd name="T19" fmla="*/ 246 h 842"/>
                <a:gd name="T20" fmla="*/ 336 w 396"/>
                <a:gd name="T21" fmla="*/ 273 h 842"/>
                <a:gd name="T22" fmla="*/ 351 w 396"/>
                <a:gd name="T23" fmla="*/ 275 h 842"/>
                <a:gd name="T24" fmla="*/ 318 w 396"/>
                <a:gd name="T25" fmla="*/ 330 h 842"/>
                <a:gd name="T26" fmla="*/ 285 w 396"/>
                <a:gd name="T27" fmla="*/ 389 h 842"/>
                <a:gd name="T28" fmla="*/ 250 w 396"/>
                <a:gd name="T29" fmla="*/ 439 h 842"/>
                <a:gd name="T30" fmla="*/ 224 w 396"/>
                <a:gd name="T31" fmla="*/ 498 h 842"/>
                <a:gd name="T32" fmla="*/ 367 w 396"/>
                <a:gd name="T33" fmla="*/ 294 h 842"/>
                <a:gd name="T34" fmla="*/ 339 w 396"/>
                <a:gd name="T35" fmla="*/ 361 h 842"/>
                <a:gd name="T36" fmla="*/ 276 w 396"/>
                <a:gd name="T37" fmla="*/ 460 h 842"/>
                <a:gd name="T38" fmla="*/ 213 w 396"/>
                <a:gd name="T39" fmla="*/ 561 h 842"/>
                <a:gd name="T40" fmla="*/ 144 w 396"/>
                <a:gd name="T41" fmla="*/ 656 h 842"/>
                <a:gd name="T42" fmla="*/ 80 w 396"/>
                <a:gd name="T43" fmla="*/ 754 h 842"/>
                <a:gd name="T44" fmla="*/ 35 w 396"/>
                <a:gd name="T45" fmla="*/ 821 h 842"/>
                <a:gd name="T46" fmla="*/ 29 w 396"/>
                <a:gd name="T47" fmla="*/ 821 h 842"/>
                <a:gd name="T48" fmla="*/ 18 w 396"/>
                <a:gd name="T49" fmla="*/ 821 h 842"/>
                <a:gd name="T50" fmla="*/ 13 w 396"/>
                <a:gd name="T51" fmla="*/ 827 h 842"/>
                <a:gd name="T52" fmla="*/ 6 w 396"/>
                <a:gd name="T53" fmla="*/ 831 h 842"/>
                <a:gd name="T54" fmla="*/ 6 w 396"/>
                <a:gd name="T55" fmla="*/ 842 h 842"/>
                <a:gd name="T56" fmla="*/ 235 w 396"/>
                <a:gd name="T57" fmla="*/ 450 h 842"/>
                <a:gd name="T58" fmla="*/ 223 w 396"/>
                <a:gd name="T59" fmla="*/ 438 h 842"/>
                <a:gd name="T60" fmla="*/ 220 w 396"/>
                <a:gd name="T61" fmla="*/ 429 h 842"/>
                <a:gd name="T62" fmla="*/ 220 w 396"/>
                <a:gd name="T63" fmla="*/ 421 h 842"/>
                <a:gd name="T64" fmla="*/ 220 w 396"/>
                <a:gd name="T65" fmla="*/ 408 h 842"/>
                <a:gd name="T66" fmla="*/ 220 w 396"/>
                <a:gd name="T67" fmla="*/ 396 h 842"/>
                <a:gd name="T68" fmla="*/ 213 w 396"/>
                <a:gd name="T69" fmla="*/ 390 h 842"/>
                <a:gd name="T70" fmla="*/ 204 w 396"/>
                <a:gd name="T71" fmla="*/ 390 h 842"/>
                <a:gd name="T72" fmla="*/ 197 w 396"/>
                <a:gd name="T73" fmla="*/ 397 h 842"/>
                <a:gd name="T74" fmla="*/ 185 w 396"/>
                <a:gd name="T75" fmla="*/ 400 h 842"/>
                <a:gd name="T76" fmla="*/ 179 w 396"/>
                <a:gd name="T77" fmla="*/ 403 h 842"/>
                <a:gd name="T78" fmla="*/ 188 w 396"/>
                <a:gd name="T79" fmla="*/ 375 h 842"/>
                <a:gd name="T80" fmla="*/ 227 w 396"/>
                <a:gd name="T81" fmla="*/ 299 h 842"/>
                <a:gd name="T82" fmla="*/ 264 w 396"/>
                <a:gd name="T83" fmla="*/ 224 h 842"/>
                <a:gd name="T84" fmla="*/ 306 w 396"/>
                <a:gd name="T85" fmla="*/ 149 h 842"/>
                <a:gd name="T86" fmla="*/ 346 w 396"/>
                <a:gd name="T87" fmla="*/ 74 h 842"/>
                <a:gd name="T88" fmla="*/ 388 w 396"/>
                <a:gd name="T89" fmla="*/ 0 h 84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6"/>
                <a:gd name="T136" fmla="*/ 0 h 842"/>
                <a:gd name="T137" fmla="*/ 396 w 396"/>
                <a:gd name="T138" fmla="*/ 842 h 84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6" h="842">
                  <a:moveTo>
                    <a:pt x="388" y="0"/>
                  </a:moveTo>
                  <a:lnTo>
                    <a:pt x="388" y="8"/>
                  </a:lnTo>
                  <a:lnTo>
                    <a:pt x="388" y="17"/>
                  </a:lnTo>
                  <a:lnTo>
                    <a:pt x="388" y="25"/>
                  </a:lnTo>
                  <a:lnTo>
                    <a:pt x="390" y="35"/>
                  </a:lnTo>
                  <a:lnTo>
                    <a:pt x="390" y="43"/>
                  </a:lnTo>
                  <a:lnTo>
                    <a:pt x="392" y="52"/>
                  </a:lnTo>
                  <a:lnTo>
                    <a:pt x="392" y="60"/>
                  </a:lnTo>
                  <a:lnTo>
                    <a:pt x="396" y="73"/>
                  </a:lnTo>
                  <a:lnTo>
                    <a:pt x="396" y="81"/>
                  </a:lnTo>
                  <a:lnTo>
                    <a:pt x="396" y="89"/>
                  </a:lnTo>
                  <a:lnTo>
                    <a:pt x="395" y="98"/>
                  </a:lnTo>
                  <a:lnTo>
                    <a:pt x="395" y="106"/>
                  </a:lnTo>
                  <a:lnTo>
                    <a:pt x="390" y="115"/>
                  </a:lnTo>
                  <a:lnTo>
                    <a:pt x="388" y="123"/>
                  </a:lnTo>
                  <a:lnTo>
                    <a:pt x="383" y="131"/>
                  </a:lnTo>
                  <a:lnTo>
                    <a:pt x="379" y="140"/>
                  </a:lnTo>
                  <a:lnTo>
                    <a:pt x="379" y="147"/>
                  </a:lnTo>
                  <a:lnTo>
                    <a:pt x="382" y="155"/>
                  </a:lnTo>
                  <a:lnTo>
                    <a:pt x="381" y="163"/>
                  </a:lnTo>
                  <a:lnTo>
                    <a:pt x="381" y="172"/>
                  </a:lnTo>
                  <a:lnTo>
                    <a:pt x="376" y="180"/>
                  </a:lnTo>
                  <a:lnTo>
                    <a:pt x="374" y="189"/>
                  </a:lnTo>
                  <a:lnTo>
                    <a:pt x="369" y="197"/>
                  </a:lnTo>
                  <a:lnTo>
                    <a:pt x="367" y="205"/>
                  </a:lnTo>
                  <a:lnTo>
                    <a:pt x="360" y="212"/>
                  </a:lnTo>
                  <a:lnTo>
                    <a:pt x="355" y="221"/>
                  </a:lnTo>
                  <a:lnTo>
                    <a:pt x="351" y="229"/>
                  </a:lnTo>
                  <a:lnTo>
                    <a:pt x="347" y="238"/>
                  </a:lnTo>
                  <a:lnTo>
                    <a:pt x="343" y="246"/>
                  </a:lnTo>
                  <a:lnTo>
                    <a:pt x="339" y="254"/>
                  </a:lnTo>
                  <a:lnTo>
                    <a:pt x="336" y="263"/>
                  </a:lnTo>
                  <a:lnTo>
                    <a:pt x="336" y="273"/>
                  </a:lnTo>
                  <a:lnTo>
                    <a:pt x="375" y="242"/>
                  </a:lnTo>
                  <a:lnTo>
                    <a:pt x="362" y="259"/>
                  </a:lnTo>
                  <a:lnTo>
                    <a:pt x="351" y="275"/>
                  </a:lnTo>
                  <a:lnTo>
                    <a:pt x="339" y="292"/>
                  </a:lnTo>
                  <a:lnTo>
                    <a:pt x="330" y="313"/>
                  </a:lnTo>
                  <a:lnTo>
                    <a:pt x="318" y="330"/>
                  </a:lnTo>
                  <a:lnTo>
                    <a:pt x="306" y="351"/>
                  </a:lnTo>
                  <a:lnTo>
                    <a:pt x="294" y="368"/>
                  </a:lnTo>
                  <a:lnTo>
                    <a:pt x="285" y="389"/>
                  </a:lnTo>
                  <a:lnTo>
                    <a:pt x="273" y="405"/>
                  </a:lnTo>
                  <a:lnTo>
                    <a:pt x="263" y="422"/>
                  </a:lnTo>
                  <a:lnTo>
                    <a:pt x="250" y="439"/>
                  </a:lnTo>
                  <a:lnTo>
                    <a:pt x="242" y="460"/>
                  </a:lnTo>
                  <a:lnTo>
                    <a:pt x="232" y="477"/>
                  </a:lnTo>
                  <a:lnTo>
                    <a:pt x="224" y="498"/>
                  </a:lnTo>
                  <a:lnTo>
                    <a:pt x="216" y="515"/>
                  </a:lnTo>
                  <a:lnTo>
                    <a:pt x="209" y="536"/>
                  </a:lnTo>
                  <a:lnTo>
                    <a:pt x="367" y="294"/>
                  </a:lnTo>
                  <a:lnTo>
                    <a:pt x="379" y="294"/>
                  </a:lnTo>
                  <a:lnTo>
                    <a:pt x="358" y="327"/>
                  </a:lnTo>
                  <a:lnTo>
                    <a:pt x="339" y="361"/>
                  </a:lnTo>
                  <a:lnTo>
                    <a:pt x="318" y="394"/>
                  </a:lnTo>
                  <a:lnTo>
                    <a:pt x="299" y="429"/>
                  </a:lnTo>
                  <a:lnTo>
                    <a:pt x="276" y="460"/>
                  </a:lnTo>
                  <a:lnTo>
                    <a:pt x="255" y="494"/>
                  </a:lnTo>
                  <a:lnTo>
                    <a:pt x="234" y="527"/>
                  </a:lnTo>
                  <a:lnTo>
                    <a:pt x="213" y="561"/>
                  </a:lnTo>
                  <a:lnTo>
                    <a:pt x="188" y="590"/>
                  </a:lnTo>
                  <a:lnTo>
                    <a:pt x="167" y="624"/>
                  </a:lnTo>
                  <a:lnTo>
                    <a:pt x="144" y="656"/>
                  </a:lnTo>
                  <a:lnTo>
                    <a:pt x="123" y="689"/>
                  </a:lnTo>
                  <a:lnTo>
                    <a:pt x="101" y="720"/>
                  </a:lnTo>
                  <a:lnTo>
                    <a:pt x="80" y="754"/>
                  </a:lnTo>
                  <a:lnTo>
                    <a:pt x="59" y="787"/>
                  </a:lnTo>
                  <a:lnTo>
                    <a:pt x="39" y="821"/>
                  </a:lnTo>
                  <a:lnTo>
                    <a:pt x="35" y="821"/>
                  </a:lnTo>
                  <a:lnTo>
                    <a:pt x="34" y="821"/>
                  </a:lnTo>
                  <a:lnTo>
                    <a:pt x="29" y="821"/>
                  </a:lnTo>
                  <a:lnTo>
                    <a:pt x="25" y="821"/>
                  </a:lnTo>
                  <a:lnTo>
                    <a:pt x="22" y="821"/>
                  </a:lnTo>
                  <a:lnTo>
                    <a:pt x="18" y="821"/>
                  </a:lnTo>
                  <a:lnTo>
                    <a:pt x="18" y="824"/>
                  </a:lnTo>
                  <a:lnTo>
                    <a:pt x="14" y="824"/>
                  </a:lnTo>
                  <a:lnTo>
                    <a:pt x="13" y="827"/>
                  </a:lnTo>
                  <a:lnTo>
                    <a:pt x="8" y="827"/>
                  </a:lnTo>
                  <a:lnTo>
                    <a:pt x="8" y="831"/>
                  </a:lnTo>
                  <a:lnTo>
                    <a:pt x="6" y="831"/>
                  </a:lnTo>
                  <a:lnTo>
                    <a:pt x="6" y="835"/>
                  </a:lnTo>
                  <a:lnTo>
                    <a:pt x="6" y="838"/>
                  </a:lnTo>
                  <a:lnTo>
                    <a:pt x="6" y="842"/>
                  </a:lnTo>
                  <a:lnTo>
                    <a:pt x="0" y="842"/>
                  </a:lnTo>
                  <a:lnTo>
                    <a:pt x="10" y="803"/>
                  </a:lnTo>
                  <a:lnTo>
                    <a:pt x="235" y="450"/>
                  </a:lnTo>
                  <a:lnTo>
                    <a:pt x="231" y="446"/>
                  </a:lnTo>
                  <a:lnTo>
                    <a:pt x="227" y="442"/>
                  </a:lnTo>
                  <a:lnTo>
                    <a:pt x="223" y="438"/>
                  </a:lnTo>
                  <a:lnTo>
                    <a:pt x="220" y="433"/>
                  </a:lnTo>
                  <a:lnTo>
                    <a:pt x="220" y="429"/>
                  </a:lnTo>
                  <a:lnTo>
                    <a:pt x="220" y="425"/>
                  </a:lnTo>
                  <a:lnTo>
                    <a:pt x="220" y="421"/>
                  </a:lnTo>
                  <a:lnTo>
                    <a:pt x="220" y="417"/>
                  </a:lnTo>
                  <a:lnTo>
                    <a:pt x="220" y="412"/>
                  </a:lnTo>
                  <a:lnTo>
                    <a:pt x="220" y="408"/>
                  </a:lnTo>
                  <a:lnTo>
                    <a:pt x="220" y="404"/>
                  </a:lnTo>
                  <a:lnTo>
                    <a:pt x="220" y="400"/>
                  </a:lnTo>
                  <a:lnTo>
                    <a:pt x="220" y="396"/>
                  </a:lnTo>
                  <a:lnTo>
                    <a:pt x="221" y="396"/>
                  </a:lnTo>
                  <a:lnTo>
                    <a:pt x="217" y="391"/>
                  </a:lnTo>
                  <a:lnTo>
                    <a:pt x="213" y="390"/>
                  </a:lnTo>
                  <a:lnTo>
                    <a:pt x="209" y="390"/>
                  </a:lnTo>
                  <a:lnTo>
                    <a:pt x="204" y="390"/>
                  </a:lnTo>
                  <a:lnTo>
                    <a:pt x="202" y="393"/>
                  </a:lnTo>
                  <a:lnTo>
                    <a:pt x="197" y="393"/>
                  </a:lnTo>
                  <a:lnTo>
                    <a:pt x="197" y="397"/>
                  </a:lnTo>
                  <a:lnTo>
                    <a:pt x="193" y="397"/>
                  </a:lnTo>
                  <a:lnTo>
                    <a:pt x="189" y="400"/>
                  </a:lnTo>
                  <a:lnTo>
                    <a:pt x="185" y="400"/>
                  </a:lnTo>
                  <a:lnTo>
                    <a:pt x="185" y="403"/>
                  </a:lnTo>
                  <a:lnTo>
                    <a:pt x="181" y="403"/>
                  </a:lnTo>
                  <a:lnTo>
                    <a:pt x="179" y="403"/>
                  </a:lnTo>
                  <a:lnTo>
                    <a:pt x="175" y="400"/>
                  </a:lnTo>
                  <a:lnTo>
                    <a:pt x="188" y="375"/>
                  </a:lnTo>
                  <a:lnTo>
                    <a:pt x="200" y="350"/>
                  </a:lnTo>
                  <a:lnTo>
                    <a:pt x="213" y="324"/>
                  </a:lnTo>
                  <a:lnTo>
                    <a:pt x="227" y="299"/>
                  </a:lnTo>
                  <a:lnTo>
                    <a:pt x="239" y="274"/>
                  </a:lnTo>
                  <a:lnTo>
                    <a:pt x="252" y="249"/>
                  </a:lnTo>
                  <a:lnTo>
                    <a:pt x="264" y="224"/>
                  </a:lnTo>
                  <a:lnTo>
                    <a:pt x="281" y="200"/>
                  </a:lnTo>
                  <a:lnTo>
                    <a:pt x="294" y="175"/>
                  </a:lnTo>
                  <a:lnTo>
                    <a:pt x="306" y="149"/>
                  </a:lnTo>
                  <a:lnTo>
                    <a:pt x="319" y="124"/>
                  </a:lnTo>
                  <a:lnTo>
                    <a:pt x="333" y="99"/>
                  </a:lnTo>
                  <a:lnTo>
                    <a:pt x="346" y="74"/>
                  </a:lnTo>
                  <a:lnTo>
                    <a:pt x="358" y="49"/>
                  </a:lnTo>
                  <a:lnTo>
                    <a:pt x="371" y="24"/>
                  </a:lnTo>
                  <a:lnTo>
                    <a:pt x="388" y="0"/>
                  </a:lnTo>
                  <a:close/>
                </a:path>
              </a:pathLst>
            </a:custGeom>
            <a:solidFill>
              <a:srgbClr val="9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6" name="Freeform 100"/>
            <p:cNvSpPr>
              <a:spLocks/>
            </p:cNvSpPr>
            <p:nvPr/>
          </p:nvSpPr>
          <p:spPr bwMode="auto">
            <a:xfrm>
              <a:off x="3992" y="1034"/>
              <a:ext cx="144" cy="264"/>
            </a:xfrm>
            <a:custGeom>
              <a:avLst/>
              <a:gdLst>
                <a:gd name="T0" fmla="*/ 144 w 144"/>
                <a:gd name="T1" fmla="*/ 264 h 264"/>
                <a:gd name="T2" fmla="*/ 131 w 144"/>
                <a:gd name="T3" fmla="*/ 247 h 264"/>
                <a:gd name="T4" fmla="*/ 123 w 144"/>
                <a:gd name="T5" fmla="*/ 233 h 264"/>
                <a:gd name="T6" fmla="*/ 113 w 144"/>
                <a:gd name="T7" fmla="*/ 217 h 264"/>
                <a:gd name="T8" fmla="*/ 105 w 144"/>
                <a:gd name="T9" fmla="*/ 203 h 264"/>
                <a:gd name="T10" fmla="*/ 92 w 144"/>
                <a:gd name="T11" fmla="*/ 186 h 264"/>
                <a:gd name="T12" fmla="*/ 84 w 144"/>
                <a:gd name="T13" fmla="*/ 169 h 264"/>
                <a:gd name="T14" fmla="*/ 75 w 144"/>
                <a:gd name="T15" fmla="*/ 152 h 264"/>
                <a:gd name="T16" fmla="*/ 67 w 144"/>
                <a:gd name="T17" fmla="*/ 137 h 264"/>
                <a:gd name="T18" fmla="*/ 57 w 144"/>
                <a:gd name="T19" fmla="*/ 117 h 264"/>
                <a:gd name="T20" fmla="*/ 49 w 144"/>
                <a:gd name="T21" fmla="*/ 101 h 264"/>
                <a:gd name="T22" fmla="*/ 40 w 144"/>
                <a:gd name="T23" fmla="*/ 84 h 264"/>
                <a:gd name="T24" fmla="*/ 32 w 144"/>
                <a:gd name="T25" fmla="*/ 67 h 264"/>
                <a:gd name="T26" fmla="*/ 24 w 144"/>
                <a:gd name="T27" fmla="*/ 50 h 264"/>
                <a:gd name="T28" fmla="*/ 15 w 144"/>
                <a:gd name="T29" fmla="*/ 33 h 264"/>
                <a:gd name="T30" fmla="*/ 7 w 144"/>
                <a:gd name="T31" fmla="*/ 17 h 264"/>
                <a:gd name="T32" fmla="*/ 0 w 144"/>
                <a:gd name="T33" fmla="*/ 0 h 264"/>
                <a:gd name="T34" fmla="*/ 144 w 144"/>
                <a:gd name="T35" fmla="*/ 264 h 264"/>
                <a:gd name="T36" fmla="*/ 144 w 144"/>
                <a:gd name="T37" fmla="*/ 264 h 2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264"/>
                <a:gd name="T59" fmla="*/ 144 w 144"/>
                <a:gd name="T60" fmla="*/ 264 h 2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264">
                  <a:moveTo>
                    <a:pt x="144" y="264"/>
                  </a:moveTo>
                  <a:lnTo>
                    <a:pt x="131" y="247"/>
                  </a:lnTo>
                  <a:lnTo>
                    <a:pt x="123" y="233"/>
                  </a:lnTo>
                  <a:lnTo>
                    <a:pt x="113" y="217"/>
                  </a:lnTo>
                  <a:lnTo>
                    <a:pt x="105" y="203"/>
                  </a:lnTo>
                  <a:lnTo>
                    <a:pt x="92" y="186"/>
                  </a:lnTo>
                  <a:lnTo>
                    <a:pt x="84" y="169"/>
                  </a:lnTo>
                  <a:lnTo>
                    <a:pt x="75" y="152"/>
                  </a:lnTo>
                  <a:lnTo>
                    <a:pt x="67" y="137"/>
                  </a:lnTo>
                  <a:lnTo>
                    <a:pt x="57" y="117"/>
                  </a:lnTo>
                  <a:lnTo>
                    <a:pt x="49" y="101"/>
                  </a:lnTo>
                  <a:lnTo>
                    <a:pt x="40" y="84"/>
                  </a:lnTo>
                  <a:lnTo>
                    <a:pt x="32" y="67"/>
                  </a:lnTo>
                  <a:lnTo>
                    <a:pt x="24" y="50"/>
                  </a:lnTo>
                  <a:lnTo>
                    <a:pt x="15" y="33"/>
                  </a:lnTo>
                  <a:lnTo>
                    <a:pt x="7" y="17"/>
                  </a:lnTo>
                  <a:lnTo>
                    <a:pt x="0" y="0"/>
                  </a:lnTo>
                  <a:lnTo>
                    <a:pt x="144" y="26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7" name="Freeform 101"/>
            <p:cNvSpPr>
              <a:spLocks/>
            </p:cNvSpPr>
            <p:nvPr/>
          </p:nvSpPr>
          <p:spPr bwMode="auto">
            <a:xfrm>
              <a:off x="4179" y="1069"/>
              <a:ext cx="17" cy="42"/>
            </a:xfrm>
            <a:custGeom>
              <a:avLst/>
              <a:gdLst>
                <a:gd name="T0" fmla="*/ 17 w 17"/>
                <a:gd name="T1" fmla="*/ 42 h 42"/>
                <a:gd name="T2" fmla="*/ 0 w 17"/>
                <a:gd name="T3" fmla="*/ 0 h 42"/>
                <a:gd name="T4" fmla="*/ 17 w 17"/>
                <a:gd name="T5" fmla="*/ 29 h 42"/>
                <a:gd name="T6" fmla="*/ 17 w 17"/>
                <a:gd name="T7" fmla="*/ 42 h 42"/>
                <a:gd name="T8" fmla="*/ 17 w 17"/>
                <a:gd name="T9" fmla="*/ 42 h 42"/>
                <a:gd name="T10" fmla="*/ 0 60000 65536"/>
                <a:gd name="T11" fmla="*/ 0 60000 65536"/>
                <a:gd name="T12" fmla="*/ 0 60000 65536"/>
                <a:gd name="T13" fmla="*/ 0 60000 65536"/>
                <a:gd name="T14" fmla="*/ 0 60000 65536"/>
                <a:gd name="T15" fmla="*/ 0 w 17"/>
                <a:gd name="T16" fmla="*/ 0 h 42"/>
                <a:gd name="T17" fmla="*/ 17 w 17"/>
                <a:gd name="T18" fmla="*/ 42 h 42"/>
              </a:gdLst>
              <a:ahLst/>
              <a:cxnLst>
                <a:cxn ang="T10">
                  <a:pos x="T0" y="T1"/>
                </a:cxn>
                <a:cxn ang="T11">
                  <a:pos x="T2" y="T3"/>
                </a:cxn>
                <a:cxn ang="T12">
                  <a:pos x="T4" y="T5"/>
                </a:cxn>
                <a:cxn ang="T13">
                  <a:pos x="T6" y="T7"/>
                </a:cxn>
                <a:cxn ang="T14">
                  <a:pos x="T8" y="T9"/>
                </a:cxn>
              </a:cxnLst>
              <a:rect l="T15" t="T16" r="T17" b="T18"/>
              <a:pathLst>
                <a:path w="17" h="42">
                  <a:moveTo>
                    <a:pt x="17" y="42"/>
                  </a:moveTo>
                  <a:lnTo>
                    <a:pt x="0" y="0"/>
                  </a:lnTo>
                  <a:lnTo>
                    <a:pt x="17" y="29"/>
                  </a:lnTo>
                  <a:lnTo>
                    <a:pt x="17" y="4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8" name="Freeform 102"/>
            <p:cNvSpPr>
              <a:spLocks/>
            </p:cNvSpPr>
            <p:nvPr/>
          </p:nvSpPr>
          <p:spPr bwMode="auto">
            <a:xfrm>
              <a:off x="3975" y="1077"/>
              <a:ext cx="311" cy="628"/>
            </a:xfrm>
            <a:custGeom>
              <a:avLst/>
              <a:gdLst>
                <a:gd name="T0" fmla="*/ 140 w 311"/>
                <a:gd name="T1" fmla="*/ 251 h 628"/>
                <a:gd name="T2" fmla="*/ 132 w 311"/>
                <a:gd name="T3" fmla="*/ 249 h 628"/>
                <a:gd name="T4" fmla="*/ 125 w 311"/>
                <a:gd name="T5" fmla="*/ 251 h 628"/>
                <a:gd name="T6" fmla="*/ 120 w 311"/>
                <a:gd name="T7" fmla="*/ 255 h 628"/>
                <a:gd name="T8" fmla="*/ 116 w 311"/>
                <a:gd name="T9" fmla="*/ 259 h 628"/>
                <a:gd name="T10" fmla="*/ 113 w 311"/>
                <a:gd name="T11" fmla="*/ 265 h 628"/>
                <a:gd name="T12" fmla="*/ 111 w 311"/>
                <a:gd name="T13" fmla="*/ 269 h 628"/>
                <a:gd name="T14" fmla="*/ 111 w 311"/>
                <a:gd name="T15" fmla="*/ 276 h 628"/>
                <a:gd name="T16" fmla="*/ 55 w 311"/>
                <a:gd name="T17" fmla="*/ 209 h 628"/>
                <a:gd name="T18" fmla="*/ 78 w 311"/>
                <a:gd name="T19" fmla="*/ 259 h 628"/>
                <a:gd name="T20" fmla="*/ 108 w 311"/>
                <a:gd name="T21" fmla="*/ 313 h 628"/>
                <a:gd name="T22" fmla="*/ 140 w 311"/>
                <a:gd name="T23" fmla="*/ 364 h 628"/>
                <a:gd name="T24" fmla="*/ 174 w 311"/>
                <a:gd name="T25" fmla="*/ 418 h 628"/>
                <a:gd name="T26" fmla="*/ 207 w 311"/>
                <a:gd name="T27" fmla="*/ 469 h 628"/>
                <a:gd name="T28" fmla="*/ 242 w 311"/>
                <a:gd name="T29" fmla="*/ 523 h 628"/>
                <a:gd name="T30" fmla="*/ 276 w 311"/>
                <a:gd name="T31" fmla="*/ 574 h 628"/>
                <a:gd name="T32" fmla="*/ 311 w 311"/>
                <a:gd name="T33" fmla="*/ 628 h 628"/>
                <a:gd name="T34" fmla="*/ 17 w 311"/>
                <a:gd name="T35" fmla="*/ 174 h 628"/>
                <a:gd name="T36" fmla="*/ 18 w 311"/>
                <a:gd name="T37" fmla="*/ 174 h 628"/>
                <a:gd name="T38" fmla="*/ 22 w 311"/>
                <a:gd name="T39" fmla="*/ 176 h 628"/>
                <a:gd name="T40" fmla="*/ 25 w 311"/>
                <a:gd name="T41" fmla="*/ 178 h 628"/>
                <a:gd name="T42" fmla="*/ 29 w 311"/>
                <a:gd name="T43" fmla="*/ 182 h 628"/>
                <a:gd name="T44" fmla="*/ 29 w 311"/>
                <a:gd name="T45" fmla="*/ 186 h 628"/>
                <a:gd name="T46" fmla="*/ 34 w 311"/>
                <a:gd name="T47" fmla="*/ 190 h 628"/>
                <a:gd name="T48" fmla="*/ 38 w 311"/>
                <a:gd name="T49" fmla="*/ 195 h 628"/>
                <a:gd name="T50" fmla="*/ 42 w 311"/>
                <a:gd name="T51" fmla="*/ 200 h 628"/>
                <a:gd name="T52" fmla="*/ 31 w 311"/>
                <a:gd name="T53" fmla="*/ 176 h 628"/>
                <a:gd name="T54" fmla="*/ 22 w 311"/>
                <a:gd name="T55" fmla="*/ 154 h 628"/>
                <a:gd name="T56" fmla="*/ 14 w 311"/>
                <a:gd name="T57" fmla="*/ 129 h 628"/>
                <a:gd name="T58" fmla="*/ 7 w 311"/>
                <a:gd name="T59" fmla="*/ 104 h 628"/>
                <a:gd name="T60" fmla="*/ 1 w 311"/>
                <a:gd name="T61" fmla="*/ 76 h 628"/>
                <a:gd name="T62" fmla="*/ 0 w 311"/>
                <a:gd name="T63" fmla="*/ 51 h 628"/>
                <a:gd name="T64" fmla="*/ 1 w 311"/>
                <a:gd name="T65" fmla="*/ 25 h 628"/>
                <a:gd name="T66" fmla="*/ 13 w 311"/>
                <a:gd name="T67" fmla="*/ 0 h 628"/>
                <a:gd name="T68" fmla="*/ 29 w 311"/>
                <a:gd name="T69" fmla="*/ 28 h 628"/>
                <a:gd name="T70" fmla="*/ 46 w 311"/>
                <a:gd name="T71" fmla="*/ 58 h 628"/>
                <a:gd name="T72" fmla="*/ 63 w 311"/>
                <a:gd name="T73" fmla="*/ 88 h 628"/>
                <a:gd name="T74" fmla="*/ 84 w 311"/>
                <a:gd name="T75" fmla="*/ 122 h 628"/>
                <a:gd name="T76" fmla="*/ 99 w 311"/>
                <a:gd name="T77" fmla="*/ 154 h 628"/>
                <a:gd name="T78" fmla="*/ 116 w 311"/>
                <a:gd name="T79" fmla="*/ 188 h 628"/>
                <a:gd name="T80" fmla="*/ 129 w 311"/>
                <a:gd name="T81" fmla="*/ 221 h 628"/>
                <a:gd name="T82" fmla="*/ 144 w 311"/>
                <a:gd name="T83" fmla="*/ 255 h 6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11"/>
                <a:gd name="T127" fmla="*/ 0 h 628"/>
                <a:gd name="T128" fmla="*/ 311 w 311"/>
                <a:gd name="T129" fmla="*/ 628 h 6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11" h="628">
                  <a:moveTo>
                    <a:pt x="144" y="255"/>
                  </a:moveTo>
                  <a:lnTo>
                    <a:pt x="140" y="251"/>
                  </a:lnTo>
                  <a:lnTo>
                    <a:pt x="136" y="249"/>
                  </a:lnTo>
                  <a:lnTo>
                    <a:pt x="132" y="249"/>
                  </a:lnTo>
                  <a:lnTo>
                    <a:pt x="129" y="251"/>
                  </a:lnTo>
                  <a:lnTo>
                    <a:pt x="125" y="251"/>
                  </a:lnTo>
                  <a:lnTo>
                    <a:pt x="125" y="253"/>
                  </a:lnTo>
                  <a:lnTo>
                    <a:pt x="120" y="255"/>
                  </a:lnTo>
                  <a:lnTo>
                    <a:pt x="120" y="259"/>
                  </a:lnTo>
                  <a:lnTo>
                    <a:pt x="116" y="259"/>
                  </a:lnTo>
                  <a:lnTo>
                    <a:pt x="116" y="263"/>
                  </a:lnTo>
                  <a:lnTo>
                    <a:pt x="113" y="265"/>
                  </a:lnTo>
                  <a:lnTo>
                    <a:pt x="113" y="269"/>
                  </a:lnTo>
                  <a:lnTo>
                    <a:pt x="111" y="269"/>
                  </a:lnTo>
                  <a:lnTo>
                    <a:pt x="111" y="273"/>
                  </a:lnTo>
                  <a:lnTo>
                    <a:pt x="111" y="276"/>
                  </a:lnTo>
                  <a:lnTo>
                    <a:pt x="111" y="280"/>
                  </a:lnTo>
                  <a:lnTo>
                    <a:pt x="55" y="209"/>
                  </a:lnTo>
                  <a:lnTo>
                    <a:pt x="66" y="234"/>
                  </a:lnTo>
                  <a:lnTo>
                    <a:pt x="78" y="259"/>
                  </a:lnTo>
                  <a:lnTo>
                    <a:pt x="91" y="284"/>
                  </a:lnTo>
                  <a:lnTo>
                    <a:pt x="108" y="313"/>
                  </a:lnTo>
                  <a:lnTo>
                    <a:pt x="123" y="339"/>
                  </a:lnTo>
                  <a:lnTo>
                    <a:pt x="140" y="364"/>
                  </a:lnTo>
                  <a:lnTo>
                    <a:pt x="157" y="389"/>
                  </a:lnTo>
                  <a:lnTo>
                    <a:pt x="174" y="418"/>
                  </a:lnTo>
                  <a:lnTo>
                    <a:pt x="190" y="444"/>
                  </a:lnTo>
                  <a:lnTo>
                    <a:pt x="207" y="469"/>
                  </a:lnTo>
                  <a:lnTo>
                    <a:pt x="224" y="494"/>
                  </a:lnTo>
                  <a:lnTo>
                    <a:pt x="242" y="523"/>
                  </a:lnTo>
                  <a:lnTo>
                    <a:pt x="259" y="548"/>
                  </a:lnTo>
                  <a:lnTo>
                    <a:pt x="276" y="574"/>
                  </a:lnTo>
                  <a:lnTo>
                    <a:pt x="292" y="599"/>
                  </a:lnTo>
                  <a:lnTo>
                    <a:pt x="311" y="628"/>
                  </a:lnTo>
                  <a:lnTo>
                    <a:pt x="267" y="590"/>
                  </a:lnTo>
                  <a:lnTo>
                    <a:pt x="17" y="174"/>
                  </a:lnTo>
                  <a:lnTo>
                    <a:pt x="18" y="174"/>
                  </a:lnTo>
                  <a:lnTo>
                    <a:pt x="22" y="176"/>
                  </a:lnTo>
                  <a:lnTo>
                    <a:pt x="25" y="178"/>
                  </a:lnTo>
                  <a:lnTo>
                    <a:pt x="29" y="182"/>
                  </a:lnTo>
                  <a:lnTo>
                    <a:pt x="29" y="186"/>
                  </a:lnTo>
                  <a:lnTo>
                    <a:pt x="34" y="190"/>
                  </a:lnTo>
                  <a:lnTo>
                    <a:pt x="38" y="195"/>
                  </a:lnTo>
                  <a:lnTo>
                    <a:pt x="38" y="196"/>
                  </a:lnTo>
                  <a:lnTo>
                    <a:pt x="42" y="200"/>
                  </a:lnTo>
                  <a:lnTo>
                    <a:pt x="35" y="188"/>
                  </a:lnTo>
                  <a:lnTo>
                    <a:pt x="31" y="176"/>
                  </a:lnTo>
                  <a:lnTo>
                    <a:pt x="27" y="164"/>
                  </a:lnTo>
                  <a:lnTo>
                    <a:pt x="22" y="154"/>
                  </a:lnTo>
                  <a:lnTo>
                    <a:pt x="18" y="141"/>
                  </a:lnTo>
                  <a:lnTo>
                    <a:pt x="14" y="129"/>
                  </a:lnTo>
                  <a:lnTo>
                    <a:pt x="10" y="116"/>
                  </a:lnTo>
                  <a:lnTo>
                    <a:pt x="7" y="104"/>
                  </a:lnTo>
                  <a:lnTo>
                    <a:pt x="3" y="88"/>
                  </a:lnTo>
                  <a:lnTo>
                    <a:pt x="1" y="76"/>
                  </a:lnTo>
                  <a:lnTo>
                    <a:pt x="0" y="63"/>
                  </a:lnTo>
                  <a:lnTo>
                    <a:pt x="0" y="51"/>
                  </a:lnTo>
                  <a:lnTo>
                    <a:pt x="0" y="38"/>
                  </a:lnTo>
                  <a:lnTo>
                    <a:pt x="1" y="25"/>
                  </a:lnTo>
                  <a:lnTo>
                    <a:pt x="6" y="13"/>
                  </a:lnTo>
                  <a:lnTo>
                    <a:pt x="13" y="0"/>
                  </a:lnTo>
                  <a:lnTo>
                    <a:pt x="21" y="13"/>
                  </a:lnTo>
                  <a:lnTo>
                    <a:pt x="29" y="28"/>
                  </a:lnTo>
                  <a:lnTo>
                    <a:pt x="38" y="41"/>
                  </a:lnTo>
                  <a:lnTo>
                    <a:pt x="46" y="58"/>
                  </a:lnTo>
                  <a:lnTo>
                    <a:pt x="55" y="71"/>
                  </a:lnTo>
                  <a:lnTo>
                    <a:pt x="63" y="88"/>
                  </a:lnTo>
                  <a:lnTo>
                    <a:pt x="71" y="105"/>
                  </a:lnTo>
                  <a:lnTo>
                    <a:pt x="84" y="122"/>
                  </a:lnTo>
                  <a:lnTo>
                    <a:pt x="91" y="137"/>
                  </a:lnTo>
                  <a:lnTo>
                    <a:pt x="99" y="154"/>
                  </a:lnTo>
                  <a:lnTo>
                    <a:pt x="108" y="171"/>
                  </a:lnTo>
                  <a:lnTo>
                    <a:pt x="116" y="188"/>
                  </a:lnTo>
                  <a:lnTo>
                    <a:pt x="120" y="204"/>
                  </a:lnTo>
                  <a:lnTo>
                    <a:pt x="129" y="221"/>
                  </a:lnTo>
                  <a:lnTo>
                    <a:pt x="136" y="238"/>
                  </a:lnTo>
                  <a:lnTo>
                    <a:pt x="144" y="255"/>
                  </a:lnTo>
                  <a:close/>
                </a:path>
              </a:pathLst>
            </a:custGeom>
            <a:solidFill>
              <a:srgbClr val="9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9" name="Freeform 103"/>
            <p:cNvSpPr>
              <a:spLocks/>
            </p:cNvSpPr>
            <p:nvPr/>
          </p:nvSpPr>
          <p:spPr bwMode="auto">
            <a:xfrm>
              <a:off x="5384" y="1077"/>
              <a:ext cx="23" cy="46"/>
            </a:xfrm>
            <a:custGeom>
              <a:avLst/>
              <a:gdLst>
                <a:gd name="T0" fmla="*/ 3 w 23"/>
                <a:gd name="T1" fmla="*/ 46 h 46"/>
                <a:gd name="T2" fmla="*/ 0 w 23"/>
                <a:gd name="T3" fmla="*/ 42 h 46"/>
                <a:gd name="T4" fmla="*/ 0 w 23"/>
                <a:gd name="T5" fmla="*/ 42 h 46"/>
                <a:gd name="T6" fmla="*/ 0 w 23"/>
                <a:gd name="T7" fmla="*/ 38 h 46"/>
                <a:gd name="T8" fmla="*/ 0 w 23"/>
                <a:gd name="T9" fmla="*/ 38 h 46"/>
                <a:gd name="T10" fmla="*/ 0 w 23"/>
                <a:gd name="T11" fmla="*/ 34 h 46"/>
                <a:gd name="T12" fmla="*/ 1 w 23"/>
                <a:gd name="T13" fmla="*/ 30 h 46"/>
                <a:gd name="T14" fmla="*/ 1 w 23"/>
                <a:gd name="T15" fmla="*/ 25 h 46"/>
                <a:gd name="T16" fmla="*/ 5 w 23"/>
                <a:gd name="T17" fmla="*/ 25 h 46"/>
                <a:gd name="T18" fmla="*/ 5 w 23"/>
                <a:gd name="T19" fmla="*/ 21 h 46"/>
                <a:gd name="T20" fmla="*/ 9 w 23"/>
                <a:gd name="T21" fmla="*/ 17 h 46"/>
                <a:gd name="T22" fmla="*/ 9 w 23"/>
                <a:gd name="T23" fmla="*/ 13 h 46"/>
                <a:gd name="T24" fmla="*/ 14 w 23"/>
                <a:gd name="T25" fmla="*/ 10 h 46"/>
                <a:gd name="T26" fmla="*/ 14 w 23"/>
                <a:gd name="T27" fmla="*/ 6 h 46"/>
                <a:gd name="T28" fmla="*/ 18 w 23"/>
                <a:gd name="T29" fmla="*/ 4 h 46"/>
                <a:gd name="T30" fmla="*/ 19 w 23"/>
                <a:gd name="T31" fmla="*/ 0 h 46"/>
                <a:gd name="T32" fmla="*/ 23 w 23"/>
                <a:gd name="T33" fmla="*/ 0 h 46"/>
                <a:gd name="T34" fmla="*/ 3 w 23"/>
                <a:gd name="T35" fmla="*/ 46 h 46"/>
                <a:gd name="T36" fmla="*/ 3 w 23"/>
                <a:gd name="T37" fmla="*/ 4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46"/>
                <a:gd name="T59" fmla="*/ 23 w 23"/>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46">
                  <a:moveTo>
                    <a:pt x="3" y="46"/>
                  </a:moveTo>
                  <a:lnTo>
                    <a:pt x="0" y="42"/>
                  </a:lnTo>
                  <a:lnTo>
                    <a:pt x="0" y="38"/>
                  </a:lnTo>
                  <a:lnTo>
                    <a:pt x="0" y="34"/>
                  </a:lnTo>
                  <a:lnTo>
                    <a:pt x="1" y="30"/>
                  </a:lnTo>
                  <a:lnTo>
                    <a:pt x="1" y="25"/>
                  </a:lnTo>
                  <a:lnTo>
                    <a:pt x="5" y="25"/>
                  </a:lnTo>
                  <a:lnTo>
                    <a:pt x="5" y="21"/>
                  </a:lnTo>
                  <a:lnTo>
                    <a:pt x="9" y="17"/>
                  </a:lnTo>
                  <a:lnTo>
                    <a:pt x="9" y="13"/>
                  </a:lnTo>
                  <a:lnTo>
                    <a:pt x="14" y="10"/>
                  </a:lnTo>
                  <a:lnTo>
                    <a:pt x="14" y="6"/>
                  </a:lnTo>
                  <a:lnTo>
                    <a:pt x="18" y="4"/>
                  </a:lnTo>
                  <a:lnTo>
                    <a:pt x="19" y="0"/>
                  </a:lnTo>
                  <a:lnTo>
                    <a:pt x="23" y="0"/>
                  </a:lnTo>
                  <a:lnTo>
                    <a:pt x="3"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0" name="Freeform 104"/>
            <p:cNvSpPr>
              <a:spLocks/>
            </p:cNvSpPr>
            <p:nvPr/>
          </p:nvSpPr>
          <p:spPr bwMode="auto">
            <a:xfrm>
              <a:off x="5347" y="1136"/>
              <a:ext cx="31" cy="73"/>
            </a:xfrm>
            <a:custGeom>
              <a:avLst/>
              <a:gdLst>
                <a:gd name="T0" fmla="*/ 31 w 31"/>
                <a:gd name="T1" fmla="*/ 0 h 73"/>
                <a:gd name="T2" fmla="*/ 0 w 31"/>
                <a:gd name="T3" fmla="*/ 73 h 73"/>
                <a:gd name="T4" fmla="*/ 31 w 31"/>
                <a:gd name="T5" fmla="*/ 0 h 73"/>
                <a:gd name="T6" fmla="*/ 31 w 31"/>
                <a:gd name="T7" fmla="*/ 0 h 73"/>
                <a:gd name="T8" fmla="*/ 0 60000 65536"/>
                <a:gd name="T9" fmla="*/ 0 60000 65536"/>
                <a:gd name="T10" fmla="*/ 0 60000 65536"/>
                <a:gd name="T11" fmla="*/ 0 60000 65536"/>
                <a:gd name="T12" fmla="*/ 0 w 31"/>
                <a:gd name="T13" fmla="*/ 0 h 73"/>
                <a:gd name="T14" fmla="*/ 31 w 31"/>
                <a:gd name="T15" fmla="*/ 73 h 73"/>
              </a:gdLst>
              <a:ahLst/>
              <a:cxnLst>
                <a:cxn ang="T8">
                  <a:pos x="T0" y="T1"/>
                </a:cxn>
                <a:cxn ang="T9">
                  <a:pos x="T2" y="T3"/>
                </a:cxn>
                <a:cxn ang="T10">
                  <a:pos x="T4" y="T5"/>
                </a:cxn>
                <a:cxn ang="T11">
                  <a:pos x="T6" y="T7"/>
                </a:cxn>
              </a:cxnLst>
              <a:rect l="T12" t="T13" r="T14" b="T15"/>
              <a:pathLst>
                <a:path w="31" h="73">
                  <a:moveTo>
                    <a:pt x="31" y="0"/>
                  </a:moveTo>
                  <a:lnTo>
                    <a:pt x="0" y="73"/>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1" name="Freeform 105"/>
            <p:cNvSpPr>
              <a:spLocks/>
            </p:cNvSpPr>
            <p:nvPr/>
          </p:nvSpPr>
          <p:spPr bwMode="auto">
            <a:xfrm>
              <a:off x="3969" y="1315"/>
              <a:ext cx="227" cy="361"/>
            </a:xfrm>
            <a:custGeom>
              <a:avLst/>
              <a:gdLst>
                <a:gd name="T0" fmla="*/ 214 w 227"/>
                <a:gd name="T1" fmla="*/ 331 h 361"/>
                <a:gd name="T2" fmla="*/ 185 w 227"/>
                <a:gd name="T3" fmla="*/ 313 h 361"/>
                <a:gd name="T4" fmla="*/ 185 w 227"/>
                <a:gd name="T5" fmla="*/ 320 h 361"/>
                <a:gd name="T6" fmla="*/ 181 w 227"/>
                <a:gd name="T7" fmla="*/ 324 h 361"/>
                <a:gd name="T8" fmla="*/ 174 w 227"/>
                <a:gd name="T9" fmla="*/ 330 h 361"/>
                <a:gd name="T10" fmla="*/ 170 w 227"/>
                <a:gd name="T11" fmla="*/ 334 h 361"/>
                <a:gd name="T12" fmla="*/ 161 w 227"/>
                <a:gd name="T13" fmla="*/ 338 h 361"/>
                <a:gd name="T14" fmla="*/ 159 w 227"/>
                <a:gd name="T15" fmla="*/ 345 h 361"/>
                <a:gd name="T16" fmla="*/ 159 w 227"/>
                <a:gd name="T17" fmla="*/ 354 h 361"/>
                <a:gd name="T18" fmla="*/ 150 w 227"/>
                <a:gd name="T19" fmla="*/ 344 h 361"/>
                <a:gd name="T20" fmla="*/ 121 w 227"/>
                <a:gd name="T21" fmla="*/ 315 h 361"/>
                <a:gd name="T22" fmla="*/ 91 w 227"/>
                <a:gd name="T23" fmla="*/ 285 h 361"/>
                <a:gd name="T24" fmla="*/ 63 w 227"/>
                <a:gd name="T25" fmla="*/ 259 h 361"/>
                <a:gd name="T26" fmla="*/ 37 w 227"/>
                <a:gd name="T27" fmla="*/ 229 h 361"/>
                <a:gd name="T28" fmla="*/ 17 w 227"/>
                <a:gd name="T29" fmla="*/ 197 h 361"/>
                <a:gd name="T30" fmla="*/ 6 w 227"/>
                <a:gd name="T31" fmla="*/ 164 h 361"/>
                <a:gd name="T32" fmla="*/ 9 w 227"/>
                <a:gd name="T33" fmla="*/ 127 h 361"/>
                <a:gd name="T34" fmla="*/ 14 w 227"/>
                <a:gd name="T35" fmla="*/ 102 h 361"/>
                <a:gd name="T36" fmla="*/ 9 w 227"/>
                <a:gd name="T37" fmla="*/ 85 h 361"/>
                <a:gd name="T38" fmla="*/ 5 w 227"/>
                <a:gd name="T39" fmla="*/ 71 h 361"/>
                <a:gd name="T40" fmla="*/ 2 w 227"/>
                <a:gd name="T41" fmla="*/ 55 h 361"/>
                <a:gd name="T42" fmla="*/ 0 w 227"/>
                <a:gd name="T43" fmla="*/ 42 h 361"/>
                <a:gd name="T44" fmla="*/ 0 w 227"/>
                <a:gd name="T45" fmla="*/ 25 h 361"/>
                <a:gd name="T46" fmla="*/ 3 w 227"/>
                <a:gd name="T47" fmla="*/ 13 h 361"/>
                <a:gd name="T48" fmla="*/ 12 w 227"/>
                <a:gd name="T49" fmla="*/ 4 h 361"/>
                <a:gd name="T50" fmla="*/ 31 w 227"/>
                <a:gd name="T51" fmla="*/ 17 h 361"/>
                <a:gd name="T52" fmla="*/ 56 w 227"/>
                <a:gd name="T53" fmla="*/ 50 h 361"/>
                <a:gd name="T54" fmla="*/ 82 w 227"/>
                <a:gd name="T55" fmla="*/ 88 h 361"/>
                <a:gd name="T56" fmla="*/ 107 w 227"/>
                <a:gd name="T57" fmla="*/ 126 h 361"/>
                <a:gd name="T58" fmla="*/ 133 w 227"/>
                <a:gd name="T59" fmla="*/ 164 h 361"/>
                <a:gd name="T60" fmla="*/ 159 w 227"/>
                <a:gd name="T61" fmla="*/ 201 h 361"/>
                <a:gd name="T62" fmla="*/ 185 w 227"/>
                <a:gd name="T63" fmla="*/ 239 h 361"/>
                <a:gd name="T64" fmla="*/ 210 w 227"/>
                <a:gd name="T65" fmla="*/ 281 h 361"/>
                <a:gd name="T66" fmla="*/ 227 w 227"/>
                <a:gd name="T67" fmla="*/ 302 h 3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7"/>
                <a:gd name="T103" fmla="*/ 0 h 361"/>
                <a:gd name="T104" fmla="*/ 227 w 227"/>
                <a:gd name="T105" fmla="*/ 361 h 3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7" h="361">
                  <a:moveTo>
                    <a:pt x="227" y="302"/>
                  </a:moveTo>
                  <a:lnTo>
                    <a:pt x="214" y="331"/>
                  </a:lnTo>
                  <a:lnTo>
                    <a:pt x="185" y="310"/>
                  </a:lnTo>
                  <a:lnTo>
                    <a:pt x="185" y="313"/>
                  </a:lnTo>
                  <a:lnTo>
                    <a:pt x="187" y="317"/>
                  </a:lnTo>
                  <a:lnTo>
                    <a:pt x="185" y="320"/>
                  </a:lnTo>
                  <a:lnTo>
                    <a:pt x="185" y="324"/>
                  </a:lnTo>
                  <a:lnTo>
                    <a:pt x="181" y="324"/>
                  </a:lnTo>
                  <a:lnTo>
                    <a:pt x="178" y="329"/>
                  </a:lnTo>
                  <a:lnTo>
                    <a:pt x="174" y="330"/>
                  </a:lnTo>
                  <a:lnTo>
                    <a:pt x="174" y="334"/>
                  </a:lnTo>
                  <a:lnTo>
                    <a:pt x="170" y="334"/>
                  </a:lnTo>
                  <a:lnTo>
                    <a:pt x="166" y="338"/>
                  </a:lnTo>
                  <a:lnTo>
                    <a:pt x="161" y="338"/>
                  </a:lnTo>
                  <a:lnTo>
                    <a:pt x="161" y="343"/>
                  </a:lnTo>
                  <a:lnTo>
                    <a:pt x="159" y="345"/>
                  </a:lnTo>
                  <a:lnTo>
                    <a:pt x="159" y="350"/>
                  </a:lnTo>
                  <a:lnTo>
                    <a:pt x="159" y="354"/>
                  </a:lnTo>
                  <a:lnTo>
                    <a:pt x="163" y="361"/>
                  </a:lnTo>
                  <a:lnTo>
                    <a:pt x="150" y="344"/>
                  </a:lnTo>
                  <a:lnTo>
                    <a:pt x="138" y="331"/>
                  </a:lnTo>
                  <a:lnTo>
                    <a:pt x="121" y="315"/>
                  </a:lnTo>
                  <a:lnTo>
                    <a:pt x="108" y="302"/>
                  </a:lnTo>
                  <a:lnTo>
                    <a:pt x="91" y="285"/>
                  </a:lnTo>
                  <a:lnTo>
                    <a:pt x="77" y="273"/>
                  </a:lnTo>
                  <a:lnTo>
                    <a:pt x="63" y="259"/>
                  </a:lnTo>
                  <a:lnTo>
                    <a:pt x="51" y="246"/>
                  </a:lnTo>
                  <a:lnTo>
                    <a:pt x="37" y="229"/>
                  </a:lnTo>
                  <a:lnTo>
                    <a:pt x="26" y="214"/>
                  </a:lnTo>
                  <a:lnTo>
                    <a:pt x="17" y="197"/>
                  </a:lnTo>
                  <a:lnTo>
                    <a:pt x="12" y="183"/>
                  </a:lnTo>
                  <a:lnTo>
                    <a:pt x="6" y="164"/>
                  </a:lnTo>
                  <a:lnTo>
                    <a:pt x="6" y="147"/>
                  </a:lnTo>
                  <a:lnTo>
                    <a:pt x="9" y="127"/>
                  </a:lnTo>
                  <a:lnTo>
                    <a:pt x="19" y="110"/>
                  </a:lnTo>
                  <a:lnTo>
                    <a:pt x="14" y="102"/>
                  </a:lnTo>
                  <a:lnTo>
                    <a:pt x="13" y="94"/>
                  </a:lnTo>
                  <a:lnTo>
                    <a:pt x="9" y="85"/>
                  </a:lnTo>
                  <a:lnTo>
                    <a:pt x="9" y="80"/>
                  </a:lnTo>
                  <a:lnTo>
                    <a:pt x="5" y="71"/>
                  </a:lnTo>
                  <a:lnTo>
                    <a:pt x="5" y="63"/>
                  </a:lnTo>
                  <a:lnTo>
                    <a:pt x="2" y="55"/>
                  </a:lnTo>
                  <a:lnTo>
                    <a:pt x="2" y="50"/>
                  </a:lnTo>
                  <a:lnTo>
                    <a:pt x="0" y="42"/>
                  </a:lnTo>
                  <a:lnTo>
                    <a:pt x="0" y="34"/>
                  </a:lnTo>
                  <a:lnTo>
                    <a:pt x="0" y="25"/>
                  </a:lnTo>
                  <a:lnTo>
                    <a:pt x="2" y="21"/>
                  </a:lnTo>
                  <a:lnTo>
                    <a:pt x="3" y="13"/>
                  </a:lnTo>
                  <a:lnTo>
                    <a:pt x="7" y="8"/>
                  </a:lnTo>
                  <a:lnTo>
                    <a:pt x="12" y="4"/>
                  </a:lnTo>
                  <a:lnTo>
                    <a:pt x="19" y="0"/>
                  </a:lnTo>
                  <a:lnTo>
                    <a:pt x="31" y="17"/>
                  </a:lnTo>
                  <a:lnTo>
                    <a:pt x="44" y="34"/>
                  </a:lnTo>
                  <a:lnTo>
                    <a:pt x="56" y="50"/>
                  </a:lnTo>
                  <a:lnTo>
                    <a:pt x="69" y="71"/>
                  </a:lnTo>
                  <a:lnTo>
                    <a:pt x="82" y="88"/>
                  </a:lnTo>
                  <a:lnTo>
                    <a:pt x="94" y="109"/>
                  </a:lnTo>
                  <a:lnTo>
                    <a:pt x="107" y="126"/>
                  </a:lnTo>
                  <a:lnTo>
                    <a:pt x="121" y="147"/>
                  </a:lnTo>
                  <a:lnTo>
                    <a:pt x="133" y="164"/>
                  </a:lnTo>
                  <a:lnTo>
                    <a:pt x="146" y="185"/>
                  </a:lnTo>
                  <a:lnTo>
                    <a:pt x="159" y="201"/>
                  </a:lnTo>
                  <a:lnTo>
                    <a:pt x="173" y="222"/>
                  </a:lnTo>
                  <a:lnTo>
                    <a:pt x="185" y="239"/>
                  </a:lnTo>
                  <a:lnTo>
                    <a:pt x="198" y="260"/>
                  </a:lnTo>
                  <a:lnTo>
                    <a:pt x="210" y="281"/>
                  </a:lnTo>
                  <a:lnTo>
                    <a:pt x="227" y="302"/>
                  </a:lnTo>
                  <a:close/>
                </a:path>
              </a:pathLst>
            </a:custGeom>
            <a:solidFill>
              <a:srgbClr val="67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2" name="Freeform 106"/>
            <p:cNvSpPr>
              <a:spLocks/>
            </p:cNvSpPr>
            <p:nvPr/>
          </p:nvSpPr>
          <p:spPr bwMode="auto">
            <a:xfrm>
              <a:off x="5170" y="1383"/>
              <a:ext cx="361" cy="587"/>
            </a:xfrm>
            <a:custGeom>
              <a:avLst/>
              <a:gdLst>
                <a:gd name="T0" fmla="*/ 345 w 361"/>
                <a:gd name="T1" fmla="*/ 55 h 587"/>
                <a:gd name="T2" fmla="*/ 341 w 361"/>
                <a:gd name="T3" fmla="*/ 72 h 587"/>
                <a:gd name="T4" fmla="*/ 349 w 361"/>
                <a:gd name="T5" fmla="*/ 90 h 587"/>
                <a:gd name="T6" fmla="*/ 355 w 361"/>
                <a:gd name="T7" fmla="*/ 104 h 587"/>
                <a:gd name="T8" fmla="*/ 356 w 361"/>
                <a:gd name="T9" fmla="*/ 126 h 587"/>
                <a:gd name="T10" fmla="*/ 345 w 361"/>
                <a:gd name="T11" fmla="*/ 145 h 587"/>
                <a:gd name="T12" fmla="*/ 344 w 361"/>
                <a:gd name="T13" fmla="*/ 149 h 587"/>
                <a:gd name="T14" fmla="*/ 338 w 361"/>
                <a:gd name="T15" fmla="*/ 153 h 587"/>
                <a:gd name="T16" fmla="*/ 335 w 361"/>
                <a:gd name="T17" fmla="*/ 157 h 587"/>
                <a:gd name="T18" fmla="*/ 335 w 361"/>
                <a:gd name="T19" fmla="*/ 161 h 587"/>
                <a:gd name="T20" fmla="*/ 344 w 361"/>
                <a:gd name="T21" fmla="*/ 170 h 587"/>
                <a:gd name="T22" fmla="*/ 328 w 361"/>
                <a:gd name="T23" fmla="*/ 192 h 587"/>
                <a:gd name="T24" fmla="*/ 312 w 361"/>
                <a:gd name="T25" fmla="*/ 215 h 587"/>
                <a:gd name="T26" fmla="*/ 291 w 361"/>
                <a:gd name="T27" fmla="*/ 236 h 587"/>
                <a:gd name="T28" fmla="*/ 272 w 361"/>
                <a:gd name="T29" fmla="*/ 261 h 587"/>
                <a:gd name="T30" fmla="*/ 258 w 361"/>
                <a:gd name="T31" fmla="*/ 284 h 587"/>
                <a:gd name="T32" fmla="*/ 270 w 361"/>
                <a:gd name="T33" fmla="*/ 280 h 587"/>
                <a:gd name="T34" fmla="*/ 286 w 361"/>
                <a:gd name="T35" fmla="*/ 261 h 587"/>
                <a:gd name="T36" fmla="*/ 305 w 361"/>
                <a:gd name="T37" fmla="*/ 242 h 587"/>
                <a:gd name="T38" fmla="*/ 317 w 361"/>
                <a:gd name="T39" fmla="*/ 220 h 587"/>
                <a:gd name="T40" fmla="*/ 338 w 361"/>
                <a:gd name="T41" fmla="*/ 206 h 587"/>
                <a:gd name="T42" fmla="*/ 361 w 361"/>
                <a:gd name="T43" fmla="*/ 208 h 587"/>
                <a:gd name="T44" fmla="*/ 29 w 361"/>
                <a:gd name="T45" fmla="*/ 568 h 587"/>
                <a:gd name="T46" fmla="*/ 19 w 361"/>
                <a:gd name="T47" fmla="*/ 568 h 587"/>
                <a:gd name="T48" fmla="*/ 16 w 361"/>
                <a:gd name="T49" fmla="*/ 575 h 587"/>
                <a:gd name="T50" fmla="*/ 8 w 361"/>
                <a:gd name="T51" fmla="*/ 578 h 587"/>
                <a:gd name="T52" fmla="*/ 4 w 361"/>
                <a:gd name="T53" fmla="*/ 584 h 587"/>
                <a:gd name="T54" fmla="*/ 8 w 361"/>
                <a:gd name="T55" fmla="*/ 566 h 587"/>
                <a:gd name="T56" fmla="*/ 46 w 361"/>
                <a:gd name="T57" fmla="*/ 515 h 587"/>
                <a:gd name="T58" fmla="*/ 84 w 361"/>
                <a:gd name="T59" fmla="*/ 465 h 587"/>
                <a:gd name="T60" fmla="*/ 127 w 361"/>
                <a:gd name="T61" fmla="*/ 415 h 587"/>
                <a:gd name="T62" fmla="*/ 169 w 361"/>
                <a:gd name="T63" fmla="*/ 361 h 587"/>
                <a:gd name="T64" fmla="*/ 212 w 361"/>
                <a:gd name="T65" fmla="*/ 310 h 587"/>
                <a:gd name="T66" fmla="*/ 198 w 361"/>
                <a:gd name="T67" fmla="*/ 297 h 587"/>
                <a:gd name="T68" fmla="*/ 200 w 361"/>
                <a:gd name="T69" fmla="*/ 282 h 587"/>
                <a:gd name="T70" fmla="*/ 196 w 361"/>
                <a:gd name="T71" fmla="*/ 269 h 587"/>
                <a:gd name="T72" fmla="*/ 187 w 361"/>
                <a:gd name="T73" fmla="*/ 255 h 587"/>
                <a:gd name="T74" fmla="*/ 191 w 361"/>
                <a:gd name="T75" fmla="*/ 240 h 587"/>
                <a:gd name="T76" fmla="*/ 205 w 361"/>
                <a:gd name="T77" fmla="*/ 226 h 587"/>
                <a:gd name="T78" fmla="*/ 205 w 361"/>
                <a:gd name="T79" fmla="*/ 220 h 587"/>
                <a:gd name="T80" fmla="*/ 200 w 361"/>
                <a:gd name="T81" fmla="*/ 219 h 587"/>
                <a:gd name="T82" fmla="*/ 196 w 361"/>
                <a:gd name="T83" fmla="*/ 219 h 587"/>
                <a:gd name="T84" fmla="*/ 187 w 361"/>
                <a:gd name="T85" fmla="*/ 217 h 587"/>
                <a:gd name="T86" fmla="*/ 186 w 361"/>
                <a:gd name="T87" fmla="*/ 216 h 587"/>
                <a:gd name="T88" fmla="*/ 212 w 361"/>
                <a:gd name="T89" fmla="*/ 171 h 587"/>
                <a:gd name="T90" fmla="*/ 242 w 361"/>
                <a:gd name="T91" fmla="*/ 129 h 587"/>
                <a:gd name="T92" fmla="*/ 271 w 361"/>
                <a:gd name="T93" fmla="*/ 86 h 587"/>
                <a:gd name="T94" fmla="*/ 303 w 361"/>
                <a:gd name="T95" fmla="*/ 47 h 587"/>
                <a:gd name="T96" fmla="*/ 338 w 361"/>
                <a:gd name="T97" fmla="*/ 9 h 587"/>
                <a:gd name="T98" fmla="*/ 361 w 361"/>
                <a:gd name="T99" fmla="*/ 42 h 5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61"/>
                <a:gd name="T151" fmla="*/ 0 h 587"/>
                <a:gd name="T152" fmla="*/ 361 w 361"/>
                <a:gd name="T153" fmla="*/ 587 h 5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61" h="587">
                  <a:moveTo>
                    <a:pt x="361" y="42"/>
                  </a:moveTo>
                  <a:lnTo>
                    <a:pt x="351" y="47"/>
                  </a:lnTo>
                  <a:lnTo>
                    <a:pt x="345" y="55"/>
                  </a:lnTo>
                  <a:lnTo>
                    <a:pt x="341" y="59"/>
                  </a:lnTo>
                  <a:lnTo>
                    <a:pt x="341" y="68"/>
                  </a:lnTo>
                  <a:lnTo>
                    <a:pt x="341" y="72"/>
                  </a:lnTo>
                  <a:lnTo>
                    <a:pt x="342" y="77"/>
                  </a:lnTo>
                  <a:lnTo>
                    <a:pt x="345" y="82"/>
                  </a:lnTo>
                  <a:lnTo>
                    <a:pt x="349" y="90"/>
                  </a:lnTo>
                  <a:lnTo>
                    <a:pt x="349" y="94"/>
                  </a:lnTo>
                  <a:lnTo>
                    <a:pt x="354" y="100"/>
                  </a:lnTo>
                  <a:lnTo>
                    <a:pt x="355" y="104"/>
                  </a:lnTo>
                  <a:lnTo>
                    <a:pt x="359" y="112"/>
                  </a:lnTo>
                  <a:lnTo>
                    <a:pt x="358" y="118"/>
                  </a:lnTo>
                  <a:lnTo>
                    <a:pt x="356" y="126"/>
                  </a:lnTo>
                  <a:lnTo>
                    <a:pt x="352" y="135"/>
                  </a:lnTo>
                  <a:lnTo>
                    <a:pt x="348" y="145"/>
                  </a:lnTo>
                  <a:lnTo>
                    <a:pt x="345" y="145"/>
                  </a:lnTo>
                  <a:lnTo>
                    <a:pt x="344" y="145"/>
                  </a:lnTo>
                  <a:lnTo>
                    <a:pt x="344" y="149"/>
                  </a:lnTo>
                  <a:lnTo>
                    <a:pt x="340" y="149"/>
                  </a:lnTo>
                  <a:lnTo>
                    <a:pt x="340" y="153"/>
                  </a:lnTo>
                  <a:lnTo>
                    <a:pt x="338" y="153"/>
                  </a:lnTo>
                  <a:lnTo>
                    <a:pt x="338" y="157"/>
                  </a:lnTo>
                  <a:lnTo>
                    <a:pt x="335" y="157"/>
                  </a:lnTo>
                  <a:lnTo>
                    <a:pt x="335" y="161"/>
                  </a:lnTo>
                  <a:lnTo>
                    <a:pt x="338" y="166"/>
                  </a:lnTo>
                  <a:lnTo>
                    <a:pt x="340" y="166"/>
                  </a:lnTo>
                  <a:lnTo>
                    <a:pt x="344" y="170"/>
                  </a:lnTo>
                  <a:lnTo>
                    <a:pt x="338" y="175"/>
                  </a:lnTo>
                  <a:lnTo>
                    <a:pt x="334" y="184"/>
                  </a:lnTo>
                  <a:lnTo>
                    <a:pt x="328" y="192"/>
                  </a:lnTo>
                  <a:lnTo>
                    <a:pt x="324" y="201"/>
                  </a:lnTo>
                  <a:lnTo>
                    <a:pt x="316" y="206"/>
                  </a:lnTo>
                  <a:lnTo>
                    <a:pt x="312" y="215"/>
                  </a:lnTo>
                  <a:lnTo>
                    <a:pt x="303" y="223"/>
                  </a:lnTo>
                  <a:lnTo>
                    <a:pt x="299" y="231"/>
                  </a:lnTo>
                  <a:lnTo>
                    <a:pt x="291" y="236"/>
                  </a:lnTo>
                  <a:lnTo>
                    <a:pt x="284" y="244"/>
                  </a:lnTo>
                  <a:lnTo>
                    <a:pt x="277" y="252"/>
                  </a:lnTo>
                  <a:lnTo>
                    <a:pt x="272" y="261"/>
                  </a:lnTo>
                  <a:lnTo>
                    <a:pt x="267" y="268"/>
                  </a:lnTo>
                  <a:lnTo>
                    <a:pt x="263" y="276"/>
                  </a:lnTo>
                  <a:lnTo>
                    <a:pt x="258" y="284"/>
                  </a:lnTo>
                  <a:lnTo>
                    <a:pt x="258" y="293"/>
                  </a:lnTo>
                  <a:lnTo>
                    <a:pt x="263" y="284"/>
                  </a:lnTo>
                  <a:lnTo>
                    <a:pt x="270" y="280"/>
                  </a:lnTo>
                  <a:lnTo>
                    <a:pt x="274" y="273"/>
                  </a:lnTo>
                  <a:lnTo>
                    <a:pt x="282" y="269"/>
                  </a:lnTo>
                  <a:lnTo>
                    <a:pt x="286" y="261"/>
                  </a:lnTo>
                  <a:lnTo>
                    <a:pt x="292" y="255"/>
                  </a:lnTo>
                  <a:lnTo>
                    <a:pt x="296" y="247"/>
                  </a:lnTo>
                  <a:lnTo>
                    <a:pt x="305" y="242"/>
                  </a:lnTo>
                  <a:lnTo>
                    <a:pt x="309" y="234"/>
                  </a:lnTo>
                  <a:lnTo>
                    <a:pt x="313" y="229"/>
                  </a:lnTo>
                  <a:lnTo>
                    <a:pt x="317" y="220"/>
                  </a:lnTo>
                  <a:lnTo>
                    <a:pt x="326" y="216"/>
                  </a:lnTo>
                  <a:lnTo>
                    <a:pt x="330" y="210"/>
                  </a:lnTo>
                  <a:lnTo>
                    <a:pt x="338" y="206"/>
                  </a:lnTo>
                  <a:lnTo>
                    <a:pt x="344" y="202"/>
                  </a:lnTo>
                  <a:lnTo>
                    <a:pt x="352" y="199"/>
                  </a:lnTo>
                  <a:lnTo>
                    <a:pt x="361" y="208"/>
                  </a:lnTo>
                  <a:lnTo>
                    <a:pt x="37" y="574"/>
                  </a:lnTo>
                  <a:lnTo>
                    <a:pt x="33" y="570"/>
                  </a:lnTo>
                  <a:lnTo>
                    <a:pt x="29" y="568"/>
                  </a:lnTo>
                  <a:lnTo>
                    <a:pt x="25" y="568"/>
                  </a:lnTo>
                  <a:lnTo>
                    <a:pt x="23" y="568"/>
                  </a:lnTo>
                  <a:lnTo>
                    <a:pt x="19" y="568"/>
                  </a:lnTo>
                  <a:lnTo>
                    <a:pt x="19" y="571"/>
                  </a:lnTo>
                  <a:lnTo>
                    <a:pt x="16" y="571"/>
                  </a:lnTo>
                  <a:lnTo>
                    <a:pt x="16" y="575"/>
                  </a:lnTo>
                  <a:lnTo>
                    <a:pt x="12" y="575"/>
                  </a:lnTo>
                  <a:lnTo>
                    <a:pt x="12" y="578"/>
                  </a:lnTo>
                  <a:lnTo>
                    <a:pt x="8" y="578"/>
                  </a:lnTo>
                  <a:lnTo>
                    <a:pt x="8" y="582"/>
                  </a:lnTo>
                  <a:lnTo>
                    <a:pt x="4" y="582"/>
                  </a:lnTo>
                  <a:lnTo>
                    <a:pt x="4" y="584"/>
                  </a:lnTo>
                  <a:lnTo>
                    <a:pt x="0" y="584"/>
                  </a:lnTo>
                  <a:lnTo>
                    <a:pt x="0" y="587"/>
                  </a:lnTo>
                  <a:lnTo>
                    <a:pt x="8" y="566"/>
                  </a:lnTo>
                  <a:lnTo>
                    <a:pt x="21" y="549"/>
                  </a:lnTo>
                  <a:lnTo>
                    <a:pt x="33" y="532"/>
                  </a:lnTo>
                  <a:lnTo>
                    <a:pt x="46" y="515"/>
                  </a:lnTo>
                  <a:lnTo>
                    <a:pt x="58" y="498"/>
                  </a:lnTo>
                  <a:lnTo>
                    <a:pt x="71" y="482"/>
                  </a:lnTo>
                  <a:lnTo>
                    <a:pt x="84" y="465"/>
                  </a:lnTo>
                  <a:lnTo>
                    <a:pt x="100" y="448"/>
                  </a:lnTo>
                  <a:lnTo>
                    <a:pt x="113" y="431"/>
                  </a:lnTo>
                  <a:lnTo>
                    <a:pt x="127" y="415"/>
                  </a:lnTo>
                  <a:lnTo>
                    <a:pt x="140" y="398"/>
                  </a:lnTo>
                  <a:lnTo>
                    <a:pt x="156" y="381"/>
                  </a:lnTo>
                  <a:lnTo>
                    <a:pt x="169" y="361"/>
                  </a:lnTo>
                  <a:lnTo>
                    <a:pt x="183" y="345"/>
                  </a:lnTo>
                  <a:lnTo>
                    <a:pt x="196" y="326"/>
                  </a:lnTo>
                  <a:lnTo>
                    <a:pt x="212" y="310"/>
                  </a:lnTo>
                  <a:lnTo>
                    <a:pt x="186" y="310"/>
                  </a:lnTo>
                  <a:lnTo>
                    <a:pt x="191" y="301"/>
                  </a:lnTo>
                  <a:lnTo>
                    <a:pt x="198" y="297"/>
                  </a:lnTo>
                  <a:lnTo>
                    <a:pt x="200" y="290"/>
                  </a:lnTo>
                  <a:lnTo>
                    <a:pt x="203" y="286"/>
                  </a:lnTo>
                  <a:lnTo>
                    <a:pt x="200" y="282"/>
                  </a:lnTo>
                  <a:lnTo>
                    <a:pt x="200" y="277"/>
                  </a:lnTo>
                  <a:lnTo>
                    <a:pt x="196" y="273"/>
                  </a:lnTo>
                  <a:lnTo>
                    <a:pt x="196" y="269"/>
                  </a:lnTo>
                  <a:lnTo>
                    <a:pt x="191" y="263"/>
                  </a:lnTo>
                  <a:lnTo>
                    <a:pt x="189" y="259"/>
                  </a:lnTo>
                  <a:lnTo>
                    <a:pt x="187" y="255"/>
                  </a:lnTo>
                  <a:lnTo>
                    <a:pt x="187" y="251"/>
                  </a:lnTo>
                  <a:lnTo>
                    <a:pt x="187" y="244"/>
                  </a:lnTo>
                  <a:lnTo>
                    <a:pt x="191" y="240"/>
                  </a:lnTo>
                  <a:lnTo>
                    <a:pt x="198" y="234"/>
                  </a:lnTo>
                  <a:lnTo>
                    <a:pt x="208" y="230"/>
                  </a:lnTo>
                  <a:lnTo>
                    <a:pt x="205" y="226"/>
                  </a:lnTo>
                  <a:lnTo>
                    <a:pt x="205" y="223"/>
                  </a:lnTo>
                  <a:lnTo>
                    <a:pt x="205" y="220"/>
                  </a:lnTo>
                  <a:lnTo>
                    <a:pt x="201" y="219"/>
                  </a:lnTo>
                  <a:lnTo>
                    <a:pt x="200" y="219"/>
                  </a:lnTo>
                  <a:lnTo>
                    <a:pt x="196" y="219"/>
                  </a:lnTo>
                  <a:lnTo>
                    <a:pt x="191" y="219"/>
                  </a:lnTo>
                  <a:lnTo>
                    <a:pt x="191" y="220"/>
                  </a:lnTo>
                  <a:lnTo>
                    <a:pt x="187" y="217"/>
                  </a:lnTo>
                  <a:lnTo>
                    <a:pt x="186" y="216"/>
                  </a:lnTo>
                  <a:lnTo>
                    <a:pt x="194" y="199"/>
                  </a:lnTo>
                  <a:lnTo>
                    <a:pt x="204" y="187"/>
                  </a:lnTo>
                  <a:lnTo>
                    <a:pt x="212" y="171"/>
                  </a:lnTo>
                  <a:lnTo>
                    <a:pt x="225" y="159"/>
                  </a:lnTo>
                  <a:lnTo>
                    <a:pt x="233" y="142"/>
                  </a:lnTo>
                  <a:lnTo>
                    <a:pt x="242" y="129"/>
                  </a:lnTo>
                  <a:lnTo>
                    <a:pt x="250" y="115"/>
                  </a:lnTo>
                  <a:lnTo>
                    <a:pt x="263" y="103"/>
                  </a:lnTo>
                  <a:lnTo>
                    <a:pt x="271" y="86"/>
                  </a:lnTo>
                  <a:lnTo>
                    <a:pt x="282" y="73"/>
                  </a:lnTo>
                  <a:lnTo>
                    <a:pt x="291" y="59"/>
                  </a:lnTo>
                  <a:lnTo>
                    <a:pt x="303" y="47"/>
                  </a:lnTo>
                  <a:lnTo>
                    <a:pt x="313" y="34"/>
                  </a:lnTo>
                  <a:lnTo>
                    <a:pt x="326" y="21"/>
                  </a:lnTo>
                  <a:lnTo>
                    <a:pt x="338" y="9"/>
                  </a:lnTo>
                  <a:lnTo>
                    <a:pt x="352" y="0"/>
                  </a:lnTo>
                  <a:lnTo>
                    <a:pt x="361" y="42"/>
                  </a:lnTo>
                  <a:close/>
                </a:path>
              </a:pathLst>
            </a:custGeom>
            <a:solidFill>
              <a:srgbClr val="67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3" name="Freeform 107"/>
            <p:cNvSpPr>
              <a:spLocks/>
            </p:cNvSpPr>
            <p:nvPr/>
          </p:nvSpPr>
          <p:spPr bwMode="auto">
            <a:xfrm>
              <a:off x="4897" y="1434"/>
              <a:ext cx="8" cy="17"/>
            </a:xfrm>
            <a:custGeom>
              <a:avLst/>
              <a:gdLst>
                <a:gd name="T0" fmla="*/ 8 w 8"/>
                <a:gd name="T1" fmla="*/ 0 h 17"/>
                <a:gd name="T2" fmla="*/ 4 w 8"/>
                <a:gd name="T3" fmla="*/ 0 h 17"/>
                <a:gd name="T4" fmla="*/ 4 w 8"/>
                <a:gd name="T5" fmla="*/ 0 h 17"/>
                <a:gd name="T6" fmla="*/ 4 w 8"/>
                <a:gd name="T7" fmla="*/ 0 h 17"/>
                <a:gd name="T8" fmla="*/ 4 w 8"/>
                <a:gd name="T9" fmla="*/ 3 h 17"/>
                <a:gd name="T10" fmla="*/ 4 w 8"/>
                <a:gd name="T11" fmla="*/ 3 h 17"/>
                <a:gd name="T12" fmla="*/ 4 w 8"/>
                <a:gd name="T13" fmla="*/ 4 h 17"/>
                <a:gd name="T14" fmla="*/ 4 w 8"/>
                <a:gd name="T15" fmla="*/ 4 h 17"/>
                <a:gd name="T16" fmla="*/ 4 w 8"/>
                <a:gd name="T17" fmla="*/ 8 h 17"/>
                <a:gd name="T18" fmla="*/ 3 w 8"/>
                <a:gd name="T19" fmla="*/ 8 h 17"/>
                <a:gd name="T20" fmla="*/ 3 w 8"/>
                <a:gd name="T21" fmla="*/ 8 h 17"/>
                <a:gd name="T22" fmla="*/ 3 w 8"/>
                <a:gd name="T23" fmla="*/ 8 h 17"/>
                <a:gd name="T24" fmla="*/ 3 w 8"/>
                <a:gd name="T25" fmla="*/ 12 h 17"/>
                <a:gd name="T26" fmla="*/ 0 w 8"/>
                <a:gd name="T27" fmla="*/ 12 h 17"/>
                <a:gd name="T28" fmla="*/ 0 w 8"/>
                <a:gd name="T29" fmla="*/ 14 h 17"/>
                <a:gd name="T30" fmla="*/ 0 w 8"/>
                <a:gd name="T31" fmla="*/ 14 h 17"/>
                <a:gd name="T32" fmla="*/ 0 w 8"/>
                <a:gd name="T33" fmla="*/ 17 h 17"/>
                <a:gd name="T34" fmla="*/ 0 w 8"/>
                <a:gd name="T35" fmla="*/ 0 h 17"/>
                <a:gd name="T36" fmla="*/ 8 w 8"/>
                <a:gd name="T37" fmla="*/ 0 h 17"/>
                <a:gd name="T38" fmla="*/ 8 w 8"/>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17"/>
                <a:gd name="T62" fmla="*/ 8 w 8"/>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17">
                  <a:moveTo>
                    <a:pt x="8" y="0"/>
                  </a:moveTo>
                  <a:lnTo>
                    <a:pt x="4" y="0"/>
                  </a:lnTo>
                  <a:lnTo>
                    <a:pt x="4" y="3"/>
                  </a:lnTo>
                  <a:lnTo>
                    <a:pt x="4" y="4"/>
                  </a:lnTo>
                  <a:lnTo>
                    <a:pt x="4" y="8"/>
                  </a:lnTo>
                  <a:lnTo>
                    <a:pt x="3" y="8"/>
                  </a:lnTo>
                  <a:lnTo>
                    <a:pt x="3" y="12"/>
                  </a:lnTo>
                  <a:lnTo>
                    <a:pt x="0" y="12"/>
                  </a:lnTo>
                  <a:lnTo>
                    <a:pt x="0" y="14"/>
                  </a:lnTo>
                  <a:lnTo>
                    <a:pt x="0" y="17"/>
                  </a:lnTo>
                  <a:lnTo>
                    <a:pt x="0" y="0"/>
                  </a:lnTo>
                  <a:lnTo>
                    <a:pt x="8"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4" name="Freeform 108"/>
            <p:cNvSpPr>
              <a:spLocks/>
            </p:cNvSpPr>
            <p:nvPr/>
          </p:nvSpPr>
          <p:spPr bwMode="auto">
            <a:xfrm>
              <a:off x="4230" y="1484"/>
              <a:ext cx="135" cy="244"/>
            </a:xfrm>
            <a:custGeom>
              <a:avLst/>
              <a:gdLst>
                <a:gd name="T0" fmla="*/ 135 w 135"/>
                <a:gd name="T1" fmla="*/ 244 h 244"/>
                <a:gd name="T2" fmla="*/ 123 w 135"/>
                <a:gd name="T3" fmla="*/ 239 h 244"/>
                <a:gd name="T4" fmla="*/ 0 w 135"/>
                <a:gd name="T5" fmla="*/ 0 h 244"/>
                <a:gd name="T6" fmla="*/ 8 w 135"/>
                <a:gd name="T7" fmla="*/ 13 h 244"/>
                <a:gd name="T8" fmla="*/ 16 w 135"/>
                <a:gd name="T9" fmla="*/ 28 h 244"/>
                <a:gd name="T10" fmla="*/ 25 w 135"/>
                <a:gd name="T11" fmla="*/ 41 h 244"/>
                <a:gd name="T12" fmla="*/ 35 w 135"/>
                <a:gd name="T13" fmla="*/ 58 h 244"/>
                <a:gd name="T14" fmla="*/ 43 w 135"/>
                <a:gd name="T15" fmla="*/ 70 h 244"/>
                <a:gd name="T16" fmla="*/ 51 w 135"/>
                <a:gd name="T17" fmla="*/ 87 h 244"/>
                <a:gd name="T18" fmla="*/ 60 w 135"/>
                <a:gd name="T19" fmla="*/ 102 h 244"/>
                <a:gd name="T20" fmla="*/ 71 w 135"/>
                <a:gd name="T21" fmla="*/ 119 h 244"/>
                <a:gd name="T22" fmla="*/ 78 w 135"/>
                <a:gd name="T23" fmla="*/ 132 h 244"/>
                <a:gd name="T24" fmla="*/ 86 w 135"/>
                <a:gd name="T25" fmla="*/ 148 h 244"/>
                <a:gd name="T26" fmla="*/ 95 w 135"/>
                <a:gd name="T27" fmla="*/ 164 h 244"/>
                <a:gd name="T28" fmla="*/ 103 w 135"/>
                <a:gd name="T29" fmla="*/ 181 h 244"/>
                <a:gd name="T30" fmla="*/ 110 w 135"/>
                <a:gd name="T31" fmla="*/ 193 h 244"/>
                <a:gd name="T32" fmla="*/ 119 w 135"/>
                <a:gd name="T33" fmla="*/ 210 h 244"/>
                <a:gd name="T34" fmla="*/ 127 w 135"/>
                <a:gd name="T35" fmla="*/ 227 h 244"/>
                <a:gd name="T36" fmla="*/ 135 w 135"/>
                <a:gd name="T37" fmla="*/ 244 h 244"/>
                <a:gd name="T38" fmla="*/ 135 w 135"/>
                <a:gd name="T39" fmla="*/ 244 h 2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5"/>
                <a:gd name="T61" fmla="*/ 0 h 244"/>
                <a:gd name="T62" fmla="*/ 135 w 135"/>
                <a:gd name="T63" fmla="*/ 244 h 2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5" h="244">
                  <a:moveTo>
                    <a:pt x="135" y="244"/>
                  </a:moveTo>
                  <a:lnTo>
                    <a:pt x="123" y="239"/>
                  </a:lnTo>
                  <a:lnTo>
                    <a:pt x="0" y="0"/>
                  </a:lnTo>
                  <a:lnTo>
                    <a:pt x="8" y="13"/>
                  </a:lnTo>
                  <a:lnTo>
                    <a:pt x="16" y="28"/>
                  </a:lnTo>
                  <a:lnTo>
                    <a:pt x="25" y="41"/>
                  </a:lnTo>
                  <a:lnTo>
                    <a:pt x="35" y="58"/>
                  </a:lnTo>
                  <a:lnTo>
                    <a:pt x="43" y="70"/>
                  </a:lnTo>
                  <a:lnTo>
                    <a:pt x="51" y="87"/>
                  </a:lnTo>
                  <a:lnTo>
                    <a:pt x="60" y="102"/>
                  </a:lnTo>
                  <a:lnTo>
                    <a:pt x="71" y="119"/>
                  </a:lnTo>
                  <a:lnTo>
                    <a:pt x="78" y="132"/>
                  </a:lnTo>
                  <a:lnTo>
                    <a:pt x="86" y="148"/>
                  </a:lnTo>
                  <a:lnTo>
                    <a:pt x="95" y="164"/>
                  </a:lnTo>
                  <a:lnTo>
                    <a:pt x="103" y="181"/>
                  </a:lnTo>
                  <a:lnTo>
                    <a:pt x="110" y="193"/>
                  </a:lnTo>
                  <a:lnTo>
                    <a:pt x="119" y="210"/>
                  </a:lnTo>
                  <a:lnTo>
                    <a:pt x="127" y="227"/>
                  </a:lnTo>
                  <a:lnTo>
                    <a:pt x="135" y="24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5" name="Freeform 109"/>
            <p:cNvSpPr>
              <a:spLocks/>
            </p:cNvSpPr>
            <p:nvPr/>
          </p:nvSpPr>
          <p:spPr bwMode="auto">
            <a:xfrm>
              <a:off x="4302" y="1494"/>
              <a:ext cx="115" cy="190"/>
            </a:xfrm>
            <a:custGeom>
              <a:avLst/>
              <a:gdLst>
                <a:gd name="T0" fmla="*/ 17 w 115"/>
                <a:gd name="T1" fmla="*/ 11 h 190"/>
                <a:gd name="T2" fmla="*/ 17 w 115"/>
                <a:gd name="T3" fmla="*/ 11 h 190"/>
                <a:gd name="T4" fmla="*/ 17 w 115"/>
                <a:gd name="T5" fmla="*/ 11 h 190"/>
                <a:gd name="T6" fmla="*/ 17 w 115"/>
                <a:gd name="T7" fmla="*/ 11 h 190"/>
                <a:gd name="T8" fmla="*/ 19 w 115"/>
                <a:gd name="T9" fmla="*/ 8 h 190"/>
                <a:gd name="T10" fmla="*/ 19 w 115"/>
                <a:gd name="T11" fmla="*/ 8 h 190"/>
                <a:gd name="T12" fmla="*/ 19 w 115"/>
                <a:gd name="T13" fmla="*/ 8 h 190"/>
                <a:gd name="T14" fmla="*/ 19 w 115"/>
                <a:gd name="T15" fmla="*/ 8 h 190"/>
                <a:gd name="T16" fmla="*/ 26 w 115"/>
                <a:gd name="T17" fmla="*/ 17 h 190"/>
                <a:gd name="T18" fmla="*/ 37 w 115"/>
                <a:gd name="T19" fmla="*/ 34 h 190"/>
                <a:gd name="T20" fmla="*/ 49 w 115"/>
                <a:gd name="T21" fmla="*/ 56 h 190"/>
                <a:gd name="T22" fmla="*/ 61 w 115"/>
                <a:gd name="T23" fmla="*/ 81 h 190"/>
                <a:gd name="T24" fmla="*/ 73 w 115"/>
                <a:gd name="T25" fmla="*/ 104 h 190"/>
                <a:gd name="T26" fmla="*/ 82 w 115"/>
                <a:gd name="T27" fmla="*/ 129 h 190"/>
                <a:gd name="T28" fmla="*/ 94 w 115"/>
                <a:gd name="T29" fmla="*/ 152 h 190"/>
                <a:gd name="T30" fmla="*/ 107 w 115"/>
                <a:gd name="T31" fmla="*/ 178 h 190"/>
                <a:gd name="T32" fmla="*/ 107 w 115"/>
                <a:gd name="T33" fmla="*/ 186 h 190"/>
                <a:gd name="T34" fmla="*/ 98 w 115"/>
                <a:gd name="T35" fmla="*/ 178 h 190"/>
                <a:gd name="T36" fmla="*/ 90 w 115"/>
                <a:gd name="T37" fmla="*/ 165 h 190"/>
                <a:gd name="T38" fmla="*/ 83 w 115"/>
                <a:gd name="T39" fmla="*/ 157 h 190"/>
                <a:gd name="T40" fmla="*/ 79 w 115"/>
                <a:gd name="T41" fmla="*/ 144 h 190"/>
                <a:gd name="T42" fmla="*/ 73 w 115"/>
                <a:gd name="T43" fmla="*/ 133 h 190"/>
                <a:gd name="T44" fmla="*/ 69 w 115"/>
                <a:gd name="T45" fmla="*/ 122 h 190"/>
                <a:gd name="T46" fmla="*/ 61 w 115"/>
                <a:gd name="T47" fmla="*/ 113 h 190"/>
                <a:gd name="T48" fmla="*/ 59 w 115"/>
                <a:gd name="T49" fmla="*/ 127 h 190"/>
                <a:gd name="T50" fmla="*/ 44 w 115"/>
                <a:gd name="T51" fmla="*/ 108 h 190"/>
                <a:gd name="T52" fmla="*/ 48 w 115"/>
                <a:gd name="T53" fmla="*/ 105 h 190"/>
                <a:gd name="T54" fmla="*/ 52 w 115"/>
                <a:gd name="T55" fmla="*/ 101 h 190"/>
                <a:gd name="T56" fmla="*/ 54 w 115"/>
                <a:gd name="T57" fmla="*/ 94 h 190"/>
                <a:gd name="T58" fmla="*/ 49 w 115"/>
                <a:gd name="T59" fmla="*/ 90 h 190"/>
                <a:gd name="T60" fmla="*/ 48 w 115"/>
                <a:gd name="T61" fmla="*/ 81 h 190"/>
                <a:gd name="T62" fmla="*/ 44 w 115"/>
                <a:gd name="T63" fmla="*/ 76 h 190"/>
                <a:gd name="T64" fmla="*/ 42 w 115"/>
                <a:gd name="T65" fmla="*/ 67 h 190"/>
                <a:gd name="T66" fmla="*/ 37 w 115"/>
                <a:gd name="T67" fmla="*/ 66 h 190"/>
                <a:gd name="T68" fmla="*/ 28 w 115"/>
                <a:gd name="T69" fmla="*/ 64 h 190"/>
                <a:gd name="T70" fmla="*/ 21 w 115"/>
                <a:gd name="T71" fmla="*/ 60 h 190"/>
                <a:gd name="T72" fmla="*/ 17 w 115"/>
                <a:gd name="T73" fmla="*/ 53 h 190"/>
                <a:gd name="T74" fmla="*/ 13 w 115"/>
                <a:gd name="T75" fmla="*/ 45 h 190"/>
                <a:gd name="T76" fmla="*/ 9 w 115"/>
                <a:gd name="T77" fmla="*/ 36 h 190"/>
                <a:gd name="T78" fmla="*/ 5 w 115"/>
                <a:gd name="T79" fmla="*/ 28 h 190"/>
                <a:gd name="T80" fmla="*/ 0 w 115"/>
                <a:gd name="T81" fmla="*/ 20 h 190"/>
                <a:gd name="T82" fmla="*/ 0 w 115"/>
                <a:gd name="T83" fmla="*/ 0 h 190"/>
                <a:gd name="T84" fmla="*/ 17 w 115"/>
                <a:gd name="T85" fmla="*/ 13 h 1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5"/>
                <a:gd name="T130" fmla="*/ 0 h 190"/>
                <a:gd name="T131" fmla="*/ 115 w 115"/>
                <a:gd name="T132" fmla="*/ 190 h 1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5" h="190">
                  <a:moveTo>
                    <a:pt x="17" y="13"/>
                  </a:moveTo>
                  <a:lnTo>
                    <a:pt x="17" y="11"/>
                  </a:lnTo>
                  <a:lnTo>
                    <a:pt x="19" y="11"/>
                  </a:lnTo>
                  <a:lnTo>
                    <a:pt x="19" y="8"/>
                  </a:lnTo>
                  <a:lnTo>
                    <a:pt x="21" y="8"/>
                  </a:lnTo>
                  <a:lnTo>
                    <a:pt x="26" y="17"/>
                  </a:lnTo>
                  <a:lnTo>
                    <a:pt x="33" y="25"/>
                  </a:lnTo>
                  <a:lnTo>
                    <a:pt x="37" y="34"/>
                  </a:lnTo>
                  <a:lnTo>
                    <a:pt x="45" y="46"/>
                  </a:lnTo>
                  <a:lnTo>
                    <a:pt x="49" y="56"/>
                  </a:lnTo>
                  <a:lnTo>
                    <a:pt x="56" y="69"/>
                  </a:lnTo>
                  <a:lnTo>
                    <a:pt x="61" y="81"/>
                  </a:lnTo>
                  <a:lnTo>
                    <a:pt x="69" y="94"/>
                  </a:lnTo>
                  <a:lnTo>
                    <a:pt x="73" y="104"/>
                  </a:lnTo>
                  <a:lnTo>
                    <a:pt x="77" y="116"/>
                  </a:lnTo>
                  <a:lnTo>
                    <a:pt x="82" y="129"/>
                  </a:lnTo>
                  <a:lnTo>
                    <a:pt x="90" y="141"/>
                  </a:lnTo>
                  <a:lnTo>
                    <a:pt x="94" y="152"/>
                  </a:lnTo>
                  <a:lnTo>
                    <a:pt x="103" y="165"/>
                  </a:lnTo>
                  <a:lnTo>
                    <a:pt x="107" y="178"/>
                  </a:lnTo>
                  <a:lnTo>
                    <a:pt x="115" y="190"/>
                  </a:lnTo>
                  <a:lnTo>
                    <a:pt x="107" y="186"/>
                  </a:lnTo>
                  <a:lnTo>
                    <a:pt x="103" y="182"/>
                  </a:lnTo>
                  <a:lnTo>
                    <a:pt x="98" y="178"/>
                  </a:lnTo>
                  <a:lnTo>
                    <a:pt x="94" y="173"/>
                  </a:lnTo>
                  <a:lnTo>
                    <a:pt x="90" y="165"/>
                  </a:lnTo>
                  <a:lnTo>
                    <a:pt x="87" y="161"/>
                  </a:lnTo>
                  <a:lnTo>
                    <a:pt x="83" y="157"/>
                  </a:lnTo>
                  <a:lnTo>
                    <a:pt x="83" y="152"/>
                  </a:lnTo>
                  <a:lnTo>
                    <a:pt x="79" y="144"/>
                  </a:lnTo>
                  <a:lnTo>
                    <a:pt x="77" y="140"/>
                  </a:lnTo>
                  <a:lnTo>
                    <a:pt x="73" y="133"/>
                  </a:lnTo>
                  <a:lnTo>
                    <a:pt x="73" y="129"/>
                  </a:lnTo>
                  <a:lnTo>
                    <a:pt x="69" y="122"/>
                  </a:lnTo>
                  <a:lnTo>
                    <a:pt x="65" y="118"/>
                  </a:lnTo>
                  <a:lnTo>
                    <a:pt x="61" y="113"/>
                  </a:lnTo>
                  <a:lnTo>
                    <a:pt x="59" y="111"/>
                  </a:lnTo>
                  <a:lnTo>
                    <a:pt x="59" y="127"/>
                  </a:lnTo>
                  <a:lnTo>
                    <a:pt x="42" y="111"/>
                  </a:lnTo>
                  <a:lnTo>
                    <a:pt x="44" y="108"/>
                  </a:lnTo>
                  <a:lnTo>
                    <a:pt x="48" y="108"/>
                  </a:lnTo>
                  <a:lnTo>
                    <a:pt x="48" y="105"/>
                  </a:lnTo>
                  <a:lnTo>
                    <a:pt x="52" y="105"/>
                  </a:lnTo>
                  <a:lnTo>
                    <a:pt x="52" y="101"/>
                  </a:lnTo>
                  <a:lnTo>
                    <a:pt x="54" y="98"/>
                  </a:lnTo>
                  <a:lnTo>
                    <a:pt x="54" y="94"/>
                  </a:lnTo>
                  <a:lnTo>
                    <a:pt x="49" y="90"/>
                  </a:lnTo>
                  <a:lnTo>
                    <a:pt x="49" y="85"/>
                  </a:lnTo>
                  <a:lnTo>
                    <a:pt x="48" y="81"/>
                  </a:lnTo>
                  <a:lnTo>
                    <a:pt x="48" y="80"/>
                  </a:lnTo>
                  <a:lnTo>
                    <a:pt x="44" y="76"/>
                  </a:lnTo>
                  <a:lnTo>
                    <a:pt x="44" y="71"/>
                  </a:lnTo>
                  <a:lnTo>
                    <a:pt x="42" y="67"/>
                  </a:lnTo>
                  <a:lnTo>
                    <a:pt x="37" y="66"/>
                  </a:lnTo>
                  <a:lnTo>
                    <a:pt x="33" y="66"/>
                  </a:lnTo>
                  <a:lnTo>
                    <a:pt x="28" y="64"/>
                  </a:lnTo>
                  <a:lnTo>
                    <a:pt x="26" y="64"/>
                  </a:lnTo>
                  <a:lnTo>
                    <a:pt x="21" y="60"/>
                  </a:lnTo>
                  <a:lnTo>
                    <a:pt x="21" y="57"/>
                  </a:lnTo>
                  <a:lnTo>
                    <a:pt x="17" y="53"/>
                  </a:lnTo>
                  <a:lnTo>
                    <a:pt x="17" y="50"/>
                  </a:lnTo>
                  <a:lnTo>
                    <a:pt x="13" y="45"/>
                  </a:lnTo>
                  <a:lnTo>
                    <a:pt x="13" y="41"/>
                  </a:lnTo>
                  <a:lnTo>
                    <a:pt x="9" y="36"/>
                  </a:lnTo>
                  <a:lnTo>
                    <a:pt x="9" y="32"/>
                  </a:lnTo>
                  <a:lnTo>
                    <a:pt x="5" y="28"/>
                  </a:lnTo>
                  <a:lnTo>
                    <a:pt x="5" y="24"/>
                  </a:lnTo>
                  <a:lnTo>
                    <a:pt x="0" y="20"/>
                  </a:lnTo>
                  <a:lnTo>
                    <a:pt x="0" y="17"/>
                  </a:lnTo>
                  <a:lnTo>
                    <a:pt x="0" y="0"/>
                  </a:lnTo>
                  <a:lnTo>
                    <a:pt x="17" y="1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6" name="Freeform 110"/>
            <p:cNvSpPr>
              <a:spLocks/>
            </p:cNvSpPr>
            <p:nvPr/>
          </p:nvSpPr>
          <p:spPr bwMode="auto">
            <a:xfrm>
              <a:off x="5042" y="1553"/>
              <a:ext cx="1" cy="25"/>
            </a:xfrm>
            <a:custGeom>
              <a:avLst/>
              <a:gdLst>
                <a:gd name="T0" fmla="*/ 0 w 1"/>
                <a:gd name="T1" fmla="*/ 0 h 25"/>
                <a:gd name="T2" fmla="*/ 0 w 1"/>
                <a:gd name="T3" fmla="*/ 25 h 25"/>
                <a:gd name="T4" fmla="*/ 0 w 1"/>
                <a:gd name="T5" fmla="*/ 0 h 25"/>
                <a:gd name="T6" fmla="*/ 0 w 1"/>
                <a:gd name="T7" fmla="*/ 0 h 25"/>
                <a:gd name="T8" fmla="*/ 0 60000 65536"/>
                <a:gd name="T9" fmla="*/ 0 60000 65536"/>
                <a:gd name="T10" fmla="*/ 0 60000 65536"/>
                <a:gd name="T11" fmla="*/ 0 60000 65536"/>
                <a:gd name="T12" fmla="*/ 0 w 1"/>
                <a:gd name="T13" fmla="*/ 0 h 25"/>
                <a:gd name="T14" fmla="*/ 1 w 1"/>
                <a:gd name="T15" fmla="*/ 25 h 25"/>
              </a:gdLst>
              <a:ahLst/>
              <a:cxnLst>
                <a:cxn ang="T8">
                  <a:pos x="T0" y="T1"/>
                </a:cxn>
                <a:cxn ang="T9">
                  <a:pos x="T2" y="T3"/>
                </a:cxn>
                <a:cxn ang="T10">
                  <a:pos x="T4" y="T5"/>
                </a:cxn>
                <a:cxn ang="T11">
                  <a:pos x="T6" y="T7"/>
                </a:cxn>
              </a:cxnLst>
              <a:rect l="T12" t="T13" r="T14" b="T15"/>
              <a:pathLst>
                <a:path w="1" h="25">
                  <a:moveTo>
                    <a:pt x="0" y="0"/>
                  </a:moveTo>
                  <a:lnTo>
                    <a:pt x="0" y="25"/>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7" name="Freeform 111"/>
            <p:cNvSpPr>
              <a:spLocks/>
            </p:cNvSpPr>
            <p:nvPr/>
          </p:nvSpPr>
          <p:spPr bwMode="auto">
            <a:xfrm>
              <a:off x="3992" y="1561"/>
              <a:ext cx="310" cy="348"/>
            </a:xfrm>
            <a:custGeom>
              <a:avLst/>
              <a:gdLst>
                <a:gd name="T0" fmla="*/ 310 w 310"/>
                <a:gd name="T1" fmla="*/ 348 h 348"/>
                <a:gd name="T2" fmla="*/ 294 w 310"/>
                <a:gd name="T3" fmla="*/ 348 h 348"/>
                <a:gd name="T4" fmla="*/ 0 w 310"/>
                <a:gd name="T5" fmla="*/ 0 h 348"/>
                <a:gd name="T6" fmla="*/ 21 w 310"/>
                <a:gd name="T7" fmla="*/ 4 h 348"/>
                <a:gd name="T8" fmla="*/ 310 w 310"/>
                <a:gd name="T9" fmla="*/ 348 h 348"/>
                <a:gd name="T10" fmla="*/ 310 w 310"/>
                <a:gd name="T11" fmla="*/ 348 h 348"/>
                <a:gd name="T12" fmla="*/ 0 60000 65536"/>
                <a:gd name="T13" fmla="*/ 0 60000 65536"/>
                <a:gd name="T14" fmla="*/ 0 60000 65536"/>
                <a:gd name="T15" fmla="*/ 0 60000 65536"/>
                <a:gd name="T16" fmla="*/ 0 60000 65536"/>
                <a:gd name="T17" fmla="*/ 0 60000 65536"/>
                <a:gd name="T18" fmla="*/ 0 w 310"/>
                <a:gd name="T19" fmla="*/ 0 h 348"/>
                <a:gd name="T20" fmla="*/ 310 w 310"/>
                <a:gd name="T21" fmla="*/ 348 h 348"/>
              </a:gdLst>
              <a:ahLst/>
              <a:cxnLst>
                <a:cxn ang="T12">
                  <a:pos x="T0" y="T1"/>
                </a:cxn>
                <a:cxn ang="T13">
                  <a:pos x="T2" y="T3"/>
                </a:cxn>
                <a:cxn ang="T14">
                  <a:pos x="T4" y="T5"/>
                </a:cxn>
                <a:cxn ang="T15">
                  <a:pos x="T6" y="T7"/>
                </a:cxn>
                <a:cxn ang="T16">
                  <a:pos x="T8" y="T9"/>
                </a:cxn>
                <a:cxn ang="T17">
                  <a:pos x="T10" y="T11"/>
                </a:cxn>
              </a:cxnLst>
              <a:rect l="T18" t="T19" r="T20" b="T21"/>
              <a:pathLst>
                <a:path w="310" h="348">
                  <a:moveTo>
                    <a:pt x="310" y="348"/>
                  </a:moveTo>
                  <a:lnTo>
                    <a:pt x="294" y="348"/>
                  </a:lnTo>
                  <a:lnTo>
                    <a:pt x="0" y="0"/>
                  </a:lnTo>
                  <a:lnTo>
                    <a:pt x="21" y="4"/>
                  </a:lnTo>
                  <a:lnTo>
                    <a:pt x="310" y="34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8" name="Freeform 112"/>
            <p:cNvSpPr>
              <a:spLocks/>
            </p:cNvSpPr>
            <p:nvPr/>
          </p:nvSpPr>
          <p:spPr bwMode="auto">
            <a:xfrm>
              <a:off x="3962" y="1609"/>
              <a:ext cx="434" cy="573"/>
            </a:xfrm>
            <a:custGeom>
              <a:avLst/>
              <a:gdLst>
                <a:gd name="T0" fmla="*/ 201 w 434"/>
                <a:gd name="T1" fmla="*/ 221 h 573"/>
                <a:gd name="T2" fmla="*/ 209 w 434"/>
                <a:gd name="T3" fmla="*/ 246 h 573"/>
                <a:gd name="T4" fmla="*/ 207 w 434"/>
                <a:gd name="T5" fmla="*/ 271 h 573"/>
                <a:gd name="T6" fmla="*/ 209 w 434"/>
                <a:gd name="T7" fmla="*/ 313 h 573"/>
                <a:gd name="T8" fmla="*/ 284 w 434"/>
                <a:gd name="T9" fmla="*/ 377 h 573"/>
                <a:gd name="T10" fmla="*/ 357 w 434"/>
                <a:gd name="T11" fmla="*/ 445 h 573"/>
                <a:gd name="T12" fmla="*/ 434 w 434"/>
                <a:gd name="T13" fmla="*/ 517 h 573"/>
                <a:gd name="T14" fmla="*/ 384 w 434"/>
                <a:gd name="T15" fmla="*/ 495 h 573"/>
                <a:gd name="T16" fmla="*/ 326 w 434"/>
                <a:gd name="T17" fmla="*/ 442 h 573"/>
                <a:gd name="T18" fmla="*/ 269 w 434"/>
                <a:gd name="T19" fmla="*/ 396 h 573"/>
                <a:gd name="T20" fmla="*/ 247 w 434"/>
                <a:gd name="T21" fmla="*/ 390 h 573"/>
                <a:gd name="T22" fmla="*/ 259 w 434"/>
                <a:gd name="T23" fmla="*/ 403 h 573"/>
                <a:gd name="T24" fmla="*/ 268 w 434"/>
                <a:gd name="T25" fmla="*/ 410 h 573"/>
                <a:gd name="T26" fmla="*/ 268 w 434"/>
                <a:gd name="T27" fmla="*/ 421 h 573"/>
                <a:gd name="T28" fmla="*/ 247 w 434"/>
                <a:gd name="T29" fmla="*/ 418 h 573"/>
                <a:gd name="T30" fmla="*/ 224 w 434"/>
                <a:gd name="T31" fmla="*/ 419 h 573"/>
                <a:gd name="T32" fmla="*/ 217 w 434"/>
                <a:gd name="T33" fmla="*/ 454 h 573"/>
                <a:gd name="T34" fmla="*/ 370 w 434"/>
                <a:gd name="T35" fmla="*/ 569 h 573"/>
                <a:gd name="T36" fmla="*/ 349 w 434"/>
                <a:gd name="T37" fmla="*/ 558 h 573"/>
                <a:gd name="T38" fmla="*/ 328 w 434"/>
                <a:gd name="T39" fmla="*/ 554 h 573"/>
                <a:gd name="T40" fmla="*/ 307 w 434"/>
                <a:gd name="T41" fmla="*/ 542 h 573"/>
                <a:gd name="T42" fmla="*/ 277 w 434"/>
                <a:gd name="T43" fmla="*/ 524 h 573"/>
                <a:gd name="T44" fmla="*/ 242 w 434"/>
                <a:gd name="T45" fmla="*/ 506 h 573"/>
                <a:gd name="T46" fmla="*/ 213 w 434"/>
                <a:gd name="T47" fmla="*/ 491 h 573"/>
                <a:gd name="T48" fmla="*/ 191 w 434"/>
                <a:gd name="T49" fmla="*/ 475 h 573"/>
                <a:gd name="T50" fmla="*/ 168 w 434"/>
                <a:gd name="T51" fmla="*/ 463 h 573"/>
                <a:gd name="T52" fmla="*/ 247 w 434"/>
                <a:gd name="T53" fmla="*/ 530 h 573"/>
                <a:gd name="T54" fmla="*/ 240 w 434"/>
                <a:gd name="T55" fmla="*/ 542 h 573"/>
                <a:gd name="T56" fmla="*/ 227 w 434"/>
                <a:gd name="T57" fmla="*/ 555 h 573"/>
                <a:gd name="T58" fmla="*/ 221 w 434"/>
                <a:gd name="T59" fmla="*/ 569 h 573"/>
                <a:gd name="T60" fmla="*/ 178 w 434"/>
                <a:gd name="T61" fmla="*/ 547 h 573"/>
                <a:gd name="T62" fmla="*/ 119 w 434"/>
                <a:gd name="T63" fmla="*/ 517 h 573"/>
                <a:gd name="T64" fmla="*/ 65 w 434"/>
                <a:gd name="T65" fmla="*/ 491 h 573"/>
                <a:gd name="T66" fmla="*/ 121 w 434"/>
                <a:gd name="T67" fmla="*/ 499 h 573"/>
                <a:gd name="T68" fmla="*/ 55 w 434"/>
                <a:gd name="T69" fmla="*/ 457 h 573"/>
                <a:gd name="T70" fmla="*/ 5 w 434"/>
                <a:gd name="T71" fmla="*/ 411 h 573"/>
                <a:gd name="T72" fmla="*/ 30 w 434"/>
                <a:gd name="T73" fmla="*/ 356 h 573"/>
                <a:gd name="T74" fmla="*/ 12 w 434"/>
                <a:gd name="T75" fmla="*/ 307 h 573"/>
                <a:gd name="T76" fmla="*/ 9 w 434"/>
                <a:gd name="T77" fmla="*/ 259 h 573"/>
                <a:gd name="T78" fmla="*/ 9 w 434"/>
                <a:gd name="T79" fmla="*/ 210 h 573"/>
                <a:gd name="T80" fmla="*/ 20 w 434"/>
                <a:gd name="T81" fmla="*/ 197 h 573"/>
                <a:gd name="T82" fmla="*/ 33 w 434"/>
                <a:gd name="T83" fmla="*/ 204 h 573"/>
                <a:gd name="T84" fmla="*/ 47 w 434"/>
                <a:gd name="T85" fmla="*/ 217 h 573"/>
                <a:gd name="T86" fmla="*/ 45 w 434"/>
                <a:gd name="T87" fmla="*/ 208 h 573"/>
                <a:gd name="T88" fmla="*/ 40 w 434"/>
                <a:gd name="T89" fmla="*/ 190 h 573"/>
                <a:gd name="T90" fmla="*/ 34 w 434"/>
                <a:gd name="T91" fmla="*/ 169 h 573"/>
                <a:gd name="T92" fmla="*/ 42 w 434"/>
                <a:gd name="T93" fmla="*/ 156 h 573"/>
                <a:gd name="T94" fmla="*/ 65 w 434"/>
                <a:gd name="T95" fmla="*/ 170 h 573"/>
                <a:gd name="T96" fmla="*/ 84 w 434"/>
                <a:gd name="T97" fmla="*/ 189 h 573"/>
                <a:gd name="T98" fmla="*/ 96 w 434"/>
                <a:gd name="T99" fmla="*/ 193 h 573"/>
                <a:gd name="T100" fmla="*/ 59 w 434"/>
                <a:gd name="T101" fmla="*/ 151 h 573"/>
                <a:gd name="T102" fmla="*/ 17 w 434"/>
                <a:gd name="T103" fmla="*/ 105 h 573"/>
                <a:gd name="T104" fmla="*/ 0 w 434"/>
                <a:gd name="T105" fmla="*/ 54 h 573"/>
                <a:gd name="T106" fmla="*/ 21 w 434"/>
                <a:gd name="T107" fmla="*/ 21 h 573"/>
                <a:gd name="T108" fmla="*/ 26 w 434"/>
                <a:gd name="T109" fmla="*/ 25 h 573"/>
                <a:gd name="T110" fmla="*/ 30 w 434"/>
                <a:gd name="T111" fmla="*/ 26 h 573"/>
                <a:gd name="T112" fmla="*/ 192 w 434"/>
                <a:gd name="T113" fmla="*/ 203 h 5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34"/>
                <a:gd name="T172" fmla="*/ 0 h 573"/>
                <a:gd name="T173" fmla="*/ 434 w 434"/>
                <a:gd name="T174" fmla="*/ 573 h 57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34" h="573">
                  <a:moveTo>
                    <a:pt x="192" y="203"/>
                  </a:moveTo>
                  <a:lnTo>
                    <a:pt x="192" y="207"/>
                  </a:lnTo>
                  <a:lnTo>
                    <a:pt x="196" y="211"/>
                  </a:lnTo>
                  <a:lnTo>
                    <a:pt x="196" y="215"/>
                  </a:lnTo>
                  <a:lnTo>
                    <a:pt x="201" y="221"/>
                  </a:lnTo>
                  <a:lnTo>
                    <a:pt x="201" y="225"/>
                  </a:lnTo>
                  <a:lnTo>
                    <a:pt x="205" y="229"/>
                  </a:lnTo>
                  <a:lnTo>
                    <a:pt x="205" y="233"/>
                  </a:lnTo>
                  <a:lnTo>
                    <a:pt x="209" y="242"/>
                  </a:lnTo>
                  <a:lnTo>
                    <a:pt x="209" y="246"/>
                  </a:lnTo>
                  <a:lnTo>
                    <a:pt x="209" y="250"/>
                  </a:lnTo>
                  <a:lnTo>
                    <a:pt x="209" y="254"/>
                  </a:lnTo>
                  <a:lnTo>
                    <a:pt x="210" y="263"/>
                  </a:lnTo>
                  <a:lnTo>
                    <a:pt x="207" y="267"/>
                  </a:lnTo>
                  <a:lnTo>
                    <a:pt x="207" y="271"/>
                  </a:lnTo>
                  <a:lnTo>
                    <a:pt x="205" y="275"/>
                  </a:lnTo>
                  <a:lnTo>
                    <a:pt x="205" y="284"/>
                  </a:lnTo>
                  <a:lnTo>
                    <a:pt x="196" y="284"/>
                  </a:lnTo>
                  <a:lnTo>
                    <a:pt x="196" y="300"/>
                  </a:lnTo>
                  <a:lnTo>
                    <a:pt x="209" y="313"/>
                  </a:lnTo>
                  <a:lnTo>
                    <a:pt x="226" y="326"/>
                  </a:lnTo>
                  <a:lnTo>
                    <a:pt x="238" y="338"/>
                  </a:lnTo>
                  <a:lnTo>
                    <a:pt x="255" y="352"/>
                  </a:lnTo>
                  <a:lnTo>
                    <a:pt x="268" y="365"/>
                  </a:lnTo>
                  <a:lnTo>
                    <a:pt x="284" y="377"/>
                  </a:lnTo>
                  <a:lnTo>
                    <a:pt x="298" y="390"/>
                  </a:lnTo>
                  <a:lnTo>
                    <a:pt x="315" y="407"/>
                  </a:lnTo>
                  <a:lnTo>
                    <a:pt x="328" y="419"/>
                  </a:lnTo>
                  <a:lnTo>
                    <a:pt x="345" y="432"/>
                  </a:lnTo>
                  <a:lnTo>
                    <a:pt x="357" y="445"/>
                  </a:lnTo>
                  <a:lnTo>
                    <a:pt x="374" y="461"/>
                  </a:lnTo>
                  <a:lnTo>
                    <a:pt x="387" y="474"/>
                  </a:lnTo>
                  <a:lnTo>
                    <a:pt x="403" y="488"/>
                  </a:lnTo>
                  <a:lnTo>
                    <a:pt x="417" y="501"/>
                  </a:lnTo>
                  <a:lnTo>
                    <a:pt x="434" y="517"/>
                  </a:lnTo>
                  <a:lnTo>
                    <a:pt x="434" y="526"/>
                  </a:lnTo>
                  <a:lnTo>
                    <a:pt x="420" y="517"/>
                  </a:lnTo>
                  <a:lnTo>
                    <a:pt x="408" y="512"/>
                  </a:lnTo>
                  <a:lnTo>
                    <a:pt x="395" y="503"/>
                  </a:lnTo>
                  <a:lnTo>
                    <a:pt x="384" y="495"/>
                  </a:lnTo>
                  <a:lnTo>
                    <a:pt x="371" y="482"/>
                  </a:lnTo>
                  <a:lnTo>
                    <a:pt x="360" y="474"/>
                  </a:lnTo>
                  <a:lnTo>
                    <a:pt x="347" y="463"/>
                  </a:lnTo>
                  <a:lnTo>
                    <a:pt x="339" y="454"/>
                  </a:lnTo>
                  <a:lnTo>
                    <a:pt x="326" y="442"/>
                  </a:lnTo>
                  <a:lnTo>
                    <a:pt x="314" y="433"/>
                  </a:lnTo>
                  <a:lnTo>
                    <a:pt x="301" y="422"/>
                  </a:lnTo>
                  <a:lnTo>
                    <a:pt x="293" y="414"/>
                  </a:lnTo>
                  <a:lnTo>
                    <a:pt x="280" y="404"/>
                  </a:lnTo>
                  <a:lnTo>
                    <a:pt x="269" y="396"/>
                  </a:lnTo>
                  <a:lnTo>
                    <a:pt x="256" y="390"/>
                  </a:lnTo>
                  <a:lnTo>
                    <a:pt x="247" y="386"/>
                  </a:lnTo>
                  <a:lnTo>
                    <a:pt x="247" y="390"/>
                  </a:lnTo>
                  <a:lnTo>
                    <a:pt x="251" y="394"/>
                  </a:lnTo>
                  <a:lnTo>
                    <a:pt x="255" y="398"/>
                  </a:lnTo>
                  <a:lnTo>
                    <a:pt x="259" y="403"/>
                  </a:lnTo>
                  <a:lnTo>
                    <a:pt x="263" y="405"/>
                  </a:lnTo>
                  <a:lnTo>
                    <a:pt x="268" y="410"/>
                  </a:lnTo>
                  <a:lnTo>
                    <a:pt x="272" y="414"/>
                  </a:lnTo>
                  <a:lnTo>
                    <a:pt x="272" y="415"/>
                  </a:lnTo>
                  <a:lnTo>
                    <a:pt x="276" y="419"/>
                  </a:lnTo>
                  <a:lnTo>
                    <a:pt x="272" y="419"/>
                  </a:lnTo>
                  <a:lnTo>
                    <a:pt x="268" y="421"/>
                  </a:lnTo>
                  <a:lnTo>
                    <a:pt x="263" y="421"/>
                  </a:lnTo>
                  <a:lnTo>
                    <a:pt x="261" y="421"/>
                  </a:lnTo>
                  <a:lnTo>
                    <a:pt x="255" y="418"/>
                  </a:lnTo>
                  <a:lnTo>
                    <a:pt x="251" y="418"/>
                  </a:lnTo>
                  <a:lnTo>
                    <a:pt x="247" y="418"/>
                  </a:lnTo>
                  <a:lnTo>
                    <a:pt x="242" y="418"/>
                  </a:lnTo>
                  <a:lnTo>
                    <a:pt x="237" y="417"/>
                  </a:lnTo>
                  <a:lnTo>
                    <a:pt x="233" y="417"/>
                  </a:lnTo>
                  <a:lnTo>
                    <a:pt x="228" y="417"/>
                  </a:lnTo>
                  <a:lnTo>
                    <a:pt x="224" y="419"/>
                  </a:lnTo>
                  <a:lnTo>
                    <a:pt x="220" y="422"/>
                  </a:lnTo>
                  <a:lnTo>
                    <a:pt x="219" y="426"/>
                  </a:lnTo>
                  <a:lnTo>
                    <a:pt x="217" y="433"/>
                  </a:lnTo>
                  <a:lnTo>
                    <a:pt x="217" y="442"/>
                  </a:lnTo>
                  <a:lnTo>
                    <a:pt x="217" y="454"/>
                  </a:lnTo>
                  <a:lnTo>
                    <a:pt x="387" y="569"/>
                  </a:lnTo>
                  <a:lnTo>
                    <a:pt x="382" y="569"/>
                  </a:lnTo>
                  <a:lnTo>
                    <a:pt x="378" y="569"/>
                  </a:lnTo>
                  <a:lnTo>
                    <a:pt x="374" y="569"/>
                  </a:lnTo>
                  <a:lnTo>
                    <a:pt x="370" y="569"/>
                  </a:lnTo>
                  <a:lnTo>
                    <a:pt x="366" y="565"/>
                  </a:lnTo>
                  <a:lnTo>
                    <a:pt x="361" y="565"/>
                  </a:lnTo>
                  <a:lnTo>
                    <a:pt x="357" y="562"/>
                  </a:lnTo>
                  <a:lnTo>
                    <a:pt x="353" y="562"/>
                  </a:lnTo>
                  <a:lnTo>
                    <a:pt x="349" y="558"/>
                  </a:lnTo>
                  <a:lnTo>
                    <a:pt x="345" y="558"/>
                  </a:lnTo>
                  <a:lnTo>
                    <a:pt x="340" y="555"/>
                  </a:lnTo>
                  <a:lnTo>
                    <a:pt x="336" y="555"/>
                  </a:lnTo>
                  <a:lnTo>
                    <a:pt x="332" y="554"/>
                  </a:lnTo>
                  <a:lnTo>
                    <a:pt x="328" y="554"/>
                  </a:lnTo>
                  <a:lnTo>
                    <a:pt x="324" y="556"/>
                  </a:lnTo>
                  <a:lnTo>
                    <a:pt x="324" y="561"/>
                  </a:lnTo>
                  <a:lnTo>
                    <a:pt x="317" y="552"/>
                  </a:lnTo>
                  <a:lnTo>
                    <a:pt x="312" y="547"/>
                  </a:lnTo>
                  <a:lnTo>
                    <a:pt x="307" y="542"/>
                  </a:lnTo>
                  <a:lnTo>
                    <a:pt x="303" y="538"/>
                  </a:lnTo>
                  <a:lnTo>
                    <a:pt x="294" y="534"/>
                  </a:lnTo>
                  <a:lnTo>
                    <a:pt x="290" y="530"/>
                  </a:lnTo>
                  <a:lnTo>
                    <a:pt x="282" y="526"/>
                  </a:lnTo>
                  <a:lnTo>
                    <a:pt x="277" y="524"/>
                  </a:lnTo>
                  <a:lnTo>
                    <a:pt x="269" y="520"/>
                  </a:lnTo>
                  <a:lnTo>
                    <a:pt x="263" y="516"/>
                  </a:lnTo>
                  <a:lnTo>
                    <a:pt x="255" y="512"/>
                  </a:lnTo>
                  <a:lnTo>
                    <a:pt x="251" y="510"/>
                  </a:lnTo>
                  <a:lnTo>
                    <a:pt x="242" y="506"/>
                  </a:lnTo>
                  <a:lnTo>
                    <a:pt x="238" y="502"/>
                  </a:lnTo>
                  <a:lnTo>
                    <a:pt x="230" y="498"/>
                  </a:lnTo>
                  <a:lnTo>
                    <a:pt x="226" y="496"/>
                  </a:lnTo>
                  <a:lnTo>
                    <a:pt x="217" y="492"/>
                  </a:lnTo>
                  <a:lnTo>
                    <a:pt x="213" y="491"/>
                  </a:lnTo>
                  <a:lnTo>
                    <a:pt x="209" y="487"/>
                  </a:lnTo>
                  <a:lnTo>
                    <a:pt x="205" y="487"/>
                  </a:lnTo>
                  <a:lnTo>
                    <a:pt x="199" y="482"/>
                  </a:lnTo>
                  <a:lnTo>
                    <a:pt x="195" y="480"/>
                  </a:lnTo>
                  <a:lnTo>
                    <a:pt x="191" y="475"/>
                  </a:lnTo>
                  <a:lnTo>
                    <a:pt x="187" y="475"/>
                  </a:lnTo>
                  <a:lnTo>
                    <a:pt x="181" y="471"/>
                  </a:lnTo>
                  <a:lnTo>
                    <a:pt x="177" y="467"/>
                  </a:lnTo>
                  <a:lnTo>
                    <a:pt x="173" y="463"/>
                  </a:lnTo>
                  <a:lnTo>
                    <a:pt x="168" y="463"/>
                  </a:lnTo>
                  <a:lnTo>
                    <a:pt x="164" y="459"/>
                  </a:lnTo>
                  <a:lnTo>
                    <a:pt x="160" y="459"/>
                  </a:lnTo>
                  <a:lnTo>
                    <a:pt x="156" y="459"/>
                  </a:lnTo>
                  <a:lnTo>
                    <a:pt x="153" y="459"/>
                  </a:lnTo>
                  <a:lnTo>
                    <a:pt x="247" y="530"/>
                  </a:lnTo>
                  <a:lnTo>
                    <a:pt x="245" y="531"/>
                  </a:lnTo>
                  <a:lnTo>
                    <a:pt x="245" y="535"/>
                  </a:lnTo>
                  <a:lnTo>
                    <a:pt x="244" y="538"/>
                  </a:lnTo>
                  <a:lnTo>
                    <a:pt x="244" y="542"/>
                  </a:lnTo>
                  <a:lnTo>
                    <a:pt x="240" y="542"/>
                  </a:lnTo>
                  <a:lnTo>
                    <a:pt x="238" y="547"/>
                  </a:lnTo>
                  <a:lnTo>
                    <a:pt x="234" y="547"/>
                  </a:lnTo>
                  <a:lnTo>
                    <a:pt x="234" y="551"/>
                  </a:lnTo>
                  <a:lnTo>
                    <a:pt x="230" y="551"/>
                  </a:lnTo>
                  <a:lnTo>
                    <a:pt x="227" y="555"/>
                  </a:lnTo>
                  <a:lnTo>
                    <a:pt x="223" y="555"/>
                  </a:lnTo>
                  <a:lnTo>
                    <a:pt x="223" y="559"/>
                  </a:lnTo>
                  <a:lnTo>
                    <a:pt x="221" y="561"/>
                  </a:lnTo>
                  <a:lnTo>
                    <a:pt x="221" y="565"/>
                  </a:lnTo>
                  <a:lnTo>
                    <a:pt x="221" y="569"/>
                  </a:lnTo>
                  <a:lnTo>
                    <a:pt x="226" y="573"/>
                  </a:lnTo>
                  <a:lnTo>
                    <a:pt x="213" y="565"/>
                  </a:lnTo>
                  <a:lnTo>
                    <a:pt x="201" y="559"/>
                  </a:lnTo>
                  <a:lnTo>
                    <a:pt x="188" y="551"/>
                  </a:lnTo>
                  <a:lnTo>
                    <a:pt x="178" y="547"/>
                  </a:lnTo>
                  <a:lnTo>
                    <a:pt x="166" y="538"/>
                  </a:lnTo>
                  <a:lnTo>
                    <a:pt x="153" y="534"/>
                  </a:lnTo>
                  <a:lnTo>
                    <a:pt x="140" y="530"/>
                  </a:lnTo>
                  <a:lnTo>
                    <a:pt x="132" y="526"/>
                  </a:lnTo>
                  <a:lnTo>
                    <a:pt x="119" y="517"/>
                  </a:lnTo>
                  <a:lnTo>
                    <a:pt x="107" y="513"/>
                  </a:lnTo>
                  <a:lnTo>
                    <a:pt x="94" y="507"/>
                  </a:lnTo>
                  <a:lnTo>
                    <a:pt x="86" y="503"/>
                  </a:lnTo>
                  <a:lnTo>
                    <a:pt x="73" y="495"/>
                  </a:lnTo>
                  <a:lnTo>
                    <a:pt x="65" y="491"/>
                  </a:lnTo>
                  <a:lnTo>
                    <a:pt x="55" y="484"/>
                  </a:lnTo>
                  <a:lnTo>
                    <a:pt x="47" y="480"/>
                  </a:lnTo>
                  <a:lnTo>
                    <a:pt x="140" y="517"/>
                  </a:lnTo>
                  <a:lnTo>
                    <a:pt x="131" y="507"/>
                  </a:lnTo>
                  <a:lnTo>
                    <a:pt x="121" y="499"/>
                  </a:lnTo>
                  <a:lnTo>
                    <a:pt x="108" y="491"/>
                  </a:lnTo>
                  <a:lnTo>
                    <a:pt x="97" y="482"/>
                  </a:lnTo>
                  <a:lnTo>
                    <a:pt x="80" y="474"/>
                  </a:lnTo>
                  <a:lnTo>
                    <a:pt x="68" y="466"/>
                  </a:lnTo>
                  <a:lnTo>
                    <a:pt x="55" y="457"/>
                  </a:lnTo>
                  <a:lnTo>
                    <a:pt x="42" y="450"/>
                  </a:lnTo>
                  <a:lnTo>
                    <a:pt x="30" y="439"/>
                  </a:lnTo>
                  <a:lnTo>
                    <a:pt x="19" y="431"/>
                  </a:lnTo>
                  <a:lnTo>
                    <a:pt x="10" y="419"/>
                  </a:lnTo>
                  <a:lnTo>
                    <a:pt x="5" y="411"/>
                  </a:lnTo>
                  <a:lnTo>
                    <a:pt x="0" y="398"/>
                  </a:lnTo>
                  <a:lnTo>
                    <a:pt x="2" y="386"/>
                  </a:lnTo>
                  <a:lnTo>
                    <a:pt x="6" y="370"/>
                  </a:lnTo>
                  <a:lnTo>
                    <a:pt x="17" y="356"/>
                  </a:lnTo>
                  <a:lnTo>
                    <a:pt x="30" y="356"/>
                  </a:lnTo>
                  <a:lnTo>
                    <a:pt x="26" y="347"/>
                  </a:lnTo>
                  <a:lnTo>
                    <a:pt x="21" y="338"/>
                  </a:lnTo>
                  <a:lnTo>
                    <a:pt x="17" y="328"/>
                  </a:lnTo>
                  <a:lnTo>
                    <a:pt x="16" y="320"/>
                  </a:lnTo>
                  <a:lnTo>
                    <a:pt x="12" y="307"/>
                  </a:lnTo>
                  <a:lnTo>
                    <a:pt x="12" y="299"/>
                  </a:lnTo>
                  <a:lnTo>
                    <a:pt x="10" y="288"/>
                  </a:lnTo>
                  <a:lnTo>
                    <a:pt x="10" y="279"/>
                  </a:lnTo>
                  <a:lnTo>
                    <a:pt x="9" y="267"/>
                  </a:lnTo>
                  <a:lnTo>
                    <a:pt x="9" y="259"/>
                  </a:lnTo>
                  <a:lnTo>
                    <a:pt x="9" y="246"/>
                  </a:lnTo>
                  <a:lnTo>
                    <a:pt x="9" y="238"/>
                  </a:lnTo>
                  <a:lnTo>
                    <a:pt x="9" y="226"/>
                  </a:lnTo>
                  <a:lnTo>
                    <a:pt x="9" y="218"/>
                  </a:lnTo>
                  <a:lnTo>
                    <a:pt x="9" y="210"/>
                  </a:lnTo>
                  <a:lnTo>
                    <a:pt x="9" y="203"/>
                  </a:lnTo>
                  <a:lnTo>
                    <a:pt x="9" y="198"/>
                  </a:lnTo>
                  <a:lnTo>
                    <a:pt x="13" y="197"/>
                  </a:lnTo>
                  <a:lnTo>
                    <a:pt x="16" y="197"/>
                  </a:lnTo>
                  <a:lnTo>
                    <a:pt x="20" y="197"/>
                  </a:lnTo>
                  <a:lnTo>
                    <a:pt x="24" y="200"/>
                  </a:lnTo>
                  <a:lnTo>
                    <a:pt x="28" y="200"/>
                  </a:lnTo>
                  <a:lnTo>
                    <a:pt x="33" y="204"/>
                  </a:lnTo>
                  <a:lnTo>
                    <a:pt x="37" y="208"/>
                  </a:lnTo>
                  <a:lnTo>
                    <a:pt x="38" y="208"/>
                  </a:lnTo>
                  <a:lnTo>
                    <a:pt x="42" y="212"/>
                  </a:lnTo>
                  <a:lnTo>
                    <a:pt x="47" y="217"/>
                  </a:lnTo>
                  <a:lnTo>
                    <a:pt x="51" y="217"/>
                  </a:lnTo>
                  <a:lnTo>
                    <a:pt x="55" y="221"/>
                  </a:lnTo>
                  <a:lnTo>
                    <a:pt x="51" y="217"/>
                  </a:lnTo>
                  <a:lnTo>
                    <a:pt x="49" y="212"/>
                  </a:lnTo>
                  <a:lnTo>
                    <a:pt x="45" y="208"/>
                  </a:lnTo>
                  <a:lnTo>
                    <a:pt x="45" y="204"/>
                  </a:lnTo>
                  <a:lnTo>
                    <a:pt x="41" y="200"/>
                  </a:lnTo>
                  <a:lnTo>
                    <a:pt x="41" y="196"/>
                  </a:lnTo>
                  <a:lnTo>
                    <a:pt x="40" y="191"/>
                  </a:lnTo>
                  <a:lnTo>
                    <a:pt x="40" y="190"/>
                  </a:lnTo>
                  <a:lnTo>
                    <a:pt x="35" y="186"/>
                  </a:lnTo>
                  <a:lnTo>
                    <a:pt x="35" y="182"/>
                  </a:lnTo>
                  <a:lnTo>
                    <a:pt x="35" y="177"/>
                  </a:lnTo>
                  <a:lnTo>
                    <a:pt x="35" y="173"/>
                  </a:lnTo>
                  <a:lnTo>
                    <a:pt x="34" y="169"/>
                  </a:lnTo>
                  <a:lnTo>
                    <a:pt x="34" y="165"/>
                  </a:lnTo>
                  <a:lnTo>
                    <a:pt x="34" y="161"/>
                  </a:lnTo>
                  <a:lnTo>
                    <a:pt x="34" y="156"/>
                  </a:lnTo>
                  <a:lnTo>
                    <a:pt x="38" y="156"/>
                  </a:lnTo>
                  <a:lnTo>
                    <a:pt x="42" y="156"/>
                  </a:lnTo>
                  <a:lnTo>
                    <a:pt x="47" y="156"/>
                  </a:lnTo>
                  <a:lnTo>
                    <a:pt x="52" y="161"/>
                  </a:lnTo>
                  <a:lnTo>
                    <a:pt x="56" y="162"/>
                  </a:lnTo>
                  <a:lnTo>
                    <a:pt x="61" y="166"/>
                  </a:lnTo>
                  <a:lnTo>
                    <a:pt x="65" y="170"/>
                  </a:lnTo>
                  <a:lnTo>
                    <a:pt x="69" y="175"/>
                  </a:lnTo>
                  <a:lnTo>
                    <a:pt x="72" y="176"/>
                  </a:lnTo>
                  <a:lnTo>
                    <a:pt x="76" y="180"/>
                  </a:lnTo>
                  <a:lnTo>
                    <a:pt x="80" y="184"/>
                  </a:lnTo>
                  <a:lnTo>
                    <a:pt x="84" y="189"/>
                  </a:lnTo>
                  <a:lnTo>
                    <a:pt x="89" y="190"/>
                  </a:lnTo>
                  <a:lnTo>
                    <a:pt x="93" y="194"/>
                  </a:lnTo>
                  <a:lnTo>
                    <a:pt x="97" y="198"/>
                  </a:lnTo>
                  <a:lnTo>
                    <a:pt x="103" y="203"/>
                  </a:lnTo>
                  <a:lnTo>
                    <a:pt x="96" y="193"/>
                  </a:lnTo>
                  <a:lnTo>
                    <a:pt x="90" y="184"/>
                  </a:lnTo>
                  <a:lnTo>
                    <a:pt x="82" y="176"/>
                  </a:lnTo>
                  <a:lnTo>
                    <a:pt x="76" y="168"/>
                  </a:lnTo>
                  <a:lnTo>
                    <a:pt x="68" y="159"/>
                  </a:lnTo>
                  <a:lnTo>
                    <a:pt x="59" y="151"/>
                  </a:lnTo>
                  <a:lnTo>
                    <a:pt x="51" y="142"/>
                  </a:lnTo>
                  <a:lnTo>
                    <a:pt x="42" y="134"/>
                  </a:lnTo>
                  <a:lnTo>
                    <a:pt x="34" y="123"/>
                  </a:lnTo>
                  <a:lnTo>
                    <a:pt x="26" y="114"/>
                  </a:lnTo>
                  <a:lnTo>
                    <a:pt x="17" y="105"/>
                  </a:lnTo>
                  <a:lnTo>
                    <a:pt x="12" y="96"/>
                  </a:lnTo>
                  <a:lnTo>
                    <a:pt x="6" y="84"/>
                  </a:lnTo>
                  <a:lnTo>
                    <a:pt x="2" y="75"/>
                  </a:lnTo>
                  <a:lnTo>
                    <a:pt x="0" y="63"/>
                  </a:lnTo>
                  <a:lnTo>
                    <a:pt x="0" y="54"/>
                  </a:lnTo>
                  <a:lnTo>
                    <a:pt x="17" y="21"/>
                  </a:lnTo>
                  <a:lnTo>
                    <a:pt x="21" y="21"/>
                  </a:lnTo>
                  <a:lnTo>
                    <a:pt x="26" y="25"/>
                  </a:lnTo>
                  <a:lnTo>
                    <a:pt x="30" y="26"/>
                  </a:lnTo>
                  <a:lnTo>
                    <a:pt x="34" y="29"/>
                  </a:lnTo>
                  <a:lnTo>
                    <a:pt x="30" y="0"/>
                  </a:lnTo>
                  <a:lnTo>
                    <a:pt x="247" y="242"/>
                  </a:lnTo>
                  <a:lnTo>
                    <a:pt x="192" y="203"/>
                  </a:lnTo>
                  <a:close/>
                </a:path>
              </a:pathLst>
            </a:custGeom>
            <a:solidFill>
              <a:srgbClr val="67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9" name="Freeform 113"/>
            <p:cNvSpPr>
              <a:spLocks/>
            </p:cNvSpPr>
            <p:nvPr/>
          </p:nvSpPr>
          <p:spPr bwMode="auto">
            <a:xfrm>
              <a:off x="4209" y="1646"/>
              <a:ext cx="46" cy="59"/>
            </a:xfrm>
            <a:custGeom>
              <a:avLst/>
              <a:gdLst>
                <a:gd name="T0" fmla="*/ 46 w 46"/>
                <a:gd name="T1" fmla="*/ 59 h 59"/>
                <a:gd name="T2" fmla="*/ 39 w 46"/>
                <a:gd name="T3" fmla="*/ 55 h 59"/>
                <a:gd name="T4" fmla="*/ 35 w 46"/>
                <a:gd name="T5" fmla="*/ 51 h 59"/>
                <a:gd name="T6" fmla="*/ 30 w 46"/>
                <a:gd name="T7" fmla="*/ 47 h 59"/>
                <a:gd name="T8" fmla="*/ 26 w 46"/>
                <a:gd name="T9" fmla="*/ 45 h 59"/>
                <a:gd name="T10" fmla="*/ 22 w 46"/>
                <a:gd name="T11" fmla="*/ 41 h 59"/>
                <a:gd name="T12" fmla="*/ 19 w 46"/>
                <a:gd name="T13" fmla="*/ 37 h 59"/>
                <a:gd name="T14" fmla="*/ 15 w 46"/>
                <a:gd name="T15" fmla="*/ 33 h 59"/>
                <a:gd name="T16" fmla="*/ 15 w 46"/>
                <a:gd name="T17" fmla="*/ 31 h 59"/>
                <a:gd name="T18" fmla="*/ 11 w 46"/>
                <a:gd name="T19" fmla="*/ 27 h 59"/>
                <a:gd name="T20" fmla="*/ 11 w 46"/>
                <a:gd name="T21" fmla="*/ 23 h 59"/>
                <a:gd name="T22" fmla="*/ 7 w 46"/>
                <a:gd name="T23" fmla="*/ 19 h 59"/>
                <a:gd name="T24" fmla="*/ 7 w 46"/>
                <a:gd name="T25" fmla="*/ 14 h 59"/>
                <a:gd name="T26" fmla="*/ 2 w 46"/>
                <a:gd name="T27" fmla="*/ 10 h 59"/>
                <a:gd name="T28" fmla="*/ 2 w 46"/>
                <a:gd name="T29" fmla="*/ 6 h 59"/>
                <a:gd name="T30" fmla="*/ 0 w 46"/>
                <a:gd name="T31" fmla="*/ 2 h 59"/>
                <a:gd name="T32" fmla="*/ 0 w 46"/>
                <a:gd name="T33" fmla="*/ 0 h 59"/>
                <a:gd name="T34" fmla="*/ 0 w 46"/>
                <a:gd name="T35" fmla="*/ 0 h 59"/>
                <a:gd name="T36" fmla="*/ 4 w 46"/>
                <a:gd name="T37" fmla="*/ 5 h 59"/>
                <a:gd name="T38" fmla="*/ 8 w 46"/>
                <a:gd name="T39" fmla="*/ 9 h 59"/>
                <a:gd name="T40" fmla="*/ 12 w 46"/>
                <a:gd name="T41" fmla="*/ 13 h 59"/>
                <a:gd name="T42" fmla="*/ 14 w 46"/>
                <a:gd name="T43" fmla="*/ 13 h 59"/>
                <a:gd name="T44" fmla="*/ 18 w 46"/>
                <a:gd name="T45" fmla="*/ 17 h 59"/>
                <a:gd name="T46" fmla="*/ 22 w 46"/>
                <a:gd name="T47" fmla="*/ 21 h 59"/>
                <a:gd name="T48" fmla="*/ 26 w 46"/>
                <a:gd name="T49" fmla="*/ 26 h 59"/>
                <a:gd name="T50" fmla="*/ 26 w 46"/>
                <a:gd name="T51" fmla="*/ 28 h 59"/>
                <a:gd name="T52" fmla="*/ 30 w 46"/>
                <a:gd name="T53" fmla="*/ 33 h 59"/>
                <a:gd name="T54" fmla="*/ 32 w 46"/>
                <a:gd name="T55" fmla="*/ 37 h 59"/>
                <a:gd name="T56" fmla="*/ 36 w 46"/>
                <a:gd name="T57" fmla="*/ 41 h 59"/>
                <a:gd name="T58" fmla="*/ 36 w 46"/>
                <a:gd name="T59" fmla="*/ 45 h 59"/>
                <a:gd name="T60" fmla="*/ 40 w 46"/>
                <a:gd name="T61" fmla="*/ 49 h 59"/>
                <a:gd name="T62" fmla="*/ 42 w 46"/>
                <a:gd name="T63" fmla="*/ 54 h 59"/>
                <a:gd name="T64" fmla="*/ 46 w 46"/>
                <a:gd name="T65" fmla="*/ 59 h 59"/>
                <a:gd name="T66" fmla="*/ 46 w 46"/>
                <a:gd name="T67" fmla="*/ 59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
                <a:gd name="T103" fmla="*/ 0 h 59"/>
                <a:gd name="T104" fmla="*/ 46 w 46"/>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 h="59">
                  <a:moveTo>
                    <a:pt x="46" y="59"/>
                  </a:moveTo>
                  <a:lnTo>
                    <a:pt x="39" y="55"/>
                  </a:lnTo>
                  <a:lnTo>
                    <a:pt x="35" y="51"/>
                  </a:lnTo>
                  <a:lnTo>
                    <a:pt x="30" y="47"/>
                  </a:lnTo>
                  <a:lnTo>
                    <a:pt x="26" y="45"/>
                  </a:lnTo>
                  <a:lnTo>
                    <a:pt x="22" y="41"/>
                  </a:lnTo>
                  <a:lnTo>
                    <a:pt x="19" y="37"/>
                  </a:lnTo>
                  <a:lnTo>
                    <a:pt x="15" y="33"/>
                  </a:lnTo>
                  <a:lnTo>
                    <a:pt x="15" y="31"/>
                  </a:lnTo>
                  <a:lnTo>
                    <a:pt x="11" y="27"/>
                  </a:lnTo>
                  <a:lnTo>
                    <a:pt x="11" y="23"/>
                  </a:lnTo>
                  <a:lnTo>
                    <a:pt x="7" y="19"/>
                  </a:lnTo>
                  <a:lnTo>
                    <a:pt x="7" y="14"/>
                  </a:lnTo>
                  <a:lnTo>
                    <a:pt x="2" y="10"/>
                  </a:lnTo>
                  <a:lnTo>
                    <a:pt x="2" y="6"/>
                  </a:lnTo>
                  <a:lnTo>
                    <a:pt x="0" y="2"/>
                  </a:lnTo>
                  <a:lnTo>
                    <a:pt x="0" y="0"/>
                  </a:lnTo>
                  <a:lnTo>
                    <a:pt x="4" y="5"/>
                  </a:lnTo>
                  <a:lnTo>
                    <a:pt x="8" y="9"/>
                  </a:lnTo>
                  <a:lnTo>
                    <a:pt x="12" y="13"/>
                  </a:lnTo>
                  <a:lnTo>
                    <a:pt x="14" y="13"/>
                  </a:lnTo>
                  <a:lnTo>
                    <a:pt x="18" y="17"/>
                  </a:lnTo>
                  <a:lnTo>
                    <a:pt x="22" y="21"/>
                  </a:lnTo>
                  <a:lnTo>
                    <a:pt x="26" y="26"/>
                  </a:lnTo>
                  <a:lnTo>
                    <a:pt x="26" y="28"/>
                  </a:lnTo>
                  <a:lnTo>
                    <a:pt x="30" y="33"/>
                  </a:lnTo>
                  <a:lnTo>
                    <a:pt x="32" y="37"/>
                  </a:lnTo>
                  <a:lnTo>
                    <a:pt x="36" y="41"/>
                  </a:lnTo>
                  <a:lnTo>
                    <a:pt x="36" y="45"/>
                  </a:lnTo>
                  <a:lnTo>
                    <a:pt x="40" y="49"/>
                  </a:lnTo>
                  <a:lnTo>
                    <a:pt x="42" y="54"/>
                  </a:lnTo>
                  <a:lnTo>
                    <a:pt x="46" y="5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0" name="Freeform 114"/>
            <p:cNvSpPr>
              <a:spLocks/>
            </p:cNvSpPr>
            <p:nvPr/>
          </p:nvSpPr>
          <p:spPr bwMode="auto">
            <a:xfrm>
              <a:off x="5272" y="1651"/>
              <a:ext cx="8" cy="16"/>
            </a:xfrm>
            <a:custGeom>
              <a:avLst/>
              <a:gdLst>
                <a:gd name="T0" fmla="*/ 8 w 8"/>
                <a:gd name="T1" fmla="*/ 0 h 16"/>
                <a:gd name="T2" fmla="*/ 0 w 8"/>
                <a:gd name="T3" fmla="*/ 16 h 16"/>
                <a:gd name="T4" fmla="*/ 8 w 8"/>
                <a:gd name="T5" fmla="*/ 0 h 16"/>
                <a:gd name="T6" fmla="*/ 8 w 8"/>
                <a:gd name="T7" fmla="*/ 0 h 16"/>
                <a:gd name="T8" fmla="*/ 0 60000 65536"/>
                <a:gd name="T9" fmla="*/ 0 60000 65536"/>
                <a:gd name="T10" fmla="*/ 0 60000 65536"/>
                <a:gd name="T11" fmla="*/ 0 60000 65536"/>
                <a:gd name="T12" fmla="*/ 0 w 8"/>
                <a:gd name="T13" fmla="*/ 0 h 16"/>
                <a:gd name="T14" fmla="*/ 8 w 8"/>
                <a:gd name="T15" fmla="*/ 16 h 16"/>
              </a:gdLst>
              <a:ahLst/>
              <a:cxnLst>
                <a:cxn ang="T8">
                  <a:pos x="T0" y="T1"/>
                </a:cxn>
                <a:cxn ang="T9">
                  <a:pos x="T2" y="T3"/>
                </a:cxn>
                <a:cxn ang="T10">
                  <a:pos x="T4" y="T5"/>
                </a:cxn>
                <a:cxn ang="T11">
                  <a:pos x="T6" y="T7"/>
                </a:cxn>
              </a:cxnLst>
              <a:rect l="T12" t="T13" r="T14" b="T15"/>
              <a:pathLst>
                <a:path w="8" h="16">
                  <a:moveTo>
                    <a:pt x="8" y="0"/>
                  </a:moveTo>
                  <a:lnTo>
                    <a:pt x="0" y="16"/>
                  </a:lnTo>
                  <a:lnTo>
                    <a:pt x="8"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1" name="Freeform 115"/>
            <p:cNvSpPr>
              <a:spLocks/>
            </p:cNvSpPr>
            <p:nvPr/>
          </p:nvSpPr>
          <p:spPr bwMode="auto">
            <a:xfrm>
              <a:off x="5237" y="1655"/>
              <a:ext cx="285" cy="344"/>
            </a:xfrm>
            <a:custGeom>
              <a:avLst/>
              <a:gdLst>
                <a:gd name="T0" fmla="*/ 284 w 285"/>
                <a:gd name="T1" fmla="*/ 0 h 344"/>
                <a:gd name="T2" fmla="*/ 282 w 285"/>
                <a:gd name="T3" fmla="*/ 7 h 344"/>
                <a:gd name="T4" fmla="*/ 278 w 285"/>
                <a:gd name="T5" fmla="*/ 11 h 344"/>
                <a:gd name="T6" fmla="*/ 274 w 285"/>
                <a:gd name="T7" fmla="*/ 19 h 344"/>
                <a:gd name="T8" fmla="*/ 270 w 285"/>
                <a:gd name="T9" fmla="*/ 24 h 344"/>
                <a:gd name="T10" fmla="*/ 261 w 285"/>
                <a:gd name="T11" fmla="*/ 29 h 344"/>
                <a:gd name="T12" fmla="*/ 257 w 285"/>
                <a:gd name="T13" fmla="*/ 33 h 344"/>
                <a:gd name="T14" fmla="*/ 256 w 285"/>
                <a:gd name="T15" fmla="*/ 42 h 344"/>
                <a:gd name="T16" fmla="*/ 281 w 285"/>
                <a:gd name="T17" fmla="*/ 46 h 344"/>
                <a:gd name="T18" fmla="*/ 277 w 285"/>
                <a:gd name="T19" fmla="*/ 50 h 344"/>
                <a:gd name="T20" fmla="*/ 277 w 285"/>
                <a:gd name="T21" fmla="*/ 54 h 344"/>
                <a:gd name="T22" fmla="*/ 273 w 285"/>
                <a:gd name="T23" fmla="*/ 59 h 344"/>
                <a:gd name="T24" fmla="*/ 273 w 285"/>
                <a:gd name="T25" fmla="*/ 67 h 344"/>
                <a:gd name="T26" fmla="*/ 268 w 285"/>
                <a:gd name="T27" fmla="*/ 71 h 344"/>
                <a:gd name="T28" fmla="*/ 268 w 285"/>
                <a:gd name="T29" fmla="*/ 77 h 344"/>
                <a:gd name="T30" fmla="*/ 268 w 285"/>
                <a:gd name="T31" fmla="*/ 81 h 344"/>
                <a:gd name="T32" fmla="*/ 268 w 285"/>
                <a:gd name="T33" fmla="*/ 89 h 344"/>
                <a:gd name="T34" fmla="*/ 268 w 285"/>
                <a:gd name="T35" fmla="*/ 89 h 344"/>
                <a:gd name="T36" fmla="*/ 271 w 285"/>
                <a:gd name="T37" fmla="*/ 89 h 344"/>
                <a:gd name="T38" fmla="*/ 271 w 285"/>
                <a:gd name="T39" fmla="*/ 89 h 344"/>
                <a:gd name="T40" fmla="*/ 275 w 285"/>
                <a:gd name="T41" fmla="*/ 89 h 344"/>
                <a:gd name="T42" fmla="*/ 275 w 285"/>
                <a:gd name="T43" fmla="*/ 89 h 344"/>
                <a:gd name="T44" fmla="*/ 280 w 285"/>
                <a:gd name="T45" fmla="*/ 89 h 344"/>
                <a:gd name="T46" fmla="*/ 281 w 285"/>
                <a:gd name="T47" fmla="*/ 89 h 344"/>
                <a:gd name="T48" fmla="*/ 285 w 285"/>
                <a:gd name="T49" fmla="*/ 89 h 344"/>
                <a:gd name="T50" fmla="*/ 253 w 285"/>
                <a:gd name="T51" fmla="*/ 123 h 344"/>
                <a:gd name="T52" fmla="*/ 222 w 285"/>
                <a:gd name="T53" fmla="*/ 157 h 344"/>
                <a:gd name="T54" fmla="*/ 189 w 285"/>
                <a:gd name="T55" fmla="*/ 190 h 344"/>
                <a:gd name="T56" fmla="*/ 158 w 285"/>
                <a:gd name="T57" fmla="*/ 224 h 344"/>
                <a:gd name="T58" fmla="*/ 122 w 285"/>
                <a:gd name="T59" fmla="*/ 253 h 344"/>
                <a:gd name="T60" fmla="*/ 88 w 285"/>
                <a:gd name="T61" fmla="*/ 285 h 344"/>
                <a:gd name="T62" fmla="*/ 54 w 285"/>
                <a:gd name="T63" fmla="*/ 315 h 344"/>
                <a:gd name="T64" fmla="*/ 21 w 285"/>
                <a:gd name="T65" fmla="*/ 344 h 344"/>
                <a:gd name="T66" fmla="*/ 36 w 285"/>
                <a:gd name="T67" fmla="*/ 323 h 344"/>
                <a:gd name="T68" fmla="*/ 56 w 285"/>
                <a:gd name="T69" fmla="*/ 302 h 344"/>
                <a:gd name="T70" fmla="*/ 75 w 285"/>
                <a:gd name="T71" fmla="*/ 281 h 344"/>
                <a:gd name="T72" fmla="*/ 96 w 285"/>
                <a:gd name="T73" fmla="*/ 261 h 344"/>
                <a:gd name="T74" fmla="*/ 116 w 285"/>
                <a:gd name="T75" fmla="*/ 240 h 344"/>
                <a:gd name="T76" fmla="*/ 137 w 285"/>
                <a:gd name="T77" fmla="*/ 221 h 344"/>
                <a:gd name="T78" fmla="*/ 155 w 285"/>
                <a:gd name="T79" fmla="*/ 200 h 344"/>
                <a:gd name="T80" fmla="*/ 175 w 285"/>
                <a:gd name="T81" fmla="*/ 183 h 344"/>
                <a:gd name="T82" fmla="*/ 172 w 285"/>
                <a:gd name="T83" fmla="*/ 178 h 344"/>
                <a:gd name="T84" fmla="*/ 169 w 285"/>
                <a:gd name="T85" fmla="*/ 173 h 344"/>
                <a:gd name="T86" fmla="*/ 163 w 285"/>
                <a:gd name="T87" fmla="*/ 169 h 344"/>
                <a:gd name="T88" fmla="*/ 159 w 285"/>
                <a:gd name="T89" fmla="*/ 165 h 344"/>
                <a:gd name="T90" fmla="*/ 151 w 285"/>
                <a:gd name="T91" fmla="*/ 161 h 344"/>
                <a:gd name="T92" fmla="*/ 144 w 285"/>
                <a:gd name="T93" fmla="*/ 161 h 344"/>
                <a:gd name="T94" fmla="*/ 136 w 285"/>
                <a:gd name="T95" fmla="*/ 164 h 344"/>
                <a:gd name="T96" fmla="*/ 131 w 285"/>
                <a:gd name="T97" fmla="*/ 175 h 344"/>
                <a:gd name="T98" fmla="*/ 0 w 285"/>
                <a:gd name="T99" fmla="*/ 294 h 344"/>
                <a:gd name="T100" fmla="*/ 33 w 285"/>
                <a:gd name="T101" fmla="*/ 256 h 344"/>
                <a:gd name="T102" fmla="*/ 67 w 285"/>
                <a:gd name="T103" fmla="*/ 219 h 344"/>
                <a:gd name="T104" fmla="*/ 101 w 285"/>
                <a:gd name="T105" fmla="*/ 182 h 344"/>
                <a:gd name="T106" fmla="*/ 138 w 285"/>
                <a:gd name="T107" fmla="*/ 144 h 344"/>
                <a:gd name="T108" fmla="*/ 172 w 285"/>
                <a:gd name="T109" fmla="*/ 106 h 344"/>
                <a:gd name="T110" fmla="*/ 210 w 285"/>
                <a:gd name="T111" fmla="*/ 68 h 344"/>
                <a:gd name="T112" fmla="*/ 247 w 285"/>
                <a:gd name="T113" fmla="*/ 33 h 344"/>
                <a:gd name="T114" fmla="*/ 285 w 285"/>
                <a:gd name="T115" fmla="*/ 0 h 34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85"/>
                <a:gd name="T175" fmla="*/ 0 h 344"/>
                <a:gd name="T176" fmla="*/ 285 w 285"/>
                <a:gd name="T177" fmla="*/ 344 h 34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85" h="344">
                  <a:moveTo>
                    <a:pt x="285" y="0"/>
                  </a:moveTo>
                  <a:lnTo>
                    <a:pt x="284" y="0"/>
                  </a:lnTo>
                  <a:lnTo>
                    <a:pt x="284" y="4"/>
                  </a:lnTo>
                  <a:lnTo>
                    <a:pt x="282" y="7"/>
                  </a:lnTo>
                  <a:lnTo>
                    <a:pt x="282" y="11"/>
                  </a:lnTo>
                  <a:lnTo>
                    <a:pt x="278" y="11"/>
                  </a:lnTo>
                  <a:lnTo>
                    <a:pt x="278" y="15"/>
                  </a:lnTo>
                  <a:lnTo>
                    <a:pt x="274" y="19"/>
                  </a:lnTo>
                  <a:lnTo>
                    <a:pt x="274" y="24"/>
                  </a:lnTo>
                  <a:lnTo>
                    <a:pt x="270" y="24"/>
                  </a:lnTo>
                  <a:lnTo>
                    <a:pt x="266" y="28"/>
                  </a:lnTo>
                  <a:lnTo>
                    <a:pt x="261" y="29"/>
                  </a:lnTo>
                  <a:lnTo>
                    <a:pt x="261" y="33"/>
                  </a:lnTo>
                  <a:lnTo>
                    <a:pt x="257" y="33"/>
                  </a:lnTo>
                  <a:lnTo>
                    <a:pt x="257" y="38"/>
                  </a:lnTo>
                  <a:lnTo>
                    <a:pt x="256" y="42"/>
                  </a:lnTo>
                  <a:lnTo>
                    <a:pt x="256" y="46"/>
                  </a:lnTo>
                  <a:lnTo>
                    <a:pt x="281" y="46"/>
                  </a:lnTo>
                  <a:lnTo>
                    <a:pt x="277" y="46"/>
                  </a:lnTo>
                  <a:lnTo>
                    <a:pt x="277" y="50"/>
                  </a:lnTo>
                  <a:lnTo>
                    <a:pt x="277" y="54"/>
                  </a:lnTo>
                  <a:lnTo>
                    <a:pt x="273" y="54"/>
                  </a:lnTo>
                  <a:lnTo>
                    <a:pt x="273" y="59"/>
                  </a:lnTo>
                  <a:lnTo>
                    <a:pt x="273" y="63"/>
                  </a:lnTo>
                  <a:lnTo>
                    <a:pt x="273" y="67"/>
                  </a:lnTo>
                  <a:lnTo>
                    <a:pt x="268" y="67"/>
                  </a:lnTo>
                  <a:lnTo>
                    <a:pt x="268" y="71"/>
                  </a:lnTo>
                  <a:lnTo>
                    <a:pt x="268" y="73"/>
                  </a:lnTo>
                  <a:lnTo>
                    <a:pt x="268" y="77"/>
                  </a:lnTo>
                  <a:lnTo>
                    <a:pt x="268" y="81"/>
                  </a:lnTo>
                  <a:lnTo>
                    <a:pt x="268" y="85"/>
                  </a:lnTo>
                  <a:lnTo>
                    <a:pt x="268" y="89"/>
                  </a:lnTo>
                  <a:lnTo>
                    <a:pt x="271" y="89"/>
                  </a:lnTo>
                  <a:lnTo>
                    <a:pt x="275" y="89"/>
                  </a:lnTo>
                  <a:lnTo>
                    <a:pt x="280" y="89"/>
                  </a:lnTo>
                  <a:lnTo>
                    <a:pt x="281" y="89"/>
                  </a:lnTo>
                  <a:lnTo>
                    <a:pt x="285" y="89"/>
                  </a:lnTo>
                  <a:lnTo>
                    <a:pt x="268" y="106"/>
                  </a:lnTo>
                  <a:lnTo>
                    <a:pt x="253" y="123"/>
                  </a:lnTo>
                  <a:lnTo>
                    <a:pt x="236" y="140"/>
                  </a:lnTo>
                  <a:lnTo>
                    <a:pt x="222" y="157"/>
                  </a:lnTo>
                  <a:lnTo>
                    <a:pt x="205" y="173"/>
                  </a:lnTo>
                  <a:lnTo>
                    <a:pt x="189" y="190"/>
                  </a:lnTo>
                  <a:lnTo>
                    <a:pt x="172" y="207"/>
                  </a:lnTo>
                  <a:lnTo>
                    <a:pt x="158" y="224"/>
                  </a:lnTo>
                  <a:lnTo>
                    <a:pt x="138" y="236"/>
                  </a:lnTo>
                  <a:lnTo>
                    <a:pt x="122" y="253"/>
                  </a:lnTo>
                  <a:lnTo>
                    <a:pt x="105" y="268"/>
                  </a:lnTo>
                  <a:lnTo>
                    <a:pt x="88" y="285"/>
                  </a:lnTo>
                  <a:lnTo>
                    <a:pt x="71" y="298"/>
                  </a:lnTo>
                  <a:lnTo>
                    <a:pt x="54" y="315"/>
                  </a:lnTo>
                  <a:lnTo>
                    <a:pt x="38" y="327"/>
                  </a:lnTo>
                  <a:lnTo>
                    <a:pt x="21" y="344"/>
                  </a:lnTo>
                  <a:lnTo>
                    <a:pt x="28" y="331"/>
                  </a:lnTo>
                  <a:lnTo>
                    <a:pt x="36" y="323"/>
                  </a:lnTo>
                  <a:lnTo>
                    <a:pt x="45" y="310"/>
                  </a:lnTo>
                  <a:lnTo>
                    <a:pt x="56" y="302"/>
                  </a:lnTo>
                  <a:lnTo>
                    <a:pt x="64" y="289"/>
                  </a:lnTo>
                  <a:lnTo>
                    <a:pt x="75" y="281"/>
                  </a:lnTo>
                  <a:lnTo>
                    <a:pt x="84" y="270"/>
                  </a:lnTo>
                  <a:lnTo>
                    <a:pt x="96" y="261"/>
                  </a:lnTo>
                  <a:lnTo>
                    <a:pt x="105" y="249"/>
                  </a:lnTo>
                  <a:lnTo>
                    <a:pt x="116" y="240"/>
                  </a:lnTo>
                  <a:lnTo>
                    <a:pt x="124" y="229"/>
                  </a:lnTo>
                  <a:lnTo>
                    <a:pt x="137" y="221"/>
                  </a:lnTo>
                  <a:lnTo>
                    <a:pt x="145" y="208"/>
                  </a:lnTo>
                  <a:lnTo>
                    <a:pt x="155" y="200"/>
                  </a:lnTo>
                  <a:lnTo>
                    <a:pt x="163" y="192"/>
                  </a:lnTo>
                  <a:lnTo>
                    <a:pt x="175" y="183"/>
                  </a:lnTo>
                  <a:lnTo>
                    <a:pt x="172" y="179"/>
                  </a:lnTo>
                  <a:lnTo>
                    <a:pt x="172" y="178"/>
                  </a:lnTo>
                  <a:lnTo>
                    <a:pt x="169" y="173"/>
                  </a:lnTo>
                  <a:lnTo>
                    <a:pt x="165" y="169"/>
                  </a:lnTo>
                  <a:lnTo>
                    <a:pt x="163" y="169"/>
                  </a:lnTo>
                  <a:lnTo>
                    <a:pt x="159" y="165"/>
                  </a:lnTo>
                  <a:lnTo>
                    <a:pt x="155" y="161"/>
                  </a:lnTo>
                  <a:lnTo>
                    <a:pt x="151" y="161"/>
                  </a:lnTo>
                  <a:lnTo>
                    <a:pt x="147" y="161"/>
                  </a:lnTo>
                  <a:lnTo>
                    <a:pt x="144" y="161"/>
                  </a:lnTo>
                  <a:lnTo>
                    <a:pt x="140" y="161"/>
                  </a:lnTo>
                  <a:lnTo>
                    <a:pt x="136" y="164"/>
                  </a:lnTo>
                  <a:lnTo>
                    <a:pt x="131" y="168"/>
                  </a:lnTo>
                  <a:lnTo>
                    <a:pt x="131" y="175"/>
                  </a:lnTo>
                  <a:lnTo>
                    <a:pt x="0" y="310"/>
                  </a:lnTo>
                  <a:lnTo>
                    <a:pt x="0" y="294"/>
                  </a:lnTo>
                  <a:lnTo>
                    <a:pt x="17" y="273"/>
                  </a:lnTo>
                  <a:lnTo>
                    <a:pt x="33" y="256"/>
                  </a:lnTo>
                  <a:lnTo>
                    <a:pt x="50" y="236"/>
                  </a:lnTo>
                  <a:lnTo>
                    <a:pt x="67" y="219"/>
                  </a:lnTo>
                  <a:lnTo>
                    <a:pt x="84" y="199"/>
                  </a:lnTo>
                  <a:lnTo>
                    <a:pt x="101" y="182"/>
                  </a:lnTo>
                  <a:lnTo>
                    <a:pt x="117" y="161"/>
                  </a:lnTo>
                  <a:lnTo>
                    <a:pt x="138" y="144"/>
                  </a:lnTo>
                  <a:lnTo>
                    <a:pt x="155" y="123"/>
                  </a:lnTo>
                  <a:lnTo>
                    <a:pt x="172" y="106"/>
                  </a:lnTo>
                  <a:lnTo>
                    <a:pt x="189" y="85"/>
                  </a:lnTo>
                  <a:lnTo>
                    <a:pt x="210" y="68"/>
                  </a:lnTo>
                  <a:lnTo>
                    <a:pt x="226" y="50"/>
                  </a:lnTo>
                  <a:lnTo>
                    <a:pt x="247" y="33"/>
                  </a:lnTo>
                  <a:lnTo>
                    <a:pt x="264" y="17"/>
                  </a:lnTo>
                  <a:lnTo>
                    <a:pt x="285"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2" name="Freeform 116"/>
            <p:cNvSpPr>
              <a:spLocks/>
            </p:cNvSpPr>
            <p:nvPr/>
          </p:nvSpPr>
          <p:spPr bwMode="auto">
            <a:xfrm>
              <a:off x="4290" y="1723"/>
              <a:ext cx="85" cy="128"/>
            </a:xfrm>
            <a:custGeom>
              <a:avLst/>
              <a:gdLst>
                <a:gd name="T0" fmla="*/ 85 w 85"/>
                <a:gd name="T1" fmla="*/ 128 h 128"/>
                <a:gd name="T2" fmla="*/ 77 w 85"/>
                <a:gd name="T3" fmla="*/ 119 h 128"/>
                <a:gd name="T4" fmla="*/ 73 w 85"/>
                <a:gd name="T5" fmla="*/ 111 h 128"/>
                <a:gd name="T6" fmla="*/ 66 w 85"/>
                <a:gd name="T7" fmla="*/ 103 h 128"/>
                <a:gd name="T8" fmla="*/ 61 w 85"/>
                <a:gd name="T9" fmla="*/ 96 h 128"/>
                <a:gd name="T10" fmla="*/ 53 w 85"/>
                <a:gd name="T11" fmla="*/ 87 h 128"/>
                <a:gd name="T12" fmla="*/ 49 w 85"/>
                <a:gd name="T13" fmla="*/ 79 h 128"/>
                <a:gd name="T14" fmla="*/ 43 w 85"/>
                <a:gd name="T15" fmla="*/ 70 h 128"/>
                <a:gd name="T16" fmla="*/ 39 w 85"/>
                <a:gd name="T17" fmla="*/ 66 h 128"/>
                <a:gd name="T18" fmla="*/ 31 w 85"/>
                <a:gd name="T19" fmla="*/ 58 h 128"/>
                <a:gd name="T20" fmla="*/ 26 w 85"/>
                <a:gd name="T21" fmla="*/ 49 h 128"/>
                <a:gd name="T22" fmla="*/ 21 w 85"/>
                <a:gd name="T23" fmla="*/ 41 h 128"/>
                <a:gd name="T24" fmla="*/ 17 w 85"/>
                <a:gd name="T25" fmla="*/ 33 h 128"/>
                <a:gd name="T26" fmla="*/ 11 w 85"/>
                <a:gd name="T27" fmla="*/ 24 h 128"/>
                <a:gd name="T28" fmla="*/ 7 w 85"/>
                <a:gd name="T29" fmla="*/ 16 h 128"/>
                <a:gd name="T30" fmla="*/ 3 w 85"/>
                <a:gd name="T31" fmla="*/ 7 h 128"/>
                <a:gd name="T32" fmla="*/ 0 w 85"/>
                <a:gd name="T33" fmla="*/ 0 h 128"/>
                <a:gd name="T34" fmla="*/ 4 w 85"/>
                <a:gd name="T35" fmla="*/ 5 h 128"/>
                <a:gd name="T36" fmla="*/ 11 w 85"/>
                <a:gd name="T37" fmla="*/ 13 h 128"/>
                <a:gd name="T38" fmla="*/ 15 w 85"/>
                <a:gd name="T39" fmla="*/ 19 h 128"/>
                <a:gd name="T40" fmla="*/ 24 w 85"/>
                <a:gd name="T41" fmla="*/ 27 h 128"/>
                <a:gd name="T42" fmla="*/ 28 w 85"/>
                <a:gd name="T43" fmla="*/ 34 h 128"/>
                <a:gd name="T44" fmla="*/ 32 w 85"/>
                <a:gd name="T45" fmla="*/ 42 h 128"/>
                <a:gd name="T46" fmla="*/ 36 w 85"/>
                <a:gd name="T47" fmla="*/ 51 h 128"/>
                <a:gd name="T48" fmla="*/ 45 w 85"/>
                <a:gd name="T49" fmla="*/ 59 h 128"/>
                <a:gd name="T50" fmla="*/ 49 w 85"/>
                <a:gd name="T51" fmla="*/ 68 h 128"/>
                <a:gd name="T52" fmla="*/ 53 w 85"/>
                <a:gd name="T53" fmla="*/ 76 h 128"/>
                <a:gd name="T54" fmla="*/ 57 w 85"/>
                <a:gd name="T55" fmla="*/ 84 h 128"/>
                <a:gd name="T56" fmla="*/ 64 w 85"/>
                <a:gd name="T57" fmla="*/ 93 h 128"/>
                <a:gd name="T58" fmla="*/ 68 w 85"/>
                <a:gd name="T59" fmla="*/ 101 h 128"/>
                <a:gd name="T60" fmla="*/ 73 w 85"/>
                <a:gd name="T61" fmla="*/ 110 h 128"/>
                <a:gd name="T62" fmla="*/ 77 w 85"/>
                <a:gd name="T63" fmla="*/ 118 h 128"/>
                <a:gd name="T64" fmla="*/ 85 w 85"/>
                <a:gd name="T65" fmla="*/ 128 h 128"/>
                <a:gd name="T66" fmla="*/ 85 w 85"/>
                <a:gd name="T67" fmla="*/ 128 h 1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8"/>
                <a:gd name="T104" fmla="*/ 85 w 85"/>
                <a:gd name="T105" fmla="*/ 128 h 1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8">
                  <a:moveTo>
                    <a:pt x="85" y="128"/>
                  </a:moveTo>
                  <a:lnTo>
                    <a:pt x="77" y="119"/>
                  </a:lnTo>
                  <a:lnTo>
                    <a:pt x="73" y="111"/>
                  </a:lnTo>
                  <a:lnTo>
                    <a:pt x="66" y="103"/>
                  </a:lnTo>
                  <a:lnTo>
                    <a:pt x="61" y="96"/>
                  </a:lnTo>
                  <a:lnTo>
                    <a:pt x="53" y="87"/>
                  </a:lnTo>
                  <a:lnTo>
                    <a:pt x="49" y="79"/>
                  </a:lnTo>
                  <a:lnTo>
                    <a:pt x="43" y="70"/>
                  </a:lnTo>
                  <a:lnTo>
                    <a:pt x="39" y="66"/>
                  </a:lnTo>
                  <a:lnTo>
                    <a:pt x="31" y="58"/>
                  </a:lnTo>
                  <a:lnTo>
                    <a:pt x="26" y="49"/>
                  </a:lnTo>
                  <a:lnTo>
                    <a:pt x="21" y="41"/>
                  </a:lnTo>
                  <a:lnTo>
                    <a:pt x="17" y="33"/>
                  </a:lnTo>
                  <a:lnTo>
                    <a:pt x="11" y="24"/>
                  </a:lnTo>
                  <a:lnTo>
                    <a:pt x="7" y="16"/>
                  </a:lnTo>
                  <a:lnTo>
                    <a:pt x="3" y="7"/>
                  </a:lnTo>
                  <a:lnTo>
                    <a:pt x="0" y="0"/>
                  </a:lnTo>
                  <a:lnTo>
                    <a:pt x="4" y="5"/>
                  </a:lnTo>
                  <a:lnTo>
                    <a:pt x="11" y="13"/>
                  </a:lnTo>
                  <a:lnTo>
                    <a:pt x="15" y="19"/>
                  </a:lnTo>
                  <a:lnTo>
                    <a:pt x="24" y="27"/>
                  </a:lnTo>
                  <a:lnTo>
                    <a:pt x="28" y="34"/>
                  </a:lnTo>
                  <a:lnTo>
                    <a:pt x="32" y="42"/>
                  </a:lnTo>
                  <a:lnTo>
                    <a:pt x="36" y="51"/>
                  </a:lnTo>
                  <a:lnTo>
                    <a:pt x="45" y="59"/>
                  </a:lnTo>
                  <a:lnTo>
                    <a:pt x="49" y="68"/>
                  </a:lnTo>
                  <a:lnTo>
                    <a:pt x="53" y="76"/>
                  </a:lnTo>
                  <a:lnTo>
                    <a:pt x="57" y="84"/>
                  </a:lnTo>
                  <a:lnTo>
                    <a:pt x="64" y="93"/>
                  </a:lnTo>
                  <a:lnTo>
                    <a:pt x="68" y="101"/>
                  </a:lnTo>
                  <a:lnTo>
                    <a:pt x="73" y="110"/>
                  </a:lnTo>
                  <a:lnTo>
                    <a:pt x="77" y="118"/>
                  </a:lnTo>
                  <a:lnTo>
                    <a:pt x="85" y="12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3" name="Freeform 117"/>
            <p:cNvSpPr>
              <a:spLocks/>
            </p:cNvSpPr>
            <p:nvPr/>
          </p:nvSpPr>
          <p:spPr bwMode="auto">
            <a:xfrm>
              <a:off x="4265" y="1725"/>
              <a:ext cx="21" cy="19"/>
            </a:xfrm>
            <a:custGeom>
              <a:avLst/>
              <a:gdLst>
                <a:gd name="T0" fmla="*/ 21 w 21"/>
                <a:gd name="T1" fmla="*/ 19 h 19"/>
                <a:gd name="T2" fmla="*/ 16 w 21"/>
                <a:gd name="T3" fmla="*/ 19 h 19"/>
                <a:gd name="T4" fmla="*/ 0 w 21"/>
                <a:gd name="T5" fmla="*/ 3 h 19"/>
                <a:gd name="T6" fmla="*/ 0 w 21"/>
                <a:gd name="T7" fmla="*/ 0 h 19"/>
                <a:gd name="T8" fmla="*/ 1 w 21"/>
                <a:gd name="T9" fmla="*/ 0 h 19"/>
                <a:gd name="T10" fmla="*/ 1 w 21"/>
                <a:gd name="T11" fmla="*/ 0 h 19"/>
                <a:gd name="T12" fmla="*/ 5 w 21"/>
                <a:gd name="T13" fmla="*/ 0 h 19"/>
                <a:gd name="T14" fmla="*/ 5 w 21"/>
                <a:gd name="T15" fmla="*/ 0 h 19"/>
                <a:gd name="T16" fmla="*/ 8 w 21"/>
                <a:gd name="T17" fmla="*/ 1 h 19"/>
                <a:gd name="T18" fmla="*/ 8 w 21"/>
                <a:gd name="T19" fmla="*/ 1 h 19"/>
                <a:gd name="T20" fmla="*/ 12 w 21"/>
                <a:gd name="T21" fmla="*/ 5 h 19"/>
                <a:gd name="T22" fmla="*/ 12 w 21"/>
                <a:gd name="T23" fmla="*/ 5 h 19"/>
                <a:gd name="T24" fmla="*/ 12 w 21"/>
                <a:gd name="T25" fmla="*/ 7 h 19"/>
                <a:gd name="T26" fmla="*/ 12 w 21"/>
                <a:gd name="T27" fmla="*/ 7 h 19"/>
                <a:gd name="T28" fmla="*/ 16 w 21"/>
                <a:gd name="T29" fmla="*/ 11 h 19"/>
                <a:gd name="T30" fmla="*/ 16 w 21"/>
                <a:gd name="T31" fmla="*/ 11 h 19"/>
                <a:gd name="T32" fmla="*/ 16 w 21"/>
                <a:gd name="T33" fmla="*/ 15 h 19"/>
                <a:gd name="T34" fmla="*/ 16 w 21"/>
                <a:gd name="T35" fmla="*/ 15 h 19"/>
                <a:gd name="T36" fmla="*/ 21 w 21"/>
                <a:gd name="T37" fmla="*/ 19 h 19"/>
                <a:gd name="T38" fmla="*/ 21 w 21"/>
                <a:gd name="T39" fmla="*/ 19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19"/>
                <a:gd name="T62" fmla="*/ 21 w 21"/>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19">
                  <a:moveTo>
                    <a:pt x="21" y="19"/>
                  </a:moveTo>
                  <a:lnTo>
                    <a:pt x="16" y="19"/>
                  </a:lnTo>
                  <a:lnTo>
                    <a:pt x="0" y="3"/>
                  </a:lnTo>
                  <a:lnTo>
                    <a:pt x="0" y="0"/>
                  </a:lnTo>
                  <a:lnTo>
                    <a:pt x="1" y="0"/>
                  </a:lnTo>
                  <a:lnTo>
                    <a:pt x="5" y="0"/>
                  </a:lnTo>
                  <a:lnTo>
                    <a:pt x="8" y="1"/>
                  </a:lnTo>
                  <a:lnTo>
                    <a:pt x="12" y="5"/>
                  </a:lnTo>
                  <a:lnTo>
                    <a:pt x="12" y="7"/>
                  </a:lnTo>
                  <a:lnTo>
                    <a:pt x="16" y="11"/>
                  </a:lnTo>
                  <a:lnTo>
                    <a:pt x="16" y="15"/>
                  </a:lnTo>
                  <a:lnTo>
                    <a:pt x="21" y="1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4" name="Freeform 118"/>
            <p:cNvSpPr>
              <a:spLocks/>
            </p:cNvSpPr>
            <p:nvPr/>
          </p:nvSpPr>
          <p:spPr bwMode="auto">
            <a:xfrm>
              <a:off x="4073" y="1816"/>
              <a:ext cx="29" cy="26"/>
            </a:xfrm>
            <a:custGeom>
              <a:avLst/>
              <a:gdLst>
                <a:gd name="T0" fmla="*/ 29 w 29"/>
                <a:gd name="T1" fmla="*/ 26 h 26"/>
                <a:gd name="T2" fmla="*/ 25 w 29"/>
                <a:gd name="T3" fmla="*/ 24 h 26"/>
                <a:gd name="T4" fmla="*/ 25 w 29"/>
                <a:gd name="T5" fmla="*/ 24 h 26"/>
                <a:gd name="T6" fmla="*/ 21 w 29"/>
                <a:gd name="T7" fmla="*/ 24 h 26"/>
                <a:gd name="T8" fmla="*/ 21 w 29"/>
                <a:gd name="T9" fmla="*/ 24 h 26"/>
                <a:gd name="T10" fmla="*/ 17 w 29"/>
                <a:gd name="T11" fmla="*/ 19 h 26"/>
                <a:gd name="T12" fmla="*/ 17 w 29"/>
                <a:gd name="T13" fmla="*/ 19 h 26"/>
                <a:gd name="T14" fmla="*/ 13 w 29"/>
                <a:gd name="T15" fmla="*/ 19 h 26"/>
                <a:gd name="T16" fmla="*/ 13 w 29"/>
                <a:gd name="T17" fmla="*/ 19 h 26"/>
                <a:gd name="T18" fmla="*/ 8 w 29"/>
                <a:gd name="T19" fmla="*/ 15 h 26"/>
                <a:gd name="T20" fmla="*/ 7 w 29"/>
                <a:gd name="T21" fmla="*/ 14 h 26"/>
                <a:gd name="T22" fmla="*/ 3 w 29"/>
                <a:gd name="T23" fmla="*/ 10 h 26"/>
                <a:gd name="T24" fmla="*/ 3 w 29"/>
                <a:gd name="T25" fmla="*/ 10 h 26"/>
                <a:gd name="T26" fmla="*/ 0 w 29"/>
                <a:gd name="T27" fmla="*/ 5 h 26"/>
                <a:gd name="T28" fmla="*/ 0 w 29"/>
                <a:gd name="T29" fmla="*/ 4 h 26"/>
                <a:gd name="T30" fmla="*/ 0 w 29"/>
                <a:gd name="T31" fmla="*/ 0 h 26"/>
                <a:gd name="T32" fmla="*/ 0 w 29"/>
                <a:gd name="T33" fmla="*/ 0 h 26"/>
                <a:gd name="T34" fmla="*/ 0 w 29"/>
                <a:gd name="T35" fmla="*/ 0 h 26"/>
                <a:gd name="T36" fmla="*/ 1 w 29"/>
                <a:gd name="T37" fmla="*/ 3 h 26"/>
                <a:gd name="T38" fmla="*/ 1 w 29"/>
                <a:gd name="T39" fmla="*/ 3 h 26"/>
                <a:gd name="T40" fmla="*/ 6 w 29"/>
                <a:gd name="T41" fmla="*/ 7 h 26"/>
                <a:gd name="T42" fmla="*/ 6 w 29"/>
                <a:gd name="T43" fmla="*/ 7 h 26"/>
                <a:gd name="T44" fmla="*/ 10 w 29"/>
                <a:gd name="T45" fmla="*/ 8 h 26"/>
                <a:gd name="T46" fmla="*/ 10 w 29"/>
                <a:gd name="T47" fmla="*/ 8 h 26"/>
                <a:gd name="T48" fmla="*/ 14 w 29"/>
                <a:gd name="T49" fmla="*/ 12 h 26"/>
                <a:gd name="T50" fmla="*/ 14 w 29"/>
                <a:gd name="T51" fmla="*/ 12 h 26"/>
                <a:gd name="T52" fmla="*/ 17 w 29"/>
                <a:gd name="T53" fmla="*/ 12 h 26"/>
                <a:gd name="T54" fmla="*/ 17 w 29"/>
                <a:gd name="T55" fmla="*/ 12 h 26"/>
                <a:gd name="T56" fmla="*/ 21 w 29"/>
                <a:gd name="T57" fmla="*/ 17 h 26"/>
                <a:gd name="T58" fmla="*/ 21 w 29"/>
                <a:gd name="T59" fmla="*/ 17 h 26"/>
                <a:gd name="T60" fmla="*/ 25 w 29"/>
                <a:gd name="T61" fmla="*/ 21 h 26"/>
                <a:gd name="T62" fmla="*/ 25 w 29"/>
                <a:gd name="T63" fmla="*/ 22 h 26"/>
                <a:gd name="T64" fmla="*/ 29 w 29"/>
                <a:gd name="T65" fmla="*/ 26 h 26"/>
                <a:gd name="T66" fmla="*/ 29 w 29"/>
                <a:gd name="T67" fmla="*/ 26 h 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26"/>
                <a:gd name="T104" fmla="*/ 29 w 29"/>
                <a:gd name="T105" fmla="*/ 26 h 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26">
                  <a:moveTo>
                    <a:pt x="29" y="26"/>
                  </a:moveTo>
                  <a:lnTo>
                    <a:pt x="25" y="24"/>
                  </a:lnTo>
                  <a:lnTo>
                    <a:pt x="21" y="24"/>
                  </a:lnTo>
                  <a:lnTo>
                    <a:pt x="17" y="19"/>
                  </a:lnTo>
                  <a:lnTo>
                    <a:pt x="13" y="19"/>
                  </a:lnTo>
                  <a:lnTo>
                    <a:pt x="8" y="15"/>
                  </a:lnTo>
                  <a:lnTo>
                    <a:pt x="7" y="14"/>
                  </a:lnTo>
                  <a:lnTo>
                    <a:pt x="3" y="10"/>
                  </a:lnTo>
                  <a:lnTo>
                    <a:pt x="0" y="5"/>
                  </a:lnTo>
                  <a:lnTo>
                    <a:pt x="0" y="4"/>
                  </a:lnTo>
                  <a:lnTo>
                    <a:pt x="0" y="0"/>
                  </a:lnTo>
                  <a:lnTo>
                    <a:pt x="1" y="3"/>
                  </a:lnTo>
                  <a:lnTo>
                    <a:pt x="6" y="7"/>
                  </a:lnTo>
                  <a:lnTo>
                    <a:pt x="10" y="8"/>
                  </a:lnTo>
                  <a:lnTo>
                    <a:pt x="14" y="12"/>
                  </a:lnTo>
                  <a:lnTo>
                    <a:pt x="17" y="12"/>
                  </a:lnTo>
                  <a:lnTo>
                    <a:pt x="21" y="17"/>
                  </a:lnTo>
                  <a:lnTo>
                    <a:pt x="25" y="21"/>
                  </a:lnTo>
                  <a:lnTo>
                    <a:pt x="25" y="22"/>
                  </a:lnTo>
                  <a:lnTo>
                    <a:pt x="29" y="2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5" name="Freeform 119"/>
            <p:cNvSpPr>
              <a:spLocks/>
            </p:cNvSpPr>
            <p:nvPr/>
          </p:nvSpPr>
          <p:spPr bwMode="auto">
            <a:xfrm>
              <a:off x="5280" y="1820"/>
              <a:ext cx="258" cy="243"/>
            </a:xfrm>
            <a:custGeom>
              <a:avLst/>
              <a:gdLst>
                <a:gd name="T0" fmla="*/ 246 w 258"/>
                <a:gd name="T1" fmla="*/ 13 h 243"/>
                <a:gd name="T2" fmla="*/ 238 w 258"/>
                <a:gd name="T3" fmla="*/ 17 h 243"/>
                <a:gd name="T4" fmla="*/ 235 w 258"/>
                <a:gd name="T5" fmla="*/ 25 h 243"/>
                <a:gd name="T6" fmla="*/ 227 w 258"/>
                <a:gd name="T7" fmla="*/ 27 h 243"/>
                <a:gd name="T8" fmla="*/ 223 w 258"/>
                <a:gd name="T9" fmla="*/ 35 h 243"/>
                <a:gd name="T10" fmla="*/ 221 w 258"/>
                <a:gd name="T11" fmla="*/ 39 h 243"/>
                <a:gd name="T12" fmla="*/ 221 w 258"/>
                <a:gd name="T13" fmla="*/ 42 h 243"/>
                <a:gd name="T14" fmla="*/ 221 w 258"/>
                <a:gd name="T15" fmla="*/ 42 h 243"/>
                <a:gd name="T16" fmla="*/ 225 w 258"/>
                <a:gd name="T17" fmla="*/ 43 h 243"/>
                <a:gd name="T18" fmla="*/ 230 w 258"/>
                <a:gd name="T19" fmla="*/ 43 h 243"/>
                <a:gd name="T20" fmla="*/ 238 w 258"/>
                <a:gd name="T21" fmla="*/ 48 h 243"/>
                <a:gd name="T22" fmla="*/ 234 w 258"/>
                <a:gd name="T23" fmla="*/ 50 h 243"/>
                <a:gd name="T24" fmla="*/ 235 w 258"/>
                <a:gd name="T25" fmla="*/ 59 h 243"/>
                <a:gd name="T26" fmla="*/ 239 w 258"/>
                <a:gd name="T27" fmla="*/ 63 h 243"/>
                <a:gd name="T28" fmla="*/ 246 w 258"/>
                <a:gd name="T29" fmla="*/ 67 h 243"/>
                <a:gd name="T30" fmla="*/ 251 w 258"/>
                <a:gd name="T31" fmla="*/ 68 h 243"/>
                <a:gd name="T32" fmla="*/ 258 w 258"/>
                <a:gd name="T33" fmla="*/ 87 h 243"/>
                <a:gd name="T34" fmla="*/ 253 w 258"/>
                <a:gd name="T35" fmla="*/ 106 h 243"/>
                <a:gd name="T36" fmla="*/ 249 w 258"/>
                <a:gd name="T37" fmla="*/ 126 h 243"/>
                <a:gd name="T38" fmla="*/ 237 w 258"/>
                <a:gd name="T39" fmla="*/ 138 h 243"/>
                <a:gd name="T40" fmla="*/ 231 w 258"/>
                <a:gd name="T41" fmla="*/ 154 h 243"/>
                <a:gd name="T42" fmla="*/ 221 w 258"/>
                <a:gd name="T43" fmla="*/ 171 h 243"/>
                <a:gd name="T44" fmla="*/ 202 w 258"/>
                <a:gd name="T45" fmla="*/ 189 h 243"/>
                <a:gd name="T46" fmla="*/ 176 w 258"/>
                <a:gd name="T47" fmla="*/ 201 h 243"/>
                <a:gd name="T48" fmla="*/ 154 w 258"/>
                <a:gd name="T49" fmla="*/ 218 h 243"/>
                <a:gd name="T50" fmla="*/ 129 w 258"/>
                <a:gd name="T51" fmla="*/ 231 h 243"/>
                <a:gd name="T52" fmla="*/ 107 w 258"/>
                <a:gd name="T53" fmla="*/ 243 h 243"/>
                <a:gd name="T54" fmla="*/ 111 w 258"/>
                <a:gd name="T55" fmla="*/ 204 h 243"/>
                <a:gd name="T56" fmla="*/ 116 w 258"/>
                <a:gd name="T57" fmla="*/ 199 h 243"/>
                <a:gd name="T58" fmla="*/ 120 w 258"/>
                <a:gd name="T59" fmla="*/ 190 h 243"/>
                <a:gd name="T60" fmla="*/ 127 w 258"/>
                <a:gd name="T61" fmla="*/ 186 h 243"/>
                <a:gd name="T62" fmla="*/ 132 w 258"/>
                <a:gd name="T63" fmla="*/ 178 h 243"/>
                <a:gd name="T64" fmla="*/ 140 w 258"/>
                <a:gd name="T65" fmla="*/ 175 h 243"/>
                <a:gd name="T66" fmla="*/ 127 w 258"/>
                <a:gd name="T67" fmla="*/ 169 h 243"/>
                <a:gd name="T68" fmla="*/ 122 w 258"/>
                <a:gd name="T69" fmla="*/ 169 h 243"/>
                <a:gd name="T70" fmla="*/ 113 w 258"/>
                <a:gd name="T71" fmla="*/ 166 h 243"/>
                <a:gd name="T72" fmla="*/ 112 w 258"/>
                <a:gd name="T73" fmla="*/ 166 h 243"/>
                <a:gd name="T74" fmla="*/ 111 w 258"/>
                <a:gd name="T75" fmla="*/ 158 h 243"/>
                <a:gd name="T76" fmla="*/ 98 w 258"/>
                <a:gd name="T77" fmla="*/ 161 h 243"/>
                <a:gd name="T78" fmla="*/ 81 w 258"/>
                <a:gd name="T79" fmla="*/ 172 h 243"/>
                <a:gd name="T80" fmla="*/ 69 w 258"/>
                <a:gd name="T81" fmla="*/ 185 h 243"/>
                <a:gd name="T82" fmla="*/ 53 w 258"/>
                <a:gd name="T83" fmla="*/ 190 h 243"/>
                <a:gd name="T84" fmla="*/ 41 w 258"/>
                <a:gd name="T85" fmla="*/ 192 h 243"/>
                <a:gd name="T86" fmla="*/ 4 w 258"/>
                <a:gd name="T87" fmla="*/ 208 h 243"/>
                <a:gd name="T88" fmla="*/ 251 w 258"/>
                <a:gd name="T89" fmla="*/ 10 h 2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8"/>
                <a:gd name="T136" fmla="*/ 0 h 243"/>
                <a:gd name="T137" fmla="*/ 258 w 258"/>
                <a:gd name="T138" fmla="*/ 243 h 2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8" h="243">
                  <a:moveTo>
                    <a:pt x="251" y="10"/>
                  </a:moveTo>
                  <a:lnTo>
                    <a:pt x="246" y="10"/>
                  </a:lnTo>
                  <a:lnTo>
                    <a:pt x="246" y="13"/>
                  </a:lnTo>
                  <a:lnTo>
                    <a:pt x="242" y="13"/>
                  </a:lnTo>
                  <a:lnTo>
                    <a:pt x="242" y="17"/>
                  </a:lnTo>
                  <a:lnTo>
                    <a:pt x="238" y="17"/>
                  </a:lnTo>
                  <a:lnTo>
                    <a:pt x="238" y="21"/>
                  </a:lnTo>
                  <a:lnTo>
                    <a:pt x="235" y="21"/>
                  </a:lnTo>
                  <a:lnTo>
                    <a:pt x="235" y="25"/>
                  </a:lnTo>
                  <a:lnTo>
                    <a:pt x="231" y="25"/>
                  </a:lnTo>
                  <a:lnTo>
                    <a:pt x="231" y="27"/>
                  </a:lnTo>
                  <a:lnTo>
                    <a:pt x="227" y="27"/>
                  </a:lnTo>
                  <a:lnTo>
                    <a:pt x="227" y="31"/>
                  </a:lnTo>
                  <a:lnTo>
                    <a:pt x="223" y="31"/>
                  </a:lnTo>
                  <a:lnTo>
                    <a:pt x="223" y="35"/>
                  </a:lnTo>
                  <a:lnTo>
                    <a:pt x="221" y="35"/>
                  </a:lnTo>
                  <a:lnTo>
                    <a:pt x="221" y="39"/>
                  </a:lnTo>
                  <a:lnTo>
                    <a:pt x="221" y="42"/>
                  </a:lnTo>
                  <a:lnTo>
                    <a:pt x="225" y="43"/>
                  </a:lnTo>
                  <a:lnTo>
                    <a:pt x="230" y="43"/>
                  </a:lnTo>
                  <a:lnTo>
                    <a:pt x="234" y="43"/>
                  </a:lnTo>
                  <a:lnTo>
                    <a:pt x="238" y="48"/>
                  </a:lnTo>
                  <a:lnTo>
                    <a:pt x="234" y="48"/>
                  </a:lnTo>
                  <a:lnTo>
                    <a:pt x="234" y="50"/>
                  </a:lnTo>
                  <a:lnTo>
                    <a:pt x="234" y="54"/>
                  </a:lnTo>
                  <a:lnTo>
                    <a:pt x="235" y="59"/>
                  </a:lnTo>
                  <a:lnTo>
                    <a:pt x="239" y="63"/>
                  </a:lnTo>
                  <a:lnTo>
                    <a:pt x="242" y="63"/>
                  </a:lnTo>
                  <a:lnTo>
                    <a:pt x="246" y="67"/>
                  </a:lnTo>
                  <a:lnTo>
                    <a:pt x="251" y="68"/>
                  </a:lnTo>
                  <a:lnTo>
                    <a:pt x="255" y="73"/>
                  </a:lnTo>
                  <a:lnTo>
                    <a:pt x="255" y="78"/>
                  </a:lnTo>
                  <a:lnTo>
                    <a:pt x="258" y="87"/>
                  </a:lnTo>
                  <a:lnTo>
                    <a:pt x="258" y="94"/>
                  </a:lnTo>
                  <a:lnTo>
                    <a:pt x="258" y="102"/>
                  </a:lnTo>
                  <a:lnTo>
                    <a:pt x="253" y="106"/>
                  </a:lnTo>
                  <a:lnTo>
                    <a:pt x="253" y="113"/>
                  </a:lnTo>
                  <a:lnTo>
                    <a:pt x="249" y="117"/>
                  </a:lnTo>
                  <a:lnTo>
                    <a:pt x="249" y="126"/>
                  </a:lnTo>
                  <a:lnTo>
                    <a:pt x="245" y="130"/>
                  </a:lnTo>
                  <a:lnTo>
                    <a:pt x="241" y="134"/>
                  </a:lnTo>
                  <a:lnTo>
                    <a:pt x="237" y="138"/>
                  </a:lnTo>
                  <a:lnTo>
                    <a:pt x="235" y="144"/>
                  </a:lnTo>
                  <a:lnTo>
                    <a:pt x="231" y="148"/>
                  </a:lnTo>
                  <a:lnTo>
                    <a:pt x="231" y="154"/>
                  </a:lnTo>
                  <a:lnTo>
                    <a:pt x="230" y="158"/>
                  </a:lnTo>
                  <a:lnTo>
                    <a:pt x="230" y="166"/>
                  </a:lnTo>
                  <a:lnTo>
                    <a:pt x="221" y="171"/>
                  </a:lnTo>
                  <a:lnTo>
                    <a:pt x="214" y="176"/>
                  </a:lnTo>
                  <a:lnTo>
                    <a:pt x="206" y="180"/>
                  </a:lnTo>
                  <a:lnTo>
                    <a:pt x="202" y="189"/>
                  </a:lnTo>
                  <a:lnTo>
                    <a:pt x="193" y="193"/>
                  </a:lnTo>
                  <a:lnTo>
                    <a:pt x="185" y="197"/>
                  </a:lnTo>
                  <a:lnTo>
                    <a:pt x="176" y="201"/>
                  </a:lnTo>
                  <a:lnTo>
                    <a:pt x="171" y="210"/>
                  </a:lnTo>
                  <a:lnTo>
                    <a:pt x="162" y="214"/>
                  </a:lnTo>
                  <a:lnTo>
                    <a:pt x="154" y="218"/>
                  </a:lnTo>
                  <a:lnTo>
                    <a:pt x="146" y="222"/>
                  </a:lnTo>
                  <a:lnTo>
                    <a:pt x="137" y="227"/>
                  </a:lnTo>
                  <a:lnTo>
                    <a:pt x="129" y="231"/>
                  </a:lnTo>
                  <a:lnTo>
                    <a:pt x="120" y="235"/>
                  </a:lnTo>
                  <a:lnTo>
                    <a:pt x="112" y="239"/>
                  </a:lnTo>
                  <a:lnTo>
                    <a:pt x="107" y="243"/>
                  </a:lnTo>
                  <a:lnTo>
                    <a:pt x="123" y="217"/>
                  </a:lnTo>
                  <a:lnTo>
                    <a:pt x="111" y="208"/>
                  </a:lnTo>
                  <a:lnTo>
                    <a:pt x="111" y="204"/>
                  </a:lnTo>
                  <a:lnTo>
                    <a:pt x="112" y="203"/>
                  </a:lnTo>
                  <a:lnTo>
                    <a:pt x="112" y="199"/>
                  </a:lnTo>
                  <a:lnTo>
                    <a:pt x="116" y="199"/>
                  </a:lnTo>
                  <a:lnTo>
                    <a:pt x="116" y="194"/>
                  </a:lnTo>
                  <a:lnTo>
                    <a:pt x="120" y="194"/>
                  </a:lnTo>
                  <a:lnTo>
                    <a:pt x="120" y="190"/>
                  </a:lnTo>
                  <a:lnTo>
                    <a:pt x="125" y="190"/>
                  </a:lnTo>
                  <a:lnTo>
                    <a:pt x="125" y="186"/>
                  </a:lnTo>
                  <a:lnTo>
                    <a:pt x="127" y="186"/>
                  </a:lnTo>
                  <a:lnTo>
                    <a:pt x="127" y="182"/>
                  </a:lnTo>
                  <a:lnTo>
                    <a:pt x="132" y="182"/>
                  </a:lnTo>
                  <a:lnTo>
                    <a:pt x="132" y="178"/>
                  </a:lnTo>
                  <a:lnTo>
                    <a:pt x="136" y="178"/>
                  </a:lnTo>
                  <a:lnTo>
                    <a:pt x="136" y="175"/>
                  </a:lnTo>
                  <a:lnTo>
                    <a:pt x="140" y="175"/>
                  </a:lnTo>
                  <a:lnTo>
                    <a:pt x="136" y="171"/>
                  </a:lnTo>
                  <a:lnTo>
                    <a:pt x="132" y="171"/>
                  </a:lnTo>
                  <a:lnTo>
                    <a:pt x="127" y="169"/>
                  </a:lnTo>
                  <a:lnTo>
                    <a:pt x="123" y="169"/>
                  </a:lnTo>
                  <a:lnTo>
                    <a:pt x="122" y="169"/>
                  </a:lnTo>
                  <a:lnTo>
                    <a:pt x="118" y="169"/>
                  </a:lnTo>
                  <a:lnTo>
                    <a:pt x="113" y="166"/>
                  </a:lnTo>
                  <a:lnTo>
                    <a:pt x="112" y="166"/>
                  </a:lnTo>
                  <a:lnTo>
                    <a:pt x="111" y="162"/>
                  </a:lnTo>
                  <a:lnTo>
                    <a:pt x="111" y="158"/>
                  </a:lnTo>
                  <a:lnTo>
                    <a:pt x="102" y="158"/>
                  </a:lnTo>
                  <a:lnTo>
                    <a:pt x="98" y="161"/>
                  </a:lnTo>
                  <a:lnTo>
                    <a:pt x="94" y="164"/>
                  </a:lnTo>
                  <a:lnTo>
                    <a:pt x="90" y="168"/>
                  </a:lnTo>
                  <a:lnTo>
                    <a:pt x="81" y="172"/>
                  </a:lnTo>
                  <a:lnTo>
                    <a:pt x="77" y="176"/>
                  </a:lnTo>
                  <a:lnTo>
                    <a:pt x="73" y="180"/>
                  </a:lnTo>
                  <a:lnTo>
                    <a:pt x="69" y="185"/>
                  </a:lnTo>
                  <a:lnTo>
                    <a:pt x="62" y="185"/>
                  </a:lnTo>
                  <a:lnTo>
                    <a:pt x="58" y="189"/>
                  </a:lnTo>
                  <a:lnTo>
                    <a:pt x="53" y="190"/>
                  </a:lnTo>
                  <a:lnTo>
                    <a:pt x="49" y="193"/>
                  </a:lnTo>
                  <a:lnTo>
                    <a:pt x="45" y="192"/>
                  </a:lnTo>
                  <a:lnTo>
                    <a:pt x="41" y="192"/>
                  </a:lnTo>
                  <a:lnTo>
                    <a:pt x="37" y="189"/>
                  </a:lnTo>
                  <a:lnTo>
                    <a:pt x="34" y="187"/>
                  </a:lnTo>
                  <a:lnTo>
                    <a:pt x="4" y="208"/>
                  </a:lnTo>
                  <a:lnTo>
                    <a:pt x="0" y="204"/>
                  </a:lnTo>
                  <a:lnTo>
                    <a:pt x="242" y="0"/>
                  </a:lnTo>
                  <a:lnTo>
                    <a:pt x="251" y="10"/>
                  </a:lnTo>
                  <a:close/>
                </a:path>
              </a:pathLst>
            </a:custGeom>
            <a:solidFill>
              <a:srgbClr val="6700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6" name="Freeform 120"/>
            <p:cNvSpPr>
              <a:spLocks/>
            </p:cNvSpPr>
            <p:nvPr/>
          </p:nvSpPr>
          <p:spPr bwMode="auto">
            <a:xfrm>
              <a:off x="4225" y="1868"/>
              <a:ext cx="40" cy="41"/>
            </a:xfrm>
            <a:custGeom>
              <a:avLst/>
              <a:gdLst>
                <a:gd name="T0" fmla="*/ 40 w 40"/>
                <a:gd name="T1" fmla="*/ 41 h 41"/>
                <a:gd name="T2" fmla="*/ 35 w 40"/>
                <a:gd name="T3" fmla="*/ 37 h 41"/>
                <a:gd name="T4" fmla="*/ 31 w 40"/>
                <a:gd name="T5" fmla="*/ 37 h 41"/>
                <a:gd name="T6" fmla="*/ 27 w 40"/>
                <a:gd name="T7" fmla="*/ 33 h 41"/>
                <a:gd name="T8" fmla="*/ 23 w 40"/>
                <a:gd name="T9" fmla="*/ 33 h 41"/>
                <a:gd name="T10" fmla="*/ 19 w 40"/>
                <a:gd name="T11" fmla="*/ 29 h 41"/>
                <a:gd name="T12" fmla="*/ 16 w 40"/>
                <a:gd name="T13" fmla="*/ 27 h 41"/>
                <a:gd name="T14" fmla="*/ 12 w 40"/>
                <a:gd name="T15" fmla="*/ 23 h 41"/>
                <a:gd name="T16" fmla="*/ 12 w 40"/>
                <a:gd name="T17" fmla="*/ 23 h 41"/>
                <a:gd name="T18" fmla="*/ 7 w 40"/>
                <a:gd name="T19" fmla="*/ 19 h 41"/>
                <a:gd name="T20" fmla="*/ 6 w 40"/>
                <a:gd name="T21" fmla="*/ 15 h 41"/>
                <a:gd name="T22" fmla="*/ 2 w 40"/>
                <a:gd name="T23" fmla="*/ 11 h 41"/>
                <a:gd name="T24" fmla="*/ 2 w 40"/>
                <a:gd name="T25" fmla="*/ 11 h 41"/>
                <a:gd name="T26" fmla="*/ 0 w 40"/>
                <a:gd name="T27" fmla="*/ 6 h 41"/>
                <a:gd name="T28" fmla="*/ 0 w 40"/>
                <a:gd name="T29" fmla="*/ 4 h 41"/>
                <a:gd name="T30" fmla="*/ 0 w 40"/>
                <a:gd name="T31" fmla="*/ 0 h 41"/>
                <a:gd name="T32" fmla="*/ 0 w 40"/>
                <a:gd name="T33" fmla="*/ 0 h 41"/>
                <a:gd name="T34" fmla="*/ 0 w 40"/>
                <a:gd name="T35" fmla="*/ 0 h 41"/>
                <a:gd name="T36" fmla="*/ 3 w 40"/>
                <a:gd name="T37" fmla="*/ 2 h 41"/>
                <a:gd name="T38" fmla="*/ 3 w 40"/>
                <a:gd name="T39" fmla="*/ 2 h 41"/>
                <a:gd name="T40" fmla="*/ 7 w 40"/>
                <a:gd name="T41" fmla="*/ 6 h 41"/>
                <a:gd name="T42" fmla="*/ 7 w 40"/>
                <a:gd name="T43" fmla="*/ 6 h 41"/>
                <a:gd name="T44" fmla="*/ 12 w 40"/>
                <a:gd name="T45" fmla="*/ 11 h 41"/>
                <a:gd name="T46" fmla="*/ 16 w 40"/>
                <a:gd name="T47" fmla="*/ 12 h 41"/>
                <a:gd name="T48" fmla="*/ 20 w 40"/>
                <a:gd name="T49" fmla="*/ 16 h 41"/>
                <a:gd name="T50" fmla="*/ 20 w 40"/>
                <a:gd name="T51" fmla="*/ 16 h 41"/>
                <a:gd name="T52" fmla="*/ 24 w 40"/>
                <a:gd name="T53" fmla="*/ 20 h 41"/>
                <a:gd name="T54" fmla="*/ 27 w 40"/>
                <a:gd name="T55" fmla="*/ 25 h 41"/>
                <a:gd name="T56" fmla="*/ 31 w 40"/>
                <a:gd name="T57" fmla="*/ 29 h 41"/>
                <a:gd name="T58" fmla="*/ 31 w 40"/>
                <a:gd name="T59" fmla="*/ 29 h 41"/>
                <a:gd name="T60" fmla="*/ 35 w 40"/>
                <a:gd name="T61" fmla="*/ 33 h 41"/>
                <a:gd name="T62" fmla="*/ 35 w 40"/>
                <a:gd name="T63" fmla="*/ 37 h 41"/>
                <a:gd name="T64" fmla="*/ 40 w 40"/>
                <a:gd name="T65" fmla="*/ 41 h 41"/>
                <a:gd name="T66" fmla="*/ 40 w 40"/>
                <a:gd name="T67" fmla="*/ 41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
                <a:gd name="T103" fmla="*/ 0 h 41"/>
                <a:gd name="T104" fmla="*/ 40 w 40"/>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 h="41">
                  <a:moveTo>
                    <a:pt x="40" y="41"/>
                  </a:moveTo>
                  <a:lnTo>
                    <a:pt x="35" y="37"/>
                  </a:lnTo>
                  <a:lnTo>
                    <a:pt x="31" y="37"/>
                  </a:lnTo>
                  <a:lnTo>
                    <a:pt x="27" y="33"/>
                  </a:lnTo>
                  <a:lnTo>
                    <a:pt x="23" y="33"/>
                  </a:lnTo>
                  <a:lnTo>
                    <a:pt x="19" y="29"/>
                  </a:lnTo>
                  <a:lnTo>
                    <a:pt x="16" y="27"/>
                  </a:lnTo>
                  <a:lnTo>
                    <a:pt x="12" y="23"/>
                  </a:lnTo>
                  <a:lnTo>
                    <a:pt x="7" y="19"/>
                  </a:lnTo>
                  <a:lnTo>
                    <a:pt x="6" y="15"/>
                  </a:lnTo>
                  <a:lnTo>
                    <a:pt x="2" y="11"/>
                  </a:lnTo>
                  <a:lnTo>
                    <a:pt x="0" y="6"/>
                  </a:lnTo>
                  <a:lnTo>
                    <a:pt x="0" y="4"/>
                  </a:lnTo>
                  <a:lnTo>
                    <a:pt x="0" y="0"/>
                  </a:lnTo>
                  <a:lnTo>
                    <a:pt x="3" y="2"/>
                  </a:lnTo>
                  <a:lnTo>
                    <a:pt x="7" y="6"/>
                  </a:lnTo>
                  <a:lnTo>
                    <a:pt x="12" y="11"/>
                  </a:lnTo>
                  <a:lnTo>
                    <a:pt x="16" y="12"/>
                  </a:lnTo>
                  <a:lnTo>
                    <a:pt x="20" y="16"/>
                  </a:lnTo>
                  <a:lnTo>
                    <a:pt x="24" y="20"/>
                  </a:lnTo>
                  <a:lnTo>
                    <a:pt x="27" y="25"/>
                  </a:lnTo>
                  <a:lnTo>
                    <a:pt x="31" y="29"/>
                  </a:lnTo>
                  <a:lnTo>
                    <a:pt x="35" y="33"/>
                  </a:lnTo>
                  <a:lnTo>
                    <a:pt x="35" y="37"/>
                  </a:lnTo>
                  <a:lnTo>
                    <a:pt x="40" y="4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7" name="Freeform 121"/>
            <p:cNvSpPr>
              <a:spLocks/>
            </p:cNvSpPr>
            <p:nvPr/>
          </p:nvSpPr>
          <p:spPr bwMode="auto">
            <a:xfrm>
              <a:off x="4107" y="1901"/>
              <a:ext cx="25" cy="21"/>
            </a:xfrm>
            <a:custGeom>
              <a:avLst/>
              <a:gdLst>
                <a:gd name="T0" fmla="*/ 0 w 25"/>
                <a:gd name="T1" fmla="*/ 0 h 21"/>
                <a:gd name="T2" fmla="*/ 25 w 25"/>
                <a:gd name="T3" fmla="*/ 21 h 21"/>
                <a:gd name="T4" fmla="*/ 0 w 25"/>
                <a:gd name="T5" fmla="*/ 0 h 21"/>
                <a:gd name="T6" fmla="*/ 0 w 25"/>
                <a:gd name="T7" fmla="*/ 0 h 21"/>
                <a:gd name="T8" fmla="*/ 0 60000 65536"/>
                <a:gd name="T9" fmla="*/ 0 60000 65536"/>
                <a:gd name="T10" fmla="*/ 0 60000 65536"/>
                <a:gd name="T11" fmla="*/ 0 60000 65536"/>
                <a:gd name="T12" fmla="*/ 0 w 25"/>
                <a:gd name="T13" fmla="*/ 0 h 21"/>
                <a:gd name="T14" fmla="*/ 25 w 25"/>
                <a:gd name="T15" fmla="*/ 21 h 21"/>
              </a:gdLst>
              <a:ahLst/>
              <a:cxnLst>
                <a:cxn ang="T8">
                  <a:pos x="T0" y="T1"/>
                </a:cxn>
                <a:cxn ang="T9">
                  <a:pos x="T2" y="T3"/>
                </a:cxn>
                <a:cxn ang="T10">
                  <a:pos x="T4" y="T5"/>
                </a:cxn>
                <a:cxn ang="T11">
                  <a:pos x="T6" y="T7"/>
                </a:cxn>
              </a:cxnLst>
              <a:rect l="T12" t="T13" r="T14" b="T15"/>
              <a:pathLst>
                <a:path w="25" h="21">
                  <a:moveTo>
                    <a:pt x="0" y="0"/>
                  </a:moveTo>
                  <a:lnTo>
                    <a:pt x="25" y="21"/>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8" name="Freeform 122"/>
            <p:cNvSpPr>
              <a:spLocks/>
            </p:cNvSpPr>
            <p:nvPr/>
          </p:nvSpPr>
          <p:spPr bwMode="auto">
            <a:xfrm>
              <a:off x="4273" y="1922"/>
              <a:ext cx="39" cy="43"/>
            </a:xfrm>
            <a:custGeom>
              <a:avLst/>
              <a:gdLst>
                <a:gd name="T0" fmla="*/ 38 w 39"/>
                <a:gd name="T1" fmla="*/ 43 h 43"/>
                <a:gd name="T2" fmla="*/ 38 w 39"/>
                <a:gd name="T3" fmla="*/ 43 h 43"/>
                <a:gd name="T4" fmla="*/ 39 w 39"/>
                <a:gd name="T5" fmla="*/ 43 h 43"/>
                <a:gd name="T6" fmla="*/ 38 w 39"/>
                <a:gd name="T7" fmla="*/ 42 h 43"/>
                <a:gd name="T8" fmla="*/ 38 w 39"/>
                <a:gd name="T9" fmla="*/ 42 h 43"/>
                <a:gd name="T10" fmla="*/ 34 w 39"/>
                <a:gd name="T11" fmla="*/ 38 h 43"/>
                <a:gd name="T12" fmla="*/ 31 w 39"/>
                <a:gd name="T13" fmla="*/ 38 h 43"/>
                <a:gd name="T14" fmla="*/ 27 w 39"/>
                <a:gd name="T15" fmla="*/ 34 h 43"/>
                <a:gd name="T16" fmla="*/ 24 w 39"/>
                <a:gd name="T17" fmla="*/ 34 h 43"/>
                <a:gd name="T18" fmla="*/ 18 w 39"/>
                <a:gd name="T19" fmla="*/ 29 h 43"/>
                <a:gd name="T20" fmla="*/ 14 w 39"/>
                <a:gd name="T21" fmla="*/ 25 h 43"/>
                <a:gd name="T22" fmla="*/ 10 w 39"/>
                <a:gd name="T23" fmla="*/ 21 h 43"/>
                <a:gd name="T24" fmla="*/ 7 w 39"/>
                <a:gd name="T25" fmla="*/ 17 h 43"/>
                <a:gd name="T26" fmla="*/ 3 w 39"/>
                <a:gd name="T27" fmla="*/ 13 h 43"/>
                <a:gd name="T28" fmla="*/ 1 w 39"/>
                <a:gd name="T29" fmla="*/ 8 h 43"/>
                <a:gd name="T30" fmla="*/ 0 w 39"/>
                <a:gd name="T31" fmla="*/ 4 h 43"/>
                <a:gd name="T32" fmla="*/ 0 w 39"/>
                <a:gd name="T33" fmla="*/ 0 h 43"/>
                <a:gd name="T34" fmla="*/ 0 w 39"/>
                <a:gd name="T35" fmla="*/ 0 h 43"/>
                <a:gd name="T36" fmla="*/ 4 w 39"/>
                <a:gd name="T37" fmla="*/ 3 h 43"/>
                <a:gd name="T38" fmla="*/ 6 w 39"/>
                <a:gd name="T39" fmla="*/ 3 h 43"/>
                <a:gd name="T40" fmla="*/ 10 w 39"/>
                <a:gd name="T41" fmla="*/ 7 h 43"/>
                <a:gd name="T42" fmla="*/ 10 w 39"/>
                <a:gd name="T43" fmla="*/ 7 h 43"/>
                <a:gd name="T44" fmla="*/ 14 w 39"/>
                <a:gd name="T45" fmla="*/ 11 h 43"/>
                <a:gd name="T46" fmla="*/ 17 w 39"/>
                <a:gd name="T47" fmla="*/ 15 h 43"/>
                <a:gd name="T48" fmla="*/ 21 w 39"/>
                <a:gd name="T49" fmla="*/ 20 h 43"/>
                <a:gd name="T50" fmla="*/ 21 w 39"/>
                <a:gd name="T51" fmla="*/ 20 h 43"/>
                <a:gd name="T52" fmla="*/ 25 w 39"/>
                <a:gd name="T53" fmla="*/ 24 h 43"/>
                <a:gd name="T54" fmla="*/ 25 w 39"/>
                <a:gd name="T55" fmla="*/ 27 h 43"/>
                <a:gd name="T56" fmla="*/ 29 w 39"/>
                <a:gd name="T57" fmla="*/ 31 h 43"/>
                <a:gd name="T58" fmla="*/ 29 w 39"/>
                <a:gd name="T59" fmla="*/ 31 h 43"/>
                <a:gd name="T60" fmla="*/ 34 w 39"/>
                <a:gd name="T61" fmla="*/ 35 h 43"/>
                <a:gd name="T62" fmla="*/ 34 w 39"/>
                <a:gd name="T63" fmla="*/ 39 h 43"/>
                <a:gd name="T64" fmla="*/ 38 w 39"/>
                <a:gd name="T65" fmla="*/ 43 h 43"/>
                <a:gd name="T66" fmla="*/ 38 w 39"/>
                <a:gd name="T67" fmla="*/ 43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
                <a:gd name="T103" fmla="*/ 0 h 43"/>
                <a:gd name="T104" fmla="*/ 39 w 39"/>
                <a:gd name="T105" fmla="*/ 43 h 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 h="43">
                  <a:moveTo>
                    <a:pt x="38" y="43"/>
                  </a:moveTo>
                  <a:lnTo>
                    <a:pt x="38" y="43"/>
                  </a:lnTo>
                  <a:lnTo>
                    <a:pt x="39" y="43"/>
                  </a:lnTo>
                  <a:lnTo>
                    <a:pt x="38" y="42"/>
                  </a:lnTo>
                  <a:lnTo>
                    <a:pt x="34" y="38"/>
                  </a:lnTo>
                  <a:lnTo>
                    <a:pt x="31" y="38"/>
                  </a:lnTo>
                  <a:lnTo>
                    <a:pt x="27" y="34"/>
                  </a:lnTo>
                  <a:lnTo>
                    <a:pt x="24" y="34"/>
                  </a:lnTo>
                  <a:lnTo>
                    <a:pt x="18" y="29"/>
                  </a:lnTo>
                  <a:lnTo>
                    <a:pt x="14" y="25"/>
                  </a:lnTo>
                  <a:lnTo>
                    <a:pt x="10" y="21"/>
                  </a:lnTo>
                  <a:lnTo>
                    <a:pt x="7" y="17"/>
                  </a:lnTo>
                  <a:lnTo>
                    <a:pt x="3" y="13"/>
                  </a:lnTo>
                  <a:lnTo>
                    <a:pt x="1" y="8"/>
                  </a:lnTo>
                  <a:lnTo>
                    <a:pt x="0" y="4"/>
                  </a:lnTo>
                  <a:lnTo>
                    <a:pt x="0" y="0"/>
                  </a:lnTo>
                  <a:lnTo>
                    <a:pt x="4" y="3"/>
                  </a:lnTo>
                  <a:lnTo>
                    <a:pt x="6" y="3"/>
                  </a:lnTo>
                  <a:lnTo>
                    <a:pt x="10" y="7"/>
                  </a:lnTo>
                  <a:lnTo>
                    <a:pt x="14" y="11"/>
                  </a:lnTo>
                  <a:lnTo>
                    <a:pt x="17" y="15"/>
                  </a:lnTo>
                  <a:lnTo>
                    <a:pt x="21" y="20"/>
                  </a:lnTo>
                  <a:lnTo>
                    <a:pt x="25" y="24"/>
                  </a:lnTo>
                  <a:lnTo>
                    <a:pt x="25" y="27"/>
                  </a:lnTo>
                  <a:lnTo>
                    <a:pt x="29" y="31"/>
                  </a:lnTo>
                  <a:lnTo>
                    <a:pt x="34" y="35"/>
                  </a:lnTo>
                  <a:lnTo>
                    <a:pt x="34" y="39"/>
                  </a:lnTo>
                  <a:lnTo>
                    <a:pt x="38" y="4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9" name="Freeform 123"/>
            <p:cNvSpPr>
              <a:spLocks/>
            </p:cNvSpPr>
            <p:nvPr/>
          </p:nvSpPr>
          <p:spPr bwMode="auto">
            <a:xfrm>
              <a:off x="4013" y="1974"/>
              <a:ext cx="56" cy="33"/>
            </a:xfrm>
            <a:custGeom>
              <a:avLst/>
              <a:gdLst>
                <a:gd name="T0" fmla="*/ 56 w 56"/>
                <a:gd name="T1" fmla="*/ 33 h 33"/>
                <a:gd name="T2" fmla="*/ 0 w 56"/>
                <a:gd name="T3" fmla="*/ 0 h 33"/>
                <a:gd name="T4" fmla="*/ 47 w 56"/>
                <a:gd name="T5" fmla="*/ 25 h 33"/>
                <a:gd name="T6" fmla="*/ 56 w 56"/>
                <a:gd name="T7" fmla="*/ 33 h 33"/>
                <a:gd name="T8" fmla="*/ 56 w 56"/>
                <a:gd name="T9" fmla="*/ 33 h 33"/>
                <a:gd name="T10" fmla="*/ 0 60000 65536"/>
                <a:gd name="T11" fmla="*/ 0 60000 65536"/>
                <a:gd name="T12" fmla="*/ 0 60000 65536"/>
                <a:gd name="T13" fmla="*/ 0 60000 65536"/>
                <a:gd name="T14" fmla="*/ 0 60000 65536"/>
                <a:gd name="T15" fmla="*/ 0 w 56"/>
                <a:gd name="T16" fmla="*/ 0 h 33"/>
                <a:gd name="T17" fmla="*/ 56 w 56"/>
                <a:gd name="T18" fmla="*/ 33 h 33"/>
              </a:gdLst>
              <a:ahLst/>
              <a:cxnLst>
                <a:cxn ang="T10">
                  <a:pos x="T0" y="T1"/>
                </a:cxn>
                <a:cxn ang="T11">
                  <a:pos x="T2" y="T3"/>
                </a:cxn>
                <a:cxn ang="T12">
                  <a:pos x="T4" y="T5"/>
                </a:cxn>
                <a:cxn ang="T13">
                  <a:pos x="T6" y="T7"/>
                </a:cxn>
                <a:cxn ang="T14">
                  <a:pos x="T8" y="T9"/>
                </a:cxn>
              </a:cxnLst>
              <a:rect l="T15" t="T16" r="T17" b="T18"/>
              <a:pathLst>
                <a:path w="56" h="33">
                  <a:moveTo>
                    <a:pt x="56" y="33"/>
                  </a:moveTo>
                  <a:lnTo>
                    <a:pt x="0" y="0"/>
                  </a:lnTo>
                  <a:lnTo>
                    <a:pt x="47" y="25"/>
                  </a:lnTo>
                  <a:lnTo>
                    <a:pt x="56" y="3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0" name="Freeform 124"/>
            <p:cNvSpPr>
              <a:spLocks/>
            </p:cNvSpPr>
            <p:nvPr/>
          </p:nvSpPr>
          <p:spPr bwMode="auto">
            <a:xfrm>
              <a:off x="4196" y="1978"/>
              <a:ext cx="13" cy="17"/>
            </a:xfrm>
            <a:custGeom>
              <a:avLst/>
              <a:gdLst>
                <a:gd name="T0" fmla="*/ 0 w 13"/>
                <a:gd name="T1" fmla="*/ 0 h 17"/>
                <a:gd name="T2" fmla="*/ 13 w 13"/>
                <a:gd name="T3" fmla="*/ 17 h 17"/>
                <a:gd name="T4" fmla="*/ 0 w 13"/>
                <a:gd name="T5" fmla="*/ 0 h 17"/>
                <a:gd name="T6" fmla="*/ 0 w 13"/>
                <a:gd name="T7" fmla="*/ 0 h 17"/>
                <a:gd name="T8" fmla="*/ 0 60000 65536"/>
                <a:gd name="T9" fmla="*/ 0 60000 65536"/>
                <a:gd name="T10" fmla="*/ 0 60000 65536"/>
                <a:gd name="T11" fmla="*/ 0 60000 65536"/>
                <a:gd name="T12" fmla="*/ 0 w 13"/>
                <a:gd name="T13" fmla="*/ 0 h 17"/>
                <a:gd name="T14" fmla="*/ 13 w 13"/>
                <a:gd name="T15" fmla="*/ 17 h 17"/>
              </a:gdLst>
              <a:ahLst/>
              <a:cxnLst>
                <a:cxn ang="T8">
                  <a:pos x="T0" y="T1"/>
                </a:cxn>
                <a:cxn ang="T9">
                  <a:pos x="T2" y="T3"/>
                </a:cxn>
                <a:cxn ang="T10">
                  <a:pos x="T4" y="T5"/>
                </a:cxn>
                <a:cxn ang="T11">
                  <a:pos x="T6" y="T7"/>
                </a:cxn>
              </a:cxnLst>
              <a:rect l="T12" t="T13" r="T14" b="T15"/>
              <a:pathLst>
                <a:path w="13" h="17">
                  <a:moveTo>
                    <a:pt x="0" y="0"/>
                  </a:moveTo>
                  <a:lnTo>
                    <a:pt x="13" y="17"/>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1" name="Freeform 125"/>
            <p:cNvSpPr>
              <a:spLocks/>
            </p:cNvSpPr>
            <p:nvPr/>
          </p:nvSpPr>
          <p:spPr bwMode="auto">
            <a:xfrm>
              <a:off x="5149" y="1982"/>
              <a:ext cx="12" cy="4"/>
            </a:xfrm>
            <a:custGeom>
              <a:avLst/>
              <a:gdLst>
                <a:gd name="T0" fmla="*/ 12 w 12"/>
                <a:gd name="T1" fmla="*/ 0 h 4"/>
                <a:gd name="T2" fmla="*/ 9 w 12"/>
                <a:gd name="T3" fmla="*/ 0 h 4"/>
                <a:gd name="T4" fmla="*/ 9 w 12"/>
                <a:gd name="T5" fmla="*/ 0 h 4"/>
                <a:gd name="T6" fmla="*/ 9 w 12"/>
                <a:gd name="T7" fmla="*/ 0 h 4"/>
                <a:gd name="T8" fmla="*/ 9 w 12"/>
                <a:gd name="T9" fmla="*/ 0 h 4"/>
                <a:gd name="T10" fmla="*/ 9 w 12"/>
                <a:gd name="T11" fmla="*/ 0 h 4"/>
                <a:gd name="T12" fmla="*/ 9 w 12"/>
                <a:gd name="T13" fmla="*/ 0 h 4"/>
                <a:gd name="T14" fmla="*/ 9 w 12"/>
                <a:gd name="T15" fmla="*/ 0 h 4"/>
                <a:gd name="T16" fmla="*/ 9 w 12"/>
                <a:gd name="T17" fmla="*/ 3 h 4"/>
                <a:gd name="T18" fmla="*/ 8 w 12"/>
                <a:gd name="T19" fmla="*/ 3 h 4"/>
                <a:gd name="T20" fmla="*/ 8 w 12"/>
                <a:gd name="T21" fmla="*/ 3 h 4"/>
                <a:gd name="T22" fmla="*/ 8 w 12"/>
                <a:gd name="T23" fmla="*/ 3 h 4"/>
                <a:gd name="T24" fmla="*/ 8 w 12"/>
                <a:gd name="T25" fmla="*/ 3 h 4"/>
                <a:gd name="T26" fmla="*/ 8 w 12"/>
                <a:gd name="T27" fmla="*/ 3 h 4"/>
                <a:gd name="T28" fmla="*/ 8 w 12"/>
                <a:gd name="T29" fmla="*/ 3 h 4"/>
                <a:gd name="T30" fmla="*/ 8 w 12"/>
                <a:gd name="T31" fmla="*/ 3 h 4"/>
                <a:gd name="T32" fmla="*/ 8 w 12"/>
                <a:gd name="T33" fmla="*/ 4 h 4"/>
                <a:gd name="T34" fmla="*/ 0 w 12"/>
                <a:gd name="T35" fmla="*/ 4 h 4"/>
                <a:gd name="T36" fmla="*/ 0 w 12"/>
                <a:gd name="T37" fmla="*/ 0 h 4"/>
                <a:gd name="T38" fmla="*/ 0 w 12"/>
                <a:gd name="T39" fmla="*/ 0 h 4"/>
                <a:gd name="T40" fmla="*/ 0 w 12"/>
                <a:gd name="T41" fmla="*/ 0 h 4"/>
                <a:gd name="T42" fmla="*/ 0 w 12"/>
                <a:gd name="T43" fmla="*/ 0 h 4"/>
                <a:gd name="T44" fmla="*/ 0 w 12"/>
                <a:gd name="T45" fmla="*/ 0 h 4"/>
                <a:gd name="T46" fmla="*/ 0 w 12"/>
                <a:gd name="T47" fmla="*/ 0 h 4"/>
                <a:gd name="T48" fmla="*/ 0 w 12"/>
                <a:gd name="T49" fmla="*/ 0 h 4"/>
                <a:gd name="T50" fmla="*/ 4 w 12"/>
                <a:gd name="T51" fmla="*/ 0 h 4"/>
                <a:gd name="T52" fmla="*/ 4 w 12"/>
                <a:gd name="T53" fmla="*/ 0 h 4"/>
                <a:gd name="T54" fmla="*/ 4 w 12"/>
                <a:gd name="T55" fmla="*/ 0 h 4"/>
                <a:gd name="T56" fmla="*/ 4 w 12"/>
                <a:gd name="T57" fmla="*/ 0 h 4"/>
                <a:gd name="T58" fmla="*/ 8 w 12"/>
                <a:gd name="T59" fmla="*/ 0 h 4"/>
                <a:gd name="T60" fmla="*/ 8 w 12"/>
                <a:gd name="T61" fmla="*/ 0 h 4"/>
                <a:gd name="T62" fmla="*/ 8 w 12"/>
                <a:gd name="T63" fmla="*/ 0 h 4"/>
                <a:gd name="T64" fmla="*/ 8 w 12"/>
                <a:gd name="T65" fmla="*/ 0 h 4"/>
                <a:gd name="T66" fmla="*/ 12 w 12"/>
                <a:gd name="T67" fmla="*/ 0 h 4"/>
                <a:gd name="T68" fmla="*/ 12 w 12"/>
                <a:gd name="T69" fmla="*/ 0 h 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4"/>
                <a:gd name="T107" fmla="*/ 12 w 12"/>
                <a:gd name="T108" fmla="*/ 4 h 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4">
                  <a:moveTo>
                    <a:pt x="12" y="0"/>
                  </a:moveTo>
                  <a:lnTo>
                    <a:pt x="9" y="0"/>
                  </a:lnTo>
                  <a:lnTo>
                    <a:pt x="9" y="3"/>
                  </a:lnTo>
                  <a:lnTo>
                    <a:pt x="8" y="3"/>
                  </a:lnTo>
                  <a:lnTo>
                    <a:pt x="8" y="4"/>
                  </a:lnTo>
                  <a:lnTo>
                    <a:pt x="0" y="4"/>
                  </a:lnTo>
                  <a:lnTo>
                    <a:pt x="0" y="0"/>
                  </a:lnTo>
                  <a:lnTo>
                    <a:pt x="4" y="0"/>
                  </a:lnTo>
                  <a:lnTo>
                    <a:pt x="8" y="0"/>
                  </a:lnTo>
                  <a:lnTo>
                    <a:pt x="12"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2" name="Freeform 126"/>
            <p:cNvSpPr>
              <a:spLocks/>
            </p:cNvSpPr>
            <p:nvPr/>
          </p:nvSpPr>
          <p:spPr bwMode="auto">
            <a:xfrm>
              <a:off x="4102" y="2033"/>
              <a:ext cx="21" cy="8"/>
            </a:xfrm>
            <a:custGeom>
              <a:avLst/>
              <a:gdLst>
                <a:gd name="T0" fmla="*/ 0 w 21"/>
                <a:gd name="T1" fmla="*/ 0 h 8"/>
                <a:gd name="T2" fmla="*/ 21 w 21"/>
                <a:gd name="T3" fmla="*/ 8 h 8"/>
                <a:gd name="T4" fmla="*/ 0 w 21"/>
                <a:gd name="T5" fmla="*/ 0 h 8"/>
                <a:gd name="T6" fmla="*/ 0 w 21"/>
                <a:gd name="T7" fmla="*/ 0 h 8"/>
                <a:gd name="T8" fmla="*/ 0 60000 65536"/>
                <a:gd name="T9" fmla="*/ 0 60000 65536"/>
                <a:gd name="T10" fmla="*/ 0 60000 65536"/>
                <a:gd name="T11" fmla="*/ 0 60000 65536"/>
                <a:gd name="T12" fmla="*/ 0 w 21"/>
                <a:gd name="T13" fmla="*/ 0 h 8"/>
                <a:gd name="T14" fmla="*/ 21 w 21"/>
                <a:gd name="T15" fmla="*/ 8 h 8"/>
              </a:gdLst>
              <a:ahLst/>
              <a:cxnLst>
                <a:cxn ang="T8">
                  <a:pos x="T0" y="T1"/>
                </a:cxn>
                <a:cxn ang="T9">
                  <a:pos x="T2" y="T3"/>
                </a:cxn>
                <a:cxn ang="T10">
                  <a:pos x="T4" y="T5"/>
                </a:cxn>
                <a:cxn ang="T11">
                  <a:pos x="T6" y="T7"/>
                </a:cxn>
              </a:cxnLst>
              <a:rect l="T12" t="T13" r="T14" b="T15"/>
              <a:pathLst>
                <a:path w="21" h="8">
                  <a:moveTo>
                    <a:pt x="0" y="0"/>
                  </a:moveTo>
                  <a:lnTo>
                    <a:pt x="21" y="8"/>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3" name="Freeform 127"/>
            <p:cNvSpPr>
              <a:spLocks/>
            </p:cNvSpPr>
            <p:nvPr/>
          </p:nvSpPr>
          <p:spPr bwMode="auto">
            <a:xfrm>
              <a:off x="3954" y="2126"/>
              <a:ext cx="186" cy="111"/>
            </a:xfrm>
            <a:custGeom>
              <a:avLst/>
              <a:gdLst>
                <a:gd name="T0" fmla="*/ 165 w 186"/>
                <a:gd name="T1" fmla="*/ 52 h 111"/>
                <a:gd name="T2" fmla="*/ 157 w 186"/>
                <a:gd name="T3" fmla="*/ 49 h 111"/>
                <a:gd name="T4" fmla="*/ 148 w 186"/>
                <a:gd name="T5" fmla="*/ 48 h 111"/>
                <a:gd name="T6" fmla="*/ 140 w 186"/>
                <a:gd name="T7" fmla="*/ 48 h 111"/>
                <a:gd name="T8" fmla="*/ 132 w 186"/>
                <a:gd name="T9" fmla="*/ 49 h 111"/>
                <a:gd name="T10" fmla="*/ 123 w 186"/>
                <a:gd name="T11" fmla="*/ 49 h 111"/>
                <a:gd name="T12" fmla="*/ 116 w 186"/>
                <a:gd name="T13" fmla="*/ 55 h 111"/>
                <a:gd name="T14" fmla="*/ 115 w 186"/>
                <a:gd name="T15" fmla="*/ 63 h 111"/>
                <a:gd name="T16" fmla="*/ 118 w 186"/>
                <a:gd name="T17" fmla="*/ 69 h 111"/>
                <a:gd name="T18" fmla="*/ 126 w 186"/>
                <a:gd name="T19" fmla="*/ 76 h 111"/>
                <a:gd name="T20" fmla="*/ 134 w 186"/>
                <a:gd name="T21" fmla="*/ 80 h 111"/>
                <a:gd name="T22" fmla="*/ 143 w 186"/>
                <a:gd name="T23" fmla="*/ 84 h 111"/>
                <a:gd name="T24" fmla="*/ 154 w 186"/>
                <a:gd name="T25" fmla="*/ 88 h 111"/>
                <a:gd name="T26" fmla="*/ 162 w 186"/>
                <a:gd name="T27" fmla="*/ 93 h 111"/>
                <a:gd name="T28" fmla="*/ 171 w 186"/>
                <a:gd name="T29" fmla="*/ 98 h 111"/>
                <a:gd name="T30" fmla="*/ 179 w 186"/>
                <a:gd name="T31" fmla="*/ 107 h 111"/>
                <a:gd name="T32" fmla="*/ 182 w 186"/>
                <a:gd name="T33" fmla="*/ 109 h 111"/>
                <a:gd name="T34" fmla="*/ 174 w 186"/>
                <a:gd name="T35" fmla="*/ 109 h 111"/>
                <a:gd name="T36" fmla="*/ 168 w 186"/>
                <a:gd name="T37" fmla="*/ 105 h 111"/>
                <a:gd name="T38" fmla="*/ 160 w 186"/>
                <a:gd name="T39" fmla="*/ 104 h 111"/>
                <a:gd name="T40" fmla="*/ 155 w 186"/>
                <a:gd name="T41" fmla="*/ 100 h 111"/>
                <a:gd name="T42" fmla="*/ 147 w 186"/>
                <a:gd name="T43" fmla="*/ 95 h 111"/>
                <a:gd name="T44" fmla="*/ 141 w 186"/>
                <a:gd name="T45" fmla="*/ 91 h 111"/>
                <a:gd name="T46" fmla="*/ 136 w 186"/>
                <a:gd name="T47" fmla="*/ 90 h 111"/>
                <a:gd name="T48" fmla="*/ 123 w 186"/>
                <a:gd name="T49" fmla="*/ 86 h 111"/>
                <a:gd name="T50" fmla="*/ 106 w 186"/>
                <a:gd name="T51" fmla="*/ 77 h 111"/>
                <a:gd name="T52" fmla="*/ 88 w 186"/>
                <a:gd name="T53" fmla="*/ 72 h 111"/>
                <a:gd name="T54" fmla="*/ 71 w 186"/>
                <a:gd name="T55" fmla="*/ 63 h 111"/>
                <a:gd name="T56" fmla="*/ 53 w 186"/>
                <a:gd name="T57" fmla="*/ 51 h 111"/>
                <a:gd name="T58" fmla="*/ 36 w 186"/>
                <a:gd name="T59" fmla="*/ 41 h 111"/>
                <a:gd name="T60" fmla="*/ 20 w 186"/>
                <a:gd name="T61" fmla="*/ 28 h 111"/>
                <a:gd name="T62" fmla="*/ 4 w 186"/>
                <a:gd name="T63" fmla="*/ 13 h 111"/>
                <a:gd name="T64" fmla="*/ 0 w 186"/>
                <a:gd name="T65" fmla="*/ 4 h 111"/>
                <a:gd name="T66" fmla="*/ 8 w 186"/>
                <a:gd name="T67" fmla="*/ 3 h 111"/>
                <a:gd name="T68" fmla="*/ 13 w 186"/>
                <a:gd name="T69" fmla="*/ 3 h 111"/>
                <a:gd name="T70" fmla="*/ 21 w 186"/>
                <a:gd name="T71" fmla="*/ 6 h 111"/>
                <a:gd name="T72" fmla="*/ 25 w 186"/>
                <a:gd name="T73" fmla="*/ 10 h 111"/>
                <a:gd name="T74" fmla="*/ 34 w 186"/>
                <a:gd name="T75" fmla="*/ 10 h 111"/>
                <a:gd name="T76" fmla="*/ 38 w 186"/>
                <a:gd name="T77" fmla="*/ 9 h 111"/>
                <a:gd name="T78" fmla="*/ 46 w 186"/>
                <a:gd name="T79" fmla="*/ 4 h 111"/>
                <a:gd name="T80" fmla="*/ 55 w 186"/>
                <a:gd name="T81" fmla="*/ 0 h 111"/>
                <a:gd name="T82" fmla="*/ 71 w 186"/>
                <a:gd name="T83" fmla="*/ 6 h 111"/>
                <a:gd name="T84" fmla="*/ 85 w 186"/>
                <a:gd name="T85" fmla="*/ 11 h 111"/>
                <a:gd name="T86" fmla="*/ 102 w 186"/>
                <a:gd name="T87" fmla="*/ 20 h 111"/>
                <a:gd name="T88" fmla="*/ 115 w 186"/>
                <a:gd name="T89" fmla="*/ 27 h 111"/>
                <a:gd name="T90" fmla="*/ 132 w 186"/>
                <a:gd name="T91" fmla="*/ 35 h 111"/>
                <a:gd name="T92" fmla="*/ 144 w 186"/>
                <a:gd name="T93" fmla="*/ 44 h 111"/>
                <a:gd name="T94" fmla="*/ 161 w 186"/>
                <a:gd name="T95" fmla="*/ 52 h 111"/>
                <a:gd name="T96" fmla="*/ 169 w 186"/>
                <a:gd name="T97" fmla="*/ 56 h 1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6"/>
                <a:gd name="T148" fmla="*/ 0 h 111"/>
                <a:gd name="T149" fmla="*/ 186 w 186"/>
                <a:gd name="T150" fmla="*/ 111 h 1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6" h="111">
                  <a:moveTo>
                    <a:pt x="169" y="56"/>
                  </a:moveTo>
                  <a:lnTo>
                    <a:pt x="165" y="52"/>
                  </a:lnTo>
                  <a:lnTo>
                    <a:pt x="161" y="52"/>
                  </a:lnTo>
                  <a:lnTo>
                    <a:pt x="157" y="49"/>
                  </a:lnTo>
                  <a:lnTo>
                    <a:pt x="154" y="49"/>
                  </a:lnTo>
                  <a:lnTo>
                    <a:pt x="148" y="48"/>
                  </a:lnTo>
                  <a:lnTo>
                    <a:pt x="144" y="48"/>
                  </a:lnTo>
                  <a:lnTo>
                    <a:pt x="140" y="48"/>
                  </a:lnTo>
                  <a:lnTo>
                    <a:pt x="136" y="49"/>
                  </a:lnTo>
                  <a:lnTo>
                    <a:pt x="132" y="49"/>
                  </a:lnTo>
                  <a:lnTo>
                    <a:pt x="127" y="49"/>
                  </a:lnTo>
                  <a:lnTo>
                    <a:pt x="123" y="49"/>
                  </a:lnTo>
                  <a:lnTo>
                    <a:pt x="120" y="53"/>
                  </a:lnTo>
                  <a:lnTo>
                    <a:pt x="116" y="55"/>
                  </a:lnTo>
                  <a:lnTo>
                    <a:pt x="115" y="59"/>
                  </a:lnTo>
                  <a:lnTo>
                    <a:pt x="115" y="63"/>
                  </a:lnTo>
                  <a:lnTo>
                    <a:pt x="115" y="69"/>
                  </a:lnTo>
                  <a:lnTo>
                    <a:pt x="118" y="69"/>
                  </a:lnTo>
                  <a:lnTo>
                    <a:pt x="122" y="73"/>
                  </a:lnTo>
                  <a:lnTo>
                    <a:pt x="126" y="76"/>
                  </a:lnTo>
                  <a:lnTo>
                    <a:pt x="130" y="80"/>
                  </a:lnTo>
                  <a:lnTo>
                    <a:pt x="134" y="80"/>
                  </a:lnTo>
                  <a:lnTo>
                    <a:pt x="139" y="84"/>
                  </a:lnTo>
                  <a:lnTo>
                    <a:pt x="143" y="84"/>
                  </a:lnTo>
                  <a:lnTo>
                    <a:pt x="150" y="88"/>
                  </a:lnTo>
                  <a:lnTo>
                    <a:pt x="154" y="88"/>
                  </a:lnTo>
                  <a:lnTo>
                    <a:pt x="158" y="93"/>
                  </a:lnTo>
                  <a:lnTo>
                    <a:pt x="162" y="93"/>
                  </a:lnTo>
                  <a:lnTo>
                    <a:pt x="167" y="97"/>
                  </a:lnTo>
                  <a:lnTo>
                    <a:pt x="171" y="98"/>
                  </a:lnTo>
                  <a:lnTo>
                    <a:pt x="175" y="102"/>
                  </a:lnTo>
                  <a:lnTo>
                    <a:pt x="179" y="107"/>
                  </a:lnTo>
                  <a:lnTo>
                    <a:pt x="186" y="111"/>
                  </a:lnTo>
                  <a:lnTo>
                    <a:pt x="182" y="109"/>
                  </a:lnTo>
                  <a:lnTo>
                    <a:pt x="178" y="109"/>
                  </a:lnTo>
                  <a:lnTo>
                    <a:pt x="174" y="109"/>
                  </a:lnTo>
                  <a:lnTo>
                    <a:pt x="172" y="109"/>
                  </a:lnTo>
                  <a:lnTo>
                    <a:pt x="168" y="105"/>
                  </a:lnTo>
                  <a:lnTo>
                    <a:pt x="164" y="105"/>
                  </a:lnTo>
                  <a:lnTo>
                    <a:pt x="160" y="104"/>
                  </a:lnTo>
                  <a:lnTo>
                    <a:pt x="155" y="100"/>
                  </a:lnTo>
                  <a:lnTo>
                    <a:pt x="151" y="100"/>
                  </a:lnTo>
                  <a:lnTo>
                    <a:pt x="147" y="95"/>
                  </a:lnTo>
                  <a:lnTo>
                    <a:pt x="146" y="95"/>
                  </a:lnTo>
                  <a:lnTo>
                    <a:pt x="141" y="91"/>
                  </a:lnTo>
                  <a:lnTo>
                    <a:pt x="140" y="91"/>
                  </a:lnTo>
                  <a:lnTo>
                    <a:pt x="136" y="90"/>
                  </a:lnTo>
                  <a:lnTo>
                    <a:pt x="123" y="86"/>
                  </a:lnTo>
                  <a:lnTo>
                    <a:pt x="115" y="81"/>
                  </a:lnTo>
                  <a:lnTo>
                    <a:pt x="106" y="77"/>
                  </a:lnTo>
                  <a:lnTo>
                    <a:pt x="98" y="76"/>
                  </a:lnTo>
                  <a:lnTo>
                    <a:pt x="88" y="72"/>
                  </a:lnTo>
                  <a:lnTo>
                    <a:pt x="80" y="67"/>
                  </a:lnTo>
                  <a:lnTo>
                    <a:pt x="71" y="63"/>
                  </a:lnTo>
                  <a:lnTo>
                    <a:pt x="63" y="59"/>
                  </a:lnTo>
                  <a:lnTo>
                    <a:pt x="53" y="51"/>
                  </a:lnTo>
                  <a:lnTo>
                    <a:pt x="45" y="46"/>
                  </a:lnTo>
                  <a:lnTo>
                    <a:pt x="36" y="41"/>
                  </a:lnTo>
                  <a:lnTo>
                    <a:pt x="28" y="37"/>
                  </a:lnTo>
                  <a:lnTo>
                    <a:pt x="20" y="28"/>
                  </a:lnTo>
                  <a:lnTo>
                    <a:pt x="13" y="21"/>
                  </a:lnTo>
                  <a:lnTo>
                    <a:pt x="4" y="13"/>
                  </a:lnTo>
                  <a:lnTo>
                    <a:pt x="0" y="9"/>
                  </a:lnTo>
                  <a:lnTo>
                    <a:pt x="0" y="4"/>
                  </a:lnTo>
                  <a:lnTo>
                    <a:pt x="4" y="3"/>
                  </a:lnTo>
                  <a:lnTo>
                    <a:pt x="8" y="3"/>
                  </a:lnTo>
                  <a:lnTo>
                    <a:pt x="13" y="3"/>
                  </a:lnTo>
                  <a:lnTo>
                    <a:pt x="17" y="6"/>
                  </a:lnTo>
                  <a:lnTo>
                    <a:pt x="21" y="6"/>
                  </a:lnTo>
                  <a:lnTo>
                    <a:pt x="25" y="10"/>
                  </a:lnTo>
                  <a:lnTo>
                    <a:pt x="29" y="10"/>
                  </a:lnTo>
                  <a:lnTo>
                    <a:pt x="34" y="10"/>
                  </a:lnTo>
                  <a:lnTo>
                    <a:pt x="38" y="11"/>
                  </a:lnTo>
                  <a:lnTo>
                    <a:pt x="38" y="9"/>
                  </a:lnTo>
                  <a:lnTo>
                    <a:pt x="42" y="9"/>
                  </a:lnTo>
                  <a:lnTo>
                    <a:pt x="46" y="4"/>
                  </a:lnTo>
                  <a:lnTo>
                    <a:pt x="50" y="0"/>
                  </a:lnTo>
                  <a:lnTo>
                    <a:pt x="55" y="0"/>
                  </a:lnTo>
                  <a:lnTo>
                    <a:pt x="63" y="4"/>
                  </a:lnTo>
                  <a:lnTo>
                    <a:pt x="71" y="6"/>
                  </a:lnTo>
                  <a:lnTo>
                    <a:pt x="80" y="10"/>
                  </a:lnTo>
                  <a:lnTo>
                    <a:pt x="85" y="11"/>
                  </a:lnTo>
                  <a:lnTo>
                    <a:pt x="94" y="16"/>
                  </a:lnTo>
                  <a:lnTo>
                    <a:pt x="102" y="20"/>
                  </a:lnTo>
                  <a:lnTo>
                    <a:pt x="111" y="24"/>
                  </a:lnTo>
                  <a:lnTo>
                    <a:pt x="115" y="27"/>
                  </a:lnTo>
                  <a:lnTo>
                    <a:pt x="123" y="31"/>
                  </a:lnTo>
                  <a:lnTo>
                    <a:pt x="132" y="35"/>
                  </a:lnTo>
                  <a:lnTo>
                    <a:pt x="140" y="39"/>
                  </a:lnTo>
                  <a:lnTo>
                    <a:pt x="144" y="44"/>
                  </a:lnTo>
                  <a:lnTo>
                    <a:pt x="153" y="48"/>
                  </a:lnTo>
                  <a:lnTo>
                    <a:pt x="161" y="52"/>
                  </a:lnTo>
                  <a:lnTo>
                    <a:pt x="169" y="56"/>
                  </a:lnTo>
                  <a:close/>
                </a:path>
              </a:pathLst>
            </a:custGeom>
            <a:solidFill>
              <a:srgbClr val="9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4" name="Freeform 128"/>
            <p:cNvSpPr>
              <a:spLocks/>
            </p:cNvSpPr>
            <p:nvPr/>
          </p:nvSpPr>
          <p:spPr bwMode="auto">
            <a:xfrm>
              <a:off x="5118" y="2126"/>
              <a:ext cx="102" cy="56"/>
            </a:xfrm>
            <a:custGeom>
              <a:avLst/>
              <a:gdLst>
                <a:gd name="T0" fmla="*/ 102 w 102"/>
                <a:gd name="T1" fmla="*/ 17 h 56"/>
                <a:gd name="T2" fmla="*/ 94 w 102"/>
                <a:gd name="T3" fmla="*/ 17 h 56"/>
                <a:gd name="T4" fmla="*/ 88 w 102"/>
                <a:gd name="T5" fmla="*/ 17 h 56"/>
                <a:gd name="T6" fmla="*/ 80 w 102"/>
                <a:gd name="T7" fmla="*/ 17 h 56"/>
                <a:gd name="T8" fmla="*/ 75 w 102"/>
                <a:gd name="T9" fmla="*/ 17 h 56"/>
                <a:gd name="T10" fmla="*/ 67 w 102"/>
                <a:gd name="T11" fmla="*/ 17 h 56"/>
                <a:gd name="T12" fmla="*/ 63 w 102"/>
                <a:gd name="T13" fmla="*/ 17 h 56"/>
                <a:gd name="T14" fmla="*/ 59 w 102"/>
                <a:gd name="T15" fmla="*/ 17 h 56"/>
                <a:gd name="T16" fmla="*/ 56 w 102"/>
                <a:gd name="T17" fmla="*/ 21 h 56"/>
                <a:gd name="T18" fmla="*/ 60 w 102"/>
                <a:gd name="T19" fmla="*/ 48 h 56"/>
                <a:gd name="T20" fmla="*/ 57 w 102"/>
                <a:gd name="T21" fmla="*/ 48 h 56"/>
                <a:gd name="T22" fmla="*/ 53 w 102"/>
                <a:gd name="T23" fmla="*/ 52 h 56"/>
                <a:gd name="T24" fmla="*/ 49 w 102"/>
                <a:gd name="T25" fmla="*/ 52 h 56"/>
                <a:gd name="T26" fmla="*/ 45 w 102"/>
                <a:gd name="T27" fmla="*/ 56 h 56"/>
                <a:gd name="T28" fmla="*/ 39 w 102"/>
                <a:gd name="T29" fmla="*/ 56 h 56"/>
                <a:gd name="T30" fmla="*/ 35 w 102"/>
                <a:gd name="T31" fmla="*/ 56 h 56"/>
                <a:gd name="T32" fmla="*/ 31 w 102"/>
                <a:gd name="T33" fmla="*/ 56 h 56"/>
                <a:gd name="T34" fmla="*/ 27 w 102"/>
                <a:gd name="T35" fmla="*/ 52 h 56"/>
                <a:gd name="T36" fmla="*/ 22 w 102"/>
                <a:gd name="T37" fmla="*/ 46 h 56"/>
                <a:gd name="T38" fmla="*/ 18 w 102"/>
                <a:gd name="T39" fmla="*/ 42 h 56"/>
                <a:gd name="T40" fmla="*/ 14 w 102"/>
                <a:gd name="T41" fmla="*/ 38 h 56"/>
                <a:gd name="T42" fmla="*/ 10 w 102"/>
                <a:gd name="T43" fmla="*/ 34 h 56"/>
                <a:gd name="T44" fmla="*/ 6 w 102"/>
                <a:gd name="T45" fmla="*/ 30 h 56"/>
                <a:gd name="T46" fmla="*/ 1 w 102"/>
                <a:gd name="T47" fmla="*/ 25 h 56"/>
                <a:gd name="T48" fmla="*/ 0 w 102"/>
                <a:gd name="T49" fmla="*/ 21 h 56"/>
                <a:gd name="T50" fmla="*/ 4 w 102"/>
                <a:gd name="T51" fmla="*/ 18 h 56"/>
                <a:gd name="T52" fmla="*/ 17 w 102"/>
                <a:gd name="T53" fmla="*/ 16 h 56"/>
                <a:gd name="T54" fmla="*/ 29 w 102"/>
                <a:gd name="T55" fmla="*/ 11 h 56"/>
                <a:gd name="T56" fmla="*/ 42 w 102"/>
                <a:gd name="T57" fmla="*/ 6 h 56"/>
                <a:gd name="T58" fmla="*/ 54 w 102"/>
                <a:gd name="T59" fmla="*/ 2 h 56"/>
                <a:gd name="T60" fmla="*/ 66 w 102"/>
                <a:gd name="T61" fmla="*/ 0 h 56"/>
                <a:gd name="T62" fmla="*/ 78 w 102"/>
                <a:gd name="T63" fmla="*/ 0 h 56"/>
                <a:gd name="T64" fmla="*/ 94 w 102"/>
                <a:gd name="T65" fmla="*/ 4 h 56"/>
                <a:gd name="T66" fmla="*/ 102 w 102"/>
                <a:gd name="T67" fmla="*/ 9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
                <a:gd name="T103" fmla="*/ 0 h 56"/>
                <a:gd name="T104" fmla="*/ 102 w 102"/>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 h="56">
                  <a:moveTo>
                    <a:pt x="102" y="9"/>
                  </a:moveTo>
                  <a:lnTo>
                    <a:pt x="102" y="17"/>
                  </a:lnTo>
                  <a:lnTo>
                    <a:pt x="98" y="17"/>
                  </a:lnTo>
                  <a:lnTo>
                    <a:pt x="94" y="17"/>
                  </a:lnTo>
                  <a:lnTo>
                    <a:pt x="89" y="17"/>
                  </a:lnTo>
                  <a:lnTo>
                    <a:pt x="88" y="17"/>
                  </a:lnTo>
                  <a:lnTo>
                    <a:pt x="84" y="17"/>
                  </a:lnTo>
                  <a:lnTo>
                    <a:pt x="80" y="17"/>
                  </a:lnTo>
                  <a:lnTo>
                    <a:pt x="75" y="17"/>
                  </a:lnTo>
                  <a:lnTo>
                    <a:pt x="71" y="17"/>
                  </a:lnTo>
                  <a:lnTo>
                    <a:pt x="67" y="17"/>
                  </a:lnTo>
                  <a:lnTo>
                    <a:pt x="63" y="17"/>
                  </a:lnTo>
                  <a:lnTo>
                    <a:pt x="59" y="17"/>
                  </a:lnTo>
                  <a:lnTo>
                    <a:pt x="56" y="17"/>
                  </a:lnTo>
                  <a:lnTo>
                    <a:pt x="56" y="21"/>
                  </a:lnTo>
                  <a:lnTo>
                    <a:pt x="64" y="48"/>
                  </a:lnTo>
                  <a:lnTo>
                    <a:pt x="60" y="48"/>
                  </a:lnTo>
                  <a:lnTo>
                    <a:pt x="57" y="48"/>
                  </a:lnTo>
                  <a:lnTo>
                    <a:pt x="57" y="52"/>
                  </a:lnTo>
                  <a:lnTo>
                    <a:pt x="53" y="52"/>
                  </a:lnTo>
                  <a:lnTo>
                    <a:pt x="49" y="52"/>
                  </a:lnTo>
                  <a:lnTo>
                    <a:pt x="49" y="56"/>
                  </a:lnTo>
                  <a:lnTo>
                    <a:pt x="45" y="56"/>
                  </a:lnTo>
                  <a:lnTo>
                    <a:pt x="43" y="56"/>
                  </a:lnTo>
                  <a:lnTo>
                    <a:pt x="39" y="56"/>
                  </a:lnTo>
                  <a:lnTo>
                    <a:pt x="35" y="56"/>
                  </a:lnTo>
                  <a:lnTo>
                    <a:pt x="31" y="56"/>
                  </a:lnTo>
                  <a:lnTo>
                    <a:pt x="27" y="52"/>
                  </a:lnTo>
                  <a:lnTo>
                    <a:pt x="27" y="51"/>
                  </a:lnTo>
                  <a:lnTo>
                    <a:pt x="22" y="46"/>
                  </a:lnTo>
                  <a:lnTo>
                    <a:pt x="18" y="42"/>
                  </a:lnTo>
                  <a:lnTo>
                    <a:pt x="14" y="38"/>
                  </a:lnTo>
                  <a:lnTo>
                    <a:pt x="10" y="34"/>
                  </a:lnTo>
                  <a:lnTo>
                    <a:pt x="6" y="30"/>
                  </a:lnTo>
                  <a:lnTo>
                    <a:pt x="1" y="25"/>
                  </a:lnTo>
                  <a:lnTo>
                    <a:pt x="0" y="21"/>
                  </a:lnTo>
                  <a:lnTo>
                    <a:pt x="4" y="18"/>
                  </a:lnTo>
                  <a:lnTo>
                    <a:pt x="13" y="18"/>
                  </a:lnTo>
                  <a:lnTo>
                    <a:pt x="17" y="16"/>
                  </a:lnTo>
                  <a:lnTo>
                    <a:pt x="25" y="16"/>
                  </a:lnTo>
                  <a:lnTo>
                    <a:pt x="29" y="11"/>
                  </a:lnTo>
                  <a:lnTo>
                    <a:pt x="38" y="10"/>
                  </a:lnTo>
                  <a:lnTo>
                    <a:pt x="42" y="6"/>
                  </a:lnTo>
                  <a:lnTo>
                    <a:pt x="50" y="6"/>
                  </a:lnTo>
                  <a:lnTo>
                    <a:pt x="54" y="2"/>
                  </a:lnTo>
                  <a:lnTo>
                    <a:pt x="61" y="2"/>
                  </a:lnTo>
                  <a:lnTo>
                    <a:pt x="66" y="0"/>
                  </a:lnTo>
                  <a:lnTo>
                    <a:pt x="74" y="0"/>
                  </a:lnTo>
                  <a:lnTo>
                    <a:pt x="78" y="0"/>
                  </a:lnTo>
                  <a:lnTo>
                    <a:pt x="87" y="2"/>
                  </a:lnTo>
                  <a:lnTo>
                    <a:pt x="94" y="4"/>
                  </a:lnTo>
                  <a:lnTo>
                    <a:pt x="102" y="9"/>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5" name="Freeform 129"/>
            <p:cNvSpPr>
              <a:spLocks/>
            </p:cNvSpPr>
            <p:nvPr/>
          </p:nvSpPr>
          <p:spPr bwMode="auto">
            <a:xfrm>
              <a:off x="3971" y="2191"/>
              <a:ext cx="157" cy="85"/>
            </a:xfrm>
            <a:custGeom>
              <a:avLst/>
              <a:gdLst>
                <a:gd name="T0" fmla="*/ 157 w 157"/>
                <a:gd name="T1" fmla="*/ 71 h 85"/>
                <a:gd name="T2" fmla="*/ 157 w 157"/>
                <a:gd name="T3" fmla="*/ 85 h 85"/>
                <a:gd name="T4" fmla="*/ 144 w 157"/>
                <a:gd name="T5" fmla="*/ 82 h 85"/>
                <a:gd name="T6" fmla="*/ 136 w 157"/>
                <a:gd name="T7" fmla="*/ 82 h 85"/>
                <a:gd name="T8" fmla="*/ 126 w 157"/>
                <a:gd name="T9" fmla="*/ 81 h 85"/>
                <a:gd name="T10" fmla="*/ 117 w 157"/>
                <a:gd name="T11" fmla="*/ 81 h 85"/>
                <a:gd name="T12" fmla="*/ 105 w 157"/>
                <a:gd name="T13" fmla="*/ 77 h 85"/>
                <a:gd name="T14" fmla="*/ 96 w 157"/>
                <a:gd name="T15" fmla="*/ 77 h 85"/>
                <a:gd name="T16" fmla="*/ 88 w 157"/>
                <a:gd name="T17" fmla="*/ 74 h 85"/>
                <a:gd name="T18" fmla="*/ 80 w 157"/>
                <a:gd name="T19" fmla="*/ 74 h 85"/>
                <a:gd name="T20" fmla="*/ 67 w 157"/>
                <a:gd name="T21" fmla="*/ 70 h 85"/>
                <a:gd name="T22" fmla="*/ 59 w 157"/>
                <a:gd name="T23" fmla="*/ 67 h 85"/>
                <a:gd name="T24" fmla="*/ 50 w 157"/>
                <a:gd name="T25" fmla="*/ 63 h 85"/>
                <a:gd name="T26" fmla="*/ 42 w 157"/>
                <a:gd name="T27" fmla="*/ 63 h 85"/>
                <a:gd name="T28" fmla="*/ 33 w 157"/>
                <a:gd name="T29" fmla="*/ 58 h 85"/>
                <a:gd name="T30" fmla="*/ 25 w 157"/>
                <a:gd name="T31" fmla="*/ 54 h 85"/>
                <a:gd name="T32" fmla="*/ 17 w 157"/>
                <a:gd name="T33" fmla="*/ 50 h 85"/>
                <a:gd name="T34" fmla="*/ 8 w 157"/>
                <a:gd name="T35" fmla="*/ 50 h 85"/>
                <a:gd name="T36" fmla="*/ 0 w 157"/>
                <a:gd name="T37" fmla="*/ 0 h 85"/>
                <a:gd name="T38" fmla="*/ 8 w 157"/>
                <a:gd name="T39" fmla="*/ 0 h 85"/>
                <a:gd name="T40" fmla="*/ 19 w 157"/>
                <a:gd name="T41" fmla="*/ 2 h 85"/>
                <a:gd name="T42" fmla="*/ 28 w 157"/>
                <a:gd name="T43" fmla="*/ 5 h 85"/>
                <a:gd name="T44" fmla="*/ 40 w 157"/>
                <a:gd name="T45" fmla="*/ 9 h 85"/>
                <a:gd name="T46" fmla="*/ 49 w 157"/>
                <a:gd name="T47" fmla="*/ 14 h 85"/>
                <a:gd name="T48" fmla="*/ 60 w 157"/>
                <a:gd name="T49" fmla="*/ 18 h 85"/>
                <a:gd name="T50" fmla="*/ 68 w 157"/>
                <a:gd name="T51" fmla="*/ 22 h 85"/>
                <a:gd name="T52" fmla="*/ 81 w 157"/>
                <a:gd name="T53" fmla="*/ 28 h 85"/>
                <a:gd name="T54" fmla="*/ 89 w 157"/>
                <a:gd name="T55" fmla="*/ 32 h 85"/>
                <a:gd name="T56" fmla="*/ 98 w 157"/>
                <a:gd name="T57" fmla="*/ 36 h 85"/>
                <a:gd name="T58" fmla="*/ 106 w 157"/>
                <a:gd name="T59" fmla="*/ 40 h 85"/>
                <a:gd name="T60" fmla="*/ 119 w 157"/>
                <a:gd name="T61" fmla="*/ 49 h 85"/>
                <a:gd name="T62" fmla="*/ 127 w 157"/>
                <a:gd name="T63" fmla="*/ 53 h 85"/>
                <a:gd name="T64" fmla="*/ 136 w 157"/>
                <a:gd name="T65" fmla="*/ 58 h 85"/>
                <a:gd name="T66" fmla="*/ 144 w 157"/>
                <a:gd name="T67" fmla="*/ 63 h 85"/>
                <a:gd name="T68" fmla="*/ 157 w 157"/>
                <a:gd name="T69" fmla="*/ 71 h 85"/>
                <a:gd name="T70" fmla="*/ 157 w 157"/>
                <a:gd name="T71" fmla="*/ 71 h 8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57"/>
                <a:gd name="T109" fmla="*/ 0 h 85"/>
                <a:gd name="T110" fmla="*/ 157 w 157"/>
                <a:gd name="T111" fmla="*/ 85 h 8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57" h="85">
                  <a:moveTo>
                    <a:pt x="157" y="71"/>
                  </a:moveTo>
                  <a:lnTo>
                    <a:pt x="157" y="85"/>
                  </a:lnTo>
                  <a:lnTo>
                    <a:pt x="144" y="82"/>
                  </a:lnTo>
                  <a:lnTo>
                    <a:pt x="136" y="82"/>
                  </a:lnTo>
                  <a:lnTo>
                    <a:pt x="126" y="81"/>
                  </a:lnTo>
                  <a:lnTo>
                    <a:pt x="117" y="81"/>
                  </a:lnTo>
                  <a:lnTo>
                    <a:pt x="105" y="77"/>
                  </a:lnTo>
                  <a:lnTo>
                    <a:pt x="96" y="77"/>
                  </a:lnTo>
                  <a:lnTo>
                    <a:pt x="88" y="74"/>
                  </a:lnTo>
                  <a:lnTo>
                    <a:pt x="80" y="74"/>
                  </a:lnTo>
                  <a:lnTo>
                    <a:pt x="67" y="70"/>
                  </a:lnTo>
                  <a:lnTo>
                    <a:pt x="59" y="67"/>
                  </a:lnTo>
                  <a:lnTo>
                    <a:pt x="50" y="63"/>
                  </a:lnTo>
                  <a:lnTo>
                    <a:pt x="42" y="63"/>
                  </a:lnTo>
                  <a:lnTo>
                    <a:pt x="33" y="58"/>
                  </a:lnTo>
                  <a:lnTo>
                    <a:pt x="25" y="54"/>
                  </a:lnTo>
                  <a:lnTo>
                    <a:pt x="17" y="50"/>
                  </a:lnTo>
                  <a:lnTo>
                    <a:pt x="8" y="50"/>
                  </a:lnTo>
                  <a:lnTo>
                    <a:pt x="0" y="0"/>
                  </a:lnTo>
                  <a:lnTo>
                    <a:pt x="8" y="0"/>
                  </a:lnTo>
                  <a:lnTo>
                    <a:pt x="19" y="2"/>
                  </a:lnTo>
                  <a:lnTo>
                    <a:pt x="28" y="5"/>
                  </a:lnTo>
                  <a:lnTo>
                    <a:pt x="40" y="9"/>
                  </a:lnTo>
                  <a:lnTo>
                    <a:pt x="49" y="14"/>
                  </a:lnTo>
                  <a:lnTo>
                    <a:pt x="60" y="18"/>
                  </a:lnTo>
                  <a:lnTo>
                    <a:pt x="68" y="22"/>
                  </a:lnTo>
                  <a:lnTo>
                    <a:pt x="81" y="28"/>
                  </a:lnTo>
                  <a:lnTo>
                    <a:pt x="89" y="32"/>
                  </a:lnTo>
                  <a:lnTo>
                    <a:pt x="98" y="36"/>
                  </a:lnTo>
                  <a:lnTo>
                    <a:pt x="106" y="40"/>
                  </a:lnTo>
                  <a:lnTo>
                    <a:pt x="119" y="49"/>
                  </a:lnTo>
                  <a:lnTo>
                    <a:pt x="127" y="53"/>
                  </a:lnTo>
                  <a:lnTo>
                    <a:pt x="136" y="58"/>
                  </a:lnTo>
                  <a:lnTo>
                    <a:pt x="144" y="63"/>
                  </a:lnTo>
                  <a:lnTo>
                    <a:pt x="157" y="7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6" name="Freeform 130"/>
            <p:cNvSpPr>
              <a:spLocks/>
            </p:cNvSpPr>
            <p:nvPr/>
          </p:nvSpPr>
          <p:spPr bwMode="auto">
            <a:xfrm>
              <a:off x="4144" y="2195"/>
              <a:ext cx="19" cy="8"/>
            </a:xfrm>
            <a:custGeom>
              <a:avLst/>
              <a:gdLst>
                <a:gd name="T0" fmla="*/ 19 w 19"/>
                <a:gd name="T1" fmla="*/ 8 h 8"/>
                <a:gd name="T2" fmla="*/ 14 w 19"/>
                <a:gd name="T3" fmla="*/ 8 h 8"/>
                <a:gd name="T4" fmla="*/ 0 w 19"/>
                <a:gd name="T5" fmla="*/ 0 h 8"/>
                <a:gd name="T6" fmla="*/ 0 w 19"/>
                <a:gd name="T7" fmla="*/ 0 h 8"/>
                <a:gd name="T8" fmla="*/ 0 w 19"/>
                <a:gd name="T9" fmla="*/ 0 h 8"/>
                <a:gd name="T10" fmla="*/ 0 w 19"/>
                <a:gd name="T11" fmla="*/ 0 h 8"/>
                <a:gd name="T12" fmla="*/ 5 w 19"/>
                <a:gd name="T13" fmla="*/ 0 h 8"/>
                <a:gd name="T14" fmla="*/ 5 w 19"/>
                <a:gd name="T15" fmla="*/ 0 h 8"/>
                <a:gd name="T16" fmla="*/ 6 w 19"/>
                <a:gd name="T17" fmla="*/ 0 h 8"/>
                <a:gd name="T18" fmla="*/ 6 w 19"/>
                <a:gd name="T19" fmla="*/ 0 h 8"/>
                <a:gd name="T20" fmla="*/ 10 w 19"/>
                <a:gd name="T21" fmla="*/ 1 h 8"/>
                <a:gd name="T22" fmla="*/ 10 w 19"/>
                <a:gd name="T23" fmla="*/ 1 h 8"/>
                <a:gd name="T24" fmla="*/ 10 w 19"/>
                <a:gd name="T25" fmla="*/ 1 h 8"/>
                <a:gd name="T26" fmla="*/ 10 w 19"/>
                <a:gd name="T27" fmla="*/ 1 h 8"/>
                <a:gd name="T28" fmla="*/ 14 w 19"/>
                <a:gd name="T29" fmla="*/ 4 h 8"/>
                <a:gd name="T30" fmla="*/ 14 w 19"/>
                <a:gd name="T31" fmla="*/ 4 h 8"/>
                <a:gd name="T32" fmla="*/ 14 w 19"/>
                <a:gd name="T33" fmla="*/ 4 h 8"/>
                <a:gd name="T34" fmla="*/ 14 w 19"/>
                <a:gd name="T35" fmla="*/ 4 h 8"/>
                <a:gd name="T36" fmla="*/ 19 w 19"/>
                <a:gd name="T37" fmla="*/ 8 h 8"/>
                <a:gd name="T38" fmla="*/ 19 w 19"/>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8"/>
                <a:gd name="T62" fmla="*/ 19 w 19"/>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8">
                  <a:moveTo>
                    <a:pt x="19" y="8"/>
                  </a:moveTo>
                  <a:lnTo>
                    <a:pt x="14" y="8"/>
                  </a:lnTo>
                  <a:lnTo>
                    <a:pt x="0" y="0"/>
                  </a:lnTo>
                  <a:lnTo>
                    <a:pt x="5" y="0"/>
                  </a:lnTo>
                  <a:lnTo>
                    <a:pt x="6" y="0"/>
                  </a:lnTo>
                  <a:lnTo>
                    <a:pt x="10" y="1"/>
                  </a:lnTo>
                  <a:lnTo>
                    <a:pt x="14" y="4"/>
                  </a:lnTo>
                  <a:lnTo>
                    <a:pt x="19" y="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7" name="Freeform 131"/>
            <p:cNvSpPr>
              <a:spLocks/>
            </p:cNvSpPr>
            <p:nvPr/>
          </p:nvSpPr>
          <p:spPr bwMode="auto">
            <a:xfrm>
              <a:off x="5157" y="2193"/>
              <a:ext cx="101" cy="52"/>
            </a:xfrm>
            <a:custGeom>
              <a:avLst/>
              <a:gdLst>
                <a:gd name="T0" fmla="*/ 50 w 101"/>
                <a:gd name="T1" fmla="*/ 23 h 52"/>
                <a:gd name="T2" fmla="*/ 101 w 101"/>
                <a:gd name="T3" fmla="*/ 40 h 52"/>
                <a:gd name="T4" fmla="*/ 92 w 101"/>
                <a:gd name="T5" fmla="*/ 44 h 52"/>
                <a:gd name="T6" fmla="*/ 88 w 101"/>
                <a:gd name="T7" fmla="*/ 48 h 52"/>
                <a:gd name="T8" fmla="*/ 83 w 101"/>
                <a:gd name="T9" fmla="*/ 48 h 52"/>
                <a:gd name="T10" fmla="*/ 78 w 101"/>
                <a:gd name="T11" fmla="*/ 52 h 52"/>
                <a:gd name="T12" fmla="*/ 70 w 101"/>
                <a:gd name="T13" fmla="*/ 51 h 52"/>
                <a:gd name="T14" fmla="*/ 66 w 101"/>
                <a:gd name="T15" fmla="*/ 51 h 52"/>
                <a:gd name="T16" fmla="*/ 57 w 101"/>
                <a:gd name="T17" fmla="*/ 51 h 52"/>
                <a:gd name="T18" fmla="*/ 53 w 101"/>
                <a:gd name="T19" fmla="*/ 51 h 52"/>
                <a:gd name="T20" fmla="*/ 45 w 101"/>
                <a:gd name="T21" fmla="*/ 47 h 52"/>
                <a:gd name="T22" fmla="*/ 38 w 101"/>
                <a:gd name="T23" fmla="*/ 47 h 52"/>
                <a:gd name="T24" fmla="*/ 29 w 101"/>
                <a:gd name="T25" fmla="*/ 42 h 52"/>
                <a:gd name="T26" fmla="*/ 25 w 101"/>
                <a:gd name="T27" fmla="*/ 42 h 52"/>
                <a:gd name="T28" fmla="*/ 17 w 101"/>
                <a:gd name="T29" fmla="*/ 41 h 52"/>
                <a:gd name="T30" fmla="*/ 13 w 101"/>
                <a:gd name="T31" fmla="*/ 41 h 52"/>
                <a:gd name="T32" fmla="*/ 4 w 101"/>
                <a:gd name="T33" fmla="*/ 41 h 52"/>
                <a:gd name="T34" fmla="*/ 0 w 101"/>
                <a:gd name="T35" fmla="*/ 44 h 52"/>
                <a:gd name="T36" fmla="*/ 0 w 101"/>
                <a:gd name="T37" fmla="*/ 37 h 52"/>
                <a:gd name="T38" fmla="*/ 1 w 101"/>
                <a:gd name="T39" fmla="*/ 33 h 52"/>
                <a:gd name="T40" fmla="*/ 3 w 101"/>
                <a:gd name="T41" fmla="*/ 28 h 52"/>
                <a:gd name="T42" fmla="*/ 7 w 101"/>
                <a:gd name="T43" fmla="*/ 24 h 52"/>
                <a:gd name="T44" fmla="*/ 11 w 101"/>
                <a:gd name="T45" fmla="*/ 19 h 52"/>
                <a:gd name="T46" fmla="*/ 15 w 101"/>
                <a:gd name="T47" fmla="*/ 14 h 52"/>
                <a:gd name="T48" fmla="*/ 20 w 101"/>
                <a:gd name="T49" fmla="*/ 10 h 52"/>
                <a:gd name="T50" fmla="*/ 25 w 101"/>
                <a:gd name="T51" fmla="*/ 7 h 52"/>
                <a:gd name="T52" fmla="*/ 28 w 101"/>
                <a:gd name="T53" fmla="*/ 3 h 52"/>
                <a:gd name="T54" fmla="*/ 32 w 101"/>
                <a:gd name="T55" fmla="*/ 2 h 52"/>
                <a:gd name="T56" fmla="*/ 36 w 101"/>
                <a:gd name="T57" fmla="*/ 0 h 52"/>
                <a:gd name="T58" fmla="*/ 41 w 101"/>
                <a:gd name="T59" fmla="*/ 2 h 52"/>
                <a:gd name="T60" fmla="*/ 42 w 101"/>
                <a:gd name="T61" fmla="*/ 3 h 52"/>
                <a:gd name="T62" fmla="*/ 46 w 101"/>
                <a:gd name="T63" fmla="*/ 7 h 52"/>
                <a:gd name="T64" fmla="*/ 48 w 101"/>
                <a:gd name="T65" fmla="*/ 13 h 52"/>
                <a:gd name="T66" fmla="*/ 50 w 101"/>
                <a:gd name="T67" fmla="*/ 23 h 52"/>
                <a:gd name="T68" fmla="*/ 50 w 101"/>
                <a:gd name="T69" fmla="*/ 23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
                <a:gd name="T106" fmla="*/ 0 h 52"/>
                <a:gd name="T107" fmla="*/ 101 w 101"/>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 h="52">
                  <a:moveTo>
                    <a:pt x="50" y="23"/>
                  </a:moveTo>
                  <a:lnTo>
                    <a:pt x="101" y="40"/>
                  </a:lnTo>
                  <a:lnTo>
                    <a:pt x="92" y="44"/>
                  </a:lnTo>
                  <a:lnTo>
                    <a:pt x="88" y="48"/>
                  </a:lnTo>
                  <a:lnTo>
                    <a:pt x="83" y="48"/>
                  </a:lnTo>
                  <a:lnTo>
                    <a:pt x="78" y="52"/>
                  </a:lnTo>
                  <a:lnTo>
                    <a:pt x="70" y="51"/>
                  </a:lnTo>
                  <a:lnTo>
                    <a:pt x="66" y="51"/>
                  </a:lnTo>
                  <a:lnTo>
                    <a:pt x="57" y="51"/>
                  </a:lnTo>
                  <a:lnTo>
                    <a:pt x="53" y="51"/>
                  </a:lnTo>
                  <a:lnTo>
                    <a:pt x="45" y="47"/>
                  </a:lnTo>
                  <a:lnTo>
                    <a:pt x="38" y="47"/>
                  </a:lnTo>
                  <a:lnTo>
                    <a:pt x="29" y="42"/>
                  </a:lnTo>
                  <a:lnTo>
                    <a:pt x="25" y="42"/>
                  </a:lnTo>
                  <a:lnTo>
                    <a:pt x="17" y="41"/>
                  </a:lnTo>
                  <a:lnTo>
                    <a:pt x="13" y="41"/>
                  </a:lnTo>
                  <a:lnTo>
                    <a:pt x="4" y="41"/>
                  </a:lnTo>
                  <a:lnTo>
                    <a:pt x="0" y="44"/>
                  </a:lnTo>
                  <a:lnTo>
                    <a:pt x="0" y="37"/>
                  </a:lnTo>
                  <a:lnTo>
                    <a:pt x="1" y="33"/>
                  </a:lnTo>
                  <a:lnTo>
                    <a:pt x="3" y="28"/>
                  </a:lnTo>
                  <a:lnTo>
                    <a:pt x="7" y="24"/>
                  </a:lnTo>
                  <a:lnTo>
                    <a:pt x="11" y="19"/>
                  </a:lnTo>
                  <a:lnTo>
                    <a:pt x="15" y="14"/>
                  </a:lnTo>
                  <a:lnTo>
                    <a:pt x="20" y="10"/>
                  </a:lnTo>
                  <a:lnTo>
                    <a:pt x="25" y="7"/>
                  </a:lnTo>
                  <a:lnTo>
                    <a:pt x="28" y="3"/>
                  </a:lnTo>
                  <a:lnTo>
                    <a:pt x="32" y="2"/>
                  </a:lnTo>
                  <a:lnTo>
                    <a:pt x="36" y="0"/>
                  </a:lnTo>
                  <a:lnTo>
                    <a:pt x="41" y="2"/>
                  </a:lnTo>
                  <a:lnTo>
                    <a:pt x="42" y="3"/>
                  </a:lnTo>
                  <a:lnTo>
                    <a:pt x="46" y="7"/>
                  </a:lnTo>
                  <a:lnTo>
                    <a:pt x="48" y="13"/>
                  </a:lnTo>
                  <a:lnTo>
                    <a:pt x="50" y="23"/>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8" name="Freeform 132"/>
            <p:cNvSpPr>
              <a:spLocks/>
            </p:cNvSpPr>
            <p:nvPr/>
          </p:nvSpPr>
          <p:spPr bwMode="auto">
            <a:xfrm>
              <a:off x="4979" y="2216"/>
              <a:ext cx="49" cy="110"/>
            </a:xfrm>
            <a:custGeom>
              <a:avLst/>
              <a:gdLst>
                <a:gd name="T0" fmla="*/ 49 w 49"/>
                <a:gd name="T1" fmla="*/ 4 h 110"/>
                <a:gd name="T2" fmla="*/ 45 w 49"/>
                <a:gd name="T3" fmla="*/ 8 h 110"/>
                <a:gd name="T4" fmla="*/ 42 w 49"/>
                <a:gd name="T5" fmla="*/ 15 h 110"/>
                <a:gd name="T6" fmla="*/ 40 w 49"/>
                <a:gd name="T7" fmla="*/ 24 h 110"/>
                <a:gd name="T8" fmla="*/ 40 w 49"/>
                <a:gd name="T9" fmla="*/ 32 h 110"/>
                <a:gd name="T10" fmla="*/ 40 w 49"/>
                <a:gd name="T11" fmla="*/ 40 h 110"/>
                <a:gd name="T12" fmla="*/ 40 w 49"/>
                <a:gd name="T13" fmla="*/ 49 h 110"/>
                <a:gd name="T14" fmla="*/ 40 w 49"/>
                <a:gd name="T15" fmla="*/ 57 h 110"/>
                <a:gd name="T16" fmla="*/ 40 w 49"/>
                <a:gd name="T17" fmla="*/ 68 h 110"/>
                <a:gd name="T18" fmla="*/ 37 w 49"/>
                <a:gd name="T19" fmla="*/ 75 h 110"/>
                <a:gd name="T20" fmla="*/ 37 w 49"/>
                <a:gd name="T21" fmla="*/ 84 h 110"/>
                <a:gd name="T22" fmla="*/ 34 w 49"/>
                <a:gd name="T23" fmla="*/ 89 h 110"/>
                <a:gd name="T24" fmla="*/ 33 w 49"/>
                <a:gd name="T25" fmla="*/ 98 h 110"/>
                <a:gd name="T26" fmla="*/ 27 w 49"/>
                <a:gd name="T27" fmla="*/ 102 h 110"/>
                <a:gd name="T28" fmla="*/ 23 w 49"/>
                <a:gd name="T29" fmla="*/ 106 h 110"/>
                <a:gd name="T30" fmla="*/ 14 w 49"/>
                <a:gd name="T31" fmla="*/ 108 h 110"/>
                <a:gd name="T32" fmla="*/ 7 w 49"/>
                <a:gd name="T33" fmla="*/ 110 h 110"/>
                <a:gd name="T34" fmla="*/ 3 w 49"/>
                <a:gd name="T35" fmla="*/ 106 h 110"/>
                <a:gd name="T36" fmla="*/ 2 w 49"/>
                <a:gd name="T37" fmla="*/ 103 h 110"/>
                <a:gd name="T38" fmla="*/ 0 w 49"/>
                <a:gd name="T39" fmla="*/ 99 h 110"/>
                <a:gd name="T40" fmla="*/ 0 w 49"/>
                <a:gd name="T41" fmla="*/ 99 h 110"/>
                <a:gd name="T42" fmla="*/ 0 w 49"/>
                <a:gd name="T43" fmla="*/ 95 h 110"/>
                <a:gd name="T44" fmla="*/ 0 w 49"/>
                <a:gd name="T45" fmla="*/ 95 h 110"/>
                <a:gd name="T46" fmla="*/ 0 w 49"/>
                <a:gd name="T47" fmla="*/ 92 h 110"/>
                <a:gd name="T48" fmla="*/ 3 w 49"/>
                <a:gd name="T49" fmla="*/ 92 h 110"/>
                <a:gd name="T50" fmla="*/ 3 w 49"/>
                <a:gd name="T51" fmla="*/ 88 h 110"/>
                <a:gd name="T52" fmla="*/ 3 w 49"/>
                <a:gd name="T53" fmla="*/ 88 h 110"/>
                <a:gd name="T54" fmla="*/ 3 w 49"/>
                <a:gd name="T55" fmla="*/ 87 h 110"/>
                <a:gd name="T56" fmla="*/ 7 w 49"/>
                <a:gd name="T57" fmla="*/ 87 h 110"/>
                <a:gd name="T58" fmla="*/ 7 w 49"/>
                <a:gd name="T59" fmla="*/ 85 h 110"/>
                <a:gd name="T60" fmla="*/ 12 w 49"/>
                <a:gd name="T61" fmla="*/ 85 h 110"/>
                <a:gd name="T62" fmla="*/ 12 w 49"/>
                <a:gd name="T63" fmla="*/ 85 h 110"/>
                <a:gd name="T64" fmla="*/ 16 w 49"/>
                <a:gd name="T65" fmla="*/ 85 h 110"/>
                <a:gd name="T66" fmla="*/ 16 w 49"/>
                <a:gd name="T67" fmla="*/ 81 h 110"/>
                <a:gd name="T68" fmla="*/ 17 w 49"/>
                <a:gd name="T69" fmla="*/ 77 h 110"/>
                <a:gd name="T70" fmla="*/ 17 w 49"/>
                <a:gd name="T71" fmla="*/ 73 h 110"/>
                <a:gd name="T72" fmla="*/ 17 w 49"/>
                <a:gd name="T73" fmla="*/ 73 h 110"/>
                <a:gd name="T74" fmla="*/ 14 w 49"/>
                <a:gd name="T75" fmla="*/ 68 h 110"/>
                <a:gd name="T76" fmla="*/ 14 w 49"/>
                <a:gd name="T77" fmla="*/ 67 h 110"/>
                <a:gd name="T78" fmla="*/ 14 w 49"/>
                <a:gd name="T79" fmla="*/ 63 h 110"/>
                <a:gd name="T80" fmla="*/ 14 w 49"/>
                <a:gd name="T81" fmla="*/ 63 h 110"/>
                <a:gd name="T82" fmla="*/ 10 w 49"/>
                <a:gd name="T83" fmla="*/ 59 h 110"/>
                <a:gd name="T84" fmla="*/ 10 w 49"/>
                <a:gd name="T85" fmla="*/ 54 h 110"/>
                <a:gd name="T86" fmla="*/ 9 w 49"/>
                <a:gd name="T87" fmla="*/ 50 h 110"/>
                <a:gd name="T88" fmla="*/ 9 w 49"/>
                <a:gd name="T89" fmla="*/ 50 h 110"/>
                <a:gd name="T90" fmla="*/ 7 w 49"/>
                <a:gd name="T91" fmla="*/ 46 h 110"/>
                <a:gd name="T92" fmla="*/ 7 w 49"/>
                <a:gd name="T93" fmla="*/ 42 h 110"/>
                <a:gd name="T94" fmla="*/ 7 w 49"/>
                <a:gd name="T95" fmla="*/ 38 h 110"/>
                <a:gd name="T96" fmla="*/ 7 w 49"/>
                <a:gd name="T97" fmla="*/ 38 h 110"/>
                <a:gd name="T98" fmla="*/ 7 w 49"/>
                <a:gd name="T99" fmla="*/ 0 h 110"/>
                <a:gd name="T100" fmla="*/ 49 w 49"/>
                <a:gd name="T101" fmla="*/ 4 h 110"/>
                <a:gd name="T102" fmla="*/ 49 w 49"/>
                <a:gd name="T103" fmla="*/ 4 h 11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
                <a:gd name="T157" fmla="*/ 0 h 110"/>
                <a:gd name="T158" fmla="*/ 49 w 49"/>
                <a:gd name="T159" fmla="*/ 110 h 11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 h="110">
                  <a:moveTo>
                    <a:pt x="49" y="4"/>
                  </a:moveTo>
                  <a:lnTo>
                    <a:pt x="45" y="8"/>
                  </a:lnTo>
                  <a:lnTo>
                    <a:pt x="42" y="15"/>
                  </a:lnTo>
                  <a:lnTo>
                    <a:pt x="40" y="24"/>
                  </a:lnTo>
                  <a:lnTo>
                    <a:pt x="40" y="32"/>
                  </a:lnTo>
                  <a:lnTo>
                    <a:pt x="40" y="40"/>
                  </a:lnTo>
                  <a:lnTo>
                    <a:pt x="40" y="49"/>
                  </a:lnTo>
                  <a:lnTo>
                    <a:pt x="40" y="57"/>
                  </a:lnTo>
                  <a:lnTo>
                    <a:pt x="40" y="68"/>
                  </a:lnTo>
                  <a:lnTo>
                    <a:pt x="37" y="75"/>
                  </a:lnTo>
                  <a:lnTo>
                    <a:pt x="37" y="84"/>
                  </a:lnTo>
                  <a:lnTo>
                    <a:pt x="34" y="89"/>
                  </a:lnTo>
                  <a:lnTo>
                    <a:pt x="33" y="98"/>
                  </a:lnTo>
                  <a:lnTo>
                    <a:pt x="27" y="102"/>
                  </a:lnTo>
                  <a:lnTo>
                    <a:pt x="23" y="106"/>
                  </a:lnTo>
                  <a:lnTo>
                    <a:pt x="14" y="108"/>
                  </a:lnTo>
                  <a:lnTo>
                    <a:pt x="7" y="110"/>
                  </a:lnTo>
                  <a:lnTo>
                    <a:pt x="3" y="106"/>
                  </a:lnTo>
                  <a:lnTo>
                    <a:pt x="2" y="103"/>
                  </a:lnTo>
                  <a:lnTo>
                    <a:pt x="0" y="99"/>
                  </a:lnTo>
                  <a:lnTo>
                    <a:pt x="0" y="95"/>
                  </a:lnTo>
                  <a:lnTo>
                    <a:pt x="0" y="92"/>
                  </a:lnTo>
                  <a:lnTo>
                    <a:pt x="3" y="92"/>
                  </a:lnTo>
                  <a:lnTo>
                    <a:pt x="3" y="88"/>
                  </a:lnTo>
                  <a:lnTo>
                    <a:pt x="3" y="87"/>
                  </a:lnTo>
                  <a:lnTo>
                    <a:pt x="7" y="87"/>
                  </a:lnTo>
                  <a:lnTo>
                    <a:pt x="7" y="85"/>
                  </a:lnTo>
                  <a:lnTo>
                    <a:pt x="12" y="85"/>
                  </a:lnTo>
                  <a:lnTo>
                    <a:pt x="16" y="85"/>
                  </a:lnTo>
                  <a:lnTo>
                    <a:pt x="16" y="81"/>
                  </a:lnTo>
                  <a:lnTo>
                    <a:pt x="17" y="77"/>
                  </a:lnTo>
                  <a:lnTo>
                    <a:pt x="17" y="73"/>
                  </a:lnTo>
                  <a:lnTo>
                    <a:pt x="14" y="68"/>
                  </a:lnTo>
                  <a:lnTo>
                    <a:pt x="14" y="67"/>
                  </a:lnTo>
                  <a:lnTo>
                    <a:pt x="14" y="63"/>
                  </a:lnTo>
                  <a:lnTo>
                    <a:pt x="10" y="59"/>
                  </a:lnTo>
                  <a:lnTo>
                    <a:pt x="10" y="54"/>
                  </a:lnTo>
                  <a:lnTo>
                    <a:pt x="9" y="50"/>
                  </a:lnTo>
                  <a:lnTo>
                    <a:pt x="7" y="46"/>
                  </a:lnTo>
                  <a:lnTo>
                    <a:pt x="7" y="42"/>
                  </a:lnTo>
                  <a:lnTo>
                    <a:pt x="7" y="38"/>
                  </a:lnTo>
                  <a:lnTo>
                    <a:pt x="7" y="0"/>
                  </a:lnTo>
                  <a:lnTo>
                    <a:pt x="49" y="4"/>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9" name="Freeform 133"/>
            <p:cNvSpPr>
              <a:spLocks/>
            </p:cNvSpPr>
            <p:nvPr/>
          </p:nvSpPr>
          <p:spPr bwMode="auto">
            <a:xfrm>
              <a:off x="3958" y="2262"/>
              <a:ext cx="128" cy="55"/>
            </a:xfrm>
            <a:custGeom>
              <a:avLst/>
              <a:gdLst>
                <a:gd name="T0" fmla="*/ 116 w 128"/>
                <a:gd name="T1" fmla="*/ 28 h 55"/>
                <a:gd name="T2" fmla="*/ 108 w 128"/>
                <a:gd name="T3" fmla="*/ 28 h 55"/>
                <a:gd name="T4" fmla="*/ 100 w 128"/>
                <a:gd name="T5" fmla="*/ 27 h 55"/>
                <a:gd name="T6" fmla="*/ 91 w 128"/>
                <a:gd name="T7" fmla="*/ 27 h 55"/>
                <a:gd name="T8" fmla="*/ 83 w 128"/>
                <a:gd name="T9" fmla="*/ 24 h 55"/>
                <a:gd name="T10" fmla="*/ 74 w 128"/>
                <a:gd name="T11" fmla="*/ 24 h 55"/>
                <a:gd name="T12" fmla="*/ 66 w 128"/>
                <a:gd name="T13" fmla="*/ 24 h 55"/>
                <a:gd name="T14" fmla="*/ 58 w 128"/>
                <a:gd name="T15" fmla="*/ 24 h 55"/>
                <a:gd name="T16" fmla="*/ 58 w 128"/>
                <a:gd name="T17" fmla="*/ 27 h 55"/>
                <a:gd name="T18" fmla="*/ 66 w 128"/>
                <a:gd name="T19" fmla="*/ 29 h 55"/>
                <a:gd name="T20" fmla="*/ 74 w 128"/>
                <a:gd name="T21" fmla="*/ 34 h 55"/>
                <a:gd name="T22" fmla="*/ 83 w 128"/>
                <a:gd name="T23" fmla="*/ 38 h 55"/>
                <a:gd name="T24" fmla="*/ 91 w 128"/>
                <a:gd name="T25" fmla="*/ 42 h 55"/>
                <a:gd name="T26" fmla="*/ 100 w 128"/>
                <a:gd name="T27" fmla="*/ 43 h 55"/>
                <a:gd name="T28" fmla="*/ 109 w 128"/>
                <a:gd name="T29" fmla="*/ 48 h 55"/>
                <a:gd name="T30" fmla="*/ 119 w 128"/>
                <a:gd name="T31" fmla="*/ 49 h 55"/>
                <a:gd name="T32" fmla="*/ 119 w 128"/>
                <a:gd name="T33" fmla="*/ 52 h 55"/>
                <a:gd name="T34" fmla="*/ 102 w 128"/>
                <a:gd name="T35" fmla="*/ 55 h 55"/>
                <a:gd name="T36" fmla="*/ 87 w 128"/>
                <a:gd name="T37" fmla="*/ 52 h 55"/>
                <a:gd name="T38" fmla="*/ 70 w 128"/>
                <a:gd name="T39" fmla="*/ 50 h 55"/>
                <a:gd name="T40" fmla="*/ 56 w 128"/>
                <a:gd name="T41" fmla="*/ 46 h 55"/>
                <a:gd name="T42" fmla="*/ 39 w 128"/>
                <a:gd name="T43" fmla="*/ 41 h 55"/>
                <a:gd name="T44" fmla="*/ 23 w 128"/>
                <a:gd name="T45" fmla="*/ 36 h 55"/>
                <a:gd name="T46" fmla="*/ 6 w 128"/>
                <a:gd name="T47" fmla="*/ 35 h 55"/>
                <a:gd name="T48" fmla="*/ 0 w 128"/>
                <a:gd name="T49" fmla="*/ 27 h 55"/>
                <a:gd name="T50" fmla="*/ 38 w 128"/>
                <a:gd name="T51" fmla="*/ 0 h 55"/>
                <a:gd name="T52" fmla="*/ 46 w 128"/>
                <a:gd name="T53" fmla="*/ 1 h 55"/>
                <a:gd name="T54" fmla="*/ 59 w 128"/>
                <a:gd name="T55" fmla="*/ 6 h 55"/>
                <a:gd name="T56" fmla="*/ 72 w 128"/>
                <a:gd name="T57" fmla="*/ 7 h 55"/>
                <a:gd name="T58" fmla="*/ 84 w 128"/>
                <a:gd name="T59" fmla="*/ 11 h 55"/>
                <a:gd name="T60" fmla="*/ 94 w 128"/>
                <a:gd name="T61" fmla="*/ 13 h 55"/>
                <a:gd name="T62" fmla="*/ 107 w 128"/>
                <a:gd name="T63" fmla="*/ 17 h 55"/>
                <a:gd name="T64" fmla="*/ 115 w 128"/>
                <a:gd name="T65" fmla="*/ 22 h 55"/>
                <a:gd name="T66" fmla="*/ 123 w 128"/>
                <a:gd name="T67" fmla="*/ 31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8"/>
                <a:gd name="T103" fmla="*/ 0 h 55"/>
                <a:gd name="T104" fmla="*/ 128 w 128"/>
                <a:gd name="T105" fmla="*/ 55 h 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8" h="55">
                  <a:moveTo>
                    <a:pt x="123" y="31"/>
                  </a:moveTo>
                  <a:lnTo>
                    <a:pt x="116" y="28"/>
                  </a:lnTo>
                  <a:lnTo>
                    <a:pt x="112" y="28"/>
                  </a:lnTo>
                  <a:lnTo>
                    <a:pt x="108" y="28"/>
                  </a:lnTo>
                  <a:lnTo>
                    <a:pt x="104" y="28"/>
                  </a:lnTo>
                  <a:lnTo>
                    <a:pt x="100" y="27"/>
                  </a:lnTo>
                  <a:lnTo>
                    <a:pt x="95" y="27"/>
                  </a:lnTo>
                  <a:lnTo>
                    <a:pt x="91" y="27"/>
                  </a:lnTo>
                  <a:lnTo>
                    <a:pt x="87" y="27"/>
                  </a:lnTo>
                  <a:lnTo>
                    <a:pt x="83" y="24"/>
                  </a:lnTo>
                  <a:lnTo>
                    <a:pt x="79" y="24"/>
                  </a:lnTo>
                  <a:lnTo>
                    <a:pt x="74" y="24"/>
                  </a:lnTo>
                  <a:lnTo>
                    <a:pt x="70" y="24"/>
                  </a:lnTo>
                  <a:lnTo>
                    <a:pt x="66" y="24"/>
                  </a:lnTo>
                  <a:lnTo>
                    <a:pt x="62" y="24"/>
                  </a:lnTo>
                  <a:lnTo>
                    <a:pt x="58" y="24"/>
                  </a:lnTo>
                  <a:lnTo>
                    <a:pt x="55" y="27"/>
                  </a:lnTo>
                  <a:lnTo>
                    <a:pt x="58" y="27"/>
                  </a:lnTo>
                  <a:lnTo>
                    <a:pt x="62" y="29"/>
                  </a:lnTo>
                  <a:lnTo>
                    <a:pt x="66" y="29"/>
                  </a:lnTo>
                  <a:lnTo>
                    <a:pt x="70" y="34"/>
                  </a:lnTo>
                  <a:lnTo>
                    <a:pt x="74" y="34"/>
                  </a:lnTo>
                  <a:lnTo>
                    <a:pt x="79" y="38"/>
                  </a:lnTo>
                  <a:lnTo>
                    <a:pt x="83" y="38"/>
                  </a:lnTo>
                  <a:lnTo>
                    <a:pt x="87" y="42"/>
                  </a:lnTo>
                  <a:lnTo>
                    <a:pt x="91" y="42"/>
                  </a:lnTo>
                  <a:lnTo>
                    <a:pt x="95" y="43"/>
                  </a:lnTo>
                  <a:lnTo>
                    <a:pt x="100" y="43"/>
                  </a:lnTo>
                  <a:lnTo>
                    <a:pt x="105" y="48"/>
                  </a:lnTo>
                  <a:lnTo>
                    <a:pt x="109" y="48"/>
                  </a:lnTo>
                  <a:lnTo>
                    <a:pt x="115" y="49"/>
                  </a:lnTo>
                  <a:lnTo>
                    <a:pt x="119" y="49"/>
                  </a:lnTo>
                  <a:lnTo>
                    <a:pt x="128" y="52"/>
                  </a:lnTo>
                  <a:lnTo>
                    <a:pt x="119" y="52"/>
                  </a:lnTo>
                  <a:lnTo>
                    <a:pt x="111" y="55"/>
                  </a:lnTo>
                  <a:lnTo>
                    <a:pt x="102" y="55"/>
                  </a:lnTo>
                  <a:lnTo>
                    <a:pt x="95" y="55"/>
                  </a:lnTo>
                  <a:lnTo>
                    <a:pt x="87" y="52"/>
                  </a:lnTo>
                  <a:lnTo>
                    <a:pt x="79" y="52"/>
                  </a:lnTo>
                  <a:lnTo>
                    <a:pt x="70" y="50"/>
                  </a:lnTo>
                  <a:lnTo>
                    <a:pt x="65" y="50"/>
                  </a:lnTo>
                  <a:lnTo>
                    <a:pt x="56" y="46"/>
                  </a:lnTo>
                  <a:lnTo>
                    <a:pt x="48" y="45"/>
                  </a:lnTo>
                  <a:lnTo>
                    <a:pt x="39" y="41"/>
                  </a:lnTo>
                  <a:lnTo>
                    <a:pt x="31" y="41"/>
                  </a:lnTo>
                  <a:lnTo>
                    <a:pt x="23" y="36"/>
                  </a:lnTo>
                  <a:lnTo>
                    <a:pt x="14" y="36"/>
                  </a:lnTo>
                  <a:lnTo>
                    <a:pt x="6" y="35"/>
                  </a:lnTo>
                  <a:lnTo>
                    <a:pt x="0" y="35"/>
                  </a:lnTo>
                  <a:lnTo>
                    <a:pt x="0" y="27"/>
                  </a:lnTo>
                  <a:lnTo>
                    <a:pt x="38" y="18"/>
                  </a:lnTo>
                  <a:lnTo>
                    <a:pt x="38" y="0"/>
                  </a:lnTo>
                  <a:lnTo>
                    <a:pt x="42" y="0"/>
                  </a:lnTo>
                  <a:lnTo>
                    <a:pt x="46" y="1"/>
                  </a:lnTo>
                  <a:lnTo>
                    <a:pt x="51" y="1"/>
                  </a:lnTo>
                  <a:lnTo>
                    <a:pt x="59" y="6"/>
                  </a:lnTo>
                  <a:lnTo>
                    <a:pt x="63" y="6"/>
                  </a:lnTo>
                  <a:lnTo>
                    <a:pt x="72" y="7"/>
                  </a:lnTo>
                  <a:lnTo>
                    <a:pt x="76" y="7"/>
                  </a:lnTo>
                  <a:lnTo>
                    <a:pt x="84" y="11"/>
                  </a:lnTo>
                  <a:lnTo>
                    <a:pt x="88" y="11"/>
                  </a:lnTo>
                  <a:lnTo>
                    <a:pt x="94" y="13"/>
                  </a:lnTo>
                  <a:lnTo>
                    <a:pt x="98" y="13"/>
                  </a:lnTo>
                  <a:lnTo>
                    <a:pt x="107" y="17"/>
                  </a:lnTo>
                  <a:lnTo>
                    <a:pt x="111" y="18"/>
                  </a:lnTo>
                  <a:lnTo>
                    <a:pt x="115" y="22"/>
                  </a:lnTo>
                  <a:lnTo>
                    <a:pt x="119" y="27"/>
                  </a:lnTo>
                  <a:lnTo>
                    <a:pt x="123" y="3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0" name="Freeform 134"/>
            <p:cNvSpPr>
              <a:spLocks/>
            </p:cNvSpPr>
            <p:nvPr/>
          </p:nvSpPr>
          <p:spPr bwMode="auto">
            <a:xfrm>
              <a:off x="4798" y="2280"/>
              <a:ext cx="344" cy="365"/>
            </a:xfrm>
            <a:custGeom>
              <a:avLst/>
              <a:gdLst>
                <a:gd name="T0" fmla="*/ 275 w 344"/>
                <a:gd name="T1" fmla="*/ 125 h 365"/>
                <a:gd name="T2" fmla="*/ 230 w 344"/>
                <a:gd name="T3" fmla="*/ 130 h 365"/>
                <a:gd name="T4" fmla="*/ 188 w 344"/>
                <a:gd name="T5" fmla="*/ 143 h 365"/>
                <a:gd name="T6" fmla="*/ 159 w 344"/>
                <a:gd name="T7" fmla="*/ 161 h 365"/>
                <a:gd name="T8" fmla="*/ 128 w 344"/>
                <a:gd name="T9" fmla="*/ 172 h 365"/>
                <a:gd name="T10" fmla="*/ 100 w 344"/>
                <a:gd name="T11" fmla="*/ 186 h 365"/>
                <a:gd name="T12" fmla="*/ 91 w 344"/>
                <a:gd name="T13" fmla="*/ 213 h 365"/>
                <a:gd name="T14" fmla="*/ 120 w 344"/>
                <a:gd name="T15" fmla="*/ 218 h 365"/>
                <a:gd name="T16" fmla="*/ 116 w 344"/>
                <a:gd name="T17" fmla="*/ 245 h 365"/>
                <a:gd name="T18" fmla="*/ 111 w 344"/>
                <a:gd name="T19" fmla="*/ 272 h 365"/>
                <a:gd name="T20" fmla="*/ 105 w 344"/>
                <a:gd name="T21" fmla="*/ 284 h 365"/>
                <a:gd name="T22" fmla="*/ 96 w 344"/>
                <a:gd name="T23" fmla="*/ 288 h 365"/>
                <a:gd name="T24" fmla="*/ 88 w 344"/>
                <a:gd name="T25" fmla="*/ 291 h 365"/>
                <a:gd name="T26" fmla="*/ 107 w 344"/>
                <a:gd name="T27" fmla="*/ 309 h 365"/>
                <a:gd name="T28" fmla="*/ 151 w 344"/>
                <a:gd name="T29" fmla="*/ 312 h 365"/>
                <a:gd name="T30" fmla="*/ 202 w 344"/>
                <a:gd name="T31" fmla="*/ 304 h 365"/>
                <a:gd name="T32" fmla="*/ 244 w 344"/>
                <a:gd name="T33" fmla="*/ 297 h 365"/>
                <a:gd name="T34" fmla="*/ 243 w 344"/>
                <a:gd name="T35" fmla="*/ 263 h 365"/>
                <a:gd name="T36" fmla="*/ 242 w 344"/>
                <a:gd name="T37" fmla="*/ 227 h 365"/>
                <a:gd name="T38" fmla="*/ 257 w 344"/>
                <a:gd name="T39" fmla="*/ 199 h 365"/>
                <a:gd name="T40" fmla="*/ 265 w 344"/>
                <a:gd name="T41" fmla="*/ 197 h 365"/>
                <a:gd name="T42" fmla="*/ 277 w 344"/>
                <a:gd name="T43" fmla="*/ 207 h 365"/>
                <a:gd name="T44" fmla="*/ 286 w 344"/>
                <a:gd name="T45" fmla="*/ 202 h 365"/>
                <a:gd name="T46" fmla="*/ 310 w 344"/>
                <a:gd name="T47" fmla="*/ 196 h 365"/>
                <a:gd name="T48" fmla="*/ 313 w 344"/>
                <a:gd name="T49" fmla="*/ 223 h 365"/>
                <a:gd name="T50" fmla="*/ 317 w 344"/>
                <a:gd name="T51" fmla="*/ 258 h 365"/>
                <a:gd name="T52" fmla="*/ 317 w 344"/>
                <a:gd name="T53" fmla="*/ 272 h 365"/>
                <a:gd name="T54" fmla="*/ 310 w 344"/>
                <a:gd name="T55" fmla="*/ 288 h 365"/>
                <a:gd name="T56" fmla="*/ 303 w 344"/>
                <a:gd name="T57" fmla="*/ 305 h 365"/>
                <a:gd name="T58" fmla="*/ 244 w 344"/>
                <a:gd name="T59" fmla="*/ 365 h 365"/>
                <a:gd name="T60" fmla="*/ 201 w 344"/>
                <a:gd name="T61" fmla="*/ 348 h 365"/>
                <a:gd name="T62" fmla="*/ 163 w 344"/>
                <a:gd name="T63" fmla="*/ 327 h 365"/>
                <a:gd name="T64" fmla="*/ 120 w 344"/>
                <a:gd name="T65" fmla="*/ 323 h 365"/>
                <a:gd name="T66" fmla="*/ 88 w 344"/>
                <a:gd name="T67" fmla="*/ 302 h 365"/>
                <a:gd name="T68" fmla="*/ 51 w 344"/>
                <a:gd name="T69" fmla="*/ 297 h 365"/>
                <a:gd name="T70" fmla="*/ 14 w 344"/>
                <a:gd name="T71" fmla="*/ 298 h 365"/>
                <a:gd name="T72" fmla="*/ 5 w 344"/>
                <a:gd name="T73" fmla="*/ 283 h 365"/>
                <a:gd name="T74" fmla="*/ 40 w 344"/>
                <a:gd name="T75" fmla="*/ 274 h 365"/>
                <a:gd name="T76" fmla="*/ 61 w 344"/>
                <a:gd name="T77" fmla="*/ 255 h 365"/>
                <a:gd name="T78" fmla="*/ 64 w 344"/>
                <a:gd name="T79" fmla="*/ 210 h 365"/>
                <a:gd name="T80" fmla="*/ 103 w 344"/>
                <a:gd name="T81" fmla="*/ 175 h 365"/>
                <a:gd name="T82" fmla="*/ 152 w 344"/>
                <a:gd name="T83" fmla="*/ 148 h 365"/>
                <a:gd name="T84" fmla="*/ 188 w 344"/>
                <a:gd name="T85" fmla="*/ 122 h 365"/>
                <a:gd name="T86" fmla="*/ 209 w 344"/>
                <a:gd name="T87" fmla="*/ 118 h 365"/>
                <a:gd name="T88" fmla="*/ 232 w 344"/>
                <a:gd name="T89" fmla="*/ 104 h 365"/>
                <a:gd name="T90" fmla="*/ 253 w 344"/>
                <a:gd name="T91" fmla="*/ 88 h 365"/>
                <a:gd name="T92" fmla="*/ 256 w 344"/>
                <a:gd name="T93" fmla="*/ 69 h 365"/>
                <a:gd name="T94" fmla="*/ 270 w 344"/>
                <a:gd name="T95" fmla="*/ 53 h 365"/>
                <a:gd name="T96" fmla="*/ 289 w 344"/>
                <a:gd name="T97" fmla="*/ 51 h 365"/>
                <a:gd name="T98" fmla="*/ 293 w 344"/>
                <a:gd name="T99" fmla="*/ 34 h 365"/>
                <a:gd name="T100" fmla="*/ 305 w 344"/>
                <a:gd name="T101" fmla="*/ 18 h 365"/>
                <a:gd name="T102" fmla="*/ 324 w 344"/>
                <a:gd name="T103" fmla="*/ 4 h 365"/>
                <a:gd name="T104" fmla="*/ 338 w 344"/>
                <a:gd name="T105" fmla="*/ 21 h 365"/>
                <a:gd name="T106" fmla="*/ 344 w 344"/>
                <a:gd name="T107" fmla="*/ 63 h 365"/>
                <a:gd name="T108" fmla="*/ 334 w 344"/>
                <a:gd name="T109" fmla="*/ 102 h 3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4"/>
                <a:gd name="T166" fmla="*/ 0 h 365"/>
                <a:gd name="T167" fmla="*/ 344 w 344"/>
                <a:gd name="T168" fmla="*/ 365 h 36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4" h="365">
                  <a:moveTo>
                    <a:pt x="333" y="127"/>
                  </a:moveTo>
                  <a:lnTo>
                    <a:pt x="316" y="144"/>
                  </a:lnTo>
                  <a:lnTo>
                    <a:pt x="295" y="123"/>
                  </a:lnTo>
                  <a:lnTo>
                    <a:pt x="284" y="123"/>
                  </a:lnTo>
                  <a:lnTo>
                    <a:pt x="275" y="125"/>
                  </a:lnTo>
                  <a:lnTo>
                    <a:pt x="267" y="125"/>
                  </a:lnTo>
                  <a:lnTo>
                    <a:pt x="258" y="129"/>
                  </a:lnTo>
                  <a:lnTo>
                    <a:pt x="247" y="129"/>
                  </a:lnTo>
                  <a:lnTo>
                    <a:pt x="239" y="130"/>
                  </a:lnTo>
                  <a:lnTo>
                    <a:pt x="230" y="130"/>
                  </a:lnTo>
                  <a:lnTo>
                    <a:pt x="222" y="134"/>
                  </a:lnTo>
                  <a:lnTo>
                    <a:pt x="212" y="134"/>
                  </a:lnTo>
                  <a:lnTo>
                    <a:pt x="204" y="137"/>
                  </a:lnTo>
                  <a:lnTo>
                    <a:pt x="195" y="139"/>
                  </a:lnTo>
                  <a:lnTo>
                    <a:pt x="188" y="143"/>
                  </a:lnTo>
                  <a:lnTo>
                    <a:pt x="180" y="146"/>
                  </a:lnTo>
                  <a:lnTo>
                    <a:pt x="174" y="150"/>
                  </a:lnTo>
                  <a:lnTo>
                    <a:pt x="170" y="154"/>
                  </a:lnTo>
                  <a:lnTo>
                    <a:pt x="167" y="161"/>
                  </a:lnTo>
                  <a:lnTo>
                    <a:pt x="159" y="161"/>
                  </a:lnTo>
                  <a:lnTo>
                    <a:pt x="153" y="164"/>
                  </a:lnTo>
                  <a:lnTo>
                    <a:pt x="145" y="164"/>
                  </a:lnTo>
                  <a:lnTo>
                    <a:pt x="141" y="168"/>
                  </a:lnTo>
                  <a:lnTo>
                    <a:pt x="132" y="168"/>
                  </a:lnTo>
                  <a:lnTo>
                    <a:pt x="128" y="172"/>
                  </a:lnTo>
                  <a:lnTo>
                    <a:pt x="121" y="174"/>
                  </a:lnTo>
                  <a:lnTo>
                    <a:pt x="117" y="178"/>
                  </a:lnTo>
                  <a:lnTo>
                    <a:pt x="109" y="178"/>
                  </a:lnTo>
                  <a:lnTo>
                    <a:pt x="105" y="182"/>
                  </a:lnTo>
                  <a:lnTo>
                    <a:pt x="100" y="186"/>
                  </a:lnTo>
                  <a:lnTo>
                    <a:pt x="98" y="190"/>
                  </a:lnTo>
                  <a:lnTo>
                    <a:pt x="93" y="195"/>
                  </a:lnTo>
                  <a:lnTo>
                    <a:pt x="92" y="199"/>
                  </a:lnTo>
                  <a:lnTo>
                    <a:pt x="91" y="204"/>
                  </a:lnTo>
                  <a:lnTo>
                    <a:pt x="91" y="213"/>
                  </a:lnTo>
                  <a:lnTo>
                    <a:pt x="111" y="199"/>
                  </a:lnTo>
                  <a:lnTo>
                    <a:pt x="113" y="203"/>
                  </a:lnTo>
                  <a:lnTo>
                    <a:pt x="117" y="207"/>
                  </a:lnTo>
                  <a:lnTo>
                    <a:pt x="117" y="211"/>
                  </a:lnTo>
                  <a:lnTo>
                    <a:pt x="120" y="218"/>
                  </a:lnTo>
                  <a:lnTo>
                    <a:pt x="120" y="223"/>
                  </a:lnTo>
                  <a:lnTo>
                    <a:pt x="120" y="228"/>
                  </a:lnTo>
                  <a:lnTo>
                    <a:pt x="120" y="232"/>
                  </a:lnTo>
                  <a:lnTo>
                    <a:pt x="120" y="241"/>
                  </a:lnTo>
                  <a:lnTo>
                    <a:pt x="116" y="245"/>
                  </a:lnTo>
                  <a:lnTo>
                    <a:pt x="116" y="249"/>
                  </a:lnTo>
                  <a:lnTo>
                    <a:pt x="114" y="253"/>
                  </a:lnTo>
                  <a:lnTo>
                    <a:pt x="114" y="262"/>
                  </a:lnTo>
                  <a:lnTo>
                    <a:pt x="111" y="266"/>
                  </a:lnTo>
                  <a:lnTo>
                    <a:pt x="111" y="272"/>
                  </a:lnTo>
                  <a:lnTo>
                    <a:pt x="111" y="276"/>
                  </a:lnTo>
                  <a:lnTo>
                    <a:pt x="111" y="284"/>
                  </a:lnTo>
                  <a:lnTo>
                    <a:pt x="107" y="284"/>
                  </a:lnTo>
                  <a:lnTo>
                    <a:pt x="105" y="284"/>
                  </a:lnTo>
                  <a:lnTo>
                    <a:pt x="105" y="287"/>
                  </a:lnTo>
                  <a:lnTo>
                    <a:pt x="100" y="287"/>
                  </a:lnTo>
                  <a:lnTo>
                    <a:pt x="96" y="287"/>
                  </a:lnTo>
                  <a:lnTo>
                    <a:pt x="96" y="288"/>
                  </a:lnTo>
                  <a:lnTo>
                    <a:pt x="92" y="288"/>
                  </a:lnTo>
                  <a:lnTo>
                    <a:pt x="89" y="288"/>
                  </a:lnTo>
                  <a:lnTo>
                    <a:pt x="89" y="291"/>
                  </a:lnTo>
                  <a:lnTo>
                    <a:pt x="88" y="291"/>
                  </a:lnTo>
                  <a:lnTo>
                    <a:pt x="88" y="295"/>
                  </a:lnTo>
                  <a:lnTo>
                    <a:pt x="88" y="297"/>
                  </a:lnTo>
                  <a:lnTo>
                    <a:pt x="91" y="301"/>
                  </a:lnTo>
                  <a:lnTo>
                    <a:pt x="99" y="305"/>
                  </a:lnTo>
                  <a:lnTo>
                    <a:pt x="107" y="309"/>
                  </a:lnTo>
                  <a:lnTo>
                    <a:pt x="116" y="309"/>
                  </a:lnTo>
                  <a:lnTo>
                    <a:pt x="125" y="314"/>
                  </a:lnTo>
                  <a:lnTo>
                    <a:pt x="134" y="312"/>
                  </a:lnTo>
                  <a:lnTo>
                    <a:pt x="142" y="312"/>
                  </a:lnTo>
                  <a:lnTo>
                    <a:pt x="151" y="312"/>
                  </a:lnTo>
                  <a:lnTo>
                    <a:pt x="163" y="312"/>
                  </a:lnTo>
                  <a:lnTo>
                    <a:pt x="172" y="308"/>
                  </a:lnTo>
                  <a:lnTo>
                    <a:pt x="181" y="308"/>
                  </a:lnTo>
                  <a:lnTo>
                    <a:pt x="190" y="304"/>
                  </a:lnTo>
                  <a:lnTo>
                    <a:pt x="202" y="304"/>
                  </a:lnTo>
                  <a:lnTo>
                    <a:pt x="211" y="302"/>
                  </a:lnTo>
                  <a:lnTo>
                    <a:pt x="223" y="302"/>
                  </a:lnTo>
                  <a:lnTo>
                    <a:pt x="232" y="302"/>
                  </a:lnTo>
                  <a:lnTo>
                    <a:pt x="244" y="305"/>
                  </a:lnTo>
                  <a:lnTo>
                    <a:pt x="244" y="297"/>
                  </a:lnTo>
                  <a:lnTo>
                    <a:pt x="244" y="291"/>
                  </a:lnTo>
                  <a:lnTo>
                    <a:pt x="244" y="283"/>
                  </a:lnTo>
                  <a:lnTo>
                    <a:pt x="244" y="279"/>
                  </a:lnTo>
                  <a:lnTo>
                    <a:pt x="243" y="270"/>
                  </a:lnTo>
                  <a:lnTo>
                    <a:pt x="243" y="263"/>
                  </a:lnTo>
                  <a:lnTo>
                    <a:pt x="243" y="255"/>
                  </a:lnTo>
                  <a:lnTo>
                    <a:pt x="243" y="251"/>
                  </a:lnTo>
                  <a:lnTo>
                    <a:pt x="242" y="242"/>
                  </a:lnTo>
                  <a:lnTo>
                    <a:pt x="242" y="235"/>
                  </a:lnTo>
                  <a:lnTo>
                    <a:pt x="242" y="227"/>
                  </a:lnTo>
                  <a:lnTo>
                    <a:pt x="243" y="223"/>
                  </a:lnTo>
                  <a:lnTo>
                    <a:pt x="243" y="214"/>
                  </a:lnTo>
                  <a:lnTo>
                    <a:pt x="247" y="210"/>
                  </a:lnTo>
                  <a:lnTo>
                    <a:pt x="251" y="203"/>
                  </a:lnTo>
                  <a:lnTo>
                    <a:pt x="257" y="199"/>
                  </a:lnTo>
                  <a:lnTo>
                    <a:pt x="257" y="196"/>
                  </a:lnTo>
                  <a:lnTo>
                    <a:pt x="261" y="196"/>
                  </a:lnTo>
                  <a:lnTo>
                    <a:pt x="265" y="197"/>
                  </a:lnTo>
                  <a:lnTo>
                    <a:pt x="270" y="202"/>
                  </a:lnTo>
                  <a:lnTo>
                    <a:pt x="274" y="206"/>
                  </a:lnTo>
                  <a:lnTo>
                    <a:pt x="277" y="207"/>
                  </a:lnTo>
                  <a:lnTo>
                    <a:pt x="281" y="209"/>
                  </a:lnTo>
                  <a:lnTo>
                    <a:pt x="281" y="206"/>
                  </a:lnTo>
                  <a:lnTo>
                    <a:pt x="285" y="206"/>
                  </a:lnTo>
                  <a:lnTo>
                    <a:pt x="286" y="202"/>
                  </a:lnTo>
                  <a:lnTo>
                    <a:pt x="291" y="199"/>
                  </a:lnTo>
                  <a:lnTo>
                    <a:pt x="296" y="195"/>
                  </a:lnTo>
                  <a:lnTo>
                    <a:pt x="303" y="193"/>
                  </a:lnTo>
                  <a:lnTo>
                    <a:pt x="306" y="193"/>
                  </a:lnTo>
                  <a:lnTo>
                    <a:pt x="310" y="196"/>
                  </a:lnTo>
                  <a:lnTo>
                    <a:pt x="310" y="199"/>
                  </a:lnTo>
                  <a:lnTo>
                    <a:pt x="312" y="204"/>
                  </a:lnTo>
                  <a:lnTo>
                    <a:pt x="312" y="210"/>
                  </a:lnTo>
                  <a:lnTo>
                    <a:pt x="314" y="218"/>
                  </a:lnTo>
                  <a:lnTo>
                    <a:pt x="313" y="223"/>
                  </a:lnTo>
                  <a:lnTo>
                    <a:pt x="313" y="231"/>
                  </a:lnTo>
                  <a:lnTo>
                    <a:pt x="313" y="237"/>
                  </a:lnTo>
                  <a:lnTo>
                    <a:pt x="314" y="245"/>
                  </a:lnTo>
                  <a:lnTo>
                    <a:pt x="314" y="249"/>
                  </a:lnTo>
                  <a:lnTo>
                    <a:pt x="317" y="258"/>
                  </a:lnTo>
                  <a:lnTo>
                    <a:pt x="321" y="262"/>
                  </a:lnTo>
                  <a:lnTo>
                    <a:pt x="328" y="267"/>
                  </a:lnTo>
                  <a:lnTo>
                    <a:pt x="324" y="267"/>
                  </a:lnTo>
                  <a:lnTo>
                    <a:pt x="321" y="272"/>
                  </a:lnTo>
                  <a:lnTo>
                    <a:pt x="317" y="272"/>
                  </a:lnTo>
                  <a:lnTo>
                    <a:pt x="317" y="276"/>
                  </a:lnTo>
                  <a:lnTo>
                    <a:pt x="313" y="276"/>
                  </a:lnTo>
                  <a:lnTo>
                    <a:pt x="313" y="280"/>
                  </a:lnTo>
                  <a:lnTo>
                    <a:pt x="310" y="284"/>
                  </a:lnTo>
                  <a:lnTo>
                    <a:pt x="310" y="288"/>
                  </a:lnTo>
                  <a:lnTo>
                    <a:pt x="306" y="288"/>
                  </a:lnTo>
                  <a:lnTo>
                    <a:pt x="306" y="293"/>
                  </a:lnTo>
                  <a:lnTo>
                    <a:pt x="305" y="297"/>
                  </a:lnTo>
                  <a:lnTo>
                    <a:pt x="305" y="301"/>
                  </a:lnTo>
                  <a:lnTo>
                    <a:pt x="303" y="305"/>
                  </a:lnTo>
                  <a:lnTo>
                    <a:pt x="303" y="309"/>
                  </a:lnTo>
                  <a:lnTo>
                    <a:pt x="303" y="314"/>
                  </a:lnTo>
                  <a:lnTo>
                    <a:pt x="303" y="318"/>
                  </a:lnTo>
                  <a:lnTo>
                    <a:pt x="222" y="340"/>
                  </a:lnTo>
                  <a:lnTo>
                    <a:pt x="244" y="365"/>
                  </a:lnTo>
                  <a:lnTo>
                    <a:pt x="235" y="361"/>
                  </a:lnTo>
                  <a:lnTo>
                    <a:pt x="226" y="360"/>
                  </a:lnTo>
                  <a:lnTo>
                    <a:pt x="218" y="355"/>
                  </a:lnTo>
                  <a:lnTo>
                    <a:pt x="209" y="353"/>
                  </a:lnTo>
                  <a:lnTo>
                    <a:pt x="201" y="348"/>
                  </a:lnTo>
                  <a:lnTo>
                    <a:pt x="193" y="344"/>
                  </a:lnTo>
                  <a:lnTo>
                    <a:pt x="184" y="340"/>
                  </a:lnTo>
                  <a:lnTo>
                    <a:pt x="180" y="336"/>
                  </a:lnTo>
                  <a:lnTo>
                    <a:pt x="172" y="332"/>
                  </a:lnTo>
                  <a:lnTo>
                    <a:pt x="163" y="327"/>
                  </a:lnTo>
                  <a:lnTo>
                    <a:pt x="155" y="323"/>
                  </a:lnTo>
                  <a:lnTo>
                    <a:pt x="148" y="322"/>
                  </a:lnTo>
                  <a:lnTo>
                    <a:pt x="138" y="321"/>
                  </a:lnTo>
                  <a:lnTo>
                    <a:pt x="130" y="321"/>
                  </a:lnTo>
                  <a:lnTo>
                    <a:pt x="120" y="323"/>
                  </a:lnTo>
                  <a:lnTo>
                    <a:pt x="111" y="327"/>
                  </a:lnTo>
                  <a:lnTo>
                    <a:pt x="105" y="318"/>
                  </a:lnTo>
                  <a:lnTo>
                    <a:pt x="100" y="311"/>
                  </a:lnTo>
                  <a:lnTo>
                    <a:pt x="92" y="307"/>
                  </a:lnTo>
                  <a:lnTo>
                    <a:pt x="88" y="302"/>
                  </a:lnTo>
                  <a:lnTo>
                    <a:pt x="79" y="298"/>
                  </a:lnTo>
                  <a:lnTo>
                    <a:pt x="72" y="297"/>
                  </a:lnTo>
                  <a:lnTo>
                    <a:pt x="64" y="297"/>
                  </a:lnTo>
                  <a:lnTo>
                    <a:pt x="60" y="297"/>
                  </a:lnTo>
                  <a:lnTo>
                    <a:pt x="51" y="297"/>
                  </a:lnTo>
                  <a:lnTo>
                    <a:pt x="43" y="297"/>
                  </a:lnTo>
                  <a:lnTo>
                    <a:pt x="35" y="297"/>
                  </a:lnTo>
                  <a:lnTo>
                    <a:pt x="29" y="298"/>
                  </a:lnTo>
                  <a:lnTo>
                    <a:pt x="21" y="298"/>
                  </a:lnTo>
                  <a:lnTo>
                    <a:pt x="14" y="298"/>
                  </a:lnTo>
                  <a:lnTo>
                    <a:pt x="5" y="298"/>
                  </a:lnTo>
                  <a:lnTo>
                    <a:pt x="1" y="301"/>
                  </a:lnTo>
                  <a:lnTo>
                    <a:pt x="0" y="293"/>
                  </a:lnTo>
                  <a:lnTo>
                    <a:pt x="1" y="287"/>
                  </a:lnTo>
                  <a:lnTo>
                    <a:pt x="5" y="283"/>
                  </a:lnTo>
                  <a:lnTo>
                    <a:pt x="11" y="280"/>
                  </a:lnTo>
                  <a:lnTo>
                    <a:pt x="15" y="276"/>
                  </a:lnTo>
                  <a:lnTo>
                    <a:pt x="23" y="276"/>
                  </a:lnTo>
                  <a:lnTo>
                    <a:pt x="32" y="274"/>
                  </a:lnTo>
                  <a:lnTo>
                    <a:pt x="40" y="274"/>
                  </a:lnTo>
                  <a:lnTo>
                    <a:pt x="44" y="270"/>
                  </a:lnTo>
                  <a:lnTo>
                    <a:pt x="53" y="269"/>
                  </a:lnTo>
                  <a:lnTo>
                    <a:pt x="57" y="265"/>
                  </a:lnTo>
                  <a:lnTo>
                    <a:pt x="61" y="262"/>
                  </a:lnTo>
                  <a:lnTo>
                    <a:pt x="61" y="255"/>
                  </a:lnTo>
                  <a:lnTo>
                    <a:pt x="63" y="249"/>
                  </a:lnTo>
                  <a:lnTo>
                    <a:pt x="60" y="239"/>
                  </a:lnTo>
                  <a:lnTo>
                    <a:pt x="57" y="230"/>
                  </a:lnTo>
                  <a:lnTo>
                    <a:pt x="60" y="218"/>
                  </a:lnTo>
                  <a:lnTo>
                    <a:pt x="64" y="210"/>
                  </a:lnTo>
                  <a:lnTo>
                    <a:pt x="70" y="202"/>
                  </a:lnTo>
                  <a:lnTo>
                    <a:pt x="78" y="195"/>
                  </a:lnTo>
                  <a:lnTo>
                    <a:pt x="86" y="186"/>
                  </a:lnTo>
                  <a:lnTo>
                    <a:pt x="95" y="181"/>
                  </a:lnTo>
                  <a:lnTo>
                    <a:pt x="103" y="175"/>
                  </a:lnTo>
                  <a:lnTo>
                    <a:pt x="114" y="171"/>
                  </a:lnTo>
                  <a:lnTo>
                    <a:pt x="123" y="162"/>
                  </a:lnTo>
                  <a:lnTo>
                    <a:pt x="132" y="158"/>
                  </a:lnTo>
                  <a:lnTo>
                    <a:pt x="141" y="153"/>
                  </a:lnTo>
                  <a:lnTo>
                    <a:pt x="152" y="148"/>
                  </a:lnTo>
                  <a:lnTo>
                    <a:pt x="160" y="140"/>
                  </a:lnTo>
                  <a:lnTo>
                    <a:pt x="169" y="136"/>
                  </a:lnTo>
                  <a:lnTo>
                    <a:pt x="176" y="127"/>
                  </a:lnTo>
                  <a:lnTo>
                    <a:pt x="184" y="123"/>
                  </a:lnTo>
                  <a:lnTo>
                    <a:pt x="188" y="122"/>
                  </a:lnTo>
                  <a:lnTo>
                    <a:pt x="193" y="122"/>
                  </a:lnTo>
                  <a:lnTo>
                    <a:pt x="197" y="122"/>
                  </a:lnTo>
                  <a:lnTo>
                    <a:pt x="201" y="122"/>
                  </a:lnTo>
                  <a:lnTo>
                    <a:pt x="205" y="118"/>
                  </a:lnTo>
                  <a:lnTo>
                    <a:pt x="209" y="118"/>
                  </a:lnTo>
                  <a:lnTo>
                    <a:pt x="214" y="115"/>
                  </a:lnTo>
                  <a:lnTo>
                    <a:pt x="219" y="115"/>
                  </a:lnTo>
                  <a:lnTo>
                    <a:pt x="223" y="111"/>
                  </a:lnTo>
                  <a:lnTo>
                    <a:pt x="228" y="108"/>
                  </a:lnTo>
                  <a:lnTo>
                    <a:pt x="232" y="104"/>
                  </a:lnTo>
                  <a:lnTo>
                    <a:pt x="236" y="102"/>
                  </a:lnTo>
                  <a:lnTo>
                    <a:pt x="240" y="98"/>
                  </a:lnTo>
                  <a:lnTo>
                    <a:pt x="244" y="94"/>
                  </a:lnTo>
                  <a:lnTo>
                    <a:pt x="249" y="90"/>
                  </a:lnTo>
                  <a:lnTo>
                    <a:pt x="253" y="88"/>
                  </a:lnTo>
                  <a:lnTo>
                    <a:pt x="253" y="84"/>
                  </a:lnTo>
                  <a:lnTo>
                    <a:pt x="253" y="80"/>
                  </a:lnTo>
                  <a:lnTo>
                    <a:pt x="253" y="76"/>
                  </a:lnTo>
                  <a:lnTo>
                    <a:pt x="256" y="73"/>
                  </a:lnTo>
                  <a:lnTo>
                    <a:pt x="256" y="69"/>
                  </a:lnTo>
                  <a:lnTo>
                    <a:pt x="260" y="65"/>
                  </a:lnTo>
                  <a:lnTo>
                    <a:pt x="261" y="60"/>
                  </a:lnTo>
                  <a:lnTo>
                    <a:pt x="265" y="59"/>
                  </a:lnTo>
                  <a:lnTo>
                    <a:pt x="265" y="55"/>
                  </a:lnTo>
                  <a:lnTo>
                    <a:pt x="270" y="53"/>
                  </a:lnTo>
                  <a:lnTo>
                    <a:pt x="272" y="51"/>
                  </a:lnTo>
                  <a:lnTo>
                    <a:pt x="277" y="51"/>
                  </a:lnTo>
                  <a:lnTo>
                    <a:pt x="281" y="49"/>
                  </a:lnTo>
                  <a:lnTo>
                    <a:pt x="285" y="49"/>
                  </a:lnTo>
                  <a:lnTo>
                    <a:pt x="289" y="51"/>
                  </a:lnTo>
                  <a:lnTo>
                    <a:pt x="295" y="55"/>
                  </a:lnTo>
                  <a:lnTo>
                    <a:pt x="292" y="46"/>
                  </a:lnTo>
                  <a:lnTo>
                    <a:pt x="292" y="42"/>
                  </a:lnTo>
                  <a:lnTo>
                    <a:pt x="292" y="38"/>
                  </a:lnTo>
                  <a:lnTo>
                    <a:pt x="293" y="34"/>
                  </a:lnTo>
                  <a:lnTo>
                    <a:pt x="293" y="30"/>
                  </a:lnTo>
                  <a:lnTo>
                    <a:pt x="296" y="27"/>
                  </a:lnTo>
                  <a:lnTo>
                    <a:pt x="299" y="23"/>
                  </a:lnTo>
                  <a:lnTo>
                    <a:pt x="303" y="23"/>
                  </a:lnTo>
                  <a:lnTo>
                    <a:pt x="305" y="18"/>
                  </a:lnTo>
                  <a:lnTo>
                    <a:pt x="309" y="16"/>
                  </a:lnTo>
                  <a:lnTo>
                    <a:pt x="313" y="11"/>
                  </a:lnTo>
                  <a:lnTo>
                    <a:pt x="317" y="11"/>
                  </a:lnTo>
                  <a:lnTo>
                    <a:pt x="320" y="7"/>
                  </a:lnTo>
                  <a:lnTo>
                    <a:pt x="324" y="4"/>
                  </a:lnTo>
                  <a:lnTo>
                    <a:pt x="328" y="0"/>
                  </a:lnTo>
                  <a:lnTo>
                    <a:pt x="333" y="0"/>
                  </a:lnTo>
                  <a:lnTo>
                    <a:pt x="334" y="4"/>
                  </a:lnTo>
                  <a:lnTo>
                    <a:pt x="338" y="13"/>
                  </a:lnTo>
                  <a:lnTo>
                    <a:pt x="338" y="21"/>
                  </a:lnTo>
                  <a:lnTo>
                    <a:pt x="342" y="30"/>
                  </a:lnTo>
                  <a:lnTo>
                    <a:pt x="342" y="38"/>
                  </a:lnTo>
                  <a:lnTo>
                    <a:pt x="342" y="46"/>
                  </a:lnTo>
                  <a:lnTo>
                    <a:pt x="342" y="55"/>
                  </a:lnTo>
                  <a:lnTo>
                    <a:pt x="344" y="63"/>
                  </a:lnTo>
                  <a:lnTo>
                    <a:pt x="340" y="70"/>
                  </a:lnTo>
                  <a:lnTo>
                    <a:pt x="340" y="79"/>
                  </a:lnTo>
                  <a:lnTo>
                    <a:pt x="338" y="87"/>
                  </a:lnTo>
                  <a:lnTo>
                    <a:pt x="338" y="95"/>
                  </a:lnTo>
                  <a:lnTo>
                    <a:pt x="334" y="102"/>
                  </a:lnTo>
                  <a:lnTo>
                    <a:pt x="334" y="111"/>
                  </a:lnTo>
                  <a:lnTo>
                    <a:pt x="333" y="119"/>
                  </a:lnTo>
                  <a:lnTo>
                    <a:pt x="333" y="127"/>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1" name="Freeform 135"/>
            <p:cNvSpPr>
              <a:spLocks/>
            </p:cNvSpPr>
            <p:nvPr/>
          </p:nvSpPr>
          <p:spPr bwMode="auto">
            <a:xfrm>
              <a:off x="5412" y="2284"/>
              <a:ext cx="106" cy="42"/>
            </a:xfrm>
            <a:custGeom>
              <a:avLst/>
              <a:gdLst>
                <a:gd name="T0" fmla="*/ 106 w 106"/>
                <a:gd name="T1" fmla="*/ 21 h 42"/>
                <a:gd name="T2" fmla="*/ 98 w 106"/>
                <a:gd name="T3" fmla="*/ 21 h 42"/>
                <a:gd name="T4" fmla="*/ 93 w 106"/>
                <a:gd name="T5" fmla="*/ 26 h 42"/>
                <a:gd name="T6" fmla="*/ 85 w 106"/>
                <a:gd name="T7" fmla="*/ 26 h 42"/>
                <a:gd name="T8" fmla="*/ 81 w 106"/>
                <a:gd name="T9" fmla="*/ 30 h 42"/>
                <a:gd name="T10" fmla="*/ 72 w 106"/>
                <a:gd name="T11" fmla="*/ 30 h 42"/>
                <a:gd name="T12" fmla="*/ 68 w 106"/>
                <a:gd name="T13" fmla="*/ 34 h 42"/>
                <a:gd name="T14" fmla="*/ 60 w 106"/>
                <a:gd name="T15" fmla="*/ 34 h 42"/>
                <a:gd name="T16" fmla="*/ 56 w 106"/>
                <a:gd name="T17" fmla="*/ 38 h 42"/>
                <a:gd name="T18" fmla="*/ 47 w 106"/>
                <a:gd name="T19" fmla="*/ 38 h 42"/>
                <a:gd name="T20" fmla="*/ 40 w 106"/>
                <a:gd name="T21" fmla="*/ 40 h 42"/>
                <a:gd name="T22" fmla="*/ 32 w 106"/>
                <a:gd name="T23" fmla="*/ 40 h 42"/>
                <a:gd name="T24" fmla="*/ 28 w 106"/>
                <a:gd name="T25" fmla="*/ 42 h 42"/>
                <a:gd name="T26" fmla="*/ 19 w 106"/>
                <a:gd name="T27" fmla="*/ 42 h 42"/>
                <a:gd name="T28" fmla="*/ 12 w 106"/>
                <a:gd name="T29" fmla="*/ 42 h 42"/>
                <a:gd name="T30" fmla="*/ 4 w 106"/>
                <a:gd name="T31" fmla="*/ 42 h 42"/>
                <a:gd name="T32" fmla="*/ 0 w 106"/>
                <a:gd name="T33" fmla="*/ 42 h 42"/>
                <a:gd name="T34" fmla="*/ 0 w 106"/>
                <a:gd name="T35" fmla="*/ 38 h 42"/>
                <a:gd name="T36" fmla="*/ 0 w 106"/>
                <a:gd name="T37" fmla="*/ 35 h 42"/>
                <a:gd name="T38" fmla="*/ 0 w 106"/>
                <a:gd name="T39" fmla="*/ 31 h 42"/>
                <a:gd name="T40" fmla="*/ 0 w 106"/>
                <a:gd name="T41" fmla="*/ 31 h 42"/>
                <a:gd name="T42" fmla="*/ 0 w 106"/>
                <a:gd name="T43" fmla="*/ 27 h 42"/>
                <a:gd name="T44" fmla="*/ 0 w 106"/>
                <a:gd name="T45" fmla="*/ 27 h 42"/>
                <a:gd name="T46" fmla="*/ 0 w 106"/>
                <a:gd name="T47" fmla="*/ 23 h 42"/>
                <a:gd name="T48" fmla="*/ 2 w 106"/>
                <a:gd name="T49" fmla="*/ 23 h 42"/>
                <a:gd name="T50" fmla="*/ 2 w 106"/>
                <a:gd name="T51" fmla="*/ 19 h 42"/>
                <a:gd name="T52" fmla="*/ 2 w 106"/>
                <a:gd name="T53" fmla="*/ 19 h 42"/>
                <a:gd name="T54" fmla="*/ 2 w 106"/>
                <a:gd name="T55" fmla="*/ 14 h 42"/>
                <a:gd name="T56" fmla="*/ 2 w 106"/>
                <a:gd name="T57" fmla="*/ 14 h 42"/>
                <a:gd name="T58" fmla="*/ 0 w 106"/>
                <a:gd name="T59" fmla="*/ 10 h 42"/>
                <a:gd name="T60" fmla="*/ 0 w 106"/>
                <a:gd name="T61" fmla="*/ 10 h 42"/>
                <a:gd name="T62" fmla="*/ 0 w 106"/>
                <a:gd name="T63" fmla="*/ 9 h 42"/>
                <a:gd name="T64" fmla="*/ 0 w 106"/>
                <a:gd name="T65" fmla="*/ 9 h 42"/>
                <a:gd name="T66" fmla="*/ 4 w 106"/>
                <a:gd name="T67" fmla="*/ 6 h 42"/>
                <a:gd name="T68" fmla="*/ 12 w 106"/>
                <a:gd name="T69" fmla="*/ 6 h 42"/>
                <a:gd name="T70" fmla="*/ 16 w 106"/>
                <a:gd name="T71" fmla="*/ 5 h 42"/>
                <a:gd name="T72" fmla="*/ 25 w 106"/>
                <a:gd name="T73" fmla="*/ 5 h 42"/>
                <a:gd name="T74" fmla="*/ 29 w 106"/>
                <a:gd name="T75" fmla="*/ 2 h 42"/>
                <a:gd name="T76" fmla="*/ 37 w 106"/>
                <a:gd name="T77" fmla="*/ 2 h 42"/>
                <a:gd name="T78" fmla="*/ 44 w 106"/>
                <a:gd name="T79" fmla="*/ 2 h 42"/>
                <a:gd name="T80" fmla="*/ 53 w 106"/>
                <a:gd name="T81" fmla="*/ 2 h 42"/>
                <a:gd name="T82" fmla="*/ 57 w 106"/>
                <a:gd name="T83" fmla="*/ 0 h 42"/>
                <a:gd name="T84" fmla="*/ 65 w 106"/>
                <a:gd name="T85" fmla="*/ 0 h 42"/>
                <a:gd name="T86" fmla="*/ 71 w 106"/>
                <a:gd name="T87" fmla="*/ 0 h 42"/>
                <a:gd name="T88" fmla="*/ 79 w 106"/>
                <a:gd name="T89" fmla="*/ 3 h 42"/>
                <a:gd name="T90" fmla="*/ 84 w 106"/>
                <a:gd name="T91" fmla="*/ 6 h 42"/>
                <a:gd name="T92" fmla="*/ 92 w 106"/>
                <a:gd name="T93" fmla="*/ 10 h 42"/>
                <a:gd name="T94" fmla="*/ 98 w 106"/>
                <a:gd name="T95" fmla="*/ 14 h 42"/>
                <a:gd name="T96" fmla="*/ 106 w 106"/>
                <a:gd name="T97" fmla="*/ 21 h 42"/>
                <a:gd name="T98" fmla="*/ 106 w 106"/>
                <a:gd name="T99" fmla="*/ 21 h 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6"/>
                <a:gd name="T151" fmla="*/ 0 h 42"/>
                <a:gd name="T152" fmla="*/ 106 w 106"/>
                <a:gd name="T153" fmla="*/ 42 h 4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6" h="42">
                  <a:moveTo>
                    <a:pt x="106" y="21"/>
                  </a:moveTo>
                  <a:lnTo>
                    <a:pt x="98" y="21"/>
                  </a:lnTo>
                  <a:lnTo>
                    <a:pt x="93" y="26"/>
                  </a:lnTo>
                  <a:lnTo>
                    <a:pt x="85" y="26"/>
                  </a:lnTo>
                  <a:lnTo>
                    <a:pt x="81" y="30"/>
                  </a:lnTo>
                  <a:lnTo>
                    <a:pt x="72" y="30"/>
                  </a:lnTo>
                  <a:lnTo>
                    <a:pt x="68" y="34"/>
                  </a:lnTo>
                  <a:lnTo>
                    <a:pt x="60" y="34"/>
                  </a:lnTo>
                  <a:lnTo>
                    <a:pt x="56" y="38"/>
                  </a:lnTo>
                  <a:lnTo>
                    <a:pt x="47" y="38"/>
                  </a:lnTo>
                  <a:lnTo>
                    <a:pt x="40" y="40"/>
                  </a:lnTo>
                  <a:lnTo>
                    <a:pt x="32" y="40"/>
                  </a:lnTo>
                  <a:lnTo>
                    <a:pt x="28" y="42"/>
                  </a:lnTo>
                  <a:lnTo>
                    <a:pt x="19" y="42"/>
                  </a:lnTo>
                  <a:lnTo>
                    <a:pt x="12" y="42"/>
                  </a:lnTo>
                  <a:lnTo>
                    <a:pt x="4" y="42"/>
                  </a:lnTo>
                  <a:lnTo>
                    <a:pt x="0" y="42"/>
                  </a:lnTo>
                  <a:lnTo>
                    <a:pt x="0" y="38"/>
                  </a:lnTo>
                  <a:lnTo>
                    <a:pt x="0" y="35"/>
                  </a:lnTo>
                  <a:lnTo>
                    <a:pt x="0" y="31"/>
                  </a:lnTo>
                  <a:lnTo>
                    <a:pt x="0" y="27"/>
                  </a:lnTo>
                  <a:lnTo>
                    <a:pt x="0" y="23"/>
                  </a:lnTo>
                  <a:lnTo>
                    <a:pt x="2" y="23"/>
                  </a:lnTo>
                  <a:lnTo>
                    <a:pt x="2" y="19"/>
                  </a:lnTo>
                  <a:lnTo>
                    <a:pt x="2" y="14"/>
                  </a:lnTo>
                  <a:lnTo>
                    <a:pt x="0" y="10"/>
                  </a:lnTo>
                  <a:lnTo>
                    <a:pt x="0" y="9"/>
                  </a:lnTo>
                  <a:lnTo>
                    <a:pt x="4" y="6"/>
                  </a:lnTo>
                  <a:lnTo>
                    <a:pt x="12" y="6"/>
                  </a:lnTo>
                  <a:lnTo>
                    <a:pt x="16" y="5"/>
                  </a:lnTo>
                  <a:lnTo>
                    <a:pt x="25" y="5"/>
                  </a:lnTo>
                  <a:lnTo>
                    <a:pt x="29" y="2"/>
                  </a:lnTo>
                  <a:lnTo>
                    <a:pt x="37" y="2"/>
                  </a:lnTo>
                  <a:lnTo>
                    <a:pt x="44" y="2"/>
                  </a:lnTo>
                  <a:lnTo>
                    <a:pt x="53" y="2"/>
                  </a:lnTo>
                  <a:lnTo>
                    <a:pt x="57" y="0"/>
                  </a:lnTo>
                  <a:lnTo>
                    <a:pt x="65" y="0"/>
                  </a:lnTo>
                  <a:lnTo>
                    <a:pt x="71" y="0"/>
                  </a:lnTo>
                  <a:lnTo>
                    <a:pt x="79" y="3"/>
                  </a:lnTo>
                  <a:lnTo>
                    <a:pt x="84" y="6"/>
                  </a:lnTo>
                  <a:lnTo>
                    <a:pt x="92" y="10"/>
                  </a:lnTo>
                  <a:lnTo>
                    <a:pt x="98" y="14"/>
                  </a:lnTo>
                  <a:lnTo>
                    <a:pt x="106" y="21"/>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2" name="Freeform 136"/>
            <p:cNvSpPr>
              <a:spLocks/>
            </p:cNvSpPr>
            <p:nvPr/>
          </p:nvSpPr>
          <p:spPr bwMode="auto">
            <a:xfrm>
              <a:off x="4343" y="2294"/>
              <a:ext cx="147" cy="126"/>
            </a:xfrm>
            <a:custGeom>
              <a:avLst/>
              <a:gdLst>
                <a:gd name="T0" fmla="*/ 137 w 147"/>
                <a:gd name="T1" fmla="*/ 70 h 126"/>
                <a:gd name="T2" fmla="*/ 129 w 147"/>
                <a:gd name="T3" fmla="*/ 78 h 126"/>
                <a:gd name="T4" fmla="*/ 120 w 147"/>
                <a:gd name="T5" fmla="*/ 83 h 126"/>
                <a:gd name="T6" fmla="*/ 112 w 147"/>
                <a:gd name="T7" fmla="*/ 91 h 126"/>
                <a:gd name="T8" fmla="*/ 105 w 147"/>
                <a:gd name="T9" fmla="*/ 97 h 126"/>
                <a:gd name="T10" fmla="*/ 96 w 147"/>
                <a:gd name="T11" fmla="*/ 105 h 126"/>
                <a:gd name="T12" fmla="*/ 91 w 147"/>
                <a:gd name="T13" fmla="*/ 113 h 126"/>
                <a:gd name="T14" fmla="*/ 87 w 147"/>
                <a:gd name="T15" fmla="*/ 122 h 126"/>
                <a:gd name="T16" fmla="*/ 81 w 147"/>
                <a:gd name="T17" fmla="*/ 118 h 126"/>
                <a:gd name="T18" fmla="*/ 69 w 147"/>
                <a:gd name="T19" fmla="*/ 108 h 126"/>
                <a:gd name="T20" fmla="*/ 56 w 147"/>
                <a:gd name="T21" fmla="*/ 106 h 126"/>
                <a:gd name="T22" fmla="*/ 41 w 147"/>
                <a:gd name="T23" fmla="*/ 106 h 126"/>
                <a:gd name="T24" fmla="*/ 27 w 147"/>
                <a:gd name="T25" fmla="*/ 111 h 126"/>
                <a:gd name="T26" fmla="*/ 13 w 147"/>
                <a:gd name="T27" fmla="*/ 109 h 126"/>
                <a:gd name="T28" fmla="*/ 3 w 147"/>
                <a:gd name="T29" fmla="*/ 105 h 126"/>
                <a:gd name="T30" fmla="*/ 0 w 147"/>
                <a:gd name="T31" fmla="*/ 94 h 126"/>
                <a:gd name="T32" fmla="*/ 1 w 147"/>
                <a:gd name="T33" fmla="*/ 80 h 126"/>
                <a:gd name="T34" fmla="*/ 10 w 147"/>
                <a:gd name="T35" fmla="*/ 66 h 126"/>
                <a:gd name="T36" fmla="*/ 18 w 147"/>
                <a:gd name="T37" fmla="*/ 53 h 126"/>
                <a:gd name="T38" fmla="*/ 27 w 147"/>
                <a:gd name="T39" fmla="*/ 45 h 126"/>
                <a:gd name="T40" fmla="*/ 36 w 147"/>
                <a:gd name="T41" fmla="*/ 35 h 126"/>
                <a:gd name="T42" fmla="*/ 45 w 147"/>
                <a:gd name="T43" fmla="*/ 27 h 126"/>
                <a:gd name="T44" fmla="*/ 56 w 147"/>
                <a:gd name="T45" fmla="*/ 18 h 126"/>
                <a:gd name="T46" fmla="*/ 66 w 147"/>
                <a:gd name="T47" fmla="*/ 10 h 126"/>
                <a:gd name="T48" fmla="*/ 82 w 147"/>
                <a:gd name="T49" fmla="*/ 3 h 126"/>
                <a:gd name="T50" fmla="*/ 99 w 147"/>
                <a:gd name="T51" fmla="*/ 0 h 126"/>
                <a:gd name="T52" fmla="*/ 115 w 147"/>
                <a:gd name="T53" fmla="*/ 0 h 126"/>
                <a:gd name="T54" fmla="*/ 127 w 147"/>
                <a:gd name="T55" fmla="*/ 4 h 126"/>
                <a:gd name="T56" fmla="*/ 137 w 147"/>
                <a:gd name="T57" fmla="*/ 13 h 126"/>
                <a:gd name="T58" fmla="*/ 143 w 147"/>
                <a:gd name="T59" fmla="*/ 23 h 126"/>
                <a:gd name="T60" fmla="*/ 145 w 147"/>
                <a:gd name="T61" fmla="*/ 39 h 126"/>
                <a:gd name="T62" fmla="*/ 143 w 147"/>
                <a:gd name="T63" fmla="*/ 58 h 126"/>
                <a:gd name="T64" fmla="*/ 143 w 147"/>
                <a:gd name="T65" fmla="*/ 70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7"/>
                <a:gd name="T100" fmla="*/ 0 h 126"/>
                <a:gd name="T101" fmla="*/ 147 w 147"/>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7" h="126">
                  <a:moveTo>
                    <a:pt x="143" y="70"/>
                  </a:moveTo>
                  <a:lnTo>
                    <a:pt x="137" y="70"/>
                  </a:lnTo>
                  <a:lnTo>
                    <a:pt x="133" y="74"/>
                  </a:lnTo>
                  <a:lnTo>
                    <a:pt x="129" y="78"/>
                  </a:lnTo>
                  <a:lnTo>
                    <a:pt x="124" y="83"/>
                  </a:lnTo>
                  <a:lnTo>
                    <a:pt x="120" y="83"/>
                  </a:lnTo>
                  <a:lnTo>
                    <a:pt x="116" y="87"/>
                  </a:lnTo>
                  <a:lnTo>
                    <a:pt x="112" y="91"/>
                  </a:lnTo>
                  <a:lnTo>
                    <a:pt x="109" y="95"/>
                  </a:lnTo>
                  <a:lnTo>
                    <a:pt x="105" y="97"/>
                  </a:lnTo>
                  <a:lnTo>
                    <a:pt x="101" y="101"/>
                  </a:lnTo>
                  <a:lnTo>
                    <a:pt x="96" y="105"/>
                  </a:lnTo>
                  <a:lnTo>
                    <a:pt x="95" y="109"/>
                  </a:lnTo>
                  <a:lnTo>
                    <a:pt x="91" y="113"/>
                  </a:lnTo>
                  <a:lnTo>
                    <a:pt x="89" y="118"/>
                  </a:lnTo>
                  <a:lnTo>
                    <a:pt x="87" y="122"/>
                  </a:lnTo>
                  <a:lnTo>
                    <a:pt x="87" y="126"/>
                  </a:lnTo>
                  <a:lnTo>
                    <a:pt x="81" y="118"/>
                  </a:lnTo>
                  <a:lnTo>
                    <a:pt x="77" y="112"/>
                  </a:lnTo>
                  <a:lnTo>
                    <a:pt x="69" y="108"/>
                  </a:lnTo>
                  <a:lnTo>
                    <a:pt x="64" y="108"/>
                  </a:lnTo>
                  <a:lnTo>
                    <a:pt x="56" y="106"/>
                  </a:lnTo>
                  <a:lnTo>
                    <a:pt x="49" y="106"/>
                  </a:lnTo>
                  <a:lnTo>
                    <a:pt x="41" y="106"/>
                  </a:lnTo>
                  <a:lnTo>
                    <a:pt x="35" y="111"/>
                  </a:lnTo>
                  <a:lnTo>
                    <a:pt x="27" y="111"/>
                  </a:lnTo>
                  <a:lnTo>
                    <a:pt x="20" y="111"/>
                  </a:lnTo>
                  <a:lnTo>
                    <a:pt x="13" y="109"/>
                  </a:lnTo>
                  <a:lnTo>
                    <a:pt x="8" y="109"/>
                  </a:lnTo>
                  <a:lnTo>
                    <a:pt x="3" y="105"/>
                  </a:lnTo>
                  <a:lnTo>
                    <a:pt x="0" y="101"/>
                  </a:lnTo>
                  <a:lnTo>
                    <a:pt x="0" y="94"/>
                  </a:lnTo>
                  <a:lnTo>
                    <a:pt x="1" y="88"/>
                  </a:lnTo>
                  <a:lnTo>
                    <a:pt x="1" y="80"/>
                  </a:lnTo>
                  <a:lnTo>
                    <a:pt x="6" y="74"/>
                  </a:lnTo>
                  <a:lnTo>
                    <a:pt x="10" y="66"/>
                  </a:lnTo>
                  <a:lnTo>
                    <a:pt x="14" y="62"/>
                  </a:lnTo>
                  <a:lnTo>
                    <a:pt x="18" y="53"/>
                  </a:lnTo>
                  <a:lnTo>
                    <a:pt x="22" y="49"/>
                  </a:lnTo>
                  <a:lnTo>
                    <a:pt x="27" y="45"/>
                  </a:lnTo>
                  <a:lnTo>
                    <a:pt x="32" y="41"/>
                  </a:lnTo>
                  <a:lnTo>
                    <a:pt x="36" y="35"/>
                  </a:lnTo>
                  <a:lnTo>
                    <a:pt x="41" y="31"/>
                  </a:lnTo>
                  <a:lnTo>
                    <a:pt x="45" y="27"/>
                  </a:lnTo>
                  <a:lnTo>
                    <a:pt x="52" y="23"/>
                  </a:lnTo>
                  <a:lnTo>
                    <a:pt x="56" y="18"/>
                  </a:lnTo>
                  <a:lnTo>
                    <a:pt x="62" y="14"/>
                  </a:lnTo>
                  <a:lnTo>
                    <a:pt x="66" y="10"/>
                  </a:lnTo>
                  <a:lnTo>
                    <a:pt x="74" y="7"/>
                  </a:lnTo>
                  <a:lnTo>
                    <a:pt x="82" y="3"/>
                  </a:lnTo>
                  <a:lnTo>
                    <a:pt x="91" y="2"/>
                  </a:lnTo>
                  <a:lnTo>
                    <a:pt x="99" y="0"/>
                  </a:lnTo>
                  <a:lnTo>
                    <a:pt x="109" y="0"/>
                  </a:lnTo>
                  <a:lnTo>
                    <a:pt x="115" y="0"/>
                  </a:lnTo>
                  <a:lnTo>
                    <a:pt x="123" y="2"/>
                  </a:lnTo>
                  <a:lnTo>
                    <a:pt x="127" y="4"/>
                  </a:lnTo>
                  <a:lnTo>
                    <a:pt x="136" y="9"/>
                  </a:lnTo>
                  <a:lnTo>
                    <a:pt x="137" y="13"/>
                  </a:lnTo>
                  <a:lnTo>
                    <a:pt x="141" y="17"/>
                  </a:lnTo>
                  <a:lnTo>
                    <a:pt x="143" y="23"/>
                  </a:lnTo>
                  <a:lnTo>
                    <a:pt x="147" y="31"/>
                  </a:lnTo>
                  <a:lnTo>
                    <a:pt x="145" y="39"/>
                  </a:lnTo>
                  <a:lnTo>
                    <a:pt x="145" y="48"/>
                  </a:lnTo>
                  <a:lnTo>
                    <a:pt x="143" y="58"/>
                  </a:lnTo>
                  <a:lnTo>
                    <a:pt x="143" y="70"/>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3" name="Freeform 137"/>
            <p:cNvSpPr>
              <a:spLocks/>
            </p:cNvSpPr>
            <p:nvPr/>
          </p:nvSpPr>
          <p:spPr bwMode="auto">
            <a:xfrm>
              <a:off x="5165" y="2347"/>
              <a:ext cx="26" cy="39"/>
            </a:xfrm>
            <a:custGeom>
              <a:avLst/>
              <a:gdLst>
                <a:gd name="T0" fmla="*/ 26 w 26"/>
                <a:gd name="T1" fmla="*/ 17 h 39"/>
                <a:gd name="T2" fmla="*/ 21 w 26"/>
                <a:gd name="T3" fmla="*/ 17 h 39"/>
                <a:gd name="T4" fmla="*/ 21 w 26"/>
                <a:gd name="T5" fmla="*/ 17 h 39"/>
                <a:gd name="T6" fmla="*/ 20 w 26"/>
                <a:gd name="T7" fmla="*/ 17 h 39"/>
                <a:gd name="T8" fmla="*/ 20 w 26"/>
                <a:gd name="T9" fmla="*/ 20 h 39"/>
                <a:gd name="T10" fmla="*/ 20 w 26"/>
                <a:gd name="T11" fmla="*/ 20 h 39"/>
                <a:gd name="T12" fmla="*/ 20 w 26"/>
                <a:gd name="T13" fmla="*/ 24 h 39"/>
                <a:gd name="T14" fmla="*/ 20 w 26"/>
                <a:gd name="T15" fmla="*/ 24 h 39"/>
                <a:gd name="T16" fmla="*/ 20 w 26"/>
                <a:gd name="T17" fmla="*/ 28 h 39"/>
                <a:gd name="T18" fmla="*/ 16 w 26"/>
                <a:gd name="T19" fmla="*/ 28 h 39"/>
                <a:gd name="T20" fmla="*/ 16 w 26"/>
                <a:gd name="T21" fmla="*/ 31 h 39"/>
                <a:gd name="T22" fmla="*/ 16 w 26"/>
                <a:gd name="T23" fmla="*/ 31 h 39"/>
                <a:gd name="T24" fmla="*/ 16 w 26"/>
                <a:gd name="T25" fmla="*/ 35 h 39"/>
                <a:gd name="T26" fmla="*/ 12 w 26"/>
                <a:gd name="T27" fmla="*/ 35 h 39"/>
                <a:gd name="T28" fmla="*/ 12 w 26"/>
                <a:gd name="T29" fmla="*/ 37 h 39"/>
                <a:gd name="T30" fmla="*/ 9 w 26"/>
                <a:gd name="T31" fmla="*/ 37 h 39"/>
                <a:gd name="T32" fmla="*/ 9 w 26"/>
                <a:gd name="T33" fmla="*/ 39 h 39"/>
                <a:gd name="T34" fmla="*/ 0 w 26"/>
                <a:gd name="T35" fmla="*/ 39 h 39"/>
                <a:gd name="T36" fmla="*/ 5 w 26"/>
                <a:gd name="T37" fmla="*/ 0 h 39"/>
                <a:gd name="T38" fmla="*/ 5 w 26"/>
                <a:gd name="T39" fmla="*/ 0 h 39"/>
                <a:gd name="T40" fmla="*/ 6 w 26"/>
                <a:gd name="T41" fmla="*/ 0 h 39"/>
                <a:gd name="T42" fmla="*/ 6 w 26"/>
                <a:gd name="T43" fmla="*/ 0 h 39"/>
                <a:gd name="T44" fmla="*/ 10 w 26"/>
                <a:gd name="T45" fmla="*/ 0 h 39"/>
                <a:gd name="T46" fmla="*/ 10 w 26"/>
                <a:gd name="T47" fmla="*/ 0 h 39"/>
                <a:gd name="T48" fmla="*/ 13 w 26"/>
                <a:gd name="T49" fmla="*/ 0 h 39"/>
                <a:gd name="T50" fmla="*/ 13 w 26"/>
                <a:gd name="T51" fmla="*/ 0 h 39"/>
                <a:gd name="T52" fmla="*/ 17 w 26"/>
                <a:gd name="T53" fmla="*/ 5 h 39"/>
                <a:gd name="T54" fmla="*/ 17 w 26"/>
                <a:gd name="T55" fmla="*/ 5 h 39"/>
                <a:gd name="T56" fmla="*/ 17 w 26"/>
                <a:gd name="T57" fmla="*/ 5 h 39"/>
                <a:gd name="T58" fmla="*/ 17 w 26"/>
                <a:gd name="T59" fmla="*/ 5 h 39"/>
                <a:gd name="T60" fmla="*/ 21 w 26"/>
                <a:gd name="T61" fmla="*/ 9 h 39"/>
                <a:gd name="T62" fmla="*/ 21 w 26"/>
                <a:gd name="T63" fmla="*/ 9 h 39"/>
                <a:gd name="T64" fmla="*/ 21 w 26"/>
                <a:gd name="T65" fmla="*/ 13 h 39"/>
                <a:gd name="T66" fmla="*/ 21 w 26"/>
                <a:gd name="T67" fmla="*/ 13 h 39"/>
                <a:gd name="T68" fmla="*/ 26 w 26"/>
                <a:gd name="T69" fmla="*/ 17 h 39"/>
                <a:gd name="T70" fmla="*/ 26 w 26"/>
                <a:gd name="T71" fmla="*/ 17 h 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
                <a:gd name="T109" fmla="*/ 0 h 39"/>
                <a:gd name="T110" fmla="*/ 26 w 26"/>
                <a:gd name="T111" fmla="*/ 39 h 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 h="39">
                  <a:moveTo>
                    <a:pt x="26" y="17"/>
                  </a:moveTo>
                  <a:lnTo>
                    <a:pt x="21" y="17"/>
                  </a:lnTo>
                  <a:lnTo>
                    <a:pt x="20" y="17"/>
                  </a:lnTo>
                  <a:lnTo>
                    <a:pt x="20" y="20"/>
                  </a:lnTo>
                  <a:lnTo>
                    <a:pt x="20" y="24"/>
                  </a:lnTo>
                  <a:lnTo>
                    <a:pt x="20" y="28"/>
                  </a:lnTo>
                  <a:lnTo>
                    <a:pt x="16" y="28"/>
                  </a:lnTo>
                  <a:lnTo>
                    <a:pt x="16" y="31"/>
                  </a:lnTo>
                  <a:lnTo>
                    <a:pt x="16" y="35"/>
                  </a:lnTo>
                  <a:lnTo>
                    <a:pt x="12" y="35"/>
                  </a:lnTo>
                  <a:lnTo>
                    <a:pt x="12" y="37"/>
                  </a:lnTo>
                  <a:lnTo>
                    <a:pt x="9" y="37"/>
                  </a:lnTo>
                  <a:lnTo>
                    <a:pt x="9" y="39"/>
                  </a:lnTo>
                  <a:lnTo>
                    <a:pt x="0" y="39"/>
                  </a:lnTo>
                  <a:lnTo>
                    <a:pt x="5" y="0"/>
                  </a:lnTo>
                  <a:lnTo>
                    <a:pt x="6" y="0"/>
                  </a:lnTo>
                  <a:lnTo>
                    <a:pt x="10" y="0"/>
                  </a:lnTo>
                  <a:lnTo>
                    <a:pt x="13" y="0"/>
                  </a:lnTo>
                  <a:lnTo>
                    <a:pt x="17" y="5"/>
                  </a:lnTo>
                  <a:lnTo>
                    <a:pt x="21" y="9"/>
                  </a:lnTo>
                  <a:lnTo>
                    <a:pt x="21" y="13"/>
                  </a:lnTo>
                  <a:lnTo>
                    <a:pt x="26" y="17"/>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4" name="Freeform 138"/>
            <p:cNvSpPr>
              <a:spLocks/>
            </p:cNvSpPr>
            <p:nvPr/>
          </p:nvSpPr>
          <p:spPr bwMode="auto">
            <a:xfrm>
              <a:off x="3992" y="2412"/>
              <a:ext cx="21" cy="12"/>
            </a:xfrm>
            <a:custGeom>
              <a:avLst/>
              <a:gdLst>
                <a:gd name="T0" fmla="*/ 21 w 21"/>
                <a:gd name="T1" fmla="*/ 4 h 12"/>
                <a:gd name="T2" fmla="*/ 21 w 21"/>
                <a:gd name="T3" fmla="*/ 12 h 12"/>
                <a:gd name="T4" fmla="*/ 0 w 21"/>
                <a:gd name="T5" fmla="*/ 12 h 12"/>
                <a:gd name="T6" fmla="*/ 0 w 21"/>
                <a:gd name="T7" fmla="*/ 0 h 12"/>
                <a:gd name="T8" fmla="*/ 0 w 21"/>
                <a:gd name="T9" fmla="*/ 0 h 12"/>
                <a:gd name="T10" fmla="*/ 0 w 21"/>
                <a:gd name="T11" fmla="*/ 0 h 12"/>
                <a:gd name="T12" fmla="*/ 0 w 21"/>
                <a:gd name="T13" fmla="*/ 0 h 12"/>
                <a:gd name="T14" fmla="*/ 3 w 21"/>
                <a:gd name="T15" fmla="*/ 0 h 12"/>
                <a:gd name="T16" fmla="*/ 3 w 21"/>
                <a:gd name="T17" fmla="*/ 0 h 12"/>
                <a:gd name="T18" fmla="*/ 4 w 21"/>
                <a:gd name="T19" fmla="*/ 0 h 12"/>
                <a:gd name="T20" fmla="*/ 4 w 21"/>
                <a:gd name="T21" fmla="*/ 0 h 12"/>
                <a:gd name="T22" fmla="*/ 8 w 21"/>
                <a:gd name="T23" fmla="*/ 0 h 12"/>
                <a:gd name="T24" fmla="*/ 8 w 21"/>
                <a:gd name="T25" fmla="*/ 0 h 12"/>
                <a:gd name="T26" fmla="*/ 8 w 21"/>
                <a:gd name="T27" fmla="*/ 0 h 12"/>
                <a:gd name="T28" fmla="*/ 8 w 21"/>
                <a:gd name="T29" fmla="*/ 0 h 12"/>
                <a:gd name="T30" fmla="*/ 12 w 21"/>
                <a:gd name="T31" fmla="*/ 0 h 12"/>
                <a:gd name="T32" fmla="*/ 12 w 21"/>
                <a:gd name="T33" fmla="*/ 0 h 12"/>
                <a:gd name="T34" fmla="*/ 17 w 21"/>
                <a:gd name="T35" fmla="*/ 0 h 12"/>
                <a:gd name="T36" fmla="*/ 17 w 21"/>
                <a:gd name="T37" fmla="*/ 0 h 12"/>
                <a:gd name="T38" fmla="*/ 21 w 21"/>
                <a:gd name="T39" fmla="*/ 4 h 12"/>
                <a:gd name="T40" fmla="*/ 21 w 21"/>
                <a:gd name="T41" fmla="*/ 4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
                <a:gd name="T64" fmla="*/ 0 h 12"/>
                <a:gd name="T65" fmla="*/ 21 w 21"/>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 h="12">
                  <a:moveTo>
                    <a:pt x="21" y="4"/>
                  </a:moveTo>
                  <a:lnTo>
                    <a:pt x="21" y="12"/>
                  </a:lnTo>
                  <a:lnTo>
                    <a:pt x="0" y="12"/>
                  </a:lnTo>
                  <a:lnTo>
                    <a:pt x="0" y="0"/>
                  </a:lnTo>
                  <a:lnTo>
                    <a:pt x="3" y="0"/>
                  </a:lnTo>
                  <a:lnTo>
                    <a:pt x="4" y="0"/>
                  </a:lnTo>
                  <a:lnTo>
                    <a:pt x="8" y="0"/>
                  </a:lnTo>
                  <a:lnTo>
                    <a:pt x="12" y="0"/>
                  </a:lnTo>
                  <a:lnTo>
                    <a:pt x="17" y="0"/>
                  </a:lnTo>
                  <a:lnTo>
                    <a:pt x="21" y="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5" name="Freeform 139"/>
            <p:cNvSpPr>
              <a:spLocks/>
            </p:cNvSpPr>
            <p:nvPr/>
          </p:nvSpPr>
          <p:spPr bwMode="auto">
            <a:xfrm>
              <a:off x="4307" y="2424"/>
              <a:ext cx="85" cy="30"/>
            </a:xfrm>
            <a:custGeom>
              <a:avLst/>
              <a:gdLst>
                <a:gd name="T0" fmla="*/ 85 w 85"/>
                <a:gd name="T1" fmla="*/ 0 h 30"/>
                <a:gd name="T2" fmla="*/ 81 w 85"/>
                <a:gd name="T3" fmla="*/ 0 h 30"/>
                <a:gd name="T4" fmla="*/ 77 w 85"/>
                <a:gd name="T5" fmla="*/ 4 h 30"/>
                <a:gd name="T6" fmla="*/ 72 w 85"/>
                <a:gd name="T7" fmla="*/ 4 h 30"/>
                <a:gd name="T8" fmla="*/ 68 w 85"/>
                <a:gd name="T9" fmla="*/ 9 h 30"/>
                <a:gd name="T10" fmla="*/ 60 w 85"/>
                <a:gd name="T11" fmla="*/ 9 h 30"/>
                <a:gd name="T12" fmla="*/ 56 w 85"/>
                <a:gd name="T13" fmla="*/ 13 h 30"/>
                <a:gd name="T14" fmla="*/ 50 w 85"/>
                <a:gd name="T15" fmla="*/ 13 h 30"/>
                <a:gd name="T16" fmla="*/ 46 w 85"/>
                <a:gd name="T17" fmla="*/ 17 h 30"/>
                <a:gd name="T18" fmla="*/ 37 w 85"/>
                <a:gd name="T19" fmla="*/ 17 h 30"/>
                <a:gd name="T20" fmla="*/ 33 w 85"/>
                <a:gd name="T21" fmla="*/ 18 h 30"/>
                <a:gd name="T22" fmla="*/ 25 w 85"/>
                <a:gd name="T23" fmla="*/ 18 h 30"/>
                <a:gd name="T24" fmla="*/ 21 w 85"/>
                <a:gd name="T25" fmla="*/ 23 h 30"/>
                <a:gd name="T26" fmla="*/ 12 w 85"/>
                <a:gd name="T27" fmla="*/ 23 h 30"/>
                <a:gd name="T28" fmla="*/ 8 w 85"/>
                <a:gd name="T29" fmla="*/ 25 h 30"/>
                <a:gd name="T30" fmla="*/ 4 w 85"/>
                <a:gd name="T31" fmla="*/ 25 h 30"/>
                <a:gd name="T32" fmla="*/ 0 w 85"/>
                <a:gd name="T33" fmla="*/ 30 h 30"/>
                <a:gd name="T34" fmla="*/ 1 w 85"/>
                <a:gd name="T35" fmla="*/ 24 h 30"/>
                <a:gd name="T36" fmla="*/ 5 w 85"/>
                <a:gd name="T37" fmla="*/ 20 h 30"/>
                <a:gd name="T38" fmla="*/ 9 w 85"/>
                <a:gd name="T39" fmla="*/ 16 h 30"/>
                <a:gd name="T40" fmla="*/ 14 w 85"/>
                <a:gd name="T41" fmla="*/ 16 h 30"/>
                <a:gd name="T42" fmla="*/ 18 w 85"/>
                <a:gd name="T43" fmla="*/ 11 h 30"/>
                <a:gd name="T44" fmla="*/ 23 w 85"/>
                <a:gd name="T45" fmla="*/ 11 h 30"/>
                <a:gd name="T46" fmla="*/ 28 w 85"/>
                <a:gd name="T47" fmla="*/ 10 h 30"/>
                <a:gd name="T48" fmla="*/ 36 w 85"/>
                <a:gd name="T49" fmla="*/ 10 h 30"/>
                <a:gd name="T50" fmla="*/ 40 w 85"/>
                <a:gd name="T51" fmla="*/ 6 h 30"/>
                <a:gd name="T52" fmla="*/ 47 w 85"/>
                <a:gd name="T53" fmla="*/ 6 h 30"/>
                <a:gd name="T54" fmla="*/ 51 w 85"/>
                <a:gd name="T55" fmla="*/ 6 h 30"/>
                <a:gd name="T56" fmla="*/ 60 w 85"/>
                <a:gd name="T57" fmla="*/ 6 h 30"/>
                <a:gd name="T58" fmla="*/ 64 w 85"/>
                <a:gd name="T59" fmla="*/ 2 h 30"/>
                <a:gd name="T60" fmla="*/ 72 w 85"/>
                <a:gd name="T61" fmla="*/ 2 h 30"/>
                <a:gd name="T62" fmla="*/ 77 w 85"/>
                <a:gd name="T63" fmla="*/ 0 h 30"/>
                <a:gd name="T64" fmla="*/ 85 w 85"/>
                <a:gd name="T65" fmla="*/ 0 h 30"/>
                <a:gd name="T66" fmla="*/ 85 w 85"/>
                <a:gd name="T67" fmla="*/ 0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30"/>
                <a:gd name="T104" fmla="*/ 85 w 85"/>
                <a:gd name="T105" fmla="*/ 30 h 3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30">
                  <a:moveTo>
                    <a:pt x="85" y="0"/>
                  </a:moveTo>
                  <a:lnTo>
                    <a:pt x="81" y="0"/>
                  </a:lnTo>
                  <a:lnTo>
                    <a:pt x="77" y="4"/>
                  </a:lnTo>
                  <a:lnTo>
                    <a:pt x="72" y="4"/>
                  </a:lnTo>
                  <a:lnTo>
                    <a:pt x="68" y="9"/>
                  </a:lnTo>
                  <a:lnTo>
                    <a:pt x="60" y="9"/>
                  </a:lnTo>
                  <a:lnTo>
                    <a:pt x="56" y="13"/>
                  </a:lnTo>
                  <a:lnTo>
                    <a:pt x="50" y="13"/>
                  </a:lnTo>
                  <a:lnTo>
                    <a:pt x="46" y="17"/>
                  </a:lnTo>
                  <a:lnTo>
                    <a:pt x="37" y="17"/>
                  </a:lnTo>
                  <a:lnTo>
                    <a:pt x="33" y="18"/>
                  </a:lnTo>
                  <a:lnTo>
                    <a:pt x="25" y="18"/>
                  </a:lnTo>
                  <a:lnTo>
                    <a:pt x="21" y="23"/>
                  </a:lnTo>
                  <a:lnTo>
                    <a:pt x="12" y="23"/>
                  </a:lnTo>
                  <a:lnTo>
                    <a:pt x="8" y="25"/>
                  </a:lnTo>
                  <a:lnTo>
                    <a:pt x="4" y="25"/>
                  </a:lnTo>
                  <a:lnTo>
                    <a:pt x="0" y="30"/>
                  </a:lnTo>
                  <a:lnTo>
                    <a:pt x="1" y="24"/>
                  </a:lnTo>
                  <a:lnTo>
                    <a:pt x="5" y="20"/>
                  </a:lnTo>
                  <a:lnTo>
                    <a:pt x="9" y="16"/>
                  </a:lnTo>
                  <a:lnTo>
                    <a:pt x="14" y="16"/>
                  </a:lnTo>
                  <a:lnTo>
                    <a:pt x="18" y="11"/>
                  </a:lnTo>
                  <a:lnTo>
                    <a:pt x="23" y="11"/>
                  </a:lnTo>
                  <a:lnTo>
                    <a:pt x="28" y="10"/>
                  </a:lnTo>
                  <a:lnTo>
                    <a:pt x="36" y="10"/>
                  </a:lnTo>
                  <a:lnTo>
                    <a:pt x="40" y="6"/>
                  </a:lnTo>
                  <a:lnTo>
                    <a:pt x="47" y="6"/>
                  </a:lnTo>
                  <a:lnTo>
                    <a:pt x="51" y="6"/>
                  </a:lnTo>
                  <a:lnTo>
                    <a:pt x="60" y="6"/>
                  </a:lnTo>
                  <a:lnTo>
                    <a:pt x="64" y="2"/>
                  </a:lnTo>
                  <a:lnTo>
                    <a:pt x="72" y="2"/>
                  </a:lnTo>
                  <a:lnTo>
                    <a:pt x="77" y="0"/>
                  </a:lnTo>
                  <a:lnTo>
                    <a:pt x="85" y="0"/>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6" name="Freeform 140"/>
            <p:cNvSpPr>
              <a:spLocks/>
            </p:cNvSpPr>
            <p:nvPr/>
          </p:nvSpPr>
          <p:spPr bwMode="auto">
            <a:xfrm>
              <a:off x="4680" y="2424"/>
              <a:ext cx="13" cy="13"/>
            </a:xfrm>
            <a:custGeom>
              <a:avLst/>
              <a:gdLst>
                <a:gd name="T0" fmla="*/ 13 w 13"/>
                <a:gd name="T1" fmla="*/ 4 h 13"/>
                <a:gd name="T2" fmla="*/ 11 w 13"/>
                <a:gd name="T3" fmla="*/ 4 h 13"/>
                <a:gd name="T4" fmla="*/ 11 w 13"/>
                <a:gd name="T5" fmla="*/ 4 h 13"/>
                <a:gd name="T6" fmla="*/ 11 w 13"/>
                <a:gd name="T7" fmla="*/ 4 h 13"/>
                <a:gd name="T8" fmla="*/ 11 w 13"/>
                <a:gd name="T9" fmla="*/ 4 h 13"/>
                <a:gd name="T10" fmla="*/ 11 w 13"/>
                <a:gd name="T11" fmla="*/ 4 h 13"/>
                <a:gd name="T12" fmla="*/ 11 w 13"/>
                <a:gd name="T13" fmla="*/ 4 h 13"/>
                <a:gd name="T14" fmla="*/ 11 w 13"/>
                <a:gd name="T15" fmla="*/ 4 h 13"/>
                <a:gd name="T16" fmla="*/ 11 w 13"/>
                <a:gd name="T17" fmla="*/ 7 h 13"/>
                <a:gd name="T18" fmla="*/ 8 w 13"/>
                <a:gd name="T19" fmla="*/ 7 h 13"/>
                <a:gd name="T20" fmla="*/ 8 w 13"/>
                <a:gd name="T21" fmla="*/ 7 h 13"/>
                <a:gd name="T22" fmla="*/ 8 w 13"/>
                <a:gd name="T23" fmla="*/ 7 h 13"/>
                <a:gd name="T24" fmla="*/ 8 w 13"/>
                <a:gd name="T25" fmla="*/ 9 h 13"/>
                <a:gd name="T26" fmla="*/ 8 w 13"/>
                <a:gd name="T27" fmla="*/ 9 h 13"/>
                <a:gd name="T28" fmla="*/ 8 w 13"/>
                <a:gd name="T29" fmla="*/ 9 h 13"/>
                <a:gd name="T30" fmla="*/ 8 w 13"/>
                <a:gd name="T31" fmla="*/ 9 h 13"/>
                <a:gd name="T32" fmla="*/ 8 w 13"/>
                <a:gd name="T33" fmla="*/ 13 h 13"/>
                <a:gd name="T34" fmla="*/ 0 w 13"/>
                <a:gd name="T35" fmla="*/ 0 h 13"/>
                <a:gd name="T36" fmla="*/ 0 w 13"/>
                <a:gd name="T37" fmla="*/ 0 h 13"/>
                <a:gd name="T38" fmla="*/ 0 w 13"/>
                <a:gd name="T39" fmla="*/ 0 h 13"/>
                <a:gd name="T40" fmla="*/ 0 w 13"/>
                <a:gd name="T41" fmla="*/ 0 h 13"/>
                <a:gd name="T42" fmla="*/ 0 w 13"/>
                <a:gd name="T43" fmla="*/ 0 h 13"/>
                <a:gd name="T44" fmla="*/ 0 w 13"/>
                <a:gd name="T45" fmla="*/ 0 h 13"/>
                <a:gd name="T46" fmla="*/ 0 w 13"/>
                <a:gd name="T47" fmla="*/ 0 h 13"/>
                <a:gd name="T48" fmla="*/ 0 w 13"/>
                <a:gd name="T49" fmla="*/ 0 h 13"/>
                <a:gd name="T50" fmla="*/ 4 w 13"/>
                <a:gd name="T51" fmla="*/ 2 h 13"/>
                <a:gd name="T52" fmla="*/ 4 w 13"/>
                <a:gd name="T53" fmla="*/ 2 h 13"/>
                <a:gd name="T54" fmla="*/ 4 w 13"/>
                <a:gd name="T55" fmla="*/ 2 h 13"/>
                <a:gd name="T56" fmla="*/ 4 w 13"/>
                <a:gd name="T57" fmla="*/ 2 h 13"/>
                <a:gd name="T58" fmla="*/ 8 w 13"/>
                <a:gd name="T59" fmla="*/ 2 h 13"/>
                <a:gd name="T60" fmla="*/ 8 w 13"/>
                <a:gd name="T61" fmla="*/ 2 h 13"/>
                <a:gd name="T62" fmla="*/ 8 w 13"/>
                <a:gd name="T63" fmla="*/ 2 h 13"/>
                <a:gd name="T64" fmla="*/ 8 w 13"/>
                <a:gd name="T65" fmla="*/ 2 h 13"/>
                <a:gd name="T66" fmla="*/ 13 w 13"/>
                <a:gd name="T67" fmla="*/ 4 h 13"/>
                <a:gd name="T68" fmla="*/ 13 w 13"/>
                <a:gd name="T69" fmla="*/ 4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13"/>
                <a:gd name="T107" fmla="*/ 13 w 13"/>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13">
                  <a:moveTo>
                    <a:pt x="13" y="4"/>
                  </a:moveTo>
                  <a:lnTo>
                    <a:pt x="11" y="4"/>
                  </a:lnTo>
                  <a:lnTo>
                    <a:pt x="11" y="7"/>
                  </a:lnTo>
                  <a:lnTo>
                    <a:pt x="8" y="7"/>
                  </a:lnTo>
                  <a:lnTo>
                    <a:pt x="8" y="9"/>
                  </a:lnTo>
                  <a:lnTo>
                    <a:pt x="8" y="13"/>
                  </a:lnTo>
                  <a:lnTo>
                    <a:pt x="0" y="0"/>
                  </a:lnTo>
                  <a:lnTo>
                    <a:pt x="4" y="2"/>
                  </a:lnTo>
                  <a:lnTo>
                    <a:pt x="8" y="2"/>
                  </a:lnTo>
                  <a:lnTo>
                    <a:pt x="13" y="4"/>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7" name="Freeform 141"/>
            <p:cNvSpPr>
              <a:spLocks/>
            </p:cNvSpPr>
            <p:nvPr/>
          </p:nvSpPr>
          <p:spPr bwMode="auto">
            <a:xfrm>
              <a:off x="4361" y="2483"/>
              <a:ext cx="31" cy="18"/>
            </a:xfrm>
            <a:custGeom>
              <a:avLst/>
              <a:gdLst>
                <a:gd name="T0" fmla="*/ 31 w 31"/>
                <a:gd name="T1" fmla="*/ 0 h 18"/>
                <a:gd name="T2" fmla="*/ 30 w 31"/>
                <a:gd name="T3" fmla="*/ 0 h 18"/>
                <a:gd name="T4" fmla="*/ 30 w 31"/>
                <a:gd name="T5" fmla="*/ 1 h 18"/>
                <a:gd name="T6" fmla="*/ 30 w 31"/>
                <a:gd name="T7" fmla="*/ 1 h 18"/>
                <a:gd name="T8" fmla="*/ 30 w 31"/>
                <a:gd name="T9" fmla="*/ 6 h 18"/>
                <a:gd name="T10" fmla="*/ 25 w 31"/>
                <a:gd name="T11" fmla="*/ 6 h 18"/>
                <a:gd name="T12" fmla="*/ 25 w 31"/>
                <a:gd name="T13" fmla="*/ 6 h 18"/>
                <a:gd name="T14" fmla="*/ 25 w 31"/>
                <a:gd name="T15" fmla="*/ 6 h 18"/>
                <a:gd name="T16" fmla="*/ 25 w 31"/>
                <a:gd name="T17" fmla="*/ 10 h 18"/>
                <a:gd name="T18" fmla="*/ 21 w 31"/>
                <a:gd name="T19" fmla="*/ 10 h 18"/>
                <a:gd name="T20" fmla="*/ 21 w 31"/>
                <a:gd name="T21" fmla="*/ 10 h 18"/>
                <a:gd name="T22" fmla="*/ 17 w 31"/>
                <a:gd name="T23" fmla="*/ 10 h 18"/>
                <a:gd name="T24" fmla="*/ 17 w 31"/>
                <a:gd name="T25" fmla="*/ 13 h 18"/>
                <a:gd name="T26" fmla="*/ 14 w 31"/>
                <a:gd name="T27" fmla="*/ 13 h 18"/>
                <a:gd name="T28" fmla="*/ 14 w 31"/>
                <a:gd name="T29" fmla="*/ 14 h 18"/>
                <a:gd name="T30" fmla="*/ 14 w 31"/>
                <a:gd name="T31" fmla="*/ 14 h 18"/>
                <a:gd name="T32" fmla="*/ 14 w 31"/>
                <a:gd name="T33" fmla="*/ 18 h 18"/>
                <a:gd name="T34" fmla="*/ 11 w 31"/>
                <a:gd name="T35" fmla="*/ 18 h 18"/>
                <a:gd name="T36" fmla="*/ 11 w 31"/>
                <a:gd name="T37" fmla="*/ 18 h 18"/>
                <a:gd name="T38" fmla="*/ 11 w 31"/>
                <a:gd name="T39" fmla="*/ 18 h 18"/>
                <a:gd name="T40" fmla="*/ 11 w 31"/>
                <a:gd name="T41" fmla="*/ 18 h 18"/>
                <a:gd name="T42" fmla="*/ 7 w 31"/>
                <a:gd name="T43" fmla="*/ 18 h 18"/>
                <a:gd name="T44" fmla="*/ 7 w 31"/>
                <a:gd name="T45" fmla="*/ 18 h 18"/>
                <a:gd name="T46" fmla="*/ 7 w 31"/>
                <a:gd name="T47" fmla="*/ 18 h 18"/>
                <a:gd name="T48" fmla="*/ 7 w 31"/>
                <a:gd name="T49" fmla="*/ 18 h 18"/>
                <a:gd name="T50" fmla="*/ 3 w 31"/>
                <a:gd name="T51" fmla="*/ 18 h 18"/>
                <a:gd name="T52" fmla="*/ 3 w 31"/>
                <a:gd name="T53" fmla="*/ 18 h 18"/>
                <a:gd name="T54" fmla="*/ 3 w 31"/>
                <a:gd name="T55" fmla="*/ 18 h 18"/>
                <a:gd name="T56" fmla="*/ 3 w 31"/>
                <a:gd name="T57" fmla="*/ 18 h 18"/>
                <a:gd name="T58" fmla="*/ 0 w 31"/>
                <a:gd name="T59" fmla="*/ 18 h 18"/>
                <a:gd name="T60" fmla="*/ 0 w 31"/>
                <a:gd name="T61" fmla="*/ 18 h 18"/>
                <a:gd name="T62" fmla="*/ 0 w 31"/>
                <a:gd name="T63" fmla="*/ 18 h 18"/>
                <a:gd name="T64" fmla="*/ 0 w 31"/>
                <a:gd name="T65" fmla="*/ 18 h 18"/>
                <a:gd name="T66" fmla="*/ 0 w 31"/>
                <a:gd name="T67" fmla="*/ 14 h 18"/>
                <a:gd name="T68" fmla="*/ 0 w 31"/>
                <a:gd name="T69" fmla="*/ 10 h 18"/>
                <a:gd name="T70" fmla="*/ 0 w 31"/>
                <a:gd name="T71" fmla="*/ 6 h 18"/>
                <a:gd name="T72" fmla="*/ 2 w 31"/>
                <a:gd name="T73" fmla="*/ 6 h 18"/>
                <a:gd name="T74" fmla="*/ 2 w 31"/>
                <a:gd name="T75" fmla="*/ 3 h 18"/>
                <a:gd name="T76" fmla="*/ 6 w 31"/>
                <a:gd name="T77" fmla="*/ 3 h 18"/>
                <a:gd name="T78" fmla="*/ 6 w 31"/>
                <a:gd name="T79" fmla="*/ 3 h 18"/>
                <a:gd name="T80" fmla="*/ 10 w 31"/>
                <a:gd name="T81" fmla="*/ 3 h 18"/>
                <a:gd name="T82" fmla="*/ 10 w 31"/>
                <a:gd name="T83" fmla="*/ 0 h 18"/>
                <a:gd name="T84" fmla="*/ 14 w 31"/>
                <a:gd name="T85" fmla="*/ 0 h 18"/>
                <a:gd name="T86" fmla="*/ 14 w 31"/>
                <a:gd name="T87" fmla="*/ 0 h 18"/>
                <a:gd name="T88" fmla="*/ 18 w 31"/>
                <a:gd name="T89" fmla="*/ 0 h 18"/>
                <a:gd name="T90" fmla="*/ 18 w 31"/>
                <a:gd name="T91" fmla="*/ 0 h 18"/>
                <a:gd name="T92" fmla="*/ 23 w 31"/>
                <a:gd name="T93" fmla="*/ 0 h 18"/>
                <a:gd name="T94" fmla="*/ 27 w 31"/>
                <a:gd name="T95" fmla="*/ 0 h 18"/>
                <a:gd name="T96" fmla="*/ 31 w 31"/>
                <a:gd name="T97" fmla="*/ 0 h 18"/>
                <a:gd name="T98" fmla="*/ 31 w 31"/>
                <a:gd name="T99" fmla="*/ 0 h 1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
                <a:gd name="T151" fmla="*/ 0 h 18"/>
                <a:gd name="T152" fmla="*/ 31 w 31"/>
                <a:gd name="T153" fmla="*/ 18 h 1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 h="18">
                  <a:moveTo>
                    <a:pt x="31" y="0"/>
                  </a:moveTo>
                  <a:lnTo>
                    <a:pt x="30" y="0"/>
                  </a:lnTo>
                  <a:lnTo>
                    <a:pt x="30" y="1"/>
                  </a:lnTo>
                  <a:lnTo>
                    <a:pt x="30" y="6"/>
                  </a:lnTo>
                  <a:lnTo>
                    <a:pt x="25" y="6"/>
                  </a:lnTo>
                  <a:lnTo>
                    <a:pt x="25" y="10"/>
                  </a:lnTo>
                  <a:lnTo>
                    <a:pt x="21" y="10"/>
                  </a:lnTo>
                  <a:lnTo>
                    <a:pt x="17" y="10"/>
                  </a:lnTo>
                  <a:lnTo>
                    <a:pt x="17" y="13"/>
                  </a:lnTo>
                  <a:lnTo>
                    <a:pt x="14" y="13"/>
                  </a:lnTo>
                  <a:lnTo>
                    <a:pt x="14" y="14"/>
                  </a:lnTo>
                  <a:lnTo>
                    <a:pt x="14" y="18"/>
                  </a:lnTo>
                  <a:lnTo>
                    <a:pt x="11" y="18"/>
                  </a:lnTo>
                  <a:lnTo>
                    <a:pt x="7" y="18"/>
                  </a:lnTo>
                  <a:lnTo>
                    <a:pt x="3" y="18"/>
                  </a:lnTo>
                  <a:lnTo>
                    <a:pt x="0" y="18"/>
                  </a:lnTo>
                  <a:lnTo>
                    <a:pt x="0" y="14"/>
                  </a:lnTo>
                  <a:lnTo>
                    <a:pt x="0" y="10"/>
                  </a:lnTo>
                  <a:lnTo>
                    <a:pt x="0" y="6"/>
                  </a:lnTo>
                  <a:lnTo>
                    <a:pt x="2" y="6"/>
                  </a:lnTo>
                  <a:lnTo>
                    <a:pt x="2" y="3"/>
                  </a:lnTo>
                  <a:lnTo>
                    <a:pt x="6" y="3"/>
                  </a:lnTo>
                  <a:lnTo>
                    <a:pt x="10" y="3"/>
                  </a:lnTo>
                  <a:lnTo>
                    <a:pt x="10" y="0"/>
                  </a:lnTo>
                  <a:lnTo>
                    <a:pt x="14" y="0"/>
                  </a:lnTo>
                  <a:lnTo>
                    <a:pt x="18" y="0"/>
                  </a:lnTo>
                  <a:lnTo>
                    <a:pt x="23" y="0"/>
                  </a:lnTo>
                  <a:lnTo>
                    <a:pt x="27" y="0"/>
                  </a:lnTo>
                  <a:lnTo>
                    <a:pt x="31" y="0"/>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8" name="Freeform 142"/>
            <p:cNvSpPr>
              <a:spLocks/>
            </p:cNvSpPr>
            <p:nvPr/>
          </p:nvSpPr>
          <p:spPr bwMode="auto">
            <a:xfrm>
              <a:off x="4793" y="2501"/>
              <a:ext cx="28" cy="21"/>
            </a:xfrm>
            <a:custGeom>
              <a:avLst/>
              <a:gdLst>
                <a:gd name="T0" fmla="*/ 28 w 28"/>
                <a:gd name="T1" fmla="*/ 0 h 21"/>
                <a:gd name="T2" fmla="*/ 26 w 28"/>
                <a:gd name="T3" fmla="*/ 0 h 21"/>
                <a:gd name="T4" fmla="*/ 26 w 28"/>
                <a:gd name="T5" fmla="*/ 4 h 21"/>
                <a:gd name="T6" fmla="*/ 24 w 28"/>
                <a:gd name="T7" fmla="*/ 4 h 21"/>
                <a:gd name="T8" fmla="*/ 24 w 28"/>
                <a:gd name="T9" fmla="*/ 9 h 21"/>
                <a:gd name="T10" fmla="*/ 20 w 28"/>
                <a:gd name="T11" fmla="*/ 9 h 21"/>
                <a:gd name="T12" fmla="*/ 20 w 28"/>
                <a:gd name="T13" fmla="*/ 10 h 21"/>
                <a:gd name="T14" fmla="*/ 16 w 28"/>
                <a:gd name="T15" fmla="*/ 10 h 21"/>
                <a:gd name="T16" fmla="*/ 16 w 28"/>
                <a:gd name="T17" fmla="*/ 14 h 21"/>
                <a:gd name="T18" fmla="*/ 12 w 28"/>
                <a:gd name="T19" fmla="*/ 14 h 21"/>
                <a:gd name="T20" fmla="*/ 10 w 28"/>
                <a:gd name="T21" fmla="*/ 14 h 21"/>
                <a:gd name="T22" fmla="*/ 6 w 28"/>
                <a:gd name="T23" fmla="*/ 14 h 21"/>
                <a:gd name="T24" fmla="*/ 6 w 28"/>
                <a:gd name="T25" fmla="*/ 16 h 21"/>
                <a:gd name="T26" fmla="*/ 2 w 28"/>
                <a:gd name="T27" fmla="*/ 16 h 21"/>
                <a:gd name="T28" fmla="*/ 2 w 28"/>
                <a:gd name="T29" fmla="*/ 17 h 21"/>
                <a:gd name="T30" fmla="*/ 2 w 28"/>
                <a:gd name="T31" fmla="*/ 17 h 21"/>
                <a:gd name="T32" fmla="*/ 2 w 28"/>
                <a:gd name="T33" fmla="*/ 21 h 21"/>
                <a:gd name="T34" fmla="*/ 0 w 28"/>
                <a:gd name="T35" fmla="*/ 17 h 21"/>
                <a:gd name="T36" fmla="*/ 0 w 28"/>
                <a:gd name="T37" fmla="*/ 16 h 21"/>
                <a:gd name="T38" fmla="*/ 0 w 28"/>
                <a:gd name="T39" fmla="*/ 11 h 21"/>
                <a:gd name="T40" fmla="*/ 0 w 28"/>
                <a:gd name="T41" fmla="*/ 11 h 21"/>
                <a:gd name="T42" fmla="*/ 0 w 28"/>
                <a:gd name="T43" fmla="*/ 7 h 21"/>
                <a:gd name="T44" fmla="*/ 3 w 28"/>
                <a:gd name="T45" fmla="*/ 7 h 21"/>
                <a:gd name="T46" fmla="*/ 3 w 28"/>
                <a:gd name="T47" fmla="*/ 4 h 21"/>
                <a:gd name="T48" fmla="*/ 7 w 28"/>
                <a:gd name="T49" fmla="*/ 4 h 21"/>
                <a:gd name="T50" fmla="*/ 7 w 28"/>
                <a:gd name="T51" fmla="*/ 0 h 21"/>
                <a:gd name="T52" fmla="*/ 12 w 28"/>
                <a:gd name="T53" fmla="*/ 0 h 21"/>
                <a:gd name="T54" fmla="*/ 12 w 28"/>
                <a:gd name="T55" fmla="*/ 0 h 21"/>
                <a:gd name="T56" fmla="*/ 16 w 28"/>
                <a:gd name="T57" fmla="*/ 0 h 21"/>
                <a:gd name="T58" fmla="*/ 16 w 28"/>
                <a:gd name="T59" fmla="*/ 0 h 21"/>
                <a:gd name="T60" fmla="*/ 20 w 28"/>
                <a:gd name="T61" fmla="*/ 0 h 21"/>
                <a:gd name="T62" fmla="*/ 24 w 28"/>
                <a:gd name="T63" fmla="*/ 0 h 21"/>
                <a:gd name="T64" fmla="*/ 28 w 28"/>
                <a:gd name="T65" fmla="*/ 0 h 21"/>
                <a:gd name="T66" fmla="*/ 28 w 28"/>
                <a:gd name="T67" fmla="*/ 0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21"/>
                <a:gd name="T104" fmla="*/ 28 w 28"/>
                <a:gd name="T105" fmla="*/ 21 h 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21">
                  <a:moveTo>
                    <a:pt x="28" y="0"/>
                  </a:moveTo>
                  <a:lnTo>
                    <a:pt x="26" y="0"/>
                  </a:lnTo>
                  <a:lnTo>
                    <a:pt x="26" y="4"/>
                  </a:lnTo>
                  <a:lnTo>
                    <a:pt x="24" y="4"/>
                  </a:lnTo>
                  <a:lnTo>
                    <a:pt x="24" y="9"/>
                  </a:lnTo>
                  <a:lnTo>
                    <a:pt x="20" y="9"/>
                  </a:lnTo>
                  <a:lnTo>
                    <a:pt x="20" y="10"/>
                  </a:lnTo>
                  <a:lnTo>
                    <a:pt x="16" y="10"/>
                  </a:lnTo>
                  <a:lnTo>
                    <a:pt x="16" y="14"/>
                  </a:lnTo>
                  <a:lnTo>
                    <a:pt x="12" y="14"/>
                  </a:lnTo>
                  <a:lnTo>
                    <a:pt x="10" y="14"/>
                  </a:lnTo>
                  <a:lnTo>
                    <a:pt x="6" y="14"/>
                  </a:lnTo>
                  <a:lnTo>
                    <a:pt x="6" y="16"/>
                  </a:lnTo>
                  <a:lnTo>
                    <a:pt x="2" y="16"/>
                  </a:lnTo>
                  <a:lnTo>
                    <a:pt x="2" y="17"/>
                  </a:lnTo>
                  <a:lnTo>
                    <a:pt x="2" y="21"/>
                  </a:lnTo>
                  <a:lnTo>
                    <a:pt x="0" y="17"/>
                  </a:lnTo>
                  <a:lnTo>
                    <a:pt x="0" y="16"/>
                  </a:lnTo>
                  <a:lnTo>
                    <a:pt x="0" y="11"/>
                  </a:lnTo>
                  <a:lnTo>
                    <a:pt x="0" y="7"/>
                  </a:lnTo>
                  <a:lnTo>
                    <a:pt x="3" y="7"/>
                  </a:lnTo>
                  <a:lnTo>
                    <a:pt x="3" y="4"/>
                  </a:lnTo>
                  <a:lnTo>
                    <a:pt x="7" y="4"/>
                  </a:lnTo>
                  <a:lnTo>
                    <a:pt x="7" y="0"/>
                  </a:lnTo>
                  <a:lnTo>
                    <a:pt x="12" y="0"/>
                  </a:lnTo>
                  <a:lnTo>
                    <a:pt x="16" y="0"/>
                  </a:lnTo>
                  <a:lnTo>
                    <a:pt x="20" y="0"/>
                  </a:lnTo>
                  <a:lnTo>
                    <a:pt x="24" y="0"/>
                  </a:lnTo>
                  <a:lnTo>
                    <a:pt x="28" y="0"/>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99" name="Freeform 143"/>
            <p:cNvSpPr>
              <a:spLocks/>
            </p:cNvSpPr>
            <p:nvPr/>
          </p:nvSpPr>
          <p:spPr bwMode="auto">
            <a:xfrm>
              <a:off x="4953" y="2526"/>
              <a:ext cx="42" cy="26"/>
            </a:xfrm>
            <a:custGeom>
              <a:avLst/>
              <a:gdLst>
                <a:gd name="T0" fmla="*/ 42 w 42"/>
                <a:gd name="T1" fmla="*/ 17 h 26"/>
                <a:gd name="T2" fmla="*/ 42 w 42"/>
                <a:gd name="T3" fmla="*/ 26 h 26"/>
                <a:gd name="T4" fmla="*/ 38 w 42"/>
                <a:gd name="T5" fmla="*/ 21 h 26"/>
                <a:gd name="T6" fmla="*/ 33 w 42"/>
                <a:gd name="T7" fmla="*/ 21 h 26"/>
                <a:gd name="T8" fmla="*/ 29 w 42"/>
                <a:gd name="T9" fmla="*/ 21 h 26"/>
                <a:gd name="T10" fmla="*/ 28 w 42"/>
                <a:gd name="T11" fmla="*/ 21 h 26"/>
                <a:gd name="T12" fmla="*/ 24 w 42"/>
                <a:gd name="T13" fmla="*/ 19 h 26"/>
                <a:gd name="T14" fmla="*/ 19 w 42"/>
                <a:gd name="T15" fmla="*/ 19 h 26"/>
                <a:gd name="T16" fmla="*/ 15 w 42"/>
                <a:gd name="T17" fmla="*/ 19 h 26"/>
                <a:gd name="T18" fmla="*/ 15 w 42"/>
                <a:gd name="T19" fmla="*/ 19 h 26"/>
                <a:gd name="T20" fmla="*/ 11 w 42"/>
                <a:gd name="T21" fmla="*/ 14 h 26"/>
                <a:gd name="T22" fmla="*/ 8 w 42"/>
                <a:gd name="T23" fmla="*/ 14 h 26"/>
                <a:gd name="T24" fmla="*/ 4 w 42"/>
                <a:gd name="T25" fmla="*/ 12 h 26"/>
                <a:gd name="T26" fmla="*/ 4 w 42"/>
                <a:gd name="T27" fmla="*/ 12 h 26"/>
                <a:gd name="T28" fmla="*/ 0 w 42"/>
                <a:gd name="T29" fmla="*/ 7 h 26"/>
                <a:gd name="T30" fmla="*/ 0 w 42"/>
                <a:gd name="T31" fmla="*/ 5 h 26"/>
                <a:gd name="T32" fmla="*/ 0 w 42"/>
                <a:gd name="T33" fmla="*/ 0 h 26"/>
                <a:gd name="T34" fmla="*/ 0 w 42"/>
                <a:gd name="T35" fmla="*/ 0 h 26"/>
                <a:gd name="T36" fmla="*/ 0 w 42"/>
                <a:gd name="T37" fmla="*/ 0 h 26"/>
                <a:gd name="T38" fmla="*/ 4 w 42"/>
                <a:gd name="T39" fmla="*/ 0 h 26"/>
                <a:gd name="T40" fmla="*/ 5 w 42"/>
                <a:gd name="T41" fmla="*/ 0 h 26"/>
                <a:gd name="T42" fmla="*/ 10 w 42"/>
                <a:gd name="T43" fmla="*/ 3 h 26"/>
                <a:gd name="T44" fmla="*/ 10 w 42"/>
                <a:gd name="T45" fmla="*/ 3 h 26"/>
                <a:gd name="T46" fmla="*/ 14 w 42"/>
                <a:gd name="T47" fmla="*/ 3 h 26"/>
                <a:gd name="T48" fmla="*/ 17 w 42"/>
                <a:gd name="T49" fmla="*/ 3 h 26"/>
                <a:gd name="T50" fmla="*/ 21 w 42"/>
                <a:gd name="T51" fmla="*/ 7 h 26"/>
                <a:gd name="T52" fmla="*/ 21 w 42"/>
                <a:gd name="T53" fmla="*/ 7 h 26"/>
                <a:gd name="T54" fmla="*/ 25 w 42"/>
                <a:gd name="T55" fmla="*/ 7 h 26"/>
                <a:gd name="T56" fmla="*/ 25 w 42"/>
                <a:gd name="T57" fmla="*/ 7 h 26"/>
                <a:gd name="T58" fmla="*/ 29 w 42"/>
                <a:gd name="T59" fmla="*/ 12 h 26"/>
                <a:gd name="T60" fmla="*/ 29 w 42"/>
                <a:gd name="T61" fmla="*/ 12 h 26"/>
                <a:gd name="T62" fmla="*/ 33 w 42"/>
                <a:gd name="T63" fmla="*/ 13 h 26"/>
                <a:gd name="T64" fmla="*/ 38 w 42"/>
                <a:gd name="T65" fmla="*/ 13 h 26"/>
                <a:gd name="T66" fmla="*/ 42 w 42"/>
                <a:gd name="T67" fmla="*/ 17 h 26"/>
                <a:gd name="T68" fmla="*/ 42 w 42"/>
                <a:gd name="T69" fmla="*/ 17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26"/>
                <a:gd name="T107" fmla="*/ 42 w 42"/>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26">
                  <a:moveTo>
                    <a:pt x="42" y="17"/>
                  </a:moveTo>
                  <a:lnTo>
                    <a:pt x="42" y="26"/>
                  </a:lnTo>
                  <a:lnTo>
                    <a:pt x="38" y="21"/>
                  </a:lnTo>
                  <a:lnTo>
                    <a:pt x="33" y="21"/>
                  </a:lnTo>
                  <a:lnTo>
                    <a:pt x="29" y="21"/>
                  </a:lnTo>
                  <a:lnTo>
                    <a:pt x="28" y="21"/>
                  </a:lnTo>
                  <a:lnTo>
                    <a:pt x="24" y="19"/>
                  </a:lnTo>
                  <a:lnTo>
                    <a:pt x="19" y="19"/>
                  </a:lnTo>
                  <a:lnTo>
                    <a:pt x="15" y="19"/>
                  </a:lnTo>
                  <a:lnTo>
                    <a:pt x="11" y="14"/>
                  </a:lnTo>
                  <a:lnTo>
                    <a:pt x="8" y="14"/>
                  </a:lnTo>
                  <a:lnTo>
                    <a:pt x="4" y="12"/>
                  </a:lnTo>
                  <a:lnTo>
                    <a:pt x="0" y="7"/>
                  </a:lnTo>
                  <a:lnTo>
                    <a:pt x="0" y="5"/>
                  </a:lnTo>
                  <a:lnTo>
                    <a:pt x="0" y="0"/>
                  </a:lnTo>
                  <a:lnTo>
                    <a:pt x="4" y="0"/>
                  </a:lnTo>
                  <a:lnTo>
                    <a:pt x="5" y="0"/>
                  </a:lnTo>
                  <a:lnTo>
                    <a:pt x="10" y="3"/>
                  </a:lnTo>
                  <a:lnTo>
                    <a:pt x="14" y="3"/>
                  </a:lnTo>
                  <a:lnTo>
                    <a:pt x="17" y="3"/>
                  </a:lnTo>
                  <a:lnTo>
                    <a:pt x="21" y="7"/>
                  </a:lnTo>
                  <a:lnTo>
                    <a:pt x="25" y="7"/>
                  </a:lnTo>
                  <a:lnTo>
                    <a:pt x="29" y="12"/>
                  </a:lnTo>
                  <a:lnTo>
                    <a:pt x="33" y="13"/>
                  </a:lnTo>
                  <a:lnTo>
                    <a:pt x="38" y="13"/>
                  </a:lnTo>
                  <a:lnTo>
                    <a:pt x="42" y="17"/>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0" name="Freeform 144"/>
            <p:cNvSpPr>
              <a:spLocks/>
            </p:cNvSpPr>
            <p:nvPr/>
          </p:nvSpPr>
          <p:spPr bwMode="auto">
            <a:xfrm>
              <a:off x="4795" y="2531"/>
              <a:ext cx="8" cy="16"/>
            </a:xfrm>
            <a:custGeom>
              <a:avLst/>
              <a:gdLst>
                <a:gd name="T0" fmla="*/ 8 w 8"/>
                <a:gd name="T1" fmla="*/ 16 h 16"/>
                <a:gd name="T2" fmla="*/ 0 w 8"/>
                <a:gd name="T3" fmla="*/ 16 h 16"/>
                <a:gd name="T4" fmla="*/ 0 w 8"/>
                <a:gd name="T5" fmla="*/ 0 h 16"/>
                <a:gd name="T6" fmla="*/ 0 w 8"/>
                <a:gd name="T7" fmla="*/ 0 h 16"/>
                <a:gd name="T8" fmla="*/ 0 w 8"/>
                <a:gd name="T9" fmla="*/ 0 h 16"/>
                <a:gd name="T10" fmla="*/ 0 w 8"/>
                <a:gd name="T11" fmla="*/ 0 h 16"/>
                <a:gd name="T12" fmla="*/ 0 w 8"/>
                <a:gd name="T13" fmla="*/ 1 h 16"/>
                <a:gd name="T14" fmla="*/ 0 w 8"/>
                <a:gd name="T15" fmla="*/ 1 h 16"/>
                <a:gd name="T16" fmla="*/ 0 w 8"/>
                <a:gd name="T17" fmla="*/ 1 h 16"/>
                <a:gd name="T18" fmla="*/ 0 w 8"/>
                <a:gd name="T19" fmla="*/ 1 h 16"/>
                <a:gd name="T20" fmla="*/ 3 w 8"/>
                <a:gd name="T21" fmla="*/ 5 h 16"/>
                <a:gd name="T22" fmla="*/ 3 w 8"/>
                <a:gd name="T23" fmla="*/ 5 h 16"/>
                <a:gd name="T24" fmla="*/ 3 w 8"/>
                <a:gd name="T25" fmla="*/ 5 h 16"/>
                <a:gd name="T26" fmla="*/ 3 w 8"/>
                <a:gd name="T27" fmla="*/ 5 h 16"/>
                <a:gd name="T28" fmla="*/ 4 w 8"/>
                <a:gd name="T29" fmla="*/ 9 h 16"/>
                <a:gd name="T30" fmla="*/ 4 w 8"/>
                <a:gd name="T31" fmla="*/ 9 h 16"/>
                <a:gd name="T32" fmla="*/ 4 w 8"/>
                <a:gd name="T33" fmla="*/ 12 h 16"/>
                <a:gd name="T34" fmla="*/ 4 w 8"/>
                <a:gd name="T35" fmla="*/ 12 h 16"/>
                <a:gd name="T36" fmla="*/ 8 w 8"/>
                <a:gd name="T37" fmla="*/ 16 h 16"/>
                <a:gd name="T38" fmla="*/ 8 w 8"/>
                <a:gd name="T39" fmla="*/ 16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
                <a:gd name="T61" fmla="*/ 0 h 16"/>
                <a:gd name="T62" fmla="*/ 8 w 8"/>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 h="16">
                  <a:moveTo>
                    <a:pt x="8" y="16"/>
                  </a:moveTo>
                  <a:lnTo>
                    <a:pt x="0" y="16"/>
                  </a:lnTo>
                  <a:lnTo>
                    <a:pt x="0" y="0"/>
                  </a:lnTo>
                  <a:lnTo>
                    <a:pt x="0" y="1"/>
                  </a:lnTo>
                  <a:lnTo>
                    <a:pt x="3" y="5"/>
                  </a:lnTo>
                  <a:lnTo>
                    <a:pt x="4" y="9"/>
                  </a:lnTo>
                  <a:lnTo>
                    <a:pt x="4" y="12"/>
                  </a:lnTo>
                  <a:lnTo>
                    <a:pt x="8" y="16"/>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1" name="Freeform 145"/>
            <p:cNvSpPr>
              <a:spLocks/>
            </p:cNvSpPr>
            <p:nvPr/>
          </p:nvSpPr>
          <p:spPr bwMode="auto">
            <a:xfrm>
              <a:off x="4349" y="2546"/>
              <a:ext cx="35" cy="18"/>
            </a:xfrm>
            <a:custGeom>
              <a:avLst/>
              <a:gdLst>
                <a:gd name="T0" fmla="*/ 35 w 35"/>
                <a:gd name="T1" fmla="*/ 10 h 18"/>
                <a:gd name="T2" fmla="*/ 35 w 35"/>
                <a:gd name="T3" fmla="*/ 18 h 18"/>
                <a:gd name="T4" fmla="*/ 30 w 35"/>
                <a:gd name="T5" fmla="*/ 18 h 18"/>
                <a:gd name="T6" fmla="*/ 30 w 35"/>
                <a:gd name="T7" fmla="*/ 18 h 18"/>
                <a:gd name="T8" fmla="*/ 26 w 35"/>
                <a:gd name="T9" fmla="*/ 18 h 18"/>
                <a:gd name="T10" fmla="*/ 26 w 35"/>
                <a:gd name="T11" fmla="*/ 18 h 18"/>
                <a:gd name="T12" fmla="*/ 22 w 35"/>
                <a:gd name="T13" fmla="*/ 18 h 18"/>
                <a:gd name="T14" fmla="*/ 22 w 35"/>
                <a:gd name="T15" fmla="*/ 18 h 18"/>
                <a:gd name="T16" fmla="*/ 18 w 35"/>
                <a:gd name="T17" fmla="*/ 18 h 18"/>
                <a:gd name="T18" fmla="*/ 18 w 35"/>
                <a:gd name="T19" fmla="*/ 18 h 18"/>
                <a:gd name="T20" fmla="*/ 14 w 35"/>
                <a:gd name="T21" fmla="*/ 14 h 18"/>
                <a:gd name="T22" fmla="*/ 12 w 35"/>
                <a:gd name="T23" fmla="*/ 14 h 18"/>
                <a:gd name="T24" fmla="*/ 8 w 35"/>
                <a:gd name="T25" fmla="*/ 14 h 18"/>
                <a:gd name="T26" fmla="*/ 8 w 35"/>
                <a:gd name="T27" fmla="*/ 14 h 18"/>
                <a:gd name="T28" fmla="*/ 4 w 35"/>
                <a:gd name="T29" fmla="*/ 10 h 18"/>
                <a:gd name="T30" fmla="*/ 4 w 35"/>
                <a:gd name="T31" fmla="*/ 10 h 18"/>
                <a:gd name="T32" fmla="*/ 0 w 35"/>
                <a:gd name="T33" fmla="*/ 10 h 18"/>
                <a:gd name="T34" fmla="*/ 0 w 35"/>
                <a:gd name="T35" fmla="*/ 10 h 18"/>
                <a:gd name="T36" fmla="*/ 0 w 35"/>
                <a:gd name="T37" fmla="*/ 6 h 18"/>
                <a:gd name="T38" fmla="*/ 2 w 35"/>
                <a:gd name="T39" fmla="*/ 4 h 18"/>
                <a:gd name="T40" fmla="*/ 2 w 35"/>
                <a:gd name="T41" fmla="*/ 1 h 18"/>
                <a:gd name="T42" fmla="*/ 7 w 35"/>
                <a:gd name="T43" fmla="*/ 1 h 18"/>
                <a:gd name="T44" fmla="*/ 7 w 35"/>
                <a:gd name="T45" fmla="*/ 0 h 18"/>
                <a:gd name="T46" fmla="*/ 11 w 35"/>
                <a:gd name="T47" fmla="*/ 0 h 18"/>
                <a:gd name="T48" fmla="*/ 12 w 35"/>
                <a:gd name="T49" fmla="*/ 0 h 18"/>
                <a:gd name="T50" fmla="*/ 16 w 35"/>
                <a:gd name="T51" fmla="*/ 0 h 18"/>
                <a:gd name="T52" fmla="*/ 16 w 35"/>
                <a:gd name="T53" fmla="*/ 0 h 18"/>
                <a:gd name="T54" fmla="*/ 21 w 35"/>
                <a:gd name="T55" fmla="*/ 0 h 18"/>
                <a:gd name="T56" fmla="*/ 21 w 35"/>
                <a:gd name="T57" fmla="*/ 0 h 18"/>
                <a:gd name="T58" fmla="*/ 25 w 35"/>
                <a:gd name="T59" fmla="*/ 1 h 18"/>
                <a:gd name="T60" fmla="*/ 25 w 35"/>
                <a:gd name="T61" fmla="*/ 1 h 18"/>
                <a:gd name="T62" fmla="*/ 29 w 35"/>
                <a:gd name="T63" fmla="*/ 4 h 18"/>
                <a:gd name="T64" fmla="*/ 30 w 35"/>
                <a:gd name="T65" fmla="*/ 6 h 18"/>
                <a:gd name="T66" fmla="*/ 35 w 35"/>
                <a:gd name="T67" fmla="*/ 10 h 18"/>
                <a:gd name="T68" fmla="*/ 35 w 35"/>
                <a:gd name="T69" fmla="*/ 10 h 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
                <a:gd name="T106" fmla="*/ 0 h 18"/>
                <a:gd name="T107" fmla="*/ 35 w 35"/>
                <a:gd name="T108" fmla="*/ 18 h 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 h="18">
                  <a:moveTo>
                    <a:pt x="35" y="10"/>
                  </a:moveTo>
                  <a:lnTo>
                    <a:pt x="35" y="18"/>
                  </a:lnTo>
                  <a:lnTo>
                    <a:pt x="30" y="18"/>
                  </a:lnTo>
                  <a:lnTo>
                    <a:pt x="26" y="18"/>
                  </a:lnTo>
                  <a:lnTo>
                    <a:pt x="22" y="18"/>
                  </a:lnTo>
                  <a:lnTo>
                    <a:pt x="18" y="18"/>
                  </a:lnTo>
                  <a:lnTo>
                    <a:pt x="14" y="14"/>
                  </a:lnTo>
                  <a:lnTo>
                    <a:pt x="12" y="14"/>
                  </a:lnTo>
                  <a:lnTo>
                    <a:pt x="8" y="14"/>
                  </a:lnTo>
                  <a:lnTo>
                    <a:pt x="4" y="10"/>
                  </a:lnTo>
                  <a:lnTo>
                    <a:pt x="0" y="10"/>
                  </a:lnTo>
                  <a:lnTo>
                    <a:pt x="0" y="6"/>
                  </a:lnTo>
                  <a:lnTo>
                    <a:pt x="2" y="4"/>
                  </a:lnTo>
                  <a:lnTo>
                    <a:pt x="2" y="1"/>
                  </a:lnTo>
                  <a:lnTo>
                    <a:pt x="7" y="1"/>
                  </a:lnTo>
                  <a:lnTo>
                    <a:pt x="7" y="0"/>
                  </a:lnTo>
                  <a:lnTo>
                    <a:pt x="11" y="0"/>
                  </a:lnTo>
                  <a:lnTo>
                    <a:pt x="12" y="0"/>
                  </a:lnTo>
                  <a:lnTo>
                    <a:pt x="16" y="0"/>
                  </a:lnTo>
                  <a:lnTo>
                    <a:pt x="21" y="0"/>
                  </a:lnTo>
                  <a:lnTo>
                    <a:pt x="25" y="1"/>
                  </a:lnTo>
                  <a:lnTo>
                    <a:pt x="29" y="4"/>
                  </a:lnTo>
                  <a:lnTo>
                    <a:pt x="30" y="6"/>
                  </a:lnTo>
                  <a:lnTo>
                    <a:pt x="35" y="10"/>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2" name="Freeform 146"/>
            <p:cNvSpPr>
              <a:spLocks/>
            </p:cNvSpPr>
            <p:nvPr/>
          </p:nvSpPr>
          <p:spPr bwMode="auto">
            <a:xfrm>
              <a:off x="5387" y="2549"/>
              <a:ext cx="41" cy="19"/>
            </a:xfrm>
            <a:custGeom>
              <a:avLst/>
              <a:gdLst>
                <a:gd name="T0" fmla="*/ 41 w 41"/>
                <a:gd name="T1" fmla="*/ 3 h 19"/>
                <a:gd name="T2" fmla="*/ 39 w 41"/>
                <a:gd name="T3" fmla="*/ 3 h 19"/>
                <a:gd name="T4" fmla="*/ 39 w 41"/>
                <a:gd name="T5" fmla="*/ 7 h 19"/>
                <a:gd name="T6" fmla="*/ 37 w 41"/>
                <a:gd name="T7" fmla="*/ 7 h 19"/>
                <a:gd name="T8" fmla="*/ 37 w 41"/>
                <a:gd name="T9" fmla="*/ 11 h 19"/>
                <a:gd name="T10" fmla="*/ 33 w 41"/>
                <a:gd name="T11" fmla="*/ 11 h 19"/>
                <a:gd name="T12" fmla="*/ 33 w 41"/>
                <a:gd name="T13" fmla="*/ 11 h 19"/>
                <a:gd name="T14" fmla="*/ 30 w 41"/>
                <a:gd name="T15" fmla="*/ 11 h 19"/>
                <a:gd name="T16" fmla="*/ 30 w 41"/>
                <a:gd name="T17" fmla="*/ 15 h 19"/>
                <a:gd name="T18" fmla="*/ 26 w 41"/>
                <a:gd name="T19" fmla="*/ 15 h 19"/>
                <a:gd name="T20" fmla="*/ 22 w 41"/>
                <a:gd name="T21" fmla="*/ 15 h 19"/>
                <a:gd name="T22" fmla="*/ 18 w 41"/>
                <a:gd name="T23" fmla="*/ 15 h 19"/>
                <a:gd name="T24" fmla="*/ 18 w 41"/>
                <a:gd name="T25" fmla="*/ 15 h 19"/>
                <a:gd name="T26" fmla="*/ 13 w 41"/>
                <a:gd name="T27" fmla="*/ 15 h 19"/>
                <a:gd name="T28" fmla="*/ 12 w 41"/>
                <a:gd name="T29" fmla="*/ 15 h 19"/>
                <a:gd name="T30" fmla="*/ 8 w 41"/>
                <a:gd name="T31" fmla="*/ 15 h 19"/>
                <a:gd name="T32" fmla="*/ 8 w 41"/>
                <a:gd name="T33" fmla="*/ 19 h 19"/>
                <a:gd name="T34" fmla="*/ 0 w 41"/>
                <a:gd name="T35" fmla="*/ 19 h 19"/>
                <a:gd name="T36" fmla="*/ 0 w 41"/>
                <a:gd name="T37" fmla="*/ 15 h 19"/>
                <a:gd name="T38" fmla="*/ 0 w 41"/>
                <a:gd name="T39" fmla="*/ 14 h 19"/>
                <a:gd name="T40" fmla="*/ 0 w 41"/>
                <a:gd name="T41" fmla="*/ 10 h 19"/>
                <a:gd name="T42" fmla="*/ 2 w 41"/>
                <a:gd name="T43" fmla="*/ 10 h 19"/>
                <a:gd name="T44" fmla="*/ 2 w 41"/>
                <a:gd name="T45" fmla="*/ 5 h 19"/>
                <a:gd name="T46" fmla="*/ 6 w 41"/>
                <a:gd name="T47" fmla="*/ 5 h 19"/>
                <a:gd name="T48" fmla="*/ 9 w 41"/>
                <a:gd name="T49" fmla="*/ 4 h 19"/>
                <a:gd name="T50" fmla="*/ 13 w 41"/>
                <a:gd name="T51" fmla="*/ 4 h 19"/>
                <a:gd name="T52" fmla="*/ 13 w 41"/>
                <a:gd name="T53" fmla="*/ 0 h 19"/>
                <a:gd name="T54" fmla="*/ 18 w 41"/>
                <a:gd name="T55" fmla="*/ 0 h 19"/>
                <a:gd name="T56" fmla="*/ 22 w 41"/>
                <a:gd name="T57" fmla="*/ 0 h 19"/>
                <a:gd name="T58" fmla="*/ 26 w 41"/>
                <a:gd name="T59" fmla="*/ 0 h 19"/>
                <a:gd name="T60" fmla="*/ 29 w 41"/>
                <a:gd name="T61" fmla="*/ 0 h 19"/>
                <a:gd name="T62" fmla="*/ 33 w 41"/>
                <a:gd name="T63" fmla="*/ 0 h 19"/>
                <a:gd name="T64" fmla="*/ 37 w 41"/>
                <a:gd name="T65" fmla="*/ 0 h 19"/>
                <a:gd name="T66" fmla="*/ 41 w 41"/>
                <a:gd name="T67" fmla="*/ 3 h 19"/>
                <a:gd name="T68" fmla="*/ 41 w 41"/>
                <a:gd name="T69" fmla="*/ 3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1"/>
                <a:gd name="T106" fmla="*/ 0 h 19"/>
                <a:gd name="T107" fmla="*/ 41 w 41"/>
                <a:gd name="T108" fmla="*/ 19 h 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1" h="19">
                  <a:moveTo>
                    <a:pt x="41" y="3"/>
                  </a:moveTo>
                  <a:lnTo>
                    <a:pt x="39" y="3"/>
                  </a:lnTo>
                  <a:lnTo>
                    <a:pt x="39" y="7"/>
                  </a:lnTo>
                  <a:lnTo>
                    <a:pt x="37" y="7"/>
                  </a:lnTo>
                  <a:lnTo>
                    <a:pt x="37" y="11"/>
                  </a:lnTo>
                  <a:lnTo>
                    <a:pt x="33" y="11"/>
                  </a:lnTo>
                  <a:lnTo>
                    <a:pt x="30" y="11"/>
                  </a:lnTo>
                  <a:lnTo>
                    <a:pt x="30" y="15"/>
                  </a:lnTo>
                  <a:lnTo>
                    <a:pt x="26" y="15"/>
                  </a:lnTo>
                  <a:lnTo>
                    <a:pt x="22" y="15"/>
                  </a:lnTo>
                  <a:lnTo>
                    <a:pt x="18" y="15"/>
                  </a:lnTo>
                  <a:lnTo>
                    <a:pt x="13" y="15"/>
                  </a:lnTo>
                  <a:lnTo>
                    <a:pt x="12" y="15"/>
                  </a:lnTo>
                  <a:lnTo>
                    <a:pt x="8" y="15"/>
                  </a:lnTo>
                  <a:lnTo>
                    <a:pt x="8" y="19"/>
                  </a:lnTo>
                  <a:lnTo>
                    <a:pt x="0" y="19"/>
                  </a:lnTo>
                  <a:lnTo>
                    <a:pt x="0" y="15"/>
                  </a:lnTo>
                  <a:lnTo>
                    <a:pt x="0" y="14"/>
                  </a:lnTo>
                  <a:lnTo>
                    <a:pt x="0" y="10"/>
                  </a:lnTo>
                  <a:lnTo>
                    <a:pt x="2" y="10"/>
                  </a:lnTo>
                  <a:lnTo>
                    <a:pt x="2" y="5"/>
                  </a:lnTo>
                  <a:lnTo>
                    <a:pt x="6" y="5"/>
                  </a:lnTo>
                  <a:lnTo>
                    <a:pt x="9" y="4"/>
                  </a:lnTo>
                  <a:lnTo>
                    <a:pt x="13" y="4"/>
                  </a:lnTo>
                  <a:lnTo>
                    <a:pt x="13" y="0"/>
                  </a:lnTo>
                  <a:lnTo>
                    <a:pt x="18" y="0"/>
                  </a:lnTo>
                  <a:lnTo>
                    <a:pt x="22" y="0"/>
                  </a:lnTo>
                  <a:lnTo>
                    <a:pt x="26" y="0"/>
                  </a:lnTo>
                  <a:lnTo>
                    <a:pt x="29" y="0"/>
                  </a:lnTo>
                  <a:lnTo>
                    <a:pt x="33" y="0"/>
                  </a:lnTo>
                  <a:lnTo>
                    <a:pt x="37" y="0"/>
                  </a:lnTo>
                  <a:lnTo>
                    <a:pt x="41" y="3"/>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3" name="Freeform 147"/>
            <p:cNvSpPr>
              <a:spLocks/>
            </p:cNvSpPr>
            <p:nvPr/>
          </p:nvSpPr>
          <p:spPr bwMode="auto">
            <a:xfrm>
              <a:off x="5135" y="2594"/>
              <a:ext cx="39" cy="19"/>
            </a:xfrm>
            <a:custGeom>
              <a:avLst/>
              <a:gdLst>
                <a:gd name="T0" fmla="*/ 39 w 39"/>
                <a:gd name="T1" fmla="*/ 18 h 19"/>
                <a:gd name="T2" fmla="*/ 35 w 39"/>
                <a:gd name="T3" fmla="*/ 18 h 19"/>
                <a:gd name="T4" fmla="*/ 30 w 39"/>
                <a:gd name="T5" fmla="*/ 18 h 19"/>
                <a:gd name="T6" fmla="*/ 26 w 39"/>
                <a:gd name="T7" fmla="*/ 18 h 19"/>
                <a:gd name="T8" fmla="*/ 26 w 39"/>
                <a:gd name="T9" fmla="*/ 19 h 19"/>
                <a:gd name="T10" fmla="*/ 22 w 39"/>
                <a:gd name="T11" fmla="*/ 16 h 19"/>
                <a:gd name="T12" fmla="*/ 19 w 39"/>
                <a:gd name="T13" fmla="*/ 16 h 19"/>
                <a:gd name="T14" fmla="*/ 15 w 39"/>
                <a:gd name="T15" fmla="*/ 16 h 19"/>
                <a:gd name="T16" fmla="*/ 15 w 39"/>
                <a:gd name="T17" fmla="*/ 16 h 19"/>
                <a:gd name="T18" fmla="*/ 11 w 39"/>
                <a:gd name="T19" fmla="*/ 12 h 19"/>
                <a:gd name="T20" fmla="*/ 8 w 39"/>
                <a:gd name="T21" fmla="*/ 12 h 19"/>
                <a:gd name="T22" fmla="*/ 4 w 39"/>
                <a:gd name="T23" fmla="*/ 8 h 19"/>
                <a:gd name="T24" fmla="*/ 4 w 39"/>
                <a:gd name="T25" fmla="*/ 8 h 19"/>
                <a:gd name="T26" fmla="*/ 0 w 39"/>
                <a:gd name="T27" fmla="*/ 4 h 19"/>
                <a:gd name="T28" fmla="*/ 0 w 39"/>
                <a:gd name="T29" fmla="*/ 4 h 19"/>
                <a:gd name="T30" fmla="*/ 0 w 39"/>
                <a:gd name="T31" fmla="*/ 0 h 19"/>
                <a:gd name="T32" fmla="*/ 0 w 39"/>
                <a:gd name="T33" fmla="*/ 0 h 19"/>
                <a:gd name="T34" fmla="*/ 0 w 39"/>
                <a:gd name="T35" fmla="*/ 0 h 19"/>
                <a:gd name="T36" fmla="*/ 4 w 39"/>
                <a:gd name="T37" fmla="*/ 0 h 19"/>
                <a:gd name="T38" fmla="*/ 7 w 39"/>
                <a:gd name="T39" fmla="*/ 0 h 19"/>
                <a:gd name="T40" fmla="*/ 11 w 39"/>
                <a:gd name="T41" fmla="*/ 2 h 19"/>
                <a:gd name="T42" fmla="*/ 11 w 39"/>
                <a:gd name="T43" fmla="*/ 2 h 19"/>
                <a:gd name="T44" fmla="*/ 15 w 39"/>
                <a:gd name="T45" fmla="*/ 2 h 19"/>
                <a:gd name="T46" fmla="*/ 19 w 39"/>
                <a:gd name="T47" fmla="*/ 2 h 19"/>
                <a:gd name="T48" fmla="*/ 23 w 39"/>
                <a:gd name="T49" fmla="*/ 5 h 19"/>
                <a:gd name="T50" fmla="*/ 23 w 39"/>
                <a:gd name="T51" fmla="*/ 5 h 19"/>
                <a:gd name="T52" fmla="*/ 28 w 39"/>
                <a:gd name="T53" fmla="*/ 5 h 19"/>
                <a:gd name="T54" fmla="*/ 29 w 39"/>
                <a:gd name="T55" fmla="*/ 5 h 19"/>
                <a:gd name="T56" fmla="*/ 33 w 39"/>
                <a:gd name="T57" fmla="*/ 9 h 19"/>
                <a:gd name="T58" fmla="*/ 33 w 39"/>
                <a:gd name="T59" fmla="*/ 9 h 19"/>
                <a:gd name="T60" fmla="*/ 36 w 39"/>
                <a:gd name="T61" fmla="*/ 12 h 19"/>
                <a:gd name="T62" fmla="*/ 36 w 39"/>
                <a:gd name="T63" fmla="*/ 13 h 19"/>
                <a:gd name="T64" fmla="*/ 39 w 39"/>
                <a:gd name="T65" fmla="*/ 18 h 19"/>
                <a:gd name="T66" fmla="*/ 39 w 39"/>
                <a:gd name="T67" fmla="*/ 18 h 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
                <a:gd name="T103" fmla="*/ 0 h 19"/>
                <a:gd name="T104" fmla="*/ 39 w 39"/>
                <a:gd name="T105" fmla="*/ 19 h 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 h="19">
                  <a:moveTo>
                    <a:pt x="39" y="18"/>
                  </a:moveTo>
                  <a:lnTo>
                    <a:pt x="35" y="18"/>
                  </a:lnTo>
                  <a:lnTo>
                    <a:pt x="30" y="18"/>
                  </a:lnTo>
                  <a:lnTo>
                    <a:pt x="26" y="18"/>
                  </a:lnTo>
                  <a:lnTo>
                    <a:pt x="26" y="19"/>
                  </a:lnTo>
                  <a:lnTo>
                    <a:pt x="22" y="16"/>
                  </a:lnTo>
                  <a:lnTo>
                    <a:pt x="19" y="16"/>
                  </a:lnTo>
                  <a:lnTo>
                    <a:pt x="15" y="16"/>
                  </a:lnTo>
                  <a:lnTo>
                    <a:pt x="11" y="12"/>
                  </a:lnTo>
                  <a:lnTo>
                    <a:pt x="8" y="12"/>
                  </a:lnTo>
                  <a:lnTo>
                    <a:pt x="4" y="8"/>
                  </a:lnTo>
                  <a:lnTo>
                    <a:pt x="0" y="4"/>
                  </a:lnTo>
                  <a:lnTo>
                    <a:pt x="0" y="0"/>
                  </a:lnTo>
                  <a:lnTo>
                    <a:pt x="4" y="0"/>
                  </a:lnTo>
                  <a:lnTo>
                    <a:pt x="7" y="0"/>
                  </a:lnTo>
                  <a:lnTo>
                    <a:pt x="11" y="2"/>
                  </a:lnTo>
                  <a:lnTo>
                    <a:pt x="15" y="2"/>
                  </a:lnTo>
                  <a:lnTo>
                    <a:pt x="19" y="2"/>
                  </a:lnTo>
                  <a:lnTo>
                    <a:pt x="23" y="5"/>
                  </a:lnTo>
                  <a:lnTo>
                    <a:pt x="28" y="5"/>
                  </a:lnTo>
                  <a:lnTo>
                    <a:pt x="29" y="5"/>
                  </a:lnTo>
                  <a:lnTo>
                    <a:pt x="33" y="9"/>
                  </a:lnTo>
                  <a:lnTo>
                    <a:pt x="36" y="12"/>
                  </a:lnTo>
                  <a:lnTo>
                    <a:pt x="36" y="13"/>
                  </a:lnTo>
                  <a:lnTo>
                    <a:pt x="39" y="18"/>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4" name="Freeform 148"/>
            <p:cNvSpPr>
              <a:spLocks/>
            </p:cNvSpPr>
            <p:nvPr/>
          </p:nvSpPr>
          <p:spPr bwMode="auto">
            <a:xfrm>
              <a:off x="4965" y="2606"/>
              <a:ext cx="549" cy="319"/>
            </a:xfrm>
            <a:custGeom>
              <a:avLst/>
              <a:gdLst>
                <a:gd name="T0" fmla="*/ 283 w 549"/>
                <a:gd name="T1" fmla="*/ 15 h 319"/>
                <a:gd name="T2" fmla="*/ 268 w 549"/>
                <a:gd name="T3" fmla="*/ 28 h 319"/>
                <a:gd name="T4" fmla="*/ 258 w 549"/>
                <a:gd name="T5" fmla="*/ 46 h 319"/>
                <a:gd name="T6" fmla="*/ 276 w 549"/>
                <a:gd name="T7" fmla="*/ 70 h 319"/>
                <a:gd name="T8" fmla="*/ 256 w 549"/>
                <a:gd name="T9" fmla="*/ 80 h 319"/>
                <a:gd name="T10" fmla="*/ 240 w 549"/>
                <a:gd name="T11" fmla="*/ 95 h 319"/>
                <a:gd name="T12" fmla="*/ 251 w 549"/>
                <a:gd name="T13" fmla="*/ 112 h 319"/>
                <a:gd name="T14" fmla="*/ 319 w 549"/>
                <a:gd name="T15" fmla="*/ 122 h 319"/>
                <a:gd name="T16" fmla="*/ 387 w 549"/>
                <a:gd name="T17" fmla="*/ 125 h 319"/>
                <a:gd name="T18" fmla="*/ 455 w 549"/>
                <a:gd name="T19" fmla="*/ 94 h 319"/>
                <a:gd name="T20" fmla="*/ 456 w 549"/>
                <a:gd name="T21" fmla="*/ 115 h 319"/>
                <a:gd name="T22" fmla="*/ 475 w 549"/>
                <a:gd name="T23" fmla="*/ 132 h 319"/>
                <a:gd name="T24" fmla="*/ 493 w 549"/>
                <a:gd name="T25" fmla="*/ 150 h 319"/>
                <a:gd name="T26" fmla="*/ 510 w 549"/>
                <a:gd name="T27" fmla="*/ 154 h 319"/>
                <a:gd name="T28" fmla="*/ 522 w 549"/>
                <a:gd name="T29" fmla="*/ 155 h 319"/>
                <a:gd name="T30" fmla="*/ 540 w 549"/>
                <a:gd name="T31" fmla="*/ 158 h 319"/>
                <a:gd name="T32" fmla="*/ 532 w 549"/>
                <a:gd name="T33" fmla="*/ 168 h 319"/>
                <a:gd name="T34" fmla="*/ 504 w 549"/>
                <a:gd name="T35" fmla="*/ 168 h 319"/>
                <a:gd name="T36" fmla="*/ 476 w 549"/>
                <a:gd name="T37" fmla="*/ 172 h 319"/>
                <a:gd name="T38" fmla="*/ 466 w 549"/>
                <a:gd name="T39" fmla="*/ 200 h 319"/>
                <a:gd name="T40" fmla="*/ 466 w 549"/>
                <a:gd name="T41" fmla="*/ 211 h 319"/>
                <a:gd name="T42" fmla="*/ 462 w 549"/>
                <a:gd name="T43" fmla="*/ 227 h 319"/>
                <a:gd name="T44" fmla="*/ 455 w 549"/>
                <a:gd name="T45" fmla="*/ 231 h 319"/>
                <a:gd name="T46" fmla="*/ 447 w 549"/>
                <a:gd name="T47" fmla="*/ 200 h 319"/>
                <a:gd name="T48" fmla="*/ 440 w 549"/>
                <a:gd name="T49" fmla="*/ 167 h 319"/>
                <a:gd name="T50" fmla="*/ 426 w 549"/>
                <a:gd name="T51" fmla="*/ 141 h 319"/>
                <a:gd name="T52" fmla="*/ 373 w 549"/>
                <a:gd name="T53" fmla="*/ 162 h 319"/>
                <a:gd name="T54" fmla="*/ 318 w 549"/>
                <a:gd name="T55" fmla="*/ 153 h 319"/>
                <a:gd name="T56" fmla="*/ 263 w 549"/>
                <a:gd name="T57" fmla="*/ 153 h 319"/>
                <a:gd name="T58" fmla="*/ 247 w 549"/>
                <a:gd name="T59" fmla="*/ 151 h 319"/>
                <a:gd name="T60" fmla="*/ 238 w 549"/>
                <a:gd name="T61" fmla="*/ 146 h 319"/>
                <a:gd name="T62" fmla="*/ 230 w 549"/>
                <a:gd name="T63" fmla="*/ 146 h 319"/>
                <a:gd name="T64" fmla="*/ 224 w 549"/>
                <a:gd name="T65" fmla="*/ 151 h 319"/>
                <a:gd name="T66" fmla="*/ 227 w 549"/>
                <a:gd name="T67" fmla="*/ 167 h 319"/>
                <a:gd name="T68" fmla="*/ 231 w 549"/>
                <a:gd name="T69" fmla="*/ 175 h 319"/>
                <a:gd name="T70" fmla="*/ 230 w 549"/>
                <a:gd name="T71" fmla="*/ 189 h 319"/>
                <a:gd name="T72" fmla="*/ 210 w 549"/>
                <a:gd name="T73" fmla="*/ 196 h 319"/>
                <a:gd name="T74" fmla="*/ 193 w 549"/>
                <a:gd name="T75" fmla="*/ 209 h 319"/>
                <a:gd name="T76" fmla="*/ 184 w 549"/>
                <a:gd name="T77" fmla="*/ 223 h 319"/>
                <a:gd name="T78" fmla="*/ 185 w 549"/>
                <a:gd name="T79" fmla="*/ 227 h 319"/>
                <a:gd name="T80" fmla="*/ 189 w 549"/>
                <a:gd name="T81" fmla="*/ 231 h 319"/>
                <a:gd name="T82" fmla="*/ 196 w 549"/>
                <a:gd name="T83" fmla="*/ 239 h 319"/>
                <a:gd name="T84" fmla="*/ 180 w 549"/>
                <a:gd name="T85" fmla="*/ 242 h 319"/>
                <a:gd name="T86" fmla="*/ 166 w 549"/>
                <a:gd name="T87" fmla="*/ 238 h 319"/>
                <a:gd name="T88" fmla="*/ 153 w 549"/>
                <a:gd name="T89" fmla="*/ 239 h 319"/>
                <a:gd name="T90" fmla="*/ 112 w 549"/>
                <a:gd name="T91" fmla="*/ 260 h 319"/>
                <a:gd name="T92" fmla="*/ 62 w 549"/>
                <a:gd name="T93" fmla="*/ 288 h 319"/>
                <a:gd name="T94" fmla="*/ 17 w 549"/>
                <a:gd name="T95" fmla="*/ 312 h 319"/>
                <a:gd name="T96" fmla="*/ 26 w 549"/>
                <a:gd name="T97" fmla="*/ 288 h 319"/>
                <a:gd name="T98" fmla="*/ 93 w 549"/>
                <a:gd name="T99" fmla="*/ 249 h 319"/>
                <a:gd name="T100" fmla="*/ 163 w 549"/>
                <a:gd name="T101" fmla="*/ 213 h 319"/>
                <a:gd name="T102" fmla="*/ 206 w 549"/>
                <a:gd name="T103" fmla="*/ 162 h 319"/>
                <a:gd name="T104" fmla="*/ 203 w 549"/>
                <a:gd name="T105" fmla="*/ 150 h 319"/>
                <a:gd name="T106" fmla="*/ 196 w 549"/>
                <a:gd name="T107" fmla="*/ 137 h 319"/>
                <a:gd name="T108" fmla="*/ 188 w 549"/>
                <a:gd name="T109" fmla="*/ 133 h 319"/>
                <a:gd name="T110" fmla="*/ 207 w 549"/>
                <a:gd name="T111" fmla="*/ 92 h 319"/>
                <a:gd name="T112" fmla="*/ 230 w 549"/>
                <a:gd name="T113" fmla="*/ 56 h 319"/>
                <a:gd name="T114" fmla="*/ 247 w 549"/>
                <a:gd name="T115" fmla="*/ 20 h 319"/>
                <a:gd name="T116" fmla="*/ 261 w 549"/>
                <a:gd name="T117" fmla="*/ 10 h 319"/>
                <a:gd name="T118" fmla="*/ 269 w 549"/>
                <a:gd name="T119" fmla="*/ 0 h 319"/>
                <a:gd name="T120" fmla="*/ 284 w 549"/>
                <a:gd name="T121" fmla="*/ 0 h 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9"/>
                <a:gd name="T184" fmla="*/ 0 h 319"/>
                <a:gd name="T185" fmla="*/ 549 w 549"/>
                <a:gd name="T186" fmla="*/ 319 h 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9" h="319">
                  <a:moveTo>
                    <a:pt x="293" y="1"/>
                  </a:moveTo>
                  <a:lnTo>
                    <a:pt x="289" y="3"/>
                  </a:lnTo>
                  <a:lnTo>
                    <a:pt x="287" y="7"/>
                  </a:lnTo>
                  <a:lnTo>
                    <a:pt x="283" y="11"/>
                  </a:lnTo>
                  <a:lnTo>
                    <a:pt x="283" y="15"/>
                  </a:lnTo>
                  <a:lnTo>
                    <a:pt x="279" y="15"/>
                  </a:lnTo>
                  <a:lnTo>
                    <a:pt x="276" y="20"/>
                  </a:lnTo>
                  <a:lnTo>
                    <a:pt x="272" y="24"/>
                  </a:lnTo>
                  <a:lnTo>
                    <a:pt x="272" y="28"/>
                  </a:lnTo>
                  <a:lnTo>
                    <a:pt x="268" y="28"/>
                  </a:lnTo>
                  <a:lnTo>
                    <a:pt x="265" y="32"/>
                  </a:lnTo>
                  <a:lnTo>
                    <a:pt x="261" y="35"/>
                  </a:lnTo>
                  <a:lnTo>
                    <a:pt x="261" y="39"/>
                  </a:lnTo>
                  <a:lnTo>
                    <a:pt x="258" y="42"/>
                  </a:lnTo>
                  <a:lnTo>
                    <a:pt x="258" y="46"/>
                  </a:lnTo>
                  <a:lnTo>
                    <a:pt x="258" y="50"/>
                  </a:lnTo>
                  <a:lnTo>
                    <a:pt x="259" y="56"/>
                  </a:lnTo>
                  <a:lnTo>
                    <a:pt x="284" y="69"/>
                  </a:lnTo>
                  <a:lnTo>
                    <a:pt x="280" y="69"/>
                  </a:lnTo>
                  <a:lnTo>
                    <a:pt x="276" y="70"/>
                  </a:lnTo>
                  <a:lnTo>
                    <a:pt x="272" y="70"/>
                  </a:lnTo>
                  <a:lnTo>
                    <a:pt x="269" y="74"/>
                  </a:lnTo>
                  <a:lnTo>
                    <a:pt x="265" y="74"/>
                  </a:lnTo>
                  <a:lnTo>
                    <a:pt x="261" y="78"/>
                  </a:lnTo>
                  <a:lnTo>
                    <a:pt x="256" y="80"/>
                  </a:lnTo>
                  <a:lnTo>
                    <a:pt x="252" y="84"/>
                  </a:lnTo>
                  <a:lnTo>
                    <a:pt x="248" y="84"/>
                  </a:lnTo>
                  <a:lnTo>
                    <a:pt x="244" y="88"/>
                  </a:lnTo>
                  <a:lnTo>
                    <a:pt x="240" y="91"/>
                  </a:lnTo>
                  <a:lnTo>
                    <a:pt x="240" y="95"/>
                  </a:lnTo>
                  <a:lnTo>
                    <a:pt x="235" y="99"/>
                  </a:lnTo>
                  <a:lnTo>
                    <a:pt x="235" y="104"/>
                  </a:lnTo>
                  <a:lnTo>
                    <a:pt x="235" y="108"/>
                  </a:lnTo>
                  <a:lnTo>
                    <a:pt x="238" y="112"/>
                  </a:lnTo>
                  <a:lnTo>
                    <a:pt x="251" y="112"/>
                  </a:lnTo>
                  <a:lnTo>
                    <a:pt x="263" y="113"/>
                  </a:lnTo>
                  <a:lnTo>
                    <a:pt x="276" y="113"/>
                  </a:lnTo>
                  <a:lnTo>
                    <a:pt x="293" y="118"/>
                  </a:lnTo>
                  <a:lnTo>
                    <a:pt x="305" y="118"/>
                  </a:lnTo>
                  <a:lnTo>
                    <a:pt x="319" y="122"/>
                  </a:lnTo>
                  <a:lnTo>
                    <a:pt x="332" y="123"/>
                  </a:lnTo>
                  <a:lnTo>
                    <a:pt x="349" y="127"/>
                  </a:lnTo>
                  <a:lnTo>
                    <a:pt x="361" y="127"/>
                  </a:lnTo>
                  <a:lnTo>
                    <a:pt x="374" y="127"/>
                  </a:lnTo>
                  <a:lnTo>
                    <a:pt x="387" y="125"/>
                  </a:lnTo>
                  <a:lnTo>
                    <a:pt x="403" y="123"/>
                  </a:lnTo>
                  <a:lnTo>
                    <a:pt x="416" y="118"/>
                  </a:lnTo>
                  <a:lnTo>
                    <a:pt x="428" y="112"/>
                  </a:lnTo>
                  <a:lnTo>
                    <a:pt x="441" y="104"/>
                  </a:lnTo>
                  <a:lnTo>
                    <a:pt x="455" y="94"/>
                  </a:lnTo>
                  <a:lnTo>
                    <a:pt x="454" y="98"/>
                  </a:lnTo>
                  <a:lnTo>
                    <a:pt x="454" y="102"/>
                  </a:lnTo>
                  <a:lnTo>
                    <a:pt x="454" y="106"/>
                  </a:lnTo>
                  <a:lnTo>
                    <a:pt x="456" y="112"/>
                  </a:lnTo>
                  <a:lnTo>
                    <a:pt x="456" y="115"/>
                  </a:lnTo>
                  <a:lnTo>
                    <a:pt x="461" y="119"/>
                  </a:lnTo>
                  <a:lnTo>
                    <a:pt x="465" y="123"/>
                  </a:lnTo>
                  <a:lnTo>
                    <a:pt x="469" y="127"/>
                  </a:lnTo>
                  <a:lnTo>
                    <a:pt x="470" y="127"/>
                  </a:lnTo>
                  <a:lnTo>
                    <a:pt x="475" y="132"/>
                  </a:lnTo>
                  <a:lnTo>
                    <a:pt x="479" y="134"/>
                  </a:lnTo>
                  <a:lnTo>
                    <a:pt x="483" y="139"/>
                  </a:lnTo>
                  <a:lnTo>
                    <a:pt x="484" y="141"/>
                  </a:lnTo>
                  <a:lnTo>
                    <a:pt x="489" y="146"/>
                  </a:lnTo>
                  <a:lnTo>
                    <a:pt x="493" y="150"/>
                  </a:lnTo>
                  <a:lnTo>
                    <a:pt x="497" y="154"/>
                  </a:lnTo>
                  <a:lnTo>
                    <a:pt x="501" y="154"/>
                  </a:lnTo>
                  <a:lnTo>
                    <a:pt x="505" y="154"/>
                  </a:lnTo>
                  <a:lnTo>
                    <a:pt x="510" y="154"/>
                  </a:lnTo>
                  <a:lnTo>
                    <a:pt x="514" y="154"/>
                  </a:lnTo>
                  <a:lnTo>
                    <a:pt x="518" y="154"/>
                  </a:lnTo>
                  <a:lnTo>
                    <a:pt x="522" y="155"/>
                  </a:lnTo>
                  <a:lnTo>
                    <a:pt x="526" y="155"/>
                  </a:lnTo>
                  <a:lnTo>
                    <a:pt x="531" y="155"/>
                  </a:lnTo>
                  <a:lnTo>
                    <a:pt x="535" y="158"/>
                  </a:lnTo>
                  <a:lnTo>
                    <a:pt x="536" y="158"/>
                  </a:lnTo>
                  <a:lnTo>
                    <a:pt x="540" y="158"/>
                  </a:lnTo>
                  <a:lnTo>
                    <a:pt x="545" y="158"/>
                  </a:lnTo>
                  <a:lnTo>
                    <a:pt x="549" y="162"/>
                  </a:lnTo>
                  <a:lnTo>
                    <a:pt x="542" y="164"/>
                  </a:lnTo>
                  <a:lnTo>
                    <a:pt x="538" y="168"/>
                  </a:lnTo>
                  <a:lnTo>
                    <a:pt x="532" y="168"/>
                  </a:lnTo>
                  <a:lnTo>
                    <a:pt x="528" y="171"/>
                  </a:lnTo>
                  <a:lnTo>
                    <a:pt x="519" y="168"/>
                  </a:lnTo>
                  <a:lnTo>
                    <a:pt x="515" y="168"/>
                  </a:lnTo>
                  <a:lnTo>
                    <a:pt x="508" y="168"/>
                  </a:lnTo>
                  <a:lnTo>
                    <a:pt x="504" y="168"/>
                  </a:lnTo>
                  <a:lnTo>
                    <a:pt x="496" y="167"/>
                  </a:lnTo>
                  <a:lnTo>
                    <a:pt x="491" y="167"/>
                  </a:lnTo>
                  <a:lnTo>
                    <a:pt x="484" y="167"/>
                  </a:lnTo>
                  <a:lnTo>
                    <a:pt x="480" y="169"/>
                  </a:lnTo>
                  <a:lnTo>
                    <a:pt x="476" y="172"/>
                  </a:lnTo>
                  <a:lnTo>
                    <a:pt x="472" y="178"/>
                  </a:lnTo>
                  <a:lnTo>
                    <a:pt x="468" y="186"/>
                  </a:lnTo>
                  <a:lnTo>
                    <a:pt x="468" y="196"/>
                  </a:lnTo>
                  <a:lnTo>
                    <a:pt x="466" y="196"/>
                  </a:lnTo>
                  <a:lnTo>
                    <a:pt x="466" y="200"/>
                  </a:lnTo>
                  <a:lnTo>
                    <a:pt x="466" y="204"/>
                  </a:lnTo>
                  <a:lnTo>
                    <a:pt x="466" y="209"/>
                  </a:lnTo>
                  <a:lnTo>
                    <a:pt x="466" y="211"/>
                  </a:lnTo>
                  <a:lnTo>
                    <a:pt x="466" y="216"/>
                  </a:lnTo>
                  <a:lnTo>
                    <a:pt x="462" y="216"/>
                  </a:lnTo>
                  <a:lnTo>
                    <a:pt x="462" y="220"/>
                  </a:lnTo>
                  <a:lnTo>
                    <a:pt x="462" y="223"/>
                  </a:lnTo>
                  <a:lnTo>
                    <a:pt x="462" y="227"/>
                  </a:lnTo>
                  <a:lnTo>
                    <a:pt x="459" y="227"/>
                  </a:lnTo>
                  <a:lnTo>
                    <a:pt x="459" y="231"/>
                  </a:lnTo>
                  <a:lnTo>
                    <a:pt x="459" y="235"/>
                  </a:lnTo>
                  <a:lnTo>
                    <a:pt x="459" y="239"/>
                  </a:lnTo>
                  <a:lnTo>
                    <a:pt x="455" y="231"/>
                  </a:lnTo>
                  <a:lnTo>
                    <a:pt x="454" y="225"/>
                  </a:lnTo>
                  <a:lnTo>
                    <a:pt x="449" y="217"/>
                  </a:lnTo>
                  <a:lnTo>
                    <a:pt x="449" y="213"/>
                  </a:lnTo>
                  <a:lnTo>
                    <a:pt x="447" y="204"/>
                  </a:lnTo>
                  <a:lnTo>
                    <a:pt x="447" y="200"/>
                  </a:lnTo>
                  <a:lnTo>
                    <a:pt x="447" y="192"/>
                  </a:lnTo>
                  <a:lnTo>
                    <a:pt x="447" y="188"/>
                  </a:lnTo>
                  <a:lnTo>
                    <a:pt x="442" y="179"/>
                  </a:lnTo>
                  <a:lnTo>
                    <a:pt x="442" y="175"/>
                  </a:lnTo>
                  <a:lnTo>
                    <a:pt x="440" y="167"/>
                  </a:lnTo>
                  <a:lnTo>
                    <a:pt x="440" y="162"/>
                  </a:lnTo>
                  <a:lnTo>
                    <a:pt x="435" y="154"/>
                  </a:lnTo>
                  <a:lnTo>
                    <a:pt x="433" y="150"/>
                  </a:lnTo>
                  <a:lnTo>
                    <a:pt x="428" y="146"/>
                  </a:lnTo>
                  <a:lnTo>
                    <a:pt x="426" y="141"/>
                  </a:lnTo>
                  <a:lnTo>
                    <a:pt x="413" y="148"/>
                  </a:lnTo>
                  <a:lnTo>
                    <a:pt x="405" y="155"/>
                  </a:lnTo>
                  <a:lnTo>
                    <a:pt x="394" y="158"/>
                  </a:lnTo>
                  <a:lnTo>
                    <a:pt x="385" y="162"/>
                  </a:lnTo>
                  <a:lnTo>
                    <a:pt x="373" y="162"/>
                  </a:lnTo>
                  <a:lnTo>
                    <a:pt x="364" y="162"/>
                  </a:lnTo>
                  <a:lnTo>
                    <a:pt x="352" y="160"/>
                  </a:lnTo>
                  <a:lnTo>
                    <a:pt x="343" y="160"/>
                  </a:lnTo>
                  <a:lnTo>
                    <a:pt x="331" y="155"/>
                  </a:lnTo>
                  <a:lnTo>
                    <a:pt x="318" y="153"/>
                  </a:lnTo>
                  <a:lnTo>
                    <a:pt x="305" y="150"/>
                  </a:lnTo>
                  <a:lnTo>
                    <a:pt x="297" y="150"/>
                  </a:lnTo>
                  <a:lnTo>
                    <a:pt x="284" y="148"/>
                  </a:lnTo>
                  <a:lnTo>
                    <a:pt x="276" y="150"/>
                  </a:lnTo>
                  <a:lnTo>
                    <a:pt x="263" y="153"/>
                  </a:lnTo>
                  <a:lnTo>
                    <a:pt x="255" y="158"/>
                  </a:lnTo>
                  <a:lnTo>
                    <a:pt x="251" y="154"/>
                  </a:lnTo>
                  <a:lnTo>
                    <a:pt x="247" y="151"/>
                  </a:lnTo>
                  <a:lnTo>
                    <a:pt x="242" y="147"/>
                  </a:lnTo>
                  <a:lnTo>
                    <a:pt x="238" y="146"/>
                  </a:lnTo>
                  <a:lnTo>
                    <a:pt x="234" y="146"/>
                  </a:lnTo>
                  <a:lnTo>
                    <a:pt x="230" y="146"/>
                  </a:lnTo>
                  <a:lnTo>
                    <a:pt x="226" y="146"/>
                  </a:lnTo>
                  <a:lnTo>
                    <a:pt x="224" y="150"/>
                  </a:lnTo>
                  <a:lnTo>
                    <a:pt x="224" y="151"/>
                  </a:lnTo>
                  <a:lnTo>
                    <a:pt x="224" y="155"/>
                  </a:lnTo>
                  <a:lnTo>
                    <a:pt x="224" y="160"/>
                  </a:lnTo>
                  <a:lnTo>
                    <a:pt x="224" y="162"/>
                  </a:lnTo>
                  <a:lnTo>
                    <a:pt x="227" y="167"/>
                  </a:lnTo>
                  <a:lnTo>
                    <a:pt x="227" y="171"/>
                  </a:lnTo>
                  <a:lnTo>
                    <a:pt x="231" y="175"/>
                  </a:lnTo>
                  <a:lnTo>
                    <a:pt x="234" y="179"/>
                  </a:lnTo>
                  <a:lnTo>
                    <a:pt x="234" y="183"/>
                  </a:lnTo>
                  <a:lnTo>
                    <a:pt x="238" y="188"/>
                  </a:lnTo>
                  <a:lnTo>
                    <a:pt x="234" y="188"/>
                  </a:lnTo>
                  <a:lnTo>
                    <a:pt x="230" y="189"/>
                  </a:lnTo>
                  <a:lnTo>
                    <a:pt x="226" y="189"/>
                  </a:lnTo>
                  <a:lnTo>
                    <a:pt x="223" y="193"/>
                  </a:lnTo>
                  <a:lnTo>
                    <a:pt x="219" y="193"/>
                  </a:lnTo>
                  <a:lnTo>
                    <a:pt x="214" y="196"/>
                  </a:lnTo>
                  <a:lnTo>
                    <a:pt x="210" y="196"/>
                  </a:lnTo>
                  <a:lnTo>
                    <a:pt x="209" y="200"/>
                  </a:lnTo>
                  <a:lnTo>
                    <a:pt x="205" y="200"/>
                  </a:lnTo>
                  <a:lnTo>
                    <a:pt x="200" y="204"/>
                  </a:lnTo>
                  <a:lnTo>
                    <a:pt x="196" y="204"/>
                  </a:lnTo>
                  <a:lnTo>
                    <a:pt x="193" y="209"/>
                  </a:lnTo>
                  <a:lnTo>
                    <a:pt x="189" y="210"/>
                  </a:lnTo>
                  <a:lnTo>
                    <a:pt x="188" y="214"/>
                  </a:lnTo>
                  <a:lnTo>
                    <a:pt x="184" y="218"/>
                  </a:lnTo>
                  <a:lnTo>
                    <a:pt x="184" y="223"/>
                  </a:lnTo>
                  <a:lnTo>
                    <a:pt x="184" y="224"/>
                  </a:lnTo>
                  <a:lnTo>
                    <a:pt x="185" y="227"/>
                  </a:lnTo>
                  <a:lnTo>
                    <a:pt x="189" y="231"/>
                  </a:lnTo>
                  <a:lnTo>
                    <a:pt x="193" y="234"/>
                  </a:lnTo>
                  <a:lnTo>
                    <a:pt x="193" y="235"/>
                  </a:lnTo>
                  <a:lnTo>
                    <a:pt x="196" y="239"/>
                  </a:lnTo>
                  <a:lnTo>
                    <a:pt x="192" y="239"/>
                  </a:lnTo>
                  <a:lnTo>
                    <a:pt x="188" y="242"/>
                  </a:lnTo>
                  <a:lnTo>
                    <a:pt x="184" y="242"/>
                  </a:lnTo>
                  <a:lnTo>
                    <a:pt x="184" y="245"/>
                  </a:lnTo>
                  <a:lnTo>
                    <a:pt x="180" y="242"/>
                  </a:lnTo>
                  <a:lnTo>
                    <a:pt x="177" y="242"/>
                  </a:lnTo>
                  <a:lnTo>
                    <a:pt x="173" y="242"/>
                  </a:lnTo>
                  <a:lnTo>
                    <a:pt x="168" y="238"/>
                  </a:lnTo>
                  <a:lnTo>
                    <a:pt x="166" y="238"/>
                  </a:lnTo>
                  <a:lnTo>
                    <a:pt x="161" y="238"/>
                  </a:lnTo>
                  <a:lnTo>
                    <a:pt x="157" y="238"/>
                  </a:lnTo>
                  <a:lnTo>
                    <a:pt x="153" y="239"/>
                  </a:lnTo>
                  <a:lnTo>
                    <a:pt x="153" y="243"/>
                  </a:lnTo>
                  <a:lnTo>
                    <a:pt x="140" y="246"/>
                  </a:lnTo>
                  <a:lnTo>
                    <a:pt x="132" y="250"/>
                  </a:lnTo>
                  <a:lnTo>
                    <a:pt x="121" y="255"/>
                  </a:lnTo>
                  <a:lnTo>
                    <a:pt x="112" y="260"/>
                  </a:lnTo>
                  <a:lnTo>
                    <a:pt x="100" y="264"/>
                  </a:lnTo>
                  <a:lnTo>
                    <a:pt x="91" y="271"/>
                  </a:lnTo>
                  <a:lnTo>
                    <a:pt x="83" y="276"/>
                  </a:lnTo>
                  <a:lnTo>
                    <a:pt x="75" y="284"/>
                  </a:lnTo>
                  <a:lnTo>
                    <a:pt x="62" y="288"/>
                  </a:lnTo>
                  <a:lnTo>
                    <a:pt x="54" y="292"/>
                  </a:lnTo>
                  <a:lnTo>
                    <a:pt x="45" y="297"/>
                  </a:lnTo>
                  <a:lnTo>
                    <a:pt x="37" y="304"/>
                  </a:lnTo>
                  <a:lnTo>
                    <a:pt x="26" y="308"/>
                  </a:lnTo>
                  <a:lnTo>
                    <a:pt x="17" y="312"/>
                  </a:lnTo>
                  <a:lnTo>
                    <a:pt x="9" y="315"/>
                  </a:lnTo>
                  <a:lnTo>
                    <a:pt x="0" y="319"/>
                  </a:lnTo>
                  <a:lnTo>
                    <a:pt x="0" y="306"/>
                  </a:lnTo>
                  <a:lnTo>
                    <a:pt x="13" y="297"/>
                  </a:lnTo>
                  <a:lnTo>
                    <a:pt x="26" y="288"/>
                  </a:lnTo>
                  <a:lnTo>
                    <a:pt x="38" y="280"/>
                  </a:lnTo>
                  <a:lnTo>
                    <a:pt x="54" y="273"/>
                  </a:lnTo>
                  <a:lnTo>
                    <a:pt x="66" y="264"/>
                  </a:lnTo>
                  <a:lnTo>
                    <a:pt x="80" y="257"/>
                  </a:lnTo>
                  <a:lnTo>
                    <a:pt x="93" y="249"/>
                  </a:lnTo>
                  <a:lnTo>
                    <a:pt x="110" y="245"/>
                  </a:lnTo>
                  <a:lnTo>
                    <a:pt x="122" y="237"/>
                  </a:lnTo>
                  <a:lnTo>
                    <a:pt x="135" y="228"/>
                  </a:lnTo>
                  <a:lnTo>
                    <a:pt x="147" y="220"/>
                  </a:lnTo>
                  <a:lnTo>
                    <a:pt x="163" y="213"/>
                  </a:lnTo>
                  <a:lnTo>
                    <a:pt x="173" y="200"/>
                  </a:lnTo>
                  <a:lnTo>
                    <a:pt x="185" y="190"/>
                  </a:lnTo>
                  <a:lnTo>
                    <a:pt x="196" y="178"/>
                  </a:lnTo>
                  <a:lnTo>
                    <a:pt x="209" y="167"/>
                  </a:lnTo>
                  <a:lnTo>
                    <a:pt x="206" y="162"/>
                  </a:lnTo>
                  <a:lnTo>
                    <a:pt x="206" y="158"/>
                  </a:lnTo>
                  <a:lnTo>
                    <a:pt x="206" y="154"/>
                  </a:lnTo>
                  <a:lnTo>
                    <a:pt x="203" y="150"/>
                  </a:lnTo>
                  <a:lnTo>
                    <a:pt x="203" y="146"/>
                  </a:lnTo>
                  <a:lnTo>
                    <a:pt x="199" y="141"/>
                  </a:lnTo>
                  <a:lnTo>
                    <a:pt x="196" y="137"/>
                  </a:lnTo>
                  <a:lnTo>
                    <a:pt x="192" y="133"/>
                  </a:lnTo>
                  <a:lnTo>
                    <a:pt x="188" y="133"/>
                  </a:lnTo>
                  <a:lnTo>
                    <a:pt x="191" y="125"/>
                  </a:lnTo>
                  <a:lnTo>
                    <a:pt x="195" y="116"/>
                  </a:lnTo>
                  <a:lnTo>
                    <a:pt x="199" y="108"/>
                  </a:lnTo>
                  <a:lnTo>
                    <a:pt x="203" y="101"/>
                  </a:lnTo>
                  <a:lnTo>
                    <a:pt x="207" y="92"/>
                  </a:lnTo>
                  <a:lnTo>
                    <a:pt x="212" y="85"/>
                  </a:lnTo>
                  <a:lnTo>
                    <a:pt x="216" y="77"/>
                  </a:lnTo>
                  <a:lnTo>
                    <a:pt x="223" y="73"/>
                  </a:lnTo>
                  <a:lnTo>
                    <a:pt x="226" y="64"/>
                  </a:lnTo>
                  <a:lnTo>
                    <a:pt x="230" y="56"/>
                  </a:lnTo>
                  <a:lnTo>
                    <a:pt x="234" y="48"/>
                  </a:lnTo>
                  <a:lnTo>
                    <a:pt x="238" y="43"/>
                  </a:lnTo>
                  <a:lnTo>
                    <a:pt x="240" y="35"/>
                  </a:lnTo>
                  <a:lnTo>
                    <a:pt x="244" y="28"/>
                  </a:lnTo>
                  <a:lnTo>
                    <a:pt x="247" y="20"/>
                  </a:lnTo>
                  <a:lnTo>
                    <a:pt x="251" y="14"/>
                  </a:lnTo>
                  <a:lnTo>
                    <a:pt x="251" y="11"/>
                  </a:lnTo>
                  <a:lnTo>
                    <a:pt x="255" y="11"/>
                  </a:lnTo>
                  <a:lnTo>
                    <a:pt x="256" y="10"/>
                  </a:lnTo>
                  <a:lnTo>
                    <a:pt x="261" y="10"/>
                  </a:lnTo>
                  <a:lnTo>
                    <a:pt x="261" y="6"/>
                  </a:lnTo>
                  <a:lnTo>
                    <a:pt x="265" y="6"/>
                  </a:lnTo>
                  <a:lnTo>
                    <a:pt x="265" y="4"/>
                  </a:lnTo>
                  <a:lnTo>
                    <a:pt x="269" y="4"/>
                  </a:lnTo>
                  <a:lnTo>
                    <a:pt x="269" y="0"/>
                  </a:lnTo>
                  <a:lnTo>
                    <a:pt x="273" y="0"/>
                  </a:lnTo>
                  <a:lnTo>
                    <a:pt x="277" y="0"/>
                  </a:lnTo>
                  <a:lnTo>
                    <a:pt x="280" y="0"/>
                  </a:lnTo>
                  <a:lnTo>
                    <a:pt x="284" y="0"/>
                  </a:lnTo>
                  <a:lnTo>
                    <a:pt x="289" y="0"/>
                  </a:lnTo>
                  <a:lnTo>
                    <a:pt x="293" y="1"/>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5" name="Freeform 149"/>
            <p:cNvSpPr>
              <a:spLocks/>
            </p:cNvSpPr>
            <p:nvPr/>
          </p:nvSpPr>
          <p:spPr bwMode="auto">
            <a:xfrm>
              <a:off x="4430" y="2645"/>
              <a:ext cx="200" cy="132"/>
            </a:xfrm>
            <a:custGeom>
              <a:avLst/>
              <a:gdLst>
                <a:gd name="T0" fmla="*/ 142 w 200"/>
                <a:gd name="T1" fmla="*/ 4 h 132"/>
                <a:gd name="T2" fmla="*/ 138 w 200"/>
                <a:gd name="T3" fmla="*/ 13 h 132"/>
                <a:gd name="T4" fmla="*/ 131 w 200"/>
                <a:gd name="T5" fmla="*/ 23 h 132"/>
                <a:gd name="T6" fmla="*/ 123 w 200"/>
                <a:gd name="T7" fmla="*/ 31 h 132"/>
                <a:gd name="T8" fmla="*/ 114 w 200"/>
                <a:gd name="T9" fmla="*/ 42 h 132"/>
                <a:gd name="T10" fmla="*/ 109 w 200"/>
                <a:gd name="T11" fmla="*/ 51 h 132"/>
                <a:gd name="T12" fmla="*/ 109 w 200"/>
                <a:gd name="T13" fmla="*/ 59 h 132"/>
                <a:gd name="T14" fmla="*/ 117 w 200"/>
                <a:gd name="T15" fmla="*/ 67 h 132"/>
                <a:gd name="T16" fmla="*/ 152 w 200"/>
                <a:gd name="T17" fmla="*/ 63 h 132"/>
                <a:gd name="T18" fmla="*/ 148 w 200"/>
                <a:gd name="T19" fmla="*/ 74 h 132"/>
                <a:gd name="T20" fmla="*/ 154 w 200"/>
                <a:gd name="T21" fmla="*/ 81 h 132"/>
                <a:gd name="T22" fmla="*/ 162 w 200"/>
                <a:gd name="T23" fmla="*/ 84 h 132"/>
                <a:gd name="T24" fmla="*/ 173 w 200"/>
                <a:gd name="T25" fmla="*/ 88 h 132"/>
                <a:gd name="T26" fmla="*/ 182 w 200"/>
                <a:gd name="T27" fmla="*/ 88 h 132"/>
                <a:gd name="T28" fmla="*/ 193 w 200"/>
                <a:gd name="T29" fmla="*/ 91 h 132"/>
                <a:gd name="T30" fmla="*/ 198 w 200"/>
                <a:gd name="T31" fmla="*/ 95 h 132"/>
                <a:gd name="T32" fmla="*/ 200 w 200"/>
                <a:gd name="T33" fmla="*/ 107 h 132"/>
                <a:gd name="T34" fmla="*/ 180 w 200"/>
                <a:gd name="T35" fmla="*/ 105 h 132"/>
                <a:gd name="T36" fmla="*/ 161 w 200"/>
                <a:gd name="T37" fmla="*/ 105 h 132"/>
                <a:gd name="T38" fmla="*/ 140 w 200"/>
                <a:gd name="T39" fmla="*/ 102 h 132"/>
                <a:gd name="T40" fmla="*/ 121 w 200"/>
                <a:gd name="T41" fmla="*/ 102 h 132"/>
                <a:gd name="T42" fmla="*/ 103 w 200"/>
                <a:gd name="T43" fmla="*/ 102 h 132"/>
                <a:gd name="T44" fmla="*/ 89 w 200"/>
                <a:gd name="T45" fmla="*/ 107 h 132"/>
                <a:gd name="T46" fmla="*/ 78 w 200"/>
                <a:gd name="T47" fmla="*/ 115 h 132"/>
                <a:gd name="T48" fmla="*/ 77 w 200"/>
                <a:gd name="T49" fmla="*/ 132 h 132"/>
                <a:gd name="T50" fmla="*/ 65 w 200"/>
                <a:gd name="T51" fmla="*/ 126 h 132"/>
                <a:gd name="T52" fmla="*/ 57 w 200"/>
                <a:gd name="T53" fmla="*/ 123 h 132"/>
                <a:gd name="T54" fmla="*/ 46 w 200"/>
                <a:gd name="T55" fmla="*/ 122 h 132"/>
                <a:gd name="T56" fmla="*/ 37 w 200"/>
                <a:gd name="T57" fmla="*/ 122 h 132"/>
                <a:gd name="T58" fmla="*/ 25 w 200"/>
                <a:gd name="T59" fmla="*/ 122 h 132"/>
                <a:gd name="T60" fmla="*/ 16 w 200"/>
                <a:gd name="T61" fmla="*/ 122 h 132"/>
                <a:gd name="T62" fmla="*/ 7 w 200"/>
                <a:gd name="T63" fmla="*/ 122 h 132"/>
                <a:gd name="T64" fmla="*/ 0 w 200"/>
                <a:gd name="T65" fmla="*/ 123 h 132"/>
                <a:gd name="T66" fmla="*/ 5 w 200"/>
                <a:gd name="T67" fmla="*/ 98 h 132"/>
                <a:gd name="T68" fmla="*/ 22 w 200"/>
                <a:gd name="T69" fmla="*/ 83 h 132"/>
                <a:gd name="T70" fmla="*/ 37 w 200"/>
                <a:gd name="T71" fmla="*/ 69 h 132"/>
                <a:gd name="T72" fmla="*/ 54 w 200"/>
                <a:gd name="T73" fmla="*/ 52 h 132"/>
                <a:gd name="T74" fmla="*/ 71 w 200"/>
                <a:gd name="T75" fmla="*/ 35 h 132"/>
                <a:gd name="T76" fmla="*/ 88 w 200"/>
                <a:gd name="T77" fmla="*/ 18 h 132"/>
                <a:gd name="T78" fmla="*/ 106 w 200"/>
                <a:gd name="T79" fmla="*/ 9 h 132"/>
                <a:gd name="T80" fmla="*/ 131 w 200"/>
                <a:gd name="T81" fmla="*/ 0 h 132"/>
                <a:gd name="T82" fmla="*/ 144 w 200"/>
                <a:gd name="T83" fmla="*/ 0 h 1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0"/>
                <a:gd name="T127" fmla="*/ 0 h 132"/>
                <a:gd name="T128" fmla="*/ 200 w 200"/>
                <a:gd name="T129" fmla="*/ 132 h 13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0" h="132">
                  <a:moveTo>
                    <a:pt x="144" y="0"/>
                  </a:moveTo>
                  <a:lnTo>
                    <a:pt x="142" y="4"/>
                  </a:lnTo>
                  <a:lnTo>
                    <a:pt x="142" y="9"/>
                  </a:lnTo>
                  <a:lnTo>
                    <a:pt x="138" y="13"/>
                  </a:lnTo>
                  <a:lnTo>
                    <a:pt x="137" y="18"/>
                  </a:lnTo>
                  <a:lnTo>
                    <a:pt x="131" y="23"/>
                  </a:lnTo>
                  <a:lnTo>
                    <a:pt x="127" y="27"/>
                  </a:lnTo>
                  <a:lnTo>
                    <a:pt x="123" y="31"/>
                  </a:lnTo>
                  <a:lnTo>
                    <a:pt x="119" y="38"/>
                  </a:lnTo>
                  <a:lnTo>
                    <a:pt x="114" y="42"/>
                  </a:lnTo>
                  <a:lnTo>
                    <a:pt x="110" y="46"/>
                  </a:lnTo>
                  <a:lnTo>
                    <a:pt x="109" y="51"/>
                  </a:lnTo>
                  <a:lnTo>
                    <a:pt x="109" y="55"/>
                  </a:lnTo>
                  <a:lnTo>
                    <a:pt x="109" y="59"/>
                  </a:lnTo>
                  <a:lnTo>
                    <a:pt x="113" y="63"/>
                  </a:lnTo>
                  <a:lnTo>
                    <a:pt x="117" y="67"/>
                  </a:lnTo>
                  <a:lnTo>
                    <a:pt x="127" y="73"/>
                  </a:lnTo>
                  <a:lnTo>
                    <a:pt x="152" y="63"/>
                  </a:lnTo>
                  <a:lnTo>
                    <a:pt x="148" y="67"/>
                  </a:lnTo>
                  <a:lnTo>
                    <a:pt x="148" y="74"/>
                  </a:lnTo>
                  <a:lnTo>
                    <a:pt x="149" y="77"/>
                  </a:lnTo>
                  <a:lnTo>
                    <a:pt x="154" y="81"/>
                  </a:lnTo>
                  <a:lnTo>
                    <a:pt x="158" y="81"/>
                  </a:lnTo>
                  <a:lnTo>
                    <a:pt x="162" y="84"/>
                  </a:lnTo>
                  <a:lnTo>
                    <a:pt x="166" y="84"/>
                  </a:lnTo>
                  <a:lnTo>
                    <a:pt x="173" y="88"/>
                  </a:lnTo>
                  <a:lnTo>
                    <a:pt x="177" y="88"/>
                  </a:lnTo>
                  <a:lnTo>
                    <a:pt x="182" y="88"/>
                  </a:lnTo>
                  <a:lnTo>
                    <a:pt x="186" y="88"/>
                  </a:lnTo>
                  <a:lnTo>
                    <a:pt x="193" y="91"/>
                  </a:lnTo>
                  <a:lnTo>
                    <a:pt x="194" y="91"/>
                  </a:lnTo>
                  <a:lnTo>
                    <a:pt x="198" y="95"/>
                  </a:lnTo>
                  <a:lnTo>
                    <a:pt x="198" y="100"/>
                  </a:lnTo>
                  <a:lnTo>
                    <a:pt x="200" y="107"/>
                  </a:lnTo>
                  <a:lnTo>
                    <a:pt x="189" y="105"/>
                  </a:lnTo>
                  <a:lnTo>
                    <a:pt x="180" y="105"/>
                  </a:lnTo>
                  <a:lnTo>
                    <a:pt x="169" y="105"/>
                  </a:lnTo>
                  <a:lnTo>
                    <a:pt x="161" y="105"/>
                  </a:lnTo>
                  <a:lnTo>
                    <a:pt x="148" y="102"/>
                  </a:lnTo>
                  <a:lnTo>
                    <a:pt x="140" y="102"/>
                  </a:lnTo>
                  <a:lnTo>
                    <a:pt x="130" y="102"/>
                  </a:lnTo>
                  <a:lnTo>
                    <a:pt x="121" y="102"/>
                  </a:lnTo>
                  <a:lnTo>
                    <a:pt x="112" y="102"/>
                  </a:lnTo>
                  <a:lnTo>
                    <a:pt x="103" y="102"/>
                  </a:lnTo>
                  <a:lnTo>
                    <a:pt x="95" y="102"/>
                  </a:lnTo>
                  <a:lnTo>
                    <a:pt x="89" y="107"/>
                  </a:lnTo>
                  <a:lnTo>
                    <a:pt x="82" y="109"/>
                  </a:lnTo>
                  <a:lnTo>
                    <a:pt x="78" y="115"/>
                  </a:lnTo>
                  <a:lnTo>
                    <a:pt x="77" y="122"/>
                  </a:lnTo>
                  <a:lnTo>
                    <a:pt x="77" y="132"/>
                  </a:lnTo>
                  <a:lnTo>
                    <a:pt x="70" y="128"/>
                  </a:lnTo>
                  <a:lnTo>
                    <a:pt x="65" y="126"/>
                  </a:lnTo>
                  <a:lnTo>
                    <a:pt x="61" y="123"/>
                  </a:lnTo>
                  <a:lnTo>
                    <a:pt x="57" y="123"/>
                  </a:lnTo>
                  <a:lnTo>
                    <a:pt x="50" y="122"/>
                  </a:lnTo>
                  <a:lnTo>
                    <a:pt x="46" y="122"/>
                  </a:lnTo>
                  <a:lnTo>
                    <a:pt x="42" y="122"/>
                  </a:lnTo>
                  <a:lnTo>
                    <a:pt x="37" y="122"/>
                  </a:lnTo>
                  <a:lnTo>
                    <a:pt x="29" y="122"/>
                  </a:lnTo>
                  <a:lnTo>
                    <a:pt x="25" y="122"/>
                  </a:lnTo>
                  <a:lnTo>
                    <a:pt x="21" y="122"/>
                  </a:lnTo>
                  <a:lnTo>
                    <a:pt x="16" y="122"/>
                  </a:lnTo>
                  <a:lnTo>
                    <a:pt x="11" y="122"/>
                  </a:lnTo>
                  <a:lnTo>
                    <a:pt x="7" y="122"/>
                  </a:lnTo>
                  <a:lnTo>
                    <a:pt x="2" y="122"/>
                  </a:lnTo>
                  <a:lnTo>
                    <a:pt x="0" y="123"/>
                  </a:lnTo>
                  <a:lnTo>
                    <a:pt x="0" y="107"/>
                  </a:lnTo>
                  <a:lnTo>
                    <a:pt x="5" y="98"/>
                  </a:lnTo>
                  <a:lnTo>
                    <a:pt x="14" y="91"/>
                  </a:lnTo>
                  <a:lnTo>
                    <a:pt x="22" y="83"/>
                  </a:lnTo>
                  <a:lnTo>
                    <a:pt x="30" y="77"/>
                  </a:lnTo>
                  <a:lnTo>
                    <a:pt x="37" y="69"/>
                  </a:lnTo>
                  <a:lnTo>
                    <a:pt x="46" y="60"/>
                  </a:lnTo>
                  <a:lnTo>
                    <a:pt x="54" y="52"/>
                  </a:lnTo>
                  <a:lnTo>
                    <a:pt x="63" y="44"/>
                  </a:lnTo>
                  <a:lnTo>
                    <a:pt x="71" y="35"/>
                  </a:lnTo>
                  <a:lnTo>
                    <a:pt x="79" y="27"/>
                  </a:lnTo>
                  <a:lnTo>
                    <a:pt x="88" y="18"/>
                  </a:lnTo>
                  <a:lnTo>
                    <a:pt x="98" y="14"/>
                  </a:lnTo>
                  <a:lnTo>
                    <a:pt x="106" y="9"/>
                  </a:lnTo>
                  <a:lnTo>
                    <a:pt x="119" y="4"/>
                  </a:lnTo>
                  <a:lnTo>
                    <a:pt x="131" y="0"/>
                  </a:lnTo>
                  <a:lnTo>
                    <a:pt x="144" y="0"/>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6" name="Freeform 150"/>
            <p:cNvSpPr>
              <a:spLocks/>
            </p:cNvSpPr>
            <p:nvPr/>
          </p:nvSpPr>
          <p:spPr bwMode="auto">
            <a:xfrm>
              <a:off x="4970" y="2654"/>
              <a:ext cx="148" cy="179"/>
            </a:xfrm>
            <a:custGeom>
              <a:avLst/>
              <a:gdLst>
                <a:gd name="T0" fmla="*/ 144 w 148"/>
                <a:gd name="T1" fmla="*/ 46 h 179"/>
                <a:gd name="T2" fmla="*/ 142 w 148"/>
                <a:gd name="T3" fmla="*/ 63 h 179"/>
                <a:gd name="T4" fmla="*/ 142 w 148"/>
                <a:gd name="T5" fmla="*/ 84 h 179"/>
                <a:gd name="T6" fmla="*/ 142 w 148"/>
                <a:gd name="T7" fmla="*/ 103 h 179"/>
                <a:gd name="T8" fmla="*/ 140 w 148"/>
                <a:gd name="T9" fmla="*/ 124 h 179"/>
                <a:gd name="T10" fmla="*/ 135 w 148"/>
                <a:gd name="T11" fmla="*/ 141 h 179"/>
                <a:gd name="T12" fmla="*/ 127 w 148"/>
                <a:gd name="T13" fmla="*/ 156 h 179"/>
                <a:gd name="T14" fmla="*/ 114 w 148"/>
                <a:gd name="T15" fmla="*/ 170 h 179"/>
                <a:gd name="T16" fmla="*/ 98 w 148"/>
                <a:gd name="T17" fmla="*/ 179 h 179"/>
                <a:gd name="T18" fmla="*/ 85 w 148"/>
                <a:gd name="T19" fmla="*/ 179 h 179"/>
                <a:gd name="T20" fmla="*/ 72 w 148"/>
                <a:gd name="T21" fmla="*/ 179 h 179"/>
                <a:gd name="T22" fmla="*/ 64 w 148"/>
                <a:gd name="T23" fmla="*/ 179 h 179"/>
                <a:gd name="T24" fmla="*/ 51 w 148"/>
                <a:gd name="T25" fmla="*/ 179 h 179"/>
                <a:gd name="T26" fmla="*/ 42 w 148"/>
                <a:gd name="T27" fmla="*/ 179 h 179"/>
                <a:gd name="T28" fmla="*/ 29 w 148"/>
                <a:gd name="T29" fmla="*/ 179 h 179"/>
                <a:gd name="T30" fmla="*/ 21 w 148"/>
                <a:gd name="T31" fmla="*/ 179 h 179"/>
                <a:gd name="T32" fmla="*/ 21 w 148"/>
                <a:gd name="T33" fmla="*/ 173 h 179"/>
                <a:gd name="T34" fmla="*/ 35 w 148"/>
                <a:gd name="T35" fmla="*/ 165 h 179"/>
                <a:gd name="T36" fmla="*/ 51 w 148"/>
                <a:gd name="T37" fmla="*/ 159 h 179"/>
                <a:gd name="T38" fmla="*/ 68 w 148"/>
                <a:gd name="T39" fmla="*/ 154 h 179"/>
                <a:gd name="T40" fmla="*/ 82 w 148"/>
                <a:gd name="T41" fmla="*/ 149 h 179"/>
                <a:gd name="T42" fmla="*/ 95 w 148"/>
                <a:gd name="T43" fmla="*/ 140 h 179"/>
                <a:gd name="T44" fmla="*/ 99 w 148"/>
                <a:gd name="T45" fmla="*/ 127 h 179"/>
                <a:gd name="T46" fmla="*/ 96 w 148"/>
                <a:gd name="T47" fmla="*/ 107 h 179"/>
                <a:gd name="T48" fmla="*/ 85 w 148"/>
                <a:gd name="T49" fmla="*/ 98 h 179"/>
                <a:gd name="T50" fmla="*/ 71 w 148"/>
                <a:gd name="T51" fmla="*/ 105 h 179"/>
                <a:gd name="T52" fmla="*/ 58 w 148"/>
                <a:gd name="T53" fmla="*/ 109 h 179"/>
                <a:gd name="T54" fmla="*/ 49 w 148"/>
                <a:gd name="T55" fmla="*/ 117 h 179"/>
                <a:gd name="T56" fmla="*/ 36 w 148"/>
                <a:gd name="T57" fmla="*/ 121 h 179"/>
                <a:gd name="T58" fmla="*/ 26 w 148"/>
                <a:gd name="T59" fmla="*/ 126 h 179"/>
                <a:gd name="T60" fmla="*/ 14 w 148"/>
                <a:gd name="T61" fmla="*/ 130 h 179"/>
                <a:gd name="T62" fmla="*/ 4 w 148"/>
                <a:gd name="T63" fmla="*/ 135 h 179"/>
                <a:gd name="T64" fmla="*/ 5 w 148"/>
                <a:gd name="T65" fmla="*/ 131 h 179"/>
                <a:gd name="T66" fmla="*/ 22 w 148"/>
                <a:gd name="T67" fmla="*/ 116 h 179"/>
                <a:gd name="T68" fmla="*/ 43 w 148"/>
                <a:gd name="T69" fmla="*/ 103 h 179"/>
                <a:gd name="T70" fmla="*/ 65 w 148"/>
                <a:gd name="T71" fmla="*/ 89 h 179"/>
                <a:gd name="T72" fmla="*/ 85 w 148"/>
                <a:gd name="T73" fmla="*/ 77 h 179"/>
                <a:gd name="T74" fmla="*/ 98 w 148"/>
                <a:gd name="T75" fmla="*/ 58 h 179"/>
                <a:gd name="T76" fmla="*/ 106 w 148"/>
                <a:gd name="T77" fmla="*/ 37 h 179"/>
                <a:gd name="T78" fmla="*/ 105 w 148"/>
                <a:gd name="T79" fmla="*/ 12 h 179"/>
                <a:gd name="T80" fmla="*/ 105 w 148"/>
                <a:gd name="T81" fmla="*/ 0 h 179"/>
                <a:gd name="T82" fmla="*/ 113 w 148"/>
                <a:gd name="T83" fmla="*/ 0 h 179"/>
                <a:gd name="T84" fmla="*/ 119 w 148"/>
                <a:gd name="T85" fmla="*/ 1 h 179"/>
                <a:gd name="T86" fmla="*/ 127 w 148"/>
                <a:gd name="T87" fmla="*/ 5 h 179"/>
                <a:gd name="T88" fmla="*/ 131 w 148"/>
                <a:gd name="T89" fmla="*/ 9 h 179"/>
                <a:gd name="T90" fmla="*/ 137 w 148"/>
                <a:gd name="T91" fmla="*/ 16 h 179"/>
                <a:gd name="T92" fmla="*/ 141 w 148"/>
                <a:gd name="T93" fmla="*/ 25 h 179"/>
                <a:gd name="T94" fmla="*/ 144 w 148"/>
                <a:gd name="T95" fmla="*/ 33 h 179"/>
                <a:gd name="T96" fmla="*/ 148 w 148"/>
                <a:gd name="T97" fmla="*/ 37 h 17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8"/>
                <a:gd name="T148" fmla="*/ 0 h 179"/>
                <a:gd name="T149" fmla="*/ 148 w 148"/>
                <a:gd name="T150" fmla="*/ 179 h 17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8" h="179">
                  <a:moveTo>
                    <a:pt x="148" y="37"/>
                  </a:moveTo>
                  <a:lnTo>
                    <a:pt x="144" y="46"/>
                  </a:lnTo>
                  <a:lnTo>
                    <a:pt x="142" y="54"/>
                  </a:lnTo>
                  <a:lnTo>
                    <a:pt x="142" y="63"/>
                  </a:lnTo>
                  <a:lnTo>
                    <a:pt x="142" y="75"/>
                  </a:lnTo>
                  <a:lnTo>
                    <a:pt x="142" y="84"/>
                  </a:lnTo>
                  <a:lnTo>
                    <a:pt x="142" y="95"/>
                  </a:lnTo>
                  <a:lnTo>
                    <a:pt x="142" y="103"/>
                  </a:lnTo>
                  <a:lnTo>
                    <a:pt x="144" y="116"/>
                  </a:lnTo>
                  <a:lnTo>
                    <a:pt x="140" y="124"/>
                  </a:lnTo>
                  <a:lnTo>
                    <a:pt x="140" y="133"/>
                  </a:lnTo>
                  <a:lnTo>
                    <a:pt x="135" y="141"/>
                  </a:lnTo>
                  <a:lnTo>
                    <a:pt x="134" y="151"/>
                  </a:lnTo>
                  <a:lnTo>
                    <a:pt x="127" y="156"/>
                  </a:lnTo>
                  <a:lnTo>
                    <a:pt x="123" y="165"/>
                  </a:lnTo>
                  <a:lnTo>
                    <a:pt x="114" y="170"/>
                  </a:lnTo>
                  <a:lnTo>
                    <a:pt x="106" y="179"/>
                  </a:lnTo>
                  <a:lnTo>
                    <a:pt x="98" y="179"/>
                  </a:lnTo>
                  <a:lnTo>
                    <a:pt x="93" y="179"/>
                  </a:lnTo>
                  <a:lnTo>
                    <a:pt x="85" y="179"/>
                  </a:lnTo>
                  <a:lnTo>
                    <a:pt x="81" y="179"/>
                  </a:lnTo>
                  <a:lnTo>
                    <a:pt x="72" y="179"/>
                  </a:lnTo>
                  <a:lnTo>
                    <a:pt x="68" y="179"/>
                  </a:lnTo>
                  <a:lnTo>
                    <a:pt x="64" y="179"/>
                  </a:lnTo>
                  <a:lnTo>
                    <a:pt x="60" y="179"/>
                  </a:lnTo>
                  <a:lnTo>
                    <a:pt x="51" y="179"/>
                  </a:lnTo>
                  <a:lnTo>
                    <a:pt x="47" y="179"/>
                  </a:lnTo>
                  <a:lnTo>
                    <a:pt x="42" y="179"/>
                  </a:lnTo>
                  <a:lnTo>
                    <a:pt x="37" y="179"/>
                  </a:lnTo>
                  <a:lnTo>
                    <a:pt x="29" y="179"/>
                  </a:lnTo>
                  <a:lnTo>
                    <a:pt x="25" y="179"/>
                  </a:lnTo>
                  <a:lnTo>
                    <a:pt x="21" y="179"/>
                  </a:lnTo>
                  <a:lnTo>
                    <a:pt x="16" y="179"/>
                  </a:lnTo>
                  <a:lnTo>
                    <a:pt x="21" y="173"/>
                  </a:lnTo>
                  <a:lnTo>
                    <a:pt x="26" y="169"/>
                  </a:lnTo>
                  <a:lnTo>
                    <a:pt x="35" y="165"/>
                  </a:lnTo>
                  <a:lnTo>
                    <a:pt x="43" y="163"/>
                  </a:lnTo>
                  <a:lnTo>
                    <a:pt x="51" y="159"/>
                  </a:lnTo>
                  <a:lnTo>
                    <a:pt x="60" y="158"/>
                  </a:lnTo>
                  <a:lnTo>
                    <a:pt x="68" y="154"/>
                  </a:lnTo>
                  <a:lnTo>
                    <a:pt x="78" y="154"/>
                  </a:lnTo>
                  <a:lnTo>
                    <a:pt x="82" y="149"/>
                  </a:lnTo>
                  <a:lnTo>
                    <a:pt x="91" y="145"/>
                  </a:lnTo>
                  <a:lnTo>
                    <a:pt x="95" y="140"/>
                  </a:lnTo>
                  <a:lnTo>
                    <a:pt x="99" y="135"/>
                  </a:lnTo>
                  <a:lnTo>
                    <a:pt x="99" y="127"/>
                  </a:lnTo>
                  <a:lnTo>
                    <a:pt x="99" y="119"/>
                  </a:lnTo>
                  <a:lnTo>
                    <a:pt x="96" y="107"/>
                  </a:lnTo>
                  <a:lnTo>
                    <a:pt x="93" y="98"/>
                  </a:lnTo>
                  <a:lnTo>
                    <a:pt x="85" y="98"/>
                  </a:lnTo>
                  <a:lnTo>
                    <a:pt x="79" y="102"/>
                  </a:lnTo>
                  <a:lnTo>
                    <a:pt x="71" y="105"/>
                  </a:lnTo>
                  <a:lnTo>
                    <a:pt x="67" y="109"/>
                  </a:lnTo>
                  <a:lnTo>
                    <a:pt x="58" y="109"/>
                  </a:lnTo>
                  <a:lnTo>
                    <a:pt x="54" y="113"/>
                  </a:lnTo>
                  <a:lnTo>
                    <a:pt x="49" y="117"/>
                  </a:lnTo>
                  <a:lnTo>
                    <a:pt x="44" y="121"/>
                  </a:lnTo>
                  <a:lnTo>
                    <a:pt x="36" y="121"/>
                  </a:lnTo>
                  <a:lnTo>
                    <a:pt x="32" y="126"/>
                  </a:lnTo>
                  <a:lnTo>
                    <a:pt x="26" y="126"/>
                  </a:lnTo>
                  <a:lnTo>
                    <a:pt x="22" y="130"/>
                  </a:lnTo>
                  <a:lnTo>
                    <a:pt x="14" y="130"/>
                  </a:lnTo>
                  <a:lnTo>
                    <a:pt x="9" y="134"/>
                  </a:lnTo>
                  <a:lnTo>
                    <a:pt x="4" y="135"/>
                  </a:lnTo>
                  <a:lnTo>
                    <a:pt x="0" y="140"/>
                  </a:lnTo>
                  <a:lnTo>
                    <a:pt x="5" y="131"/>
                  </a:lnTo>
                  <a:lnTo>
                    <a:pt x="14" y="124"/>
                  </a:lnTo>
                  <a:lnTo>
                    <a:pt x="22" y="116"/>
                  </a:lnTo>
                  <a:lnTo>
                    <a:pt x="35" y="112"/>
                  </a:lnTo>
                  <a:lnTo>
                    <a:pt x="43" y="103"/>
                  </a:lnTo>
                  <a:lnTo>
                    <a:pt x="56" y="98"/>
                  </a:lnTo>
                  <a:lnTo>
                    <a:pt x="65" y="89"/>
                  </a:lnTo>
                  <a:lnTo>
                    <a:pt x="78" y="85"/>
                  </a:lnTo>
                  <a:lnTo>
                    <a:pt x="85" y="77"/>
                  </a:lnTo>
                  <a:lnTo>
                    <a:pt x="93" y="68"/>
                  </a:lnTo>
                  <a:lnTo>
                    <a:pt x="98" y="58"/>
                  </a:lnTo>
                  <a:lnTo>
                    <a:pt x="105" y="50"/>
                  </a:lnTo>
                  <a:lnTo>
                    <a:pt x="106" y="37"/>
                  </a:lnTo>
                  <a:lnTo>
                    <a:pt x="107" y="26"/>
                  </a:lnTo>
                  <a:lnTo>
                    <a:pt x="105" y="12"/>
                  </a:lnTo>
                  <a:lnTo>
                    <a:pt x="102" y="0"/>
                  </a:lnTo>
                  <a:lnTo>
                    <a:pt x="105" y="0"/>
                  </a:lnTo>
                  <a:lnTo>
                    <a:pt x="109" y="0"/>
                  </a:lnTo>
                  <a:lnTo>
                    <a:pt x="113" y="0"/>
                  </a:lnTo>
                  <a:lnTo>
                    <a:pt x="117" y="1"/>
                  </a:lnTo>
                  <a:lnTo>
                    <a:pt x="119" y="1"/>
                  </a:lnTo>
                  <a:lnTo>
                    <a:pt x="123" y="5"/>
                  </a:lnTo>
                  <a:lnTo>
                    <a:pt x="127" y="5"/>
                  </a:lnTo>
                  <a:lnTo>
                    <a:pt x="131" y="9"/>
                  </a:lnTo>
                  <a:lnTo>
                    <a:pt x="135" y="14"/>
                  </a:lnTo>
                  <a:lnTo>
                    <a:pt x="137" y="16"/>
                  </a:lnTo>
                  <a:lnTo>
                    <a:pt x="141" y="21"/>
                  </a:lnTo>
                  <a:lnTo>
                    <a:pt x="141" y="25"/>
                  </a:lnTo>
                  <a:lnTo>
                    <a:pt x="144" y="29"/>
                  </a:lnTo>
                  <a:lnTo>
                    <a:pt x="144" y="33"/>
                  </a:lnTo>
                  <a:lnTo>
                    <a:pt x="148" y="37"/>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7" name="Freeform 151"/>
            <p:cNvSpPr>
              <a:spLocks/>
            </p:cNvSpPr>
            <p:nvPr/>
          </p:nvSpPr>
          <p:spPr bwMode="auto">
            <a:xfrm>
              <a:off x="4379" y="2731"/>
              <a:ext cx="586" cy="319"/>
            </a:xfrm>
            <a:custGeom>
              <a:avLst/>
              <a:gdLst>
                <a:gd name="T0" fmla="*/ 579 w 586"/>
                <a:gd name="T1" fmla="*/ 103 h 319"/>
                <a:gd name="T2" fmla="*/ 574 w 586"/>
                <a:gd name="T3" fmla="*/ 131 h 319"/>
                <a:gd name="T4" fmla="*/ 561 w 586"/>
                <a:gd name="T5" fmla="*/ 153 h 319"/>
                <a:gd name="T6" fmla="*/ 537 w 586"/>
                <a:gd name="T7" fmla="*/ 163 h 319"/>
                <a:gd name="T8" fmla="*/ 510 w 586"/>
                <a:gd name="T9" fmla="*/ 187 h 319"/>
                <a:gd name="T10" fmla="*/ 470 w 586"/>
                <a:gd name="T11" fmla="*/ 195 h 319"/>
                <a:gd name="T12" fmla="*/ 431 w 586"/>
                <a:gd name="T13" fmla="*/ 197 h 319"/>
                <a:gd name="T14" fmla="*/ 407 w 586"/>
                <a:gd name="T15" fmla="*/ 216 h 319"/>
                <a:gd name="T16" fmla="*/ 395 w 586"/>
                <a:gd name="T17" fmla="*/ 229 h 319"/>
                <a:gd name="T18" fmla="*/ 378 w 586"/>
                <a:gd name="T19" fmla="*/ 232 h 319"/>
                <a:gd name="T20" fmla="*/ 364 w 586"/>
                <a:gd name="T21" fmla="*/ 237 h 319"/>
                <a:gd name="T22" fmla="*/ 357 w 586"/>
                <a:gd name="T23" fmla="*/ 250 h 319"/>
                <a:gd name="T24" fmla="*/ 286 w 586"/>
                <a:gd name="T25" fmla="*/ 257 h 319"/>
                <a:gd name="T26" fmla="*/ 200 w 586"/>
                <a:gd name="T27" fmla="*/ 282 h 319"/>
                <a:gd name="T28" fmla="*/ 114 w 586"/>
                <a:gd name="T29" fmla="*/ 307 h 319"/>
                <a:gd name="T30" fmla="*/ 21 w 586"/>
                <a:gd name="T31" fmla="*/ 319 h 319"/>
                <a:gd name="T32" fmla="*/ 21 w 586"/>
                <a:gd name="T33" fmla="*/ 307 h 319"/>
                <a:gd name="T34" fmla="*/ 65 w 586"/>
                <a:gd name="T35" fmla="*/ 299 h 319"/>
                <a:gd name="T36" fmla="*/ 109 w 586"/>
                <a:gd name="T37" fmla="*/ 295 h 319"/>
                <a:gd name="T38" fmla="*/ 149 w 586"/>
                <a:gd name="T39" fmla="*/ 285 h 319"/>
                <a:gd name="T40" fmla="*/ 172 w 586"/>
                <a:gd name="T41" fmla="*/ 254 h 319"/>
                <a:gd name="T42" fmla="*/ 200 w 586"/>
                <a:gd name="T43" fmla="*/ 225 h 319"/>
                <a:gd name="T44" fmla="*/ 245 w 586"/>
                <a:gd name="T45" fmla="*/ 211 h 319"/>
                <a:gd name="T46" fmla="*/ 291 w 586"/>
                <a:gd name="T47" fmla="*/ 200 h 319"/>
                <a:gd name="T48" fmla="*/ 308 w 586"/>
                <a:gd name="T49" fmla="*/ 200 h 319"/>
                <a:gd name="T50" fmla="*/ 295 w 586"/>
                <a:gd name="T51" fmla="*/ 211 h 319"/>
                <a:gd name="T52" fmla="*/ 281 w 586"/>
                <a:gd name="T53" fmla="*/ 215 h 319"/>
                <a:gd name="T54" fmla="*/ 265 w 586"/>
                <a:gd name="T55" fmla="*/ 223 h 319"/>
                <a:gd name="T56" fmla="*/ 273 w 586"/>
                <a:gd name="T57" fmla="*/ 229 h 319"/>
                <a:gd name="T58" fmla="*/ 307 w 586"/>
                <a:gd name="T59" fmla="*/ 229 h 319"/>
                <a:gd name="T60" fmla="*/ 337 w 586"/>
                <a:gd name="T61" fmla="*/ 218 h 319"/>
                <a:gd name="T62" fmla="*/ 350 w 586"/>
                <a:gd name="T63" fmla="*/ 190 h 319"/>
                <a:gd name="T64" fmla="*/ 343 w 586"/>
                <a:gd name="T65" fmla="*/ 148 h 319"/>
                <a:gd name="T66" fmla="*/ 339 w 586"/>
                <a:gd name="T67" fmla="*/ 112 h 319"/>
                <a:gd name="T68" fmla="*/ 347 w 586"/>
                <a:gd name="T69" fmla="*/ 77 h 319"/>
                <a:gd name="T70" fmla="*/ 365 w 586"/>
                <a:gd name="T71" fmla="*/ 47 h 319"/>
                <a:gd name="T72" fmla="*/ 386 w 586"/>
                <a:gd name="T73" fmla="*/ 42 h 319"/>
                <a:gd name="T74" fmla="*/ 391 w 586"/>
                <a:gd name="T75" fmla="*/ 67 h 319"/>
                <a:gd name="T76" fmla="*/ 400 w 586"/>
                <a:gd name="T77" fmla="*/ 96 h 319"/>
                <a:gd name="T78" fmla="*/ 407 w 586"/>
                <a:gd name="T79" fmla="*/ 123 h 319"/>
                <a:gd name="T80" fmla="*/ 407 w 586"/>
                <a:gd name="T81" fmla="*/ 145 h 319"/>
                <a:gd name="T82" fmla="*/ 420 w 586"/>
                <a:gd name="T83" fmla="*/ 141 h 319"/>
                <a:gd name="T84" fmla="*/ 435 w 586"/>
                <a:gd name="T85" fmla="*/ 139 h 319"/>
                <a:gd name="T86" fmla="*/ 451 w 586"/>
                <a:gd name="T87" fmla="*/ 141 h 319"/>
                <a:gd name="T88" fmla="*/ 466 w 586"/>
                <a:gd name="T89" fmla="*/ 139 h 319"/>
                <a:gd name="T90" fmla="*/ 469 w 586"/>
                <a:gd name="T91" fmla="*/ 96 h 319"/>
                <a:gd name="T92" fmla="*/ 465 w 586"/>
                <a:gd name="T93" fmla="*/ 51 h 319"/>
                <a:gd name="T94" fmla="*/ 475 w 586"/>
                <a:gd name="T95" fmla="*/ 16 h 319"/>
                <a:gd name="T96" fmla="*/ 510 w 586"/>
                <a:gd name="T97" fmla="*/ 4 h 319"/>
                <a:gd name="T98" fmla="*/ 512 w 586"/>
                <a:gd name="T99" fmla="*/ 8 h 319"/>
                <a:gd name="T100" fmla="*/ 515 w 586"/>
                <a:gd name="T101" fmla="*/ 18 h 319"/>
                <a:gd name="T102" fmla="*/ 518 w 586"/>
                <a:gd name="T103" fmla="*/ 25 h 319"/>
                <a:gd name="T104" fmla="*/ 535 w 586"/>
                <a:gd name="T105" fmla="*/ 11 h 319"/>
                <a:gd name="T106" fmla="*/ 557 w 586"/>
                <a:gd name="T107" fmla="*/ 0 h 319"/>
                <a:gd name="T108" fmla="*/ 570 w 586"/>
                <a:gd name="T109" fmla="*/ 26 h 319"/>
                <a:gd name="T110" fmla="*/ 578 w 586"/>
                <a:gd name="T111" fmla="*/ 64 h 319"/>
                <a:gd name="T112" fmla="*/ 586 w 586"/>
                <a:gd name="T113" fmla="*/ 88 h 3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86"/>
                <a:gd name="T172" fmla="*/ 0 h 319"/>
                <a:gd name="T173" fmla="*/ 586 w 586"/>
                <a:gd name="T174" fmla="*/ 319 h 3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86" h="319">
                  <a:moveTo>
                    <a:pt x="586" y="88"/>
                  </a:moveTo>
                  <a:lnTo>
                    <a:pt x="582" y="92"/>
                  </a:lnTo>
                  <a:lnTo>
                    <a:pt x="582" y="99"/>
                  </a:lnTo>
                  <a:lnTo>
                    <a:pt x="579" y="103"/>
                  </a:lnTo>
                  <a:lnTo>
                    <a:pt x="579" y="112"/>
                  </a:lnTo>
                  <a:lnTo>
                    <a:pt x="575" y="116"/>
                  </a:lnTo>
                  <a:lnTo>
                    <a:pt x="575" y="124"/>
                  </a:lnTo>
                  <a:lnTo>
                    <a:pt x="574" y="131"/>
                  </a:lnTo>
                  <a:lnTo>
                    <a:pt x="574" y="139"/>
                  </a:lnTo>
                  <a:lnTo>
                    <a:pt x="570" y="144"/>
                  </a:lnTo>
                  <a:lnTo>
                    <a:pt x="565" y="149"/>
                  </a:lnTo>
                  <a:lnTo>
                    <a:pt x="561" y="153"/>
                  </a:lnTo>
                  <a:lnTo>
                    <a:pt x="558" y="159"/>
                  </a:lnTo>
                  <a:lnTo>
                    <a:pt x="550" y="159"/>
                  </a:lnTo>
                  <a:lnTo>
                    <a:pt x="546" y="163"/>
                  </a:lnTo>
                  <a:lnTo>
                    <a:pt x="537" y="163"/>
                  </a:lnTo>
                  <a:lnTo>
                    <a:pt x="530" y="165"/>
                  </a:lnTo>
                  <a:lnTo>
                    <a:pt x="524" y="173"/>
                  </a:lnTo>
                  <a:lnTo>
                    <a:pt x="518" y="181"/>
                  </a:lnTo>
                  <a:lnTo>
                    <a:pt x="510" y="187"/>
                  </a:lnTo>
                  <a:lnTo>
                    <a:pt x="501" y="193"/>
                  </a:lnTo>
                  <a:lnTo>
                    <a:pt x="490" y="193"/>
                  </a:lnTo>
                  <a:lnTo>
                    <a:pt x="482" y="195"/>
                  </a:lnTo>
                  <a:lnTo>
                    <a:pt x="470" y="195"/>
                  </a:lnTo>
                  <a:lnTo>
                    <a:pt x="462" y="197"/>
                  </a:lnTo>
                  <a:lnTo>
                    <a:pt x="449" y="197"/>
                  </a:lnTo>
                  <a:lnTo>
                    <a:pt x="441" y="197"/>
                  </a:lnTo>
                  <a:lnTo>
                    <a:pt x="431" y="197"/>
                  </a:lnTo>
                  <a:lnTo>
                    <a:pt x="424" y="200"/>
                  </a:lnTo>
                  <a:lnTo>
                    <a:pt x="416" y="202"/>
                  </a:lnTo>
                  <a:lnTo>
                    <a:pt x="412" y="208"/>
                  </a:lnTo>
                  <a:lnTo>
                    <a:pt x="407" y="216"/>
                  </a:lnTo>
                  <a:lnTo>
                    <a:pt x="407" y="229"/>
                  </a:lnTo>
                  <a:lnTo>
                    <a:pt x="403" y="229"/>
                  </a:lnTo>
                  <a:lnTo>
                    <a:pt x="399" y="229"/>
                  </a:lnTo>
                  <a:lnTo>
                    <a:pt x="395" y="229"/>
                  </a:lnTo>
                  <a:lnTo>
                    <a:pt x="391" y="232"/>
                  </a:lnTo>
                  <a:lnTo>
                    <a:pt x="386" y="232"/>
                  </a:lnTo>
                  <a:lnTo>
                    <a:pt x="382" y="232"/>
                  </a:lnTo>
                  <a:lnTo>
                    <a:pt x="378" y="232"/>
                  </a:lnTo>
                  <a:lnTo>
                    <a:pt x="377" y="236"/>
                  </a:lnTo>
                  <a:lnTo>
                    <a:pt x="372" y="236"/>
                  </a:lnTo>
                  <a:lnTo>
                    <a:pt x="368" y="237"/>
                  </a:lnTo>
                  <a:lnTo>
                    <a:pt x="364" y="237"/>
                  </a:lnTo>
                  <a:lnTo>
                    <a:pt x="364" y="242"/>
                  </a:lnTo>
                  <a:lnTo>
                    <a:pt x="360" y="242"/>
                  </a:lnTo>
                  <a:lnTo>
                    <a:pt x="360" y="246"/>
                  </a:lnTo>
                  <a:lnTo>
                    <a:pt x="357" y="250"/>
                  </a:lnTo>
                  <a:lnTo>
                    <a:pt x="357" y="254"/>
                  </a:lnTo>
                  <a:lnTo>
                    <a:pt x="332" y="253"/>
                  </a:lnTo>
                  <a:lnTo>
                    <a:pt x="309" y="254"/>
                  </a:lnTo>
                  <a:lnTo>
                    <a:pt x="286" y="257"/>
                  </a:lnTo>
                  <a:lnTo>
                    <a:pt x="265" y="263"/>
                  </a:lnTo>
                  <a:lnTo>
                    <a:pt x="242" y="267"/>
                  </a:lnTo>
                  <a:lnTo>
                    <a:pt x="221" y="274"/>
                  </a:lnTo>
                  <a:lnTo>
                    <a:pt x="200" y="282"/>
                  </a:lnTo>
                  <a:lnTo>
                    <a:pt x="179" y="291"/>
                  </a:lnTo>
                  <a:lnTo>
                    <a:pt x="156" y="295"/>
                  </a:lnTo>
                  <a:lnTo>
                    <a:pt x="135" y="303"/>
                  </a:lnTo>
                  <a:lnTo>
                    <a:pt x="114" y="307"/>
                  </a:lnTo>
                  <a:lnTo>
                    <a:pt x="93" y="314"/>
                  </a:lnTo>
                  <a:lnTo>
                    <a:pt x="67" y="316"/>
                  </a:lnTo>
                  <a:lnTo>
                    <a:pt x="46" y="319"/>
                  </a:lnTo>
                  <a:lnTo>
                    <a:pt x="21" y="319"/>
                  </a:lnTo>
                  <a:lnTo>
                    <a:pt x="0" y="319"/>
                  </a:lnTo>
                  <a:lnTo>
                    <a:pt x="0" y="313"/>
                  </a:lnTo>
                  <a:lnTo>
                    <a:pt x="9" y="309"/>
                  </a:lnTo>
                  <a:lnTo>
                    <a:pt x="21" y="307"/>
                  </a:lnTo>
                  <a:lnTo>
                    <a:pt x="31" y="303"/>
                  </a:lnTo>
                  <a:lnTo>
                    <a:pt x="44" y="303"/>
                  </a:lnTo>
                  <a:lnTo>
                    <a:pt x="52" y="299"/>
                  </a:lnTo>
                  <a:lnTo>
                    <a:pt x="65" y="299"/>
                  </a:lnTo>
                  <a:lnTo>
                    <a:pt x="76" y="299"/>
                  </a:lnTo>
                  <a:lnTo>
                    <a:pt x="88" y="299"/>
                  </a:lnTo>
                  <a:lnTo>
                    <a:pt x="97" y="295"/>
                  </a:lnTo>
                  <a:lnTo>
                    <a:pt x="109" y="295"/>
                  </a:lnTo>
                  <a:lnTo>
                    <a:pt x="118" y="292"/>
                  </a:lnTo>
                  <a:lnTo>
                    <a:pt x="130" y="292"/>
                  </a:lnTo>
                  <a:lnTo>
                    <a:pt x="139" y="288"/>
                  </a:lnTo>
                  <a:lnTo>
                    <a:pt x="149" y="285"/>
                  </a:lnTo>
                  <a:lnTo>
                    <a:pt x="157" y="281"/>
                  </a:lnTo>
                  <a:lnTo>
                    <a:pt x="170" y="279"/>
                  </a:lnTo>
                  <a:lnTo>
                    <a:pt x="170" y="265"/>
                  </a:lnTo>
                  <a:lnTo>
                    <a:pt x="172" y="254"/>
                  </a:lnTo>
                  <a:lnTo>
                    <a:pt x="177" y="244"/>
                  </a:lnTo>
                  <a:lnTo>
                    <a:pt x="184" y="237"/>
                  </a:lnTo>
                  <a:lnTo>
                    <a:pt x="191" y="229"/>
                  </a:lnTo>
                  <a:lnTo>
                    <a:pt x="200" y="225"/>
                  </a:lnTo>
                  <a:lnTo>
                    <a:pt x="210" y="221"/>
                  </a:lnTo>
                  <a:lnTo>
                    <a:pt x="223" y="218"/>
                  </a:lnTo>
                  <a:lnTo>
                    <a:pt x="233" y="214"/>
                  </a:lnTo>
                  <a:lnTo>
                    <a:pt x="245" y="211"/>
                  </a:lnTo>
                  <a:lnTo>
                    <a:pt x="258" y="207"/>
                  </a:lnTo>
                  <a:lnTo>
                    <a:pt x="270" y="207"/>
                  </a:lnTo>
                  <a:lnTo>
                    <a:pt x="279" y="202"/>
                  </a:lnTo>
                  <a:lnTo>
                    <a:pt x="291" y="200"/>
                  </a:lnTo>
                  <a:lnTo>
                    <a:pt x="301" y="195"/>
                  </a:lnTo>
                  <a:lnTo>
                    <a:pt x="314" y="194"/>
                  </a:lnTo>
                  <a:lnTo>
                    <a:pt x="309" y="195"/>
                  </a:lnTo>
                  <a:lnTo>
                    <a:pt x="308" y="200"/>
                  </a:lnTo>
                  <a:lnTo>
                    <a:pt x="304" y="202"/>
                  </a:lnTo>
                  <a:lnTo>
                    <a:pt x="304" y="207"/>
                  </a:lnTo>
                  <a:lnTo>
                    <a:pt x="300" y="207"/>
                  </a:lnTo>
                  <a:lnTo>
                    <a:pt x="295" y="211"/>
                  </a:lnTo>
                  <a:lnTo>
                    <a:pt x="291" y="211"/>
                  </a:lnTo>
                  <a:lnTo>
                    <a:pt x="290" y="215"/>
                  </a:lnTo>
                  <a:lnTo>
                    <a:pt x="286" y="215"/>
                  </a:lnTo>
                  <a:lnTo>
                    <a:pt x="281" y="215"/>
                  </a:lnTo>
                  <a:lnTo>
                    <a:pt x="277" y="215"/>
                  </a:lnTo>
                  <a:lnTo>
                    <a:pt x="273" y="219"/>
                  </a:lnTo>
                  <a:lnTo>
                    <a:pt x="269" y="219"/>
                  </a:lnTo>
                  <a:lnTo>
                    <a:pt x="265" y="223"/>
                  </a:lnTo>
                  <a:lnTo>
                    <a:pt x="261" y="225"/>
                  </a:lnTo>
                  <a:lnTo>
                    <a:pt x="259" y="229"/>
                  </a:lnTo>
                  <a:lnTo>
                    <a:pt x="265" y="229"/>
                  </a:lnTo>
                  <a:lnTo>
                    <a:pt x="273" y="229"/>
                  </a:lnTo>
                  <a:lnTo>
                    <a:pt x="281" y="229"/>
                  </a:lnTo>
                  <a:lnTo>
                    <a:pt x="290" y="232"/>
                  </a:lnTo>
                  <a:lnTo>
                    <a:pt x="298" y="229"/>
                  </a:lnTo>
                  <a:lnTo>
                    <a:pt x="307" y="229"/>
                  </a:lnTo>
                  <a:lnTo>
                    <a:pt x="315" y="226"/>
                  </a:lnTo>
                  <a:lnTo>
                    <a:pt x="325" y="226"/>
                  </a:lnTo>
                  <a:lnTo>
                    <a:pt x="329" y="222"/>
                  </a:lnTo>
                  <a:lnTo>
                    <a:pt x="337" y="218"/>
                  </a:lnTo>
                  <a:lnTo>
                    <a:pt x="342" y="211"/>
                  </a:lnTo>
                  <a:lnTo>
                    <a:pt x="347" y="207"/>
                  </a:lnTo>
                  <a:lnTo>
                    <a:pt x="347" y="198"/>
                  </a:lnTo>
                  <a:lnTo>
                    <a:pt x="350" y="190"/>
                  </a:lnTo>
                  <a:lnTo>
                    <a:pt x="349" y="179"/>
                  </a:lnTo>
                  <a:lnTo>
                    <a:pt x="349" y="169"/>
                  </a:lnTo>
                  <a:lnTo>
                    <a:pt x="344" y="156"/>
                  </a:lnTo>
                  <a:lnTo>
                    <a:pt x="343" y="148"/>
                  </a:lnTo>
                  <a:lnTo>
                    <a:pt x="340" y="139"/>
                  </a:lnTo>
                  <a:lnTo>
                    <a:pt x="340" y="131"/>
                  </a:lnTo>
                  <a:lnTo>
                    <a:pt x="339" y="120"/>
                  </a:lnTo>
                  <a:lnTo>
                    <a:pt x="339" y="112"/>
                  </a:lnTo>
                  <a:lnTo>
                    <a:pt x="339" y="103"/>
                  </a:lnTo>
                  <a:lnTo>
                    <a:pt x="343" y="95"/>
                  </a:lnTo>
                  <a:lnTo>
                    <a:pt x="343" y="85"/>
                  </a:lnTo>
                  <a:lnTo>
                    <a:pt x="347" y="77"/>
                  </a:lnTo>
                  <a:lnTo>
                    <a:pt x="351" y="68"/>
                  </a:lnTo>
                  <a:lnTo>
                    <a:pt x="356" y="61"/>
                  </a:lnTo>
                  <a:lnTo>
                    <a:pt x="360" y="53"/>
                  </a:lnTo>
                  <a:lnTo>
                    <a:pt x="365" y="47"/>
                  </a:lnTo>
                  <a:lnTo>
                    <a:pt x="370" y="42"/>
                  </a:lnTo>
                  <a:lnTo>
                    <a:pt x="378" y="37"/>
                  </a:lnTo>
                  <a:lnTo>
                    <a:pt x="386" y="37"/>
                  </a:lnTo>
                  <a:lnTo>
                    <a:pt x="386" y="42"/>
                  </a:lnTo>
                  <a:lnTo>
                    <a:pt x="386" y="50"/>
                  </a:lnTo>
                  <a:lnTo>
                    <a:pt x="386" y="54"/>
                  </a:lnTo>
                  <a:lnTo>
                    <a:pt x="391" y="63"/>
                  </a:lnTo>
                  <a:lnTo>
                    <a:pt x="391" y="67"/>
                  </a:lnTo>
                  <a:lnTo>
                    <a:pt x="395" y="75"/>
                  </a:lnTo>
                  <a:lnTo>
                    <a:pt x="396" y="84"/>
                  </a:lnTo>
                  <a:lnTo>
                    <a:pt x="400" y="92"/>
                  </a:lnTo>
                  <a:lnTo>
                    <a:pt x="400" y="96"/>
                  </a:lnTo>
                  <a:lnTo>
                    <a:pt x="403" y="105"/>
                  </a:lnTo>
                  <a:lnTo>
                    <a:pt x="403" y="110"/>
                  </a:lnTo>
                  <a:lnTo>
                    <a:pt x="407" y="118"/>
                  </a:lnTo>
                  <a:lnTo>
                    <a:pt x="407" y="123"/>
                  </a:lnTo>
                  <a:lnTo>
                    <a:pt x="409" y="131"/>
                  </a:lnTo>
                  <a:lnTo>
                    <a:pt x="407" y="139"/>
                  </a:lnTo>
                  <a:lnTo>
                    <a:pt x="407" y="148"/>
                  </a:lnTo>
                  <a:lnTo>
                    <a:pt x="407" y="145"/>
                  </a:lnTo>
                  <a:lnTo>
                    <a:pt x="412" y="145"/>
                  </a:lnTo>
                  <a:lnTo>
                    <a:pt x="413" y="145"/>
                  </a:lnTo>
                  <a:lnTo>
                    <a:pt x="417" y="145"/>
                  </a:lnTo>
                  <a:lnTo>
                    <a:pt x="420" y="141"/>
                  </a:lnTo>
                  <a:lnTo>
                    <a:pt x="424" y="141"/>
                  </a:lnTo>
                  <a:lnTo>
                    <a:pt x="428" y="141"/>
                  </a:lnTo>
                  <a:lnTo>
                    <a:pt x="433" y="141"/>
                  </a:lnTo>
                  <a:lnTo>
                    <a:pt x="435" y="139"/>
                  </a:lnTo>
                  <a:lnTo>
                    <a:pt x="440" y="139"/>
                  </a:lnTo>
                  <a:lnTo>
                    <a:pt x="444" y="139"/>
                  </a:lnTo>
                  <a:lnTo>
                    <a:pt x="448" y="141"/>
                  </a:lnTo>
                  <a:lnTo>
                    <a:pt x="451" y="141"/>
                  </a:lnTo>
                  <a:lnTo>
                    <a:pt x="455" y="144"/>
                  </a:lnTo>
                  <a:lnTo>
                    <a:pt x="459" y="146"/>
                  </a:lnTo>
                  <a:lnTo>
                    <a:pt x="463" y="152"/>
                  </a:lnTo>
                  <a:lnTo>
                    <a:pt x="466" y="139"/>
                  </a:lnTo>
                  <a:lnTo>
                    <a:pt x="470" y="130"/>
                  </a:lnTo>
                  <a:lnTo>
                    <a:pt x="470" y="117"/>
                  </a:lnTo>
                  <a:lnTo>
                    <a:pt x="472" y="109"/>
                  </a:lnTo>
                  <a:lnTo>
                    <a:pt x="469" y="96"/>
                  </a:lnTo>
                  <a:lnTo>
                    <a:pt x="469" y="85"/>
                  </a:lnTo>
                  <a:lnTo>
                    <a:pt x="468" y="72"/>
                  </a:lnTo>
                  <a:lnTo>
                    <a:pt x="468" y="64"/>
                  </a:lnTo>
                  <a:lnTo>
                    <a:pt x="465" y="51"/>
                  </a:lnTo>
                  <a:lnTo>
                    <a:pt x="465" y="43"/>
                  </a:lnTo>
                  <a:lnTo>
                    <a:pt x="466" y="33"/>
                  </a:lnTo>
                  <a:lnTo>
                    <a:pt x="470" y="25"/>
                  </a:lnTo>
                  <a:lnTo>
                    <a:pt x="475" y="16"/>
                  </a:lnTo>
                  <a:lnTo>
                    <a:pt x="483" y="11"/>
                  </a:lnTo>
                  <a:lnTo>
                    <a:pt x="494" y="7"/>
                  </a:lnTo>
                  <a:lnTo>
                    <a:pt x="510" y="4"/>
                  </a:lnTo>
                  <a:lnTo>
                    <a:pt x="512" y="8"/>
                  </a:lnTo>
                  <a:lnTo>
                    <a:pt x="512" y="12"/>
                  </a:lnTo>
                  <a:lnTo>
                    <a:pt x="512" y="14"/>
                  </a:lnTo>
                  <a:lnTo>
                    <a:pt x="515" y="18"/>
                  </a:lnTo>
                  <a:lnTo>
                    <a:pt x="515" y="21"/>
                  </a:lnTo>
                  <a:lnTo>
                    <a:pt x="518" y="25"/>
                  </a:lnTo>
                  <a:lnTo>
                    <a:pt x="522" y="25"/>
                  </a:lnTo>
                  <a:lnTo>
                    <a:pt x="526" y="25"/>
                  </a:lnTo>
                  <a:lnTo>
                    <a:pt x="530" y="25"/>
                  </a:lnTo>
                  <a:lnTo>
                    <a:pt x="535" y="11"/>
                  </a:lnTo>
                  <a:lnTo>
                    <a:pt x="542" y="4"/>
                  </a:lnTo>
                  <a:lnTo>
                    <a:pt x="546" y="0"/>
                  </a:lnTo>
                  <a:lnTo>
                    <a:pt x="553" y="0"/>
                  </a:lnTo>
                  <a:lnTo>
                    <a:pt x="557" y="0"/>
                  </a:lnTo>
                  <a:lnTo>
                    <a:pt x="561" y="4"/>
                  </a:lnTo>
                  <a:lnTo>
                    <a:pt x="565" y="9"/>
                  </a:lnTo>
                  <a:lnTo>
                    <a:pt x="570" y="18"/>
                  </a:lnTo>
                  <a:lnTo>
                    <a:pt x="570" y="26"/>
                  </a:lnTo>
                  <a:lnTo>
                    <a:pt x="574" y="35"/>
                  </a:lnTo>
                  <a:lnTo>
                    <a:pt x="574" y="43"/>
                  </a:lnTo>
                  <a:lnTo>
                    <a:pt x="578" y="56"/>
                  </a:lnTo>
                  <a:lnTo>
                    <a:pt x="578" y="64"/>
                  </a:lnTo>
                  <a:lnTo>
                    <a:pt x="582" y="72"/>
                  </a:lnTo>
                  <a:lnTo>
                    <a:pt x="582" y="79"/>
                  </a:lnTo>
                  <a:lnTo>
                    <a:pt x="586" y="88"/>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8" name="Freeform 152"/>
            <p:cNvSpPr>
              <a:spLocks/>
            </p:cNvSpPr>
            <p:nvPr/>
          </p:nvSpPr>
          <p:spPr bwMode="auto">
            <a:xfrm>
              <a:off x="4514" y="2794"/>
              <a:ext cx="107" cy="35"/>
            </a:xfrm>
            <a:custGeom>
              <a:avLst/>
              <a:gdLst>
                <a:gd name="T0" fmla="*/ 107 w 107"/>
                <a:gd name="T1" fmla="*/ 21 h 35"/>
                <a:gd name="T2" fmla="*/ 99 w 107"/>
                <a:gd name="T3" fmla="*/ 21 h 35"/>
                <a:gd name="T4" fmla="*/ 91 w 107"/>
                <a:gd name="T5" fmla="*/ 21 h 35"/>
                <a:gd name="T6" fmla="*/ 82 w 107"/>
                <a:gd name="T7" fmla="*/ 21 h 35"/>
                <a:gd name="T8" fmla="*/ 78 w 107"/>
                <a:gd name="T9" fmla="*/ 25 h 35"/>
                <a:gd name="T10" fmla="*/ 70 w 107"/>
                <a:gd name="T11" fmla="*/ 25 h 35"/>
                <a:gd name="T12" fmla="*/ 64 w 107"/>
                <a:gd name="T13" fmla="*/ 26 h 35"/>
                <a:gd name="T14" fmla="*/ 56 w 107"/>
                <a:gd name="T15" fmla="*/ 26 h 35"/>
                <a:gd name="T16" fmla="*/ 51 w 107"/>
                <a:gd name="T17" fmla="*/ 30 h 35"/>
                <a:gd name="T18" fmla="*/ 43 w 107"/>
                <a:gd name="T19" fmla="*/ 30 h 35"/>
                <a:gd name="T20" fmla="*/ 36 w 107"/>
                <a:gd name="T21" fmla="*/ 30 h 35"/>
                <a:gd name="T22" fmla="*/ 28 w 107"/>
                <a:gd name="T23" fmla="*/ 30 h 35"/>
                <a:gd name="T24" fmla="*/ 23 w 107"/>
                <a:gd name="T25" fmla="*/ 32 h 35"/>
                <a:gd name="T26" fmla="*/ 15 w 107"/>
                <a:gd name="T27" fmla="*/ 32 h 35"/>
                <a:gd name="T28" fmla="*/ 11 w 107"/>
                <a:gd name="T29" fmla="*/ 32 h 35"/>
                <a:gd name="T30" fmla="*/ 5 w 107"/>
                <a:gd name="T31" fmla="*/ 32 h 35"/>
                <a:gd name="T32" fmla="*/ 1 w 107"/>
                <a:gd name="T33" fmla="*/ 35 h 35"/>
                <a:gd name="T34" fmla="*/ 0 w 107"/>
                <a:gd name="T35" fmla="*/ 30 h 35"/>
                <a:gd name="T36" fmla="*/ 0 w 107"/>
                <a:gd name="T37" fmla="*/ 26 h 35"/>
                <a:gd name="T38" fmla="*/ 0 w 107"/>
                <a:gd name="T39" fmla="*/ 22 h 35"/>
                <a:gd name="T40" fmla="*/ 1 w 107"/>
                <a:gd name="T41" fmla="*/ 19 h 35"/>
                <a:gd name="T42" fmla="*/ 1 w 107"/>
                <a:gd name="T43" fmla="*/ 15 h 35"/>
                <a:gd name="T44" fmla="*/ 4 w 107"/>
                <a:gd name="T45" fmla="*/ 14 h 35"/>
                <a:gd name="T46" fmla="*/ 5 w 107"/>
                <a:gd name="T47" fmla="*/ 9 h 35"/>
                <a:gd name="T48" fmla="*/ 9 w 107"/>
                <a:gd name="T49" fmla="*/ 9 h 35"/>
                <a:gd name="T50" fmla="*/ 9 w 107"/>
                <a:gd name="T51" fmla="*/ 5 h 35"/>
                <a:gd name="T52" fmla="*/ 14 w 107"/>
                <a:gd name="T53" fmla="*/ 5 h 35"/>
                <a:gd name="T54" fmla="*/ 16 w 107"/>
                <a:gd name="T55" fmla="*/ 2 h 35"/>
                <a:gd name="T56" fmla="*/ 21 w 107"/>
                <a:gd name="T57" fmla="*/ 2 h 35"/>
                <a:gd name="T58" fmla="*/ 22 w 107"/>
                <a:gd name="T59" fmla="*/ 0 h 35"/>
                <a:gd name="T60" fmla="*/ 26 w 107"/>
                <a:gd name="T61" fmla="*/ 0 h 35"/>
                <a:gd name="T62" fmla="*/ 30 w 107"/>
                <a:gd name="T63" fmla="*/ 0 h 35"/>
                <a:gd name="T64" fmla="*/ 35 w 107"/>
                <a:gd name="T65" fmla="*/ 0 h 35"/>
                <a:gd name="T66" fmla="*/ 107 w 107"/>
                <a:gd name="T67" fmla="*/ 8 h 35"/>
                <a:gd name="T68" fmla="*/ 107 w 107"/>
                <a:gd name="T69" fmla="*/ 21 h 35"/>
                <a:gd name="T70" fmla="*/ 107 w 107"/>
                <a:gd name="T71" fmla="*/ 21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7"/>
                <a:gd name="T109" fmla="*/ 0 h 35"/>
                <a:gd name="T110" fmla="*/ 107 w 107"/>
                <a:gd name="T111" fmla="*/ 35 h 3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7" h="35">
                  <a:moveTo>
                    <a:pt x="107" y="21"/>
                  </a:moveTo>
                  <a:lnTo>
                    <a:pt x="99" y="21"/>
                  </a:lnTo>
                  <a:lnTo>
                    <a:pt x="91" y="21"/>
                  </a:lnTo>
                  <a:lnTo>
                    <a:pt x="82" y="21"/>
                  </a:lnTo>
                  <a:lnTo>
                    <a:pt x="78" y="25"/>
                  </a:lnTo>
                  <a:lnTo>
                    <a:pt x="70" y="25"/>
                  </a:lnTo>
                  <a:lnTo>
                    <a:pt x="64" y="26"/>
                  </a:lnTo>
                  <a:lnTo>
                    <a:pt x="56" y="26"/>
                  </a:lnTo>
                  <a:lnTo>
                    <a:pt x="51" y="30"/>
                  </a:lnTo>
                  <a:lnTo>
                    <a:pt x="43" y="30"/>
                  </a:lnTo>
                  <a:lnTo>
                    <a:pt x="36" y="30"/>
                  </a:lnTo>
                  <a:lnTo>
                    <a:pt x="28" y="30"/>
                  </a:lnTo>
                  <a:lnTo>
                    <a:pt x="23" y="32"/>
                  </a:lnTo>
                  <a:lnTo>
                    <a:pt x="15" y="32"/>
                  </a:lnTo>
                  <a:lnTo>
                    <a:pt x="11" y="32"/>
                  </a:lnTo>
                  <a:lnTo>
                    <a:pt x="5" y="32"/>
                  </a:lnTo>
                  <a:lnTo>
                    <a:pt x="1" y="35"/>
                  </a:lnTo>
                  <a:lnTo>
                    <a:pt x="0" y="30"/>
                  </a:lnTo>
                  <a:lnTo>
                    <a:pt x="0" y="26"/>
                  </a:lnTo>
                  <a:lnTo>
                    <a:pt x="0" y="22"/>
                  </a:lnTo>
                  <a:lnTo>
                    <a:pt x="1" y="19"/>
                  </a:lnTo>
                  <a:lnTo>
                    <a:pt x="1" y="15"/>
                  </a:lnTo>
                  <a:lnTo>
                    <a:pt x="4" y="14"/>
                  </a:lnTo>
                  <a:lnTo>
                    <a:pt x="5" y="9"/>
                  </a:lnTo>
                  <a:lnTo>
                    <a:pt x="9" y="9"/>
                  </a:lnTo>
                  <a:lnTo>
                    <a:pt x="9" y="5"/>
                  </a:lnTo>
                  <a:lnTo>
                    <a:pt x="14" y="5"/>
                  </a:lnTo>
                  <a:lnTo>
                    <a:pt x="16" y="2"/>
                  </a:lnTo>
                  <a:lnTo>
                    <a:pt x="21" y="2"/>
                  </a:lnTo>
                  <a:lnTo>
                    <a:pt x="22" y="0"/>
                  </a:lnTo>
                  <a:lnTo>
                    <a:pt x="26" y="0"/>
                  </a:lnTo>
                  <a:lnTo>
                    <a:pt x="30" y="0"/>
                  </a:lnTo>
                  <a:lnTo>
                    <a:pt x="35" y="0"/>
                  </a:lnTo>
                  <a:lnTo>
                    <a:pt x="107" y="8"/>
                  </a:lnTo>
                  <a:lnTo>
                    <a:pt x="107" y="21"/>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09" name="Freeform 153"/>
            <p:cNvSpPr>
              <a:spLocks/>
            </p:cNvSpPr>
            <p:nvPr/>
          </p:nvSpPr>
          <p:spPr bwMode="auto">
            <a:xfrm>
              <a:off x="5245" y="2837"/>
              <a:ext cx="16" cy="12"/>
            </a:xfrm>
            <a:custGeom>
              <a:avLst/>
              <a:gdLst>
                <a:gd name="T0" fmla="*/ 13 w 16"/>
                <a:gd name="T1" fmla="*/ 0 h 12"/>
                <a:gd name="T2" fmla="*/ 13 w 16"/>
                <a:gd name="T3" fmla="*/ 0 h 12"/>
                <a:gd name="T4" fmla="*/ 13 w 16"/>
                <a:gd name="T5" fmla="*/ 0 h 12"/>
                <a:gd name="T6" fmla="*/ 13 w 16"/>
                <a:gd name="T7" fmla="*/ 0 h 12"/>
                <a:gd name="T8" fmla="*/ 16 w 16"/>
                <a:gd name="T9" fmla="*/ 3 h 12"/>
                <a:gd name="T10" fmla="*/ 16 w 16"/>
                <a:gd name="T11" fmla="*/ 3 h 12"/>
                <a:gd name="T12" fmla="*/ 16 w 16"/>
                <a:gd name="T13" fmla="*/ 3 h 12"/>
                <a:gd name="T14" fmla="*/ 16 w 16"/>
                <a:gd name="T15" fmla="*/ 3 h 12"/>
                <a:gd name="T16" fmla="*/ 16 w 16"/>
                <a:gd name="T17" fmla="*/ 7 h 12"/>
                <a:gd name="T18" fmla="*/ 13 w 16"/>
                <a:gd name="T19" fmla="*/ 7 h 12"/>
                <a:gd name="T20" fmla="*/ 13 w 16"/>
                <a:gd name="T21" fmla="*/ 7 h 12"/>
                <a:gd name="T22" fmla="*/ 13 w 16"/>
                <a:gd name="T23" fmla="*/ 7 h 12"/>
                <a:gd name="T24" fmla="*/ 13 w 16"/>
                <a:gd name="T25" fmla="*/ 10 h 12"/>
                <a:gd name="T26" fmla="*/ 13 w 16"/>
                <a:gd name="T27" fmla="*/ 10 h 12"/>
                <a:gd name="T28" fmla="*/ 13 w 16"/>
                <a:gd name="T29" fmla="*/ 10 h 12"/>
                <a:gd name="T30" fmla="*/ 13 w 16"/>
                <a:gd name="T31" fmla="*/ 10 h 12"/>
                <a:gd name="T32" fmla="*/ 13 w 16"/>
                <a:gd name="T33" fmla="*/ 12 h 12"/>
                <a:gd name="T34" fmla="*/ 0 w 16"/>
                <a:gd name="T35" fmla="*/ 12 h 12"/>
                <a:gd name="T36" fmla="*/ 0 w 16"/>
                <a:gd name="T37" fmla="*/ 0 h 12"/>
                <a:gd name="T38" fmla="*/ 13 w 16"/>
                <a:gd name="T39" fmla="*/ 0 h 12"/>
                <a:gd name="T40" fmla="*/ 13 w 16"/>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2"/>
                <a:gd name="T65" fmla="*/ 16 w 16"/>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2">
                  <a:moveTo>
                    <a:pt x="13" y="0"/>
                  </a:moveTo>
                  <a:lnTo>
                    <a:pt x="13" y="0"/>
                  </a:lnTo>
                  <a:lnTo>
                    <a:pt x="16" y="3"/>
                  </a:lnTo>
                  <a:lnTo>
                    <a:pt x="16" y="7"/>
                  </a:lnTo>
                  <a:lnTo>
                    <a:pt x="13" y="7"/>
                  </a:lnTo>
                  <a:lnTo>
                    <a:pt x="13" y="10"/>
                  </a:lnTo>
                  <a:lnTo>
                    <a:pt x="13" y="12"/>
                  </a:lnTo>
                  <a:lnTo>
                    <a:pt x="0" y="12"/>
                  </a:lnTo>
                  <a:lnTo>
                    <a:pt x="0" y="0"/>
                  </a:lnTo>
                  <a:lnTo>
                    <a:pt x="13" y="0"/>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0" name="Freeform 154"/>
            <p:cNvSpPr>
              <a:spLocks/>
            </p:cNvSpPr>
            <p:nvPr/>
          </p:nvSpPr>
          <p:spPr bwMode="auto">
            <a:xfrm>
              <a:off x="4901" y="2841"/>
              <a:ext cx="14" cy="34"/>
            </a:xfrm>
            <a:custGeom>
              <a:avLst/>
              <a:gdLst>
                <a:gd name="T0" fmla="*/ 13 w 14"/>
                <a:gd name="T1" fmla="*/ 34 h 34"/>
                <a:gd name="T2" fmla="*/ 8 w 14"/>
                <a:gd name="T3" fmla="*/ 29 h 34"/>
                <a:gd name="T4" fmla="*/ 8 w 14"/>
                <a:gd name="T5" fmla="*/ 29 h 34"/>
                <a:gd name="T6" fmla="*/ 6 w 14"/>
                <a:gd name="T7" fmla="*/ 25 h 34"/>
                <a:gd name="T8" fmla="*/ 6 w 14"/>
                <a:gd name="T9" fmla="*/ 25 h 34"/>
                <a:gd name="T10" fmla="*/ 2 w 14"/>
                <a:gd name="T11" fmla="*/ 21 h 34"/>
                <a:gd name="T12" fmla="*/ 2 w 14"/>
                <a:gd name="T13" fmla="*/ 21 h 34"/>
                <a:gd name="T14" fmla="*/ 2 w 14"/>
                <a:gd name="T15" fmla="*/ 17 h 34"/>
                <a:gd name="T16" fmla="*/ 2 w 14"/>
                <a:gd name="T17" fmla="*/ 17 h 34"/>
                <a:gd name="T18" fmla="*/ 0 w 14"/>
                <a:gd name="T19" fmla="*/ 13 h 34"/>
                <a:gd name="T20" fmla="*/ 0 w 14"/>
                <a:gd name="T21" fmla="*/ 11 h 34"/>
                <a:gd name="T22" fmla="*/ 0 w 14"/>
                <a:gd name="T23" fmla="*/ 7 h 34"/>
                <a:gd name="T24" fmla="*/ 0 w 14"/>
                <a:gd name="T25" fmla="*/ 7 h 34"/>
                <a:gd name="T26" fmla="*/ 0 w 14"/>
                <a:gd name="T27" fmla="*/ 3 h 34"/>
                <a:gd name="T28" fmla="*/ 3 w 14"/>
                <a:gd name="T29" fmla="*/ 3 h 34"/>
                <a:gd name="T30" fmla="*/ 4 w 14"/>
                <a:gd name="T31" fmla="*/ 0 h 34"/>
                <a:gd name="T32" fmla="*/ 8 w 14"/>
                <a:gd name="T33" fmla="*/ 0 h 34"/>
                <a:gd name="T34" fmla="*/ 8 w 14"/>
                <a:gd name="T35" fmla="*/ 0 h 34"/>
                <a:gd name="T36" fmla="*/ 8 w 14"/>
                <a:gd name="T37" fmla="*/ 2 h 34"/>
                <a:gd name="T38" fmla="*/ 8 w 14"/>
                <a:gd name="T39" fmla="*/ 2 h 34"/>
                <a:gd name="T40" fmla="*/ 8 w 14"/>
                <a:gd name="T41" fmla="*/ 6 h 34"/>
                <a:gd name="T42" fmla="*/ 8 w 14"/>
                <a:gd name="T43" fmla="*/ 6 h 34"/>
                <a:gd name="T44" fmla="*/ 8 w 14"/>
                <a:gd name="T45" fmla="*/ 10 h 34"/>
                <a:gd name="T46" fmla="*/ 8 w 14"/>
                <a:gd name="T47" fmla="*/ 10 h 34"/>
                <a:gd name="T48" fmla="*/ 13 w 14"/>
                <a:gd name="T49" fmla="*/ 14 h 34"/>
                <a:gd name="T50" fmla="*/ 13 w 14"/>
                <a:gd name="T51" fmla="*/ 14 h 34"/>
                <a:gd name="T52" fmla="*/ 13 w 14"/>
                <a:gd name="T53" fmla="*/ 18 h 34"/>
                <a:gd name="T54" fmla="*/ 13 w 14"/>
                <a:gd name="T55" fmla="*/ 18 h 34"/>
                <a:gd name="T56" fmla="*/ 14 w 14"/>
                <a:gd name="T57" fmla="*/ 22 h 34"/>
                <a:gd name="T58" fmla="*/ 13 w 14"/>
                <a:gd name="T59" fmla="*/ 22 h 34"/>
                <a:gd name="T60" fmla="*/ 13 w 14"/>
                <a:gd name="T61" fmla="*/ 27 h 34"/>
                <a:gd name="T62" fmla="*/ 13 w 14"/>
                <a:gd name="T63" fmla="*/ 29 h 34"/>
                <a:gd name="T64" fmla="*/ 13 w 14"/>
                <a:gd name="T65" fmla="*/ 34 h 34"/>
                <a:gd name="T66" fmla="*/ 13 w 14"/>
                <a:gd name="T67" fmla="*/ 34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
                <a:gd name="T103" fmla="*/ 0 h 34"/>
                <a:gd name="T104" fmla="*/ 14 w 1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 h="34">
                  <a:moveTo>
                    <a:pt x="13" y="34"/>
                  </a:moveTo>
                  <a:lnTo>
                    <a:pt x="8" y="29"/>
                  </a:lnTo>
                  <a:lnTo>
                    <a:pt x="6" y="25"/>
                  </a:lnTo>
                  <a:lnTo>
                    <a:pt x="2" y="21"/>
                  </a:lnTo>
                  <a:lnTo>
                    <a:pt x="2" y="17"/>
                  </a:lnTo>
                  <a:lnTo>
                    <a:pt x="0" y="13"/>
                  </a:lnTo>
                  <a:lnTo>
                    <a:pt x="0" y="11"/>
                  </a:lnTo>
                  <a:lnTo>
                    <a:pt x="0" y="7"/>
                  </a:lnTo>
                  <a:lnTo>
                    <a:pt x="0" y="3"/>
                  </a:lnTo>
                  <a:lnTo>
                    <a:pt x="3" y="3"/>
                  </a:lnTo>
                  <a:lnTo>
                    <a:pt x="4" y="0"/>
                  </a:lnTo>
                  <a:lnTo>
                    <a:pt x="8" y="0"/>
                  </a:lnTo>
                  <a:lnTo>
                    <a:pt x="8" y="2"/>
                  </a:lnTo>
                  <a:lnTo>
                    <a:pt x="8" y="6"/>
                  </a:lnTo>
                  <a:lnTo>
                    <a:pt x="8" y="10"/>
                  </a:lnTo>
                  <a:lnTo>
                    <a:pt x="13" y="14"/>
                  </a:lnTo>
                  <a:lnTo>
                    <a:pt x="13" y="18"/>
                  </a:lnTo>
                  <a:lnTo>
                    <a:pt x="14" y="22"/>
                  </a:lnTo>
                  <a:lnTo>
                    <a:pt x="13" y="22"/>
                  </a:lnTo>
                  <a:lnTo>
                    <a:pt x="13" y="27"/>
                  </a:lnTo>
                  <a:lnTo>
                    <a:pt x="13" y="29"/>
                  </a:lnTo>
                  <a:lnTo>
                    <a:pt x="13" y="34"/>
                  </a:lnTo>
                  <a:close/>
                </a:path>
              </a:pathLst>
            </a:custGeom>
            <a:solidFill>
              <a:srgbClr val="336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1" name="Freeform 155"/>
            <p:cNvSpPr>
              <a:spLocks/>
            </p:cNvSpPr>
            <p:nvPr/>
          </p:nvSpPr>
          <p:spPr bwMode="auto">
            <a:xfrm>
              <a:off x="5373" y="2844"/>
              <a:ext cx="30" cy="26"/>
            </a:xfrm>
            <a:custGeom>
              <a:avLst/>
              <a:gdLst>
                <a:gd name="T0" fmla="*/ 30 w 30"/>
                <a:gd name="T1" fmla="*/ 5 h 26"/>
                <a:gd name="T2" fmla="*/ 26 w 30"/>
                <a:gd name="T3" fmla="*/ 5 h 26"/>
                <a:gd name="T4" fmla="*/ 26 w 30"/>
                <a:gd name="T5" fmla="*/ 7 h 26"/>
                <a:gd name="T6" fmla="*/ 25 w 30"/>
                <a:gd name="T7" fmla="*/ 7 h 26"/>
                <a:gd name="T8" fmla="*/ 25 w 30"/>
                <a:gd name="T9" fmla="*/ 11 h 26"/>
                <a:gd name="T10" fmla="*/ 20 w 30"/>
                <a:gd name="T11" fmla="*/ 11 h 26"/>
                <a:gd name="T12" fmla="*/ 20 w 30"/>
                <a:gd name="T13" fmla="*/ 12 h 26"/>
                <a:gd name="T14" fmla="*/ 20 w 30"/>
                <a:gd name="T15" fmla="*/ 12 h 26"/>
                <a:gd name="T16" fmla="*/ 20 w 30"/>
                <a:gd name="T17" fmla="*/ 17 h 26"/>
                <a:gd name="T18" fmla="*/ 16 w 30"/>
                <a:gd name="T19" fmla="*/ 17 h 26"/>
                <a:gd name="T20" fmla="*/ 16 w 30"/>
                <a:gd name="T21" fmla="*/ 17 h 26"/>
                <a:gd name="T22" fmla="*/ 16 w 30"/>
                <a:gd name="T23" fmla="*/ 17 h 26"/>
                <a:gd name="T24" fmla="*/ 16 w 30"/>
                <a:gd name="T25" fmla="*/ 21 h 26"/>
                <a:gd name="T26" fmla="*/ 14 w 30"/>
                <a:gd name="T27" fmla="*/ 21 h 26"/>
                <a:gd name="T28" fmla="*/ 14 w 30"/>
                <a:gd name="T29" fmla="*/ 22 h 26"/>
                <a:gd name="T30" fmla="*/ 14 w 30"/>
                <a:gd name="T31" fmla="*/ 22 h 26"/>
                <a:gd name="T32" fmla="*/ 14 w 30"/>
                <a:gd name="T33" fmla="*/ 26 h 26"/>
                <a:gd name="T34" fmla="*/ 1 w 30"/>
                <a:gd name="T35" fmla="*/ 26 h 26"/>
                <a:gd name="T36" fmla="*/ 0 w 30"/>
                <a:gd name="T37" fmla="*/ 22 h 26"/>
                <a:gd name="T38" fmla="*/ 0 w 30"/>
                <a:gd name="T39" fmla="*/ 18 h 26"/>
                <a:gd name="T40" fmla="*/ 0 w 30"/>
                <a:gd name="T41" fmla="*/ 14 h 26"/>
                <a:gd name="T42" fmla="*/ 1 w 30"/>
                <a:gd name="T43" fmla="*/ 14 h 26"/>
                <a:gd name="T44" fmla="*/ 1 w 30"/>
                <a:gd name="T45" fmla="*/ 10 h 26"/>
                <a:gd name="T46" fmla="*/ 4 w 30"/>
                <a:gd name="T47" fmla="*/ 10 h 26"/>
                <a:gd name="T48" fmla="*/ 4 w 30"/>
                <a:gd name="T49" fmla="*/ 5 h 26"/>
                <a:gd name="T50" fmla="*/ 8 w 30"/>
                <a:gd name="T51" fmla="*/ 5 h 26"/>
                <a:gd name="T52" fmla="*/ 8 w 30"/>
                <a:gd name="T53" fmla="*/ 1 h 26"/>
                <a:gd name="T54" fmla="*/ 12 w 30"/>
                <a:gd name="T55" fmla="*/ 1 h 26"/>
                <a:gd name="T56" fmla="*/ 14 w 30"/>
                <a:gd name="T57" fmla="*/ 0 h 26"/>
                <a:gd name="T58" fmla="*/ 18 w 30"/>
                <a:gd name="T59" fmla="*/ 0 h 26"/>
                <a:gd name="T60" fmla="*/ 18 w 30"/>
                <a:gd name="T61" fmla="*/ 0 h 26"/>
                <a:gd name="T62" fmla="*/ 22 w 30"/>
                <a:gd name="T63" fmla="*/ 0 h 26"/>
                <a:gd name="T64" fmla="*/ 26 w 30"/>
                <a:gd name="T65" fmla="*/ 1 h 26"/>
                <a:gd name="T66" fmla="*/ 30 w 30"/>
                <a:gd name="T67" fmla="*/ 5 h 26"/>
                <a:gd name="T68" fmla="*/ 30 w 30"/>
                <a:gd name="T69" fmla="*/ 5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
                <a:gd name="T106" fmla="*/ 0 h 26"/>
                <a:gd name="T107" fmla="*/ 30 w 30"/>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 h="26">
                  <a:moveTo>
                    <a:pt x="30" y="5"/>
                  </a:moveTo>
                  <a:lnTo>
                    <a:pt x="26" y="5"/>
                  </a:lnTo>
                  <a:lnTo>
                    <a:pt x="26" y="7"/>
                  </a:lnTo>
                  <a:lnTo>
                    <a:pt x="25" y="7"/>
                  </a:lnTo>
                  <a:lnTo>
                    <a:pt x="25" y="11"/>
                  </a:lnTo>
                  <a:lnTo>
                    <a:pt x="20" y="11"/>
                  </a:lnTo>
                  <a:lnTo>
                    <a:pt x="20" y="12"/>
                  </a:lnTo>
                  <a:lnTo>
                    <a:pt x="20" y="17"/>
                  </a:lnTo>
                  <a:lnTo>
                    <a:pt x="16" y="17"/>
                  </a:lnTo>
                  <a:lnTo>
                    <a:pt x="16" y="21"/>
                  </a:lnTo>
                  <a:lnTo>
                    <a:pt x="14" y="21"/>
                  </a:lnTo>
                  <a:lnTo>
                    <a:pt x="14" y="22"/>
                  </a:lnTo>
                  <a:lnTo>
                    <a:pt x="14" y="26"/>
                  </a:lnTo>
                  <a:lnTo>
                    <a:pt x="1" y="26"/>
                  </a:lnTo>
                  <a:lnTo>
                    <a:pt x="0" y="22"/>
                  </a:lnTo>
                  <a:lnTo>
                    <a:pt x="0" y="18"/>
                  </a:lnTo>
                  <a:lnTo>
                    <a:pt x="0" y="14"/>
                  </a:lnTo>
                  <a:lnTo>
                    <a:pt x="1" y="14"/>
                  </a:lnTo>
                  <a:lnTo>
                    <a:pt x="1" y="10"/>
                  </a:lnTo>
                  <a:lnTo>
                    <a:pt x="4" y="10"/>
                  </a:lnTo>
                  <a:lnTo>
                    <a:pt x="4" y="5"/>
                  </a:lnTo>
                  <a:lnTo>
                    <a:pt x="8" y="5"/>
                  </a:lnTo>
                  <a:lnTo>
                    <a:pt x="8" y="1"/>
                  </a:lnTo>
                  <a:lnTo>
                    <a:pt x="12" y="1"/>
                  </a:lnTo>
                  <a:lnTo>
                    <a:pt x="14" y="0"/>
                  </a:lnTo>
                  <a:lnTo>
                    <a:pt x="18" y="0"/>
                  </a:lnTo>
                  <a:lnTo>
                    <a:pt x="22" y="0"/>
                  </a:lnTo>
                  <a:lnTo>
                    <a:pt x="26" y="1"/>
                  </a:lnTo>
                  <a:lnTo>
                    <a:pt x="30" y="5"/>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2" name="Freeform 156"/>
            <p:cNvSpPr>
              <a:spLocks/>
            </p:cNvSpPr>
            <p:nvPr/>
          </p:nvSpPr>
          <p:spPr bwMode="auto">
            <a:xfrm>
              <a:off x="3974" y="2876"/>
              <a:ext cx="60" cy="76"/>
            </a:xfrm>
            <a:custGeom>
              <a:avLst/>
              <a:gdLst>
                <a:gd name="T0" fmla="*/ 60 w 60"/>
                <a:gd name="T1" fmla="*/ 3 h 76"/>
                <a:gd name="T2" fmla="*/ 39 w 60"/>
                <a:gd name="T3" fmla="*/ 36 h 76"/>
                <a:gd name="T4" fmla="*/ 56 w 60"/>
                <a:gd name="T5" fmla="*/ 49 h 76"/>
                <a:gd name="T6" fmla="*/ 51 w 60"/>
                <a:gd name="T7" fmla="*/ 49 h 76"/>
                <a:gd name="T8" fmla="*/ 51 w 60"/>
                <a:gd name="T9" fmla="*/ 53 h 76"/>
                <a:gd name="T10" fmla="*/ 47 w 60"/>
                <a:gd name="T11" fmla="*/ 53 h 76"/>
                <a:gd name="T12" fmla="*/ 47 w 60"/>
                <a:gd name="T13" fmla="*/ 57 h 76"/>
                <a:gd name="T14" fmla="*/ 43 w 60"/>
                <a:gd name="T15" fmla="*/ 57 h 76"/>
                <a:gd name="T16" fmla="*/ 43 w 60"/>
                <a:gd name="T17" fmla="*/ 62 h 76"/>
                <a:gd name="T18" fmla="*/ 39 w 60"/>
                <a:gd name="T19" fmla="*/ 62 h 76"/>
                <a:gd name="T20" fmla="*/ 39 w 60"/>
                <a:gd name="T21" fmla="*/ 66 h 76"/>
                <a:gd name="T22" fmla="*/ 35 w 60"/>
                <a:gd name="T23" fmla="*/ 66 h 76"/>
                <a:gd name="T24" fmla="*/ 30 w 60"/>
                <a:gd name="T25" fmla="*/ 67 h 76"/>
                <a:gd name="T26" fmla="*/ 26 w 60"/>
                <a:gd name="T27" fmla="*/ 67 h 76"/>
                <a:gd name="T28" fmla="*/ 26 w 60"/>
                <a:gd name="T29" fmla="*/ 71 h 76"/>
                <a:gd name="T30" fmla="*/ 22 w 60"/>
                <a:gd name="T31" fmla="*/ 71 h 76"/>
                <a:gd name="T32" fmla="*/ 22 w 60"/>
                <a:gd name="T33" fmla="*/ 73 h 76"/>
                <a:gd name="T34" fmla="*/ 18 w 60"/>
                <a:gd name="T35" fmla="*/ 73 h 76"/>
                <a:gd name="T36" fmla="*/ 18 w 60"/>
                <a:gd name="T37" fmla="*/ 76 h 76"/>
                <a:gd name="T38" fmla="*/ 14 w 60"/>
                <a:gd name="T39" fmla="*/ 71 h 76"/>
                <a:gd name="T40" fmla="*/ 11 w 60"/>
                <a:gd name="T41" fmla="*/ 71 h 76"/>
                <a:gd name="T42" fmla="*/ 7 w 60"/>
                <a:gd name="T43" fmla="*/ 67 h 76"/>
                <a:gd name="T44" fmla="*/ 7 w 60"/>
                <a:gd name="T45" fmla="*/ 67 h 76"/>
                <a:gd name="T46" fmla="*/ 2 w 60"/>
                <a:gd name="T47" fmla="*/ 63 h 76"/>
                <a:gd name="T48" fmla="*/ 2 w 60"/>
                <a:gd name="T49" fmla="*/ 59 h 76"/>
                <a:gd name="T50" fmla="*/ 1 w 60"/>
                <a:gd name="T51" fmla="*/ 55 h 76"/>
                <a:gd name="T52" fmla="*/ 1 w 60"/>
                <a:gd name="T53" fmla="*/ 55 h 76"/>
                <a:gd name="T54" fmla="*/ 0 w 60"/>
                <a:gd name="T55" fmla="*/ 50 h 76"/>
                <a:gd name="T56" fmla="*/ 0 w 60"/>
                <a:gd name="T57" fmla="*/ 46 h 76"/>
                <a:gd name="T58" fmla="*/ 0 w 60"/>
                <a:gd name="T59" fmla="*/ 42 h 76"/>
                <a:gd name="T60" fmla="*/ 0 w 60"/>
                <a:gd name="T61" fmla="*/ 41 h 76"/>
                <a:gd name="T62" fmla="*/ 0 w 60"/>
                <a:gd name="T63" fmla="*/ 36 h 76"/>
                <a:gd name="T64" fmla="*/ 1 w 60"/>
                <a:gd name="T65" fmla="*/ 32 h 76"/>
                <a:gd name="T66" fmla="*/ 1 w 60"/>
                <a:gd name="T67" fmla="*/ 28 h 76"/>
                <a:gd name="T68" fmla="*/ 5 w 60"/>
                <a:gd name="T69" fmla="*/ 28 h 76"/>
                <a:gd name="T70" fmla="*/ 5 w 60"/>
                <a:gd name="T71" fmla="*/ 24 h 76"/>
                <a:gd name="T72" fmla="*/ 9 w 60"/>
                <a:gd name="T73" fmla="*/ 20 h 76"/>
                <a:gd name="T74" fmla="*/ 11 w 60"/>
                <a:gd name="T75" fmla="*/ 15 h 76"/>
                <a:gd name="T76" fmla="*/ 15 w 60"/>
                <a:gd name="T77" fmla="*/ 15 h 76"/>
                <a:gd name="T78" fmla="*/ 15 w 60"/>
                <a:gd name="T79" fmla="*/ 11 h 76"/>
                <a:gd name="T80" fmla="*/ 19 w 60"/>
                <a:gd name="T81" fmla="*/ 11 h 76"/>
                <a:gd name="T82" fmla="*/ 23 w 60"/>
                <a:gd name="T83" fmla="*/ 7 h 76"/>
                <a:gd name="T84" fmla="*/ 28 w 60"/>
                <a:gd name="T85" fmla="*/ 7 h 76"/>
                <a:gd name="T86" fmla="*/ 30 w 60"/>
                <a:gd name="T87" fmla="*/ 3 h 76"/>
                <a:gd name="T88" fmla="*/ 35 w 60"/>
                <a:gd name="T89" fmla="*/ 3 h 76"/>
                <a:gd name="T90" fmla="*/ 39 w 60"/>
                <a:gd name="T91" fmla="*/ 0 h 76"/>
                <a:gd name="T92" fmla="*/ 43 w 60"/>
                <a:gd name="T93" fmla="*/ 0 h 76"/>
                <a:gd name="T94" fmla="*/ 47 w 60"/>
                <a:gd name="T95" fmla="*/ 0 h 76"/>
                <a:gd name="T96" fmla="*/ 51 w 60"/>
                <a:gd name="T97" fmla="*/ 0 h 76"/>
                <a:gd name="T98" fmla="*/ 56 w 60"/>
                <a:gd name="T99" fmla="*/ 0 h 76"/>
                <a:gd name="T100" fmla="*/ 60 w 60"/>
                <a:gd name="T101" fmla="*/ 3 h 76"/>
                <a:gd name="T102" fmla="*/ 60 w 60"/>
                <a:gd name="T103" fmla="*/ 3 h 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0"/>
                <a:gd name="T157" fmla="*/ 0 h 76"/>
                <a:gd name="T158" fmla="*/ 60 w 60"/>
                <a:gd name="T159" fmla="*/ 76 h 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0" h="76">
                  <a:moveTo>
                    <a:pt x="60" y="3"/>
                  </a:moveTo>
                  <a:lnTo>
                    <a:pt x="39" y="36"/>
                  </a:lnTo>
                  <a:lnTo>
                    <a:pt x="56" y="49"/>
                  </a:lnTo>
                  <a:lnTo>
                    <a:pt x="51" y="49"/>
                  </a:lnTo>
                  <a:lnTo>
                    <a:pt x="51" y="53"/>
                  </a:lnTo>
                  <a:lnTo>
                    <a:pt x="47" y="53"/>
                  </a:lnTo>
                  <a:lnTo>
                    <a:pt x="47" y="57"/>
                  </a:lnTo>
                  <a:lnTo>
                    <a:pt x="43" y="57"/>
                  </a:lnTo>
                  <a:lnTo>
                    <a:pt x="43" y="62"/>
                  </a:lnTo>
                  <a:lnTo>
                    <a:pt x="39" y="62"/>
                  </a:lnTo>
                  <a:lnTo>
                    <a:pt x="39" y="66"/>
                  </a:lnTo>
                  <a:lnTo>
                    <a:pt x="35" y="66"/>
                  </a:lnTo>
                  <a:lnTo>
                    <a:pt x="30" y="67"/>
                  </a:lnTo>
                  <a:lnTo>
                    <a:pt x="26" y="67"/>
                  </a:lnTo>
                  <a:lnTo>
                    <a:pt x="26" y="71"/>
                  </a:lnTo>
                  <a:lnTo>
                    <a:pt x="22" y="71"/>
                  </a:lnTo>
                  <a:lnTo>
                    <a:pt x="22" y="73"/>
                  </a:lnTo>
                  <a:lnTo>
                    <a:pt x="18" y="73"/>
                  </a:lnTo>
                  <a:lnTo>
                    <a:pt x="18" y="76"/>
                  </a:lnTo>
                  <a:lnTo>
                    <a:pt x="14" y="71"/>
                  </a:lnTo>
                  <a:lnTo>
                    <a:pt x="11" y="71"/>
                  </a:lnTo>
                  <a:lnTo>
                    <a:pt x="7" y="67"/>
                  </a:lnTo>
                  <a:lnTo>
                    <a:pt x="2" y="63"/>
                  </a:lnTo>
                  <a:lnTo>
                    <a:pt x="2" y="59"/>
                  </a:lnTo>
                  <a:lnTo>
                    <a:pt x="1" y="55"/>
                  </a:lnTo>
                  <a:lnTo>
                    <a:pt x="0" y="50"/>
                  </a:lnTo>
                  <a:lnTo>
                    <a:pt x="0" y="46"/>
                  </a:lnTo>
                  <a:lnTo>
                    <a:pt x="0" y="42"/>
                  </a:lnTo>
                  <a:lnTo>
                    <a:pt x="0" y="41"/>
                  </a:lnTo>
                  <a:lnTo>
                    <a:pt x="0" y="36"/>
                  </a:lnTo>
                  <a:lnTo>
                    <a:pt x="1" y="32"/>
                  </a:lnTo>
                  <a:lnTo>
                    <a:pt x="1" y="28"/>
                  </a:lnTo>
                  <a:lnTo>
                    <a:pt x="5" y="28"/>
                  </a:lnTo>
                  <a:lnTo>
                    <a:pt x="5" y="24"/>
                  </a:lnTo>
                  <a:lnTo>
                    <a:pt x="9" y="20"/>
                  </a:lnTo>
                  <a:lnTo>
                    <a:pt x="11" y="15"/>
                  </a:lnTo>
                  <a:lnTo>
                    <a:pt x="15" y="15"/>
                  </a:lnTo>
                  <a:lnTo>
                    <a:pt x="15" y="11"/>
                  </a:lnTo>
                  <a:lnTo>
                    <a:pt x="19" y="11"/>
                  </a:lnTo>
                  <a:lnTo>
                    <a:pt x="23" y="7"/>
                  </a:lnTo>
                  <a:lnTo>
                    <a:pt x="28" y="7"/>
                  </a:lnTo>
                  <a:lnTo>
                    <a:pt x="30" y="3"/>
                  </a:lnTo>
                  <a:lnTo>
                    <a:pt x="35" y="3"/>
                  </a:lnTo>
                  <a:lnTo>
                    <a:pt x="39" y="0"/>
                  </a:lnTo>
                  <a:lnTo>
                    <a:pt x="43" y="0"/>
                  </a:lnTo>
                  <a:lnTo>
                    <a:pt x="47" y="0"/>
                  </a:lnTo>
                  <a:lnTo>
                    <a:pt x="51" y="0"/>
                  </a:lnTo>
                  <a:lnTo>
                    <a:pt x="56" y="0"/>
                  </a:lnTo>
                  <a:lnTo>
                    <a:pt x="60" y="3"/>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3" name="Freeform 157"/>
            <p:cNvSpPr>
              <a:spLocks/>
            </p:cNvSpPr>
            <p:nvPr/>
          </p:nvSpPr>
          <p:spPr bwMode="auto">
            <a:xfrm>
              <a:off x="4772" y="2883"/>
              <a:ext cx="49" cy="22"/>
            </a:xfrm>
            <a:custGeom>
              <a:avLst/>
              <a:gdLst>
                <a:gd name="T0" fmla="*/ 49 w 49"/>
                <a:gd name="T1" fmla="*/ 17 h 22"/>
                <a:gd name="T2" fmla="*/ 45 w 49"/>
                <a:gd name="T3" fmla="*/ 17 h 22"/>
                <a:gd name="T4" fmla="*/ 44 w 49"/>
                <a:gd name="T5" fmla="*/ 18 h 22"/>
                <a:gd name="T6" fmla="*/ 40 w 49"/>
                <a:gd name="T7" fmla="*/ 18 h 22"/>
                <a:gd name="T8" fmla="*/ 40 w 49"/>
                <a:gd name="T9" fmla="*/ 21 h 22"/>
                <a:gd name="T10" fmla="*/ 35 w 49"/>
                <a:gd name="T11" fmla="*/ 21 h 22"/>
                <a:gd name="T12" fmla="*/ 35 w 49"/>
                <a:gd name="T13" fmla="*/ 21 h 22"/>
                <a:gd name="T14" fmla="*/ 31 w 49"/>
                <a:gd name="T15" fmla="*/ 21 h 22"/>
                <a:gd name="T16" fmla="*/ 31 w 49"/>
                <a:gd name="T17" fmla="*/ 22 h 22"/>
                <a:gd name="T18" fmla="*/ 27 w 49"/>
                <a:gd name="T19" fmla="*/ 21 h 22"/>
                <a:gd name="T20" fmla="*/ 27 w 49"/>
                <a:gd name="T21" fmla="*/ 21 h 22"/>
                <a:gd name="T22" fmla="*/ 23 w 49"/>
                <a:gd name="T23" fmla="*/ 21 h 22"/>
                <a:gd name="T24" fmla="*/ 23 w 49"/>
                <a:gd name="T25" fmla="*/ 21 h 22"/>
                <a:gd name="T26" fmla="*/ 19 w 49"/>
                <a:gd name="T27" fmla="*/ 21 h 22"/>
                <a:gd name="T28" fmla="*/ 19 w 49"/>
                <a:gd name="T29" fmla="*/ 21 h 22"/>
                <a:gd name="T30" fmla="*/ 14 w 49"/>
                <a:gd name="T31" fmla="*/ 21 h 22"/>
                <a:gd name="T32" fmla="*/ 14 w 49"/>
                <a:gd name="T33" fmla="*/ 21 h 22"/>
                <a:gd name="T34" fmla="*/ 10 w 49"/>
                <a:gd name="T35" fmla="*/ 17 h 22"/>
                <a:gd name="T36" fmla="*/ 10 w 49"/>
                <a:gd name="T37" fmla="*/ 17 h 22"/>
                <a:gd name="T38" fmla="*/ 6 w 49"/>
                <a:gd name="T39" fmla="*/ 14 h 22"/>
                <a:gd name="T40" fmla="*/ 6 w 49"/>
                <a:gd name="T41" fmla="*/ 14 h 22"/>
                <a:gd name="T42" fmla="*/ 2 w 49"/>
                <a:gd name="T43" fmla="*/ 10 h 22"/>
                <a:gd name="T44" fmla="*/ 2 w 49"/>
                <a:gd name="T45" fmla="*/ 10 h 22"/>
                <a:gd name="T46" fmla="*/ 2 w 49"/>
                <a:gd name="T47" fmla="*/ 10 h 22"/>
                <a:gd name="T48" fmla="*/ 2 w 49"/>
                <a:gd name="T49" fmla="*/ 10 h 22"/>
                <a:gd name="T50" fmla="*/ 0 w 49"/>
                <a:gd name="T51" fmla="*/ 6 h 22"/>
                <a:gd name="T52" fmla="*/ 0 w 49"/>
                <a:gd name="T53" fmla="*/ 6 h 22"/>
                <a:gd name="T54" fmla="*/ 0 w 49"/>
                <a:gd name="T55" fmla="*/ 3 h 22"/>
                <a:gd name="T56" fmla="*/ 2 w 49"/>
                <a:gd name="T57" fmla="*/ 3 h 22"/>
                <a:gd name="T58" fmla="*/ 2 w 49"/>
                <a:gd name="T59" fmla="*/ 0 h 22"/>
                <a:gd name="T60" fmla="*/ 5 w 49"/>
                <a:gd name="T61" fmla="*/ 0 h 22"/>
                <a:gd name="T62" fmla="*/ 6 w 49"/>
                <a:gd name="T63" fmla="*/ 0 h 22"/>
                <a:gd name="T64" fmla="*/ 10 w 49"/>
                <a:gd name="T65" fmla="*/ 0 h 22"/>
                <a:gd name="T66" fmla="*/ 9 w 49"/>
                <a:gd name="T67" fmla="*/ 0 h 22"/>
                <a:gd name="T68" fmla="*/ 9 w 49"/>
                <a:gd name="T69" fmla="*/ 4 h 22"/>
                <a:gd name="T70" fmla="*/ 9 w 49"/>
                <a:gd name="T71" fmla="*/ 4 h 22"/>
                <a:gd name="T72" fmla="*/ 10 w 49"/>
                <a:gd name="T73" fmla="*/ 8 h 22"/>
                <a:gd name="T74" fmla="*/ 10 w 49"/>
                <a:gd name="T75" fmla="*/ 8 h 22"/>
                <a:gd name="T76" fmla="*/ 14 w 49"/>
                <a:gd name="T77" fmla="*/ 8 h 22"/>
                <a:gd name="T78" fmla="*/ 17 w 49"/>
                <a:gd name="T79" fmla="*/ 8 h 22"/>
                <a:gd name="T80" fmla="*/ 21 w 49"/>
                <a:gd name="T81" fmla="*/ 11 h 22"/>
                <a:gd name="T82" fmla="*/ 23 w 49"/>
                <a:gd name="T83" fmla="*/ 11 h 22"/>
                <a:gd name="T84" fmla="*/ 27 w 49"/>
                <a:gd name="T85" fmla="*/ 11 h 22"/>
                <a:gd name="T86" fmla="*/ 31 w 49"/>
                <a:gd name="T87" fmla="*/ 11 h 22"/>
                <a:gd name="T88" fmla="*/ 35 w 49"/>
                <a:gd name="T89" fmla="*/ 11 h 22"/>
                <a:gd name="T90" fmla="*/ 37 w 49"/>
                <a:gd name="T91" fmla="*/ 11 h 22"/>
                <a:gd name="T92" fmla="*/ 41 w 49"/>
                <a:gd name="T93" fmla="*/ 13 h 22"/>
                <a:gd name="T94" fmla="*/ 45 w 49"/>
                <a:gd name="T95" fmla="*/ 13 h 22"/>
                <a:gd name="T96" fmla="*/ 49 w 49"/>
                <a:gd name="T97" fmla="*/ 17 h 22"/>
                <a:gd name="T98" fmla="*/ 49 w 49"/>
                <a:gd name="T99" fmla="*/ 17 h 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
                <a:gd name="T151" fmla="*/ 0 h 22"/>
                <a:gd name="T152" fmla="*/ 49 w 49"/>
                <a:gd name="T153" fmla="*/ 22 h 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 h="22">
                  <a:moveTo>
                    <a:pt x="49" y="17"/>
                  </a:moveTo>
                  <a:lnTo>
                    <a:pt x="45" y="17"/>
                  </a:lnTo>
                  <a:lnTo>
                    <a:pt x="44" y="18"/>
                  </a:lnTo>
                  <a:lnTo>
                    <a:pt x="40" y="18"/>
                  </a:lnTo>
                  <a:lnTo>
                    <a:pt x="40" y="21"/>
                  </a:lnTo>
                  <a:lnTo>
                    <a:pt x="35" y="21"/>
                  </a:lnTo>
                  <a:lnTo>
                    <a:pt x="31" y="21"/>
                  </a:lnTo>
                  <a:lnTo>
                    <a:pt x="31" y="22"/>
                  </a:lnTo>
                  <a:lnTo>
                    <a:pt x="27" y="21"/>
                  </a:lnTo>
                  <a:lnTo>
                    <a:pt x="23" y="21"/>
                  </a:lnTo>
                  <a:lnTo>
                    <a:pt x="19" y="21"/>
                  </a:lnTo>
                  <a:lnTo>
                    <a:pt x="14" y="21"/>
                  </a:lnTo>
                  <a:lnTo>
                    <a:pt x="10" y="17"/>
                  </a:lnTo>
                  <a:lnTo>
                    <a:pt x="6" y="14"/>
                  </a:lnTo>
                  <a:lnTo>
                    <a:pt x="2" y="10"/>
                  </a:lnTo>
                  <a:lnTo>
                    <a:pt x="0" y="6"/>
                  </a:lnTo>
                  <a:lnTo>
                    <a:pt x="0" y="3"/>
                  </a:lnTo>
                  <a:lnTo>
                    <a:pt x="2" y="3"/>
                  </a:lnTo>
                  <a:lnTo>
                    <a:pt x="2" y="0"/>
                  </a:lnTo>
                  <a:lnTo>
                    <a:pt x="5" y="0"/>
                  </a:lnTo>
                  <a:lnTo>
                    <a:pt x="6" y="0"/>
                  </a:lnTo>
                  <a:lnTo>
                    <a:pt x="10" y="0"/>
                  </a:lnTo>
                  <a:lnTo>
                    <a:pt x="9" y="0"/>
                  </a:lnTo>
                  <a:lnTo>
                    <a:pt x="9" y="4"/>
                  </a:lnTo>
                  <a:lnTo>
                    <a:pt x="10" y="8"/>
                  </a:lnTo>
                  <a:lnTo>
                    <a:pt x="14" y="8"/>
                  </a:lnTo>
                  <a:lnTo>
                    <a:pt x="17" y="8"/>
                  </a:lnTo>
                  <a:lnTo>
                    <a:pt x="21" y="11"/>
                  </a:lnTo>
                  <a:lnTo>
                    <a:pt x="23" y="11"/>
                  </a:lnTo>
                  <a:lnTo>
                    <a:pt x="27" y="11"/>
                  </a:lnTo>
                  <a:lnTo>
                    <a:pt x="31" y="11"/>
                  </a:lnTo>
                  <a:lnTo>
                    <a:pt x="35" y="11"/>
                  </a:lnTo>
                  <a:lnTo>
                    <a:pt x="37" y="11"/>
                  </a:lnTo>
                  <a:lnTo>
                    <a:pt x="41" y="13"/>
                  </a:lnTo>
                  <a:lnTo>
                    <a:pt x="45" y="13"/>
                  </a:lnTo>
                  <a:lnTo>
                    <a:pt x="49" y="17"/>
                  </a:lnTo>
                  <a:close/>
                </a:path>
              </a:pathLst>
            </a:custGeom>
            <a:solidFill>
              <a:srgbClr val="336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4" name="Freeform 158"/>
            <p:cNvSpPr>
              <a:spLocks/>
            </p:cNvSpPr>
            <p:nvPr/>
          </p:nvSpPr>
          <p:spPr bwMode="auto">
            <a:xfrm>
              <a:off x="5051" y="2910"/>
              <a:ext cx="25" cy="18"/>
            </a:xfrm>
            <a:custGeom>
              <a:avLst/>
              <a:gdLst>
                <a:gd name="T0" fmla="*/ 25 w 25"/>
                <a:gd name="T1" fmla="*/ 15 h 18"/>
                <a:gd name="T2" fmla="*/ 21 w 25"/>
                <a:gd name="T3" fmla="*/ 15 h 18"/>
                <a:gd name="T4" fmla="*/ 21 w 25"/>
                <a:gd name="T5" fmla="*/ 15 h 18"/>
                <a:gd name="T6" fmla="*/ 17 w 25"/>
                <a:gd name="T7" fmla="*/ 15 h 18"/>
                <a:gd name="T8" fmla="*/ 17 w 25"/>
                <a:gd name="T9" fmla="*/ 18 h 18"/>
                <a:gd name="T10" fmla="*/ 12 w 25"/>
                <a:gd name="T11" fmla="*/ 16 h 18"/>
                <a:gd name="T12" fmla="*/ 12 w 25"/>
                <a:gd name="T13" fmla="*/ 16 h 18"/>
                <a:gd name="T14" fmla="*/ 12 w 25"/>
                <a:gd name="T15" fmla="*/ 16 h 18"/>
                <a:gd name="T16" fmla="*/ 12 w 25"/>
                <a:gd name="T17" fmla="*/ 16 h 18"/>
                <a:gd name="T18" fmla="*/ 8 w 25"/>
                <a:gd name="T19" fmla="*/ 12 h 18"/>
                <a:gd name="T20" fmla="*/ 8 w 25"/>
                <a:gd name="T21" fmla="*/ 12 h 18"/>
                <a:gd name="T22" fmla="*/ 4 w 25"/>
                <a:gd name="T23" fmla="*/ 12 h 18"/>
                <a:gd name="T24" fmla="*/ 4 w 25"/>
                <a:gd name="T25" fmla="*/ 12 h 18"/>
                <a:gd name="T26" fmla="*/ 0 w 25"/>
                <a:gd name="T27" fmla="*/ 11 h 18"/>
                <a:gd name="T28" fmla="*/ 0 w 25"/>
                <a:gd name="T29" fmla="*/ 11 h 18"/>
                <a:gd name="T30" fmla="*/ 0 w 25"/>
                <a:gd name="T31" fmla="*/ 11 h 18"/>
                <a:gd name="T32" fmla="*/ 0 w 25"/>
                <a:gd name="T33" fmla="*/ 11 h 18"/>
                <a:gd name="T34" fmla="*/ 0 w 25"/>
                <a:gd name="T35" fmla="*/ 7 h 18"/>
                <a:gd name="T36" fmla="*/ 0 w 25"/>
                <a:gd name="T37" fmla="*/ 5 h 18"/>
                <a:gd name="T38" fmla="*/ 0 w 25"/>
                <a:gd name="T39" fmla="*/ 1 h 18"/>
                <a:gd name="T40" fmla="*/ 4 w 25"/>
                <a:gd name="T41" fmla="*/ 1 h 18"/>
                <a:gd name="T42" fmla="*/ 4 w 25"/>
                <a:gd name="T43" fmla="*/ 0 h 18"/>
                <a:gd name="T44" fmla="*/ 8 w 25"/>
                <a:gd name="T45" fmla="*/ 0 h 18"/>
                <a:gd name="T46" fmla="*/ 11 w 25"/>
                <a:gd name="T47" fmla="*/ 0 h 18"/>
                <a:gd name="T48" fmla="*/ 15 w 25"/>
                <a:gd name="T49" fmla="*/ 1 h 18"/>
                <a:gd name="T50" fmla="*/ 15 w 25"/>
                <a:gd name="T51" fmla="*/ 1 h 18"/>
                <a:gd name="T52" fmla="*/ 18 w 25"/>
                <a:gd name="T53" fmla="*/ 1 h 18"/>
                <a:gd name="T54" fmla="*/ 18 w 25"/>
                <a:gd name="T55" fmla="*/ 1 h 18"/>
                <a:gd name="T56" fmla="*/ 22 w 25"/>
                <a:gd name="T57" fmla="*/ 5 h 18"/>
                <a:gd name="T58" fmla="*/ 22 w 25"/>
                <a:gd name="T59" fmla="*/ 5 h 18"/>
                <a:gd name="T60" fmla="*/ 24 w 25"/>
                <a:gd name="T61" fmla="*/ 9 h 18"/>
                <a:gd name="T62" fmla="*/ 24 w 25"/>
                <a:gd name="T63" fmla="*/ 11 h 18"/>
                <a:gd name="T64" fmla="*/ 25 w 25"/>
                <a:gd name="T65" fmla="*/ 15 h 18"/>
                <a:gd name="T66" fmla="*/ 25 w 25"/>
                <a:gd name="T67" fmla="*/ 15 h 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18"/>
                <a:gd name="T104" fmla="*/ 25 w 25"/>
                <a:gd name="T105" fmla="*/ 18 h 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18">
                  <a:moveTo>
                    <a:pt x="25" y="15"/>
                  </a:moveTo>
                  <a:lnTo>
                    <a:pt x="21" y="15"/>
                  </a:lnTo>
                  <a:lnTo>
                    <a:pt x="17" y="15"/>
                  </a:lnTo>
                  <a:lnTo>
                    <a:pt x="17" y="18"/>
                  </a:lnTo>
                  <a:lnTo>
                    <a:pt x="12" y="16"/>
                  </a:lnTo>
                  <a:lnTo>
                    <a:pt x="8" y="12"/>
                  </a:lnTo>
                  <a:lnTo>
                    <a:pt x="4" y="12"/>
                  </a:lnTo>
                  <a:lnTo>
                    <a:pt x="0" y="11"/>
                  </a:lnTo>
                  <a:lnTo>
                    <a:pt x="0" y="7"/>
                  </a:lnTo>
                  <a:lnTo>
                    <a:pt x="0" y="5"/>
                  </a:lnTo>
                  <a:lnTo>
                    <a:pt x="0" y="1"/>
                  </a:lnTo>
                  <a:lnTo>
                    <a:pt x="4" y="1"/>
                  </a:lnTo>
                  <a:lnTo>
                    <a:pt x="4" y="0"/>
                  </a:lnTo>
                  <a:lnTo>
                    <a:pt x="8" y="0"/>
                  </a:lnTo>
                  <a:lnTo>
                    <a:pt x="11" y="0"/>
                  </a:lnTo>
                  <a:lnTo>
                    <a:pt x="15" y="1"/>
                  </a:lnTo>
                  <a:lnTo>
                    <a:pt x="18" y="1"/>
                  </a:lnTo>
                  <a:lnTo>
                    <a:pt x="22" y="5"/>
                  </a:lnTo>
                  <a:lnTo>
                    <a:pt x="24" y="9"/>
                  </a:lnTo>
                  <a:lnTo>
                    <a:pt x="24" y="11"/>
                  </a:lnTo>
                  <a:lnTo>
                    <a:pt x="25" y="15"/>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5" name="Freeform 159"/>
            <p:cNvSpPr>
              <a:spLocks/>
            </p:cNvSpPr>
            <p:nvPr/>
          </p:nvSpPr>
          <p:spPr bwMode="auto">
            <a:xfrm>
              <a:off x="4765" y="2942"/>
              <a:ext cx="545" cy="94"/>
            </a:xfrm>
            <a:custGeom>
              <a:avLst/>
              <a:gdLst>
                <a:gd name="T0" fmla="*/ 179 w 545"/>
                <a:gd name="T1" fmla="*/ 38 h 94"/>
                <a:gd name="T2" fmla="*/ 205 w 545"/>
                <a:gd name="T3" fmla="*/ 45 h 94"/>
                <a:gd name="T4" fmla="*/ 231 w 545"/>
                <a:gd name="T5" fmla="*/ 53 h 94"/>
                <a:gd name="T6" fmla="*/ 256 w 545"/>
                <a:gd name="T7" fmla="*/ 53 h 94"/>
                <a:gd name="T8" fmla="*/ 286 w 545"/>
                <a:gd name="T9" fmla="*/ 54 h 94"/>
                <a:gd name="T10" fmla="*/ 307 w 545"/>
                <a:gd name="T11" fmla="*/ 52 h 94"/>
                <a:gd name="T12" fmla="*/ 319 w 545"/>
                <a:gd name="T13" fmla="*/ 47 h 94"/>
                <a:gd name="T14" fmla="*/ 328 w 545"/>
                <a:gd name="T15" fmla="*/ 47 h 94"/>
                <a:gd name="T16" fmla="*/ 336 w 545"/>
                <a:gd name="T17" fmla="*/ 54 h 94"/>
                <a:gd name="T18" fmla="*/ 349 w 545"/>
                <a:gd name="T19" fmla="*/ 59 h 94"/>
                <a:gd name="T20" fmla="*/ 361 w 545"/>
                <a:gd name="T21" fmla="*/ 68 h 94"/>
                <a:gd name="T22" fmla="*/ 392 w 545"/>
                <a:gd name="T23" fmla="*/ 68 h 94"/>
                <a:gd name="T24" fmla="*/ 427 w 545"/>
                <a:gd name="T25" fmla="*/ 70 h 94"/>
                <a:gd name="T26" fmla="*/ 461 w 545"/>
                <a:gd name="T27" fmla="*/ 71 h 94"/>
                <a:gd name="T28" fmla="*/ 498 w 545"/>
                <a:gd name="T29" fmla="*/ 73 h 94"/>
                <a:gd name="T30" fmla="*/ 532 w 545"/>
                <a:gd name="T31" fmla="*/ 77 h 94"/>
                <a:gd name="T32" fmla="*/ 209 w 545"/>
                <a:gd name="T33" fmla="*/ 89 h 94"/>
                <a:gd name="T34" fmla="*/ 191 w 545"/>
                <a:gd name="T35" fmla="*/ 84 h 94"/>
                <a:gd name="T36" fmla="*/ 178 w 545"/>
                <a:gd name="T37" fmla="*/ 77 h 94"/>
                <a:gd name="T38" fmla="*/ 165 w 545"/>
                <a:gd name="T39" fmla="*/ 68 h 94"/>
                <a:gd name="T40" fmla="*/ 154 w 545"/>
                <a:gd name="T41" fmla="*/ 57 h 94"/>
                <a:gd name="T42" fmla="*/ 144 w 545"/>
                <a:gd name="T43" fmla="*/ 45 h 94"/>
                <a:gd name="T44" fmla="*/ 144 w 545"/>
                <a:gd name="T45" fmla="*/ 39 h 94"/>
                <a:gd name="T46" fmla="*/ 144 w 545"/>
                <a:gd name="T47" fmla="*/ 32 h 94"/>
                <a:gd name="T48" fmla="*/ 144 w 545"/>
                <a:gd name="T49" fmla="*/ 32 h 94"/>
                <a:gd name="T50" fmla="*/ 144 w 545"/>
                <a:gd name="T51" fmla="*/ 28 h 94"/>
                <a:gd name="T52" fmla="*/ 144 w 545"/>
                <a:gd name="T53" fmla="*/ 26 h 94"/>
                <a:gd name="T54" fmla="*/ 136 w 545"/>
                <a:gd name="T55" fmla="*/ 26 h 94"/>
                <a:gd name="T56" fmla="*/ 111 w 545"/>
                <a:gd name="T57" fmla="*/ 36 h 94"/>
                <a:gd name="T58" fmla="*/ 86 w 545"/>
                <a:gd name="T59" fmla="*/ 49 h 94"/>
                <a:gd name="T60" fmla="*/ 56 w 545"/>
                <a:gd name="T61" fmla="*/ 64 h 94"/>
                <a:gd name="T62" fmla="*/ 27 w 545"/>
                <a:gd name="T63" fmla="*/ 81 h 94"/>
                <a:gd name="T64" fmla="*/ 0 w 545"/>
                <a:gd name="T65" fmla="*/ 94 h 94"/>
                <a:gd name="T66" fmla="*/ 21 w 545"/>
                <a:gd name="T67" fmla="*/ 73 h 94"/>
                <a:gd name="T68" fmla="*/ 47 w 545"/>
                <a:gd name="T69" fmla="*/ 56 h 94"/>
                <a:gd name="T70" fmla="*/ 75 w 545"/>
                <a:gd name="T71" fmla="*/ 39 h 94"/>
                <a:gd name="T72" fmla="*/ 103 w 545"/>
                <a:gd name="T73" fmla="*/ 26 h 94"/>
                <a:gd name="T74" fmla="*/ 128 w 545"/>
                <a:gd name="T75" fmla="*/ 10 h 94"/>
                <a:gd name="T76" fmla="*/ 144 w 545"/>
                <a:gd name="T77" fmla="*/ 8 h 94"/>
                <a:gd name="T78" fmla="*/ 149 w 545"/>
                <a:gd name="T79" fmla="*/ 7 h 94"/>
                <a:gd name="T80" fmla="*/ 160 w 545"/>
                <a:gd name="T81" fmla="*/ 7 h 94"/>
                <a:gd name="T82" fmla="*/ 168 w 545"/>
                <a:gd name="T83" fmla="*/ 1 h 94"/>
                <a:gd name="T84" fmla="*/ 179 w 545"/>
                <a:gd name="T85" fmla="*/ 0 h 94"/>
                <a:gd name="T86" fmla="*/ 167 w 545"/>
                <a:gd name="T87" fmla="*/ 31 h 9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5"/>
                <a:gd name="T133" fmla="*/ 0 h 94"/>
                <a:gd name="T134" fmla="*/ 545 w 545"/>
                <a:gd name="T135" fmla="*/ 94 h 9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5" h="94">
                  <a:moveTo>
                    <a:pt x="167" y="31"/>
                  </a:moveTo>
                  <a:lnTo>
                    <a:pt x="171" y="33"/>
                  </a:lnTo>
                  <a:lnTo>
                    <a:pt x="179" y="38"/>
                  </a:lnTo>
                  <a:lnTo>
                    <a:pt x="188" y="40"/>
                  </a:lnTo>
                  <a:lnTo>
                    <a:pt x="196" y="45"/>
                  </a:lnTo>
                  <a:lnTo>
                    <a:pt x="205" y="45"/>
                  </a:lnTo>
                  <a:lnTo>
                    <a:pt x="213" y="49"/>
                  </a:lnTo>
                  <a:lnTo>
                    <a:pt x="221" y="49"/>
                  </a:lnTo>
                  <a:lnTo>
                    <a:pt x="231" y="53"/>
                  </a:lnTo>
                  <a:lnTo>
                    <a:pt x="240" y="53"/>
                  </a:lnTo>
                  <a:lnTo>
                    <a:pt x="248" y="53"/>
                  </a:lnTo>
                  <a:lnTo>
                    <a:pt x="256" y="53"/>
                  </a:lnTo>
                  <a:lnTo>
                    <a:pt x="269" y="54"/>
                  </a:lnTo>
                  <a:lnTo>
                    <a:pt x="277" y="54"/>
                  </a:lnTo>
                  <a:lnTo>
                    <a:pt x="286" y="54"/>
                  </a:lnTo>
                  <a:lnTo>
                    <a:pt x="294" y="54"/>
                  </a:lnTo>
                  <a:lnTo>
                    <a:pt x="307" y="56"/>
                  </a:lnTo>
                  <a:lnTo>
                    <a:pt x="307" y="52"/>
                  </a:lnTo>
                  <a:lnTo>
                    <a:pt x="311" y="50"/>
                  </a:lnTo>
                  <a:lnTo>
                    <a:pt x="315" y="47"/>
                  </a:lnTo>
                  <a:lnTo>
                    <a:pt x="319" y="47"/>
                  </a:lnTo>
                  <a:lnTo>
                    <a:pt x="324" y="47"/>
                  </a:lnTo>
                  <a:lnTo>
                    <a:pt x="328" y="47"/>
                  </a:lnTo>
                  <a:lnTo>
                    <a:pt x="332" y="52"/>
                  </a:lnTo>
                  <a:lnTo>
                    <a:pt x="336" y="54"/>
                  </a:lnTo>
                  <a:lnTo>
                    <a:pt x="340" y="54"/>
                  </a:lnTo>
                  <a:lnTo>
                    <a:pt x="345" y="59"/>
                  </a:lnTo>
                  <a:lnTo>
                    <a:pt x="349" y="59"/>
                  </a:lnTo>
                  <a:lnTo>
                    <a:pt x="353" y="63"/>
                  </a:lnTo>
                  <a:lnTo>
                    <a:pt x="357" y="64"/>
                  </a:lnTo>
                  <a:lnTo>
                    <a:pt x="361" y="68"/>
                  </a:lnTo>
                  <a:lnTo>
                    <a:pt x="370" y="68"/>
                  </a:lnTo>
                  <a:lnTo>
                    <a:pt x="382" y="68"/>
                  </a:lnTo>
                  <a:lnTo>
                    <a:pt x="392" y="68"/>
                  </a:lnTo>
                  <a:lnTo>
                    <a:pt x="405" y="70"/>
                  </a:lnTo>
                  <a:lnTo>
                    <a:pt x="414" y="70"/>
                  </a:lnTo>
                  <a:lnTo>
                    <a:pt x="427" y="70"/>
                  </a:lnTo>
                  <a:lnTo>
                    <a:pt x="440" y="70"/>
                  </a:lnTo>
                  <a:lnTo>
                    <a:pt x="452" y="71"/>
                  </a:lnTo>
                  <a:lnTo>
                    <a:pt x="461" y="71"/>
                  </a:lnTo>
                  <a:lnTo>
                    <a:pt x="473" y="71"/>
                  </a:lnTo>
                  <a:lnTo>
                    <a:pt x="486" y="71"/>
                  </a:lnTo>
                  <a:lnTo>
                    <a:pt x="498" y="73"/>
                  </a:lnTo>
                  <a:lnTo>
                    <a:pt x="508" y="73"/>
                  </a:lnTo>
                  <a:lnTo>
                    <a:pt x="521" y="75"/>
                  </a:lnTo>
                  <a:lnTo>
                    <a:pt x="532" y="77"/>
                  </a:lnTo>
                  <a:lnTo>
                    <a:pt x="545" y="81"/>
                  </a:lnTo>
                  <a:lnTo>
                    <a:pt x="536" y="85"/>
                  </a:lnTo>
                  <a:lnTo>
                    <a:pt x="209" y="89"/>
                  </a:lnTo>
                  <a:lnTo>
                    <a:pt x="200" y="87"/>
                  </a:lnTo>
                  <a:lnTo>
                    <a:pt x="196" y="87"/>
                  </a:lnTo>
                  <a:lnTo>
                    <a:pt x="191" y="84"/>
                  </a:lnTo>
                  <a:lnTo>
                    <a:pt x="186" y="84"/>
                  </a:lnTo>
                  <a:lnTo>
                    <a:pt x="182" y="80"/>
                  </a:lnTo>
                  <a:lnTo>
                    <a:pt x="178" y="77"/>
                  </a:lnTo>
                  <a:lnTo>
                    <a:pt x="174" y="73"/>
                  </a:lnTo>
                  <a:lnTo>
                    <a:pt x="170" y="73"/>
                  </a:lnTo>
                  <a:lnTo>
                    <a:pt x="165" y="68"/>
                  </a:lnTo>
                  <a:lnTo>
                    <a:pt x="161" y="64"/>
                  </a:lnTo>
                  <a:lnTo>
                    <a:pt x="157" y="60"/>
                  </a:lnTo>
                  <a:lnTo>
                    <a:pt x="154" y="57"/>
                  </a:lnTo>
                  <a:lnTo>
                    <a:pt x="150" y="53"/>
                  </a:lnTo>
                  <a:lnTo>
                    <a:pt x="149" y="49"/>
                  </a:lnTo>
                  <a:lnTo>
                    <a:pt x="144" y="45"/>
                  </a:lnTo>
                  <a:lnTo>
                    <a:pt x="144" y="43"/>
                  </a:lnTo>
                  <a:lnTo>
                    <a:pt x="144" y="39"/>
                  </a:lnTo>
                  <a:lnTo>
                    <a:pt x="144" y="36"/>
                  </a:lnTo>
                  <a:lnTo>
                    <a:pt x="144" y="32"/>
                  </a:lnTo>
                  <a:lnTo>
                    <a:pt x="144" y="28"/>
                  </a:lnTo>
                  <a:lnTo>
                    <a:pt x="144" y="26"/>
                  </a:lnTo>
                  <a:lnTo>
                    <a:pt x="149" y="26"/>
                  </a:lnTo>
                  <a:lnTo>
                    <a:pt x="136" y="26"/>
                  </a:lnTo>
                  <a:lnTo>
                    <a:pt x="128" y="28"/>
                  </a:lnTo>
                  <a:lnTo>
                    <a:pt x="119" y="32"/>
                  </a:lnTo>
                  <a:lnTo>
                    <a:pt x="111" y="36"/>
                  </a:lnTo>
                  <a:lnTo>
                    <a:pt x="103" y="40"/>
                  </a:lnTo>
                  <a:lnTo>
                    <a:pt x="94" y="45"/>
                  </a:lnTo>
                  <a:lnTo>
                    <a:pt x="86" y="49"/>
                  </a:lnTo>
                  <a:lnTo>
                    <a:pt x="77" y="56"/>
                  </a:lnTo>
                  <a:lnTo>
                    <a:pt x="65" y="60"/>
                  </a:lnTo>
                  <a:lnTo>
                    <a:pt x="56" y="64"/>
                  </a:lnTo>
                  <a:lnTo>
                    <a:pt x="48" y="68"/>
                  </a:lnTo>
                  <a:lnTo>
                    <a:pt x="40" y="77"/>
                  </a:lnTo>
                  <a:lnTo>
                    <a:pt x="27" y="81"/>
                  </a:lnTo>
                  <a:lnTo>
                    <a:pt x="19" y="85"/>
                  </a:lnTo>
                  <a:lnTo>
                    <a:pt x="9" y="89"/>
                  </a:lnTo>
                  <a:lnTo>
                    <a:pt x="0" y="94"/>
                  </a:lnTo>
                  <a:lnTo>
                    <a:pt x="5" y="85"/>
                  </a:lnTo>
                  <a:lnTo>
                    <a:pt x="13" y="81"/>
                  </a:lnTo>
                  <a:lnTo>
                    <a:pt x="21" y="73"/>
                  </a:lnTo>
                  <a:lnTo>
                    <a:pt x="30" y="68"/>
                  </a:lnTo>
                  <a:lnTo>
                    <a:pt x="38" y="60"/>
                  </a:lnTo>
                  <a:lnTo>
                    <a:pt x="47" y="56"/>
                  </a:lnTo>
                  <a:lnTo>
                    <a:pt x="55" y="52"/>
                  </a:lnTo>
                  <a:lnTo>
                    <a:pt x="66" y="47"/>
                  </a:lnTo>
                  <a:lnTo>
                    <a:pt x="75" y="39"/>
                  </a:lnTo>
                  <a:lnTo>
                    <a:pt x="83" y="35"/>
                  </a:lnTo>
                  <a:lnTo>
                    <a:pt x="91" y="31"/>
                  </a:lnTo>
                  <a:lnTo>
                    <a:pt x="103" y="26"/>
                  </a:lnTo>
                  <a:lnTo>
                    <a:pt x="111" y="18"/>
                  </a:lnTo>
                  <a:lnTo>
                    <a:pt x="119" y="14"/>
                  </a:lnTo>
                  <a:lnTo>
                    <a:pt x="128" y="10"/>
                  </a:lnTo>
                  <a:lnTo>
                    <a:pt x="140" y="5"/>
                  </a:lnTo>
                  <a:lnTo>
                    <a:pt x="144" y="8"/>
                  </a:lnTo>
                  <a:lnTo>
                    <a:pt x="149" y="10"/>
                  </a:lnTo>
                  <a:lnTo>
                    <a:pt x="149" y="7"/>
                  </a:lnTo>
                  <a:lnTo>
                    <a:pt x="153" y="7"/>
                  </a:lnTo>
                  <a:lnTo>
                    <a:pt x="156" y="7"/>
                  </a:lnTo>
                  <a:lnTo>
                    <a:pt x="160" y="7"/>
                  </a:lnTo>
                  <a:lnTo>
                    <a:pt x="160" y="3"/>
                  </a:lnTo>
                  <a:lnTo>
                    <a:pt x="164" y="3"/>
                  </a:lnTo>
                  <a:lnTo>
                    <a:pt x="168" y="1"/>
                  </a:lnTo>
                  <a:lnTo>
                    <a:pt x="172" y="1"/>
                  </a:lnTo>
                  <a:lnTo>
                    <a:pt x="175" y="0"/>
                  </a:lnTo>
                  <a:lnTo>
                    <a:pt x="179" y="0"/>
                  </a:lnTo>
                  <a:lnTo>
                    <a:pt x="184" y="0"/>
                  </a:lnTo>
                  <a:lnTo>
                    <a:pt x="188" y="1"/>
                  </a:lnTo>
                  <a:lnTo>
                    <a:pt x="167" y="31"/>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6" name="Freeform 160"/>
            <p:cNvSpPr>
              <a:spLocks/>
            </p:cNvSpPr>
            <p:nvPr/>
          </p:nvSpPr>
          <p:spPr bwMode="auto">
            <a:xfrm>
              <a:off x="4073" y="2992"/>
              <a:ext cx="200" cy="63"/>
            </a:xfrm>
            <a:custGeom>
              <a:avLst/>
              <a:gdLst>
                <a:gd name="T0" fmla="*/ 123 w 200"/>
                <a:gd name="T1" fmla="*/ 35 h 63"/>
                <a:gd name="T2" fmla="*/ 200 w 200"/>
                <a:gd name="T3" fmla="*/ 52 h 63"/>
                <a:gd name="T4" fmla="*/ 187 w 200"/>
                <a:gd name="T5" fmla="*/ 52 h 63"/>
                <a:gd name="T6" fmla="*/ 176 w 200"/>
                <a:gd name="T7" fmla="*/ 56 h 63"/>
                <a:gd name="T8" fmla="*/ 164 w 200"/>
                <a:gd name="T9" fmla="*/ 56 h 63"/>
                <a:gd name="T10" fmla="*/ 152 w 200"/>
                <a:gd name="T11" fmla="*/ 60 h 63"/>
                <a:gd name="T12" fmla="*/ 137 w 200"/>
                <a:gd name="T13" fmla="*/ 60 h 63"/>
                <a:gd name="T14" fmla="*/ 124 w 200"/>
                <a:gd name="T15" fmla="*/ 60 h 63"/>
                <a:gd name="T16" fmla="*/ 112 w 200"/>
                <a:gd name="T17" fmla="*/ 60 h 63"/>
                <a:gd name="T18" fmla="*/ 99 w 200"/>
                <a:gd name="T19" fmla="*/ 63 h 63"/>
                <a:gd name="T20" fmla="*/ 84 w 200"/>
                <a:gd name="T21" fmla="*/ 60 h 63"/>
                <a:gd name="T22" fmla="*/ 71 w 200"/>
                <a:gd name="T23" fmla="*/ 60 h 63"/>
                <a:gd name="T24" fmla="*/ 59 w 200"/>
                <a:gd name="T25" fmla="*/ 59 h 63"/>
                <a:gd name="T26" fmla="*/ 46 w 200"/>
                <a:gd name="T27" fmla="*/ 59 h 63"/>
                <a:gd name="T28" fmla="*/ 34 w 200"/>
                <a:gd name="T29" fmla="*/ 55 h 63"/>
                <a:gd name="T30" fmla="*/ 21 w 200"/>
                <a:gd name="T31" fmla="*/ 55 h 63"/>
                <a:gd name="T32" fmla="*/ 8 w 200"/>
                <a:gd name="T33" fmla="*/ 52 h 63"/>
                <a:gd name="T34" fmla="*/ 0 w 200"/>
                <a:gd name="T35" fmla="*/ 52 h 63"/>
                <a:gd name="T36" fmla="*/ 3 w 200"/>
                <a:gd name="T37" fmla="*/ 48 h 63"/>
                <a:gd name="T38" fmla="*/ 7 w 200"/>
                <a:gd name="T39" fmla="*/ 44 h 63"/>
                <a:gd name="T40" fmla="*/ 11 w 200"/>
                <a:gd name="T41" fmla="*/ 39 h 63"/>
                <a:gd name="T42" fmla="*/ 15 w 200"/>
                <a:gd name="T43" fmla="*/ 39 h 63"/>
                <a:gd name="T44" fmla="*/ 20 w 200"/>
                <a:gd name="T45" fmla="*/ 35 h 63"/>
                <a:gd name="T46" fmla="*/ 24 w 200"/>
                <a:gd name="T47" fmla="*/ 35 h 63"/>
                <a:gd name="T48" fmla="*/ 28 w 200"/>
                <a:gd name="T49" fmla="*/ 32 h 63"/>
                <a:gd name="T50" fmla="*/ 36 w 200"/>
                <a:gd name="T51" fmla="*/ 32 h 63"/>
                <a:gd name="T52" fmla="*/ 41 w 200"/>
                <a:gd name="T53" fmla="*/ 28 h 63"/>
                <a:gd name="T54" fmla="*/ 45 w 200"/>
                <a:gd name="T55" fmla="*/ 25 h 63"/>
                <a:gd name="T56" fmla="*/ 49 w 200"/>
                <a:gd name="T57" fmla="*/ 21 h 63"/>
                <a:gd name="T58" fmla="*/ 55 w 200"/>
                <a:gd name="T59" fmla="*/ 20 h 63"/>
                <a:gd name="T60" fmla="*/ 56 w 200"/>
                <a:gd name="T61" fmla="*/ 16 h 63"/>
                <a:gd name="T62" fmla="*/ 60 w 200"/>
                <a:gd name="T63" fmla="*/ 11 h 63"/>
                <a:gd name="T64" fmla="*/ 63 w 200"/>
                <a:gd name="T65" fmla="*/ 6 h 63"/>
                <a:gd name="T66" fmla="*/ 67 w 200"/>
                <a:gd name="T67" fmla="*/ 2 h 63"/>
                <a:gd name="T68" fmla="*/ 69 w 200"/>
                <a:gd name="T69" fmla="*/ 0 h 63"/>
                <a:gd name="T70" fmla="*/ 73 w 200"/>
                <a:gd name="T71" fmla="*/ 0 h 63"/>
                <a:gd name="T72" fmla="*/ 77 w 200"/>
                <a:gd name="T73" fmla="*/ 0 h 63"/>
                <a:gd name="T74" fmla="*/ 81 w 200"/>
                <a:gd name="T75" fmla="*/ 4 h 63"/>
                <a:gd name="T76" fmla="*/ 81 w 200"/>
                <a:gd name="T77" fmla="*/ 4 h 63"/>
                <a:gd name="T78" fmla="*/ 85 w 200"/>
                <a:gd name="T79" fmla="*/ 9 h 63"/>
                <a:gd name="T80" fmla="*/ 90 w 200"/>
                <a:gd name="T81" fmla="*/ 11 h 63"/>
                <a:gd name="T82" fmla="*/ 94 w 200"/>
                <a:gd name="T83" fmla="*/ 16 h 63"/>
                <a:gd name="T84" fmla="*/ 94 w 200"/>
                <a:gd name="T85" fmla="*/ 16 h 63"/>
                <a:gd name="T86" fmla="*/ 98 w 200"/>
                <a:gd name="T87" fmla="*/ 20 h 63"/>
                <a:gd name="T88" fmla="*/ 102 w 200"/>
                <a:gd name="T89" fmla="*/ 24 h 63"/>
                <a:gd name="T90" fmla="*/ 106 w 200"/>
                <a:gd name="T91" fmla="*/ 28 h 63"/>
                <a:gd name="T92" fmla="*/ 109 w 200"/>
                <a:gd name="T93" fmla="*/ 28 h 63"/>
                <a:gd name="T94" fmla="*/ 113 w 200"/>
                <a:gd name="T95" fmla="*/ 32 h 63"/>
                <a:gd name="T96" fmla="*/ 117 w 200"/>
                <a:gd name="T97" fmla="*/ 32 h 63"/>
                <a:gd name="T98" fmla="*/ 123 w 200"/>
                <a:gd name="T99" fmla="*/ 35 h 63"/>
                <a:gd name="T100" fmla="*/ 123 w 200"/>
                <a:gd name="T101" fmla="*/ 35 h 6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0"/>
                <a:gd name="T154" fmla="*/ 0 h 63"/>
                <a:gd name="T155" fmla="*/ 200 w 200"/>
                <a:gd name="T156" fmla="*/ 63 h 6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0" h="63">
                  <a:moveTo>
                    <a:pt x="123" y="35"/>
                  </a:moveTo>
                  <a:lnTo>
                    <a:pt x="200" y="52"/>
                  </a:lnTo>
                  <a:lnTo>
                    <a:pt x="187" y="52"/>
                  </a:lnTo>
                  <a:lnTo>
                    <a:pt x="176" y="56"/>
                  </a:lnTo>
                  <a:lnTo>
                    <a:pt x="164" y="56"/>
                  </a:lnTo>
                  <a:lnTo>
                    <a:pt x="152" y="60"/>
                  </a:lnTo>
                  <a:lnTo>
                    <a:pt x="137" y="60"/>
                  </a:lnTo>
                  <a:lnTo>
                    <a:pt x="124" y="60"/>
                  </a:lnTo>
                  <a:lnTo>
                    <a:pt x="112" y="60"/>
                  </a:lnTo>
                  <a:lnTo>
                    <a:pt x="99" y="63"/>
                  </a:lnTo>
                  <a:lnTo>
                    <a:pt x="84" y="60"/>
                  </a:lnTo>
                  <a:lnTo>
                    <a:pt x="71" y="60"/>
                  </a:lnTo>
                  <a:lnTo>
                    <a:pt x="59" y="59"/>
                  </a:lnTo>
                  <a:lnTo>
                    <a:pt x="46" y="59"/>
                  </a:lnTo>
                  <a:lnTo>
                    <a:pt x="34" y="55"/>
                  </a:lnTo>
                  <a:lnTo>
                    <a:pt x="21" y="55"/>
                  </a:lnTo>
                  <a:lnTo>
                    <a:pt x="8" y="52"/>
                  </a:lnTo>
                  <a:lnTo>
                    <a:pt x="0" y="52"/>
                  </a:lnTo>
                  <a:lnTo>
                    <a:pt x="3" y="48"/>
                  </a:lnTo>
                  <a:lnTo>
                    <a:pt x="7" y="44"/>
                  </a:lnTo>
                  <a:lnTo>
                    <a:pt x="11" y="39"/>
                  </a:lnTo>
                  <a:lnTo>
                    <a:pt x="15" y="39"/>
                  </a:lnTo>
                  <a:lnTo>
                    <a:pt x="20" y="35"/>
                  </a:lnTo>
                  <a:lnTo>
                    <a:pt x="24" y="35"/>
                  </a:lnTo>
                  <a:lnTo>
                    <a:pt x="28" y="32"/>
                  </a:lnTo>
                  <a:lnTo>
                    <a:pt x="36" y="32"/>
                  </a:lnTo>
                  <a:lnTo>
                    <a:pt x="41" y="28"/>
                  </a:lnTo>
                  <a:lnTo>
                    <a:pt x="45" y="25"/>
                  </a:lnTo>
                  <a:lnTo>
                    <a:pt x="49" y="21"/>
                  </a:lnTo>
                  <a:lnTo>
                    <a:pt x="55" y="20"/>
                  </a:lnTo>
                  <a:lnTo>
                    <a:pt x="56" y="16"/>
                  </a:lnTo>
                  <a:lnTo>
                    <a:pt x="60" y="11"/>
                  </a:lnTo>
                  <a:lnTo>
                    <a:pt x="63" y="6"/>
                  </a:lnTo>
                  <a:lnTo>
                    <a:pt x="67" y="2"/>
                  </a:lnTo>
                  <a:lnTo>
                    <a:pt x="69" y="0"/>
                  </a:lnTo>
                  <a:lnTo>
                    <a:pt x="73" y="0"/>
                  </a:lnTo>
                  <a:lnTo>
                    <a:pt x="77" y="0"/>
                  </a:lnTo>
                  <a:lnTo>
                    <a:pt x="81" y="4"/>
                  </a:lnTo>
                  <a:lnTo>
                    <a:pt x="85" y="9"/>
                  </a:lnTo>
                  <a:lnTo>
                    <a:pt x="90" y="11"/>
                  </a:lnTo>
                  <a:lnTo>
                    <a:pt x="94" y="16"/>
                  </a:lnTo>
                  <a:lnTo>
                    <a:pt x="98" y="20"/>
                  </a:lnTo>
                  <a:lnTo>
                    <a:pt x="102" y="24"/>
                  </a:lnTo>
                  <a:lnTo>
                    <a:pt x="106" y="28"/>
                  </a:lnTo>
                  <a:lnTo>
                    <a:pt x="109" y="28"/>
                  </a:lnTo>
                  <a:lnTo>
                    <a:pt x="113" y="32"/>
                  </a:lnTo>
                  <a:lnTo>
                    <a:pt x="117" y="32"/>
                  </a:lnTo>
                  <a:lnTo>
                    <a:pt x="123" y="35"/>
                  </a:lnTo>
                  <a:close/>
                </a:path>
              </a:pathLst>
            </a:custGeom>
            <a:solidFill>
              <a:srgbClr val="474F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 name="Group 1"/>
          <p:cNvGrpSpPr/>
          <p:nvPr/>
        </p:nvGrpSpPr>
        <p:grpSpPr>
          <a:xfrm>
            <a:off x="3276600" y="2286000"/>
            <a:ext cx="4038600" cy="4267200"/>
            <a:chOff x="3276600" y="2286000"/>
            <a:chExt cx="4038600" cy="4267200"/>
          </a:xfrm>
        </p:grpSpPr>
        <p:sp>
          <p:nvSpPr>
            <p:cNvPr id="33795" name="AutoShape 3"/>
            <p:cNvSpPr>
              <a:spLocks noChangeArrowheads="1"/>
            </p:cNvSpPr>
            <p:nvPr/>
          </p:nvSpPr>
          <p:spPr bwMode="auto">
            <a:xfrm>
              <a:off x="3276600" y="2286000"/>
              <a:ext cx="4038600" cy="4267200"/>
            </a:xfrm>
            <a:prstGeom prst="wedgeRoundRectCallout">
              <a:avLst>
                <a:gd name="adj1" fmla="val 56417"/>
                <a:gd name="adj2" fmla="val -39003"/>
                <a:gd name="adj3" fmla="val 16667"/>
              </a:avLst>
            </a:prstGeom>
            <a:solidFill>
              <a:schemeClr val="bg1"/>
            </a:solidFill>
            <a:ln w="9525">
              <a:solidFill>
                <a:schemeClr val="tx1"/>
              </a:solidFill>
              <a:miter lim="800000"/>
              <a:headEnd/>
              <a:tailEnd/>
            </a:ln>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33798" name="Text Box 161"/>
            <p:cNvSpPr txBox="1">
              <a:spLocks noChangeArrowheads="1"/>
            </p:cNvSpPr>
            <p:nvPr/>
          </p:nvSpPr>
          <p:spPr bwMode="auto">
            <a:xfrm>
              <a:off x="3413125" y="2368550"/>
              <a:ext cx="3852863" cy="411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a:t>I-see-ah ( </a:t>
              </a:r>
              <a:r>
                <a:rPr lang="en-US" altLang="en-US" b="1" u="sng" dirty="0"/>
                <a:t>Isaiah</a:t>
              </a:r>
              <a:r>
                <a:rPr lang="en-US" altLang="en-US" sz="2800" dirty="0"/>
                <a:t> ) vision</a:t>
              </a:r>
            </a:p>
            <a:p>
              <a:pPr algn="ctr">
                <a:spcBef>
                  <a:spcPct val="0"/>
                </a:spcBef>
                <a:buFontTx/>
                <a:buNone/>
              </a:pPr>
              <a:r>
                <a:rPr lang="en-US" altLang="en-US" sz="2800" dirty="0"/>
                <a:t>of </a:t>
              </a:r>
              <a:r>
                <a:rPr lang="en-US" altLang="en-US" sz="2800" b="1" dirty="0"/>
                <a:t>Christ </a:t>
              </a:r>
              <a:r>
                <a:rPr lang="en-US" altLang="en-US" sz="2800" dirty="0"/>
                <a:t>and prophesy </a:t>
              </a:r>
            </a:p>
            <a:p>
              <a:pPr algn="ctr">
                <a:spcBef>
                  <a:spcPct val="0"/>
                </a:spcBef>
                <a:buFontTx/>
                <a:buNone/>
              </a:pPr>
              <a:r>
                <a:rPr lang="en-US" altLang="en-US" sz="2800" dirty="0"/>
                <a:t>that </a:t>
              </a:r>
              <a:r>
                <a:rPr lang="en-US" altLang="en-US" sz="2800" dirty="0" smtClean="0"/>
                <a:t>He </a:t>
              </a:r>
              <a:r>
                <a:rPr lang="en-US" altLang="en-US" sz="2800" dirty="0"/>
                <a:t>will be hung on </a:t>
              </a:r>
            </a:p>
            <a:p>
              <a:pPr algn="ctr">
                <a:spcBef>
                  <a:spcPct val="0"/>
                </a:spcBef>
                <a:buFontTx/>
                <a:buNone/>
              </a:pPr>
              <a:r>
                <a:rPr lang="en-US" altLang="en-US" sz="2800" dirty="0"/>
                <a:t>a Filthy Tree ( </a:t>
              </a:r>
              <a:r>
                <a:rPr lang="en-US" altLang="en-US" b="1" u="sng" dirty="0"/>
                <a:t>53</a:t>
              </a:r>
              <a:r>
                <a:rPr lang="en-US" altLang="en-US" sz="2800" dirty="0"/>
                <a:t> ).  </a:t>
              </a:r>
            </a:p>
            <a:p>
              <a:pPr algn="ctr">
                <a:spcBef>
                  <a:spcPct val="0"/>
                </a:spcBef>
                <a:buFontTx/>
                <a:buNone/>
              </a:pPr>
              <a:r>
                <a:rPr lang="en-US" altLang="en-US" sz="2800" dirty="0"/>
                <a:t>After </a:t>
              </a:r>
              <a:r>
                <a:rPr lang="en-US" altLang="en-US" sz="2800" dirty="0" smtClean="0"/>
                <a:t>He </a:t>
              </a:r>
              <a:r>
                <a:rPr lang="en-US" altLang="en-US" sz="2800" b="1" dirty="0"/>
                <a:t>S</a:t>
              </a:r>
              <a:r>
                <a:rPr lang="en-US" altLang="en-US" sz="2800" b="1" dirty="0" smtClean="0"/>
                <a:t>uffers </a:t>
              </a:r>
              <a:r>
                <a:rPr lang="en-US" altLang="en-US" sz="2800" b="1" dirty="0"/>
                <a:t>for our</a:t>
              </a:r>
            </a:p>
            <a:p>
              <a:pPr algn="ctr">
                <a:spcBef>
                  <a:spcPct val="0"/>
                </a:spcBef>
                <a:buFontTx/>
                <a:buNone/>
              </a:pPr>
              <a:r>
                <a:rPr lang="en-US" altLang="en-US" sz="2800" b="1" dirty="0"/>
                <a:t>sins and </a:t>
              </a:r>
              <a:r>
                <a:rPr lang="en-US" altLang="en-US" sz="2800" b="1" dirty="0" smtClean="0"/>
                <a:t>Sorrows</a:t>
              </a:r>
              <a:r>
                <a:rPr lang="en-US" altLang="en-US" sz="2800" dirty="0"/>
                <a:t>, they </a:t>
              </a:r>
            </a:p>
            <a:p>
              <a:pPr algn="ctr">
                <a:spcBef>
                  <a:spcPct val="0"/>
                </a:spcBef>
                <a:buFontTx/>
                <a:buNone/>
              </a:pPr>
              <a:r>
                <a:rPr lang="en-US" altLang="en-US" sz="2800" dirty="0"/>
                <a:t>will remove </a:t>
              </a:r>
              <a:r>
                <a:rPr lang="en-US" altLang="en-US" sz="2800" dirty="0" smtClean="0"/>
                <a:t>His </a:t>
              </a:r>
              <a:r>
                <a:rPr lang="en-US" altLang="en-US" sz="2800" dirty="0"/>
                <a:t>body</a:t>
              </a:r>
            </a:p>
            <a:p>
              <a:pPr algn="ctr">
                <a:spcBef>
                  <a:spcPct val="0"/>
                </a:spcBef>
                <a:buFontTx/>
                <a:buNone/>
              </a:pPr>
              <a:r>
                <a:rPr lang="en-US" altLang="en-US" sz="2800" dirty="0"/>
                <a:t>from the cross between</a:t>
              </a:r>
            </a:p>
            <a:p>
              <a:pPr algn="ctr">
                <a:spcBef>
                  <a:spcPct val="0"/>
                </a:spcBef>
                <a:buFontTx/>
                <a:buNone/>
              </a:pPr>
              <a:r>
                <a:rPr lang="en-US" altLang="en-US" b="1" u="sng" dirty="0"/>
                <a:t>3-5</a:t>
              </a:r>
              <a:r>
                <a:rPr lang="en-US" altLang="en-US" sz="2800" dirty="0"/>
                <a:t> PM.  </a:t>
              </a:r>
            </a:p>
          </p:txBody>
        </p:sp>
      </p:grpSp>
    </p:spTree>
    <p:extLst>
      <p:ext uri="{BB962C8B-B14F-4D97-AF65-F5344CB8AC3E}">
        <p14:creationId xmlns:p14="http://schemas.microsoft.com/office/powerpoint/2010/main" val="3188836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37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5" name="Rectangle 2"/>
          <p:cNvSpPr txBox="1">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kern="0" smtClean="0"/>
              <a:t>Jesus </a:t>
            </a:r>
            <a:r>
              <a:rPr lang="en-US" altLang="en-US" sz="3400" b="1" i="1" u="sng" kern="0" smtClean="0"/>
              <a:t>Christ</a:t>
            </a:r>
            <a:r>
              <a:rPr lang="en-US" altLang="en-US" sz="3400" b="1" i="1" kern="0" smtClean="0"/>
              <a:t> Bore Our Griefs And </a:t>
            </a:r>
            <a:r>
              <a:rPr lang="en-US" altLang="en-US" sz="3400" b="1" i="1" u="sng" kern="0" smtClean="0"/>
              <a:t>Suffered Our Sorrows</a:t>
            </a:r>
            <a:endParaRPr lang="en-US" altLang="en-US" sz="3400" b="1" i="1" u="sng" kern="0" dirty="0" smtClean="0"/>
          </a:p>
        </p:txBody>
      </p:sp>
    </p:spTree>
    <p:extLst>
      <p:ext uri="{BB962C8B-B14F-4D97-AF65-F5344CB8AC3E}">
        <p14:creationId xmlns:p14="http://schemas.microsoft.com/office/powerpoint/2010/main" val="699031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53:3-5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725886"/>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3 He is despised and rejected of men; a man of sorrows, and acquainted with grief: and we hid as it were our faces from him; he was despised, and we esteemed him not</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4 </a:t>
            </a:r>
            <a:r>
              <a:rPr lang="en-US" sz="4000" dirty="0" smtClean="0">
                <a:latin typeface="Times New Roman" panose="02020603050405020304" pitchFamily="18" charset="0"/>
                <a:cs typeface="Times New Roman" panose="02020603050405020304" pitchFamily="18" charset="0"/>
              </a:rPr>
              <a:t>Surely </a:t>
            </a:r>
            <a:r>
              <a:rPr lang="en-US" sz="4000" dirty="0">
                <a:latin typeface="Times New Roman" panose="02020603050405020304" pitchFamily="18" charset="0"/>
                <a:cs typeface="Times New Roman" panose="02020603050405020304" pitchFamily="18" charset="0"/>
              </a:rPr>
              <a:t>he hath borne our </a:t>
            </a:r>
            <a:r>
              <a:rPr lang="en-US" sz="4000" dirty="0" err="1">
                <a:latin typeface="Times New Roman" panose="02020603050405020304" pitchFamily="18" charset="0"/>
                <a:cs typeface="Times New Roman" panose="02020603050405020304" pitchFamily="18" charset="0"/>
              </a:rPr>
              <a:t>griefs</a:t>
            </a:r>
            <a:r>
              <a:rPr lang="en-US" sz="4000" dirty="0">
                <a:latin typeface="Times New Roman" panose="02020603050405020304" pitchFamily="18" charset="0"/>
                <a:cs typeface="Times New Roman" panose="02020603050405020304" pitchFamily="18" charset="0"/>
              </a:rPr>
              <a:t>, and carried our sorrows: yet we did esteem him stricken, smitten of God, and afflicted</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5 But he was wounded for our transgressions, he was bruised for our iniquities: the chastisement of our peace was upon him; and with his stripes we are healed.</a:t>
            </a:r>
          </a:p>
        </p:txBody>
      </p:sp>
    </p:spTree>
    <p:extLst>
      <p:ext uri="{BB962C8B-B14F-4D97-AF65-F5344CB8AC3E}">
        <p14:creationId xmlns:p14="http://schemas.microsoft.com/office/powerpoint/2010/main" val="264644221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5" name="Rectangle 2"/>
          <p:cNvSpPr txBox="1">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u="sng" kern="0" smtClean="0"/>
              <a:t>Zion</a:t>
            </a:r>
            <a:r>
              <a:rPr lang="en-US" altLang="en-US" sz="3400" b="1" i="1" kern="0" smtClean="0"/>
              <a:t> -One Heart &amp; One Mind In Righteousness </a:t>
            </a:r>
            <a:endParaRPr lang="en-US" altLang="en-US" sz="3400" b="1" i="1" u="sng" kern="0" dirty="0" smtClean="0"/>
          </a:p>
        </p:txBody>
      </p:sp>
    </p:spTree>
    <p:extLst>
      <p:ext uri="{BB962C8B-B14F-4D97-AF65-F5344CB8AC3E}">
        <p14:creationId xmlns:p14="http://schemas.microsoft.com/office/powerpoint/2010/main" val="407054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53:3-5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725886"/>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3 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despised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rejected</a:t>
            </a:r>
            <a:r>
              <a:rPr lang="en-US" sz="4000" dirty="0">
                <a:uFill>
                  <a:solidFill>
                    <a:schemeClr val="tx1"/>
                  </a:solidFill>
                </a:uFill>
                <a:latin typeface="Times New Roman" panose="02020603050405020304" pitchFamily="18" charset="0"/>
                <a:cs typeface="Times New Roman" panose="02020603050405020304" pitchFamily="18" charset="0"/>
              </a:rPr>
              <a:t> of men;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 </a:t>
            </a:r>
            <a:r>
              <a:rPr lang="en-US" sz="4000" dirty="0">
                <a:uFill>
                  <a:solidFill>
                    <a:schemeClr val="tx1"/>
                  </a:solidFill>
                </a:uFill>
                <a:latin typeface="Times New Roman" panose="02020603050405020304" pitchFamily="18" charset="0"/>
                <a:cs typeface="Times New Roman" panose="02020603050405020304" pitchFamily="18" charset="0"/>
              </a:rPr>
              <a:t>man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sorrows</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acquainted</a:t>
            </a:r>
            <a:r>
              <a:rPr lang="en-US" sz="4000" dirty="0">
                <a:uFill>
                  <a:solidFill>
                    <a:schemeClr val="tx1"/>
                  </a:solidFill>
                </a:uFill>
                <a:latin typeface="Times New Roman" panose="02020603050405020304" pitchFamily="18" charset="0"/>
                <a:cs typeface="Times New Roman" panose="02020603050405020304" pitchFamily="18" charset="0"/>
              </a:rPr>
              <a:t> with grief: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we hid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4000" dirty="0">
                <a:uFill>
                  <a:solidFill>
                    <a:schemeClr val="tx1"/>
                  </a:solidFill>
                </a:uFill>
                <a:latin typeface="Times New Roman" panose="02020603050405020304" pitchFamily="18" charset="0"/>
                <a:cs typeface="Times New Roman" panose="02020603050405020304" pitchFamily="18" charset="0"/>
              </a:rPr>
              <a:t> it were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faces from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he was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despised</a:t>
            </a:r>
            <a:r>
              <a:rPr lang="en-US" sz="4000" dirty="0">
                <a:uFill>
                  <a:solidFill>
                    <a:schemeClr val="tx1"/>
                  </a:solidFill>
                </a:uFill>
                <a:latin typeface="Times New Roman" panose="02020603050405020304" pitchFamily="18" charset="0"/>
                <a:cs typeface="Times New Roman" panose="02020603050405020304" pitchFamily="18" charset="0"/>
              </a:rPr>
              <a:t>, and we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esteemed</a:t>
            </a:r>
            <a:r>
              <a:rPr lang="en-US" sz="4000" dirty="0">
                <a:uFill>
                  <a:solidFill>
                    <a:schemeClr val="tx1"/>
                  </a:solidFill>
                </a:uFill>
                <a:latin typeface="Times New Roman" panose="02020603050405020304" pitchFamily="18" charset="0"/>
                <a:cs typeface="Times New Roman" panose="02020603050405020304" pitchFamily="18" charset="0"/>
              </a:rPr>
              <a:t> him not</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4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Surely</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he hath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borne</a:t>
            </a:r>
            <a:r>
              <a:rPr lang="en-US" sz="4000" dirty="0">
                <a:uFill>
                  <a:solidFill>
                    <a:schemeClr val="tx1"/>
                  </a:solidFill>
                </a:uFill>
                <a:latin typeface="Times New Roman" panose="02020603050405020304" pitchFamily="18" charset="0"/>
                <a:cs typeface="Times New Roman" panose="02020603050405020304" pitchFamily="18" charset="0"/>
              </a:rPr>
              <a:t> our </a:t>
            </a:r>
            <a:r>
              <a:rPr lang="en-US" sz="4000" dirty="0" err="1">
                <a:uFill>
                  <a:solidFill>
                    <a:schemeClr val="tx1"/>
                  </a:solidFill>
                </a:uFill>
                <a:latin typeface="Times New Roman" panose="02020603050405020304" pitchFamily="18" charset="0"/>
                <a:cs typeface="Times New Roman" panose="02020603050405020304" pitchFamily="18" charset="0"/>
              </a:rPr>
              <a:t>griefs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 </a:t>
            </a:r>
            <a:r>
              <a:rPr lang="en-US" sz="4000" dirty="0">
                <a:uFill>
                  <a:solidFill>
                    <a:schemeClr val="tx1"/>
                  </a:solidFill>
                </a:uFill>
                <a:latin typeface="Times New Roman" panose="02020603050405020304" pitchFamily="18" charset="0"/>
                <a:cs typeface="Times New Roman" panose="02020603050405020304" pitchFamily="18" charset="0"/>
              </a:rPr>
              <a:t>carried our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sorrows</a:t>
            </a:r>
            <a:r>
              <a:rPr lang="en-US" sz="4000" dirty="0">
                <a:uFill>
                  <a:solidFill>
                    <a:schemeClr val="tx1"/>
                  </a:solidFill>
                </a:uFill>
                <a:latin typeface="Times New Roman" panose="02020603050405020304" pitchFamily="18" charset="0"/>
                <a:cs typeface="Times New Roman" panose="02020603050405020304" pitchFamily="18" charset="0"/>
              </a:rPr>
              <a:t>: yet we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did</a:t>
            </a:r>
            <a:r>
              <a:rPr lang="en-US" sz="4000" dirty="0">
                <a:uFill>
                  <a:solidFill>
                    <a:schemeClr val="tx1"/>
                  </a:solidFill>
                </a:uFill>
                <a:latin typeface="Times New Roman" panose="02020603050405020304" pitchFamily="18" charset="0"/>
                <a:cs typeface="Times New Roman" panose="02020603050405020304" pitchFamily="18" charset="0"/>
              </a:rPr>
              <a:t> esteem him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stricken</a:t>
            </a:r>
            <a:r>
              <a:rPr lang="en-US" sz="4000" dirty="0">
                <a:uFill>
                  <a:solidFill>
                    <a:schemeClr val="tx1"/>
                  </a:solidFill>
                </a:uFill>
                <a:latin typeface="Times New Roman" panose="02020603050405020304" pitchFamily="18" charset="0"/>
                <a:cs typeface="Times New Roman" panose="02020603050405020304" pitchFamily="18" charset="0"/>
              </a:rPr>
              <a:t>, smitten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and afflicted</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5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4000" dirty="0">
                <a:uFill>
                  <a:solidFill>
                    <a:schemeClr val="tx1"/>
                  </a:solidFill>
                </a:uFill>
                <a:latin typeface="Times New Roman" panose="02020603050405020304" pitchFamily="18" charset="0"/>
                <a:cs typeface="Times New Roman" panose="02020603050405020304" pitchFamily="18" charset="0"/>
              </a:rPr>
              <a:t> he was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wounded</a:t>
            </a:r>
            <a:r>
              <a:rPr lang="en-US" sz="4000" dirty="0">
                <a:uFill>
                  <a:solidFill>
                    <a:schemeClr val="tx1"/>
                  </a:solidFill>
                </a:uFill>
                <a:latin typeface="Times New Roman" panose="02020603050405020304" pitchFamily="18" charset="0"/>
                <a:cs typeface="Times New Roman" panose="02020603050405020304" pitchFamily="18" charset="0"/>
              </a:rPr>
              <a:t> for our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transgressions</a:t>
            </a:r>
            <a:r>
              <a:rPr lang="en-US" sz="4000" dirty="0">
                <a:uFill>
                  <a:solidFill>
                    <a:schemeClr val="tx1"/>
                  </a:solidFill>
                </a:uFill>
                <a:latin typeface="Times New Roman" panose="02020603050405020304" pitchFamily="18" charset="0"/>
                <a:cs typeface="Times New Roman" panose="02020603050405020304" pitchFamily="18" charset="0"/>
              </a:rPr>
              <a:t>, he was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bruised</a:t>
            </a:r>
            <a:r>
              <a:rPr lang="en-US" sz="4000" dirty="0">
                <a:uFill>
                  <a:solidFill>
                    <a:schemeClr val="tx1"/>
                  </a:solidFill>
                </a:uFill>
                <a:latin typeface="Times New Roman" panose="02020603050405020304" pitchFamily="18" charset="0"/>
                <a:cs typeface="Times New Roman" panose="02020603050405020304" pitchFamily="18" charset="0"/>
              </a:rPr>
              <a:t> for our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iniquities</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chastisement</a:t>
            </a:r>
            <a:r>
              <a:rPr lang="en-US" sz="4000" dirty="0">
                <a:uFill>
                  <a:solidFill>
                    <a:schemeClr val="tx1"/>
                  </a:solidFill>
                </a:uFill>
                <a:latin typeface="Times New Roman" panose="02020603050405020304" pitchFamily="18" charset="0"/>
                <a:cs typeface="Times New Roman" panose="02020603050405020304" pitchFamily="18" charset="0"/>
              </a:rPr>
              <a:t> of our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peace </a:t>
            </a:r>
            <a:r>
              <a:rPr lang="en-US" sz="4000" dirty="0">
                <a:uFill>
                  <a:solidFill>
                    <a:schemeClr val="tx1"/>
                  </a:solidFill>
                </a:uFill>
                <a:latin typeface="Times New Roman" panose="02020603050405020304" pitchFamily="18" charset="0"/>
                <a:cs typeface="Times New Roman" panose="02020603050405020304" pitchFamily="18" charset="0"/>
              </a:rPr>
              <a:t>was upon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and with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dirty="0">
                <a:uFill>
                  <a:solidFill>
                    <a:schemeClr val="tx1"/>
                  </a:solidFill>
                </a:uFill>
                <a:latin typeface="Times New Roman" panose="02020603050405020304" pitchFamily="18" charset="0"/>
                <a:cs typeface="Times New Roman" panose="02020603050405020304" pitchFamily="18" charset="0"/>
              </a:rPr>
              <a:t> stripes we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are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healed.</a:t>
            </a:r>
          </a:p>
        </p:txBody>
      </p:sp>
    </p:spTree>
    <p:extLst>
      <p:ext uri="{BB962C8B-B14F-4D97-AF65-F5344CB8AC3E}">
        <p14:creationId xmlns:p14="http://schemas.microsoft.com/office/powerpoint/2010/main" val="3288047122"/>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53:3-5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725886"/>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3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despised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rejected</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 </a:t>
            </a:r>
            <a:r>
              <a:rPr lang="en-US" sz="4000" dirty="0">
                <a:uFill>
                  <a:solidFill>
                    <a:schemeClr val="tx1"/>
                  </a:solidFill>
                </a:uFill>
                <a:latin typeface="Times New Roman" panose="02020603050405020304" pitchFamily="18" charset="0"/>
                <a:cs typeface="Times New Roman" panose="02020603050405020304" pitchFamily="18" charset="0"/>
              </a:rPr>
              <a:t>man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sorrows</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acquainted</a:t>
            </a:r>
            <a:r>
              <a:rPr lang="en-US" sz="4000" dirty="0">
                <a:uFill>
                  <a:solidFill>
                    <a:schemeClr val="tx1"/>
                  </a:solidFill>
                </a:uFill>
                <a:latin typeface="Times New Roman" panose="02020603050405020304" pitchFamily="18" charset="0"/>
                <a:cs typeface="Times New Roman" panose="02020603050405020304" pitchFamily="18" charset="0"/>
              </a:rPr>
              <a:t> with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grief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we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4000" dirty="0">
                <a:uFill>
                  <a:solidFill>
                    <a:schemeClr val="tx1"/>
                  </a:solidFill>
                </a:uFill>
                <a:latin typeface="Times New Roman" panose="02020603050405020304" pitchFamily="18" charset="0"/>
                <a:cs typeface="Times New Roman" panose="02020603050405020304" pitchFamily="18" charset="0"/>
              </a:rPr>
              <a:t> it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faces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despised</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esteemed</a:t>
            </a:r>
            <a:r>
              <a:rPr lang="en-US" sz="4000" dirty="0">
                <a:uFill>
                  <a:solidFill>
                    <a:schemeClr val="tx1"/>
                  </a:solidFill>
                </a:uFill>
                <a:latin typeface="Times New Roman" panose="02020603050405020304" pitchFamily="18" charset="0"/>
                <a:cs typeface="Times New Roman" panose="02020603050405020304" pitchFamily="18" charset="0"/>
              </a:rPr>
              <a:t> him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4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Surely</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borne</a:t>
            </a:r>
            <a:r>
              <a:rPr lang="en-US" sz="4000" dirty="0">
                <a:uFill>
                  <a:solidFill>
                    <a:schemeClr val="tx1"/>
                  </a:solidFill>
                </a:uFill>
                <a:latin typeface="Times New Roman" panose="02020603050405020304" pitchFamily="18" charset="0"/>
                <a:cs typeface="Times New Roman" panose="02020603050405020304" pitchFamily="18" charset="0"/>
              </a:rPr>
              <a:t> our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griefs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 </a:t>
            </a:r>
            <a:r>
              <a:rPr lang="en-US" sz="4000" dirty="0">
                <a:uFill>
                  <a:solidFill>
                    <a:schemeClr val="tx1"/>
                  </a:solidFill>
                </a:uFill>
                <a:latin typeface="Times New Roman" panose="02020603050405020304" pitchFamily="18" charset="0"/>
                <a:cs typeface="Times New Roman" panose="02020603050405020304" pitchFamily="18" charset="0"/>
              </a:rPr>
              <a:t>carried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sorrows</a:t>
            </a:r>
            <a:r>
              <a:rPr lang="en-US" sz="4000" dirty="0">
                <a:uFill>
                  <a:solidFill>
                    <a:schemeClr val="tx1"/>
                  </a:solidFill>
                </a:uFill>
                <a:latin typeface="Times New Roman" panose="02020603050405020304" pitchFamily="18" charset="0"/>
                <a:cs typeface="Times New Roman" panose="02020603050405020304" pitchFamily="18" charset="0"/>
              </a:rPr>
              <a:t>: yet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did</a:t>
            </a:r>
            <a:r>
              <a:rPr lang="en-US" sz="4000" dirty="0">
                <a:uFill>
                  <a:solidFill>
                    <a:schemeClr val="tx1"/>
                  </a:solidFill>
                </a:uFill>
                <a:latin typeface="Times New Roman" panose="02020603050405020304" pitchFamily="18" charset="0"/>
                <a:cs typeface="Times New Roman" panose="02020603050405020304" pitchFamily="18" charset="0"/>
              </a:rPr>
              <a:t> esteem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stricken</a:t>
            </a:r>
            <a:r>
              <a:rPr lang="en-US" sz="4000" dirty="0">
                <a:uFill>
                  <a:solidFill>
                    <a:schemeClr val="tx1"/>
                  </a:solidFill>
                </a:uFill>
                <a:latin typeface="Times New Roman" panose="02020603050405020304" pitchFamily="18" charset="0"/>
                <a:cs typeface="Times New Roman" panose="02020603050405020304" pitchFamily="18" charset="0"/>
              </a:rPr>
              <a:t>, smitten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afflicted</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5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4000" dirty="0">
                <a:uFill>
                  <a:solidFill>
                    <a:schemeClr val="tx1"/>
                  </a:solidFill>
                </a:uFill>
                <a:latin typeface="Times New Roman" panose="02020603050405020304" pitchFamily="18" charset="0"/>
                <a:cs typeface="Times New Roman" panose="02020603050405020304" pitchFamily="18" charset="0"/>
              </a:rPr>
              <a:t> 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wounded</a:t>
            </a:r>
            <a:r>
              <a:rPr lang="en-US" sz="4000" dirty="0">
                <a:uFill>
                  <a:solidFill>
                    <a:schemeClr val="tx1"/>
                  </a:solidFill>
                </a:uFill>
                <a:latin typeface="Times New Roman" panose="02020603050405020304" pitchFamily="18" charset="0"/>
                <a:cs typeface="Times New Roman" panose="02020603050405020304" pitchFamily="18" charset="0"/>
              </a:rPr>
              <a:t> for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transgressions</a:t>
            </a:r>
            <a:r>
              <a:rPr lang="en-US" sz="4000" dirty="0">
                <a:uFill>
                  <a:solidFill>
                    <a:schemeClr val="tx1"/>
                  </a:solidFill>
                </a:uFill>
                <a:latin typeface="Times New Roman" panose="02020603050405020304" pitchFamily="18" charset="0"/>
                <a:cs typeface="Times New Roman" panose="02020603050405020304" pitchFamily="18" charset="0"/>
              </a:rPr>
              <a:t>, 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bruised</a:t>
            </a:r>
            <a:r>
              <a:rPr lang="en-US" sz="4000" dirty="0">
                <a:uFill>
                  <a:solidFill>
                    <a:schemeClr val="tx1"/>
                  </a:solidFill>
                </a:uFill>
                <a:latin typeface="Times New Roman" panose="02020603050405020304" pitchFamily="18" charset="0"/>
                <a:cs typeface="Times New Roman" panose="02020603050405020304" pitchFamily="18" charset="0"/>
              </a:rPr>
              <a:t> for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iniquities</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chastisement</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peace </a:t>
            </a:r>
            <a:r>
              <a:rPr lang="en-US" sz="4000" dirty="0">
                <a:uFill>
                  <a:solidFill>
                    <a:schemeClr val="tx1"/>
                  </a:solidFill>
                </a:uFill>
                <a:latin typeface="Times New Roman" panose="02020603050405020304" pitchFamily="18" charset="0"/>
                <a:cs typeface="Times New Roman" panose="02020603050405020304" pitchFamily="18" charset="0"/>
              </a:rPr>
              <a:t>was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dirty="0">
                <a:uFill>
                  <a:solidFill>
                    <a:schemeClr val="tx1"/>
                  </a:solidFill>
                </a:uFill>
                <a:latin typeface="Times New Roman" panose="02020603050405020304" pitchFamily="18" charset="0"/>
                <a:cs typeface="Times New Roman" panose="02020603050405020304" pitchFamily="18" charset="0"/>
              </a:rPr>
              <a:t> stripes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are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healed.</a:t>
            </a:r>
          </a:p>
        </p:txBody>
      </p:sp>
    </p:spTree>
    <p:extLst>
      <p:ext uri="{BB962C8B-B14F-4D97-AF65-F5344CB8AC3E}">
        <p14:creationId xmlns:p14="http://schemas.microsoft.com/office/powerpoint/2010/main" val="397020493"/>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53:3-5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725886"/>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3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despised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rejected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 man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sorrows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acquainted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grief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faces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despised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esteemed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4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Surely</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borne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griefs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 carried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sorrows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did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esteem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stricken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smitten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afflicted</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5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wounded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transgressions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bruised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iniquities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chastisement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peace was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stripes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are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healed</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47809"/>
            <a:ext cx="3703864" cy="1050016"/>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3958498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53:3-5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725886"/>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3 H</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espised</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r</a:t>
            </a:r>
            <a:r>
              <a:rPr lang="en-US" sz="4000" dirty="0">
                <a:solidFill>
                  <a:schemeClr val="bg1"/>
                </a:solidFill>
                <a:latin typeface="Times New Roman" panose="02020603050405020304" pitchFamily="18" charset="0"/>
                <a:cs typeface="Times New Roman" panose="02020603050405020304" pitchFamily="18" charset="0"/>
              </a:rPr>
              <a:t>ejected</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en</a:t>
            </a:r>
            <a:r>
              <a:rPr lang="en-US" sz="4000" dirty="0">
                <a:latin typeface="Times New Roman" panose="02020603050405020304" pitchFamily="18" charset="0"/>
                <a:cs typeface="Times New Roman" panose="02020603050405020304" pitchFamily="18" charset="0"/>
              </a:rPr>
              <a:t>; a m</a:t>
            </a:r>
            <a:r>
              <a:rPr lang="en-US" sz="4000" dirty="0">
                <a:solidFill>
                  <a:schemeClr val="bg1"/>
                </a:solidFill>
                <a:latin typeface="Times New Roman" panose="02020603050405020304" pitchFamily="18" charset="0"/>
                <a:cs typeface="Times New Roman" panose="02020603050405020304" pitchFamily="18" charset="0"/>
              </a:rPr>
              <a:t>an</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orrows</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cquainted</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ith</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rief</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id</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t</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ere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ur</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aces</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rom</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im</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as</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espised</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steemed</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im</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4 </a:t>
            </a:r>
            <a:r>
              <a:rPr lang="en-US" sz="4000" dirty="0" smtClean="0">
                <a:latin typeface="Times New Roman" panose="02020603050405020304" pitchFamily="18" charset="0"/>
                <a:cs typeface="Times New Roman" panose="02020603050405020304" pitchFamily="18" charset="0"/>
              </a:rPr>
              <a:t>S</a:t>
            </a:r>
            <a:r>
              <a:rPr lang="en-US" sz="4000" dirty="0" smtClean="0">
                <a:solidFill>
                  <a:schemeClr val="bg1"/>
                </a:solidFill>
                <a:latin typeface="Times New Roman" panose="02020603050405020304" pitchFamily="18" charset="0"/>
                <a:cs typeface="Times New Roman" panose="02020603050405020304" pitchFamily="18" charset="0"/>
              </a:rPr>
              <a:t>urely</a:t>
            </a:r>
            <a:r>
              <a:rPr lang="en-US" sz="4000" dirty="0" smtClean="0">
                <a:latin typeface="Times New Roman" panose="02020603050405020304" pitchFamily="18" charset="0"/>
                <a:cs typeface="Times New Roman" panose="02020603050405020304" pitchFamily="18" charset="0"/>
              </a:rPr>
              <a:t> </a:t>
            </a:r>
            <a:r>
              <a:rPr lang="en-US" sz="4000" dirty="0">
                <a:latin typeface="Times New Roman" panose="02020603050405020304" pitchFamily="18" charset="0"/>
                <a:cs typeface="Times New Roman" panose="02020603050405020304" pitchFamily="18" charset="0"/>
              </a:rPr>
              <a:t>h</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ath</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orne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ur</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g</a:t>
            </a:r>
            <a:r>
              <a:rPr lang="en-US" sz="4000" dirty="0" err="1">
                <a:solidFill>
                  <a:schemeClr val="bg1"/>
                </a:solidFill>
                <a:latin typeface="Times New Roman" panose="02020603050405020304" pitchFamily="18" charset="0"/>
                <a:cs typeface="Times New Roman" panose="02020603050405020304" pitchFamily="18" charset="0"/>
              </a:rPr>
              <a:t>riefs</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arried</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ur</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orrows</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et</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id</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steem</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im</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tricken</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mitten</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od</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fflicted</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5 B</a:t>
            </a:r>
            <a:r>
              <a:rPr lang="en-US" sz="4000" dirty="0">
                <a:solidFill>
                  <a:schemeClr val="bg1"/>
                </a:solidFill>
                <a:latin typeface="Times New Roman" panose="02020603050405020304" pitchFamily="18" charset="0"/>
                <a:cs typeface="Times New Roman" panose="02020603050405020304" pitchFamily="18" charset="0"/>
              </a:rPr>
              <a:t>ut</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as</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ounded</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ur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ransgressions</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 </a:t>
            </a:r>
            <a:r>
              <a:rPr lang="en-US" sz="4000" dirty="0">
                <a:latin typeface="Times New Roman" panose="02020603050405020304" pitchFamily="18" charset="0"/>
                <a:cs typeface="Times New Roman" panose="02020603050405020304" pitchFamily="18" charset="0"/>
              </a:rPr>
              <a:t>w</a:t>
            </a:r>
            <a:r>
              <a:rPr lang="en-US" sz="4000" dirty="0">
                <a:solidFill>
                  <a:schemeClr val="bg1"/>
                </a:solidFill>
                <a:latin typeface="Times New Roman" panose="02020603050405020304" pitchFamily="18" charset="0"/>
                <a:cs typeface="Times New Roman" panose="02020603050405020304" pitchFamily="18" charset="0"/>
              </a:rPr>
              <a:t>as</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ruised</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ur</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niquities</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hastisement</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 </a:t>
            </a:r>
            <a:r>
              <a:rPr lang="en-US" sz="4000" dirty="0">
                <a:latin typeface="Times New Roman" panose="02020603050405020304" pitchFamily="18" charset="0"/>
                <a:cs typeface="Times New Roman" panose="02020603050405020304" pitchFamily="18" charset="0"/>
              </a:rPr>
              <a:t>o</a:t>
            </a:r>
            <a:r>
              <a:rPr lang="en-US" sz="4000" dirty="0">
                <a:solidFill>
                  <a:schemeClr val="bg1"/>
                </a:solidFill>
                <a:latin typeface="Times New Roman" panose="02020603050405020304" pitchFamily="18" charset="0"/>
                <a:cs typeface="Times New Roman" panose="02020603050405020304" pitchFamily="18" charset="0"/>
              </a:rPr>
              <a:t>ur</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eace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as</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pon</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im</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ith</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is</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tripes</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re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ealed</a:t>
            </a:r>
            <a:r>
              <a:rPr lang="en-US" sz="4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441088148"/>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Isaiah 53:3-5</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624309551"/>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6 Is not this the fast that I have chosen? to loose the bands of wickedness, to undo the heavy burdens, and to let the oppressed go free, and that ye break every yoke</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7 Is it not to deal thy bread to the hungry, and that thou bring the poor that are cast out to thy house? when thou </a:t>
            </a:r>
            <a:r>
              <a:rPr lang="en-US" sz="4000" dirty="0" err="1">
                <a:latin typeface="Times New Roman" panose="02020603050405020304" pitchFamily="18" charset="0"/>
                <a:cs typeface="Times New Roman" panose="02020603050405020304" pitchFamily="18" charset="0"/>
              </a:rPr>
              <a:t>seest</a:t>
            </a:r>
            <a:r>
              <a:rPr lang="en-US" sz="4000" dirty="0">
                <a:latin typeface="Times New Roman" panose="02020603050405020304" pitchFamily="18" charset="0"/>
                <a:cs typeface="Times New Roman" panose="02020603050405020304" pitchFamily="18" charset="0"/>
              </a:rPr>
              <a:t> the naked, that thou cover him; and that thou hide not thyself from thine own flesh?</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4072606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The law of the </a:t>
            </a:r>
            <a:r>
              <a:rPr lang="en-US" kern="0" dirty="0" smtClean="0">
                <a:latin typeface="Times New Roman" panose="02020603050405020304" pitchFamily="18" charset="0"/>
                <a:ea typeface="Georgia"/>
                <a:cs typeface="Times New Roman" panose="02020603050405020304" pitchFamily="18" charset="0"/>
                <a:sym typeface="Georgia"/>
              </a:rPr>
              <a:t>fast</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Isaiah 58:6-7</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After </a:t>
            </a:r>
            <a:r>
              <a:rPr lang="en-US" sz="2600" kern="0" dirty="0">
                <a:latin typeface="Times New Roman" panose="02020603050405020304" pitchFamily="18" charset="0"/>
                <a:ea typeface="Georgia"/>
                <a:cs typeface="Times New Roman" panose="02020603050405020304" pitchFamily="18" charset="0"/>
                <a:sym typeface="Georgia"/>
              </a:rPr>
              <a:t>the prophet Isaiah identified ways the people were failing to live the law of the fast, he taught them about the true purposes and blessings of fasting.</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Fasting </a:t>
            </a:r>
            <a:r>
              <a:rPr lang="en-US" sz="2600" kern="0" dirty="0">
                <a:latin typeface="Times New Roman" panose="02020603050405020304" pitchFamily="18" charset="0"/>
                <a:ea typeface="Georgia"/>
                <a:cs typeface="Times New Roman" panose="02020603050405020304" pitchFamily="18" charset="0"/>
                <a:sym typeface="Georgia"/>
              </a:rPr>
              <a:t>helps relieve the burdens of ourselves and others and helps us care for the poor.</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When </a:t>
            </a:r>
            <a:r>
              <a:rPr lang="en-US" sz="2600" kern="0" dirty="0">
                <a:latin typeface="Times New Roman" panose="02020603050405020304" pitchFamily="18" charset="0"/>
                <a:ea typeface="Georgia"/>
                <a:cs typeface="Times New Roman" panose="02020603050405020304" pitchFamily="18" charset="0"/>
                <a:sym typeface="Georgia"/>
              </a:rPr>
              <a:t>have you received blessings from a fast? When fasting, plan to fast with a specific purpose.</a:t>
            </a:r>
          </a:p>
        </p:txBody>
      </p:sp>
    </p:spTree>
    <p:extLst>
      <p:ext uri="{BB962C8B-B14F-4D97-AF65-F5344CB8AC3E}">
        <p14:creationId xmlns:p14="http://schemas.microsoft.com/office/powerpoint/2010/main" val="2176958238"/>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dirty="0" smtClean="0"/>
              <a:t>The Law Of The </a:t>
            </a:r>
            <a:r>
              <a:rPr lang="en-US" altLang="en-US" sz="3400" b="1" i="1" u="sng" dirty="0" smtClean="0"/>
              <a:t>Fast</a:t>
            </a:r>
          </a:p>
        </p:txBody>
      </p:sp>
      <p:grpSp>
        <p:nvGrpSpPr>
          <p:cNvPr id="8199" name="Group 359"/>
          <p:cNvGrpSpPr>
            <a:grpSpLocks/>
          </p:cNvGrpSpPr>
          <p:nvPr/>
        </p:nvGrpSpPr>
        <p:grpSpPr bwMode="auto">
          <a:xfrm>
            <a:off x="662686" y="914400"/>
            <a:ext cx="6924576" cy="2209800"/>
            <a:chOff x="48" y="384"/>
            <a:chExt cx="5520" cy="1721"/>
          </a:xfrm>
        </p:grpSpPr>
        <p:sp>
          <p:nvSpPr>
            <p:cNvPr id="8200" name="AutoShape 356"/>
            <p:cNvSpPr>
              <a:spLocks noChangeArrowheads="1"/>
            </p:cNvSpPr>
            <p:nvPr/>
          </p:nvSpPr>
          <p:spPr bwMode="auto">
            <a:xfrm>
              <a:off x="48" y="384"/>
              <a:ext cx="5520" cy="1344"/>
            </a:xfrm>
            <a:prstGeom prst="wedgeRoundRectCallout">
              <a:avLst>
                <a:gd name="adj1" fmla="val 32951"/>
                <a:gd name="adj2" fmla="val 79778"/>
                <a:gd name="adj3" fmla="val 16667"/>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8201" name="Text Box 357"/>
            <p:cNvSpPr txBox="1">
              <a:spLocks noChangeArrowheads="1"/>
            </p:cNvSpPr>
            <p:nvPr/>
          </p:nvSpPr>
          <p:spPr bwMode="auto">
            <a:xfrm>
              <a:off x="524" y="473"/>
              <a:ext cx="4608"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smtClean="0"/>
                <a:t>I-say-ah (</a:t>
              </a:r>
              <a:r>
                <a:rPr lang="en-US" altLang="en-US" b="1" u="sng" dirty="0" smtClean="0"/>
                <a:t>Isaiah</a:t>
              </a:r>
              <a:r>
                <a:rPr lang="en-US" altLang="en-US" sz="2800" dirty="0" smtClean="0"/>
                <a:t>) even old people at age </a:t>
              </a:r>
              <a:r>
                <a:rPr lang="en-US" altLang="en-US" b="1" u="sng" dirty="0" smtClean="0"/>
                <a:t>58</a:t>
              </a:r>
              <a:r>
                <a:rPr lang="en-US" altLang="en-US" sz="2800" dirty="0" smtClean="0"/>
                <a:t> </a:t>
              </a:r>
              <a:r>
                <a:rPr lang="en-US" altLang="en-US" sz="2800" dirty="0"/>
                <a:t> </a:t>
              </a:r>
              <a:endParaRPr lang="en-US" altLang="en-US" sz="2800" dirty="0" smtClean="0"/>
            </a:p>
            <a:p>
              <a:pPr algn="ctr">
                <a:spcBef>
                  <a:spcPct val="0"/>
                </a:spcBef>
                <a:buFontTx/>
                <a:buNone/>
              </a:pPr>
              <a:r>
                <a:rPr lang="en-US" altLang="en-US" sz="2800" dirty="0" smtClean="0"/>
                <a:t>should </a:t>
              </a:r>
              <a:r>
                <a:rPr lang="en-US" altLang="en-US" sz="2800" b="1" dirty="0"/>
                <a:t>F</a:t>
              </a:r>
              <a:r>
                <a:rPr lang="en-US" altLang="en-US" sz="2800" b="1" dirty="0" smtClean="0"/>
                <a:t>ast</a:t>
              </a:r>
              <a:r>
                <a:rPr lang="en-US" altLang="en-US" sz="2800" dirty="0" smtClean="0"/>
                <a:t> each month.  </a:t>
              </a:r>
              <a:r>
                <a:rPr lang="en-US" altLang="en-US" b="1" u="sng" dirty="0" smtClean="0"/>
                <a:t>6-7</a:t>
              </a:r>
              <a:r>
                <a:rPr lang="en-US" altLang="en-US" sz="2800" dirty="0" smtClean="0"/>
                <a:t> year olds should </a:t>
              </a:r>
            </a:p>
            <a:p>
              <a:pPr algn="ctr">
                <a:spcBef>
                  <a:spcPct val="0"/>
                </a:spcBef>
                <a:buFontTx/>
                <a:buNone/>
              </a:pPr>
              <a:r>
                <a:rPr lang="en-US" altLang="en-US" sz="2800" dirty="0" smtClean="0"/>
                <a:t>start considering </a:t>
              </a:r>
              <a:r>
                <a:rPr lang="en-US" altLang="en-US" sz="2800" b="1" dirty="0" smtClean="0"/>
                <a:t>fasting. </a:t>
              </a:r>
            </a:p>
          </p:txBody>
        </p:sp>
      </p:grpSp>
      <p:pic>
        <p:nvPicPr>
          <p:cNvPr id="7" name="Picture 6" descr="https://s-media-cache-ak0.pinimg.com/originals/cd/da/3e/cdda3eb15550c2771eb56c050f6bc1e9.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8400" y="2308860"/>
            <a:ext cx="2723444" cy="4411980"/>
          </a:xfrm>
          <a:prstGeom prst="rect">
            <a:avLst/>
          </a:prstGeom>
          <a:noFill/>
          <a:extLst>
            <a:ext uri="{909E8E84-426E-40DD-AFC4-6F175D3DCCD1}">
              <a14:hiddenFill xmlns:a14="http://schemas.microsoft.com/office/drawing/2010/main">
                <a:solidFill>
                  <a:srgbClr val="FFFFFF"/>
                </a:solidFill>
              </a14:hiddenFill>
            </a:ext>
          </a:extLst>
        </p:spPr>
      </p:pic>
      <p:pic>
        <p:nvPicPr>
          <p:cNvPr id="70658" name="Picture 2" descr="http://www.truthortradition.com/wp-content/uploads/2013/09/bible_say_fasting-720x340.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1093" y="3581400"/>
            <a:ext cx="5357307" cy="25298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1607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19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06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dirty="0" smtClean="0"/>
              <a:t>The Law Of The </a:t>
            </a:r>
            <a:r>
              <a:rPr lang="en-US" altLang="en-US" sz="3400" b="1" i="1" u="sng" dirty="0" smtClean="0"/>
              <a:t>Fast</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1957809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6 Is not this the fast that I have chosen? to loose the bands of wickedness, to undo the heavy burdens, and to let the oppressed go free, and that ye break every yoke</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7 Is it not to deal thy bread to the hungry, and that thou bring the poor that are cast out to thy house? when thou </a:t>
            </a:r>
            <a:r>
              <a:rPr lang="en-US" sz="4000" dirty="0" err="1">
                <a:latin typeface="Times New Roman" panose="02020603050405020304" pitchFamily="18" charset="0"/>
                <a:cs typeface="Times New Roman" panose="02020603050405020304" pitchFamily="18" charset="0"/>
              </a:rPr>
              <a:t>seest</a:t>
            </a:r>
            <a:r>
              <a:rPr lang="en-US" sz="4000" dirty="0">
                <a:latin typeface="Times New Roman" panose="02020603050405020304" pitchFamily="18" charset="0"/>
                <a:cs typeface="Times New Roman" panose="02020603050405020304" pitchFamily="18" charset="0"/>
              </a:rPr>
              <a:t> the naked, that thou cover him; and that thou hide not thyself from thine own flesh?</a:t>
            </a:r>
          </a:p>
        </p:txBody>
      </p:sp>
    </p:spTree>
    <p:extLst>
      <p:ext uri="{BB962C8B-B14F-4D97-AF65-F5344CB8AC3E}">
        <p14:creationId xmlns:p14="http://schemas.microsoft.com/office/powerpoint/2010/main" val="296641088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7:18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ea typeface="Times New Roman" panose="02020603050405020304" pitchFamily="18" charset="0"/>
              </a:rPr>
              <a:t>And the Lord called his people ZION, because they were of one heart and one mind, and dwelt in righteousness; and there was no poor among them.</a:t>
            </a:r>
            <a:endParaRPr lang="en-US" sz="5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92006983"/>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6 Is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this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fast</a:t>
            </a:r>
            <a:r>
              <a:rPr lang="en-US" sz="4000" dirty="0">
                <a:uFill>
                  <a:solidFill>
                    <a:schemeClr val="tx1"/>
                  </a:solidFill>
                </a:uFill>
                <a:latin typeface="Times New Roman" panose="02020603050405020304" pitchFamily="18" charset="0"/>
                <a:cs typeface="Times New Roman" panose="02020603050405020304" pitchFamily="18" charset="0"/>
              </a:rPr>
              <a:t> that I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chosen? to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loose</a:t>
            </a:r>
            <a:r>
              <a:rPr lang="en-US" sz="4000" dirty="0">
                <a:uFill>
                  <a:solidFill>
                    <a:schemeClr val="tx1"/>
                  </a:solidFill>
                </a:uFill>
                <a:latin typeface="Times New Roman" panose="02020603050405020304" pitchFamily="18" charset="0"/>
                <a:cs typeface="Times New Roman" panose="02020603050405020304" pitchFamily="18" charset="0"/>
              </a:rPr>
              <a:t> the bands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wickedness,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undo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heavy</a:t>
            </a:r>
            <a:r>
              <a:rPr lang="en-US" sz="4000" dirty="0">
                <a:uFill>
                  <a:solidFill>
                    <a:schemeClr val="tx1"/>
                  </a:solidFill>
                </a:uFill>
                <a:latin typeface="Times New Roman" panose="02020603050405020304" pitchFamily="18" charset="0"/>
                <a:cs typeface="Times New Roman" panose="02020603050405020304" pitchFamily="18" charset="0"/>
              </a:rPr>
              <a:t> burdens,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let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oppressed</a:t>
            </a:r>
            <a:r>
              <a:rPr lang="en-US" sz="4000" dirty="0">
                <a:uFill>
                  <a:solidFill>
                    <a:schemeClr val="tx1"/>
                  </a:solidFill>
                </a:uFill>
                <a:latin typeface="Times New Roman" panose="02020603050405020304" pitchFamily="18" charset="0"/>
                <a:cs typeface="Times New Roman" panose="02020603050405020304" pitchFamily="18" charset="0"/>
              </a:rPr>
              <a:t> go free,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that ye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break</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every yoke</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it not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deal thy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bread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to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hungry</a:t>
            </a:r>
            <a:r>
              <a:rPr lang="en-US" sz="4000" dirty="0">
                <a:uFill>
                  <a:solidFill>
                    <a:schemeClr val="tx1"/>
                  </a:solidFill>
                </a:uFill>
                <a:latin typeface="Times New Roman" panose="02020603050405020304" pitchFamily="18" charset="0"/>
                <a:cs typeface="Times New Roman" panose="02020603050405020304" pitchFamily="18" charset="0"/>
              </a:rPr>
              <a:t>, and that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bring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poor</a:t>
            </a:r>
            <a:r>
              <a:rPr lang="en-US" sz="4000" dirty="0">
                <a:uFill>
                  <a:solidFill>
                    <a:schemeClr val="tx1"/>
                  </a:solidFill>
                </a:uFill>
                <a:latin typeface="Times New Roman" panose="02020603050405020304" pitchFamily="18" charset="0"/>
                <a:cs typeface="Times New Roman" panose="02020603050405020304" pitchFamily="18" charset="0"/>
              </a:rPr>
              <a:t> that are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cast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out to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house? when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 </a:t>
            </a:r>
            <a:r>
              <a:rPr lang="en-US" sz="4000" dirty="0" err="1">
                <a:uFill>
                  <a:solidFill>
                    <a:schemeClr val="tx1"/>
                  </a:solidFill>
                </a:uFill>
                <a:latin typeface="Times New Roman" panose="02020603050405020304" pitchFamily="18" charset="0"/>
                <a:cs typeface="Times New Roman" panose="02020603050405020304" pitchFamily="18" charset="0"/>
              </a:rPr>
              <a:t>seest</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naked</a:t>
            </a:r>
            <a:r>
              <a:rPr lang="en-US" sz="4000" dirty="0">
                <a:uFill>
                  <a:solidFill>
                    <a:schemeClr val="tx1"/>
                  </a:solidFill>
                </a:uFill>
                <a:latin typeface="Times New Roman" panose="02020603050405020304" pitchFamily="18" charset="0"/>
                <a:cs typeface="Times New Roman" panose="02020603050405020304" pitchFamily="18" charset="0"/>
              </a:rPr>
              <a:t>, that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cover</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him;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thou hide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thyself from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own flesh?</a:t>
            </a:r>
          </a:p>
        </p:txBody>
      </p:sp>
    </p:spTree>
    <p:extLst>
      <p:ext uri="{BB962C8B-B14F-4D97-AF65-F5344CB8AC3E}">
        <p14:creationId xmlns:p14="http://schemas.microsoft.com/office/powerpoint/2010/main" val="3263617340"/>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6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this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fast</a:t>
            </a:r>
            <a:r>
              <a:rPr lang="en-US" sz="4000" dirty="0">
                <a:uFill>
                  <a:solidFill>
                    <a:schemeClr val="tx1"/>
                  </a:solidFill>
                </a:uFill>
                <a:latin typeface="Times New Roman" panose="02020603050405020304" pitchFamily="18" charset="0"/>
                <a:cs typeface="Times New Roman" panose="02020603050405020304" pitchFamily="18" charset="0"/>
              </a:rPr>
              <a:t> that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chosen?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loose</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bands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wickedness,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undo</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heavy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burdens</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oppressed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a:t>
            </a:r>
            <a:r>
              <a:rPr lang="en-US" sz="4000" dirty="0">
                <a:uFill>
                  <a:solidFill>
                    <a:schemeClr val="tx1"/>
                  </a:solidFill>
                </a:uFill>
                <a:latin typeface="Times New Roman" panose="02020603050405020304" pitchFamily="18" charset="0"/>
                <a:cs typeface="Times New Roman" panose="02020603050405020304" pitchFamily="18" charset="0"/>
              </a:rPr>
              <a:t> free,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ye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break</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every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yoke</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it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deal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bread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to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hungry</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bring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poor</a:t>
            </a:r>
            <a:r>
              <a:rPr lang="en-US" sz="4000" dirty="0">
                <a:uFill>
                  <a:solidFill>
                    <a:schemeClr val="tx1"/>
                  </a:solidFill>
                </a:uFill>
                <a:latin typeface="Times New Roman" panose="02020603050405020304" pitchFamily="18" charset="0"/>
                <a:cs typeface="Times New Roman" panose="02020603050405020304" pitchFamily="18" charset="0"/>
              </a:rPr>
              <a:t> that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cast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out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house?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when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 </a:t>
            </a:r>
            <a:r>
              <a:rPr lang="en-US" sz="4000" dirty="0" err="1">
                <a:uFill>
                  <a:solidFill>
                    <a:schemeClr val="tx1"/>
                  </a:solidFill>
                </a:uFill>
                <a:latin typeface="Times New Roman" panose="02020603050405020304" pitchFamily="18" charset="0"/>
                <a:cs typeface="Times New Roman" panose="02020603050405020304" pitchFamily="18" charset="0"/>
              </a:rPr>
              <a:t>seest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naked</a:t>
            </a:r>
            <a:r>
              <a:rPr lang="en-US" sz="4000" dirty="0">
                <a:uFill>
                  <a:solidFill>
                    <a:schemeClr val="tx1"/>
                  </a:solidFill>
                </a:uFill>
                <a:latin typeface="Times New Roman" panose="02020603050405020304" pitchFamily="18" charset="0"/>
                <a:cs typeface="Times New Roman" panose="02020603050405020304" pitchFamily="18" charset="0"/>
              </a:rPr>
              <a:t>, that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cover</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him;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hide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thyself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own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flesh</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983896769"/>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6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fast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chosen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loose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bands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wickedness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undo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heavy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burdens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oppressed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free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break</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every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yoke</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deal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bread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hungry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poor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cast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house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when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seest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naked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cover</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hide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thyself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flesh</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9"/>
            <a:ext cx="3703864" cy="1050016"/>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56141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10000"/>
          </a:bodyPr>
          <a:lstStyle/>
          <a:p>
            <a:pPr marL="0" indent="0">
              <a:buNone/>
            </a:pPr>
            <a:r>
              <a:rPr lang="en-US" sz="4000" dirty="0">
                <a:latin typeface="Times New Roman" panose="02020603050405020304" pitchFamily="18" charset="0"/>
                <a:cs typeface="Times New Roman" panose="02020603050405020304" pitchFamily="18" charset="0"/>
              </a:rPr>
              <a:t> 6 I</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his</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ast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I h</a:t>
            </a:r>
            <a:r>
              <a:rPr lang="en-US" sz="4000" dirty="0">
                <a:solidFill>
                  <a:schemeClr val="bg1"/>
                </a:solidFill>
                <a:latin typeface="Times New Roman" panose="02020603050405020304" pitchFamily="18" charset="0"/>
                <a:cs typeface="Times New Roman" panose="02020603050405020304" pitchFamily="18" charset="0"/>
              </a:rPr>
              <a:t>ave</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hosen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oose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ands</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ickedness</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ndo</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eavy</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urdens</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et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ppressed</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ree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hat </a:t>
            </a:r>
            <a:r>
              <a:rPr lang="en-US" sz="4000" dirty="0">
                <a:latin typeface="Times New Roman" panose="02020603050405020304" pitchFamily="18" charset="0"/>
                <a:cs typeface="Times New Roman" panose="02020603050405020304" pitchFamily="18" charset="0"/>
              </a:rPr>
              <a:t>y</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reak</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very</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oke</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7 I</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t</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eal</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read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ungry</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ring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oor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re </a:t>
            </a:r>
            <a:r>
              <a:rPr lang="en-US" sz="4000" dirty="0">
                <a:latin typeface="Times New Roman" panose="02020603050405020304" pitchFamily="18" charset="0"/>
                <a:cs typeface="Times New Roman" panose="02020603050405020304" pitchFamily="18" charset="0"/>
              </a:rPr>
              <a:t>c</a:t>
            </a:r>
            <a:r>
              <a:rPr lang="en-US" sz="4000" dirty="0">
                <a:solidFill>
                  <a:schemeClr val="bg1"/>
                </a:solidFill>
                <a:latin typeface="Times New Roman" panose="02020603050405020304" pitchFamily="18" charset="0"/>
                <a:cs typeface="Times New Roman" panose="02020603050405020304" pitchFamily="18" charset="0"/>
              </a:rPr>
              <a:t>ast</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ut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ouse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hen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s</a:t>
            </a:r>
            <a:r>
              <a:rPr lang="en-US" sz="4000" dirty="0" err="1">
                <a:solidFill>
                  <a:schemeClr val="bg1"/>
                </a:solidFill>
                <a:latin typeface="Times New Roman" panose="02020603050405020304" pitchFamily="18" charset="0"/>
                <a:cs typeface="Times New Roman" panose="02020603050405020304" pitchFamily="18" charset="0"/>
              </a:rPr>
              <a:t>eest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aked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over</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im</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ide</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hyself </a:t>
            </a:r>
            <a:r>
              <a:rPr lang="en-US" sz="4000" dirty="0">
                <a:latin typeface="Times New Roman" panose="02020603050405020304" pitchFamily="18" charset="0"/>
                <a:cs typeface="Times New Roman" panose="02020603050405020304" pitchFamily="18" charset="0"/>
              </a:rPr>
              <a:t>f</a:t>
            </a:r>
            <a:r>
              <a:rPr lang="en-US" sz="4000" dirty="0">
                <a:solidFill>
                  <a:schemeClr val="bg1"/>
                </a:solidFill>
                <a:latin typeface="Times New Roman" panose="02020603050405020304" pitchFamily="18" charset="0"/>
                <a:cs typeface="Times New Roman" panose="02020603050405020304" pitchFamily="18" charset="0"/>
              </a:rPr>
              <a:t>rom</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hine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wn</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lesh</a:t>
            </a:r>
            <a:r>
              <a:rPr lang="en-US" sz="4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361415196"/>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Isaiah 58:6-7</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1077758944"/>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13 </a:t>
            </a:r>
            <a:r>
              <a:rPr lang="en-US" sz="4000" dirty="0" smtClean="0">
                <a:latin typeface="Times New Roman" panose="02020603050405020304" pitchFamily="18" charset="0"/>
                <a:cs typeface="Times New Roman" panose="02020603050405020304" pitchFamily="18" charset="0"/>
              </a:rPr>
              <a:t>If </a:t>
            </a:r>
            <a:r>
              <a:rPr lang="en-US" sz="4000" dirty="0">
                <a:latin typeface="Times New Roman" panose="02020603050405020304" pitchFamily="18" charset="0"/>
                <a:cs typeface="Times New Roman" panose="02020603050405020304" pitchFamily="18" charset="0"/>
              </a:rPr>
              <a:t>thou turn away thy foot from the </a:t>
            </a:r>
            <a:r>
              <a:rPr lang="en-US" sz="4000" dirty="0" err="1">
                <a:latin typeface="Times New Roman" panose="02020603050405020304" pitchFamily="18" charset="0"/>
                <a:cs typeface="Times New Roman" panose="02020603050405020304" pitchFamily="18" charset="0"/>
              </a:rPr>
              <a:t>sabbath</a:t>
            </a:r>
            <a:r>
              <a:rPr lang="en-US" sz="4000" dirty="0">
                <a:latin typeface="Times New Roman" panose="02020603050405020304" pitchFamily="18" charset="0"/>
                <a:cs typeface="Times New Roman" panose="02020603050405020304" pitchFamily="18" charset="0"/>
              </a:rPr>
              <a:t>, from doing thy pleasure on my holy day; and call the </a:t>
            </a:r>
            <a:r>
              <a:rPr lang="en-US" sz="4000" dirty="0" err="1">
                <a:latin typeface="Times New Roman" panose="02020603050405020304" pitchFamily="18" charset="0"/>
                <a:cs typeface="Times New Roman" panose="02020603050405020304" pitchFamily="18" charset="0"/>
              </a:rPr>
              <a:t>sabbath</a:t>
            </a:r>
            <a:r>
              <a:rPr lang="en-US" sz="4000" dirty="0">
                <a:latin typeface="Times New Roman" panose="02020603050405020304" pitchFamily="18" charset="0"/>
                <a:cs typeface="Times New Roman" panose="02020603050405020304" pitchFamily="18" charset="0"/>
              </a:rPr>
              <a:t> a delight, the holy of the Lord, </a:t>
            </a:r>
            <a:r>
              <a:rPr lang="en-US" sz="4000" dirty="0" err="1">
                <a:latin typeface="Times New Roman" panose="02020603050405020304" pitchFamily="18" charset="0"/>
                <a:cs typeface="Times New Roman" panose="02020603050405020304" pitchFamily="18" charset="0"/>
              </a:rPr>
              <a:t>honourable</a:t>
            </a:r>
            <a:r>
              <a:rPr lang="en-US" sz="4000" dirty="0">
                <a:latin typeface="Times New Roman" panose="02020603050405020304" pitchFamily="18" charset="0"/>
                <a:cs typeface="Times New Roman" panose="02020603050405020304" pitchFamily="18" charset="0"/>
              </a:rPr>
              <a:t>; and shalt </a:t>
            </a:r>
            <a:r>
              <a:rPr lang="en-US" sz="4000" dirty="0" err="1">
                <a:latin typeface="Times New Roman" panose="02020603050405020304" pitchFamily="18" charset="0"/>
                <a:cs typeface="Times New Roman" panose="02020603050405020304" pitchFamily="18" charset="0"/>
              </a:rPr>
              <a:t>honour</a:t>
            </a:r>
            <a:r>
              <a:rPr lang="en-US" sz="4000" dirty="0">
                <a:latin typeface="Times New Roman" panose="02020603050405020304" pitchFamily="18" charset="0"/>
                <a:cs typeface="Times New Roman" panose="02020603050405020304" pitchFamily="18" charset="0"/>
              </a:rPr>
              <a:t> him, not doing thine own ways, nor finding thine own pleasure, nor speaking thine own words</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14 Then shalt thou delight thyself in the Lord; and I will cause thee to ride upon the high places of the earth, and feed thee with the heritage of Jacob thy father: for the mouth of the Lord hath spoken it.</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1388518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fontScale="90000"/>
          </a:bodyPr>
          <a:lstStyle/>
          <a:p>
            <a:pPr lvl="0"/>
            <a:r>
              <a:rPr lang="en-US" kern="0" dirty="0">
                <a:latin typeface="Times New Roman" panose="02020603050405020304" pitchFamily="18" charset="0"/>
                <a:ea typeface="Georgia"/>
                <a:cs typeface="Times New Roman" panose="02020603050405020304" pitchFamily="18" charset="0"/>
                <a:sym typeface="Georgia"/>
              </a:rPr>
              <a:t>The Sabbath is the Lord’s holy </a:t>
            </a:r>
            <a:r>
              <a:rPr lang="en-US" kern="0" dirty="0" smtClean="0">
                <a:latin typeface="Times New Roman" panose="02020603050405020304" pitchFamily="18" charset="0"/>
                <a:ea typeface="Georgia"/>
                <a:cs typeface="Times New Roman" panose="02020603050405020304" pitchFamily="18" charset="0"/>
                <a:sym typeface="Georgia"/>
              </a:rPr>
              <a:t>day</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Isaiah 58:13-14</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The </a:t>
            </a:r>
            <a:r>
              <a:rPr lang="en-US" sz="2600" kern="0" dirty="0">
                <a:latin typeface="Times New Roman" panose="02020603050405020304" pitchFamily="18" charset="0"/>
                <a:ea typeface="Georgia"/>
                <a:cs typeface="Times New Roman" panose="02020603050405020304" pitchFamily="18" charset="0"/>
                <a:sym typeface="Georgia"/>
              </a:rPr>
              <a:t>prophet Isaiah instructed the people to keep the Sabbath day holy and taught about the blessings that come from Sabbath-day observance.</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If </a:t>
            </a:r>
            <a:r>
              <a:rPr lang="en-US" sz="2600" kern="0" dirty="0">
                <a:latin typeface="Times New Roman" panose="02020603050405020304" pitchFamily="18" charset="0"/>
                <a:ea typeface="Georgia"/>
                <a:cs typeface="Times New Roman" panose="02020603050405020304" pitchFamily="18" charset="0"/>
                <a:sym typeface="Georgia"/>
              </a:rPr>
              <a:t>we honor God by seeking to do His will on the Sabbath day, then we will prosper.</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Evaluate </a:t>
            </a:r>
            <a:r>
              <a:rPr lang="en-US" sz="2600" kern="0" dirty="0">
                <a:latin typeface="Times New Roman" panose="02020603050405020304" pitchFamily="18" charset="0"/>
                <a:ea typeface="Georgia"/>
                <a:cs typeface="Times New Roman" panose="02020603050405020304" pitchFamily="18" charset="0"/>
                <a:sym typeface="Georgia"/>
              </a:rPr>
              <a:t>your Sabbath-day observance and determine whether your Sabbath-day activities honor God. Strive to better serve and honor God on His holy day.</a:t>
            </a:r>
          </a:p>
        </p:txBody>
      </p:sp>
    </p:spTree>
    <p:extLst>
      <p:ext uri="{BB962C8B-B14F-4D97-AF65-F5344CB8AC3E}">
        <p14:creationId xmlns:p14="http://schemas.microsoft.com/office/powerpoint/2010/main" val="42775482"/>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http://yourteenmag.com/wp-content/uploads/2014/07/teen-boy-money.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41" y="2895600"/>
            <a:ext cx="6678559" cy="3136900"/>
          </a:xfrm>
          <a:prstGeom prst="rect">
            <a:avLst/>
          </a:prstGeom>
          <a:noFill/>
          <a:extLst>
            <a:ext uri="{909E8E84-426E-40DD-AFC4-6F175D3DCCD1}">
              <a14:hiddenFill xmlns:a14="http://schemas.microsoft.com/office/drawing/2010/main">
                <a:solidFill>
                  <a:srgbClr val="FFFFFF"/>
                </a:solidFill>
              </a14:hiddenFill>
            </a:ext>
          </a:extLst>
        </p:spPr>
      </p:pic>
      <p:sp>
        <p:nvSpPr>
          <p:cNvPr id="8194" name="Rectangle 2"/>
          <p:cNvSpPr>
            <a:spLocks noGrp="1" noChangeArrowheads="1"/>
          </p:cNvSpPr>
          <p:nvPr>
            <p:ph type="title"/>
          </p:nvPr>
        </p:nvSpPr>
        <p:spPr>
          <a:xfrm>
            <a:off x="685800" y="-228600"/>
            <a:ext cx="7772400" cy="1143000"/>
          </a:xfrm>
        </p:spPr>
        <p:txBody>
          <a:bodyPr/>
          <a:lstStyle/>
          <a:p>
            <a:r>
              <a:rPr lang="en-US" altLang="en-US" sz="3400" b="1" i="1" dirty="0" smtClean="0"/>
              <a:t>The </a:t>
            </a:r>
            <a:r>
              <a:rPr lang="en-US" altLang="en-US" sz="3400" b="1" i="1" u="sng" dirty="0" smtClean="0"/>
              <a:t>Sabbath</a:t>
            </a:r>
            <a:r>
              <a:rPr lang="en-US" altLang="en-US" sz="3400" b="1" i="1" dirty="0" smtClean="0"/>
              <a:t> is the Lord’s Holy Day</a:t>
            </a:r>
          </a:p>
        </p:txBody>
      </p:sp>
      <p:grpSp>
        <p:nvGrpSpPr>
          <p:cNvPr id="8199" name="Group 359"/>
          <p:cNvGrpSpPr>
            <a:grpSpLocks/>
          </p:cNvGrpSpPr>
          <p:nvPr/>
        </p:nvGrpSpPr>
        <p:grpSpPr bwMode="auto">
          <a:xfrm>
            <a:off x="76201" y="762000"/>
            <a:ext cx="6553200" cy="2133600"/>
            <a:chOff x="48" y="384"/>
            <a:chExt cx="5520" cy="1344"/>
          </a:xfrm>
          <a:solidFill>
            <a:schemeClr val="bg1"/>
          </a:solidFill>
        </p:grpSpPr>
        <p:sp>
          <p:nvSpPr>
            <p:cNvPr id="8200" name="AutoShape 356"/>
            <p:cNvSpPr>
              <a:spLocks noChangeArrowheads="1"/>
            </p:cNvSpPr>
            <p:nvPr/>
          </p:nvSpPr>
          <p:spPr bwMode="auto">
            <a:xfrm>
              <a:off x="48" y="384"/>
              <a:ext cx="5520" cy="1344"/>
            </a:xfrm>
            <a:prstGeom prst="wedgeRoundRectCallout">
              <a:avLst>
                <a:gd name="adj1" fmla="val 43607"/>
                <a:gd name="adj2" fmla="val 67398"/>
                <a:gd name="adj3" fmla="val 16667"/>
              </a:avLst>
            </a:prstGeom>
            <a:grpFill/>
            <a:ln w="9525">
              <a:solidFill>
                <a:schemeClr val="tx1"/>
              </a:solidFill>
              <a:miter lim="800000"/>
              <a:headEnd/>
              <a:tailEnd/>
            </a:ln>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8201" name="Text Box 357"/>
            <p:cNvSpPr txBox="1">
              <a:spLocks noChangeArrowheads="1"/>
            </p:cNvSpPr>
            <p:nvPr/>
          </p:nvSpPr>
          <p:spPr bwMode="auto">
            <a:xfrm>
              <a:off x="156" y="422"/>
              <a:ext cx="5341" cy="1260"/>
            </a:xfrm>
            <a:prstGeom prst="rect">
              <a:avLst/>
            </a:prstGeom>
            <a:grpFill/>
            <a:ln>
              <a:noFill/>
            </a:ln>
            <a:extLst>
              <a:ext uri="{91240B29-F687-4F45-9708-019B960494DF}">
                <a14:hiddenLine xmlns:a14="http://schemas.microsoft.com/office/drawing/2010/main" w="12700" cap="rnd">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smtClean="0"/>
                <a:t>I-say-ah (</a:t>
              </a:r>
              <a:r>
                <a:rPr lang="en-US" altLang="en-US" b="1" u="sng" dirty="0" smtClean="0"/>
                <a:t>Isaiah</a:t>
              </a:r>
              <a:r>
                <a:rPr lang="en-US" altLang="en-US" sz="2800" dirty="0" smtClean="0"/>
                <a:t>) even if you are planning</a:t>
              </a:r>
            </a:p>
            <a:p>
              <a:pPr algn="ctr">
                <a:spcBef>
                  <a:spcPct val="0"/>
                </a:spcBef>
                <a:buFontTx/>
                <a:buNone/>
              </a:pPr>
              <a:r>
                <a:rPr lang="en-US" altLang="en-US" sz="2800" dirty="0" smtClean="0"/>
                <a:t>a thrifty date (</a:t>
              </a:r>
              <a:r>
                <a:rPr lang="en-US" altLang="en-US" b="1" u="sng" dirty="0" smtClean="0"/>
                <a:t>58</a:t>
              </a:r>
              <a:r>
                <a:rPr lang="en-US" altLang="en-US" sz="2800" dirty="0" smtClean="0"/>
                <a:t>), you shouldn’t spend </a:t>
              </a:r>
            </a:p>
            <a:p>
              <a:pPr algn="ctr">
                <a:spcBef>
                  <a:spcPct val="0"/>
                </a:spcBef>
                <a:buFontTx/>
                <a:buNone/>
              </a:pPr>
              <a:r>
                <a:rPr lang="en-US" altLang="en-US" sz="2800" dirty="0"/>
                <a:t>m</a:t>
              </a:r>
              <a:r>
                <a:rPr lang="en-US" altLang="en-US" sz="2800" dirty="0" smtClean="0"/>
                <a:t>oney on the </a:t>
              </a:r>
              <a:r>
                <a:rPr lang="en-US" altLang="en-US" sz="2800" b="1" dirty="0" smtClean="0"/>
                <a:t>Sabbath</a:t>
              </a:r>
              <a:r>
                <a:rPr lang="en-US" altLang="en-US" sz="2800" dirty="0" smtClean="0"/>
                <a:t>. Especially if you </a:t>
              </a:r>
            </a:p>
            <a:p>
              <a:pPr algn="ctr">
                <a:spcBef>
                  <a:spcPct val="0"/>
                </a:spcBef>
                <a:buFontTx/>
                <a:buNone/>
              </a:pPr>
              <a:r>
                <a:rPr lang="en-US" altLang="en-US" sz="2800" dirty="0"/>
                <a:t>A</a:t>
              </a:r>
              <a:r>
                <a:rPr lang="en-US" altLang="en-US" sz="2800" dirty="0" smtClean="0"/>
                <a:t>re only </a:t>
              </a:r>
              <a:r>
                <a:rPr lang="en-US" altLang="en-US" b="1" u="sng" dirty="0" smtClean="0"/>
                <a:t>13-14</a:t>
              </a:r>
              <a:r>
                <a:rPr lang="en-US" altLang="en-US" sz="2800" dirty="0" smtClean="0"/>
                <a:t> years old.  </a:t>
              </a:r>
              <a:endParaRPr lang="en-US" altLang="en-US" sz="2800" dirty="0"/>
            </a:p>
          </p:txBody>
        </p:sp>
      </p:grpSp>
      <p:pic>
        <p:nvPicPr>
          <p:cNvPr id="6" name="Picture 6" descr="https://s-media-cache-ak0.pinimg.com/originals/cd/da/3e/cdda3eb15550c2771eb56c050f6bc1e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97319" y="2286000"/>
            <a:ext cx="2723444" cy="44119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00917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19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96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dirty="0" smtClean="0"/>
              <a:t>The </a:t>
            </a:r>
            <a:r>
              <a:rPr lang="en-US" altLang="en-US" sz="3400" b="1" i="1" u="sng" dirty="0" smtClean="0"/>
              <a:t>Sabbath</a:t>
            </a:r>
            <a:r>
              <a:rPr lang="en-US" altLang="en-US" sz="3400" b="1" i="1" dirty="0" smtClean="0"/>
              <a:t> is the Lord’s Holy Day</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202768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13 </a:t>
            </a:r>
            <a:r>
              <a:rPr lang="en-US" sz="4000" dirty="0" smtClean="0">
                <a:latin typeface="Times New Roman" panose="02020603050405020304" pitchFamily="18" charset="0"/>
                <a:cs typeface="Times New Roman" panose="02020603050405020304" pitchFamily="18" charset="0"/>
              </a:rPr>
              <a:t>If </a:t>
            </a:r>
            <a:r>
              <a:rPr lang="en-US" sz="4000" dirty="0">
                <a:latin typeface="Times New Roman" panose="02020603050405020304" pitchFamily="18" charset="0"/>
                <a:cs typeface="Times New Roman" panose="02020603050405020304" pitchFamily="18" charset="0"/>
              </a:rPr>
              <a:t>thou turn away thy foot from the </a:t>
            </a:r>
            <a:r>
              <a:rPr lang="en-US" sz="4000" dirty="0" err="1">
                <a:latin typeface="Times New Roman" panose="02020603050405020304" pitchFamily="18" charset="0"/>
                <a:cs typeface="Times New Roman" panose="02020603050405020304" pitchFamily="18" charset="0"/>
              </a:rPr>
              <a:t>sabbath</a:t>
            </a:r>
            <a:r>
              <a:rPr lang="en-US" sz="4000" dirty="0">
                <a:latin typeface="Times New Roman" panose="02020603050405020304" pitchFamily="18" charset="0"/>
                <a:cs typeface="Times New Roman" panose="02020603050405020304" pitchFamily="18" charset="0"/>
              </a:rPr>
              <a:t>, from doing thy pleasure on my holy day; and call the </a:t>
            </a:r>
            <a:r>
              <a:rPr lang="en-US" sz="4000" dirty="0" err="1">
                <a:latin typeface="Times New Roman" panose="02020603050405020304" pitchFamily="18" charset="0"/>
                <a:cs typeface="Times New Roman" panose="02020603050405020304" pitchFamily="18" charset="0"/>
              </a:rPr>
              <a:t>sabbath</a:t>
            </a:r>
            <a:r>
              <a:rPr lang="en-US" sz="4000" dirty="0">
                <a:latin typeface="Times New Roman" panose="02020603050405020304" pitchFamily="18" charset="0"/>
                <a:cs typeface="Times New Roman" panose="02020603050405020304" pitchFamily="18" charset="0"/>
              </a:rPr>
              <a:t> a delight, the holy of the Lord, </a:t>
            </a:r>
            <a:r>
              <a:rPr lang="en-US" sz="4000" dirty="0" err="1">
                <a:latin typeface="Times New Roman" panose="02020603050405020304" pitchFamily="18" charset="0"/>
                <a:cs typeface="Times New Roman" panose="02020603050405020304" pitchFamily="18" charset="0"/>
              </a:rPr>
              <a:t>honourable</a:t>
            </a:r>
            <a:r>
              <a:rPr lang="en-US" sz="4000" dirty="0">
                <a:latin typeface="Times New Roman" panose="02020603050405020304" pitchFamily="18" charset="0"/>
                <a:cs typeface="Times New Roman" panose="02020603050405020304" pitchFamily="18" charset="0"/>
              </a:rPr>
              <a:t>; and shalt </a:t>
            </a:r>
            <a:r>
              <a:rPr lang="en-US" sz="4000" dirty="0" err="1">
                <a:latin typeface="Times New Roman" panose="02020603050405020304" pitchFamily="18" charset="0"/>
                <a:cs typeface="Times New Roman" panose="02020603050405020304" pitchFamily="18" charset="0"/>
              </a:rPr>
              <a:t>honour</a:t>
            </a:r>
            <a:r>
              <a:rPr lang="en-US" sz="4000" dirty="0">
                <a:latin typeface="Times New Roman" panose="02020603050405020304" pitchFamily="18" charset="0"/>
                <a:cs typeface="Times New Roman" panose="02020603050405020304" pitchFamily="18" charset="0"/>
              </a:rPr>
              <a:t> him, not doing thine own ways, nor finding thine own pleasure, nor speaking thine own words</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14 Then shalt thou delight thyself in the Lord; and I will cause thee to ride upon the high places of the earth, and feed thee with the heritage of Jacob thy father: for the mouth of the Lord hath spoken it.</a:t>
            </a:r>
          </a:p>
        </p:txBody>
      </p:sp>
    </p:spTree>
    <p:extLst>
      <p:ext uri="{BB962C8B-B14F-4D97-AF65-F5344CB8AC3E}">
        <p14:creationId xmlns:p14="http://schemas.microsoft.com/office/powerpoint/2010/main" val="305324913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AutoShape 2" descr="Oak">
            <a:hlinkClick r:id="" action="ppaction://noaction" highlightClick="1"/>
          </p:cNvPr>
          <p:cNvSpPr>
            <a:spLocks noChangeArrowheads="1"/>
          </p:cNvSpPr>
          <p:nvPr/>
        </p:nvSpPr>
        <p:spPr bwMode="auto">
          <a:xfrm>
            <a:off x="71438" y="0"/>
            <a:ext cx="9001125" cy="6858000"/>
          </a:xfrm>
          <a:prstGeom prst="actionButtonBlank">
            <a:avLst/>
          </a:prstGeom>
          <a:blipFill dpi="0" rotWithShape="1">
            <a:blip r:embed="rId3" cstate="print">
              <a:alphaModFix amt="49000"/>
            </a:blip>
            <a:srcRect/>
            <a:tile tx="0" ty="0" sx="100000" sy="100000" flip="none" algn="tl"/>
          </a:blipFill>
          <a:ln w="9525">
            <a:noFill/>
            <a:miter lim="800000"/>
            <a:headEnd/>
            <a:tailEnd/>
          </a:ln>
        </p:spPr>
        <p:txBody>
          <a:bodyPr wrap="none" anchor="ctr"/>
          <a:lstStyle/>
          <a:p>
            <a:pPr algn="ctr" eaLnBrk="0" fontAlgn="base" hangingPunct="0">
              <a:spcBef>
                <a:spcPct val="0"/>
              </a:spcBef>
              <a:spcAft>
                <a:spcPct val="0"/>
              </a:spcAft>
            </a:pPr>
            <a:endParaRPr lang="en-US" sz="2250">
              <a:solidFill>
                <a:srgbClr val="000000"/>
              </a:solidFill>
            </a:endParaRPr>
          </a:p>
        </p:txBody>
      </p:sp>
      <p:sp>
        <p:nvSpPr>
          <p:cNvPr id="2051" name="AutoShape 4" descr="Medium wood"/>
          <p:cNvSpPr>
            <a:spLocks noChangeArrowheads="1"/>
          </p:cNvSpPr>
          <p:nvPr/>
        </p:nvSpPr>
        <p:spPr bwMode="auto">
          <a:xfrm rot="10800000">
            <a:off x="364421" y="1258661"/>
            <a:ext cx="8442285" cy="2541814"/>
          </a:xfrm>
          <a:prstGeom prst="bevel">
            <a:avLst>
              <a:gd name="adj" fmla="val 7608"/>
            </a:avLst>
          </a:prstGeom>
          <a:blipFill dpi="0" rotWithShape="1">
            <a:blip r:embed="rId4" cstate="print">
              <a:alphaModFix amt="42000"/>
              <a:lum bright="-48000" contrast="-44000"/>
            </a:blip>
            <a:srcRect/>
            <a:tile tx="0" ty="0" sx="100000" sy="100000" flip="none" algn="tl"/>
          </a:blip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250">
              <a:solidFill>
                <a:srgbClr val="000000"/>
              </a:solidFill>
            </a:endParaRPr>
          </a:p>
        </p:txBody>
      </p:sp>
      <p:sp>
        <p:nvSpPr>
          <p:cNvPr id="2052" name="AutoShape 5" descr="Medium wood"/>
          <p:cNvSpPr>
            <a:spLocks noChangeArrowheads="1"/>
          </p:cNvSpPr>
          <p:nvPr/>
        </p:nvSpPr>
        <p:spPr bwMode="auto">
          <a:xfrm rot="10800000">
            <a:off x="364421" y="4121185"/>
            <a:ext cx="8441608" cy="2440214"/>
          </a:xfrm>
          <a:prstGeom prst="bevel">
            <a:avLst>
              <a:gd name="adj" fmla="val 6495"/>
            </a:avLst>
          </a:prstGeom>
          <a:blipFill dpi="0" rotWithShape="1">
            <a:blip r:embed="rId4" cstate="print">
              <a:alphaModFix amt="42000"/>
              <a:lum bright="-50000" contrast="-32000"/>
            </a:blip>
            <a:srcRect/>
            <a:tile tx="0" ty="0" sx="100000" sy="100000" flip="none" algn="tl"/>
          </a:blipFill>
          <a:ln w="9525">
            <a:solidFill>
              <a:schemeClr val="tx1"/>
            </a:solidFill>
            <a:miter lim="800000"/>
            <a:headEnd/>
            <a:tailEnd/>
          </a:ln>
        </p:spPr>
        <p:txBody>
          <a:bodyPr wrap="none" anchor="ctr"/>
          <a:lstStyle/>
          <a:p>
            <a:pPr algn="ctr" eaLnBrk="0" fontAlgn="base" hangingPunct="0">
              <a:spcBef>
                <a:spcPct val="0"/>
              </a:spcBef>
              <a:spcAft>
                <a:spcPct val="0"/>
              </a:spcAft>
            </a:pPr>
            <a:endParaRPr lang="en-US" sz="2250">
              <a:solidFill>
                <a:srgbClr val="000000"/>
              </a:solidFill>
            </a:endParaRPr>
          </a:p>
        </p:txBody>
      </p:sp>
      <p:sp>
        <p:nvSpPr>
          <p:cNvPr id="2107" name="AutoShape 60" descr="Oak">
            <a:hlinkClick r:id="" action="ppaction://noaction" highlightClick="1"/>
          </p:cNvPr>
          <p:cNvSpPr>
            <a:spLocks noChangeArrowheads="1"/>
          </p:cNvSpPr>
          <p:nvPr/>
        </p:nvSpPr>
        <p:spPr bwMode="auto">
          <a:xfrm rot="10800000">
            <a:off x="1009055" y="98176"/>
            <a:ext cx="7172771" cy="993322"/>
          </a:xfrm>
          <a:prstGeom prst="actionButtonBlank">
            <a:avLst/>
          </a:prstGeom>
          <a:blipFill dpi="0" rotWithShape="1">
            <a:blip r:embed="rId3" cstate="print">
              <a:alphaModFix amt="49000"/>
            </a:blip>
            <a:srcRect/>
            <a:tile tx="0" ty="0" sx="100000" sy="100000" flip="none" algn="tl"/>
          </a:blipFill>
          <a:ln w="9525">
            <a:noFill/>
            <a:miter lim="800000"/>
            <a:headEnd/>
            <a:tailEnd/>
          </a:ln>
        </p:spPr>
        <p:txBody>
          <a:bodyPr wrap="none" anchor="ctr"/>
          <a:lstStyle/>
          <a:p>
            <a:pPr algn="ctr" eaLnBrk="0" fontAlgn="base" hangingPunct="0">
              <a:spcBef>
                <a:spcPct val="0"/>
              </a:spcBef>
              <a:spcAft>
                <a:spcPct val="0"/>
              </a:spcAft>
            </a:pPr>
            <a:endParaRPr lang="en-US" sz="2250">
              <a:solidFill>
                <a:srgbClr val="000000"/>
              </a:solidFill>
            </a:endParaRPr>
          </a:p>
        </p:txBody>
      </p:sp>
      <p:sp>
        <p:nvSpPr>
          <p:cNvPr id="67" name="Rounded Rectangle 66"/>
          <p:cNvSpPr/>
          <p:nvPr/>
        </p:nvSpPr>
        <p:spPr bwMode="auto">
          <a:xfrm rot="5400000">
            <a:off x="-388521" y="2396325"/>
            <a:ext cx="2356221" cy="421071"/>
          </a:xfrm>
          <a:prstGeom prst="roundRect">
            <a:avLst/>
          </a:prstGeom>
          <a:solidFill>
            <a:srgbClr val="FFC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Genesis</a:t>
            </a:r>
          </a:p>
        </p:txBody>
      </p:sp>
      <p:sp>
        <p:nvSpPr>
          <p:cNvPr id="71" name="Rounded Rectangle 70"/>
          <p:cNvSpPr/>
          <p:nvPr/>
        </p:nvSpPr>
        <p:spPr bwMode="auto">
          <a:xfrm rot="5400000">
            <a:off x="50956" y="2396325"/>
            <a:ext cx="2356221" cy="421071"/>
          </a:xfrm>
          <a:prstGeom prst="roundRect">
            <a:avLst/>
          </a:prstGeom>
          <a:solidFill>
            <a:srgbClr val="FFC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Exodus</a:t>
            </a:r>
          </a:p>
        </p:txBody>
      </p:sp>
      <p:sp>
        <p:nvSpPr>
          <p:cNvPr id="72" name="Rounded Rectangle 71"/>
          <p:cNvSpPr/>
          <p:nvPr/>
        </p:nvSpPr>
        <p:spPr bwMode="auto">
          <a:xfrm rot="5400000">
            <a:off x="479581" y="2382037"/>
            <a:ext cx="2356221" cy="421071"/>
          </a:xfrm>
          <a:prstGeom prst="roundRect">
            <a:avLst/>
          </a:prstGeom>
          <a:solidFill>
            <a:srgbClr val="FFC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Leviticus</a:t>
            </a:r>
          </a:p>
        </p:txBody>
      </p:sp>
      <p:sp>
        <p:nvSpPr>
          <p:cNvPr id="73" name="Rounded Rectangle 72"/>
          <p:cNvSpPr/>
          <p:nvPr/>
        </p:nvSpPr>
        <p:spPr bwMode="auto">
          <a:xfrm rot="5400000">
            <a:off x="897354" y="2396325"/>
            <a:ext cx="2356221" cy="421071"/>
          </a:xfrm>
          <a:prstGeom prst="roundRect">
            <a:avLst/>
          </a:prstGeom>
          <a:solidFill>
            <a:srgbClr val="FFC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Numbers</a:t>
            </a:r>
          </a:p>
        </p:txBody>
      </p:sp>
      <p:sp>
        <p:nvSpPr>
          <p:cNvPr id="74" name="Rounded Rectangle 73"/>
          <p:cNvSpPr/>
          <p:nvPr/>
        </p:nvSpPr>
        <p:spPr bwMode="auto">
          <a:xfrm rot="5400000">
            <a:off x="1336831" y="2414048"/>
            <a:ext cx="2356221" cy="421071"/>
          </a:xfrm>
          <a:prstGeom prst="roundRect">
            <a:avLst/>
          </a:prstGeom>
          <a:solidFill>
            <a:srgbClr val="FFC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Deuteronomy</a:t>
            </a:r>
          </a:p>
        </p:txBody>
      </p:sp>
      <p:sp>
        <p:nvSpPr>
          <p:cNvPr id="76" name="Rounded Rectangle 75"/>
          <p:cNvSpPr/>
          <p:nvPr/>
        </p:nvSpPr>
        <p:spPr bwMode="auto">
          <a:xfrm>
            <a:off x="3919432" y="3371850"/>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1</a:t>
            </a:r>
            <a:r>
              <a:rPr lang="en-US" sz="2625" baseline="30000" dirty="0">
                <a:solidFill>
                  <a:srgbClr val="000000"/>
                </a:solidFill>
              </a:rPr>
              <a:t>st</a:t>
            </a:r>
            <a:r>
              <a:rPr lang="en-US" sz="2625" dirty="0">
                <a:solidFill>
                  <a:srgbClr val="000000"/>
                </a:solidFill>
              </a:rPr>
              <a:t> Kings</a:t>
            </a:r>
          </a:p>
        </p:txBody>
      </p:sp>
      <p:sp>
        <p:nvSpPr>
          <p:cNvPr id="78" name="Rounded Rectangle 77"/>
          <p:cNvSpPr/>
          <p:nvPr/>
        </p:nvSpPr>
        <p:spPr bwMode="auto">
          <a:xfrm>
            <a:off x="3861195" y="2166294"/>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Ruth</a:t>
            </a:r>
          </a:p>
        </p:txBody>
      </p:sp>
      <p:sp>
        <p:nvSpPr>
          <p:cNvPr id="79" name="Rounded Rectangle 78"/>
          <p:cNvSpPr/>
          <p:nvPr/>
        </p:nvSpPr>
        <p:spPr bwMode="auto">
          <a:xfrm>
            <a:off x="3812004" y="2569047"/>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1</a:t>
            </a:r>
            <a:r>
              <a:rPr lang="en-US" sz="2625" baseline="30000" dirty="0">
                <a:solidFill>
                  <a:srgbClr val="000000"/>
                </a:solidFill>
              </a:rPr>
              <a:t>st</a:t>
            </a:r>
            <a:r>
              <a:rPr lang="en-US" sz="2625" dirty="0">
                <a:solidFill>
                  <a:srgbClr val="000000"/>
                </a:solidFill>
              </a:rPr>
              <a:t> Samuel</a:t>
            </a:r>
          </a:p>
        </p:txBody>
      </p:sp>
      <p:sp>
        <p:nvSpPr>
          <p:cNvPr id="80" name="Rounded Rectangle 79"/>
          <p:cNvSpPr/>
          <p:nvPr/>
        </p:nvSpPr>
        <p:spPr bwMode="auto">
          <a:xfrm>
            <a:off x="3869154" y="2971800"/>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2</a:t>
            </a:r>
            <a:r>
              <a:rPr lang="en-US" sz="2625" baseline="30000" dirty="0">
                <a:solidFill>
                  <a:srgbClr val="000000"/>
                </a:solidFill>
              </a:rPr>
              <a:t>nd</a:t>
            </a:r>
            <a:r>
              <a:rPr lang="en-US" sz="2625" dirty="0">
                <a:solidFill>
                  <a:srgbClr val="000000"/>
                </a:solidFill>
              </a:rPr>
              <a:t> Samuel</a:t>
            </a:r>
          </a:p>
        </p:txBody>
      </p:sp>
      <p:sp>
        <p:nvSpPr>
          <p:cNvPr id="81" name="Rounded Rectangle 80"/>
          <p:cNvSpPr/>
          <p:nvPr/>
        </p:nvSpPr>
        <p:spPr bwMode="auto">
          <a:xfrm>
            <a:off x="3795739" y="1763541"/>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Judges</a:t>
            </a:r>
          </a:p>
        </p:txBody>
      </p:sp>
      <p:sp>
        <p:nvSpPr>
          <p:cNvPr id="82" name="Rounded Rectangle 81"/>
          <p:cNvSpPr/>
          <p:nvPr/>
        </p:nvSpPr>
        <p:spPr bwMode="auto">
          <a:xfrm>
            <a:off x="3839145" y="1366194"/>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Joshua</a:t>
            </a:r>
          </a:p>
        </p:txBody>
      </p:sp>
      <p:sp>
        <p:nvSpPr>
          <p:cNvPr id="83" name="Rounded Rectangle 82"/>
          <p:cNvSpPr/>
          <p:nvPr/>
        </p:nvSpPr>
        <p:spPr bwMode="auto">
          <a:xfrm>
            <a:off x="6304177" y="3384872"/>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Esther</a:t>
            </a:r>
          </a:p>
        </p:txBody>
      </p:sp>
      <p:sp>
        <p:nvSpPr>
          <p:cNvPr id="84" name="Rounded Rectangle 83"/>
          <p:cNvSpPr/>
          <p:nvPr/>
        </p:nvSpPr>
        <p:spPr bwMode="auto">
          <a:xfrm>
            <a:off x="6273434" y="2974334"/>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Nehemiah</a:t>
            </a:r>
          </a:p>
        </p:txBody>
      </p:sp>
      <p:sp>
        <p:nvSpPr>
          <p:cNvPr id="85" name="Rounded Rectangle 84"/>
          <p:cNvSpPr/>
          <p:nvPr/>
        </p:nvSpPr>
        <p:spPr bwMode="auto">
          <a:xfrm>
            <a:off x="6251735" y="2193052"/>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2</a:t>
            </a:r>
            <a:r>
              <a:rPr lang="en-US" sz="2625" baseline="30000" dirty="0">
                <a:solidFill>
                  <a:srgbClr val="000000"/>
                </a:solidFill>
              </a:rPr>
              <a:t>nd</a:t>
            </a:r>
            <a:r>
              <a:rPr lang="en-US" sz="2625" dirty="0">
                <a:solidFill>
                  <a:srgbClr val="000000"/>
                </a:solidFill>
              </a:rPr>
              <a:t> Chronicles</a:t>
            </a:r>
          </a:p>
        </p:txBody>
      </p:sp>
      <p:sp>
        <p:nvSpPr>
          <p:cNvPr id="86" name="Rounded Rectangle 85"/>
          <p:cNvSpPr/>
          <p:nvPr/>
        </p:nvSpPr>
        <p:spPr bwMode="auto">
          <a:xfrm>
            <a:off x="6264390" y="2574650"/>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Ezra</a:t>
            </a:r>
          </a:p>
        </p:txBody>
      </p:sp>
      <p:sp>
        <p:nvSpPr>
          <p:cNvPr id="87" name="Rounded Rectangle 86"/>
          <p:cNvSpPr/>
          <p:nvPr/>
        </p:nvSpPr>
        <p:spPr bwMode="auto">
          <a:xfrm>
            <a:off x="6266210" y="1795175"/>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1</a:t>
            </a:r>
            <a:r>
              <a:rPr lang="en-US" sz="2625" baseline="30000" dirty="0">
                <a:solidFill>
                  <a:srgbClr val="000000"/>
                </a:solidFill>
              </a:rPr>
              <a:t>st</a:t>
            </a:r>
            <a:r>
              <a:rPr lang="en-US" sz="2625" dirty="0">
                <a:solidFill>
                  <a:srgbClr val="000000"/>
                </a:solidFill>
              </a:rPr>
              <a:t> Chronicles</a:t>
            </a:r>
          </a:p>
        </p:txBody>
      </p:sp>
      <p:sp>
        <p:nvSpPr>
          <p:cNvPr id="88" name="Rounded Rectangle 87"/>
          <p:cNvSpPr/>
          <p:nvPr/>
        </p:nvSpPr>
        <p:spPr bwMode="auto">
          <a:xfrm>
            <a:off x="6230027" y="1390048"/>
            <a:ext cx="2356221" cy="388521"/>
          </a:xfrm>
          <a:prstGeom prst="roundRect">
            <a:avLst/>
          </a:prstGeom>
          <a:solidFill>
            <a:srgbClr val="FF9933"/>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2</a:t>
            </a:r>
            <a:r>
              <a:rPr lang="en-US" sz="2625" baseline="30000" dirty="0">
                <a:solidFill>
                  <a:srgbClr val="000000"/>
                </a:solidFill>
              </a:rPr>
              <a:t>nd</a:t>
            </a:r>
            <a:r>
              <a:rPr lang="en-US" sz="2625" dirty="0">
                <a:solidFill>
                  <a:srgbClr val="000000"/>
                </a:solidFill>
              </a:rPr>
              <a:t> Kings	</a:t>
            </a:r>
          </a:p>
        </p:txBody>
      </p:sp>
      <p:sp>
        <p:nvSpPr>
          <p:cNvPr id="94" name="Rounded Rectangle 93"/>
          <p:cNvSpPr/>
          <p:nvPr/>
        </p:nvSpPr>
        <p:spPr bwMode="auto">
          <a:xfrm rot="5400000">
            <a:off x="-539427" y="5193492"/>
            <a:ext cx="2356221" cy="330492"/>
          </a:xfrm>
          <a:prstGeom prst="roundRect">
            <a:avLst/>
          </a:prstGeom>
          <a:solidFill>
            <a:srgbClr val="CC0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Job</a:t>
            </a:r>
          </a:p>
        </p:txBody>
      </p:sp>
      <p:sp>
        <p:nvSpPr>
          <p:cNvPr id="96" name="Rounded Rectangle 95"/>
          <p:cNvSpPr/>
          <p:nvPr/>
        </p:nvSpPr>
        <p:spPr bwMode="auto">
          <a:xfrm rot="5400000">
            <a:off x="-190379" y="5173597"/>
            <a:ext cx="2356221" cy="330492"/>
          </a:xfrm>
          <a:prstGeom prst="roundRect">
            <a:avLst/>
          </a:prstGeom>
          <a:solidFill>
            <a:srgbClr val="CC0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Psalms</a:t>
            </a:r>
          </a:p>
        </p:txBody>
      </p:sp>
      <p:sp>
        <p:nvSpPr>
          <p:cNvPr id="97" name="Rounded Rectangle 96"/>
          <p:cNvSpPr/>
          <p:nvPr/>
        </p:nvSpPr>
        <p:spPr bwMode="auto">
          <a:xfrm rot="5400000">
            <a:off x="495053" y="5175407"/>
            <a:ext cx="2356221" cy="330492"/>
          </a:xfrm>
          <a:prstGeom prst="roundRect">
            <a:avLst/>
          </a:prstGeom>
          <a:solidFill>
            <a:srgbClr val="CC0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Ecclesiastes</a:t>
            </a:r>
          </a:p>
        </p:txBody>
      </p:sp>
      <p:sp>
        <p:nvSpPr>
          <p:cNvPr id="98" name="Rounded Rectangle 97"/>
          <p:cNvSpPr/>
          <p:nvPr/>
        </p:nvSpPr>
        <p:spPr bwMode="auto">
          <a:xfrm rot="5400000">
            <a:off x="149626" y="5188067"/>
            <a:ext cx="2356221" cy="330492"/>
          </a:xfrm>
          <a:prstGeom prst="roundRect">
            <a:avLst/>
          </a:prstGeom>
          <a:solidFill>
            <a:srgbClr val="CC0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Proverbs</a:t>
            </a:r>
          </a:p>
        </p:txBody>
      </p:sp>
      <p:sp>
        <p:nvSpPr>
          <p:cNvPr id="99" name="Rounded Rectangle 98"/>
          <p:cNvSpPr/>
          <p:nvPr/>
        </p:nvSpPr>
        <p:spPr bwMode="auto">
          <a:xfrm rot="5400000">
            <a:off x="844069" y="5177216"/>
            <a:ext cx="2356221" cy="330492"/>
          </a:xfrm>
          <a:prstGeom prst="roundRect">
            <a:avLst/>
          </a:prstGeom>
          <a:solidFill>
            <a:srgbClr val="CC000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438" dirty="0">
                <a:solidFill>
                  <a:srgbClr val="FFFFFF">
                    <a:lumMod val="95000"/>
                  </a:srgbClr>
                </a:solidFill>
              </a:rPr>
              <a:t>Song of Solomon</a:t>
            </a:r>
          </a:p>
        </p:txBody>
      </p:sp>
      <p:sp>
        <p:nvSpPr>
          <p:cNvPr id="101" name="Rounded Rectangle 100"/>
          <p:cNvSpPr/>
          <p:nvPr/>
        </p:nvSpPr>
        <p:spPr bwMode="auto">
          <a:xfrm>
            <a:off x="6582199" y="6144105"/>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Malachi	</a:t>
            </a:r>
          </a:p>
        </p:txBody>
      </p:sp>
      <p:sp>
        <p:nvSpPr>
          <p:cNvPr id="102" name="Rounded Rectangle 101"/>
          <p:cNvSpPr/>
          <p:nvPr/>
        </p:nvSpPr>
        <p:spPr bwMode="auto">
          <a:xfrm>
            <a:off x="4337794" y="6156765"/>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Micah	</a:t>
            </a:r>
          </a:p>
        </p:txBody>
      </p:sp>
      <p:sp>
        <p:nvSpPr>
          <p:cNvPr id="103" name="Rounded Rectangle 102"/>
          <p:cNvSpPr/>
          <p:nvPr/>
        </p:nvSpPr>
        <p:spPr bwMode="auto">
          <a:xfrm rot="5400000">
            <a:off x="2236791" y="5189880"/>
            <a:ext cx="2356221" cy="330492"/>
          </a:xfrm>
          <a:prstGeom prst="roundRect">
            <a:avLst/>
          </a:prstGeom>
          <a:solidFill>
            <a:srgbClr val="58C89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Lamentations</a:t>
            </a:r>
          </a:p>
        </p:txBody>
      </p:sp>
      <p:sp>
        <p:nvSpPr>
          <p:cNvPr id="104" name="Rounded Rectangle 103"/>
          <p:cNvSpPr/>
          <p:nvPr/>
        </p:nvSpPr>
        <p:spPr bwMode="auto">
          <a:xfrm rot="5400000">
            <a:off x="2585108" y="5202542"/>
            <a:ext cx="2356221" cy="330492"/>
          </a:xfrm>
          <a:prstGeom prst="roundRect">
            <a:avLst/>
          </a:prstGeom>
          <a:solidFill>
            <a:srgbClr val="58C89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Ezekiel</a:t>
            </a:r>
          </a:p>
        </p:txBody>
      </p:sp>
      <p:sp>
        <p:nvSpPr>
          <p:cNvPr id="105" name="Rounded Rectangle 104"/>
          <p:cNvSpPr/>
          <p:nvPr/>
        </p:nvSpPr>
        <p:spPr bwMode="auto">
          <a:xfrm rot="5400000">
            <a:off x="1893903" y="5171796"/>
            <a:ext cx="2356221" cy="330492"/>
          </a:xfrm>
          <a:prstGeom prst="roundRect">
            <a:avLst/>
          </a:prstGeom>
          <a:solidFill>
            <a:srgbClr val="58C89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Jeremiah</a:t>
            </a:r>
          </a:p>
        </p:txBody>
      </p:sp>
      <p:sp>
        <p:nvSpPr>
          <p:cNvPr id="106" name="Rounded Rectangle 105"/>
          <p:cNvSpPr/>
          <p:nvPr/>
        </p:nvSpPr>
        <p:spPr bwMode="auto">
          <a:xfrm rot="5400000">
            <a:off x="1549205" y="5184457"/>
            <a:ext cx="2356221" cy="330492"/>
          </a:xfrm>
          <a:prstGeom prst="roundRect">
            <a:avLst/>
          </a:prstGeom>
          <a:solidFill>
            <a:srgbClr val="58C89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Isaiah</a:t>
            </a:r>
          </a:p>
        </p:txBody>
      </p:sp>
      <p:sp>
        <p:nvSpPr>
          <p:cNvPr id="40" name="Rounded Rectangle 39"/>
          <p:cNvSpPr/>
          <p:nvPr/>
        </p:nvSpPr>
        <p:spPr bwMode="auto">
          <a:xfrm>
            <a:off x="4372158" y="4667128"/>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Joel	</a:t>
            </a:r>
          </a:p>
        </p:txBody>
      </p:sp>
      <p:sp>
        <p:nvSpPr>
          <p:cNvPr id="41" name="Rounded Rectangle 40"/>
          <p:cNvSpPr/>
          <p:nvPr/>
        </p:nvSpPr>
        <p:spPr bwMode="auto">
          <a:xfrm>
            <a:off x="4284263" y="4293393"/>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Hosea	</a:t>
            </a:r>
          </a:p>
        </p:txBody>
      </p:sp>
      <p:sp>
        <p:nvSpPr>
          <p:cNvPr id="43" name="Rounded Rectangle 42"/>
          <p:cNvSpPr/>
          <p:nvPr/>
        </p:nvSpPr>
        <p:spPr bwMode="auto">
          <a:xfrm>
            <a:off x="4361305" y="5410840"/>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Obadiah	</a:t>
            </a:r>
          </a:p>
        </p:txBody>
      </p:sp>
      <p:sp>
        <p:nvSpPr>
          <p:cNvPr id="44" name="Rounded Rectangle 43"/>
          <p:cNvSpPr/>
          <p:nvPr/>
        </p:nvSpPr>
        <p:spPr bwMode="auto">
          <a:xfrm>
            <a:off x="4276304" y="5040042"/>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Amos	</a:t>
            </a:r>
          </a:p>
        </p:txBody>
      </p:sp>
      <p:sp>
        <p:nvSpPr>
          <p:cNvPr id="45" name="Rounded Rectangle 44"/>
          <p:cNvSpPr/>
          <p:nvPr/>
        </p:nvSpPr>
        <p:spPr bwMode="auto">
          <a:xfrm>
            <a:off x="4307049" y="5786929"/>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Jonah	</a:t>
            </a:r>
          </a:p>
        </p:txBody>
      </p:sp>
      <p:sp>
        <p:nvSpPr>
          <p:cNvPr id="46" name="Rounded Rectangle 45"/>
          <p:cNvSpPr/>
          <p:nvPr/>
        </p:nvSpPr>
        <p:spPr bwMode="auto">
          <a:xfrm>
            <a:off x="6576775" y="5022507"/>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Zephaniah	</a:t>
            </a:r>
          </a:p>
        </p:txBody>
      </p:sp>
      <p:sp>
        <p:nvSpPr>
          <p:cNvPr id="47" name="Rounded Rectangle 46"/>
          <p:cNvSpPr/>
          <p:nvPr/>
        </p:nvSpPr>
        <p:spPr bwMode="auto">
          <a:xfrm>
            <a:off x="6589436" y="4655916"/>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Habakkuk	</a:t>
            </a:r>
          </a:p>
        </p:txBody>
      </p:sp>
      <p:sp>
        <p:nvSpPr>
          <p:cNvPr id="48" name="Rounded Rectangle 47"/>
          <p:cNvSpPr/>
          <p:nvPr/>
        </p:nvSpPr>
        <p:spPr bwMode="auto">
          <a:xfrm>
            <a:off x="6536987" y="4285889"/>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Nahum	</a:t>
            </a:r>
          </a:p>
        </p:txBody>
      </p:sp>
      <p:sp>
        <p:nvSpPr>
          <p:cNvPr id="49" name="Rounded Rectangle 48"/>
          <p:cNvSpPr/>
          <p:nvPr/>
        </p:nvSpPr>
        <p:spPr bwMode="auto">
          <a:xfrm>
            <a:off x="6544218" y="5774176"/>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Zechariah	</a:t>
            </a:r>
          </a:p>
        </p:txBody>
      </p:sp>
      <p:sp>
        <p:nvSpPr>
          <p:cNvPr id="50" name="Rounded Rectangle 49"/>
          <p:cNvSpPr/>
          <p:nvPr/>
        </p:nvSpPr>
        <p:spPr bwMode="auto">
          <a:xfrm>
            <a:off x="6567734" y="5396194"/>
            <a:ext cx="2168628" cy="356572"/>
          </a:xfrm>
          <a:prstGeom prst="roundRect">
            <a:avLst/>
          </a:prstGeom>
          <a:solidFill>
            <a:srgbClr val="000099"/>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FFFFFF">
                    <a:lumMod val="95000"/>
                  </a:srgbClr>
                </a:solidFill>
              </a:rPr>
              <a:t>Haggai	</a:t>
            </a:r>
          </a:p>
        </p:txBody>
      </p:sp>
      <p:sp>
        <p:nvSpPr>
          <p:cNvPr id="51" name="Bevel 50"/>
          <p:cNvSpPr/>
          <p:nvPr/>
        </p:nvSpPr>
        <p:spPr bwMode="auto">
          <a:xfrm>
            <a:off x="1004647" y="108512"/>
            <a:ext cx="7194384" cy="1020018"/>
          </a:xfrm>
          <a:prstGeom prst="bevel">
            <a:avLst>
              <a:gd name="adj" fmla="val 4881"/>
            </a:avLst>
          </a:prstGeom>
          <a:solidFill>
            <a:schemeClr val="bg1">
              <a:alpha val="16000"/>
            </a:schemeClr>
          </a:solidFill>
          <a:ln w="9525" cap="flat" cmpd="sng" algn="ctr">
            <a:solidFill>
              <a:schemeClr val="tx1"/>
            </a:solidFill>
            <a:prstDash val="solid"/>
            <a:round/>
            <a:headEnd type="none" w="med" len="med"/>
            <a:tailEnd type="none" w="med" len="med"/>
          </a:ln>
          <a:effectLst/>
        </p:spPr>
        <p:txBody>
          <a:bodyPr vert="horz" wrap="none" lIns="85725" tIns="42863" rIns="85725" bIns="42863" numCol="1" rtlCol="0" anchor="ctr" anchorCtr="0" compatLnSpc="1">
            <a:prstTxWarp prst="textNoShape">
              <a:avLst/>
            </a:prstTxWarp>
          </a:bodyPr>
          <a:lstStyle/>
          <a:p>
            <a:pPr algn="ctr" eaLnBrk="0" fontAlgn="base" hangingPunct="0">
              <a:spcBef>
                <a:spcPct val="0"/>
              </a:spcBef>
              <a:spcAft>
                <a:spcPct val="0"/>
              </a:spcAft>
            </a:pPr>
            <a:endParaRPr lang="en-US" sz="2250">
              <a:solidFill>
                <a:srgbClr val="000000"/>
              </a:solidFill>
            </a:endParaRPr>
          </a:p>
        </p:txBody>
      </p:sp>
      <p:sp>
        <p:nvSpPr>
          <p:cNvPr id="2108" name="Rectangle 61"/>
          <p:cNvSpPr>
            <a:spLocks noGrp="1" noChangeArrowheads="1"/>
          </p:cNvSpPr>
          <p:nvPr>
            <p:ph type="title"/>
          </p:nvPr>
        </p:nvSpPr>
        <p:spPr>
          <a:xfrm>
            <a:off x="769008" y="275072"/>
            <a:ext cx="7649393" cy="696233"/>
          </a:xfrm>
        </p:spPr>
        <p:txBody>
          <a:bodyPr/>
          <a:lstStyle/>
          <a:p>
            <a:r>
              <a:rPr lang="en-US" sz="3000" b="1" dirty="0">
                <a:latin typeface="Castellar" pitchFamily="18" charset="0"/>
              </a:rPr>
              <a:t>Books of the Old Testament </a:t>
            </a:r>
            <a:r>
              <a:rPr lang="en-US" sz="3000" b="1" i="1" dirty="0">
                <a:latin typeface="Castellar" pitchFamily="18" charset="0"/>
              </a:rPr>
              <a:t/>
            </a:r>
            <a:br>
              <a:rPr lang="en-US" sz="3000" b="1" i="1" dirty="0">
                <a:latin typeface="Castellar" pitchFamily="18" charset="0"/>
              </a:rPr>
            </a:br>
            <a:r>
              <a:rPr lang="en-US" sz="3000" b="1" i="1" dirty="0">
                <a:latin typeface="Castellar" pitchFamily="18" charset="0"/>
              </a:rPr>
              <a:t>(Tanakh)</a:t>
            </a:r>
            <a:endParaRPr lang="en-US" sz="3375" b="1" dirty="0">
              <a:latin typeface="Castellar" pitchFamily="18" charset="0"/>
            </a:endParaRPr>
          </a:p>
        </p:txBody>
      </p:sp>
      <p:sp>
        <p:nvSpPr>
          <p:cNvPr id="52" name="TextBox 51"/>
          <p:cNvSpPr txBox="1"/>
          <p:nvPr/>
        </p:nvSpPr>
        <p:spPr>
          <a:xfrm>
            <a:off x="71437" y="3718610"/>
            <a:ext cx="3058298" cy="438582"/>
          </a:xfrm>
          <a:prstGeom prst="rect">
            <a:avLst/>
          </a:prstGeom>
          <a:noFill/>
        </p:spPr>
        <p:txBody>
          <a:bodyPr wrap="square" rtlCol="0">
            <a:spAutoFit/>
          </a:bodyPr>
          <a:lstStyle/>
          <a:p>
            <a:pPr algn="ctr" eaLnBrk="0" fontAlgn="base" hangingPunct="0">
              <a:spcBef>
                <a:spcPct val="0"/>
              </a:spcBef>
              <a:spcAft>
                <a:spcPct val="0"/>
              </a:spcAft>
            </a:pPr>
            <a:r>
              <a:rPr lang="en-US" sz="2250" dirty="0">
                <a:solidFill>
                  <a:srgbClr val="000000"/>
                </a:solidFill>
              </a:rPr>
              <a:t>The Law </a:t>
            </a:r>
            <a:r>
              <a:rPr lang="en-US" sz="2250" i="1" dirty="0">
                <a:solidFill>
                  <a:srgbClr val="000000"/>
                </a:solidFill>
              </a:rPr>
              <a:t>(Torah)</a:t>
            </a:r>
          </a:p>
        </p:txBody>
      </p:sp>
      <p:sp>
        <p:nvSpPr>
          <p:cNvPr id="53" name="TextBox 52"/>
          <p:cNvSpPr txBox="1"/>
          <p:nvPr/>
        </p:nvSpPr>
        <p:spPr>
          <a:xfrm>
            <a:off x="4709082" y="3722473"/>
            <a:ext cx="3058298" cy="438582"/>
          </a:xfrm>
          <a:prstGeom prst="rect">
            <a:avLst/>
          </a:prstGeom>
          <a:noFill/>
        </p:spPr>
        <p:txBody>
          <a:bodyPr wrap="square" rtlCol="0">
            <a:spAutoFit/>
          </a:bodyPr>
          <a:lstStyle/>
          <a:p>
            <a:pPr algn="ctr" eaLnBrk="0" fontAlgn="base" hangingPunct="0">
              <a:spcBef>
                <a:spcPct val="0"/>
              </a:spcBef>
              <a:spcAft>
                <a:spcPct val="0"/>
              </a:spcAft>
            </a:pPr>
            <a:r>
              <a:rPr lang="en-US" sz="2250" dirty="0">
                <a:solidFill>
                  <a:srgbClr val="000000"/>
                </a:solidFill>
              </a:rPr>
              <a:t>Historical Writing</a:t>
            </a:r>
            <a:endParaRPr lang="en-US" sz="2250" i="1" dirty="0">
              <a:solidFill>
                <a:srgbClr val="000000"/>
              </a:solidFill>
            </a:endParaRPr>
          </a:p>
        </p:txBody>
      </p:sp>
      <p:sp>
        <p:nvSpPr>
          <p:cNvPr id="54" name="TextBox 53"/>
          <p:cNvSpPr txBox="1"/>
          <p:nvPr/>
        </p:nvSpPr>
        <p:spPr>
          <a:xfrm>
            <a:off x="-206595" y="6483112"/>
            <a:ext cx="3058298" cy="438582"/>
          </a:xfrm>
          <a:prstGeom prst="rect">
            <a:avLst/>
          </a:prstGeom>
          <a:noFill/>
        </p:spPr>
        <p:txBody>
          <a:bodyPr wrap="square" rtlCol="0">
            <a:spAutoFit/>
          </a:bodyPr>
          <a:lstStyle/>
          <a:p>
            <a:pPr algn="ctr" eaLnBrk="0" fontAlgn="base" hangingPunct="0">
              <a:spcBef>
                <a:spcPct val="0"/>
              </a:spcBef>
              <a:spcAft>
                <a:spcPct val="0"/>
              </a:spcAft>
            </a:pPr>
            <a:r>
              <a:rPr lang="en-US" sz="2250" dirty="0">
                <a:solidFill>
                  <a:srgbClr val="000000"/>
                </a:solidFill>
              </a:rPr>
              <a:t>Poetic Writings</a:t>
            </a:r>
            <a:endParaRPr lang="en-US" sz="2250" i="1" dirty="0">
              <a:solidFill>
                <a:srgbClr val="000000"/>
              </a:solidFill>
            </a:endParaRPr>
          </a:p>
        </p:txBody>
      </p:sp>
      <p:sp>
        <p:nvSpPr>
          <p:cNvPr id="55" name="TextBox 54"/>
          <p:cNvSpPr txBox="1"/>
          <p:nvPr/>
        </p:nvSpPr>
        <p:spPr>
          <a:xfrm>
            <a:off x="1891998" y="6483112"/>
            <a:ext cx="3058298" cy="438582"/>
          </a:xfrm>
          <a:prstGeom prst="rect">
            <a:avLst/>
          </a:prstGeom>
          <a:noFill/>
        </p:spPr>
        <p:txBody>
          <a:bodyPr wrap="square" rtlCol="0">
            <a:spAutoFit/>
          </a:bodyPr>
          <a:lstStyle/>
          <a:p>
            <a:pPr algn="ctr" eaLnBrk="0" fontAlgn="base" hangingPunct="0">
              <a:spcBef>
                <a:spcPct val="0"/>
              </a:spcBef>
              <a:spcAft>
                <a:spcPct val="0"/>
              </a:spcAft>
            </a:pPr>
            <a:r>
              <a:rPr lang="en-US" sz="2250" dirty="0">
                <a:solidFill>
                  <a:srgbClr val="000000"/>
                </a:solidFill>
              </a:rPr>
              <a:t>Major Prophets</a:t>
            </a:r>
            <a:endParaRPr lang="en-US" sz="2250" i="1" dirty="0">
              <a:solidFill>
                <a:srgbClr val="000000"/>
              </a:solidFill>
            </a:endParaRPr>
          </a:p>
        </p:txBody>
      </p:sp>
      <p:sp>
        <p:nvSpPr>
          <p:cNvPr id="56" name="TextBox 55"/>
          <p:cNvSpPr txBox="1"/>
          <p:nvPr/>
        </p:nvSpPr>
        <p:spPr>
          <a:xfrm>
            <a:off x="5010274" y="6483112"/>
            <a:ext cx="3058298" cy="438582"/>
          </a:xfrm>
          <a:prstGeom prst="rect">
            <a:avLst/>
          </a:prstGeom>
          <a:noFill/>
        </p:spPr>
        <p:txBody>
          <a:bodyPr wrap="square" rtlCol="0">
            <a:spAutoFit/>
          </a:bodyPr>
          <a:lstStyle/>
          <a:p>
            <a:pPr algn="ctr" eaLnBrk="0" fontAlgn="base" hangingPunct="0">
              <a:spcBef>
                <a:spcPct val="0"/>
              </a:spcBef>
              <a:spcAft>
                <a:spcPct val="0"/>
              </a:spcAft>
            </a:pPr>
            <a:r>
              <a:rPr lang="en-US" sz="2250" dirty="0">
                <a:solidFill>
                  <a:srgbClr val="000000"/>
                </a:solidFill>
              </a:rPr>
              <a:t>Minor Prophets</a:t>
            </a:r>
            <a:endParaRPr lang="en-US" sz="2250" i="1" dirty="0">
              <a:solidFill>
                <a:srgbClr val="000000"/>
              </a:solidFill>
            </a:endParaRPr>
          </a:p>
        </p:txBody>
      </p:sp>
      <p:sp>
        <p:nvSpPr>
          <p:cNvPr id="57" name="Rounded Rectangle 56"/>
          <p:cNvSpPr/>
          <p:nvPr/>
        </p:nvSpPr>
        <p:spPr bwMode="auto">
          <a:xfrm rot="5400000">
            <a:off x="2924923" y="5194816"/>
            <a:ext cx="2356221" cy="330492"/>
          </a:xfrm>
          <a:prstGeom prst="roundRect">
            <a:avLst/>
          </a:prstGeom>
          <a:solidFill>
            <a:srgbClr val="58C890"/>
          </a:solidFill>
          <a:ln w="9525" cap="flat" cmpd="sng" algn="ctr">
            <a:solidFill>
              <a:schemeClr val="tx1"/>
            </a:solidFill>
            <a:prstDash val="solid"/>
            <a:round/>
            <a:headEnd type="none" w="med" len="med"/>
            <a:tailEnd type="none" w="med" len="med"/>
          </a:ln>
          <a:effectLst/>
          <a:scene3d>
            <a:camera prst="orthographicFront"/>
            <a:lightRig rig="twoPt" dir="t"/>
          </a:scene3d>
          <a:sp3d>
            <a:bevelT w="165100" prst="coolSlant"/>
            <a:bevelB w="165100" prst="coolSlant"/>
          </a:sp3d>
        </p:spPr>
        <p:txBody>
          <a:bodyPr vert="horz" wrap="none" lIns="85725" tIns="42863" rIns="85725" bIns="42863" numCol="1" rtlCol="0" anchor="ctr" anchorCtr="0" compatLnSpc="1">
            <a:prstTxWarp prst="textNoShape">
              <a:avLst/>
            </a:prstTxWarp>
          </a:bodyPr>
          <a:lstStyle/>
          <a:p>
            <a:pPr eaLnBrk="0" fontAlgn="base" hangingPunct="0">
              <a:spcBef>
                <a:spcPct val="0"/>
              </a:spcBef>
              <a:spcAft>
                <a:spcPct val="0"/>
              </a:spcAft>
            </a:pPr>
            <a:r>
              <a:rPr lang="en-US" sz="2625" dirty="0">
                <a:solidFill>
                  <a:srgbClr val="000000"/>
                </a:solidFill>
              </a:rPr>
              <a:t>Daniel</a:t>
            </a:r>
          </a:p>
        </p:txBody>
      </p:sp>
    </p:spTree>
    <p:extLst>
      <p:ext uri="{BB962C8B-B14F-4D97-AF65-F5344CB8AC3E}">
        <p14:creationId xmlns:p14="http://schemas.microsoft.com/office/powerpoint/2010/main" val="3778209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6"/>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88"/>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8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8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8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83"/>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9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96"/>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98"/>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97"/>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99"/>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06"/>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105"/>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103"/>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104"/>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57"/>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41"/>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40"/>
                                        </p:tgtEl>
                                        <p:attrNameLst>
                                          <p:attrName>style.visibility</p:attrName>
                                        </p:attrNameLst>
                                      </p:cBhvr>
                                      <p:to>
                                        <p:strVal val="visible"/>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44"/>
                                        </p:tgtEl>
                                        <p:attrNameLst>
                                          <p:attrName>style.visibility</p:attrName>
                                        </p:attrNameLst>
                                      </p:cBhvr>
                                      <p:to>
                                        <p:strVal val="visible"/>
                                      </p:to>
                                    </p:se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43"/>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45"/>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102"/>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48"/>
                                        </p:tgtEl>
                                        <p:attrNameLst>
                                          <p:attrName>style.visibility</p:attrName>
                                        </p:attrNameLst>
                                      </p:cBhvr>
                                      <p:to>
                                        <p:strVal val="visible"/>
                                      </p:to>
                                    </p:set>
                                  </p:childTnLst>
                                </p:cTn>
                              </p:par>
                            </p:childTnLst>
                          </p:cTn>
                        </p:par>
                      </p:childTnLst>
                    </p:cTn>
                  </p:par>
                  <p:par>
                    <p:cTn id="139" fill="hold">
                      <p:stCondLst>
                        <p:cond delay="indefinite"/>
                      </p:stCondLst>
                      <p:childTnLst>
                        <p:par>
                          <p:cTn id="140" fill="hold">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47"/>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46"/>
                                        </p:tgtEl>
                                        <p:attrNameLst>
                                          <p:attrName>style.visibility</p:attrName>
                                        </p:attrNameLst>
                                      </p:cBhvr>
                                      <p:to>
                                        <p:strVal val="visible"/>
                                      </p:to>
                                    </p:set>
                                  </p:childTnLst>
                                </p:cTn>
                              </p:par>
                            </p:childTnLst>
                          </p:cTn>
                        </p:par>
                      </p:childTnLst>
                    </p:cTn>
                  </p:par>
                  <p:par>
                    <p:cTn id="147" fill="hold">
                      <p:stCondLst>
                        <p:cond delay="indefinite"/>
                      </p:stCondLst>
                      <p:childTnLst>
                        <p:par>
                          <p:cTn id="148" fill="hold">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50"/>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49"/>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71" grpId="0" animBg="1"/>
      <p:bldP spid="72" grpId="0" animBg="1"/>
      <p:bldP spid="73" grpId="0" animBg="1"/>
      <p:bldP spid="74" grpId="0" animBg="1"/>
      <p:bldP spid="76"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94" grpId="0" animBg="1"/>
      <p:bldP spid="96" grpId="0" animBg="1"/>
      <p:bldP spid="97" grpId="0" animBg="1"/>
      <p:bldP spid="98" grpId="0" animBg="1"/>
      <p:bldP spid="99" grpId="0" animBg="1"/>
      <p:bldP spid="101" grpId="0" animBg="1"/>
      <p:bldP spid="102" grpId="0" animBg="1"/>
      <p:bldP spid="103" grpId="0" animBg="1"/>
      <p:bldP spid="104" grpId="0" animBg="1"/>
      <p:bldP spid="105" grpId="0" animBg="1"/>
      <p:bldP spid="106" grpId="0" animBg="1"/>
      <p:bldP spid="40" grpId="0" animBg="1"/>
      <p:bldP spid="41" grpId="0" animBg="1"/>
      <p:bldP spid="43" grpId="0" animBg="1"/>
      <p:bldP spid="44" grpId="0" animBg="1"/>
      <p:bldP spid="45" grpId="0" animBg="1"/>
      <p:bldP spid="46" grpId="0" animBg="1"/>
      <p:bldP spid="47" grpId="0" animBg="1"/>
      <p:bldP spid="48" grpId="0" animBg="1"/>
      <p:bldP spid="49" grpId="0" animBg="1"/>
      <p:bldP spid="50" grpId="0" animBg="1"/>
      <p:bldP spid="5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7:18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And the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5400" dirty="0">
                <a:uFill>
                  <a:solidFill>
                    <a:schemeClr val="tx1"/>
                  </a:solidFill>
                </a:uFill>
                <a:latin typeface="Times New Roman" panose="02020603050405020304" pitchFamily="18" charset="0"/>
                <a:ea typeface="Times New Roman" panose="02020603050405020304" pitchFamily="18" charset="0"/>
              </a:rPr>
              <a:t> called his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people</a:t>
            </a:r>
            <a:r>
              <a:rPr lang="en-US" sz="5400" dirty="0">
                <a:uFill>
                  <a:solidFill>
                    <a:schemeClr val="tx1"/>
                  </a:solidFill>
                </a:uFill>
                <a:latin typeface="Times New Roman" panose="02020603050405020304" pitchFamily="18" charset="0"/>
                <a:ea typeface="Times New Roman" panose="02020603050405020304" pitchFamily="18" charset="0"/>
              </a:rPr>
              <a:t> ZION,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because</a:t>
            </a:r>
            <a:r>
              <a:rPr lang="en-US" sz="5400" dirty="0">
                <a:uFill>
                  <a:solidFill>
                    <a:schemeClr val="tx1"/>
                  </a:solidFill>
                </a:uFill>
                <a:latin typeface="Times New Roman" panose="02020603050405020304" pitchFamily="18" charset="0"/>
                <a:ea typeface="Times New Roman" panose="02020603050405020304" pitchFamily="18" charset="0"/>
              </a:rPr>
              <a:t> they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5400" dirty="0">
                <a:uFill>
                  <a:solidFill>
                    <a:schemeClr val="tx1"/>
                  </a:solidFill>
                </a:uFill>
                <a:latin typeface="Times New Roman" panose="02020603050405020304" pitchFamily="18" charset="0"/>
                <a:ea typeface="Times New Roman" panose="02020603050405020304" pitchFamily="18" charset="0"/>
              </a:rPr>
              <a:t> of one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heart</a:t>
            </a:r>
            <a:r>
              <a:rPr lang="en-US" sz="5400" dirty="0">
                <a:uFill>
                  <a:solidFill>
                    <a:schemeClr val="tx1"/>
                  </a:solidFill>
                </a:uFill>
                <a:latin typeface="Times New Roman" panose="02020603050405020304" pitchFamily="18" charset="0"/>
                <a:ea typeface="Times New Roman" panose="02020603050405020304" pitchFamily="18" charset="0"/>
              </a:rPr>
              <a:t> and one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mind</a:t>
            </a:r>
            <a:r>
              <a:rPr lang="en-US" sz="5400" dirty="0">
                <a:uFill>
                  <a:solidFill>
                    <a:schemeClr val="tx1"/>
                  </a:solidFill>
                </a:uFill>
                <a:latin typeface="Times New Roman" panose="02020603050405020304" pitchFamily="18" charset="0"/>
                <a:ea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dwelt</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in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righteousness</a:t>
            </a:r>
            <a:r>
              <a:rPr lang="en-US" sz="5400" dirty="0">
                <a:uFill>
                  <a:solidFill>
                    <a:schemeClr val="tx1"/>
                  </a:solidFill>
                </a:uFill>
                <a:latin typeface="Times New Roman" panose="02020603050405020304" pitchFamily="18" charset="0"/>
                <a:ea typeface="Times New Roman" panose="02020603050405020304" pitchFamily="18" charset="0"/>
              </a:rPr>
              <a:t>; and there was no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poor</a:t>
            </a:r>
            <a:r>
              <a:rPr lang="en-US" sz="5400" dirty="0">
                <a:uFill>
                  <a:solidFill>
                    <a:schemeClr val="tx1"/>
                  </a:solidFill>
                </a:uFill>
                <a:latin typeface="Times New Roman" panose="02020603050405020304" pitchFamily="18" charset="0"/>
                <a:ea typeface="Times New Roman" panose="02020603050405020304" pitchFamily="18" charset="0"/>
              </a:rPr>
              <a:t> among </a:t>
            </a:r>
            <a:r>
              <a:rPr lang="en-US" sz="5400" dirty="0">
                <a:latin typeface="Times New Roman" panose="02020603050405020304" pitchFamily="18" charset="0"/>
                <a:ea typeface="Times New Roman" panose="02020603050405020304" pitchFamily="18" charset="0"/>
              </a:rPr>
              <a:t>them.</a:t>
            </a:r>
            <a:endParaRPr lang="en-US" sz="5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72070475"/>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13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If</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thou turn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away</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 foot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dirty="0" err="1">
                <a:uFill>
                  <a:solidFill>
                    <a:schemeClr val="tx1"/>
                  </a:solidFill>
                </a:uFill>
                <a:latin typeface="Times New Roman" panose="02020603050405020304" pitchFamily="18" charset="0"/>
                <a:cs typeface="Times New Roman" panose="02020603050405020304" pitchFamily="18" charset="0"/>
              </a:rPr>
              <a:t>sabbath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doing thy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pleasure</a:t>
            </a:r>
            <a:r>
              <a:rPr lang="en-US" sz="4000" dirty="0">
                <a:uFill>
                  <a:solidFill>
                    <a:schemeClr val="tx1"/>
                  </a:solidFill>
                </a:uFill>
                <a:latin typeface="Times New Roman" panose="02020603050405020304" pitchFamily="18" charset="0"/>
                <a:cs typeface="Times New Roman" panose="02020603050405020304" pitchFamily="18" charset="0"/>
              </a:rPr>
              <a:t> on my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holy</a:t>
            </a:r>
            <a:r>
              <a:rPr lang="en-US" sz="4000" dirty="0">
                <a:uFill>
                  <a:solidFill>
                    <a:schemeClr val="tx1"/>
                  </a:solidFill>
                </a:uFill>
                <a:latin typeface="Times New Roman" panose="02020603050405020304" pitchFamily="18" charset="0"/>
                <a:cs typeface="Times New Roman" panose="02020603050405020304" pitchFamily="18" charset="0"/>
              </a:rPr>
              <a:t> day;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call</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dirty="0" err="1">
                <a:uFill>
                  <a:solidFill>
                    <a:schemeClr val="tx1"/>
                  </a:solidFill>
                </a:uFill>
                <a:latin typeface="Times New Roman" panose="02020603050405020304" pitchFamily="18" charset="0"/>
                <a:cs typeface="Times New Roman" panose="02020603050405020304" pitchFamily="18" charset="0"/>
              </a:rPr>
              <a:t>sabbath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delight,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holy</a:t>
            </a:r>
            <a:r>
              <a:rPr lang="en-US" sz="4000" dirty="0">
                <a:uFill>
                  <a:solidFill>
                    <a:schemeClr val="tx1"/>
                  </a:solidFill>
                </a:uFill>
                <a:latin typeface="Times New Roman" panose="02020603050405020304" pitchFamily="18" charset="0"/>
                <a:cs typeface="Times New Roman" panose="02020603050405020304" pitchFamily="18" charset="0"/>
              </a:rPr>
              <a:t> 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dirty="0" err="1">
                <a:uFill>
                  <a:solidFill>
                    <a:schemeClr val="tx1"/>
                  </a:solidFill>
                </a:uFill>
                <a:latin typeface="Times New Roman" panose="02020603050405020304" pitchFamily="18" charset="0"/>
                <a:cs typeface="Times New Roman" panose="02020603050405020304" pitchFamily="18" charset="0"/>
              </a:rPr>
              <a:t>honourable</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 </a:t>
            </a:r>
            <a:r>
              <a:rPr lang="en-US" sz="4000" dirty="0" err="1">
                <a:uFill>
                  <a:solidFill>
                    <a:schemeClr val="tx1"/>
                  </a:solidFill>
                </a:uFill>
                <a:latin typeface="Times New Roman" panose="02020603050405020304" pitchFamily="18" charset="0"/>
                <a:cs typeface="Times New Roman" panose="02020603050405020304" pitchFamily="18" charset="0"/>
              </a:rPr>
              <a:t>honour</a:t>
            </a:r>
            <a:r>
              <a:rPr lang="en-US" sz="4000" dirty="0">
                <a:uFill>
                  <a:solidFill>
                    <a:schemeClr val="tx1"/>
                  </a:solidFill>
                </a:uFill>
                <a:latin typeface="Times New Roman" panose="02020603050405020304" pitchFamily="18" charset="0"/>
                <a:cs typeface="Times New Roman" panose="02020603050405020304" pitchFamily="18" charset="0"/>
              </a:rPr>
              <a:t> him,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doing thine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ways, nor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finding</a:t>
            </a:r>
            <a:r>
              <a:rPr lang="en-US" sz="4000" dirty="0">
                <a:uFill>
                  <a:solidFill>
                    <a:schemeClr val="tx1"/>
                  </a:solidFill>
                </a:uFill>
                <a:latin typeface="Times New Roman" panose="02020603050405020304" pitchFamily="18" charset="0"/>
                <a:cs typeface="Times New Roman" panose="02020603050405020304" pitchFamily="18" charset="0"/>
              </a:rPr>
              <a:t> thine own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pleasure</a:t>
            </a:r>
            <a:r>
              <a:rPr lang="en-US" sz="4000" dirty="0">
                <a:uFill>
                  <a:solidFill>
                    <a:schemeClr val="tx1"/>
                  </a:solidFill>
                </a:uFill>
                <a:latin typeface="Times New Roman" panose="02020603050405020304" pitchFamily="18" charset="0"/>
                <a:cs typeface="Times New Roman" panose="02020603050405020304" pitchFamily="18" charset="0"/>
              </a:rPr>
              <a:t>, nor speaking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dirty="0">
                <a:uFill>
                  <a:solidFill>
                    <a:schemeClr val="tx1"/>
                  </a:solidFill>
                </a:uFill>
                <a:latin typeface="Times New Roman" panose="02020603050405020304" pitchFamily="18" charset="0"/>
                <a:cs typeface="Times New Roman" panose="02020603050405020304" pitchFamily="18" charset="0"/>
              </a:rPr>
              <a:t> own words</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14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Then</a:t>
            </a:r>
            <a:r>
              <a:rPr lang="en-US" sz="4000" dirty="0">
                <a:uFill>
                  <a:solidFill>
                    <a:schemeClr val="tx1"/>
                  </a:solidFill>
                </a:uFill>
                <a:latin typeface="Times New Roman" panose="02020603050405020304" pitchFamily="18" charset="0"/>
                <a:cs typeface="Times New Roman" panose="02020603050405020304" pitchFamily="18" charset="0"/>
              </a:rPr>
              <a:t> shalt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delight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thyself 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 </a:t>
            </a:r>
            <a:r>
              <a:rPr lang="en-US" sz="4000" dirty="0">
                <a:uFill>
                  <a:solidFill>
                    <a:schemeClr val="tx1"/>
                  </a:solidFill>
                </a:uFill>
                <a:latin typeface="Times New Roman" panose="02020603050405020304" pitchFamily="18" charset="0"/>
                <a:cs typeface="Times New Roman" panose="02020603050405020304" pitchFamily="18" charset="0"/>
              </a:rPr>
              <a:t>Lord;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will cause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to ride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the high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places</a:t>
            </a:r>
            <a:r>
              <a:rPr lang="en-US" sz="4000" dirty="0">
                <a:uFill>
                  <a:solidFill>
                    <a:schemeClr val="tx1"/>
                  </a:solidFill>
                </a:uFill>
                <a:latin typeface="Times New Roman" panose="02020603050405020304" pitchFamily="18" charset="0"/>
                <a:cs typeface="Times New Roman" panose="02020603050405020304" pitchFamily="18" charset="0"/>
              </a:rPr>
              <a:t> 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and feed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with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heritage</a:t>
            </a:r>
            <a:r>
              <a:rPr lang="en-US" sz="4000" dirty="0">
                <a:uFill>
                  <a:solidFill>
                    <a:schemeClr val="tx1"/>
                  </a:solidFill>
                </a:uFill>
                <a:latin typeface="Times New Roman" panose="02020603050405020304" pitchFamily="18" charset="0"/>
                <a:cs typeface="Times New Roman" panose="02020603050405020304" pitchFamily="18" charset="0"/>
              </a:rPr>
              <a:t> of Jacob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father: for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 </a:t>
            </a:r>
            <a:r>
              <a:rPr lang="en-US" sz="4000" dirty="0">
                <a:uFill>
                  <a:solidFill>
                    <a:schemeClr val="tx1"/>
                  </a:solidFill>
                </a:uFill>
                <a:latin typeface="Times New Roman" panose="02020603050405020304" pitchFamily="18" charset="0"/>
                <a:cs typeface="Times New Roman" panose="02020603050405020304" pitchFamily="18" charset="0"/>
              </a:rPr>
              <a:t>mouth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Lord hath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spoken</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it.</a:t>
            </a:r>
          </a:p>
        </p:txBody>
      </p:sp>
    </p:spTree>
    <p:extLst>
      <p:ext uri="{BB962C8B-B14F-4D97-AF65-F5344CB8AC3E}">
        <p14:creationId xmlns:p14="http://schemas.microsoft.com/office/powerpoint/2010/main" val="3129227372"/>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13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If</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turn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away</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sabbath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doing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pleasure</a:t>
            </a:r>
            <a:r>
              <a:rPr lang="en-US" sz="4000" dirty="0">
                <a:uFill>
                  <a:solidFill>
                    <a:schemeClr val="tx1"/>
                  </a:solidFill>
                </a:uFill>
                <a:latin typeface="Times New Roman" panose="02020603050405020304" pitchFamily="18" charset="0"/>
                <a:cs typeface="Times New Roman" panose="02020603050405020304" pitchFamily="18" charset="0"/>
              </a:rPr>
              <a:t> on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holy</a:t>
            </a:r>
            <a:r>
              <a:rPr lang="en-US" sz="4000" dirty="0">
                <a:uFill>
                  <a:solidFill>
                    <a:schemeClr val="tx1"/>
                  </a:solidFill>
                </a:uFill>
                <a:latin typeface="Times New Roman" panose="02020603050405020304" pitchFamily="18" charset="0"/>
                <a:cs typeface="Times New Roman" panose="02020603050405020304" pitchFamily="18" charset="0"/>
              </a:rPr>
              <a:t> day;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call</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sabbath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delight,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holy</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dirty="0" err="1">
                <a:uFill>
                  <a:solidFill>
                    <a:schemeClr val="tx1"/>
                  </a:solidFill>
                </a:uFill>
                <a:latin typeface="Times New Roman" panose="02020603050405020304" pitchFamily="18" charset="0"/>
                <a:cs typeface="Times New Roman" panose="02020603050405020304" pitchFamily="18" charset="0"/>
              </a:rPr>
              <a:t>honourable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 </a:t>
            </a:r>
            <a:r>
              <a:rPr lang="en-US" sz="4000" dirty="0" err="1">
                <a:uFill>
                  <a:solidFill>
                    <a:schemeClr val="tx1"/>
                  </a:solidFill>
                </a:uFill>
                <a:latin typeface="Times New Roman" panose="02020603050405020304" pitchFamily="18" charset="0"/>
                <a:cs typeface="Times New Roman" panose="02020603050405020304" pitchFamily="18" charset="0"/>
              </a:rPr>
              <a:t>honour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doing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ways,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finding</a:t>
            </a:r>
            <a:r>
              <a:rPr lang="en-US" sz="4000" dirty="0">
                <a:uFill>
                  <a:solidFill>
                    <a:schemeClr val="tx1"/>
                  </a:solidFill>
                </a:uFill>
                <a:latin typeface="Times New Roman" panose="02020603050405020304" pitchFamily="18" charset="0"/>
                <a:cs typeface="Times New Roman" panose="02020603050405020304" pitchFamily="18" charset="0"/>
              </a:rPr>
              <a:t> thine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pleasure</a:t>
            </a:r>
            <a:r>
              <a:rPr lang="en-US" sz="4000" dirty="0">
                <a:uFill>
                  <a:solidFill>
                    <a:schemeClr val="tx1"/>
                  </a:solidFill>
                </a:uFill>
                <a:latin typeface="Times New Roman" panose="02020603050405020304" pitchFamily="18" charset="0"/>
                <a:cs typeface="Times New Roman" panose="02020603050405020304" pitchFamily="18" charset="0"/>
              </a:rPr>
              <a:t>, nor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speaking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dirty="0">
                <a:uFill>
                  <a:solidFill>
                    <a:schemeClr val="tx1"/>
                  </a:solidFill>
                </a:uFill>
                <a:latin typeface="Times New Roman" panose="02020603050405020304" pitchFamily="18" charset="0"/>
                <a:cs typeface="Times New Roman" panose="02020603050405020304" pitchFamily="18" charset="0"/>
              </a:rPr>
              <a:t> own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words</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14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Then</a:t>
            </a:r>
            <a:r>
              <a:rPr lang="en-US" sz="4000" dirty="0">
                <a:uFill>
                  <a:solidFill>
                    <a:schemeClr val="tx1"/>
                  </a:solidFill>
                </a:uFill>
                <a:latin typeface="Times New Roman" panose="02020603050405020304" pitchFamily="18" charset="0"/>
                <a:cs typeface="Times New Roman" panose="02020603050405020304" pitchFamily="18" charset="0"/>
              </a:rPr>
              <a:t> shalt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delight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thyself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 </a:t>
            </a:r>
            <a:r>
              <a:rPr lang="en-US" sz="4000" dirty="0">
                <a:uFill>
                  <a:solidFill>
                    <a:schemeClr val="tx1"/>
                  </a:solidFill>
                </a:uFill>
                <a:latin typeface="Times New Roman" panose="02020603050405020304" pitchFamily="18" charset="0"/>
                <a:cs typeface="Times New Roman" panose="02020603050405020304" pitchFamily="18" charset="0"/>
              </a:rPr>
              <a:t>Lord;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will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cause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to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ride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high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places</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feed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with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heritage</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Jacob</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father: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 </a:t>
            </a:r>
            <a:r>
              <a:rPr lang="en-US" sz="4000" dirty="0">
                <a:uFill>
                  <a:solidFill>
                    <a:schemeClr val="tx1"/>
                  </a:solidFill>
                </a:uFill>
                <a:latin typeface="Times New Roman" panose="02020603050405020304" pitchFamily="18" charset="0"/>
                <a:cs typeface="Times New Roman" panose="02020603050405020304" pitchFamily="18" charset="0"/>
              </a:rPr>
              <a:t>mouth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Lord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spoken</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it.</a:t>
            </a:r>
          </a:p>
        </p:txBody>
      </p:sp>
    </p:spTree>
    <p:extLst>
      <p:ext uri="{BB962C8B-B14F-4D97-AF65-F5344CB8AC3E}">
        <p14:creationId xmlns:p14="http://schemas.microsoft.com/office/powerpoint/2010/main" val="1186689337"/>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13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If</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turn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away</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sabbath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from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doing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pleasure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holy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sabbath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delight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holy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honourable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honour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doing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ways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finding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pleasure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speaking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words</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14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delight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thyself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 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cause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ride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high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places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feed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heritage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Jacob</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 mouth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spoken</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295350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Isaiah 58:13-14</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13 </a:t>
            </a:r>
            <a:r>
              <a:rPr lang="en-US" sz="4000" dirty="0" smtClean="0">
                <a:latin typeface="Times New Roman" panose="02020603050405020304" pitchFamily="18" charset="0"/>
                <a:cs typeface="Times New Roman" panose="02020603050405020304" pitchFamily="18" charset="0"/>
              </a:rPr>
              <a:t>I</a:t>
            </a:r>
            <a:r>
              <a:rPr lang="en-US" sz="4000" dirty="0" smtClean="0">
                <a:solidFill>
                  <a:schemeClr val="bg1"/>
                </a:solidFill>
                <a:latin typeface="Times New Roman" panose="02020603050405020304" pitchFamily="18" charset="0"/>
                <a:cs typeface="Times New Roman" panose="02020603050405020304" pitchFamily="18" charset="0"/>
              </a:rPr>
              <a:t>f</a:t>
            </a:r>
            <a:r>
              <a:rPr lang="en-US" sz="4000" dirty="0" smtClean="0">
                <a:latin typeface="Times New Roman" panose="02020603050405020304" pitchFamily="18" charset="0"/>
                <a:cs typeface="Times New Roman" panose="02020603050405020304" pitchFamily="18" charset="0"/>
              </a:rPr>
              <a:t>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urn </a:t>
            </a:r>
            <a:r>
              <a:rPr lang="en-US" sz="4000" dirty="0">
                <a:latin typeface="Times New Roman" panose="02020603050405020304" pitchFamily="18" charset="0"/>
                <a:cs typeface="Times New Roman" panose="02020603050405020304" pitchFamily="18" charset="0"/>
              </a:rPr>
              <a:t>a</a:t>
            </a:r>
            <a:r>
              <a:rPr lang="en-US" sz="4000" dirty="0">
                <a:solidFill>
                  <a:schemeClr val="bg1"/>
                </a:solidFill>
                <a:latin typeface="Times New Roman" panose="02020603050405020304" pitchFamily="18" charset="0"/>
                <a:cs typeface="Times New Roman" panose="02020603050405020304" pitchFamily="18" charset="0"/>
              </a:rPr>
              <a:t>way</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oot </a:t>
            </a:r>
            <a:r>
              <a:rPr lang="en-US" sz="4000" dirty="0">
                <a:latin typeface="Times New Roman" panose="02020603050405020304" pitchFamily="18" charset="0"/>
                <a:cs typeface="Times New Roman" panose="02020603050405020304" pitchFamily="18" charset="0"/>
              </a:rPr>
              <a:t>f</a:t>
            </a:r>
            <a:r>
              <a:rPr lang="en-US" sz="4000" dirty="0">
                <a:solidFill>
                  <a:schemeClr val="bg1"/>
                </a:solidFill>
                <a:latin typeface="Times New Roman" panose="02020603050405020304" pitchFamily="18" charset="0"/>
                <a:cs typeface="Times New Roman" panose="02020603050405020304" pitchFamily="18" charset="0"/>
              </a:rPr>
              <a:t>rom</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s</a:t>
            </a:r>
            <a:r>
              <a:rPr lang="en-US" sz="4000" dirty="0" err="1">
                <a:solidFill>
                  <a:schemeClr val="bg1"/>
                </a:solidFill>
                <a:latin typeface="Times New Roman" panose="02020603050405020304" pitchFamily="18" charset="0"/>
                <a:cs typeface="Times New Roman" panose="02020603050405020304" pitchFamily="18" charset="0"/>
              </a:rPr>
              <a:t>abbath</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rom</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oing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leasure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y</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oly</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ay</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all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s</a:t>
            </a:r>
            <a:r>
              <a:rPr lang="en-US" sz="4000" dirty="0" err="1">
                <a:solidFill>
                  <a:schemeClr val="bg1"/>
                </a:solidFill>
                <a:latin typeface="Times New Roman" panose="02020603050405020304" pitchFamily="18" charset="0"/>
                <a:cs typeface="Times New Roman" panose="02020603050405020304" pitchFamily="18" charset="0"/>
              </a:rPr>
              <a:t>abbath</a:t>
            </a:r>
            <a:r>
              <a:rPr lang="en-US" sz="4000" dirty="0">
                <a:latin typeface="Times New Roman" panose="02020603050405020304" pitchFamily="18" charset="0"/>
                <a:cs typeface="Times New Roman" panose="02020603050405020304" pitchFamily="18" charset="0"/>
              </a:rPr>
              <a:t> a d</a:t>
            </a:r>
            <a:r>
              <a:rPr lang="en-US" sz="4000" dirty="0">
                <a:solidFill>
                  <a:schemeClr val="bg1"/>
                </a:solidFill>
                <a:latin typeface="Times New Roman" panose="02020603050405020304" pitchFamily="18" charset="0"/>
                <a:cs typeface="Times New Roman" panose="02020603050405020304" pitchFamily="18" charset="0"/>
              </a:rPr>
              <a:t>elight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oly</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h</a:t>
            </a:r>
            <a:r>
              <a:rPr lang="en-US" sz="4000" dirty="0" err="1">
                <a:solidFill>
                  <a:schemeClr val="bg1"/>
                </a:solidFill>
                <a:latin typeface="Times New Roman" panose="02020603050405020304" pitchFamily="18" charset="0"/>
                <a:cs typeface="Times New Roman" panose="02020603050405020304" pitchFamily="18" charset="0"/>
              </a:rPr>
              <a:t>onourable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 </a:t>
            </a:r>
            <a:r>
              <a:rPr lang="en-US" sz="4000" dirty="0" err="1">
                <a:latin typeface="Times New Roman" panose="02020603050405020304" pitchFamily="18" charset="0"/>
                <a:cs typeface="Times New Roman" panose="02020603050405020304" pitchFamily="18" charset="0"/>
              </a:rPr>
              <a:t>h</a:t>
            </a:r>
            <a:r>
              <a:rPr lang="en-US" sz="4000" dirty="0" err="1">
                <a:solidFill>
                  <a:schemeClr val="bg1"/>
                </a:solidFill>
                <a:latin typeface="Times New Roman" panose="02020603050405020304" pitchFamily="18" charset="0"/>
                <a:cs typeface="Times New Roman" panose="02020603050405020304" pitchFamily="18" charset="0"/>
              </a:rPr>
              <a:t>onour</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im</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 </a:t>
            </a:r>
            <a:r>
              <a:rPr lang="en-US" sz="4000" dirty="0">
                <a:latin typeface="Times New Roman" panose="02020603050405020304" pitchFamily="18" charset="0"/>
                <a:cs typeface="Times New Roman" panose="02020603050405020304" pitchFamily="18" charset="0"/>
              </a:rPr>
              <a:t>d</a:t>
            </a:r>
            <a:r>
              <a:rPr lang="en-US" sz="4000" dirty="0">
                <a:solidFill>
                  <a:schemeClr val="bg1"/>
                </a:solidFill>
                <a:latin typeface="Times New Roman" panose="02020603050405020304" pitchFamily="18" charset="0"/>
                <a:cs typeface="Times New Roman" panose="02020603050405020304" pitchFamily="18" charset="0"/>
              </a:rPr>
              <a:t>oing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hine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wn</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ays</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inding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hine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wn</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leasure</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peaking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hine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wn</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ords</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14 T</a:t>
            </a:r>
            <a:r>
              <a:rPr lang="en-US" sz="4000" dirty="0">
                <a:solidFill>
                  <a:schemeClr val="bg1"/>
                </a:solidFill>
                <a:latin typeface="Times New Roman" panose="02020603050405020304" pitchFamily="18" charset="0"/>
                <a:cs typeface="Times New Roman" panose="02020603050405020304" pitchFamily="18" charset="0"/>
              </a:rPr>
              <a:t>hen</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elight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hyself</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I w</a:t>
            </a:r>
            <a:r>
              <a:rPr lang="en-US" sz="4000" dirty="0">
                <a:solidFill>
                  <a:schemeClr val="bg1"/>
                </a:solidFill>
                <a:latin typeface="Times New Roman" panose="02020603050405020304" pitchFamily="18" charset="0"/>
                <a:cs typeface="Times New Roman" panose="02020603050405020304" pitchFamily="18" charset="0"/>
              </a:rPr>
              <a:t>ill</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ause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r</a:t>
            </a:r>
            <a:r>
              <a:rPr lang="en-US" sz="4000" dirty="0">
                <a:solidFill>
                  <a:schemeClr val="bg1"/>
                </a:solidFill>
                <a:latin typeface="Times New Roman" panose="02020603050405020304" pitchFamily="18" charset="0"/>
                <a:cs typeface="Times New Roman" panose="02020603050405020304" pitchFamily="18" charset="0"/>
              </a:rPr>
              <a:t>ide</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pon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igh</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laces</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arth</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eed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ith</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eritage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J</a:t>
            </a:r>
            <a:r>
              <a:rPr lang="en-US" sz="4000" dirty="0">
                <a:solidFill>
                  <a:schemeClr val="bg1"/>
                </a:solidFill>
                <a:latin typeface="Times New Roman" panose="02020603050405020304" pitchFamily="18" charset="0"/>
                <a:cs typeface="Times New Roman" panose="02020603050405020304" pitchFamily="18" charset="0"/>
              </a:rPr>
              <a:t>acob</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ather</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outh</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ath</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poken</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t</a:t>
            </a:r>
            <a:r>
              <a:rPr lang="en-US" sz="4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507941634"/>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Isaiah 58:13-14</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3609313850"/>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Jeremiah 1:4-5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latin typeface="Times New Roman" panose="02020603050405020304" pitchFamily="18" charset="0"/>
                <a:cs typeface="Times New Roman" panose="02020603050405020304" pitchFamily="18" charset="0"/>
              </a:rPr>
              <a:t> 4 Then the word of the Lord came unto me, saying</a:t>
            </a:r>
            <a:r>
              <a:rPr lang="en-US" sz="4400" dirty="0" smtClean="0">
                <a:latin typeface="Times New Roman" panose="02020603050405020304" pitchFamily="18" charset="0"/>
                <a:cs typeface="Times New Roman" panose="02020603050405020304" pitchFamily="18" charset="0"/>
              </a:rPr>
              <a:t>,</a:t>
            </a:r>
            <a:endParaRPr lang="en-US" sz="4400" dirty="0">
              <a:latin typeface="Times New Roman" panose="02020603050405020304" pitchFamily="18" charset="0"/>
              <a:cs typeface="Times New Roman" panose="02020603050405020304" pitchFamily="18" charset="0"/>
            </a:endParaRPr>
          </a:p>
          <a:p>
            <a:pPr marL="0" indent="0">
              <a:buNone/>
            </a:pPr>
            <a:r>
              <a:rPr lang="en-US" sz="4400" dirty="0">
                <a:latin typeface="Times New Roman" panose="02020603050405020304" pitchFamily="18" charset="0"/>
                <a:cs typeface="Times New Roman" panose="02020603050405020304" pitchFamily="18" charset="0"/>
              </a:rPr>
              <a:t> 5 Before I formed thee in the belly I knew thee; and before thou </a:t>
            </a:r>
            <a:r>
              <a:rPr lang="en-US" sz="4400" dirty="0" err="1">
                <a:latin typeface="Times New Roman" panose="02020603050405020304" pitchFamily="18" charset="0"/>
                <a:cs typeface="Times New Roman" panose="02020603050405020304" pitchFamily="18" charset="0"/>
              </a:rPr>
              <a:t>camest</a:t>
            </a:r>
            <a:r>
              <a:rPr lang="en-US" sz="4400" dirty="0">
                <a:latin typeface="Times New Roman" panose="02020603050405020304" pitchFamily="18" charset="0"/>
                <a:cs typeface="Times New Roman" panose="02020603050405020304" pitchFamily="18" charset="0"/>
              </a:rPr>
              <a:t> forth out of the womb I sanctified thee, and I ordained thee a prophet unto the nations.</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2643744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8058150" cy="1325563"/>
          </a:xfrm>
        </p:spPr>
        <p:txBody>
          <a:bodyPr>
            <a:normAutofit/>
          </a:bodyPr>
          <a:lstStyle/>
          <a:p>
            <a:pPr lvl="0"/>
            <a:r>
              <a:rPr lang="en-US" sz="3800" kern="0" dirty="0">
                <a:latin typeface="Times New Roman" panose="02020603050405020304" pitchFamily="18" charset="0"/>
                <a:ea typeface="Georgia"/>
                <a:cs typeface="Times New Roman" panose="02020603050405020304" pitchFamily="18" charset="0"/>
                <a:sym typeface="Georgia"/>
              </a:rPr>
              <a:t>Jeremiah was foreordained before </a:t>
            </a:r>
            <a:r>
              <a:rPr lang="en-US" sz="3800" kern="0" dirty="0" smtClean="0">
                <a:latin typeface="Times New Roman" panose="02020603050405020304" pitchFamily="18" charset="0"/>
                <a:ea typeface="Georgia"/>
                <a:cs typeface="Times New Roman" panose="02020603050405020304" pitchFamily="18" charset="0"/>
                <a:sym typeface="Georgia"/>
              </a:rPr>
              <a:t>birth</a:t>
            </a:r>
            <a:br>
              <a:rPr lang="en-US" sz="3800" kern="0" dirty="0" smtClean="0">
                <a:latin typeface="Times New Roman" panose="02020603050405020304" pitchFamily="18" charset="0"/>
                <a:ea typeface="Georgia"/>
                <a:cs typeface="Times New Roman" panose="02020603050405020304" pitchFamily="18" charset="0"/>
                <a:sym typeface="Georgia"/>
              </a:rPr>
            </a:br>
            <a:r>
              <a:rPr lang="en-US" sz="3800" kern="0" dirty="0" smtClean="0">
                <a:latin typeface="Times New Roman" panose="02020603050405020304" pitchFamily="18" charset="0"/>
                <a:ea typeface="Georgia"/>
                <a:cs typeface="Times New Roman" panose="02020603050405020304" pitchFamily="18" charset="0"/>
                <a:sym typeface="Georgia"/>
              </a:rPr>
              <a:t>Jeremiah:1:4-5</a:t>
            </a:r>
            <a:endParaRPr lang="en-US" sz="3800"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As </a:t>
            </a:r>
            <a:r>
              <a:rPr lang="en-US" sz="2600" kern="0" dirty="0">
                <a:latin typeface="Times New Roman" panose="02020603050405020304" pitchFamily="18" charset="0"/>
                <a:ea typeface="Georgia"/>
                <a:cs typeface="Times New Roman" panose="02020603050405020304" pitchFamily="18" charset="0"/>
                <a:sym typeface="Georgia"/>
              </a:rPr>
              <a:t>the Lord called Jeremiah to prophesy to the people of Judah, He revealed that Jeremiah had been ordained to be a prophet before he was born.</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God </a:t>
            </a:r>
            <a:r>
              <a:rPr lang="en-US" sz="2600" kern="0" dirty="0">
                <a:latin typeface="Times New Roman" panose="02020603050405020304" pitchFamily="18" charset="0"/>
                <a:ea typeface="Georgia"/>
                <a:cs typeface="Times New Roman" panose="02020603050405020304" pitchFamily="18" charset="0"/>
                <a:sym typeface="Georgia"/>
              </a:rPr>
              <a:t>knew us before we were born and foreordained us for earthly missions.</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Examine </a:t>
            </a:r>
            <a:r>
              <a:rPr lang="en-US" sz="2600" kern="0" dirty="0">
                <a:latin typeface="Times New Roman" panose="02020603050405020304" pitchFamily="18" charset="0"/>
                <a:ea typeface="Georgia"/>
                <a:cs typeface="Times New Roman" panose="02020603050405020304" pitchFamily="18" charset="0"/>
                <a:sym typeface="Georgia"/>
              </a:rPr>
              <a:t>your patriarchal blessing to gain insights into your purposes on earth. If you have not yet received a patriarchal blessing, prepare to receive one.</a:t>
            </a:r>
          </a:p>
        </p:txBody>
      </p:sp>
    </p:spTree>
    <p:extLst>
      <p:ext uri="{BB962C8B-B14F-4D97-AF65-F5344CB8AC3E}">
        <p14:creationId xmlns:p14="http://schemas.microsoft.com/office/powerpoint/2010/main" val="2585291235"/>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u="sng" dirty="0" smtClean="0"/>
              <a:t>Jeremiah</a:t>
            </a:r>
            <a:r>
              <a:rPr lang="en-US" altLang="en-US" sz="3400" b="1" i="1" dirty="0" smtClean="0"/>
              <a:t> Was Foreordained </a:t>
            </a:r>
            <a:r>
              <a:rPr lang="en-US" altLang="en-US" sz="3400" b="1" i="1" u="sng" dirty="0" smtClean="0"/>
              <a:t>Before Birth </a:t>
            </a:r>
          </a:p>
        </p:txBody>
      </p:sp>
      <p:pic>
        <p:nvPicPr>
          <p:cNvPr id="58370" name="Picture 2" descr="http://media.tumblr.com/27d49fb65d9b856695bdda43ecc19b0d/tumblr_inline_ngl35xN2ol1t65xeq.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1894" y="3291282"/>
            <a:ext cx="2775772" cy="3566718"/>
          </a:xfrm>
          <a:prstGeom prst="rect">
            <a:avLst/>
          </a:prstGeom>
          <a:noFill/>
          <a:extLst>
            <a:ext uri="{909E8E84-426E-40DD-AFC4-6F175D3DCCD1}">
              <a14:hiddenFill xmlns:a14="http://schemas.microsoft.com/office/drawing/2010/main">
                <a:solidFill>
                  <a:srgbClr val="FFFFFF"/>
                </a:solidFill>
              </a14:hiddenFill>
            </a:ext>
          </a:extLst>
        </p:spPr>
      </p:pic>
      <p:pic>
        <p:nvPicPr>
          <p:cNvPr id="67586" name="Picture 2" descr="https://www.heritagecostumes.com/secure/images/products/3647.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400" y="1012904"/>
            <a:ext cx="2451740" cy="5837476"/>
          </a:xfrm>
          <a:prstGeom prst="rect">
            <a:avLst/>
          </a:prstGeom>
          <a:noFill/>
          <a:extLst>
            <a:ext uri="{909E8E84-426E-40DD-AFC4-6F175D3DCCD1}">
              <a14:hiddenFill xmlns:a14="http://schemas.microsoft.com/office/drawing/2010/main">
                <a:solidFill>
                  <a:srgbClr val="FFFFFF"/>
                </a:solidFill>
              </a14:hiddenFill>
            </a:ext>
          </a:extLst>
        </p:spPr>
      </p:pic>
      <p:sp>
        <p:nvSpPr>
          <p:cNvPr id="3" name="Rounded Rectangular Callout 2"/>
          <p:cNvSpPr/>
          <p:nvPr/>
        </p:nvSpPr>
        <p:spPr bwMode="auto">
          <a:xfrm>
            <a:off x="3455680" y="906780"/>
            <a:ext cx="4648200" cy="2293620"/>
          </a:xfrm>
          <a:prstGeom prst="wedgeRoundRectCallout">
            <a:avLst>
              <a:gd name="adj1" fmla="val -19849"/>
              <a:gd name="adj2" fmla="val 50042"/>
              <a:gd name="adj3" fmla="val 16667"/>
            </a:avLst>
          </a:prstGeom>
          <a:solidFill>
            <a:srgbClr val="FFFFCC"/>
          </a:solidFill>
          <a:ln w="1905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en-US" altLang="en-US" sz="3200" b="1" u="sng" dirty="0"/>
              <a:t>Jeremiah</a:t>
            </a:r>
            <a:r>
              <a:rPr lang="en-US" altLang="en-US" sz="2800" b="1" dirty="0"/>
              <a:t> </a:t>
            </a:r>
            <a:r>
              <a:rPr lang="en-US" altLang="en-US" sz="2800" dirty="0"/>
              <a:t>was </a:t>
            </a:r>
            <a:r>
              <a:rPr lang="en-US" altLang="en-US" sz="2800" b="1" dirty="0" smtClean="0"/>
              <a:t>foreordained</a:t>
            </a:r>
            <a:endParaRPr lang="en-US" altLang="en-US" sz="2800" dirty="0"/>
          </a:p>
          <a:p>
            <a:pPr algn="ctr"/>
            <a:r>
              <a:rPr lang="en-US" altLang="en-US" sz="2800" dirty="0"/>
              <a:t>before his </a:t>
            </a:r>
            <a:r>
              <a:rPr lang="en-US" altLang="en-US" sz="3200" b="1" u="sng" dirty="0"/>
              <a:t>1</a:t>
            </a:r>
            <a:r>
              <a:rPr lang="en-US" altLang="en-US" sz="2800" baseline="30000" dirty="0"/>
              <a:t>st</a:t>
            </a:r>
            <a:r>
              <a:rPr lang="en-US" altLang="en-US" sz="2800" dirty="0"/>
              <a:t> year of life and </a:t>
            </a:r>
          </a:p>
          <a:p>
            <a:pPr algn="ctr"/>
            <a:r>
              <a:rPr lang="en-US" altLang="en-US" sz="2800" dirty="0"/>
              <a:t>was already a good boy when </a:t>
            </a:r>
          </a:p>
          <a:p>
            <a:pPr algn="ctr"/>
            <a:r>
              <a:rPr lang="en-US" altLang="en-US" sz="2800" dirty="0"/>
              <a:t>in preschool (</a:t>
            </a:r>
            <a:r>
              <a:rPr lang="en-US" altLang="en-US" sz="3200" b="1" u="sng" dirty="0"/>
              <a:t>4-5</a:t>
            </a:r>
            <a:r>
              <a:rPr lang="en-US" altLang="en-US" sz="2800" dirty="0"/>
              <a:t> years old</a:t>
            </a:r>
            <a:r>
              <a:rPr lang="en-US" altLang="en-US" sz="2800" dirty="0" smtClean="0"/>
              <a:t>).</a:t>
            </a:r>
            <a:endParaRPr lang="en-US" altLang="en-US" sz="2800" dirty="0"/>
          </a:p>
        </p:txBody>
      </p:sp>
    </p:spTree>
    <p:extLst>
      <p:ext uri="{BB962C8B-B14F-4D97-AF65-F5344CB8AC3E}">
        <p14:creationId xmlns:p14="http://schemas.microsoft.com/office/powerpoint/2010/main" val="2651855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758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83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u="sng" dirty="0" smtClean="0"/>
              <a:t>Jeremiah</a:t>
            </a:r>
            <a:r>
              <a:rPr lang="en-US" altLang="en-US" sz="3400" b="1" i="1" dirty="0" smtClean="0"/>
              <a:t> Was Foreordained </a:t>
            </a:r>
            <a:r>
              <a:rPr lang="en-US" altLang="en-US" sz="3400" b="1" i="1" u="sng" dirty="0" smtClean="0"/>
              <a:t>Before Birth </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3786510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Jeremiah 1:4-5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latin typeface="Times New Roman" panose="02020603050405020304" pitchFamily="18" charset="0"/>
                <a:cs typeface="Times New Roman" panose="02020603050405020304" pitchFamily="18" charset="0"/>
              </a:rPr>
              <a:t> 4 Then the word of the Lord came unto me, saying</a:t>
            </a:r>
            <a:r>
              <a:rPr lang="en-US" sz="4400" dirty="0" smtClean="0">
                <a:latin typeface="Times New Roman" panose="02020603050405020304" pitchFamily="18" charset="0"/>
                <a:cs typeface="Times New Roman" panose="02020603050405020304" pitchFamily="18" charset="0"/>
              </a:rPr>
              <a:t>,</a:t>
            </a:r>
            <a:endParaRPr lang="en-US" sz="4400" dirty="0">
              <a:latin typeface="Times New Roman" panose="02020603050405020304" pitchFamily="18" charset="0"/>
              <a:cs typeface="Times New Roman" panose="02020603050405020304" pitchFamily="18" charset="0"/>
            </a:endParaRPr>
          </a:p>
          <a:p>
            <a:pPr marL="0" indent="0">
              <a:buNone/>
            </a:pPr>
            <a:r>
              <a:rPr lang="en-US" sz="4400" dirty="0">
                <a:latin typeface="Times New Roman" panose="02020603050405020304" pitchFamily="18" charset="0"/>
                <a:cs typeface="Times New Roman" panose="02020603050405020304" pitchFamily="18" charset="0"/>
              </a:rPr>
              <a:t> 5 Before I formed thee in the belly I knew thee; and before thou </a:t>
            </a:r>
            <a:r>
              <a:rPr lang="en-US" sz="4400" dirty="0" err="1">
                <a:latin typeface="Times New Roman" panose="02020603050405020304" pitchFamily="18" charset="0"/>
                <a:cs typeface="Times New Roman" panose="02020603050405020304" pitchFamily="18" charset="0"/>
              </a:rPr>
              <a:t>camest</a:t>
            </a:r>
            <a:r>
              <a:rPr lang="en-US" sz="4400" dirty="0">
                <a:latin typeface="Times New Roman" panose="02020603050405020304" pitchFamily="18" charset="0"/>
                <a:cs typeface="Times New Roman" panose="02020603050405020304" pitchFamily="18" charset="0"/>
              </a:rPr>
              <a:t> forth out of the womb I sanctified thee, and I ordained thee a prophet unto the nations.</a:t>
            </a:r>
          </a:p>
        </p:txBody>
      </p:sp>
    </p:spTree>
    <p:extLst>
      <p:ext uri="{BB962C8B-B14F-4D97-AF65-F5344CB8AC3E}">
        <p14:creationId xmlns:p14="http://schemas.microsoft.com/office/powerpoint/2010/main" val="363333325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7:18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solidFill>
                  <a:schemeClr val="bg1"/>
                </a:solid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the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5400" dirty="0">
                <a:uFill>
                  <a:solidFill>
                    <a:schemeClr val="tx1"/>
                  </a:solidFill>
                </a:uFill>
                <a:latin typeface="Times New Roman" panose="02020603050405020304" pitchFamily="18" charset="0"/>
                <a:ea typeface="Times New Roman" panose="02020603050405020304" pitchFamily="18" charset="0"/>
              </a:rPr>
              <a:t> called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his people</a:t>
            </a:r>
            <a:r>
              <a:rPr lang="en-US" sz="5400" dirty="0">
                <a:uFill>
                  <a:solidFill>
                    <a:schemeClr val="tx1"/>
                  </a:solidFill>
                </a:uFill>
                <a:latin typeface="Times New Roman" panose="02020603050405020304" pitchFamily="18" charset="0"/>
                <a:ea typeface="Times New Roman" panose="02020603050405020304" pitchFamily="18" charset="0"/>
              </a:rPr>
              <a:t> ZION,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because</a:t>
            </a:r>
            <a:r>
              <a:rPr lang="en-US" sz="5400" dirty="0">
                <a:uFill>
                  <a:solidFill>
                    <a:schemeClr val="tx1"/>
                  </a:solidFill>
                </a:uFill>
                <a:latin typeface="Times New Roman" panose="02020603050405020304" pitchFamily="18" charset="0"/>
                <a:ea typeface="Times New Roman" panose="02020603050405020304" pitchFamily="18" charset="0"/>
              </a:rPr>
              <a:t> they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5400" dirty="0">
                <a:uFill>
                  <a:solidFill>
                    <a:schemeClr val="tx1"/>
                  </a:solidFill>
                </a:uFill>
                <a:latin typeface="Times New Roman" panose="02020603050405020304" pitchFamily="18" charset="0"/>
                <a:ea typeface="Times New Roman" panose="02020603050405020304" pitchFamily="18" charset="0"/>
              </a:rPr>
              <a:t> of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one</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heart</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one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mind</a:t>
            </a:r>
            <a:r>
              <a:rPr lang="en-US" sz="5400" dirty="0">
                <a:uFill>
                  <a:solidFill>
                    <a:schemeClr val="tx1"/>
                  </a:solidFill>
                </a:uFill>
                <a:latin typeface="Times New Roman" panose="02020603050405020304" pitchFamily="18" charset="0"/>
                <a:ea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dwelt</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in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righteousness</a:t>
            </a:r>
            <a:r>
              <a:rPr lang="en-US" sz="5400" dirty="0">
                <a:uFill>
                  <a:solidFill>
                    <a:schemeClr val="tx1"/>
                  </a:solidFill>
                </a:uFill>
                <a:latin typeface="Times New Roman" panose="02020603050405020304" pitchFamily="18" charset="0"/>
                <a:ea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there</a:t>
            </a:r>
            <a:r>
              <a:rPr lang="en-US" sz="5400" u="sng" dirty="0">
                <a:uFill>
                  <a:solidFill>
                    <a:schemeClr val="tx1"/>
                  </a:solidFill>
                </a:uFill>
                <a:latin typeface="Times New Roman" panose="02020603050405020304" pitchFamily="18" charset="0"/>
                <a:ea typeface="Times New Roman" panose="02020603050405020304" pitchFamily="18" charset="0"/>
              </a:rPr>
              <a:t> </a:t>
            </a:r>
            <a:r>
              <a:rPr lang="en-US" sz="5400" dirty="0">
                <a:uFill>
                  <a:solidFill>
                    <a:schemeClr val="tx1"/>
                  </a:solidFill>
                </a:uFill>
                <a:latin typeface="Times New Roman" panose="02020603050405020304" pitchFamily="18" charset="0"/>
                <a:ea typeface="Times New Roman" panose="02020603050405020304" pitchFamily="18" charset="0"/>
              </a:rPr>
              <a:t>was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no</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poor</a:t>
            </a:r>
            <a:r>
              <a:rPr lang="en-US" sz="5400" dirty="0">
                <a:uFill>
                  <a:solidFill>
                    <a:schemeClr val="tx1"/>
                  </a:solidFill>
                </a:uFill>
                <a:latin typeface="Times New Roman" panose="02020603050405020304" pitchFamily="18" charset="0"/>
                <a:ea typeface="Times New Roman" panose="02020603050405020304" pitchFamily="18" charset="0"/>
              </a:rPr>
              <a:t> among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5400" dirty="0">
                <a:uFill>
                  <a:solidFill>
                    <a:schemeClr val="tx1"/>
                  </a:solidFill>
                </a:uFill>
                <a:latin typeface="Times New Roman" panose="02020603050405020304" pitchFamily="18" charset="0"/>
                <a:ea typeface="Times New Roman" panose="02020603050405020304" pitchFamily="18" charset="0"/>
              </a:rPr>
              <a:t>.</a:t>
            </a:r>
            <a:endParaRPr lang="en-US" sz="54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47947304"/>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Jeremiah 1:4-5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4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Then</a:t>
            </a:r>
            <a:r>
              <a:rPr lang="en-US" sz="4400" dirty="0">
                <a:uFill>
                  <a:solidFill>
                    <a:schemeClr val="tx1"/>
                  </a:solidFill>
                </a:uFill>
                <a:latin typeface="Times New Roman" panose="02020603050405020304" pitchFamily="18" charset="0"/>
                <a:cs typeface="Times New Roman" panose="02020603050405020304" pitchFamily="18" charset="0"/>
              </a:rPr>
              <a:t> the word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400" dirty="0">
                <a:uFill>
                  <a:solidFill>
                    <a:schemeClr val="tx1"/>
                  </a:solidFill>
                </a:uFill>
                <a:latin typeface="Times New Roman" panose="02020603050405020304" pitchFamily="18" charset="0"/>
                <a:cs typeface="Times New Roman" panose="02020603050405020304" pitchFamily="18" charset="0"/>
              </a:rPr>
              <a:t> the Lord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came</a:t>
            </a:r>
            <a:r>
              <a:rPr lang="en-US" sz="4400" dirty="0">
                <a:uFill>
                  <a:solidFill>
                    <a:schemeClr val="tx1"/>
                  </a:solidFill>
                </a:uFill>
                <a:latin typeface="Times New Roman" panose="02020603050405020304" pitchFamily="18" charset="0"/>
                <a:cs typeface="Times New Roman" panose="02020603050405020304" pitchFamily="18" charset="0"/>
              </a:rPr>
              <a:t> unto me,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saying</a:t>
            </a:r>
            <a:r>
              <a:rPr lang="en-US" sz="4400" dirty="0" smtClean="0">
                <a:uFill>
                  <a:solidFill>
                    <a:schemeClr val="tx1"/>
                  </a:solidFill>
                </a:uFill>
                <a:latin typeface="Times New Roman" panose="02020603050405020304" pitchFamily="18" charset="0"/>
                <a:cs typeface="Times New Roman" panose="02020603050405020304" pitchFamily="18" charset="0"/>
              </a:rPr>
              <a:t>,</a:t>
            </a:r>
            <a:endParaRPr lang="en-US" sz="44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400" dirty="0">
                <a:uFill>
                  <a:solidFill>
                    <a:schemeClr val="tx1"/>
                  </a:solidFill>
                </a:uFill>
                <a:latin typeface="Times New Roman" panose="02020603050405020304" pitchFamily="18" charset="0"/>
                <a:cs typeface="Times New Roman" panose="02020603050405020304" pitchFamily="18" charset="0"/>
              </a:rPr>
              <a:t> 5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Before</a:t>
            </a:r>
            <a:r>
              <a:rPr lang="en-US" sz="4400" dirty="0">
                <a:uFill>
                  <a:solidFill>
                    <a:schemeClr val="tx1"/>
                  </a:solidFill>
                </a:uFill>
                <a:latin typeface="Times New Roman" panose="02020603050405020304" pitchFamily="18" charset="0"/>
                <a:cs typeface="Times New Roman" panose="02020603050405020304" pitchFamily="18" charset="0"/>
              </a:rPr>
              <a:t> I formed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in the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belly</a:t>
            </a:r>
            <a:r>
              <a:rPr lang="en-US" sz="4400" dirty="0">
                <a:uFill>
                  <a:solidFill>
                    <a:schemeClr val="tx1"/>
                  </a:solidFill>
                </a:uFill>
                <a:latin typeface="Times New Roman" panose="02020603050405020304" pitchFamily="18" charset="0"/>
                <a:cs typeface="Times New Roman" panose="02020603050405020304" pitchFamily="18" charset="0"/>
              </a:rPr>
              <a:t> I knew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and before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400" u="sng" dirty="0">
                <a:uFill>
                  <a:solidFill>
                    <a:schemeClr val="tx1"/>
                  </a:solidFill>
                </a:uFill>
                <a:latin typeface="Times New Roman" panose="02020603050405020304" pitchFamily="18" charset="0"/>
                <a:cs typeface="Times New Roman" panose="02020603050405020304" pitchFamily="18" charset="0"/>
              </a:rPr>
              <a:t> </a:t>
            </a:r>
            <a:r>
              <a:rPr lang="en-US" sz="4400" dirty="0" err="1">
                <a:uFill>
                  <a:solidFill>
                    <a:schemeClr val="tx1"/>
                  </a:solidFill>
                </a:uFill>
                <a:latin typeface="Times New Roman" panose="02020603050405020304" pitchFamily="18" charset="0"/>
                <a:cs typeface="Times New Roman" panose="02020603050405020304" pitchFamily="18" charset="0"/>
              </a:rPr>
              <a:t>camest</a:t>
            </a:r>
            <a:r>
              <a:rPr lang="en-US" sz="4400" dirty="0">
                <a:uFill>
                  <a:solidFill>
                    <a:schemeClr val="tx1"/>
                  </a:solidFill>
                </a:uFill>
                <a:latin typeface="Times New Roman" panose="02020603050405020304" pitchFamily="18" charset="0"/>
                <a:cs typeface="Times New Roman" panose="02020603050405020304" pitchFamily="18" charset="0"/>
              </a:rPr>
              <a:t> forth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out</a:t>
            </a:r>
            <a:r>
              <a:rPr lang="en-US" sz="4400" dirty="0">
                <a:uFill>
                  <a:solidFill>
                    <a:schemeClr val="tx1"/>
                  </a:solidFill>
                </a:uFill>
                <a:latin typeface="Times New Roman" panose="02020603050405020304" pitchFamily="18" charset="0"/>
                <a:cs typeface="Times New Roman" panose="02020603050405020304" pitchFamily="18" charset="0"/>
              </a:rPr>
              <a:t> of the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womb</a:t>
            </a:r>
            <a:r>
              <a:rPr lang="en-US" sz="4400" dirty="0">
                <a:uFill>
                  <a:solidFill>
                    <a:schemeClr val="tx1"/>
                  </a:solidFill>
                </a:uFill>
                <a:latin typeface="Times New Roman" panose="02020603050405020304" pitchFamily="18" charset="0"/>
                <a:cs typeface="Times New Roman" panose="02020603050405020304" pitchFamily="18" charset="0"/>
              </a:rPr>
              <a:t> I sanctified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and I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ordained</a:t>
            </a:r>
            <a:r>
              <a:rPr lang="en-US" sz="4400" u="sng" dirty="0">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thee a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prophet</a:t>
            </a:r>
            <a:r>
              <a:rPr lang="en-US" sz="4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unto the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nations</a:t>
            </a:r>
            <a:r>
              <a:rPr lang="en-US" sz="44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360426024"/>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Jeremiah 1:4-5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4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Then</a:t>
            </a:r>
            <a:r>
              <a:rPr lang="en-US" sz="4400" dirty="0">
                <a:uFill>
                  <a:solidFill>
                    <a:schemeClr val="tx1"/>
                  </a:solidFill>
                </a:uFill>
                <a:latin typeface="Times New Roman" panose="02020603050405020304" pitchFamily="18" charset="0"/>
                <a:cs typeface="Times New Roman" panose="02020603050405020304" pitchFamily="18" charset="0"/>
              </a:rPr>
              <a:t> the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word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400" dirty="0">
                <a:uFill>
                  <a:solidFill>
                    <a:schemeClr val="tx1"/>
                  </a:solidFill>
                </a:uFill>
                <a:latin typeface="Times New Roman" panose="02020603050405020304" pitchFamily="18" charset="0"/>
                <a:cs typeface="Times New Roman" panose="02020603050405020304" pitchFamily="18" charset="0"/>
              </a:rPr>
              <a:t> the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came</a:t>
            </a:r>
            <a:r>
              <a:rPr lang="en-US" sz="4400" dirty="0">
                <a:uFill>
                  <a:solidFill>
                    <a:schemeClr val="tx1"/>
                  </a:solidFill>
                </a:uFill>
                <a:latin typeface="Times New Roman" panose="02020603050405020304" pitchFamily="18" charset="0"/>
                <a:cs typeface="Times New Roman" panose="02020603050405020304" pitchFamily="18" charset="0"/>
              </a:rPr>
              <a:t> unto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saying</a:t>
            </a:r>
            <a:r>
              <a:rPr lang="en-US" sz="4400" dirty="0" smtClean="0">
                <a:uFill>
                  <a:solidFill>
                    <a:schemeClr val="tx1"/>
                  </a:solidFill>
                </a:uFill>
                <a:latin typeface="Times New Roman" panose="02020603050405020304" pitchFamily="18" charset="0"/>
                <a:cs typeface="Times New Roman" panose="02020603050405020304" pitchFamily="18" charset="0"/>
              </a:rPr>
              <a:t>,</a:t>
            </a:r>
            <a:endParaRPr lang="en-US" sz="44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400" dirty="0">
                <a:uFill>
                  <a:solidFill>
                    <a:schemeClr val="tx1"/>
                  </a:solidFill>
                </a:uFill>
                <a:latin typeface="Times New Roman" panose="02020603050405020304" pitchFamily="18" charset="0"/>
                <a:cs typeface="Times New Roman" panose="02020603050405020304" pitchFamily="18" charset="0"/>
              </a:rPr>
              <a:t> 5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Before</a:t>
            </a:r>
            <a:r>
              <a:rPr lang="en-US" sz="4400" dirty="0">
                <a:uFill>
                  <a:solidFill>
                    <a:schemeClr val="tx1"/>
                  </a:solidFill>
                </a:uFill>
                <a:latin typeface="Times New Roman" panose="02020603050405020304" pitchFamily="18" charset="0"/>
                <a:cs typeface="Times New Roman" panose="02020603050405020304" pitchFamily="18" charset="0"/>
              </a:rPr>
              <a:t> I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formed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in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belly</a:t>
            </a:r>
            <a:r>
              <a:rPr lang="en-US" sz="4400" dirty="0">
                <a:uFill>
                  <a:solidFill>
                    <a:schemeClr val="tx1"/>
                  </a:solidFill>
                </a:uFill>
                <a:latin typeface="Times New Roman" panose="02020603050405020304" pitchFamily="18" charset="0"/>
                <a:cs typeface="Times New Roman" panose="02020603050405020304" pitchFamily="18" charset="0"/>
              </a:rPr>
              <a:t> I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knew</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and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before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400" u="sng" dirty="0">
                <a:uFill>
                  <a:solidFill>
                    <a:schemeClr val="tx1"/>
                  </a:solidFill>
                </a:uFill>
                <a:latin typeface="Times New Roman" panose="02020603050405020304" pitchFamily="18" charset="0"/>
                <a:cs typeface="Times New Roman" panose="02020603050405020304" pitchFamily="18" charset="0"/>
              </a:rPr>
              <a:t> </a:t>
            </a:r>
            <a:r>
              <a:rPr lang="en-US" sz="4400" dirty="0" err="1">
                <a:uFill>
                  <a:solidFill>
                    <a:schemeClr val="tx1"/>
                  </a:solidFill>
                </a:uFill>
                <a:latin typeface="Times New Roman" panose="02020603050405020304" pitchFamily="18" charset="0"/>
                <a:cs typeface="Times New Roman" panose="02020603050405020304" pitchFamily="18" charset="0"/>
              </a:rPr>
              <a:t>camest</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forth</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out</a:t>
            </a:r>
            <a:r>
              <a:rPr lang="en-US" sz="4400" dirty="0">
                <a:uFill>
                  <a:solidFill>
                    <a:schemeClr val="tx1"/>
                  </a:solidFill>
                </a:uFill>
                <a:latin typeface="Times New Roman" panose="02020603050405020304" pitchFamily="18" charset="0"/>
                <a:cs typeface="Times New Roman" panose="02020603050405020304" pitchFamily="18" charset="0"/>
              </a:rPr>
              <a:t> of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womb</a:t>
            </a:r>
            <a:r>
              <a:rPr lang="en-US" sz="4400" dirty="0">
                <a:uFill>
                  <a:solidFill>
                    <a:schemeClr val="tx1"/>
                  </a:solidFill>
                </a:uFill>
                <a:latin typeface="Times New Roman" panose="02020603050405020304" pitchFamily="18" charset="0"/>
                <a:cs typeface="Times New Roman" panose="02020603050405020304" pitchFamily="18" charset="0"/>
              </a:rPr>
              <a:t> I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sanctified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and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ordained</a:t>
            </a:r>
            <a:r>
              <a:rPr lang="en-US" sz="4400" u="sng" dirty="0">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thee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 prophet</a:t>
            </a:r>
            <a:r>
              <a:rPr lang="en-US" sz="4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unto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nations</a:t>
            </a:r>
            <a:r>
              <a:rPr lang="en-US" sz="44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864964841"/>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Jeremiah 1:4-5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4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Then</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word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came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saying</a:t>
            </a:r>
            <a:r>
              <a:rPr lang="en-US" sz="4400" dirty="0" smtClean="0">
                <a:uFill>
                  <a:solidFill>
                    <a:schemeClr val="tx1"/>
                  </a:solidFill>
                </a:uFill>
                <a:latin typeface="Times New Roman" panose="02020603050405020304" pitchFamily="18" charset="0"/>
                <a:cs typeface="Times New Roman" panose="02020603050405020304" pitchFamily="18" charset="0"/>
              </a:rPr>
              <a:t>,</a:t>
            </a:r>
            <a:endParaRPr lang="en-US" sz="44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400" dirty="0">
                <a:uFill>
                  <a:solidFill>
                    <a:schemeClr val="tx1"/>
                  </a:solidFill>
                </a:uFill>
                <a:latin typeface="Times New Roman" panose="02020603050405020304" pitchFamily="18" charset="0"/>
                <a:cs typeface="Times New Roman" panose="02020603050405020304" pitchFamily="18" charset="0"/>
              </a:rPr>
              <a:t> 5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Before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formed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belly</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knew</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before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400" u="sng" dirty="0">
                <a:uFill>
                  <a:solidFill>
                    <a:schemeClr val="tx1"/>
                  </a:solidFill>
                </a:uFill>
                <a:latin typeface="Times New Roman" panose="02020603050405020304" pitchFamily="18" charset="0"/>
                <a:cs typeface="Times New Roman" panose="02020603050405020304" pitchFamily="18" charset="0"/>
              </a:rPr>
              <a:t> </a:t>
            </a:r>
            <a:r>
              <a:rPr lang="en-US" sz="44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camest</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forth</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out</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womb</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sanctified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ordained</a:t>
            </a:r>
            <a:r>
              <a:rPr lang="en-US" sz="4400" u="sng"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 prophet</a:t>
            </a:r>
            <a:r>
              <a:rPr lang="en-US" sz="4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nations</a:t>
            </a:r>
            <a:r>
              <a:rPr lang="en-US" sz="44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2592324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Jeremiah 1:4-5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latin typeface="Times New Roman" panose="02020603050405020304" pitchFamily="18" charset="0"/>
                <a:cs typeface="Times New Roman" panose="02020603050405020304" pitchFamily="18" charset="0"/>
              </a:rPr>
              <a:t> 4 T</a:t>
            </a:r>
            <a:r>
              <a:rPr lang="en-US" sz="4400" dirty="0">
                <a:solidFill>
                  <a:schemeClr val="bg1"/>
                </a:solidFill>
                <a:latin typeface="Times New Roman" panose="02020603050405020304" pitchFamily="18" charset="0"/>
                <a:cs typeface="Times New Roman" panose="02020603050405020304" pitchFamily="18" charset="0"/>
              </a:rPr>
              <a:t>hen</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w</a:t>
            </a:r>
            <a:r>
              <a:rPr lang="en-US" sz="4400" dirty="0">
                <a:solidFill>
                  <a:schemeClr val="bg1"/>
                </a:solidFill>
                <a:latin typeface="Times New Roman" panose="02020603050405020304" pitchFamily="18" charset="0"/>
                <a:cs typeface="Times New Roman" panose="02020603050405020304" pitchFamily="18" charset="0"/>
              </a:rPr>
              <a:t>ord</a:t>
            </a:r>
            <a:r>
              <a:rPr lang="en-US" sz="4400" dirty="0">
                <a:latin typeface="Times New Roman" panose="02020603050405020304" pitchFamily="18" charset="0"/>
                <a:cs typeface="Times New Roman" panose="02020603050405020304" pitchFamily="18" charset="0"/>
              </a:rPr>
              <a:t> o</a:t>
            </a:r>
            <a:r>
              <a:rPr lang="en-US" sz="4400" dirty="0">
                <a:solidFill>
                  <a:schemeClr val="bg1"/>
                </a:solidFill>
                <a:latin typeface="Times New Roman" panose="02020603050405020304" pitchFamily="18" charset="0"/>
                <a:cs typeface="Times New Roman" panose="02020603050405020304" pitchFamily="18" charset="0"/>
              </a:rPr>
              <a:t>f</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L</a:t>
            </a:r>
            <a:r>
              <a:rPr lang="en-US" sz="4400" dirty="0">
                <a:solidFill>
                  <a:schemeClr val="bg1"/>
                </a:solidFill>
                <a:latin typeface="Times New Roman" panose="02020603050405020304" pitchFamily="18" charset="0"/>
                <a:cs typeface="Times New Roman" panose="02020603050405020304" pitchFamily="18" charset="0"/>
              </a:rPr>
              <a:t>ord</a:t>
            </a:r>
            <a:r>
              <a:rPr lang="en-US" sz="4400" dirty="0">
                <a:latin typeface="Times New Roman" panose="02020603050405020304" pitchFamily="18" charset="0"/>
                <a:cs typeface="Times New Roman" panose="02020603050405020304" pitchFamily="18" charset="0"/>
              </a:rPr>
              <a:t> c</a:t>
            </a:r>
            <a:r>
              <a:rPr lang="en-US" sz="4400" dirty="0">
                <a:solidFill>
                  <a:schemeClr val="bg1"/>
                </a:solidFill>
                <a:latin typeface="Times New Roman" panose="02020603050405020304" pitchFamily="18" charset="0"/>
                <a:cs typeface="Times New Roman" panose="02020603050405020304" pitchFamily="18" charset="0"/>
              </a:rPr>
              <a:t>ame</a:t>
            </a:r>
            <a:r>
              <a:rPr lang="en-US" sz="4400" dirty="0">
                <a:latin typeface="Times New Roman" panose="02020603050405020304" pitchFamily="18" charset="0"/>
                <a:cs typeface="Times New Roman" panose="02020603050405020304" pitchFamily="18" charset="0"/>
              </a:rPr>
              <a:t> u</a:t>
            </a:r>
            <a:r>
              <a:rPr lang="en-US" sz="4400" dirty="0">
                <a:solidFill>
                  <a:schemeClr val="bg1"/>
                </a:solidFill>
                <a:latin typeface="Times New Roman" panose="02020603050405020304" pitchFamily="18" charset="0"/>
                <a:cs typeface="Times New Roman" panose="02020603050405020304" pitchFamily="18" charset="0"/>
              </a:rPr>
              <a:t>nto</a:t>
            </a:r>
            <a:r>
              <a:rPr lang="en-US" sz="4400" dirty="0">
                <a:latin typeface="Times New Roman" panose="02020603050405020304" pitchFamily="18" charset="0"/>
                <a:cs typeface="Times New Roman" panose="02020603050405020304" pitchFamily="18" charset="0"/>
              </a:rPr>
              <a:t> m</a:t>
            </a:r>
            <a:r>
              <a:rPr lang="en-US" sz="4400" dirty="0">
                <a:solidFill>
                  <a:schemeClr val="bg1"/>
                </a:solidFill>
                <a:latin typeface="Times New Roman" panose="02020603050405020304" pitchFamily="18" charset="0"/>
                <a:cs typeface="Times New Roman" panose="02020603050405020304" pitchFamily="18" charset="0"/>
              </a:rPr>
              <a:t>e</a:t>
            </a:r>
            <a:r>
              <a:rPr lang="en-US" sz="4400" dirty="0">
                <a:latin typeface="Times New Roman" panose="02020603050405020304" pitchFamily="18" charset="0"/>
                <a:cs typeface="Times New Roman" panose="02020603050405020304" pitchFamily="18" charset="0"/>
              </a:rPr>
              <a:t>, s</a:t>
            </a:r>
            <a:r>
              <a:rPr lang="en-US" sz="4400" dirty="0">
                <a:solidFill>
                  <a:schemeClr val="bg1"/>
                </a:solidFill>
                <a:latin typeface="Times New Roman" panose="02020603050405020304" pitchFamily="18" charset="0"/>
                <a:cs typeface="Times New Roman" panose="02020603050405020304" pitchFamily="18" charset="0"/>
              </a:rPr>
              <a:t>aying</a:t>
            </a:r>
            <a:r>
              <a:rPr lang="en-US" sz="4400" dirty="0" smtClean="0">
                <a:latin typeface="Times New Roman" panose="02020603050405020304" pitchFamily="18" charset="0"/>
                <a:cs typeface="Times New Roman" panose="02020603050405020304" pitchFamily="18" charset="0"/>
              </a:rPr>
              <a:t>,</a:t>
            </a:r>
            <a:endParaRPr lang="en-US" sz="4400" dirty="0">
              <a:latin typeface="Times New Roman" panose="02020603050405020304" pitchFamily="18" charset="0"/>
              <a:cs typeface="Times New Roman" panose="02020603050405020304" pitchFamily="18" charset="0"/>
            </a:endParaRPr>
          </a:p>
          <a:p>
            <a:pPr marL="0" indent="0">
              <a:buNone/>
            </a:pPr>
            <a:r>
              <a:rPr lang="en-US" sz="4400" dirty="0">
                <a:latin typeface="Times New Roman" panose="02020603050405020304" pitchFamily="18" charset="0"/>
                <a:cs typeface="Times New Roman" panose="02020603050405020304" pitchFamily="18" charset="0"/>
              </a:rPr>
              <a:t> 5 B</a:t>
            </a:r>
            <a:r>
              <a:rPr lang="en-US" sz="4400" dirty="0">
                <a:solidFill>
                  <a:schemeClr val="bg1"/>
                </a:solidFill>
                <a:latin typeface="Times New Roman" panose="02020603050405020304" pitchFamily="18" charset="0"/>
                <a:cs typeface="Times New Roman" panose="02020603050405020304" pitchFamily="18" charset="0"/>
              </a:rPr>
              <a:t>efore</a:t>
            </a:r>
            <a:r>
              <a:rPr lang="en-US" sz="4400" dirty="0">
                <a:latin typeface="Times New Roman" panose="02020603050405020304" pitchFamily="18" charset="0"/>
                <a:cs typeface="Times New Roman" panose="02020603050405020304" pitchFamily="18" charset="0"/>
              </a:rPr>
              <a:t> I f</a:t>
            </a:r>
            <a:r>
              <a:rPr lang="en-US" sz="4400" dirty="0">
                <a:solidFill>
                  <a:schemeClr val="bg1"/>
                </a:solidFill>
                <a:latin typeface="Times New Roman" panose="02020603050405020304" pitchFamily="18" charset="0"/>
                <a:cs typeface="Times New Roman" panose="02020603050405020304" pitchFamily="18" charset="0"/>
              </a:rPr>
              <a:t>ormed</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hee</a:t>
            </a:r>
            <a:r>
              <a:rPr lang="en-US" sz="4400" dirty="0">
                <a:latin typeface="Times New Roman" panose="02020603050405020304" pitchFamily="18" charset="0"/>
                <a:cs typeface="Times New Roman" panose="02020603050405020304" pitchFamily="18" charset="0"/>
              </a:rPr>
              <a:t> i</a:t>
            </a:r>
            <a:r>
              <a:rPr lang="en-US" sz="4400" dirty="0">
                <a:solidFill>
                  <a:schemeClr val="bg1"/>
                </a:solidFill>
                <a:latin typeface="Times New Roman" panose="02020603050405020304" pitchFamily="18" charset="0"/>
                <a:cs typeface="Times New Roman" panose="02020603050405020304" pitchFamily="18" charset="0"/>
              </a:rPr>
              <a:t>n</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b</a:t>
            </a:r>
            <a:r>
              <a:rPr lang="en-US" sz="4400" dirty="0">
                <a:solidFill>
                  <a:schemeClr val="bg1"/>
                </a:solidFill>
                <a:latin typeface="Times New Roman" panose="02020603050405020304" pitchFamily="18" charset="0"/>
                <a:cs typeface="Times New Roman" panose="02020603050405020304" pitchFamily="18" charset="0"/>
              </a:rPr>
              <a:t>elly</a:t>
            </a:r>
            <a:r>
              <a:rPr lang="en-US" sz="4400" dirty="0">
                <a:latin typeface="Times New Roman" panose="02020603050405020304" pitchFamily="18" charset="0"/>
                <a:cs typeface="Times New Roman" panose="02020603050405020304" pitchFamily="18" charset="0"/>
              </a:rPr>
              <a:t> I k</a:t>
            </a:r>
            <a:r>
              <a:rPr lang="en-US" sz="4400" dirty="0">
                <a:solidFill>
                  <a:schemeClr val="bg1"/>
                </a:solidFill>
                <a:latin typeface="Times New Roman" panose="02020603050405020304" pitchFamily="18" charset="0"/>
                <a:cs typeface="Times New Roman" panose="02020603050405020304" pitchFamily="18" charset="0"/>
              </a:rPr>
              <a:t>new</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hee</a:t>
            </a:r>
            <a:r>
              <a:rPr lang="en-US" sz="4400" dirty="0">
                <a:latin typeface="Times New Roman" panose="02020603050405020304" pitchFamily="18" charset="0"/>
                <a:cs typeface="Times New Roman" panose="02020603050405020304" pitchFamily="18" charset="0"/>
              </a:rPr>
              <a:t>; a</a:t>
            </a:r>
            <a:r>
              <a:rPr lang="en-US" sz="4400" dirty="0">
                <a:solidFill>
                  <a:schemeClr val="bg1"/>
                </a:solidFill>
                <a:latin typeface="Times New Roman" panose="02020603050405020304" pitchFamily="18" charset="0"/>
                <a:cs typeface="Times New Roman" panose="02020603050405020304" pitchFamily="18" charset="0"/>
              </a:rPr>
              <a:t>nd</a:t>
            </a:r>
            <a:r>
              <a:rPr lang="en-US" sz="4400" dirty="0">
                <a:latin typeface="Times New Roman" panose="02020603050405020304" pitchFamily="18" charset="0"/>
                <a:cs typeface="Times New Roman" panose="02020603050405020304" pitchFamily="18" charset="0"/>
              </a:rPr>
              <a:t> b</a:t>
            </a:r>
            <a:r>
              <a:rPr lang="en-US" sz="4400" dirty="0">
                <a:solidFill>
                  <a:schemeClr val="bg1"/>
                </a:solidFill>
                <a:latin typeface="Times New Roman" panose="02020603050405020304" pitchFamily="18" charset="0"/>
                <a:cs typeface="Times New Roman" panose="02020603050405020304" pitchFamily="18" charset="0"/>
              </a:rPr>
              <a:t>efore</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hou</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c</a:t>
            </a:r>
            <a:r>
              <a:rPr lang="en-US" sz="4400" dirty="0" err="1">
                <a:solidFill>
                  <a:schemeClr val="bg1"/>
                </a:solidFill>
                <a:latin typeface="Times New Roman" panose="02020603050405020304" pitchFamily="18" charset="0"/>
                <a:cs typeface="Times New Roman" panose="02020603050405020304" pitchFamily="18" charset="0"/>
              </a:rPr>
              <a:t>amest</a:t>
            </a:r>
            <a:r>
              <a:rPr lang="en-US" sz="4400" dirty="0">
                <a:latin typeface="Times New Roman" panose="02020603050405020304" pitchFamily="18" charset="0"/>
                <a:cs typeface="Times New Roman" panose="02020603050405020304" pitchFamily="18" charset="0"/>
              </a:rPr>
              <a:t> f</a:t>
            </a:r>
            <a:r>
              <a:rPr lang="en-US" sz="4400" dirty="0">
                <a:solidFill>
                  <a:schemeClr val="bg1"/>
                </a:solidFill>
                <a:latin typeface="Times New Roman" panose="02020603050405020304" pitchFamily="18" charset="0"/>
                <a:cs typeface="Times New Roman" panose="02020603050405020304" pitchFamily="18" charset="0"/>
              </a:rPr>
              <a:t>orth</a:t>
            </a:r>
            <a:r>
              <a:rPr lang="en-US" sz="4400" dirty="0">
                <a:latin typeface="Times New Roman" panose="02020603050405020304" pitchFamily="18" charset="0"/>
                <a:cs typeface="Times New Roman" panose="02020603050405020304" pitchFamily="18" charset="0"/>
              </a:rPr>
              <a:t> o</a:t>
            </a:r>
            <a:r>
              <a:rPr lang="en-US" sz="4400" dirty="0">
                <a:solidFill>
                  <a:schemeClr val="bg1"/>
                </a:solidFill>
                <a:latin typeface="Times New Roman" panose="02020603050405020304" pitchFamily="18" charset="0"/>
                <a:cs typeface="Times New Roman" panose="02020603050405020304" pitchFamily="18" charset="0"/>
              </a:rPr>
              <a:t>ut</a:t>
            </a:r>
            <a:r>
              <a:rPr lang="en-US" sz="4400" dirty="0">
                <a:latin typeface="Times New Roman" panose="02020603050405020304" pitchFamily="18" charset="0"/>
                <a:cs typeface="Times New Roman" panose="02020603050405020304" pitchFamily="18" charset="0"/>
              </a:rPr>
              <a:t> o</a:t>
            </a:r>
            <a:r>
              <a:rPr lang="en-US" sz="4400" dirty="0">
                <a:solidFill>
                  <a:schemeClr val="bg1"/>
                </a:solidFill>
                <a:latin typeface="Times New Roman" panose="02020603050405020304" pitchFamily="18" charset="0"/>
                <a:cs typeface="Times New Roman" panose="02020603050405020304" pitchFamily="18" charset="0"/>
              </a:rPr>
              <a:t>f </a:t>
            </a:r>
            <a:r>
              <a:rPr lang="en-US" sz="4400" dirty="0">
                <a:latin typeface="Times New Roman" panose="02020603050405020304" pitchFamily="18" charset="0"/>
                <a:cs typeface="Times New Roman" panose="02020603050405020304" pitchFamily="18" charset="0"/>
              </a:rPr>
              <a:t>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w</a:t>
            </a:r>
            <a:r>
              <a:rPr lang="en-US" sz="4400" dirty="0">
                <a:solidFill>
                  <a:schemeClr val="bg1"/>
                </a:solidFill>
                <a:latin typeface="Times New Roman" panose="02020603050405020304" pitchFamily="18" charset="0"/>
                <a:cs typeface="Times New Roman" panose="02020603050405020304" pitchFamily="18" charset="0"/>
              </a:rPr>
              <a:t>omb</a:t>
            </a:r>
            <a:r>
              <a:rPr lang="en-US" sz="4400" dirty="0">
                <a:latin typeface="Times New Roman" panose="02020603050405020304" pitchFamily="18" charset="0"/>
                <a:cs typeface="Times New Roman" panose="02020603050405020304" pitchFamily="18" charset="0"/>
              </a:rPr>
              <a:t> I s</a:t>
            </a:r>
            <a:r>
              <a:rPr lang="en-US" sz="4400" dirty="0">
                <a:solidFill>
                  <a:schemeClr val="bg1"/>
                </a:solidFill>
                <a:latin typeface="Times New Roman" panose="02020603050405020304" pitchFamily="18" charset="0"/>
                <a:cs typeface="Times New Roman" panose="02020603050405020304" pitchFamily="18" charset="0"/>
              </a:rPr>
              <a:t>anctified</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hee</a:t>
            </a:r>
            <a:r>
              <a:rPr lang="en-US" sz="4400" dirty="0">
                <a:latin typeface="Times New Roman" panose="02020603050405020304" pitchFamily="18" charset="0"/>
                <a:cs typeface="Times New Roman" panose="02020603050405020304" pitchFamily="18" charset="0"/>
              </a:rPr>
              <a:t>, a</a:t>
            </a:r>
            <a:r>
              <a:rPr lang="en-US" sz="4400" dirty="0">
                <a:solidFill>
                  <a:schemeClr val="bg1"/>
                </a:solidFill>
                <a:latin typeface="Times New Roman" panose="02020603050405020304" pitchFamily="18" charset="0"/>
                <a:cs typeface="Times New Roman" panose="02020603050405020304" pitchFamily="18" charset="0"/>
              </a:rPr>
              <a:t>nd</a:t>
            </a:r>
            <a:r>
              <a:rPr lang="en-US" sz="4400" dirty="0">
                <a:latin typeface="Times New Roman" panose="02020603050405020304" pitchFamily="18" charset="0"/>
                <a:cs typeface="Times New Roman" panose="02020603050405020304" pitchFamily="18" charset="0"/>
              </a:rPr>
              <a:t> I o</a:t>
            </a:r>
            <a:r>
              <a:rPr lang="en-US" sz="4400" dirty="0">
                <a:solidFill>
                  <a:schemeClr val="bg1"/>
                </a:solidFill>
                <a:latin typeface="Times New Roman" panose="02020603050405020304" pitchFamily="18" charset="0"/>
                <a:cs typeface="Times New Roman" panose="02020603050405020304" pitchFamily="18" charset="0"/>
              </a:rPr>
              <a:t>rdained</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hee</a:t>
            </a:r>
            <a:r>
              <a:rPr lang="en-US" sz="4400" dirty="0">
                <a:latin typeface="Times New Roman" panose="02020603050405020304" pitchFamily="18" charset="0"/>
                <a:cs typeface="Times New Roman" panose="02020603050405020304" pitchFamily="18" charset="0"/>
              </a:rPr>
              <a:t> a p</a:t>
            </a:r>
            <a:r>
              <a:rPr lang="en-US" sz="4400" dirty="0">
                <a:solidFill>
                  <a:schemeClr val="bg1"/>
                </a:solidFill>
                <a:latin typeface="Times New Roman" panose="02020603050405020304" pitchFamily="18" charset="0"/>
                <a:cs typeface="Times New Roman" panose="02020603050405020304" pitchFamily="18" charset="0"/>
              </a:rPr>
              <a:t>rophet</a:t>
            </a:r>
            <a:r>
              <a:rPr lang="en-US" sz="4400" dirty="0">
                <a:latin typeface="Times New Roman" panose="02020603050405020304" pitchFamily="18" charset="0"/>
                <a:cs typeface="Times New Roman" panose="02020603050405020304" pitchFamily="18" charset="0"/>
              </a:rPr>
              <a:t> u</a:t>
            </a:r>
            <a:r>
              <a:rPr lang="en-US" sz="4400" dirty="0">
                <a:solidFill>
                  <a:schemeClr val="bg1"/>
                </a:solidFill>
                <a:latin typeface="Times New Roman" panose="02020603050405020304" pitchFamily="18" charset="0"/>
                <a:cs typeface="Times New Roman" panose="02020603050405020304" pitchFamily="18" charset="0"/>
              </a:rPr>
              <a:t>nto</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n</a:t>
            </a:r>
            <a:r>
              <a:rPr lang="en-US" sz="4400" dirty="0">
                <a:solidFill>
                  <a:schemeClr val="bg1"/>
                </a:solidFill>
                <a:latin typeface="Times New Roman" panose="02020603050405020304" pitchFamily="18" charset="0"/>
                <a:cs typeface="Times New Roman" panose="02020603050405020304" pitchFamily="18" charset="0"/>
              </a:rPr>
              <a:t>ations</a:t>
            </a:r>
            <a:r>
              <a:rPr lang="en-US" sz="4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010510860"/>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Jeremiah 1:4-5</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3318560890"/>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Ezekiel 37:15-17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20000"/>
          </a:bodyPr>
          <a:lstStyle/>
          <a:p>
            <a:pPr marL="0" indent="0">
              <a:buNone/>
            </a:pPr>
            <a:r>
              <a:rPr lang="en-US" sz="4000" dirty="0">
                <a:latin typeface="Times New Roman" panose="02020603050405020304" pitchFamily="18" charset="0"/>
                <a:cs typeface="Times New Roman" panose="02020603050405020304" pitchFamily="18" charset="0"/>
              </a:rPr>
              <a:t> 15 </a:t>
            </a:r>
            <a:r>
              <a:rPr lang="en-US" sz="4000" dirty="0" smtClean="0">
                <a:latin typeface="Times New Roman" panose="02020603050405020304" pitchFamily="18" charset="0"/>
                <a:cs typeface="Times New Roman" panose="02020603050405020304" pitchFamily="18" charset="0"/>
              </a:rPr>
              <a:t>The </a:t>
            </a:r>
            <a:r>
              <a:rPr lang="en-US" sz="4000" dirty="0">
                <a:latin typeface="Times New Roman" panose="02020603050405020304" pitchFamily="18" charset="0"/>
                <a:cs typeface="Times New Roman" panose="02020603050405020304" pitchFamily="18" charset="0"/>
              </a:rPr>
              <a:t>word of the Lord came again unto me, saying</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16 Moreover, thou son of man, take thee one stick, and write upon it, For Judah, and for the children of Israel his companions: then take another stick, and write upon it, For Joseph, the stick of Ephraim, and for all the house of Israel his companions</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17 And join them one to another into one stick; and they shall become one in thine hand.</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961935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Autofit/>
          </a:bodyPr>
          <a:lstStyle/>
          <a:p>
            <a:pPr lvl="0"/>
            <a:r>
              <a:rPr lang="en-US" sz="3800" kern="0" dirty="0">
                <a:latin typeface="Times New Roman" panose="02020603050405020304" pitchFamily="18" charset="0"/>
                <a:ea typeface="Georgia"/>
                <a:cs typeface="Times New Roman" panose="02020603050405020304" pitchFamily="18" charset="0"/>
                <a:sym typeface="Georgia"/>
              </a:rPr>
              <a:t>The Bible and the Book of Mormon are joined </a:t>
            </a:r>
            <a:r>
              <a:rPr lang="en-US" sz="3800" kern="0" dirty="0" smtClean="0">
                <a:latin typeface="Times New Roman" panose="02020603050405020304" pitchFamily="18" charset="0"/>
                <a:ea typeface="Georgia"/>
                <a:cs typeface="Times New Roman" panose="02020603050405020304" pitchFamily="18" charset="0"/>
                <a:sym typeface="Georgia"/>
              </a:rPr>
              <a:t>together</a:t>
            </a:r>
            <a:br>
              <a:rPr lang="en-US" sz="3800" kern="0" dirty="0" smtClean="0">
                <a:latin typeface="Times New Roman" panose="02020603050405020304" pitchFamily="18" charset="0"/>
                <a:ea typeface="Georgia"/>
                <a:cs typeface="Times New Roman" panose="02020603050405020304" pitchFamily="18" charset="0"/>
                <a:sym typeface="Georgia"/>
              </a:rPr>
            </a:br>
            <a:r>
              <a:rPr lang="en-US" sz="3800" kern="0" dirty="0" smtClean="0">
                <a:latin typeface="Times New Roman" panose="02020603050405020304" pitchFamily="18" charset="0"/>
                <a:ea typeface="Georgia"/>
                <a:cs typeface="Times New Roman" panose="02020603050405020304" pitchFamily="18" charset="0"/>
                <a:sym typeface="Georgia"/>
              </a:rPr>
              <a:t>Ezekiel 37:15-17</a:t>
            </a:r>
            <a:endParaRPr lang="en-US" sz="3800"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Ezekiel </a:t>
            </a:r>
            <a:r>
              <a:rPr lang="en-US" sz="2600" kern="0" dirty="0">
                <a:latin typeface="Times New Roman" panose="02020603050405020304" pitchFamily="18" charset="0"/>
                <a:ea typeface="Georgia"/>
                <a:cs typeface="Times New Roman" panose="02020603050405020304" pitchFamily="18" charset="0"/>
                <a:sym typeface="Georgia"/>
              </a:rPr>
              <a:t>prophesied that as part of the gathering of Israel in the last days, the Bible and the Book of Mormon would be joined together.</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The </a:t>
            </a:r>
            <a:r>
              <a:rPr lang="en-US" sz="2600" kern="0" dirty="0">
                <a:latin typeface="Times New Roman" panose="02020603050405020304" pitchFamily="18" charset="0"/>
                <a:ea typeface="Georgia"/>
                <a:cs typeface="Times New Roman" panose="02020603050405020304" pitchFamily="18" charset="0"/>
                <a:sym typeface="Georgia"/>
              </a:rPr>
              <a:t>Bible and the Book of Mormon have come together to witness of Jesus Christ in our day.</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As </a:t>
            </a:r>
            <a:r>
              <a:rPr lang="en-US" sz="2600" kern="0" dirty="0">
                <a:latin typeface="Times New Roman" panose="02020603050405020304" pitchFamily="18" charset="0"/>
                <a:ea typeface="Georgia"/>
                <a:cs typeface="Times New Roman" panose="02020603050405020304" pitchFamily="18" charset="0"/>
                <a:sym typeface="Georgia"/>
              </a:rPr>
              <a:t>you study the scriptures, look for truths that are supported in both the Bible and the Book of Mormon.</a:t>
            </a:r>
          </a:p>
        </p:txBody>
      </p:sp>
    </p:spTree>
    <p:extLst>
      <p:ext uri="{BB962C8B-B14F-4D97-AF65-F5344CB8AC3E}">
        <p14:creationId xmlns:p14="http://schemas.microsoft.com/office/powerpoint/2010/main" val="20531748"/>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2" name="Picture 4" descr="http://www.clipartfort.com/clipart/plog-content/images/people/funny/demonstrating.png"/>
          <p:cNvPicPr>
            <a:picLocks noChangeAspect="1" noChangeArrowheads="1"/>
          </p:cNvPicPr>
          <p:nvPr/>
        </p:nvPicPr>
        <p:blipFill rotWithShape="1">
          <a:blip r:embed="rId3">
            <a:extLst>
              <a:ext uri="{28A0092B-C50C-407E-A947-70E740481C1C}">
                <a14:useLocalDpi xmlns:a14="http://schemas.microsoft.com/office/drawing/2010/main" val="0"/>
              </a:ext>
            </a:extLst>
          </a:blip>
          <a:srcRect l="19068"/>
          <a:stretch/>
        </p:blipFill>
        <p:spPr bwMode="auto">
          <a:xfrm>
            <a:off x="116278" y="1778396"/>
            <a:ext cx="2639622" cy="5068094"/>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2098036" y="1131401"/>
            <a:ext cx="7198364" cy="2526199"/>
            <a:chOff x="2098036" y="674201"/>
            <a:chExt cx="7198364" cy="2526199"/>
          </a:xfrm>
        </p:grpSpPr>
        <p:sp>
          <p:nvSpPr>
            <p:cNvPr id="38915" name="AutoShape 3"/>
            <p:cNvSpPr>
              <a:spLocks noChangeArrowheads="1"/>
            </p:cNvSpPr>
            <p:nvPr/>
          </p:nvSpPr>
          <p:spPr bwMode="auto">
            <a:xfrm>
              <a:off x="2098036" y="685800"/>
              <a:ext cx="6934200" cy="2514600"/>
            </a:xfrm>
            <a:prstGeom prst="wedgeRoundRectCallout">
              <a:avLst>
                <a:gd name="adj1" fmla="val -52145"/>
                <a:gd name="adj2" fmla="val 33511"/>
                <a:gd name="adj3" fmla="val 16667"/>
              </a:avLst>
            </a:prstGeom>
            <a:solidFill>
              <a:schemeClr val="bg1"/>
            </a:solidFill>
            <a:ln w="9525">
              <a:solidFill>
                <a:schemeClr val="tx1"/>
              </a:solidFill>
              <a:miter lim="800000"/>
              <a:headEnd/>
              <a:tailEnd/>
            </a:ln>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38929" name="Text Box 212"/>
            <p:cNvSpPr txBox="1">
              <a:spLocks noChangeArrowheads="1"/>
            </p:cNvSpPr>
            <p:nvPr/>
          </p:nvSpPr>
          <p:spPr bwMode="auto">
            <a:xfrm>
              <a:off x="2167886" y="674201"/>
              <a:ext cx="7128514" cy="2431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squar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800" dirty="0"/>
                <a:t>I put on this </a:t>
              </a:r>
              <a:r>
                <a:rPr lang="en-US" altLang="en-US" sz="2800" dirty="0" smtClean="0"/>
                <a:t>Easel </a:t>
              </a:r>
              <a:r>
                <a:rPr lang="en-US" altLang="en-US" sz="2800" dirty="0"/>
                <a:t>( </a:t>
              </a:r>
              <a:r>
                <a:rPr lang="en-US" altLang="en-US" b="1" u="sng" dirty="0"/>
                <a:t>Ezekiel</a:t>
              </a:r>
              <a:r>
                <a:rPr lang="en-US" altLang="en-US" sz="2800" dirty="0"/>
                <a:t> ), which is one </a:t>
              </a:r>
              <a:endParaRPr lang="en-US" altLang="en-US" sz="2800" dirty="0" smtClean="0"/>
            </a:p>
            <a:p>
              <a:pPr>
                <a:spcBef>
                  <a:spcPct val="0"/>
                </a:spcBef>
                <a:buFontTx/>
                <a:buNone/>
              </a:pPr>
              <a:r>
                <a:rPr lang="en-US" altLang="en-US" sz="2800" dirty="0" smtClean="0"/>
                <a:t>inch over </a:t>
              </a:r>
              <a:r>
                <a:rPr lang="en-US" altLang="en-US" sz="2800" dirty="0"/>
                <a:t>a yard long </a:t>
              </a:r>
              <a:r>
                <a:rPr lang="en-US" altLang="en-US" sz="2800" dirty="0" smtClean="0"/>
                <a:t>(</a:t>
              </a:r>
              <a:r>
                <a:rPr lang="en-US" altLang="en-US" b="1" u="sng" dirty="0" smtClean="0"/>
                <a:t>37</a:t>
              </a:r>
              <a:r>
                <a:rPr lang="en-US" altLang="en-US" b="1" dirty="0" smtClean="0"/>
                <a:t> </a:t>
              </a:r>
              <a:r>
                <a:rPr lang="en-US" altLang="en-US" sz="2800" dirty="0" smtClean="0"/>
                <a:t>inches</a:t>
              </a:r>
              <a:r>
                <a:rPr lang="en-US" altLang="en-US" sz="2800" dirty="0"/>
                <a:t>), a picture of </a:t>
              </a:r>
              <a:endParaRPr lang="en-US" altLang="en-US" sz="2800" dirty="0" smtClean="0"/>
            </a:p>
            <a:p>
              <a:pPr>
                <a:spcBef>
                  <a:spcPct val="0"/>
                </a:spcBef>
                <a:buFontTx/>
                <a:buNone/>
              </a:pPr>
              <a:r>
                <a:rPr lang="en-US" altLang="en-US" sz="2800" dirty="0" smtClean="0"/>
                <a:t>the stick </a:t>
              </a:r>
              <a:r>
                <a:rPr lang="en-US" altLang="en-US" sz="2800" dirty="0"/>
                <a:t>of Joseph and the stick of Judah. </a:t>
              </a:r>
              <a:r>
                <a:rPr lang="en-US" altLang="en-US" sz="2800" dirty="0" smtClean="0"/>
                <a:t>Each </a:t>
              </a:r>
            </a:p>
            <a:p>
              <a:pPr>
                <a:spcBef>
                  <a:spcPct val="0"/>
                </a:spcBef>
                <a:buFontTx/>
                <a:buNone/>
              </a:pPr>
              <a:r>
                <a:rPr lang="en-US" altLang="en-US" sz="2800" dirty="0" smtClean="0"/>
                <a:t>weighs about </a:t>
              </a:r>
              <a:r>
                <a:rPr lang="en-US" altLang="en-US" sz="2800" dirty="0"/>
                <a:t>a pound, give or take an ounce </a:t>
              </a:r>
            </a:p>
            <a:p>
              <a:pPr>
                <a:spcBef>
                  <a:spcPct val="0"/>
                </a:spcBef>
                <a:buFontTx/>
                <a:buNone/>
              </a:pPr>
              <a:r>
                <a:rPr lang="en-US" altLang="en-US" sz="2800" dirty="0"/>
                <a:t>( </a:t>
              </a:r>
              <a:r>
                <a:rPr lang="en-US" altLang="en-US" b="1" u="sng" dirty="0"/>
                <a:t>15-17</a:t>
              </a:r>
              <a:r>
                <a:rPr lang="en-US" altLang="en-US" sz="2800" dirty="0"/>
                <a:t> ounces).  </a:t>
              </a:r>
            </a:p>
          </p:txBody>
        </p:sp>
      </p:grpSp>
      <p:sp>
        <p:nvSpPr>
          <p:cNvPr id="38914" name="Rectangle 2"/>
          <p:cNvSpPr>
            <a:spLocks noGrp="1" noChangeArrowheads="1"/>
          </p:cNvSpPr>
          <p:nvPr>
            <p:ph type="title"/>
          </p:nvPr>
        </p:nvSpPr>
        <p:spPr>
          <a:xfrm>
            <a:off x="685800" y="0"/>
            <a:ext cx="7772400" cy="1143000"/>
          </a:xfrm>
        </p:spPr>
        <p:txBody>
          <a:bodyPr/>
          <a:lstStyle/>
          <a:p>
            <a:r>
              <a:rPr lang="en-US" altLang="en-US" sz="3400" b="1" i="1" dirty="0" smtClean="0"/>
              <a:t>The Bible And The Book Of Mormon Are Joined Together</a:t>
            </a:r>
          </a:p>
        </p:txBody>
      </p:sp>
      <p:sp>
        <p:nvSpPr>
          <p:cNvPr id="38917" name="Rectangle 6"/>
          <p:cNvSpPr>
            <a:spLocks noChangeArrowheads="1"/>
          </p:cNvSpPr>
          <p:nvPr/>
        </p:nvSpPr>
        <p:spPr bwMode="auto">
          <a:xfrm>
            <a:off x="3618861" y="2170113"/>
            <a:ext cx="3175" cy="7143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grpSp>
        <p:nvGrpSpPr>
          <p:cNvPr id="2" name="Group 1"/>
          <p:cNvGrpSpPr/>
          <p:nvPr/>
        </p:nvGrpSpPr>
        <p:grpSpPr>
          <a:xfrm>
            <a:off x="4267200" y="3048000"/>
            <a:ext cx="4114800" cy="3886200"/>
            <a:chOff x="3719513" y="2971800"/>
            <a:chExt cx="4114800" cy="3886200"/>
          </a:xfrm>
        </p:grpSpPr>
        <p:sp>
          <p:nvSpPr>
            <p:cNvPr id="38918" name="Rectangle 8"/>
            <p:cNvSpPr>
              <a:spLocks noChangeArrowheads="1"/>
            </p:cNvSpPr>
            <p:nvPr/>
          </p:nvSpPr>
          <p:spPr bwMode="auto">
            <a:xfrm>
              <a:off x="4535870" y="3102345"/>
              <a:ext cx="2474530" cy="174255"/>
            </a:xfrm>
            <a:prstGeom prst="rect">
              <a:avLst/>
            </a:prstGeom>
            <a:solidFill>
              <a:srgbClr val="996633"/>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38919" name="AutoShape 9"/>
            <p:cNvSpPr>
              <a:spLocks noChangeArrowheads="1"/>
            </p:cNvSpPr>
            <p:nvPr/>
          </p:nvSpPr>
          <p:spPr bwMode="auto">
            <a:xfrm flipV="1">
              <a:off x="3719513" y="3200400"/>
              <a:ext cx="4114800" cy="2667000"/>
            </a:xfrm>
            <a:custGeom>
              <a:avLst/>
              <a:gdLst>
                <a:gd name="T0" fmla="*/ 677103485 w 21600"/>
                <a:gd name="T1" fmla="*/ 164650208 h 21600"/>
                <a:gd name="T2" fmla="*/ 391934700 w 21600"/>
                <a:gd name="T3" fmla="*/ 329300417 h 21600"/>
                <a:gd name="T4" fmla="*/ 106765916 w 21600"/>
                <a:gd name="T5" fmla="*/ 164650208 h 21600"/>
                <a:gd name="T6" fmla="*/ 391934700 w 21600"/>
                <a:gd name="T7" fmla="*/ 0 h 21600"/>
                <a:gd name="T8" fmla="*/ 0 60000 65536"/>
                <a:gd name="T9" fmla="*/ 0 60000 65536"/>
                <a:gd name="T10" fmla="*/ 0 60000 65536"/>
                <a:gd name="T11" fmla="*/ 0 60000 65536"/>
                <a:gd name="T12" fmla="*/ 4742 w 21600"/>
                <a:gd name="T13" fmla="*/ 4742 h 21600"/>
                <a:gd name="T14" fmla="*/ 16858 w 21600"/>
                <a:gd name="T15" fmla="*/ 16858 h 21600"/>
              </a:gdLst>
              <a:ahLst/>
              <a:cxnLst>
                <a:cxn ang="T8">
                  <a:pos x="T0" y="T1"/>
                </a:cxn>
                <a:cxn ang="T9">
                  <a:pos x="T2" y="T3"/>
                </a:cxn>
                <a:cxn ang="T10">
                  <a:pos x="T4" y="T5"/>
                </a:cxn>
                <a:cxn ang="T11">
                  <a:pos x="T6" y="T7"/>
                </a:cxn>
              </a:cxnLst>
              <a:rect l="T12" t="T13" r="T14" b="T15"/>
              <a:pathLst>
                <a:path w="21600" h="21600">
                  <a:moveTo>
                    <a:pt x="0" y="0"/>
                  </a:moveTo>
                  <a:lnTo>
                    <a:pt x="5883" y="21600"/>
                  </a:lnTo>
                  <a:lnTo>
                    <a:pt x="15717" y="21600"/>
                  </a:lnTo>
                  <a:lnTo>
                    <a:pt x="21600" y="0"/>
                  </a:lnTo>
                  <a:lnTo>
                    <a:pt x="0" y="0"/>
                  </a:lnTo>
                  <a:close/>
                </a:path>
              </a:pathLst>
            </a:custGeom>
            <a:solidFill>
              <a:srgbClr val="CCFFCC"/>
            </a:solidFill>
            <a:ln w="12700" cap="rnd">
              <a:solidFill>
                <a:schemeClr val="tx1"/>
              </a:solidFill>
              <a:miter lim="800000"/>
              <a:headEnd/>
              <a:tailEnd/>
            </a:ln>
          </p:spPr>
          <p:txBody>
            <a:bodyPr wrap="none" anchor="ctr"/>
            <a:lstStyle/>
            <a:p>
              <a:endParaRPr lang="en-US"/>
            </a:p>
          </p:txBody>
        </p:sp>
        <p:grpSp>
          <p:nvGrpSpPr>
            <p:cNvPr id="38921" name="Group 79"/>
            <p:cNvGrpSpPr>
              <a:grpSpLocks/>
            </p:cNvGrpSpPr>
            <p:nvPr/>
          </p:nvGrpSpPr>
          <p:grpSpPr bwMode="auto">
            <a:xfrm rot="-3990515">
              <a:off x="2081213" y="4838700"/>
              <a:ext cx="3886200" cy="152400"/>
              <a:chOff x="648" y="3048"/>
              <a:chExt cx="2448" cy="96"/>
            </a:xfrm>
          </p:grpSpPr>
          <p:sp>
            <p:nvSpPr>
              <p:cNvPr id="39053" name="Rectangle 80"/>
              <p:cNvSpPr>
                <a:spLocks noChangeArrowheads="1"/>
              </p:cNvSpPr>
              <p:nvPr/>
            </p:nvSpPr>
            <p:spPr bwMode="auto">
              <a:xfrm rot="-611">
                <a:off x="648" y="3048"/>
                <a:ext cx="2448" cy="96"/>
              </a:xfrm>
              <a:prstGeom prst="rect">
                <a:avLst/>
              </a:prstGeom>
              <a:solidFill>
                <a:srgbClr val="FFCC00"/>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39054" name="Line 81"/>
              <p:cNvSpPr>
                <a:spLocks noChangeShapeType="1"/>
              </p:cNvSpPr>
              <p:nvPr/>
            </p:nvSpPr>
            <p:spPr bwMode="auto">
              <a:xfrm>
                <a:off x="672" y="3072"/>
                <a:ext cx="2400" cy="1"/>
              </a:xfrm>
              <a:prstGeom prst="line">
                <a:avLst/>
              </a:prstGeom>
              <a:noFill/>
              <a:ln w="12700" cap="rnd">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8922" name="Rectangle 82"/>
            <p:cNvSpPr>
              <a:spLocks noChangeArrowheads="1"/>
            </p:cNvSpPr>
            <p:nvPr/>
          </p:nvSpPr>
          <p:spPr bwMode="auto">
            <a:xfrm rot="3991126" flipH="1">
              <a:off x="5586413" y="4838700"/>
              <a:ext cx="3886200" cy="152400"/>
            </a:xfrm>
            <a:prstGeom prst="rect">
              <a:avLst/>
            </a:prstGeom>
            <a:solidFill>
              <a:srgbClr val="996633"/>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grpSp>
      <p:grpSp>
        <p:nvGrpSpPr>
          <p:cNvPr id="4" name="Group 3"/>
          <p:cNvGrpSpPr/>
          <p:nvPr/>
        </p:nvGrpSpPr>
        <p:grpSpPr>
          <a:xfrm>
            <a:off x="3900487" y="3200400"/>
            <a:ext cx="3759200" cy="3644900"/>
            <a:chOff x="3352800" y="3124200"/>
            <a:chExt cx="3759200" cy="3644900"/>
          </a:xfrm>
        </p:grpSpPr>
        <p:grpSp>
          <p:nvGrpSpPr>
            <p:cNvPr id="38920" name="Group 11"/>
            <p:cNvGrpSpPr>
              <a:grpSpLocks/>
            </p:cNvGrpSpPr>
            <p:nvPr/>
          </p:nvGrpSpPr>
          <p:grpSpPr bwMode="auto">
            <a:xfrm rot="16200000" flipH="1">
              <a:off x="5653882" y="3018631"/>
              <a:ext cx="361950" cy="2554287"/>
              <a:chOff x="582" y="1079"/>
              <a:chExt cx="228" cy="1609"/>
            </a:xfrm>
          </p:grpSpPr>
          <p:sp>
            <p:nvSpPr>
              <p:cNvPr id="39055" name="Freeform 12"/>
              <p:cNvSpPr>
                <a:spLocks/>
              </p:cNvSpPr>
              <p:nvPr/>
            </p:nvSpPr>
            <p:spPr bwMode="auto">
              <a:xfrm>
                <a:off x="672" y="1328"/>
                <a:ext cx="50" cy="1022"/>
              </a:xfrm>
              <a:custGeom>
                <a:avLst/>
                <a:gdLst>
                  <a:gd name="T0" fmla="*/ 30 w 77"/>
                  <a:gd name="T1" fmla="*/ 0 h 1737"/>
                  <a:gd name="T2" fmla="*/ 50 w 77"/>
                  <a:gd name="T3" fmla="*/ 0 h 1737"/>
                  <a:gd name="T4" fmla="*/ 50 w 77"/>
                  <a:gd name="T5" fmla="*/ 1022 h 1737"/>
                  <a:gd name="T6" fmla="*/ 27 w 77"/>
                  <a:gd name="T7" fmla="*/ 1022 h 1737"/>
                  <a:gd name="T8" fmla="*/ 0 w 77"/>
                  <a:gd name="T9" fmla="*/ 1022 h 1737"/>
                  <a:gd name="T10" fmla="*/ 0 w 77"/>
                  <a:gd name="T11" fmla="*/ 0 h 1737"/>
                  <a:gd name="T12" fmla="*/ 20 w 77"/>
                  <a:gd name="T13" fmla="*/ 0 h 1737"/>
                  <a:gd name="T14" fmla="*/ 30 w 77"/>
                  <a:gd name="T15" fmla="*/ 0 h 1737"/>
                  <a:gd name="T16" fmla="*/ 30 w 77"/>
                  <a:gd name="T17" fmla="*/ 0 h 17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
                  <a:gd name="T28" fmla="*/ 0 h 1737"/>
                  <a:gd name="T29" fmla="*/ 77 w 77"/>
                  <a:gd name="T30" fmla="*/ 1737 h 17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 h="1737">
                    <a:moveTo>
                      <a:pt x="46" y="0"/>
                    </a:moveTo>
                    <a:lnTo>
                      <a:pt x="77" y="0"/>
                    </a:lnTo>
                    <a:lnTo>
                      <a:pt x="77" y="1737"/>
                    </a:lnTo>
                    <a:lnTo>
                      <a:pt x="41" y="1737"/>
                    </a:lnTo>
                    <a:lnTo>
                      <a:pt x="0" y="1737"/>
                    </a:lnTo>
                    <a:lnTo>
                      <a:pt x="0" y="0"/>
                    </a:lnTo>
                    <a:lnTo>
                      <a:pt x="31"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6" name="Freeform 13"/>
              <p:cNvSpPr>
                <a:spLocks/>
              </p:cNvSpPr>
              <p:nvPr/>
            </p:nvSpPr>
            <p:spPr bwMode="auto">
              <a:xfrm>
                <a:off x="641" y="2250"/>
                <a:ext cx="117" cy="22"/>
              </a:xfrm>
              <a:custGeom>
                <a:avLst/>
                <a:gdLst>
                  <a:gd name="T0" fmla="*/ 104 w 182"/>
                  <a:gd name="T1" fmla="*/ 20 h 36"/>
                  <a:gd name="T2" fmla="*/ 104 w 182"/>
                  <a:gd name="T3" fmla="*/ 20 h 36"/>
                  <a:gd name="T4" fmla="*/ 107 w 182"/>
                  <a:gd name="T5" fmla="*/ 19 h 36"/>
                  <a:gd name="T6" fmla="*/ 109 w 182"/>
                  <a:gd name="T7" fmla="*/ 19 h 36"/>
                  <a:gd name="T8" fmla="*/ 113 w 182"/>
                  <a:gd name="T9" fmla="*/ 15 h 36"/>
                  <a:gd name="T10" fmla="*/ 113 w 182"/>
                  <a:gd name="T11" fmla="*/ 15 h 36"/>
                  <a:gd name="T12" fmla="*/ 114 w 182"/>
                  <a:gd name="T13" fmla="*/ 12 h 36"/>
                  <a:gd name="T14" fmla="*/ 114 w 182"/>
                  <a:gd name="T15" fmla="*/ 12 h 36"/>
                  <a:gd name="T16" fmla="*/ 117 w 182"/>
                  <a:gd name="T17" fmla="*/ 12 h 36"/>
                  <a:gd name="T18" fmla="*/ 114 w 182"/>
                  <a:gd name="T19" fmla="*/ 9 h 36"/>
                  <a:gd name="T20" fmla="*/ 114 w 182"/>
                  <a:gd name="T21" fmla="*/ 6 h 36"/>
                  <a:gd name="T22" fmla="*/ 113 w 182"/>
                  <a:gd name="T23" fmla="*/ 3 h 36"/>
                  <a:gd name="T24" fmla="*/ 113 w 182"/>
                  <a:gd name="T25" fmla="*/ 3 h 36"/>
                  <a:gd name="T26" fmla="*/ 109 w 182"/>
                  <a:gd name="T27" fmla="*/ 0 h 36"/>
                  <a:gd name="T28" fmla="*/ 107 w 182"/>
                  <a:gd name="T29" fmla="*/ 0 h 36"/>
                  <a:gd name="T30" fmla="*/ 104 w 182"/>
                  <a:gd name="T31" fmla="*/ 0 h 36"/>
                  <a:gd name="T32" fmla="*/ 104 w 182"/>
                  <a:gd name="T33" fmla="*/ 0 h 36"/>
                  <a:gd name="T34" fmla="*/ 8 w 182"/>
                  <a:gd name="T35" fmla="*/ 0 h 36"/>
                  <a:gd name="T36" fmla="*/ 5 w 182"/>
                  <a:gd name="T37" fmla="*/ 0 h 36"/>
                  <a:gd name="T38" fmla="*/ 2 w 182"/>
                  <a:gd name="T39" fmla="*/ 0 h 36"/>
                  <a:gd name="T40" fmla="*/ 2 w 182"/>
                  <a:gd name="T41" fmla="*/ 0 h 36"/>
                  <a:gd name="T42" fmla="*/ 0 w 182"/>
                  <a:gd name="T43" fmla="*/ 3 h 36"/>
                  <a:gd name="T44" fmla="*/ 0 w 182"/>
                  <a:gd name="T45" fmla="*/ 3 h 36"/>
                  <a:gd name="T46" fmla="*/ 0 w 182"/>
                  <a:gd name="T47" fmla="*/ 6 h 36"/>
                  <a:gd name="T48" fmla="*/ 0 w 182"/>
                  <a:gd name="T49" fmla="*/ 9 h 36"/>
                  <a:gd name="T50" fmla="*/ 0 w 182"/>
                  <a:gd name="T51" fmla="*/ 12 h 36"/>
                  <a:gd name="T52" fmla="*/ 0 w 182"/>
                  <a:gd name="T53" fmla="*/ 12 h 36"/>
                  <a:gd name="T54" fmla="*/ 0 w 182"/>
                  <a:gd name="T55" fmla="*/ 15 h 36"/>
                  <a:gd name="T56" fmla="*/ 0 w 182"/>
                  <a:gd name="T57" fmla="*/ 15 h 36"/>
                  <a:gd name="T58" fmla="*/ 2 w 182"/>
                  <a:gd name="T59" fmla="*/ 19 h 36"/>
                  <a:gd name="T60" fmla="*/ 2 w 182"/>
                  <a:gd name="T61" fmla="*/ 19 h 36"/>
                  <a:gd name="T62" fmla="*/ 5 w 182"/>
                  <a:gd name="T63" fmla="*/ 20 h 36"/>
                  <a:gd name="T64" fmla="*/ 8 w 182"/>
                  <a:gd name="T65" fmla="*/ 20 h 36"/>
                  <a:gd name="T66" fmla="*/ 11 w 182"/>
                  <a:gd name="T67" fmla="*/ 22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2"/>
                  <a:gd name="T103" fmla="*/ 0 h 36"/>
                  <a:gd name="T104" fmla="*/ 182 w 182"/>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2" h="36">
                    <a:moveTo>
                      <a:pt x="161" y="36"/>
                    </a:moveTo>
                    <a:lnTo>
                      <a:pt x="161" y="32"/>
                    </a:lnTo>
                    <a:lnTo>
                      <a:pt x="167" y="32"/>
                    </a:lnTo>
                    <a:lnTo>
                      <a:pt x="167" y="31"/>
                    </a:lnTo>
                    <a:lnTo>
                      <a:pt x="170" y="31"/>
                    </a:lnTo>
                    <a:lnTo>
                      <a:pt x="175" y="31"/>
                    </a:lnTo>
                    <a:lnTo>
                      <a:pt x="175" y="25"/>
                    </a:lnTo>
                    <a:lnTo>
                      <a:pt x="178" y="25"/>
                    </a:lnTo>
                    <a:lnTo>
                      <a:pt x="178" y="20"/>
                    </a:lnTo>
                    <a:lnTo>
                      <a:pt x="182" y="20"/>
                    </a:lnTo>
                    <a:lnTo>
                      <a:pt x="178" y="15"/>
                    </a:lnTo>
                    <a:lnTo>
                      <a:pt x="178" y="10"/>
                    </a:lnTo>
                    <a:lnTo>
                      <a:pt x="175" y="5"/>
                    </a:lnTo>
                    <a:lnTo>
                      <a:pt x="170" y="0"/>
                    </a:lnTo>
                    <a:lnTo>
                      <a:pt x="167" y="0"/>
                    </a:lnTo>
                    <a:lnTo>
                      <a:pt x="161" y="0"/>
                    </a:lnTo>
                    <a:lnTo>
                      <a:pt x="17" y="0"/>
                    </a:lnTo>
                    <a:lnTo>
                      <a:pt x="12" y="0"/>
                    </a:lnTo>
                    <a:lnTo>
                      <a:pt x="8" y="0"/>
                    </a:lnTo>
                    <a:lnTo>
                      <a:pt x="3" y="0"/>
                    </a:lnTo>
                    <a:lnTo>
                      <a:pt x="3" y="5"/>
                    </a:lnTo>
                    <a:lnTo>
                      <a:pt x="0" y="5"/>
                    </a:lnTo>
                    <a:lnTo>
                      <a:pt x="0" y="10"/>
                    </a:lnTo>
                    <a:lnTo>
                      <a:pt x="0" y="15"/>
                    </a:lnTo>
                    <a:lnTo>
                      <a:pt x="0" y="20"/>
                    </a:lnTo>
                    <a:lnTo>
                      <a:pt x="0" y="25"/>
                    </a:lnTo>
                    <a:lnTo>
                      <a:pt x="3" y="31"/>
                    </a:lnTo>
                    <a:lnTo>
                      <a:pt x="8" y="32"/>
                    </a:lnTo>
                    <a:lnTo>
                      <a:pt x="12" y="32"/>
                    </a:lnTo>
                    <a:lnTo>
                      <a:pt x="17" y="36"/>
                    </a:lnTo>
                    <a:lnTo>
                      <a:pt x="161"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7" name="Line 14"/>
              <p:cNvSpPr>
                <a:spLocks noChangeShapeType="1"/>
              </p:cNvSpPr>
              <p:nvPr/>
            </p:nvSpPr>
            <p:spPr bwMode="auto">
              <a:xfrm>
                <a:off x="682" y="1332"/>
                <a:ext cx="1" cy="1018"/>
              </a:xfrm>
              <a:prstGeom prst="line">
                <a:avLst/>
              </a:prstGeom>
              <a:noFill/>
              <a:ln w="4763">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58" name="Freeform 15"/>
              <p:cNvSpPr>
                <a:spLocks/>
              </p:cNvSpPr>
              <p:nvPr/>
            </p:nvSpPr>
            <p:spPr bwMode="auto">
              <a:xfrm>
                <a:off x="653" y="1267"/>
                <a:ext cx="85" cy="50"/>
              </a:xfrm>
              <a:custGeom>
                <a:avLst/>
                <a:gdLst>
                  <a:gd name="T0" fmla="*/ 45 w 134"/>
                  <a:gd name="T1" fmla="*/ 48 h 83"/>
                  <a:gd name="T2" fmla="*/ 52 w 134"/>
                  <a:gd name="T3" fmla="*/ 47 h 83"/>
                  <a:gd name="T4" fmla="*/ 60 w 134"/>
                  <a:gd name="T5" fmla="*/ 44 h 83"/>
                  <a:gd name="T6" fmla="*/ 67 w 134"/>
                  <a:gd name="T7" fmla="*/ 42 h 83"/>
                  <a:gd name="T8" fmla="*/ 72 w 134"/>
                  <a:gd name="T9" fmla="*/ 39 h 83"/>
                  <a:gd name="T10" fmla="*/ 77 w 134"/>
                  <a:gd name="T11" fmla="*/ 34 h 83"/>
                  <a:gd name="T12" fmla="*/ 81 w 134"/>
                  <a:gd name="T13" fmla="*/ 31 h 83"/>
                  <a:gd name="T14" fmla="*/ 83 w 134"/>
                  <a:gd name="T15" fmla="*/ 25 h 83"/>
                  <a:gd name="T16" fmla="*/ 83 w 134"/>
                  <a:gd name="T17" fmla="*/ 22 h 83"/>
                  <a:gd name="T18" fmla="*/ 81 w 134"/>
                  <a:gd name="T19" fmla="*/ 16 h 83"/>
                  <a:gd name="T20" fmla="*/ 77 w 134"/>
                  <a:gd name="T21" fmla="*/ 11 h 83"/>
                  <a:gd name="T22" fmla="*/ 72 w 134"/>
                  <a:gd name="T23" fmla="*/ 6 h 83"/>
                  <a:gd name="T24" fmla="*/ 67 w 134"/>
                  <a:gd name="T25" fmla="*/ 3 h 83"/>
                  <a:gd name="T26" fmla="*/ 60 w 134"/>
                  <a:gd name="T27" fmla="*/ 1 h 83"/>
                  <a:gd name="T28" fmla="*/ 52 w 134"/>
                  <a:gd name="T29" fmla="*/ 0 h 83"/>
                  <a:gd name="T30" fmla="*/ 45 w 134"/>
                  <a:gd name="T31" fmla="*/ 0 h 83"/>
                  <a:gd name="T32" fmla="*/ 36 w 134"/>
                  <a:gd name="T33" fmla="*/ 0 h 83"/>
                  <a:gd name="T34" fmla="*/ 28 w 134"/>
                  <a:gd name="T35" fmla="*/ 0 h 83"/>
                  <a:gd name="T36" fmla="*/ 20 w 134"/>
                  <a:gd name="T37" fmla="*/ 1 h 83"/>
                  <a:gd name="T38" fmla="*/ 14 w 134"/>
                  <a:gd name="T39" fmla="*/ 3 h 83"/>
                  <a:gd name="T40" fmla="*/ 8 w 134"/>
                  <a:gd name="T41" fmla="*/ 6 h 83"/>
                  <a:gd name="T42" fmla="*/ 2 w 134"/>
                  <a:gd name="T43" fmla="*/ 11 h 83"/>
                  <a:gd name="T44" fmla="*/ 0 w 134"/>
                  <a:gd name="T45" fmla="*/ 16 h 83"/>
                  <a:gd name="T46" fmla="*/ 0 w 134"/>
                  <a:gd name="T47" fmla="*/ 22 h 83"/>
                  <a:gd name="T48" fmla="*/ 0 w 134"/>
                  <a:gd name="T49" fmla="*/ 25 h 83"/>
                  <a:gd name="T50" fmla="*/ 0 w 134"/>
                  <a:gd name="T51" fmla="*/ 31 h 83"/>
                  <a:gd name="T52" fmla="*/ 2 w 134"/>
                  <a:gd name="T53" fmla="*/ 34 h 83"/>
                  <a:gd name="T54" fmla="*/ 8 w 134"/>
                  <a:gd name="T55" fmla="*/ 39 h 83"/>
                  <a:gd name="T56" fmla="*/ 14 w 134"/>
                  <a:gd name="T57" fmla="*/ 42 h 83"/>
                  <a:gd name="T58" fmla="*/ 20 w 134"/>
                  <a:gd name="T59" fmla="*/ 44 h 83"/>
                  <a:gd name="T60" fmla="*/ 28 w 134"/>
                  <a:gd name="T61" fmla="*/ 47 h 83"/>
                  <a:gd name="T62" fmla="*/ 36 w 134"/>
                  <a:gd name="T63" fmla="*/ 48 h 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4"/>
                  <a:gd name="T97" fmla="*/ 0 h 83"/>
                  <a:gd name="T98" fmla="*/ 134 w 134"/>
                  <a:gd name="T99" fmla="*/ 83 h 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4" h="83">
                    <a:moveTo>
                      <a:pt x="66" y="83"/>
                    </a:moveTo>
                    <a:lnTo>
                      <a:pt x="71" y="80"/>
                    </a:lnTo>
                    <a:lnTo>
                      <a:pt x="76" y="80"/>
                    </a:lnTo>
                    <a:lnTo>
                      <a:pt x="82" y="78"/>
                    </a:lnTo>
                    <a:lnTo>
                      <a:pt x="90" y="78"/>
                    </a:lnTo>
                    <a:lnTo>
                      <a:pt x="95" y="73"/>
                    </a:lnTo>
                    <a:lnTo>
                      <a:pt x="100" y="73"/>
                    </a:lnTo>
                    <a:lnTo>
                      <a:pt x="105" y="70"/>
                    </a:lnTo>
                    <a:lnTo>
                      <a:pt x="112" y="70"/>
                    </a:lnTo>
                    <a:lnTo>
                      <a:pt x="114" y="65"/>
                    </a:lnTo>
                    <a:lnTo>
                      <a:pt x="119" y="61"/>
                    </a:lnTo>
                    <a:lnTo>
                      <a:pt x="122" y="56"/>
                    </a:lnTo>
                    <a:lnTo>
                      <a:pt x="127" y="56"/>
                    </a:lnTo>
                    <a:lnTo>
                      <a:pt x="127" y="51"/>
                    </a:lnTo>
                    <a:lnTo>
                      <a:pt x="131" y="48"/>
                    </a:lnTo>
                    <a:lnTo>
                      <a:pt x="131" y="42"/>
                    </a:lnTo>
                    <a:lnTo>
                      <a:pt x="134" y="42"/>
                    </a:lnTo>
                    <a:lnTo>
                      <a:pt x="131" y="37"/>
                    </a:lnTo>
                    <a:lnTo>
                      <a:pt x="131" y="32"/>
                    </a:lnTo>
                    <a:lnTo>
                      <a:pt x="127" y="27"/>
                    </a:lnTo>
                    <a:lnTo>
                      <a:pt x="127" y="24"/>
                    </a:lnTo>
                    <a:lnTo>
                      <a:pt x="122" y="19"/>
                    </a:lnTo>
                    <a:lnTo>
                      <a:pt x="119" y="15"/>
                    </a:lnTo>
                    <a:lnTo>
                      <a:pt x="114" y="10"/>
                    </a:lnTo>
                    <a:lnTo>
                      <a:pt x="112" y="10"/>
                    </a:lnTo>
                    <a:lnTo>
                      <a:pt x="105" y="5"/>
                    </a:lnTo>
                    <a:lnTo>
                      <a:pt x="100" y="5"/>
                    </a:lnTo>
                    <a:lnTo>
                      <a:pt x="95" y="2"/>
                    </a:lnTo>
                    <a:lnTo>
                      <a:pt x="90" y="2"/>
                    </a:lnTo>
                    <a:lnTo>
                      <a:pt x="82" y="0"/>
                    </a:lnTo>
                    <a:lnTo>
                      <a:pt x="76" y="0"/>
                    </a:lnTo>
                    <a:lnTo>
                      <a:pt x="71" y="0"/>
                    </a:lnTo>
                    <a:lnTo>
                      <a:pt x="66" y="0"/>
                    </a:lnTo>
                    <a:lnTo>
                      <a:pt x="56" y="0"/>
                    </a:lnTo>
                    <a:lnTo>
                      <a:pt x="51" y="0"/>
                    </a:lnTo>
                    <a:lnTo>
                      <a:pt x="44" y="0"/>
                    </a:lnTo>
                    <a:lnTo>
                      <a:pt x="39" y="2"/>
                    </a:lnTo>
                    <a:lnTo>
                      <a:pt x="32" y="2"/>
                    </a:lnTo>
                    <a:lnTo>
                      <a:pt x="27" y="5"/>
                    </a:lnTo>
                    <a:lnTo>
                      <a:pt x="22" y="5"/>
                    </a:lnTo>
                    <a:lnTo>
                      <a:pt x="19" y="10"/>
                    </a:lnTo>
                    <a:lnTo>
                      <a:pt x="13" y="10"/>
                    </a:lnTo>
                    <a:lnTo>
                      <a:pt x="8" y="15"/>
                    </a:lnTo>
                    <a:lnTo>
                      <a:pt x="3" y="19"/>
                    </a:lnTo>
                    <a:lnTo>
                      <a:pt x="3" y="24"/>
                    </a:lnTo>
                    <a:lnTo>
                      <a:pt x="0" y="27"/>
                    </a:lnTo>
                    <a:lnTo>
                      <a:pt x="0" y="32"/>
                    </a:lnTo>
                    <a:lnTo>
                      <a:pt x="0" y="37"/>
                    </a:lnTo>
                    <a:lnTo>
                      <a:pt x="0" y="42"/>
                    </a:lnTo>
                    <a:lnTo>
                      <a:pt x="0" y="48"/>
                    </a:lnTo>
                    <a:lnTo>
                      <a:pt x="0" y="51"/>
                    </a:lnTo>
                    <a:lnTo>
                      <a:pt x="3" y="56"/>
                    </a:lnTo>
                    <a:lnTo>
                      <a:pt x="8" y="61"/>
                    </a:lnTo>
                    <a:lnTo>
                      <a:pt x="13" y="65"/>
                    </a:lnTo>
                    <a:lnTo>
                      <a:pt x="19" y="70"/>
                    </a:lnTo>
                    <a:lnTo>
                      <a:pt x="22" y="70"/>
                    </a:lnTo>
                    <a:lnTo>
                      <a:pt x="27" y="73"/>
                    </a:lnTo>
                    <a:lnTo>
                      <a:pt x="32" y="73"/>
                    </a:lnTo>
                    <a:lnTo>
                      <a:pt x="39" y="78"/>
                    </a:lnTo>
                    <a:lnTo>
                      <a:pt x="44" y="78"/>
                    </a:lnTo>
                    <a:lnTo>
                      <a:pt x="51" y="80"/>
                    </a:lnTo>
                    <a:lnTo>
                      <a:pt x="56" y="80"/>
                    </a:lnTo>
                    <a:lnTo>
                      <a:pt x="6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9" name="Freeform 16"/>
              <p:cNvSpPr>
                <a:spLocks/>
              </p:cNvSpPr>
              <p:nvPr/>
            </p:nvSpPr>
            <p:spPr bwMode="auto">
              <a:xfrm>
                <a:off x="586" y="1295"/>
                <a:ext cx="218" cy="144"/>
              </a:xfrm>
              <a:custGeom>
                <a:avLst/>
                <a:gdLst>
                  <a:gd name="T0" fmla="*/ 109 w 340"/>
                  <a:gd name="T1" fmla="*/ 144 h 243"/>
                  <a:gd name="T2" fmla="*/ 215 w 340"/>
                  <a:gd name="T3" fmla="*/ 88 h 243"/>
                  <a:gd name="T4" fmla="*/ 218 w 340"/>
                  <a:gd name="T5" fmla="*/ 15 h 243"/>
                  <a:gd name="T6" fmla="*/ 109 w 340"/>
                  <a:gd name="T7" fmla="*/ 0 h 243"/>
                  <a:gd name="T8" fmla="*/ 0 w 340"/>
                  <a:gd name="T9" fmla="*/ 15 h 243"/>
                  <a:gd name="T10" fmla="*/ 6 w 340"/>
                  <a:gd name="T11" fmla="*/ 88 h 243"/>
                  <a:gd name="T12" fmla="*/ 109 w 340"/>
                  <a:gd name="T13" fmla="*/ 144 h 243"/>
                  <a:gd name="T14" fmla="*/ 109 w 340"/>
                  <a:gd name="T15" fmla="*/ 144 h 243"/>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243"/>
                  <a:gd name="T26" fmla="*/ 340 w 340"/>
                  <a:gd name="T27" fmla="*/ 243 h 2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243">
                    <a:moveTo>
                      <a:pt x="170" y="243"/>
                    </a:moveTo>
                    <a:lnTo>
                      <a:pt x="335" y="149"/>
                    </a:lnTo>
                    <a:lnTo>
                      <a:pt x="340" y="25"/>
                    </a:lnTo>
                    <a:lnTo>
                      <a:pt x="170" y="0"/>
                    </a:lnTo>
                    <a:lnTo>
                      <a:pt x="0" y="25"/>
                    </a:lnTo>
                    <a:lnTo>
                      <a:pt x="10" y="149"/>
                    </a:lnTo>
                    <a:lnTo>
                      <a:pt x="170"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0" name="Freeform 17"/>
              <p:cNvSpPr>
                <a:spLocks/>
              </p:cNvSpPr>
              <p:nvPr/>
            </p:nvSpPr>
            <p:spPr bwMode="auto">
              <a:xfrm>
                <a:off x="632" y="1332"/>
                <a:ext cx="53" cy="30"/>
              </a:xfrm>
              <a:custGeom>
                <a:avLst/>
                <a:gdLst>
                  <a:gd name="T0" fmla="*/ 27 w 84"/>
                  <a:gd name="T1" fmla="*/ 30 h 53"/>
                  <a:gd name="T2" fmla="*/ 53 w 84"/>
                  <a:gd name="T3" fmla="*/ 0 h 53"/>
                  <a:gd name="T4" fmla="*/ 44 w 84"/>
                  <a:gd name="T5" fmla="*/ 0 h 53"/>
                  <a:gd name="T6" fmla="*/ 27 w 84"/>
                  <a:gd name="T7" fmla="*/ 17 h 53"/>
                  <a:gd name="T8" fmla="*/ 10 w 84"/>
                  <a:gd name="T9" fmla="*/ 0 h 53"/>
                  <a:gd name="T10" fmla="*/ 0 w 84"/>
                  <a:gd name="T11" fmla="*/ 0 h 53"/>
                  <a:gd name="T12" fmla="*/ 27 w 84"/>
                  <a:gd name="T13" fmla="*/ 30 h 53"/>
                  <a:gd name="T14" fmla="*/ 27 w 84"/>
                  <a:gd name="T15" fmla="*/ 30 h 53"/>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53"/>
                  <a:gd name="T26" fmla="*/ 84 w 8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53">
                    <a:moveTo>
                      <a:pt x="43" y="53"/>
                    </a:moveTo>
                    <a:lnTo>
                      <a:pt x="84" y="0"/>
                    </a:lnTo>
                    <a:lnTo>
                      <a:pt x="69" y="0"/>
                    </a:lnTo>
                    <a:lnTo>
                      <a:pt x="43" y="30"/>
                    </a:lnTo>
                    <a:lnTo>
                      <a:pt x="16" y="0"/>
                    </a:lnTo>
                    <a:lnTo>
                      <a:pt x="0" y="0"/>
                    </a:lnTo>
                    <a:lnTo>
                      <a:pt x="43"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1" name="Freeform 18"/>
              <p:cNvSpPr>
                <a:spLocks/>
              </p:cNvSpPr>
              <p:nvPr/>
            </p:nvSpPr>
            <p:spPr bwMode="auto">
              <a:xfrm>
                <a:off x="676" y="1332"/>
                <a:ext cx="56" cy="30"/>
              </a:xfrm>
              <a:custGeom>
                <a:avLst/>
                <a:gdLst>
                  <a:gd name="T0" fmla="*/ 29 w 88"/>
                  <a:gd name="T1" fmla="*/ 30 h 53"/>
                  <a:gd name="T2" fmla="*/ 56 w 88"/>
                  <a:gd name="T3" fmla="*/ 0 h 53"/>
                  <a:gd name="T4" fmla="*/ 45 w 88"/>
                  <a:gd name="T5" fmla="*/ 0 h 53"/>
                  <a:gd name="T6" fmla="*/ 29 w 88"/>
                  <a:gd name="T7" fmla="*/ 17 h 53"/>
                  <a:gd name="T8" fmla="*/ 10 w 88"/>
                  <a:gd name="T9" fmla="*/ 0 h 53"/>
                  <a:gd name="T10" fmla="*/ 0 w 88"/>
                  <a:gd name="T11" fmla="*/ 0 h 53"/>
                  <a:gd name="T12" fmla="*/ 29 w 88"/>
                  <a:gd name="T13" fmla="*/ 30 h 53"/>
                  <a:gd name="T14" fmla="*/ 29 w 88"/>
                  <a:gd name="T15" fmla="*/ 30 h 53"/>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53"/>
                  <a:gd name="T26" fmla="*/ 88 w 88"/>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53">
                    <a:moveTo>
                      <a:pt x="46" y="53"/>
                    </a:moveTo>
                    <a:lnTo>
                      <a:pt x="88" y="0"/>
                    </a:lnTo>
                    <a:lnTo>
                      <a:pt x="71" y="0"/>
                    </a:lnTo>
                    <a:lnTo>
                      <a:pt x="46" y="30"/>
                    </a:lnTo>
                    <a:lnTo>
                      <a:pt x="15" y="0"/>
                    </a:lnTo>
                    <a:lnTo>
                      <a:pt x="0" y="0"/>
                    </a:lnTo>
                    <a:lnTo>
                      <a:pt x="46"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2" name="Freeform 19"/>
              <p:cNvSpPr>
                <a:spLocks/>
              </p:cNvSpPr>
              <p:nvPr/>
            </p:nvSpPr>
            <p:spPr bwMode="auto">
              <a:xfrm>
                <a:off x="722" y="1332"/>
                <a:ext cx="52" cy="30"/>
              </a:xfrm>
              <a:custGeom>
                <a:avLst/>
                <a:gdLst>
                  <a:gd name="T0" fmla="*/ 27 w 83"/>
                  <a:gd name="T1" fmla="*/ 30 h 53"/>
                  <a:gd name="T2" fmla="*/ 52 w 83"/>
                  <a:gd name="T3" fmla="*/ 0 h 53"/>
                  <a:gd name="T4" fmla="*/ 43 w 83"/>
                  <a:gd name="T5" fmla="*/ 0 h 53"/>
                  <a:gd name="T6" fmla="*/ 27 w 83"/>
                  <a:gd name="T7" fmla="*/ 17 h 53"/>
                  <a:gd name="T8" fmla="*/ 11 w 83"/>
                  <a:gd name="T9" fmla="*/ 0 h 53"/>
                  <a:gd name="T10" fmla="*/ 0 w 83"/>
                  <a:gd name="T11" fmla="*/ 0 h 53"/>
                  <a:gd name="T12" fmla="*/ 27 w 83"/>
                  <a:gd name="T13" fmla="*/ 30 h 53"/>
                  <a:gd name="T14" fmla="*/ 27 w 83"/>
                  <a:gd name="T15" fmla="*/ 30 h 53"/>
                  <a:gd name="T16" fmla="*/ 0 60000 65536"/>
                  <a:gd name="T17" fmla="*/ 0 60000 65536"/>
                  <a:gd name="T18" fmla="*/ 0 60000 65536"/>
                  <a:gd name="T19" fmla="*/ 0 60000 65536"/>
                  <a:gd name="T20" fmla="*/ 0 60000 65536"/>
                  <a:gd name="T21" fmla="*/ 0 60000 65536"/>
                  <a:gd name="T22" fmla="*/ 0 60000 65536"/>
                  <a:gd name="T23" fmla="*/ 0 60000 65536"/>
                  <a:gd name="T24" fmla="*/ 0 w 83"/>
                  <a:gd name="T25" fmla="*/ 0 h 53"/>
                  <a:gd name="T26" fmla="*/ 83 w 83"/>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 h="53">
                    <a:moveTo>
                      <a:pt x="43" y="53"/>
                    </a:moveTo>
                    <a:lnTo>
                      <a:pt x="83" y="0"/>
                    </a:lnTo>
                    <a:lnTo>
                      <a:pt x="68" y="0"/>
                    </a:lnTo>
                    <a:lnTo>
                      <a:pt x="43" y="30"/>
                    </a:lnTo>
                    <a:lnTo>
                      <a:pt x="17" y="0"/>
                    </a:lnTo>
                    <a:lnTo>
                      <a:pt x="0" y="0"/>
                    </a:lnTo>
                    <a:lnTo>
                      <a:pt x="43"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3" name="Freeform 20"/>
              <p:cNvSpPr>
                <a:spLocks/>
              </p:cNvSpPr>
              <p:nvPr/>
            </p:nvSpPr>
            <p:spPr bwMode="auto">
              <a:xfrm>
                <a:off x="765" y="1332"/>
                <a:ext cx="39" cy="30"/>
              </a:xfrm>
              <a:custGeom>
                <a:avLst/>
                <a:gdLst>
                  <a:gd name="T0" fmla="*/ 39 w 61"/>
                  <a:gd name="T1" fmla="*/ 3 h 53"/>
                  <a:gd name="T2" fmla="*/ 26 w 61"/>
                  <a:gd name="T3" fmla="*/ 17 h 53"/>
                  <a:gd name="T4" fmla="*/ 10 w 61"/>
                  <a:gd name="T5" fmla="*/ 0 h 53"/>
                  <a:gd name="T6" fmla="*/ 0 w 61"/>
                  <a:gd name="T7" fmla="*/ 0 h 53"/>
                  <a:gd name="T8" fmla="*/ 26 w 61"/>
                  <a:gd name="T9" fmla="*/ 30 h 53"/>
                  <a:gd name="T10" fmla="*/ 36 w 61"/>
                  <a:gd name="T11" fmla="*/ 17 h 53"/>
                  <a:gd name="T12" fmla="*/ 39 w 61"/>
                  <a:gd name="T13" fmla="*/ 3 h 53"/>
                  <a:gd name="T14" fmla="*/ 39 w 61"/>
                  <a:gd name="T15" fmla="*/ 3 h 53"/>
                  <a:gd name="T16" fmla="*/ 0 60000 65536"/>
                  <a:gd name="T17" fmla="*/ 0 60000 65536"/>
                  <a:gd name="T18" fmla="*/ 0 60000 65536"/>
                  <a:gd name="T19" fmla="*/ 0 60000 65536"/>
                  <a:gd name="T20" fmla="*/ 0 60000 65536"/>
                  <a:gd name="T21" fmla="*/ 0 60000 65536"/>
                  <a:gd name="T22" fmla="*/ 0 60000 65536"/>
                  <a:gd name="T23" fmla="*/ 0 60000 65536"/>
                  <a:gd name="T24" fmla="*/ 0 w 61"/>
                  <a:gd name="T25" fmla="*/ 0 h 53"/>
                  <a:gd name="T26" fmla="*/ 61 w 61"/>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 h="53">
                    <a:moveTo>
                      <a:pt x="61" y="5"/>
                    </a:moveTo>
                    <a:lnTo>
                      <a:pt x="41" y="30"/>
                    </a:lnTo>
                    <a:lnTo>
                      <a:pt x="15" y="0"/>
                    </a:lnTo>
                    <a:lnTo>
                      <a:pt x="0" y="0"/>
                    </a:lnTo>
                    <a:lnTo>
                      <a:pt x="41" y="53"/>
                    </a:lnTo>
                    <a:lnTo>
                      <a:pt x="56" y="30"/>
                    </a:lnTo>
                    <a:lnTo>
                      <a:pt x="6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4" name="Line 21"/>
              <p:cNvSpPr>
                <a:spLocks noChangeShapeType="1"/>
              </p:cNvSpPr>
              <p:nvPr/>
            </p:nvSpPr>
            <p:spPr bwMode="auto">
              <a:xfrm>
                <a:off x="592" y="1378"/>
                <a:ext cx="209" cy="1"/>
              </a:xfrm>
              <a:prstGeom prst="line">
                <a:avLst/>
              </a:prstGeom>
              <a:noFill/>
              <a:ln w="158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65" name="Freeform 22"/>
              <p:cNvSpPr>
                <a:spLocks/>
              </p:cNvSpPr>
              <p:nvPr/>
            </p:nvSpPr>
            <p:spPr bwMode="auto">
              <a:xfrm>
                <a:off x="590" y="1332"/>
                <a:ext cx="51" cy="30"/>
              </a:xfrm>
              <a:custGeom>
                <a:avLst/>
                <a:gdLst>
                  <a:gd name="T0" fmla="*/ 26 w 82"/>
                  <a:gd name="T1" fmla="*/ 30 h 53"/>
                  <a:gd name="T2" fmla="*/ 51 w 82"/>
                  <a:gd name="T3" fmla="*/ 0 h 53"/>
                  <a:gd name="T4" fmla="*/ 41 w 82"/>
                  <a:gd name="T5" fmla="*/ 0 h 53"/>
                  <a:gd name="T6" fmla="*/ 26 w 82"/>
                  <a:gd name="T7" fmla="*/ 17 h 53"/>
                  <a:gd name="T8" fmla="*/ 9 w 82"/>
                  <a:gd name="T9" fmla="*/ 0 h 53"/>
                  <a:gd name="T10" fmla="*/ 0 w 82"/>
                  <a:gd name="T11" fmla="*/ 0 h 53"/>
                  <a:gd name="T12" fmla="*/ 26 w 82"/>
                  <a:gd name="T13" fmla="*/ 30 h 53"/>
                  <a:gd name="T14" fmla="*/ 26 w 82"/>
                  <a:gd name="T15" fmla="*/ 30 h 53"/>
                  <a:gd name="T16" fmla="*/ 0 60000 65536"/>
                  <a:gd name="T17" fmla="*/ 0 60000 65536"/>
                  <a:gd name="T18" fmla="*/ 0 60000 65536"/>
                  <a:gd name="T19" fmla="*/ 0 60000 65536"/>
                  <a:gd name="T20" fmla="*/ 0 60000 65536"/>
                  <a:gd name="T21" fmla="*/ 0 60000 65536"/>
                  <a:gd name="T22" fmla="*/ 0 60000 65536"/>
                  <a:gd name="T23" fmla="*/ 0 60000 65536"/>
                  <a:gd name="T24" fmla="*/ 0 w 82"/>
                  <a:gd name="T25" fmla="*/ 0 h 53"/>
                  <a:gd name="T26" fmla="*/ 82 w 82"/>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2" h="53">
                    <a:moveTo>
                      <a:pt x="41" y="53"/>
                    </a:moveTo>
                    <a:lnTo>
                      <a:pt x="82" y="0"/>
                    </a:lnTo>
                    <a:lnTo>
                      <a:pt x="66" y="0"/>
                    </a:lnTo>
                    <a:lnTo>
                      <a:pt x="41" y="30"/>
                    </a:lnTo>
                    <a:lnTo>
                      <a:pt x="15" y="0"/>
                    </a:lnTo>
                    <a:lnTo>
                      <a:pt x="0" y="0"/>
                    </a:lnTo>
                    <a:lnTo>
                      <a:pt x="41"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6" name="Freeform 23"/>
              <p:cNvSpPr>
                <a:spLocks/>
              </p:cNvSpPr>
              <p:nvPr/>
            </p:nvSpPr>
            <p:spPr bwMode="auto">
              <a:xfrm>
                <a:off x="653" y="1222"/>
                <a:ext cx="85" cy="52"/>
              </a:xfrm>
              <a:custGeom>
                <a:avLst/>
                <a:gdLst>
                  <a:gd name="T0" fmla="*/ 45 w 134"/>
                  <a:gd name="T1" fmla="*/ 50 h 89"/>
                  <a:gd name="T2" fmla="*/ 52 w 134"/>
                  <a:gd name="T3" fmla="*/ 49 h 89"/>
                  <a:gd name="T4" fmla="*/ 60 w 134"/>
                  <a:gd name="T5" fmla="*/ 46 h 89"/>
                  <a:gd name="T6" fmla="*/ 67 w 134"/>
                  <a:gd name="T7" fmla="*/ 43 h 89"/>
                  <a:gd name="T8" fmla="*/ 72 w 134"/>
                  <a:gd name="T9" fmla="*/ 40 h 89"/>
                  <a:gd name="T10" fmla="*/ 77 w 134"/>
                  <a:gd name="T11" fmla="*/ 35 h 89"/>
                  <a:gd name="T12" fmla="*/ 81 w 134"/>
                  <a:gd name="T13" fmla="*/ 32 h 89"/>
                  <a:gd name="T14" fmla="*/ 83 w 134"/>
                  <a:gd name="T15" fmla="*/ 27 h 89"/>
                  <a:gd name="T16" fmla="*/ 83 w 134"/>
                  <a:gd name="T17" fmla="*/ 24 h 89"/>
                  <a:gd name="T18" fmla="*/ 81 w 134"/>
                  <a:gd name="T19" fmla="*/ 18 h 89"/>
                  <a:gd name="T20" fmla="*/ 77 w 134"/>
                  <a:gd name="T21" fmla="*/ 12 h 89"/>
                  <a:gd name="T22" fmla="*/ 72 w 134"/>
                  <a:gd name="T23" fmla="*/ 7 h 89"/>
                  <a:gd name="T24" fmla="*/ 67 w 134"/>
                  <a:gd name="T25" fmla="*/ 4 h 89"/>
                  <a:gd name="T26" fmla="*/ 60 w 134"/>
                  <a:gd name="T27" fmla="*/ 1 h 89"/>
                  <a:gd name="T28" fmla="*/ 52 w 134"/>
                  <a:gd name="T29" fmla="*/ 0 h 89"/>
                  <a:gd name="T30" fmla="*/ 45 w 134"/>
                  <a:gd name="T31" fmla="*/ 0 h 89"/>
                  <a:gd name="T32" fmla="*/ 36 w 134"/>
                  <a:gd name="T33" fmla="*/ 0 h 89"/>
                  <a:gd name="T34" fmla="*/ 28 w 134"/>
                  <a:gd name="T35" fmla="*/ 0 h 89"/>
                  <a:gd name="T36" fmla="*/ 20 w 134"/>
                  <a:gd name="T37" fmla="*/ 1 h 89"/>
                  <a:gd name="T38" fmla="*/ 14 w 134"/>
                  <a:gd name="T39" fmla="*/ 4 h 89"/>
                  <a:gd name="T40" fmla="*/ 8 w 134"/>
                  <a:gd name="T41" fmla="*/ 7 h 89"/>
                  <a:gd name="T42" fmla="*/ 2 w 134"/>
                  <a:gd name="T43" fmla="*/ 12 h 89"/>
                  <a:gd name="T44" fmla="*/ 0 w 134"/>
                  <a:gd name="T45" fmla="*/ 18 h 89"/>
                  <a:gd name="T46" fmla="*/ 0 w 134"/>
                  <a:gd name="T47" fmla="*/ 24 h 89"/>
                  <a:gd name="T48" fmla="*/ 0 w 134"/>
                  <a:gd name="T49" fmla="*/ 27 h 89"/>
                  <a:gd name="T50" fmla="*/ 0 w 134"/>
                  <a:gd name="T51" fmla="*/ 32 h 89"/>
                  <a:gd name="T52" fmla="*/ 2 w 134"/>
                  <a:gd name="T53" fmla="*/ 35 h 89"/>
                  <a:gd name="T54" fmla="*/ 8 w 134"/>
                  <a:gd name="T55" fmla="*/ 40 h 89"/>
                  <a:gd name="T56" fmla="*/ 14 w 134"/>
                  <a:gd name="T57" fmla="*/ 43 h 89"/>
                  <a:gd name="T58" fmla="*/ 20 w 134"/>
                  <a:gd name="T59" fmla="*/ 46 h 89"/>
                  <a:gd name="T60" fmla="*/ 28 w 134"/>
                  <a:gd name="T61" fmla="*/ 49 h 89"/>
                  <a:gd name="T62" fmla="*/ 36 w 134"/>
                  <a:gd name="T63" fmla="*/ 50 h 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4"/>
                  <a:gd name="T97" fmla="*/ 0 h 89"/>
                  <a:gd name="T98" fmla="*/ 134 w 134"/>
                  <a:gd name="T99" fmla="*/ 89 h 8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4" h="89">
                    <a:moveTo>
                      <a:pt x="66" y="89"/>
                    </a:moveTo>
                    <a:lnTo>
                      <a:pt x="71" y="85"/>
                    </a:lnTo>
                    <a:lnTo>
                      <a:pt x="76" y="85"/>
                    </a:lnTo>
                    <a:lnTo>
                      <a:pt x="82" y="84"/>
                    </a:lnTo>
                    <a:lnTo>
                      <a:pt x="90" y="84"/>
                    </a:lnTo>
                    <a:lnTo>
                      <a:pt x="95" y="79"/>
                    </a:lnTo>
                    <a:lnTo>
                      <a:pt x="100" y="79"/>
                    </a:lnTo>
                    <a:lnTo>
                      <a:pt x="105" y="73"/>
                    </a:lnTo>
                    <a:lnTo>
                      <a:pt x="112" y="73"/>
                    </a:lnTo>
                    <a:lnTo>
                      <a:pt x="114" y="68"/>
                    </a:lnTo>
                    <a:lnTo>
                      <a:pt x="119" y="65"/>
                    </a:lnTo>
                    <a:lnTo>
                      <a:pt x="122" y="60"/>
                    </a:lnTo>
                    <a:lnTo>
                      <a:pt x="127" y="60"/>
                    </a:lnTo>
                    <a:lnTo>
                      <a:pt x="127" y="55"/>
                    </a:lnTo>
                    <a:lnTo>
                      <a:pt x="131" y="51"/>
                    </a:lnTo>
                    <a:lnTo>
                      <a:pt x="131" y="46"/>
                    </a:lnTo>
                    <a:lnTo>
                      <a:pt x="134" y="46"/>
                    </a:lnTo>
                    <a:lnTo>
                      <a:pt x="131" y="41"/>
                    </a:lnTo>
                    <a:lnTo>
                      <a:pt x="131" y="36"/>
                    </a:lnTo>
                    <a:lnTo>
                      <a:pt x="127" y="31"/>
                    </a:lnTo>
                    <a:lnTo>
                      <a:pt x="127" y="26"/>
                    </a:lnTo>
                    <a:lnTo>
                      <a:pt x="122" y="21"/>
                    </a:lnTo>
                    <a:lnTo>
                      <a:pt x="119" y="17"/>
                    </a:lnTo>
                    <a:lnTo>
                      <a:pt x="114" y="12"/>
                    </a:lnTo>
                    <a:lnTo>
                      <a:pt x="112" y="12"/>
                    </a:lnTo>
                    <a:lnTo>
                      <a:pt x="105" y="7"/>
                    </a:lnTo>
                    <a:lnTo>
                      <a:pt x="100" y="7"/>
                    </a:lnTo>
                    <a:lnTo>
                      <a:pt x="95" y="2"/>
                    </a:lnTo>
                    <a:lnTo>
                      <a:pt x="90" y="2"/>
                    </a:lnTo>
                    <a:lnTo>
                      <a:pt x="82" y="0"/>
                    </a:lnTo>
                    <a:lnTo>
                      <a:pt x="76" y="0"/>
                    </a:lnTo>
                    <a:lnTo>
                      <a:pt x="71" y="0"/>
                    </a:lnTo>
                    <a:lnTo>
                      <a:pt x="66" y="0"/>
                    </a:lnTo>
                    <a:lnTo>
                      <a:pt x="56" y="0"/>
                    </a:lnTo>
                    <a:lnTo>
                      <a:pt x="51" y="0"/>
                    </a:lnTo>
                    <a:lnTo>
                      <a:pt x="44" y="0"/>
                    </a:lnTo>
                    <a:lnTo>
                      <a:pt x="39" y="2"/>
                    </a:lnTo>
                    <a:lnTo>
                      <a:pt x="32" y="2"/>
                    </a:lnTo>
                    <a:lnTo>
                      <a:pt x="27" y="7"/>
                    </a:lnTo>
                    <a:lnTo>
                      <a:pt x="22" y="7"/>
                    </a:lnTo>
                    <a:lnTo>
                      <a:pt x="19" y="12"/>
                    </a:lnTo>
                    <a:lnTo>
                      <a:pt x="13" y="12"/>
                    </a:lnTo>
                    <a:lnTo>
                      <a:pt x="8" y="17"/>
                    </a:lnTo>
                    <a:lnTo>
                      <a:pt x="3" y="21"/>
                    </a:lnTo>
                    <a:lnTo>
                      <a:pt x="3" y="26"/>
                    </a:lnTo>
                    <a:lnTo>
                      <a:pt x="0" y="31"/>
                    </a:lnTo>
                    <a:lnTo>
                      <a:pt x="0" y="36"/>
                    </a:lnTo>
                    <a:lnTo>
                      <a:pt x="0" y="41"/>
                    </a:lnTo>
                    <a:lnTo>
                      <a:pt x="0" y="46"/>
                    </a:lnTo>
                    <a:lnTo>
                      <a:pt x="0" y="51"/>
                    </a:lnTo>
                    <a:lnTo>
                      <a:pt x="0" y="55"/>
                    </a:lnTo>
                    <a:lnTo>
                      <a:pt x="3" y="60"/>
                    </a:lnTo>
                    <a:lnTo>
                      <a:pt x="8" y="65"/>
                    </a:lnTo>
                    <a:lnTo>
                      <a:pt x="13" y="68"/>
                    </a:lnTo>
                    <a:lnTo>
                      <a:pt x="19" y="73"/>
                    </a:lnTo>
                    <a:lnTo>
                      <a:pt x="22" y="73"/>
                    </a:lnTo>
                    <a:lnTo>
                      <a:pt x="27" y="79"/>
                    </a:lnTo>
                    <a:lnTo>
                      <a:pt x="32" y="79"/>
                    </a:lnTo>
                    <a:lnTo>
                      <a:pt x="39" y="84"/>
                    </a:lnTo>
                    <a:lnTo>
                      <a:pt x="44" y="84"/>
                    </a:lnTo>
                    <a:lnTo>
                      <a:pt x="51" y="85"/>
                    </a:lnTo>
                    <a:lnTo>
                      <a:pt x="56" y="85"/>
                    </a:lnTo>
                    <a:lnTo>
                      <a:pt x="66"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7" name="Freeform 24"/>
              <p:cNvSpPr>
                <a:spLocks/>
              </p:cNvSpPr>
              <p:nvPr/>
            </p:nvSpPr>
            <p:spPr bwMode="auto">
              <a:xfrm>
                <a:off x="659" y="1207"/>
                <a:ext cx="73" cy="19"/>
              </a:xfrm>
              <a:custGeom>
                <a:avLst/>
                <a:gdLst>
                  <a:gd name="T0" fmla="*/ 39 w 114"/>
                  <a:gd name="T1" fmla="*/ 17 h 30"/>
                  <a:gd name="T2" fmla="*/ 46 w 114"/>
                  <a:gd name="T3" fmla="*/ 17 h 30"/>
                  <a:gd name="T4" fmla="*/ 51 w 114"/>
                  <a:gd name="T5" fmla="*/ 16 h 30"/>
                  <a:gd name="T6" fmla="*/ 58 w 114"/>
                  <a:gd name="T7" fmla="*/ 16 h 30"/>
                  <a:gd name="T8" fmla="*/ 61 w 114"/>
                  <a:gd name="T9" fmla="*/ 13 h 30"/>
                  <a:gd name="T10" fmla="*/ 67 w 114"/>
                  <a:gd name="T11" fmla="*/ 13 h 30"/>
                  <a:gd name="T12" fmla="*/ 70 w 114"/>
                  <a:gd name="T13" fmla="*/ 10 h 30"/>
                  <a:gd name="T14" fmla="*/ 71 w 114"/>
                  <a:gd name="T15" fmla="*/ 10 h 30"/>
                  <a:gd name="T16" fmla="*/ 71 w 114"/>
                  <a:gd name="T17" fmla="*/ 6 h 30"/>
                  <a:gd name="T18" fmla="*/ 70 w 114"/>
                  <a:gd name="T19" fmla="*/ 4 h 30"/>
                  <a:gd name="T20" fmla="*/ 67 w 114"/>
                  <a:gd name="T21" fmla="*/ 1 h 30"/>
                  <a:gd name="T22" fmla="*/ 61 w 114"/>
                  <a:gd name="T23" fmla="*/ 1 h 30"/>
                  <a:gd name="T24" fmla="*/ 58 w 114"/>
                  <a:gd name="T25" fmla="*/ 0 h 30"/>
                  <a:gd name="T26" fmla="*/ 51 w 114"/>
                  <a:gd name="T27" fmla="*/ 0 h 30"/>
                  <a:gd name="T28" fmla="*/ 46 w 114"/>
                  <a:gd name="T29" fmla="*/ 0 h 30"/>
                  <a:gd name="T30" fmla="*/ 39 w 114"/>
                  <a:gd name="T31" fmla="*/ 0 h 30"/>
                  <a:gd name="T32" fmla="*/ 31 w 114"/>
                  <a:gd name="T33" fmla="*/ 0 h 30"/>
                  <a:gd name="T34" fmla="*/ 24 w 114"/>
                  <a:gd name="T35" fmla="*/ 0 h 30"/>
                  <a:gd name="T36" fmla="*/ 17 w 114"/>
                  <a:gd name="T37" fmla="*/ 0 h 30"/>
                  <a:gd name="T38" fmla="*/ 11 w 114"/>
                  <a:gd name="T39" fmla="*/ 0 h 30"/>
                  <a:gd name="T40" fmla="*/ 6 w 114"/>
                  <a:gd name="T41" fmla="*/ 1 h 30"/>
                  <a:gd name="T42" fmla="*/ 1 w 114"/>
                  <a:gd name="T43" fmla="*/ 1 h 30"/>
                  <a:gd name="T44" fmla="*/ 0 w 114"/>
                  <a:gd name="T45" fmla="*/ 4 h 30"/>
                  <a:gd name="T46" fmla="*/ 0 w 114"/>
                  <a:gd name="T47" fmla="*/ 6 h 30"/>
                  <a:gd name="T48" fmla="*/ 0 w 114"/>
                  <a:gd name="T49" fmla="*/ 10 h 30"/>
                  <a:gd name="T50" fmla="*/ 0 w 114"/>
                  <a:gd name="T51" fmla="*/ 10 h 30"/>
                  <a:gd name="T52" fmla="*/ 1 w 114"/>
                  <a:gd name="T53" fmla="*/ 13 h 30"/>
                  <a:gd name="T54" fmla="*/ 6 w 114"/>
                  <a:gd name="T55" fmla="*/ 13 h 30"/>
                  <a:gd name="T56" fmla="*/ 11 w 114"/>
                  <a:gd name="T57" fmla="*/ 16 h 30"/>
                  <a:gd name="T58" fmla="*/ 17 w 114"/>
                  <a:gd name="T59" fmla="*/ 16 h 30"/>
                  <a:gd name="T60" fmla="*/ 24 w 114"/>
                  <a:gd name="T61" fmla="*/ 17 h 30"/>
                  <a:gd name="T62" fmla="*/ 31 w 114"/>
                  <a:gd name="T63" fmla="*/ 1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30"/>
                  <a:gd name="T98" fmla="*/ 114 w 114"/>
                  <a:gd name="T99" fmla="*/ 30 h 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30">
                    <a:moveTo>
                      <a:pt x="56" y="30"/>
                    </a:moveTo>
                    <a:lnTo>
                      <a:pt x="61" y="27"/>
                    </a:lnTo>
                    <a:lnTo>
                      <a:pt x="66" y="27"/>
                    </a:lnTo>
                    <a:lnTo>
                      <a:pt x="72" y="27"/>
                    </a:lnTo>
                    <a:lnTo>
                      <a:pt x="77" y="27"/>
                    </a:lnTo>
                    <a:lnTo>
                      <a:pt x="80" y="25"/>
                    </a:lnTo>
                    <a:lnTo>
                      <a:pt x="85" y="25"/>
                    </a:lnTo>
                    <a:lnTo>
                      <a:pt x="90" y="25"/>
                    </a:lnTo>
                    <a:lnTo>
                      <a:pt x="95" y="25"/>
                    </a:lnTo>
                    <a:lnTo>
                      <a:pt x="95" y="20"/>
                    </a:lnTo>
                    <a:lnTo>
                      <a:pt x="100" y="20"/>
                    </a:lnTo>
                    <a:lnTo>
                      <a:pt x="104" y="20"/>
                    </a:lnTo>
                    <a:lnTo>
                      <a:pt x="109" y="20"/>
                    </a:lnTo>
                    <a:lnTo>
                      <a:pt x="109" y="15"/>
                    </a:lnTo>
                    <a:lnTo>
                      <a:pt x="111" y="15"/>
                    </a:lnTo>
                    <a:lnTo>
                      <a:pt x="114" y="15"/>
                    </a:lnTo>
                    <a:lnTo>
                      <a:pt x="111" y="10"/>
                    </a:lnTo>
                    <a:lnTo>
                      <a:pt x="109" y="7"/>
                    </a:lnTo>
                    <a:lnTo>
                      <a:pt x="104" y="1"/>
                    </a:lnTo>
                    <a:lnTo>
                      <a:pt x="100" y="1"/>
                    </a:lnTo>
                    <a:lnTo>
                      <a:pt x="95" y="1"/>
                    </a:lnTo>
                    <a:lnTo>
                      <a:pt x="90" y="0"/>
                    </a:lnTo>
                    <a:lnTo>
                      <a:pt x="85" y="0"/>
                    </a:lnTo>
                    <a:lnTo>
                      <a:pt x="80" y="0"/>
                    </a:lnTo>
                    <a:lnTo>
                      <a:pt x="77" y="0"/>
                    </a:lnTo>
                    <a:lnTo>
                      <a:pt x="72" y="0"/>
                    </a:lnTo>
                    <a:lnTo>
                      <a:pt x="66" y="0"/>
                    </a:lnTo>
                    <a:lnTo>
                      <a:pt x="61" y="0"/>
                    </a:lnTo>
                    <a:lnTo>
                      <a:pt x="56" y="0"/>
                    </a:lnTo>
                    <a:lnTo>
                      <a:pt x="48" y="0"/>
                    </a:lnTo>
                    <a:lnTo>
                      <a:pt x="43" y="0"/>
                    </a:lnTo>
                    <a:lnTo>
                      <a:pt x="37" y="0"/>
                    </a:lnTo>
                    <a:lnTo>
                      <a:pt x="32" y="0"/>
                    </a:lnTo>
                    <a:lnTo>
                      <a:pt x="27" y="0"/>
                    </a:lnTo>
                    <a:lnTo>
                      <a:pt x="22" y="0"/>
                    </a:lnTo>
                    <a:lnTo>
                      <a:pt x="17" y="0"/>
                    </a:lnTo>
                    <a:lnTo>
                      <a:pt x="15" y="1"/>
                    </a:lnTo>
                    <a:lnTo>
                      <a:pt x="10" y="1"/>
                    </a:lnTo>
                    <a:lnTo>
                      <a:pt x="7" y="1"/>
                    </a:lnTo>
                    <a:lnTo>
                      <a:pt x="2" y="1"/>
                    </a:lnTo>
                    <a:lnTo>
                      <a:pt x="2" y="7"/>
                    </a:lnTo>
                    <a:lnTo>
                      <a:pt x="0" y="7"/>
                    </a:lnTo>
                    <a:lnTo>
                      <a:pt x="0" y="10"/>
                    </a:lnTo>
                    <a:lnTo>
                      <a:pt x="0" y="15"/>
                    </a:lnTo>
                    <a:lnTo>
                      <a:pt x="2" y="20"/>
                    </a:lnTo>
                    <a:lnTo>
                      <a:pt x="7" y="20"/>
                    </a:lnTo>
                    <a:lnTo>
                      <a:pt x="10" y="20"/>
                    </a:lnTo>
                    <a:lnTo>
                      <a:pt x="15" y="25"/>
                    </a:lnTo>
                    <a:lnTo>
                      <a:pt x="17" y="25"/>
                    </a:lnTo>
                    <a:lnTo>
                      <a:pt x="22" y="25"/>
                    </a:lnTo>
                    <a:lnTo>
                      <a:pt x="27" y="25"/>
                    </a:lnTo>
                    <a:lnTo>
                      <a:pt x="32" y="27"/>
                    </a:lnTo>
                    <a:lnTo>
                      <a:pt x="37" y="27"/>
                    </a:lnTo>
                    <a:lnTo>
                      <a:pt x="43" y="27"/>
                    </a:lnTo>
                    <a:lnTo>
                      <a:pt x="48" y="27"/>
                    </a:lnTo>
                    <a:lnTo>
                      <a:pt x="5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8" name="Freeform 25"/>
              <p:cNvSpPr>
                <a:spLocks/>
              </p:cNvSpPr>
              <p:nvPr/>
            </p:nvSpPr>
            <p:spPr bwMode="auto">
              <a:xfrm>
                <a:off x="659" y="1192"/>
                <a:ext cx="73" cy="19"/>
              </a:xfrm>
              <a:custGeom>
                <a:avLst/>
                <a:gdLst>
                  <a:gd name="T0" fmla="*/ 39 w 114"/>
                  <a:gd name="T1" fmla="*/ 17 h 32"/>
                  <a:gd name="T2" fmla="*/ 46 w 114"/>
                  <a:gd name="T3" fmla="*/ 17 h 32"/>
                  <a:gd name="T4" fmla="*/ 51 w 114"/>
                  <a:gd name="T5" fmla="*/ 15 h 32"/>
                  <a:gd name="T6" fmla="*/ 58 w 114"/>
                  <a:gd name="T7" fmla="*/ 15 h 32"/>
                  <a:gd name="T8" fmla="*/ 61 w 114"/>
                  <a:gd name="T9" fmla="*/ 12 h 32"/>
                  <a:gd name="T10" fmla="*/ 67 w 114"/>
                  <a:gd name="T11" fmla="*/ 12 h 32"/>
                  <a:gd name="T12" fmla="*/ 70 w 114"/>
                  <a:gd name="T13" fmla="*/ 10 h 32"/>
                  <a:gd name="T14" fmla="*/ 71 w 114"/>
                  <a:gd name="T15" fmla="*/ 10 h 32"/>
                  <a:gd name="T16" fmla="*/ 71 w 114"/>
                  <a:gd name="T17" fmla="*/ 7 h 32"/>
                  <a:gd name="T18" fmla="*/ 70 w 114"/>
                  <a:gd name="T19" fmla="*/ 5 h 32"/>
                  <a:gd name="T20" fmla="*/ 67 w 114"/>
                  <a:gd name="T21" fmla="*/ 2 h 32"/>
                  <a:gd name="T22" fmla="*/ 61 w 114"/>
                  <a:gd name="T23" fmla="*/ 2 h 32"/>
                  <a:gd name="T24" fmla="*/ 58 w 114"/>
                  <a:gd name="T25" fmla="*/ 0 h 32"/>
                  <a:gd name="T26" fmla="*/ 51 w 114"/>
                  <a:gd name="T27" fmla="*/ 0 h 32"/>
                  <a:gd name="T28" fmla="*/ 46 w 114"/>
                  <a:gd name="T29" fmla="*/ 0 h 32"/>
                  <a:gd name="T30" fmla="*/ 39 w 114"/>
                  <a:gd name="T31" fmla="*/ 0 h 32"/>
                  <a:gd name="T32" fmla="*/ 31 w 114"/>
                  <a:gd name="T33" fmla="*/ 0 h 32"/>
                  <a:gd name="T34" fmla="*/ 24 w 114"/>
                  <a:gd name="T35" fmla="*/ 0 h 32"/>
                  <a:gd name="T36" fmla="*/ 17 w 114"/>
                  <a:gd name="T37" fmla="*/ 0 h 32"/>
                  <a:gd name="T38" fmla="*/ 11 w 114"/>
                  <a:gd name="T39" fmla="*/ 0 h 32"/>
                  <a:gd name="T40" fmla="*/ 6 w 114"/>
                  <a:gd name="T41" fmla="*/ 2 h 32"/>
                  <a:gd name="T42" fmla="*/ 1 w 114"/>
                  <a:gd name="T43" fmla="*/ 2 h 32"/>
                  <a:gd name="T44" fmla="*/ 0 w 114"/>
                  <a:gd name="T45" fmla="*/ 5 h 32"/>
                  <a:gd name="T46" fmla="*/ 0 w 114"/>
                  <a:gd name="T47" fmla="*/ 7 h 32"/>
                  <a:gd name="T48" fmla="*/ 0 w 114"/>
                  <a:gd name="T49" fmla="*/ 10 h 32"/>
                  <a:gd name="T50" fmla="*/ 0 w 114"/>
                  <a:gd name="T51" fmla="*/ 10 h 32"/>
                  <a:gd name="T52" fmla="*/ 1 w 114"/>
                  <a:gd name="T53" fmla="*/ 12 h 32"/>
                  <a:gd name="T54" fmla="*/ 6 w 114"/>
                  <a:gd name="T55" fmla="*/ 12 h 32"/>
                  <a:gd name="T56" fmla="*/ 11 w 114"/>
                  <a:gd name="T57" fmla="*/ 15 h 32"/>
                  <a:gd name="T58" fmla="*/ 17 w 114"/>
                  <a:gd name="T59" fmla="*/ 15 h 32"/>
                  <a:gd name="T60" fmla="*/ 24 w 114"/>
                  <a:gd name="T61" fmla="*/ 17 h 32"/>
                  <a:gd name="T62" fmla="*/ 31 w 114"/>
                  <a:gd name="T63" fmla="*/ 17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32"/>
                  <a:gd name="T98" fmla="*/ 114 w 114"/>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32">
                    <a:moveTo>
                      <a:pt x="56" y="32"/>
                    </a:moveTo>
                    <a:lnTo>
                      <a:pt x="61" y="28"/>
                    </a:lnTo>
                    <a:lnTo>
                      <a:pt x="66" y="28"/>
                    </a:lnTo>
                    <a:lnTo>
                      <a:pt x="72" y="28"/>
                    </a:lnTo>
                    <a:lnTo>
                      <a:pt x="77" y="28"/>
                    </a:lnTo>
                    <a:lnTo>
                      <a:pt x="80" y="25"/>
                    </a:lnTo>
                    <a:lnTo>
                      <a:pt x="85" y="25"/>
                    </a:lnTo>
                    <a:lnTo>
                      <a:pt x="90" y="25"/>
                    </a:lnTo>
                    <a:lnTo>
                      <a:pt x="95" y="25"/>
                    </a:lnTo>
                    <a:lnTo>
                      <a:pt x="95" y="20"/>
                    </a:lnTo>
                    <a:lnTo>
                      <a:pt x="100" y="20"/>
                    </a:lnTo>
                    <a:lnTo>
                      <a:pt x="104" y="20"/>
                    </a:lnTo>
                    <a:lnTo>
                      <a:pt x="109" y="20"/>
                    </a:lnTo>
                    <a:lnTo>
                      <a:pt x="109" y="17"/>
                    </a:lnTo>
                    <a:lnTo>
                      <a:pt x="111" y="17"/>
                    </a:lnTo>
                    <a:lnTo>
                      <a:pt x="114" y="17"/>
                    </a:lnTo>
                    <a:lnTo>
                      <a:pt x="111" y="11"/>
                    </a:lnTo>
                    <a:lnTo>
                      <a:pt x="109" y="8"/>
                    </a:lnTo>
                    <a:lnTo>
                      <a:pt x="104" y="3"/>
                    </a:lnTo>
                    <a:lnTo>
                      <a:pt x="100" y="3"/>
                    </a:lnTo>
                    <a:lnTo>
                      <a:pt x="95" y="3"/>
                    </a:lnTo>
                    <a:lnTo>
                      <a:pt x="90" y="0"/>
                    </a:lnTo>
                    <a:lnTo>
                      <a:pt x="85" y="0"/>
                    </a:lnTo>
                    <a:lnTo>
                      <a:pt x="80" y="0"/>
                    </a:lnTo>
                    <a:lnTo>
                      <a:pt x="77" y="0"/>
                    </a:lnTo>
                    <a:lnTo>
                      <a:pt x="72" y="0"/>
                    </a:lnTo>
                    <a:lnTo>
                      <a:pt x="66" y="0"/>
                    </a:lnTo>
                    <a:lnTo>
                      <a:pt x="61" y="0"/>
                    </a:lnTo>
                    <a:lnTo>
                      <a:pt x="56" y="0"/>
                    </a:lnTo>
                    <a:lnTo>
                      <a:pt x="48" y="0"/>
                    </a:lnTo>
                    <a:lnTo>
                      <a:pt x="43" y="0"/>
                    </a:lnTo>
                    <a:lnTo>
                      <a:pt x="37" y="0"/>
                    </a:lnTo>
                    <a:lnTo>
                      <a:pt x="32" y="0"/>
                    </a:lnTo>
                    <a:lnTo>
                      <a:pt x="27" y="0"/>
                    </a:lnTo>
                    <a:lnTo>
                      <a:pt x="22" y="0"/>
                    </a:lnTo>
                    <a:lnTo>
                      <a:pt x="17" y="0"/>
                    </a:lnTo>
                    <a:lnTo>
                      <a:pt x="15" y="3"/>
                    </a:lnTo>
                    <a:lnTo>
                      <a:pt x="10" y="3"/>
                    </a:lnTo>
                    <a:lnTo>
                      <a:pt x="7" y="3"/>
                    </a:lnTo>
                    <a:lnTo>
                      <a:pt x="2" y="3"/>
                    </a:lnTo>
                    <a:lnTo>
                      <a:pt x="2" y="8"/>
                    </a:lnTo>
                    <a:lnTo>
                      <a:pt x="0" y="8"/>
                    </a:lnTo>
                    <a:lnTo>
                      <a:pt x="0" y="11"/>
                    </a:lnTo>
                    <a:lnTo>
                      <a:pt x="0" y="17"/>
                    </a:lnTo>
                    <a:lnTo>
                      <a:pt x="2" y="20"/>
                    </a:lnTo>
                    <a:lnTo>
                      <a:pt x="7" y="20"/>
                    </a:lnTo>
                    <a:lnTo>
                      <a:pt x="10" y="20"/>
                    </a:lnTo>
                    <a:lnTo>
                      <a:pt x="15" y="25"/>
                    </a:lnTo>
                    <a:lnTo>
                      <a:pt x="17" y="25"/>
                    </a:lnTo>
                    <a:lnTo>
                      <a:pt x="22" y="25"/>
                    </a:lnTo>
                    <a:lnTo>
                      <a:pt x="27" y="25"/>
                    </a:lnTo>
                    <a:lnTo>
                      <a:pt x="32" y="28"/>
                    </a:lnTo>
                    <a:lnTo>
                      <a:pt x="37" y="28"/>
                    </a:lnTo>
                    <a:lnTo>
                      <a:pt x="43" y="28"/>
                    </a:lnTo>
                    <a:lnTo>
                      <a:pt x="48" y="28"/>
                    </a:lnTo>
                    <a:lnTo>
                      <a:pt x="5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9" name="Freeform 26"/>
              <p:cNvSpPr>
                <a:spLocks/>
              </p:cNvSpPr>
              <p:nvPr/>
            </p:nvSpPr>
            <p:spPr bwMode="auto">
              <a:xfrm>
                <a:off x="659" y="1173"/>
                <a:ext cx="73" cy="22"/>
              </a:xfrm>
              <a:custGeom>
                <a:avLst/>
                <a:gdLst>
                  <a:gd name="T0" fmla="*/ 39 w 114"/>
                  <a:gd name="T1" fmla="*/ 20 h 37"/>
                  <a:gd name="T2" fmla="*/ 46 w 114"/>
                  <a:gd name="T3" fmla="*/ 20 h 37"/>
                  <a:gd name="T4" fmla="*/ 51 w 114"/>
                  <a:gd name="T5" fmla="*/ 17 h 37"/>
                  <a:gd name="T6" fmla="*/ 58 w 114"/>
                  <a:gd name="T7" fmla="*/ 17 h 37"/>
                  <a:gd name="T8" fmla="*/ 61 w 114"/>
                  <a:gd name="T9" fmla="*/ 14 h 37"/>
                  <a:gd name="T10" fmla="*/ 67 w 114"/>
                  <a:gd name="T11" fmla="*/ 12 h 37"/>
                  <a:gd name="T12" fmla="*/ 70 w 114"/>
                  <a:gd name="T13" fmla="*/ 9 h 37"/>
                  <a:gd name="T14" fmla="*/ 71 w 114"/>
                  <a:gd name="T15" fmla="*/ 9 h 37"/>
                  <a:gd name="T16" fmla="*/ 71 w 114"/>
                  <a:gd name="T17" fmla="*/ 6 h 37"/>
                  <a:gd name="T18" fmla="*/ 70 w 114"/>
                  <a:gd name="T19" fmla="*/ 6 h 37"/>
                  <a:gd name="T20" fmla="*/ 67 w 114"/>
                  <a:gd name="T21" fmla="*/ 3 h 37"/>
                  <a:gd name="T22" fmla="*/ 61 w 114"/>
                  <a:gd name="T23" fmla="*/ 3 h 37"/>
                  <a:gd name="T24" fmla="*/ 58 w 114"/>
                  <a:gd name="T25" fmla="*/ 0 h 37"/>
                  <a:gd name="T26" fmla="*/ 51 w 114"/>
                  <a:gd name="T27" fmla="*/ 0 h 37"/>
                  <a:gd name="T28" fmla="*/ 46 w 114"/>
                  <a:gd name="T29" fmla="*/ 0 h 37"/>
                  <a:gd name="T30" fmla="*/ 39 w 114"/>
                  <a:gd name="T31" fmla="*/ 0 h 37"/>
                  <a:gd name="T32" fmla="*/ 31 w 114"/>
                  <a:gd name="T33" fmla="*/ 0 h 37"/>
                  <a:gd name="T34" fmla="*/ 24 w 114"/>
                  <a:gd name="T35" fmla="*/ 0 h 37"/>
                  <a:gd name="T36" fmla="*/ 17 w 114"/>
                  <a:gd name="T37" fmla="*/ 0 h 37"/>
                  <a:gd name="T38" fmla="*/ 11 w 114"/>
                  <a:gd name="T39" fmla="*/ 0 h 37"/>
                  <a:gd name="T40" fmla="*/ 6 w 114"/>
                  <a:gd name="T41" fmla="*/ 3 h 37"/>
                  <a:gd name="T42" fmla="*/ 1 w 114"/>
                  <a:gd name="T43" fmla="*/ 3 h 37"/>
                  <a:gd name="T44" fmla="*/ 0 w 114"/>
                  <a:gd name="T45" fmla="*/ 6 h 37"/>
                  <a:gd name="T46" fmla="*/ 0 w 114"/>
                  <a:gd name="T47" fmla="*/ 6 h 37"/>
                  <a:gd name="T48" fmla="*/ 0 w 114"/>
                  <a:gd name="T49" fmla="*/ 9 h 37"/>
                  <a:gd name="T50" fmla="*/ 0 w 114"/>
                  <a:gd name="T51" fmla="*/ 9 h 37"/>
                  <a:gd name="T52" fmla="*/ 1 w 114"/>
                  <a:gd name="T53" fmla="*/ 12 h 37"/>
                  <a:gd name="T54" fmla="*/ 6 w 114"/>
                  <a:gd name="T55" fmla="*/ 14 h 37"/>
                  <a:gd name="T56" fmla="*/ 11 w 114"/>
                  <a:gd name="T57" fmla="*/ 17 h 37"/>
                  <a:gd name="T58" fmla="*/ 17 w 114"/>
                  <a:gd name="T59" fmla="*/ 17 h 37"/>
                  <a:gd name="T60" fmla="*/ 24 w 114"/>
                  <a:gd name="T61" fmla="*/ 20 h 37"/>
                  <a:gd name="T62" fmla="*/ 31 w 114"/>
                  <a:gd name="T63" fmla="*/ 20 h 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37"/>
                  <a:gd name="T98" fmla="*/ 114 w 114"/>
                  <a:gd name="T99" fmla="*/ 37 h 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37">
                    <a:moveTo>
                      <a:pt x="56" y="37"/>
                    </a:moveTo>
                    <a:lnTo>
                      <a:pt x="61" y="34"/>
                    </a:lnTo>
                    <a:lnTo>
                      <a:pt x="66" y="34"/>
                    </a:lnTo>
                    <a:lnTo>
                      <a:pt x="72" y="34"/>
                    </a:lnTo>
                    <a:lnTo>
                      <a:pt x="77" y="34"/>
                    </a:lnTo>
                    <a:lnTo>
                      <a:pt x="80" y="29"/>
                    </a:lnTo>
                    <a:lnTo>
                      <a:pt x="85" y="29"/>
                    </a:lnTo>
                    <a:lnTo>
                      <a:pt x="90" y="29"/>
                    </a:lnTo>
                    <a:lnTo>
                      <a:pt x="95" y="29"/>
                    </a:lnTo>
                    <a:lnTo>
                      <a:pt x="95" y="24"/>
                    </a:lnTo>
                    <a:lnTo>
                      <a:pt x="100" y="24"/>
                    </a:lnTo>
                    <a:lnTo>
                      <a:pt x="104" y="20"/>
                    </a:lnTo>
                    <a:lnTo>
                      <a:pt x="109" y="20"/>
                    </a:lnTo>
                    <a:lnTo>
                      <a:pt x="109" y="15"/>
                    </a:lnTo>
                    <a:lnTo>
                      <a:pt x="111" y="15"/>
                    </a:lnTo>
                    <a:lnTo>
                      <a:pt x="114" y="15"/>
                    </a:lnTo>
                    <a:lnTo>
                      <a:pt x="111" y="10"/>
                    </a:lnTo>
                    <a:lnTo>
                      <a:pt x="109" y="10"/>
                    </a:lnTo>
                    <a:lnTo>
                      <a:pt x="104" y="5"/>
                    </a:lnTo>
                    <a:lnTo>
                      <a:pt x="100" y="5"/>
                    </a:lnTo>
                    <a:lnTo>
                      <a:pt x="95" y="5"/>
                    </a:lnTo>
                    <a:lnTo>
                      <a:pt x="90" y="0"/>
                    </a:lnTo>
                    <a:lnTo>
                      <a:pt x="85" y="0"/>
                    </a:lnTo>
                    <a:lnTo>
                      <a:pt x="80" y="0"/>
                    </a:lnTo>
                    <a:lnTo>
                      <a:pt x="77" y="0"/>
                    </a:lnTo>
                    <a:lnTo>
                      <a:pt x="72" y="0"/>
                    </a:lnTo>
                    <a:lnTo>
                      <a:pt x="66" y="0"/>
                    </a:lnTo>
                    <a:lnTo>
                      <a:pt x="61" y="0"/>
                    </a:lnTo>
                    <a:lnTo>
                      <a:pt x="56" y="0"/>
                    </a:lnTo>
                    <a:lnTo>
                      <a:pt x="48" y="0"/>
                    </a:lnTo>
                    <a:lnTo>
                      <a:pt x="43" y="0"/>
                    </a:lnTo>
                    <a:lnTo>
                      <a:pt x="37" y="0"/>
                    </a:lnTo>
                    <a:lnTo>
                      <a:pt x="32" y="0"/>
                    </a:lnTo>
                    <a:lnTo>
                      <a:pt x="27" y="0"/>
                    </a:lnTo>
                    <a:lnTo>
                      <a:pt x="22" y="0"/>
                    </a:lnTo>
                    <a:lnTo>
                      <a:pt x="17" y="0"/>
                    </a:lnTo>
                    <a:lnTo>
                      <a:pt x="15" y="5"/>
                    </a:lnTo>
                    <a:lnTo>
                      <a:pt x="10" y="5"/>
                    </a:lnTo>
                    <a:lnTo>
                      <a:pt x="7" y="5"/>
                    </a:lnTo>
                    <a:lnTo>
                      <a:pt x="2" y="5"/>
                    </a:lnTo>
                    <a:lnTo>
                      <a:pt x="2" y="10"/>
                    </a:lnTo>
                    <a:lnTo>
                      <a:pt x="0" y="10"/>
                    </a:lnTo>
                    <a:lnTo>
                      <a:pt x="0" y="15"/>
                    </a:lnTo>
                    <a:lnTo>
                      <a:pt x="2" y="20"/>
                    </a:lnTo>
                    <a:lnTo>
                      <a:pt x="7" y="24"/>
                    </a:lnTo>
                    <a:lnTo>
                      <a:pt x="10" y="24"/>
                    </a:lnTo>
                    <a:lnTo>
                      <a:pt x="15" y="29"/>
                    </a:lnTo>
                    <a:lnTo>
                      <a:pt x="17" y="29"/>
                    </a:lnTo>
                    <a:lnTo>
                      <a:pt x="22" y="29"/>
                    </a:lnTo>
                    <a:lnTo>
                      <a:pt x="27" y="29"/>
                    </a:lnTo>
                    <a:lnTo>
                      <a:pt x="32" y="34"/>
                    </a:lnTo>
                    <a:lnTo>
                      <a:pt x="37" y="34"/>
                    </a:lnTo>
                    <a:lnTo>
                      <a:pt x="43" y="34"/>
                    </a:lnTo>
                    <a:lnTo>
                      <a:pt x="48" y="34"/>
                    </a:lnTo>
                    <a:lnTo>
                      <a:pt x="5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0" name="Freeform 27"/>
              <p:cNvSpPr>
                <a:spLocks/>
              </p:cNvSpPr>
              <p:nvPr/>
            </p:nvSpPr>
            <p:spPr bwMode="auto">
              <a:xfrm>
                <a:off x="646" y="1159"/>
                <a:ext cx="103" cy="21"/>
              </a:xfrm>
              <a:custGeom>
                <a:avLst/>
                <a:gdLst>
                  <a:gd name="T0" fmla="*/ 52 w 160"/>
                  <a:gd name="T1" fmla="*/ 19 h 36"/>
                  <a:gd name="T2" fmla="*/ 62 w 160"/>
                  <a:gd name="T3" fmla="*/ 19 h 36"/>
                  <a:gd name="T4" fmla="*/ 72 w 160"/>
                  <a:gd name="T5" fmla="*/ 17 h 36"/>
                  <a:gd name="T6" fmla="*/ 80 w 160"/>
                  <a:gd name="T7" fmla="*/ 17 h 36"/>
                  <a:gd name="T8" fmla="*/ 88 w 160"/>
                  <a:gd name="T9" fmla="*/ 14 h 36"/>
                  <a:gd name="T10" fmla="*/ 94 w 160"/>
                  <a:gd name="T11" fmla="*/ 12 h 36"/>
                  <a:gd name="T12" fmla="*/ 97 w 160"/>
                  <a:gd name="T13" fmla="*/ 9 h 36"/>
                  <a:gd name="T14" fmla="*/ 100 w 160"/>
                  <a:gd name="T15" fmla="*/ 9 h 36"/>
                  <a:gd name="T16" fmla="*/ 100 w 160"/>
                  <a:gd name="T17" fmla="*/ 6 h 36"/>
                  <a:gd name="T18" fmla="*/ 97 w 160"/>
                  <a:gd name="T19" fmla="*/ 6 h 36"/>
                  <a:gd name="T20" fmla="*/ 94 w 160"/>
                  <a:gd name="T21" fmla="*/ 3 h 36"/>
                  <a:gd name="T22" fmla="*/ 88 w 160"/>
                  <a:gd name="T23" fmla="*/ 3 h 36"/>
                  <a:gd name="T24" fmla="*/ 80 w 160"/>
                  <a:gd name="T25" fmla="*/ 0 h 36"/>
                  <a:gd name="T26" fmla="*/ 72 w 160"/>
                  <a:gd name="T27" fmla="*/ 0 h 36"/>
                  <a:gd name="T28" fmla="*/ 62 w 160"/>
                  <a:gd name="T29" fmla="*/ 0 h 36"/>
                  <a:gd name="T30" fmla="*/ 52 w 160"/>
                  <a:gd name="T31" fmla="*/ 0 h 36"/>
                  <a:gd name="T32" fmla="*/ 42 w 160"/>
                  <a:gd name="T33" fmla="*/ 0 h 36"/>
                  <a:gd name="T34" fmla="*/ 33 w 160"/>
                  <a:gd name="T35" fmla="*/ 0 h 36"/>
                  <a:gd name="T36" fmla="*/ 24 w 160"/>
                  <a:gd name="T37" fmla="*/ 0 h 36"/>
                  <a:gd name="T38" fmla="*/ 17 w 160"/>
                  <a:gd name="T39" fmla="*/ 0 h 36"/>
                  <a:gd name="T40" fmla="*/ 11 w 160"/>
                  <a:gd name="T41" fmla="*/ 3 h 36"/>
                  <a:gd name="T42" fmla="*/ 4 w 160"/>
                  <a:gd name="T43" fmla="*/ 3 h 36"/>
                  <a:gd name="T44" fmla="*/ 0 w 160"/>
                  <a:gd name="T45" fmla="*/ 6 h 36"/>
                  <a:gd name="T46" fmla="*/ 0 w 160"/>
                  <a:gd name="T47" fmla="*/ 6 h 36"/>
                  <a:gd name="T48" fmla="*/ 0 w 160"/>
                  <a:gd name="T49" fmla="*/ 9 h 36"/>
                  <a:gd name="T50" fmla="*/ 0 w 160"/>
                  <a:gd name="T51" fmla="*/ 9 h 36"/>
                  <a:gd name="T52" fmla="*/ 4 w 160"/>
                  <a:gd name="T53" fmla="*/ 12 h 36"/>
                  <a:gd name="T54" fmla="*/ 11 w 160"/>
                  <a:gd name="T55" fmla="*/ 14 h 36"/>
                  <a:gd name="T56" fmla="*/ 17 w 160"/>
                  <a:gd name="T57" fmla="*/ 17 h 36"/>
                  <a:gd name="T58" fmla="*/ 24 w 160"/>
                  <a:gd name="T59" fmla="*/ 17 h 36"/>
                  <a:gd name="T60" fmla="*/ 33 w 160"/>
                  <a:gd name="T61" fmla="*/ 19 h 36"/>
                  <a:gd name="T62" fmla="*/ 42 w 160"/>
                  <a:gd name="T63" fmla="*/ 19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0"/>
                  <a:gd name="T97" fmla="*/ 0 h 36"/>
                  <a:gd name="T98" fmla="*/ 160 w 160"/>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0" h="36">
                    <a:moveTo>
                      <a:pt x="76" y="36"/>
                    </a:moveTo>
                    <a:lnTo>
                      <a:pt x="81" y="33"/>
                    </a:lnTo>
                    <a:lnTo>
                      <a:pt x="92" y="33"/>
                    </a:lnTo>
                    <a:lnTo>
                      <a:pt x="97" y="33"/>
                    </a:lnTo>
                    <a:lnTo>
                      <a:pt x="107" y="33"/>
                    </a:lnTo>
                    <a:lnTo>
                      <a:pt x="112" y="29"/>
                    </a:lnTo>
                    <a:lnTo>
                      <a:pt x="119" y="29"/>
                    </a:lnTo>
                    <a:lnTo>
                      <a:pt x="124" y="29"/>
                    </a:lnTo>
                    <a:lnTo>
                      <a:pt x="134" y="29"/>
                    </a:lnTo>
                    <a:lnTo>
                      <a:pt x="137" y="24"/>
                    </a:lnTo>
                    <a:lnTo>
                      <a:pt x="143" y="24"/>
                    </a:lnTo>
                    <a:lnTo>
                      <a:pt x="146" y="21"/>
                    </a:lnTo>
                    <a:lnTo>
                      <a:pt x="151" y="21"/>
                    </a:lnTo>
                    <a:lnTo>
                      <a:pt x="151" y="16"/>
                    </a:lnTo>
                    <a:lnTo>
                      <a:pt x="156" y="16"/>
                    </a:lnTo>
                    <a:lnTo>
                      <a:pt x="160" y="16"/>
                    </a:lnTo>
                    <a:lnTo>
                      <a:pt x="156" y="11"/>
                    </a:lnTo>
                    <a:lnTo>
                      <a:pt x="151" y="11"/>
                    </a:lnTo>
                    <a:lnTo>
                      <a:pt x="146" y="5"/>
                    </a:lnTo>
                    <a:lnTo>
                      <a:pt x="143" y="5"/>
                    </a:lnTo>
                    <a:lnTo>
                      <a:pt x="137" y="5"/>
                    </a:lnTo>
                    <a:lnTo>
                      <a:pt x="134" y="5"/>
                    </a:lnTo>
                    <a:lnTo>
                      <a:pt x="124" y="0"/>
                    </a:lnTo>
                    <a:lnTo>
                      <a:pt x="119" y="0"/>
                    </a:lnTo>
                    <a:lnTo>
                      <a:pt x="112" y="0"/>
                    </a:lnTo>
                    <a:lnTo>
                      <a:pt x="107" y="0"/>
                    </a:lnTo>
                    <a:lnTo>
                      <a:pt x="97" y="0"/>
                    </a:lnTo>
                    <a:lnTo>
                      <a:pt x="92" y="0"/>
                    </a:lnTo>
                    <a:lnTo>
                      <a:pt x="81" y="0"/>
                    </a:lnTo>
                    <a:lnTo>
                      <a:pt x="76" y="0"/>
                    </a:lnTo>
                    <a:lnTo>
                      <a:pt x="66" y="0"/>
                    </a:lnTo>
                    <a:lnTo>
                      <a:pt x="61" y="0"/>
                    </a:lnTo>
                    <a:lnTo>
                      <a:pt x="51" y="0"/>
                    </a:lnTo>
                    <a:lnTo>
                      <a:pt x="46" y="0"/>
                    </a:lnTo>
                    <a:lnTo>
                      <a:pt x="37" y="0"/>
                    </a:lnTo>
                    <a:lnTo>
                      <a:pt x="32" y="0"/>
                    </a:lnTo>
                    <a:lnTo>
                      <a:pt x="27" y="0"/>
                    </a:lnTo>
                    <a:lnTo>
                      <a:pt x="22" y="5"/>
                    </a:lnTo>
                    <a:lnTo>
                      <a:pt x="17" y="5"/>
                    </a:lnTo>
                    <a:lnTo>
                      <a:pt x="12" y="5"/>
                    </a:lnTo>
                    <a:lnTo>
                      <a:pt x="6" y="5"/>
                    </a:lnTo>
                    <a:lnTo>
                      <a:pt x="5" y="11"/>
                    </a:lnTo>
                    <a:lnTo>
                      <a:pt x="0" y="11"/>
                    </a:lnTo>
                    <a:lnTo>
                      <a:pt x="0" y="16"/>
                    </a:lnTo>
                    <a:lnTo>
                      <a:pt x="5" y="21"/>
                    </a:lnTo>
                    <a:lnTo>
                      <a:pt x="6" y="21"/>
                    </a:lnTo>
                    <a:lnTo>
                      <a:pt x="12" y="24"/>
                    </a:lnTo>
                    <a:lnTo>
                      <a:pt x="17" y="24"/>
                    </a:lnTo>
                    <a:lnTo>
                      <a:pt x="22" y="29"/>
                    </a:lnTo>
                    <a:lnTo>
                      <a:pt x="27" y="29"/>
                    </a:lnTo>
                    <a:lnTo>
                      <a:pt x="32" y="29"/>
                    </a:lnTo>
                    <a:lnTo>
                      <a:pt x="37" y="29"/>
                    </a:lnTo>
                    <a:lnTo>
                      <a:pt x="46" y="33"/>
                    </a:lnTo>
                    <a:lnTo>
                      <a:pt x="51" y="33"/>
                    </a:lnTo>
                    <a:lnTo>
                      <a:pt x="61" y="33"/>
                    </a:lnTo>
                    <a:lnTo>
                      <a:pt x="66" y="33"/>
                    </a:lnTo>
                    <a:lnTo>
                      <a:pt x="76"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1" name="Freeform 28"/>
              <p:cNvSpPr>
                <a:spLocks/>
              </p:cNvSpPr>
              <p:nvPr/>
            </p:nvSpPr>
            <p:spPr bwMode="auto">
              <a:xfrm>
                <a:off x="659" y="1150"/>
                <a:ext cx="73" cy="17"/>
              </a:xfrm>
              <a:custGeom>
                <a:avLst/>
                <a:gdLst>
                  <a:gd name="T0" fmla="*/ 39 w 114"/>
                  <a:gd name="T1" fmla="*/ 15 h 31"/>
                  <a:gd name="T2" fmla="*/ 46 w 114"/>
                  <a:gd name="T3" fmla="*/ 15 h 31"/>
                  <a:gd name="T4" fmla="*/ 51 w 114"/>
                  <a:gd name="T5" fmla="*/ 14 h 31"/>
                  <a:gd name="T6" fmla="*/ 58 w 114"/>
                  <a:gd name="T7" fmla="*/ 14 h 31"/>
                  <a:gd name="T8" fmla="*/ 61 w 114"/>
                  <a:gd name="T9" fmla="*/ 11 h 31"/>
                  <a:gd name="T10" fmla="*/ 67 w 114"/>
                  <a:gd name="T11" fmla="*/ 11 h 31"/>
                  <a:gd name="T12" fmla="*/ 70 w 114"/>
                  <a:gd name="T13" fmla="*/ 8 h 31"/>
                  <a:gd name="T14" fmla="*/ 71 w 114"/>
                  <a:gd name="T15" fmla="*/ 8 h 31"/>
                  <a:gd name="T16" fmla="*/ 71 w 114"/>
                  <a:gd name="T17" fmla="*/ 5 h 31"/>
                  <a:gd name="T18" fmla="*/ 70 w 114"/>
                  <a:gd name="T19" fmla="*/ 5 h 31"/>
                  <a:gd name="T20" fmla="*/ 67 w 114"/>
                  <a:gd name="T21" fmla="*/ 3 h 31"/>
                  <a:gd name="T22" fmla="*/ 61 w 114"/>
                  <a:gd name="T23" fmla="*/ 3 h 31"/>
                  <a:gd name="T24" fmla="*/ 58 w 114"/>
                  <a:gd name="T25" fmla="*/ 0 h 31"/>
                  <a:gd name="T26" fmla="*/ 51 w 114"/>
                  <a:gd name="T27" fmla="*/ 0 h 31"/>
                  <a:gd name="T28" fmla="*/ 46 w 114"/>
                  <a:gd name="T29" fmla="*/ 0 h 31"/>
                  <a:gd name="T30" fmla="*/ 39 w 114"/>
                  <a:gd name="T31" fmla="*/ 0 h 31"/>
                  <a:gd name="T32" fmla="*/ 31 w 114"/>
                  <a:gd name="T33" fmla="*/ 0 h 31"/>
                  <a:gd name="T34" fmla="*/ 24 w 114"/>
                  <a:gd name="T35" fmla="*/ 0 h 31"/>
                  <a:gd name="T36" fmla="*/ 17 w 114"/>
                  <a:gd name="T37" fmla="*/ 0 h 31"/>
                  <a:gd name="T38" fmla="*/ 11 w 114"/>
                  <a:gd name="T39" fmla="*/ 0 h 31"/>
                  <a:gd name="T40" fmla="*/ 6 w 114"/>
                  <a:gd name="T41" fmla="*/ 3 h 31"/>
                  <a:gd name="T42" fmla="*/ 1 w 114"/>
                  <a:gd name="T43" fmla="*/ 3 h 31"/>
                  <a:gd name="T44" fmla="*/ 0 w 114"/>
                  <a:gd name="T45" fmla="*/ 5 h 31"/>
                  <a:gd name="T46" fmla="*/ 0 w 114"/>
                  <a:gd name="T47" fmla="*/ 5 h 31"/>
                  <a:gd name="T48" fmla="*/ 0 w 114"/>
                  <a:gd name="T49" fmla="*/ 8 h 31"/>
                  <a:gd name="T50" fmla="*/ 0 w 114"/>
                  <a:gd name="T51" fmla="*/ 8 h 31"/>
                  <a:gd name="T52" fmla="*/ 1 w 114"/>
                  <a:gd name="T53" fmla="*/ 11 h 31"/>
                  <a:gd name="T54" fmla="*/ 6 w 114"/>
                  <a:gd name="T55" fmla="*/ 11 h 31"/>
                  <a:gd name="T56" fmla="*/ 11 w 114"/>
                  <a:gd name="T57" fmla="*/ 14 h 31"/>
                  <a:gd name="T58" fmla="*/ 17 w 114"/>
                  <a:gd name="T59" fmla="*/ 14 h 31"/>
                  <a:gd name="T60" fmla="*/ 24 w 114"/>
                  <a:gd name="T61" fmla="*/ 15 h 31"/>
                  <a:gd name="T62" fmla="*/ 31 w 114"/>
                  <a:gd name="T63" fmla="*/ 15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31"/>
                  <a:gd name="T98" fmla="*/ 114 w 114"/>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31">
                    <a:moveTo>
                      <a:pt x="56" y="31"/>
                    </a:moveTo>
                    <a:lnTo>
                      <a:pt x="61" y="27"/>
                    </a:lnTo>
                    <a:lnTo>
                      <a:pt x="66" y="27"/>
                    </a:lnTo>
                    <a:lnTo>
                      <a:pt x="72" y="27"/>
                    </a:lnTo>
                    <a:lnTo>
                      <a:pt x="77" y="27"/>
                    </a:lnTo>
                    <a:lnTo>
                      <a:pt x="80" y="26"/>
                    </a:lnTo>
                    <a:lnTo>
                      <a:pt x="85" y="26"/>
                    </a:lnTo>
                    <a:lnTo>
                      <a:pt x="90" y="26"/>
                    </a:lnTo>
                    <a:lnTo>
                      <a:pt x="95" y="26"/>
                    </a:lnTo>
                    <a:lnTo>
                      <a:pt x="95" y="20"/>
                    </a:lnTo>
                    <a:lnTo>
                      <a:pt x="100" y="20"/>
                    </a:lnTo>
                    <a:lnTo>
                      <a:pt x="104" y="20"/>
                    </a:lnTo>
                    <a:lnTo>
                      <a:pt x="109" y="20"/>
                    </a:lnTo>
                    <a:lnTo>
                      <a:pt x="109" y="15"/>
                    </a:lnTo>
                    <a:lnTo>
                      <a:pt x="111" y="15"/>
                    </a:lnTo>
                    <a:lnTo>
                      <a:pt x="114" y="15"/>
                    </a:lnTo>
                    <a:lnTo>
                      <a:pt x="111" y="10"/>
                    </a:lnTo>
                    <a:lnTo>
                      <a:pt x="109" y="10"/>
                    </a:lnTo>
                    <a:lnTo>
                      <a:pt x="104" y="5"/>
                    </a:lnTo>
                    <a:lnTo>
                      <a:pt x="100" y="5"/>
                    </a:lnTo>
                    <a:lnTo>
                      <a:pt x="95" y="5"/>
                    </a:lnTo>
                    <a:lnTo>
                      <a:pt x="90" y="0"/>
                    </a:lnTo>
                    <a:lnTo>
                      <a:pt x="85" y="0"/>
                    </a:lnTo>
                    <a:lnTo>
                      <a:pt x="80" y="0"/>
                    </a:lnTo>
                    <a:lnTo>
                      <a:pt x="77" y="0"/>
                    </a:lnTo>
                    <a:lnTo>
                      <a:pt x="72" y="0"/>
                    </a:lnTo>
                    <a:lnTo>
                      <a:pt x="66" y="0"/>
                    </a:lnTo>
                    <a:lnTo>
                      <a:pt x="61" y="0"/>
                    </a:lnTo>
                    <a:lnTo>
                      <a:pt x="56" y="0"/>
                    </a:lnTo>
                    <a:lnTo>
                      <a:pt x="48" y="0"/>
                    </a:lnTo>
                    <a:lnTo>
                      <a:pt x="43" y="0"/>
                    </a:lnTo>
                    <a:lnTo>
                      <a:pt x="37" y="0"/>
                    </a:lnTo>
                    <a:lnTo>
                      <a:pt x="32" y="0"/>
                    </a:lnTo>
                    <a:lnTo>
                      <a:pt x="27" y="0"/>
                    </a:lnTo>
                    <a:lnTo>
                      <a:pt x="22" y="0"/>
                    </a:lnTo>
                    <a:lnTo>
                      <a:pt x="17" y="0"/>
                    </a:lnTo>
                    <a:lnTo>
                      <a:pt x="15" y="5"/>
                    </a:lnTo>
                    <a:lnTo>
                      <a:pt x="10" y="5"/>
                    </a:lnTo>
                    <a:lnTo>
                      <a:pt x="7" y="5"/>
                    </a:lnTo>
                    <a:lnTo>
                      <a:pt x="2" y="5"/>
                    </a:lnTo>
                    <a:lnTo>
                      <a:pt x="2" y="10"/>
                    </a:lnTo>
                    <a:lnTo>
                      <a:pt x="0" y="10"/>
                    </a:lnTo>
                    <a:lnTo>
                      <a:pt x="0" y="15"/>
                    </a:lnTo>
                    <a:lnTo>
                      <a:pt x="2" y="20"/>
                    </a:lnTo>
                    <a:lnTo>
                      <a:pt x="7" y="20"/>
                    </a:lnTo>
                    <a:lnTo>
                      <a:pt x="10" y="20"/>
                    </a:lnTo>
                    <a:lnTo>
                      <a:pt x="15" y="26"/>
                    </a:lnTo>
                    <a:lnTo>
                      <a:pt x="17" y="26"/>
                    </a:lnTo>
                    <a:lnTo>
                      <a:pt x="22" y="26"/>
                    </a:lnTo>
                    <a:lnTo>
                      <a:pt x="27" y="26"/>
                    </a:lnTo>
                    <a:lnTo>
                      <a:pt x="32" y="27"/>
                    </a:lnTo>
                    <a:lnTo>
                      <a:pt x="37" y="27"/>
                    </a:lnTo>
                    <a:lnTo>
                      <a:pt x="43" y="27"/>
                    </a:lnTo>
                    <a:lnTo>
                      <a:pt x="48" y="27"/>
                    </a:lnTo>
                    <a:lnTo>
                      <a:pt x="56"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2" name="Freeform 29"/>
              <p:cNvSpPr>
                <a:spLocks/>
              </p:cNvSpPr>
              <p:nvPr/>
            </p:nvSpPr>
            <p:spPr bwMode="auto">
              <a:xfrm>
                <a:off x="682" y="1128"/>
                <a:ext cx="26" cy="25"/>
              </a:xfrm>
              <a:custGeom>
                <a:avLst/>
                <a:gdLst>
                  <a:gd name="T0" fmla="*/ 13 w 41"/>
                  <a:gd name="T1" fmla="*/ 23 h 41"/>
                  <a:gd name="T2" fmla="*/ 13 w 41"/>
                  <a:gd name="T3" fmla="*/ 23 h 41"/>
                  <a:gd name="T4" fmla="*/ 16 w 41"/>
                  <a:gd name="T5" fmla="*/ 21 h 41"/>
                  <a:gd name="T6" fmla="*/ 18 w 41"/>
                  <a:gd name="T7" fmla="*/ 21 h 41"/>
                  <a:gd name="T8" fmla="*/ 22 w 41"/>
                  <a:gd name="T9" fmla="*/ 18 h 41"/>
                  <a:gd name="T10" fmla="*/ 22 w 41"/>
                  <a:gd name="T11" fmla="*/ 16 h 41"/>
                  <a:gd name="T12" fmla="*/ 23 w 41"/>
                  <a:gd name="T13" fmla="*/ 13 h 41"/>
                  <a:gd name="T14" fmla="*/ 23 w 41"/>
                  <a:gd name="T15" fmla="*/ 13 h 41"/>
                  <a:gd name="T16" fmla="*/ 23 w 41"/>
                  <a:gd name="T17" fmla="*/ 10 h 41"/>
                  <a:gd name="T18" fmla="*/ 23 w 41"/>
                  <a:gd name="T19" fmla="*/ 7 h 41"/>
                  <a:gd name="T20" fmla="*/ 22 w 41"/>
                  <a:gd name="T21" fmla="*/ 3 h 41"/>
                  <a:gd name="T22" fmla="*/ 22 w 41"/>
                  <a:gd name="T23" fmla="*/ 3 h 41"/>
                  <a:gd name="T24" fmla="*/ 18 w 41"/>
                  <a:gd name="T25" fmla="*/ 0 h 41"/>
                  <a:gd name="T26" fmla="*/ 16 w 41"/>
                  <a:gd name="T27" fmla="*/ 0 h 41"/>
                  <a:gd name="T28" fmla="*/ 13 w 41"/>
                  <a:gd name="T29" fmla="*/ 0 h 41"/>
                  <a:gd name="T30" fmla="*/ 13 w 41"/>
                  <a:gd name="T31" fmla="*/ 0 h 41"/>
                  <a:gd name="T32" fmla="*/ 10 w 41"/>
                  <a:gd name="T33" fmla="*/ 0 h 41"/>
                  <a:gd name="T34" fmla="*/ 6 w 41"/>
                  <a:gd name="T35" fmla="*/ 0 h 41"/>
                  <a:gd name="T36" fmla="*/ 3 w 41"/>
                  <a:gd name="T37" fmla="*/ 0 h 41"/>
                  <a:gd name="T38" fmla="*/ 3 w 41"/>
                  <a:gd name="T39" fmla="*/ 0 h 41"/>
                  <a:gd name="T40" fmla="*/ 0 w 41"/>
                  <a:gd name="T41" fmla="*/ 3 h 41"/>
                  <a:gd name="T42" fmla="*/ 0 w 41"/>
                  <a:gd name="T43" fmla="*/ 3 h 41"/>
                  <a:gd name="T44" fmla="*/ 0 w 41"/>
                  <a:gd name="T45" fmla="*/ 7 h 41"/>
                  <a:gd name="T46" fmla="*/ 0 w 41"/>
                  <a:gd name="T47" fmla="*/ 10 h 41"/>
                  <a:gd name="T48" fmla="*/ 0 w 41"/>
                  <a:gd name="T49" fmla="*/ 13 h 41"/>
                  <a:gd name="T50" fmla="*/ 0 w 41"/>
                  <a:gd name="T51" fmla="*/ 13 h 41"/>
                  <a:gd name="T52" fmla="*/ 0 w 41"/>
                  <a:gd name="T53" fmla="*/ 16 h 41"/>
                  <a:gd name="T54" fmla="*/ 0 w 41"/>
                  <a:gd name="T55" fmla="*/ 18 h 41"/>
                  <a:gd name="T56" fmla="*/ 3 w 41"/>
                  <a:gd name="T57" fmla="*/ 21 h 41"/>
                  <a:gd name="T58" fmla="*/ 3 w 41"/>
                  <a:gd name="T59" fmla="*/ 21 h 41"/>
                  <a:gd name="T60" fmla="*/ 6 w 41"/>
                  <a:gd name="T61" fmla="*/ 23 h 41"/>
                  <a:gd name="T62" fmla="*/ 10 w 41"/>
                  <a:gd name="T63" fmla="*/ 23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41"/>
                  <a:gd name="T98" fmla="*/ 41 w 41"/>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41">
                    <a:moveTo>
                      <a:pt x="20" y="41"/>
                    </a:moveTo>
                    <a:lnTo>
                      <a:pt x="20" y="38"/>
                    </a:lnTo>
                    <a:lnTo>
                      <a:pt x="25" y="38"/>
                    </a:lnTo>
                    <a:lnTo>
                      <a:pt x="25" y="34"/>
                    </a:lnTo>
                    <a:lnTo>
                      <a:pt x="29" y="34"/>
                    </a:lnTo>
                    <a:lnTo>
                      <a:pt x="34" y="34"/>
                    </a:lnTo>
                    <a:lnTo>
                      <a:pt x="34" y="29"/>
                    </a:lnTo>
                    <a:lnTo>
                      <a:pt x="34" y="26"/>
                    </a:lnTo>
                    <a:lnTo>
                      <a:pt x="37" y="26"/>
                    </a:lnTo>
                    <a:lnTo>
                      <a:pt x="37" y="21"/>
                    </a:lnTo>
                    <a:lnTo>
                      <a:pt x="41" y="21"/>
                    </a:lnTo>
                    <a:lnTo>
                      <a:pt x="37" y="16"/>
                    </a:lnTo>
                    <a:lnTo>
                      <a:pt x="37" y="11"/>
                    </a:lnTo>
                    <a:lnTo>
                      <a:pt x="34" y="5"/>
                    </a:lnTo>
                    <a:lnTo>
                      <a:pt x="29" y="0"/>
                    </a:lnTo>
                    <a:lnTo>
                      <a:pt x="25" y="0"/>
                    </a:lnTo>
                    <a:lnTo>
                      <a:pt x="20" y="0"/>
                    </a:lnTo>
                    <a:lnTo>
                      <a:pt x="15" y="0"/>
                    </a:lnTo>
                    <a:lnTo>
                      <a:pt x="10" y="0"/>
                    </a:lnTo>
                    <a:lnTo>
                      <a:pt x="5" y="0"/>
                    </a:lnTo>
                    <a:lnTo>
                      <a:pt x="5" y="5"/>
                    </a:lnTo>
                    <a:lnTo>
                      <a:pt x="0" y="5"/>
                    </a:lnTo>
                    <a:lnTo>
                      <a:pt x="0" y="11"/>
                    </a:lnTo>
                    <a:lnTo>
                      <a:pt x="0" y="16"/>
                    </a:lnTo>
                    <a:lnTo>
                      <a:pt x="0" y="21"/>
                    </a:lnTo>
                    <a:lnTo>
                      <a:pt x="0" y="26"/>
                    </a:lnTo>
                    <a:lnTo>
                      <a:pt x="0" y="29"/>
                    </a:lnTo>
                    <a:lnTo>
                      <a:pt x="5" y="34"/>
                    </a:lnTo>
                    <a:lnTo>
                      <a:pt x="10" y="38"/>
                    </a:lnTo>
                    <a:lnTo>
                      <a:pt x="15" y="38"/>
                    </a:lnTo>
                    <a:lnTo>
                      <a:pt x="2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3" name="Freeform 30"/>
              <p:cNvSpPr>
                <a:spLocks/>
              </p:cNvSpPr>
              <p:nvPr/>
            </p:nvSpPr>
            <p:spPr bwMode="auto">
              <a:xfrm>
                <a:off x="682" y="1113"/>
                <a:ext cx="26" cy="7"/>
              </a:xfrm>
              <a:custGeom>
                <a:avLst/>
                <a:gdLst>
                  <a:gd name="T0" fmla="*/ 13 w 41"/>
                  <a:gd name="T1" fmla="*/ 6 h 12"/>
                  <a:gd name="T2" fmla="*/ 14 w 41"/>
                  <a:gd name="T3" fmla="*/ 6 h 12"/>
                  <a:gd name="T4" fmla="*/ 17 w 41"/>
                  <a:gd name="T5" fmla="*/ 6 h 12"/>
                  <a:gd name="T6" fmla="*/ 19 w 41"/>
                  <a:gd name="T7" fmla="*/ 6 h 12"/>
                  <a:gd name="T8" fmla="*/ 23 w 41"/>
                  <a:gd name="T9" fmla="*/ 4 h 12"/>
                  <a:gd name="T10" fmla="*/ 23 w 41"/>
                  <a:gd name="T11" fmla="*/ 4 h 12"/>
                  <a:gd name="T12" fmla="*/ 23 w 41"/>
                  <a:gd name="T13" fmla="*/ 4 h 12"/>
                  <a:gd name="T14" fmla="*/ 23 w 41"/>
                  <a:gd name="T15" fmla="*/ 4 h 12"/>
                  <a:gd name="T16" fmla="*/ 23 w 41"/>
                  <a:gd name="T17" fmla="*/ 2 h 12"/>
                  <a:gd name="T18" fmla="*/ 23 w 41"/>
                  <a:gd name="T19" fmla="*/ 2 h 12"/>
                  <a:gd name="T20" fmla="*/ 23 w 41"/>
                  <a:gd name="T21" fmla="*/ 2 h 12"/>
                  <a:gd name="T22" fmla="*/ 23 w 41"/>
                  <a:gd name="T23" fmla="*/ 2 h 12"/>
                  <a:gd name="T24" fmla="*/ 19 w 41"/>
                  <a:gd name="T25" fmla="*/ 0 h 12"/>
                  <a:gd name="T26" fmla="*/ 17 w 41"/>
                  <a:gd name="T27" fmla="*/ 0 h 12"/>
                  <a:gd name="T28" fmla="*/ 14 w 41"/>
                  <a:gd name="T29" fmla="*/ 0 h 12"/>
                  <a:gd name="T30" fmla="*/ 13 w 41"/>
                  <a:gd name="T31" fmla="*/ 0 h 12"/>
                  <a:gd name="T32" fmla="*/ 10 w 41"/>
                  <a:gd name="T33" fmla="*/ 0 h 12"/>
                  <a:gd name="T34" fmla="*/ 6 w 41"/>
                  <a:gd name="T35" fmla="*/ 0 h 12"/>
                  <a:gd name="T36" fmla="*/ 3 w 41"/>
                  <a:gd name="T37" fmla="*/ 0 h 12"/>
                  <a:gd name="T38" fmla="*/ 3 w 41"/>
                  <a:gd name="T39" fmla="*/ 0 h 12"/>
                  <a:gd name="T40" fmla="*/ 0 w 41"/>
                  <a:gd name="T41" fmla="*/ 2 h 12"/>
                  <a:gd name="T42" fmla="*/ 0 w 41"/>
                  <a:gd name="T43" fmla="*/ 2 h 12"/>
                  <a:gd name="T44" fmla="*/ 0 w 41"/>
                  <a:gd name="T45" fmla="*/ 2 h 12"/>
                  <a:gd name="T46" fmla="*/ 0 w 41"/>
                  <a:gd name="T47" fmla="*/ 2 h 12"/>
                  <a:gd name="T48" fmla="*/ 0 w 41"/>
                  <a:gd name="T49" fmla="*/ 4 h 12"/>
                  <a:gd name="T50" fmla="*/ 0 w 41"/>
                  <a:gd name="T51" fmla="*/ 4 h 12"/>
                  <a:gd name="T52" fmla="*/ 0 w 41"/>
                  <a:gd name="T53" fmla="*/ 4 h 12"/>
                  <a:gd name="T54" fmla="*/ 0 w 41"/>
                  <a:gd name="T55" fmla="*/ 4 h 12"/>
                  <a:gd name="T56" fmla="*/ 3 w 41"/>
                  <a:gd name="T57" fmla="*/ 6 h 12"/>
                  <a:gd name="T58" fmla="*/ 3 w 41"/>
                  <a:gd name="T59" fmla="*/ 6 h 12"/>
                  <a:gd name="T60" fmla="*/ 6 w 41"/>
                  <a:gd name="T61" fmla="*/ 6 h 12"/>
                  <a:gd name="T62" fmla="*/ 10 w 41"/>
                  <a:gd name="T63" fmla="*/ 6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12"/>
                  <a:gd name="T98" fmla="*/ 41 w 41"/>
                  <a:gd name="T99" fmla="*/ 12 h 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12">
                    <a:moveTo>
                      <a:pt x="20" y="12"/>
                    </a:moveTo>
                    <a:lnTo>
                      <a:pt x="20" y="10"/>
                    </a:lnTo>
                    <a:lnTo>
                      <a:pt x="22" y="10"/>
                    </a:lnTo>
                    <a:lnTo>
                      <a:pt x="27" y="10"/>
                    </a:lnTo>
                    <a:lnTo>
                      <a:pt x="30" y="10"/>
                    </a:lnTo>
                    <a:lnTo>
                      <a:pt x="36" y="10"/>
                    </a:lnTo>
                    <a:lnTo>
                      <a:pt x="36" y="7"/>
                    </a:lnTo>
                    <a:lnTo>
                      <a:pt x="37" y="7"/>
                    </a:lnTo>
                    <a:lnTo>
                      <a:pt x="41" y="7"/>
                    </a:lnTo>
                    <a:lnTo>
                      <a:pt x="37" y="4"/>
                    </a:lnTo>
                    <a:lnTo>
                      <a:pt x="36" y="4"/>
                    </a:lnTo>
                    <a:lnTo>
                      <a:pt x="30" y="0"/>
                    </a:lnTo>
                    <a:lnTo>
                      <a:pt x="27" y="0"/>
                    </a:lnTo>
                    <a:lnTo>
                      <a:pt x="22" y="0"/>
                    </a:lnTo>
                    <a:lnTo>
                      <a:pt x="20" y="0"/>
                    </a:lnTo>
                    <a:lnTo>
                      <a:pt x="15" y="0"/>
                    </a:lnTo>
                    <a:lnTo>
                      <a:pt x="10" y="0"/>
                    </a:lnTo>
                    <a:lnTo>
                      <a:pt x="5" y="0"/>
                    </a:lnTo>
                    <a:lnTo>
                      <a:pt x="5" y="4"/>
                    </a:lnTo>
                    <a:lnTo>
                      <a:pt x="0" y="4"/>
                    </a:lnTo>
                    <a:lnTo>
                      <a:pt x="0" y="7"/>
                    </a:lnTo>
                    <a:lnTo>
                      <a:pt x="5" y="10"/>
                    </a:lnTo>
                    <a:lnTo>
                      <a:pt x="10" y="10"/>
                    </a:lnTo>
                    <a:lnTo>
                      <a:pt x="15" y="10"/>
                    </a:lnTo>
                    <a:lnTo>
                      <a:pt x="2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4" name="Freeform 31"/>
              <p:cNvSpPr>
                <a:spLocks/>
              </p:cNvSpPr>
              <p:nvPr/>
            </p:nvSpPr>
            <p:spPr bwMode="auto">
              <a:xfrm>
                <a:off x="682" y="1104"/>
                <a:ext cx="26" cy="6"/>
              </a:xfrm>
              <a:custGeom>
                <a:avLst/>
                <a:gdLst>
                  <a:gd name="T0" fmla="*/ 13 w 41"/>
                  <a:gd name="T1" fmla="*/ 5 h 10"/>
                  <a:gd name="T2" fmla="*/ 14 w 41"/>
                  <a:gd name="T3" fmla="*/ 5 h 10"/>
                  <a:gd name="T4" fmla="*/ 17 w 41"/>
                  <a:gd name="T5" fmla="*/ 5 h 10"/>
                  <a:gd name="T6" fmla="*/ 19 w 41"/>
                  <a:gd name="T7" fmla="*/ 5 h 10"/>
                  <a:gd name="T8" fmla="*/ 23 w 41"/>
                  <a:gd name="T9" fmla="*/ 3 h 10"/>
                  <a:gd name="T10" fmla="*/ 23 w 41"/>
                  <a:gd name="T11" fmla="*/ 3 h 10"/>
                  <a:gd name="T12" fmla="*/ 23 w 41"/>
                  <a:gd name="T13" fmla="*/ 3 h 10"/>
                  <a:gd name="T14" fmla="*/ 23 w 41"/>
                  <a:gd name="T15" fmla="*/ 3 h 10"/>
                  <a:gd name="T16" fmla="*/ 23 w 41"/>
                  <a:gd name="T17" fmla="*/ 1 h 10"/>
                  <a:gd name="T18" fmla="*/ 23 w 41"/>
                  <a:gd name="T19" fmla="*/ 1 h 10"/>
                  <a:gd name="T20" fmla="*/ 23 w 41"/>
                  <a:gd name="T21" fmla="*/ 1 h 10"/>
                  <a:gd name="T22" fmla="*/ 23 w 41"/>
                  <a:gd name="T23" fmla="*/ 1 h 10"/>
                  <a:gd name="T24" fmla="*/ 19 w 41"/>
                  <a:gd name="T25" fmla="*/ 0 h 10"/>
                  <a:gd name="T26" fmla="*/ 17 w 41"/>
                  <a:gd name="T27" fmla="*/ 0 h 10"/>
                  <a:gd name="T28" fmla="*/ 14 w 41"/>
                  <a:gd name="T29" fmla="*/ 0 h 10"/>
                  <a:gd name="T30" fmla="*/ 13 w 41"/>
                  <a:gd name="T31" fmla="*/ 0 h 10"/>
                  <a:gd name="T32" fmla="*/ 10 w 41"/>
                  <a:gd name="T33" fmla="*/ 0 h 10"/>
                  <a:gd name="T34" fmla="*/ 6 w 41"/>
                  <a:gd name="T35" fmla="*/ 0 h 10"/>
                  <a:gd name="T36" fmla="*/ 3 w 41"/>
                  <a:gd name="T37" fmla="*/ 0 h 10"/>
                  <a:gd name="T38" fmla="*/ 3 w 41"/>
                  <a:gd name="T39" fmla="*/ 0 h 10"/>
                  <a:gd name="T40" fmla="*/ 0 w 41"/>
                  <a:gd name="T41" fmla="*/ 1 h 10"/>
                  <a:gd name="T42" fmla="*/ 0 w 41"/>
                  <a:gd name="T43" fmla="*/ 1 h 10"/>
                  <a:gd name="T44" fmla="*/ 0 w 41"/>
                  <a:gd name="T45" fmla="*/ 1 h 10"/>
                  <a:gd name="T46" fmla="*/ 0 w 41"/>
                  <a:gd name="T47" fmla="*/ 1 h 10"/>
                  <a:gd name="T48" fmla="*/ 0 w 41"/>
                  <a:gd name="T49" fmla="*/ 3 h 10"/>
                  <a:gd name="T50" fmla="*/ 0 w 41"/>
                  <a:gd name="T51" fmla="*/ 3 h 10"/>
                  <a:gd name="T52" fmla="*/ 0 w 41"/>
                  <a:gd name="T53" fmla="*/ 3 h 10"/>
                  <a:gd name="T54" fmla="*/ 0 w 41"/>
                  <a:gd name="T55" fmla="*/ 3 h 10"/>
                  <a:gd name="T56" fmla="*/ 3 w 41"/>
                  <a:gd name="T57" fmla="*/ 5 h 10"/>
                  <a:gd name="T58" fmla="*/ 3 w 41"/>
                  <a:gd name="T59" fmla="*/ 5 h 10"/>
                  <a:gd name="T60" fmla="*/ 6 w 41"/>
                  <a:gd name="T61" fmla="*/ 5 h 10"/>
                  <a:gd name="T62" fmla="*/ 10 w 41"/>
                  <a:gd name="T63" fmla="*/ 5 h 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10"/>
                  <a:gd name="T98" fmla="*/ 41 w 41"/>
                  <a:gd name="T99" fmla="*/ 10 h 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10">
                    <a:moveTo>
                      <a:pt x="20" y="10"/>
                    </a:moveTo>
                    <a:lnTo>
                      <a:pt x="20" y="8"/>
                    </a:lnTo>
                    <a:lnTo>
                      <a:pt x="22" y="8"/>
                    </a:lnTo>
                    <a:lnTo>
                      <a:pt x="27" y="8"/>
                    </a:lnTo>
                    <a:lnTo>
                      <a:pt x="30" y="8"/>
                    </a:lnTo>
                    <a:lnTo>
                      <a:pt x="36" y="8"/>
                    </a:lnTo>
                    <a:lnTo>
                      <a:pt x="36" y="5"/>
                    </a:lnTo>
                    <a:lnTo>
                      <a:pt x="37" y="5"/>
                    </a:lnTo>
                    <a:lnTo>
                      <a:pt x="41" y="5"/>
                    </a:lnTo>
                    <a:lnTo>
                      <a:pt x="37" y="1"/>
                    </a:lnTo>
                    <a:lnTo>
                      <a:pt x="36" y="1"/>
                    </a:lnTo>
                    <a:lnTo>
                      <a:pt x="30" y="0"/>
                    </a:lnTo>
                    <a:lnTo>
                      <a:pt x="27" y="0"/>
                    </a:lnTo>
                    <a:lnTo>
                      <a:pt x="22" y="0"/>
                    </a:lnTo>
                    <a:lnTo>
                      <a:pt x="20" y="0"/>
                    </a:lnTo>
                    <a:lnTo>
                      <a:pt x="15" y="0"/>
                    </a:lnTo>
                    <a:lnTo>
                      <a:pt x="10" y="0"/>
                    </a:lnTo>
                    <a:lnTo>
                      <a:pt x="5" y="0"/>
                    </a:lnTo>
                    <a:lnTo>
                      <a:pt x="5" y="1"/>
                    </a:lnTo>
                    <a:lnTo>
                      <a:pt x="0" y="1"/>
                    </a:lnTo>
                    <a:lnTo>
                      <a:pt x="0" y="5"/>
                    </a:lnTo>
                    <a:lnTo>
                      <a:pt x="5" y="8"/>
                    </a:lnTo>
                    <a:lnTo>
                      <a:pt x="10" y="8"/>
                    </a:lnTo>
                    <a:lnTo>
                      <a:pt x="15" y="8"/>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5" name="Freeform 32"/>
              <p:cNvSpPr>
                <a:spLocks/>
              </p:cNvSpPr>
              <p:nvPr/>
            </p:nvSpPr>
            <p:spPr bwMode="auto">
              <a:xfrm>
                <a:off x="682" y="1094"/>
                <a:ext cx="26" cy="6"/>
              </a:xfrm>
              <a:custGeom>
                <a:avLst/>
                <a:gdLst>
                  <a:gd name="T0" fmla="*/ 13 w 41"/>
                  <a:gd name="T1" fmla="*/ 5 h 11"/>
                  <a:gd name="T2" fmla="*/ 14 w 41"/>
                  <a:gd name="T3" fmla="*/ 5 h 11"/>
                  <a:gd name="T4" fmla="*/ 17 w 41"/>
                  <a:gd name="T5" fmla="*/ 5 h 11"/>
                  <a:gd name="T6" fmla="*/ 19 w 41"/>
                  <a:gd name="T7" fmla="*/ 5 h 11"/>
                  <a:gd name="T8" fmla="*/ 23 w 41"/>
                  <a:gd name="T9" fmla="*/ 3 h 11"/>
                  <a:gd name="T10" fmla="*/ 23 w 41"/>
                  <a:gd name="T11" fmla="*/ 3 h 11"/>
                  <a:gd name="T12" fmla="*/ 23 w 41"/>
                  <a:gd name="T13" fmla="*/ 3 h 11"/>
                  <a:gd name="T14" fmla="*/ 23 w 41"/>
                  <a:gd name="T15" fmla="*/ 3 h 11"/>
                  <a:gd name="T16" fmla="*/ 23 w 41"/>
                  <a:gd name="T17" fmla="*/ 1 h 11"/>
                  <a:gd name="T18" fmla="*/ 23 w 41"/>
                  <a:gd name="T19" fmla="*/ 1 h 11"/>
                  <a:gd name="T20" fmla="*/ 23 w 41"/>
                  <a:gd name="T21" fmla="*/ 1 h 11"/>
                  <a:gd name="T22" fmla="*/ 23 w 41"/>
                  <a:gd name="T23" fmla="*/ 1 h 11"/>
                  <a:gd name="T24" fmla="*/ 19 w 41"/>
                  <a:gd name="T25" fmla="*/ 0 h 11"/>
                  <a:gd name="T26" fmla="*/ 17 w 41"/>
                  <a:gd name="T27" fmla="*/ 0 h 11"/>
                  <a:gd name="T28" fmla="*/ 14 w 41"/>
                  <a:gd name="T29" fmla="*/ 0 h 11"/>
                  <a:gd name="T30" fmla="*/ 13 w 41"/>
                  <a:gd name="T31" fmla="*/ 0 h 11"/>
                  <a:gd name="T32" fmla="*/ 10 w 41"/>
                  <a:gd name="T33" fmla="*/ 0 h 11"/>
                  <a:gd name="T34" fmla="*/ 6 w 41"/>
                  <a:gd name="T35" fmla="*/ 0 h 11"/>
                  <a:gd name="T36" fmla="*/ 3 w 41"/>
                  <a:gd name="T37" fmla="*/ 0 h 11"/>
                  <a:gd name="T38" fmla="*/ 3 w 41"/>
                  <a:gd name="T39" fmla="*/ 0 h 11"/>
                  <a:gd name="T40" fmla="*/ 0 w 41"/>
                  <a:gd name="T41" fmla="*/ 1 h 11"/>
                  <a:gd name="T42" fmla="*/ 0 w 41"/>
                  <a:gd name="T43" fmla="*/ 1 h 11"/>
                  <a:gd name="T44" fmla="*/ 0 w 41"/>
                  <a:gd name="T45" fmla="*/ 1 h 11"/>
                  <a:gd name="T46" fmla="*/ 0 w 41"/>
                  <a:gd name="T47" fmla="*/ 1 h 11"/>
                  <a:gd name="T48" fmla="*/ 0 w 41"/>
                  <a:gd name="T49" fmla="*/ 3 h 11"/>
                  <a:gd name="T50" fmla="*/ 0 w 41"/>
                  <a:gd name="T51" fmla="*/ 3 h 11"/>
                  <a:gd name="T52" fmla="*/ 0 w 41"/>
                  <a:gd name="T53" fmla="*/ 3 h 11"/>
                  <a:gd name="T54" fmla="*/ 0 w 41"/>
                  <a:gd name="T55" fmla="*/ 3 h 11"/>
                  <a:gd name="T56" fmla="*/ 3 w 41"/>
                  <a:gd name="T57" fmla="*/ 5 h 11"/>
                  <a:gd name="T58" fmla="*/ 3 w 41"/>
                  <a:gd name="T59" fmla="*/ 5 h 11"/>
                  <a:gd name="T60" fmla="*/ 6 w 41"/>
                  <a:gd name="T61" fmla="*/ 5 h 11"/>
                  <a:gd name="T62" fmla="*/ 10 w 41"/>
                  <a:gd name="T63" fmla="*/ 5 h 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11"/>
                  <a:gd name="T98" fmla="*/ 41 w 41"/>
                  <a:gd name="T99" fmla="*/ 11 h 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11">
                    <a:moveTo>
                      <a:pt x="20" y="11"/>
                    </a:moveTo>
                    <a:lnTo>
                      <a:pt x="20" y="9"/>
                    </a:lnTo>
                    <a:lnTo>
                      <a:pt x="22" y="9"/>
                    </a:lnTo>
                    <a:lnTo>
                      <a:pt x="27" y="9"/>
                    </a:lnTo>
                    <a:lnTo>
                      <a:pt x="30" y="9"/>
                    </a:lnTo>
                    <a:lnTo>
                      <a:pt x="36" y="9"/>
                    </a:lnTo>
                    <a:lnTo>
                      <a:pt x="36" y="6"/>
                    </a:lnTo>
                    <a:lnTo>
                      <a:pt x="37" y="6"/>
                    </a:lnTo>
                    <a:lnTo>
                      <a:pt x="41" y="6"/>
                    </a:lnTo>
                    <a:lnTo>
                      <a:pt x="37" y="2"/>
                    </a:lnTo>
                    <a:lnTo>
                      <a:pt x="36" y="2"/>
                    </a:lnTo>
                    <a:lnTo>
                      <a:pt x="30" y="0"/>
                    </a:lnTo>
                    <a:lnTo>
                      <a:pt x="27" y="0"/>
                    </a:lnTo>
                    <a:lnTo>
                      <a:pt x="22" y="0"/>
                    </a:lnTo>
                    <a:lnTo>
                      <a:pt x="20" y="0"/>
                    </a:lnTo>
                    <a:lnTo>
                      <a:pt x="15" y="0"/>
                    </a:lnTo>
                    <a:lnTo>
                      <a:pt x="10" y="0"/>
                    </a:lnTo>
                    <a:lnTo>
                      <a:pt x="5" y="0"/>
                    </a:lnTo>
                    <a:lnTo>
                      <a:pt x="5" y="2"/>
                    </a:lnTo>
                    <a:lnTo>
                      <a:pt x="0" y="2"/>
                    </a:lnTo>
                    <a:lnTo>
                      <a:pt x="0" y="6"/>
                    </a:lnTo>
                    <a:lnTo>
                      <a:pt x="5" y="9"/>
                    </a:lnTo>
                    <a:lnTo>
                      <a:pt x="10" y="9"/>
                    </a:lnTo>
                    <a:lnTo>
                      <a:pt x="15" y="9"/>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6" name="Freeform 33"/>
              <p:cNvSpPr>
                <a:spLocks/>
              </p:cNvSpPr>
              <p:nvPr/>
            </p:nvSpPr>
            <p:spPr bwMode="auto">
              <a:xfrm>
                <a:off x="682" y="1088"/>
                <a:ext cx="26" cy="6"/>
              </a:xfrm>
              <a:custGeom>
                <a:avLst/>
                <a:gdLst>
                  <a:gd name="T0" fmla="*/ 13 w 41"/>
                  <a:gd name="T1" fmla="*/ 4 h 10"/>
                  <a:gd name="T2" fmla="*/ 14 w 41"/>
                  <a:gd name="T3" fmla="*/ 4 h 10"/>
                  <a:gd name="T4" fmla="*/ 17 w 41"/>
                  <a:gd name="T5" fmla="*/ 4 h 10"/>
                  <a:gd name="T6" fmla="*/ 19 w 41"/>
                  <a:gd name="T7" fmla="*/ 4 h 10"/>
                  <a:gd name="T8" fmla="*/ 23 w 41"/>
                  <a:gd name="T9" fmla="*/ 3 h 10"/>
                  <a:gd name="T10" fmla="*/ 23 w 41"/>
                  <a:gd name="T11" fmla="*/ 3 h 10"/>
                  <a:gd name="T12" fmla="*/ 23 w 41"/>
                  <a:gd name="T13" fmla="*/ 3 h 10"/>
                  <a:gd name="T14" fmla="*/ 23 w 41"/>
                  <a:gd name="T15" fmla="*/ 3 h 10"/>
                  <a:gd name="T16" fmla="*/ 23 w 41"/>
                  <a:gd name="T17" fmla="*/ 0 h 10"/>
                  <a:gd name="T18" fmla="*/ 23 w 41"/>
                  <a:gd name="T19" fmla="*/ 0 h 10"/>
                  <a:gd name="T20" fmla="*/ 23 w 41"/>
                  <a:gd name="T21" fmla="*/ 0 h 10"/>
                  <a:gd name="T22" fmla="*/ 23 w 41"/>
                  <a:gd name="T23" fmla="*/ 0 h 10"/>
                  <a:gd name="T24" fmla="*/ 19 w 41"/>
                  <a:gd name="T25" fmla="*/ 0 h 10"/>
                  <a:gd name="T26" fmla="*/ 17 w 41"/>
                  <a:gd name="T27" fmla="*/ 0 h 10"/>
                  <a:gd name="T28" fmla="*/ 14 w 41"/>
                  <a:gd name="T29" fmla="*/ 0 h 10"/>
                  <a:gd name="T30" fmla="*/ 13 w 41"/>
                  <a:gd name="T31" fmla="*/ 0 h 10"/>
                  <a:gd name="T32" fmla="*/ 10 w 41"/>
                  <a:gd name="T33" fmla="*/ 0 h 10"/>
                  <a:gd name="T34" fmla="*/ 6 w 41"/>
                  <a:gd name="T35" fmla="*/ 0 h 10"/>
                  <a:gd name="T36" fmla="*/ 3 w 41"/>
                  <a:gd name="T37" fmla="*/ 0 h 10"/>
                  <a:gd name="T38" fmla="*/ 3 w 41"/>
                  <a:gd name="T39" fmla="*/ 0 h 10"/>
                  <a:gd name="T40" fmla="*/ 0 w 41"/>
                  <a:gd name="T41" fmla="*/ 0 h 10"/>
                  <a:gd name="T42" fmla="*/ 0 w 41"/>
                  <a:gd name="T43" fmla="*/ 0 h 10"/>
                  <a:gd name="T44" fmla="*/ 0 w 41"/>
                  <a:gd name="T45" fmla="*/ 0 h 10"/>
                  <a:gd name="T46" fmla="*/ 0 w 41"/>
                  <a:gd name="T47" fmla="*/ 0 h 10"/>
                  <a:gd name="T48" fmla="*/ 0 w 41"/>
                  <a:gd name="T49" fmla="*/ 3 h 10"/>
                  <a:gd name="T50" fmla="*/ 0 w 41"/>
                  <a:gd name="T51" fmla="*/ 3 h 10"/>
                  <a:gd name="T52" fmla="*/ 0 w 41"/>
                  <a:gd name="T53" fmla="*/ 3 h 10"/>
                  <a:gd name="T54" fmla="*/ 0 w 41"/>
                  <a:gd name="T55" fmla="*/ 3 h 10"/>
                  <a:gd name="T56" fmla="*/ 3 w 41"/>
                  <a:gd name="T57" fmla="*/ 4 h 10"/>
                  <a:gd name="T58" fmla="*/ 3 w 41"/>
                  <a:gd name="T59" fmla="*/ 4 h 10"/>
                  <a:gd name="T60" fmla="*/ 6 w 41"/>
                  <a:gd name="T61" fmla="*/ 4 h 10"/>
                  <a:gd name="T62" fmla="*/ 10 w 41"/>
                  <a:gd name="T63" fmla="*/ 4 h 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10"/>
                  <a:gd name="T98" fmla="*/ 41 w 41"/>
                  <a:gd name="T99" fmla="*/ 10 h 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10">
                    <a:moveTo>
                      <a:pt x="20" y="10"/>
                    </a:moveTo>
                    <a:lnTo>
                      <a:pt x="20" y="7"/>
                    </a:lnTo>
                    <a:lnTo>
                      <a:pt x="22" y="7"/>
                    </a:lnTo>
                    <a:lnTo>
                      <a:pt x="27" y="7"/>
                    </a:lnTo>
                    <a:lnTo>
                      <a:pt x="30" y="7"/>
                    </a:lnTo>
                    <a:lnTo>
                      <a:pt x="36" y="7"/>
                    </a:lnTo>
                    <a:lnTo>
                      <a:pt x="36" y="5"/>
                    </a:lnTo>
                    <a:lnTo>
                      <a:pt x="37" y="5"/>
                    </a:lnTo>
                    <a:lnTo>
                      <a:pt x="41" y="5"/>
                    </a:lnTo>
                    <a:lnTo>
                      <a:pt x="37" y="0"/>
                    </a:lnTo>
                    <a:lnTo>
                      <a:pt x="36" y="0"/>
                    </a:lnTo>
                    <a:lnTo>
                      <a:pt x="30" y="0"/>
                    </a:lnTo>
                    <a:lnTo>
                      <a:pt x="27" y="0"/>
                    </a:lnTo>
                    <a:lnTo>
                      <a:pt x="22" y="0"/>
                    </a:lnTo>
                    <a:lnTo>
                      <a:pt x="20" y="0"/>
                    </a:lnTo>
                    <a:lnTo>
                      <a:pt x="15" y="0"/>
                    </a:lnTo>
                    <a:lnTo>
                      <a:pt x="10" y="0"/>
                    </a:lnTo>
                    <a:lnTo>
                      <a:pt x="5" y="0"/>
                    </a:lnTo>
                    <a:lnTo>
                      <a:pt x="0" y="0"/>
                    </a:lnTo>
                    <a:lnTo>
                      <a:pt x="0" y="5"/>
                    </a:lnTo>
                    <a:lnTo>
                      <a:pt x="5" y="7"/>
                    </a:lnTo>
                    <a:lnTo>
                      <a:pt x="10" y="7"/>
                    </a:lnTo>
                    <a:lnTo>
                      <a:pt x="15" y="7"/>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7" name="Freeform 34"/>
              <p:cNvSpPr>
                <a:spLocks/>
              </p:cNvSpPr>
              <p:nvPr/>
            </p:nvSpPr>
            <p:spPr bwMode="auto">
              <a:xfrm>
                <a:off x="685" y="1079"/>
                <a:ext cx="23" cy="4"/>
              </a:xfrm>
              <a:custGeom>
                <a:avLst/>
                <a:gdLst>
                  <a:gd name="T0" fmla="*/ 10 w 36"/>
                  <a:gd name="T1" fmla="*/ 4 h 5"/>
                  <a:gd name="T2" fmla="*/ 10 w 36"/>
                  <a:gd name="T3" fmla="*/ 4 h 5"/>
                  <a:gd name="T4" fmla="*/ 13 w 36"/>
                  <a:gd name="T5" fmla="*/ 4 h 5"/>
                  <a:gd name="T6" fmla="*/ 15 w 36"/>
                  <a:gd name="T7" fmla="*/ 4 h 5"/>
                  <a:gd name="T8" fmla="*/ 19 w 36"/>
                  <a:gd name="T9" fmla="*/ 4 h 5"/>
                  <a:gd name="T10" fmla="*/ 19 w 36"/>
                  <a:gd name="T11" fmla="*/ 4 h 5"/>
                  <a:gd name="T12" fmla="*/ 20 w 36"/>
                  <a:gd name="T13" fmla="*/ 4 h 5"/>
                  <a:gd name="T14" fmla="*/ 20 w 36"/>
                  <a:gd name="T15" fmla="*/ 4 h 5"/>
                  <a:gd name="T16" fmla="*/ 20 w 36"/>
                  <a:gd name="T17" fmla="*/ 0 h 5"/>
                  <a:gd name="T18" fmla="*/ 20 w 36"/>
                  <a:gd name="T19" fmla="*/ 0 h 5"/>
                  <a:gd name="T20" fmla="*/ 19 w 36"/>
                  <a:gd name="T21" fmla="*/ 0 h 5"/>
                  <a:gd name="T22" fmla="*/ 19 w 36"/>
                  <a:gd name="T23" fmla="*/ 0 h 5"/>
                  <a:gd name="T24" fmla="*/ 15 w 36"/>
                  <a:gd name="T25" fmla="*/ 0 h 5"/>
                  <a:gd name="T26" fmla="*/ 13 w 36"/>
                  <a:gd name="T27" fmla="*/ 0 h 5"/>
                  <a:gd name="T28" fmla="*/ 10 w 36"/>
                  <a:gd name="T29" fmla="*/ 0 h 5"/>
                  <a:gd name="T30" fmla="*/ 10 w 36"/>
                  <a:gd name="T31" fmla="*/ 0 h 5"/>
                  <a:gd name="T32" fmla="*/ 6 w 36"/>
                  <a:gd name="T33" fmla="*/ 0 h 5"/>
                  <a:gd name="T34" fmla="*/ 4 w 36"/>
                  <a:gd name="T35" fmla="*/ 0 h 5"/>
                  <a:gd name="T36" fmla="*/ 1 w 36"/>
                  <a:gd name="T37" fmla="*/ 0 h 5"/>
                  <a:gd name="T38" fmla="*/ 1 w 36"/>
                  <a:gd name="T39" fmla="*/ 0 h 5"/>
                  <a:gd name="T40" fmla="*/ 0 w 36"/>
                  <a:gd name="T41" fmla="*/ 0 h 5"/>
                  <a:gd name="T42" fmla="*/ 0 w 36"/>
                  <a:gd name="T43" fmla="*/ 0 h 5"/>
                  <a:gd name="T44" fmla="*/ 0 w 36"/>
                  <a:gd name="T45" fmla="*/ 0 h 5"/>
                  <a:gd name="T46" fmla="*/ 0 w 36"/>
                  <a:gd name="T47" fmla="*/ 0 h 5"/>
                  <a:gd name="T48" fmla="*/ 0 w 36"/>
                  <a:gd name="T49" fmla="*/ 4 h 5"/>
                  <a:gd name="T50" fmla="*/ 0 w 36"/>
                  <a:gd name="T51" fmla="*/ 4 h 5"/>
                  <a:gd name="T52" fmla="*/ 0 w 36"/>
                  <a:gd name="T53" fmla="*/ 4 h 5"/>
                  <a:gd name="T54" fmla="*/ 0 w 36"/>
                  <a:gd name="T55" fmla="*/ 4 h 5"/>
                  <a:gd name="T56" fmla="*/ 1 w 36"/>
                  <a:gd name="T57" fmla="*/ 4 h 5"/>
                  <a:gd name="T58" fmla="*/ 1 w 36"/>
                  <a:gd name="T59" fmla="*/ 4 h 5"/>
                  <a:gd name="T60" fmla="*/ 4 w 36"/>
                  <a:gd name="T61" fmla="*/ 4 h 5"/>
                  <a:gd name="T62" fmla="*/ 6 w 36"/>
                  <a:gd name="T63" fmla="*/ 4 h 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
                  <a:gd name="T97" fmla="*/ 0 h 5"/>
                  <a:gd name="T98" fmla="*/ 36 w 36"/>
                  <a:gd name="T99" fmla="*/ 5 h 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 h="5">
                    <a:moveTo>
                      <a:pt x="15" y="5"/>
                    </a:moveTo>
                    <a:lnTo>
                      <a:pt x="15" y="5"/>
                    </a:lnTo>
                    <a:lnTo>
                      <a:pt x="20" y="5"/>
                    </a:lnTo>
                    <a:lnTo>
                      <a:pt x="24" y="5"/>
                    </a:lnTo>
                    <a:lnTo>
                      <a:pt x="29" y="5"/>
                    </a:lnTo>
                    <a:lnTo>
                      <a:pt x="32" y="5"/>
                    </a:lnTo>
                    <a:lnTo>
                      <a:pt x="36" y="5"/>
                    </a:lnTo>
                    <a:lnTo>
                      <a:pt x="32" y="0"/>
                    </a:lnTo>
                    <a:lnTo>
                      <a:pt x="29" y="0"/>
                    </a:lnTo>
                    <a:lnTo>
                      <a:pt x="24" y="0"/>
                    </a:lnTo>
                    <a:lnTo>
                      <a:pt x="20" y="0"/>
                    </a:lnTo>
                    <a:lnTo>
                      <a:pt x="15" y="0"/>
                    </a:lnTo>
                    <a:lnTo>
                      <a:pt x="10" y="0"/>
                    </a:lnTo>
                    <a:lnTo>
                      <a:pt x="7" y="0"/>
                    </a:lnTo>
                    <a:lnTo>
                      <a:pt x="2" y="0"/>
                    </a:lnTo>
                    <a:lnTo>
                      <a:pt x="0" y="0"/>
                    </a:lnTo>
                    <a:lnTo>
                      <a:pt x="0" y="5"/>
                    </a:lnTo>
                    <a:lnTo>
                      <a:pt x="2" y="5"/>
                    </a:lnTo>
                    <a:lnTo>
                      <a:pt x="7" y="5"/>
                    </a:lnTo>
                    <a:lnTo>
                      <a:pt x="10" y="5"/>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8" name="Freeform 35"/>
              <p:cNvSpPr>
                <a:spLocks/>
              </p:cNvSpPr>
              <p:nvPr/>
            </p:nvSpPr>
            <p:spPr bwMode="auto">
              <a:xfrm>
                <a:off x="663" y="1240"/>
                <a:ext cx="19" cy="13"/>
              </a:xfrm>
              <a:custGeom>
                <a:avLst/>
                <a:gdLst>
                  <a:gd name="T0" fmla="*/ 9 w 31"/>
                  <a:gd name="T1" fmla="*/ 11 h 20"/>
                  <a:gd name="T2" fmla="*/ 9 w 31"/>
                  <a:gd name="T3" fmla="*/ 11 h 20"/>
                  <a:gd name="T4" fmla="*/ 12 w 31"/>
                  <a:gd name="T5" fmla="*/ 10 h 20"/>
                  <a:gd name="T6" fmla="*/ 12 w 31"/>
                  <a:gd name="T7" fmla="*/ 10 h 20"/>
                  <a:gd name="T8" fmla="*/ 15 w 31"/>
                  <a:gd name="T9" fmla="*/ 7 h 20"/>
                  <a:gd name="T10" fmla="*/ 15 w 31"/>
                  <a:gd name="T11" fmla="*/ 7 h 20"/>
                  <a:gd name="T12" fmla="*/ 17 w 31"/>
                  <a:gd name="T13" fmla="*/ 7 h 20"/>
                  <a:gd name="T14" fmla="*/ 17 w 31"/>
                  <a:gd name="T15" fmla="*/ 7 h 20"/>
                  <a:gd name="T16" fmla="*/ 17 w 31"/>
                  <a:gd name="T17" fmla="*/ 3 h 20"/>
                  <a:gd name="T18" fmla="*/ 17 w 31"/>
                  <a:gd name="T19" fmla="*/ 3 h 20"/>
                  <a:gd name="T20" fmla="*/ 15 w 31"/>
                  <a:gd name="T21" fmla="*/ 1 h 20"/>
                  <a:gd name="T22" fmla="*/ 15 w 31"/>
                  <a:gd name="T23" fmla="*/ 1 h 20"/>
                  <a:gd name="T24" fmla="*/ 12 w 31"/>
                  <a:gd name="T25" fmla="*/ 0 h 20"/>
                  <a:gd name="T26" fmla="*/ 12 w 31"/>
                  <a:gd name="T27" fmla="*/ 0 h 20"/>
                  <a:gd name="T28" fmla="*/ 9 w 31"/>
                  <a:gd name="T29" fmla="*/ 0 h 20"/>
                  <a:gd name="T30" fmla="*/ 9 w 31"/>
                  <a:gd name="T31" fmla="*/ 0 h 20"/>
                  <a:gd name="T32" fmla="*/ 6 w 31"/>
                  <a:gd name="T33" fmla="*/ 0 h 20"/>
                  <a:gd name="T34" fmla="*/ 4 w 31"/>
                  <a:gd name="T35" fmla="*/ 0 h 20"/>
                  <a:gd name="T36" fmla="*/ 1 w 31"/>
                  <a:gd name="T37" fmla="*/ 0 h 20"/>
                  <a:gd name="T38" fmla="*/ 1 w 31"/>
                  <a:gd name="T39" fmla="*/ 0 h 20"/>
                  <a:gd name="T40" fmla="*/ 0 w 31"/>
                  <a:gd name="T41" fmla="*/ 1 h 20"/>
                  <a:gd name="T42" fmla="*/ 0 w 31"/>
                  <a:gd name="T43" fmla="*/ 1 h 20"/>
                  <a:gd name="T44" fmla="*/ 0 w 31"/>
                  <a:gd name="T45" fmla="*/ 3 h 20"/>
                  <a:gd name="T46" fmla="*/ 0 w 31"/>
                  <a:gd name="T47" fmla="*/ 3 h 20"/>
                  <a:gd name="T48" fmla="*/ 0 w 31"/>
                  <a:gd name="T49" fmla="*/ 7 h 20"/>
                  <a:gd name="T50" fmla="*/ 0 w 31"/>
                  <a:gd name="T51" fmla="*/ 7 h 20"/>
                  <a:gd name="T52" fmla="*/ 0 w 31"/>
                  <a:gd name="T53" fmla="*/ 7 h 20"/>
                  <a:gd name="T54" fmla="*/ 0 w 31"/>
                  <a:gd name="T55" fmla="*/ 7 h 20"/>
                  <a:gd name="T56" fmla="*/ 1 w 31"/>
                  <a:gd name="T57" fmla="*/ 10 h 20"/>
                  <a:gd name="T58" fmla="*/ 1 w 31"/>
                  <a:gd name="T59" fmla="*/ 10 h 20"/>
                  <a:gd name="T60" fmla="*/ 4 w 31"/>
                  <a:gd name="T61" fmla="*/ 11 h 20"/>
                  <a:gd name="T62" fmla="*/ 6 w 31"/>
                  <a:gd name="T63" fmla="*/ 11 h 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20"/>
                  <a:gd name="T98" fmla="*/ 31 w 31"/>
                  <a:gd name="T99" fmla="*/ 20 h 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20">
                    <a:moveTo>
                      <a:pt x="15" y="20"/>
                    </a:moveTo>
                    <a:lnTo>
                      <a:pt x="15" y="17"/>
                    </a:lnTo>
                    <a:lnTo>
                      <a:pt x="19" y="17"/>
                    </a:lnTo>
                    <a:lnTo>
                      <a:pt x="19" y="15"/>
                    </a:lnTo>
                    <a:lnTo>
                      <a:pt x="24" y="15"/>
                    </a:lnTo>
                    <a:lnTo>
                      <a:pt x="24" y="10"/>
                    </a:lnTo>
                    <a:lnTo>
                      <a:pt x="27" y="10"/>
                    </a:lnTo>
                    <a:lnTo>
                      <a:pt x="31" y="10"/>
                    </a:lnTo>
                    <a:lnTo>
                      <a:pt x="27" y="5"/>
                    </a:lnTo>
                    <a:lnTo>
                      <a:pt x="24" y="2"/>
                    </a:lnTo>
                    <a:lnTo>
                      <a:pt x="19" y="0"/>
                    </a:lnTo>
                    <a:lnTo>
                      <a:pt x="15" y="0"/>
                    </a:lnTo>
                    <a:lnTo>
                      <a:pt x="10" y="0"/>
                    </a:lnTo>
                    <a:lnTo>
                      <a:pt x="7" y="0"/>
                    </a:lnTo>
                    <a:lnTo>
                      <a:pt x="2" y="0"/>
                    </a:lnTo>
                    <a:lnTo>
                      <a:pt x="2" y="2"/>
                    </a:lnTo>
                    <a:lnTo>
                      <a:pt x="0" y="2"/>
                    </a:lnTo>
                    <a:lnTo>
                      <a:pt x="0" y="5"/>
                    </a:lnTo>
                    <a:lnTo>
                      <a:pt x="0" y="10"/>
                    </a:lnTo>
                    <a:lnTo>
                      <a:pt x="2" y="15"/>
                    </a:lnTo>
                    <a:lnTo>
                      <a:pt x="7" y="17"/>
                    </a:lnTo>
                    <a:lnTo>
                      <a:pt x="10" y="17"/>
                    </a:lnTo>
                    <a:lnTo>
                      <a:pt x="15"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9" name="Freeform 36"/>
              <p:cNvSpPr>
                <a:spLocks/>
              </p:cNvSpPr>
              <p:nvPr/>
            </p:nvSpPr>
            <p:spPr bwMode="auto">
              <a:xfrm>
                <a:off x="663" y="1280"/>
                <a:ext cx="19" cy="13"/>
              </a:xfrm>
              <a:custGeom>
                <a:avLst/>
                <a:gdLst>
                  <a:gd name="T0" fmla="*/ 9 w 31"/>
                  <a:gd name="T1" fmla="*/ 11 h 20"/>
                  <a:gd name="T2" fmla="*/ 9 w 31"/>
                  <a:gd name="T3" fmla="*/ 11 h 20"/>
                  <a:gd name="T4" fmla="*/ 12 w 31"/>
                  <a:gd name="T5" fmla="*/ 10 h 20"/>
                  <a:gd name="T6" fmla="*/ 12 w 31"/>
                  <a:gd name="T7" fmla="*/ 10 h 20"/>
                  <a:gd name="T8" fmla="*/ 15 w 31"/>
                  <a:gd name="T9" fmla="*/ 7 h 20"/>
                  <a:gd name="T10" fmla="*/ 15 w 31"/>
                  <a:gd name="T11" fmla="*/ 7 h 20"/>
                  <a:gd name="T12" fmla="*/ 17 w 31"/>
                  <a:gd name="T13" fmla="*/ 7 h 20"/>
                  <a:gd name="T14" fmla="*/ 17 w 31"/>
                  <a:gd name="T15" fmla="*/ 7 h 20"/>
                  <a:gd name="T16" fmla="*/ 17 w 31"/>
                  <a:gd name="T17" fmla="*/ 3 h 20"/>
                  <a:gd name="T18" fmla="*/ 17 w 31"/>
                  <a:gd name="T19" fmla="*/ 3 h 20"/>
                  <a:gd name="T20" fmla="*/ 15 w 31"/>
                  <a:gd name="T21" fmla="*/ 1 h 20"/>
                  <a:gd name="T22" fmla="*/ 15 w 31"/>
                  <a:gd name="T23" fmla="*/ 1 h 20"/>
                  <a:gd name="T24" fmla="*/ 12 w 31"/>
                  <a:gd name="T25" fmla="*/ 0 h 20"/>
                  <a:gd name="T26" fmla="*/ 12 w 31"/>
                  <a:gd name="T27" fmla="*/ 0 h 20"/>
                  <a:gd name="T28" fmla="*/ 9 w 31"/>
                  <a:gd name="T29" fmla="*/ 0 h 20"/>
                  <a:gd name="T30" fmla="*/ 9 w 31"/>
                  <a:gd name="T31" fmla="*/ 0 h 20"/>
                  <a:gd name="T32" fmla="*/ 6 w 31"/>
                  <a:gd name="T33" fmla="*/ 0 h 20"/>
                  <a:gd name="T34" fmla="*/ 4 w 31"/>
                  <a:gd name="T35" fmla="*/ 0 h 20"/>
                  <a:gd name="T36" fmla="*/ 1 w 31"/>
                  <a:gd name="T37" fmla="*/ 0 h 20"/>
                  <a:gd name="T38" fmla="*/ 1 w 31"/>
                  <a:gd name="T39" fmla="*/ 0 h 20"/>
                  <a:gd name="T40" fmla="*/ 0 w 31"/>
                  <a:gd name="T41" fmla="*/ 1 h 20"/>
                  <a:gd name="T42" fmla="*/ 0 w 31"/>
                  <a:gd name="T43" fmla="*/ 1 h 20"/>
                  <a:gd name="T44" fmla="*/ 0 w 31"/>
                  <a:gd name="T45" fmla="*/ 3 h 20"/>
                  <a:gd name="T46" fmla="*/ 0 w 31"/>
                  <a:gd name="T47" fmla="*/ 3 h 20"/>
                  <a:gd name="T48" fmla="*/ 0 w 31"/>
                  <a:gd name="T49" fmla="*/ 7 h 20"/>
                  <a:gd name="T50" fmla="*/ 0 w 31"/>
                  <a:gd name="T51" fmla="*/ 7 h 20"/>
                  <a:gd name="T52" fmla="*/ 0 w 31"/>
                  <a:gd name="T53" fmla="*/ 7 h 20"/>
                  <a:gd name="T54" fmla="*/ 0 w 31"/>
                  <a:gd name="T55" fmla="*/ 7 h 20"/>
                  <a:gd name="T56" fmla="*/ 1 w 31"/>
                  <a:gd name="T57" fmla="*/ 10 h 20"/>
                  <a:gd name="T58" fmla="*/ 1 w 31"/>
                  <a:gd name="T59" fmla="*/ 10 h 20"/>
                  <a:gd name="T60" fmla="*/ 4 w 31"/>
                  <a:gd name="T61" fmla="*/ 11 h 20"/>
                  <a:gd name="T62" fmla="*/ 6 w 31"/>
                  <a:gd name="T63" fmla="*/ 11 h 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20"/>
                  <a:gd name="T98" fmla="*/ 31 w 31"/>
                  <a:gd name="T99" fmla="*/ 20 h 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20">
                    <a:moveTo>
                      <a:pt x="15" y="20"/>
                    </a:moveTo>
                    <a:lnTo>
                      <a:pt x="15" y="17"/>
                    </a:lnTo>
                    <a:lnTo>
                      <a:pt x="19" y="17"/>
                    </a:lnTo>
                    <a:lnTo>
                      <a:pt x="19" y="15"/>
                    </a:lnTo>
                    <a:lnTo>
                      <a:pt x="24" y="15"/>
                    </a:lnTo>
                    <a:lnTo>
                      <a:pt x="24" y="10"/>
                    </a:lnTo>
                    <a:lnTo>
                      <a:pt x="27" y="10"/>
                    </a:lnTo>
                    <a:lnTo>
                      <a:pt x="31" y="10"/>
                    </a:lnTo>
                    <a:lnTo>
                      <a:pt x="27" y="5"/>
                    </a:lnTo>
                    <a:lnTo>
                      <a:pt x="24" y="2"/>
                    </a:lnTo>
                    <a:lnTo>
                      <a:pt x="19" y="0"/>
                    </a:lnTo>
                    <a:lnTo>
                      <a:pt x="15" y="0"/>
                    </a:lnTo>
                    <a:lnTo>
                      <a:pt x="10" y="0"/>
                    </a:lnTo>
                    <a:lnTo>
                      <a:pt x="7" y="0"/>
                    </a:lnTo>
                    <a:lnTo>
                      <a:pt x="2" y="0"/>
                    </a:lnTo>
                    <a:lnTo>
                      <a:pt x="2" y="2"/>
                    </a:lnTo>
                    <a:lnTo>
                      <a:pt x="0" y="2"/>
                    </a:lnTo>
                    <a:lnTo>
                      <a:pt x="0" y="5"/>
                    </a:lnTo>
                    <a:lnTo>
                      <a:pt x="0" y="10"/>
                    </a:lnTo>
                    <a:lnTo>
                      <a:pt x="2" y="15"/>
                    </a:lnTo>
                    <a:lnTo>
                      <a:pt x="7" y="17"/>
                    </a:lnTo>
                    <a:lnTo>
                      <a:pt x="10" y="17"/>
                    </a:lnTo>
                    <a:lnTo>
                      <a:pt x="15"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0" name="Freeform 37"/>
              <p:cNvSpPr>
                <a:spLocks/>
              </p:cNvSpPr>
              <p:nvPr/>
            </p:nvSpPr>
            <p:spPr bwMode="auto">
              <a:xfrm>
                <a:off x="592" y="1299"/>
                <a:ext cx="90" cy="21"/>
              </a:xfrm>
              <a:custGeom>
                <a:avLst/>
                <a:gdLst>
                  <a:gd name="T0" fmla="*/ 0 w 140"/>
                  <a:gd name="T1" fmla="*/ 15 h 35"/>
                  <a:gd name="T2" fmla="*/ 90 w 140"/>
                  <a:gd name="T3" fmla="*/ 0 h 35"/>
                  <a:gd name="T4" fmla="*/ 14 w 140"/>
                  <a:gd name="T5" fmla="*/ 21 h 35"/>
                  <a:gd name="T6" fmla="*/ 0 w 140"/>
                  <a:gd name="T7" fmla="*/ 15 h 35"/>
                  <a:gd name="T8" fmla="*/ 0 w 140"/>
                  <a:gd name="T9" fmla="*/ 15 h 35"/>
                  <a:gd name="T10" fmla="*/ 0 60000 65536"/>
                  <a:gd name="T11" fmla="*/ 0 60000 65536"/>
                  <a:gd name="T12" fmla="*/ 0 60000 65536"/>
                  <a:gd name="T13" fmla="*/ 0 60000 65536"/>
                  <a:gd name="T14" fmla="*/ 0 60000 65536"/>
                  <a:gd name="T15" fmla="*/ 0 w 140"/>
                  <a:gd name="T16" fmla="*/ 0 h 35"/>
                  <a:gd name="T17" fmla="*/ 140 w 140"/>
                  <a:gd name="T18" fmla="*/ 35 h 35"/>
                </a:gdLst>
                <a:ahLst/>
                <a:cxnLst>
                  <a:cxn ang="T10">
                    <a:pos x="T0" y="T1"/>
                  </a:cxn>
                  <a:cxn ang="T11">
                    <a:pos x="T2" y="T3"/>
                  </a:cxn>
                  <a:cxn ang="T12">
                    <a:pos x="T4" y="T5"/>
                  </a:cxn>
                  <a:cxn ang="T13">
                    <a:pos x="T6" y="T7"/>
                  </a:cxn>
                  <a:cxn ang="T14">
                    <a:pos x="T8" y="T9"/>
                  </a:cxn>
                </a:cxnLst>
                <a:rect l="T15" t="T16" r="T17" b="T18"/>
                <a:pathLst>
                  <a:path w="140" h="35">
                    <a:moveTo>
                      <a:pt x="0" y="25"/>
                    </a:moveTo>
                    <a:lnTo>
                      <a:pt x="140" y="0"/>
                    </a:lnTo>
                    <a:lnTo>
                      <a:pt x="21" y="35"/>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1" name="Freeform 38"/>
              <p:cNvSpPr>
                <a:spLocks/>
              </p:cNvSpPr>
              <p:nvPr/>
            </p:nvSpPr>
            <p:spPr bwMode="auto">
              <a:xfrm>
                <a:off x="655" y="1161"/>
                <a:ext cx="15" cy="10"/>
              </a:xfrm>
              <a:custGeom>
                <a:avLst/>
                <a:gdLst>
                  <a:gd name="T0" fmla="*/ 0 w 22"/>
                  <a:gd name="T1" fmla="*/ 10 h 16"/>
                  <a:gd name="T2" fmla="*/ 0 w 22"/>
                  <a:gd name="T3" fmla="*/ 8 h 16"/>
                  <a:gd name="T4" fmla="*/ 0 w 22"/>
                  <a:gd name="T5" fmla="*/ 8 h 16"/>
                  <a:gd name="T6" fmla="*/ 0 w 22"/>
                  <a:gd name="T7" fmla="*/ 8 h 16"/>
                  <a:gd name="T8" fmla="*/ 0 w 22"/>
                  <a:gd name="T9" fmla="*/ 8 h 16"/>
                  <a:gd name="T10" fmla="*/ 0 w 22"/>
                  <a:gd name="T11" fmla="*/ 4 h 16"/>
                  <a:gd name="T12" fmla="*/ 0 w 22"/>
                  <a:gd name="T13" fmla="*/ 4 h 16"/>
                  <a:gd name="T14" fmla="*/ 0 w 22"/>
                  <a:gd name="T15" fmla="*/ 4 h 16"/>
                  <a:gd name="T16" fmla="*/ 2 w 22"/>
                  <a:gd name="T17" fmla="*/ 4 h 16"/>
                  <a:gd name="T18" fmla="*/ 2 w 22"/>
                  <a:gd name="T19" fmla="*/ 1 h 16"/>
                  <a:gd name="T20" fmla="*/ 2 w 22"/>
                  <a:gd name="T21" fmla="*/ 1 h 16"/>
                  <a:gd name="T22" fmla="*/ 2 w 22"/>
                  <a:gd name="T23" fmla="*/ 1 h 16"/>
                  <a:gd name="T24" fmla="*/ 5 w 22"/>
                  <a:gd name="T25" fmla="*/ 1 h 16"/>
                  <a:gd name="T26" fmla="*/ 5 w 22"/>
                  <a:gd name="T27" fmla="*/ 0 h 16"/>
                  <a:gd name="T28" fmla="*/ 10 w 22"/>
                  <a:gd name="T29" fmla="*/ 0 h 16"/>
                  <a:gd name="T30" fmla="*/ 10 w 22"/>
                  <a:gd name="T31" fmla="*/ 0 h 16"/>
                  <a:gd name="T32" fmla="*/ 14 w 22"/>
                  <a:gd name="T33" fmla="*/ 0 h 16"/>
                  <a:gd name="T34" fmla="*/ 14 w 22"/>
                  <a:gd name="T35" fmla="*/ 0 h 16"/>
                  <a:gd name="T36" fmla="*/ 15 w 22"/>
                  <a:gd name="T37" fmla="*/ 0 h 16"/>
                  <a:gd name="T38" fmla="*/ 15 w 22"/>
                  <a:gd name="T39" fmla="*/ 0 h 16"/>
                  <a:gd name="T40" fmla="*/ 15 w 22"/>
                  <a:gd name="T41" fmla="*/ 0 h 16"/>
                  <a:gd name="T42" fmla="*/ 13 w 22"/>
                  <a:gd name="T43" fmla="*/ 0 h 16"/>
                  <a:gd name="T44" fmla="*/ 13 w 22"/>
                  <a:gd name="T45" fmla="*/ 0 h 16"/>
                  <a:gd name="T46" fmla="*/ 12 w 22"/>
                  <a:gd name="T47" fmla="*/ 0 h 16"/>
                  <a:gd name="T48" fmla="*/ 12 w 22"/>
                  <a:gd name="T49" fmla="*/ 4 h 16"/>
                  <a:gd name="T50" fmla="*/ 8 w 22"/>
                  <a:gd name="T51" fmla="*/ 4 h 16"/>
                  <a:gd name="T52" fmla="*/ 7 w 22"/>
                  <a:gd name="T53" fmla="*/ 4 h 16"/>
                  <a:gd name="T54" fmla="*/ 3 w 22"/>
                  <a:gd name="T55" fmla="*/ 4 h 16"/>
                  <a:gd name="T56" fmla="*/ 3 w 22"/>
                  <a:gd name="T57" fmla="*/ 7 h 16"/>
                  <a:gd name="T58" fmla="*/ 0 w 22"/>
                  <a:gd name="T59" fmla="*/ 7 h 16"/>
                  <a:gd name="T60" fmla="*/ 0 w 22"/>
                  <a:gd name="T61" fmla="*/ 7 h 16"/>
                  <a:gd name="T62" fmla="*/ 0 w 22"/>
                  <a:gd name="T63" fmla="*/ 7 h 16"/>
                  <a:gd name="T64" fmla="*/ 0 w 22"/>
                  <a:gd name="T65" fmla="*/ 10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16"/>
                  <a:gd name="T101" fmla="*/ 22 w 22"/>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16">
                    <a:moveTo>
                      <a:pt x="0" y="16"/>
                    </a:moveTo>
                    <a:lnTo>
                      <a:pt x="0" y="12"/>
                    </a:lnTo>
                    <a:lnTo>
                      <a:pt x="0" y="7"/>
                    </a:lnTo>
                    <a:lnTo>
                      <a:pt x="3" y="7"/>
                    </a:lnTo>
                    <a:lnTo>
                      <a:pt x="3" y="2"/>
                    </a:lnTo>
                    <a:lnTo>
                      <a:pt x="8" y="2"/>
                    </a:lnTo>
                    <a:lnTo>
                      <a:pt x="8" y="0"/>
                    </a:lnTo>
                    <a:lnTo>
                      <a:pt x="14" y="0"/>
                    </a:lnTo>
                    <a:lnTo>
                      <a:pt x="15" y="0"/>
                    </a:lnTo>
                    <a:lnTo>
                      <a:pt x="20" y="0"/>
                    </a:lnTo>
                    <a:lnTo>
                      <a:pt x="22" y="0"/>
                    </a:lnTo>
                    <a:lnTo>
                      <a:pt x="19" y="0"/>
                    </a:lnTo>
                    <a:lnTo>
                      <a:pt x="17" y="0"/>
                    </a:lnTo>
                    <a:lnTo>
                      <a:pt x="17" y="6"/>
                    </a:lnTo>
                    <a:lnTo>
                      <a:pt x="12" y="6"/>
                    </a:lnTo>
                    <a:lnTo>
                      <a:pt x="10" y="6"/>
                    </a:lnTo>
                    <a:lnTo>
                      <a:pt x="5" y="6"/>
                    </a:lnTo>
                    <a:lnTo>
                      <a:pt x="5" y="11"/>
                    </a:lnTo>
                    <a:lnTo>
                      <a:pt x="0" y="11"/>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2" name="Freeform 39"/>
              <p:cNvSpPr>
                <a:spLocks/>
              </p:cNvSpPr>
              <p:nvPr/>
            </p:nvSpPr>
            <p:spPr bwMode="auto">
              <a:xfrm>
                <a:off x="665" y="1153"/>
                <a:ext cx="22" cy="6"/>
              </a:xfrm>
              <a:custGeom>
                <a:avLst/>
                <a:gdLst>
                  <a:gd name="T0" fmla="*/ 0 w 34"/>
                  <a:gd name="T1" fmla="*/ 6 h 10"/>
                  <a:gd name="T2" fmla="*/ 0 w 34"/>
                  <a:gd name="T3" fmla="*/ 4 h 10"/>
                  <a:gd name="T4" fmla="*/ 0 w 34"/>
                  <a:gd name="T5" fmla="*/ 4 h 10"/>
                  <a:gd name="T6" fmla="*/ 0 w 34"/>
                  <a:gd name="T7" fmla="*/ 4 h 10"/>
                  <a:gd name="T8" fmla="*/ 0 w 34"/>
                  <a:gd name="T9" fmla="*/ 4 h 10"/>
                  <a:gd name="T10" fmla="*/ 0 w 34"/>
                  <a:gd name="T11" fmla="*/ 2 h 10"/>
                  <a:gd name="T12" fmla="*/ 1 w 34"/>
                  <a:gd name="T13" fmla="*/ 2 h 10"/>
                  <a:gd name="T14" fmla="*/ 1 w 34"/>
                  <a:gd name="T15" fmla="*/ 2 h 10"/>
                  <a:gd name="T16" fmla="*/ 5 w 34"/>
                  <a:gd name="T17" fmla="*/ 2 h 10"/>
                  <a:gd name="T18" fmla="*/ 5 w 34"/>
                  <a:gd name="T19" fmla="*/ 0 h 10"/>
                  <a:gd name="T20" fmla="*/ 6 w 34"/>
                  <a:gd name="T21" fmla="*/ 0 h 10"/>
                  <a:gd name="T22" fmla="*/ 6 w 34"/>
                  <a:gd name="T23" fmla="*/ 0 h 10"/>
                  <a:gd name="T24" fmla="*/ 10 w 34"/>
                  <a:gd name="T25" fmla="*/ 0 h 10"/>
                  <a:gd name="T26" fmla="*/ 10 w 34"/>
                  <a:gd name="T27" fmla="*/ 0 h 10"/>
                  <a:gd name="T28" fmla="*/ 14 w 34"/>
                  <a:gd name="T29" fmla="*/ 0 h 10"/>
                  <a:gd name="T30" fmla="*/ 17 w 34"/>
                  <a:gd name="T31" fmla="*/ 0 h 10"/>
                  <a:gd name="T32" fmla="*/ 20 w 34"/>
                  <a:gd name="T33" fmla="*/ 0 h 10"/>
                  <a:gd name="T34" fmla="*/ 20 w 34"/>
                  <a:gd name="T35" fmla="*/ 0 h 10"/>
                  <a:gd name="T36" fmla="*/ 22 w 34"/>
                  <a:gd name="T37" fmla="*/ 0 h 10"/>
                  <a:gd name="T38" fmla="*/ 22 w 34"/>
                  <a:gd name="T39" fmla="*/ 0 h 10"/>
                  <a:gd name="T40" fmla="*/ 22 w 34"/>
                  <a:gd name="T41" fmla="*/ 0 h 10"/>
                  <a:gd name="T42" fmla="*/ 19 w 34"/>
                  <a:gd name="T43" fmla="*/ 0 h 10"/>
                  <a:gd name="T44" fmla="*/ 19 w 34"/>
                  <a:gd name="T45" fmla="*/ 0 h 10"/>
                  <a:gd name="T46" fmla="*/ 16 w 34"/>
                  <a:gd name="T47" fmla="*/ 0 h 10"/>
                  <a:gd name="T48" fmla="*/ 16 w 34"/>
                  <a:gd name="T49" fmla="*/ 2 h 10"/>
                  <a:gd name="T50" fmla="*/ 12 w 34"/>
                  <a:gd name="T51" fmla="*/ 2 h 10"/>
                  <a:gd name="T52" fmla="*/ 9 w 34"/>
                  <a:gd name="T53" fmla="*/ 2 h 10"/>
                  <a:gd name="T54" fmla="*/ 6 w 34"/>
                  <a:gd name="T55" fmla="*/ 2 h 10"/>
                  <a:gd name="T56" fmla="*/ 5 w 34"/>
                  <a:gd name="T57" fmla="*/ 4 h 10"/>
                  <a:gd name="T58" fmla="*/ 1 w 34"/>
                  <a:gd name="T59" fmla="*/ 4 h 10"/>
                  <a:gd name="T60" fmla="*/ 1 w 34"/>
                  <a:gd name="T61" fmla="*/ 4 h 10"/>
                  <a:gd name="T62" fmla="*/ 0 w 34"/>
                  <a:gd name="T63" fmla="*/ 4 h 10"/>
                  <a:gd name="T64" fmla="*/ 0 w 34"/>
                  <a:gd name="T65" fmla="*/ 6 h 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10"/>
                  <a:gd name="T101" fmla="*/ 34 w 34"/>
                  <a:gd name="T102" fmla="*/ 10 h 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10">
                    <a:moveTo>
                      <a:pt x="0" y="10"/>
                    </a:moveTo>
                    <a:lnTo>
                      <a:pt x="0" y="7"/>
                    </a:lnTo>
                    <a:lnTo>
                      <a:pt x="0" y="4"/>
                    </a:lnTo>
                    <a:lnTo>
                      <a:pt x="2" y="4"/>
                    </a:lnTo>
                    <a:lnTo>
                      <a:pt x="7" y="4"/>
                    </a:lnTo>
                    <a:lnTo>
                      <a:pt x="7" y="0"/>
                    </a:lnTo>
                    <a:lnTo>
                      <a:pt x="10" y="0"/>
                    </a:lnTo>
                    <a:lnTo>
                      <a:pt x="16" y="0"/>
                    </a:lnTo>
                    <a:lnTo>
                      <a:pt x="21" y="0"/>
                    </a:lnTo>
                    <a:lnTo>
                      <a:pt x="26" y="0"/>
                    </a:lnTo>
                    <a:lnTo>
                      <a:pt x="31" y="0"/>
                    </a:lnTo>
                    <a:lnTo>
                      <a:pt x="34" y="0"/>
                    </a:lnTo>
                    <a:lnTo>
                      <a:pt x="29" y="0"/>
                    </a:lnTo>
                    <a:lnTo>
                      <a:pt x="24" y="0"/>
                    </a:lnTo>
                    <a:lnTo>
                      <a:pt x="24" y="4"/>
                    </a:lnTo>
                    <a:lnTo>
                      <a:pt x="19" y="4"/>
                    </a:lnTo>
                    <a:lnTo>
                      <a:pt x="14" y="4"/>
                    </a:lnTo>
                    <a:lnTo>
                      <a:pt x="9" y="4"/>
                    </a:lnTo>
                    <a:lnTo>
                      <a:pt x="7" y="7"/>
                    </a:lnTo>
                    <a:lnTo>
                      <a:pt x="2" y="7"/>
                    </a:lnTo>
                    <a:lnTo>
                      <a:pt x="0" y="7"/>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3" name="Freeform 40"/>
              <p:cNvSpPr>
                <a:spLocks/>
              </p:cNvSpPr>
              <p:nvPr/>
            </p:nvSpPr>
            <p:spPr bwMode="auto">
              <a:xfrm>
                <a:off x="688" y="1132"/>
                <a:ext cx="7" cy="6"/>
              </a:xfrm>
              <a:custGeom>
                <a:avLst/>
                <a:gdLst>
                  <a:gd name="T0" fmla="*/ 4 w 10"/>
                  <a:gd name="T1" fmla="*/ 5 h 11"/>
                  <a:gd name="T2" fmla="*/ 4 w 10"/>
                  <a:gd name="T3" fmla="*/ 5 h 11"/>
                  <a:gd name="T4" fmla="*/ 4 w 10"/>
                  <a:gd name="T5" fmla="*/ 5 h 11"/>
                  <a:gd name="T6" fmla="*/ 4 w 10"/>
                  <a:gd name="T7" fmla="*/ 5 h 11"/>
                  <a:gd name="T8" fmla="*/ 5 w 10"/>
                  <a:gd name="T9" fmla="*/ 3 h 11"/>
                  <a:gd name="T10" fmla="*/ 5 w 10"/>
                  <a:gd name="T11" fmla="*/ 3 h 11"/>
                  <a:gd name="T12" fmla="*/ 5 w 10"/>
                  <a:gd name="T13" fmla="*/ 3 h 11"/>
                  <a:gd name="T14" fmla="*/ 5 w 10"/>
                  <a:gd name="T15" fmla="*/ 3 h 11"/>
                  <a:gd name="T16" fmla="*/ 5 w 10"/>
                  <a:gd name="T17" fmla="*/ 1 h 11"/>
                  <a:gd name="T18" fmla="*/ 5 w 10"/>
                  <a:gd name="T19" fmla="*/ 1 h 11"/>
                  <a:gd name="T20" fmla="*/ 5 w 10"/>
                  <a:gd name="T21" fmla="*/ 1 h 11"/>
                  <a:gd name="T22" fmla="*/ 5 w 10"/>
                  <a:gd name="T23" fmla="*/ 1 h 11"/>
                  <a:gd name="T24" fmla="*/ 4 w 10"/>
                  <a:gd name="T25" fmla="*/ 0 h 11"/>
                  <a:gd name="T26" fmla="*/ 4 w 10"/>
                  <a:gd name="T27" fmla="*/ 0 h 11"/>
                  <a:gd name="T28" fmla="*/ 4 w 10"/>
                  <a:gd name="T29" fmla="*/ 0 h 11"/>
                  <a:gd name="T30" fmla="*/ 4 w 10"/>
                  <a:gd name="T31" fmla="*/ 0 h 11"/>
                  <a:gd name="T32" fmla="*/ 1 w 10"/>
                  <a:gd name="T33" fmla="*/ 0 h 11"/>
                  <a:gd name="T34" fmla="*/ 1 w 10"/>
                  <a:gd name="T35" fmla="*/ 0 h 11"/>
                  <a:gd name="T36" fmla="*/ 1 w 10"/>
                  <a:gd name="T37" fmla="*/ 0 h 11"/>
                  <a:gd name="T38" fmla="*/ 1 w 10"/>
                  <a:gd name="T39" fmla="*/ 0 h 11"/>
                  <a:gd name="T40" fmla="*/ 0 w 10"/>
                  <a:gd name="T41" fmla="*/ 1 h 11"/>
                  <a:gd name="T42" fmla="*/ 0 w 10"/>
                  <a:gd name="T43" fmla="*/ 1 h 11"/>
                  <a:gd name="T44" fmla="*/ 0 w 10"/>
                  <a:gd name="T45" fmla="*/ 1 h 11"/>
                  <a:gd name="T46" fmla="*/ 0 w 10"/>
                  <a:gd name="T47" fmla="*/ 1 h 11"/>
                  <a:gd name="T48" fmla="*/ 0 w 10"/>
                  <a:gd name="T49" fmla="*/ 3 h 11"/>
                  <a:gd name="T50" fmla="*/ 0 w 10"/>
                  <a:gd name="T51" fmla="*/ 3 h 11"/>
                  <a:gd name="T52" fmla="*/ 0 w 10"/>
                  <a:gd name="T53" fmla="*/ 3 h 11"/>
                  <a:gd name="T54" fmla="*/ 0 w 10"/>
                  <a:gd name="T55" fmla="*/ 3 h 11"/>
                  <a:gd name="T56" fmla="*/ 1 w 10"/>
                  <a:gd name="T57" fmla="*/ 5 h 11"/>
                  <a:gd name="T58" fmla="*/ 1 w 10"/>
                  <a:gd name="T59" fmla="*/ 5 h 11"/>
                  <a:gd name="T60" fmla="*/ 1 w 10"/>
                  <a:gd name="T61" fmla="*/ 5 h 11"/>
                  <a:gd name="T62" fmla="*/ 1 w 10"/>
                  <a:gd name="T63" fmla="*/ 5 h 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
                  <a:gd name="T97" fmla="*/ 0 h 11"/>
                  <a:gd name="T98" fmla="*/ 10 w 10"/>
                  <a:gd name="T99" fmla="*/ 11 h 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 h="11">
                    <a:moveTo>
                      <a:pt x="5" y="11"/>
                    </a:moveTo>
                    <a:lnTo>
                      <a:pt x="5" y="9"/>
                    </a:lnTo>
                    <a:lnTo>
                      <a:pt x="7" y="9"/>
                    </a:lnTo>
                    <a:lnTo>
                      <a:pt x="7" y="6"/>
                    </a:lnTo>
                    <a:lnTo>
                      <a:pt x="10" y="6"/>
                    </a:lnTo>
                    <a:lnTo>
                      <a:pt x="7" y="2"/>
                    </a:lnTo>
                    <a:lnTo>
                      <a:pt x="5" y="0"/>
                    </a:lnTo>
                    <a:lnTo>
                      <a:pt x="2" y="0"/>
                    </a:lnTo>
                    <a:lnTo>
                      <a:pt x="2" y="2"/>
                    </a:lnTo>
                    <a:lnTo>
                      <a:pt x="0" y="2"/>
                    </a:lnTo>
                    <a:lnTo>
                      <a:pt x="0" y="6"/>
                    </a:lnTo>
                    <a:lnTo>
                      <a:pt x="2" y="9"/>
                    </a:lnTo>
                    <a:lnTo>
                      <a:pt x="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4" name="Freeform 41"/>
              <p:cNvSpPr>
                <a:spLocks/>
              </p:cNvSpPr>
              <p:nvPr/>
            </p:nvSpPr>
            <p:spPr bwMode="auto">
              <a:xfrm>
                <a:off x="582" y="1448"/>
                <a:ext cx="228" cy="799"/>
              </a:xfrm>
              <a:custGeom>
                <a:avLst/>
                <a:gdLst>
                  <a:gd name="T0" fmla="*/ 211 w 356"/>
                  <a:gd name="T1" fmla="*/ 797 h 1360"/>
                  <a:gd name="T2" fmla="*/ 213 w 356"/>
                  <a:gd name="T3" fmla="*/ 797 h 1360"/>
                  <a:gd name="T4" fmla="*/ 217 w 356"/>
                  <a:gd name="T5" fmla="*/ 794 h 1360"/>
                  <a:gd name="T6" fmla="*/ 219 w 356"/>
                  <a:gd name="T7" fmla="*/ 794 h 1360"/>
                  <a:gd name="T8" fmla="*/ 222 w 356"/>
                  <a:gd name="T9" fmla="*/ 791 h 1360"/>
                  <a:gd name="T10" fmla="*/ 222 w 356"/>
                  <a:gd name="T11" fmla="*/ 789 h 1360"/>
                  <a:gd name="T12" fmla="*/ 225 w 356"/>
                  <a:gd name="T13" fmla="*/ 786 h 1360"/>
                  <a:gd name="T14" fmla="*/ 225 w 356"/>
                  <a:gd name="T15" fmla="*/ 784 h 1360"/>
                  <a:gd name="T16" fmla="*/ 228 w 356"/>
                  <a:gd name="T17" fmla="*/ 15 h 1360"/>
                  <a:gd name="T18" fmla="*/ 225 w 356"/>
                  <a:gd name="T19" fmla="*/ 11 h 1360"/>
                  <a:gd name="T20" fmla="*/ 225 w 356"/>
                  <a:gd name="T21" fmla="*/ 8 h 1360"/>
                  <a:gd name="T22" fmla="*/ 222 w 356"/>
                  <a:gd name="T23" fmla="*/ 5 h 1360"/>
                  <a:gd name="T24" fmla="*/ 222 w 356"/>
                  <a:gd name="T25" fmla="*/ 3 h 1360"/>
                  <a:gd name="T26" fmla="*/ 219 w 356"/>
                  <a:gd name="T27" fmla="*/ 0 h 1360"/>
                  <a:gd name="T28" fmla="*/ 217 w 356"/>
                  <a:gd name="T29" fmla="*/ 0 h 1360"/>
                  <a:gd name="T30" fmla="*/ 213 w 356"/>
                  <a:gd name="T31" fmla="*/ 0 h 1360"/>
                  <a:gd name="T32" fmla="*/ 211 w 356"/>
                  <a:gd name="T33" fmla="*/ 0 h 1360"/>
                  <a:gd name="T34" fmla="*/ 13 w 356"/>
                  <a:gd name="T35" fmla="*/ 0 h 1360"/>
                  <a:gd name="T36" fmla="*/ 9 w 356"/>
                  <a:gd name="T37" fmla="*/ 0 h 1360"/>
                  <a:gd name="T38" fmla="*/ 5 w 356"/>
                  <a:gd name="T39" fmla="*/ 0 h 1360"/>
                  <a:gd name="T40" fmla="*/ 3 w 356"/>
                  <a:gd name="T41" fmla="*/ 0 h 1360"/>
                  <a:gd name="T42" fmla="*/ 0 w 356"/>
                  <a:gd name="T43" fmla="*/ 3 h 1360"/>
                  <a:gd name="T44" fmla="*/ 0 w 356"/>
                  <a:gd name="T45" fmla="*/ 5 h 1360"/>
                  <a:gd name="T46" fmla="*/ 0 w 356"/>
                  <a:gd name="T47" fmla="*/ 8 h 1360"/>
                  <a:gd name="T48" fmla="*/ 0 w 356"/>
                  <a:gd name="T49" fmla="*/ 12 h 1360"/>
                  <a:gd name="T50" fmla="*/ 0 w 356"/>
                  <a:gd name="T51" fmla="*/ 784 h 1360"/>
                  <a:gd name="T52" fmla="*/ 0 w 356"/>
                  <a:gd name="T53" fmla="*/ 786 h 1360"/>
                  <a:gd name="T54" fmla="*/ 0 w 356"/>
                  <a:gd name="T55" fmla="*/ 789 h 1360"/>
                  <a:gd name="T56" fmla="*/ 0 w 356"/>
                  <a:gd name="T57" fmla="*/ 791 h 1360"/>
                  <a:gd name="T58" fmla="*/ 3 w 356"/>
                  <a:gd name="T59" fmla="*/ 794 h 1360"/>
                  <a:gd name="T60" fmla="*/ 5 w 356"/>
                  <a:gd name="T61" fmla="*/ 794 h 1360"/>
                  <a:gd name="T62" fmla="*/ 9 w 356"/>
                  <a:gd name="T63" fmla="*/ 797 h 1360"/>
                  <a:gd name="T64" fmla="*/ 12 w 356"/>
                  <a:gd name="T65" fmla="*/ 797 h 1360"/>
                  <a:gd name="T66" fmla="*/ 16 w 356"/>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6"/>
                  <a:gd name="T103" fmla="*/ 0 h 1360"/>
                  <a:gd name="T104" fmla="*/ 356 w 356"/>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6" h="1360">
                    <a:moveTo>
                      <a:pt x="330" y="1360"/>
                    </a:moveTo>
                    <a:lnTo>
                      <a:pt x="330" y="1356"/>
                    </a:lnTo>
                    <a:lnTo>
                      <a:pt x="333" y="1356"/>
                    </a:lnTo>
                    <a:lnTo>
                      <a:pt x="339" y="1356"/>
                    </a:lnTo>
                    <a:lnTo>
                      <a:pt x="339" y="1351"/>
                    </a:lnTo>
                    <a:lnTo>
                      <a:pt x="342" y="1351"/>
                    </a:lnTo>
                    <a:lnTo>
                      <a:pt x="347" y="1351"/>
                    </a:lnTo>
                    <a:lnTo>
                      <a:pt x="347" y="1346"/>
                    </a:lnTo>
                    <a:lnTo>
                      <a:pt x="347" y="1343"/>
                    </a:lnTo>
                    <a:lnTo>
                      <a:pt x="352" y="1343"/>
                    </a:lnTo>
                    <a:lnTo>
                      <a:pt x="352" y="1338"/>
                    </a:lnTo>
                    <a:lnTo>
                      <a:pt x="352" y="1334"/>
                    </a:lnTo>
                    <a:lnTo>
                      <a:pt x="356" y="1334"/>
                    </a:lnTo>
                    <a:lnTo>
                      <a:pt x="356" y="26"/>
                    </a:lnTo>
                    <a:lnTo>
                      <a:pt x="352" y="21"/>
                    </a:lnTo>
                    <a:lnTo>
                      <a:pt x="352" y="19"/>
                    </a:lnTo>
                    <a:lnTo>
                      <a:pt x="352" y="14"/>
                    </a:lnTo>
                    <a:lnTo>
                      <a:pt x="347" y="9"/>
                    </a:lnTo>
                    <a:lnTo>
                      <a:pt x="347" y="5"/>
                    </a:lnTo>
                    <a:lnTo>
                      <a:pt x="342" y="0"/>
                    </a:lnTo>
                    <a:lnTo>
                      <a:pt x="339" y="0"/>
                    </a:lnTo>
                    <a:lnTo>
                      <a:pt x="333" y="0"/>
                    </a:lnTo>
                    <a:lnTo>
                      <a:pt x="330" y="0"/>
                    </a:lnTo>
                    <a:lnTo>
                      <a:pt x="25" y="0"/>
                    </a:lnTo>
                    <a:lnTo>
                      <a:pt x="20" y="0"/>
                    </a:lnTo>
                    <a:lnTo>
                      <a:pt x="19" y="0"/>
                    </a:lnTo>
                    <a:lnTo>
                      <a:pt x="14" y="0"/>
                    </a:lnTo>
                    <a:lnTo>
                      <a:pt x="8" y="0"/>
                    </a:lnTo>
                    <a:lnTo>
                      <a:pt x="5" y="0"/>
                    </a:lnTo>
                    <a:lnTo>
                      <a:pt x="5" y="5"/>
                    </a:lnTo>
                    <a:lnTo>
                      <a:pt x="0" y="5"/>
                    </a:lnTo>
                    <a:lnTo>
                      <a:pt x="0" y="9"/>
                    </a:lnTo>
                    <a:lnTo>
                      <a:pt x="0" y="14"/>
                    </a:lnTo>
                    <a:lnTo>
                      <a:pt x="0" y="19"/>
                    </a:lnTo>
                    <a:lnTo>
                      <a:pt x="0" y="21"/>
                    </a:lnTo>
                    <a:lnTo>
                      <a:pt x="0" y="26"/>
                    </a:lnTo>
                    <a:lnTo>
                      <a:pt x="0" y="1334"/>
                    </a:lnTo>
                    <a:lnTo>
                      <a:pt x="0" y="1338"/>
                    </a:lnTo>
                    <a:lnTo>
                      <a:pt x="0" y="1343"/>
                    </a:lnTo>
                    <a:lnTo>
                      <a:pt x="0" y="1346"/>
                    </a:lnTo>
                    <a:lnTo>
                      <a:pt x="5" y="1351"/>
                    </a:lnTo>
                    <a:lnTo>
                      <a:pt x="8" y="1351"/>
                    </a:lnTo>
                    <a:lnTo>
                      <a:pt x="14" y="1356"/>
                    </a:lnTo>
                    <a:lnTo>
                      <a:pt x="19" y="1356"/>
                    </a:lnTo>
                    <a:lnTo>
                      <a:pt x="20" y="1356"/>
                    </a:lnTo>
                    <a:lnTo>
                      <a:pt x="25" y="1360"/>
                    </a:lnTo>
                    <a:lnTo>
                      <a:pt x="330" y="1360"/>
                    </a:lnTo>
                    <a:close/>
                  </a:path>
                </a:pathLst>
              </a:custGeom>
              <a:solidFill>
                <a:srgbClr val="CC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5" name="Freeform 42"/>
              <p:cNvSpPr>
                <a:spLocks/>
              </p:cNvSpPr>
              <p:nvPr/>
            </p:nvSpPr>
            <p:spPr bwMode="auto">
              <a:xfrm>
                <a:off x="582" y="1448"/>
                <a:ext cx="228" cy="799"/>
              </a:xfrm>
              <a:custGeom>
                <a:avLst/>
                <a:gdLst>
                  <a:gd name="T0" fmla="*/ 211 w 356"/>
                  <a:gd name="T1" fmla="*/ 797 h 1360"/>
                  <a:gd name="T2" fmla="*/ 213 w 356"/>
                  <a:gd name="T3" fmla="*/ 797 h 1360"/>
                  <a:gd name="T4" fmla="*/ 217 w 356"/>
                  <a:gd name="T5" fmla="*/ 794 h 1360"/>
                  <a:gd name="T6" fmla="*/ 219 w 356"/>
                  <a:gd name="T7" fmla="*/ 794 h 1360"/>
                  <a:gd name="T8" fmla="*/ 222 w 356"/>
                  <a:gd name="T9" fmla="*/ 791 h 1360"/>
                  <a:gd name="T10" fmla="*/ 222 w 356"/>
                  <a:gd name="T11" fmla="*/ 789 h 1360"/>
                  <a:gd name="T12" fmla="*/ 225 w 356"/>
                  <a:gd name="T13" fmla="*/ 786 h 1360"/>
                  <a:gd name="T14" fmla="*/ 225 w 356"/>
                  <a:gd name="T15" fmla="*/ 784 h 1360"/>
                  <a:gd name="T16" fmla="*/ 228 w 356"/>
                  <a:gd name="T17" fmla="*/ 15 h 1360"/>
                  <a:gd name="T18" fmla="*/ 225 w 356"/>
                  <a:gd name="T19" fmla="*/ 11 h 1360"/>
                  <a:gd name="T20" fmla="*/ 225 w 356"/>
                  <a:gd name="T21" fmla="*/ 8 h 1360"/>
                  <a:gd name="T22" fmla="*/ 222 w 356"/>
                  <a:gd name="T23" fmla="*/ 5 h 1360"/>
                  <a:gd name="T24" fmla="*/ 222 w 356"/>
                  <a:gd name="T25" fmla="*/ 3 h 1360"/>
                  <a:gd name="T26" fmla="*/ 219 w 356"/>
                  <a:gd name="T27" fmla="*/ 0 h 1360"/>
                  <a:gd name="T28" fmla="*/ 217 w 356"/>
                  <a:gd name="T29" fmla="*/ 0 h 1360"/>
                  <a:gd name="T30" fmla="*/ 213 w 356"/>
                  <a:gd name="T31" fmla="*/ 0 h 1360"/>
                  <a:gd name="T32" fmla="*/ 211 w 356"/>
                  <a:gd name="T33" fmla="*/ 0 h 1360"/>
                  <a:gd name="T34" fmla="*/ 13 w 356"/>
                  <a:gd name="T35" fmla="*/ 0 h 1360"/>
                  <a:gd name="T36" fmla="*/ 9 w 356"/>
                  <a:gd name="T37" fmla="*/ 0 h 1360"/>
                  <a:gd name="T38" fmla="*/ 5 w 356"/>
                  <a:gd name="T39" fmla="*/ 0 h 1360"/>
                  <a:gd name="T40" fmla="*/ 3 w 356"/>
                  <a:gd name="T41" fmla="*/ 0 h 1360"/>
                  <a:gd name="T42" fmla="*/ 0 w 356"/>
                  <a:gd name="T43" fmla="*/ 3 h 1360"/>
                  <a:gd name="T44" fmla="*/ 0 w 356"/>
                  <a:gd name="T45" fmla="*/ 5 h 1360"/>
                  <a:gd name="T46" fmla="*/ 0 w 356"/>
                  <a:gd name="T47" fmla="*/ 8 h 1360"/>
                  <a:gd name="T48" fmla="*/ 0 w 356"/>
                  <a:gd name="T49" fmla="*/ 12 h 1360"/>
                  <a:gd name="T50" fmla="*/ 0 w 356"/>
                  <a:gd name="T51" fmla="*/ 784 h 1360"/>
                  <a:gd name="T52" fmla="*/ 0 w 356"/>
                  <a:gd name="T53" fmla="*/ 786 h 1360"/>
                  <a:gd name="T54" fmla="*/ 0 w 356"/>
                  <a:gd name="T55" fmla="*/ 789 h 1360"/>
                  <a:gd name="T56" fmla="*/ 0 w 356"/>
                  <a:gd name="T57" fmla="*/ 791 h 1360"/>
                  <a:gd name="T58" fmla="*/ 3 w 356"/>
                  <a:gd name="T59" fmla="*/ 794 h 1360"/>
                  <a:gd name="T60" fmla="*/ 5 w 356"/>
                  <a:gd name="T61" fmla="*/ 794 h 1360"/>
                  <a:gd name="T62" fmla="*/ 9 w 356"/>
                  <a:gd name="T63" fmla="*/ 797 h 1360"/>
                  <a:gd name="T64" fmla="*/ 12 w 356"/>
                  <a:gd name="T65" fmla="*/ 797 h 1360"/>
                  <a:gd name="T66" fmla="*/ 16 w 356"/>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6"/>
                  <a:gd name="T103" fmla="*/ 0 h 1360"/>
                  <a:gd name="T104" fmla="*/ 356 w 356"/>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6" h="1360">
                    <a:moveTo>
                      <a:pt x="330" y="1360"/>
                    </a:moveTo>
                    <a:lnTo>
                      <a:pt x="330" y="1356"/>
                    </a:lnTo>
                    <a:lnTo>
                      <a:pt x="333" y="1356"/>
                    </a:lnTo>
                    <a:lnTo>
                      <a:pt x="339" y="1356"/>
                    </a:lnTo>
                    <a:lnTo>
                      <a:pt x="339" y="1351"/>
                    </a:lnTo>
                    <a:lnTo>
                      <a:pt x="342" y="1351"/>
                    </a:lnTo>
                    <a:lnTo>
                      <a:pt x="347" y="1351"/>
                    </a:lnTo>
                    <a:lnTo>
                      <a:pt x="347" y="1346"/>
                    </a:lnTo>
                    <a:lnTo>
                      <a:pt x="347" y="1343"/>
                    </a:lnTo>
                    <a:lnTo>
                      <a:pt x="352" y="1343"/>
                    </a:lnTo>
                    <a:lnTo>
                      <a:pt x="352" y="1338"/>
                    </a:lnTo>
                    <a:lnTo>
                      <a:pt x="352" y="1334"/>
                    </a:lnTo>
                    <a:lnTo>
                      <a:pt x="356" y="1334"/>
                    </a:lnTo>
                    <a:lnTo>
                      <a:pt x="356" y="26"/>
                    </a:lnTo>
                    <a:lnTo>
                      <a:pt x="352" y="21"/>
                    </a:lnTo>
                    <a:lnTo>
                      <a:pt x="352" y="19"/>
                    </a:lnTo>
                    <a:lnTo>
                      <a:pt x="352" y="14"/>
                    </a:lnTo>
                    <a:lnTo>
                      <a:pt x="347" y="9"/>
                    </a:lnTo>
                    <a:lnTo>
                      <a:pt x="347" y="5"/>
                    </a:lnTo>
                    <a:lnTo>
                      <a:pt x="342" y="0"/>
                    </a:lnTo>
                    <a:lnTo>
                      <a:pt x="339" y="0"/>
                    </a:lnTo>
                    <a:lnTo>
                      <a:pt x="333" y="0"/>
                    </a:lnTo>
                    <a:lnTo>
                      <a:pt x="330" y="0"/>
                    </a:lnTo>
                    <a:lnTo>
                      <a:pt x="25" y="0"/>
                    </a:lnTo>
                    <a:lnTo>
                      <a:pt x="20" y="0"/>
                    </a:lnTo>
                    <a:lnTo>
                      <a:pt x="19" y="0"/>
                    </a:lnTo>
                    <a:lnTo>
                      <a:pt x="14" y="0"/>
                    </a:lnTo>
                    <a:lnTo>
                      <a:pt x="8" y="0"/>
                    </a:lnTo>
                    <a:lnTo>
                      <a:pt x="5" y="0"/>
                    </a:lnTo>
                    <a:lnTo>
                      <a:pt x="5" y="5"/>
                    </a:lnTo>
                    <a:lnTo>
                      <a:pt x="0" y="5"/>
                    </a:lnTo>
                    <a:lnTo>
                      <a:pt x="0" y="9"/>
                    </a:lnTo>
                    <a:lnTo>
                      <a:pt x="0" y="14"/>
                    </a:lnTo>
                    <a:lnTo>
                      <a:pt x="0" y="19"/>
                    </a:lnTo>
                    <a:lnTo>
                      <a:pt x="0" y="21"/>
                    </a:lnTo>
                    <a:lnTo>
                      <a:pt x="0" y="26"/>
                    </a:lnTo>
                    <a:lnTo>
                      <a:pt x="0" y="1334"/>
                    </a:lnTo>
                    <a:lnTo>
                      <a:pt x="0" y="1338"/>
                    </a:lnTo>
                    <a:lnTo>
                      <a:pt x="0" y="1343"/>
                    </a:lnTo>
                    <a:lnTo>
                      <a:pt x="0" y="1346"/>
                    </a:lnTo>
                    <a:lnTo>
                      <a:pt x="5" y="1351"/>
                    </a:lnTo>
                    <a:lnTo>
                      <a:pt x="8" y="1351"/>
                    </a:lnTo>
                    <a:lnTo>
                      <a:pt x="14" y="1356"/>
                    </a:lnTo>
                    <a:lnTo>
                      <a:pt x="19" y="1356"/>
                    </a:lnTo>
                    <a:lnTo>
                      <a:pt x="20" y="1356"/>
                    </a:lnTo>
                    <a:lnTo>
                      <a:pt x="25" y="1360"/>
                    </a:lnTo>
                    <a:lnTo>
                      <a:pt x="330" y="1360"/>
                    </a:lnTo>
                    <a:close/>
                  </a:path>
                </a:pathLst>
              </a:custGeom>
              <a:solidFill>
                <a:srgbClr val="CC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6" name="Freeform 43"/>
              <p:cNvSpPr>
                <a:spLocks/>
              </p:cNvSpPr>
              <p:nvPr/>
            </p:nvSpPr>
            <p:spPr bwMode="auto">
              <a:xfrm>
                <a:off x="582" y="1448"/>
                <a:ext cx="228" cy="799"/>
              </a:xfrm>
              <a:custGeom>
                <a:avLst/>
                <a:gdLst>
                  <a:gd name="T0" fmla="*/ 211 w 356"/>
                  <a:gd name="T1" fmla="*/ 797 h 1360"/>
                  <a:gd name="T2" fmla="*/ 213 w 356"/>
                  <a:gd name="T3" fmla="*/ 797 h 1360"/>
                  <a:gd name="T4" fmla="*/ 217 w 356"/>
                  <a:gd name="T5" fmla="*/ 794 h 1360"/>
                  <a:gd name="T6" fmla="*/ 219 w 356"/>
                  <a:gd name="T7" fmla="*/ 794 h 1360"/>
                  <a:gd name="T8" fmla="*/ 222 w 356"/>
                  <a:gd name="T9" fmla="*/ 791 h 1360"/>
                  <a:gd name="T10" fmla="*/ 222 w 356"/>
                  <a:gd name="T11" fmla="*/ 789 h 1360"/>
                  <a:gd name="T12" fmla="*/ 225 w 356"/>
                  <a:gd name="T13" fmla="*/ 786 h 1360"/>
                  <a:gd name="T14" fmla="*/ 225 w 356"/>
                  <a:gd name="T15" fmla="*/ 784 h 1360"/>
                  <a:gd name="T16" fmla="*/ 228 w 356"/>
                  <a:gd name="T17" fmla="*/ 15 h 1360"/>
                  <a:gd name="T18" fmla="*/ 225 w 356"/>
                  <a:gd name="T19" fmla="*/ 11 h 1360"/>
                  <a:gd name="T20" fmla="*/ 225 w 356"/>
                  <a:gd name="T21" fmla="*/ 8 h 1360"/>
                  <a:gd name="T22" fmla="*/ 222 w 356"/>
                  <a:gd name="T23" fmla="*/ 5 h 1360"/>
                  <a:gd name="T24" fmla="*/ 222 w 356"/>
                  <a:gd name="T25" fmla="*/ 3 h 1360"/>
                  <a:gd name="T26" fmla="*/ 219 w 356"/>
                  <a:gd name="T27" fmla="*/ 0 h 1360"/>
                  <a:gd name="T28" fmla="*/ 217 w 356"/>
                  <a:gd name="T29" fmla="*/ 0 h 1360"/>
                  <a:gd name="T30" fmla="*/ 213 w 356"/>
                  <a:gd name="T31" fmla="*/ 0 h 1360"/>
                  <a:gd name="T32" fmla="*/ 211 w 356"/>
                  <a:gd name="T33" fmla="*/ 0 h 1360"/>
                  <a:gd name="T34" fmla="*/ 13 w 356"/>
                  <a:gd name="T35" fmla="*/ 0 h 1360"/>
                  <a:gd name="T36" fmla="*/ 9 w 356"/>
                  <a:gd name="T37" fmla="*/ 0 h 1360"/>
                  <a:gd name="T38" fmla="*/ 5 w 356"/>
                  <a:gd name="T39" fmla="*/ 0 h 1360"/>
                  <a:gd name="T40" fmla="*/ 3 w 356"/>
                  <a:gd name="T41" fmla="*/ 0 h 1360"/>
                  <a:gd name="T42" fmla="*/ 0 w 356"/>
                  <a:gd name="T43" fmla="*/ 3 h 1360"/>
                  <a:gd name="T44" fmla="*/ 0 w 356"/>
                  <a:gd name="T45" fmla="*/ 5 h 1360"/>
                  <a:gd name="T46" fmla="*/ 0 w 356"/>
                  <a:gd name="T47" fmla="*/ 8 h 1360"/>
                  <a:gd name="T48" fmla="*/ 0 w 356"/>
                  <a:gd name="T49" fmla="*/ 12 h 1360"/>
                  <a:gd name="T50" fmla="*/ 0 w 356"/>
                  <a:gd name="T51" fmla="*/ 784 h 1360"/>
                  <a:gd name="T52" fmla="*/ 0 w 356"/>
                  <a:gd name="T53" fmla="*/ 786 h 1360"/>
                  <a:gd name="T54" fmla="*/ 0 w 356"/>
                  <a:gd name="T55" fmla="*/ 789 h 1360"/>
                  <a:gd name="T56" fmla="*/ 0 w 356"/>
                  <a:gd name="T57" fmla="*/ 791 h 1360"/>
                  <a:gd name="T58" fmla="*/ 3 w 356"/>
                  <a:gd name="T59" fmla="*/ 794 h 1360"/>
                  <a:gd name="T60" fmla="*/ 5 w 356"/>
                  <a:gd name="T61" fmla="*/ 794 h 1360"/>
                  <a:gd name="T62" fmla="*/ 9 w 356"/>
                  <a:gd name="T63" fmla="*/ 797 h 1360"/>
                  <a:gd name="T64" fmla="*/ 12 w 356"/>
                  <a:gd name="T65" fmla="*/ 797 h 1360"/>
                  <a:gd name="T66" fmla="*/ 16 w 356"/>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6"/>
                  <a:gd name="T103" fmla="*/ 0 h 1360"/>
                  <a:gd name="T104" fmla="*/ 356 w 356"/>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6" h="1360">
                    <a:moveTo>
                      <a:pt x="330" y="1360"/>
                    </a:moveTo>
                    <a:lnTo>
                      <a:pt x="330" y="1356"/>
                    </a:lnTo>
                    <a:lnTo>
                      <a:pt x="333" y="1356"/>
                    </a:lnTo>
                    <a:lnTo>
                      <a:pt x="339" y="1356"/>
                    </a:lnTo>
                    <a:lnTo>
                      <a:pt x="339" y="1351"/>
                    </a:lnTo>
                    <a:lnTo>
                      <a:pt x="342" y="1351"/>
                    </a:lnTo>
                    <a:lnTo>
                      <a:pt x="347" y="1351"/>
                    </a:lnTo>
                    <a:lnTo>
                      <a:pt x="347" y="1346"/>
                    </a:lnTo>
                    <a:lnTo>
                      <a:pt x="347" y="1343"/>
                    </a:lnTo>
                    <a:lnTo>
                      <a:pt x="352" y="1343"/>
                    </a:lnTo>
                    <a:lnTo>
                      <a:pt x="352" y="1338"/>
                    </a:lnTo>
                    <a:lnTo>
                      <a:pt x="352" y="1334"/>
                    </a:lnTo>
                    <a:lnTo>
                      <a:pt x="356" y="1334"/>
                    </a:lnTo>
                    <a:lnTo>
                      <a:pt x="356" y="26"/>
                    </a:lnTo>
                    <a:lnTo>
                      <a:pt x="352" y="21"/>
                    </a:lnTo>
                    <a:lnTo>
                      <a:pt x="352" y="19"/>
                    </a:lnTo>
                    <a:lnTo>
                      <a:pt x="352" y="14"/>
                    </a:lnTo>
                    <a:lnTo>
                      <a:pt x="347" y="9"/>
                    </a:lnTo>
                    <a:lnTo>
                      <a:pt x="347" y="5"/>
                    </a:lnTo>
                    <a:lnTo>
                      <a:pt x="342" y="0"/>
                    </a:lnTo>
                    <a:lnTo>
                      <a:pt x="339" y="0"/>
                    </a:lnTo>
                    <a:lnTo>
                      <a:pt x="333" y="0"/>
                    </a:lnTo>
                    <a:lnTo>
                      <a:pt x="330" y="0"/>
                    </a:lnTo>
                    <a:lnTo>
                      <a:pt x="25" y="0"/>
                    </a:lnTo>
                    <a:lnTo>
                      <a:pt x="20" y="0"/>
                    </a:lnTo>
                    <a:lnTo>
                      <a:pt x="19" y="0"/>
                    </a:lnTo>
                    <a:lnTo>
                      <a:pt x="14" y="0"/>
                    </a:lnTo>
                    <a:lnTo>
                      <a:pt x="8" y="0"/>
                    </a:lnTo>
                    <a:lnTo>
                      <a:pt x="5" y="0"/>
                    </a:lnTo>
                    <a:lnTo>
                      <a:pt x="5" y="5"/>
                    </a:lnTo>
                    <a:lnTo>
                      <a:pt x="0" y="5"/>
                    </a:lnTo>
                    <a:lnTo>
                      <a:pt x="0" y="9"/>
                    </a:lnTo>
                    <a:lnTo>
                      <a:pt x="0" y="14"/>
                    </a:lnTo>
                    <a:lnTo>
                      <a:pt x="0" y="19"/>
                    </a:lnTo>
                    <a:lnTo>
                      <a:pt x="0" y="21"/>
                    </a:lnTo>
                    <a:lnTo>
                      <a:pt x="0" y="26"/>
                    </a:lnTo>
                    <a:lnTo>
                      <a:pt x="0" y="1334"/>
                    </a:lnTo>
                    <a:lnTo>
                      <a:pt x="0" y="1338"/>
                    </a:lnTo>
                    <a:lnTo>
                      <a:pt x="0" y="1343"/>
                    </a:lnTo>
                    <a:lnTo>
                      <a:pt x="0" y="1346"/>
                    </a:lnTo>
                    <a:lnTo>
                      <a:pt x="5" y="1351"/>
                    </a:lnTo>
                    <a:lnTo>
                      <a:pt x="8" y="1351"/>
                    </a:lnTo>
                    <a:lnTo>
                      <a:pt x="14" y="1356"/>
                    </a:lnTo>
                    <a:lnTo>
                      <a:pt x="19" y="1356"/>
                    </a:lnTo>
                    <a:lnTo>
                      <a:pt x="20" y="1356"/>
                    </a:lnTo>
                    <a:lnTo>
                      <a:pt x="25" y="1360"/>
                    </a:lnTo>
                    <a:lnTo>
                      <a:pt x="330" y="1360"/>
                    </a:lnTo>
                    <a:close/>
                  </a:path>
                </a:pathLst>
              </a:custGeom>
              <a:solidFill>
                <a:srgbClr val="CC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7" name="Freeform 44"/>
              <p:cNvSpPr>
                <a:spLocks/>
              </p:cNvSpPr>
              <p:nvPr/>
            </p:nvSpPr>
            <p:spPr bwMode="auto">
              <a:xfrm>
                <a:off x="586" y="1448"/>
                <a:ext cx="215" cy="799"/>
              </a:xfrm>
              <a:custGeom>
                <a:avLst/>
                <a:gdLst>
                  <a:gd name="T0" fmla="*/ 199 w 335"/>
                  <a:gd name="T1" fmla="*/ 0 h 1360"/>
                  <a:gd name="T2" fmla="*/ 201 w 335"/>
                  <a:gd name="T3" fmla="*/ 0 h 1360"/>
                  <a:gd name="T4" fmla="*/ 204 w 335"/>
                  <a:gd name="T5" fmla="*/ 0 h 1360"/>
                  <a:gd name="T6" fmla="*/ 207 w 335"/>
                  <a:gd name="T7" fmla="*/ 0 h 1360"/>
                  <a:gd name="T8" fmla="*/ 210 w 335"/>
                  <a:gd name="T9" fmla="*/ 3 h 1360"/>
                  <a:gd name="T10" fmla="*/ 210 w 335"/>
                  <a:gd name="T11" fmla="*/ 5 h 1360"/>
                  <a:gd name="T12" fmla="*/ 213 w 335"/>
                  <a:gd name="T13" fmla="*/ 8 h 1360"/>
                  <a:gd name="T14" fmla="*/ 213 w 335"/>
                  <a:gd name="T15" fmla="*/ 11 h 1360"/>
                  <a:gd name="T16" fmla="*/ 215 w 335"/>
                  <a:gd name="T17" fmla="*/ 15 h 1360"/>
                  <a:gd name="T18" fmla="*/ 213 w 335"/>
                  <a:gd name="T19" fmla="*/ 784 h 1360"/>
                  <a:gd name="T20" fmla="*/ 213 w 335"/>
                  <a:gd name="T21" fmla="*/ 786 h 1360"/>
                  <a:gd name="T22" fmla="*/ 210 w 335"/>
                  <a:gd name="T23" fmla="*/ 789 h 1360"/>
                  <a:gd name="T24" fmla="*/ 210 w 335"/>
                  <a:gd name="T25" fmla="*/ 791 h 1360"/>
                  <a:gd name="T26" fmla="*/ 207 w 335"/>
                  <a:gd name="T27" fmla="*/ 794 h 1360"/>
                  <a:gd name="T28" fmla="*/ 204 w 335"/>
                  <a:gd name="T29" fmla="*/ 794 h 1360"/>
                  <a:gd name="T30" fmla="*/ 201 w 335"/>
                  <a:gd name="T31" fmla="*/ 797 h 1360"/>
                  <a:gd name="T32" fmla="*/ 199 w 335"/>
                  <a:gd name="T33" fmla="*/ 797 h 1360"/>
                  <a:gd name="T34" fmla="*/ 17 w 335"/>
                  <a:gd name="T35" fmla="*/ 799 h 1360"/>
                  <a:gd name="T36" fmla="*/ 12 w 335"/>
                  <a:gd name="T37" fmla="*/ 797 h 1360"/>
                  <a:gd name="T38" fmla="*/ 9 w 335"/>
                  <a:gd name="T39" fmla="*/ 797 h 1360"/>
                  <a:gd name="T40" fmla="*/ 6 w 335"/>
                  <a:gd name="T41" fmla="*/ 794 h 1360"/>
                  <a:gd name="T42" fmla="*/ 3 w 335"/>
                  <a:gd name="T43" fmla="*/ 794 h 1360"/>
                  <a:gd name="T44" fmla="*/ 0 w 335"/>
                  <a:gd name="T45" fmla="*/ 791 h 1360"/>
                  <a:gd name="T46" fmla="*/ 0 w 335"/>
                  <a:gd name="T47" fmla="*/ 789 h 1360"/>
                  <a:gd name="T48" fmla="*/ 0 w 335"/>
                  <a:gd name="T49" fmla="*/ 786 h 1360"/>
                  <a:gd name="T50" fmla="*/ 0 w 335"/>
                  <a:gd name="T51" fmla="*/ 784 h 1360"/>
                  <a:gd name="T52" fmla="*/ 0 w 335"/>
                  <a:gd name="T53" fmla="*/ 12 h 1360"/>
                  <a:gd name="T54" fmla="*/ 0 w 335"/>
                  <a:gd name="T55" fmla="*/ 8 h 1360"/>
                  <a:gd name="T56" fmla="*/ 0 w 335"/>
                  <a:gd name="T57" fmla="*/ 5 h 1360"/>
                  <a:gd name="T58" fmla="*/ 0 w 335"/>
                  <a:gd name="T59" fmla="*/ 3 h 1360"/>
                  <a:gd name="T60" fmla="*/ 3 w 335"/>
                  <a:gd name="T61" fmla="*/ 0 h 1360"/>
                  <a:gd name="T62" fmla="*/ 6 w 335"/>
                  <a:gd name="T63" fmla="*/ 0 h 1360"/>
                  <a:gd name="T64" fmla="*/ 9 w 335"/>
                  <a:gd name="T65" fmla="*/ 0 h 1360"/>
                  <a:gd name="T66" fmla="*/ 13 w 335"/>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5"/>
                  <a:gd name="T103" fmla="*/ 0 h 1360"/>
                  <a:gd name="T104" fmla="*/ 335 w 335"/>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5" h="1360">
                    <a:moveTo>
                      <a:pt x="26" y="0"/>
                    </a:moveTo>
                    <a:lnTo>
                      <a:pt x="310" y="0"/>
                    </a:lnTo>
                    <a:lnTo>
                      <a:pt x="313" y="0"/>
                    </a:lnTo>
                    <a:lnTo>
                      <a:pt x="318" y="0"/>
                    </a:lnTo>
                    <a:lnTo>
                      <a:pt x="322" y="0"/>
                    </a:lnTo>
                    <a:lnTo>
                      <a:pt x="327" y="5"/>
                    </a:lnTo>
                    <a:lnTo>
                      <a:pt x="327" y="9"/>
                    </a:lnTo>
                    <a:lnTo>
                      <a:pt x="332" y="14"/>
                    </a:lnTo>
                    <a:lnTo>
                      <a:pt x="332" y="19"/>
                    </a:lnTo>
                    <a:lnTo>
                      <a:pt x="332" y="21"/>
                    </a:lnTo>
                    <a:lnTo>
                      <a:pt x="335" y="26"/>
                    </a:lnTo>
                    <a:lnTo>
                      <a:pt x="335" y="1334"/>
                    </a:lnTo>
                    <a:lnTo>
                      <a:pt x="332" y="1334"/>
                    </a:lnTo>
                    <a:lnTo>
                      <a:pt x="332" y="1338"/>
                    </a:lnTo>
                    <a:lnTo>
                      <a:pt x="332" y="1343"/>
                    </a:lnTo>
                    <a:lnTo>
                      <a:pt x="327" y="1343"/>
                    </a:lnTo>
                    <a:lnTo>
                      <a:pt x="327" y="1346"/>
                    </a:lnTo>
                    <a:lnTo>
                      <a:pt x="327" y="1351"/>
                    </a:lnTo>
                    <a:lnTo>
                      <a:pt x="322" y="1351"/>
                    </a:lnTo>
                    <a:lnTo>
                      <a:pt x="318" y="1351"/>
                    </a:lnTo>
                    <a:lnTo>
                      <a:pt x="318" y="1356"/>
                    </a:lnTo>
                    <a:lnTo>
                      <a:pt x="313" y="1356"/>
                    </a:lnTo>
                    <a:lnTo>
                      <a:pt x="310" y="1356"/>
                    </a:lnTo>
                    <a:lnTo>
                      <a:pt x="310" y="1360"/>
                    </a:lnTo>
                    <a:lnTo>
                      <a:pt x="26" y="1360"/>
                    </a:lnTo>
                    <a:lnTo>
                      <a:pt x="20" y="1356"/>
                    </a:lnTo>
                    <a:lnTo>
                      <a:pt x="19" y="1356"/>
                    </a:lnTo>
                    <a:lnTo>
                      <a:pt x="14" y="1356"/>
                    </a:lnTo>
                    <a:lnTo>
                      <a:pt x="9"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9" y="0"/>
                    </a:lnTo>
                    <a:lnTo>
                      <a:pt x="14" y="0"/>
                    </a:lnTo>
                    <a:lnTo>
                      <a:pt x="19" y="0"/>
                    </a:lnTo>
                    <a:lnTo>
                      <a:pt x="20" y="0"/>
                    </a:lnTo>
                    <a:lnTo>
                      <a:pt x="26" y="0"/>
                    </a:lnTo>
                    <a:close/>
                  </a:path>
                </a:pathLst>
              </a:custGeom>
              <a:solidFill>
                <a:srgbClr val="CFB8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8" name="Freeform 45"/>
              <p:cNvSpPr>
                <a:spLocks/>
              </p:cNvSpPr>
              <p:nvPr/>
            </p:nvSpPr>
            <p:spPr bwMode="auto">
              <a:xfrm>
                <a:off x="590" y="1448"/>
                <a:ext cx="205" cy="799"/>
              </a:xfrm>
              <a:custGeom>
                <a:avLst/>
                <a:gdLst>
                  <a:gd name="T0" fmla="*/ 189 w 320"/>
                  <a:gd name="T1" fmla="*/ 0 h 1360"/>
                  <a:gd name="T2" fmla="*/ 191 w 320"/>
                  <a:gd name="T3" fmla="*/ 0 h 1360"/>
                  <a:gd name="T4" fmla="*/ 194 w 320"/>
                  <a:gd name="T5" fmla="*/ 0 h 1360"/>
                  <a:gd name="T6" fmla="*/ 196 w 320"/>
                  <a:gd name="T7" fmla="*/ 0 h 1360"/>
                  <a:gd name="T8" fmla="*/ 200 w 320"/>
                  <a:gd name="T9" fmla="*/ 3 h 1360"/>
                  <a:gd name="T10" fmla="*/ 200 w 320"/>
                  <a:gd name="T11" fmla="*/ 5 h 1360"/>
                  <a:gd name="T12" fmla="*/ 203 w 320"/>
                  <a:gd name="T13" fmla="*/ 8 h 1360"/>
                  <a:gd name="T14" fmla="*/ 203 w 320"/>
                  <a:gd name="T15" fmla="*/ 11 h 1360"/>
                  <a:gd name="T16" fmla="*/ 205 w 320"/>
                  <a:gd name="T17" fmla="*/ 15 h 1360"/>
                  <a:gd name="T18" fmla="*/ 203 w 320"/>
                  <a:gd name="T19" fmla="*/ 784 h 1360"/>
                  <a:gd name="T20" fmla="*/ 203 w 320"/>
                  <a:gd name="T21" fmla="*/ 786 h 1360"/>
                  <a:gd name="T22" fmla="*/ 200 w 320"/>
                  <a:gd name="T23" fmla="*/ 789 h 1360"/>
                  <a:gd name="T24" fmla="*/ 200 w 320"/>
                  <a:gd name="T25" fmla="*/ 791 h 1360"/>
                  <a:gd name="T26" fmla="*/ 196 w 320"/>
                  <a:gd name="T27" fmla="*/ 794 h 1360"/>
                  <a:gd name="T28" fmla="*/ 194 w 320"/>
                  <a:gd name="T29" fmla="*/ 794 h 1360"/>
                  <a:gd name="T30" fmla="*/ 191 w 320"/>
                  <a:gd name="T31" fmla="*/ 797 h 1360"/>
                  <a:gd name="T32" fmla="*/ 189 w 320"/>
                  <a:gd name="T33" fmla="*/ 797 h 1360"/>
                  <a:gd name="T34" fmla="*/ 17 w 320"/>
                  <a:gd name="T35" fmla="*/ 799 h 1360"/>
                  <a:gd name="T36" fmla="*/ 13 w 320"/>
                  <a:gd name="T37" fmla="*/ 797 h 1360"/>
                  <a:gd name="T38" fmla="*/ 10 w 320"/>
                  <a:gd name="T39" fmla="*/ 797 h 1360"/>
                  <a:gd name="T40" fmla="*/ 6 w 320"/>
                  <a:gd name="T41" fmla="*/ 794 h 1360"/>
                  <a:gd name="T42" fmla="*/ 6 w 320"/>
                  <a:gd name="T43" fmla="*/ 794 h 1360"/>
                  <a:gd name="T44" fmla="*/ 3 w 320"/>
                  <a:gd name="T45" fmla="*/ 791 h 1360"/>
                  <a:gd name="T46" fmla="*/ 1 w 320"/>
                  <a:gd name="T47" fmla="*/ 789 h 1360"/>
                  <a:gd name="T48" fmla="*/ 0 w 320"/>
                  <a:gd name="T49" fmla="*/ 786 h 1360"/>
                  <a:gd name="T50" fmla="*/ 0 w 320"/>
                  <a:gd name="T51" fmla="*/ 784 h 1360"/>
                  <a:gd name="T52" fmla="*/ 0 w 320"/>
                  <a:gd name="T53" fmla="*/ 12 h 1360"/>
                  <a:gd name="T54" fmla="*/ 0 w 320"/>
                  <a:gd name="T55" fmla="*/ 8 h 1360"/>
                  <a:gd name="T56" fmla="*/ 1 w 320"/>
                  <a:gd name="T57" fmla="*/ 5 h 1360"/>
                  <a:gd name="T58" fmla="*/ 3 w 320"/>
                  <a:gd name="T59" fmla="*/ 3 h 1360"/>
                  <a:gd name="T60" fmla="*/ 6 w 320"/>
                  <a:gd name="T61" fmla="*/ 0 h 1360"/>
                  <a:gd name="T62" fmla="*/ 6 w 320"/>
                  <a:gd name="T63" fmla="*/ 0 h 1360"/>
                  <a:gd name="T64" fmla="*/ 10 w 320"/>
                  <a:gd name="T65" fmla="*/ 0 h 1360"/>
                  <a:gd name="T66" fmla="*/ 13 w 320"/>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0"/>
                  <a:gd name="T103" fmla="*/ 0 h 1360"/>
                  <a:gd name="T104" fmla="*/ 320 w 320"/>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0" h="1360">
                    <a:moveTo>
                      <a:pt x="26" y="0"/>
                    </a:moveTo>
                    <a:lnTo>
                      <a:pt x="295" y="0"/>
                    </a:lnTo>
                    <a:lnTo>
                      <a:pt x="298" y="0"/>
                    </a:lnTo>
                    <a:lnTo>
                      <a:pt x="303" y="0"/>
                    </a:lnTo>
                    <a:lnTo>
                      <a:pt x="306" y="0"/>
                    </a:lnTo>
                    <a:lnTo>
                      <a:pt x="312" y="5"/>
                    </a:lnTo>
                    <a:lnTo>
                      <a:pt x="312" y="9"/>
                    </a:lnTo>
                    <a:lnTo>
                      <a:pt x="317" y="14"/>
                    </a:lnTo>
                    <a:lnTo>
                      <a:pt x="317" y="19"/>
                    </a:lnTo>
                    <a:lnTo>
                      <a:pt x="317" y="21"/>
                    </a:lnTo>
                    <a:lnTo>
                      <a:pt x="320" y="26"/>
                    </a:lnTo>
                    <a:lnTo>
                      <a:pt x="320" y="1334"/>
                    </a:lnTo>
                    <a:lnTo>
                      <a:pt x="317" y="1334"/>
                    </a:lnTo>
                    <a:lnTo>
                      <a:pt x="317" y="1338"/>
                    </a:lnTo>
                    <a:lnTo>
                      <a:pt x="317" y="1343"/>
                    </a:lnTo>
                    <a:lnTo>
                      <a:pt x="312" y="1343"/>
                    </a:lnTo>
                    <a:lnTo>
                      <a:pt x="312" y="1346"/>
                    </a:lnTo>
                    <a:lnTo>
                      <a:pt x="312" y="1351"/>
                    </a:lnTo>
                    <a:lnTo>
                      <a:pt x="306" y="1351"/>
                    </a:lnTo>
                    <a:lnTo>
                      <a:pt x="303" y="1351"/>
                    </a:lnTo>
                    <a:lnTo>
                      <a:pt x="303" y="1356"/>
                    </a:lnTo>
                    <a:lnTo>
                      <a:pt x="298" y="1356"/>
                    </a:lnTo>
                    <a:lnTo>
                      <a:pt x="295" y="1356"/>
                    </a:lnTo>
                    <a:lnTo>
                      <a:pt x="295" y="1360"/>
                    </a:lnTo>
                    <a:lnTo>
                      <a:pt x="26" y="1360"/>
                    </a:lnTo>
                    <a:lnTo>
                      <a:pt x="21" y="1356"/>
                    </a:lnTo>
                    <a:lnTo>
                      <a:pt x="15" y="1356"/>
                    </a:lnTo>
                    <a:lnTo>
                      <a:pt x="10" y="1351"/>
                    </a:lnTo>
                    <a:lnTo>
                      <a:pt x="9" y="1351"/>
                    </a:lnTo>
                    <a:lnTo>
                      <a:pt x="4" y="1346"/>
                    </a:lnTo>
                    <a:lnTo>
                      <a:pt x="2" y="1343"/>
                    </a:lnTo>
                    <a:lnTo>
                      <a:pt x="0" y="1338"/>
                    </a:lnTo>
                    <a:lnTo>
                      <a:pt x="0" y="1334"/>
                    </a:lnTo>
                    <a:lnTo>
                      <a:pt x="0" y="26"/>
                    </a:lnTo>
                    <a:lnTo>
                      <a:pt x="0" y="21"/>
                    </a:lnTo>
                    <a:lnTo>
                      <a:pt x="0" y="19"/>
                    </a:lnTo>
                    <a:lnTo>
                      <a:pt x="0" y="14"/>
                    </a:lnTo>
                    <a:lnTo>
                      <a:pt x="2" y="14"/>
                    </a:lnTo>
                    <a:lnTo>
                      <a:pt x="2" y="9"/>
                    </a:lnTo>
                    <a:lnTo>
                      <a:pt x="4" y="9"/>
                    </a:lnTo>
                    <a:lnTo>
                      <a:pt x="4" y="5"/>
                    </a:lnTo>
                    <a:lnTo>
                      <a:pt x="9" y="5"/>
                    </a:lnTo>
                    <a:lnTo>
                      <a:pt x="9" y="0"/>
                    </a:lnTo>
                    <a:lnTo>
                      <a:pt x="10" y="0"/>
                    </a:lnTo>
                    <a:lnTo>
                      <a:pt x="15" y="0"/>
                    </a:lnTo>
                    <a:lnTo>
                      <a:pt x="21" y="0"/>
                    </a:lnTo>
                    <a:lnTo>
                      <a:pt x="26" y="0"/>
                    </a:lnTo>
                    <a:close/>
                  </a:path>
                </a:pathLst>
              </a:custGeom>
              <a:solidFill>
                <a:srgbClr val="D2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9" name="Freeform 46"/>
              <p:cNvSpPr>
                <a:spLocks/>
              </p:cNvSpPr>
              <p:nvPr/>
            </p:nvSpPr>
            <p:spPr bwMode="auto">
              <a:xfrm>
                <a:off x="596" y="1448"/>
                <a:ext cx="189" cy="799"/>
              </a:xfrm>
              <a:custGeom>
                <a:avLst/>
                <a:gdLst>
                  <a:gd name="T0" fmla="*/ 176 w 295"/>
                  <a:gd name="T1" fmla="*/ 0 h 1360"/>
                  <a:gd name="T2" fmla="*/ 176 w 295"/>
                  <a:gd name="T3" fmla="*/ 0 h 1360"/>
                  <a:gd name="T4" fmla="*/ 179 w 295"/>
                  <a:gd name="T5" fmla="*/ 0 h 1360"/>
                  <a:gd name="T6" fmla="*/ 181 w 295"/>
                  <a:gd name="T7" fmla="*/ 0 h 1360"/>
                  <a:gd name="T8" fmla="*/ 185 w 295"/>
                  <a:gd name="T9" fmla="*/ 3 h 1360"/>
                  <a:gd name="T10" fmla="*/ 185 w 295"/>
                  <a:gd name="T11" fmla="*/ 5 h 1360"/>
                  <a:gd name="T12" fmla="*/ 186 w 295"/>
                  <a:gd name="T13" fmla="*/ 8 h 1360"/>
                  <a:gd name="T14" fmla="*/ 186 w 295"/>
                  <a:gd name="T15" fmla="*/ 11 h 1360"/>
                  <a:gd name="T16" fmla="*/ 189 w 295"/>
                  <a:gd name="T17" fmla="*/ 15 h 1360"/>
                  <a:gd name="T18" fmla="*/ 186 w 295"/>
                  <a:gd name="T19" fmla="*/ 784 h 1360"/>
                  <a:gd name="T20" fmla="*/ 186 w 295"/>
                  <a:gd name="T21" fmla="*/ 786 h 1360"/>
                  <a:gd name="T22" fmla="*/ 185 w 295"/>
                  <a:gd name="T23" fmla="*/ 789 h 1360"/>
                  <a:gd name="T24" fmla="*/ 185 w 295"/>
                  <a:gd name="T25" fmla="*/ 791 h 1360"/>
                  <a:gd name="T26" fmla="*/ 181 w 295"/>
                  <a:gd name="T27" fmla="*/ 794 h 1360"/>
                  <a:gd name="T28" fmla="*/ 179 w 295"/>
                  <a:gd name="T29" fmla="*/ 794 h 1360"/>
                  <a:gd name="T30" fmla="*/ 176 w 295"/>
                  <a:gd name="T31" fmla="*/ 797 h 1360"/>
                  <a:gd name="T32" fmla="*/ 176 w 295"/>
                  <a:gd name="T33" fmla="*/ 797 h 1360"/>
                  <a:gd name="T34" fmla="*/ 17 w 295"/>
                  <a:gd name="T35" fmla="*/ 799 h 1360"/>
                  <a:gd name="T36" fmla="*/ 12 w 295"/>
                  <a:gd name="T37" fmla="*/ 797 h 1360"/>
                  <a:gd name="T38" fmla="*/ 9 w 295"/>
                  <a:gd name="T39" fmla="*/ 797 h 1360"/>
                  <a:gd name="T40" fmla="*/ 6 w 295"/>
                  <a:gd name="T41" fmla="*/ 794 h 1360"/>
                  <a:gd name="T42" fmla="*/ 3 w 295"/>
                  <a:gd name="T43" fmla="*/ 794 h 1360"/>
                  <a:gd name="T44" fmla="*/ 0 w 295"/>
                  <a:gd name="T45" fmla="*/ 791 h 1360"/>
                  <a:gd name="T46" fmla="*/ 0 w 295"/>
                  <a:gd name="T47" fmla="*/ 789 h 1360"/>
                  <a:gd name="T48" fmla="*/ 0 w 295"/>
                  <a:gd name="T49" fmla="*/ 786 h 1360"/>
                  <a:gd name="T50" fmla="*/ 0 w 295"/>
                  <a:gd name="T51" fmla="*/ 784 h 1360"/>
                  <a:gd name="T52" fmla="*/ 0 w 295"/>
                  <a:gd name="T53" fmla="*/ 12 h 1360"/>
                  <a:gd name="T54" fmla="*/ 0 w 295"/>
                  <a:gd name="T55" fmla="*/ 8 h 1360"/>
                  <a:gd name="T56" fmla="*/ 0 w 295"/>
                  <a:gd name="T57" fmla="*/ 5 h 1360"/>
                  <a:gd name="T58" fmla="*/ 0 w 295"/>
                  <a:gd name="T59" fmla="*/ 3 h 1360"/>
                  <a:gd name="T60" fmla="*/ 3 w 295"/>
                  <a:gd name="T61" fmla="*/ 0 h 1360"/>
                  <a:gd name="T62" fmla="*/ 6 w 295"/>
                  <a:gd name="T63" fmla="*/ 0 h 1360"/>
                  <a:gd name="T64" fmla="*/ 9 w 295"/>
                  <a:gd name="T65" fmla="*/ 0 h 1360"/>
                  <a:gd name="T66" fmla="*/ 13 w 295"/>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5"/>
                  <a:gd name="T103" fmla="*/ 0 h 1360"/>
                  <a:gd name="T104" fmla="*/ 295 w 295"/>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5" h="1360">
                    <a:moveTo>
                      <a:pt x="26" y="0"/>
                    </a:moveTo>
                    <a:lnTo>
                      <a:pt x="274" y="0"/>
                    </a:lnTo>
                    <a:lnTo>
                      <a:pt x="279" y="0"/>
                    </a:lnTo>
                    <a:lnTo>
                      <a:pt x="283" y="0"/>
                    </a:lnTo>
                    <a:lnTo>
                      <a:pt x="288" y="5"/>
                    </a:lnTo>
                    <a:lnTo>
                      <a:pt x="288" y="9"/>
                    </a:lnTo>
                    <a:lnTo>
                      <a:pt x="291" y="14"/>
                    </a:lnTo>
                    <a:lnTo>
                      <a:pt x="291" y="19"/>
                    </a:lnTo>
                    <a:lnTo>
                      <a:pt x="291" y="21"/>
                    </a:lnTo>
                    <a:lnTo>
                      <a:pt x="295" y="26"/>
                    </a:lnTo>
                    <a:lnTo>
                      <a:pt x="295" y="1334"/>
                    </a:lnTo>
                    <a:lnTo>
                      <a:pt x="291" y="1334"/>
                    </a:lnTo>
                    <a:lnTo>
                      <a:pt x="291" y="1338"/>
                    </a:lnTo>
                    <a:lnTo>
                      <a:pt x="291" y="1343"/>
                    </a:lnTo>
                    <a:lnTo>
                      <a:pt x="288" y="1343"/>
                    </a:lnTo>
                    <a:lnTo>
                      <a:pt x="288" y="1346"/>
                    </a:lnTo>
                    <a:lnTo>
                      <a:pt x="288" y="1351"/>
                    </a:lnTo>
                    <a:lnTo>
                      <a:pt x="283" y="1351"/>
                    </a:lnTo>
                    <a:lnTo>
                      <a:pt x="279" y="1351"/>
                    </a:lnTo>
                    <a:lnTo>
                      <a:pt x="279" y="1356"/>
                    </a:lnTo>
                    <a:lnTo>
                      <a:pt x="274" y="1356"/>
                    </a:lnTo>
                    <a:lnTo>
                      <a:pt x="274" y="1360"/>
                    </a:lnTo>
                    <a:lnTo>
                      <a:pt x="26" y="1360"/>
                    </a:lnTo>
                    <a:lnTo>
                      <a:pt x="21" y="1356"/>
                    </a:lnTo>
                    <a:lnTo>
                      <a:pt x="19" y="1356"/>
                    </a:lnTo>
                    <a:lnTo>
                      <a:pt x="14" y="1356"/>
                    </a:lnTo>
                    <a:lnTo>
                      <a:pt x="9"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9" y="0"/>
                    </a:lnTo>
                    <a:lnTo>
                      <a:pt x="14" y="0"/>
                    </a:lnTo>
                    <a:lnTo>
                      <a:pt x="19" y="0"/>
                    </a:lnTo>
                    <a:lnTo>
                      <a:pt x="21" y="0"/>
                    </a:lnTo>
                    <a:lnTo>
                      <a:pt x="26" y="0"/>
                    </a:lnTo>
                    <a:close/>
                  </a:path>
                </a:pathLst>
              </a:custGeom>
              <a:solidFill>
                <a:srgbClr val="D6C3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0" name="Freeform 47"/>
              <p:cNvSpPr>
                <a:spLocks/>
              </p:cNvSpPr>
              <p:nvPr/>
            </p:nvSpPr>
            <p:spPr bwMode="auto">
              <a:xfrm>
                <a:off x="599" y="1448"/>
                <a:ext cx="179" cy="799"/>
              </a:xfrm>
              <a:custGeom>
                <a:avLst/>
                <a:gdLst>
                  <a:gd name="T0" fmla="*/ 162 w 280"/>
                  <a:gd name="T1" fmla="*/ 0 h 1360"/>
                  <a:gd name="T2" fmla="*/ 164 w 280"/>
                  <a:gd name="T3" fmla="*/ 0 h 1360"/>
                  <a:gd name="T4" fmla="*/ 167 w 280"/>
                  <a:gd name="T5" fmla="*/ 0 h 1360"/>
                  <a:gd name="T6" fmla="*/ 170 w 280"/>
                  <a:gd name="T7" fmla="*/ 0 h 1360"/>
                  <a:gd name="T8" fmla="*/ 173 w 280"/>
                  <a:gd name="T9" fmla="*/ 3 h 1360"/>
                  <a:gd name="T10" fmla="*/ 173 w 280"/>
                  <a:gd name="T11" fmla="*/ 5 h 1360"/>
                  <a:gd name="T12" fmla="*/ 176 w 280"/>
                  <a:gd name="T13" fmla="*/ 8 h 1360"/>
                  <a:gd name="T14" fmla="*/ 176 w 280"/>
                  <a:gd name="T15" fmla="*/ 11 h 1360"/>
                  <a:gd name="T16" fmla="*/ 179 w 280"/>
                  <a:gd name="T17" fmla="*/ 15 h 1360"/>
                  <a:gd name="T18" fmla="*/ 176 w 280"/>
                  <a:gd name="T19" fmla="*/ 784 h 1360"/>
                  <a:gd name="T20" fmla="*/ 176 w 280"/>
                  <a:gd name="T21" fmla="*/ 786 h 1360"/>
                  <a:gd name="T22" fmla="*/ 173 w 280"/>
                  <a:gd name="T23" fmla="*/ 789 h 1360"/>
                  <a:gd name="T24" fmla="*/ 173 w 280"/>
                  <a:gd name="T25" fmla="*/ 791 h 1360"/>
                  <a:gd name="T26" fmla="*/ 170 w 280"/>
                  <a:gd name="T27" fmla="*/ 794 h 1360"/>
                  <a:gd name="T28" fmla="*/ 167 w 280"/>
                  <a:gd name="T29" fmla="*/ 794 h 1360"/>
                  <a:gd name="T30" fmla="*/ 164 w 280"/>
                  <a:gd name="T31" fmla="*/ 797 h 1360"/>
                  <a:gd name="T32" fmla="*/ 162 w 280"/>
                  <a:gd name="T33" fmla="*/ 797 h 1360"/>
                  <a:gd name="T34" fmla="*/ 17 w 280"/>
                  <a:gd name="T35" fmla="*/ 799 h 1360"/>
                  <a:gd name="T36" fmla="*/ 12 w 280"/>
                  <a:gd name="T37" fmla="*/ 797 h 1360"/>
                  <a:gd name="T38" fmla="*/ 9 w 280"/>
                  <a:gd name="T39" fmla="*/ 797 h 1360"/>
                  <a:gd name="T40" fmla="*/ 6 w 280"/>
                  <a:gd name="T41" fmla="*/ 794 h 1360"/>
                  <a:gd name="T42" fmla="*/ 4 w 280"/>
                  <a:gd name="T43" fmla="*/ 794 h 1360"/>
                  <a:gd name="T44" fmla="*/ 0 w 280"/>
                  <a:gd name="T45" fmla="*/ 791 h 1360"/>
                  <a:gd name="T46" fmla="*/ 0 w 280"/>
                  <a:gd name="T47" fmla="*/ 789 h 1360"/>
                  <a:gd name="T48" fmla="*/ 0 w 280"/>
                  <a:gd name="T49" fmla="*/ 786 h 1360"/>
                  <a:gd name="T50" fmla="*/ 0 w 280"/>
                  <a:gd name="T51" fmla="*/ 784 h 1360"/>
                  <a:gd name="T52" fmla="*/ 0 w 280"/>
                  <a:gd name="T53" fmla="*/ 12 h 1360"/>
                  <a:gd name="T54" fmla="*/ 0 w 280"/>
                  <a:gd name="T55" fmla="*/ 8 h 1360"/>
                  <a:gd name="T56" fmla="*/ 0 w 280"/>
                  <a:gd name="T57" fmla="*/ 5 h 1360"/>
                  <a:gd name="T58" fmla="*/ 0 w 280"/>
                  <a:gd name="T59" fmla="*/ 3 h 1360"/>
                  <a:gd name="T60" fmla="*/ 4 w 280"/>
                  <a:gd name="T61" fmla="*/ 0 h 1360"/>
                  <a:gd name="T62" fmla="*/ 6 w 280"/>
                  <a:gd name="T63" fmla="*/ 0 h 1360"/>
                  <a:gd name="T64" fmla="*/ 9 w 280"/>
                  <a:gd name="T65" fmla="*/ 0 h 1360"/>
                  <a:gd name="T66" fmla="*/ 13 w 280"/>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0"/>
                  <a:gd name="T103" fmla="*/ 0 h 1360"/>
                  <a:gd name="T104" fmla="*/ 280 w 280"/>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0" h="1360">
                    <a:moveTo>
                      <a:pt x="26" y="0"/>
                    </a:moveTo>
                    <a:lnTo>
                      <a:pt x="254" y="0"/>
                    </a:lnTo>
                    <a:lnTo>
                      <a:pt x="257" y="0"/>
                    </a:lnTo>
                    <a:lnTo>
                      <a:pt x="262" y="0"/>
                    </a:lnTo>
                    <a:lnTo>
                      <a:pt x="266" y="0"/>
                    </a:lnTo>
                    <a:lnTo>
                      <a:pt x="271" y="5"/>
                    </a:lnTo>
                    <a:lnTo>
                      <a:pt x="271" y="9"/>
                    </a:lnTo>
                    <a:lnTo>
                      <a:pt x="276" y="14"/>
                    </a:lnTo>
                    <a:lnTo>
                      <a:pt x="276" y="19"/>
                    </a:lnTo>
                    <a:lnTo>
                      <a:pt x="276" y="21"/>
                    </a:lnTo>
                    <a:lnTo>
                      <a:pt x="280" y="26"/>
                    </a:lnTo>
                    <a:lnTo>
                      <a:pt x="280" y="1334"/>
                    </a:lnTo>
                    <a:lnTo>
                      <a:pt x="276" y="1334"/>
                    </a:lnTo>
                    <a:lnTo>
                      <a:pt x="276" y="1338"/>
                    </a:lnTo>
                    <a:lnTo>
                      <a:pt x="276" y="1343"/>
                    </a:lnTo>
                    <a:lnTo>
                      <a:pt x="271" y="1343"/>
                    </a:lnTo>
                    <a:lnTo>
                      <a:pt x="271" y="1346"/>
                    </a:lnTo>
                    <a:lnTo>
                      <a:pt x="271" y="1351"/>
                    </a:lnTo>
                    <a:lnTo>
                      <a:pt x="266" y="1351"/>
                    </a:lnTo>
                    <a:lnTo>
                      <a:pt x="262" y="1351"/>
                    </a:lnTo>
                    <a:lnTo>
                      <a:pt x="262" y="1356"/>
                    </a:lnTo>
                    <a:lnTo>
                      <a:pt x="257" y="1356"/>
                    </a:lnTo>
                    <a:lnTo>
                      <a:pt x="254" y="1356"/>
                    </a:lnTo>
                    <a:lnTo>
                      <a:pt x="254" y="1360"/>
                    </a:lnTo>
                    <a:lnTo>
                      <a:pt x="26" y="1360"/>
                    </a:lnTo>
                    <a:lnTo>
                      <a:pt x="21" y="1356"/>
                    </a:lnTo>
                    <a:lnTo>
                      <a:pt x="19" y="1356"/>
                    </a:lnTo>
                    <a:lnTo>
                      <a:pt x="14" y="1356"/>
                    </a:lnTo>
                    <a:lnTo>
                      <a:pt x="9" y="1351"/>
                    </a:lnTo>
                    <a:lnTo>
                      <a:pt x="6" y="1351"/>
                    </a:lnTo>
                    <a:lnTo>
                      <a:pt x="0" y="1346"/>
                    </a:lnTo>
                    <a:lnTo>
                      <a:pt x="0" y="1343"/>
                    </a:lnTo>
                    <a:lnTo>
                      <a:pt x="0" y="1338"/>
                    </a:lnTo>
                    <a:lnTo>
                      <a:pt x="0" y="1334"/>
                    </a:lnTo>
                    <a:lnTo>
                      <a:pt x="0" y="26"/>
                    </a:lnTo>
                    <a:lnTo>
                      <a:pt x="0" y="21"/>
                    </a:lnTo>
                    <a:lnTo>
                      <a:pt x="0" y="19"/>
                    </a:lnTo>
                    <a:lnTo>
                      <a:pt x="0" y="14"/>
                    </a:lnTo>
                    <a:lnTo>
                      <a:pt x="0" y="9"/>
                    </a:lnTo>
                    <a:lnTo>
                      <a:pt x="0" y="5"/>
                    </a:lnTo>
                    <a:lnTo>
                      <a:pt x="6" y="5"/>
                    </a:lnTo>
                    <a:lnTo>
                      <a:pt x="6" y="0"/>
                    </a:lnTo>
                    <a:lnTo>
                      <a:pt x="9" y="0"/>
                    </a:lnTo>
                    <a:lnTo>
                      <a:pt x="14" y="0"/>
                    </a:lnTo>
                    <a:lnTo>
                      <a:pt x="19" y="0"/>
                    </a:lnTo>
                    <a:lnTo>
                      <a:pt x="21" y="0"/>
                    </a:lnTo>
                    <a:lnTo>
                      <a:pt x="26" y="0"/>
                    </a:lnTo>
                    <a:close/>
                  </a:path>
                </a:pathLst>
              </a:custGeom>
              <a:solidFill>
                <a:srgbClr val="D9C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1" name="Freeform 48"/>
              <p:cNvSpPr>
                <a:spLocks/>
              </p:cNvSpPr>
              <p:nvPr/>
            </p:nvSpPr>
            <p:spPr bwMode="auto">
              <a:xfrm>
                <a:off x="603" y="1448"/>
                <a:ext cx="169" cy="799"/>
              </a:xfrm>
              <a:custGeom>
                <a:avLst/>
                <a:gdLst>
                  <a:gd name="T0" fmla="*/ 153 w 263"/>
                  <a:gd name="T1" fmla="*/ 0 h 1360"/>
                  <a:gd name="T2" fmla="*/ 153 w 263"/>
                  <a:gd name="T3" fmla="*/ 0 h 1360"/>
                  <a:gd name="T4" fmla="*/ 156 w 263"/>
                  <a:gd name="T5" fmla="*/ 0 h 1360"/>
                  <a:gd name="T6" fmla="*/ 159 w 263"/>
                  <a:gd name="T7" fmla="*/ 0 h 1360"/>
                  <a:gd name="T8" fmla="*/ 163 w 263"/>
                  <a:gd name="T9" fmla="*/ 3 h 1360"/>
                  <a:gd name="T10" fmla="*/ 163 w 263"/>
                  <a:gd name="T11" fmla="*/ 5 h 1360"/>
                  <a:gd name="T12" fmla="*/ 166 w 263"/>
                  <a:gd name="T13" fmla="*/ 8 h 1360"/>
                  <a:gd name="T14" fmla="*/ 167 w 263"/>
                  <a:gd name="T15" fmla="*/ 11 h 1360"/>
                  <a:gd name="T16" fmla="*/ 169 w 263"/>
                  <a:gd name="T17" fmla="*/ 15 h 1360"/>
                  <a:gd name="T18" fmla="*/ 167 w 263"/>
                  <a:gd name="T19" fmla="*/ 784 h 1360"/>
                  <a:gd name="T20" fmla="*/ 166 w 263"/>
                  <a:gd name="T21" fmla="*/ 786 h 1360"/>
                  <a:gd name="T22" fmla="*/ 163 w 263"/>
                  <a:gd name="T23" fmla="*/ 789 h 1360"/>
                  <a:gd name="T24" fmla="*/ 163 w 263"/>
                  <a:gd name="T25" fmla="*/ 791 h 1360"/>
                  <a:gd name="T26" fmla="*/ 159 w 263"/>
                  <a:gd name="T27" fmla="*/ 794 h 1360"/>
                  <a:gd name="T28" fmla="*/ 156 w 263"/>
                  <a:gd name="T29" fmla="*/ 794 h 1360"/>
                  <a:gd name="T30" fmla="*/ 153 w 263"/>
                  <a:gd name="T31" fmla="*/ 797 h 1360"/>
                  <a:gd name="T32" fmla="*/ 153 w 263"/>
                  <a:gd name="T33" fmla="*/ 797 h 1360"/>
                  <a:gd name="T34" fmla="*/ 16 w 263"/>
                  <a:gd name="T35" fmla="*/ 799 h 1360"/>
                  <a:gd name="T36" fmla="*/ 12 w 263"/>
                  <a:gd name="T37" fmla="*/ 797 h 1360"/>
                  <a:gd name="T38" fmla="*/ 8 w 263"/>
                  <a:gd name="T39" fmla="*/ 797 h 1360"/>
                  <a:gd name="T40" fmla="*/ 5 w 263"/>
                  <a:gd name="T41" fmla="*/ 794 h 1360"/>
                  <a:gd name="T42" fmla="*/ 3 w 263"/>
                  <a:gd name="T43" fmla="*/ 794 h 1360"/>
                  <a:gd name="T44" fmla="*/ 0 w 263"/>
                  <a:gd name="T45" fmla="*/ 791 h 1360"/>
                  <a:gd name="T46" fmla="*/ 0 w 263"/>
                  <a:gd name="T47" fmla="*/ 789 h 1360"/>
                  <a:gd name="T48" fmla="*/ 0 w 263"/>
                  <a:gd name="T49" fmla="*/ 786 h 1360"/>
                  <a:gd name="T50" fmla="*/ 0 w 263"/>
                  <a:gd name="T51" fmla="*/ 784 h 1360"/>
                  <a:gd name="T52" fmla="*/ 0 w 263"/>
                  <a:gd name="T53" fmla="*/ 12 h 1360"/>
                  <a:gd name="T54" fmla="*/ 0 w 263"/>
                  <a:gd name="T55" fmla="*/ 8 h 1360"/>
                  <a:gd name="T56" fmla="*/ 0 w 263"/>
                  <a:gd name="T57" fmla="*/ 5 h 1360"/>
                  <a:gd name="T58" fmla="*/ 0 w 263"/>
                  <a:gd name="T59" fmla="*/ 3 h 1360"/>
                  <a:gd name="T60" fmla="*/ 3 w 263"/>
                  <a:gd name="T61" fmla="*/ 0 h 1360"/>
                  <a:gd name="T62" fmla="*/ 5 w 263"/>
                  <a:gd name="T63" fmla="*/ 0 h 1360"/>
                  <a:gd name="T64" fmla="*/ 8 w 263"/>
                  <a:gd name="T65" fmla="*/ 0 h 1360"/>
                  <a:gd name="T66" fmla="*/ 13 w 263"/>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3"/>
                  <a:gd name="T103" fmla="*/ 0 h 1360"/>
                  <a:gd name="T104" fmla="*/ 263 w 263"/>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3" h="1360">
                    <a:moveTo>
                      <a:pt x="25" y="0"/>
                    </a:moveTo>
                    <a:lnTo>
                      <a:pt x="238" y="0"/>
                    </a:lnTo>
                    <a:lnTo>
                      <a:pt x="243" y="0"/>
                    </a:lnTo>
                    <a:lnTo>
                      <a:pt x="248" y="0"/>
                    </a:lnTo>
                    <a:lnTo>
                      <a:pt x="253" y="5"/>
                    </a:lnTo>
                    <a:lnTo>
                      <a:pt x="253" y="9"/>
                    </a:lnTo>
                    <a:lnTo>
                      <a:pt x="258" y="14"/>
                    </a:lnTo>
                    <a:lnTo>
                      <a:pt x="260" y="19"/>
                    </a:lnTo>
                    <a:lnTo>
                      <a:pt x="260" y="21"/>
                    </a:lnTo>
                    <a:lnTo>
                      <a:pt x="263" y="26"/>
                    </a:lnTo>
                    <a:lnTo>
                      <a:pt x="263" y="1334"/>
                    </a:lnTo>
                    <a:lnTo>
                      <a:pt x="260" y="1334"/>
                    </a:lnTo>
                    <a:lnTo>
                      <a:pt x="260" y="1338"/>
                    </a:lnTo>
                    <a:lnTo>
                      <a:pt x="258" y="1338"/>
                    </a:lnTo>
                    <a:lnTo>
                      <a:pt x="258" y="1343"/>
                    </a:lnTo>
                    <a:lnTo>
                      <a:pt x="253" y="1343"/>
                    </a:lnTo>
                    <a:lnTo>
                      <a:pt x="253" y="1346"/>
                    </a:lnTo>
                    <a:lnTo>
                      <a:pt x="253" y="1351"/>
                    </a:lnTo>
                    <a:lnTo>
                      <a:pt x="248" y="1351"/>
                    </a:lnTo>
                    <a:lnTo>
                      <a:pt x="243" y="1351"/>
                    </a:lnTo>
                    <a:lnTo>
                      <a:pt x="243" y="1356"/>
                    </a:lnTo>
                    <a:lnTo>
                      <a:pt x="238" y="1356"/>
                    </a:lnTo>
                    <a:lnTo>
                      <a:pt x="238" y="1360"/>
                    </a:lnTo>
                    <a:lnTo>
                      <a:pt x="25" y="1360"/>
                    </a:lnTo>
                    <a:lnTo>
                      <a:pt x="20" y="1356"/>
                    </a:lnTo>
                    <a:lnTo>
                      <a:pt x="18" y="1356"/>
                    </a:lnTo>
                    <a:lnTo>
                      <a:pt x="13" y="1356"/>
                    </a:lnTo>
                    <a:lnTo>
                      <a:pt x="8"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8" y="0"/>
                    </a:lnTo>
                    <a:lnTo>
                      <a:pt x="13" y="0"/>
                    </a:lnTo>
                    <a:lnTo>
                      <a:pt x="18" y="0"/>
                    </a:lnTo>
                    <a:lnTo>
                      <a:pt x="20" y="0"/>
                    </a:lnTo>
                    <a:lnTo>
                      <a:pt x="25" y="0"/>
                    </a:lnTo>
                    <a:close/>
                  </a:path>
                </a:pathLst>
              </a:custGeom>
              <a:solidFill>
                <a:srgbClr val="DDC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2" name="Freeform 49"/>
              <p:cNvSpPr>
                <a:spLocks/>
              </p:cNvSpPr>
              <p:nvPr/>
            </p:nvSpPr>
            <p:spPr bwMode="auto">
              <a:xfrm>
                <a:off x="605" y="1448"/>
                <a:ext cx="156" cy="799"/>
              </a:xfrm>
              <a:custGeom>
                <a:avLst/>
                <a:gdLst>
                  <a:gd name="T0" fmla="*/ 139 w 243"/>
                  <a:gd name="T1" fmla="*/ 0 h 1360"/>
                  <a:gd name="T2" fmla="*/ 142 w 243"/>
                  <a:gd name="T3" fmla="*/ 0 h 1360"/>
                  <a:gd name="T4" fmla="*/ 145 w 243"/>
                  <a:gd name="T5" fmla="*/ 0 h 1360"/>
                  <a:gd name="T6" fmla="*/ 147 w 243"/>
                  <a:gd name="T7" fmla="*/ 0 h 1360"/>
                  <a:gd name="T8" fmla="*/ 150 w 243"/>
                  <a:gd name="T9" fmla="*/ 3 h 1360"/>
                  <a:gd name="T10" fmla="*/ 150 w 243"/>
                  <a:gd name="T11" fmla="*/ 5 h 1360"/>
                  <a:gd name="T12" fmla="*/ 154 w 243"/>
                  <a:gd name="T13" fmla="*/ 8 h 1360"/>
                  <a:gd name="T14" fmla="*/ 154 w 243"/>
                  <a:gd name="T15" fmla="*/ 11 h 1360"/>
                  <a:gd name="T16" fmla="*/ 156 w 243"/>
                  <a:gd name="T17" fmla="*/ 15 h 1360"/>
                  <a:gd name="T18" fmla="*/ 154 w 243"/>
                  <a:gd name="T19" fmla="*/ 784 h 1360"/>
                  <a:gd name="T20" fmla="*/ 154 w 243"/>
                  <a:gd name="T21" fmla="*/ 786 h 1360"/>
                  <a:gd name="T22" fmla="*/ 150 w 243"/>
                  <a:gd name="T23" fmla="*/ 789 h 1360"/>
                  <a:gd name="T24" fmla="*/ 150 w 243"/>
                  <a:gd name="T25" fmla="*/ 791 h 1360"/>
                  <a:gd name="T26" fmla="*/ 147 w 243"/>
                  <a:gd name="T27" fmla="*/ 794 h 1360"/>
                  <a:gd name="T28" fmla="*/ 145 w 243"/>
                  <a:gd name="T29" fmla="*/ 794 h 1360"/>
                  <a:gd name="T30" fmla="*/ 142 w 243"/>
                  <a:gd name="T31" fmla="*/ 797 h 1360"/>
                  <a:gd name="T32" fmla="*/ 139 w 243"/>
                  <a:gd name="T33" fmla="*/ 797 h 1360"/>
                  <a:gd name="T34" fmla="*/ 16 w 243"/>
                  <a:gd name="T35" fmla="*/ 799 h 1360"/>
                  <a:gd name="T36" fmla="*/ 12 w 243"/>
                  <a:gd name="T37" fmla="*/ 797 h 1360"/>
                  <a:gd name="T38" fmla="*/ 8 w 243"/>
                  <a:gd name="T39" fmla="*/ 797 h 1360"/>
                  <a:gd name="T40" fmla="*/ 5 w 243"/>
                  <a:gd name="T41" fmla="*/ 794 h 1360"/>
                  <a:gd name="T42" fmla="*/ 3 w 243"/>
                  <a:gd name="T43" fmla="*/ 794 h 1360"/>
                  <a:gd name="T44" fmla="*/ 0 w 243"/>
                  <a:gd name="T45" fmla="*/ 791 h 1360"/>
                  <a:gd name="T46" fmla="*/ 0 w 243"/>
                  <a:gd name="T47" fmla="*/ 789 h 1360"/>
                  <a:gd name="T48" fmla="*/ 0 w 243"/>
                  <a:gd name="T49" fmla="*/ 786 h 1360"/>
                  <a:gd name="T50" fmla="*/ 0 w 243"/>
                  <a:gd name="T51" fmla="*/ 784 h 1360"/>
                  <a:gd name="T52" fmla="*/ 0 w 243"/>
                  <a:gd name="T53" fmla="*/ 12 h 1360"/>
                  <a:gd name="T54" fmla="*/ 0 w 243"/>
                  <a:gd name="T55" fmla="*/ 8 h 1360"/>
                  <a:gd name="T56" fmla="*/ 0 w 243"/>
                  <a:gd name="T57" fmla="*/ 5 h 1360"/>
                  <a:gd name="T58" fmla="*/ 0 w 243"/>
                  <a:gd name="T59" fmla="*/ 3 h 1360"/>
                  <a:gd name="T60" fmla="*/ 3 w 243"/>
                  <a:gd name="T61" fmla="*/ 0 h 1360"/>
                  <a:gd name="T62" fmla="*/ 5 w 243"/>
                  <a:gd name="T63" fmla="*/ 0 h 1360"/>
                  <a:gd name="T64" fmla="*/ 8 w 243"/>
                  <a:gd name="T65" fmla="*/ 0 h 1360"/>
                  <a:gd name="T66" fmla="*/ 13 w 243"/>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3"/>
                  <a:gd name="T103" fmla="*/ 0 h 1360"/>
                  <a:gd name="T104" fmla="*/ 243 w 243"/>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3" h="1360">
                    <a:moveTo>
                      <a:pt x="25" y="0"/>
                    </a:moveTo>
                    <a:lnTo>
                      <a:pt x="217" y="0"/>
                    </a:lnTo>
                    <a:lnTo>
                      <a:pt x="221" y="0"/>
                    </a:lnTo>
                    <a:lnTo>
                      <a:pt x="226" y="0"/>
                    </a:lnTo>
                    <a:lnTo>
                      <a:pt x="229" y="0"/>
                    </a:lnTo>
                    <a:lnTo>
                      <a:pt x="234" y="5"/>
                    </a:lnTo>
                    <a:lnTo>
                      <a:pt x="234" y="9"/>
                    </a:lnTo>
                    <a:lnTo>
                      <a:pt x="240" y="14"/>
                    </a:lnTo>
                    <a:lnTo>
                      <a:pt x="240" y="19"/>
                    </a:lnTo>
                    <a:lnTo>
                      <a:pt x="240" y="21"/>
                    </a:lnTo>
                    <a:lnTo>
                      <a:pt x="243" y="26"/>
                    </a:lnTo>
                    <a:lnTo>
                      <a:pt x="243" y="1334"/>
                    </a:lnTo>
                    <a:lnTo>
                      <a:pt x="240" y="1334"/>
                    </a:lnTo>
                    <a:lnTo>
                      <a:pt x="240" y="1338"/>
                    </a:lnTo>
                    <a:lnTo>
                      <a:pt x="240" y="1343"/>
                    </a:lnTo>
                    <a:lnTo>
                      <a:pt x="234" y="1343"/>
                    </a:lnTo>
                    <a:lnTo>
                      <a:pt x="234" y="1346"/>
                    </a:lnTo>
                    <a:lnTo>
                      <a:pt x="234" y="1351"/>
                    </a:lnTo>
                    <a:lnTo>
                      <a:pt x="229" y="1351"/>
                    </a:lnTo>
                    <a:lnTo>
                      <a:pt x="226" y="1351"/>
                    </a:lnTo>
                    <a:lnTo>
                      <a:pt x="226" y="1356"/>
                    </a:lnTo>
                    <a:lnTo>
                      <a:pt x="221" y="1356"/>
                    </a:lnTo>
                    <a:lnTo>
                      <a:pt x="217" y="1356"/>
                    </a:lnTo>
                    <a:lnTo>
                      <a:pt x="217" y="1360"/>
                    </a:lnTo>
                    <a:lnTo>
                      <a:pt x="25" y="1360"/>
                    </a:lnTo>
                    <a:lnTo>
                      <a:pt x="20" y="1356"/>
                    </a:lnTo>
                    <a:lnTo>
                      <a:pt x="18" y="1356"/>
                    </a:lnTo>
                    <a:lnTo>
                      <a:pt x="13" y="1356"/>
                    </a:lnTo>
                    <a:lnTo>
                      <a:pt x="8"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8" y="0"/>
                    </a:lnTo>
                    <a:lnTo>
                      <a:pt x="13" y="0"/>
                    </a:lnTo>
                    <a:lnTo>
                      <a:pt x="18" y="0"/>
                    </a:lnTo>
                    <a:lnTo>
                      <a:pt x="20" y="0"/>
                    </a:lnTo>
                    <a:lnTo>
                      <a:pt x="25" y="0"/>
                    </a:lnTo>
                    <a:close/>
                  </a:path>
                </a:pathLst>
              </a:custGeom>
              <a:solidFill>
                <a:srgbClr val="E0D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3" name="Freeform 50"/>
              <p:cNvSpPr>
                <a:spLocks/>
              </p:cNvSpPr>
              <p:nvPr/>
            </p:nvSpPr>
            <p:spPr bwMode="auto">
              <a:xfrm>
                <a:off x="611" y="1448"/>
                <a:ext cx="144" cy="799"/>
              </a:xfrm>
              <a:custGeom>
                <a:avLst/>
                <a:gdLst>
                  <a:gd name="T0" fmla="*/ 127 w 223"/>
                  <a:gd name="T1" fmla="*/ 0 h 1360"/>
                  <a:gd name="T2" fmla="*/ 130 w 223"/>
                  <a:gd name="T3" fmla="*/ 0 h 1360"/>
                  <a:gd name="T4" fmla="*/ 133 w 223"/>
                  <a:gd name="T5" fmla="*/ 0 h 1360"/>
                  <a:gd name="T6" fmla="*/ 135 w 223"/>
                  <a:gd name="T7" fmla="*/ 0 h 1360"/>
                  <a:gd name="T8" fmla="*/ 138 w 223"/>
                  <a:gd name="T9" fmla="*/ 3 h 1360"/>
                  <a:gd name="T10" fmla="*/ 138 w 223"/>
                  <a:gd name="T11" fmla="*/ 5 h 1360"/>
                  <a:gd name="T12" fmla="*/ 141 w 223"/>
                  <a:gd name="T13" fmla="*/ 8 h 1360"/>
                  <a:gd name="T14" fmla="*/ 141 w 223"/>
                  <a:gd name="T15" fmla="*/ 11 h 1360"/>
                  <a:gd name="T16" fmla="*/ 144 w 223"/>
                  <a:gd name="T17" fmla="*/ 15 h 1360"/>
                  <a:gd name="T18" fmla="*/ 141 w 223"/>
                  <a:gd name="T19" fmla="*/ 784 h 1360"/>
                  <a:gd name="T20" fmla="*/ 141 w 223"/>
                  <a:gd name="T21" fmla="*/ 786 h 1360"/>
                  <a:gd name="T22" fmla="*/ 138 w 223"/>
                  <a:gd name="T23" fmla="*/ 789 h 1360"/>
                  <a:gd name="T24" fmla="*/ 138 w 223"/>
                  <a:gd name="T25" fmla="*/ 791 h 1360"/>
                  <a:gd name="T26" fmla="*/ 135 w 223"/>
                  <a:gd name="T27" fmla="*/ 794 h 1360"/>
                  <a:gd name="T28" fmla="*/ 133 w 223"/>
                  <a:gd name="T29" fmla="*/ 794 h 1360"/>
                  <a:gd name="T30" fmla="*/ 130 w 223"/>
                  <a:gd name="T31" fmla="*/ 797 h 1360"/>
                  <a:gd name="T32" fmla="*/ 127 w 223"/>
                  <a:gd name="T33" fmla="*/ 797 h 1360"/>
                  <a:gd name="T34" fmla="*/ 13 w 223"/>
                  <a:gd name="T35" fmla="*/ 799 h 1360"/>
                  <a:gd name="T36" fmla="*/ 10 w 223"/>
                  <a:gd name="T37" fmla="*/ 797 h 1360"/>
                  <a:gd name="T38" fmla="*/ 6 w 223"/>
                  <a:gd name="T39" fmla="*/ 797 h 1360"/>
                  <a:gd name="T40" fmla="*/ 3 w 223"/>
                  <a:gd name="T41" fmla="*/ 794 h 1360"/>
                  <a:gd name="T42" fmla="*/ 3 w 223"/>
                  <a:gd name="T43" fmla="*/ 794 h 1360"/>
                  <a:gd name="T44" fmla="*/ 0 w 223"/>
                  <a:gd name="T45" fmla="*/ 791 h 1360"/>
                  <a:gd name="T46" fmla="*/ 0 w 223"/>
                  <a:gd name="T47" fmla="*/ 789 h 1360"/>
                  <a:gd name="T48" fmla="*/ 0 w 223"/>
                  <a:gd name="T49" fmla="*/ 786 h 1360"/>
                  <a:gd name="T50" fmla="*/ 0 w 223"/>
                  <a:gd name="T51" fmla="*/ 784 h 1360"/>
                  <a:gd name="T52" fmla="*/ 0 w 223"/>
                  <a:gd name="T53" fmla="*/ 12 h 1360"/>
                  <a:gd name="T54" fmla="*/ 0 w 223"/>
                  <a:gd name="T55" fmla="*/ 8 h 1360"/>
                  <a:gd name="T56" fmla="*/ 0 w 223"/>
                  <a:gd name="T57" fmla="*/ 5 h 1360"/>
                  <a:gd name="T58" fmla="*/ 0 w 223"/>
                  <a:gd name="T59" fmla="*/ 3 h 1360"/>
                  <a:gd name="T60" fmla="*/ 3 w 223"/>
                  <a:gd name="T61" fmla="*/ 0 h 1360"/>
                  <a:gd name="T62" fmla="*/ 3 w 223"/>
                  <a:gd name="T63" fmla="*/ 0 h 1360"/>
                  <a:gd name="T64" fmla="*/ 6 w 223"/>
                  <a:gd name="T65" fmla="*/ 0 h 1360"/>
                  <a:gd name="T66" fmla="*/ 10 w 223"/>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1360"/>
                  <a:gd name="T104" fmla="*/ 223 w 223"/>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1360">
                    <a:moveTo>
                      <a:pt x="20" y="0"/>
                    </a:moveTo>
                    <a:lnTo>
                      <a:pt x="197" y="0"/>
                    </a:lnTo>
                    <a:lnTo>
                      <a:pt x="201" y="0"/>
                    </a:lnTo>
                    <a:lnTo>
                      <a:pt x="206" y="0"/>
                    </a:lnTo>
                    <a:lnTo>
                      <a:pt x="209" y="0"/>
                    </a:lnTo>
                    <a:lnTo>
                      <a:pt x="214" y="5"/>
                    </a:lnTo>
                    <a:lnTo>
                      <a:pt x="214" y="9"/>
                    </a:lnTo>
                    <a:lnTo>
                      <a:pt x="219" y="14"/>
                    </a:lnTo>
                    <a:lnTo>
                      <a:pt x="219" y="19"/>
                    </a:lnTo>
                    <a:lnTo>
                      <a:pt x="219" y="21"/>
                    </a:lnTo>
                    <a:lnTo>
                      <a:pt x="223" y="26"/>
                    </a:lnTo>
                    <a:lnTo>
                      <a:pt x="223" y="1334"/>
                    </a:lnTo>
                    <a:lnTo>
                      <a:pt x="219" y="1334"/>
                    </a:lnTo>
                    <a:lnTo>
                      <a:pt x="219" y="1338"/>
                    </a:lnTo>
                    <a:lnTo>
                      <a:pt x="219" y="1343"/>
                    </a:lnTo>
                    <a:lnTo>
                      <a:pt x="214" y="1343"/>
                    </a:lnTo>
                    <a:lnTo>
                      <a:pt x="214" y="1346"/>
                    </a:lnTo>
                    <a:lnTo>
                      <a:pt x="214" y="1351"/>
                    </a:lnTo>
                    <a:lnTo>
                      <a:pt x="209" y="1351"/>
                    </a:lnTo>
                    <a:lnTo>
                      <a:pt x="206" y="1351"/>
                    </a:lnTo>
                    <a:lnTo>
                      <a:pt x="206" y="1356"/>
                    </a:lnTo>
                    <a:lnTo>
                      <a:pt x="201" y="1356"/>
                    </a:lnTo>
                    <a:lnTo>
                      <a:pt x="197" y="1356"/>
                    </a:lnTo>
                    <a:lnTo>
                      <a:pt x="197" y="1360"/>
                    </a:lnTo>
                    <a:lnTo>
                      <a:pt x="20" y="1360"/>
                    </a:lnTo>
                    <a:lnTo>
                      <a:pt x="15" y="1356"/>
                    </a:lnTo>
                    <a:lnTo>
                      <a:pt x="10" y="1356"/>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10" y="0"/>
                    </a:lnTo>
                    <a:lnTo>
                      <a:pt x="15" y="0"/>
                    </a:lnTo>
                    <a:lnTo>
                      <a:pt x="20" y="0"/>
                    </a:lnTo>
                    <a:close/>
                  </a:path>
                </a:pathLst>
              </a:custGeom>
              <a:solidFill>
                <a:srgbClr val="E4DB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4" name="Freeform 51"/>
              <p:cNvSpPr>
                <a:spLocks/>
              </p:cNvSpPr>
              <p:nvPr/>
            </p:nvSpPr>
            <p:spPr bwMode="auto">
              <a:xfrm>
                <a:off x="615" y="1448"/>
                <a:ext cx="130" cy="799"/>
              </a:xfrm>
              <a:custGeom>
                <a:avLst/>
                <a:gdLst>
                  <a:gd name="T0" fmla="*/ 113 w 202"/>
                  <a:gd name="T1" fmla="*/ 0 h 1360"/>
                  <a:gd name="T2" fmla="*/ 116 w 202"/>
                  <a:gd name="T3" fmla="*/ 0 h 1360"/>
                  <a:gd name="T4" fmla="*/ 119 w 202"/>
                  <a:gd name="T5" fmla="*/ 0 h 1360"/>
                  <a:gd name="T6" fmla="*/ 122 w 202"/>
                  <a:gd name="T7" fmla="*/ 0 h 1360"/>
                  <a:gd name="T8" fmla="*/ 125 w 202"/>
                  <a:gd name="T9" fmla="*/ 3 h 1360"/>
                  <a:gd name="T10" fmla="*/ 125 w 202"/>
                  <a:gd name="T11" fmla="*/ 5 h 1360"/>
                  <a:gd name="T12" fmla="*/ 128 w 202"/>
                  <a:gd name="T13" fmla="*/ 8 h 1360"/>
                  <a:gd name="T14" fmla="*/ 128 w 202"/>
                  <a:gd name="T15" fmla="*/ 11 h 1360"/>
                  <a:gd name="T16" fmla="*/ 130 w 202"/>
                  <a:gd name="T17" fmla="*/ 15 h 1360"/>
                  <a:gd name="T18" fmla="*/ 128 w 202"/>
                  <a:gd name="T19" fmla="*/ 784 h 1360"/>
                  <a:gd name="T20" fmla="*/ 128 w 202"/>
                  <a:gd name="T21" fmla="*/ 786 h 1360"/>
                  <a:gd name="T22" fmla="*/ 125 w 202"/>
                  <a:gd name="T23" fmla="*/ 789 h 1360"/>
                  <a:gd name="T24" fmla="*/ 125 w 202"/>
                  <a:gd name="T25" fmla="*/ 791 h 1360"/>
                  <a:gd name="T26" fmla="*/ 122 w 202"/>
                  <a:gd name="T27" fmla="*/ 794 h 1360"/>
                  <a:gd name="T28" fmla="*/ 119 w 202"/>
                  <a:gd name="T29" fmla="*/ 794 h 1360"/>
                  <a:gd name="T30" fmla="*/ 116 w 202"/>
                  <a:gd name="T31" fmla="*/ 797 h 1360"/>
                  <a:gd name="T32" fmla="*/ 113 w 202"/>
                  <a:gd name="T33" fmla="*/ 797 h 1360"/>
                  <a:gd name="T34" fmla="*/ 16 w 202"/>
                  <a:gd name="T35" fmla="*/ 799 h 1360"/>
                  <a:gd name="T36" fmla="*/ 12 w 202"/>
                  <a:gd name="T37" fmla="*/ 797 h 1360"/>
                  <a:gd name="T38" fmla="*/ 9 w 202"/>
                  <a:gd name="T39" fmla="*/ 797 h 1360"/>
                  <a:gd name="T40" fmla="*/ 5 w 202"/>
                  <a:gd name="T41" fmla="*/ 794 h 1360"/>
                  <a:gd name="T42" fmla="*/ 3 w 202"/>
                  <a:gd name="T43" fmla="*/ 794 h 1360"/>
                  <a:gd name="T44" fmla="*/ 0 w 202"/>
                  <a:gd name="T45" fmla="*/ 791 h 1360"/>
                  <a:gd name="T46" fmla="*/ 0 w 202"/>
                  <a:gd name="T47" fmla="*/ 789 h 1360"/>
                  <a:gd name="T48" fmla="*/ 0 w 202"/>
                  <a:gd name="T49" fmla="*/ 786 h 1360"/>
                  <a:gd name="T50" fmla="*/ 0 w 202"/>
                  <a:gd name="T51" fmla="*/ 784 h 1360"/>
                  <a:gd name="T52" fmla="*/ 0 w 202"/>
                  <a:gd name="T53" fmla="*/ 12 h 1360"/>
                  <a:gd name="T54" fmla="*/ 0 w 202"/>
                  <a:gd name="T55" fmla="*/ 8 h 1360"/>
                  <a:gd name="T56" fmla="*/ 0 w 202"/>
                  <a:gd name="T57" fmla="*/ 5 h 1360"/>
                  <a:gd name="T58" fmla="*/ 0 w 202"/>
                  <a:gd name="T59" fmla="*/ 3 h 1360"/>
                  <a:gd name="T60" fmla="*/ 3 w 202"/>
                  <a:gd name="T61" fmla="*/ 0 h 1360"/>
                  <a:gd name="T62" fmla="*/ 5 w 202"/>
                  <a:gd name="T63" fmla="*/ 0 h 1360"/>
                  <a:gd name="T64" fmla="*/ 9 w 202"/>
                  <a:gd name="T65" fmla="*/ 0 h 1360"/>
                  <a:gd name="T66" fmla="*/ 13 w 202"/>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1360"/>
                  <a:gd name="T104" fmla="*/ 202 w 202"/>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1360">
                    <a:moveTo>
                      <a:pt x="25" y="0"/>
                    </a:moveTo>
                    <a:lnTo>
                      <a:pt x="175" y="0"/>
                    </a:lnTo>
                    <a:lnTo>
                      <a:pt x="180" y="0"/>
                    </a:lnTo>
                    <a:lnTo>
                      <a:pt x="185" y="0"/>
                    </a:lnTo>
                    <a:lnTo>
                      <a:pt x="189" y="0"/>
                    </a:lnTo>
                    <a:lnTo>
                      <a:pt x="194" y="5"/>
                    </a:lnTo>
                    <a:lnTo>
                      <a:pt x="194" y="9"/>
                    </a:lnTo>
                    <a:lnTo>
                      <a:pt x="199" y="14"/>
                    </a:lnTo>
                    <a:lnTo>
                      <a:pt x="199" y="19"/>
                    </a:lnTo>
                    <a:lnTo>
                      <a:pt x="199" y="21"/>
                    </a:lnTo>
                    <a:lnTo>
                      <a:pt x="202" y="26"/>
                    </a:lnTo>
                    <a:lnTo>
                      <a:pt x="202" y="1334"/>
                    </a:lnTo>
                    <a:lnTo>
                      <a:pt x="199" y="1334"/>
                    </a:lnTo>
                    <a:lnTo>
                      <a:pt x="199" y="1338"/>
                    </a:lnTo>
                    <a:lnTo>
                      <a:pt x="199" y="1343"/>
                    </a:lnTo>
                    <a:lnTo>
                      <a:pt x="194" y="1343"/>
                    </a:lnTo>
                    <a:lnTo>
                      <a:pt x="194" y="1346"/>
                    </a:lnTo>
                    <a:lnTo>
                      <a:pt x="194" y="1351"/>
                    </a:lnTo>
                    <a:lnTo>
                      <a:pt x="189" y="1351"/>
                    </a:lnTo>
                    <a:lnTo>
                      <a:pt x="185" y="1351"/>
                    </a:lnTo>
                    <a:lnTo>
                      <a:pt x="185" y="1356"/>
                    </a:lnTo>
                    <a:lnTo>
                      <a:pt x="180" y="1356"/>
                    </a:lnTo>
                    <a:lnTo>
                      <a:pt x="175" y="1356"/>
                    </a:lnTo>
                    <a:lnTo>
                      <a:pt x="175" y="1360"/>
                    </a:lnTo>
                    <a:lnTo>
                      <a:pt x="25" y="1360"/>
                    </a:lnTo>
                    <a:lnTo>
                      <a:pt x="20" y="1356"/>
                    </a:lnTo>
                    <a:lnTo>
                      <a:pt x="19" y="1356"/>
                    </a:lnTo>
                    <a:lnTo>
                      <a:pt x="14" y="1356"/>
                    </a:lnTo>
                    <a:lnTo>
                      <a:pt x="8"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8" y="0"/>
                    </a:lnTo>
                    <a:lnTo>
                      <a:pt x="14" y="0"/>
                    </a:lnTo>
                    <a:lnTo>
                      <a:pt x="19" y="0"/>
                    </a:lnTo>
                    <a:lnTo>
                      <a:pt x="20" y="0"/>
                    </a:lnTo>
                    <a:lnTo>
                      <a:pt x="25" y="0"/>
                    </a:lnTo>
                    <a:close/>
                  </a:path>
                </a:pathLst>
              </a:custGeom>
              <a:solidFill>
                <a:srgbClr val="E7E0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5" name="Freeform 52"/>
              <p:cNvSpPr>
                <a:spLocks/>
              </p:cNvSpPr>
              <p:nvPr/>
            </p:nvSpPr>
            <p:spPr bwMode="auto">
              <a:xfrm>
                <a:off x="619" y="1448"/>
                <a:ext cx="119" cy="799"/>
              </a:xfrm>
              <a:custGeom>
                <a:avLst/>
                <a:gdLst>
                  <a:gd name="T0" fmla="*/ 102 w 187"/>
                  <a:gd name="T1" fmla="*/ 0 h 1360"/>
                  <a:gd name="T2" fmla="*/ 105 w 187"/>
                  <a:gd name="T3" fmla="*/ 0 h 1360"/>
                  <a:gd name="T4" fmla="*/ 108 w 187"/>
                  <a:gd name="T5" fmla="*/ 0 h 1360"/>
                  <a:gd name="T6" fmla="*/ 111 w 187"/>
                  <a:gd name="T7" fmla="*/ 0 h 1360"/>
                  <a:gd name="T8" fmla="*/ 114 w 187"/>
                  <a:gd name="T9" fmla="*/ 3 h 1360"/>
                  <a:gd name="T10" fmla="*/ 114 w 187"/>
                  <a:gd name="T11" fmla="*/ 5 h 1360"/>
                  <a:gd name="T12" fmla="*/ 117 w 187"/>
                  <a:gd name="T13" fmla="*/ 8 h 1360"/>
                  <a:gd name="T14" fmla="*/ 117 w 187"/>
                  <a:gd name="T15" fmla="*/ 11 h 1360"/>
                  <a:gd name="T16" fmla="*/ 119 w 187"/>
                  <a:gd name="T17" fmla="*/ 15 h 1360"/>
                  <a:gd name="T18" fmla="*/ 117 w 187"/>
                  <a:gd name="T19" fmla="*/ 784 h 1360"/>
                  <a:gd name="T20" fmla="*/ 117 w 187"/>
                  <a:gd name="T21" fmla="*/ 786 h 1360"/>
                  <a:gd name="T22" fmla="*/ 114 w 187"/>
                  <a:gd name="T23" fmla="*/ 789 h 1360"/>
                  <a:gd name="T24" fmla="*/ 114 w 187"/>
                  <a:gd name="T25" fmla="*/ 791 h 1360"/>
                  <a:gd name="T26" fmla="*/ 111 w 187"/>
                  <a:gd name="T27" fmla="*/ 794 h 1360"/>
                  <a:gd name="T28" fmla="*/ 108 w 187"/>
                  <a:gd name="T29" fmla="*/ 794 h 1360"/>
                  <a:gd name="T30" fmla="*/ 105 w 187"/>
                  <a:gd name="T31" fmla="*/ 797 h 1360"/>
                  <a:gd name="T32" fmla="*/ 102 w 187"/>
                  <a:gd name="T33" fmla="*/ 797 h 1360"/>
                  <a:gd name="T34" fmla="*/ 17 w 187"/>
                  <a:gd name="T35" fmla="*/ 799 h 1360"/>
                  <a:gd name="T36" fmla="*/ 12 w 187"/>
                  <a:gd name="T37" fmla="*/ 797 h 1360"/>
                  <a:gd name="T38" fmla="*/ 9 w 187"/>
                  <a:gd name="T39" fmla="*/ 797 h 1360"/>
                  <a:gd name="T40" fmla="*/ 6 w 187"/>
                  <a:gd name="T41" fmla="*/ 794 h 1360"/>
                  <a:gd name="T42" fmla="*/ 3 w 187"/>
                  <a:gd name="T43" fmla="*/ 794 h 1360"/>
                  <a:gd name="T44" fmla="*/ 0 w 187"/>
                  <a:gd name="T45" fmla="*/ 791 h 1360"/>
                  <a:gd name="T46" fmla="*/ 0 w 187"/>
                  <a:gd name="T47" fmla="*/ 789 h 1360"/>
                  <a:gd name="T48" fmla="*/ 0 w 187"/>
                  <a:gd name="T49" fmla="*/ 786 h 1360"/>
                  <a:gd name="T50" fmla="*/ 0 w 187"/>
                  <a:gd name="T51" fmla="*/ 784 h 1360"/>
                  <a:gd name="T52" fmla="*/ 0 w 187"/>
                  <a:gd name="T53" fmla="*/ 12 h 1360"/>
                  <a:gd name="T54" fmla="*/ 0 w 187"/>
                  <a:gd name="T55" fmla="*/ 8 h 1360"/>
                  <a:gd name="T56" fmla="*/ 0 w 187"/>
                  <a:gd name="T57" fmla="*/ 5 h 1360"/>
                  <a:gd name="T58" fmla="*/ 0 w 187"/>
                  <a:gd name="T59" fmla="*/ 3 h 1360"/>
                  <a:gd name="T60" fmla="*/ 3 w 187"/>
                  <a:gd name="T61" fmla="*/ 0 h 1360"/>
                  <a:gd name="T62" fmla="*/ 6 w 187"/>
                  <a:gd name="T63" fmla="*/ 0 h 1360"/>
                  <a:gd name="T64" fmla="*/ 9 w 187"/>
                  <a:gd name="T65" fmla="*/ 0 h 1360"/>
                  <a:gd name="T66" fmla="*/ 13 w 187"/>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1360"/>
                  <a:gd name="T104" fmla="*/ 187 w 187"/>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1360">
                    <a:moveTo>
                      <a:pt x="26" y="0"/>
                    </a:moveTo>
                    <a:lnTo>
                      <a:pt x="160" y="0"/>
                    </a:lnTo>
                    <a:lnTo>
                      <a:pt x="165" y="0"/>
                    </a:lnTo>
                    <a:lnTo>
                      <a:pt x="170" y="0"/>
                    </a:lnTo>
                    <a:lnTo>
                      <a:pt x="174" y="0"/>
                    </a:lnTo>
                    <a:lnTo>
                      <a:pt x="179" y="5"/>
                    </a:lnTo>
                    <a:lnTo>
                      <a:pt x="179" y="9"/>
                    </a:lnTo>
                    <a:lnTo>
                      <a:pt x="184" y="14"/>
                    </a:lnTo>
                    <a:lnTo>
                      <a:pt x="184" y="19"/>
                    </a:lnTo>
                    <a:lnTo>
                      <a:pt x="184" y="21"/>
                    </a:lnTo>
                    <a:lnTo>
                      <a:pt x="187" y="26"/>
                    </a:lnTo>
                    <a:lnTo>
                      <a:pt x="187" y="1334"/>
                    </a:lnTo>
                    <a:lnTo>
                      <a:pt x="184" y="1334"/>
                    </a:lnTo>
                    <a:lnTo>
                      <a:pt x="184" y="1338"/>
                    </a:lnTo>
                    <a:lnTo>
                      <a:pt x="184" y="1343"/>
                    </a:lnTo>
                    <a:lnTo>
                      <a:pt x="179" y="1343"/>
                    </a:lnTo>
                    <a:lnTo>
                      <a:pt x="179" y="1346"/>
                    </a:lnTo>
                    <a:lnTo>
                      <a:pt x="179" y="1351"/>
                    </a:lnTo>
                    <a:lnTo>
                      <a:pt x="174" y="1351"/>
                    </a:lnTo>
                    <a:lnTo>
                      <a:pt x="170" y="1351"/>
                    </a:lnTo>
                    <a:lnTo>
                      <a:pt x="170" y="1356"/>
                    </a:lnTo>
                    <a:lnTo>
                      <a:pt x="165" y="1356"/>
                    </a:lnTo>
                    <a:lnTo>
                      <a:pt x="160" y="1356"/>
                    </a:lnTo>
                    <a:lnTo>
                      <a:pt x="160" y="1360"/>
                    </a:lnTo>
                    <a:lnTo>
                      <a:pt x="26" y="1360"/>
                    </a:lnTo>
                    <a:lnTo>
                      <a:pt x="20" y="1356"/>
                    </a:lnTo>
                    <a:lnTo>
                      <a:pt x="19" y="1356"/>
                    </a:lnTo>
                    <a:lnTo>
                      <a:pt x="14" y="1356"/>
                    </a:lnTo>
                    <a:lnTo>
                      <a:pt x="9"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9" y="0"/>
                    </a:lnTo>
                    <a:lnTo>
                      <a:pt x="14" y="0"/>
                    </a:lnTo>
                    <a:lnTo>
                      <a:pt x="19" y="0"/>
                    </a:lnTo>
                    <a:lnTo>
                      <a:pt x="20" y="0"/>
                    </a:lnTo>
                    <a:lnTo>
                      <a:pt x="26" y="0"/>
                    </a:lnTo>
                    <a:close/>
                  </a:path>
                </a:pathLst>
              </a:custGeom>
              <a:solidFill>
                <a:srgbClr val="EBE6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6" name="Freeform 53"/>
              <p:cNvSpPr>
                <a:spLocks/>
              </p:cNvSpPr>
              <p:nvPr/>
            </p:nvSpPr>
            <p:spPr bwMode="auto">
              <a:xfrm>
                <a:off x="622" y="1448"/>
                <a:ext cx="110" cy="799"/>
              </a:xfrm>
              <a:custGeom>
                <a:avLst/>
                <a:gdLst>
                  <a:gd name="T0" fmla="*/ 93 w 172"/>
                  <a:gd name="T1" fmla="*/ 0 h 1360"/>
                  <a:gd name="T2" fmla="*/ 94 w 172"/>
                  <a:gd name="T3" fmla="*/ 0 h 1360"/>
                  <a:gd name="T4" fmla="*/ 97 w 172"/>
                  <a:gd name="T5" fmla="*/ 0 h 1360"/>
                  <a:gd name="T6" fmla="*/ 100 w 172"/>
                  <a:gd name="T7" fmla="*/ 0 h 1360"/>
                  <a:gd name="T8" fmla="*/ 104 w 172"/>
                  <a:gd name="T9" fmla="*/ 3 h 1360"/>
                  <a:gd name="T10" fmla="*/ 104 w 172"/>
                  <a:gd name="T11" fmla="*/ 5 h 1360"/>
                  <a:gd name="T12" fmla="*/ 107 w 172"/>
                  <a:gd name="T13" fmla="*/ 8 h 1360"/>
                  <a:gd name="T14" fmla="*/ 108 w 172"/>
                  <a:gd name="T15" fmla="*/ 11 h 1360"/>
                  <a:gd name="T16" fmla="*/ 110 w 172"/>
                  <a:gd name="T17" fmla="*/ 15 h 1360"/>
                  <a:gd name="T18" fmla="*/ 108 w 172"/>
                  <a:gd name="T19" fmla="*/ 784 h 1360"/>
                  <a:gd name="T20" fmla="*/ 107 w 172"/>
                  <a:gd name="T21" fmla="*/ 786 h 1360"/>
                  <a:gd name="T22" fmla="*/ 104 w 172"/>
                  <a:gd name="T23" fmla="*/ 789 h 1360"/>
                  <a:gd name="T24" fmla="*/ 104 w 172"/>
                  <a:gd name="T25" fmla="*/ 791 h 1360"/>
                  <a:gd name="T26" fmla="*/ 100 w 172"/>
                  <a:gd name="T27" fmla="*/ 794 h 1360"/>
                  <a:gd name="T28" fmla="*/ 97 w 172"/>
                  <a:gd name="T29" fmla="*/ 794 h 1360"/>
                  <a:gd name="T30" fmla="*/ 94 w 172"/>
                  <a:gd name="T31" fmla="*/ 797 h 1360"/>
                  <a:gd name="T32" fmla="*/ 93 w 172"/>
                  <a:gd name="T33" fmla="*/ 797 h 1360"/>
                  <a:gd name="T34" fmla="*/ 17 w 172"/>
                  <a:gd name="T35" fmla="*/ 799 h 1360"/>
                  <a:gd name="T36" fmla="*/ 12 w 172"/>
                  <a:gd name="T37" fmla="*/ 797 h 1360"/>
                  <a:gd name="T38" fmla="*/ 9 w 172"/>
                  <a:gd name="T39" fmla="*/ 797 h 1360"/>
                  <a:gd name="T40" fmla="*/ 6 w 172"/>
                  <a:gd name="T41" fmla="*/ 794 h 1360"/>
                  <a:gd name="T42" fmla="*/ 3 w 172"/>
                  <a:gd name="T43" fmla="*/ 794 h 1360"/>
                  <a:gd name="T44" fmla="*/ 0 w 172"/>
                  <a:gd name="T45" fmla="*/ 791 h 1360"/>
                  <a:gd name="T46" fmla="*/ 0 w 172"/>
                  <a:gd name="T47" fmla="*/ 789 h 1360"/>
                  <a:gd name="T48" fmla="*/ 0 w 172"/>
                  <a:gd name="T49" fmla="*/ 786 h 1360"/>
                  <a:gd name="T50" fmla="*/ 0 w 172"/>
                  <a:gd name="T51" fmla="*/ 784 h 1360"/>
                  <a:gd name="T52" fmla="*/ 0 w 172"/>
                  <a:gd name="T53" fmla="*/ 12 h 1360"/>
                  <a:gd name="T54" fmla="*/ 0 w 172"/>
                  <a:gd name="T55" fmla="*/ 8 h 1360"/>
                  <a:gd name="T56" fmla="*/ 0 w 172"/>
                  <a:gd name="T57" fmla="*/ 5 h 1360"/>
                  <a:gd name="T58" fmla="*/ 0 w 172"/>
                  <a:gd name="T59" fmla="*/ 3 h 1360"/>
                  <a:gd name="T60" fmla="*/ 3 w 172"/>
                  <a:gd name="T61" fmla="*/ 0 h 1360"/>
                  <a:gd name="T62" fmla="*/ 6 w 172"/>
                  <a:gd name="T63" fmla="*/ 0 h 1360"/>
                  <a:gd name="T64" fmla="*/ 9 w 172"/>
                  <a:gd name="T65" fmla="*/ 0 h 1360"/>
                  <a:gd name="T66" fmla="*/ 13 w 172"/>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2"/>
                  <a:gd name="T103" fmla="*/ 0 h 1360"/>
                  <a:gd name="T104" fmla="*/ 172 w 172"/>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2" h="1360">
                    <a:moveTo>
                      <a:pt x="26" y="0"/>
                    </a:moveTo>
                    <a:lnTo>
                      <a:pt x="145" y="0"/>
                    </a:lnTo>
                    <a:lnTo>
                      <a:pt x="147" y="0"/>
                    </a:lnTo>
                    <a:lnTo>
                      <a:pt x="152" y="0"/>
                    </a:lnTo>
                    <a:lnTo>
                      <a:pt x="157" y="0"/>
                    </a:lnTo>
                    <a:lnTo>
                      <a:pt x="162" y="5"/>
                    </a:lnTo>
                    <a:lnTo>
                      <a:pt x="162" y="9"/>
                    </a:lnTo>
                    <a:lnTo>
                      <a:pt x="167" y="14"/>
                    </a:lnTo>
                    <a:lnTo>
                      <a:pt x="169" y="19"/>
                    </a:lnTo>
                    <a:lnTo>
                      <a:pt x="169" y="21"/>
                    </a:lnTo>
                    <a:lnTo>
                      <a:pt x="172" y="26"/>
                    </a:lnTo>
                    <a:lnTo>
                      <a:pt x="172" y="1334"/>
                    </a:lnTo>
                    <a:lnTo>
                      <a:pt x="169" y="1334"/>
                    </a:lnTo>
                    <a:lnTo>
                      <a:pt x="169" y="1338"/>
                    </a:lnTo>
                    <a:lnTo>
                      <a:pt x="167" y="1338"/>
                    </a:lnTo>
                    <a:lnTo>
                      <a:pt x="167" y="1343"/>
                    </a:lnTo>
                    <a:lnTo>
                      <a:pt x="162" y="1343"/>
                    </a:lnTo>
                    <a:lnTo>
                      <a:pt x="162" y="1346"/>
                    </a:lnTo>
                    <a:lnTo>
                      <a:pt x="162" y="1351"/>
                    </a:lnTo>
                    <a:lnTo>
                      <a:pt x="157" y="1351"/>
                    </a:lnTo>
                    <a:lnTo>
                      <a:pt x="152" y="1351"/>
                    </a:lnTo>
                    <a:lnTo>
                      <a:pt x="152" y="1356"/>
                    </a:lnTo>
                    <a:lnTo>
                      <a:pt x="147" y="1356"/>
                    </a:lnTo>
                    <a:lnTo>
                      <a:pt x="145" y="1356"/>
                    </a:lnTo>
                    <a:lnTo>
                      <a:pt x="145" y="1360"/>
                    </a:lnTo>
                    <a:lnTo>
                      <a:pt x="26" y="1360"/>
                    </a:lnTo>
                    <a:lnTo>
                      <a:pt x="21" y="1356"/>
                    </a:lnTo>
                    <a:lnTo>
                      <a:pt x="19" y="1356"/>
                    </a:lnTo>
                    <a:lnTo>
                      <a:pt x="14" y="1356"/>
                    </a:lnTo>
                    <a:lnTo>
                      <a:pt x="9"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9" y="0"/>
                    </a:lnTo>
                    <a:lnTo>
                      <a:pt x="14" y="0"/>
                    </a:lnTo>
                    <a:lnTo>
                      <a:pt x="19" y="0"/>
                    </a:lnTo>
                    <a:lnTo>
                      <a:pt x="21" y="0"/>
                    </a:lnTo>
                    <a:lnTo>
                      <a:pt x="26" y="0"/>
                    </a:lnTo>
                    <a:close/>
                  </a:path>
                </a:pathLst>
              </a:custGeom>
              <a:solidFill>
                <a:srgbClr val="EEEC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7" name="Freeform 54"/>
              <p:cNvSpPr>
                <a:spLocks/>
              </p:cNvSpPr>
              <p:nvPr/>
            </p:nvSpPr>
            <p:spPr bwMode="auto">
              <a:xfrm>
                <a:off x="626" y="1448"/>
                <a:ext cx="96" cy="799"/>
              </a:xfrm>
              <a:custGeom>
                <a:avLst/>
                <a:gdLst>
                  <a:gd name="T0" fmla="*/ 80 w 150"/>
                  <a:gd name="T1" fmla="*/ 797 h 1360"/>
                  <a:gd name="T2" fmla="*/ 82 w 150"/>
                  <a:gd name="T3" fmla="*/ 797 h 1360"/>
                  <a:gd name="T4" fmla="*/ 85 w 150"/>
                  <a:gd name="T5" fmla="*/ 794 h 1360"/>
                  <a:gd name="T6" fmla="*/ 87 w 150"/>
                  <a:gd name="T7" fmla="*/ 794 h 1360"/>
                  <a:gd name="T8" fmla="*/ 91 w 150"/>
                  <a:gd name="T9" fmla="*/ 791 h 1360"/>
                  <a:gd name="T10" fmla="*/ 91 w 150"/>
                  <a:gd name="T11" fmla="*/ 789 h 1360"/>
                  <a:gd name="T12" fmla="*/ 94 w 150"/>
                  <a:gd name="T13" fmla="*/ 786 h 1360"/>
                  <a:gd name="T14" fmla="*/ 94 w 150"/>
                  <a:gd name="T15" fmla="*/ 784 h 1360"/>
                  <a:gd name="T16" fmla="*/ 96 w 150"/>
                  <a:gd name="T17" fmla="*/ 15 h 1360"/>
                  <a:gd name="T18" fmla="*/ 94 w 150"/>
                  <a:gd name="T19" fmla="*/ 11 h 1360"/>
                  <a:gd name="T20" fmla="*/ 94 w 150"/>
                  <a:gd name="T21" fmla="*/ 8 h 1360"/>
                  <a:gd name="T22" fmla="*/ 91 w 150"/>
                  <a:gd name="T23" fmla="*/ 5 h 1360"/>
                  <a:gd name="T24" fmla="*/ 91 w 150"/>
                  <a:gd name="T25" fmla="*/ 3 h 1360"/>
                  <a:gd name="T26" fmla="*/ 87 w 150"/>
                  <a:gd name="T27" fmla="*/ 0 h 1360"/>
                  <a:gd name="T28" fmla="*/ 85 w 150"/>
                  <a:gd name="T29" fmla="*/ 0 h 1360"/>
                  <a:gd name="T30" fmla="*/ 82 w 150"/>
                  <a:gd name="T31" fmla="*/ 0 h 1360"/>
                  <a:gd name="T32" fmla="*/ 80 w 150"/>
                  <a:gd name="T33" fmla="*/ 0 h 1360"/>
                  <a:gd name="T34" fmla="*/ 13 w 150"/>
                  <a:gd name="T35" fmla="*/ 0 h 1360"/>
                  <a:gd name="T36" fmla="*/ 10 w 150"/>
                  <a:gd name="T37" fmla="*/ 0 h 1360"/>
                  <a:gd name="T38" fmla="*/ 6 w 150"/>
                  <a:gd name="T39" fmla="*/ 0 h 1360"/>
                  <a:gd name="T40" fmla="*/ 6 w 150"/>
                  <a:gd name="T41" fmla="*/ 0 h 1360"/>
                  <a:gd name="T42" fmla="*/ 3 w 150"/>
                  <a:gd name="T43" fmla="*/ 3 h 1360"/>
                  <a:gd name="T44" fmla="*/ 1 w 150"/>
                  <a:gd name="T45" fmla="*/ 5 h 1360"/>
                  <a:gd name="T46" fmla="*/ 0 w 150"/>
                  <a:gd name="T47" fmla="*/ 8 h 1360"/>
                  <a:gd name="T48" fmla="*/ 0 w 150"/>
                  <a:gd name="T49" fmla="*/ 12 h 1360"/>
                  <a:gd name="T50" fmla="*/ 0 w 150"/>
                  <a:gd name="T51" fmla="*/ 784 h 1360"/>
                  <a:gd name="T52" fmla="*/ 0 w 150"/>
                  <a:gd name="T53" fmla="*/ 786 h 1360"/>
                  <a:gd name="T54" fmla="*/ 1 w 150"/>
                  <a:gd name="T55" fmla="*/ 789 h 1360"/>
                  <a:gd name="T56" fmla="*/ 3 w 150"/>
                  <a:gd name="T57" fmla="*/ 791 h 1360"/>
                  <a:gd name="T58" fmla="*/ 6 w 150"/>
                  <a:gd name="T59" fmla="*/ 794 h 1360"/>
                  <a:gd name="T60" fmla="*/ 6 w 150"/>
                  <a:gd name="T61" fmla="*/ 794 h 1360"/>
                  <a:gd name="T62" fmla="*/ 10 w 150"/>
                  <a:gd name="T63" fmla="*/ 797 h 1360"/>
                  <a:gd name="T64" fmla="*/ 13 w 150"/>
                  <a:gd name="T65" fmla="*/ 797 h 1360"/>
                  <a:gd name="T66" fmla="*/ 17 w 150"/>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0"/>
                  <a:gd name="T103" fmla="*/ 0 h 1360"/>
                  <a:gd name="T104" fmla="*/ 150 w 150"/>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0" h="1360">
                    <a:moveTo>
                      <a:pt x="125" y="1360"/>
                    </a:moveTo>
                    <a:lnTo>
                      <a:pt x="125" y="1356"/>
                    </a:lnTo>
                    <a:lnTo>
                      <a:pt x="128" y="1356"/>
                    </a:lnTo>
                    <a:lnTo>
                      <a:pt x="133" y="1356"/>
                    </a:lnTo>
                    <a:lnTo>
                      <a:pt x="133" y="1351"/>
                    </a:lnTo>
                    <a:lnTo>
                      <a:pt x="136" y="1351"/>
                    </a:lnTo>
                    <a:lnTo>
                      <a:pt x="142" y="1351"/>
                    </a:lnTo>
                    <a:lnTo>
                      <a:pt x="142" y="1346"/>
                    </a:lnTo>
                    <a:lnTo>
                      <a:pt x="142" y="1343"/>
                    </a:lnTo>
                    <a:lnTo>
                      <a:pt x="147" y="1343"/>
                    </a:lnTo>
                    <a:lnTo>
                      <a:pt x="147" y="1338"/>
                    </a:lnTo>
                    <a:lnTo>
                      <a:pt x="147" y="1334"/>
                    </a:lnTo>
                    <a:lnTo>
                      <a:pt x="150" y="1334"/>
                    </a:lnTo>
                    <a:lnTo>
                      <a:pt x="150" y="26"/>
                    </a:lnTo>
                    <a:lnTo>
                      <a:pt x="147" y="21"/>
                    </a:lnTo>
                    <a:lnTo>
                      <a:pt x="147" y="19"/>
                    </a:lnTo>
                    <a:lnTo>
                      <a:pt x="147" y="14"/>
                    </a:lnTo>
                    <a:lnTo>
                      <a:pt x="142" y="9"/>
                    </a:lnTo>
                    <a:lnTo>
                      <a:pt x="142" y="5"/>
                    </a:lnTo>
                    <a:lnTo>
                      <a:pt x="136" y="0"/>
                    </a:lnTo>
                    <a:lnTo>
                      <a:pt x="133" y="0"/>
                    </a:lnTo>
                    <a:lnTo>
                      <a:pt x="128" y="0"/>
                    </a:lnTo>
                    <a:lnTo>
                      <a:pt x="125" y="0"/>
                    </a:lnTo>
                    <a:lnTo>
                      <a:pt x="26" y="0"/>
                    </a:lnTo>
                    <a:lnTo>
                      <a:pt x="21" y="0"/>
                    </a:lnTo>
                    <a:lnTo>
                      <a:pt x="16" y="0"/>
                    </a:lnTo>
                    <a:lnTo>
                      <a:pt x="10" y="0"/>
                    </a:lnTo>
                    <a:lnTo>
                      <a:pt x="9" y="0"/>
                    </a:lnTo>
                    <a:lnTo>
                      <a:pt x="9" y="5"/>
                    </a:lnTo>
                    <a:lnTo>
                      <a:pt x="4" y="5"/>
                    </a:lnTo>
                    <a:lnTo>
                      <a:pt x="4" y="9"/>
                    </a:lnTo>
                    <a:lnTo>
                      <a:pt x="2" y="9"/>
                    </a:lnTo>
                    <a:lnTo>
                      <a:pt x="2" y="14"/>
                    </a:lnTo>
                    <a:lnTo>
                      <a:pt x="0" y="14"/>
                    </a:lnTo>
                    <a:lnTo>
                      <a:pt x="0" y="19"/>
                    </a:lnTo>
                    <a:lnTo>
                      <a:pt x="0" y="21"/>
                    </a:lnTo>
                    <a:lnTo>
                      <a:pt x="0" y="26"/>
                    </a:lnTo>
                    <a:lnTo>
                      <a:pt x="0" y="1334"/>
                    </a:lnTo>
                    <a:lnTo>
                      <a:pt x="0" y="1338"/>
                    </a:lnTo>
                    <a:lnTo>
                      <a:pt x="2" y="1343"/>
                    </a:lnTo>
                    <a:lnTo>
                      <a:pt x="4" y="1346"/>
                    </a:lnTo>
                    <a:lnTo>
                      <a:pt x="9" y="1351"/>
                    </a:lnTo>
                    <a:lnTo>
                      <a:pt x="10" y="1351"/>
                    </a:lnTo>
                    <a:lnTo>
                      <a:pt x="16" y="1356"/>
                    </a:lnTo>
                    <a:lnTo>
                      <a:pt x="21" y="1356"/>
                    </a:lnTo>
                    <a:lnTo>
                      <a:pt x="26" y="1360"/>
                    </a:lnTo>
                    <a:lnTo>
                      <a:pt x="125" y="1360"/>
                    </a:lnTo>
                    <a:close/>
                  </a:path>
                </a:pathLst>
              </a:custGeom>
              <a:solidFill>
                <a:srgbClr val="F2F2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8" name="Freeform 55"/>
              <p:cNvSpPr>
                <a:spLocks/>
              </p:cNvSpPr>
              <p:nvPr/>
            </p:nvSpPr>
            <p:spPr bwMode="auto">
              <a:xfrm>
                <a:off x="582" y="1448"/>
                <a:ext cx="228" cy="799"/>
              </a:xfrm>
              <a:custGeom>
                <a:avLst/>
                <a:gdLst>
                  <a:gd name="T0" fmla="*/ 211 w 356"/>
                  <a:gd name="T1" fmla="*/ 797 h 1360"/>
                  <a:gd name="T2" fmla="*/ 213 w 356"/>
                  <a:gd name="T3" fmla="*/ 797 h 1360"/>
                  <a:gd name="T4" fmla="*/ 217 w 356"/>
                  <a:gd name="T5" fmla="*/ 794 h 1360"/>
                  <a:gd name="T6" fmla="*/ 219 w 356"/>
                  <a:gd name="T7" fmla="*/ 794 h 1360"/>
                  <a:gd name="T8" fmla="*/ 222 w 356"/>
                  <a:gd name="T9" fmla="*/ 791 h 1360"/>
                  <a:gd name="T10" fmla="*/ 222 w 356"/>
                  <a:gd name="T11" fmla="*/ 789 h 1360"/>
                  <a:gd name="T12" fmla="*/ 225 w 356"/>
                  <a:gd name="T13" fmla="*/ 786 h 1360"/>
                  <a:gd name="T14" fmla="*/ 225 w 356"/>
                  <a:gd name="T15" fmla="*/ 784 h 1360"/>
                  <a:gd name="T16" fmla="*/ 228 w 356"/>
                  <a:gd name="T17" fmla="*/ 15 h 1360"/>
                  <a:gd name="T18" fmla="*/ 225 w 356"/>
                  <a:gd name="T19" fmla="*/ 11 h 1360"/>
                  <a:gd name="T20" fmla="*/ 225 w 356"/>
                  <a:gd name="T21" fmla="*/ 8 h 1360"/>
                  <a:gd name="T22" fmla="*/ 222 w 356"/>
                  <a:gd name="T23" fmla="*/ 5 h 1360"/>
                  <a:gd name="T24" fmla="*/ 222 w 356"/>
                  <a:gd name="T25" fmla="*/ 3 h 1360"/>
                  <a:gd name="T26" fmla="*/ 219 w 356"/>
                  <a:gd name="T27" fmla="*/ 0 h 1360"/>
                  <a:gd name="T28" fmla="*/ 217 w 356"/>
                  <a:gd name="T29" fmla="*/ 0 h 1360"/>
                  <a:gd name="T30" fmla="*/ 213 w 356"/>
                  <a:gd name="T31" fmla="*/ 0 h 1360"/>
                  <a:gd name="T32" fmla="*/ 211 w 356"/>
                  <a:gd name="T33" fmla="*/ 0 h 1360"/>
                  <a:gd name="T34" fmla="*/ 13 w 356"/>
                  <a:gd name="T35" fmla="*/ 0 h 1360"/>
                  <a:gd name="T36" fmla="*/ 9 w 356"/>
                  <a:gd name="T37" fmla="*/ 0 h 1360"/>
                  <a:gd name="T38" fmla="*/ 5 w 356"/>
                  <a:gd name="T39" fmla="*/ 0 h 1360"/>
                  <a:gd name="T40" fmla="*/ 3 w 356"/>
                  <a:gd name="T41" fmla="*/ 0 h 1360"/>
                  <a:gd name="T42" fmla="*/ 0 w 356"/>
                  <a:gd name="T43" fmla="*/ 3 h 1360"/>
                  <a:gd name="T44" fmla="*/ 0 w 356"/>
                  <a:gd name="T45" fmla="*/ 5 h 1360"/>
                  <a:gd name="T46" fmla="*/ 0 w 356"/>
                  <a:gd name="T47" fmla="*/ 8 h 1360"/>
                  <a:gd name="T48" fmla="*/ 0 w 356"/>
                  <a:gd name="T49" fmla="*/ 12 h 1360"/>
                  <a:gd name="T50" fmla="*/ 0 w 356"/>
                  <a:gd name="T51" fmla="*/ 784 h 1360"/>
                  <a:gd name="T52" fmla="*/ 0 w 356"/>
                  <a:gd name="T53" fmla="*/ 786 h 1360"/>
                  <a:gd name="T54" fmla="*/ 0 w 356"/>
                  <a:gd name="T55" fmla="*/ 789 h 1360"/>
                  <a:gd name="T56" fmla="*/ 0 w 356"/>
                  <a:gd name="T57" fmla="*/ 791 h 1360"/>
                  <a:gd name="T58" fmla="*/ 3 w 356"/>
                  <a:gd name="T59" fmla="*/ 794 h 1360"/>
                  <a:gd name="T60" fmla="*/ 5 w 356"/>
                  <a:gd name="T61" fmla="*/ 794 h 1360"/>
                  <a:gd name="T62" fmla="*/ 9 w 356"/>
                  <a:gd name="T63" fmla="*/ 797 h 1360"/>
                  <a:gd name="T64" fmla="*/ 12 w 356"/>
                  <a:gd name="T65" fmla="*/ 797 h 1360"/>
                  <a:gd name="T66" fmla="*/ 16 w 356"/>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6"/>
                  <a:gd name="T103" fmla="*/ 0 h 1360"/>
                  <a:gd name="T104" fmla="*/ 356 w 356"/>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6" h="1360">
                    <a:moveTo>
                      <a:pt x="330" y="1360"/>
                    </a:moveTo>
                    <a:lnTo>
                      <a:pt x="330" y="1356"/>
                    </a:lnTo>
                    <a:lnTo>
                      <a:pt x="333" y="1356"/>
                    </a:lnTo>
                    <a:lnTo>
                      <a:pt x="339" y="1356"/>
                    </a:lnTo>
                    <a:lnTo>
                      <a:pt x="339" y="1351"/>
                    </a:lnTo>
                    <a:lnTo>
                      <a:pt x="342" y="1351"/>
                    </a:lnTo>
                    <a:lnTo>
                      <a:pt x="347" y="1351"/>
                    </a:lnTo>
                    <a:lnTo>
                      <a:pt x="347" y="1346"/>
                    </a:lnTo>
                    <a:lnTo>
                      <a:pt x="347" y="1343"/>
                    </a:lnTo>
                    <a:lnTo>
                      <a:pt x="352" y="1343"/>
                    </a:lnTo>
                    <a:lnTo>
                      <a:pt x="352" y="1338"/>
                    </a:lnTo>
                    <a:lnTo>
                      <a:pt x="352" y="1334"/>
                    </a:lnTo>
                    <a:lnTo>
                      <a:pt x="356" y="1334"/>
                    </a:lnTo>
                    <a:lnTo>
                      <a:pt x="356" y="26"/>
                    </a:lnTo>
                    <a:lnTo>
                      <a:pt x="352" y="21"/>
                    </a:lnTo>
                    <a:lnTo>
                      <a:pt x="352" y="19"/>
                    </a:lnTo>
                    <a:lnTo>
                      <a:pt x="352" y="14"/>
                    </a:lnTo>
                    <a:lnTo>
                      <a:pt x="347" y="9"/>
                    </a:lnTo>
                    <a:lnTo>
                      <a:pt x="347" y="5"/>
                    </a:lnTo>
                    <a:lnTo>
                      <a:pt x="342" y="0"/>
                    </a:lnTo>
                    <a:lnTo>
                      <a:pt x="339" y="0"/>
                    </a:lnTo>
                    <a:lnTo>
                      <a:pt x="333" y="0"/>
                    </a:lnTo>
                    <a:lnTo>
                      <a:pt x="330" y="0"/>
                    </a:lnTo>
                    <a:lnTo>
                      <a:pt x="25" y="0"/>
                    </a:lnTo>
                    <a:lnTo>
                      <a:pt x="20" y="0"/>
                    </a:lnTo>
                    <a:lnTo>
                      <a:pt x="19" y="0"/>
                    </a:lnTo>
                    <a:lnTo>
                      <a:pt x="14" y="0"/>
                    </a:lnTo>
                    <a:lnTo>
                      <a:pt x="8" y="0"/>
                    </a:lnTo>
                    <a:lnTo>
                      <a:pt x="5" y="0"/>
                    </a:lnTo>
                    <a:lnTo>
                      <a:pt x="5" y="5"/>
                    </a:lnTo>
                    <a:lnTo>
                      <a:pt x="0" y="5"/>
                    </a:lnTo>
                    <a:lnTo>
                      <a:pt x="0" y="9"/>
                    </a:lnTo>
                    <a:lnTo>
                      <a:pt x="0" y="14"/>
                    </a:lnTo>
                    <a:lnTo>
                      <a:pt x="0" y="19"/>
                    </a:lnTo>
                    <a:lnTo>
                      <a:pt x="0" y="21"/>
                    </a:lnTo>
                    <a:lnTo>
                      <a:pt x="0" y="26"/>
                    </a:lnTo>
                    <a:lnTo>
                      <a:pt x="0" y="1334"/>
                    </a:lnTo>
                    <a:lnTo>
                      <a:pt x="0" y="1338"/>
                    </a:lnTo>
                    <a:lnTo>
                      <a:pt x="0" y="1343"/>
                    </a:lnTo>
                    <a:lnTo>
                      <a:pt x="0" y="1346"/>
                    </a:lnTo>
                    <a:lnTo>
                      <a:pt x="5" y="1351"/>
                    </a:lnTo>
                    <a:lnTo>
                      <a:pt x="8" y="1351"/>
                    </a:lnTo>
                    <a:lnTo>
                      <a:pt x="14" y="1356"/>
                    </a:lnTo>
                    <a:lnTo>
                      <a:pt x="19" y="1356"/>
                    </a:lnTo>
                    <a:lnTo>
                      <a:pt x="20" y="1356"/>
                    </a:lnTo>
                    <a:lnTo>
                      <a:pt x="25" y="1360"/>
                    </a:lnTo>
                    <a:lnTo>
                      <a:pt x="330" y="136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99" name="Freeform 56"/>
              <p:cNvSpPr>
                <a:spLocks/>
              </p:cNvSpPr>
              <p:nvPr/>
            </p:nvSpPr>
            <p:spPr bwMode="auto">
              <a:xfrm>
                <a:off x="586" y="2283"/>
                <a:ext cx="218" cy="132"/>
              </a:xfrm>
              <a:custGeom>
                <a:avLst/>
                <a:gdLst>
                  <a:gd name="T0" fmla="*/ 109 w 340"/>
                  <a:gd name="T1" fmla="*/ 0 h 223"/>
                  <a:gd name="T2" fmla="*/ 215 w 340"/>
                  <a:gd name="T3" fmla="*/ 43 h 223"/>
                  <a:gd name="T4" fmla="*/ 218 w 340"/>
                  <a:gd name="T5" fmla="*/ 114 h 223"/>
                  <a:gd name="T6" fmla="*/ 109 w 340"/>
                  <a:gd name="T7" fmla="*/ 132 h 223"/>
                  <a:gd name="T8" fmla="*/ 0 w 340"/>
                  <a:gd name="T9" fmla="*/ 114 h 223"/>
                  <a:gd name="T10" fmla="*/ 6 w 340"/>
                  <a:gd name="T11" fmla="*/ 43 h 223"/>
                  <a:gd name="T12" fmla="*/ 109 w 340"/>
                  <a:gd name="T13" fmla="*/ 0 h 223"/>
                  <a:gd name="T14" fmla="*/ 109 w 340"/>
                  <a:gd name="T15" fmla="*/ 0 h 223"/>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223"/>
                  <a:gd name="T26" fmla="*/ 340 w 340"/>
                  <a:gd name="T27" fmla="*/ 223 h 2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223">
                    <a:moveTo>
                      <a:pt x="170" y="0"/>
                    </a:moveTo>
                    <a:lnTo>
                      <a:pt x="335" y="73"/>
                    </a:lnTo>
                    <a:lnTo>
                      <a:pt x="340" y="192"/>
                    </a:lnTo>
                    <a:lnTo>
                      <a:pt x="170" y="223"/>
                    </a:lnTo>
                    <a:lnTo>
                      <a:pt x="0" y="192"/>
                    </a:lnTo>
                    <a:lnTo>
                      <a:pt x="10" y="73"/>
                    </a:lnTo>
                    <a:lnTo>
                      <a:pt x="1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0" name="Freeform 57"/>
              <p:cNvSpPr>
                <a:spLocks/>
              </p:cNvSpPr>
              <p:nvPr/>
            </p:nvSpPr>
            <p:spPr bwMode="auto">
              <a:xfrm>
                <a:off x="632" y="2348"/>
                <a:ext cx="53" cy="29"/>
              </a:xfrm>
              <a:custGeom>
                <a:avLst/>
                <a:gdLst>
                  <a:gd name="T0" fmla="*/ 27 w 84"/>
                  <a:gd name="T1" fmla="*/ 0 h 51"/>
                  <a:gd name="T2" fmla="*/ 53 w 84"/>
                  <a:gd name="T3" fmla="*/ 29 h 51"/>
                  <a:gd name="T4" fmla="*/ 44 w 84"/>
                  <a:gd name="T5" fmla="*/ 29 h 51"/>
                  <a:gd name="T6" fmla="*/ 27 w 84"/>
                  <a:gd name="T7" fmla="*/ 11 h 51"/>
                  <a:gd name="T8" fmla="*/ 10 w 84"/>
                  <a:gd name="T9" fmla="*/ 29 h 51"/>
                  <a:gd name="T10" fmla="*/ 0 w 84"/>
                  <a:gd name="T11" fmla="*/ 29 h 51"/>
                  <a:gd name="T12" fmla="*/ 27 w 84"/>
                  <a:gd name="T13" fmla="*/ 0 h 51"/>
                  <a:gd name="T14" fmla="*/ 27 w 84"/>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51"/>
                  <a:gd name="T26" fmla="*/ 84 w 84"/>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51">
                    <a:moveTo>
                      <a:pt x="43" y="0"/>
                    </a:moveTo>
                    <a:lnTo>
                      <a:pt x="84" y="51"/>
                    </a:lnTo>
                    <a:lnTo>
                      <a:pt x="69" y="51"/>
                    </a:lnTo>
                    <a:lnTo>
                      <a:pt x="43" y="20"/>
                    </a:lnTo>
                    <a:lnTo>
                      <a:pt x="16" y="51"/>
                    </a:lnTo>
                    <a:lnTo>
                      <a:pt x="0" y="51"/>
                    </a:lnTo>
                    <a:lnTo>
                      <a:pt x="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1" name="Freeform 58"/>
              <p:cNvSpPr>
                <a:spLocks/>
              </p:cNvSpPr>
              <p:nvPr/>
            </p:nvSpPr>
            <p:spPr bwMode="auto">
              <a:xfrm>
                <a:off x="676" y="2348"/>
                <a:ext cx="56" cy="29"/>
              </a:xfrm>
              <a:custGeom>
                <a:avLst/>
                <a:gdLst>
                  <a:gd name="T0" fmla="*/ 29 w 88"/>
                  <a:gd name="T1" fmla="*/ 0 h 51"/>
                  <a:gd name="T2" fmla="*/ 56 w 88"/>
                  <a:gd name="T3" fmla="*/ 29 h 51"/>
                  <a:gd name="T4" fmla="*/ 45 w 88"/>
                  <a:gd name="T5" fmla="*/ 29 h 51"/>
                  <a:gd name="T6" fmla="*/ 29 w 88"/>
                  <a:gd name="T7" fmla="*/ 11 h 51"/>
                  <a:gd name="T8" fmla="*/ 10 w 88"/>
                  <a:gd name="T9" fmla="*/ 29 h 51"/>
                  <a:gd name="T10" fmla="*/ 0 w 88"/>
                  <a:gd name="T11" fmla="*/ 29 h 51"/>
                  <a:gd name="T12" fmla="*/ 29 w 88"/>
                  <a:gd name="T13" fmla="*/ 0 h 51"/>
                  <a:gd name="T14" fmla="*/ 29 w 88"/>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51"/>
                  <a:gd name="T26" fmla="*/ 88 w 88"/>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51">
                    <a:moveTo>
                      <a:pt x="46" y="0"/>
                    </a:moveTo>
                    <a:lnTo>
                      <a:pt x="88" y="51"/>
                    </a:lnTo>
                    <a:lnTo>
                      <a:pt x="71" y="51"/>
                    </a:lnTo>
                    <a:lnTo>
                      <a:pt x="46" y="20"/>
                    </a:lnTo>
                    <a:lnTo>
                      <a:pt x="15" y="51"/>
                    </a:lnTo>
                    <a:lnTo>
                      <a:pt x="0" y="51"/>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2" name="Freeform 59"/>
              <p:cNvSpPr>
                <a:spLocks/>
              </p:cNvSpPr>
              <p:nvPr/>
            </p:nvSpPr>
            <p:spPr bwMode="auto">
              <a:xfrm>
                <a:off x="722" y="2348"/>
                <a:ext cx="52" cy="29"/>
              </a:xfrm>
              <a:custGeom>
                <a:avLst/>
                <a:gdLst>
                  <a:gd name="T0" fmla="*/ 27 w 83"/>
                  <a:gd name="T1" fmla="*/ 0 h 51"/>
                  <a:gd name="T2" fmla="*/ 52 w 83"/>
                  <a:gd name="T3" fmla="*/ 29 h 51"/>
                  <a:gd name="T4" fmla="*/ 43 w 83"/>
                  <a:gd name="T5" fmla="*/ 29 h 51"/>
                  <a:gd name="T6" fmla="*/ 27 w 83"/>
                  <a:gd name="T7" fmla="*/ 11 h 51"/>
                  <a:gd name="T8" fmla="*/ 11 w 83"/>
                  <a:gd name="T9" fmla="*/ 29 h 51"/>
                  <a:gd name="T10" fmla="*/ 0 w 83"/>
                  <a:gd name="T11" fmla="*/ 29 h 51"/>
                  <a:gd name="T12" fmla="*/ 27 w 83"/>
                  <a:gd name="T13" fmla="*/ 0 h 51"/>
                  <a:gd name="T14" fmla="*/ 27 w 83"/>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83"/>
                  <a:gd name="T25" fmla="*/ 0 h 51"/>
                  <a:gd name="T26" fmla="*/ 83 w 83"/>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 h="51">
                    <a:moveTo>
                      <a:pt x="43" y="0"/>
                    </a:moveTo>
                    <a:lnTo>
                      <a:pt x="83" y="51"/>
                    </a:lnTo>
                    <a:lnTo>
                      <a:pt x="68" y="51"/>
                    </a:lnTo>
                    <a:lnTo>
                      <a:pt x="43" y="20"/>
                    </a:lnTo>
                    <a:lnTo>
                      <a:pt x="17" y="51"/>
                    </a:lnTo>
                    <a:lnTo>
                      <a:pt x="0" y="51"/>
                    </a:lnTo>
                    <a:lnTo>
                      <a:pt x="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3" name="Freeform 60"/>
              <p:cNvSpPr>
                <a:spLocks/>
              </p:cNvSpPr>
              <p:nvPr/>
            </p:nvSpPr>
            <p:spPr bwMode="auto">
              <a:xfrm>
                <a:off x="765" y="2348"/>
                <a:ext cx="39" cy="29"/>
              </a:xfrm>
              <a:custGeom>
                <a:avLst/>
                <a:gdLst>
                  <a:gd name="T0" fmla="*/ 39 w 61"/>
                  <a:gd name="T1" fmla="*/ 26 h 51"/>
                  <a:gd name="T2" fmla="*/ 26 w 61"/>
                  <a:gd name="T3" fmla="*/ 11 h 51"/>
                  <a:gd name="T4" fmla="*/ 10 w 61"/>
                  <a:gd name="T5" fmla="*/ 29 h 51"/>
                  <a:gd name="T6" fmla="*/ 0 w 61"/>
                  <a:gd name="T7" fmla="*/ 29 h 51"/>
                  <a:gd name="T8" fmla="*/ 26 w 61"/>
                  <a:gd name="T9" fmla="*/ 0 h 51"/>
                  <a:gd name="T10" fmla="*/ 36 w 61"/>
                  <a:gd name="T11" fmla="*/ 11 h 51"/>
                  <a:gd name="T12" fmla="*/ 39 w 61"/>
                  <a:gd name="T13" fmla="*/ 26 h 51"/>
                  <a:gd name="T14" fmla="*/ 39 w 61"/>
                  <a:gd name="T15" fmla="*/ 26 h 51"/>
                  <a:gd name="T16" fmla="*/ 0 60000 65536"/>
                  <a:gd name="T17" fmla="*/ 0 60000 65536"/>
                  <a:gd name="T18" fmla="*/ 0 60000 65536"/>
                  <a:gd name="T19" fmla="*/ 0 60000 65536"/>
                  <a:gd name="T20" fmla="*/ 0 60000 65536"/>
                  <a:gd name="T21" fmla="*/ 0 60000 65536"/>
                  <a:gd name="T22" fmla="*/ 0 60000 65536"/>
                  <a:gd name="T23" fmla="*/ 0 60000 65536"/>
                  <a:gd name="T24" fmla="*/ 0 w 61"/>
                  <a:gd name="T25" fmla="*/ 0 h 51"/>
                  <a:gd name="T26" fmla="*/ 61 w 61"/>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 h="51">
                    <a:moveTo>
                      <a:pt x="61" y="46"/>
                    </a:moveTo>
                    <a:lnTo>
                      <a:pt x="41" y="20"/>
                    </a:lnTo>
                    <a:lnTo>
                      <a:pt x="15" y="51"/>
                    </a:lnTo>
                    <a:lnTo>
                      <a:pt x="0" y="51"/>
                    </a:lnTo>
                    <a:lnTo>
                      <a:pt x="41" y="0"/>
                    </a:lnTo>
                    <a:lnTo>
                      <a:pt x="56" y="20"/>
                    </a:lnTo>
                    <a:lnTo>
                      <a:pt x="61"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4" name="Line 61"/>
              <p:cNvSpPr>
                <a:spLocks noChangeShapeType="1"/>
              </p:cNvSpPr>
              <p:nvPr/>
            </p:nvSpPr>
            <p:spPr bwMode="auto">
              <a:xfrm>
                <a:off x="592" y="2345"/>
                <a:ext cx="209" cy="1"/>
              </a:xfrm>
              <a:prstGeom prst="line">
                <a:avLst/>
              </a:prstGeom>
              <a:noFill/>
              <a:ln w="158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105" name="Line 62"/>
              <p:cNvSpPr>
                <a:spLocks noChangeShapeType="1"/>
              </p:cNvSpPr>
              <p:nvPr/>
            </p:nvSpPr>
            <p:spPr bwMode="auto">
              <a:xfrm>
                <a:off x="592" y="2333"/>
                <a:ext cx="209" cy="1"/>
              </a:xfrm>
              <a:prstGeom prst="line">
                <a:avLst/>
              </a:prstGeom>
              <a:noFill/>
              <a:ln w="158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106" name="Freeform 63"/>
              <p:cNvSpPr>
                <a:spLocks/>
              </p:cNvSpPr>
              <p:nvPr/>
            </p:nvSpPr>
            <p:spPr bwMode="auto">
              <a:xfrm>
                <a:off x="590" y="2348"/>
                <a:ext cx="51" cy="29"/>
              </a:xfrm>
              <a:custGeom>
                <a:avLst/>
                <a:gdLst>
                  <a:gd name="T0" fmla="*/ 26 w 82"/>
                  <a:gd name="T1" fmla="*/ 0 h 51"/>
                  <a:gd name="T2" fmla="*/ 51 w 82"/>
                  <a:gd name="T3" fmla="*/ 29 h 51"/>
                  <a:gd name="T4" fmla="*/ 41 w 82"/>
                  <a:gd name="T5" fmla="*/ 29 h 51"/>
                  <a:gd name="T6" fmla="*/ 26 w 82"/>
                  <a:gd name="T7" fmla="*/ 11 h 51"/>
                  <a:gd name="T8" fmla="*/ 9 w 82"/>
                  <a:gd name="T9" fmla="*/ 29 h 51"/>
                  <a:gd name="T10" fmla="*/ 0 w 82"/>
                  <a:gd name="T11" fmla="*/ 29 h 51"/>
                  <a:gd name="T12" fmla="*/ 26 w 82"/>
                  <a:gd name="T13" fmla="*/ 0 h 51"/>
                  <a:gd name="T14" fmla="*/ 26 w 82"/>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82"/>
                  <a:gd name="T25" fmla="*/ 0 h 51"/>
                  <a:gd name="T26" fmla="*/ 82 w 82"/>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2" h="51">
                    <a:moveTo>
                      <a:pt x="41" y="0"/>
                    </a:moveTo>
                    <a:lnTo>
                      <a:pt x="82" y="51"/>
                    </a:lnTo>
                    <a:lnTo>
                      <a:pt x="66" y="51"/>
                    </a:lnTo>
                    <a:lnTo>
                      <a:pt x="41" y="20"/>
                    </a:lnTo>
                    <a:lnTo>
                      <a:pt x="15" y="51"/>
                    </a:lnTo>
                    <a:lnTo>
                      <a:pt x="0" y="51"/>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7" name="Freeform 64"/>
              <p:cNvSpPr>
                <a:spLocks/>
              </p:cNvSpPr>
              <p:nvPr/>
            </p:nvSpPr>
            <p:spPr bwMode="auto">
              <a:xfrm>
                <a:off x="682" y="2663"/>
                <a:ext cx="26" cy="25"/>
              </a:xfrm>
              <a:custGeom>
                <a:avLst/>
                <a:gdLst>
                  <a:gd name="T0" fmla="*/ 13 w 41"/>
                  <a:gd name="T1" fmla="*/ 0 h 41"/>
                  <a:gd name="T2" fmla="*/ 13 w 41"/>
                  <a:gd name="T3" fmla="*/ 0 h 41"/>
                  <a:gd name="T4" fmla="*/ 16 w 41"/>
                  <a:gd name="T5" fmla="*/ 0 h 41"/>
                  <a:gd name="T6" fmla="*/ 18 w 41"/>
                  <a:gd name="T7" fmla="*/ 0 h 41"/>
                  <a:gd name="T8" fmla="*/ 22 w 41"/>
                  <a:gd name="T9" fmla="*/ 3 h 41"/>
                  <a:gd name="T10" fmla="*/ 22 w 41"/>
                  <a:gd name="T11" fmla="*/ 3 h 41"/>
                  <a:gd name="T12" fmla="*/ 23 w 41"/>
                  <a:gd name="T13" fmla="*/ 6 h 41"/>
                  <a:gd name="T14" fmla="*/ 23 w 41"/>
                  <a:gd name="T15" fmla="*/ 9 h 41"/>
                  <a:gd name="T16" fmla="*/ 23 w 41"/>
                  <a:gd name="T17" fmla="*/ 12 h 41"/>
                  <a:gd name="T18" fmla="*/ 23 w 41"/>
                  <a:gd name="T19" fmla="*/ 12 h 41"/>
                  <a:gd name="T20" fmla="*/ 22 w 41"/>
                  <a:gd name="T21" fmla="*/ 15 h 41"/>
                  <a:gd name="T22" fmla="*/ 22 w 41"/>
                  <a:gd name="T23" fmla="*/ 18 h 41"/>
                  <a:gd name="T24" fmla="*/ 18 w 41"/>
                  <a:gd name="T25" fmla="*/ 21 h 41"/>
                  <a:gd name="T26" fmla="*/ 16 w 41"/>
                  <a:gd name="T27" fmla="*/ 21 h 41"/>
                  <a:gd name="T28" fmla="*/ 13 w 41"/>
                  <a:gd name="T29" fmla="*/ 23 h 41"/>
                  <a:gd name="T30" fmla="*/ 13 w 41"/>
                  <a:gd name="T31" fmla="*/ 23 h 41"/>
                  <a:gd name="T32" fmla="*/ 10 w 41"/>
                  <a:gd name="T33" fmla="*/ 23 h 41"/>
                  <a:gd name="T34" fmla="*/ 6 w 41"/>
                  <a:gd name="T35" fmla="*/ 23 h 41"/>
                  <a:gd name="T36" fmla="*/ 3 w 41"/>
                  <a:gd name="T37" fmla="*/ 21 h 41"/>
                  <a:gd name="T38" fmla="*/ 3 w 41"/>
                  <a:gd name="T39" fmla="*/ 21 h 41"/>
                  <a:gd name="T40" fmla="*/ 0 w 41"/>
                  <a:gd name="T41" fmla="*/ 18 h 41"/>
                  <a:gd name="T42" fmla="*/ 0 w 41"/>
                  <a:gd name="T43" fmla="*/ 15 h 41"/>
                  <a:gd name="T44" fmla="*/ 0 w 41"/>
                  <a:gd name="T45" fmla="*/ 12 h 41"/>
                  <a:gd name="T46" fmla="*/ 0 w 41"/>
                  <a:gd name="T47" fmla="*/ 12 h 41"/>
                  <a:gd name="T48" fmla="*/ 0 w 41"/>
                  <a:gd name="T49" fmla="*/ 9 h 41"/>
                  <a:gd name="T50" fmla="*/ 0 w 41"/>
                  <a:gd name="T51" fmla="*/ 6 h 41"/>
                  <a:gd name="T52" fmla="*/ 0 w 41"/>
                  <a:gd name="T53" fmla="*/ 3 h 41"/>
                  <a:gd name="T54" fmla="*/ 0 w 41"/>
                  <a:gd name="T55" fmla="*/ 3 h 41"/>
                  <a:gd name="T56" fmla="*/ 3 w 41"/>
                  <a:gd name="T57" fmla="*/ 0 h 41"/>
                  <a:gd name="T58" fmla="*/ 3 w 41"/>
                  <a:gd name="T59" fmla="*/ 0 h 41"/>
                  <a:gd name="T60" fmla="*/ 6 w 41"/>
                  <a:gd name="T61" fmla="*/ 0 h 41"/>
                  <a:gd name="T62" fmla="*/ 10 w 41"/>
                  <a:gd name="T63" fmla="*/ 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41"/>
                  <a:gd name="T98" fmla="*/ 41 w 41"/>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41">
                    <a:moveTo>
                      <a:pt x="20" y="0"/>
                    </a:moveTo>
                    <a:lnTo>
                      <a:pt x="20" y="0"/>
                    </a:lnTo>
                    <a:lnTo>
                      <a:pt x="25" y="0"/>
                    </a:lnTo>
                    <a:lnTo>
                      <a:pt x="29" y="0"/>
                    </a:lnTo>
                    <a:lnTo>
                      <a:pt x="34" y="5"/>
                    </a:lnTo>
                    <a:lnTo>
                      <a:pt x="37" y="10"/>
                    </a:lnTo>
                    <a:lnTo>
                      <a:pt x="37" y="15"/>
                    </a:lnTo>
                    <a:lnTo>
                      <a:pt x="41" y="20"/>
                    </a:lnTo>
                    <a:lnTo>
                      <a:pt x="37" y="20"/>
                    </a:lnTo>
                    <a:lnTo>
                      <a:pt x="37" y="25"/>
                    </a:lnTo>
                    <a:lnTo>
                      <a:pt x="34" y="25"/>
                    </a:lnTo>
                    <a:lnTo>
                      <a:pt x="34" y="29"/>
                    </a:lnTo>
                    <a:lnTo>
                      <a:pt x="34" y="34"/>
                    </a:lnTo>
                    <a:lnTo>
                      <a:pt x="29" y="34"/>
                    </a:lnTo>
                    <a:lnTo>
                      <a:pt x="25" y="34"/>
                    </a:lnTo>
                    <a:lnTo>
                      <a:pt x="25" y="37"/>
                    </a:lnTo>
                    <a:lnTo>
                      <a:pt x="20" y="37"/>
                    </a:lnTo>
                    <a:lnTo>
                      <a:pt x="20" y="41"/>
                    </a:lnTo>
                    <a:lnTo>
                      <a:pt x="15" y="37"/>
                    </a:lnTo>
                    <a:lnTo>
                      <a:pt x="10" y="37"/>
                    </a:lnTo>
                    <a:lnTo>
                      <a:pt x="5" y="34"/>
                    </a:lnTo>
                    <a:lnTo>
                      <a:pt x="0" y="29"/>
                    </a:lnTo>
                    <a:lnTo>
                      <a:pt x="0" y="25"/>
                    </a:lnTo>
                    <a:lnTo>
                      <a:pt x="0" y="20"/>
                    </a:lnTo>
                    <a:lnTo>
                      <a:pt x="0" y="15"/>
                    </a:lnTo>
                    <a:lnTo>
                      <a:pt x="0" y="10"/>
                    </a:lnTo>
                    <a:lnTo>
                      <a:pt x="0" y="5"/>
                    </a:lnTo>
                    <a:lnTo>
                      <a:pt x="5" y="5"/>
                    </a:lnTo>
                    <a:lnTo>
                      <a:pt x="5" y="0"/>
                    </a:lnTo>
                    <a:lnTo>
                      <a:pt x="10" y="0"/>
                    </a:lnTo>
                    <a:lnTo>
                      <a:pt x="1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8" name="Freeform 65"/>
              <p:cNvSpPr>
                <a:spLocks/>
              </p:cNvSpPr>
              <p:nvPr/>
            </p:nvSpPr>
            <p:spPr bwMode="auto">
              <a:xfrm>
                <a:off x="655" y="2588"/>
                <a:ext cx="83" cy="75"/>
              </a:xfrm>
              <a:custGeom>
                <a:avLst/>
                <a:gdLst>
                  <a:gd name="T0" fmla="*/ 42 w 129"/>
                  <a:gd name="T1" fmla="*/ 73 h 130"/>
                  <a:gd name="T2" fmla="*/ 50 w 129"/>
                  <a:gd name="T3" fmla="*/ 71 h 130"/>
                  <a:gd name="T4" fmla="*/ 58 w 129"/>
                  <a:gd name="T5" fmla="*/ 68 h 130"/>
                  <a:gd name="T6" fmla="*/ 64 w 129"/>
                  <a:gd name="T7" fmla="*/ 63 h 130"/>
                  <a:gd name="T8" fmla="*/ 70 w 129"/>
                  <a:gd name="T9" fmla="*/ 59 h 130"/>
                  <a:gd name="T10" fmla="*/ 75 w 129"/>
                  <a:gd name="T11" fmla="*/ 53 h 130"/>
                  <a:gd name="T12" fmla="*/ 78 w 129"/>
                  <a:gd name="T13" fmla="*/ 44 h 130"/>
                  <a:gd name="T14" fmla="*/ 81 w 129"/>
                  <a:gd name="T15" fmla="*/ 39 h 130"/>
                  <a:gd name="T16" fmla="*/ 81 w 129"/>
                  <a:gd name="T17" fmla="*/ 29 h 130"/>
                  <a:gd name="T18" fmla="*/ 78 w 129"/>
                  <a:gd name="T19" fmla="*/ 23 h 130"/>
                  <a:gd name="T20" fmla="*/ 75 w 129"/>
                  <a:gd name="T21" fmla="*/ 17 h 130"/>
                  <a:gd name="T22" fmla="*/ 70 w 129"/>
                  <a:gd name="T23" fmla="*/ 11 h 130"/>
                  <a:gd name="T24" fmla="*/ 64 w 129"/>
                  <a:gd name="T25" fmla="*/ 6 h 130"/>
                  <a:gd name="T26" fmla="*/ 58 w 129"/>
                  <a:gd name="T27" fmla="*/ 1 h 130"/>
                  <a:gd name="T28" fmla="*/ 50 w 129"/>
                  <a:gd name="T29" fmla="*/ 0 h 130"/>
                  <a:gd name="T30" fmla="*/ 42 w 129"/>
                  <a:gd name="T31" fmla="*/ 0 h 130"/>
                  <a:gd name="T32" fmla="*/ 33 w 129"/>
                  <a:gd name="T33" fmla="*/ 0 h 130"/>
                  <a:gd name="T34" fmla="*/ 25 w 129"/>
                  <a:gd name="T35" fmla="*/ 0 h 130"/>
                  <a:gd name="T36" fmla="*/ 19 w 129"/>
                  <a:gd name="T37" fmla="*/ 1 h 130"/>
                  <a:gd name="T38" fmla="*/ 12 w 129"/>
                  <a:gd name="T39" fmla="*/ 6 h 130"/>
                  <a:gd name="T40" fmla="*/ 6 w 129"/>
                  <a:gd name="T41" fmla="*/ 11 h 130"/>
                  <a:gd name="T42" fmla="*/ 1 w 129"/>
                  <a:gd name="T43" fmla="*/ 17 h 130"/>
                  <a:gd name="T44" fmla="*/ 0 w 129"/>
                  <a:gd name="T45" fmla="*/ 23 h 130"/>
                  <a:gd name="T46" fmla="*/ 0 w 129"/>
                  <a:gd name="T47" fmla="*/ 29 h 130"/>
                  <a:gd name="T48" fmla="*/ 0 w 129"/>
                  <a:gd name="T49" fmla="*/ 39 h 130"/>
                  <a:gd name="T50" fmla="*/ 0 w 129"/>
                  <a:gd name="T51" fmla="*/ 44 h 130"/>
                  <a:gd name="T52" fmla="*/ 1 w 129"/>
                  <a:gd name="T53" fmla="*/ 53 h 130"/>
                  <a:gd name="T54" fmla="*/ 6 w 129"/>
                  <a:gd name="T55" fmla="*/ 59 h 130"/>
                  <a:gd name="T56" fmla="*/ 12 w 129"/>
                  <a:gd name="T57" fmla="*/ 63 h 130"/>
                  <a:gd name="T58" fmla="*/ 19 w 129"/>
                  <a:gd name="T59" fmla="*/ 68 h 130"/>
                  <a:gd name="T60" fmla="*/ 25 w 129"/>
                  <a:gd name="T61" fmla="*/ 71 h 130"/>
                  <a:gd name="T62" fmla="*/ 33 w 129"/>
                  <a:gd name="T63" fmla="*/ 73 h 1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9"/>
                  <a:gd name="T97" fmla="*/ 0 h 130"/>
                  <a:gd name="T98" fmla="*/ 129 w 129"/>
                  <a:gd name="T99" fmla="*/ 130 h 1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9" h="130">
                    <a:moveTo>
                      <a:pt x="61" y="130"/>
                    </a:moveTo>
                    <a:lnTo>
                      <a:pt x="66" y="126"/>
                    </a:lnTo>
                    <a:lnTo>
                      <a:pt x="71" y="126"/>
                    </a:lnTo>
                    <a:lnTo>
                      <a:pt x="77" y="123"/>
                    </a:lnTo>
                    <a:lnTo>
                      <a:pt x="85" y="123"/>
                    </a:lnTo>
                    <a:lnTo>
                      <a:pt x="90" y="118"/>
                    </a:lnTo>
                    <a:lnTo>
                      <a:pt x="95" y="114"/>
                    </a:lnTo>
                    <a:lnTo>
                      <a:pt x="100" y="109"/>
                    </a:lnTo>
                    <a:lnTo>
                      <a:pt x="107" y="109"/>
                    </a:lnTo>
                    <a:lnTo>
                      <a:pt x="109" y="103"/>
                    </a:lnTo>
                    <a:lnTo>
                      <a:pt x="114" y="97"/>
                    </a:lnTo>
                    <a:lnTo>
                      <a:pt x="117" y="92"/>
                    </a:lnTo>
                    <a:lnTo>
                      <a:pt x="122" y="87"/>
                    </a:lnTo>
                    <a:lnTo>
                      <a:pt x="122" y="77"/>
                    </a:lnTo>
                    <a:lnTo>
                      <a:pt x="126" y="72"/>
                    </a:lnTo>
                    <a:lnTo>
                      <a:pt x="126" y="67"/>
                    </a:lnTo>
                    <a:lnTo>
                      <a:pt x="129" y="62"/>
                    </a:lnTo>
                    <a:lnTo>
                      <a:pt x="126" y="51"/>
                    </a:lnTo>
                    <a:lnTo>
                      <a:pt x="126" y="46"/>
                    </a:lnTo>
                    <a:lnTo>
                      <a:pt x="122" y="40"/>
                    </a:lnTo>
                    <a:lnTo>
                      <a:pt x="122" y="34"/>
                    </a:lnTo>
                    <a:lnTo>
                      <a:pt x="117" y="29"/>
                    </a:lnTo>
                    <a:lnTo>
                      <a:pt x="114" y="24"/>
                    </a:lnTo>
                    <a:lnTo>
                      <a:pt x="109" y="19"/>
                    </a:lnTo>
                    <a:lnTo>
                      <a:pt x="107" y="16"/>
                    </a:lnTo>
                    <a:lnTo>
                      <a:pt x="100" y="11"/>
                    </a:lnTo>
                    <a:lnTo>
                      <a:pt x="95" y="7"/>
                    </a:lnTo>
                    <a:lnTo>
                      <a:pt x="90" y="2"/>
                    </a:lnTo>
                    <a:lnTo>
                      <a:pt x="85" y="2"/>
                    </a:lnTo>
                    <a:lnTo>
                      <a:pt x="77" y="0"/>
                    </a:lnTo>
                    <a:lnTo>
                      <a:pt x="71" y="0"/>
                    </a:lnTo>
                    <a:lnTo>
                      <a:pt x="66" y="0"/>
                    </a:lnTo>
                    <a:lnTo>
                      <a:pt x="61" y="0"/>
                    </a:lnTo>
                    <a:lnTo>
                      <a:pt x="51" y="0"/>
                    </a:lnTo>
                    <a:lnTo>
                      <a:pt x="46" y="0"/>
                    </a:lnTo>
                    <a:lnTo>
                      <a:pt x="39" y="0"/>
                    </a:lnTo>
                    <a:lnTo>
                      <a:pt x="34" y="2"/>
                    </a:lnTo>
                    <a:lnTo>
                      <a:pt x="29" y="2"/>
                    </a:lnTo>
                    <a:lnTo>
                      <a:pt x="24" y="7"/>
                    </a:lnTo>
                    <a:lnTo>
                      <a:pt x="19" y="11"/>
                    </a:lnTo>
                    <a:lnTo>
                      <a:pt x="15" y="16"/>
                    </a:lnTo>
                    <a:lnTo>
                      <a:pt x="10" y="19"/>
                    </a:lnTo>
                    <a:lnTo>
                      <a:pt x="7" y="24"/>
                    </a:lnTo>
                    <a:lnTo>
                      <a:pt x="2" y="29"/>
                    </a:lnTo>
                    <a:lnTo>
                      <a:pt x="2" y="34"/>
                    </a:lnTo>
                    <a:lnTo>
                      <a:pt x="0" y="40"/>
                    </a:lnTo>
                    <a:lnTo>
                      <a:pt x="0" y="46"/>
                    </a:lnTo>
                    <a:lnTo>
                      <a:pt x="0" y="51"/>
                    </a:lnTo>
                    <a:lnTo>
                      <a:pt x="0" y="62"/>
                    </a:lnTo>
                    <a:lnTo>
                      <a:pt x="0" y="67"/>
                    </a:lnTo>
                    <a:lnTo>
                      <a:pt x="0" y="72"/>
                    </a:lnTo>
                    <a:lnTo>
                      <a:pt x="0" y="77"/>
                    </a:lnTo>
                    <a:lnTo>
                      <a:pt x="2" y="87"/>
                    </a:lnTo>
                    <a:lnTo>
                      <a:pt x="2" y="92"/>
                    </a:lnTo>
                    <a:lnTo>
                      <a:pt x="7" y="97"/>
                    </a:lnTo>
                    <a:lnTo>
                      <a:pt x="10" y="103"/>
                    </a:lnTo>
                    <a:lnTo>
                      <a:pt x="15" y="109"/>
                    </a:lnTo>
                    <a:lnTo>
                      <a:pt x="19" y="109"/>
                    </a:lnTo>
                    <a:lnTo>
                      <a:pt x="24" y="114"/>
                    </a:lnTo>
                    <a:lnTo>
                      <a:pt x="29" y="118"/>
                    </a:lnTo>
                    <a:lnTo>
                      <a:pt x="34" y="123"/>
                    </a:lnTo>
                    <a:lnTo>
                      <a:pt x="39" y="123"/>
                    </a:lnTo>
                    <a:lnTo>
                      <a:pt x="46" y="126"/>
                    </a:lnTo>
                    <a:lnTo>
                      <a:pt x="51" y="126"/>
                    </a:lnTo>
                    <a:lnTo>
                      <a:pt x="61"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9" name="Freeform 66"/>
              <p:cNvSpPr>
                <a:spLocks/>
              </p:cNvSpPr>
              <p:nvPr/>
            </p:nvSpPr>
            <p:spPr bwMode="auto">
              <a:xfrm>
                <a:off x="653" y="2394"/>
                <a:ext cx="89" cy="33"/>
              </a:xfrm>
              <a:custGeom>
                <a:avLst/>
                <a:gdLst>
                  <a:gd name="T0" fmla="*/ 45 w 139"/>
                  <a:gd name="T1" fmla="*/ 31 h 56"/>
                  <a:gd name="T2" fmla="*/ 53 w 139"/>
                  <a:gd name="T3" fmla="*/ 31 h 56"/>
                  <a:gd name="T4" fmla="*/ 63 w 139"/>
                  <a:gd name="T5" fmla="*/ 28 h 56"/>
                  <a:gd name="T6" fmla="*/ 70 w 139"/>
                  <a:gd name="T7" fmla="*/ 28 h 56"/>
                  <a:gd name="T8" fmla="*/ 76 w 139"/>
                  <a:gd name="T9" fmla="*/ 25 h 56"/>
                  <a:gd name="T10" fmla="*/ 81 w 139"/>
                  <a:gd name="T11" fmla="*/ 23 h 56"/>
                  <a:gd name="T12" fmla="*/ 85 w 139"/>
                  <a:gd name="T13" fmla="*/ 20 h 56"/>
                  <a:gd name="T14" fmla="*/ 87 w 139"/>
                  <a:gd name="T15" fmla="*/ 18 h 56"/>
                  <a:gd name="T16" fmla="*/ 87 w 139"/>
                  <a:gd name="T17" fmla="*/ 15 h 56"/>
                  <a:gd name="T18" fmla="*/ 85 w 139"/>
                  <a:gd name="T19" fmla="*/ 10 h 56"/>
                  <a:gd name="T20" fmla="*/ 81 w 139"/>
                  <a:gd name="T21" fmla="*/ 7 h 56"/>
                  <a:gd name="T22" fmla="*/ 76 w 139"/>
                  <a:gd name="T23" fmla="*/ 5 h 56"/>
                  <a:gd name="T24" fmla="*/ 70 w 139"/>
                  <a:gd name="T25" fmla="*/ 2 h 56"/>
                  <a:gd name="T26" fmla="*/ 63 w 139"/>
                  <a:gd name="T27" fmla="*/ 1 h 56"/>
                  <a:gd name="T28" fmla="*/ 53 w 139"/>
                  <a:gd name="T29" fmla="*/ 0 h 56"/>
                  <a:gd name="T30" fmla="*/ 45 w 139"/>
                  <a:gd name="T31" fmla="*/ 0 h 56"/>
                  <a:gd name="T32" fmla="*/ 36 w 139"/>
                  <a:gd name="T33" fmla="*/ 0 h 56"/>
                  <a:gd name="T34" fmla="*/ 28 w 139"/>
                  <a:gd name="T35" fmla="*/ 0 h 56"/>
                  <a:gd name="T36" fmla="*/ 20 w 139"/>
                  <a:gd name="T37" fmla="*/ 1 h 56"/>
                  <a:gd name="T38" fmla="*/ 14 w 139"/>
                  <a:gd name="T39" fmla="*/ 2 h 56"/>
                  <a:gd name="T40" fmla="*/ 8 w 139"/>
                  <a:gd name="T41" fmla="*/ 5 h 56"/>
                  <a:gd name="T42" fmla="*/ 2 w 139"/>
                  <a:gd name="T43" fmla="*/ 7 h 56"/>
                  <a:gd name="T44" fmla="*/ 0 w 139"/>
                  <a:gd name="T45" fmla="*/ 10 h 56"/>
                  <a:gd name="T46" fmla="*/ 0 w 139"/>
                  <a:gd name="T47" fmla="*/ 15 h 56"/>
                  <a:gd name="T48" fmla="*/ 0 w 139"/>
                  <a:gd name="T49" fmla="*/ 18 h 56"/>
                  <a:gd name="T50" fmla="*/ 0 w 139"/>
                  <a:gd name="T51" fmla="*/ 20 h 56"/>
                  <a:gd name="T52" fmla="*/ 2 w 139"/>
                  <a:gd name="T53" fmla="*/ 23 h 56"/>
                  <a:gd name="T54" fmla="*/ 8 w 139"/>
                  <a:gd name="T55" fmla="*/ 25 h 56"/>
                  <a:gd name="T56" fmla="*/ 14 w 139"/>
                  <a:gd name="T57" fmla="*/ 28 h 56"/>
                  <a:gd name="T58" fmla="*/ 20 w 139"/>
                  <a:gd name="T59" fmla="*/ 28 h 56"/>
                  <a:gd name="T60" fmla="*/ 28 w 139"/>
                  <a:gd name="T61" fmla="*/ 31 h 56"/>
                  <a:gd name="T62" fmla="*/ 36 w 139"/>
                  <a:gd name="T63" fmla="*/ 31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9"/>
                  <a:gd name="T97" fmla="*/ 0 h 56"/>
                  <a:gd name="T98" fmla="*/ 139 w 139"/>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9" h="56">
                    <a:moveTo>
                      <a:pt x="66" y="56"/>
                    </a:moveTo>
                    <a:lnTo>
                      <a:pt x="71" y="53"/>
                    </a:lnTo>
                    <a:lnTo>
                      <a:pt x="78" y="53"/>
                    </a:lnTo>
                    <a:lnTo>
                      <a:pt x="83" y="53"/>
                    </a:lnTo>
                    <a:lnTo>
                      <a:pt x="93" y="53"/>
                    </a:lnTo>
                    <a:lnTo>
                      <a:pt x="99" y="48"/>
                    </a:lnTo>
                    <a:lnTo>
                      <a:pt x="104" y="48"/>
                    </a:lnTo>
                    <a:lnTo>
                      <a:pt x="109" y="48"/>
                    </a:lnTo>
                    <a:lnTo>
                      <a:pt x="117" y="48"/>
                    </a:lnTo>
                    <a:lnTo>
                      <a:pt x="119" y="43"/>
                    </a:lnTo>
                    <a:lnTo>
                      <a:pt x="124" y="43"/>
                    </a:lnTo>
                    <a:lnTo>
                      <a:pt x="127" y="39"/>
                    </a:lnTo>
                    <a:lnTo>
                      <a:pt x="133" y="39"/>
                    </a:lnTo>
                    <a:lnTo>
                      <a:pt x="133" y="34"/>
                    </a:lnTo>
                    <a:lnTo>
                      <a:pt x="136" y="34"/>
                    </a:lnTo>
                    <a:lnTo>
                      <a:pt x="136" y="31"/>
                    </a:lnTo>
                    <a:lnTo>
                      <a:pt x="139" y="31"/>
                    </a:lnTo>
                    <a:lnTo>
                      <a:pt x="136" y="26"/>
                    </a:lnTo>
                    <a:lnTo>
                      <a:pt x="136" y="22"/>
                    </a:lnTo>
                    <a:lnTo>
                      <a:pt x="133" y="17"/>
                    </a:lnTo>
                    <a:lnTo>
                      <a:pt x="127" y="12"/>
                    </a:lnTo>
                    <a:lnTo>
                      <a:pt x="124" y="12"/>
                    </a:lnTo>
                    <a:lnTo>
                      <a:pt x="119" y="9"/>
                    </a:lnTo>
                    <a:lnTo>
                      <a:pt x="117" y="9"/>
                    </a:lnTo>
                    <a:lnTo>
                      <a:pt x="109" y="4"/>
                    </a:lnTo>
                    <a:lnTo>
                      <a:pt x="104" y="4"/>
                    </a:lnTo>
                    <a:lnTo>
                      <a:pt x="99" y="2"/>
                    </a:lnTo>
                    <a:lnTo>
                      <a:pt x="93" y="2"/>
                    </a:lnTo>
                    <a:lnTo>
                      <a:pt x="83" y="0"/>
                    </a:lnTo>
                    <a:lnTo>
                      <a:pt x="78" y="0"/>
                    </a:lnTo>
                    <a:lnTo>
                      <a:pt x="71" y="0"/>
                    </a:lnTo>
                    <a:lnTo>
                      <a:pt x="66" y="0"/>
                    </a:lnTo>
                    <a:lnTo>
                      <a:pt x="56" y="0"/>
                    </a:lnTo>
                    <a:lnTo>
                      <a:pt x="51" y="0"/>
                    </a:lnTo>
                    <a:lnTo>
                      <a:pt x="44" y="0"/>
                    </a:lnTo>
                    <a:lnTo>
                      <a:pt x="39" y="2"/>
                    </a:lnTo>
                    <a:lnTo>
                      <a:pt x="32" y="2"/>
                    </a:lnTo>
                    <a:lnTo>
                      <a:pt x="27" y="4"/>
                    </a:lnTo>
                    <a:lnTo>
                      <a:pt x="22" y="4"/>
                    </a:lnTo>
                    <a:lnTo>
                      <a:pt x="19" y="9"/>
                    </a:lnTo>
                    <a:lnTo>
                      <a:pt x="13" y="9"/>
                    </a:lnTo>
                    <a:lnTo>
                      <a:pt x="8" y="12"/>
                    </a:lnTo>
                    <a:lnTo>
                      <a:pt x="3" y="12"/>
                    </a:lnTo>
                    <a:lnTo>
                      <a:pt x="3" y="17"/>
                    </a:lnTo>
                    <a:lnTo>
                      <a:pt x="0" y="17"/>
                    </a:lnTo>
                    <a:lnTo>
                      <a:pt x="0" y="22"/>
                    </a:lnTo>
                    <a:lnTo>
                      <a:pt x="0" y="26"/>
                    </a:lnTo>
                    <a:lnTo>
                      <a:pt x="0" y="31"/>
                    </a:lnTo>
                    <a:lnTo>
                      <a:pt x="0" y="34"/>
                    </a:lnTo>
                    <a:lnTo>
                      <a:pt x="3" y="39"/>
                    </a:lnTo>
                    <a:lnTo>
                      <a:pt x="8" y="43"/>
                    </a:lnTo>
                    <a:lnTo>
                      <a:pt x="13" y="43"/>
                    </a:lnTo>
                    <a:lnTo>
                      <a:pt x="19" y="48"/>
                    </a:lnTo>
                    <a:lnTo>
                      <a:pt x="22" y="48"/>
                    </a:lnTo>
                    <a:lnTo>
                      <a:pt x="27" y="48"/>
                    </a:lnTo>
                    <a:lnTo>
                      <a:pt x="32" y="48"/>
                    </a:lnTo>
                    <a:lnTo>
                      <a:pt x="39" y="53"/>
                    </a:lnTo>
                    <a:lnTo>
                      <a:pt x="44" y="53"/>
                    </a:lnTo>
                    <a:lnTo>
                      <a:pt x="51" y="53"/>
                    </a:lnTo>
                    <a:lnTo>
                      <a:pt x="56" y="53"/>
                    </a:lnTo>
                    <a:lnTo>
                      <a:pt x="6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0" name="Freeform 67"/>
              <p:cNvSpPr>
                <a:spLocks/>
              </p:cNvSpPr>
              <p:nvPr/>
            </p:nvSpPr>
            <p:spPr bwMode="auto">
              <a:xfrm>
                <a:off x="603" y="2299"/>
                <a:ext cx="69" cy="30"/>
              </a:xfrm>
              <a:custGeom>
                <a:avLst/>
                <a:gdLst>
                  <a:gd name="T0" fmla="*/ 0 w 108"/>
                  <a:gd name="T1" fmla="*/ 27 h 52"/>
                  <a:gd name="T2" fmla="*/ 69 w 108"/>
                  <a:gd name="T3" fmla="*/ 0 h 52"/>
                  <a:gd name="T4" fmla="*/ 69 w 108"/>
                  <a:gd name="T5" fmla="*/ 6 h 52"/>
                  <a:gd name="T6" fmla="*/ 0 w 108"/>
                  <a:gd name="T7" fmla="*/ 30 h 52"/>
                  <a:gd name="T8" fmla="*/ 0 w 108"/>
                  <a:gd name="T9" fmla="*/ 27 h 52"/>
                  <a:gd name="T10" fmla="*/ 0 w 108"/>
                  <a:gd name="T11" fmla="*/ 27 h 52"/>
                  <a:gd name="T12" fmla="*/ 0 60000 65536"/>
                  <a:gd name="T13" fmla="*/ 0 60000 65536"/>
                  <a:gd name="T14" fmla="*/ 0 60000 65536"/>
                  <a:gd name="T15" fmla="*/ 0 60000 65536"/>
                  <a:gd name="T16" fmla="*/ 0 60000 65536"/>
                  <a:gd name="T17" fmla="*/ 0 60000 65536"/>
                  <a:gd name="T18" fmla="*/ 0 w 108"/>
                  <a:gd name="T19" fmla="*/ 0 h 52"/>
                  <a:gd name="T20" fmla="*/ 108 w 108"/>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08" h="52">
                    <a:moveTo>
                      <a:pt x="0" y="47"/>
                    </a:moveTo>
                    <a:lnTo>
                      <a:pt x="108" y="0"/>
                    </a:lnTo>
                    <a:lnTo>
                      <a:pt x="108" y="10"/>
                    </a:lnTo>
                    <a:lnTo>
                      <a:pt x="0" y="52"/>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1" name="Freeform 68"/>
              <p:cNvSpPr>
                <a:spLocks/>
              </p:cNvSpPr>
              <p:nvPr/>
            </p:nvSpPr>
            <p:spPr bwMode="auto">
              <a:xfrm>
                <a:off x="663" y="2576"/>
                <a:ext cx="9" cy="8"/>
              </a:xfrm>
              <a:custGeom>
                <a:avLst/>
                <a:gdLst>
                  <a:gd name="T0" fmla="*/ 3 w 15"/>
                  <a:gd name="T1" fmla="*/ 6 h 15"/>
                  <a:gd name="T2" fmla="*/ 3 w 15"/>
                  <a:gd name="T3" fmla="*/ 6 h 15"/>
                  <a:gd name="T4" fmla="*/ 3 w 15"/>
                  <a:gd name="T5" fmla="*/ 5 h 15"/>
                  <a:gd name="T6" fmla="*/ 3 w 15"/>
                  <a:gd name="T7" fmla="*/ 5 h 15"/>
                  <a:gd name="T8" fmla="*/ 6 w 15"/>
                  <a:gd name="T9" fmla="*/ 3 h 15"/>
                  <a:gd name="T10" fmla="*/ 6 w 15"/>
                  <a:gd name="T11" fmla="*/ 3 h 15"/>
                  <a:gd name="T12" fmla="*/ 7 w 15"/>
                  <a:gd name="T13" fmla="*/ 3 h 15"/>
                  <a:gd name="T14" fmla="*/ 7 w 15"/>
                  <a:gd name="T15" fmla="*/ 3 h 15"/>
                  <a:gd name="T16" fmla="*/ 7 w 15"/>
                  <a:gd name="T17" fmla="*/ 0 h 15"/>
                  <a:gd name="T18" fmla="*/ 7 w 15"/>
                  <a:gd name="T19" fmla="*/ 0 h 15"/>
                  <a:gd name="T20" fmla="*/ 6 w 15"/>
                  <a:gd name="T21" fmla="*/ 0 h 15"/>
                  <a:gd name="T22" fmla="*/ 6 w 15"/>
                  <a:gd name="T23" fmla="*/ 0 h 15"/>
                  <a:gd name="T24" fmla="*/ 3 w 15"/>
                  <a:gd name="T25" fmla="*/ 0 h 15"/>
                  <a:gd name="T26" fmla="*/ 3 w 15"/>
                  <a:gd name="T27" fmla="*/ 0 h 15"/>
                  <a:gd name="T28" fmla="*/ 3 w 15"/>
                  <a:gd name="T29" fmla="*/ 0 h 15"/>
                  <a:gd name="T30" fmla="*/ 3 w 15"/>
                  <a:gd name="T31" fmla="*/ 0 h 15"/>
                  <a:gd name="T32" fmla="*/ 0 w 15"/>
                  <a:gd name="T33" fmla="*/ 0 h 15"/>
                  <a:gd name="T34" fmla="*/ 0 w 15"/>
                  <a:gd name="T35" fmla="*/ 0 h 15"/>
                  <a:gd name="T36" fmla="*/ 0 w 15"/>
                  <a:gd name="T37" fmla="*/ 0 h 15"/>
                  <a:gd name="T38" fmla="*/ 0 w 15"/>
                  <a:gd name="T39" fmla="*/ 0 h 15"/>
                  <a:gd name="T40" fmla="*/ 0 w 15"/>
                  <a:gd name="T41" fmla="*/ 0 h 15"/>
                  <a:gd name="T42" fmla="*/ 0 w 15"/>
                  <a:gd name="T43" fmla="*/ 0 h 15"/>
                  <a:gd name="T44" fmla="*/ 0 w 15"/>
                  <a:gd name="T45" fmla="*/ 0 h 15"/>
                  <a:gd name="T46" fmla="*/ 0 w 15"/>
                  <a:gd name="T47" fmla="*/ 0 h 15"/>
                  <a:gd name="T48" fmla="*/ 0 w 15"/>
                  <a:gd name="T49" fmla="*/ 3 h 15"/>
                  <a:gd name="T50" fmla="*/ 0 w 15"/>
                  <a:gd name="T51" fmla="*/ 3 h 15"/>
                  <a:gd name="T52" fmla="*/ 0 w 15"/>
                  <a:gd name="T53" fmla="*/ 3 h 15"/>
                  <a:gd name="T54" fmla="*/ 0 w 15"/>
                  <a:gd name="T55" fmla="*/ 3 h 15"/>
                  <a:gd name="T56" fmla="*/ 0 w 15"/>
                  <a:gd name="T57" fmla="*/ 5 h 15"/>
                  <a:gd name="T58" fmla="*/ 0 w 15"/>
                  <a:gd name="T59" fmla="*/ 5 h 15"/>
                  <a:gd name="T60" fmla="*/ 0 w 15"/>
                  <a:gd name="T61" fmla="*/ 6 h 15"/>
                  <a:gd name="T62" fmla="*/ 0 w 15"/>
                  <a:gd name="T63" fmla="*/ 6 h 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
                  <a:gd name="T97" fmla="*/ 0 h 15"/>
                  <a:gd name="T98" fmla="*/ 15 w 15"/>
                  <a:gd name="T99" fmla="*/ 15 h 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 h="15">
                    <a:moveTo>
                      <a:pt x="5" y="15"/>
                    </a:moveTo>
                    <a:lnTo>
                      <a:pt x="5" y="12"/>
                    </a:lnTo>
                    <a:lnTo>
                      <a:pt x="5" y="10"/>
                    </a:lnTo>
                    <a:lnTo>
                      <a:pt x="10" y="10"/>
                    </a:lnTo>
                    <a:lnTo>
                      <a:pt x="10" y="5"/>
                    </a:lnTo>
                    <a:lnTo>
                      <a:pt x="12" y="5"/>
                    </a:lnTo>
                    <a:lnTo>
                      <a:pt x="15" y="5"/>
                    </a:lnTo>
                    <a:lnTo>
                      <a:pt x="12" y="0"/>
                    </a:lnTo>
                    <a:lnTo>
                      <a:pt x="10" y="0"/>
                    </a:lnTo>
                    <a:lnTo>
                      <a:pt x="5" y="0"/>
                    </a:lnTo>
                    <a:lnTo>
                      <a:pt x="0" y="0"/>
                    </a:lnTo>
                    <a:lnTo>
                      <a:pt x="0" y="5"/>
                    </a:lnTo>
                    <a:lnTo>
                      <a:pt x="0" y="10"/>
                    </a:lnTo>
                    <a:lnTo>
                      <a:pt x="0" y="12"/>
                    </a:lnTo>
                    <a:lnTo>
                      <a:pt x="5"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2" name="Freeform 69"/>
              <p:cNvSpPr>
                <a:spLocks/>
              </p:cNvSpPr>
              <p:nvPr/>
            </p:nvSpPr>
            <p:spPr bwMode="auto">
              <a:xfrm>
                <a:off x="665" y="2602"/>
                <a:ext cx="20" cy="15"/>
              </a:xfrm>
              <a:custGeom>
                <a:avLst/>
                <a:gdLst>
                  <a:gd name="T0" fmla="*/ 10 w 31"/>
                  <a:gd name="T1" fmla="*/ 13 h 25"/>
                  <a:gd name="T2" fmla="*/ 10 w 31"/>
                  <a:gd name="T3" fmla="*/ 13 h 25"/>
                  <a:gd name="T4" fmla="*/ 14 w 31"/>
                  <a:gd name="T5" fmla="*/ 11 h 25"/>
                  <a:gd name="T6" fmla="*/ 14 w 31"/>
                  <a:gd name="T7" fmla="*/ 11 h 25"/>
                  <a:gd name="T8" fmla="*/ 17 w 31"/>
                  <a:gd name="T9" fmla="*/ 8 h 25"/>
                  <a:gd name="T10" fmla="*/ 17 w 31"/>
                  <a:gd name="T11" fmla="*/ 8 h 25"/>
                  <a:gd name="T12" fmla="*/ 17 w 31"/>
                  <a:gd name="T13" fmla="*/ 6 h 25"/>
                  <a:gd name="T14" fmla="*/ 17 w 31"/>
                  <a:gd name="T15" fmla="*/ 6 h 25"/>
                  <a:gd name="T16" fmla="*/ 17 w 31"/>
                  <a:gd name="T17" fmla="*/ 3 h 25"/>
                  <a:gd name="T18" fmla="*/ 17 w 31"/>
                  <a:gd name="T19" fmla="*/ 3 h 25"/>
                  <a:gd name="T20" fmla="*/ 17 w 31"/>
                  <a:gd name="T21" fmla="*/ 1 h 25"/>
                  <a:gd name="T22" fmla="*/ 17 w 31"/>
                  <a:gd name="T23" fmla="*/ 1 h 25"/>
                  <a:gd name="T24" fmla="*/ 14 w 31"/>
                  <a:gd name="T25" fmla="*/ 0 h 25"/>
                  <a:gd name="T26" fmla="*/ 14 w 31"/>
                  <a:gd name="T27" fmla="*/ 0 h 25"/>
                  <a:gd name="T28" fmla="*/ 10 w 31"/>
                  <a:gd name="T29" fmla="*/ 0 h 25"/>
                  <a:gd name="T30" fmla="*/ 10 w 31"/>
                  <a:gd name="T31" fmla="*/ 0 h 25"/>
                  <a:gd name="T32" fmla="*/ 6 w 31"/>
                  <a:gd name="T33" fmla="*/ 0 h 25"/>
                  <a:gd name="T34" fmla="*/ 5 w 31"/>
                  <a:gd name="T35" fmla="*/ 0 h 25"/>
                  <a:gd name="T36" fmla="*/ 1 w 31"/>
                  <a:gd name="T37" fmla="*/ 0 h 25"/>
                  <a:gd name="T38" fmla="*/ 1 w 31"/>
                  <a:gd name="T39" fmla="*/ 0 h 25"/>
                  <a:gd name="T40" fmla="*/ 0 w 31"/>
                  <a:gd name="T41" fmla="*/ 1 h 25"/>
                  <a:gd name="T42" fmla="*/ 0 w 31"/>
                  <a:gd name="T43" fmla="*/ 1 h 25"/>
                  <a:gd name="T44" fmla="*/ 0 w 31"/>
                  <a:gd name="T45" fmla="*/ 3 h 25"/>
                  <a:gd name="T46" fmla="*/ 0 w 31"/>
                  <a:gd name="T47" fmla="*/ 3 h 25"/>
                  <a:gd name="T48" fmla="*/ 0 w 31"/>
                  <a:gd name="T49" fmla="*/ 6 h 25"/>
                  <a:gd name="T50" fmla="*/ 0 w 31"/>
                  <a:gd name="T51" fmla="*/ 6 h 25"/>
                  <a:gd name="T52" fmla="*/ 0 w 31"/>
                  <a:gd name="T53" fmla="*/ 8 h 25"/>
                  <a:gd name="T54" fmla="*/ 0 w 31"/>
                  <a:gd name="T55" fmla="*/ 8 h 25"/>
                  <a:gd name="T56" fmla="*/ 1 w 31"/>
                  <a:gd name="T57" fmla="*/ 11 h 25"/>
                  <a:gd name="T58" fmla="*/ 1 w 31"/>
                  <a:gd name="T59" fmla="*/ 11 h 25"/>
                  <a:gd name="T60" fmla="*/ 5 w 31"/>
                  <a:gd name="T61" fmla="*/ 13 h 25"/>
                  <a:gd name="T62" fmla="*/ 6 w 31"/>
                  <a:gd name="T63" fmla="*/ 1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25"/>
                  <a:gd name="T98" fmla="*/ 31 w 3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25">
                    <a:moveTo>
                      <a:pt x="16" y="25"/>
                    </a:moveTo>
                    <a:lnTo>
                      <a:pt x="16" y="22"/>
                    </a:lnTo>
                    <a:lnTo>
                      <a:pt x="21" y="22"/>
                    </a:lnTo>
                    <a:lnTo>
                      <a:pt x="21" y="19"/>
                    </a:lnTo>
                    <a:lnTo>
                      <a:pt x="26" y="19"/>
                    </a:lnTo>
                    <a:lnTo>
                      <a:pt x="26" y="14"/>
                    </a:lnTo>
                    <a:lnTo>
                      <a:pt x="27" y="14"/>
                    </a:lnTo>
                    <a:lnTo>
                      <a:pt x="27" y="10"/>
                    </a:lnTo>
                    <a:lnTo>
                      <a:pt x="31" y="10"/>
                    </a:lnTo>
                    <a:lnTo>
                      <a:pt x="27" y="5"/>
                    </a:lnTo>
                    <a:lnTo>
                      <a:pt x="26" y="2"/>
                    </a:lnTo>
                    <a:lnTo>
                      <a:pt x="21" y="0"/>
                    </a:lnTo>
                    <a:lnTo>
                      <a:pt x="16" y="0"/>
                    </a:lnTo>
                    <a:lnTo>
                      <a:pt x="10" y="0"/>
                    </a:lnTo>
                    <a:lnTo>
                      <a:pt x="7" y="0"/>
                    </a:lnTo>
                    <a:lnTo>
                      <a:pt x="2" y="0"/>
                    </a:lnTo>
                    <a:lnTo>
                      <a:pt x="2" y="2"/>
                    </a:lnTo>
                    <a:lnTo>
                      <a:pt x="0" y="2"/>
                    </a:lnTo>
                    <a:lnTo>
                      <a:pt x="0" y="5"/>
                    </a:lnTo>
                    <a:lnTo>
                      <a:pt x="0" y="10"/>
                    </a:lnTo>
                    <a:lnTo>
                      <a:pt x="0" y="14"/>
                    </a:lnTo>
                    <a:lnTo>
                      <a:pt x="2" y="19"/>
                    </a:lnTo>
                    <a:lnTo>
                      <a:pt x="7" y="22"/>
                    </a:lnTo>
                    <a:lnTo>
                      <a:pt x="10" y="22"/>
                    </a:lnTo>
                    <a:lnTo>
                      <a:pt x="16"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3" name="Freeform 70"/>
              <p:cNvSpPr>
                <a:spLocks/>
              </p:cNvSpPr>
              <p:nvPr/>
            </p:nvSpPr>
            <p:spPr bwMode="auto">
              <a:xfrm>
                <a:off x="653" y="2561"/>
                <a:ext cx="89" cy="33"/>
              </a:xfrm>
              <a:custGeom>
                <a:avLst/>
                <a:gdLst>
                  <a:gd name="T0" fmla="*/ 45 w 139"/>
                  <a:gd name="T1" fmla="*/ 31 h 57"/>
                  <a:gd name="T2" fmla="*/ 53 w 139"/>
                  <a:gd name="T3" fmla="*/ 31 h 57"/>
                  <a:gd name="T4" fmla="*/ 63 w 139"/>
                  <a:gd name="T5" fmla="*/ 28 h 57"/>
                  <a:gd name="T6" fmla="*/ 70 w 139"/>
                  <a:gd name="T7" fmla="*/ 28 h 57"/>
                  <a:gd name="T8" fmla="*/ 76 w 139"/>
                  <a:gd name="T9" fmla="*/ 25 h 57"/>
                  <a:gd name="T10" fmla="*/ 81 w 139"/>
                  <a:gd name="T11" fmla="*/ 23 h 57"/>
                  <a:gd name="T12" fmla="*/ 85 w 139"/>
                  <a:gd name="T13" fmla="*/ 20 h 57"/>
                  <a:gd name="T14" fmla="*/ 87 w 139"/>
                  <a:gd name="T15" fmla="*/ 18 h 57"/>
                  <a:gd name="T16" fmla="*/ 87 w 139"/>
                  <a:gd name="T17" fmla="*/ 15 h 57"/>
                  <a:gd name="T18" fmla="*/ 85 w 139"/>
                  <a:gd name="T19" fmla="*/ 10 h 57"/>
                  <a:gd name="T20" fmla="*/ 81 w 139"/>
                  <a:gd name="T21" fmla="*/ 7 h 57"/>
                  <a:gd name="T22" fmla="*/ 76 w 139"/>
                  <a:gd name="T23" fmla="*/ 5 h 57"/>
                  <a:gd name="T24" fmla="*/ 70 w 139"/>
                  <a:gd name="T25" fmla="*/ 2 h 57"/>
                  <a:gd name="T26" fmla="*/ 63 w 139"/>
                  <a:gd name="T27" fmla="*/ 1 h 57"/>
                  <a:gd name="T28" fmla="*/ 53 w 139"/>
                  <a:gd name="T29" fmla="*/ 0 h 57"/>
                  <a:gd name="T30" fmla="*/ 45 w 139"/>
                  <a:gd name="T31" fmla="*/ 0 h 57"/>
                  <a:gd name="T32" fmla="*/ 36 w 139"/>
                  <a:gd name="T33" fmla="*/ 0 h 57"/>
                  <a:gd name="T34" fmla="*/ 28 w 139"/>
                  <a:gd name="T35" fmla="*/ 0 h 57"/>
                  <a:gd name="T36" fmla="*/ 20 w 139"/>
                  <a:gd name="T37" fmla="*/ 1 h 57"/>
                  <a:gd name="T38" fmla="*/ 14 w 139"/>
                  <a:gd name="T39" fmla="*/ 2 h 57"/>
                  <a:gd name="T40" fmla="*/ 8 w 139"/>
                  <a:gd name="T41" fmla="*/ 5 h 57"/>
                  <a:gd name="T42" fmla="*/ 2 w 139"/>
                  <a:gd name="T43" fmla="*/ 7 h 57"/>
                  <a:gd name="T44" fmla="*/ 0 w 139"/>
                  <a:gd name="T45" fmla="*/ 10 h 57"/>
                  <a:gd name="T46" fmla="*/ 0 w 139"/>
                  <a:gd name="T47" fmla="*/ 15 h 57"/>
                  <a:gd name="T48" fmla="*/ 0 w 139"/>
                  <a:gd name="T49" fmla="*/ 18 h 57"/>
                  <a:gd name="T50" fmla="*/ 0 w 139"/>
                  <a:gd name="T51" fmla="*/ 20 h 57"/>
                  <a:gd name="T52" fmla="*/ 2 w 139"/>
                  <a:gd name="T53" fmla="*/ 23 h 57"/>
                  <a:gd name="T54" fmla="*/ 8 w 139"/>
                  <a:gd name="T55" fmla="*/ 25 h 57"/>
                  <a:gd name="T56" fmla="*/ 14 w 139"/>
                  <a:gd name="T57" fmla="*/ 28 h 57"/>
                  <a:gd name="T58" fmla="*/ 20 w 139"/>
                  <a:gd name="T59" fmla="*/ 28 h 57"/>
                  <a:gd name="T60" fmla="*/ 28 w 139"/>
                  <a:gd name="T61" fmla="*/ 31 h 57"/>
                  <a:gd name="T62" fmla="*/ 36 w 139"/>
                  <a:gd name="T63" fmla="*/ 31 h 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9"/>
                  <a:gd name="T97" fmla="*/ 0 h 57"/>
                  <a:gd name="T98" fmla="*/ 139 w 139"/>
                  <a:gd name="T99" fmla="*/ 57 h 5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9" h="57">
                    <a:moveTo>
                      <a:pt x="66" y="57"/>
                    </a:moveTo>
                    <a:lnTo>
                      <a:pt x="71" y="53"/>
                    </a:lnTo>
                    <a:lnTo>
                      <a:pt x="78" y="53"/>
                    </a:lnTo>
                    <a:lnTo>
                      <a:pt x="83" y="53"/>
                    </a:lnTo>
                    <a:lnTo>
                      <a:pt x="93" y="53"/>
                    </a:lnTo>
                    <a:lnTo>
                      <a:pt x="99" y="48"/>
                    </a:lnTo>
                    <a:lnTo>
                      <a:pt x="104" y="48"/>
                    </a:lnTo>
                    <a:lnTo>
                      <a:pt x="109" y="48"/>
                    </a:lnTo>
                    <a:lnTo>
                      <a:pt x="117" y="48"/>
                    </a:lnTo>
                    <a:lnTo>
                      <a:pt x="119" y="43"/>
                    </a:lnTo>
                    <a:lnTo>
                      <a:pt x="124" y="43"/>
                    </a:lnTo>
                    <a:lnTo>
                      <a:pt x="127" y="40"/>
                    </a:lnTo>
                    <a:lnTo>
                      <a:pt x="133" y="40"/>
                    </a:lnTo>
                    <a:lnTo>
                      <a:pt x="133" y="35"/>
                    </a:lnTo>
                    <a:lnTo>
                      <a:pt x="136" y="35"/>
                    </a:lnTo>
                    <a:lnTo>
                      <a:pt x="136" y="31"/>
                    </a:lnTo>
                    <a:lnTo>
                      <a:pt x="139" y="31"/>
                    </a:lnTo>
                    <a:lnTo>
                      <a:pt x="136" y="26"/>
                    </a:lnTo>
                    <a:lnTo>
                      <a:pt x="136" y="23"/>
                    </a:lnTo>
                    <a:lnTo>
                      <a:pt x="133" y="17"/>
                    </a:lnTo>
                    <a:lnTo>
                      <a:pt x="127" y="12"/>
                    </a:lnTo>
                    <a:lnTo>
                      <a:pt x="124" y="12"/>
                    </a:lnTo>
                    <a:lnTo>
                      <a:pt x="119" y="9"/>
                    </a:lnTo>
                    <a:lnTo>
                      <a:pt x="117" y="9"/>
                    </a:lnTo>
                    <a:lnTo>
                      <a:pt x="109" y="4"/>
                    </a:lnTo>
                    <a:lnTo>
                      <a:pt x="104" y="4"/>
                    </a:lnTo>
                    <a:lnTo>
                      <a:pt x="99" y="2"/>
                    </a:lnTo>
                    <a:lnTo>
                      <a:pt x="93" y="2"/>
                    </a:lnTo>
                    <a:lnTo>
                      <a:pt x="83" y="0"/>
                    </a:lnTo>
                    <a:lnTo>
                      <a:pt x="78" y="0"/>
                    </a:lnTo>
                    <a:lnTo>
                      <a:pt x="71" y="0"/>
                    </a:lnTo>
                    <a:lnTo>
                      <a:pt x="66" y="0"/>
                    </a:lnTo>
                    <a:lnTo>
                      <a:pt x="56" y="0"/>
                    </a:lnTo>
                    <a:lnTo>
                      <a:pt x="51" y="0"/>
                    </a:lnTo>
                    <a:lnTo>
                      <a:pt x="44" y="0"/>
                    </a:lnTo>
                    <a:lnTo>
                      <a:pt x="39" y="2"/>
                    </a:lnTo>
                    <a:lnTo>
                      <a:pt x="32" y="2"/>
                    </a:lnTo>
                    <a:lnTo>
                      <a:pt x="27" y="4"/>
                    </a:lnTo>
                    <a:lnTo>
                      <a:pt x="22" y="4"/>
                    </a:lnTo>
                    <a:lnTo>
                      <a:pt x="19" y="9"/>
                    </a:lnTo>
                    <a:lnTo>
                      <a:pt x="13" y="9"/>
                    </a:lnTo>
                    <a:lnTo>
                      <a:pt x="8" y="12"/>
                    </a:lnTo>
                    <a:lnTo>
                      <a:pt x="3" y="12"/>
                    </a:lnTo>
                    <a:lnTo>
                      <a:pt x="3" y="17"/>
                    </a:lnTo>
                    <a:lnTo>
                      <a:pt x="0" y="17"/>
                    </a:lnTo>
                    <a:lnTo>
                      <a:pt x="0" y="23"/>
                    </a:lnTo>
                    <a:lnTo>
                      <a:pt x="0" y="26"/>
                    </a:lnTo>
                    <a:lnTo>
                      <a:pt x="0" y="31"/>
                    </a:lnTo>
                    <a:lnTo>
                      <a:pt x="0" y="35"/>
                    </a:lnTo>
                    <a:lnTo>
                      <a:pt x="3" y="40"/>
                    </a:lnTo>
                    <a:lnTo>
                      <a:pt x="8" y="43"/>
                    </a:lnTo>
                    <a:lnTo>
                      <a:pt x="13" y="43"/>
                    </a:lnTo>
                    <a:lnTo>
                      <a:pt x="19" y="48"/>
                    </a:lnTo>
                    <a:lnTo>
                      <a:pt x="22" y="48"/>
                    </a:lnTo>
                    <a:lnTo>
                      <a:pt x="27" y="48"/>
                    </a:lnTo>
                    <a:lnTo>
                      <a:pt x="32" y="48"/>
                    </a:lnTo>
                    <a:lnTo>
                      <a:pt x="39" y="53"/>
                    </a:lnTo>
                    <a:lnTo>
                      <a:pt x="44" y="53"/>
                    </a:lnTo>
                    <a:lnTo>
                      <a:pt x="51" y="53"/>
                    </a:lnTo>
                    <a:lnTo>
                      <a:pt x="56" y="53"/>
                    </a:lnTo>
                    <a:lnTo>
                      <a:pt x="66"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4" name="Freeform 71"/>
              <p:cNvSpPr>
                <a:spLocks/>
              </p:cNvSpPr>
              <p:nvPr/>
            </p:nvSpPr>
            <p:spPr bwMode="auto">
              <a:xfrm>
                <a:off x="653" y="2448"/>
                <a:ext cx="89" cy="34"/>
              </a:xfrm>
              <a:custGeom>
                <a:avLst/>
                <a:gdLst>
                  <a:gd name="T0" fmla="*/ 45 w 139"/>
                  <a:gd name="T1" fmla="*/ 32 h 58"/>
                  <a:gd name="T2" fmla="*/ 53 w 139"/>
                  <a:gd name="T3" fmla="*/ 32 h 58"/>
                  <a:gd name="T4" fmla="*/ 63 w 139"/>
                  <a:gd name="T5" fmla="*/ 29 h 58"/>
                  <a:gd name="T6" fmla="*/ 70 w 139"/>
                  <a:gd name="T7" fmla="*/ 29 h 58"/>
                  <a:gd name="T8" fmla="*/ 76 w 139"/>
                  <a:gd name="T9" fmla="*/ 26 h 58"/>
                  <a:gd name="T10" fmla="*/ 81 w 139"/>
                  <a:gd name="T11" fmla="*/ 24 h 58"/>
                  <a:gd name="T12" fmla="*/ 85 w 139"/>
                  <a:gd name="T13" fmla="*/ 21 h 58"/>
                  <a:gd name="T14" fmla="*/ 87 w 139"/>
                  <a:gd name="T15" fmla="*/ 18 h 58"/>
                  <a:gd name="T16" fmla="*/ 87 w 139"/>
                  <a:gd name="T17" fmla="*/ 15 h 58"/>
                  <a:gd name="T18" fmla="*/ 85 w 139"/>
                  <a:gd name="T19" fmla="*/ 9 h 58"/>
                  <a:gd name="T20" fmla="*/ 81 w 139"/>
                  <a:gd name="T21" fmla="*/ 6 h 58"/>
                  <a:gd name="T22" fmla="*/ 76 w 139"/>
                  <a:gd name="T23" fmla="*/ 4 h 58"/>
                  <a:gd name="T24" fmla="*/ 70 w 139"/>
                  <a:gd name="T25" fmla="*/ 1 h 58"/>
                  <a:gd name="T26" fmla="*/ 63 w 139"/>
                  <a:gd name="T27" fmla="*/ 0 h 58"/>
                  <a:gd name="T28" fmla="*/ 53 w 139"/>
                  <a:gd name="T29" fmla="*/ 0 h 58"/>
                  <a:gd name="T30" fmla="*/ 45 w 139"/>
                  <a:gd name="T31" fmla="*/ 0 h 58"/>
                  <a:gd name="T32" fmla="*/ 36 w 139"/>
                  <a:gd name="T33" fmla="*/ 0 h 58"/>
                  <a:gd name="T34" fmla="*/ 28 w 139"/>
                  <a:gd name="T35" fmla="*/ 0 h 58"/>
                  <a:gd name="T36" fmla="*/ 20 w 139"/>
                  <a:gd name="T37" fmla="*/ 0 h 58"/>
                  <a:gd name="T38" fmla="*/ 14 w 139"/>
                  <a:gd name="T39" fmla="*/ 1 h 58"/>
                  <a:gd name="T40" fmla="*/ 8 w 139"/>
                  <a:gd name="T41" fmla="*/ 4 h 58"/>
                  <a:gd name="T42" fmla="*/ 2 w 139"/>
                  <a:gd name="T43" fmla="*/ 6 h 58"/>
                  <a:gd name="T44" fmla="*/ 0 w 139"/>
                  <a:gd name="T45" fmla="*/ 9 h 58"/>
                  <a:gd name="T46" fmla="*/ 0 w 139"/>
                  <a:gd name="T47" fmla="*/ 15 h 58"/>
                  <a:gd name="T48" fmla="*/ 0 w 139"/>
                  <a:gd name="T49" fmla="*/ 18 h 58"/>
                  <a:gd name="T50" fmla="*/ 0 w 139"/>
                  <a:gd name="T51" fmla="*/ 21 h 58"/>
                  <a:gd name="T52" fmla="*/ 2 w 139"/>
                  <a:gd name="T53" fmla="*/ 24 h 58"/>
                  <a:gd name="T54" fmla="*/ 8 w 139"/>
                  <a:gd name="T55" fmla="*/ 26 h 58"/>
                  <a:gd name="T56" fmla="*/ 14 w 139"/>
                  <a:gd name="T57" fmla="*/ 29 h 58"/>
                  <a:gd name="T58" fmla="*/ 20 w 139"/>
                  <a:gd name="T59" fmla="*/ 29 h 58"/>
                  <a:gd name="T60" fmla="*/ 28 w 139"/>
                  <a:gd name="T61" fmla="*/ 32 h 58"/>
                  <a:gd name="T62" fmla="*/ 36 w 139"/>
                  <a:gd name="T63" fmla="*/ 32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9"/>
                  <a:gd name="T97" fmla="*/ 0 h 58"/>
                  <a:gd name="T98" fmla="*/ 139 w 139"/>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9" h="58">
                    <a:moveTo>
                      <a:pt x="66" y="58"/>
                    </a:moveTo>
                    <a:lnTo>
                      <a:pt x="71" y="55"/>
                    </a:lnTo>
                    <a:lnTo>
                      <a:pt x="78" y="55"/>
                    </a:lnTo>
                    <a:lnTo>
                      <a:pt x="83" y="55"/>
                    </a:lnTo>
                    <a:lnTo>
                      <a:pt x="93" y="55"/>
                    </a:lnTo>
                    <a:lnTo>
                      <a:pt x="99" y="50"/>
                    </a:lnTo>
                    <a:lnTo>
                      <a:pt x="104" y="50"/>
                    </a:lnTo>
                    <a:lnTo>
                      <a:pt x="109" y="50"/>
                    </a:lnTo>
                    <a:lnTo>
                      <a:pt x="117" y="50"/>
                    </a:lnTo>
                    <a:lnTo>
                      <a:pt x="119" y="44"/>
                    </a:lnTo>
                    <a:lnTo>
                      <a:pt x="124" y="44"/>
                    </a:lnTo>
                    <a:lnTo>
                      <a:pt x="127" y="41"/>
                    </a:lnTo>
                    <a:lnTo>
                      <a:pt x="133" y="41"/>
                    </a:lnTo>
                    <a:lnTo>
                      <a:pt x="133" y="36"/>
                    </a:lnTo>
                    <a:lnTo>
                      <a:pt x="136" y="36"/>
                    </a:lnTo>
                    <a:lnTo>
                      <a:pt x="136" y="31"/>
                    </a:lnTo>
                    <a:lnTo>
                      <a:pt x="139" y="31"/>
                    </a:lnTo>
                    <a:lnTo>
                      <a:pt x="136" y="26"/>
                    </a:lnTo>
                    <a:lnTo>
                      <a:pt x="136" y="21"/>
                    </a:lnTo>
                    <a:lnTo>
                      <a:pt x="133" y="16"/>
                    </a:lnTo>
                    <a:lnTo>
                      <a:pt x="127" y="10"/>
                    </a:lnTo>
                    <a:lnTo>
                      <a:pt x="124" y="10"/>
                    </a:lnTo>
                    <a:lnTo>
                      <a:pt x="119" y="7"/>
                    </a:lnTo>
                    <a:lnTo>
                      <a:pt x="117" y="7"/>
                    </a:lnTo>
                    <a:lnTo>
                      <a:pt x="109" y="2"/>
                    </a:lnTo>
                    <a:lnTo>
                      <a:pt x="104" y="2"/>
                    </a:lnTo>
                    <a:lnTo>
                      <a:pt x="99" y="0"/>
                    </a:lnTo>
                    <a:lnTo>
                      <a:pt x="93" y="0"/>
                    </a:lnTo>
                    <a:lnTo>
                      <a:pt x="83" y="0"/>
                    </a:lnTo>
                    <a:lnTo>
                      <a:pt x="78" y="0"/>
                    </a:lnTo>
                    <a:lnTo>
                      <a:pt x="71" y="0"/>
                    </a:lnTo>
                    <a:lnTo>
                      <a:pt x="66" y="0"/>
                    </a:lnTo>
                    <a:lnTo>
                      <a:pt x="56" y="0"/>
                    </a:lnTo>
                    <a:lnTo>
                      <a:pt x="51" y="0"/>
                    </a:lnTo>
                    <a:lnTo>
                      <a:pt x="44" y="0"/>
                    </a:lnTo>
                    <a:lnTo>
                      <a:pt x="39" y="0"/>
                    </a:lnTo>
                    <a:lnTo>
                      <a:pt x="32" y="0"/>
                    </a:lnTo>
                    <a:lnTo>
                      <a:pt x="27" y="2"/>
                    </a:lnTo>
                    <a:lnTo>
                      <a:pt x="22" y="2"/>
                    </a:lnTo>
                    <a:lnTo>
                      <a:pt x="19" y="7"/>
                    </a:lnTo>
                    <a:lnTo>
                      <a:pt x="13" y="7"/>
                    </a:lnTo>
                    <a:lnTo>
                      <a:pt x="8" y="10"/>
                    </a:lnTo>
                    <a:lnTo>
                      <a:pt x="3" y="10"/>
                    </a:lnTo>
                    <a:lnTo>
                      <a:pt x="3" y="16"/>
                    </a:lnTo>
                    <a:lnTo>
                      <a:pt x="0" y="16"/>
                    </a:lnTo>
                    <a:lnTo>
                      <a:pt x="0" y="21"/>
                    </a:lnTo>
                    <a:lnTo>
                      <a:pt x="0" y="26"/>
                    </a:lnTo>
                    <a:lnTo>
                      <a:pt x="0" y="31"/>
                    </a:lnTo>
                    <a:lnTo>
                      <a:pt x="0" y="36"/>
                    </a:lnTo>
                    <a:lnTo>
                      <a:pt x="3" y="41"/>
                    </a:lnTo>
                    <a:lnTo>
                      <a:pt x="8" y="44"/>
                    </a:lnTo>
                    <a:lnTo>
                      <a:pt x="13" y="44"/>
                    </a:lnTo>
                    <a:lnTo>
                      <a:pt x="19" y="50"/>
                    </a:lnTo>
                    <a:lnTo>
                      <a:pt x="22" y="50"/>
                    </a:lnTo>
                    <a:lnTo>
                      <a:pt x="27" y="50"/>
                    </a:lnTo>
                    <a:lnTo>
                      <a:pt x="32" y="50"/>
                    </a:lnTo>
                    <a:lnTo>
                      <a:pt x="39" y="55"/>
                    </a:lnTo>
                    <a:lnTo>
                      <a:pt x="44" y="55"/>
                    </a:lnTo>
                    <a:lnTo>
                      <a:pt x="51" y="55"/>
                    </a:lnTo>
                    <a:lnTo>
                      <a:pt x="56" y="55"/>
                    </a:lnTo>
                    <a:lnTo>
                      <a:pt x="66"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5" name="Freeform 72"/>
              <p:cNvSpPr>
                <a:spLocks/>
              </p:cNvSpPr>
              <p:nvPr/>
            </p:nvSpPr>
            <p:spPr bwMode="auto">
              <a:xfrm>
                <a:off x="635" y="2515"/>
                <a:ext cx="120" cy="46"/>
              </a:xfrm>
              <a:custGeom>
                <a:avLst/>
                <a:gdLst>
                  <a:gd name="T0" fmla="*/ 63 w 187"/>
                  <a:gd name="T1" fmla="*/ 44 h 78"/>
                  <a:gd name="T2" fmla="*/ 75 w 187"/>
                  <a:gd name="T3" fmla="*/ 43 h 78"/>
                  <a:gd name="T4" fmla="*/ 85 w 187"/>
                  <a:gd name="T5" fmla="*/ 40 h 78"/>
                  <a:gd name="T6" fmla="*/ 95 w 187"/>
                  <a:gd name="T7" fmla="*/ 40 h 78"/>
                  <a:gd name="T8" fmla="*/ 105 w 187"/>
                  <a:gd name="T9" fmla="*/ 36 h 78"/>
                  <a:gd name="T10" fmla="*/ 111 w 187"/>
                  <a:gd name="T11" fmla="*/ 31 h 78"/>
                  <a:gd name="T12" fmla="*/ 114 w 187"/>
                  <a:gd name="T13" fmla="*/ 28 h 78"/>
                  <a:gd name="T14" fmla="*/ 117 w 187"/>
                  <a:gd name="T15" fmla="*/ 24 h 78"/>
                  <a:gd name="T16" fmla="*/ 117 w 187"/>
                  <a:gd name="T17" fmla="*/ 21 h 78"/>
                  <a:gd name="T18" fmla="*/ 114 w 187"/>
                  <a:gd name="T19" fmla="*/ 15 h 78"/>
                  <a:gd name="T20" fmla="*/ 111 w 187"/>
                  <a:gd name="T21" fmla="*/ 12 h 78"/>
                  <a:gd name="T22" fmla="*/ 105 w 187"/>
                  <a:gd name="T23" fmla="*/ 7 h 78"/>
                  <a:gd name="T24" fmla="*/ 95 w 187"/>
                  <a:gd name="T25" fmla="*/ 4 h 78"/>
                  <a:gd name="T26" fmla="*/ 85 w 187"/>
                  <a:gd name="T27" fmla="*/ 1 h 78"/>
                  <a:gd name="T28" fmla="*/ 75 w 187"/>
                  <a:gd name="T29" fmla="*/ 0 h 78"/>
                  <a:gd name="T30" fmla="*/ 63 w 187"/>
                  <a:gd name="T31" fmla="*/ 0 h 78"/>
                  <a:gd name="T32" fmla="*/ 53 w 187"/>
                  <a:gd name="T33" fmla="*/ 0 h 78"/>
                  <a:gd name="T34" fmla="*/ 40 w 187"/>
                  <a:gd name="T35" fmla="*/ 0 h 78"/>
                  <a:gd name="T36" fmla="*/ 30 w 187"/>
                  <a:gd name="T37" fmla="*/ 1 h 78"/>
                  <a:gd name="T38" fmla="*/ 21 w 187"/>
                  <a:gd name="T39" fmla="*/ 4 h 78"/>
                  <a:gd name="T40" fmla="*/ 13 w 187"/>
                  <a:gd name="T41" fmla="*/ 7 h 78"/>
                  <a:gd name="T42" fmla="*/ 6 w 187"/>
                  <a:gd name="T43" fmla="*/ 12 h 78"/>
                  <a:gd name="T44" fmla="*/ 1 w 187"/>
                  <a:gd name="T45" fmla="*/ 15 h 78"/>
                  <a:gd name="T46" fmla="*/ 0 w 187"/>
                  <a:gd name="T47" fmla="*/ 21 h 78"/>
                  <a:gd name="T48" fmla="*/ 0 w 187"/>
                  <a:gd name="T49" fmla="*/ 24 h 78"/>
                  <a:gd name="T50" fmla="*/ 1 w 187"/>
                  <a:gd name="T51" fmla="*/ 28 h 78"/>
                  <a:gd name="T52" fmla="*/ 6 w 187"/>
                  <a:gd name="T53" fmla="*/ 31 h 78"/>
                  <a:gd name="T54" fmla="*/ 13 w 187"/>
                  <a:gd name="T55" fmla="*/ 36 h 78"/>
                  <a:gd name="T56" fmla="*/ 21 w 187"/>
                  <a:gd name="T57" fmla="*/ 40 h 78"/>
                  <a:gd name="T58" fmla="*/ 30 w 187"/>
                  <a:gd name="T59" fmla="*/ 40 h 78"/>
                  <a:gd name="T60" fmla="*/ 40 w 187"/>
                  <a:gd name="T61" fmla="*/ 43 h 78"/>
                  <a:gd name="T62" fmla="*/ 53 w 187"/>
                  <a:gd name="T63" fmla="*/ 44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78"/>
                  <a:gd name="T98" fmla="*/ 187 w 187"/>
                  <a:gd name="T99" fmla="*/ 78 h 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78">
                    <a:moveTo>
                      <a:pt x="93" y="78"/>
                    </a:moveTo>
                    <a:lnTo>
                      <a:pt x="98" y="75"/>
                    </a:lnTo>
                    <a:lnTo>
                      <a:pt x="109" y="75"/>
                    </a:lnTo>
                    <a:lnTo>
                      <a:pt x="117" y="73"/>
                    </a:lnTo>
                    <a:lnTo>
                      <a:pt x="127" y="73"/>
                    </a:lnTo>
                    <a:lnTo>
                      <a:pt x="132" y="68"/>
                    </a:lnTo>
                    <a:lnTo>
                      <a:pt x="143" y="68"/>
                    </a:lnTo>
                    <a:lnTo>
                      <a:pt x="148" y="67"/>
                    </a:lnTo>
                    <a:lnTo>
                      <a:pt x="158" y="67"/>
                    </a:lnTo>
                    <a:lnTo>
                      <a:pt x="163" y="61"/>
                    </a:lnTo>
                    <a:lnTo>
                      <a:pt x="168" y="58"/>
                    </a:lnTo>
                    <a:lnTo>
                      <a:pt x="173" y="53"/>
                    </a:lnTo>
                    <a:lnTo>
                      <a:pt x="178" y="53"/>
                    </a:lnTo>
                    <a:lnTo>
                      <a:pt x="178" y="48"/>
                    </a:lnTo>
                    <a:lnTo>
                      <a:pt x="183" y="46"/>
                    </a:lnTo>
                    <a:lnTo>
                      <a:pt x="183" y="41"/>
                    </a:lnTo>
                    <a:lnTo>
                      <a:pt x="187" y="41"/>
                    </a:lnTo>
                    <a:lnTo>
                      <a:pt x="183" y="36"/>
                    </a:lnTo>
                    <a:lnTo>
                      <a:pt x="183" y="31"/>
                    </a:lnTo>
                    <a:lnTo>
                      <a:pt x="178" y="26"/>
                    </a:lnTo>
                    <a:lnTo>
                      <a:pt x="173" y="21"/>
                    </a:lnTo>
                    <a:lnTo>
                      <a:pt x="168" y="17"/>
                    </a:lnTo>
                    <a:lnTo>
                      <a:pt x="163" y="12"/>
                    </a:lnTo>
                    <a:lnTo>
                      <a:pt x="158" y="12"/>
                    </a:lnTo>
                    <a:lnTo>
                      <a:pt x="148" y="7"/>
                    </a:lnTo>
                    <a:lnTo>
                      <a:pt x="143" y="7"/>
                    </a:lnTo>
                    <a:lnTo>
                      <a:pt x="132" y="2"/>
                    </a:lnTo>
                    <a:lnTo>
                      <a:pt x="127" y="2"/>
                    </a:lnTo>
                    <a:lnTo>
                      <a:pt x="117" y="0"/>
                    </a:lnTo>
                    <a:lnTo>
                      <a:pt x="109" y="0"/>
                    </a:lnTo>
                    <a:lnTo>
                      <a:pt x="98" y="0"/>
                    </a:lnTo>
                    <a:lnTo>
                      <a:pt x="93" y="0"/>
                    </a:lnTo>
                    <a:lnTo>
                      <a:pt x="83" y="0"/>
                    </a:lnTo>
                    <a:lnTo>
                      <a:pt x="73" y="0"/>
                    </a:lnTo>
                    <a:lnTo>
                      <a:pt x="63" y="0"/>
                    </a:lnTo>
                    <a:lnTo>
                      <a:pt x="56" y="2"/>
                    </a:lnTo>
                    <a:lnTo>
                      <a:pt x="46" y="2"/>
                    </a:lnTo>
                    <a:lnTo>
                      <a:pt x="40" y="7"/>
                    </a:lnTo>
                    <a:lnTo>
                      <a:pt x="32" y="7"/>
                    </a:lnTo>
                    <a:lnTo>
                      <a:pt x="27" y="12"/>
                    </a:lnTo>
                    <a:lnTo>
                      <a:pt x="20" y="12"/>
                    </a:lnTo>
                    <a:lnTo>
                      <a:pt x="15" y="17"/>
                    </a:lnTo>
                    <a:lnTo>
                      <a:pt x="10" y="21"/>
                    </a:lnTo>
                    <a:lnTo>
                      <a:pt x="6" y="26"/>
                    </a:lnTo>
                    <a:lnTo>
                      <a:pt x="1" y="26"/>
                    </a:lnTo>
                    <a:lnTo>
                      <a:pt x="0" y="31"/>
                    </a:lnTo>
                    <a:lnTo>
                      <a:pt x="0" y="36"/>
                    </a:lnTo>
                    <a:lnTo>
                      <a:pt x="0" y="41"/>
                    </a:lnTo>
                    <a:lnTo>
                      <a:pt x="0" y="46"/>
                    </a:lnTo>
                    <a:lnTo>
                      <a:pt x="1" y="48"/>
                    </a:lnTo>
                    <a:lnTo>
                      <a:pt x="6" y="53"/>
                    </a:lnTo>
                    <a:lnTo>
                      <a:pt x="10" y="53"/>
                    </a:lnTo>
                    <a:lnTo>
                      <a:pt x="15" y="58"/>
                    </a:lnTo>
                    <a:lnTo>
                      <a:pt x="20" y="61"/>
                    </a:lnTo>
                    <a:lnTo>
                      <a:pt x="27" y="67"/>
                    </a:lnTo>
                    <a:lnTo>
                      <a:pt x="32" y="67"/>
                    </a:lnTo>
                    <a:lnTo>
                      <a:pt x="40" y="68"/>
                    </a:lnTo>
                    <a:lnTo>
                      <a:pt x="46" y="68"/>
                    </a:lnTo>
                    <a:lnTo>
                      <a:pt x="56" y="73"/>
                    </a:lnTo>
                    <a:lnTo>
                      <a:pt x="63" y="73"/>
                    </a:lnTo>
                    <a:lnTo>
                      <a:pt x="73" y="75"/>
                    </a:lnTo>
                    <a:lnTo>
                      <a:pt x="83" y="75"/>
                    </a:lnTo>
                    <a:lnTo>
                      <a:pt x="93"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6" name="Freeform 73"/>
              <p:cNvSpPr>
                <a:spLocks/>
              </p:cNvSpPr>
              <p:nvPr/>
            </p:nvSpPr>
            <p:spPr bwMode="auto">
              <a:xfrm>
                <a:off x="641" y="2479"/>
                <a:ext cx="108" cy="38"/>
              </a:xfrm>
              <a:custGeom>
                <a:avLst/>
                <a:gdLst>
                  <a:gd name="T0" fmla="*/ 57 w 167"/>
                  <a:gd name="T1" fmla="*/ 36 h 66"/>
                  <a:gd name="T2" fmla="*/ 67 w 167"/>
                  <a:gd name="T3" fmla="*/ 35 h 66"/>
                  <a:gd name="T4" fmla="*/ 77 w 167"/>
                  <a:gd name="T5" fmla="*/ 32 h 66"/>
                  <a:gd name="T6" fmla="*/ 85 w 167"/>
                  <a:gd name="T7" fmla="*/ 31 h 66"/>
                  <a:gd name="T8" fmla="*/ 93 w 167"/>
                  <a:gd name="T9" fmla="*/ 28 h 66"/>
                  <a:gd name="T10" fmla="*/ 99 w 167"/>
                  <a:gd name="T11" fmla="*/ 25 h 66"/>
                  <a:gd name="T12" fmla="*/ 102 w 167"/>
                  <a:gd name="T13" fmla="*/ 22 h 66"/>
                  <a:gd name="T14" fmla="*/ 105 w 167"/>
                  <a:gd name="T15" fmla="*/ 21 h 66"/>
                  <a:gd name="T16" fmla="*/ 105 w 167"/>
                  <a:gd name="T17" fmla="*/ 18 h 66"/>
                  <a:gd name="T18" fmla="*/ 102 w 167"/>
                  <a:gd name="T19" fmla="*/ 12 h 66"/>
                  <a:gd name="T20" fmla="*/ 99 w 167"/>
                  <a:gd name="T21" fmla="*/ 9 h 66"/>
                  <a:gd name="T22" fmla="*/ 93 w 167"/>
                  <a:gd name="T23" fmla="*/ 5 h 66"/>
                  <a:gd name="T24" fmla="*/ 85 w 167"/>
                  <a:gd name="T25" fmla="*/ 2 h 66"/>
                  <a:gd name="T26" fmla="*/ 77 w 167"/>
                  <a:gd name="T27" fmla="*/ 1 h 66"/>
                  <a:gd name="T28" fmla="*/ 67 w 167"/>
                  <a:gd name="T29" fmla="*/ 0 h 66"/>
                  <a:gd name="T30" fmla="*/ 57 w 167"/>
                  <a:gd name="T31" fmla="*/ 0 h 66"/>
                  <a:gd name="T32" fmla="*/ 47 w 167"/>
                  <a:gd name="T33" fmla="*/ 0 h 66"/>
                  <a:gd name="T34" fmla="*/ 35 w 167"/>
                  <a:gd name="T35" fmla="*/ 0 h 66"/>
                  <a:gd name="T36" fmla="*/ 25 w 167"/>
                  <a:gd name="T37" fmla="*/ 1 h 66"/>
                  <a:gd name="T38" fmla="*/ 19 w 167"/>
                  <a:gd name="T39" fmla="*/ 2 h 66"/>
                  <a:gd name="T40" fmla="*/ 11 w 167"/>
                  <a:gd name="T41" fmla="*/ 5 h 66"/>
                  <a:gd name="T42" fmla="*/ 5 w 167"/>
                  <a:gd name="T43" fmla="*/ 9 h 66"/>
                  <a:gd name="T44" fmla="*/ 0 w 167"/>
                  <a:gd name="T45" fmla="*/ 12 h 66"/>
                  <a:gd name="T46" fmla="*/ 0 w 167"/>
                  <a:gd name="T47" fmla="*/ 18 h 66"/>
                  <a:gd name="T48" fmla="*/ 0 w 167"/>
                  <a:gd name="T49" fmla="*/ 21 h 66"/>
                  <a:gd name="T50" fmla="*/ 0 w 167"/>
                  <a:gd name="T51" fmla="*/ 22 h 66"/>
                  <a:gd name="T52" fmla="*/ 5 w 167"/>
                  <a:gd name="T53" fmla="*/ 25 h 66"/>
                  <a:gd name="T54" fmla="*/ 11 w 167"/>
                  <a:gd name="T55" fmla="*/ 28 h 66"/>
                  <a:gd name="T56" fmla="*/ 19 w 167"/>
                  <a:gd name="T57" fmla="*/ 31 h 66"/>
                  <a:gd name="T58" fmla="*/ 25 w 167"/>
                  <a:gd name="T59" fmla="*/ 32 h 66"/>
                  <a:gd name="T60" fmla="*/ 35 w 167"/>
                  <a:gd name="T61" fmla="*/ 35 h 66"/>
                  <a:gd name="T62" fmla="*/ 47 w 167"/>
                  <a:gd name="T63" fmla="*/ 36 h 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7"/>
                  <a:gd name="T97" fmla="*/ 0 h 66"/>
                  <a:gd name="T98" fmla="*/ 167 w 167"/>
                  <a:gd name="T99" fmla="*/ 66 h 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7" h="66">
                    <a:moveTo>
                      <a:pt x="83" y="66"/>
                    </a:moveTo>
                    <a:lnTo>
                      <a:pt x="88" y="63"/>
                    </a:lnTo>
                    <a:lnTo>
                      <a:pt x="99" y="63"/>
                    </a:lnTo>
                    <a:lnTo>
                      <a:pt x="104" y="61"/>
                    </a:lnTo>
                    <a:lnTo>
                      <a:pt x="114" y="61"/>
                    </a:lnTo>
                    <a:lnTo>
                      <a:pt x="119" y="56"/>
                    </a:lnTo>
                    <a:lnTo>
                      <a:pt x="126" y="56"/>
                    </a:lnTo>
                    <a:lnTo>
                      <a:pt x="131" y="54"/>
                    </a:lnTo>
                    <a:lnTo>
                      <a:pt x="141" y="54"/>
                    </a:lnTo>
                    <a:lnTo>
                      <a:pt x="144" y="49"/>
                    </a:lnTo>
                    <a:lnTo>
                      <a:pt x="150" y="49"/>
                    </a:lnTo>
                    <a:lnTo>
                      <a:pt x="153" y="44"/>
                    </a:lnTo>
                    <a:lnTo>
                      <a:pt x="158" y="44"/>
                    </a:lnTo>
                    <a:lnTo>
                      <a:pt x="158" y="39"/>
                    </a:lnTo>
                    <a:lnTo>
                      <a:pt x="163" y="39"/>
                    </a:lnTo>
                    <a:lnTo>
                      <a:pt x="163" y="36"/>
                    </a:lnTo>
                    <a:lnTo>
                      <a:pt x="167" y="36"/>
                    </a:lnTo>
                    <a:lnTo>
                      <a:pt x="163" y="31"/>
                    </a:lnTo>
                    <a:lnTo>
                      <a:pt x="163" y="25"/>
                    </a:lnTo>
                    <a:lnTo>
                      <a:pt x="158" y="20"/>
                    </a:lnTo>
                    <a:lnTo>
                      <a:pt x="153" y="15"/>
                    </a:lnTo>
                    <a:lnTo>
                      <a:pt x="150" y="14"/>
                    </a:lnTo>
                    <a:lnTo>
                      <a:pt x="144" y="8"/>
                    </a:lnTo>
                    <a:lnTo>
                      <a:pt x="141" y="8"/>
                    </a:lnTo>
                    <a:lnTo>
                      <a:pt x="131" y="3"/>
                    </a:lnTo>
                    <a:lnTo>
                      <a:pt x="126" y="3"/>
                    </a:lnTo>
                    <a:lnTo>
                      <a:pt x="119" y="2"/>
                    </a:lnTo>
                    <a:lnTo>
                      <a:pt x="114" y="2"/>
                    </a:lnTo>
                    <a:lnTo>
                      <a:pt x="104" y="0"/>
                    </a:lnTo>
                    <a:lnTo>
                      <a:pt x="99" y="0"/>
                    </a:lnTo>
                    <a:lnTo>
                      <a:pt x="88" y="0"/>
                    </a:lnTo>
                    <a:lnTo>
                      <a:pt x="83" y="0"/>
                    </a:lnTo>
                    <a:lnTo>
                      <a:pt x="73" y="0"/>
                    </a:lnTo>
                    <a:lnTo>
                      <a:pt x="64" y="0"/>
                    </a:lnTo>
                    <a:lnTo>
                      <a:pt x="54" y="0"/>
                    </a:lnTo>
                    <a:lnTo>
                      <a:pt x="49" y="2"/>
                    </a:lnTo>
                    <a:lnTo>
                      <a:pt x="39" y="2"/>
                    </a:lnTo>
                    <a:lnTo>
                      <a:pt x="34" y="3"/>
                    </a:lnTo>
                    <a:lnTo>
                      <a:pt x="29" y="3"/>
                    </a:lnTo>
                    <a:lnTo>
                      <a:pt x="24" y="8"/>
                    </a:lnTo>
                    <a:lnTo>
                      <a:pt x="17" y="8"/>
                    </a:lnTo>
                    <a:lnTo>
                      <a:pt x="12" y="14"/>
                    </a:lnTo>
                    <a:lnTo>
                      <a:pt x="7" y="15"/>
                    </a:lnTo>
                    <a:lnTo>
                      <a:pt x="5" y="20"/>
                    </a:lnTo>
                    <a:lnTo>
                      <a:pt x="0" y="20"/>
                    </a:lnTo>
                    <a:lnTo>
                      <a:pt x="0" y="25"/>
                    </a:lnTo>
                    <a:lnTo>
                      <a:pt x="0" y="31"/>
                    </a:lnTo>
                    <a:lnTo>
                      <a:pt x="0" y="36"/>
                    </a:lnTo>
                    <a:lnTo>
                      <a:pt x="0" y="39"/>
                    </a:lnTo>
                    <a:lnTo>
                      <a:pt x="5" y="44"/>
                    </a:lnTo>
                    <a:lnTo>
                      <a:pt x="7" y="44"/>
                    </a:lnTo>
                    <a:lnTo>
                      <a:pt x="12" y="49"/>
                    </a:lnTo>
                    <a:lnTo>
                      <a:pt x="17" y="49"/>
                    </a:lnTo>
                    <a:lnTo>
                      <a:pt x="24" y="54"/>
                    </a:lnTo>
                    <a:lnTo>
                      <a:pt x="29" y="54"/>
                    </a:lnTo>
                    <a:lnTo>
                      <a:pt x="34" y="56"/>
                    </a:lnTo>
                    <a:lnTo>
                      <a:pt x="39" y="56"/>
                    </a:lnTo>
                    <a:lnTo>
                      <a:pt x="49" y="61"/>
                    </a:lnTo>
                    <a:lnTo>
                      <a:pt x="54" y="61"/>
                    </a:lnTo>
                    <a:lnTo>
                      <a:pt x="64" y="63"/>
                    </a:lnTo>
                    <a:lnTo>
                      <a:pt x="73" y="63"/>
                    </a:lnTo>
                    <a:lnTo>
                      <a:pt x="83"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7" name="Freeform 74"/>
              <p:cNvSpPr>
                <a:spLocks/>
              </p:cNvSpPr>
              <p:nvPr/>
            </p:nvSpPr>
            <p:spPr bwMode="auto">
              <a:xfrm>
                <a:off x="653" y="2494"/>
                <a:ext cx="16" cy="12"/>
              </a:xfrm>
              <a:custGeom>
                <a:avLst/>
                <a:gdLst>
                  <a:gd name="T0" fmla="*/ 6 w 25"/>
                  <a:gd name="T1" fmla="*/ 10 h 21"/>
                  <a:gd name="T2" fmla="*/ 6 w 25"/>
                  <a:gd name="T3" fmla="*/ 10 h 21"/>
                  <a:gd name="T4" fmla="*/ 10 w 25"/>
                  <a:gd name="T5" fmla="*/ 9 h 21"/>
                  <a:gd name="T6" fmla="*/ 10 w 25"/>
                  <a:gd name="T7" fmla="*/ 9 h 21"/>
                  <a:gd name="T8" fmla="*/ 13 w 25"/>
                  <a:gd name="T9" fmla="*/ 6 h 21"/>
                  <a:gd name="T10" fmla="*/ 13 w 25"/>
                  <a:gd name="T11" fmla="*/ 6 h 21"/>
                  <a:gd name="T12" fmla="*/ 14 w 25"/>
                  <a:gd name="T13" fmla="*/ 6 h 21"/>
                  <a:gd name="T14" fmla="*/ 14 w 25"/>
                  <a:gd name="T15" fmla="*/ 6 h 21"/>
                  <a:gd name="T16" fmla="*/ 14 w 25"/>
                  <a:gd name="T17" fmla="*/ 3 h 21"/>
                  <a:gd name="T18" fmla="*/ 14 w 25"/>
                  <a:gd name="T19" fmla="*/ 3 h 21"/>
                  <a:gd name="T20" fmla="*/ 13 w 25"/>
                  <a:gd name="T21" fmla="*/ 1 h 21"/>
                  <a:gd name="T22" fmla="*/ 13 w 25"/>
                  <a:gd name="T23" fmla="*/ 1 h 21"/>
                  <a:gd name="T24" fmla="*/ 10 w 25"/>
                  <a:gd name="T25" fmla="*/ 0 h 21"/>
                  <a:gd name="T26" fmla="*/ 10 w 25"/>
                  <a:gd name="T27" fmla="*/ 0 h 21"/>
                  <a:gd name="T28" fmla="*/ 6 w 25"/>
                  <a:gd name="T29" fmla="*/ 0 h 21"/>
                  <a:gd name="T30" fmla="*/ 6 w 25"/>
                  <a:gd name="T31" fmla="*/ 0 h 21"/>
                  <a:gd name="T32" fmla="*/ 3 w 25"/>
                  <a:gd name="T33" fmla="*/ 0 h 21"/>
                  <a:gd name="T34" fmla="*/ 3 w 25"/>
                  <a:gd name="T35" fmla="*/ 0 h 21"/>
                  <a:gd name="T36" fmla="*/ 1 w 25"/>
                  <a:gd name="T37" fmla="*/ 0 h 21"/>
                  <a:gd name="T38" fmla="*/ 1 w 25"/>
                  <a:gd name="T39" fmla="*/ 0 h 21"/>
                  <a:gd name="T40" fmla="*/ 0 w 25"/>
                  <a:gd name="T41" fmla="*/ 1 h 21"/>
                  <a:gd name="T42" fmla="*/ 0 w 25"/>
                  <a:gd name="T43" fmla="*/ 1 h 21"/>
                  <a:gd name="T44" fmla="*/ 0 w 25"/>
                  <a:gd name="T45" fmla="*/ 3 h 21"/>
                  <a:gd name="T46" fmla="*/ 0 w 25"/>
                  <a:gd name="T47" fmla="*/ 3 h 21"/>
                  <a:gd name="T48" fmla="*/ 0 w 25"/>
                  <a:gd name="T49" fmla="*/ 6 h 21"/>
                  <a:gd name="T50" fmla="*/ 0 w 25"/>
                  <a:gd name="T51" fmla="*/ 6 h 21"/>
                  <a:gd name="T52" fmla="*/ 0 w 25"/>
                  <a:gd name="T53" fmla="*/ 6 h 21"/>
                  <a:gd name="T54" fmla="*/ 0 w 25"/>
                  <a:gd name="T55" fmla="*/ 6 h 21"/>
                  <a:gd name="T56" fmla="*/ 1 w 25"/>
                  <a:gd name="T57" fmla="*/ 9 h 21"/>
                  <a:gd name="T58" fmla="*/ 1 w 25"/>
                  <a:gd name="T59" fmla="*/ 9 h 21"/>
                  <a:gd name="T60" fmla="*/ 3 w 25"/>
                  <a:gd name="T61" fmla="*/ 10 h 21"/>
                  <a:gd name="T62" fmla="*/ 3 w 25"/>
                  <a:gd name="T63" fmla="*/ 10 h 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1"/>
                  <a:gd name="T98" fmla="*/ 25 w 25"/>
                  <a:gd name="T99" fmla="*/ 21 h 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1">
                    <a:moveTo>
                      <a:pt x="10" y="21"/>
                    </a:moveTo>
                    <a:lnTo>
                      <a:pt x="10" y="17"/>
                    </a:lnTo>
                    <a:lnTo>
                      <a:pt x="15" y="17"/>
                    </a:lnTo>
                    <a:lnTo>
                      <a:pt x="15" y="16"/>
                    </a:lnTo>
                    <a:lnTo>
                      <a:pt x="20" y="16"/>
                    </a:lnTo>
                    <a:lnTo>
                      <a:pt x="20" y="11"/>
                    </a:lnTo>
                    <a:lnTo>
                      <a:pt x="22" y="11"/>
                    </a:lnTo>
                    <a:lnTo>
                      <a:pt x="25" y="11"/>
                    </a:lnTo>
                    <a:lnTo>
                      <a:pt x="22" y="6"/>
                    </a:lnTo>
                    <a:lnTo>
                      <a:pt x="20" y="2"/>
                    </a:lnTo>
                    <a:lnTo>
                      <a:pt x="15" y="0"/>
                    </a:lnTo>
                    <a:lnTo>
                      <a:pt x="10" y="0"/>
                    </a:lnTo>
                    <a:lnTo>
                      <a:pt x="5" y="0"/>
                    </a:lnTo>
                    <a:lnTo>
                      <a:pt x="2" y="0"/>
                    </a:lnTo>
                    <a:lnTo>
                      <a:pt x="2" y="2"/>
                    </a:lnTo>
                    <a:lnTo>
                      <a:pt x="0" y="2"/>
                    </a:lnTo>
                    <a:lnTo>
                      <a:pt x="0" y="6"/>
                    </a:lnTo>
                    <a:lnTo>
                      <a:pt x="0" y="11"/>
                    </a:lnTo>
                    <a:lnTo>
                      <a:pt x="2" y="16"/>
                    </a:lnTo>
                    <a:lnTo>
                      <a:pt x="5" y="17"/>
                    </a:lnTo>
                    <a:lnTo>
                      <a:pt x="1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8" name="Freeform 75"/>
              <p:cNvSpPr>
                <a:spLocks/>
              </p:cNvSpPr>
              <p:nvPr/>
            </p:nvSpPr>
            <p:spPr bwMode="auto">
              <a:xfrm>
                <a:off x="649" y="2533"/>
                <a:ext cx="14" cy="12"/>
              </a:xfrm>
              <a:custGeom>
                <a:avLst/>
                <a:gdLst>
                  <a:gd name="T0" fmla="*/ 7 w 20"/>
                  <a:gd name="T1" fmla="*/ 10 h 20"/>
                  <a:gd name="T2" fmla="*/ 7 w 20"/>
                  <a:gd name="T3" fmla="*/ 10 h 20"/>
                  <a:gd name="T4" fmla="*/ 7 w 20"/>
                  <a:gd name="T5" fmla="*/ 9 h 20"/>
                  <a:gd name="T6" fmla="*/ 7 w 20"/>
                  <a:gd name="T7" fmla="*/ 9 h 20"/>
                  <a:gd name="T8" fmla="*/ 11 w 20"/>
                  <a:gd name="T9" fmla="*/ 6 h 20"/>
                  <a:gd name="T10" fmla="*/ 11 w 20"/>
                  <a:gd name="T11" fmla="*/ 6 h 20"/>
                  <a:gd name="T12" fmla="*/ 12 w 20"/>
                  <a:gd name="T13" fmla="*/ 6 h 20"/>
                  <a:gd name="T14" fmla="*/ 12 w 20"/>
                  <a:gd name="T15" fmla="*/ 6 h 20"/>
                  <a:gd name="T16" fmla="*/ 12 w 20"/>
                  <a:gd name="T17" fmla="*/ 3 h 20"/>
                  <a:gd name="T18" fmla="*/ 12 w 20"/>
                  <a:gd name="T19" fmla="*/ 3 h 20"/>
                  <a:gd name="T20" fmla="*/ 11 w 20"/>
                  <a:gd name="T21" fmla="*/ 1 h 20"/>
                  <a:gd name="T22" fmla="*/ 11 w 20"/>
                  <a:gd name="T23" fmla="*/ 1 h 20"/>
                  <a:gd name="T24" fmla="*/ 7 w 20"/>
                  <a:gd name="T25" fmla="*/ 0 h 20"/>
                  <a:gd name="T26" fmla="*/ 7 w 20"/>
                  <a:gd name="T27" fmla="*/ 0 h 20"/>
                  <a:gd name="T28" fmla="*/ 7 w 20"/>
                  <a:gd name="T29" fmla="*/ 0 h 20"/>
                  <a:gd name="T30" fmla="*/ 7 w 20"/>
                  <a:gd name="T31" fmla="*/ 0 h 20"/>
                  <a:gd name="T32" fmla="*/ 4 w 20"/>
                  <a:gd name="T33" fmla="*/ 0 h 20"/>
                  <a:gd name="T34" fmla="*/ 4 w 20"/>
                  <a:gd name="T35" fmla="*/ 0 h 20"/>
                  <a:gd name="T36" fmla="*/ 1 w 20"/>
                  <a:gd name="T37" fmla="*/ 0 h 20"/>
                  <a:gd name="T38" fmla="*/ 1 w 20"/>
                  <a:gd name="T39" fmla="*/ 0 h 20"/>
                  <a:gd name="T40" fmla="*/ 0 w 20"/>
                  <a:gd name="T41" fmla="*/ 1 h 20"/>
                  <a:gd name="T42" fmla="*/ 0 w 20"/>
                  <a:gd name="T43" fmla="*/ 1 h 20"/>
                  <a:gd name="T44" fmla="*/ 0 w 20"/>
                  <a:gd name="T45" fmla="*/ 3 h 20"/>
                  <a:gd name="T46" fmla="*/ 0 w 20"/>
                  <a:gd name="T47" fmla="*/ 3 h 20"/>
                  <a:gd name="T48" fmla="*/ 0 w 20"/>
                  <a:gd name="T49" fmla="*/ 6 h 20"/>
                  <a:gd name="T50" fmla="*/ 0 w 20"/>
                  <a:gd name="T51" fmla="*/ 6 h 20"/>
                  <a:gd name="T52" fmla="*/ 0 w 20"/>
                  <a:gd name="T53" fmla="*/ 6 h 20"/>
                  <a:gd name="T54" fmla="*/ 0 w 20"/>
                  <a:gd name="T55" fmla="*/ 6 h 20"/>
                  <a:gd name="T56" fmla="*/ 1 w 20"/>
                  <a:gd name="T57" fmla="*/ 9 h 20"/>
                  <a:gd name="T58" fmla="*/ 1 w 20"/>
                  <a:gd name="T59" fmla="*/ 9 h 20"/>
                  <a:gd name="T60" fmla="*/ 4 w 20"/>
                  <a:gd name="T61" fmla="*/ 10 h 20"/>
                  <a:gd name="T62" fmla="*/ 4 w 20"/>
                  <a:gd name="T63" fmla="*/ 10 h 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20"/>
                  <a:gd name="T98" fmla="*/ 20 w 20"/>
                  <a:gd name="T99" fmla="*/ 20 h 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20">
                    <a:moveTo>
                      <a:pt x="10" y="20"/>
                    </a:moveTo>
                    <a:lnTo>
                      <a:pt x="10" y="17"/>
                    </a:lnTo>
                    <a:lnTo>
                      <a:pt x="10" y="15"/>
                    </a:lnTo>
                    <a:lnTo>
                      <a:pt x="15" y="15"/>
                    </a:lnTo>
                    <a:lnTo>
                      <a:pt x="15" y="10"/>
                    </a:lnTo>
                    <a:lnTo>
                      <a:pt x="17" y="10"/>
                    </a:lnTo>
                    <a:lnTo>
                      <a:pt x="20" y="10"/>
                    </a:lnTo>
                    <a:lnTo>
                      <a:pt x="17" y="5"/>
                    </a:lnTo>
                    <a:lnTo>
                      <a:pt x="15" y="2"/>
                    </a:lnTo>
                    <a:lnTo>
                      <a:pt x="10" y="0"/>
                    </a:lnTo>
                    <a:lnTo>
                      <a:pt x="5" y="0"/>
                    </a:lnTo>
                    <a:lnTo>
                      <a:pt x="1" y="0"/>
                    </a:lnTo>
                    <a:lnTo>
                      <a:pt x="1" y="2"/>
                    </a:lnTo>
                    <a:lnTo>
                      <a:pt x="0" y="2"/>
                    </a:lnTo>
                    <a:lnTo>
                      <a:pt x="0" y="5"/>
                    </a:lnTo>
                    <a:lnTo>
                      <a:pt x="0" y="10"/>
                    </a:lnTo>
                    <a:lnTo>
                      <a:pt x="1" y="15"/>
                    </a:lnTo>
                    <a:lnTo>
                      <a:pt x="5" y="17"/>
                    </a:lnTo>
                    <a:lnTo>
                      <a:pt x="1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9" name="Freeform 76"/>
              <p:cNvSpPr>
                <a:spLocks/>
              </p:cNvSpPr>
              <p:nvPr/>
            </p:nvSpPr>
            <p:spPr bwMode="auto">
              <a:xfrm>
                <a:off x="659" y="2460"/>
                <a:ext cx="13" cy="9"/>
              </a:xfrm>
              <a:custGeom>
                <a:avLst/>
                <a:gdLst>
                  <a:gd name="T0" fmla="*/ 7 w 20"/>
                  <a:gd name="T1" fmla="*/ 7 h 17"/>
                  <a:gd name="T2" fmla="*/ 7 w 20"/>
                  <a:gd name="T3" fmla="*/ 7 h 17"/>
                  <a:gd name="T4" fmla="*/ 7 w 20"/>
                  <a:gd name="T5" fmla="*/ 6 h 17"/>
                  <a:gd name="T6" fmla="*/ 7 w 20"/>
                  <a:gd name="T7" fmla="*/ 6 h 17"/>
                  <a:gd name="T8" fmla="*/ 10 w 20"/>
                  <a:gd name="T9" fmla="*/ 3 h 17"/>
                  <a:gd name="T10" fmla="*/ 10 w 20"/>
                  <a:gd name="T11" fmla="*/ 3 h 17"/>
                  <a:gd name="T12" fmla="*/ 11 w 20"/>
                  <a:gd name="T13" fmla="*/ 3 h 17"/>
                  <a:gd name="T14" fmla="*/ 11 w 20"/>
                  <a:gd name="T15" fmla="*/ 3 h 17"/>
                  <a:gd name="T16" fmla="*/ 11 w 20"/>
                  <a:gd name="T17" fmla="*/ 0 h 17"/>
                  <a:gd name="T18" fmla="*/ 11 w 20"/>
                  <a:gd name="T19" fmla="*/ 0 h 17"/>
                  <a:gd name="T20" fmla="*/ 10 w 20"/>
                  <a:gd name="T21" fmla="*/ 0 h 17"/>
                  <a:gd name="T22" fmla="*/ 10 w 20"/>
                  <a:gd name="T23" fmla="*/ 0 h 17"/>
                  <a:gd name="T24" fmla="*/ 7 w 20"/>
                  <a:gd name="T25" fmla="*/ 0 h 17"/>
                  <a:gd name="T26" fmla="*/ 7 w 20"/>
                  <a:gd name="T27" fmla="*/ 0 h 17"/>
                  <a:gd name="T28" fmla="*/ 7 w 20"/>
                  <a:gd name="T29" fmla="*/ 0 h 17"/>
                  <a:gd name="T30" fmla="*/ 7 w 20"/>
                  <a:gd name="T31" fmla="*/ 0 h 17"/>
                  <a:gd name="T32" fmla="*/ 3 w 20"/>
                  <a:gd name="T33" fmla="*/ 0 h 17"/>
                  <a:gd name="T34" fmla="*/ 3 w 20"/>
                  <a:gd name="T35" fmla="*/ 0 h 17"/>
                  <a:gd name="T36" fmla="*/ 1 w 20"/>
                  <a:gd name="T37" fmla="*/ 0 h 17"/>
                  <a:gd name="T38" fmla="*/ 1 w 20"/>
                  <a:gd name="T39" fmla="*/ 0 h 17"/>
                  <a:gd name="T40" fmla="*/ 0 w 20"/>
                  <a:gd name="T41" fmla="*/ 0 h 17"/>
                  <a:gd name="T42" fmla="*/ 0 w 20"/>
                  <a:gd name="T43" fmla="*/ 0 h 17"/>
                  <a:gd name="T44" fmla="*/ 0 w 20"/>
                  <a:gd name="T45" fmla="*/ 0 h 17"/>
                  <a:gd name="T46" fmla="*/ 0 w 20"/>
                  <a:gd name="T47" fmla="*/ 0 h 17"/>
                  <a:gd name="T48" fmla="*/ 0 w 20"/>
                  <a:gd name="T49" fmla="*/ 3 h 17"/>
                  <a:gd name="T50" fmla="*/ 0 w 20"/>
                  <a:gd name="T51" fmla="*/ 3 h 17"/>
                  <a:gd name="T52" fmla="*/ 0 w 20"/>
                  <a:gd name="T53" fmla="*/ 3 h 17"/>
                  <a:gd name="T54" fmla="*/ 0 w 20"/>
                  <a:gd name="T55" fmla="*/ 3 h 17"/>
                  <a:gd name="T56" fmla="*/ 1 w 20"/>
                  <a:gd name="T57" fmla="*/ 6 h 17"/>
                  <a:gd name="T58" fmla="*/ 1 w 20"/>
                  <a:gd name="T59" fmla="*/ 6 h 17"/>
                  <a:gd name="T60" fmla="*/ 3 w 20"/>
                  <a:gd name="T61" fmla="*/ 7 h 17"/>
                  <a:gd name="T62" fmla="*/ 3 w 20"/>
                  <a:gd name="T63" fmla="*/ 7 h 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17"/>
                  <a:gd name="T98" fmla="*/ 20 w 20"/>
                  <a:gd name="T99" fmla="*/ 17 h 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17">
                    <a:moveTo>
                      <a:pt x="10" y="17"/>
                    </a:moveTo>
                    <a:lnTo>
                      <a:pt x="10" y="13"/>
                    </a:lnTo>
                    <a:lnTo>
                      <a:pt x="10" y="12"/>
                    </a:lnTo>
                    <a:lnTo>
                      <a:pt x="15" y="12"/>
                    </a:lnTo>
                    <a:lnTo>
                      <a:pt x="15" y="6"/>
                    </a:lnTo>
                    <a:lnTo>
                      <a:pt x="17" y="6"/>
                    </a:lnTo>
                    <a:lnTo>
                      <a:pt x="17" y="5"/>
                    </a:lnTo>
                    <a:lnTo>
                      <a:pt x="20" y="5"/>
                    </a:lnTo>
                    <a:lnTo>
                      <a:pt x="17" y="0"/>
                    </a:lnTo>
                    <a:lnTo>
                      <a:pt x="15" y="0"/>
                    </a:lnTo>
                    <a:lnTo>
                      <a:pt x="10" y="0"/>
                    </a:lnTo>
                    <a:lnTo>
                      <a:pt x="5" y="0"/>
                    </a:lnTo>
                    <a:lnTo>
                      <a:pt x="2" y="0"/>
                    </a:lnTo>
                    <a:lnTo>
                      <a:pt x="0" y="0"/>
                    </a:lnTo>
                    <a:lnTo>
                      <a:pt x="0" y="5"/>
                    </a:lnTo>
                    <a:lnTo>
                      <a:pt x="0" y="6"/>
                    </a:lnTo>
                    <a:lnTo>
                      <a:pt x="2" y="12"/>
                    </a:lnTo>
                    <a:lnTo>
                      <a:pt x="5" y="13"/>
                    </a:lnTo>
                    <a:lnTo>
                      <a:pt x="1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0" name="Freeform 77"/>
              <p:cNvSpPr>
                <a:spLocks/>
              </p:cNvSpPr>
              <p:nvPr/>
            </p:nvSpPr>
            <p:spPr bwMode="auto">
              <a:xfrm>
                <a:off x="653" y="2417"/>
                <a:ext cx="89" cy="37"/>
              </a:xfrm>
              <a:custGeom>
                <a:avLst/>
                <a:gdLst>
                  <a:gd name="T0" fmla="*/ 45 w 139"/>
                  <a:gd name="T1" fmla="*/ 35 h 61"/>
                  <a:gd name="T2" fmla="*/ 53 w 139"/>
                  <a:gd name="T3" fmla="*/ 34 h 61"/>
                  <a:gd name="T4" fmla="*/ 63 w 139"/>
                  <a:gd name="T5" fmla="*/ 31 h 61"/>
                  <a:gd name="T6" fmla="*/ 70 w 139"/>
                  <a:gd name="T7" fmla="*/ 30 h 61"/>
                  <a:gd name="T8" fmla="*/ 76 w 139"/>
                  <a:gd name="T9" fmla="*/ 27 h 61"/>
                  <a:gd name="T10" fmla="*/ 81 w 139"/>
                  <a:gd name="T11" fmla="*/ 24 h 61"/>
                  <a:gd name="T12" fmla="*/ 85 w 139"/>
                  <a:gd name="T13" fmla="*/ 21 h 61"/>
                  <a:gd name="T14" fmla="*/ 87 w 139"/>
                  <a:gd name="T15" fmla="*/ 19 h 61"/>
                  <a:gd name="T16" fmla="*/ 87 w 139"/>
                  <a:gd name="T17" fmla="*/ 16 h 61"/>
                  <a:gd name="T18" fmla="*/ 85 w 139"/>
                  <a:gd name="T19" fmla="*/ 10 h 61"/>
                  <a:gd name="T20" fmla="*/ 81 w 139"/>
                  <a:gd name="T21" fmla="*/ 7 h 61"/>
                  <a:gd name="T22" fmla="*/ 76 w 139"/>
                  <a:gd name="T23" fmla="*/ 5 h 61"/>
                  <a:gd name="T24" fmla="*/ 70 w 139"/>
                  <a:gd name="T25" fmla="*/ 2 h 61"/>
                  <a:gd name="T26" fmla="*/ 63 w 139"/>
                  <a:gd name="T27" fmla="*/ 1 h 61"/>
                  <a:gd name="T28" fmla="*/ 53 w 139"/>
                  <a:gd name="T29" fmla="*/ 0 h 61"/>
                  <a:gd name="T30" fmla="*/ 45 w 139"/>
                  <a:gd name="T31" fmla="*/ 0 h 61"/>
                  <a:gd name="T32" fmla="*/ 36 w 139"/>
                  <a:gd name="T33" fmla="*/ 0 h 61"/>
                  <a:gd name="T34" fmla="*/ 28 w 139"/>
                  <a:gd name="T35" fmla="*/ 0 h 61"/>
                  <a:gd name="T36" fmla="*/ 20 w 139"/>
                  <a:gd name="T37" fmla="*/ 1 h 61"/>
                  <a:gd name="T38" fmla="*/ 14 w 139"/>
                  <a:gd name="T39" fmla="*/ 2 h 61"/>
                  <a:gd name="T40" fmla="*/ 8 w 139"/>
                  <a:gd name="T41" fmla="*/ 5 h 61"/>
                  <a:gd name="T42" fmla="*/ 2 w 139"/>
                  <a:gd name="T43" fmla="*/ 7 h 61"/>
                  <a:gd name="T44" fmla="*/ 0 w 139"/>
                  <a:gd name="T45" fmla="*/ 10 h 61"/>
                  <a:gd name="T46" fmla="*/ 0 w 139"/>
                  <a:gd name="T47" fmla="*/ 16 h 61"/>
                  <a:gd name="T48" fmla="*/ 0 w 139"/>
                  <a:gd name="T49" fmla="*/ 19 h 61"/>
                  <a:gd name="T50" fmla="*/ 0 w 139"/>
                  <a:gd name="T51" fmla="*/ 21 h 61"/>
                  <a:gd name="T52" fmla="*/ 2 w 139"/>
                  <a:gd name="T53" fmla="*/ 24 h 61"/>
                  <a:gd name="T54" fmla="*/ 8 w 139"/>
                  <a:gd name="T55" fmla="*/ 27 h 61"/>
                  <a:gd name="T56" fmla="*/ 14 w 139"/>
                  <a:gd name="T57" fmla="*/ 30 h 61"/>
                  <a:gd name="T58" fmla="*/ 20 w 139"/>
                  <a:gd name="T59" fmla="*/ 31 h 61"/>
                  <a:gd name="T60" fmla="*/ 28 w 139"/>
                  <a:gd name="T61" fmla="*/ 34 h 61"/>
                  <a:gd name="T62" fmla="*/ 36 w 139"/>
                  <a:gd name="T63" fmla="*/ 35 h 6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9"/>
                  <a:gd name="T97" fmla="*/ 0 h 61"/>
                  <a:gd name="T98" fmla="*/ 139 w 139"/>
                  <a:gd name="T99" fmla="*/ 61 h 6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9" h="61">
                    <a:moveTo>
                      <a:pt x="66" y="61"/>
                    </a:moveTo>
                    <a:lnTo>
                      <a:pt x="71" y="58"/>
                    </a:lnTo>
                    <a:lnTo>
                      <a:pt x="78" y="58"/>
                    </a:lnTo>
                    <a:lnTo>
                      <a:pt x="83" y="56"/>
                    </a:lnTo>
                    <a:lnTo>
                      <a:pt x="93" y="56"/>
                    </a:lnTo>
                    <a:lnTo>
                      <a:pt x="99" y="51"/>
                    </a:lnTo>
                    <a:lnTo>
                      <a:pt x="104" y="51"/>
                    </a:lnTo>
                    <a:lnTo>
                      <a:pt x="109" y="49"/>
                    </a:lnTo>
                    <a:lnTo>
                      <a:pt x="117" y="49"/>
                    </a:lnTo>
                    <a:lnTo>
                      <a:pt x="119" y="44"/>
                    </a:lnTo>
                    <a:lnTo>
                      <a:pt x="124" y="44"/>
                    </a:lnTo>
                    <a:lnTo>
                      <a:pt x="127" y="39"/>
                    </a:lnTo>
                    <a:lnTo>
                      <a:pt x="133" y="39"/>
                    </a:lnTo>
                    <a:lnTo>
                      <a:pt x="133" y="34"/>
                    </a:lnTo>
                    <a:lnTo>
                      <a:pt x="136" y="34"/>
                    </a:lnTo>
                    <a:lnTo>
                      <a:pt x="136" y="31"/>
                    </a:lnTo>
                    <a:lnTo>
                      <a:pt x="139" y="31"/>
                    </a:lnTo>
                    <a:lnTo>
                      <a:pt x="136" y="26"/>
                    </a:lnTo>
                    <a:lnTo>
                      <a:pt x="136" y="22"/>
                    </a:lnTo>
                    <a:lnTo>
                      <a:pt x="133" y="17"/>
                    </a:lnTo>
                    <a:lnTo>
                      <a:pt x="127" y="12"/>
                    </a:lnTo>
                    <a:lnTo>
                      <a:pt x="124" y="12"/>
                    </a:lnTo>
                    <a:lnTo>
                      <a:pt x="119" y="9"/>
                    </a:lnTo>
                    <a:lnTo>
                      <a:pt x="117" y="9"/>
                    </a:lnTo>
                    <a:lnTo>
                      <a:pt x="109" y="4"/>
                    </a:lnTo>
                    <a:lnTo>
                      <a:pt x="104" y="4"/>
                    </a:lnTo>
                    <a:lnTo>
                      <a:pt x="99" y="2"/>
                    </a:lnTo>
                    <a:lnTo>
                      <a:pt x="93" y="2"/>
                    </a:lnTo>
                    <a:lnTo>
                      <a:pt x="83" y="0"/>
                    </a:lnTo>
                    <a:lnTo>
                      <a:pt x="78" y="0"/>
                    </a:lnTo>
                    <a:lnTo>
                      <a:pt x="71" y="0"/>
                    </a:lnTo>
                    <a:lnTo>
                      <a:pt x="66" y="0"/>
                    </a:lnTo>
                    <a:lnTo>
                      <a:pt x="56" y="0"/>
                    </a:lnTo>
                    <a:lnTo>
                      <a:pt x="51" y="0"/>
                    </a:lnTo>
                    <a:lnTo>
                      <a:pt x="44" y="0"/>
                    </a:lnTo>
                    <a:lnTo>
                      <a:pt x="39" y="2"/>
                    </a:lnTo>
                    <a:lnTo>
                      <a:pt x="32" y="2"/>
                    </a:lnTo>
                    <a:lnTo>
                      <a:pt x="27" y="4"/>
                    </a:lnTo>
                    <a:lnTo>
                      <a:pt x="22" y="4"/>
                    </a:lnTo>
                    <a:lnTo>
                      <a:pt x="19" y="9"/>
                    </a:lnTo>
                    <a:lnTo>
                      <a:pt x="13" y="9"/>
                    </a:lnTo>
                    <a:lnTo>
                      <a:pt x="8" y="12"/>
                    </a:lnTo>
                    <a:lnTo>
                      <a:pt x="3" y="12"/>
                    </a:lnTo>
                    <a:lnTo>
                      <a:pt x="3" y="17"/>
                    </a:lnTo>
                    <a:lnTo>
                      <a:pt x="0" y="17"/>
                    </a:lnTo>
                    <a:lnTo>
                      <a:pt x="0" y="22"/>
                    </a:lnTo>
                    <a:lnTo>
                      <a:pt x="0" y="26"/>
                    </a:lnTo>
                    <a:lnTo>
                      <a:pt x="0" y="31"/>
                    </a:lnTo>
                    <a:lnTo>
                      <a:pt x="0" y="34"/>
                    </a:lnTo>
                    <a:lnTo>
                      <a:pt x="3" y="39"/>
                    </a:lnTo>
                    <a:lnTo>
                      <a:pt x="8" y="44"/>
                    </a:lnTo>
                    <a:lnTo>
                      <a:pt x="13" y="44"/>
                    </a:lnTo>
                    <a:lnTo>
                      <a:pt x="19" y="49"/>
                    </a:lnTo>
                    <a:lnTo>
                      <a:pt x="22" y="49"/>
                    </a:lnTo>
                    <a:lnTo>
                      <a:pt x="27" y="51"/>
                    </a:lnTo>
                    <a:lnTo>
                      <a:pt x="32" y="51"/>
                    </a:lnTo>
                    <a:lnTo>
                      <a:pt x="39" y="56"/>
                    </a:lnTo>
                    <a:lnTo>
                      <a:pt x="44" y="56"/>
                    </a:lnTo>
                    <a:lnTo>
                      <a:pt x="51" y="58"/>
                    </a:lnTo>
                    <a:lnTo>
                      <a:pt x="56" y="58"/>
                    </a:lnTo>
                    <a:lnTo>
                      <a:pt x="6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1" name="Line 78"/>
              <p:cNvSpPr>
                <a:spLocks noChangeShapeType="1"/>
              </p:cNvSpPr>
              <p:nvPr/>
            </p:nvSpPr>
            <p:spPr bwMode="auto">
              <a:xfrm>
                <a:off x="586" y="2383"/>
                <a:ext cx="218" cy="2"/>
              </a:xfrm>
              <a:prstGeom prst="line">
                <a:avLst/>
              </a:prstGeom>
              <a:noFill/>
              <a:ln w="158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8923" name="Group 83"/>
            <p:cNvGrpSpPr>
              <a:grpSpLocks/>
            </p:cNvGrpSpPr>
            <p:nvPr/>
          </p:nvGrpSpPr>
          <p:grpSpPr bwMode="auto">
            <a:xfrm rot="16200000" flipH="1">
              <a:off x="5653882" y="3704431"/>
              <a:ext cx="361950" cy="2554287"/>
              <a:chOff x="582" y="1079"/>
              <a:chExt cx="228" cy="1609"/>
            </a:xfrm>
          </p:grpSpPr>
          <p:sp>
            <p:nvSpPr>
              <p:cNvPr id="38986" name="Freeform 84"/>
              <p:cNvSpPr>
                <a:spLocks/>
              </p:cNvSpPr>
              <p:nvPr/>
            </p:nvSpPr>
            <p:spPr bwMode="auto">
              <a:xfrm>
                <a:off x="672" y="1328"/>
                <a:ext cx="50" cy="1022"/>
              </a:xfrm>
              <a:custGeom>
                <a:avLst/>
                <a:gdLst>
                  <a:gd name="T0" fmla="*/ 30 w 77"/>
                  <a:gd name="T1" fmla="*/ 0 h 1737"/>
                  <a:gd name="T2" fmla="*/ 50 w 77"/>
                  <a:gd name="T3" fmla="*/ 0 h 1737"/>
                  <a:gd name="T4" fmla="*/ 50 w 77"/>
                  <a:gd name="T5" fmla="*/ 1022 h 1737"/>
                  <a:gd name="T6" fmla="*/ 27 w 77"/>
                  <a:gd name="T7" fmla="*/ 1022 h 1737"/>
                  <a:gd name="T8" fmla="*/ 0 w 77"/>
                  <a:gd name="T9" fmla="*/ 1022 h 1737"/>
                  <a:gd name="T10" fmla="*/ 0 w 77"/>
                  <a:gd name="T11" fmla="*/ 0 h 1737"/>
                  <a:gd name="T12" fmla="*/ 20 w 77"/>
                  <a:gd name="T13" fmla="*/ 0 h 1737"/>
                  <a:gd name="T14" fmla="*/ 30 w 77"/>
                  <a:gd name="T15" fmla="*/ 0 h 1737"/>
                  <a:gd name="T16" fmla="*/ 30 w 77"/>
                  <a:gd name="T17" fmla="*/ 0 h 17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
                  <a:gd name="T28" fmla="*/ 0 h 1737"/>
                  <a:gd name="T29" fmla="*/ 77 w 77"/>
                  <a:gd name="T30" fmla="*/ 1737 h 17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 h="1737">
                    <a:moveTo>
                      <a:pt x="46" y="0"/>
                    </a:moveTo>
                    <a:lnTo>
                      <a:pt x="77" y="0"/>
                    </a:lnTo>
                    <a:lnTo>
                      <a:pt x="77" y="1737"/>
                    </a:lnTo>
                    <a:lnTo>
                      <a:pt x="41" y="1737"/>
                    </a:lnTo>
                    <a:lnTo>
                      <a:pt x="0" y="1737"/>
                    </a:lnTo>
                    <a:lnTo>
                      <a:pt x="0" y="0"/>
                    </a:lnTo>
                    <a:lnTo>
                      <a:pt x="31"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7" name="Freeform 85"/>
              <p:cNvSpPr>
                <a:spLocks/>
              </p:cNvSpPr>
              <p:nvPr/>
            </p:nvSpPr>
            <p:spPr bwMode="auto">
              <a:xfrm>
                <a:off x="641" y="2250"/>
                <a:ext cx="117" cy="22"/>
              </a:xfrm>
              <a:custGeom>
                <a:avLst/>
                <a:gdLst>
                  <a:gd name="T0" fmla="*/ 104 w 182"/>
                  <a:gd name="T1" fmla="*/ 20 h 36"/>
                  <a:gd name="T2" fmla="*/ 104 w 182"/>
                  <a:gd name="T3" fmla="*/ 20 h 36"/>
                  <a:gd name="T4" fmla="*/ 107 w 182"/>
                  <a:gd name="T5" fmla="*/ 19 h 36"/>
                  <a:gd name="T6" fmla="*/ 109 w 182"/>
                  <a:gd name="T7" fmla="*/ 19 h 36"/>
                  <a:gd name="T8" fmla="*/ 113 w 182"/>
                  <a:gd name="T9" fmla="*/ 15 h 36"/>
                  <a:gd name="T10" fmla="*/ 113 w 182"/>
                  <a:gd name="T11" fmla="*/ 15 h 36"/>
                  <a:gd name="T12" fmla="*/ 114 w 182"/>
                  <a:gd name="T13" fmla="*/ 12 h 36"/>
                  <a:gd name="T14" fmla="*/ 114 w 182"/>
                  <a:gd name="T15" fmla="*/ 12 h 36"/>
                  <a:gd name="T16" fmla="*/ 117 w 182"/>
                  <a:gd name="T17" fmla="*/ 12 h 36"/>
                  <a:gd name="T18" fmla="*/ 114 w 182"/>
                  <a:gd name="T19" fmla="*/ 9 h 36"/>
                  <a:gd name="T20" fmla="*/ 114 w 182"/>
                  <a:gd name="T21" fmla="*/ 6 h 36"/>
                  <a:gd name="T22" fmla="*/ 113 w 182"/>
                  <a:gd name="T23" fmla="*/ 3 h 36"/>
                  <a:gd name="T24" fmla="*/ 113 w 182"/>
                  <a:gd name="T25" fmla="*/ 3 h 36"/>
                  <a:gd name="T26" fmla="*/ 109 w 182"/>
                  <a:gd name="T27" fmla="*/ 0 h 36"/>
                  <a:gd name="T28" fmla="*/ 107 w 182"/>
                  <a:gd name="T29" fmla="*/ 0 h 36"/>
                  <a:gd name="T30" fmla="*/ 104 w 182"/>
                  <a:gd name="T31" fmla="*/ 0 h 36"/>
                  <a:gd name="T32" fmla="*/ 104 w 182"/>
                  <a:gd name="T33" fmla="*/ 0 h 36"/>
                  <a:gd name="T34" fmla="*/ 8 w 182"/>
                  <a:gd name="T35" fmla="*/ 0 h 36"/>
                  <a:gd name="T36" fmla="*/ 5 w 182"/>
                  <a:gd name="T37" fmla="*/ 0 h 36"/>
                  <a:gd name="T38" fmla="*/ 2 w 182"/>
                  <a:gd name="T39" fmla="*/ 0 h 36"/>
                  <a:gd name="T40" fmla="*/ 2 w 182"/>
                  <a:gd name="T41" fmla="*/ 0 h 36"/>
                  <a:gd name="T42" fmla="*/ 0 w 182"/>
                  <a:gd name="T43" fmla="*/ 3 h 36"/>
                  <a:gd name="T44" fmla="*/ 0 w 182"/>
                  <a:gd name="T45" fmla="*/ 3 h 36"/>
                  <a:gd name="T46" fmla="*/ 0 w 182"/>
                  <a:gd name="T47" fmla="*/ 6 h 36"/>
                  <a:gd name="T48" fmla="*/ 0 w 182"/>
                  <a:gd name="T49" fmla="*/ 9 h 36"/>
                  <a:gd name="T50" fmla="*/ 0 w 182"/>
                  <a:gd name="T51" fmla="*/ 12 h 36"/>
                  <a:gd name="T52" fmla="*/ 0 w 182"/>
                  <a:gd name="T53" fmla="*/ 12 h 36"/>
                  <a:gd name="T54" fmla="*/ 0 w 182"/>
                  <a:gd name="T55" fmla="*/ 15 h 36"/>
                  <a:gd name="T56" fmla="*/ 0 w 182"/>
                  <a:gd name="T57" fmla="*/ 15 h 36"/>
                  <a:gd name="T58" fmla="*/ 2 w 182"/>
                  <a:gd name="T59" fmla="*/ 19 h 36"/>
                  <a:gd name="T60" fmla="*/ 2 w 182"/>
                  <a:gd name="T61" fmla="*/ 19 h 36"/>
                  <a:gd name="T62" fmla="*/ 5 w 182"/>
                  <a:gd name="T63" fmla="*/ 20 h 36"/>
                  <a:gd name="T64" fmla="*/ 8 w 182"/>
                  <a:gd name="T65" fmla="*/ 20 h 36"/>
                  <a:gd name="T66" fmla="*/ 11 w 182"/>
                  <a:gd name="T67" fmla="*/ 22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2"/>
                  <a:gd name="T103" fmla="*/ 0 h 36"/>
                  <a:gd name="T104" fmla="*/ 182 w 182"/>
                  <a:gd name="T105" fmla="*/ 36 h 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2" h="36">
                    <a:moveTo>
                      <a:pt x="161" y="36"/>
                    </a:moveTo>
                    <a:lnTo>
                      <a:pt x="161" y="32"/>
                    </a:lnTo>
                    <a:lnTo>
                      <a:pt x="167" y="32"/>
                    </a:lnTo>
                    <a:lnTo>
                      <a:pt x="167" y="31"/>
                    </a:lnTo>
                    <a:lnTo>
                      <a:pt x="170" y="31"/>
                    </a:lnTo>
                    <a:lnTo>
                      <a:pt x="175" y="31"/>
                    </a:lnTo>
                    <a:lnTo>
                      <a:pt x="175" y="25"/>
                    </a:lnTo>
                    <a:lnTo>
                      <a:pt x="178" y="25"/>
                    </a:lnTo>
                    <a:lnTo>
                      <a:pt x="178" y="20"/>
                    </a:lnTo>
                    <a:lnTo>
                      <a:pt x="182" y="20"/>
                    </a:lnTo>
                    <a:lnTo>
                      <a:pt x="178" y="15"/>
                    </a:lnTo>
                    <a:lnTo>
                      <a:pt x="178" y="10"/>
                    </a:lnTo>
                    <a:lnTo>
                      <a:pt x="175" y="5"/>
                    </a:lnTo>
                    <a:lnTo>
                      <a:pt x="170" y="0"/>
                    </a:lnTo>
                    <a:lnTo>
                      <a:pt x="167" y="0"/>
                    </a:lnTo>
                    <a:lnTo>
                      <a:pt x="161" y="0"/>
                    </a:lnTo>
                    <a:lnTo>
                      <a:pt x="17" y="0"/>
                    </a:lnTo>
                    <a:lnTo>
                      <a:pt x="12" y="0"/>
                    </a:lnTo>
                    <a:lnTo>
                      <a:pt x="8" y="0"/>
                    </a:lnTo>
                    <a:lnTo>
                      <a:pt x="3" y="0"/>
                    </a:lnTo>
                    <a:lnTo>
                      <a:pt x="3" y="5"/>
                    </a:lnTo>
                    <a:lnTo>
                      <a:pt x="0" y="5"/>
                    </a:lnTo>
                    <a:lnTo>
                      <a:pt x="0" y="10"/>
                    </a:lnTo>
                    <a:lnTo>
                      <a:pt x="0" y="15"/>
                    </a:lnTo>
                    <a:lnTo>
                      <a:pt x="0" y="20"/>
                    </a:lnTo>
                    <a:lnTo>
                      <a:pt x="0" y="25"/>
                    </a:lnTo>
                    <a:lnTo>
                      <a:pt x="3" y="31"/>
                    </a:lnTo>
                    <a:lnTo>
                      <a:pt x="8" y="32"/>
                    </a:lnTo>
                    <a:lnTo>
                      <a:pt x="12" y="32"/>
                    </a:lnTo>
                    <a:lnTo>
                      <a:pt x="17" y="36"/>
                    </a:lnTo>
                    <a:lnTo>
                      <a:pt x="161"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8" name="Line 86"/>
              <p:cNvSpPr>
                <a:spLocks noChangeShapeType="1"/>
              </p:cNvSpPr>
              <p:nvPr/>
            </p:nvSpPr>
            <p:spPr bwMode="auto">
              <a:xfrm>
                <a:off x="682" y="1332"/>
                <a:ext cx="1" cy="1018"/>
              </a:xfrm>
              <a:prstGeom prst="line">
                <a:avLst/>
              </a:prstGeom>
              <a:noFill/>
              <a:ln w="4763">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89" name="Freeform 87"/>
              <p:cNvSpPr>
                <a:spLocks/>
              </p:cNvSpPr>
              <p:nvPr/>
            </p:nvSpPr>
            <p:spPr bwMode="auto">
              <a:xfrm>
                <a:off x="653" y="1267"/>
                <a:ext cx="85" cy="50"/>
              </a:xfrm>
              <a:custGeom>
                <a:avLst/>
                <a:gdLst>
                  <a:gd name="T0" fmla="*/ 45 w 134"/>
                  <a:gd name="T1" fmla="*/ 48 h 83"/>
                  <a:gd name="T2" fmla="*/ 52 w 134"/>
                  <a:gd name="T3" fmla="*/ 47 h 83"/>
                  <a:gd name="T4" fmla="*/ 60 w 134"/>
                  <a:gd name="T5" fmla="*/ 44 h 83"/>
                  <a:gd name="T6" fmla="*/ 67 w 134"/>
                  <a:gd name="T7" fmla="*/ 42 h 83"/>
                  <a:gd name="T8" fmla="*/ 72 w 134"/>
                  <a:gd name="T9" fmla="*/ 39 h 83"/>
                  <a:gd name="T10" fmla="*/ 77 w 134"/>
                  <a:gd name="T11" fmla="*/ 34 h 83"/>
                  <a:gd name="T12" fmla="*/ 81 w 134"/>
                  <a:gd name="T13" fmla="*/ 31 h 83"/>
                  <a:gd name="T14" fmla="*/ 83 w 134"/>
                  <a:gd name="T15" fmla="*/ 25 h 83"/>
                  <a:gd name="T16" fmla="*/ 83 w 134"/>
                  <a:gd name="T17" fmla="*/ 22 h 83"/>
                  <a:gd name="T18" fmla="*/ 81 w 134"/>
                  <a:gd name="T19" fmla="*/ 16 h 83"/>
                  <a:gd name="T20" fmla="*/ 77 w 134"/>
                  <a:gd name="T21" fmla="*/ 11 h 83"/>
                  <a:gd name="T22" fmla="*/ 72 w 134"/>
                  <a:gd name="T23" fmla="*/ 6 h 83"/>
                  <a:gd name="T24" fmla="*/ 67 w 134"/>
                  <a:gd name="T25" fmla="*/ 3 h 83"/>
                  <a:gd name="T26" fmla="*/ 60 w 134"/>
                  <a:gd name="T27" fmla="*/ 1 h 83"/>
                  <a:gd name="T28" fmla="*/ 52 w 134"/>
                  <a:gd name="T29" fmla="*/ 0 h 83"/>
                  <a:gd name="T30" fmla="*/ 45 w 134"/>
                  <a:gd name="T31" fmla="*/ 0 h 83"/>
                  <a:gd name="T32" fmla="*/ 36 w 134"/>
                  <a:gd name="T33" fmla="*/ 0 h 83"/>
                  <a:gd name="T34" fmla="*/ 28 w 134"/>
                  <a:gd name="T35" fmla="*/ 0 h 83"/>
                  <a:gd name="T36" fmla="*/ 20 w 134"/>
                  <a:gd name="T37" fmla="*/ 1 h 83"/>
                  <a:gd name="T38" fmla="*/ 14 w 134"/>
                  <a:gd name="T39" fmla="*/ 3 h 83"/>
                  <a:gd name="T40" fmla="*/ 8 w 134"/>
                  <a:gd name="T41" fmla="*/ 6 h 83"/>
                  <a:gd name="T42" fmla="*/ 2 w 134"/>
                  <a:gd name="T43" fmla="*/ 11 h 83"/>
                  <a:gd name="T44" fmla="*/ 0 w 134"/>
                  <a:gd name="T45" fmla="*/ 16 h 83"/>
                  <a:gd name="T46" fmla="*/ 0 w 134"/>
                  <a:gd name="T47" fmla="*/ 22 h 83"/>
                  <a:gd name="T48" fmla="*/ 0 w 134"/>
                  <a:gd name="T49" fmla="*/ 25 h 83"/>
                  <a:gd name="T50" fmla="*/ 0 w 134"/>
                  <a:gd name="T51" fmla="*/ 31 h 83"/>
                  <a:gd name="T52" fmla="*/ 2 w 134"/>
                  <a:gd name="T53" fmla="*/ 34 h 83"/>
                  <a:gd name="T54" fmla="*/ 8 w 134"/>
                  <a:gd name="T55" fmla="*/ 39 h 83"/>
                  <a:gd name="T56" fmla="*/ 14 w 134"/>
                  <a:gd name="T57" fmla="*/ 42 h 83"/>
                  <a:gd name="T58" fmla="*/ 20 w 134"/>
                  <a:gd name="T59" fmla="*/ 44 h 83"/>
                  <a:gd name="T60" fmla="*/ 28 w 134"/>
                  <a:gd name="T61" fmla="*/ 47 h 83"/>
                  <a:gd name="T62" fmla="*/ 36 w 134"/>
                  <a:gd name="T63" fmla="*/ 48 h 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4"/>
                  <a:gd name="T97" fmla="*/ 0 h 83"/>
                  <a:gd name="T98" fmla="*/ 134 w 134"/>
                  <a:gd name="T99" fmla="*/ 83 h 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4" h="83">
                    <a:moveTo>
                      <a:pt x="66" y="83"/>
                    </a:moveTo>
                    <a:lnTo>
                      <a:pt x="71" y="80"/>
                    </a:lnTo>
                    <a:lnTo>
                      <a:pt x="76" y="80"/>
                    </a:lnTo>
                    <a:lnTo>
                      <a:pt x="82" y="78"/>
                    </a:lnTo>
                    <a:lnTo>
                      <a:pt x="90" y="78"/>
                    </a:lnTo>
                    <a:lnTo>
                      <a:pt x="95" y="73"/>
                    </a:lnTo>
                    <a:lnTo>
                      <a:pt x="100" y="73"/>
                    </a:lnTo>
                    <a:lnTo>
                      <a:pt x="105" y="70"/>
                    </a:lnTo>
                    <a:lnTo>
                      <a:pt x="112" y="70"/>
                    </a:lnTo>
                    <a:lnTo>
                      <a:pt x="114" y="65"/>
                    </a:lnTo>
                    <a:lnTo>
                      <a:pt x="119" y="61"/>
                    </a:lnTo>
                    <a:lnTo>
                      <a:pt x="122" y="56"/>
                    </a:lnTo>
                    <a:lnTo>
                      <a:pt x="127" y="56"/>
                    </a:lnTo>
                    <a:lnTo>
                      <a:pt x="127" y="51"/>
                    </a:lnTo>
                    <a:lnTo>
                      <a:pt x="131" y="48"/>
                    </a:lnTo>
                    <a:lnTo>
                      <a:pt x="131" y="42"/>
                    </a:lnTo>
                    <a:lnTo>
                      <a:pt x="134" y="42"/>
                    </a:lnTo>
                    <a:lnTo>
                      <a:pt x="131" y="37"/>
                    </a:lnTo>
                    <a:lnTo>
                      <a:pt x="131" y="32"/>
                    </a:lnTo>
                    <a:lnTo>
                      <a:pt x="127" y="27"/>
                    </a:lnTo>
                    <a:lnTo>
                      <a:pt x="127" y="24"/>
                    </a:lnTo>
                    <a:lnTo>
                      <a:pt x="122" y="19"/>
                    </a:lnTo>
                    <a:lnTo>
                      <a:pt x="119" y="15"/>
                    </a:lnTo>
                    <a:lnTo>
                      <a:pt x="114" y="10"/>
                    </a:lnTo>
                    <a:lnTo>
                      <a:pt x="112" y="10"/>
                    </a:lnTo>
                    <a:lnTo>
                      <a:pt x="105" y="5"/>
                    </a:lnTo>
                    <a:lnTo>
                      <a:pt x="100" y="5"/>
                    </a:lnTo>
                    <a:lnTo>
                      <a:pt x="95" y="2"/>
                    </a:lnTo>
                    <a:lnTo>
                      <a:pt x="90" y="2"/>
                    </a:lnTo>
                    <a:lnTo>
                      <a:pt x="82" y="0"/>
                    </a:lnTo>
                    <a:lnTo>
                      <a:pt x="76" y="0"/>
                    </a:lnTo>
                    <a:lnTo>
                      <a:pt x="71" y="0"/>
                    </a:lnTo>
                    <a:lnTo>
                      <a:pt x="66" y="0"/>
                    </a:lnTo>
                    <a:lnTo>
                      <a:pt x="56" y="0"/>
                    </a:lnTo>
                    <a:lnTo>
                      <a:pt x="51" y="0"/>
                    </a:lnTo>
                    <a:lnTo>
                      <a:pt x="44" y="0"/>
                    </a:lnTo>
                    <a:lnTo>
                      <a:pt x="39" y="2"/>
                    </a:lnTo>
                    <a:lnTo>
                      <a:pt x="32" y="2"/>
                    </a:lnTo>
                    <a:lnTo>
                      <a:pt x="27" y="5"/>
                    </a:lnTo>
                    <a:lnTo>
                      <a:pt x="22" y="5"/>
                    </a:lnTo>
                    <a:lnTo>
                      <a:pt x="19" y="10"/>
                    </a:lnTo>
                    <a:lnTo>
                      <a:pt x="13" y="10"/>
                    </a:lnTo>
                    <a:lnTo>
                      <a:pt x="8" y="15"/>
                    </a:lnTo>
                    <a:lnTo>
                      <a:pt x="3" y="19"/>
                    </a:lnTo>
                    <a:lnTo>
                      <a:pt x="3" y="24"/>
                    </a:lnTo>
                    <a:lnTo>
                      <a:pt x="0" y="27"/>
                    </a:lnTo>
                    <a:lnTo>
                      <a:pt x="0" y="32"/>
                    </a:lnTo>
                    <a:lnTo>
                      <a:pt x="0" y="37"/>
                    </a:lnTo>
                    <a:lnTo>
                      <a:pt x="0" y="42"/>
                    </a:lnTo>
                    <a:lnTo>
                      <a:pt x="0" y="48"/>
                    </a:lnTo>
                    <a:lnTo>
                      <a:pt x="0" y="51"/>
                    </a:lnTo>
                    <a:lnTo>
                      <a:pt x="3" y="56"/>
                    </a:lnTo>
                    <a:lnTo>
                      <a:pt x="8" y="61"/>
                    </a:lnTo>
                    <a:lnTo>
                      <a:pt x="13" y="65"/>
                    </a:lnTo>
                    <a:lnTo>
                      <a:pt x="19" y="70"/>
                    </a:lnTo>
                    <a:lnTo>
                      <a:pt x="22" y="70"/>
                    </a:lnTo>
                    <a:lnTo>
                      <a:pt x="27" y="73"/>
                    </a:lnTo>
                    <a:lnTo>
                      <a:pt x="32" y="73"/>
                    </a:lnTo>
                    <a:lnTo>
                      <a:pt x="39" y="78"/>
                    </a:lnTo>
                    <a:lnTo>
                      <a:pt x="44" y="78"/>
                    </a:lnTo>
                    <a:lnTo>
                      <a:pt x="51" y="80"/>
                    </a:lnTo>
                    <a:lnTo>
                      <a:pt x="56" y="80"/>
                    </a:lnTo>
                    <a:lnTo>
                      <a:pt x="6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0" name="Freeform 88"/>
              <p:cNvSpPr>
                <a:spLocks/>
              </p:cNvSpPr>
              <p:nvPr/>
            </p:nvSpPr>
            <p:spPr bwMode="auto">
              <a:xfrm>
                <a:off x="586" y="1295"/>
                <a:ext cx="218" cy="144"/>
              </a:xfrm>
              <a:custGeom>
                <a:avLst/>
                <a:gdLst>
                  <a:gd name="T0" fmla="*/ 109 w 340"/>
                  <a:gd name="T1" fmla="*/ 144 h 243"/>
                  <a:gd name="T2" fmla="*/ 215 w 340"/>
                  <a:gd name="T3" fmla="*/ 88 h 243"/>
                  <a:gd name="T4" fmla="*/ 218 w 340"/>
                  <a:gd name="T5" fmla="*/ 15 h 243"/>
                  <a:gd name="T6" fmla="*/ 109 w 340"/>
                  <a:gd name="T7" fmla="*/ 0 h 243"/>
                  <a:gd name="T8" fmla="*/ 0 w 340"/>
                  <a:gd name="T9" fmla="*/ 15 h 243"/>
                  <a:gd name="T10" fmla="*/ 6 w 340"/>
                  <a:gd name="T11" fmla="*/ 88 h 243"/>
                  <a:gd name="T12" fmla="*/ 109 w 340"/>
                  <a:gd name="T13" fmla="*/ 144 h 243"/>
                  <a:gd name="T14" fmla="*/ 109 w 340"/>
                  <a:gd name="T15" fmla="*/ 144 h 243"/>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243"/>
                  <a:gd name="T26" fmla="*/ 340 w 340"/>
                  <a:gd name="T27" fmla="*/ 243 h 2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243">
                    <a:moveTo>
                      <a:pt x="170" y="243"/>
                    </a:moveTo>
                    <a:lnTo>
                      <a:pt x="335" y="149"/>
                    </a:lnTo>
                    <a:lnTo>
                      <a:pt x="340" y="25"/>
                    </a:lnTo>
                    <a:lnTo>
                      <a:pt x="170" y="0"/>
                    </a:lnTo>
                    <a:lnTo>
                      <a:pt x="0" y="25"/>
                    </a:lnTo>
                    <a:lnTo>
                      <a:pt x="10" y="149"/>
                    </a:lnTo>
                    <a:lnTo>
                      <a:pt x="170"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1" name="Freeform 89"/>
              <p:cNvSpPr>
                <a:spLocks/>
              </p:cNvSpPr>
              <p:nvPr/>
            </p:nvSpPr>
            <p:spPr bwMode="auto">
              <a:xfrm>
                <a:off x="632" y="1332"/>
                <a:ext cx="53" cy="30"/>
              </a:xfrm>
              <a:custGeom>
                <a:avLst/>
                <a:gdLst>
                  <a:gd name="T0" fmla="*/ 27 w 84"/>
                  <a:gd name="T1" fmla="*/ 30 h 53"/>
                  <a:gd name="T2" fmla="*/ 53 w 84"/>
                  <a:gd name="T3" fmla="*/ 0 h 53"/>
                  <a:gd name="T4" fmla="*/ 44 w 84"/>
                  <a:gd name="T5" fmla="*/ 0 h 53"/>
                  <a:gd name="T6" fmla="*/ 27 w 84"/>
                  <a:gd name="T7" fmla="*/ 17 h 53"/>
                  <a:gd name="T8" fmla="*/ 10 w 84"/>
                  <a:gd name="T9" fmla="*/ 0 h 53"/>
                  <a:gd name="T10" fmla="*/ 0 w 84"/>
                  <a:gd name="T11" fmla="*/ 0 h 53"/>
                  <a:gd name="T12" fmla="*/ 27 w 84"/>
                  <a:gd name="T13" fmla="*/ 30 h 53"/>
                  <a:gd name="T14" fmla="*/ 27 w 84"/>
                  <a:gd name="T15" fmla="*/ 30 h 53"/>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53"/>
                  <a:gd name="T26" fmla="*/ 84 w 84"/>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53">
                    <a:moveTo>
                      <a:pt x="43" y="53"/>
                    </a:moveTo>
                    <a:lnTo>
                      <a:pt x="84" y="0"/>
                    </a:lnTo>
                    <a:lnTo>
                      <a:pt x="69" y="0"/>
                    </a:lnTo>
                    <a:lnTo>
                      <a:pt x="43" y="30"/>
                    </a:lnTo>
                    <a:lnTo>
                      <a:pt x="16" y="0"/>
                    </a:lnTo>
                    <a:lnTo>
                      <a:pt x="0" y="0"/>
                    </a:lnTo>
                    <a:lnTo>
                      <a:pt x="43"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2" name="Freeform 90"/>
              <p:cNvSpPr>
                <a:spLocks/>
              </p:cNvSpPr>
              <p:nvPr/>
            </p:nvSpPr>
            <p:spPr bwMode="auto">
              <a:xfrm>
                <a:off x="676" y="1332"/>
                <a:ext cx="56" cy="30"/>
              </a:xfrm>
              <a:custGeom>
                <a:avLst/>
                <a:gdLst>
                  <a:gd name="T0" fmla="*/ 29 w 88"/>
                  <a:gd name="T1" fmla="*/ 30 h 53"/>
                  <a:gd name="T2" fmla="*/ 56 w 88"/>
                  <a:gd name="T3" fmla="*/ 0 h 53"/>
                  <a:gd name="T4" fmla="*/ 45 w 88"/>
                  <a:gd name="T5" fmla="*/ 0 h 53"/>
                  <a:gd name="T6" fmla="*/ 29 w 88"/>
                  <a:gd name="T7" fmla="*/ 17 h 53"/>
                  <a:gd name="T8" fmla="*/ 10 w 88"/>
                  <a:gd name="T9" fmla="*/ 0 h 53"/>
                  <a:gd name="T10" fmla="*/ 0 w 88"/>
                  <a:gd name="T11" fmla="*/ 0 h 53"/>
                  <a:gd name="T12" fmla="*/ 29 w 88"/>
                  <a:gd name="T13" fmla="*/ 30 h 53"/>
                  <a:gd name="T14" fmla="*/ 29 w 88"/>
                  <a:gd name="T15" fmla="*/ 30 h 53"/>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53"/>
                  <a:gd name="T26" fmla="*/ 88 w 88"/>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53">
                    <a:moveTo>
                      <a:pt x="46" y="53"/>
                    </a:moveTo>
                    <a:lnTo>
                      <a:pt x="88" y="0"/>
                    </a:lnTo>
                    <a:lnTo>
                      <a:pt x="71" y="0"/>
                    </a:lnTo>
                    <a:lnTo>
                      <a:pt x="46" y="30"/>
                    </a:lnTo>
                    <a:lnTo>
                      <a:pt x="15" y="0"/>
                    </a:lnTo>
                    <a:lnTo>
                      <a:pt x="0" y="0"/>
                    </a:lnTo>
                    <a:lnTo>
                      <a:pt x="46"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3" name="Freeform 91"/>
              <p:cNvSpPr>
                <a:spLocks/>
              </p:cNvSpPr>
              <p:nvPr/>
            </p:nvSpPr>
            <p:spPr bwMode="auto">
              <a:xfrm>
                <a:off x="722" y="1332"/>
                <a:ext cx="52" cy="30"/>
              </a:xfrm>
              <a:custGeom>
                <a:avLst/>
                <a:gdLst>
                  <a:gd name="T0" fmla="*/ 27 w 83"/>
                  <a:gd name="T1" fmla="*/ 30 h 53"/>
                  <a:gd name="T2" fmla="*/ 52 w 83"/>
                  <a:gd name="T3" fmla="*/ 0 h 53"/>
                  <a:gd name="T4" fmla="*/ 43 w 83"/>
                  <a:gd name="T5" fmla="*/ 0 h 53"/>
                  <a:gd name="T6" fmla="*/ 27 w 83"/>
                  <a:gd name="T7" fmla="*/ 17 h 53"/>
                  <a:gd name="T8" fmla="*/ 11 w 83"/>
                  <a:gd name="T9" fmla="*/ 0 h 53"/>
                  <a:gd name="T10" fmla="*/ 0 w 83"/>
                  <a:gd name="T11" fmla="*/ 0 h 53"/>
                  <a:gd name="T12" fmla="*/ 27 w 83"/>
                  <a:gd name="T13" fmla="*/ 30 h 53"/>
                  <a:gd name="T14" fmla="*/ 27 w 83"/>
                  <a:gd name="T15" fmla="*/ 30 h 53"/>
                  <a:gd name="T16" fmla="*/ 0 60000 65536"/>
                  <a:gd name="T17" fmla="*/ 0 60000 65536"/>
                  <a:gd name="T18" fmla="*/ 0 60000 65536"/>
                  <a:gd name="T19" fmla="*/ 0 60000 65536"/>
                  <a:gd name="T20" fmla="*/ 0 60000 65536"/>
                  <a:gd name="T21" fmla="*/ 0 60000 65536"/>
                  <a:gd name="T22" fmla="*/ 0 60000 65536"/>
                  <a:gd name="T23" fmla="*/ 0 60000 65536"/>
                  <a:gd name="T24" fmla="*/ 0 w 83"/>
                  <a:gd name="T25" fmla="*/ 0 h 53"/>
                  <a:gd name="T26" fmla="*/ 83 w 83"/>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 h="53">
                    <a:moveTo>
                      <a:pt x="43" y="53"/>
                    </a:moveTo>
                    <a:lnTo>
                      <a:pt x="83" y="0"/>
                    </a:lnTo>
                    <a:lnTo>
                      <a:pt x="68" y="0"/>
                    </a:lnTo>
                    <a:lnTo>
                      <a:pt x="43" y="30"/>
                    </a:lnTo>
                    <a:lnTo>
                      <a:pt x="17" y="0"/>
                    </a:lnTo>
                    <a:lnTo>
                      <a:pt x="0" y="0"/>
                    </a:lnTo>
                    <a:lnTo>
                      <a:pt x="43"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4" name="Freeform 92"/>
              <p:cNvSpPr>
                <a:spLocks/>
              </p:cNvSpPr>
              <p:nvPr/>
            </p:nvSpPr>
            <p:spPr bwMode="auto">
              <a:xfrm>
                <a:off x="765" y="1332"/>
                <a:ext cx="39" cy="30"/>
              </a:xfrm>
              <a:custGeom>
                <a:avLst/>
                <a:gdLst>
                  <a:gd name="T0" fmla="*/ 39 w 61"/>
                  <a:gd name="T1" fmla="*/ 3 h 53"/>
                  <a:gd name="T2" fmla="*/ 26 w 61"/>
                  <a:gd name="T3" fmla="*/ 17 h 53"/>
                  <a:gd name="T4" fmla="*/ 10 w 61"/>
                  <a:gd name="T5" fmla="*/ 0 h 53"/>
                  <a:gd name="T6" fmla="*/ 0 w 61"/>
                  <a:gd name="T7" fmla="*/ 0 h 53"/>
                  <a:gd name="T8" fmla="*/ 26 w 61"/>
                  <a:gd name="T9" fmla="*/ 30 h 53"/>
                  <a:gd name="T10" fmla="*/ 36 w 61"/>
                  <a:gd name="T11" fmla="*/ 17 h 53"/>
                  <a:gd name="T12" fmla="*/ 39 w 61"/>
                  <a:gd name="T13" fmla="*/ 3 h 53"/>
                  <a:gd name="T14" fmla="*/ 39 w 61"/>
                  <a:gd name="T15" fmla="*/ 3 h 53"/>
                  <a:gd name="T16" fmla="*/ 0 60000 65536"/>
                  <a:gd name="T17" fmla="*/ 0 60000 65536"/>
                  <a:gd name="T18" fmla="*/ 0 60000 65536"/>
                  <a:gd name="T19" fmla="*/ 0 60000 65536"/>
                  <a:gd name="T20" fmla="*/ 0 60000 65536"/>
                  <a:gd name="T21" fmla="*/ 0 60000 65536"/>
                  <a:gd name="T22" fmla="*/ 0 60000 65536"/>
                  <a:gd name="T23" fmla="*/ 0 60000 65536"/>
                  <a:gd name="T24" fmla="*/ 0 w 61"/>
                  <a:gd name="T25" fmla="*/ 0 h 53"/>
                  <a:gd name="T26" fmla="*/ 61 w 61"/>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 h="53">
                    <a:moveTo>
                      <a:pt x="61" y="5"/>
                    </a:moveTo>
                    <a:lnTo>
                      <a:pt x="41" y="30"/>
                    </a:lnTo>
                    <a:lnTo>
                      <a:pt x="15" y="0"/>
                    </a:lnTo>
                    <a:lnTo>
                      <a:pt x="0" y="0"/>
                    </a:lnTo>
                    <a:lnTo>
                      <a:pt x="41" y="53"/>
                    </a:lnTo>
                    <a:lnTo>
                      <a:pt x="56" y="30"/>
                    </a:lnTo>
                    <a:lnTo>
                      <a:pt x="6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5" name="Line 93"/>
              <p:cNvSpPr>
                <a:spLocks noChangeShapeType="1"/>
              </p:cNvSpPr>
              <p:nvPr/>
            </p:nvSpPr>
            <p:spPr bwMode="auto">
              <a:xfrm>
                <a:off x="592" y="1378"/>
                <a:ext cx="209" cy="1"/>
              </a:xfrm>
              <a:prstGeom prst="line">
                <a:avLst/>
              </a:prstGeom>
              <a:noFill/>
              <a:ln w="158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96" name="Freeform 94"/>
              <p:cNvSpPr>
                <a:spLocks/>
              </p:cNvSpPr>
              <p:nvPr/>
            </p:nvSpPr>
            <p:spPr bwMode="auto">
              <a:xfrm>
                <a:off x="590" y="1332"/>
                <a:ext cx="51" cy="30"/>
              </a:xfrm>
              <a:custGeom>
                <a:avLst/>
                <a:gdLst>
                  <a:gd name="T0" fmla="*/ 26 w 82"/>
                  <a:gd name="T1" fmla="*/ 30 h 53"/>
                  <a:gd name="T2" fmla="*/ 51 w 82"/>
                  <a:gd name="T3" fmla="*/ 0 h 53"/>
                  <a:gd name="T4" fmla="*/ 41 w 82"/>
                  <a:gd name="T5" fmla="*/ 0 h 53"/>
                  <a:gd name="T6" fmla="*/ 26 w 82"/>
                  <a:gd name="T7" fmla="*/ 17 h 53"/>
                  <a:gd name="T8" fmla="*/ 9 w 82"/>
                  <a:gd name="T9" fmla="*/ 0 h 53"/>
                  <a:gd name="T10" fmla="*/ 0 w 82"/>
                  <a:gd name="T11" fmla="*/ 0 h 53"/>
                  <a:gd name="T12" fmla="*/ 26 w 82"/>
                  <a:gd name="T13" fmla="*/ 30 h 53"/>
                  <a:gd name="T14" fmla="*/ 26 w 82"/>
                  <a:gd name="T15" fmla="*/ 30 h 53"/>
                  <a:gd name="T16" fmla="*/ 0 60000 65536"/>
                  <a:gd name="T17" fmla="*/ 0 60000 65536"/>
                  <a:gd name="T18" fmla="*/ 0 60000 65536"/>
                  <a:gd name="T19" fmla="*/ 0 60000 65536"/>
                  <a:gd name="T20" fmla="*/ 0 60000 65536"/>
                  <a:gd name="T21" fmla="*/ 0 60000 65536"/>
                  <a:gd name="T22" fmla="*/ 0 60000 65536"/>
                  <a:gd name="T23" fmla="*/ 0 60000 65536"/>
                  <a:gd name="T24" fmla="*/ 0 w 82"/>
                  <a:gd name="T25" fmla="*/ 0 h 53"/>
                  <a:gd name="T26" fmla="*/ 82 w 82"/>
                  <a:gd name="T27" fmla="*/ 53 h 5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2" h="53">
                    <a:moveTo>
                      <a:pt x="41" y="53"/>
                    </a:moveTo>
                    <a:lnTo>
                      <a:pt x="82" y="0"/>
                    </a:lnTo>
                    <a:lnTo>
                      <a:pt x="66" y="0"/>
                    </a:lnTo>
                    <a:lnTo>
                      <a:pt x="41" y="30"/>
                    </a:lnTo>
                    <a:lnTo>
                      <a:pt x="15" y="0"/>
                    </a:lnTo>
                    <a:lnTo>
                      <a:pt x="0" y="0"/>
                    </a:lnTo>
                    <a:lnTo>
                      <a:pt x="41"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7" name="Freeform 95"/>
              <p:cNvSpPr>
                <a:spLocks/>
              </p:cNvSpPr>
              <p:nvPr/>
            </p:nvSpPr>
            <p:spPr bwMode="auto">
              <a:xfrm>
                <a:off x="653" y="1222"/>
                <a:ext cx="85" cy="52"/>
              </a:xfrm>
              <a:custGeom>
                <a:avLst/>
                <a:gdLst>
                  <a:gd name="T0" fmla="*/ 45 w 134"/>
                  <a:gd name="T1" fmla="*/ 50 h 89"/>
                  <a:gd name="T2" fmla="*/ 52 w 134"/>
                  <a:gd name="T3" fmla="*/ 49 h 89"/>
                  <a:gd name="T4" fmla="*/ 60 w 134"/>
                  <a:gd name="T5" fmla="*/ 46 h 89"/>
                  <a:gd name="T6" fmla="*/ 67 w 134"/>
                  <a:gd name="T7" fmla="*/ 43 h 89"/>
                  <a:gd name="T8" fmla="*/ 72 w 134"/>
                  <a:gd name="T9" fmla="*/ 40 h 89"/>
                  <a:gd name="T10" fmla="*/ 77 w 134"/>
                  <a:gd name="T11" fmla="*/ 35 h 89"/>
                  <a:gd name="T12" fmla="*/ 81 w 134"/>
                  <a:gd name="T13" fmla="*/ 32 h 89"/>
                  <a:gd name="T14" fmla="*/ 83 w 134"/>
                  <a:gd name="T15" fmla="*/ 27 h 89"/>
                  <a:gd name="T16" fmla="*/ 83 w 134"/>
                  <a:gd name="T17" fmla="*/ 24 h 89"/>
                  <a:gd name="T18" fmla="*/ 81 w 134"/>
                  <a:gd name="T19" fmla="*/ 18 h 89"/>
                  <a:gd name="T20" fmla="*/ 77 w 134"/>
                  <a:gd name="T21" fmla="*/ 12 h 89"/>
                  <a:gd name="T22" fmla="*/ 72 w 134"/>
                  <a:gd name="T23" fmla="*/ 7 h 89"/>
                  <a:gd name="T24" fmla="*/ 67 w 134"/>
                  <a:gd name="T25" fmla="*/ 4 h 89"/>
                  <a:gd name="T26" fmla="*/ 60 w 134"/>
                  <a:gd name="T27" fmla="*/ 1 h 89"/>
                  <a:gd name="T28" fmla="*/ 52 w 134"/>
                  <a:gd name="T29" fmla="*/ 0 h 89"/>
                  <a:gd name="T30" fmla="*/ 45 w 134"/>
                  <a:gd name="T31" fmla="*/ 0 h 89"/>
                  <a:gd name="T32" fmla="*/ 36 w 134"/>
                  <a:gd name="T33" fmla="*/ 0 h 89"/>
                  <a:gd name="T34" fmla="*/ 28 w 134"/>
                  <a:gd name="T35" fmla="*/ 0 h 89"/>
                  <a:gd name="T36" fmla="*/ 20 w 134"/>
                  <a:gd name="T37" fmla="*/ 1 h 89"/>
                  <a:gd name="T38" fmla="*/ 14 w 134"/>
                  <a:gd name="T39" fmla="*/ 4 h 89"/>
                  <a:gd name="T40" fmla="*/ 8 w 134"/>
                  <a:gd name="T41" fmla="*/ 7 h 89"/>
                  <a:gd name="T42" fmla="*/ 2 w 134"/>
                  <a:gd name="T43" fmla="*/ 12 h 89"/>
                  <a:gd name="T44" fmla="*/ 0 w 134"/>
                  <a:gd name="T45" fmla="*/ 18 h 89"/>
                  <a:gd name="T46" fmla="*/ 0 w 134"/>
                  <a:gd name="T47" fmla="*/ 24 h 89"/>
                  <a:gd name="T48" fmla="*/ 0 w 134"/>
                  <a:gd name="T49" fmla="*/ 27 h 89"/>
                  <a:gd name="T50" fmla="*/ 0 w 134"/>
                  <a:gd name="T51" fmla="*/ 32 h 89"/>
                  <a:gd name="T52" fmla="*/ 2 w 134"/>
                  <a:gd name="T53" fmla="*/ 35 h 89"/>
                  <a:gd name="T54" fmla="*/ 8 w 134"/>
                  <a:gd name="T55" fmla="*/ 40 h 89"/>
                  <a:gd name="T56" fmla="*/ 14 w 134"/>
                  <a:gd name="T57" fmla="*/ 43 h 89"/>
                  <a:gd name="T58" fmla="*/ 20 w 134"/>
                  <a:gd name="T59" fmla="*/ 46 h 89"/>
                  <a:gd name="T60" fmla="*/ 28 w 134"/>
                  <a:gd name="T61" fmla="*/ 49 h 89"/>
                  <a:gd name="T62" fmla="*/ 36 w 134"/>
                  <a:gd name="T63" fmla="*/ 50 h 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4"/>
                  <a:gd name="T97" fmla="*/ 0 h 89"/>
                  <a:gd name="T98" fmla="*/ 134 w 134"/>
                  <a:gd name="T99" fmla="*/ 89 h 8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4" h="89">
                    <a:moveTo>
                      <a:pt x="66" y="89"/>
                    </a:moveTo>
                    <a:lnTo>
                      <a:pt x="71" y="85"/>
                    </a:lnTo>
                    <a:lnTo>
                      <a:pt x="76" y="85"/>
                    </a:lnTo>
                    <a:lnTo>
                      <a:pt x="82" y="84"/>
                    </a:lnTo>
                    <a:lnTo>
                      <a:pt x="90" y="84"/>
                    </a:lnTo>
                    <a:lnTo>
                      <a:pt x="95" y="79"/>
                    </a:lnTo>
                    <a:lnTo>
                      <a:pt x="100" y="79"/>
                    </a:lnTo>
                    <a:lnTo>
                      <a:pt x="105" y="73"/>
                    </a:lnTo>
                    <a:lnTo>
                      <a:pt x="112" y="73"/>
                    </a:lnTo>
                    <a:lnTo>
                      <a:pt x="114" y="68"/>
                    </a:lnTo>
                    <a:lnTo>
                      <a:pt x="119" y="65"/>
                    </a:lnTo>
                    <a:lnTo>
                      <a:pt x="122" y="60"/>
                    </a:lnTo>
                    <a:lnTo>
                      <a:pt x="127" y="60"/>
                    </a:lnTo>
                    <a:lnTo>
                      <a:pt x="127" y="55"/>
                    </a:lnTo>
                    <a:lnTo>
                      <a:pt x="131" y="51"/>
                    </a:lnTo>
                    <a:lnTo>
                      <a:pt x="131" y="46"/>
                    </a:lnTo>
                    <a:lnTo>
                      <a:pt x="134" y="46"/>
                    </a:lnTo>
                    <a:lnTo>
                      <a:pt x="131" y="41"/>
                    </a:lnTo>
                    <a:lnTo>
                      <a:pt x="131" y="36"/>
                    </a:lnTo>
                    <a:lnTo>
                      <a:pt x="127" y="31"/>
                    </a:lnTo>
                    <a:lnTo>
                      <a:pt x="127" y="26"/>
                    </a:lnTo>
                    <a:lnTo>
                      <a:pt x="122" y="21"/>
                    </a:lnTo>
                    <a:lnTo>
                      <a:pt x="119" y="17"/>
                    </a:lnTo>
                    <a:lnTo>
                      <a:pt x="114" y="12"/>
                    </a:lnTo>
                    <a:lnTo>
                      <a:pt x="112" y="12"/>
                    </a:lnTo>
                    <a:lnTo>
                      <a:pt x="105" y="7"/>
                    </a:lnTo>
                    <a:lnTo>
                      <a:pt x="100" y="7"/>
                    </a:lnTo>
                    <a:lnTo>
                      <a:pt x="95" y="2"/>
                    </a:lnTo>
                    <a:lnTo>
                      <a:pt x="90" y="2"/>
                    </a:lnTo>
                    <a:lnTo>
                      <a:pt x="82" y="0"/>
                    </a:lnTo>
                    <a:lnTo>
                      <a:pt x="76" y="0"/>
                    </a:lnTo>
                    <a:lnTo>
                      <a:pt x="71" y="0"/>
                    </a:lnTo>
                    <a:lnTo>
                      <a:pt x="66" y="0"/>
                    </a:lnTo>
                    <a:lnTo>
                      <a:pt x="56" y="0"/>
                    </a:lnTo>
                    <a:lnTo>
                      <a:pt x="51" y="0"/>
                    </a:lnTo>
                    <a:lnTo>
                      <a:pt x="44" y="0"/>
                    </a:lnTo>
                    <a:lnTo>
                      <a:pt x="39" y="2"/>
                    </a:lnTo>
                    <a:lnTo>
                      <a:pt x="32" y="2"/>
                    </a:lnTo>
                    <a:lnTo>
                      <a:pt x="27" y="7"/>
                    </a:lnTo>
                    <a:lnTo>
                      <a:pt x="22" y="7"/>
                    </a:lnTo>
                    <a:lnTo>
                      <a:pt x="19" y="12"/>
                    </a:lnTo>
                    <a:lnTo>
                      <a:pt x="13" y="12"/>
                    </a:lnTo>
                    <a:lnTo>
                      <a:pt x="8" y="17"/>
                    </a:lnTo>
                    <a:lnTo>
                      <a:pt x="3" y="21"/>
                    </a:lnTo>
                    <a:lnTo>
                      <a:pt x="3" y="26"/>
                    </a:lnTo>
                    <a:lnTo>
                      <a:pt x="0" y="31"/>
                    </a:lnTo>
                    <a:lnTo>
                      <a:pt x="0" y="36"/>
                    </a:lnTo>
                    <a:lnTo>
                      <a:pt x="0" y="41"/>
                    </a:lnTo>
                    <a:lnTo>
                      <a:pt x="0" y="46"/>
                    </a:lnTo>
                    <a:lnTo>
                      <a:pt x="0" y="51"/>
                    </a:lnTo>
                    <a:lnTo>
                      <a:pt x="0" y="55"/>
                    </a:lnTo>
                    <a:lnTo>
                      <a:pt x="3" y="60"/>
                    </a:lnTo>
                    <a:lnTo>
                      <a:pt x="8" y="65"/>
                    </a:lnTo>
                    <a:lnTo>
                      <a:pt x="13" y="68"/>
                    </a:lnTo>
                    <a:lnTo>
                      <a:pt x="19" y="73"/>
                    </a:lnTo>
                    <a:lnTo>
                      <a:pt x="22" y="73"/>
                    </a:lnTo>
                    <a:lnTo>
                      <a:pt x="27" y="79"/>
                    </a:lnTo>
                    <a:lnTo>
                      <a:pt x="32" y="79"/>
                    </a:lnTo>
                    <a:lnTo>
                      <a:pt x="39" y="84"/>
                    </a:lnTo>
                    <a:lnTo>
                      <a:pt x="44" y="84"/>
                    </a:lnTo>
                    <a:lnTo>
                      <a:pt x="51" y="85"/>
                    </a:lnTo>
                    <a:lnTo>
                      <a:pt x="56" y="85"/>
                    </a:lnTo>
                    <a:lnTo>
                      <a:pt x="66"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8" name="Freeform 96"/>
              <p:cNvSpPr>
                <a:spLocks/>
              </p:cNvSpPr>
              <p:nvPr/>
            </p:nvSpPr>
            <p:spPr bwMode="auto">
              <a:xfrm>
                <a:off x="659" y="1207"/>
                <a:ext cx="73" cy="19"/>
              </a:xfrm>
              <a:custGeom>
                <a:avLst/>
                <a:gdLst>
                  <a:gd name="T0" fmla="*/ 39 w 114"/>
                  <a:gd name="T1" fmla="*/ 17 h 30"/>
                  <a:gd name="T2" fmla="*/ 46 w 114"/>
                  <a:gd name="T3" fmla="*/ 17 h 30"/>
                  <a:gd name="T4" fmla="*/ 51 w 114"/>
                  <a:gd name="T5" fmla="*/ 16 h 30"/>
                  <a:gd name="T6" fmla="*/ 58 w 114"/>
                  <a:gd name="T7" fmla="*/ 16 h 30"/>
                  <a:gd name="T8" fmla="*/ 61 w 114"/>
                  <a:gd name="T9" fmla="*/ 13 h 30"/>
                  <a:gd name="T10" fmla="*/ 67 w 114"/>
                  <a:gd name="T11" fmla="*/ 13 h 30"/>
                  <a:gd name="T12" fmla="*/ 70 w 114"/>
                  <a:gd name="T13" fmla="*/ 10 h 30"/>
                  <a:gd name="T14" fmla="*/ 71 w 114"/>
                  <a:gd name="T15" fmla="*/ 10 h 30"/>
                  <a:gd name="T16" fmla="*/ 71 w 114"/>
                  <a:gd name="T17" fmla="*/ 6 h 30"/>
                  <a:gd name="T18" fmla="*/ 70 w 114"/>
                  <a:gd name="T19" fmla="*/ 4 h 30"/>
                  <a:gd name="T20" fmla="*/ 67 w 114"/>
                  <a:gd name="T21" fmla="*/ 1 h 30"/>
                  <a:gd name="T22" fmla="*/ 61 w 114"/>
                  <a:gd name="T23" fmla="*/ 1 h 30"/>
                  <a:gd name="T24" fmla="*/ 58 w 114"/>
                  <a:gd name="T25" fmla="*/ 0 h 30"/>
                  <a:gd name="T26" fmla="*/ 51 w 114"/>
                  <a:gd name="T27" fmla="*/ 0 h 30"/>
                  <a:gd name="T28" fmla="*/ 46 w 114"/>
                  <a:gd name="T29" fmla="*/ 0 h 30"/>
                  <a:gd name="T30" fmla="*/ 39 w 114"/>
                  <a:gd name="T31" fmla="*/ 0 h 30"/>
                  <a:gd name="T32" fmla="*/ 31 w 114"/>
                  <a:gd name="T33" fmla="*/ 0 h 30"/>
                  <a:gd name="T34" fmla="*/ 24 w 114"/>
                  <a:gd name="T35" fmla="*/ 0 h 30"/>
                  <a:gd name="T36" fmla="*/ 17 w 114"/>
                  <a:gd name="T37" fmla="*/ 0 h 30"/>
                  <a:gd name="T38" fmla="*/ 11 w 114"/>
                  <a:gd name="T39" fmla="*/ 0 h 30"/>
                  <a:gd name="T40" fmla="*/ 6 w 114"/>
                  <a:gd name="T41" fmla="*/ 1 h 30"/>
                  <a:gd name="T42" fmla="*/ 1 w 114"/>
                  <a:gd name="T43" fmla="*/ 1 h 30"/>
                  <a:gd name="T44" fmla="*/ 0 w 114"/>
                  <a:gd name="T45" fmla="*/ 4 h 30"/>
                  <a:gd name="T46" fmla="*/ 0 w 114"/>
                  <a:gd name="T47" fmla="*/ 6 h 30"/>
                  <a:gd name="T48" fmla="*/ 0 w 114"/>
                  <a:gd name="T49" fmla="*/ 10 h 30"/>
                  <a:gd name="T50" fmla="*/ 0 w 114"/>
                  <a:gd name="T51" fmla="*/ 10 h 30"/>
                  <a:gd name="T52" fmla="*/ 1 w 114"/>
                  <a:gd name="T53" fmla="*/ 13 h 30"/>
                  <a:gd name="T54" fmla="*/ 6 w 114"/>
                  <a:gd name="T55" fmla="*/ 13 h 30"/>
                  <a:gd name="T56" fmla="*/ 11 w 114"/>
                  <a:gd name="T57" fmla="*/ 16 h 30"/>
                  <a:gd name="T58" fmla="*/ 17 w 114"/>
                  <a:gd name="T59" fmla="*/ 16 h 30"/>
                  <a:gd name="T60" fmla="*/ 24 w 114"/>
                  <a:gd name="T61" fmla="*/ 17 h 30"/>
                  <a:gd name="T62" fmla="*/ 31 w 114"/>
                  <a:gd name="T63" fmla="*/ 1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30"/>
                  <a:gd name="T98" fmla="*/ 114 w 114"/>
                  <a:gd name="T99" fmla="*/ 30 h 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30">
                    <a:moveTo>
                      <a:pt x="56" y="30"/>
                    </a:moveTo>
                    <a:lnTo>
                      <a:pt x="61" y="27"/>
                    </a:lnTo>
                    <a:lnTo>
                      <a:pt x="66" y="27"/>
                    </a:lnTo>
                    <a:lnTo>
                      <a:pt x="72" y="27"/>
                    </a:lnTo>
                    <a:lnTo>
                      <a:pt x="77" y="27"/>
                    </a:lnTo>
                    <a:lnTo>
                      <a:pt x="80" y="25"/>
                    </a:lnTo>
                    <a:lnTo>
                      <a:pt x="85" y="25"/>
                    </a:lnTo>
                    <a:lnTo>
                      <a:pt x="90" y="25"/>
                    </a:lnTo>
                    <a:lnTo>
                      <a:pt x="95" y="25"/>
                    </a:lnTo>
                    <a:lnTo>
                      <a:pt x="95" y="20"/>
                    </a:lnTo>
                    <a:lnTo>
                      <a:pt x="100" y="20"/>
                    </a:lnTo>
                    <a:lnTo>
                      <a:pt x="104" y="20"/>
                    </a:lnTo>
                    <a:lnTo>
                      <a:pt x="109" y="20"/>
                    </a:lnTo>
                    <a:lnTo>
                      <a:pt x="109" y="15"/>
                    </a:lnTo>
                    <a:lnTo>
                      <a:pt x="111" y="15"/>
                    </a:lnTo>
                    <a:lnTo>
                      <a:pt x="114" y="15"/>
                    </a:lnTo>
                    <a:lnTo>
                      <a:pt x="111" y="10"/>
                    </a:lnTo>
                    <a:lnTo>
                      <a:pt x="109" y="7"/>
                    </a:lnTo>
                    <a:lnTo>
                      <a:pt x="104" y="1"/>
                    </a:lnTo>
                    <a:lnTo>
                      <a:pt x="100" y="1"/>
                    </a:lnTo>
                    <a:lnTo>
                      <a:pt x="95" y="1"/>
                    </a:lnTo>
                    <a:lnTo>
                      <a:pt x="90" y="0"/>
                    </a:lnTo>
                    <a:lnTo>
                      <a:pt x="85" y="0"/>
                    </a:lnTo>
                    <a:lnTo>
                      <a:pt x="80" y="0"/>
                    </a:lnTo>
                    <a:lnTo>
                      <a:pt x="77" y="0"/>
                    </a:lnTo>
                    <a:lnTo>
                      <a:pt x="72" y="0"/>
                    </a:lnTo>
                    <a:lnTo>
                      <a:pt x="66" y="0"/>
                    </a:lnTo>
                    <a:lnTo>
                      <a:pt x="61" y="0"/>
                    </a:lnTo>
                    <a:lnTo>
                      <a:pt x="56" y="0"/>
                    </a:lnTo>
                    <a:lnTo>
                      <a:pt x="48" y="0"/>
                    </a:lnTo>
                    <a:lnTo>
                      <a:pt x="43" y="0"/>
                    </a:lnTo>
                    <a:lnTo>
                      <a:pt x="37" y="0"/>
                    </a:lnTo>
                    <a:lnTo>
                      <a:pt x="32" y="0"/>
                    </a:lnTo>
                    <a:lnTo>
                      <a:pt x="27" y="0"/>
                    </a:lnTo>
                    <a:lnTo>
                      <a:pt x="22" y="0"/>
                    </a:lnTo>
                    <a:lnTo>
                      <a:pt x="17" y="0"/>
                    </a:lnTo>
                    <a:lnTo>
                      <a:pt x="15" y="1"/>
                    </a:lnTo>
                    <a:lnTo>
                      <a:pt x="10" y="1"/>
                    </a:lnTo>
                    <a:lnTo>
                      <a:pt x="7" y="1"/>
                    </a:lnTo>
                    <a:lnTo>
                      <a:pt x="2" y="1"/>
                    </a:lnTo>
                    <a:lnTo>
                      <a:pt x="2" y="7"/>
                    </a:lnTo>
                    <a:lnTo>
                      <a:pt x="0" y="7"/>
                    </a:lnTo>
                    <a:lnTo>
                      <a:pt x="0" y="10"/>
                    </a:lnTo>
                    <a:lnTo>
                      <a:pt x="0" y="15"/>
                    </a:lnTo>
                    <a:lnTo>
                      <a:pt x="2" y="20"/>
                    </a:lnTo>
                    <a:lnTo>
                      <a:pt x="7" y="20"/>
                    </a:lnTo>
                    <a:lnTo>
                      <a:pt x="10" y="20"/>
                    </a:lnTo>
                    <a:lnTo>
                      <a:pt x="15" y="25"/>
                    </a:lnTo>
                    <a:lnTo>
                      <a:pt x="17" y="25"/>
                    </a:lnTo>
                    <a:lnTo>
                      <a:pt x="22" y="25"/>
                    </a:lnTo>
                    <a:lnTo>
                      <a:pt x="27" y="25"/>
                    </a:lnTo>
                    <a:lnTo>
                      <a:pt x="32" y="27"/>
                    </a:lnTo>
                    <a:lnTo>
                      <a:pt x="37" y="27"/>
                    </a:lnTo>
                    <a:lnTo>
                      <a:pt x="43" y="27"/>
                    </a:lnTo>
                    <a:lnTo>
                      <a:pt x="48" y="27"/>
                    </a:lnTo>
                    <a:lnTo>
                      <a:pt x="5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9" name="Freeform 97"/>
              <p:cNvSpPr>
                <a:spLocks/>
              </p:cNvSpPr>
              <p:nvPr/>
            </p:nvSpPr>
            <p:spPr bwMode="auto">
              <a:xfrm>
                <a:off x="659" y="1192"/>
                <a:ext cx="73" cy="19"/>
              </a:xfrm>
              <a:custGeom>
                <a:avLst/>
                <a:gdLst>
                  <a:gd name="T0" fmla="*/ 39 w 114"/>
                  <a:gd name="T1" fmla="*/ 17 h 32"/>
                  <a:gd name="T2" fmla="*/ 46 w 114"/>
                  <a:gd name="T3" fmla="*/ 17 h 32"/>
                  <a:gd name="T4" fmla="*/ 51 w 114"/>
                  <a:gd name="T5" fmla="*/ 15 h 32"/>
                  <a:gd name="T6" fmla="*/ 58 w 114"/>
                  <a:gd name="T7" fmla="*/ 15 h 32"/>
                  <a:gd name="T8" fmla="*/ 61 w 114"/>
                  <a:gd name="T9" fmla="*/ 12 h 32"/>
                  <a:gd name="T10" fmla="*/ 67 w 114"/>
                  <a:gd name="T11" fmla="*/ 12 h 32"/>
                  <a:gd name="T12" fmla="*/ 70 w 114"/>
                  <a:gd name="T13" fmla="*/ 10 h 32"/>
                  <a:gd name="T14" fmla="*/ 71 w 114"/>
                  <a:gd name="T15" fmla="*/ 10 h 32"/>
                  <a:gd name="T16" fmla="*/ 71 w 114"/>
                  <a:gd name="T17" fmla="*/ 7 h 32"/>
                  <a:gd name="T18" fmla="*/ 70 w 114"/>
                  <a:gd name="T19" fmla="*/ 5 h 32"/>
                  <a:gd name="T20" fmla="*/ 67 w 114"/>
                  <a:gd name="T21" fmla="*/ 2 h 32"/>
                  <a:gd name="T22" fmla="*/ 61 w 114"/>
                  <a:gd name="T23" fmla="*/ 2 h 32"/>
                  <a:gd name="T24" fmla="*/ 58 w 114"/>
                  <a:gd name="T25" fmla="*/ 0 h 32"/>
                  <a:gd name="T26" fmla="*/ 51 w 114"/>
                  <a:gd name="T27" fmla="*/ 0 h 32"/>
                  <a:gd name="T28" fmla="*/ 46 w 114"/>
                  <a:gd name="T29" fmla="*/ 0 h 32"/>
                  <a:gd name="T30" fmla="*/ 39 w 114"/>
                  <a:gd name="T31" fmla="*/ 0 h 32"/>
                  <a:gd name="T32" fmla="*/ 31 w 114"/>
                  <a:gd name="T33" fmla="*/ 0 h 32"/>
                  <a:gd name="T34" fmla="*/ 24 w 114"/>
                  <a:gd name="T35" fmla="*/ 0 h 32"/>
                  <a:gd name="T36" fmla="*/ 17 w 114"/>
                  <a:gd name="T37" fmla="*/ 0 h 32"/>
                  <a:gd name="T38" fmla="*/ 11 w 114"/>
                  <a:gd name="T39" fmla="*/ 0 h 32"/>
                  <a:gd name="T40" fmla="*/ 6 w 114"/>
                  <a:gd name="T41" fmla="*/ 2 h 32"/>
                  <a:gd name="T42" fmla="*/ 1 w 114"/>
                  <a:gd name="T43" fmla="*/ 2 h 32"/>
                  <a:gd name="T44" fmla="*/ 0 w 114"/>
                  <a:gd name="T45" fmla="*/ 5 h 32"/>
                  <a:gd name="T46" fmla="*/ 0 w 114"/>
                  <a:gd name="T47" fmla="*/ 7 h 32"/>
                  <a:gd name="T48" fmla="*/ 0 w 114"/>
                  <a:gd name="T49" fmla="*/ 10 h 32"/>
                  <a:gd name="T50" fmla="*/ 0 w 114"/>
                  <a:gd name="T51" fmla="*/ 10 h 32"/>
                  <a:gd name="T52" fmla="*/ 1 w 114"/>
                  <a:gd name="T53" fmla="*/ 12 h 32"/>
                  <a:gd name="T54" fmla="*/ 6 w 114"/>
                  <a:gd name="T55" fmla="*/ 12 h 32"/>
                  <a:gd name="T56" fmla="*/ 11 w 114"/>
                  <a:gd name="T57" fmla="*/ 15 h 32"/>
                  <a:gd name="T58" fmla="*/ 17 w 114"/>
                  <a:gd name="T59" fmla="*/ 15 h 32"/>
                  <a:gd name="T60" fmla="*/ 24 w 114"/>
                  <a:gd name="T61" fmla="*/ 17 h 32"/>
                  <a:gd name="T62" fmla="*/ 31 w 114"/>
                  <a:gd name="T63" fmla="*/ 17 h 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32"/>
                  <a:gd name="T98" fmla="*/ 114 w 114"/>
                  <a:gd name="T99" fmla="*/ 32 h 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32">
                    <a:moveTo>
                      <a:pt x="56" y="32"/>
                    </a:moveTo>
                    <a:lnTo>
                      <a:pt x="61" y="28"/>
                    </a:lnTo>
                    <a:lnTo>
                      <a:pt x="66" y="28"/>
                    </a:lnTo>
                    <a:lnTo>
                      <a:pt x="72" y="28"/>
                    </a:lnTo>
                    <a:lnTo>
                      <a:pt x="77" y="28"/>
                    </a:lnTo>
                    <a:lnTo>
                      <a:pt x="80" y="25"/>
                    </a:lnTo>
                    <a:lnTo>
                      <a:pt x="85" y="25"/>
                    </a:lnTo>
                    <a:lnTo>
                      <a:pt x="90" y="25"/>
                    </a:lnTo>
                    <a:lnTo>
                      <a:pt x="95" y="25"/>
                    </a:lnTo>
                    <a:lnTo>
                      <a:pt x="95" y="20"/>
                    </a:lnTo>
                    <a:lnTo>
                      <a:pt x="100" y="20"/>
                    </a:lnTo>
                    <a:lnTo>
                      <a:pt x="104" y="20"/>
                    </a:lnTo>
                    <a:lnTo>
                      <a:pt x="109" y="20"/>
                    </a:lnTo>
                    <a:lnTo>
                      <a:pt x="109" y="17"/>
                    </a:lnTo>
                    <a:lnTo>
                      <a:pt x="111" y="17"/>
                    </a:lnTo>
                    <a:lnTo>
                      <a:pt x="114" y="17"/>
                    </a:lnTo>
                    <a:lnTo>
                      <a:pt x="111" y="11"/>
                    </a:lnTo>
                    <a:lnTo>
                      <a:pt x="109" y="8"/>
                    </a:lnTo>
                    <a:lnTo>
                      <a:pt x="104" y="3"/>
                    </a:lnTo>
                    <a:lnTo>
                      <a:pt x="100" y="3"/>
                    </a:lnTo>
                    <a:lnTo>
                      <a:pt x="95" y="3"/>
                    </a:lnTo>
                    <a:lnTo>
                      <a:pt x="90" y="0"/>
                    </a:lnTo>
                    <a:lnTo>
                      <a:pt x="85" y="0"/>
                    </a:lnTo>
                    <a:lnTo>
                      <a:pt x="80" y="0"/>
                    </a:lnTo>
                    <a:lnTo>
                      <a:pt x="77" y="0"/>
                    </a:lnTo>
                    <a:lnTo>
                      <a:pt x="72" y="0"/>
                    </a:lnTo>
                    <a:lnTo>
                      <a:pt x="66" y="0"/>
                    </a:lnTo>
                    <a:lnTo>
                      <a:pt x="61" y="0"/>
                    </a:lnTo>
                    <a:lnTo>
                      <a:pt x="56" y="0"/>
                    </a:lnTo>
                    <a:lnTo>
                      <a:pt x="48" y="0"/>
                    </a:lnTo>
                    <a:lnTo>
                      <a:pt x="43" y="0"/>
                    </a:lnTo>
                    <a:lnTo>
                      <a:pt x="37" y="0"/>
                    </a:lnTo>
                    <a:lnTo>
                      <a:pt x="32" y="0"/>
                    </a:lnTo>
                    <a:lnTo>
                      <a:pt x="27" y="0"/>
                    </a:lnTo>
                    <a:lnTo>
                      <a:pt x="22" y="0"/>
                    </a:lnTo>
                    <a:lnTo>
                      <a:pt x="17" y="0"/>
                    </a:lnTo>
                    <a:lnTo>
                      <a:pt x="15" y="3"/>
                    </a:lnTo>
                    <a:lnTo>
                      <a:pt x="10" y="3"/>
                    </a:lnTo>
                    <a:lnTo>
                      <a:pt x="7" y="3"/>
                    </a:lnTo>
                    <a:lnTo>
                      <a:pt x="2" y="3"/>
                    </a:lnTo>
                    <a:lnTo>
                      <a:pt x="2" y="8"/>
                    </a:lnTo>
                    <a:lnTo>
                      <a:pt x="0" y="8"/>
                    </a:lnTo>
                    <a:lnTo>
                      <a:pt x="0" y="11"/>
                    </a:lnTo>
                    <a:lnTo>
                      <a:pt x="0" y="17"/>
                    </a:lnTo>
                    <a:lnTo>
                      <a:pt x="2" y="20"/>
                    </a:lnTo>
                    <a:lnTo>
                      <a:pt x="7" y="20"/>
                    </a:lnTo>
                    <a:lnTo>
                      <a:pt x="10" y="20"/>
                    </a:lnTo>
                    <a:lnTo>
                      <a:pt x="15" y="25"/>
                    </a:lnTo>
                    <a:lnTo>
                      <a:pt x="17" y="25"/>
                    </a:lnTo>
                    <a:lnTo>
                      <a:pt x="22" y="25"/>
                    </a:lnTo>
                    <a:lnTo>
                      <a:pt x="27" y="25"/>
                    </a:lnTo>
                    <a:lnTo>
                      <a:pt x="32" y="28"/>
                    </a:lnTo>
                    <a:lnTo>
                      <a:pt x="37" y="28"/>
                    </a:lnTo>
                    <a:lnTo>
                      <a:pt x="43" y="28"/>
                    </a:lnTo>
                    <a:lnTo>
                      <a:pt x="48" y="28"/>
                    </a:lnTo>
                    <a:lnTo>
                      <a:pt x="5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0" name="Freeform 98"/>
              <p:cNvSpPr>
                <a:spLocks/>
              </p:cNvSpPr>
              <p:nvPr/>
            </p:nvSpPr>
            <p:spPr bwMode="auto">
              <a:xfrm>
                <a:off x="659" y="1173"/>
                <a:ext cx="73" cy="22"/>
              </a:xfrm>
              <a:custGeom>
                <a:avLst/>
                <a:gdLst>
                  <a:gd name="T0" fmla="*/ 39 w 114"/>
                  <a:gd name="T1" fmla="*/ 20 h 37"/>
                  <a:gd name="T2" fmla="*/ 46 w 114"/>
                  <a:gd name="T3" fmla="*/ 20 h 37"/>
                  <a:gd name="T4" fmla="*/ 51 w 114"/>
                  <a:gd name="T5" fmla="*/ 17 h 37"/>
                  <a:gd name="T6" fmla="*/ 58 w 114"/>
                  <a:gd name="T7" fmla="*/ 17 h 37"/>
                  <a:gd name="T8" fmla="*/ 61 w 114"/>
                  <a:gd name="T9" fmla="*/ 14 h 37"/>
                  <a:gd name="T10" fmla="*/ 67 w 114"/>
                  <a:gd name="T11" fmla="*/ 12 h 37"/>
                  <a:gd name="T12" fmla="*/ 70 w 114"/>
                  <a:gd name="T13" fmla="*/ 9 h 37"/>
                  <a:gd name="T14" fmla="*/ 71 w 114"/>
                  <a:gd name="T15" fmla="*/ 9 h 37"/>
                  <a:gd name="T16" fmla="*/ 71 w 114"/>
                  <a:gd name="T17" fmla="*/ 6 h 37"/>
                  <a:gd name="T18" fmla="*/ 70 w 114"/>
                  <a:gd name="T19" fmla="*/ 6 h 37"/>
                  <a:gd name="T20" fmla="*/ 67 w 114"/>
                  <a:gd name="T21" fmla="*/ 3 h 37"/>
                  <a:gd name="T22" fmla="*/ 61 w 114"/>
                  <a:gd name="T23" fmla="*/ 3 h 37"/>
                  <a:gd name="T24" fmla="*/ 58 w 114"/>
                  <a:gd name="T25" fmla="*/ 0 h 37"/>
                  <a:gd name="T26" fmla="*/ 51 w 114"/>
                  <a:gd name="T27" fmla="*/ 0 h 37"/>
                  <a:gd name="T28" fmla="*/ 46 w 114"/>
                  <a:gd name="T29" fmla="*/ 0 h 37"/>
                  <a:gd name="T30" fmla="*/ 39 w 114"/>
                  <a:gd name="T31" fmla="*/ 0 h 37"/>
                  <a:gd name="T32" fmla="*/ 31 w 114"/>
                  <a:gd name="T33" fmla="*/ 0 h 37"/>
                  <a:gd name="T34" fmla="*/ 24 w 114"/>
                  <a:gd name="T35" fmla="*/ 0 h 37"/>
                  <a:gd name="T36" fmla="*/ 17 w 114"/>
                  <a:gd name="T37" fmla="*/ 0 h 37"/>
                  <a:gd name="T38" fmla="*/ 11 w 114"/>
                  <a:gd name="T39" fmla="*/ 0 h 37"/>
                  <a:gd name="T40" fmla="*/ 6 w 114"/>
                  <a:gd name="T41" fmla="*/ 3 h 37"/>
                  <a:gd name="T42" fmla="*/ 1 w 114"/>
                  <a:gd name="T43" fmla="*/ 3 h 37"/>
                  <a:gd name="T44" fmla="*/ 0 w 114"/>
                  <a:gd name="T45" fmla="*/ 6 h 37"/>
                  <a:gd name="T46" fmla="*/ 0 w 114"/>
                  <a:gd name="T47" fmla="*/ 6 h 37"/>
                  <a:gd name="T48" fmla="*/ 0 w 114"/>
                  <a:gd name="T49" fmla="*/ 9 h 37"/>
                  <a:gd name="T50" fmla="*/ 0 w 114"/>
                  <a:gd name="T51" fmla="*/ 9 h 37"/>
                  <a:gd name="T52" fmla="*/ 1 w 114"/>
                  <a:gd name="T53" fmla="*/ 12 h 37"/>
                  <a:gd name="T54" fmla="*/ 6 w 114"/>
                  <a:gd name="T55" fmla="*/ 14 h 37"/>
                  <a:gd name="T56" fmla="*/ 11 w 114"/>
                  <a:gd name="T57" fmla="*/ 17 h 37"/>
                  <a:gd name="T58" fmla="*/ 17 w 114"/>
                  <a:gd name="T59" fmla="*/ 17 h 37"/>
                  <a:gd name="T60" fmla="*/ 24 w 114"/>
                  <a:gd name="T61" fmla="*/ 20 h 37"/>
                  <a:gd name="T62" fmla="*/ 31 w 114"/>
                  <a:gd name="T63" fmla="*/ 20 h 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37"/>
                  <a:gd name="T98" fmla="*/ 114 w 114"/>
                  <a:gd name="T99" fmla="*/ 37 h 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37">
                    <a:moveTo>
                      <a:pt x="56" y="37"/>
                    </a:moveTo>
                    <a:lnTo>
                      <a:pt x="61" y="34"/>
                    </a:lnTo>
                    <a:lnTo>
                      <a:pt x="66" y="34"/>
                    </a:lnTo>
                    <a:lnTo>
                      <a:pt x="72" y="34"/>
                    </a:lnTo>
                    <a:lnTo>
                      <a:pt x="77" y="34"/>
                    </a:lnTo>
                    <a:lnTo>
                      <a:pt x="80" y="29"/>
                    </a:lnTo>
                    <a:lnTo>
                      <a:pt x="85" y="29"/>
                    </a:lnTo>
                    <a:lnTo>
                      <a:pt x="90" y="29"/>
                    </a:lnTo>
                    <a:lnTo>
                      <a:pt x="95" y="29"/>
                    </a:lnTo>
                    <a:lnTo>
                      <a:pt x="95" y="24"/>
                    </a:lnTo>
                    <a:lnTo>
                      <a:pt x="100" y="24"/>
                    </a:lnTo>
                    <a:lnTo>
                      <a:pt x="104" y="20"/>
                    </a:lnTo>
                    <a:lnTo>
                      <a:pt x="109" y="20"/>
                    </a:lnTo>
                    <a:lnTo>
                      <a:pt x="109" y="15"/>
                    </a:lnTo>
                    <a:lnTo>
                      <a:pt x="111" y="15"/>
                    </a:lnTo>
                    <a:lnTo>
                      <a:pt x="114" y="15"/>
                    </a:lnTo>
                    <a:lnTo>
                      <a:pt x="111" y="10"/>
                    </a:lnTo>
                    <a:lnTo>
                      <a:pt x="109" y="10"/>
                    </a:lnTo>
                    <a:lnTo>
                      <a:pt x="104" y="5"/>
                    </a:lnTo>
                    <a:lnTo>
                      <a:pt x="100" y="5"/>
                    </a:lnTo>
                    <a:lnTo>
                      <a:pt x="95" y="5"/>
                    </a:lnTo>
                    <a:lnTo>
                      <a:pt x="90" y="0"/>
                    </a:lnTo>
                    <a:lnTo>
                      <a:pt x="85" y="0"/>
                    </a:lnTo>
                    <a:lnTo>
                      <a:pt x="80" y="0"/>
                    </a:lnTo>
                    <a:lnTo>
                      <a:pt x="77" y="0"/>
                    </a:lnTo>
                    <a:lnTo>
                      <a:pt x="72" y="0"/>
                    </a:lnTo>
                    <a:lnTo>
                      <a:pt x="66" y="0"/>
                    </a:lnTo>
                    <a:lnTo>
                      <a:pt x="61" y="0"/>
                    </a:lnTo>
                    <a:lnTo>
                      <a:pt x="56" y="0"/>
                    </a:lnTo>
                    <a:lnTo>
                      <a:pt x="48" y="0"/>
                    </a:lnTo>
                    <a:lnTo>
                      <a:pt x="43" y="0"/>
                    </a:lnTo>
                    <a:lnTo>
                      <a:pt x="37" y="0"/>
                    </a:lnTo>
                    <a:lnTo>
                      <a:pt x="32" y="0"/>
                    </a:lnTo>
                    <a:lnTo>
                      <a:pt x="27" y="0"/>
                    </a:lnTo>
                    <a:lnTo>
                      <a:pt x="22" y="0"/>
                    </a:lnTo>
                    <a:lnTo>
                      <a:pt x="17" y="0"/>
                    </a:lnTo>
                    <a:lnTo>
                      <a:pt x="15" y="5"/>
                    </a:lnTo>
                    <a:lnTo>
                      <a:pt x="10" y="5"/>
                    </a:lnTo>
                    <a:lnTo>
                      <a:pt x="7" y="5"/>
                    </a:lnTo>
                    <a:lnTo>
                      <a:pt x="2" y="5"/>
                    </a:lnTo>
                    <a:lnTo>
                      <a:pt x="2" y="10"/>
                    </a:lnTo>
                    <a:lnTo>
                      <a:pt x="0" y="10"/>
                    </a:lnTo>
                    <a:lnTo>
                      <a:pt x="0" y="15"/>
                    </a:lnTo>
                    <a:lnTo>
                      <a:pt x="2" y="20"/>
                    </a:lnTo>
                    <a:lnTo>
                      <a:pt x="7" y="24"/>
                    </a:lnTo>
                    <a:lnTo>
                      <a:pt x="10" y="24"/>
                    </a:lnTo>
                    <a:lnTo>
                      <a:pt x="15" y="29"/>
                    </a:lnTo>
                    <a:lnTo>
                      <a:pt x="17" y="29"/>
                    </a:lnTo>
                    <a:lnTo>
                      <a:pt x="22" y="29"/>
                    </a:lnTo>
                    <a:lnTo>
                      <a:pt x="27" y="29"/>
                    </a:lnTo>
                    <a:lnTo>
                      <a:pt x="32" y="34"/>
                    </a:lnTo>
                    <a:lnTo>
                      <a:pt x="37" y="34"/>
                    </a:lnTo>
                    <a:lnTo>
                      <a:pt x="43" y="34"/>
                    </a:lnTo>
                    <a:lnTo>
                      <a:pt x="48" y="34"/>
                    </a:lnTo>
                    <a:lnTo>
                      <a:pt x="5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1" name="Freeform 99"/>
              <p:cNvSpPr>
                <a:spLocks/>
              </p:cNvSpPr>
              <p:nvPr/>
            </p:nvSpPr>
            <p:spPr bwMode="auto">
              <a:xfrm>
                <a:off x="646" y="1159"/>
                <a:ext cx="103" cy="21"/>
              </a:xfrm>
              <a:custGeom>
                <a:avLst/>
                <a:gdLst>
                  <a:gd name="T0" fmla="*/ 52 w 160"/>
                  <a:gd name="T1" fmla="*/ 19 h 36"/>
                  <a:gd name="T2" fmla="*/ 62 w 160"/>
                  <a:gd name="T3" fmla="*/ 19 h 36"/>
                  <a:gd name="T4" fmla="*/ 72 w 160"/>
                  <a:gd name="T5" fmla="*/ 17 h 36"/>
                  <a:gd name="T6" fmla="*/ 80 w 160"/>
                  <a:gd name="T7" fmla="*/ 17 h 36"/>
                  <a:gd name="T8" fmla="*/ 88 w 160"/>
                  <a:gd name="T9" fmla="*/ 14 h 36"/>
                  <a:gd name="T10" fmla="*/ 94 w 160"/>
                  <a:gd name="T11" fmla="*/ 12 h 36"/>
                  <a:gd name="T12" fmla="*/ 97 w 160"/>
                  <a:gd name="T13" fmla="*/ 9 h 36"/>
                  <a:gd name="T14" fmla="*/ 100 w 160"/>
                  <a:gd name="T15" fmla="*/ 9 h 36"/>
                  <a:gd name="T16" fmla="*/ 100 w 160"/>
                  <a:gd name="T17" fmla="*/ 6 h 36"/>
                  <a:gd name="T18" fmla="*/ 97 w 160"/>
                  <a:gd name="T19" fmla="*/ 6 h 36"/>
                  <a:gd name="T20" fmla="*/ 94 w 160"/>
                  <a:gd name="T21" fmla="*/ 3 h 36"/>
                  <a:gd name="T22" fmla="*/ 88 w 160"/>
                  <a:gd name="T23" fmla="*/ 3 h 36"/>
                  <a:gd name="T24" fmla="*/ 80 w 160"/>
                  <a:gd name="T25" fmla="*/ 0 h 36"/>
                  <a:gd name="T26" fmla="*/ 72 w 160"/>
                  <a:gd name="T27" fmla="*/ 0 h 36"/>
                  <a:gd name="T28" fmla="*/ 62 w 160"/>
                  <a:gd name="T29" fmla="*/ 0 h 36"/>
                  <a:gd name="T30" fmla="*/ 52 w 160"/>
                  <a:gd name="T31" fmla="*/ 0 h 36"/>
                  <a:gd name="T32" fmla="*/ 42 w 160"/>
                  <a:gd name="T33" fmla="*/ 0 h 36"/>
                  <a:gd name="T34" fmla="*/ 33 w 160"/>
                  <a:gd name="T35" fmla="*/ 0 h 36"/>
                  <a:gd name="T36" fmla="*/ 24 w 160"/>
                  <a:gd name="T37" fmla="*/ 0 h 36"/>
                  <a:gd name="T38" fmla="*/ 17 w 160"/>
                  <a:gd name="T39" fmla="*/ 0 h 36"/>
                  <a:gd name="T40" fmla="*/ 11 w 160"/>
                  <a:gd name="T41" fmla="*/ 3 h 36"/>
                  <a:gd name="T42" fmla="*/ 4 w 160"/>
                  <a:gd name="T43" fmla="*/ 3 h 36"/>
                  <a:gd name="T44" fmla="*/ 0 w 160"/>
                  <a:gd name="T45" fmla="*/ 6 h 36"/>
                  <a:gd name="T46" fmla="*/ 0 w 160"/>
                  <a:gd name="T47" fmla="*/ 6 h 36"/>
                  <a:gd name="T48" fmla="*/ 0 w 160"/>
                  <a:gd name="T49" fmla="*/ 9 h 36"/>
                  <a:gd name="T50" fmla="*/ 0 w 160"/>
                  <a:gd name="T51" fmla="*/ 9 h 36"/>
                  <a:gd name="T52" fmla="*/ 4 w 160"/>
                  <a:gd name="T53" fmla="*/ 12 h 36"/>
                  <a:gd name="T54" fmla="*/ 11 w 160"/>
                  <a:gd name="T55" fmla="*/ 14 h 36"/>
                  <a:gd name="T56" fmla="*/ 17 w 160"/>
                  <a:gd name="T57" fmla="*/ 17 h 36"/>
                  <a:gd name="T58" fmla="*/ 24 w 160"/>
                  <a:gd name="T59" fmla="*/ 17 h 36"/>
                  <a:gd name="T60" fmla="*/ 33 w 160"/>
                  <a:gd name="T61" fmla="*/ 19 h 36"/>
                  <a:gd name="T62" fmla="*/ 42 w 160"/>
                  <a:gd name="T63" fmla="*/ 19 h 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0"/>
                  <a:gd name="T97" fmla="*/ 0 h 36"/>
                  <a:gd name="T98" fmla="*/ 160 w 160"/>
                  <a:gd name="T99" fmla="*/ 36 h 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0" h="36">
                    <a:moveTo>
                      <a:pt x="76" y="36"/>
                    </a:moveTo>
                    <a:lnTo>
                      <a:pt x="81" y="33"/>
                    </a:lnTo>
                    <a:lnTo>
                      <a:pt x="92" y="33"/>
                    </a:lnTo>
                    <a:lnTo>
                      <a:pt x="97" y="33"/>
                    </a:lnTo>
                    <a:lnTo>
                      <a:pt x="107" y="33"/>
                    </a:lnTo>
                    <a:lnTo>
                      <a:pt x="112" y="29"/>
                    </a:lnTo>
                    <a:lnTo>
                      <a:pt x="119" y="29"/>
                    </a:lnTo>
                    <a:lnTo>
                      <a:pt x="124" y="29"/>
                    </a:lnTo>
                    <a:lnTo>
                      <a:pt x="134" y="29"/>
                    </a:lnTo>
                    <a:lnTo>
                      <a:pt x="137" y="24"/>
                    </a:lnTo>
                    <a:lnTo>
                      <a:pt x="143" y="24"/>
                    </a:lnTo>
                    <a:lnTo>
                      <a:pt x="146" y="21"/>
                    </a:lnTo>
                    <a:lnTo>
                      <a:pt x="151" y="21"/>
                    </a:lnTo>
                    <a:lnTo>
                      <a:pt x="151" y="16"/>
                    </a:lnTo>
                    <a:lnTo>
                      <a:pt x="156" y="16"/>
                    </a:lnTo>
                    <a:lnTo>
                      <a:pt x="160" y="16"/>
                    </a:lnTo>
                    <a:lnTo>
                      <a:pt x="156" y="11"/>
                    </a:lnTo>
                    <a:lnTo>
                      <a:pt x="151" y="11"/>
                    </a:lnTo>
                    <a:lnTo>
                      <a:pt x="146" y="5"/>
                    </a:lnTo>
                    <a:lnTo>
                      <a:pt x="143" y="5"/>
                    </a:lnTo>
                    <a:lnTo>
                      <a:pt x="137" y="5"/>
                    </a:lnTo>
                    <a:lnTo>
                      <a:pt x="134" y="5"/>
                    </a:lnTo>
                    <a:lnTo>
                      <a:pt x="124" y="0"/>
                    </a:lnTo>
                    <a:lnTo>
                      <a:pt x="119" y="0"/>
                    </a:lnTo>
                    <a:lnTo>
                      <a:pt x="112" y="0"/>
                    </a:lnTo>
                    <a:lnTo>
                      <a:pt x="107" y="0"/>
                    </a:lnTo>
                    <a:lnTo>
                      <a:pt x="97" y="0"/>
                    </a:lnTo>
                    <a:lnTo>
                      <a:pt x="92" y="0"/>
                    </a:lnTo>
                    <a:lnTo>
                      <a:pt x="81" y="0"/>
                    </a:lnTo>
                    <a:lnTo>
                      <a:pt x="76" y="0"/>
                    </a:lnTo>
                    <a:lnTo>
                      <a:pt x="66" y="0"/>
                    </a:lnTo>
                    <a:lnTo>
                      <a:pt x="61" y="0"/>
                    </a:lnTo>
                    <a:lnTo>
                      <a:pt x="51" y="0"/>
                    </a:lnTo>
                    <a:lnTo>
                      <a:pt x="46" y="0"/>
                    </a:lnTo>
                    <a:lnTo>
                      <a:pt x="37" y="0"/>
                    </a:lnTo>
                    <a:lnTo>
                      <a:pt x="32" y="0"/>
                    </a:lnTo>
                    <a:lnTo>
                      <a:pt x="27" y="0"/>
                    </a:lnTo>
                    <a:lnTo>
                      <a:pt x="22" y="5"/>
                    </a:lnTo>
                    <a:lnTo>
                      <a:pt x="17" y="5"/>
                    </a:lnTo>
                    <a:lnTo>
                      <a:pt x="12" y="5"/>
                    </a:lnTo>
                    <a:lnTo>
                      <a:pt x="6" y="5"/>
                    </a:lnTo>
                    <a:lnTo>
                      <a:pt x="5" y="11"/>
                    </a:lnTo>
                    <a:lnTo>
                      <a:pt x="0" y="11"/>
                    </a:lnTo>
                    <a:lnTo>
                      <a:pt x="0" y="16"/>
                    </a:lnTo>
                    <a:lnTo>
                      <a:pt x="5" y="21"/>
                    </a:lnTo>
                    <a:lnTo>
                      <a:pt x="6" y="21"/>
                    </a:lnTo>
                    <a:lnTo>
                      <a:pt x="12" y="24"/>
                    </a:lnTo>
                    <a:lnTo>
                      <a:pt x="17" y="24"/>
                    </a:lnTo>
                    <a:lnTo>
                      <a:pt x="22" y="29"/>
                    </a:lnTo>
                    <a:lnTo>
                      <a:pt x="27" y="29"/>
                    </a:lnTo>
                    <a:lnTo>
                      <a:pt x="32" y="29"/>
                    </a:lnTo>
                    <a:lnTo>
                      <a:pt x="37" y="29"/>
                    </a:lnTo>
                    <a:lnTo>
                      <a:pt x="46" y="33"/>
                    </a:lnTo>
                    <a:lnTo>
                      <a:pt x="51" y="33"/>
                    </a:lnTo>
                    <a:lnTo>
                      <a:pt x="61" y="33"/>
                    </a:lnTo>
                    <a:lnTo>
                      <a:pt x="66" y="33"/>
                    </a:lnTo>
                    <a:lnTo>
                      <a:pt x="76"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2" name="Freeform 100"/>
              <p:cNvSpPr>
                <a:spLocks/>
              </p:cNvSpPr>
              <p:nvPr/>
            </p:nvSpPr>
            <p:spPr bwMode="auto">
              <a:xfrm>
                <a:off x="659" y="1150"/>
                <a:ext cx="73" cy="17"/>
              </a:xfrm>
              <a:custGeom>
                <a:avLst/>
                <a:gdLst>
                  <a:gd name="T0" fmla="*/ 39 w 114"/>
                  <a:gd name="T1" fmla="*/ 15 h 31"/>
                  <a:gd name="T2" fmla="*/ 46 w 114"/>
                  <a:gd name="T3" fmla="*/ 15 h 31"/>
                  <a:gd name="T4" fmla="*/ 51 w 114"/>
                  <a:gd name="T5" fmla="*/ 14 h 31"/>
                  <a:gd name="T6" fmla="*/ 58 w 114"/>
                  <a:gd name="T7" fmla="*/ 14 h 31"/>
                  <a:gd name="T8" fmla="*/ 61 w 114"/>
                  <a:gd name="T9" fmla="*/ 11 h 31"/>
                  <a:gd name="T10" fmla="*/ 67 w 114"/>
                  <a:gd name="T11" fmla="*/ 11 h 31"/>
                  <a:gd name="T12" fmla="*/ 70 w 114"/>
                  <a:gd name="T13" fmla="*/ 8 h 31"/>
                  <a:gd name="T14" fmla="*/ 71 w 114"/>
                  <a:gd name="T15" fmla="*/ 8 h 31"/>
                  <a:gd name="T16" fmla="*/ 71 w 114"/>
                  <a:gd name="T17" fmla="*/ 5 h 31"/>
                  <a:gd name="T18" fmla="*/ 70 w 114"/>
                  <a:gd name="T19" fmla="*/ 5 h 31"/>
                  <a:gd name="T20" fmla="*/ 67 w 114"/>
                  <a:gd name="T21" fmla="*/ 3 h 31"/>
                  <a:gd name="T22" fmla="*/ 61 w 114"/>
                  <a:gd name="T23" fmla="*/ 3 h 31"/>
                  <a:gd name="T24" fmla="*/ 58 w 114"/>
                  <a:gd name="T25" fmla="*/ 0 h 31"/>
                  <a:gd name="T26" fmla="*/ 51 w 114"/>
                  <a:gd name="T27" fmla="*/ 0 h 31"/>
                  <a:gd name="T28" fmla="*/ 46 w 114"/>
                  <a:gd name="T29" fmla="*/ 0 h 31"/>
                  <a:gd name="T30" fmla="*/ 39 w 114"/>
                  <a:gd name="T31" fmla="*/ 0 h 31"/>
                  <a:gd name="T32" fmla="*/ 31 w 114"/>
                  <a:gd name="T33" fmla="*/ 0 h 31"/>
                  <a:gd name="T34" fmla="*/ 24 w 114"/>
                  <a:gd name="T35" fmla="*/ 0 h 31"/>
                  <a:gd name="T36" fmla="*/ 17 w 114"/>
                  <a:gd name="T37" fmla="*/ 0 h 31"/>
                  <a:gd name="T38" fmla="*/ 11 w 114"/>
                  <a:gd name="T39" fmla="*/ 0 h 31"/>
                  <a:gd name="T40" fmla="*/ 6 w 114"/>
                  <a:gd name="T41" fmla="*/ 3 h 31"/>
                  <a:gd name="T42" fmla="*/ 1 w 114"/>
                  <a:gd name="T43" fmla="*/ 3 h 31"/>
                  <a:gd name="T44" fmla="*/ 0 w 114"/>
                  <a:gd name="T45" fmla="*/ 5 h 31"/>
                  <a:gd name="T46" fmla="*/ 0 w 114"/>
                  <a:gd name="T47" fmla="*/ 5 h 31"/>
                  <a:gd name="T48" fmla="*/ 0 w 114"/>
                  <a:gd name="T49" fmla="*/ 8 h 31"/>
                  <a:gd name="T50" fmla="*/ 0 w 114"/>
                  <a:gd name="T51" fmla="*/ 8 h 31"/>
                  <a:gd name="T52" fmla="*/ 1 w 114"/>
                  <a:gd name="T53" fmla="*/ 11 h 31"/>
                  <a:gd name="T54" fmla="*/ 6 w 114"/>
                  <a:gd name="T55" fmla="*/ 11 h 31"/>
                  <a:gd name="T56" fmla="*/ 11 w 114"/>
                  <a:gd name="T57" fmla="*/ 14 h 31"/>
                  <a:gd name="T58" fmla="*/ 17 w 114"/>
                  <a:gd name="T59" fmla="*/ 14 h 31"/>
                  <a:gd name="T60" fmla="*/ 24 w 114"/>
                  <a:gd name="T61" fmla="*/ 15 h 31"/>
                  <a:gd name="T62" fmla="*/ 31 w 114"/>
                  <a:gd name="T63" fmla="*/ 15 h 3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31"/>
                  <a:gd name="T98" fmla="*/ 114 w 114"/>
                  <a:gd name="T99" fmla="*/ 31 h 3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31">
                    <a:moveTo>
                      <a:pt x="56" y="31"/>
                    </a:moveTo>
                    <a:lnTo>
                      <a:pt x="61" y="27"/>
                    </a:lnTo>
                    <a:lnTo>
                      <a:pt x="66" y="27"/>
                    </a:lnTo>
                    <a:lnTo>
                      <a:pt x="72" y="27"/>
                    </a:lnTo>
                    <a:lnTo>
                      <a:pt x="77" y="27"/>
                    </a:lnTo>
                    <a:lnTo>
                      <a:pt x="80" y="26"/>
                    </a:lnTo>
                    <a:lnTo>
                      <a:pt x="85" y="26"/>
                    </a:lnTo>
                    <a:lnTo>
                      <a:pt x="90" y="26"/>
                    </a:lnTo>
                    <a:lnTo>
                      <a:pt x="95" y="26"/>
                    </a:lnTo>
                    <a:lnTo>
                      <a:pt x="95" y="20"/>
                    </a:lnTo>
                    <a:lnTo>
                      <a:pt x="100" y="20"/>
                    </a:lnTo>
                    <a:lnTo>
                      <a:pt x="104" y="20"/>
                    </a:lnTo>
                    <a:lnTo>
                      <a:pt x="109" y="20"/>
                    </a:lnTo>
                    <a:lnTo>
                      <a:pt x="109" y="15"/>
                    </a:lnTo>
                    <a:lnTo>
                      <a:pt x="111" y="15"/>
                    </a:lnTo>
                    <a:lnTo>
                      <a:pt x="114" y="15"/>
                    </a:lnTo>
                    <a:lnTo>
                      <a:pt x="111" y="10"/>
                    </a:lnTo>
                    <a:lnTo>
                      <a:pt x="109" y="10"/>
                    </a:lnTo>
                    <a:lnTo>
                      <a:pt x="104" y="5"/>
                    </a:lnTo>
                    <a:lnTo>
                      <a:pt x="100" y="5"/>
                    </a:lnTo>
                    <a:lnTo>
                      <a:pt x="95" y="5"/>
                    </a:lnTo>
                    <a:lnTo>
                      <a:pt x="90" y="0"/>
                    </a:lnTo>
                    <a:lnTo>
                      <a:pt x="85" y="0"/>
                    </a:lnTo>
                    <a:lnTo>
                      <a:pt x="80" y="0"/>
                    </a:lnTo>
                    <a:lnTo>
                      <a:pt x="77" y="0"/>
                    </a:lnTo>
                    <a:lnTo>
                      <a:pt x="72" y="0"/>
                    </a:lnTo>
                    <a:lnTo>
                      <a:pt x="66" y="0"/>
                    </a:lnTo>
                    <a:lnTo>
                      <a:pt x="61" y="0"/>
                    </a:lnTo>
                    <a:lnTo>
                      <a:pt x="56" y="0"/>
                    </a:lnTo>
                    <a:lnTo>
                      <a:pt x="48" y="0"/>
                    </a:lnTo>
                    <a:lnTo>
                      <a:pt x="43" y="0"/>
                    </a:lnTo>
                    <a:lnTo>
                      <a:pt x="37" y="0"/>
                    </a:lnTo>
                    <a:lnTo>
                      <a:pt x="32" y="0"/>
                    </a:lnTo>
                    <a:lnTo>
                      <a:pt x="27" y="0"/>
                    </a:lnTo>
                    <a:lnTo>
                      <a:pt x="22" y="0"/>
                    </a:lnTo>
                    <a:lnTo>
                      <a:pt x="17" y="0"/>
                    </a:lnTo>
                    <a:lnTo>
                      <a:pt x="15" y="5"/>
                    </a:lnTo>
                    <a:lnTo>
                      <a:pt x="10" y="5"/>
                    </a:lnTo>
                    <a:lnTo>
                      <a:pt x="7" y="5"/>
                    </a:lnTo>
                    <a:lnTo>
                      <a:pt x="2" y="5"/>
                    </a:lnTo>
                    <a:lnTo>
                      <a:pt x="2" y="10"/>
                    </a:lnTo>
                    <a:lnTo>
                      <a:pt x="0" y="10"/>
                    </a:lnTo>
                    <a:lnTo>
                      <a:pt x="0" y="15"/>
                    </a:lnTo>
                    <a:lnTo>
                      <a:pt x="2" y="20"/>
                    </a:lnTo>
                    <a:lnTo>
                      <a:pt x="7" y="20"/>
                    </a:lnTo>
                    <a:lnTo>
                      <a:pt x="10" y="20"/>
                    </a:lnTo>
                    <a:lnTo>
                      <a:pt x="15" y="26"/>
                    </a:lnTo>
                    <a:lnTo>
                      <a:pt x="17" y="26"/>
                    </a:lnTo>
                    <a:lnTo>
                      <a:pt x="22" y="26"/>
                    </a:lnTo>
                    <a:lnTo>
                      <a:pt x="27" y="26"/>
                    </a:lnTo>
                    <a:lnTo>
                      <a:pt x="32" y="27"/>
                    </a:lnTo>
                    <a:lnTo>
                      <a:pt x="37" y="27"/>
                    </a:lnTo>
                    <a:lnTo>
                      <a:pt x="43" y="27"/>
                    </a:lnTo>
                    <a:lnTo>
                      <a:pt x="48" y="27"/>
                    </a:lnTo>
                    <a:lnTo>
                      <a:pt x="56"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3" name="Freeform 101"/>
              <p:cNvSpPr>
                <a:spLocks/>
              </p:cNvSpPr>
              <p:nvPr/>
            </p:nvSpPr>
            <p:spPr bwMode="auto">
              <a:xfrm>
                <a:off x="682" y="1128"/>
                <a:ext cx="26" cy="25"/>
              </a:xfrm>
              <a:custGeom>
                <a:avLst/>
                <a:gdLst>
                  <a:gd name="T0" fmla="*/ 13 w 41"/>
                  <a:gd name="T1" fmla="*/ 23 h 41"/>
                  <a:gd name="T2" fmla="*/ 13 w 41"/>
                  <a:gd name="T3" fmla="*/ 23 h 41"/>
                  <a:gd name="T4" fmla="*/ 16 w 41"/>
                  <a:gd name="T5" fmla="*/ 21 h 41"/>
                  <a:gd name="T6" fmla="*/ 18 w 41"/>
                  <a:gd name="T7" fmla="*/ 21 h 41"/>
                  <a:gd name="T8" fmla="*/ 22 w 41"/>
                  <a:gd name="T9" fmla="*/ 18 h 41"/>
                  <a:gd name="T10" fmla="*/ 22 w 41"/>
                  <a:gd name="T11" fmla="*/ 16 h 41"/>
                  <a:gd name="T12" fmla="*/ 23 w 41"/>
                  <a:gd name="T13" fmla="*/ 13 h 41"/>
                  <a:gd name="T14" fmla="*/ 23 w 41"/>
                  <a:gd name="T15" fmla="*/ 13 h 41"/>
                  <a:gd name="T16" fmla="*/ 23 w 41"/>
                  <a:gd name="T17" fmla="*/ 10 h 41"/>
                  <a:gd name="T18" fmla="*/ 23 w 41"/>
                  <a:gd name="T19" fmla="*/ 7 h 41"/>
                  <a:gd name="T20" fmla="*/ 22 w 41"/>
                  <a:gd name="T21" fmla="*/ 3 h 41"/>
                  <a:gd name="T22" fmla="*/ 22 w 41"/>
                  <a:gd name="T23" fmla="*/ 3 h 41"/>
                  <a:gd name="T24" fmla="*/ 18 w 41"/>
                  <a:gd name="T25" fmla="*/ 0 h 41"/>
                  <a:gd name="T26" fmla="*/ 16 w 41"/>
                  <a:gd name="T27" fmla="*/ 0 h 41"/>
                  <a:gd name="T28" fmla="*/ 13 w 41"/>
                  <a:gd name="T29" fmla="*/ 0 h 41"/>
                  <a:gd name="T30" fmla="*/ 13 w 41"/>
                  <a:gd name="T31" fmla="*/ 0 h 41"/>
                  <a:gd name="T32" fmla="*/ 10 w 41"/>
                  <a:gd name="T33" fmla="*/ 0 h 41"/>
                  <a:gd name="T34" fmla="*/ 6 w 41"/>
                  <a:gd name="T35" fmla="*/ 0 h 41"/>
                  <a:gd name="T36" fmla="*/ 3 w 41"/>
                  <a:gd name="T37" fmla="*/ 0 h 41"/>
                  <a:gd name="T38" fmla="*/ 3 w 41"/>
                  <a:gd name="T39" fmla="*/ 0 h 41"/>
                  <a:gd name="T40" fmla="*/ 0 w 41"/>
                  <a:gd name="T41" fmla="*/ 3 h 41"/>
                  <a:gd name="T42" fmla="*/ 0 w 41"/>
                  <a:gd name="T43" fmla="*/ 3 h 41"/>
                  <a:gd name="T44" fmla="*/ 0 w 41"/>
                  <a:gd name="T45" fmla="*/ 7 h 41"/>
                  <a:gd name="T46" fmla="*/ 0 w 41"/>
                  <a:gd name="T47" fmla="*/ 10 h 41"/>
                  <a:gd name="T48" fmla="*/ 0 w 41"/>
                  <a:gd name="T49" fmla="*/ 13 h 41"/>
                  <a:gd name="T50" fmla="*/ 0 w 41"/>
                  <a:gd name="T51" fmla="*/ 13 h 41"/>
                  <a:gd name="T52" fmla="*/ 0 w 41"/>
                  <a:gd name="T53" fmla="*/ 16 h 41"/>
                  <a:gd name="T54" fmla="*/ 0 w 41"/>
                  <a:gd name="T55" fmla="*/ 18 h 41"/>
                  <a:gd name="T56" fmla="*/ 3 w 41"/>
                  <a:gd name="T57" fmla="*/ 21 h 41"/>
                  <a:gd name="T58" fmla="*/ 3 w 41"/>
                  <a:gd name="T59" fmla="*/ 21 h 41"/>
                  <a:gd name="T60" fmla="*/ 6 w 41"/>
                  <a:gd name="T61" fmla="*/ 23 h 41"/>
                  <a:gd name="T62" fmla="*/ 10 w 41"/>
                  <a:gd name="T63" fmla="*/ 23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41"/>
                  <a:gd name="T98" fmla="*/ 41 w 41"/>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41">
                    <a:moveTo>
                      <a:pt x="20" y="41"/>
                    </a:moveTo>
                    <a:lnTo>
                      <a:pt x="20" y="38"/>
                    </a:lnTo>
                    <a:lnTo>
                      <a:pt x="25" y="38"/>
                    </a:lnTo>
                    <a:lnTo>
                      <a:pt x="25" y="34"/>
                    </a:lnTo>
                    <a:lnTo>
                      <a:pt x="29" y="34"/>
                    </a:lnTo>
                    <a:lnTo>
                      <a:pt x="34" y="34"/>
                    </a:lnTo>
                    <a:lnTo>
                      <a:pt x="34" y="29"/>
                    </a:lnTo>
                    <a:lnTo>
                      <a:pt x="34" y="26"/>
                    </a:lnTo>
                    <a:lnTo>
                      <a:pt x="37" y="26"/>
                    </a:lnTo>
                    <a:lnTo>
                      <a:pt x="37" y="21"/>
                    </a:lnTo>
                    <a:lnTo>
                      <a:pt x="41" y="21"/>
                    </a:lnTo>
                    <a:lnTo>
                      <a:pt x="37" y="16"/>
                    </a:lnTo>
                    <a:lnTo>
                      <a:pt x="37" y="11"/>
                    </a:lnTo>
                    <a:lnTo>
                      <a:pt x="34" y="5"/>
                    </a:lnTo>
                    <a:lnTo>
                      <a:pt x="29" y="0"/>
                    </a:lnTo>
                    <a:lnTo>
                      <a:pt x="25" y="0"/>
                    </a:lnTo>
                    <a:lnTo>
                      <a:pt x="20" y="0"/>
                    </a:lnTo>
                    <a:lnTo>
                      <a:pt x="15" y="0"/>
                    </a:lnTo>
                    <a:lnTo>
                      <a:pt x="10" y="0"/>
                    </a:lnTo>
                    <a:lnTo>
                      <a:pt x="5" y="0"/>
                    </a:lnTo>
                    <a:lnTo>
                      <a:pt x="5" y="5"/>
                    </a:lnTo>
                    <a:lnTo>
                      <a:pt x="0" y="5"/>
                    </a:lnTo>
                    <a:lnTo>
                      <a:pt x="0" y="11"/>
                    </a:lnTo>
                    <a:lnTo>
                      <a:pt x="0" y="16"/>
                    </a:lnTo>
                    <a:lnTo>
                      <a:pt x="0" y="21"/>
                    </a:lnTo>
                    <a:lnTo>
                      <a:pt x="0" y="26"/>
                    </a:lnTo>
                    <a:lnTo>
                      <a:pt x="0" y="29"/>
                    </a:lnTo>
                    <a:lnTo>
                      <a:pt x="5" y="34"/>
                    </a:lnTo>
                    <a:lnTo>
                      <a:pt x="10" y="38"/>
                    </a:lnTo>
                    <a:lnTo>
                      <a:pt x="15" y="38"/>
                    </a:lnTo>
                    <a:lnTo>
                      <a:pt x="2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4" name="Freeform 102"/>
              <p:cNvSpPr>
                <a:spLocks/>
              </p:cNvSpPr>
              <p:nvPr/>
            </p:nvSpPr>
            <p:spPr bwMode="auto">
              <a:xfrm>
                <a:off x="682" y="1113"/>
                <a:ext cx="26" cy="7"/>
              </a:xfrm>
              <a:custGeom>
                <a:avLst/>
                <a:gdLst>
                  <a:gd name="T0" fmla="*/ 13 w 41"/>
                  <a:gd name="T1" fmla="*/ 6 h 12"/>
                  <a:gd name="T2" fmla="*/ 14 w 41"/>
                  <a:gd name="T3" fmla="*/ 6 h 12"/>
                  <a:gd name="T4" fmla="*/ 17 w 41"/>
                  <a:gd name="T5" fmla="*/ 6 h 12"/>
                  <a:gd name="T6" fmla="*/ 19 w 41"/>
                  <a:gd name="T7" fmla="*/ 6 h 12"/>
                  <a:gd name="T8" fmla="*/ 23 w 41"/>
                  <a:gd name="T9" fmla="*/ 4 h 12"/>
                  <a:gd name="T10" fmla="*/ 23 w 41"/>
                  <a:gd name="T11" fmla="*/ 4 h 12"/>
                  <a:gd name="T12" fmla="*/ 23 w 41"/>
                  <a:gd name="T13" fmla="*/ 4 h 12"/>
                  <a:gd name="T14" fmla="*/ 23 w 41"/>
                  <a:gd name="T15" fmla="*/ 4 h 12"/>
                  <a:gd name="T16" fmla="*/ 23 w 41"/>
                  <a:gd name="T17" fmla="*/ 2 h 12"/>
                  <a:gd name="T18" fmla="*/ 23 w 41"/>
                  <a:gd name="T19" fmla="*/ 2 h 12"/>
                  <a:gd name="T20" fmla="*/ 23 w 41"/>
                  <a:gd name="T21" fmla="*/ 2 h 12"/>
                  <a:gd name="T22" fmla="*/ 23 w 41"/>
                  <a:gd name="T23" fmla="*/ 2 h 12"/>
                  <a:gd name="T24" fmla="*/ 19 w 41"/>
                  <a:gd name="T25" fmla="*/ 0 h 12"/>
                  <a:gd name="T26" fmla="*/ 17 w 41"/>
                  <a:gd name="T27" fmla="*/ 0 h 12"/>
                  <a:gd name="T28" fmla="*/ 14 w 41"/>
                  <a:gd name="T29" fmla="*/ 0 h 12"/>
                  <a:gd name="T30" fmla="*/ 13 w 41"/>
                  <a:gd name="T31" fmla="*/ 0 h 12"/>
                  <a:gd name="T32" fmla="*/ 10 w 41"/>
                  <a:gd name="T33" fmla="*/ 0 h 12"/>
                  <a:gd name="T34" fmla="*/ 6 w 41"/>
                  <a:gd name="T35" fmla="*/ 0 h 12"/>
                  <a:gd name="T36" fmla="*/ 3 w 41"/>
                  <a:gd name="T37" fmla="*/ 0 h 12"/>
                  <a:gd name="T38" fmla="*/ 3 w 41"/>
                  <a:gd name="T39" fmla="*/ 0 h 12"/>
                  <a:gd name="T40" fmla="*/ 0 w 41"/>
                  <a:gd name="T41" fmla="*/ 2 h 12"/>
                  <a:gd name="T42" fmla="*/ 0 w 41"/>
                  <a:gd name="T43" fmla="*/ 2 h 12"/>
                  <a:gd name="T44" fmla="*/ 0 w 41"/>
                  <a:gd name="T45" fmla="*/ 2 h 12"/>
                  <a:gd name="T46" fmla="*/ 0 w 41"/>
                  <a:gd name="T47" fmla="*/ 2 h 12"/>
                  <a:gd name="T48" fmla="*/ 0 w 41"/>
                  <a:gd name="T49" fmla="*/ 4 h 12"/>
                  <a:gd name="T50" fmla="*/ 0 w 41"/>
                  <a:gd name="T51" fmla="*/ 4 h 12"/>
                  <a:gd name="T52" fmla="*/ 0 w 41"/>
                  <a:gd name="T53" fmla="*/ 4 h 12"/>
                  <a:gd name="T54" fmla="*/ 0 w 41"/>
                  <a:gd name="T55" fmla="*/ 4 h 12"/>
                  <a:gd name="T56" fmla="*/ 3 w 41"/>
                  <a:gd name="T57" fmla="*/ 6 h 12"/>
                  <a:gd name="T58" fmla="*/ 3 w 41"/>
                  <a:gd name="T59" fmla="*/ 6 h 12"/>
                  <a:gd name="T60" fmla="*/ 6 w 41"/>
                  <a:gd name="T61" fmla="*/ 6 h 12"/>
                  <a:gd name="T62" fmla="*/ 10 w 41"/>
                  <a:gd name="T63" fmla="*/ 6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12"/>
                  <a:gd name="T98" fmla="*/ 41 w 41"/>
                  <a:gd name="T99" fmla="*/ 12 h 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12">
                    <a:moveTo>
                      <a:pt x="20" y="12"/>
                    </a:moveTo>
                    <a:lnTo>
                      <a:pt x="20" y="10"/>
                    </a:lnTo>
                    <a:lnTo>
                      <a:pt x="22" y="10"/>
                    </a:lnTo>
                    <a:lnTo>
                      <a:pt x="27" y="10"/>
                    </a:lnTo>
                    <a:lnTo>
                      <a:pt x="30" y="10"/>
                    </a:lnTo>
                    <a:lnTo>
                      <a:pt x="36" y="10"/>
                    </a:lnTo>
                    <a:lnTo>
                      <a:pt x="36" y="7"/>
                    </a:lnTo>
                    <a:lnTo>
                      <a:pt x="37" y="7"/>
                    </a:lnTo>
                    <a:lnTo>
                      <a:pt x="41" y="7"/>
                    </a:lnTo>
                    <a:lnTo>
                      <a:pt x="37" y="4"/>
                    </a:lnTo>
                    <a:lnTo>
                      <a:pt x="36" y="4"/>
                    </a:lnTo>
                    <a:lnTo>
                      <a:pt x="30" y="0"/>
                    </a:lnTo>
                    <a:lnTo>
                      <a:pt x="27" y="0"/>
                    </a:lnTo>
                    <a:lnTo>
                      <a:pt x="22" y="0"/>
                    </a:lnTo>
                    <a:lnTo>
                      <a:pt x="20" y="0"/>
                    </a:lnTo>
                    <a:lnTo>
                      <a:pt x="15" y="0"/>
                    </a:lnTo>
                    <a:lnTo>
                      <a:pt x="10" y="0"/>
                    </a:lnTo>
                    <a:lnTo>
                      <a:pt x="5" y="0"/>
                    </a:lnTo>
                    <a:lnTo>
                      <a:pt x="5" y="4"/>
                    </a:lnTo>
                    <a:lnTo>
                      <a:pt x="0" y="4"/>
                    </a:lnTo>
                    <a:lnTo>
                      <a:pt x="0" y="7"/>
                    </a:lnTo>
                    <a:lnTo>
                      <a:pt x="5" y="10"/>
                    </a:lnTo>
                    <a:lnTo>
                      <a:pt x="10" y="10"/>
                    </a:lnTo>
                    <a:lnTo>
                      <a:pt x="15" y="10"/>
                    </a:lnTo>
                    <a:lnTo>
                      <a:pt x="2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5" name="Freeform 103"/>
              <p:cNvSpPr>
                <a:spLocks/>
              </p:cNvSpPr>
              <p:nvPr/>
            </p:nvSpPr>
            <p:spPr bwMode="auto">
              <a:xfrm>
                <a:off x="682" y="1104"/>
                <a:ext cx="26" cy="6"/>
              </a:xfrm>
              <a:custGeom>
                <a:avLst/>
                <a:gdLst>
                  <a:gd name="T0" fmla="*/ 13 w 41"/>
                  <a:gd name="T1" fmla="*/ 5 h 10"/>
                  <a:gd name="T2" fmla="*/ 14 w 41"/>
                  <a:gd name="T3" fmla="*/ 5 h 10"/>
                  <a:gd name="T4" fmla="*/ 17 w 41"/>
                  <a:gd name="T5" fmla="*/ 5 h 10"/>
                  <a:gd name="T6" fmla="*/ 19 w 41"/>
                  <a:gd name="T7" fmla="*/ 5 h 10"/>
                  <a:gd name="T8" fmla="*/ 23 w 41"/>
                  <a:gd name="T9" fmla="*/ 3 h 10"/>
                  <a:gd name="T10" fmla="*/ 23 w 41"/>
                  <a:gd name="T11" fmla="*/ 3 h 10"/>
                  <a:gd name="T12" fmla="*/ 23 w 41"/>
                  <a:gd name="T13" fmla="*/ 3 h 10"/>
                  <a:gd name="T14" fmla="*/ 23 w 41"/>
                  <a:gd name="T15" fmla="*/ 3 h 10"/>
                  <a:gd name="T16" fmla="*/ 23 w 41"/>
                  <a:gd name="T17" fmla="*/ 1 h 10"/>
                  <a:gd name="T18" fmla="*/ 23 w 41"/>
                  <a:gd name="T19" fmla="*/ 1 h 10"/>
                  <a:gd name="T20" fmla="*/ 23 w 41"/>
                  <a:gd name="T21" fmla="*/ 1 h 10"/>
                  <a:gd name="T22" fmla="*/ 23 w 41"/>
                  <a:gd name="T23" fmla="*/ 1 h 10"/>
                  <a:gd name="T24" fmla="*/ 19 w 41"/>
                  <a:gd name="T25" fmla="*/ 0 h 10"/>
                  <a:gd name="T26" fmla="*/ 17 w 41"/>
                  <a:gd name="T27" fmla="*/ 0 h 10"/>
                  <a:gd name="T28" fmla="*/ 14 w 41"/>
                  <a:gd name="T29" fmla="*/ 0 h 10"/>
                  <a:gd name="T30" fmla="*/ 13 w 41"/>
                  <a:gd name="T31" fmla="*/ 0 h 10"/>
                  <a:gd name="T32" fmla="*/ 10 w 41"/>
                  <a:gd name="T33" fmla="*/ 0 h 10"/>
                  <a:gd name="T34" fmla="*/ 6 w 41"/>
                  <a:gd name="T35" fmla="*/ 0 h 10"/>
                  <a:gd name="T36" fmla="*/ 3 w 41"/>
                  <a:gd name="T37" fmla="*/ 0 h 10"/>
                  <a:gd name="T38" fmla="*/ 3 w 41"/>
                  <a:gd name="T39" fmla="*/ 0 h 10"/>
                  <a:gd name="T40" fmla="*/ 0 w 41"/>
                  <a:gd name="T41" fmla="*/ 1 h 10"/>
                  <a:gd name="T42" fmla="*/ 0 w 41"/>
                  <a:gd name="T43" fmla="*/ 1 h 10"/>
                  <a:gd name="T44" fmla="*/ 0 w 41"/>
                  <a:gd name="T45" fmla="*/ 1 h 10"/>
                  <a:gd name="T46" fmla="*/ 0 w 41"/>
                  <a:gd name="T47" fmla="*/ 1 h 10"/>
                  <a:gd name="T48" fmla="*/ 0 w 41"/>
                  <a:gd name="T49" fmla="*/ 3 h 10"/>
                  <a:gd name="T50" fmla="*/ 0 w 41"/>
                  <a:gd name="T51" fmla="*/ 3 h 10"/>
                  <a:gd name="T52" fmla="*/ 0 w 41"/>
                  <a:gd name="T53" fmla="*/ 3 h 10"/>
                  <a:gd name="T54" fmla="*/ 0 w 41"/>
                  <a:gd name="T55" fmla="*/ 3 h 10"/>
                  <a:gd name="T56" fmla="*/ 3 w 41"/>
                  <a:gd name="T57" fmla="*/ 5 h 10"/>
                  <a:gd name="T58" fmla="*/ 3 w 41"/>
                  <a:gd name="T59" fmla="*/ 5 h 10"/>
                  <a:gd name="T60" fmla="*/ 6 w 41"/>
                  <a:gd name="T61" fmla="*/ 5 h 10"/>
                  <a:gd name="T62" fmla="*/ 10 w 41"/>
                  <a:gd name="T63" fmla="*/ 5 h 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10"/>
                  <a:gd name="T98" fmla="*/ 41 w 41"/>
                  <a:gd name="T99" fmla="*/ 10 h 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10">
                    <a:moveTo>
                      <a:pt x="20" y="10"/>
                    </a:moveTo>
                    <a:lnTo>
                      <a:pt x="20" y="8"/>
                    </a:lnTo>
                    <a:lnTo>
                      <a:pt x="22" y="8"/>
                    </a:lnTo>
                    <a:lnTo>
                      <a:pt x="27" y="8"/>
                    </a:lnTo>
                    <a:lnTo>
                      <a:pt x="30" y="8"/>
                    </a:lnTo>
                    <a:lnTo>
                      <a:pt x="36" y="8"/>
                    </a:lnTo>
                    <a:lnTo>
                      <a:pt x="36" y="5"/>
                    </a:lnTo>
                    <a:lnTo>
                      <a:pt x="37" y="5"/>
                    </a:lnTo>
                    <a:lnTo>
                      <a:pt x="41" y="5"/>
                    </a:lnTo>
                    <a:lnTo>
                      <a:pt x="37" y="1"/>
                    </a:lnTo>
                    <a:lnTo>
                      <a:pt x="36" y="1"/>
                    </a:lnTo>
                    <a:lnTo>
                      <a:pt x="30" y="0"/>
                    </a:lnTo>
                    <a:lnTo>
                      <a:pt x="27" y="0"/>
                    </a:lnTo>
                    <a:lnTo>
                      <a:pt x="22" y="0"/>
                    </a:lnTo>
                    <a:lnTo>
                      <a:pt x="20" y="0"/>
                    </a:lnTo>
                    <a:lnTo>
                      <a:pt x="15" y="0"/>
                    </a:lnTo>
                    <a:lnTo>
                      <a:pt x="10" y="0"/>
                    </a:lnTo>
                    <a:lnTo>
                      <a:pt x="5" y="0"/>
                    </a:lnTo>
                    <a:lnTo>
                      <a:pt x="5" y="1"/>
                    </a:lnTo>
                    <a:lnTo>
                      <a:pt x="0" y="1"/>
                    </a:lnTo>
                    <a:lnTo>
                      <a:pt x="0" y="5"/>
                    </a:lnTo>
                    <a:lnTo>
                      <a:pt x="5" y="8"/>
                    </a:lnTo>
                    <a:lnTo>
                      <a:pt x="10" y="8"/>
                    </a:lnTo>
                    <a:lnTo>
                      <a:pt x="15" y="8"/>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6" name="Freeform 104"/>
              <p:cNvSpPr>
                <a:spLocks/>
              </p:cNvSpPr>
              <p:nvPr/>
            </p:nvSpPr>
            <p:spPr bwMode="auto">
              <a:xfrm>
                <a:off x="682" y="1094"/>
                <a:ext cx="26" cy="6"/>
              </a:xfrm>
              <a:custGeom>
                <a:avLst/>
                <a:gdLst>
                  <a:gd name="T0" fmla="*/ 13 w 41"/>
                  <a:gd name="T1" fmla="*/ 5 h 11"/>
                  <a:gd name="T2" fmla="*/ 14 w 41"/>
                  <a:gd name="T3" fmla="*/ 5 h 11"/>
                  <a:gd name="T4" fmla="*/ 17 w 41"/>
                  <a:gd name="T5" fmla="*/ 5 h 11"/>
                  <a:gd name="T6" fmla="*/ 19 w 41"/>
                  <a:gd name="T7" fmla="*/ 5 h 11"/>
                  <a:gd name="T8" fmla="*/ 23 w 41"/>
                  <a:gd name="T9" fmla="*/ 3 h 11"/>
                  <a:gd name="T10" fmla="*/ 23 w 41"/>
                  <a:gd name="T11" fmla="*/ 3 h 11"/>
                  <a:gd name="T12" fmla="*/ 23 w 41"/>
                  <a:gd name="T13" fmla="*/ 3 h 11"/>
                  <a:gd name="T14" fmla="*/ 23 w 41"/>
                  <a:gd name="T15" fmla="*/ 3 h 11"/>
                  <a:gd name="T16" fmla="*/ 23 w 41"/>
                  <a:gd name="T17" fmla="*/ 1 h 11"/>
                  <a:gd name="T18" fmla="*/ 23 w 41"/>
                  <a:gd name="T19" fmla="*/ 1 h 11"/>
                  <a:gd name="T20" fmla="*/ 23 w 41"/>
                  <a:gd name="T21" fmla="*/ 1 h 11"/>
                  <a:gd name="T22" fmla="*/ 23 w 41"/>
                  <a:gd name="T23" fmla="*/ 1 h 11"/>
                  <a:gd name="T24" fmla="*/ 19 w 41"/>
                  <a:gd name="T25" fmla="*/ 0 h 11"/>
                  <a:gd name="T26" fmla="*/ 17 w 41"/>
                  <a:gd name="T27" fmla="*/ 0 h 11"/>
                  <a:gd name="T28" fmla="*/ 14 w 41"/>
                  <a:gd name="T29" fmla="*/ 0 h 11"/>
                  <a:gd name="T30" fmla="*/ 13 w 41"/>
                  <a:gd name="T31" fmla="*/ 0 h 11"/>
                  <a:gd name="T32" fmla="*/ 10 w 41"/>
                  <a:gd name="T33" fmla="*/ 0 h 11"/>
                  <a:gd name="T34" fmla="*/ 6 w 41"/>
                  <a:gd name="T35" fmla="*/ 0 h 11"/>
                  <a:gd name="T36" fmla="*/ 3 w 41"/>
                  <a:gd name="T37" fmla="*/ 0 h 11"/>
                  <a:gd name="T38" fmla="*/ 3 w 41"/>
                  <a:gd name="T39" fmla="*/ 0 h 11"/>
                  <a:gd name="T40" fmla="*/ 0 w 41"/>
                  <a:gd name="T41" fmla="*/ 1 h 11"/>
                  <a:gd name="T42" fmla="*/ 0 w 41"/>
                  <a:gd name="T43" fmla="*/ 1 h 11"/>
                  <a:gd name="T44" fmla="*/ 0 w 41"/>
                  <a:gd name="T45" fmla="*/ 1 h 11"/>
                  <a:gd name="T46" fmla="*/ 0 w 41"/>
                  <a:gd name="T47" fmla="*/ 1 h 11"/>
                  <a:gd name="T48" fmla="*/ 0 w 41"/>
                  <a:gd name="T49" fmla="*/ 3 h 11"/>
                  <a:gd name="T50" fmla="*/ 0 w 41"/>
                  <a:gd name="T51" fmla="*/ 3 h 11"/>
                  <a:gd name="T52" fmla="*/ 0 w 41"/>
                  <a:gd name="T53" fmla="*/ 3 h 11"/>
                  <a:gd name="T54" fmla="*/ 0 w 41"/>
                  <a:gd name="T55" fmla="*/ 3 h 11"/>
                  <a:gd name="T56" fmla="*/ 3 w 41"/>
                  <a:gd name="T57" fmla="*/ 5 h 11"/>
                  <a:gd name="T58" fmla="*/ 3 w 41"/>
                  <a:gd name="T59" fmla="*/ 5 h 11"/>
                  <a:gd name="T60" fmla="*/ 6 w 41"/>
                  <a:gd name="T61" fmla="*/ 5 h 11"/>
                  <a:gd name="T62" fmla="*/ 10 w 41"/>
                  <a:gd name="T63" fmla="*/ 5 h 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11"/>
                  <a:gd name="T98" fmla="*/ 41 w 41"/>
                  <a:gd name="T99" fmla="*/ 11 h 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11">
                    <a:moveTo>
                      <a:pt x="20" y="11"/>
                    </a:moveTo>
                    <a:lnTo>
                      <a:pt x="20" y="9"/>
                    </a:lnTo>
                    <a:lnTo>
                      <a:pt x="22" y="9"/>
                    </a:lnTo>
                    <a:lnTo>
                      <a:pt x="27" y="9"/>
                    </a:lnTo>
                    <a:lnTo>
                      <a:pt x="30" y="9"/>
                    </a:lnTo>
                    <a:lnTo>
                      <a:pt x="36" y="9"/>
                    </a:lnTo>
                    <a:lnTo>
                      <a:pt x="36" y="6"/>
                    </a:lnTo>
                    <a:lnTo>
                      <a:pt x="37" y="6"/>
                    </a:lnTo>
                    <a:lnTo>
                      <a:pt x="41" y="6"/>
                    </a:lnTo>
                    <a:lnTo>
                      <a:pt x="37" y="2"/>
                    </a:lnTo>
                    <a:lnTo>
                      <a:pt x="36" y="2"/>
                    </a:lnTo>
                    <a:lnTo>
                      <a:pt x="30" y="0"/>
                    </a:lnTo>
                    <a:lnTo>
                      <a:pt x="27" y="0"/>
                    </a:lnTo>
                    <a:lnTo>
                      <a:pt x="22" y="0"/>
                    </a:lnTo>
                    <a:lnTo>
                      <a:pt x="20" y="0"/>
                    </a:lnTo>
                    <a:lnTo>
                      <a:pt x="15" y="0"/>
                    </a:lnTo>
                    <a:lnTo>
                      <a:pt x="10" y="0"/>
                    </a:lnTo>
                    <a:lnTo>
                      <a:pt x="5" y="0"/>
                    </a:lnTo>
                    <a:lnTo>
                      <a:pt x="5" y="2"/>
                    </a:lnTo>
                    <a:lnTo>
                      <a:pt x="0" y="2"/>
                    </a:lnTo>
                    <a:lnTo>
                      <a:pt x="0" y="6"/>
                    </a:lnTo>
                    <a:lnTo>
                      <a:pt x="5" y="9"/>
                    </a:lnTo>
                    <a:lnTo>
                      <a:pt x="10" y="9"/>
                    </a:lnTo>
                    <a:lnTo>
                      <a:pt x="15" y="9"/>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7" name="Freeform 105"/>
              <p:cNvSpPr>
                <a:spLocks/>
              </p:cNvSpPr>
              <p:nvPr/>
            </p:nvSpPr>
            <p:spPr bwMode="auto">
              <a:xfrm>
                <a:off x="682" y="1088"/>
                <a:ext cx="26" cy="6"/>
              </a:xfrm>
              <a:custGeom>
                <a:avLst/>
                <a:gdLst>
                  <a:gd name="T0" fmla="*/ 13 w 41"/>
                  <a:gd name="T1" fmla="*/ 4 h 10"/>
                  <a:gd name="T2" fmla="*/ 14 w 41"/>
                  <a:gd name="T3" fmla="*/ 4 h 10"/>
                  <a:gd name="T4" fmla="*/ 17 w 41"/>
                  <a:gd name="T5" fmla="*/ 4 h 10"/>
                  <a:gd name="T6" fmla="*/ 19 w 41"/>
                  <a:gd name="T7" fmla="*/ 4 h 10"/>
                  <a:gd name="T8" fmla="*/ 23 w 41"/>
                  <a:gd name="T9" fmla="*/ 3 h 10"/>
                  <a:gd name="T10" fmla="*/ 23 w 41"/>
                  <a:gd name="T11" fmla="*/ 3 h 10"/>
                  <a:gd name="T12" fmla="*/ 23 w 41"/>
                  <a:gd name="T13" fmla="*/ 3 h 10"/>
                  <a:gd name="T14" fmla="*/ 23 w 41"/>
                  <a:gd name="T15" fmla="*/ 3 h 10"/>
                  <a:gd name="T16" fmla="*/ 23 w 41"/>
                  <a:gd name="T17" fmla="*/ 0 h 10"/>
                  <a:gd name="T18" fmla="*/ 23 w 41"/>
                  <a:gd name="T19" fmla="*/ 0 h 10"/>
                  <a:gd name="T20" fmla="*/ 23 w 41"/>
                  <a:gd name="T21" fmla="*/ 0 h 10"/>
                  <a:gd name="T22" fmla="*/ 23 w 41"/>
                  <a:gd name="T23" fmla="*/ 0 h 10"/>
                  <a:gd name="T24" fmla="*/ 19 w 41"/>
                  <a:gd name="T25" fmla="*/ 0 h 10"/>
                  <a:gd name="T26" fmla="*/ 17 w 41"/>
                  <a:gd name="T27" fmla="*/ 0 h 10"/>
                  <a:gd name="T28" fmla="*/ 14 w 41"/>
                  <a:gd name="T29" fmla="*/ 0 h 10"/>
                  <a:gd name="T30" fmla="*/ 13 w 41"/>
                  <a:gd name="T31" fmla="*/ 0 h 10"/>
                  <a:gd name="T32" fmla="*/ 10 w 41"/>
                  <a:gd name="T33" fmla="*/ 0 h 10"/>
                  <a:gd name="T34" fmla="*/ 6 w 41"/>
                  <a:gd name="T35" fmla="*/ 0 h 10"/>
                  <a:gd name="T36" fmla="*/ 3 w 41"/>
                  <a:gd name="T37" fmla="*/ 0 h 10"/>
                  <a:gd name="T38" fmla="*/ 3 w 41"/>
                  <a:gd name="T39" fmla="*/ 0 h 10"/>
                  <a:gd name="T40" fmla="*/ 0 w 41"/>
                  <a:gd name="T41" fmla="*/ 0 h 10"/>
                  <a:gd name="T42" fmla="*/ 0 w 41"/>
                  <a:gd name="T43" fmla="*/ 0 h 10"/>
                  <a:gd name="T44" fmla="*/ 0 w 41"/>
                  <a:gd name="T45" fmla="*/ 0 h 10"/>
                  <a:gd name="T46" fmla="*/ 0 w 41"/>
                  <a:gd name="T47" fmla="*/ 0 h 10"/>
                  <a:gd name="T48" fmla="*/ 0 w 41"/>
                  <a:gd name="T49" fmla="*/ 3 h 10"/>
                  <a:gd name="T50" fmla="*/ 0 w 41"/>
                  <a:gd name="T51" fmla="*/ 3 h 10"/>
                  <a:gd name="T52" fmla="*/ 0 w 41"/>
                  <a:gd name="T53" fmla="*/ 3 h 10"/>
                  <a:gd name="T54" fmla="*/ 0 w 41"/>
                  <a:gd name="T55" fmla="*/ 3 h 10"/>
                  <a:gd name="T56" fmla="*/ 3 w 41"/>
                  <a:gd name="T57" fmla="*/ 4 h 10"/>
                  <a:gd name="T58" fmla="*/ 3 w 41"/>
                  <a:gd name="T59" fmla="*/ 4 h 10"/>
                  <a:gd name="T60" fmla="*/ 6 w 41"/>
                  <a:gd name="T61" fmla="*/ 4 h 10"/>
                  <a:gd name="T62" fmla="*/ 10 w 41"/>
                  <a:gd name="T63" fmla="*/ 4 h 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10"/>
                  <a:gd name="T98" fmla="*/ 41 w 41"/>
                  <a:gd name="T99" fmla="*/ 10 h 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10">
                    <a:moveTo>
                      <a:pt x="20" y="10"/>
                    </a:moveTo>
                    <a:lnTo>
                      <a:pt x="20" y="7"/>
                    </a:lnTo>
                    <a:lnTo>
                      <a:pt x="22" y="7"/>
                    </a:lnTo>
                    <a:lnTo>
                      <a:pt x="27" y="7"/>
                    </a:lnTo>
                    <a:lnTo>
                      <a:pt x="30" y="7"/>
                    </a:lnTo>
                    <a:lnTo>
                      <a:pt x="36" y="7"/>
                    </a:lnTo>
                    <a:lnTo>
                      <a:pt x="36" y="5"/>
                    </a:lnTo>
                    <a:lnTo>
                      <a:pt x="37" y="5"/>
                    </a:lnTo>
                    <a:lnTo>
                      <a:pt x="41" y="5"/>
                    </a:lnTo>
                    <a:lnTo>
                      <a:pt x="37" y="0"/>
                    </a:lnTo>
                    <a:lnTo>
                      <a:pt x="36" y="0"/>
                    </a:lnTo>
                    <a:lnTo>
                      <a:pt x="30" y="0"/>
                    </a:lnTo>
                    <a:lnTo>
                      <a:pt x="27" y="0"/>
                    </a:lnTo>
                    <a:lnTo>
                      <a:pt x="22" y="0"/>
                    </a:lnTo>
                    <a:lnTo>
                      <a:pt x="20" y="0"/>
                    </a:lnTo>
                    <a:lnTo>
                      <a:pt x="15" y="0"/>
                    </a:lnTo>
                    <a:lnTo>
                      <a:pt x="10" y="0"/>
                    </a:lnTo>
                    <a:lnTo>
                      <a:pt x="5" y="0"/>
                    </a:lnTo>
                    <a:lnTo>
                      <a:pt x="0" y="0"/>
                    </a:lnTo>
                    <a:lnTo>
                      <a:pt x="0" y="5"/>
                    </a:lnTo>
                    <a:lnTo>
                      <a:pt x="5" y="7"/>
                    </a:lnTo>
                    <a:lnTo>
                      <a:pt x="10" y="7"/>
                    </a:lnTo>
                    <a:lnTo>
                      <a:pt x="15" y="7"/>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8" name="Freeform 106"/>
              <p:cNvSpPr>
                <a:spLocks/>
              </p:cNvSpPr>
              <p:nvPr/>
            </p:nvSpPr>
            <p:spPr bwMode="auto">
              <a:xfrm>
                <a:off x="685" y="1079"/>
                <a:ext cx="23" cy="4"/>
              </a:xfrm>
              <a:custGeom>
                <a:avLst/>
                <a:gdLst>
                  <a:gd name="T0" fmla="*/ 10 w 36"/>
                  <a:gd name="T1" fmla="*/ 4 h 5"/>
                  <a:gd name="T2" fmla="*/ 10 w 36"/>
                  <a:gd name="T3" fmla="*/ 4 h 5"/>
                  <a:gd name="T4" fmla="*/ 13 w 36"/>
                  <a:gd name="T5" fmla="*/ 4 h 5"/>
                  <a:gd name="T6" fmla="*/ 15 w 36"/>
                  <a:gd name="T7" fmla="*/ 4 h 5"/>
                  <a:gd name="T8" fmla="*/ 19 w 36"/>
                  <a:gd name="T9" fmla="*/ 4 h 5"/>
                  <a:gd name="T10" fmla="*/ 19 w 36"/>
                  <a:gd name="T11" fmla="*/ 4 h 5"/>
                  <a:gd name="T12" fmla="*/ 20 w 36"/>
                  <a:gd name="T13" fmla="*/ 4 h 5"/>
                  <a:gd name="T14" fmla="*/ 20 w 36"/>
                  <a:gd name="T15" fmla="*/ 4 h 5"/>
                  <a:gd name="T16" fmla="*/ 20 w 36"/>
                  <a:gd name="T17" fmla="*/ 0 h 5"/>
                  <a:gd name="T18" fmla="*/ 20 w 36"/>
                  <a:gd name="T19" fmla="*/ 0 h 5"/>
                  <a:gd name="T20" fmla="*/ 19 w 36"/>
                  <a:gd name="T21" fmla="*/ 0 h 5"/>
                  <a:gd name="T22" fmla="*/ 19 w 36"/>
                  <a:gd name="T23" fmla="*/ 0 h 5"/>
                  <a:gd name="T24" fmla="*/ 15 w 36"/>
                  <a:gd name="T25" fmla="*/ 0 h 5"/>
                  <a:gd name="T26" fmla="*/ 13 w 36"/>
                  <a:gd name="T27" fmla="*/ 0 h 5"/>
                  <a:gd name="T28" fmla="*/ 10 w 36"/>
                  <a:gd name="T29" fmla="*/ 0 h 5"/>
                  <a:gd name="T30" fmla="*/ 10 w 36"/>
                  <a:gd name="T31" fmla="*/ 0 h 5"/>
                  <a:gd name="T32" fmla="*/ 6 w 36"/>
                  <a:gd name="T33" fmla="*/ 0 h 5"/>
                  <a:gd name="T34" fmla="*/ 4 w 36"/>
                  <a:gd name="T35" fmla="*/ 0 h 5"/>
                  <a:gd name="T36" fmla="*/ 1 w 36"/>
                  <a:gd name="T37" fmla="*/ 0 h 5"/>
                  <a:gd name="T38" fmla="*/ 1 w 36"/>
                  <a:gd name="T39" fmla="*/ 0 h 5"/>
                  <a:gd name="T40" fmla="*/ 0 w 36"/>
                  <a:gd name="T41" fmla="*/ 0 h 5"/>
                  <a:gd name="T42" fmla="*/ 0 w 36"/>
                  <a:gd name="T43" fmla="*/ 0 h 5"/>
                  <a:gd name="T44" fmla="*/ 0 w 36"/>
                  <a:gd name="T45" fmla="*/ 0 h 5"/>
                  <a:gd name="T46" fmla="*/ 0 w 36"/>
                  <a:gd name="T47" fmla="*/ 0 h 5"/>
                  <a:gd name="T48" fmla="*/ 0 w 36"/>
                  <a:gd name="T49" fmla="*/ 4 h 5"/>
                  <a:gd name="T50" fmla="*/ 0 w 36"/>
                  <a:gd name="T51" fmla="*/ 4 h 5"/>
                  <a:gd name="T52" fmla="*/ 0 w 36"/>
                  <a:gd name="T53" fmla="*/ 4 h 5"/>
                  <a:gd name="T54" fmla="*/ 0 w 36"/>
                  <a:gd name="T55" fmla="*/ 4 h 5"/>
                  <a:gd name="T56" fmla="*/ 1 w 36"/>
                  <a:gd name="T57" fmla="*/ 4 h 5"/>
                  <a:gd name="T58" fmla="*/ 1 w 36"/>
                  <a:gd name="T59" fmla="*/ 4 h 5"/>
                  <a:gd name="T60" fmla="*/ 4 w 36"/>
                  <a:gd name="T61" fmla="*/ 4 h 5"/>
                  <a:gd name="T62" fmla="*/ 6 w 36"/>
                  <a:gd name="T63" fmla="*/ 4 h 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
                  <a:gd name="T97" fmla="*/ 0 h 5"/>
                  <a:gd name="T98" fmla="*/ 36 w 36"/>
                  <a:gd name="T99" fmla="*/ 5 h 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 h="5">
                    <a:moveTo>
                      <a:pt x="15" y="5"/>
                    </a:moveTo>
                    <a:lnTo>
                      <a:pt x="15" y="5"/>
                    </a:lnTo>
                    <a:lnTo>
                      <a:pt x="20" y="5"/>
                    </a:lnTo>
                    <a:lnTo>
                      <a:pt x="24" y="5"/>
                    </a:lnTo>
                    <a:lnTo>
                      <a:pt x="29" y="5"/>
                    </a:lnTo>
                    <a:lnTo>
                      <a:pt x="32" y="5"/>
                    </a:lnTo>
                    <a:lnTo>
                      <a:pt x="36" y="5"/>
                    </a:lnTo>
                    <a:lnTo>
                      <a:pt x="32" y="0"/>
                    </a:lnTo>
                    <a:lnTo>
                      <a:pt x="29" y="0"/>
                    </a:lnTo>
                    <a:lnTo>
                      <a:pt x="24" y="0"/>
                    </a:lnTo>
                    <a:lnTo>
                      <a:pt x="20" y="0"/>
                    </a:lnTo>
                    <a:lnTo>
                      <a:pt x="15" y="0"/>
                    </a:lnTo>
                    <a:lnTo>
                      <a:pt x="10" y="0"/>
                    </a:lnTo>
                    <a:lnTo>
                      <a:pt x="7" y="0"/>
                    </a:lnTo>
                    <a:lnTo>
                      <a:pt x="2" y="0"/>
                    </a:lnTo>
                    <a:lnTo>
                      <a:pt x="0" y="0"/>
                    </a:lnTo>
                    <a:lnTo>
                      <a:pt x="0" y="5"/>
                    </a:lnTo>
                    <a:lnTo>
                      <a:pt x="2" y="5"/>
                    </a:lnTo>
                    <a:lnTo>
                      <a:pt x="7" y="5"/>
                    </a:lnTo>
                    <a:lnTo>
                      <a:pt x="10" y="5"/>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9" name="Freeform 107"/>
              <p:cNvSpPr>
                <a:spLocks/>
              </p:cNvSpPr>
              <p:nvPr/>
            </p:nvSpPr>
            <p:spPr bwMode="auto">
              <a:xfrm>
                <a:off x="663" y="1240"/>
                <a:ext cx="19" cy="13"/>
              </a:xfrm>
              <a:custGeom>
                <a:avLst/>
                <a:gdLst>
                  <a:gd name="T0" fmla="*/ 9 w 31"/>
                  <a:gd name="T1" fmla="*/ 11 h 20"/>
                  <a:gd name="T2" fmla="*/ 9 w 31"/>
                  <a:gd name="T3" fmla="*/ 11 h 20"/>
                  <a:gd name="T4" fmla="*/ 12 w 31"/>
                  <a:gd name="T5" fmla="*/ 10 h 20"/>
                  <a:gd name="T6" fmla="*/ 12 w 31"/>
                  <a:gd name="T7" fmla="*/ 10 h 20"/>
                  <a:gd name="T8" fmla="*/ 15 w 31"/>
                  <a:gd name="T9" fmla="*/ 7 h 20"/>
                  <a:gd name="T10" fmla="*/ 15 w 31"/>
                  <a:gd name="T11" fmla="*/ 7 h 20"/>
                  <a:gd name="T12" fmla="*/ 17 w 31"/>
                  <a:gd name="T13" fmla="*/ 7 h 20"/>
                  <a:gd name="T14" fmla="*/ 17 w 31"/>
                  <a:gd name="T15" fmla="*/ 7 h 20"/>
                  <a:gd name="T16" fmla="*/ 17 w 31"/>
                  <a:gd name="T17" fmla="*/ 3 h 20"/>
                  <a:gd name="T18" fmla="*/ 17 w 31"/>
                  <a:gd name="T19" fmla="*/ 3 h 20"/>
                  <a:gd name="T20" fmla="*/ 15 w 31"/>
                  <a:gd name="T21" fmla="*/ 1 h 20"/>
                  <a:gd name="T22" fmla="*/ 15 w 31"/>
                  <a:gd name="T23" fmla="*/ 1 h 20"/>
                  <a:gd name="T24" fmla="*/ 12 w 31"/>
                  <a:gd name="T25" fmla="*/ 0 h 20"/>
                  <a:gd name="T26" fmla="*/ 12 w 31"/>
                  <a:gd name="T27" fmla="*/ 0 h 20"/>
                  <a:gd name="T28" fmla="*/ 9 w 31"/>
                  <a:gd name="T29" fmla="*/ 0 h 20"/>
                  <a:gd name="T30" fmla="*/ 9 w 31"/>
                  <a:gd name="T31" fmla="*/ 0 h 20"/>
                  <a:gd name="T32" fmla="*/ 6 w 31"/>
                  <a:gd name="T33" fmla="*/ 0 h 20"/>
                  <a:gd name="T34" fmla="*/ 4 w 31"/>
                  <a:gd name="T35" fmla="*/ 0 h 20"/>
                  <a:gd name="T36" fmla="*/ 1 w 31"/>
                  <a:gd name="T37" fmla="*/ 0 h 20"/>
                  <a:gd name="T38" fmla="*/ 1 w 31"/>
                  <a:gd name="T39" fmla="*/ 0 h 20"/>
                  <a:gd name="T40" fmla="*/ 0 w 31"/>
                  <a:gd name="T41" fmla="*/ 1 h 20"/>
                  <a:gd name="T42" fmla="*/ 0 w 31"/>
                  <a:gd name="T43" fmla="*/ 1 h 20"/>
                  <a:gd name="T44" fmla="*/ 0 w 31"/>
                  <a:gd name="T45" fmla="*/ 3 h 20"/>
                  <a:gd name="T46" fmla="*/ 0 w 31"/>
                  <a:gd name="T47" fmla="*/ 3 h 20"/>
                  <a:gd name="T48" fmla="*/ 0 w 31"/>
                  <a:gd name="T49" fmla="*/ 7 h 20"/>
                  <a:gd name="T50" fmla="*/ 0 w 31"/>
                  <a:gd name="T51" fmla="*/ 7 h 20"/>
                  <a:gd name="T52" fmla="*/ 0 w 31"/>
                  <a:gd name="T53" fmla="*/ 7 h 20"/>
                  <a:gd name="T54" fmla="*/ 0 w 31"/>
                  <a:gd name="T55" fmla="*/ 7 h 20"/>
                  <a:gd name="T56" fmla="*/ 1 w 31"/>
                  <a:gd name="T57" fmla="*/ 10 h 20"/>
                  <a:gd name="T58" fmla="*/ 1 w 31"/>
                  <a:gd name="T59" fmla="*/ 10 h 20"/>
                  <a:gd name="T60" fmla="*/ 4 w 31"/>
                  <a:gd name="T61" fmla="*/ 11 h 20"/>
                  <a:gd name="T62" fmla="*/ 6 w 31"/>
                  <a:gd name="T63" fmla="*/ 11 h 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20"/>
                  <a:gd name="T98" fmla="*/ 31 w 31"/>
                  <a:gd name="T99" fmla="*/ 20 h 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20">
                    <a:moveTo>
                      <a:pt x="15" y="20"/>
                    </a:moveTo>
                    <a:lnTo>
                      <a:pt x="15" y="17"/>
                    </a:lnTo>
                    <a:lnTo>
                      <a:pt x="19" y="17"/>
                    </a:lnTo>
                    <a:lnTo>
                      <a:pt x="19" y="15"/>
                    </a:lnTo>
                    <a:lnTo>
                      <a:pt x="24" y="15"/>
                    </a:lnTo>
                    <a:lnTo>
                      <a:pt x="24" y="10"/>
                    </a:lnTo>
                    <a:lnTo>
                      <a:pt x="27" y="10"/>
                    </a:lnTo>
                    <a:lnTo>
                      <a:pt x="31" y="10"/>
                    </a:lnTo>
                    <a:lnTo>
                      <a:pt x="27" y="5"/>
                    </a:lnTo>
                    <a:lnTo>
                      <a:pt x="24" y="2"/>
                    </a:lnTo>
                    <a:lnTo>
                      <a:pt x="19" y="0"/>
                    </a:lnTo>
                    <a:lnTo>
                      <a:pt x="15" y="0"/>
                    </a:lnTo>
                    <a:lnTo>
                      <a:pt x="10" y="0"/>
                    </a:lnTo>
                    <a:lnTo>
                      <a:pt x="7" y="0"/>
                    </a:lnTo>
                    <a:lnTo>
                      <a:pt x="2" y="0"/>
                    </a:lnTo>
                    <a:lnTo>
                      <a:pt x="2" y="2"/>
                    </a:lnTo>
                    <a:lnTo>
                      <a:pt x="0" y="2"/>
                    </a:lnTo>
                    <a:lnTo>
                      <a:pt x="0" y="5"/>
                    </a:lnTo>
                    <a:lnTo>
                      <a:pt x="0" y="10"/>
                    </a:lnTo>
                    <a:lnTo>
                      <a:pt x="2" y="15"/>
                    </a:lnTo>
                    <a:lnTo>
                      <a:pt x="7" y="17"/>
                    </a:lnTo>
                    <a:lnTo>
                      <a:pt x="10" y="17"/>
                    </a:lnTo>
                    <a:lnTo>
                      <a:pt x="15"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0" name="Freeform 108"/>
              <p:cNvSpPr>
                <a:spLocks/>
              </p:cNvSpPr>
              <p:nvPr/>
            </p:nvSpPr>
            <p:spPr bwMode="auto">
              <a:xfrm>
                <a:off x="663" y="1280"/>
                <a:ext cx="19" cy="13"/>
              </a:xfrm>
              <a:custGeom>
                <a:avLst/>
                <a:gdLst>
                  <a:gd name="T0" fmla="*/ 9 w 31"/>
                  <a:gd name="T1" fmla="*/ 11 h 20"/>
                  <a:gd name="T2" fmla="*/ 9 w 31"/>
                  <a:gd name="T3" fmla="*/ 11 h 20"/>
                  <a:gd name="T4" fmla="*/ 12 w 31"/>
                  <a:gd name="T5" fmla="*/ 10 h 20"/>
                  <a:gd name="T6" fmla="*/ 12 w 31"/>
                  <a:gd name="T7" fmla="*/ 10 h 20"/>
                  <a:gd name="T8" fmla="*/ 15 w 31"/>
                  <a:gd name="T9" fmla="*/ 7 h 20"/>
                  <a:gd name="T10" fmla="*/ 15 w 31"/>
                  <a:gd name="T11" fmla="*/ 7 h 20"/>
                  <a:gd name="T12" fmla="*/ 17 w 31"/>
                  <a:gd name="T13" fmla="*/ 7 h 20"/>
                  <a:gd name="T14" fmla="*/ 17 w 31"/>
                  <a:gd name="T15" fmla="*/ 7 h 20"/>
                  <a:gd name="T16" fmla="*/ 17 w 31"/>
                  <a:gd name="T17" fmla="*/ 3 h 20"/>
                  <a:gd name="T18" fmla="*/ 17 w 31"/>
                  <a:gd name="T19" fmla="*/ 3 h 20"/>
                  <a:gd name="T20" fmla="*/ 15 w 31"/>
                  <a:gd name="T21" fmla="*/ 1 h 20"/>
                  <a:gd name="T22" fmla="*/ 15 w 31"/>
                  <a:gd name="T23" fmla="*/ 1 h 20"/>
                  <a:gd name="T24" fmla="*/ 12 w 31"/>
                  <a:gd name="T25" fmla="*/ 0 h 20"/>
                  <a:gd name="T26" fmla="*/ 12 w 31"/>
                  <a:gd name="T27" fmla="*/ 0 h 20"/>
                  <a:gd name="T28" fmla="*/ 9 w 31"/>
                  <a:gd name="T29" fmla="*/ 0 h 20"/>
                  <a:gd name="T30" fmla="*/ 9 w 31"/>
                  <a:gd name="T31" fmla="*/ 0 h 20"/>
                  <a:gd name="T32" fmla="*/ 6 w 31"/>
                  <a:gd name="T33" fmla="*/ 0 h 20"/>
                  <a:gd name="T34" fmla="*/ 4 w 31"/>
                  <a:gd name="T35" fmla="*/ 0 h 20"/>
                  <a:gd name="T36" fmla="*/ 1 w 31"/>
                  <a:gd name="T37" fmla="*/ 0 h 20"/>
                  <a:gd name="T38" fmla="*/ 1 w 31"/>
                  <a:gd name="T39" fmla="*/ 0 h 20"/>
                  <a:gd name="T40" fmla="*/ 0 w 31"/>
                  <a:gd name="T41" fmla="*/ 1 h 20"/>
                  <a:gd name="T42" fmla="*/ 0 w 31"/>
                  <a:gd name="T43" fmla="*/ 1 h 20"/>
                  <a:gd name="T44" fmla="*/ 0 w 31"/>
                  <a:gd name="T45" fmla="*/ 3 h 20"/>
                  <a:gd name="T46" fmla="*/ 0 w 31"/>
                  <a:gd name="T47" fmla="*/ 3 h 20"/>
                  <a:gd name="T48" fmla="*/ 0 w 31"/>
                  <a:gd name="T49" fmla="*/ 7 h 20"/>
                  <a:gd name="T50" fmla="*/ 0 w 31"/>
                  <a:gd name="T51" fmla="*/ 7 h 20"/>
                  <a:gd name="T52" fmla="*/ 0 w 31"/>
                  <a:gd name="T53" fmla="*/ 7 h 20"/>
                  <a:gd name="T54" fmla="*/ 0 w 31"/>
                  <a:gd name="T55" fmla="*/ 7 h 20"/>
                  <a:gd name="T56" fmla="*/ 1 w 31"/>
                  <a:gd name="T57" fmla="*/ 10 h 20"/>
                  <a:gd name="T58" fmla="*/ 1 w 31"/>
                  <a:gd name="T59" fmla="*/ 10 h 20"/>
                  <a:gd name="T60" fmla="*/ 4 w 31"/>
                  <a:gd name="T61" fmla="*/ 11 h 20"/>
                  <a:gd name="T62" fmla="*/ 6 w 31"/>
                  <a:gd name="T63" fmla="*/ 11 h 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20"/>
                  <a:gd name="T98" fmla="*/ 31 w 31"/>
                  <a:gd name="T99" fmla="*/ 20 h 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20">
                    <a:moveTo>
                      <a:pt x="15" y="20"/>
                    </a:moveTo>
                    <a:lnTo>
                      <a:pt x="15" y="17"/>
                    </a:lnTo>
                    <a:lnTo>
                      <a:pt x="19" y="17"/>
                    </a:lnTo>
                    <a:lnTo>
                      <a:pt x="19" y="15"/>
                    </a:lnTo>
                    <a:lnTo>
                      <a:pt x="24" y="15"/>
                    </a:lnTo>
                    <a:lnTo>
                      <a:pt x="24" y="10"/>
                    </a:lnTo>
                    <a:lnTo>
                      <a:pt x="27" y="10"/>
                    </a:lnTo>
                    <a:lnTo>
                      <a:pt x="31" y="10"/>
                    </a:lnTo>
                    <a:lnTo>
                      <a:pt x="27" y="5"/>
                    </a:lnTo>
                    <a:lnTo>
                      <a:pt x="24" y="2"/>
                    </a:lnTo>
                    <a:lnTo>
                      <a:pt x="19" y="0"/>
                    </a:lnTo>
                    <a:lnTo>
                      <a:pt x="15" y="0"/>
                    </a:lnTo>
                    <a:lnTo>
                      <a:pt x="10" y="0"/>
                    </a:lnTo>
                    <a:lnTo>
                      <a:pt x="7" y="0"/>
                    </a:lnTo>
                    <a:lnTo>
                      <a:pt x="2" y="0"/>
                    </a:lnTo>
                    <a:lnTo>
                      <a:pt x="2" y="2"/>
                    </a:lnTo>
                    <a:lnTo>
                      <a:pt x="0" y="2"/>
                    </a:lnTo>
                    <a:lnTo>
                      <a:pt x="0" y="5"/>
                    </a:lnTo>
                    <a:lnTo>
                      <a:pt x="0" y="10"/>
                    </a:lnTo>
                    <a:lnTo>
                      <a:pt x="2" y="15"/>
                    </a:lnTo>
                    <a:lnTo>
                      <a:pt x="7" y="17"/>
                    </a:lnTo>
                    <a:lnTo>
                      <a:pt x="10" y="17"/>
                    </a:lnTo>
                    <a:lnTo>
                      <a:pt x="15"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1" name="Freeform 109"/>
              <p:cNvSpPr>
                <a:spLocks/>
              </p:cNvSpPr>
              <p:nvPr/>
            </p:nvSpPr>
            <p:spPr bwMode="auto">
              <a:xfrm>
                <a:off x="592" y="1299"/>
                <a:ext cx="90" cy="21"/>
              </a:xfrm>
              <a:custGeom>
                <a:avLst/>
                <a:gdLst>
                  <a:gd name="T0" fmla="*/ 0 w 140"/>
                  <a:gd name="T1" fmla="*/ 15 h 35"/>
                  <a:gd name="T2" fmla="*/ 90 w 140"/>
                  <a:gd name="T3" fmla="*/ 0 h 35"/>
                  <a:gd name="T4" fmla="*/ 14 w 140"/>
                  <a:gd name="T5" fmla="*/ 21 h 35"/>
                  <a:gd name="T6" fmla="*/ 0 w 140"/>
                  <a:gd name="T7" fmla="*/ 15 h 35"/>
                  <a:gd name="T8" fmla="*/ 0 w 140"/>
                  <a:gd name="T9" fmla="*/ 15 h 35"/>
                  <a:gd name="T10" fmla="*/ 0 60000 65536"/>
                  <a:gd name="T11" fmla="*/ 0 60000 65536"/>
                  <a:gd name="T12" fmla="*/ 0 60000 65536"/>
                  <a:gd name="T13" fmla="*/ 0 60000 65536"/>
                  <a:gd name="T14" fmla="*/ 0 60000 65536"/>
                  <a:gd name="T15" fmla="*/ 0 w 140"/>
                  <a:gd name="T16" fmla="*/ 0 h 35"/>
                  <a:gd name="T17" fmla="*/ 140 w 140"/>
                  <a:gd name="T18" fmla="*/ 35 h 35"/>
                </a:gdLst>
                <a:ahLst/>
                <a:cxnLst>
                  <a:cxn ang="T10">
                    <a:pos x="T0" y="T1"/>
                  </a:cxn>
                  <a:cxn ang="T11">
                    <a:pos x="T2" y="T3"/>
                  </a:cxn>
                  <a:cxn ang="T12">
                    <a:pos x="T4" y="T5"/>
                  </a:cxn>
                  <a:cxn ang="T13">
                    <a:pos x="T6" y="T7"/>
                  </a:cxn>
                  <a:cxn ang="T14">
                    <a:pos x="T8" y="T9"/>
                  </a:cxn>
                </a:cxnLst>
                <a:rect l="T15" t="T16" r="T17" b="T18"/>
                <a:pathLst>
                  <a:path w="140" h="35">
                    <a:moveTo>
                      <a:pt x="0" y="25"/>
                    </a:moveTo>
                    <a:lnTo>
                      <a:pt x="140" y="0"/>
                    </a:lnTo>
                    <a:lnTo>
                      <a:pt x="21" y="35"/>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2" name="Freeform 110"/>
              <p:cNvSpPr>
                <a:spLocks/>
              </p:cNvSpPr>
              <p:nvPr/>
            </p:nvSpPr>
            <p:spPr bwMode="auto">
              <a:xfrm>
                <a:off x="655" y="1161"/>
                <a:ext cx="15" cy="10"/>
              </a:xfrm>
              <a:custGeom>
                <a:avLst/>
                <a:gdLst>
                  <a:gd name="T0" fmla="*/ 0 w 22"/>
                  <a:gd name="T1" fmla="*/ 10 h 16"/>
                  <a:gd name="T2" fmla="*/ 0 w 22"/>
                  <a:gd name="T3" fmla="*/ 8 h 16"/>
                  <a:gd name="T4" fmla="*/ 0 w 22"/>
                  <a:gd name="T5" fmla="*/ 8 h 16"/>
                  <a:gd name="T6" fmla="*/ 0 w 22"/>
                  <a:gd name="T7" fmla="*/ 8 h 16"/>
                  <a:gd name="T8" fmla="*/ 0 w 22"/>
                  <a:gd name="T9" fmla="*/ 8 h 16"/>
                  <a:gd name="T10" fmla="*/ 0 w 22"/>
                  <a:gd name="T11" fmla="*/ 4 h 16"/>
                  <a:gd name="T12" fmla="*/ 0 w 22"/>
                  <a:gd name="T13" fmla="*/ 4 h 16"/>
                  <a:gd name="T14" fmla="*/ 0 w 22"/>
                  <a:gd name="T15" fmla="*/ 4 h 16"/>
                  <a:gd name="T16" fmla="*/ 2 w 22"/>
                  <a:gd name="T17" fmla="*/ 4 h 16"/>
                  <a:gd name="T18" fmla="*/ 2 w 22"/>
                  <a:gd name="T19" fmla="*/ 1 h 16"/>
                  <a:gd name="T20" fmla="*/ 2 w 22"/>
                  <a:gd name="T21" fmla="*/ 1 h 16"/>
                  <a:gd name="T22" fmla="*/ 2 w 22"/>
                  <a:gd name="T23" fmla="*/ 1 h 16"/>
                  <a:gd name="T24" fmla="*/ 5 w 22"/>
                  <a:gd name="T25" fmla="*/ 1 h 16"/>
                  <a:gd name="T26" fmla="*/ 5 w 22"/>
                  <a:gd name="T27" fmla="*/ 0 h 16"/>
                  <a:gd name="T28" fmla="*/ 10 w 22"/>
                  <a:gd name="T29" fmla="*/ 0 h 16"/>
                  <a:gd name="T30" fmla="*/ 10 w 22"/>
                  <a:gd name="T31" fmla="*/ 0 h 16"/>
                  <a:gd name="T32" fmla="*/ 14 w 22"/>
                  <a:gd name="T33" fmla="*/ 0 h 16"/>
                  <a:gd name="T34" fmla="*/ 14 w 22"/>
                  <a:gd name="T35" fmla="*/ 0 h 16"/>
                  <a:gd name="T36" fmla="*/ 15 w 22"/>
                  <a:gd name="T37" fmla="*/ 0 h 16"/>
                  <a:gd name="T38" fmla="*/ 15 w 22"/>
                  <a:gd name="T39" fmla="*/ 0 h 16"/>
                  <a:gd name="T40" fmla="*/ 15 w 22"/>
                  <a:gd name="T41" fmla="*/ 0 h 16"/>
                  <a:gd name="T42" fmla="*/ 13 w 22"/>
                  <a:gd name="T43" fmla="*/ 0 h 16"/>
                  <a:gd name="T44" fmla="*/ 13 w 22"/>
                  <a:gd name="T45" fmla="*/ 0 h 16"/>
                  <a:gd name="T46" fmla="*/ 12 w 22"/>
                  <a:gd name="T47" fmla="*/ 0 h 16"/>
                  <a:gd name="T48" fmla="*/ 12 w 22"/>
                  <a:gd name="T49" fmla="*/ 4 h 16"/>
                  <a:gd name="T50" fmla="*/ 8 w 22"/>
                  <a:gd name="T51" fmla="*/ 4 h 16"/>
                  <a:gd name="T52" fmla="*/ 7 w 22"/>
                  <a:gd name="T53" fmla="*/ 4 h 16"/>
                  <a:gd name="T54" fmla="*/ 3 w 22"/>
                  <a:gd name="T55" fmla="*/ 4 h 16"/>
                  <a:gd name="T56" fmla="*/ 3 w 22"/>
                  <a:gd name="T57" fmla="*/ 7 h 16"/>
                  <a:gd name="T58" fmla="*/ 0 w 22"/>
                  <a:gd name="T59" fmla="*/ 7 h 16"/>
                  <a:gd name="T60" fmla="*/ 0 w 22"/>
                  <a:gd name="T61" fmla="*/ 7 h 16"/>
                  <a:gd name="T62" fmla="*/ 0 w 22"/>
                  <a:gd name="T63" fmla="*/ 7 h 16"/>
                  <a:gd name="T64" fmla="*/ 0 w 22"/>
                  <a:gd name="T65" fmla="*/ 10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
                  <a:gd name="T100" fmla="*/ 0 h 16"/>
                  <a:gd name="T101" fmla="*/ 22 w 22"/>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 h="16">
                    <a:moveTo>
                      <a:pt x="0" y="16"/>
                    </a:moveTo>
                    <a:lnTo>
                      <a:pt x="0" y="12"/>
                    </a:lnTo>
                    <a:lnTo>
                      <a:pt x="0" y="7"/>
                    </a:lnTo>
                    <a:lnTo>
                      <a:pt x="3" y="7"/>
                    </a:lnTo>
                    <a:lnTo>
                      <a:pt x="3" y="2"/>
                    </a:lnTo>
                    <a:lnTo>
                      <a:pt x="8" y="2"/>
                    </a:lnTo>
                    <a:lnTo>
                      <a:pt x="8" y="0"/>
                    </a:lnTo>
                    <a:lnTo>
                      <a:pt x="14" y="0"/>
                    </a:lnTo>
                    <a:lnTo>
                      <a:pt x="15" y="0"/>
                    </a:lnTo>
                    <a:lnTo>
                      <a:pt x="20" y="0"/>
                    </a:lnTo>
                    <a:lnTo>
                      <a:pt x="22" y="0"/>
                    </a:lnTo>
                    <a:lnTo>
                      <a:pt x="19" y="0"/>
                    </a:lnTo>
                    <a:lnTo>
                      <a:pt x="17" y="0"/>
                    </a:lnTo>
                    <a:lnTo>
                      <a:pt x="17" y="6"/>
                    </a:lnTo>
                    <a:lnTo>
                      <a:pt x="12" y="6"/>
                    </a:lnTo>
                    <a:lnTo>
                      <a:pt x="10" y="6"/>
                    </a:lnTo>
                    <a:lnTo>
                      <a:pt x="5" y="6"/>
                    </a:lnTo>
                    <a:lnTo>
                      <a:pt x="5" y="11"/>
                    </a:lnTo>
                    <a:lnTo>
                      <a:pt x="0" y="11"/>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3" name="Freeform 111"/>
              <p:cNvSpPr>
                <a:spLocks/>
              </p:cNvSpPr>
              <p:nvPr/>
            </p:nvSpPr>
            <p:spPr bwMode="auto">
              <a:xfrm>
                <a:off x="665" y="1153"/>
                <a:ext cx="22" cy="6"/>
              </a:xfrm>
              <a:custGeom>
                <a:avLst/>
                <a:gdLst>
                  <a:gd name="T0" fmla="*/ 0 w 34"/>
                  <a:gd name="T1" fmla="*/ 6 h 10"/>
                  <a:gd name="T2" fmla="*/ 0 w 34"/>
                  <a:gd name="T3" fmla="*/ 4 h 10"/>
                  <a:gd name="T4" fmla="*/ 0 w 34"/>
                  <a:gd name="T5" fmla="*/ 4 h 10"/>
                  <a:gd name="T6" fmla="*/ 0 w 34"/>
                  <a:gd name="T7" fmla="*/ 4 h 10"/>
                  <a:gd name="T8" fmla="*/ 0 w 34"/>
                  <a:gd name="T9" fmla="*/ 4 h 10"/>
                  <a:gd name="T10" fmla="*/ 0 w 34"/>
                  <a:gd name="T11" fmla="*/ 2 h 10"/>
                  <a:gd name="T12" fmla="*/ 1 w 34"/>
                  <a:gd name="T13" fmla="*/ 2 h 10"/>
                  <a:gd name="T14" fmla="*/ 1 w 34"/>
                  <a:gd name="T15" fmla="*/ 2 h 10"/>
                  <a:gd name="T16" fmla="*/ 5 w 34"/>
                  <a:gd name="T17" fmla="*/ 2 h 10"/>
                  <a:gd name="T18" fmla="*/ 5 w 34"/>
                  <a:gd name="T19" fmla="*/ 0 h 10"/>
                  <a:gd name="T20" fmla="*/ 6 w 34"/>
                  <a:gd name="T21" fmla="*/ 0 h 10"/>
                  <a:gd name="T22" fmla="*/ 6 w 34"/>
                  <a:gd name="T23" fmla="*/ 0 h 10"/>
                  <a:gd name="T24" fmla="*/ 10 w 34"/>
                  <a:gd name="T25" fmla="*/ 0 h 10"/>
                  <a:gd name="T26" fmla="*/ 10 w 34"/>
                  <a:gd name="T27" fmla="*/ 0 h 10"/>
                  <a:gd name="T28" fmla="*/ 14 w 34"/>
                  <a:gd name="T29" fmla="*/ 0 h 10"/>
                  <a:gd name="T30" fmla="*/ 17 w 34"/>
                  <a:gd name="T31" fmla="*/ 0 h 10"/>
                  <a:gd name="T32" fmla="*/ 20 w 34"/>
                  <a:gd name="T33" fmla="*/ 0 h 10"/>
                  <a:gd name="T34" fmla="*/ 20 w 34"/>
                  <a:gd name="T35" fmla="*/ 0 h 10"/>
                  <a:gd name="T36" fmla="*/ 22 w 34"/>
                  <a:gd name="T37" fmla="*/ 0 h 10"/>
                  <a:gd name="T38" fmla="*/ 22 w 34"/>
                  <a:gd name="T39" fmla="*/ 0 h 10"/>
                  <a:gd name="T40" fmla="*/ 22 w 34"/>
                  <a:gd name="T41" fmla="*/ 0 h 10"/>
                  <a:gd name="T42" fmla="*/ 19 w 34"/>
                  <a:gd name="T43" fmla="*/ 0 h 10"/>
                  <a:gd name="T44" fmla="*/ 19 w 34"/>
                  <a:gd name="T45" fmla="*/ 0 h 10"/>
                  <a:gd name="T46" fmla="*/ 16 w 34"/>
                  <a:gd name="T47" fmla="*/ 0 h 10"/>
                  <a:gd name="T48" fmla="*/ 16 w 34"/>
                  <a:gd name="T49" fmla="*/ 2 h 10"/>
                  <a:gd name="T50" fmla="*/ 12 w 34"/>
                  <a:gd name="T51" fmla="*/ 2 h 10"/>
                  <a:gd name="T52" fmla="*/ 9 w 34"/>
                  <a:gd name="T53" fmla="*/ 2 h 10"/>
                  <a:gd name="T54" fmla="*/ 6 w 34"/>
                  <a:gd name="T55" fmla="*/ 2 h 10"/>
                  <a:gd name="T56" fmla="*/ 5 w 34"/>
                  <a:gd name="T57" fmla="*/ 4 h 10"/>
                  <a:gd name="T58" fmla="*/ 1 w 34"/>
                  <a:gd name="T59" fmla="*/ 4 h 10"/>
                  <a:gd name="T60" fmla="*/ 1 w 34"/>
                  <a:gd name="T61" fmla="*/ 4 h 10"/>
                  <a:gd name="T62" fmla="*/ 0 w 34"/>
                  <a:gd name="T63" fmla="*/ 4 h 10"/>
                  <a:gd name="T64" fmla="*/ 0 w 34"/>
                  <a:gd name="T65" fmla="*/ 6 h 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10"/>
                  <a:gd name="T101" fmla="*/ 34 w 34"/>
                  <a:gd name="T102" fmla="*/ 10 h 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10">
                    <a:moveTo>
                      <a:pt x="0" y="10"/>
                    </a:moveTo>
                    <a:lnTo>
                      <a:pt x="0" y="7"/>
                    </a:lnTo>
                    <a:lnTo>
                      <a:pt x="0" y="4"/>
                    </a:lnTo>
                    <a:lnTo>
                      <a:pt x="2" y="4"/>
                    </a:lnTo>
                    <a:lnTo>
                      <a:pt x="7" y="4"/>
                    </a:lnTo>
                    <a:lnTo>
                      <a:pt x="7" y="0"/>
                    </a:lnTo>
                    <a:lnTo>
                      <a:pt x="10" y="0"/>
                    </a:lnTo>
                    <a:lnTo>
                      <a:pt x="16" y="0"/>
                    </a:lnTo>
                    <a:lnTo>
                      <a:pt x="21" y="0"/>
                    </a:lnTo>
                    <a:lnTo>
                      <a:pt x="26" y="0"/>
                    </a:lnTo>
                    <a:lnTo>
                      <a:pt x="31" y="0"/>
                    </a:lnTo>
                    <a:lnTo>
                      <a:pt x="34" y="0"/>
                    </a:lnTo>
                    <a:lnTo>
                      <a:pt x="29" y="0"/>
                    </a:lnTo>
                    <a:lnTo>
                      <a:pt x="24" y="0"/>
                    </a:lnTo>
                    <a:lnTo>
                      <a:pt x="24" y="4"/>
                    </a:lnTo>
                    <a:lnTo>
                      <a:pt x="19" y="4"/>
                    </a:lnTo>
                    <a:lnTo>
                      <a:pt x="14" y="4"/>
                    </a:lnTo>
                    <a:lnTo>
                      <a:pt x="9" y="4"/>
                    </a:lnTo>
                    <a:lnTo>
                      <a:pt x="7" y="7"/>
                    </a:lnTo>
                    <a:lnTo>
                      <a:pt x="2" y="7"/>
                    </a:lnTo>
                    <a:lnTo>
                      <a:pt x="0" y="7"/>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4" name="Freeform 112"/>
              <p:cNvSpPr>
                <a:spLocks/>
              </p:cNvSpPr>
              <p:nvPr/>
            </p:nvSpPr>
            <p:spPr bwMode="auto">
              <a:xfrm>
                <a:off x="688" y="1132"/>
                <a:ext cx="7" cy="6"/>
              </a:xfrm>
              <a:custGeom>
                <a:avLst/>
                <a:gdLst>
                  <a:gd name="T0" fmla="*/ 4 w 10"/>
                  <a:gd name="T1" fmla="*/ 5 h 11"/>
                  <a:gd name="T2" fmla="*/ 4 w 10"/>
                  <a:gd name="T3" fmla="*/ 5 h 11"/>
                  <a:gd name="T4" fmla="*/ 4 w 10"/>
                  <a:gd name="T5" fmla="*/ 5 h 11"/>
                  <a:gd name="T6" fmla="*/ 4 w 10"/>
                  <a:gd name="T7" fmla="*/ 5 h 11"/>
                  <a:gd name="T8" fmla="*/ 5 w 10"/>
                  <a:gd name="T9" fmla="*/ 3 h 11"/>
                  <a:gd name="T10" fmla="*/ 5 w 10"/>
                  <a:gd name="T11" fmla="*/ 3 h 11"/>
                  <a:gd name="T12" fmla="*/ 5 w 10"/>
                  <a:gd name="T13" fmla="*/ 3 h 11"/>
                  <a:gd name="T14" fmla="*/ 5 w 10"/>
                  <a:gd name="T15" fmla="*/ 3 h 11"/>
                  <a:gd name="T16" fmla="*/ 5 w 10"/>
                  <a:gd name="T17" fmla="*/ 1 h 11"/>
                  <a:gd name="T18" fmla="*/ 5 w 10"/>
                  <a:gd name="T19" fmla="*/ 1 h 11"/>
                  <a:gd name="T20" fmla="*/ 5 w 10"/>
                  <a:gd name="T21" fmla="*/ 1 h 11"/>
                  <a:gd name="T22" fmla="*/ 5 w 10"/>
                  <a:gd name="T23" fmla="*/ 1 h 11"/>
                  <a:gd name="T24" fmla="*/ 4 w 10"/>
                  <a:gd name="T25" fmla="*/ 0 h 11"/>
                  <a:gd name="T26" fmla="*/ 4 w 10"/>
                  <a:gd name="T27" fmla="*/ 0 h 11"/>
                  <a:gd name="T28" fmla="*/ 4 w 10"/>
                  <a:gd name="T29" fmla="*/ 0 h 11"/>
                  <a:gd name="T30" fmla="*/ 4 w 10"/>
                  <a:gd name="T31" fmla="*/ 0 h 11"/>
                  <a:gd name="T32" fmla="*/ 1 w 10"/>
                  <a:gd name="T33" fmla="*/ 0 h 11"/>
                  <a:gd name="T34" fmla="*/ 1 w 10"/>
                  <a:gd name="T35" fmla="*/ 0 h 11"/>
                  <a:gd name="T36" fmla="*/ 1 w 10"/>
                  <a:gd name="T37" fmla="*/ 0 h 11"/>
                  <a:gd name="T38" fmla="*/ 1 w 10"/>
                  <a:gd name="T39" fmla="*/ 0 h 11"/>
                  <a:gd name="T40" fmla="*/ 0 w 10"/>
                  <a:gd name="T41" fmla="*/ 1 h 11"/>
                  <a:gd name="T42" fmla="*/ 0 w 10"/>
                  <a:gd name="T43" fmla="*/ 1 h 11"/>
                  <a:gd name="T44" fmla="*/ 0 w 10"/>
                  <a:gd name="T45" fmla="*/ 1 h 11"/>
                  <a:gd name="T46" fmla="*/ 0 w 10"/>
                  <a:gd name="T47" fmla="*/ 1 h 11"/>
                  <a:gd name="T48" fmla="*/ 0 w 10"/>
                  <a:gd name="T49" fmla="*/ 3 h 11"/>
                  <a:gd name="T50" fmla="*/ 0 w 10"/>
                  <a:gd name="T51" fmla="*/ 3 h 11"/>
                  <a:gd name="T52" fmla="*/ 0 w 10"/>
                  <a:gd name="T53" fmla="*/ 3 h 11"/>
                  <a:gd name="T54" fmla="*/ 0 w 10"/>
                  <a:gd name="T55" fmla="*/ 3 h 11"/>
                  <a:gd name="T56" fmla="*/ 1 w 10"/>
                  <a:gd name="T57" fmla="*/ 5 h 11"/>
                  <a:gd name="T58" fmla="*/ 1 w 10"/>
                  <a:gd name="T59" fmla="*/ 5 h 11"/>
                  <a:gd name="T60" fmla="*/ 1 w 10"/>
                  <a:gd name="T61" fmla="*/ 5 h 11"/>
                  <a:gd name="T62" fmla="*/ 1 w 10"/>
                  <a:gd name="T63" fmla="*/ 5 h 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
                  <a:gd name="T97" fmla="*/ 0 h 11"/>
                  <a:gd name="T98" fmla="*/ 10 w 10"/>
                  <a:gd name="T99" fmla="*/ 11 h 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 h="11">
                    <a:moveTo>
                      <a:pt x="5" y="11"/>
                    </a:moveTo>
                    <a:lnTo>
                      <a:pt x="5" y="9"/>
                    </a:lnTo>
                    <a:lnTo>
                      <a:pt x="7" y="9"/>
                    </a:lnTo>
                    <a:lnTo>
                      <a:pt x="7" y="6"/>
                    </a:lnTo>
                    <a:lnTo>
                      <a:pt x="10" y="6"/>
                    </a:lnTo>
                    <a:lnTo>
                      <a:pt x="7" y="2"/>
                    </a:lnTo>
                    <a:lnTo>
                      <a:pt x="5" y="0"/>
                    </a:lnTo>
                    <a:lnTo>
                      <a:pt x="2" y="0"/>
                    </a:lnTo>
                    <a:lnTo>
                      <a:pt x="2" y="2"/>
                    </a:lnTo>
                    <a:lnTo>
                      <a:pt x="0" y="2"/>
                    </a:lnTo>
                    <a:lnTo>
                      <a:pt x="0" y="6"/>
                    </a:lnTo>
                    <a:lnTo>
                      <a:pt x="2" y="9"/>
                    </a:lnTo>
                    <a:lnTo>
                      <a:pt x="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5" name="Freeform 113"/>
              <p:cNvSpPr>
                <a:spLocks/>
              </p:cNvSpPr>
              <p:nvPr/>
            </p:nvSpPr>
            <p:spPr bwMode="auto">
              <a:xfrm>
                <a:off x="582" y="1448"/>
                <a:ext cx="228" cy="799"/>
              </a:xfrm>
              <a:custGeom>
                <a:avLst/>
                <a:gdLst>
                  <a:gd name="T0" fmla="*/ 211 w 356"/>
                  <a:gd name="T1" fmla="*/ 797 h 1360"/>
                  <a:gd name="T2" fmla="*/ 213 w 356"/>
                  <a:gd name="T3" fmla="*/ 797 h 1360"/>
                  <a:gd name="T4" fmla="*/ 217 w 356"/>
                  <a:gd name="T5" fmla="*/ 794 h 1360"/>
                  <a:gd name="T6" fmla="*/ 219 w 356"/>
                  <a:gd name="T7" fmla="*/ 794 h 1360"/>
                  <a:gd name="T8" fmla="*/ 222 w 356"/>
                  <a:gd name="T9" fmla="*/ 791 h 1360"/>
                  <a:gd name="T10" fmla="*/ 222 w 356"/>
                  <a:gd name="T11" fmla="*/ 789 h 1360"/>
                  <a:gd name="T12" fmla="*/ 225 w 356"/>
                  <a:gd name="T13" fmla="*/ 786 h 1360"/>
                  <a:gd name="T14" fmla="*/ 225 w 356"/>
                  <a:gd name="T15" fmla="*/ 784 h 1360"/>
                  <a:gd name="T16" fmla="*/ 228 w 356"/>
                  <a:gd name="T17" fmla="*/ 15 h 1360"/>
                  <a:gd name="T18" fmla="*/ 225 w 356"/>
                  <a:gd name="T19" fmla="*/ 11 h 1360"/>
                  <a:gd name="T20" fmla="*/ 225 w 356"/>
                  <a:gd name="T21" fmla="*/ 8 h 1360"/>
                  <a:gd name="T22" fmla="*/ 222 w 356"/>
                  <a:gd name="T23" fmla="*/ 5 h 1360"/>
                  <a:gd name="T24" fmla="*/ 222 w 356"/>
                  <a:gd name="T25" fmla="*/ 3 h 1360"/>
                  <a:gd name="T26" fmla="*/ 219 w 356"/>
                  <a:gd name="T27" fmla="*/ 0 h 1360"/>
                  <a:gd name="T28" fmla="*/ 217 w 356"/>
                  <a:gd name="T29" fmla="*/ 0 h 1360"/>
                  <a:gd name="T30" fmla="*/ 213 w 356"/>
                  <a:gd name="T31" fmla="*/ 0 h 1360"/>
                  <a:gd name="T32" fmla="*/ 211 w 356"/>
                  <a:gd name="T33" fmla="*/ 0 h 1360"/>
                  <a:gd name="T34" fmla="*/ 13 w 356"/>
                  <a:gd name="T35" fmla="*/ 0 h 1360"/>
                  <a:gd name="T36" fmla="*/ 9 w 356"/>
                  <a:gd name="T37" fmla="*/ 0 h 1360"/>
                  <a:gd name="T38" fmla="*/ 5 w 356"/>
                  <a:gd name="T39" fmla="*/ 0 h 1360"/>
                  <a:gd name="T40" fmla="*/ 3 w 356"/>
                  <a:gd name="T41" fmla="*/ 0 h 1360"/>
                  <a:gd name="T42" fmla="*/ 0 w 356"/>
                  <a:gd name="T43" fmla="*/ 3 h 1360"/>
                  <a:gd name="T44" fmla="*/ 0 w 356"/>
                  <a:gd name="T45" fmla="*/ 5 h 1360"/>
                  <a:gd name="T46" fmla="*/ 0 w 356"/>
                  <a:gd name="T47" fmla="*/ 8 h 1360"/>
                  <a:gd name="T48" fmla="*/ 0 w 356"/>
                  <a:gd name="T49" fmla="*/ 12 h 1360"/>
                  <a:gd name="T50" fmla="*/ 0 w 356"/>
                  <a:gd name="T51" fmla="*/ 784 h 1360"/>
                  <a:gd name="T52" fmla="*/ 0 w 356"/>
                  <a:gd name="T53" fmla="*/ 786 h 1360"/>
                  <a:gd name="T54" fmla="*/ 0 w 356"/>
                  <a:gd name="T55" fmla="*/ 789 h 1360"/>
                  <a:gd name="T56" fmla="*/ 0 w 356"/>
                  <a:gd name="T57" fmla="*/ 791 h 1360"/>
                  <a:gd name="T58" fmla="*/ 3 w 356"/>
                  <a:gd name="T59" fmla="*/ 794 h 1360"/>
                  <a:gd name="T60" fmla="*/ 5 w 356"/>
                  <a:gd name="T61" fmla="*/ 794 h 1360"/>
                  <a:gd name="T62" fmla="*/ 9 w 356"/>
                  <a:gd name="T63" fmla="*/ 797 h 1360"/>
                  <a:gd name="T64" fmla="*/ 12 w 356"/>
                  <a:gd name="T65" fmla="*/ 797 h 1360"/>
                  <a:gd name="T66" fmla="*/ 16 w 356"/>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6"/>
                  <a:gd name="T103" fmla="*/ 0 h 1360"/>
                  <a:gd name="T104" fmla="*/ 356 w 356"/>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6" h="1360">
                    <a:moveTo>
                      <a:pt x="330" y="1360"/>
                    </a:moveTo>
                    <a:lnTo>
                      <a:pt x="330" y="1356"/>
                    </a:lnTo>
                    <a:lnTo>
                      <a:pt x="333" y="1356"/>
                    </a:lnTo>
                    <a:lnTo>
                      <a:pt x="339" y="1356"/>
                    </a:lnTo>
                    <a:lnTo>
                      <a:pt x="339" y="1351"/>
                    </a:lnTo>
                    <a:lnTo>
                      <a:pt x="342" y="1351"/>
                    </a:lnTo>
                    <a:lnTo>
                      <a:pt x="347" y="1351"/>
                    </a:lnTo>
                    <a:lnTo>
                      <a:pt x="347" y="1346"/>
                    </a:lnTo>
                    <a:lnTo>
                      <a:pt x="347" y="1343"/>
                    </a:lnTo>
                    <a:lnTo>
                      <a:pt x="352" y="1343"/>
                    </a:lnTo>
                    <a:lnTo>
                      <a:pt x="352" y="1338"/>
                    </a:lnTo>
                    <a:lnTo>
                      <a:pt x="352" y="1334"/>
                    </a:lnTo>
                    <a:lnTo>
                      <a:pt x="356" y="1334"/>
                    </a:lnTo>
                    <a:lnTo>
                      <a:pt x="356" y="26"/>
                    </a:lnTo>
                    <a:lnTo>
                      <a:pt x="352" y="21"/>
                    </a:lnTo>
                    <a:lnTo>
                      <a:pt x="352" y="19"/>
                    </a:lnTo>
                    <a:lnTo>
                      <a:pt x="352" y="14"/>
                    </a:lnTo>
                    <a:lnTo>
                      <a:pt x="347" y="9"/>
                    </a:lnTo>
                    <a:lnTo>
                      <a:pt x="347" y="5"/>
                    </a:lnTo>
                    <a:lnTo>
                      <a:pt x="342" y="0"/>
                    </a:lnTo>
                    <a:lnTo>
                      <a:pt x="339" y="0"/>
                    </a:lnTo>
                    <a:lnTo>
                      <a:pt x="333" y="0"/>
                    </a:lnTo>
                    <a:lnTo>
                      <a:pt x="330" y="0"/>
                    </a:lnTo>
                    <a:lnTo>
                      <a:pt x="25" y="0"/>
                    </a:lnTo>
                    <a:lnTo>
                      <a:pt x="20" y="0"/>
                    </a:lnTo>
                    <a:lnTo>
                      <a:pt x="19" y="0"/>
                    </a:lnTo>
                    <a:lnTo>
                      <a:pt x="14" y="0"/>
                    </a:lnTo>
                    <a:lnTo>
                      <a:pt x="8" y="0"/>
                    </a:lnTo>
                    <a:lnTo>
                      <a:pt x="5" y="0"/>
                    </a:lnTo>
                    <a:lnTo>
                      <a:pt x="5" y="5"/>
                    </a:lnTo>
                    <a:lnTo>
                      <a:pt x="0" y="5"/>
                    </a:lnTo>
                    <a:lnTo>
                      <a:pt x="0" y="9"/>
                    </a:lnTo>
                    <a:lnTo>
                      <a:pt x="0" y="14"/>
                    </a:lnTo>
                    <a:lnTo>
                      <a:pt x="0" y="19"/>
                    </a:lnTo>
                    <a:lnTo>
                      <a:pt x="0" y="21"/>
                    </a:lnTo>
                    <a:lnTo>
                      <a:pt x="0" y="26"/>
                    </a:lnTo>
                    <a:lnTo>
                      <a:pt x="0" y="1334"/>
                    </a:lnTo>
                    <a:lnTo>
                      <a:pt x="0" y="1338"/>
                    </a:lnTo>
                    <a:lnTo>
                      <a:pt x="0" y="1343"/>
                    </a:lnTo>
                    <a:lnTo>
                      <a:pt x="0" y="1346"/>
                    </a:lnTo>
                    <a:lnTo>
                      <a:pt x="5" y="1351"/>
                    </a:lnTo>
                    <a:lnTo>
                      <a:pt x="8" y="1351"/>
                    </a:lnTo>
                    <a:lnTo>
                      <a:pt x="14" y="1356"/>
                    </a:lnTo>
                    <a:lnTo>
                      <a:pt x="19" y="1356"/>
                    </a:lnTo>
                    <a:lnTo>
                      <a:pt x="20" y="1356"/>
                    </a:lnTo>
                    <a:lnTo>
                      <a:pt x="25" y="1360"/>
                    </a:lnTo>
                    <a:lnTo>
                      <a:pt x="330" y="1360"/>
                    </a:lnTo>
                    <a:close/>
                  </a:path>
                </a:pathLst>
              </a:custGeom>
              <a:solidFill>
                <a:srgbClr val="CC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6" name="Freeform 114"/>
              <p:cNvSpPr>
                <a:spLocks/>
              </p:cNvSpPr>
              <p:nvPr/>
            </p:nvSpPr>
            <p:spPr bwMode="auto">
              <a:xfrm>
                <a:off x="582" y="1448"/>
                <a:ext cx="228" cy="799"/>
              </a:xfrm>
              <a:custGeom>
                <a:avLst/>
                <a:gdLst>
                  <a:gd name="T0" fmla="*/ 211 w 356"/>
                  <a:gd name="T1" fmla="*/ 797 h 1360"/>
                  <a:gd name="T2" fmla="*/ 213 w 356"/>
                  <a:gd name="T3" fmla="*/ 797 h 1360"/>
                  <a:gd name="T4" fmla="*/ 217 w 356"/>
                  <a:gd name="T5" fmla="*/ 794 h 1360"/>
                  <a:gd name="T6" fmla="*/ 219 w 356"/>
                  <a:gd name="T7" fmla="*/ 794 h 1360"/>
                  <a:gd name="T8" fmla="*/ 222 w 356"/>
                  <a:gd name="T9" fmla="*/ 791 h 1360"/>
                  <a:gd name="T10" fmla="*/ 222 w 356"/>
                  <a:gd name="T11" fmla="*/ 789 h 1360"/>
                  <a:gd name="T12" fmla="*/ 225 w 356"/>
                  <a:gd name="T13" fmla="*/ 786 h 1360"/>
                  <a:gd name="T14" fmla="*/ 225 w 356"/>
                  <a:gd name="T15" fmla="*/ 784 h 1360"/>
                  <a:gd name="T16" fmla="*/ 228 w 356"/>
                  <a:gd name="T17" fmla="*/ 15 h 1360"/>
                  <a:gd name="T18" fmla="*/ 225 w 356"/>
                  <a:gd name="T19" fmla="*/ 11 h 1360"/>
                  <a:gd name="T20" fmla="*/ 225 w 356"/>
                  <a:gd name="T21" fmla="*/ 8 h 1360"/>
                  <a:gd name="T22" fmla="*/ 222 w 356"/>
                  <a:gd name="T23" fmla="*/ 5 h 1360"/>
                  <a:gd name="T24" fmla="*/ 222 w 356"/>
                  <a:gd name="T25" fmla="*/ 3 h 1360"/>
                  <a:gd name="T26" fmla="*/ 219 w 356"/>
                  <a:gd name="T27" fmla="*/ 0 h 1360"/>
                  <a:gd name="T28" fmla="*/ 217 w 356"/>
                  <a:gd name="T29" fmla="*/ 0 h 1360"/>
                  <a:gd name="T30" fmla="*/ 213 w 356"/>
                  <a:gd name="T31" fmla="*/ 0 h 1360"/>
                  <a:gd name="T32" fmla="*/ 211 w 356"/>
                  <a:gd name="T33" fmla="*/ 0 h 1360"/>
                  <a:gd name="T34" fmla="*/ 13 w 356"/>
                  <a:gd name="T35" fmla="*/ 0 h 1360"/>
                  <a:gd name="T36" fmla="*/ 9 w 356"/>
                  <a:gd name="T37" fmla="*/ 0 h 1360"/>
                  <a:gd name="T38" fmla="*/ 5 w 356"/>
                  <a:gd name="T39" fmla="*/ 0 h 1360"/>
                  <a:gd name="T40" fmla="*/ 3 w 356"/>
                  <a:gd name="T41" fmla="*/ 0 h 1360"/>
                  <a:gd name="T42" fmla="*/ 0 w 356"/>
                  <a:gd name="T43" fmla="*/ 3 h 1360"/>
                  <a:gd name="T44" fmla="*/ 0 w 356"/>
                  <a:gd name="T45" fmla="*/ 5 h 1360"/>
                  <a:gd name="T46" fmla="*/ 0 w 356"/>
                  <a:gd name="T47" fmla="*/ 8 h 1360"/>
                  <a:gd name="T48" fmla="*/ 0 w 356"/>
                  <a:gd name="T49" fmla="*/ 12 h 1360"/>
                  <a:gd name="T50" fmla="*/ 0 w 356"/>
                  <a:gd name="T51" fmla="*/ 784 h 1360"/>
                  <a:gd name="T52" fmla="*/ 0 w 356"/>
                  <a:gd name="T53" fmla="*/ 786 h 1360"/>
                  <a:gd name="T54" fmla="*/ 0 w 356"/>
                  <a:gd name="T55" fmla="*/ 789 h 1360"/>
                  <a:gd name="T56" fmla="*/ 0 w 356"/>
                  <a:gd name="T57" fmla="*/ 791 h 1360"/>
                  <a:gd name="T58" fmla="*/ 3 w 356"/>
                  <a:gd name="T59" fmla="*/ 794 h 1360"/>
                  <a:gd name="T60" fmla="*/ 5 w 356"/>
                  <a:gd name="T61" fmla="*/ 794 h 1360"/>
                  <a:gd name="T62" fmla="*/ 9 w 356"/>
                  <a:gd name="T63" fmla="*/ 797 h 1360"/>
                  <a:gd name="T64" fmla="*/ 12 w 356"/>
                  <a:gd name="T65" fmla="*/ 797 h 1360"/>
                  <a:gd name="T66" fmla="*/ 16 w 356"/>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6"/>
                  <a:gd name="T103" fmla="*/ 0 h 1360"/>
                  <a:gd name="T104" fmla="*/ 356 w 356"/>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6" h="1360">
                    <a:moveTo>
                      <a:pt x="330" y="1360"/>
                    </a:moveTo>
                    <a:lnTo>
                      <a:pt x="330" y="1356"/>
                    </a:lnTo>
                    <a:lnTo>
                      <a:pt x="333" y="1356"/>
                    </a:lnTo>
                    <a:lnTo>
                      <a:pt x="339" y="1356"/>
                    </a:lnTo>
                    <a:lnTo>
                      <a:pt x="339" y="1351"/>
                    </a:lnTo>
                    <a:lnTo>
                      <a:pt x="342" y="1351"/>
                    </a:lnTo>
                    <a:lnTo>
                      <a:pt x="347" y="1351"/>
                    </a:lnTo>
                    <a:lnTo>
                      <a:pt x="347" y="1346"/>
                    </a:lnTo>
                    <a:lnTo>
                      <a:pt x="347" y="1343"/>
                    </a:lnTo>
                    <a:lnTo>
                      <a:pt x="352" y="1343"/>
                    </a:lnTo>
                    <a:lnTo>
                      <a:pt x="352" y="1338"/>
                    </a:lnTo>
                    <a:lnTo>
                      <a:pt x="352" y="1334"/>
                    </a:lnTo>
                    <a:lnTo>
                      <a:pt x="356" y="1334"/>
                    </a:lnTo>
                    <a:lnTo>
                      <a:pt x="356" y="26"/>
                    </a:lnTo>
                    <a:lnTo>
                      <a:pt x="352" y="21"/>
                    </a:lnTo>
                    <a:lnTo>
                      <a:pt x="352" y="19"/>
                    </a:lnTo>
                    <a:lnTo>
                      <a:pt x="352" y="14"/>
                    </a:lnTo>
                    <a:lnTo>
                      <a:pt x="347" y="9"/>
                    </a:lnTo>
                    <a:lnTo>
                      <a:pt x="347" y="5"/>
                    </a:lnTo>
                    <a:lnTo>
                      <a:pt x="342" y="0"/>
                    </a:lnTo>
                    <a:lnTo>
                      <a:pt x="339" y="0"/>
                    </a:lnTo>
                    <a:lnTo>
                      <a:pt x="333" y="0"/>
                    </a:lnTo>
                    <a:lnTo>
                      <a:pt x="330" y="0"/>
                    </a:lnTo>
                    <a:lnTo>
                      <a:pt x="25" y="0"/>
                    </a:lnTo>
                    <a:lnTo>
                      <a:pt x="20" y="0"/>
                    </a:lnTo>
                    <a:lnTo>
                      <a:pt x="19" y="0"/>
                    </a:lnTo>
                    <a:lnTo>
                      <a:pt x="14" y="0"/>
                    </a:lnTo>
                    <a:lnTo>
                      <a:pt x="8" y="0"/>
                    </a:lnTo>
                    <a:lnTo>
                      <a:pt x="5" y="0"/>
                    </a:lnTo>
                    <a:lnTo>
                      <a:pt x="5" y="5"/>
                    </a:lnTo>
                    <a:lnTo>
                      <a:pt x="0" y="5"/>
                    </a:lnTo>
                    <a:lnTo>
                      <a:pt x="0" y="9"/>
                    </a:lnTo>
                    <a:lnTo>
                      <a:pt x="0" y="14"/>
                    </a:lnTo>
                    <a:lnTo>
                      <a:pt x="0" y="19"/>
                    </a:lnTo>
                    <a:lnTo>
                      <a:pt x="0" y="21"/>
                    </a:lnTo>
                    <a:lnTo>
                      <a:pt x="0" y="26"/>
                    </a:lnTo>
                    <a:lnTo>
                      <a:pt x="0" y="1334"/>
                    </a:lnTo>
                    <a:lnTo>
                      <a:pt x="0" y="1338"/>
                    </a:lnTo>
                    <a:lnTo>
                      <a:pt x="0" y="1343"/>
                    </a:lnTo>
                    <a:lnTo>
                      <a:pt x="0" y="1346"/>
                    </a:lnTo>
                    <a:lnTo>
                      <a:pt x="5" y="1351"/>
                    </a:lnTo>
                    <a:lnTo>
                      <a:pt x="8" y="1351"/>
                    </a:lnTo>
                    <a:lnTo>
                      <a:pt x="14" y="1356"/>
                    </a:lnTo>
                    <a:lnTo>
                      <a:pt x="19" y="1356"/>
                    </a:lnTo>
                    <a:lnTo>
                      <a:pt x="20" y="1356"/>
                    </a:lnTo>
                    <a:lnTo>
                      <a:pt x="25" y="1360"/>
                    </a:lnTo>
                    <a:lnTo>
                      <a:pt x="330" y="1360"/>
                    </a:lnTo>
                    <a:close/>
                  </a:path>
                </a:pathLst>
              </a:custGeom>
              <a:solidFill>
                <a:srgbClr val="CC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7" name="Freeform 115"/>
              <p:cNvSpPr>
                <a:spLocks/>
              </p:cNvSpPr>
              <p:nvPr/>
            </p:nvSpPr>
            <p:spPr bwMode="auto">
              <a:xfrm>
                <a:off x="582" y="1448"/>
                <a:ext cx="228" cy="799"/>
              </a:xfrm>
              <a:custGeom>
                <a:avLst/>
                <a:gdLst>
                  <a:gd name="T0" fmla="*/ 211 w 356"/>
                  <a:gd name="T1" fmla="*/ 797 h 1360"/>
                  <a:gd name="T2" fmla="*/ 213 w 356"/>
                  <a:gd name="T3" fmla="*/ 797 h 1360"/>
                  <a:gd name="T4" fmla="*/ 217 w 356"/>
                  <a:gd name="T5" fmla="*/ 794 h 1360"/>
                  <a:gd name="T6" fmla="*/ 219 w 356"/>
                  <a:gd name="T7" fmla="*/ 794 h 1360"/>
                  <a:gd name="T8" fmla="*/ 222 w 356"/>
                  <a:gd name="T9" fmla="*/ 791 h 1360"/>
                  <a:gd name="T10" fmla="*/ 222 w 356"/>
                  <a:gd name="T11" fmla="*/ 789 h 1360"/>
                  <a:gd name="T12" fmla="*/ 225 w 356"/>
                  <a:gd name="T13" fmla="*/ 786 h 1360"/>
                  <a:gd name="T14" fmla="*/ 225 w 356"/>
                  <a:gd name="T15" fmla="*/ 784 h 1360"/>
                  <a:gd name="T16" fmla="*/ 228 w 356"/>
                  <a:gd name="T17" fmla="*/ 15 h 1360"/>
                  <a:gd name="T18" fmla="*/ 225 w 356"/>
                  <a:gd name="T19" fmla="*/ 11 h 1360"/>
                  <a:gd name="T20" fmla="*/ 225 w 356"/>
                  <a:gd name="T21" fmla="*/ 8 h 1360"/>
                  <a:gd name="T22" fmla="*/ 222 w 356"/>
                  <a:gd name="T23" fmla="*/ 5 h 1360"/>
                  <a:gd name="T24" fmla="*/ 222 w 356"/>
                  <a:gd name="T25" fmla="*/ 3 h 1360"/>
                  <a:gd name="T26" fmla="*/ 219 w 356"/>
                  <a:gd name="T27" fmla="*/ 0 h 1360"/>
                  <a:gd name="T28" fmla="*/ 217 w 356"/>
                  <a:gd name="T29" fmla="*/ 0 h 1360"/>
                  <a:gd name="T30" fmla="*/ 213 w 356"/>
                  <a:gd name="T31" fmla="*/ 0 h 1360"/>
                  <a:gd name="T32" fmla="*/ 211 w 356"/>
                  <a:gd name="T33" fmla="*/ 0 h 1360"/>
                  <a:gd name="T34" fmla="*/ 13 w 356"/>
                  <a:gd name="T35" fmla="*/ 0 h 1360"/>
                  <a:gd name="T36" fmla="*/ 9 w 356"/>
                  <a:gd name="T37" fmla="*/ 0 h 1360"/>
                  <a:gd name="T38" fmla="*/ 5 w 356"/>
                  <a:gd name="T39" fmla="*/ 0 h 1360"/>
                  <a:gd name="T40" fmla="*/ 3 w 356"/>
                  <a:gd name="T41" fmla="*/ 0 h 1360"/>
                  <a:gd name="T42" fmla="*/ 0 w 356"/>
                  <a:gd name="T43" fmla="*/ 3 h 1360"/>
                  <a:gd name="T44" fmla="*/ 0 w 356"/>
                  <a:gd name="T45" fmla="*/ 5 h 1360"/>
                  <a:gd name="T46" fmla="*/ 0 w 356"/>
                  <a:gd name="T47" fmla="*/ 8 h 1360"/>
                  <a:gd name="T48" fmla="*/ 0 w 356"/>
                  <a:gd name="T49" fmla="*/ 12 h 1360"/>
                  <a:gd name="T50" fmla="*/ 0 w 356"/>
                  <a:gd name="T51" fmla="*/ 784 h 1360"/>
                  <a:gd name="T52" fmla="*/ 0 w 356"/>
                  <a:gd name="T53" fmla="*/ 786 h 1360"/>
                  <a:gd name="T54" fmla="*/ 0 w 356"/>
                  <a:gd name="T55" fmla="*/ 789 h 1360"/>
                  <a:gd name="T56" fmla="*/ 0 w 356"/>
                  <a:gd name="T57" fmla="*/ 791 h 1360"/>
                  <a:gd name="T58" fmla="*/ 3 w 356"/>
                  <a:gd name="T59" fmla="*/ 794 h 1360"/>
                  <a:gd name="T60" fmla="*/ 5 w 356"/>
                  <a:gd name="T61" fmla="*/ 794 h 1360"/>
                  <a:gd name="T62" fmla="*/ 9 w 356"/>
                  <a:gd name="T63" fmla="*/ 797 h 1360"/>
                  <a:gd name="T64" fmla="*/ 12 w 356"/>
                  <a:gd name="T65" fmla="*/ 797 h 1360"/>
                  <a:gd name="T66" fmla="*/ 16 w 356"/>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6"/>
                  <a:gd name="T103" fmla="*/ 0 h 1360"/>
                  <a:gd name="T104" fmla="*/ 356 w 356"/>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6" h="1360">
                    <a:moveTo>
                      <a:pt x="330" y="1360"/>
                    </a:moveTo>
                    <a:lnTo>
                      <a:pt x="330" y="1356"/>
                    </a:lnTo>
                    <a:lnTo>
                      <a:pt x="333" y="1356"/>
                    </a:lnTo>
                    <a:lnTo>
                      <a:pt x="339" y="1356"/>
                    </a:lnTo>
                    <a:lnTo>
                      <a:pt x="339" y="1351"/>
                    </a:lnTo>
                    <a:lnTo>
                      <a:pt x="342" y="1351"/>
                    </a:lnTo>
                    <a:lnTo>
                      <a:pt x="347" y="1351"/>
                    </a:lnTo>
                    <a:lnTo>
                      <a:pt x="347" y="1346"/>
                    </a:lnTo>
                    <a:lnTo>
                      <a:pt x="347" y="1343"/>
                    </a:lnTo>
                    <a:lnTo>
                      <a:pt x="352" y="1343"/>
                    </a:lnTo>
                    <a:lnTo>
                      <a:pt x="352" y="1338"/>
                    </a:lnTo>
                    <a:lnTo>
                      <a:pt x="352" y="1334"/>
                    </a:lnTo>
                    <a:lnTo>
                      <a:pt x="356" y="1334"/>
                    </a:lnTo>
                    <a:lnTo>
                      <a:pt x="356" y="26"/>
                    </a:lnTo>
                    <a:lnTo>
                      <a:pt x="352" y="21"/>
                    </a:lnTo>
                    <a:lnTo>
                      <a:pt x="352" y="19"/>
                    </a:lnTo>
                    <a:lnTo>
                      <a:pt x="352" y="14"/>
                    </a:lnTo>
                    <a:lnTo>
                      <a:pt x="347" y="9"/>
                    </a:lnTo>
                    <a:lnTo>
                      <a:pt x="347" y="5"/>
                    </a:lnTo>
                    <a:lnTo>
                      <a:pt x="342" y="0"/>
                    </a:lnTo>
                    <a:lnTo>
                      <a:pt x="339" y="0"/>
                    </a:lnTo>
                    <a:lnTo>
                      <a:pt x="333" y="0"/>
                    </a:lnTo>
                    <a:lnTo>
                      <a:pt x="330" y="0"/>
                    </a:lnTo>
                    <a:lnTo>
                      <a:pt x="25" y="0"/>
                    </a:lnTo>
                    <a:lnTo>
                      <a:pt x="20" y="0"/>
                    </a:lnTo>
                    <a:lnTo>
                      <a:pt x="19" y="0"/>
                    </a:lnTo>
                    <a:lnTo>
                      <a:pt x="14" y="0"/>
                    </a:lnTo>
                    <a:lnTo>
                      <a:pt x="8" y="0"/>
                    </a:lnTo>
                    <a:lnTo>
                      <a:pt x="5" y="0"/>
                    </a:lnTo>
                    <a:lnTo>
                      <a:pt x="5" y="5"/>
                    </a:lnTo>
                    <a:lnTo>
                      <a:pt x="0" y="5"/>
                    </a:lnTo>
                    <a:lnTo>
                      <a:pt x="0" y="9"/>
                    </a:lnTo>
                    <a:lnTo>
                      <a:pt x="0" y="14"/>
                    </a:lnTo>
                    <a:lnTo>
                      <a:pt x="0" y="19"/>
                    </a:lnTo>
                    <a:lnTo>
                      <a:pt x="0" y="21"/>
                    </a:lnTo>
                    <a:lnTo>
                      <a:pt x="0" y="26"/>
                    </a:lnTo>
                    <a:lnTo>
                      <a:pt x="0" y="1334"/>
                    </a:lnTo>
                    <a:lnTo>
                      <a:pt x="0" y="1338"/>
                    </a:lnTo>
                    <a:lnTo>
                      <a:pt x="0" y="1343"/>
                    </a:lnTo>
                    <a:lnTo>
                      <a:pt x="0" y="1346"/>
                    </a:lnTo>
                    <a:lnTo>
                      <a:pt x="5" y="1351"/>
                    </a:lnTo>
                    <a:lnTo>
                      <a:pt x="8" y="1351"/>
                    </a:lnTo>
                    <a:lnTo>
                      <a:pt x="14" y="1356"/>
                    </a:lnTo>
                    <a:lnTo>
                      <a:pt x="19" y="1356"/>
                    </a:lnTo>
                    <a:lnTo>
                      <a:pt x="20" y="1356"/>
                    </a:lnTo>
                    <a:lnTo>
                      <a:pt x="25" y="1360"/>
                    </a:lnTo>
                    <a:lnTo>
                      <a:pt x="330" y="1360"/>
                    </a:lnTo>
                    <a:close/>
                  </a:path>
                </a:pathLst>
              </a:custGeom>
              <a:solidFill>
                <a:srgbClr val="CC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8" name="Freeform 116"/>
              <p:cNvSpPr>
                <a:spLocks/>
              </p:cNvSpPr>
              <p:nvPr/>
            </p:nvSpPr>
            <p:spPr bwMode="auto">
              <a:xfrm>
                <a:off x="586" y="1448"/>
                <a:ext cx="215" cy="799"/>
              </a:xfrm>
              <a:custGeom>
                <a:avLst/>
                <a:gdLst>
                  <a:gd name="T0" fmla="*/ 199 w 335"/>
                  <a:gd name="T1" fmla="*/ 0 h 1360"/>
                  <a:gd name="T2" fmla="*/ 201 w 335"/>
                  <a:gd name="T3" fmla="*/ 0 h 1360"/>
                  <a:gd name="T4" fmla="*/ 204 w 335"/>
                  <a:gd name="T5" fmla="*/ 0 h 1360"/>
                  <a:gd name="T6" fmla="*/ 207 w 335"/>
                  <a:gd name="T7" fmla="*/ 0 h 1360"/>
                  <a:gd name="T8" fmla="*/ 210 w 335"/>
                  <a:gd name="T9" fmla="*/ 3 h 1360"/>
                  <a:gd name="T10" fmla="*/ 210 w 335"/>
                  <a:gd name="T11" fmla="*/ 5 h 1360"/>
                  <a:gd name="T12" fmla="*/ 213 w 335"/>
                  <a:gd name="T13" fmla="*/ 8 h 1360"/>
                  <a:gd name="T14" fmla="*/ 213 w 335"/>
                  <a:gd name="T15" fmla="*/ 11 h 1360"/>
                  <a:gd name="T16" fmla="*/ 215 w 335"/>
                  <a:gd name="T17" fmla="*/ 15 h 1360"/>
                  <a:gd name="T18" fmla="*/ 213 w 335"/>
                  <a:gd name="T19" fmla="*/ 784 h 1360"/>
                  <a:gd name="T20" fmla="*/ 213 w 335"/>
                  <a:gd name="T21" fmla="*/ 786 h 1360"/>
                  <a:gd name="T22" fmla="*/ 210 w 335"/>
                  <a:gd name="T23" fmla="*/ 789 h 1360"/>
                  <a:gd name="T24" fmla="*/ 210 w 335"/>
                  <a:gd name="T25" fmla="*/ 791 h 1360"/>
                  <a:gd name="T26" fmla="*/ 207 w 335"/>
                  <a:gd name="T27" fmla="*/ 794 h 1360"/>
                  <a:gd name="T28" fmla="*/ 204 w 335"/>
                  <a:gd name="T29" fmla="*/ 794 h 1360"/>
                  <a:gd name="T30" fmla="*/ 201 w 335"/>
                  <a:gd name="T31" fmla="*/ 797 h 1360"/>
                  <a:gd name="T32" fmla="*/ 199 w 335"/>
                  <a:gd name="T33" fmla="*/ 797 h 1360"/>
                  <a:gd name="T34" fmla="*/ 17 w 335"/>
                  <a:gd name="T35" fmla="*/ 799 h 1360"/>
                  <a:gd name="T36" fmla="*/ 12 w 335"/>
                  <a:gd name="T37" fmla="*/ 797 h 1360"/>
                  <a:gd name="T38" fmla="*/ 9 w 335"/>
                  <a:gd name="T39" fmla="*/ 797 h 1360"/>
                  <a:gd name="T40" fmla="*/ 6 w 335"/>
                  <a:gd name="T41" fmla="*/ 794 h 1360"/>
                  <a:gd name="T42" fmla="*/ 3 w 335"/>
                  <a:gd name="T43" fmla="*/ 794 h 1360"/>
                  <a:gd name="T44" fmla="*/ 0 w 335"/>
                  <a:gd name="T45" fmla="*/ 791 h 1360"/>
                  <a:gd name="T46" fmla="*/ 0 w 335"/>
                  <a:gd name="T47" fmla="*/ 789 h 1360"/>
                  <a:gd name="T48" fmla="*/ 0 w 335"/>
                  <a:gd name="T49" fmla="*/ 786 h 1360"/>
                  <a:gd name="T50" fmla="*/ 0 w 335"/>
                  <a:gd name="T51" fmla="*/ 784 h 1360"/>
                  <a:gd name="T52" fmla="*/ 0 w 335"/>
                  <a:gd name="T53" fmla="*/ 12 h 1360"/>
                  <a:gd name="T54" fmla="*/ 0 w 335"/>
                  <a:gd name="T55" fmla="*/ 8 h 1360"/>
                  <a:gd name="T56" fmla="*/ 0 w 335"/>
                  <a:gd name="T57" fmla="*/ 5 h 1360"/>
                  <a:gd name="T58" fmla="*/ 0 w 335"/>
                  <a:gd name="T59" fmla="*/ 3 h 1360"/>
                  <a:gd name="T60" fmla="*/ 3 w 335"/>
                  <a:gd name="T61" fmla="*/ 0 h 1360"/>
                  <a:gd name="T62" fmla="*/ 6 w 335"/>
                  <a:gd name="T63" fmla="*/ 0 h 1360"/>
                  <a:gd name="T64" fmla="*/ 9 w 335"/>
                  <a:gd name="T65" fmla="*/ 0 h 1360"/>
                  <a:gd name="T66" fmla="*/ 13 w 335"/>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5"/>
                  <a:gd name="T103" fmla="*/ 0 h 1360"/>
                  <a:gd name="T104" fmla="*/ 335 w 335"/>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5" h="1360">
                    <a:moveTo>
                      <a:pt x="26" y="0"/>
                    </a:moveTo>
                    <a:lnTo>
                      <a:pt x="310" y="0"/>
                    </a:lnTo>
                    <a:lnTo>
                      <a:pt x="313" y="0"/>
                    </a:lnTo>
                    <a:lnTo>
                      <a:pt x="318" y="0"/>
                    </a:lnTo>
                    <a:lnTo>
                      <a:pt x="322" y="0"/>
                    </a:lnTo>
                    <a:lnTo>
                      <a:pt x="327" y="5"/>
                    </a:lnTo>
                    <a:lnTo>
                      <a:pt x="327" y="9"/>
                    </a:lnTo>
                    <a:lnTo>
                      <a:pt x="332" y="14"/>
                    </a:lnTo>
                    <a:lnTo>
                      <a:pt x="332" y="19"/>
                    </a:lnTo>
                    <a:lnTo>
                      <a:pt x="332" y="21"/>
                    </a:lnTo>
                    <a:lnTo>
                      <a:pt x="335" y="26"/>
                    </a:lnTo>
                    <a:lnTo>
                      <a:pt x="335" y="1334"/>
                    </a:lnTo>
                    <a:lnTo>
                      <a:pt x="332" y="1334"/>
                    </a:lnTo>
                    <a:lnTo>
                      <a:pt x="332" y="1338"/>
                    </a:lnTo>
                    <a:lnTo>
                      <a:pt x="332" y="1343"/>
                    </a:lnTo>
                    <a:lnTo>
                      <a:pt x="327" y="1343"/>
                    </a:lnTo>
                    <a:lnTo>
                      <a:pt x="327" y="1346"/>
                    </a:lnTo>
                    <a:lnTo>
                      <a:pt x="327" y="1351"/>
                    </a:lnTo>
                    <a:lnTo>
                      <a:pt x="322" y="1351"/>
                    </a:lnTo>
                    <a:lnTo>
                      <a:pt x="318" y="1351"/>
                    </a:lnTo>
                    <a:lnTo>
                      <a:pt x="318" y="1356"/>
                    </a:lnTo>
                    <a:lnTo>
                      <a:pt x="313" y="1356"/>
                    </a:lnTo>
                    <a:lnTo>
                      <a:pt x="310" y="1356"/>
                    </a:lnTo>
                    <a:lnTo>
                      <a:pt x="310" y="1360"/>
                    </a:lnTo>
                    <a:lnTo>
                      <a:pt x="26" y="1360"/>
                    </a:lnTo>
                    <a:lnTo>
                      <a:pt x="20" y="1356"/>
                    </a:lnTo>
                    <a:lnTo>
                      <a:pt x="19" y="1356"/>
                    </a:lnTo>
                    <a:lnTo>
                      <a:pt x="14" y="1356"/>
                    </a:lnTo>
                    <a:lnTo>
                      <a:pt x="9"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9" y="0"/>
                    </a:lnTo>
                    <a:lnTo>
                      <a:pt x="14" y="0"/>
                    </a:lnTo>
                    <a:lnTo>
                      <a:pt x="19" y="0"/>
                    </a:lnTo>
                    <a:lnTo>
                      <a:pt x="20" y="0"/>
                    </a:lnTo>
                    <a:lnTo>
                      <a:pt x="26" y="0"/>
                    </a:lnTo>
                    <a:close/>
                  </a:path>
                </a:pathLst>
              </a:custGeom>
              <a:solidFill>
                <a:srgbClr val="CFB8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9" name="Freeform 117"/>
              <p:cNvSpPr>
                <a:spLocks/>
              </p:cNvSpPr>
              <p:nvPr/>
            </p:nvSpPr>
            <p:spPr bwMode="auto">
              <a:xfrm>
                <a:off x="590" y="1448"/>
                <a:ext cx="205" cy="799"/>
              </a:xfrm>
              <a:custGeom>
                <a:avLst/>
                <a:gdLst>
                  <a:gd name="T0" fmla="*/ 189 w 320"/>
                  <a:gd name="T1" fmla="*/ 0 h 1360"/>
                  <a:gd name="T2" fmla="*/ 191 w 320"/>
                  <a:gd name="T3" fmla="*/ 0 h 1360"/>
                  <a:gd name="T4" fmla="*/ 194 w 320"/>
                  <a:gd name="T5" fmla="*/ 0 h 1360"/>
                  <a:gd name="T6" fmla="*/ 196 w 320"/>
                  <a:gd name="T7" fmla="*/ 0 h 1360"/>
                  <a:gd name="T8" fmla="*/ 200 w 320"/>
                  <a:gd name="T9" fmla="*/ 3 h 1360"/>
                  <a:gd name="T10" fmla="*/ 200 w 320"/>
                  <a:gd name="T11" fmla="*/ 5 h 1360"/>
                  <a:gd name="T12" fmla="*/ 203 w 320"/>
                  <a:gd name="T13" fmla="*/ 8 h 1360"/>
                  <a:gd name="T14" fmla="*/ 203 w 320"/>
                  <a:gd name="T15" fmla="*/ 11 h 1360"/>
                  <a:gd name="T16" fmla="*/ 205 w 320"/>
                  <a:gd name="T17" fmla="*/ 15 h 1360"/>
                  <a:gd name="T18" fmla="*/ 203 w 320"/>
                  <a:gd name="T19" fmla="*/ 784 h 1360"/>
                  <a:gd name="T20" fmla="*/ 203 w 320"/>
                  <a:gd name="T21" fmla="*/ 786 h 1360"/>
                  <a:gd name="T22" fmla="*/ 200 w 320"/>
                  <a:gd name="T23" fmla="*/ 789 h 1360"/>
                  <a:gd name="T24" fmla="*/ 200 w 320"/>
                  <a:gd name="T25" fmla="*/ 791 h 1360"/>
                  <a:gd name="T26" fmla="*/ 196 w 320"/>
                  <a:gd name="T27" fmla="*/ 794 h 1360"/>
                  <a:gd name="T28" fmla="*/ 194 w 320"/>
                  <a:gd name="T29" fmla="*/ 794 h 1360"/>
                  <a:gd name="T30" fmla="*/ 191 w 320"/>
                  <a:gd name="T31" fmla="*/ 797 h 1360"/>
                  <a:gd name="T32" fmla="*/ 189 w 320"/>
                  <a:gd name="T33" fmla="*/ 797 h 1360"/>
                  <a:gd name="T34" fmla="*/ 17 w 320"/>
                  <a:gd name="T35" fmla="*/ 799 h 1360"/>
                  <a:gd name="T36" fmla="*/ 13 w 320"/>
                  <a:gd name="T37" fmla="*/ 797 h 1360"/>
                  <a:gd name="T38" fmla="*/ 10 w 320"/>
                  <a:gd name="T39" fmla="*/ 797 h 1360"/>
                  <a:gd name="T40" fmla="*/ 6 w 320"/>
                  <a:gd name="T41" fmla="*/ 794 h 1360"/>
                  <a:gd name="T42" fmla="*/ 6 w 320"/>
                  <a:gd name="T43" fmla="*/ 794 h 1360"/>
                  <a:gd name="T44" fmla="*/ 3 w 320"/>
                  <a:gd name="T45" fmla="*/ 791 h 1360"/>
                  <a:gd name="T46" fmla="*/ 1 w 320"/>
                  <a:gd name="T47" fmla="*/ 789 h 1360"/>
                  <a:gd name="T48" fmla="*/ 0 w 320"/>
                  <a:gd name="T49" fmla="*/ 786 h 1360"/>
                  <a:gd name="T50" fmla="*/ 0 w 320"/>
                  <a:gd name="T51" fmla="*/ 784 h 1360"/>
                  <a:gd name="T52" fmla="*/ 0 w 320"/>
                  <a:gd name="T53" fmla="*/ 12 h 1360"/>
                  <a:gd name="T54" fmla="*/ 0 w 320"/>
                  <a:gd name="T55" fmla="*/ 8 h 1360"/>
                  <a:gd name="T56" fmla="*/ 1 w 320"/>
                  <a:gd name="T57" fmla="*/ 5 h 1360"/>
                  <a:gd name="T58" fmla="*/ 3 w 320"/>
                  <a:gd name="T59" fmla="*/ 3 h 1360"/>
                  <a:gd name="T60" fmla="*/ 6 w 320"/>
                  <a:gd name="T61" fmla="*/ 0 h 1360"/>
                  <a:gd name="T62" fmla="*/ 6 w 320"/>
                  <a:gd name="T63" fmla="*/ 0 h 1360"/>
                  <a:gd name="T64" fmla="*/ 10 w 320"/>
                  <a:gd name="T65" fmla="*/ 0 h 1360"/>
                  <a:gd name="T66" fmla="*/ 13 w 320"/>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0"/>
                  <a:gd name="T103" fmla="*/ 0 h 1360"/>
                  <a:gd name="T104" fmla="*/ 320 w 320"/>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0" h="1360">
                    <a:moveTo>
                      <a:pt x="26" y="0"/>
                    </a:moveTo>
                    <a:lnTo>
                      <a:pt x="295" y="0"/>
                    </a:lnTo>
                    <a:lnTo>
                      <a:pt x="298" y="0"/>
                    </a:lnTo>
                    <a:lnTo>
                      <a:pt x="303" y="0"/>
                    </a:lnTo>
                    <a:lnTo>
                      <a:pt x="306" y="0"/>
                    </a:lnTo>
                    <a:lnTo>
                      <a:pt x="312" y="5"/>
                    </a:lnTo>
                    <a:lnTo>
                      <a:pt x="312" y="9"/>
                    </a:lnTo>
                    <a:lnTo>
                      <a:pt x="317" y="14"/>
                    </a:lnTo>
                    <a:lnTo>
                      <a:pt x="317" y="19"/>
                    </a:lnTo>
                    <a:lnTo>
                      <a:pt x="317" y="21"/>
                    </a:lnTo>
                    <a:lnTo>
                      <a:pt x="320" y="26"/>
                    </a:lnTo>
                    <a:lnTo>
                      <a:pt x="320" y="1334"/>
                    </a:lnTo>
                    <a:lnTo>
                      <a:pt x="317" y="1334"/>
                    </a:lnTo>
                    <a:lnTo>
                      <a:pt x="317" y="1338"/>
                    </a:lnTo>
                    <a:lnTo>
                      <a:pt x="317" y="1343"/>
                    </a:lnTo>
                    <a:lnTo>
                      <a:pt x="312" y="1343"/>
                    </a:lnTo>
                    <a:lnTo>
                      <a:pt x="312" y="1346"/>
                    </a:lnTo>
                    <a:lnTo>
                      <a:pt x="312" y="1351"/>
                    </a:lnTo>
                    <a:lnTo>
                      <a:pt x="306" y="1351"/>
                    </a:lnTo>
                    <a:lnTo>
                      <a:pt x="303" y="1351"/>
                    </a:lnTo>
                    <a:lnTo>
                      <a:pt x="303" y="1356"/>
                    </a:lnTo>
                    <a:lnTo>
                      <a:pt x="298" y="1356"/>
                    </a:lnTo>
                    <a:lnTo>
                      <a:pt x="295" y="1356"/>
                    </a:lnTo>
                    <a:lnTo>
                      <a:pt x="295" y="1360"/>
                    </a:lnTo>
                    <a:lnTo>
                      <a:pt x="26" y="1360"/>
                    </a:lnTo>
                    <a:lnTo>
                      <a:pt x="21" y="1356"/>
                    </a:lnTo>
                    <a:lnTo>
                      <a:pt x="15" y="1356"/>
                    </a:lnTo>
                    <a:lnTo>
                      <a:pt x="10" y="1351"/>
                    </a:lnTo>
                    <a:lnTo>
                      <a:pt x="9" y="1351"/>
                    </a:lnTo>
                    <a:lnTo>
                      <a:pt x="4" y="1346"/>
                    </a:lnTo>
                    <a:lnTo>
                      <a:pt x="2" y="1343"/>
                    </a:lnTo>
                    <a:lnTo>
                      <a:pt x="0" y="1338"/>
                    </a:lnTo>
                    <a:lnTo>
                      <a:pt x="0" y="1334"/>
                    </a:lnTo>
                    <a:lnTo>
                      <a:pt x="0" y="26"/>
                    </a:lnTo>
                    <a:lnTo>
                      <a:pt x="0" y="21"/>
                    </a:lnTo>
                    <a:lnTo>
                      <a:pt x="0" y="19"/>
                    </a:lnTo>
                    <a:lnTo>
                      <a:pt x="0" y="14"/>
                    </a:lnTo>
                    <a:lnTo>
                      <a:pt x="2" y="14"/>
                    </a:lnTo>
                    <a:lnTo>
                      <a:pt x="2" y="9"/>
                    </a:lnTo>
                    <a:lnTo>
                      <a:pt x="4" y="9"/>
                    </a:lnTo>
                    <a:lnTo>
                      <a:pt x="4" y="5"/>
                    </a:lnTo>
                    <a:lnTo>
                      <a:pt x="9" y="5"/>
                    </a:lnTo>
                    <a:lnTo>
                      <a:pt x="9" y="0"/>
                    </a:lnTo>
                    <a:lnTo>
                      <a:pt x="10" y="0"/>
                    </a:lnTo>
                    <a:lnTo>
                      <a:pt x="15" y="0"/>
                    </a:lnTo>
                    <a:lnTo>
                      <a:pt x="21" y="0"/>
                    </a:lnTo>
                    <a:lnTo>
                      <a:pt x="26" y="0"/>
                    </a:lnTo>
                    <a:close/>
                  </a:path>
                </a:pathLst>
              </a:custGeom>
              <a:solidFill>
                <a:srgbClr val="D2BE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0" name="Freeform 118"/>
              <p:cNvSpPr>
                <a:spLocks/>
              </p:cNvSpPr>
              <p:nvPr/>
            </p:nvSpPr>
            <p:spPr bwMode="auto">
              <a:xfrm>
                <a:off x="596" y="1448"/>
                <a:ext cx="189" cy="799"/>
              </a:xfrm>
              <a:custGeom>
                <a:avLst/>
                <a:gdLst>
                  <a:gd name="T0" fmla="*/ 176 w 295"/>
                  <a:gd name="T1" fmla="*/ 0 h 1360"/>
                  <a:gd name="T2" fmla="*/ 176 w 295"/>
                  <a:gd name="T3" fmla="*/ 0 h 1360"/>
                  <a:gd name="T4" fmla="*/ 179 w 295"/>
                  <a:gd name="T5" fmla="*/ 0 h 1360"/>
                  <a:gd name="T6" fmla="*/ 181 w 295"/>
                  <a:gd name="T7" fmla="*/ 0 h 1360"/>
                  <a:gd name="T8" fmla="*/ 185 w 295"/>
                  <a:gd name="T9" fmla="*/ 3 h 1360"/>
                  <a:gd name="T10" fmla="*/ 185 w 295"/>
                  <a:gd name="T11" fmla="*/ 5 h 1360"/>
                  <a:gd name="T12" fmla="*/ 186 w 295"/>
                  <a:gd name="T13" fmla="*/ 8 h 1360"/>
                  <a:gd name="T14" fmla="*/ 186 w 295"/>
                  <a:gd name="T15" fmla="*/ 11 h 1360"/>
                  <a:gd name="T16" fmla="*/ 189 w 295"/>
                  <a:gd name="T17" fmla="*/ 15 h 1360"/>
                  <a:gd name="T18" fmla="*/ 186 w 295"/>
                  <a:gd name="T19" fmla="*/ 784 h 1360"/>
                  <a:gd name="T20" fmla="*/ 186 w 295"/>
                  <a:gd name="T21" fmla="*/ 786 h 1360"/>
                  <a:gd name="T22" fmla="*/ 185 w 295"/>
                  <a:gd name="T23" fmla="*/ 789 h 1360"/>
                  <a:gd name="T24" fmla="*/ 185 w 295"/>
                  <a:gd name="T25" fmla="*/ 791 h 1360"/>
                  <a:gd name="T26" fmla="*/ 181 w 295"/>
                  <a:gd name="T27" fmla="*/ 794 h 1360"/>
                  <a:gd name="T28" fmla="*/ 179 w 295"/>
                  <a:gd name="T29" fmla="*/ 794 h 1360"/>
                  <a:gd name="T30" fmla="*/ 176 w 295"/>
                  <a:gd name="T31" fmla="*/ 797 h 1360"/>
                  <a:gd name="T32" fmla="*/ 176 w 295"/>
                  <a:gd name="T33" fmla="*/ 797 h 1360"/>
                  <a:gd name="T34" fmla="*/ 17 w 295"/>
                  <a:gd name="T35" fmla="*/ 799 h 1360"/>
                  <a:gd name="T36" fmla="*/ 12 w 295"/>
                  <a:gd name="T37" fmla="*/ 797 h 1360"/>
                  <a:gd name="T38" fmla="*/ 9 w 295"/>
                  <a:gd name="T39" fmla="*/ 797 h 1360"/>
                  <a:gd name="T40" fmla="*/ 6 w 295"/>
                  <a:gd name="T41" fmla="*/ 794 h 1360"/>
                  <a:gd name="T42" fmla="*/ 3 w 295"/>
                  <a:gd name="T43" fmla="*/ 794 h 1360"/>
                  <a:gd name="T44" fmla="*/ 0 w 295"/>
                  <a:gd name="T45" fmla="*/ 791 h 1360"/>
                  <a:gd name="T46" fmla="*/ 0 w 295"/>
                  <a:gd name="T47" fmla="*/ 789 h 1360"/>
                  <a:gd name="T48" fmla="*/ 0 w 295"/>
                  <a:gd name="T49" fmla="*/ 786 h 1360"/>
                  <a:gd name="T50" fmla="*/ 0 w 295"/>
                  <a:gd name="T51" fmla="*/ 784 h 1360"/>
                  <a:gd name="T52" fmla="*/ 0 w 295"/>
                  <a:gd name="T53" fmla="*/ 12 h 1360"/>
                  <a:gd name="T54" fmla="*/ 0 w 295"/>
                  <a:gd name="T55" fmla="*/ 8 h 1360"/>
                  <a:gd name="T56" fmla="*/ 0 w 295"/>
                  <a:gd name="T57" fmla="*/ 5 h 1360"/>
                  <a:gd name="T58" fmla="*/ 0 w 295"/>
                  <a:gd name="T59" fmla="*/ 3 h 1360"/>
                  <a:gd name="T60" fmla="*/ 3 w 295"/>
                  <a:gd name="T61" fmla="*/ 0 h 1360"/>
                  <a:gd name="T62" fmla="*/ 6 w 295"/>
                  <a:gd name="T63" fmla="*/ 0 h 1360"/>
                  <a:gd name="T64" fmla="*/ 9 w 295"/>
                  <a:gd name="T65" fmla="*/ 0 h 1360"/>
                  <a:gd name="T66" fmla="*/ 13 w 295"/>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5"/>
                  <a:gd name="T103" fmla="*/ 0 h 1360"/>
                  <a:gd name="T104" fmla="*/ 295 w 295"/>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5" h="1360">
                    <a:moveTo>
                      <a:pt x="26" y="0"/>
                    </a:moveTo>
                    <a:lnTo>
                      <a:pt x="274" y="0"/>
                    </a:lnTo>
                    <a:lnTo>
                      <a:pt x="279" y="0"/>
                    </a:lnTo>
                    <a:lnTo>
                      <a:pt x="283" y="0"/>
                    </a:lnTo>
                    <a:lnTo>
                      <a:pt x="288" y="5"/>
                    </a:lnTo>
                    <a:lnTo>
                      <a:pt x="288" y="9"/>
                    </a:lnTo>
                    <a:lnTo>
                      <a:pt x="291" y="14"/>
                    </a:lnTo>
                    <a:lnTo>
                      <a:pt x="291" y="19"/>
                    </a:lnTo>
                    <a:lnTo>
                      <a:pt x="291" y="21"/>
                    </a:lnTo>
                    <a:lnTo>
                      <a:pt x="295" y="26"/>
                    </a:lnTo>
                    <a:lnTo>
                      <a:pt x="295" y="1334"/>
                    </a:lnTo>
                    <a:lnTo>
                      <a:pt x="291" y="1334"/>
                    </a:lnTo>
                    <a:lnTo>
                      <a:pt x="291" y="1338"/>
                    </a:lnTo>
                    <a:lnTo>
                      <a:pt x="291" y="1343"/>
                    </a:lnTo>
                    <a:lnTo>
                      <a:pt x="288" y="1343"/>
                    </a:lnTo>
                    <a:lnTo>
                      <a:pt x="288" y="1346"/>
                    </a:lnTo>
                    <a:lnTo>
                      <a:pt x="288" y="1351"/>
                    </a:lnTo>
                    <a:lnTo>
                      <a:pt x="283" y="1351"/>
                    </a:lnTo>
                    <a:lnTo>
                      <a:pt x="279" y="1351"/>
                    </a:lnTo>
                    <a:lnTo>
                      <a:pt x="279" y="1356"/>
                    </a:lnTo>
                    <a:lnTo>
                      <a:pt x="274" y="1356"/>
                    </a:lnTo>
                    <a:lnTo>
                      <a:pt x="274" y="1360"/>
                    </a:lnTo>
                    <a:lnTo>
                      <a:pt x="26" y="1360"/>
                    </a:lnTo>
                    <a:lnTo>
                      <a:pt x="21" y="1356"/>
                    </a:lnTo>
                    <a:lnTo>
                      <a:pt x="19" y="1356"/>
                    </a:lnTo>
                    <a:lnTo>
                      <a:pt x="14" y="1356"/>
                    </a:lnTo>
                    <a:lnTo>
                      <a:pt x="9"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9" y="0"/>
                    </a:lnTo>
                    <a:lnTo>
                      <a:pt x="14" y="0"/>
                    </a:lnTo>
                    <a:lnTo>
                      <a:pt x="19" y="0"/>
                    </a:lnTo>
                    <a:lnTo>
                      <a:pt x="21" y="0"/>
                    </a:lnTo>
                    <a:lnTo>
                      <a:pt x="26" y="0"/>
                    </a:lnTo>
                    <a:close/>
                  </a:path>
                </a:pathLst>
              </a:custGeom>
              <a:solidFill>
                <a:srgbClr val="D6C3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1" name="Freeform 119"/>
              <p:cNvSpPr>
                <a:spLocks/>
              </p:cNvSpPr>
              <p:nvPr/>
            </p:nvSpPr>
            <p:spPr bwMode="auto">
              <a:xfrm>
                <a:off x="599" y="1448"/>
                <a:ext cx="179" cy="799"/>
              </a:xfrm>
              <a:custGeom>
                <a:avLst/>
                <a:gdLst>
                  <a:gd name="T0" fmla="*/ 162 w 280"/>
                  <a:gd name="T1" fmla="*/ 0 h 1360"/>
                  <a:gd name="T2" fmla="*/ 164 w 280"/>
                  <a:gd name="T3" fmla="*/ 0 h 1360"/>
                  <a:gd name="T4" fmla="*/ 167 w 280"/>
                  <a:gd name="T5" fmla="*/ 0 h 1360"/>
                  <a:gd name="T6" fmla="*/ 170 w 280"/>
                  <a:gd name="T7" fmla="*/ 0 h 1360"/>
                  <a:gd name="T8" fmla="*/ 173 w 280"/>
                  <a:gd name="T9" fmla="*/ 3 h 1360"/>
                  <a:gd name="T10" fmla="*/ 173 w 280"/>
                  <a:gd name="T11" fmla="*/ 5 h 1360"/>
                  <a:gd name="T12" fmla="*/ 176 w 280"/>
                  <a:gd name="T13" fmla="*/ 8 h 1360"/>
                  <a:gd name="T14" fmla="*/ 176 w 280"/>
                  <a:gd name="T15" fmla="*/ 11 h 1360"/>
                  <a:gd name="T16" fmla="*/ 179 w 280"/>
                  <a:gd name="T17" fmla="*/ 15 h 1360"/>
                  <a:gd name="T18" fmla="*/ 176 w 280"/>
                  <a:gd name="T19" fmla="*/ 784 h 1360"/>
                  <a:gd name="T20" fmla="*/ 176 w 280"/>
                  <a:gd name="T21" fmla="*/ 786 h 1360"/>
                  <a:gd name="T22" fmla="*/ 173 w 280"/>
                  <a:gd name="T23" fmla="*/ 789 h 1360"/>
                  <a:gd name="T24" fmla="*/ 173 w 280"/>
                  <a:gd name="T25" fmla="*/ 791 h 1360"/>
                  <a:gd name="T26" fmla="*/ 170 w 280"/>
                  <a:gd name="T27" fmla="*/ 794 h 1360"/>
                  <a:gd name="T28" fmla="*/ 167 w 280"/>
                  <a:gd name="T29" fmla="*/ 794 h 1360"/>
                  <a:gd name="T30" fmla="*/ 164 w 280"/>
                  <a:gd name="T31" fmla="*/ 797 h 1360"/>
                  <a:gd name="T32" fmla="*/ 162 w 280"/>
                  <a:gd name="T33" fmla="*/ 797 h 1360"/>
                  <a:gd name="T34" fmla="*/ 17 w 280"/>
                  <a:gd name="T35" fmla="*/ 799 h 1360"/>
                  <a:gd name="T36" fmla="*/ 12 w 280"/>
                  <a:gd name="T37" fmla="*/ 797 h 1360"/>
                  <a:gd name="T38" fmla="*/ 9 w 280"/>
                  <a:gd name="T39" fmla="*/ 797 h 1360"/>
                  <a:gd name="T40" fmla="*/ 6 w 280"/>
                  <a:gd name="T41" fmla="*/ 794 h 1360"/>
                  <a:gd name="T42" fmla="*/ 4 w 280"/>
                  <a:gd name="T43" fmla="*/ 794 h 1360"/>
                  <a:gd name="T44" fmla="*/ 0 w 280"/>
                  <a:gd name="T45" fmla="*/ 791 h 1360"/>
                  <a:gd name="T46" fmla="*/ 0 w 280"/>
                  <a:gd name="T47" fmla="*/ 789 h 1360"/>
                  <a:gd name="T48" fmla="*/ 0 w 280"/>
                  <a:gd name="T49" fmla="*/ 786 h 1360"/>
                  <a:gd name="T50" fmla="*/ 0 w 280"/>
                  <a:gd name="T51" fmla="*/ 784 h 1360"/>
                  <a:gd name="T52" fmla="*/ 0 w 280"/>
                  <a:gd name="T53" fmla="*/ 12 h 1360"/>
                  <a:gd name="T54" fmla="*/ 0 w 280"/>
                  <a:gd name="T55" fmla="*/ 8 h 1360"/>
                  <a:gd name="T56" fmla="*/ 0 w 280"/>
                  <a:gd name="T57" fmla="*/ 5 h 1360"/>
                  <a:gd name="T58" fmla="*/ 0 w 280"/>
                  <a:gd name="T59" fmla="*/ 3 h 1360"/>
                  <a:gd name="T60" fmla="*/ 4 w 280"/>
                  <a:gd name="T61" fmla="*/ 0 h 1360"/>
                  <a:gd name="T62" fmla="*/ 6 w 280"/>
                  <a:gd name="T63" fmla="*/ 0 h 1360"/>
                  <a:gd name="T64" fmla="*/ 9 w 280"/>
                  <a:gd name="T65" fmla="*/ 0 h 1360"/>
                  <a:gd name="T66" fmla="*/ 13 w 280"/>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0"/>
                  <a:gd name="T103" fmla="*/ 0 h 1360"/>
                  <a:gd name="T104" fmla="*/ 280 w 280"/>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0" h="1360">
                    <a:moveTo>
                      <a:pt x="26" y="0"/>
                    </a:moveTo>
                    <a:lnTo>
                      <a:pt x="254" y="0"/>
                    </a:lnTo>
                    <a:lnTo>
                      <a:pt x="257" y="0"/>
                    </a:lnTo>
                    <a:lnTo>
                      <a:pt x="262" y="0"/>
                    </a:lnTo>
                    <a:lnTo>
                      <a:pt x="266" y="0"/>
                    </a:lnTo>
                    <a:lnTo>
                      <a:pt x="271" y="5"/>
                    </a:lnTo>
                    <a:lnTo>
                      <a:pt x="271" y="9"/>
                    </a:lnTo>
                    <a:lnTo>
                      <a:pt x="276" y="14"/>
                    </a:lnTo>
                    <a:lnTo>
                      <a:pt x="276" y="19"/>
                    </a:lnTo>
                    <a:lnTo>
                      <a:pt x="276" y="21"/>
                    </a:lnTo>
                    <a:lnTo>
                      <a:pt x="280" y="26"/>
                    </a:lnTo>
                    <a:lnTo>
                      <a:pt x="280" y="1334"/>
                    </a:lnTo>
                    <a:lnTo>
                      <a:pt x="276" y="1334"/>
                    </a:lnTo>
                    <a:lnTo>
                      <a:pt x="276" y="1338"/>
                    </a:lnTo>
                    <a:lnTo>
                      <a:pt x="276" y="1343"/>
                    </a:lnTo>
                    <a:lnTo>
                      <a:pt x="271" y="1343"/>
                    </a:lnTo>
                    <a:lnTo>
                      <a:pt x="271" y="1346"/>
                    </a:lnTo>
                    <a:lnTo>
                      <a:pt x="271" y="1351"/>
                    </a:lnTo>
                    <a:lnTo>
                      <a:pt x="266" y="1351"/>
                    </a:lnTo>
                    <a:lnTo>
                      <a:pt x="262" y="1351"/>
                    </a:lnTo>
                    <a:lnTo>
                      <a:pt x="262" y="1356"/>
                    </a:lnTo>
                    <a:lnTo>
                      <a:pt x="257" y="1356"/>
                    </a:lnTo>
                    <a:lnTo>
                      <a:pt x="254" y="1356"/>
                    </a:lnTo>
                    <a:lnTo>
                      <a:pt x="254" y="1360"/>
                    </a:lnTo>
                    <a:lnTo>
                      <a:pt x="26" y="1360"/>
                    </a:lnTo>
                    <a:lnTo>
                      <a:pt x="21" y="1356"/>
                    </a:lnTo>
                    <a:lnTo>
                      <a:pt x="19" y="1356"/>
                    </a:lnTo>
                    <a:lnTo>
                      <a:pt x="14" y="1356"/>
                    </a:lnTo>
                    <a:lnTo>
                      <a:pt x="9" y="1351"/>
                    </a:lnTo>
                    <a:lnTo>
                      <a:pt x="6" y="1351"/>
                    </a:lnTo>
                    <a:lnTo>
                      <a:pt x="0" y="1346"/>
                    </a:lnTo>
                    <a:lnTo>
                      <a:pt x="0" y="1343"/>
                    </a:lnTo>
                    <a:lnTo>
                      <a:pt x="0" y="1338"/>
                    </a:lnTo>
                    <a:lnTo>
                      <a:pt x="0" y="1334"/>
                    </a:lnTo>
                    <a:lnTo>
                      <a:pt x="0" y="26"/>
                    </a:lnTo>
                    <a:lnTo>
                      <a:pt x="0" y="21"/>
                    </a:lnTo>
                    <a:lnTo>
                      <a:pt x="0" y="19"/>
                    </a:lnTo>
                    <a:lnTo>
                      <a:pt x="0" y="14"/>
                    </a:lnTo>
                    <a:lnTo>
                      <a:pt x="0" y="9"/>
                    </a:lnTo>
                    <a:lnTo>
                      <a:pt x="0" y="5"/>
                    </a:lnTo>
                    <a:lnTo>
                      <a:pt x="6" y="5"/>
                    </a:lnTo>
                    <a:lnTo>
                      <a:pt x="6" y="0"/>
                    </a:lnTo>
                    <a:lnTo>
                      <a:pt x="9" y="0"/>
                    </a:lnTo>
                    <a:lnTo>
                      <a:pt x="14" y="0"/>
                    </a:lnTo>
                    <a:lnTo>
                      <a:pt x="19" y="0"/>
                    </a:lnTo>
                    <a:lnTo>
                      <a:pt x="21" y="0"/>
                    </a:lnTo>
                    <a:lnTo>
                      <a:pt x="26" y="0"/>
                    </a:lnTo>
                    <a:close/>
                  </a:path>
                </a:pathLst>
              </a:custGeom>
              <a:solidFill>
                <a:srgbClr val="D9C9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2" name="Freeform 120"/>
              <p:cNvSpPr>
                <a:spLocks/>
              </p:cNvSpPr>
              <p:nvPr/>
            </p:nvSpPr>
            <p:spPr bwMode="auto">
              <a:xfrm>
                <a:off x="603" y="1448"/>
                <a:ext cx="169" cy="799"/>
              </a:xfrm>
              <a:custGeom>
                <a:avLst/>
                <a:gdLst>
                  <a:gd name="T0" fmla="*/ 153 w 263"/>
                  <a:gd name="T1" fmla="*/ 0 h 1360"/>
                  <a:gd name="T2" fmla="*/ 153 w 263"/>
                  <a:gd name="T3" fmla="*/ 0 h 1360"/>
                  <a:gd name="T4" fmla="*/ 156 w 263"/>
                  <a:gd name="T5" fmla="*/ 0 h 1360"/>
                  <a:gd name="T6" fmla="*/ 159 w 263"/>
                  <a:gd name="T7" fmla="*/ 0 h 1360"/>
                  <a:gd name="T8" fmla="*/ 163 w 263"/>
                  <a:gd name="T9" fmla="*/ 3 h 1360"/>
                  <a:gd name="T10" fmla="*/ 163 w 263"/>
                  <a:gd name="T11" fmla="*/ 5 h 1360"/>
                  <a:gd name="T12" fmla="*/ 166 w 263"/>
                  <a:gd name="T13" fmla="*/ 8 h 1360"/>
                  <a:gd name="T14" fmla="*/ 167 w 263"/>
                  <a:gd name="T15" fmla="*/ 11 h 1360"/>
                  <a:gd name="T16" fmla="*/ 169 w 263"/>
                  <a:gd name="T17" fmla="*/ 15 h 1360"/>
                  <a:gd name="T18" fmla="*/ 167 w 263"/>
                  <a:gd name="T19" fmla="*/ 784 h 1360"/>
                  <a:gd name="T20" fmla="*/ 166 w 263"/>
                  <a:gd name="T21" fmla="*/ 786 h 1360"/>
                  <a:gd name="T22" fmla="*/ 163 w 263"/>
                  <a:gd name="T23" fmla="*/ 789 h 1360"/>
                  <a:gd name="T24" fmla="*/ 163 w 263"/>
                  <a:gd name="T25" fmla="*/ 791 h 1360"/>
                  <a:gd name="T26" fmla="*/ 159 w 263"/>
                  <a:gd name="T27" fmla="*/ 794 h 1360"/>
                  <a:gd name="T28" fmla="*/ 156 w 263"/>
                  <a:gd name="T29" fmla="*/ 794 h 1360"/>
                  <a:gd name="T30" fmla="*/ 153 w 263"/>
                  <a:gd name="T31" fmla="*/ 797 h 1360"/>
                  <a:gd name="T32" fmla="*/ 153 w 263"/>
                  <a:gd name="T33" fmla="*/ 797 h 1360"/>
                  <a:gd name="T34" fmla="*/ 16 w 263"/>
                  <a:gd name="T35" fmla="*/ 799 h 1360"/>
                  <a:gd name="T36" fmla="*/ 12 w 263"/>
                  <a:gd name="T37" fmla="*/ 797 h 1360"/>
                  <a:gd name="T38" fmla="*/ 8 w 263"/>
                  <a:gd name="T39" fmla="*/ 797 h 1360"/>
                  <a:gd name="T40" fmla="*/ 5 w 263"/>
                  <a:gd name="T41" fmla="*/ 794 h 1360"/>
                  <a:gd name="T42" fmla="*/ 3 w 263"/>
                  <a:gd name="T43" fmla="*/ 794 h 1360"/>
                  <a:gd name="T44" fmla="*/ 0 w 263"/>
                  <a:gd name="T45" fmla="*/ 791 h 1360"/>
                  <a:gd name="T46" fmla="*/ 0 w 263"/>
                  <a:gd name="T47" fmla="*/ 789 h 1360"/>
                  <a:gd name="T48" fmla="*/ 0 w 263"/>
                  <a:gd name="T49" fmla="*/ 786 h 1360"/>
                  <a:gd name="T50" fmla="*/ 0 w 263"/>
                  <a:gd name="T51" fmla="*/ 784 h 1360"/>
                  <a:gd name="T52" fmla="*/ 0 w 263"/>
                  <a:gd name="T53" fmla="*/ 12 h 1360"/>
                  <a:gd name="T54" fmla="*/ 0 w 263"/>
                  <a:gd name="T55" fmla="*/ 8 h 1360"/>
                  <a:gd name="T56" fmla="*/ 0 w 263"/>
                  <a:gd name="T57" fmla="*/ 5 h 1360"/>
                  <a:gd name="T58" fmla="*/ 0 w 263"/>
                  <a:gd name="T59" fmla="*/ 3 h 1360"/>
                  <a:gd name="T60" fmla="*/ 3 w 263"/>
                  <a:gd name="T61" fmla="*/ 0 h 1360"/>
                  <a:gd name="T62" fmla="*/ 5 w 263"/>
                  <a:gd name="T63" fmla="*/ 0 h 1360"/>
                  <a:gd name="T64" fmla="*/ 8 w 263"/>
                  <a:gd name="T65" fmla="*/ 0 h 1360"/>
                  <a:gd name="T66" fmla="*/ 13 w 263"/>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63"/>
                  <a:gd name="T103" fmla="*/ 0 h 1360"/>
                  <a:gd name="T104" fmla="*/ 263 w 263"/>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63" h="1360">
                    <a:moveTo>
                      <a:pt x="25" y="0"/>
                    </a:moveTo>
                    <a:lnTo>
                      <a:pt x="238" y="0"/>
                    </a:lnTo>
                    <a:lnTo>
                      <a:pt x="243" y="0"/>
                    </a:lnTo>
                    <a:lnTo>
                      <a:pt x="248" y="0"/>
                    </a:lnTo>
                    <a:lnTo>
                      <a:pt x="253" y="5"/>
                    </a:lnTo>
                    <a:lnTo>
                      <a:pt x="253" y="9"/>
                    </a:lnTo>
                    <a:lnTo>
                      <a:pt x="258" y="14"/>
                    </a:lnTo>
                    <a:lnTo>
                      <a:pt x="260" y="19"/>
                    </a:lnTo>
                    <a:lnTo>
                      <a:pt x="260" y="21"/>
                    </a:lnTo>
                    <a:lnTo>
                      <a:pt x="263" y="26"/>
                    </a:lnTo>
                    <a:lnTo>
                      <a:pt x="263" y="1334"/>
                    </a:lnTo>
                    <a:lnTo>
                      <a:pt x="260" y="1334"/>
                    </a:lnTo>
                    <a:lnTo>
                      <a:pt x="260" y="1338"/>
                    </a:lnTo>
                    <a:lnTo>
                      <a:pt x="258" y="1338"/>
                    </a:lnTo>
                    <a:lnTo>
                      <a:pt x="258" y="1343"/>
                    </a:lnTo>
                    <a:lnTo>
                      <a:pt x="253" y="1343"/>
                    </a:lnTo>
                    <a:lnTo>
                      <a:pt x="253" y="1346"/>
                    </a:lnTo>
                    <a:lnTo>
                      <a:pt x="253" y="1351"/>
                    </a:lnTo>
                    <a:lnTo>
                      <a:pt x="248" y="1351"/>
                    </a:lnTo>
                    <a:lnTo>
                      <a:pt x="243" y="1351"/>
                    </a:lnTo>
                    <a:lnTo>
                      <a:pt x="243" y="1356"/>
                    </a:lnTo>
                    <a:lnTo>
                      <a:pt x="238" y="1356"/>
                    </a:lnTo>
                    <a:lnTo>
                      <a:pt x="238" y="1360"/>
                    </a:lnTo>
                    <a:lnTo>
                      <a:pt x="25" y="1360"/>
                    </a:lnTo>
                    <a:lnTo>
                      <a:pt x="20" y="1356"/>
                    </a:lnTo>
                    <a:lnTo>
                      <a:pt x="18" y="1356"/>
                    </a:lnTo>
                    <a:lnTo>
                      <a:pt x="13" y="1356"/>
                    </a:lnTo>
                    <a:lnTo>
                      <a:pt x="8"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8" y="0"/>
                    </a:lnTo>
                    <a:lnTo>
                      <a:pt x="13" y="0"/>
                    </a:lnTo>
                    <a:lnTo>
                      <a:pt x="18" y="0"/>
                    </a:lnTo>
                    <a:lnTo>
                      <a:pt x="20" y="0"/>
                    </a:lnTo>
                    <a:lnTo>
                      <a:pt x="25" y="0"/>
                    </a:lnTo>
                    <a:close/>
                  </a:path>
                </a:pathLst>
              </a:custGeom>
              <a:solidFill>
                <a:srgbClr val="DDC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3" name="Freeform 121"/>
              <p:cNvSpPr>
                <a:spLocks/>
              </p:cNvSpPr>
              <p:nvPr/>
            </p:nvSpPr>
            <p:spPr bwMode="auto">
              <a:xfrm>
                <a:off x="605" y="1448"/>
                <a:ext cx="156" cy="799"/>
              </a:xfrm>
              <a:custGeom>
                <a:avLst/>
                <a:gdLst>
                  <a:gd name="T0" fmla="*/ 139 w 243"/>
                  <a:gd name="T1" fmla="*/ 0 h 1360"/>
                  <a:gd name="T2" fmla="*/ 142 w 243"/>
                  <a:gd name="T3" fmla="*/ 0 h 1360"/>
                  <a:gd name="T4" fmla="*/ 145 w 243"/>
                  <a:gd name="T5" fmla="*/ 0 h 1360"/>
                  <a:gd name="T6" fmla="*/ 147 w 243"/>
                  <a:gd name="T7" fmla="*/ 0 h 1360"/>
                  <a:gd name="T8" fmla="*/ 150 w 243"/>
                  <a:gd name="T9" fmla="*/ 3 h 1360"/>
                  <a:gd name="T10" fmla="*/ 150 w 243"/>
                  <a:gd name="T11" fmla="*/ 5 h 1360"/>
                  <a:gd name="T12" fmla="*/ 154 w 243"/>
                  <a:gd name="T13" fmla="*/ 8 h 1360"/>
                  <a:gd name="T14" fmla="*/ 154 w 243"/>
                  <a:gd name="T15" fmla="*/ 11 h 1360"/>
                  <a:gd name="T16" fmla="*/ 156 w 243"/>
                  <a:gd name="T17" fmla="*/ 15 h 1360"/>
                  <a:gd name="T18" fmla="*/ 154 w 243"/>
                  <a:gd name="T19" fmla="*/ 784 h 1360"/>
                  <a:gd name="T20" fmla="*/ 154 w 243"/>
                  <a:gd name="T21" fmla="*/ 786 h 1360"/>
                  <a:gd name="T22" fmla="*/ 150 w 243"/>
                  <a:gd name="T23" fmla="*/ 789 h 1360"/>
                  <a:gd name="T24" fmla="*/ 150 w 243"/>
                  <a:gd name="T25" fmla="*/ 791 h 1360"/>
                  <a:gd name="T26" fmla="*/ 147 w 243"/>
                  <a:gd name="T27" fmla="*/ 794 h 1360"/>
                  <a:gd name="T28" fmla="*/ 145 w 243"/>
                  <a:gd name="T29" fmla="*/ 794 h 1360"/>
                  <a:gd name="T30" fmla="*/ 142 w 243"/>
                  <a:gd name="T31" fmla="*/ 797 h 1360"/>
                  <a:gd name="T32" fmla="*/ 139 w 243"/>
                  <a:gd name="T33" fmla="*/ 797 h 1360"/>
                  <a:gd name="T34" fmla="*/ 16 w 243"/>
                  <a:gd name="T35" fmla="*/ 799 h 1360"/>
                  <a:gd name="T36" fmla="*/ 12 w 243"/>
                  <a:gd name="T37" fmla="*/ 797 h 1360"/>
                  <a:gd name="T38" fmla="*/ 8 w 243"/>
                  <a:gd name="T39" fmla="*/ 797 h 1360"/>
                  <a:gd name="T40" fmla="*/ 5 w 243"/>
                  <a:gd name="T41" fmla="*/ 794 h 1360"/>
                  <a:gd name="T42" fmla="*/ 3 w 243"/>
                  <a:gd name="T43" fmla="*/ 794 h 1360"/>
                  <a:gd name="T44" fmla="*/ 0 w 243"/>
                  <a:gd name="T45" fmla="*/ 791 h 1360"/>
                  <a:gd name="T46" fmla="*/ 0 w 243"/>
                  <a:gd name="T47" fmla="*/ 789 h 1360"/>
                  <a:gd name="T48" fmla="*/ 0 w 243"/>
                  <a:gd name="T49" fmla="*/ 786 h 1360"/>
                  <a:gd name="T50" fmla="*/ 0 w 243"/>
                  <a:gd name="T51" fmla="*/ 784 h 1360"/>
                  <a:gd name="T52" fmla="*/ 0 w 243"/>
                  <a:gd name="T53" fmla="*/ 12 h 1360"/>
                  <a:gd name="T54" fmla="*/ 0 w 243"/>
                  <a:gd name="T55" fmla="*/ 8 h 1360"/>
                  <a:gd name="T56" fmla="*/ 0 w 243"/>
                  <a:gd name="T57" fmla="*/ 5 h 1360"/>
                  <a:gd name="T58" fmla="*/ 0 w 243"/>
                  <a:gd name="T59" fmla="*/ 3 h 1360"/>
                  <a:gd name="T60" fmla="*/ 3 w 243"/>
                  <a:gd name="T61" fmla="*/ 0 h 1360"/>
                  <a:gd name="T62" fmla="*/ 5 w 243"/>
                  <a:gd name="T63" fmla="*/ 0 h 1360"/>
                  <a:gd name="T64" fmla="*/ 8 w 243"/>
                  <a:gd name="T65" fmla="*/ 0 h 1360"/>
                  <a:gd name="T66" fmla="*/ 13 w 243"/>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3"/>
                  <a:gd name="T103" fmla="*/ 0 h 1360"/>
                  <a:gd name="T104" fmla="*/ 243 w 243"/>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3" h="1360">
                    <a:moveTo>
                      <a:pt x="25" y="0"/>
                    </a:moveTo>
                    <a:lnTo>
                      <a:pt x="217" y="0"/>
                    </a:lnTo>
                    <a:lnTo>
                      <a:pt x="221" y="0"/>
                    </a:lnTo>
                    <a:lnTo>
                      <a:pt x="226" y="0"/>
                    </a:lnTo>
                    <a:lnTo>
                      <a:pt x="229" y="0"/>
                    </a:lnTo>
                    <a:lnTo>
                      <a:pt x="234" y="5"/>
                    </a:lnTo>
                    <a:lnTo>
                      <a:pt x="234" y="9"/>
                    </a:lnTo>
                    <a:lnTo>
                      <a:pt x="240" y="14"/>
                    </a:lnTo>
                    <a:lnTo>
                      <a:pt x="240" y="19"/>
                    </a:lnTo>
                    <a:lnTo>
                      <a:pt x="240" y="21"/>
                    </a:lnTo>
                    <a:lnTo>
                      <a:pt x="243" y="26"/>
                    </a:lnTo>
                    <a:lnTo>
                      <a:pt x="243" y="1334"/>
                    </a:lnTo>
                    <a:lnTo>
                      <a:pt x="240" y="1334"/>
                    </a:lnTo>
                    <a:lnTo>
                      <a:pt x="240" y="1338"/>
                    </a:lnTo>
                    <a:lnTo>
                      <a:pt x="240" y="1343"/>
                    </a:lnTo>
                    <a:lnTo>
                      <a:pt x="234" y="1343"/>
                    </a:lnTo>
                    <a:lnTo>
                      <a:pt x="234" y="1346"/>
                    </a:lnTo>
                    <a:lnTo>
                      <a:pt x="234" y="1351"/>
                    </a:lnTo>
                    <a:lnTo>
                      <a:pt x="229" y="1351"/>
                    </a:lnTo>
                    <a:lnTo>
                      <a:pt x="226" y="1351"/>
                    </a:lnTo>
                    <a:lnTo>
                      <a:pt x="226" y="1356"/>
                    </a:lnTo>
                    <a:lnTo>
                      <a:pt x="221" y="1356"/>
                    </a:lnTo>
                    <a:lnTo>
                      <a:pt x="217" y="1356"/>
                    </a:lnTo>
                    <a:lnTo>
                      <a:pt x="217" y="1360"/>
                    </a:lnTo>
                    <a:lnTo>
                      <a:pt x="25" y="1360"/>
                    </a:lnTo>
                    <a:lnTo>
                      <a:pt x="20" y="1356"/>
                    </a:lnTo>
                    <a:lnTo>
                      <a:pt x="18" y="1356"/>
                    </a:lnTo>
                    <a:lnTo>
                      <a:pt x="13" y="1356"/>
                    </a:lnTo>
                    <a:lnTo>
                      <a:pt x="8"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8" y="0"/>
                    </a:lnTo>
                    <a:lnTo>
                      <a:pt x="13" y="0"/>
                    </a:lnTo>
                    <a:lnTo>
                      <a:pt x="18" y="0"/>
                    </a:lnTo>
                    <a:lnTo>
                      <a:pt x="20" y="0"/>
                    </a:lnTo>
                    <a:lnTo>
                      <a:pt x="25" y="0"/>
                    </a:lnTo>
                    <a:close/>
                  </a:path>
                </a:pathLst>
              </a:custGeom>
              <a:solidFill>
                <a:srgbClr val="E0D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4" name="Freeform 122"/>
              <p:cNvSpPr>
                <a:spLocks/>
              </p:cNvSpPr>
              <p:nvPr/>
            </p:nvSpPr>
            <p:spPr bwMode="auto">
              <a:xfrm>
                <a:off x="611" y="1448"/>
                <a:ext cx="144" cy="799"/>
              </a:xfrm>
              <a:custGeom>
                <a:avLst/>
                <a:gdLst>
                  <a:gd name="T0" fmla="*/ 127 w 223"/>
                  <a:gd name="T1" fmla="*/ 0 h 1360"/>
                  <a:gd name="T2" fmla="*/ 130 w 223"/>
                  <a:gd name="T3" fmla="*/ 0 h 1360"/>
                  <a:gd name="T4" fmla="*/ 133 w 223"/>
                  <a:gd name="T5" fmla="*/ 0 h 1360"/>
                  <a:gd name="T6" fmla="*/ 135 w 223"/>
                  <a:gd name="T7" fmla="*/ 0 h 1360"/>
                  <a:gd name="T8" fmla="*/ 138 w 223"/>
                  <a:gd name="T9" fmla="*/ 3 h 1360"/>
                  <a:gd name="T10" fmla="*/ 138 w 223"/>
                  <a:gd name="T11" fmla="*/ 5 h 1360"/>
                  <a:gd name="T12" fmla="*/ 141 w 223"/>
                  <a:gd name="T13" fmla="*/ 8 h 1360"/>
                  <a:gd name="T14" fmla="*/ 141 w 223"/>
                  <a:gd name="T15" fmla="*/ 11 h 1360"/>
                  <a:gd name="T16" fmla="*/ 144 w 223"/>
                  <a:gd name="T17" fmla="*/ 15 h 1360"/>
                  <a:gd name="T18" fmla="*/ 141 w 223"/>
                  <a:gd name="T19" fmla="*/ 784 h 1360"/>
                  <a:gd name="T20" fmla="*/ 141 w 223"/>
                  <a:gd name="T21" fmla="*/ 786 h 1360"/>
                  <a:gd name="T22" fmla="*/ 138 w 223"/>
                  <a:gd name="T23" fmla="*/ 789 h 1360"/>
                  <a:gd name="T24" fmla="*/ 138 w 223"/>
                  <a:gd name="T25" fmla="*/ 791 h 1360"/>
                  <a:gd name="T26" fmla="*/ 135 w 223"/>
                  <a:gd name="T27" fmla="*/ 794 h 1360"/>
                  <a:gd name="T28" fmla="*/ 133 w 223"/>
                  <a:gd name="T29" fmla="*/ 794 h 1360"/>
                  <a:gd name="T30" fmla="*/ 130 w 223"/>
                  <a:gd name="T31" fmla="*/ 797 h 1360"/>
                  <a:gd name="T32" fmla="*/ 127 w 223"/>
                  <a:gd name="T33" fmla="*/ 797 h 1360"/>
                  <a:gd name="T34" fmla="*/ 13 w 223"/>
                  <a:gd name="T35" fmla="*/ 799 h 1360"/>
                  <a:gd name="T36" fmla="*/ 10 w 223"/>
                  <a:gd name="T37" fmla="*/ 797 h 1360"/>
                  <a:gd name="T38" fmla="*/ 6 w 223"/>
                  <a:gd name="T39" fmla="*/ 797 h 1360"/>
                  <a:gd name="T40" fmla="*/ 3 w 223"/>
                  <a:gd name="T41" fmla="*/ 794 h 1360"/>
                  <a:gd name="T42" fmla="*/ 3 w 223"/>
                  <a:gd name="T43" fmla="*/ 794 h 1360"/>
                  <a:gd name="T44" fmla="*/ 0 w 223"/>
                  <a:gd name="T45" fmla="*/ 791 h 1360"/>
                  <a:gd name="T46" fmla="*/ 0 w 223"/>
                  <a:gd name="T47" fmla="*/ 789 h 1360"/>
                  <a:gd name="T48" fmla="*/ 0 w 223"/>
                  <a:gd name="T49" fmla="*/ 786 h 1360"/>
                  <a:gd name="T50" fmla="*/ 0 w 223"/>
                  <a:gd name="T51" fmla="*/ 784 h 1360"/>
                  <a:gd name="T52" fmla="*/ 0 w 223"/>
                  <a:gd name="T53" fmla="*/ 12 h 1360"/>
                  <a:gd name="T54" fmla="*/ 0 w 223"/>
                  <a:gd name="T55" fmla="*/ 8 h 1360"/>
                  <a:gd name="T56" fmla="*/ 0 w 223"/>
                  <a:gd name="T57" fmla="*/ 5 h 1360"/>
                  <a:gd name="T58" fmla="*/ 0 w 223"/>
                  <a:gd name="T59" fmla="*/ 3 h 1360"/>
                  <a:gd name="T60" fmla="*/ 3 w 223"/>
                  <a:gd name="T61" fmla="*/ 0 h 1360"/>
                  <a:gd name="T62" fmla="*/ 3 w 223"/>
                  <a:gd name="T63" fmla="*/ 0 h 1360"/>
                  <a:gd name="T64" fmla="*/ 6 w 223"/>
                  <a:gd name="T65" fmla="*/ 0 h 1360"/>
                  <a:gd name="T66" fmla="*/ 10 w 223"/>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1360"/>
                  <a:gd name="T104" fmla="*/ 223 w 223"/>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1360">
                    <a:moveTo>
                      <a:pt x="20" y="0"/>
                    </a:moveTo>
                    <a:lnTo>
                      <a:pt x="197" y="0"/>
                    </a:lnTo>
                    <a:lnTo>
                      <a:pt x="201" y="0"/>
                    </a:lnTo>
                    <a:lnTo>
                      <a:pt x="206" y="0"/>
                    </a:lnTo>
                    <a:lnTo>
                      <a:pt x="209" y="0"/>
                    </a:lnTo>
                    <a:lnTo>
                      <a:pt x="214" y="5"/>
                    </a:lnTo>
                    <a:lnTo>
                      <a:pt x="214" y="9"/>
                    </a:lnTo>
                    <a:lnTo>
                      <a:pt x="219" y="14"/>
                    </a:lnTo>
                    <a:lnTo>
                      <a:pt x="219" y="19"/>
                    </a:lnTo>
                    <a:lnTo>
                      <a:pt x="219" y="21"/>
                    </a:lnTo>
                    <a:lnTo>
                      <a:pt x="223" y="26"/>
                    </a:lnTo>
                    <a:lnTo>
                      <a:pt x="223" y="1334"/>
                    </a:lnTo>
                    <a:lnTo>
                      <a:pt x="219" y="1334"/>
                    </a:lnTo>
                    <a:lnTo>
                      <a:pt x="219" y="1338"/>
                    </a:lnTo>
                    <a:lnTo>
                      <a:pt x="219" y="1343"/>
                    </a:lnTo>
                    <a:lnTo>
                      <a:pt x="214" y="1343"/>
                    </a:lnTo>
                    <a:lnTo>
                      <a:pt x="214" y="1346"/>
                    </a:lnTo>
                    <a:lnTo>
                      <a:pt x="214" y="1351"/>
                    </a:lnTo>
                    <a:lnTo>
                      <a:pt x="209" y="1351"/>
                    </a:lnTo>
                    <a:lnTo>
                      <a:pt x="206" y="1351"/>
                    </a:lnTo>
                    <a:lnTo>
                      <a:pt x="206" y="1356"/>
                    </a:lnTo>
                    <a:lnTo>
                      <a:pt x="201" y="1356"/>
                    </a:lnTo>
                    <a:lnTo>
                      <a:pt x="197" y="1356"/>
                    </a:lnTo>
                    <a:lnTo>
                      <a:pt x="197" y="1360"/>
                    </a:lnTo>
                    <a:lnTo>
                      <a:pt x="20" y="1360"/>
                    </a:lnTo>
                    <a:lnTo>
                      <a:pt x="15" y="1356"/>
                    </a:lnTo>
                    <a:lnTo>
                      <a:pt x="10" y="1356"/>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10" y="0"/>
                    </a:lnTo>
                    <a:lnTo>
                      <a:pt x="15" y="0"/>
                    </a:lnTo>
                    <a:lnTo>
                      <a:pt x="20" y="0"/>
                    </a:lnTo>
                    <a:close/>
                  </a:path>
                </a:pathLst>
              </a:custGeom>
              <a:solidFill>
                <a:srgbClr val="E4DB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5" name="Freeform 123"/>
              <p:cNvSpPr>
                <a:spLocks/>
              </p:cNvSpPr>
              <p:nvPr/>
            </p:nvSpPr>
            <p:spPr bwMode="auto">
              <a:xfrm>
                <a:off x="615" y="1448"/>
                <a:ext cx="130" cy="799"/>
              </a:xfrm>
              <a:custGeom>
                <a:avLst/>
                <a:gdLst>
                  <a:gd name="T0" fmla="*/ 113 w 202"/>
                  <a:gd name="T1" fmla="*/ 0 h 1360"/>
                  <a:gd name="T2" fmla="*/ 116 w 202"/>
                  <a:gd name="T3" fmla="*/ 0 h 1360"/>
                  <a:gd name="T4" fmla="*/ 119 w 202"/>
                  <a:gd name="T5" fmla="*/ 0 h 1360"/>
                  <a:gd name="T6" fmla="*/ 122 w 202"/>
                  <a:gd name="T7" fmla="*/ 0 h 1360"/>
                  <a:gd name="T8" fmla="*/ 125 w 202"/>
                  <a:gd name="T9" fmla="*/ 3 h 1360"/>
                  <a:gd name="T10" fmla="*/ 125 w 202"/>
                  <a:gd name="T11" fmla="*/ 5 h 1360"/>
                  <a:gd name="T12" fmla="*/ 128 w 202"/>
                  <a:gd name="T13" fmla="*/ 8 h 1360"/>
                  <a:gd name="T14" fmla="*/ 128 w 202"/>
                  <a:gd name="T15" fmla="*/ 11 h 1360"/>
                  <a:gd name="T16" fmla="*/ 130 w 202"/>
                  <a:gd name="T17" fmla="*/ 15 h 1360"/>
                  <a:gd name="T18" fmla="*/ 128 w 202"/>
                  <a:gd name="T19" fmla="*/ 784 h 1360"/>
                  <a:gd name="T20" fmla="*/ 128 w 202"/>
                  <a:gd name="T21" fmla="*/ 786 h 1360"/>
                  <a:gd name="T22" fmla="*/ 125 w 202"/>
                  <a:gd name="T23" fmla="*/ 789 h 1360"/>
                  <a:gd name="T24" fmla="*/ 125 w 202"/>
                  <a:gd name="T25" fmla="*/ 791 h 1360"/>
                  <a:gd name="T26" fmla="*/ 122 w 202"/>
                  <a:gd name="T27" fmla="*/ 794 h 1360"/>
                  <a:gd name="T28" fmla="*/ 119 w 202"/>
                  <a:gd name="T29" fmla="*/ 794 h 1360"/>
                  <a:gd name="T30" fmla="*/ 116 w 202"/>
                  <a:gd name="T31" fmla="*/ 797 h 1360"/>
                  <a:gd name="T32" fmla="*/ 113 w 202"/>
                  <a:gd name="T33" fmla="*/ 797 h 1360"/>
                  <a:gd name="T34" fmla="*/ 16 w 202"/>
                  <a:gd name="T35" fmla="*/ 799 h 1360"/>
                  <a:gd name="T36" fmla="*/ 12 w 202"/>
                  <a:gd name="T37" fmla="*/ 797 h 1360"/>
                  <a:gd name="T38" fmla="*/ 9 w 202"/>
                  <a:gd name="T39" fmla="*/ 797 h 1360"/>
                  <a:gd name="T40" fmla="*/ 5 w 202"/>
                  <a:gd name="T41" fmla="*/ 794 h 1360"/>
                  <a:gd name="T42" fmla="*/ 3 w 202"/>
                  <a:gd name="T43" fmla="*/ 794 h 1360"/>
                  <a:gd name="T44" fmla="*/ 0 w 202"/>
                  <a:gd name="T45" fmla="*/ 791 h 1360"/>
                  <a:gd name="T46" fmla="*/ 0 w 202"/>
                  <a:gd name="T47" fmla="*/ 789 h 1360"/>
                  <a:gd name="T48" fmla="*/ 0 w 202"/>
                  <a:gd name="T49" fmla="*/ 786 h 1360"/>
                  <a:gd name="T50" fmla="*/ 0 w 202"/>
                  <a:gd name="T51" fmla="*/ 784 h 1360"/>
                  <a:gd name="T52" fmla="*/ 0 w 202"/>
                  <a:gd name="T53" fmla="*/ 12 h 1360"/>
                  <a:gd name="T54" fmla="*/ 0 w 202"/>
                  <a:gd name="T55" fmla="*/ 8 h 1360"/>
                  <a:gd name="T56" fmla="*/ 0 w 202"/>
                  <a:gd name="T57" fmla="*/ 5 h 1360"/>
                  <a:gd name="T58" fmla="*/ 0 w 202"/>
                  <a:gd name="T59" fmla="*/ 3 h 1360"/>
                  <a:gd name="T60" fmla="*/ 3 w 202"/>
                  <a:gd name="T61" fmla="*/ 0 h 1360"/>
                  <a:gd name="T62" fmla="*/ 5 w 202"/>
                  <a:gd name="T63" fmla="*/ 0 h 1360"/>
                  <a:gd name="T64" fmla="*/ 9 w 202"/>
                  <a:gd name="T65" fmla="*/ 0 h 1360"/>
                  <a:gd name="T66" fmla="*/ 13 w 202"/>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1360"/>
                  <a:gd name="T104" fmla="*/ 202 w 202"/>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1360">
                    <a:moveTo>
                      <a:pt x="25" y="0"/>
                    </a:moveTo>
                    <a:lnTo>
                      <a:pt x="175" y="0"/>
                    </a:lnTo>
                    <a:lnTo>
                      <a:pt x="180" y="0"/>
                    </a:lnTo>
                    <a:lnTo>
                      <a:pt x="185" y="0"/>
                    </a:lnTo>
                    <a:lnTo>
                      <a:pt x="189" y="0"/>
                    </a:lnTo>
                    <a:lnTo>
                      <a:pt x="194" y="5"/>
                    </a:lnTo>
                    <a:lnTo>
                      <a:pt x="194" y="9"/>
                    </a:lnTo>
                    <a:lnTo>
                      <a:pt x="199" y="14"/>
                    </a:lnTo>
                    <a:lnTo>
                      <a:pt x="199" y="19"/>
                    </a:lnTo>
                    <a:lnTo>
                      <a:pt x="199" y="21"/>
                    </a:lnTo>
                    <a:lnTo>
                      <a:pt x="202" y="26"/>
                    </a:lnTo>
                    <a:lnTo>
                      <a:pt x="202" y="1334"/>
                    </a:lnTo>
                    <a:lnTo>
                      <a:pt x="199" y="1334"/>
                    </a:lnTo>
                    <a:lnTo>
                      <a:pt x="199" y="1338"/>
                    </a:lnTo>
                    <a:lnTo>
                      <a:pt x="199" y="1343"/>
                    </a:lnTo>
                    <a:lnTo>
                      <a:pt x="194" y="1343"/>
                    </a:lnTo>
                    <a:lnTo>
                      <a:pt x="194" y="1346"/>
                    </a:lnTo>
                    <a:lnTo>
                      <a:pt x="194" y="1351"/>
                    </a:lnTo>
                    <a:lnTo>
                      <a:pt x="189" y="1351"/>
                    </a:lnTo>
                    <a:lnTo>
                      <a:pt x="185" y="1351"/>
                    </a:lnTo>
                    <a:lnTo>
                      <a:pt x="185" y="1356"/>
                    </a:lnTo>
                    <a:lnTo>
                      <a:pt x="180" y="1356"/>
                    </a:lnTo>
                    <a:lnTo>
                      <a:pt x="175" y="1356"/>
                    </a:lnTo>
                    <a:lnTo>
                      <a:pt x="175" y="1360"/>
                    </a:lnTo>
                    <a:lnTo>
                      <a:pt x="25" y="1360"/>
                    </a:lnTo>
                    <a:lnTo>
                      <a:pt x="20" y="1356"/>
                    </a:lnTo>
                    <a:lnTo>
                      <a:pt x="19" y="1356"/>
                    </a:lnTo>
                    <a:lnTo>
                      <a:pt x="14" y="1356"/>
                    </a:lnTo>
                    <a:lnTo>
                      <a:pt x="8"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8" y="0"/>
                    </a:lnTo>
                    <a:lnTo>
                      <a:pt x="14" y="0"/>
                    </a:lnTo>
                    <a:lnTo>
                      <a:pt x="19" y="0"/>
                    </a:lnTo>
                    <a:lnTo>
                      <a:pt x="20" y="0"/>
                    </a:lnTo>
                    <a:lnTo>
                      <a:pt x="25" y="0"/>
                    </a:lnTo>
                    <a:close/>
                  </a:path>
                </a:pathLst>
              </a:custGeom>
              <a:solidFill>
                <a:srgbClr val="E7E0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6" name="Freeform 124"/>
              <p:cNvSpPr>
                <a:spLocks/>
              </p:cNvSpPr>
              <p:nvPr/>
            </p:nvSpPr>
            <p:spPr bwMode="auto">
              <a:xfrm>
                <a:off x="619" y="1448"/>
                <a:ext cx="119" cy="799"/>
              </a:xfrm>
              <a:custGeom>
                <a:avLst/>
                <a:gdLst>
                  <a:gd name="T0" fmla="*/ 102 w 187"/>
                  <a:gd name="T1" fmla="*/ 0 h 1360"/>
                  <a:gd name="T2" fmla="*/ 105 w 187"/>
                  <a:gd name="T3" fmla="*/ 0 h 1360"/>
                  <a:gd name="T4" fmla="*/ 108 w 187"/>
                  <a:gd name="T5" fmla="*/ 0 h 1360"/>
                  <a:gd name="T6" fmla="*/ 111 w 187"/>
                  <a:gd name="T7" fmla="*/ 0 h 1360"/>
                  <a:gd name="T8" fmla="*/ 114 w 187"/>
                  <a:gd name="T9" fmla="*/ 3 h 1360"/>
                  <a:gd name="T10" fmla="*/ 114 w 187"/>
                  <a:gd name="T11" fmla="*/ 5 h 1360"/>
                  <a:gd name="T12" fmla="*/ 117 w 187"/>
                  <a:gd name="T13" fmla="*/ 8 h 1360"/>
                  <a:gd name="T14" fmla="*/ 117 w 187"/>
                  <a:gd name="T15" fmla="*/ 11 h 1360"/>
                  <a:gd name="T16" fmla="*/ 119 w 187"/>
                  <a:gd name="T17" fmla="*/ 15 h 1360"/>
                  <a:gd name="T18" fmla="*/ 117 w 187"/>
                  <a:gd name="T19" fmla="*/ 784 h 1360"/>
                  <a:gd name="T20" fmla="*/ 117 w 187"/>
                  <a:gd name="T21" fmla="*/ 786 h 1360"/>
                  <a:gd name="T22" fmla="*/ 114 w 187"/>
                  <a:gd name="T23" fmla="*/ 789 h 1360"/>
                  <a:gd name="T24" fmla="*/ 114 w 187"/>
                  <a:gd name="T25" fmla="*/ 791 h 1360"/>
                  <a:gd name="T26" fmla="*/ 111 w 187"/>
                  <a:gd name="T27" fmla="*/ 794 h 1360"/>
                  <a:gd name="T28" fmla="*/ 108 w 187"/>
                  <a:gd name="T29" fmla="*/ 794 h 1360"/>
                  <a:gd name="T30" fmla="*/ 105 w 187"/>
                  <a:gd name="T31" fmla="*/ 797 h 1360"/>
                  <a:gd name="T32" fmla="*/ 102 w 187"/>
                  <a:gd name="T33" fmla="*/ 797 h 1360"/>
                  <a:gd name="T34" fmla="*/ 17 w 187"/>
                  <a:gd name="T35" fmla="*/ 799 h 1360"/>
                  <a:gd name="T36" fmla="*/ 12 w 187"/>
                  <a:gd name="T37" fmla="*/ 797 h 1360"/>
                  <a:gd name="T38" fmla="*/ 9 w 187"/>
                  <a:gd name="T39" fmla="*/ 797 h 1360"/>
                  <a:gd name="T40" fmla="*/ 6 w 187"/>
                  <a:gd name="T41" fmla="*/ 794 h 1360"/>
                  <a:gd name="T42" fmla="*/ 3 w 187"/>
                  <a:gd name="T43" fmla="*/ 794 h 1360"/>
                  <a:gd name="T44" fmla="*/ 0 w 187"/>
                  <a:gd name="T45" fmla="*/ 791 h 1360"/>
                  <a:gd name="T46" fmla="*/ 0 w 187"/>
                  <a:gd name="T47" fmla="*/ 789 h 1360"/>
                  <a:gd name="T48" fmla="*/ 0 w 187"/>
                  <a:gd name="T49" fmla="*/ 786 h 1360"/>
                  <a:gd name="T50" fmla="*/ 0 w 187"/>
                  <a:gd name="T51" fmla="*/ 784 h 1360"/>
                  <a:gd name="T52" fmla="*/ 0 w 187"/>
                  <a:gd name="T53" fmla="*/ 12 h 1360"/>
                  <a:gd name="T54" fmla="*/ 0 w 187"/>
                  <a:gd name="T55" fmla="*/ 8 h 1360"/>
                  <a:gd name="T56" fmla="*/ 0 w 187"/>
                  <a:gd name="T57" fmla="*/ 5 h 1360"/>
                  <a:gd name="T58" fmla="*/ 0 w 187"/>
                  <a:gd name="T59" fmla="*/ 3 h 1360"/>
                  <a:gd name="T60" fmla="*/ 3 w 187"/>
                  <a:gd name="T61" fmla="*/ 0 h 1360"/>
                  <a:gd name="T62" fmla="*/ 6 w 187"/>
                  <a:gd name="T63" fmla="*/ 0 h 1360"/>
                  <a:gd name="T64" fmla="*/ 9 w 187"/>
                  <a:gd name="T65" fmla="*/ 0 h 1360"/>
                  <a:gd name="T66" fmla="*/ 13 w 187"/>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1360"/>
                  <a:gd name="T104" fmla="*/ 187 w 187"/>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1360">
                    <a:moveTo>
                      <a:pt x="26" y="0"/>
                    </a:moveTo>
                    <a:lnTo>
                      <a:pt x="160" y="0"/>
                    </a:lnTo>
                    <a:lnTo>
                      <a:pt x="165" y="0"/>
                    </a:lnTo>
                    <a:lnTo>
                      <a:pt x="170" y="0"/>
                    </a:lnTo>
                    <a:lnTo>
                      <a:pt x="174" y="0"/>
                    </a:lnTo>
                    <a:lnTo>
                      <a:pt x="179" y="5"/>
                    </a:lnTo>
                    <a:lnTo>
                      <a:pt x="179" y="9"/>
                    </a:lnTo>
                    <a:lnTo>
                      <a:pt x="184" y="14"/>
                    </a:lnTo>
                    <a:lnTo>
                      <a:pt x="184" y="19"/>
                    </a:lnTo>
                    <a:lnTo>
                      <a:pt x="184" y="21"/>
                    </a:lnTo>
                    <a:lnTo>
                      <a:pt x="187" y="26"/>
                    </a:lnTo>
                    <a:lnTo>
                      <a:pt x="187" y="1334"/>
                    </a:lnTo>
                    <a:lnTo>
                      <a:pt x="184" y="1334"/>
                    </a:lnTo>
                    <a:lnTo>
                      <a:pt x="184" y="1338"/>
                    </a:lnTo>
                    <a:lnTo>
                      <a:pt x="184" y="1343"/>
                    </a:lnTo>
                    <a:lnTo>
                      <a:pt x="179" y="1343"/>
                    </a:lnTo>
                    <a:lnTo>
                      <a:pt x="179" y="1346"/>
                    </a:lnTo>
                    <a:lnTo>
                      <a:pt x="179" y="1351"/>
                    </a:lnTo>
                    <a:lnTo>
                      <a:pt x="174" y="1351"/>
                    </a:lnTo>
                    <a:lnTo>
                      <a:pt x="170" y="1351"/>
                    </a:lnTo>
                    <a:lnTo>
                      <a:pt x="170" y="1356"/>
                    </a:lnTo>
                    <a:lnTo>
                      <a:pt x="165" y="1356"/>
                    </a:lnTo>
                    <a:lnTo>
                      <a:pt x="160" y="1356"/>
                    </a:lnTo>
                    <a:lnTo>
                      <a:pt x="160" y="1360"/>
                    </a:lnTo>
                    <a:lnTo>
                      <a:pt x="26" y="1360"/>
                    </a:lnTo>
                    <a:lnTo>
                      <a:pt x="20" y="1356"/>
                    </a:lnTo>
                    <a:lnTo>
                      <a:pt x="19" y="1356"/>
                    </a:lnTo>
                    <a:lnTo>
                      <a:pt x="14" y="1356"/>
                    </a:lnTo>
                    <a:lnTo>
                      <a:pt x="9"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9" y="0"/>
                    </a:lnTo>
                    <a:lnTo>
                      <a:pt x="14" y="0"/>
                    </a:lnTo>
                    <a:lnTo>
                      <a:pt x="19" y="0"/>
                    </a:lnTo>
                    <a:lnTo>
                      <a:pt x="20" y="0"/>
                    </a:lnTo>
                    <a:lnTo>
                      <a:pt x="26" y="0"/>
                    </a:lnTo>
                    <a:close/>
                  </a:path>
                </a:pathLst>
              </a:custGeom>
              <a:solidFill>
                <a:srgbClr val="EBE6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7" name="Freeform 125"/>
              <p:cNvSpPr>
                <a:spLocks/>
              </p:cNvSpPr>
              <p:nvPr/>
            </p:nvSpPr>
            <p:spPr bwMode="auto">
              <a:xfrm>
                <a:off x="622" y="1448"/>
                <a:ext cx="110" cy="799"/>
              </a:xfrm>
              <a:custGeom>
                <a:avLst/>
                <a:gdLst>
                  <a:gd name="T0" fmla="*/ 93 w 172"/>
                  <a:gd name="T1" fmla="*/ 0 h 1360"/>
                  <a:gd name="T2" fmla="*/ 94 w 172"/>
                  <a:gd name="T3" fmla="*/ 0 h 1360"/>
                  <a:gd name="T4" fmla="*/ 97 w 172"/>
                  <a:gd name="T5" fmla="*/ 0 h 1360"/>
                  <a:gd name="T6" fmla="*/ 100 w 172"/>
                  <a:gd name="T7" fmla="*/ 0 h 1360"/>
                  <a:gd name="T8" fmla="*/ 104 w 172"/>
                  <a:gd name="T9" fmla="*/ 3 h 1360"/>
                  <a:gd name="T10" fmla="*/ 104 w 172"/>
                  <a:gd name="T11" fmla="*/ 5 h 1360"/>
                  <a:gd name="T12" fmla="*/ 107 w 172"/>
                  <a:gd name="T13" fmla="*/ 8 h 1360"/>
                  <a:gd name="T14" fmla="*/ 108 w 172"/>
                  <a:gd name="T15" fmla="*/ 11 h 1360"/>
                  <a:gd name="T16" fmla="*/ 110 w 172"/>
                  <a:gd name="T17" fmla="*/ 15 h 1360"/>
                  <a:gd name="T18" fmla="*/ 108 w 172"/>
                  <a:gd name="T19" fmla="*/ 784 h 1360"/>
                  <a:gd name="T20" fmla="*/ 107 w 172"/>
                  <a:gd name="T21" fmla="*/ 786 h 1360"/>
                  <a:gd name="T22" fmla="*/ 104 w 172"/>
                  <a:gd name="T23" fmla="*/ 789 h 1360"/>
                  <a:gd name="T24" fmla="*/ 104 w 172"/>
                  <a:gd name="T25" fmla="*/ 791 h 1360"/>
                  <a:gd name="T26" fmla="*/ 100 w 172"/>
                  <a:gd name="T27" fmla="*/ 794 h 1360"/>
                  <a:gd name="T28" fmla="*/ 97 w 172"/>
                  <a:gd name="T29" fmla="*/ 794 h 1360"/>
                  <a:gd name="T30" fmla="*/ 94 w 172"/>
                  <a:gd name="T31" fmla="*/ 797 h 1360"/>
                  <a:gd name="T32" fmla="*/ 93 w 172"/>
                  <a:gd name="T33" fmla="*/ 797 h 1360"/>
                  <a:gd name="T34" fmla="*/ 17 w 172"/>
                  <a:gd name="T35" fmla="*/ 799 h 1360"/>
                  <a:gd name="T36" fmla="*/ 12 w 172"/>
                  <a:gd name="T37" fmla="*/ 797 h 1360"/>
                  <a:gd name="T38" fmla="*/ 9 w 172"/>
                  <a:gd name="T39" fmla="*/ 797 h 1360"/>
                  <a:gd name="T40" fmla="*/ 6 w 172"/>
                  <a:gd name="T41" fmla="*/ 794 h 1360"/>
                  <a:gd name="T42" fmla="*/ 3 w 172"/>
                  <a:gd name="T43" fmla="*/ 794 h 1360"/>
                  <a:gd name="T44" fmla="*/ 0 w 172"/>
                  <a:gd name="T45" fmla="*/ 791 h 1360"/>
                  <a:gd name="T46" fmla="*/ 0 w 172"/>
                  <a:gd name="T47" fmla="*/ 789 h 1360"/>
                  <a:gd name="T48" fmla="*/ 0 w 172"/>
                  <a:gd name="T49" fmla="*/ 786 h 1360"/>
                  <a:gd name="T50" fmla="*/ 0 w 172"/>
                  <a:gd name="T51" fmla="*/ 784 h 1360"/>
                  <a:gd name="T52" fmla="*/ 0 w 172"/>
                  <a:gd name="T53" fmla="*/ 12 h 1360"/>
                  <a:gd name="T54" fmla="*/ 0 w 172"/>
                  <a:gd name="T55" fmla="*/ 8 h 1360"/>
                  <a:gd name="T56" fmla="*/ 0 w 172"/>
                  <a:gd name="T57" fmla="*/ 5 h 1360"/>
                  <a:gd name="T58" fmla="*/ 0 w 172"/>
                  <a:gd name="T59" fmla="*/ 3 h 1360"/>
                  <a:gd name="T60" fmla="*/ 3 w 172"/>
                  <a:gd name="T61" fmla="*/ 0 h 1360"/>
                  <a:gd name="T62" fmla="*/ 6 w 172"/>
                  <a:gd name="T63" fmla="*/ 0 h 1360"/>
                  <a:gd name="T64" fmla="*/ 9 w 172"/>
                  <a:gd name="T65" fmla="*/ 0 h 1360"/>
                  <a:gd name="T66" fmla="*/ 13 w 172"/>
                  <a:gd name="T67" fmla="*/ 0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2"/>
                  <a:gd name="T103" fmla="*/ 0 h 1360"/>
                  <a:gd name="T104" fmla="*/ 172 w 172"/>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2" h="1360">
                    <a:moveTo>
                      <a:pt x="26" y="0"/>
                    </a:moveTo>
                    <a:lnTo>
                      <a:pt x="145" y="0"/>
                    </a:lnTo>
                    <a:lnTo>
                      <a:pt x="147" y="0"/>
                    </a:lnTo>
                    <a:lnTo>
                      <a:pt x="152" y="0"/>
                    </a:lnTo>
                    <a:lnTo>
                      <a:pt x="157" y="0"/>
                    </a:lnTo>
                    <a:lnTo>
                      <a:pt x="162" y="5"/>
                    </a:lnTo>
                    <a:lnTo>
                      <a:pt x="162" y="9"/>
                    </a:lnTo>
                    <a:lnTo>
                      <a:pt x="167" y="14"/>
                    </a:lnTo>
                    <a:lnTo>
                      <a:pt x="169" y="19"/>
                    </a:lnTo>
                    <a:lnTo>
                      <a:pt x="169" y="21"/>
                    </a:lnTo>
                    <a:lnTo>
                      <a:pt x="172" y="26"/>
                    </a:lnTo>
                    <a:lnTo>
                      <a:pt x="172" y="1334"/>
                    </a:lnTo>
                    <a:lnTo>
                      <a:pt x="169" y="1334"/>
                    </a:lnTo>
                    <a:lnTo>
                      <a:pt x="169" y="1338"/>
                    </a:lnTo>
                    <a:lnTo>
                      <a:pt x="167" y="1338"/>
                    </a:lnTo>
                    <a:lnTo>
                      <a:pt x="167" y="1343"/>
                    </a:lnTo>
                    <a:lnTo>
                      <a:pt x="162" y="1343"/>
                    </a:lnTo>
                    <a:lnTo>
                      <a:pt x="162" y="1346"/>
                    </a:lnTo>
                    <a:lnTo>
                      <a:pt x="162" y="1351"/>
                    </a:lnTo>
                    <a:lnTo>
                      <a:pt x="157" y="1351"/>
                    </a:lnTo>
                    <a:lnTo>
                      <a:pt x="152" y="1351"/>
                    </a:lnTo>
                    <a:lnTo>
                      <a:pt x="152" y="1356"/>
                    </a:lnTo>
                    <a:lnTo>
                      <a:pt x="147" y="1356"/>
                    </a:lnTo>
                    <a:lnTo>
                      <a:pt x="145" y="1356"/>
                    </a:lnTo>
                    <a:lnTo>
                      <a:pt x="145" y="1360"/>
                    </a:lnTo>
                    <a:lnTo>
                      <a:pt x="26" y="1360"/>
                    </a:lnTo>
                    <a:lnTo>
                      <a:pt x="21" y="1356"/>
                    </a:lnTo>
                    <a:lnTo>
                      <a:pt x="19" y="1356"/>
                    </a:lnTo>
                    <a:lnTo>
                      <a:pt x="14" y="1356"/>
                    </a:lnTo>
                    <a:lnTo>
                      <a:pt x="9" y="1351"/>
                    </a:lnTo>
                    <a:lnTo>
                      <a:pt x="5" y="1351"/>
                    </a:lnTo>
                    <a:lnTo>
                      <a:pt x="0" y="1346"/>
                    </a:lnTo>
                    <a:lnTo>
                      <a:pt x="0" y="1343"/>
                    </a:lnTo>
                    <a:lnTo>
                      <a:pt x="0" y="1338"/>
                    </a:lnTo>
                    <a:lnTo>
                      <a:pt x="0" y="1334"/>
                    </a:lnTo>
                    <a:lnTo>
                      <a:pt x="0" y="26"/>
                    </a:lnTo>
                    <a:lnTo>
                      <a:pt x="0" y="21"/>
                    </a:lnTo>
                    <a:lnTo>
                      <a:pt x="0" y="19"/>
                    </a:lnTo>
                    <a:lnTo>
                      <a:pt x="0" y="14"/>
                    </a:lnTo>
                    <a:lnTo>
                      <a:pt x="0" y="9"/>
                    </a:lnTo>
                    <a:lnTo>
                      <a:pt x="0" y="5"/>
                    </a:lnTo>
                    <a:lnTo>
                      <a:pt x="5" y="5"/>
                    </a:lnTo>
                    <a:lnTo>
                      <a:pt x="5" y="0"/>
                    </a:lnTo>
                    <a:lnTo>
                      <a:pt x="9" y="0"/>
                    </a:lnTo>
                    <a:lnTo>
                      <a:pt x="14" y="0"/>
                    </a:lnTo>
                    <a:lnTo>
                      <a:pt x="19" y="0"/>
                    </a:lnTo>
                    <a:lnTo>
                      <a:pt x="21" y="0"/>
                    </a:lnTo>
                    <a:lnTo>
                      <a:pt x="26" y="0"/>
                    </a:lnTo>
                    <a:close/>
                  </a:path>
                </a:pathLst>
              </a:custGeom>
              <a:solidFill>
                <a:srgbClr val="EEEC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8" name="Freeform 126"/>
              <p:cNvSpPr>
                <a:spLocks/>
              </p:cNvSpPr>
              <p:nvPr/>
            </p:nvSpPr>
            <p:spPr bwMode="auto">
              <a:xfrm>
                <a:off x="626" y="1448"/>
                <a:ext cx="96" cy="799"/>
              </a:xfrm>
              <a:custGeom>
                <a:avLst/>
                <a:gdLst>
                  <a:gd name="T0" fmla="*/ 80 w 150"/>
                  <a:gd name="T1" fmla="*/ 797 h 1360"/>
                  <a:gd name="T2" fmla="*/ 82 w 150"/>
                  <a:gd name="T3" fmla="*/ 797 h 1360"/>
                  <a:gd name="T4" fmla="*/ 85 w 150"/>
                  <a:gd name="T5" fmla="*/ 794 h 1360"/>
                  <a:gd name="T6" fmla="*/ 87 w 150"/>
                  <a:gd name="T7" fmla="*/ 794 h 1360"/>
                  <a:gd name="T8" fmla="*/ 91 w 150"/>
                  <a:gd name="T9" fmla="*/ 791 h 1360"/>
                  <a:gd name="T10" fmla="*/ 91 w 150"/>
                  <a:gd name="T11" fmla="*/ 789 h 1360"/>
                  <a:gd name="T12" fmla="*/ 94 w 150"/>
                  <a:gd name="T13" fmla="*/ 786 h 1360"/>
                  <a:gd name="T14" fmla="*/ 94 w 150"/>
                  <a:gd name="T15" fmla="*/ 784 h 1360"/>
                  <a:gd name="T16" fmla="*/ 96 w 150"/>
                  <a:gd name="T17" fmla="*/ 15 h 1360"/>
                  <a:gd name="T18" fmla="*/ 94 w 150"/>
                  <a:gd name="T19" fmla="*/ 11 h 1360"/>
                  <a:gd name="T20" fmla="*/ 94 w 150"/>
                  <a:gd name="T21" fmla="*/ 8 h 1360"/>
                  <a:gd name="T22" fmla="*/ 91 w 150"/>
                  <a:gd name="T23" fmla="*/ 5 h 1360"/>
                  <a:gd name="T24" fmla="*/ 91 w 150"/>
                  <a:gd name="T25" fmla="*/ 3 h 1360"/>
                  <a:gd name="T26" fmla="*/ 87 w 150"/>
                  <a:gd name="T27" fmla="*/ 0 h 1360"/>
                  <a:gd name="T28" fmla="*/ 85 w 150"/>
                  <a:gd name="T29" fmla="*/ 0 h 1360"/>
                  <a:gd name="T30" fmla="*/ 82 w 150"/>
                  <a:gd name="T31" fmla="*/ 0 h 1360"/>
                  <a:gd name="T32" fmla="*/ 80 w 150"/>
                  <a:gd name="T33" fmla="*/ 0 h 1360"/>
                  <a:gd name="T34" fmla="*/ 13 w 150"/>
                  <a:gd name="T35" fmla="*/ 0 h 1360"/>
                  <a:gd name="T36" fmla="*/ 10 w 150"/>
                  <a:gd name="T37" fmla="*/ 0 h 1360"/>
                  <a:gd name="T38" fmla="*/ 6 w 150"/>
                  <a:gd name="T39" fmla="*/ 0 h 1360"/>
                  <a:gd name="T40" fmla="*/ 6 w 150"/>
                  <a:gd name="T41" fmla="*/ 0 h 1360"/>
                  <a:gd name="T42" fmla="*/ 3 w 150"/>
                  <a:gd name="T43" fmla="*/ 3 h 1360"/>
                  <a:gd name="T44" fmla="*/ 1 w 150"/>
                  <a:gd name="T45" fmla="*/ 5 h 1360"/>
                  <a:gd name="T46" fmla="*/ 0 w 150"/>
                  <a:gd name="T47" fmla="*/ 8 h 1360"/>
                  <a:gd name="T48" fmla="*/ 0 w 150"/>
                  <a:gd name="T49" fmla="*/ 12 h 1360"/>
                  <a:gd name="T50" fmla="*/ 0 w 150"/>
                  <a:gd name="T51" fmla="*/ 784 h 1360"/>
                  <a:gd name="T52" fmla="*/ 0 w 150"/>
                  <a:gd name="T53" fmla="*/ 786 h 1360"/>
                  <a:gd name="T54" fmla="*/ 1 w 150"/>
                  <a:gd name="T55" fmla="*/ 789 h 1360"/>
                  <a:gd name="T56" fmla="*/ 3 w 150"/>
                  <a:gd name="T57" fmla="*/ 791 h 1360"/>
                  <a:gd name="T58" fmla="*/ 6 w 150"/>
                  <a:gd name="T59" fmla="*/ 794 h 1360"/>
                  <a:gd name="T60" fmla="*/ 6 w 150"/>
                  <a:gd name="T61" fmla="*/ 794 h 1360"/>
                  <a:gd name="T62" fmla="*/ 10 w 150"/>
                  <a:gd name="T63" fmla="*/ 797 h 1360"/>
                  <a:gd name="T64" fmla="*/ 13 w 150"/>
                  <a:gd name="T65" fmla="*/ 797 h 1360"/>
                  <a:gd name="T66" fmla="*/ 17 w 150"/>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0"/>
                  <a:gd name="T103" fmla="*/ 0 h 1360"/>
                  <a:gd name="T104" fmla="*/ 150 w 150"/>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0" h="1360">
                    <a:moveTo>
                      <a:pt x="125" y="1360"/>
                    </a:moveTo>
                    <a:lnTo>
                      <a:pt x="125" y="1356"/>
                    </a:lnTo>
                    <a:lnTo>
                      <a:pt x="128" y="1356"/>
                    </a:lnTo>
                    <a:lnTo>
                      <a:pt x="133" y="1356"/>
                    </a:lnTo>
                    <a:lnTo>
                      <a:pt x="133" y="1351"/>
                    </a:lnTo>
                    <a:lnTo>
                      <a:pt x="136" y="1351"/>
                    </a:lnTo>
                    <a:lnTo>
                      <a:pt x="142" y="1351"/>
                    </a:lnTo>
                    <a:lnTo>
                      <a:pt x="142" y="1346"/>
                    </a:lnTo>
                    <a:lnTo>
                      <a:pt x="142" y="1343"/>
                    </a:lnTo>
                    <a:lnTo>
                      <a:pt x="147" y="1343"/>
                    </a:lnTo>
                    <a:lnTo>
                      <a:pt x="147" y="1338"/>
                    </a:lnTo>
                    <a:lnTo>
                      <a:pt x="147" y="1334"/>
                    </a:lnTo>
                    <a:lnTo>
                      <a:pt x="150" y="1334"/>
                    </a:lnTo>
                    <a:lnTo>
                      <a:pt x="150" y="26"/>
                    </a:lnTo>
                    <a:lnTo>
                      <a:pt x="147" y="21"/>
                    </a:lnTo>
                    <a:lnTo>
                      <a:pt x="147" y="19"/>
                    </a:lnTo>
                    <a:lnTo>
                      <a:pt x="147" y="14"/>
                    </a:lnTo>
                    <a:lnTo>
                      <a:pt x="142" y="9"/>
                    </a:lnTo>
                    <a:lnTo>
                      <a:pt x="142" y="5"/>
                    </a:lnTo>
                    <a:lnTo>
                      <a:pt x="136" y="0"/>
                    </a:lnTo>
                    <a:lnTo>
                      <a:pt x="133" y="0"/>
                    </a:lnTo>
                    <a:lnTo>
                      <a:pt x="128" y="0"/>
                    </a:lnTo>
                    <a:lnTo>
                      <a:pt x="125" y="0"/>
                    </a:lnTo>
                    <a:lnTo>
                      <a:pt x="26" y="0"/>
                    </a:lnTo>
                    <a:lnTo>
                      <a:pt x="21" y="0"/>
                    </a:lnTo>
                    <a:lnTo>
                      <a:pt x="16" y="0"/>
                    </a:lnTo>
                    <a:lnTo>
                      <a:pt x="10" y="0"/>
                    </a:lnTo>
                    <a:lnTo>
                      <a:pt x="9" y="0"/>
                    </a:lnTo>
                    <a:lnTo>
                      <a:pt x="9" y="5"/>
                    </a:lnTo>
                    <a:lnTo>
                      <a:pt x="4" y="5"/>
                    </a:lnTo>
                    <a:lnTo>
                      <a:pt x="4" y="9"/>
                    </a:lnTo>
                    <a:lnTo>
                      <a:pt x="2" y="9"/>
                    </a:lnTo>
                    <a:lnTo>
                      <a:pt x="2" y="14"/>
                    </a:lnTo>
                    <a:lnTo>
                      <a:pt x="0" y="14"/>
                    </a:lnTo>
                    <a:lnTo>
                      <a:pt x="0" y="19"/>
                    </a:lnTo>
                    <a:lnTo>
                      <a:pt x="0" y="21"/>
                    </a:lnTo>
                    <a:lnTo>
                      <a:pt x="0" y="26"/>
                    </a:lnTo>
                    <a:lnTo>
                      <a:pt x="0" y="1334"/>
                    </a:lnTo>
                    <a:lnTo>
                      <a:pt x="0" y="1338"/>
                    </a:lnTo>
                    <a:lnTo>
                      <a:pt x="2" y="1343"/>
                    </a:lnTo>
                    <a:lnTo>
                      <a:pt x="4" y="1346"/>
                    </a:lnTo>
                    <a:lnTo>
                      <a:pt x="9" y="1351"/>
                    </a:lnTo>
                    <a:lnTo>
                      <a:pt x="10" y="1351"/>
                    </a:lnTo>
                    <a:lnTo>
                      <a:pt x="16" y="1356"/>
                    </a:lnTo>
                    <a:lnTo>
                      <a:pt x="21" y="1356"/>
                    </a:lnTo>
                    <a:lnTo>
                      <a:pt x="26" y="1360"/>
                    </a:lnTo>
                    <a:lnTo>
                      <a:pt x="125" y="1360"/>
                    </a:lnTo>
                    <a:close/>
                  </a:path>
                </a:pathLst>
              </a:custGeom>
              <a:solidFill>
                <a:srgbClr val="F2F2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9" name="Freeform 127"/>
              <p:cNvSpPr>
                <a:spLocks/>
              </p:cNvSpPr>
              <p:nvPr/>
            </p:nvSpPr>
            <p:spPr bwMode="auto">
              <a:xfrm>
                <a:off x="582" y="1448"/>
                <a:ext cx="228" cy="799"/>
              </a:xfrm>
              <a:custGeom>
                <a:avLst/>
                <a:gdLst>
                  <a:gd name="T0" fmla="*/ 211 w 356"/>
                  <a:gd name="T1" fmla="*/ 797 h 1360"/>
                  <a:gd name="T2" fmla="*/ 213 w 356"/>
                  <a:gd name="T3" fmla="*/ 797 h 1360"/>
                  <a:gd name="T4" fmla="*/ 217 w 356"/>
                  <a:gd name="T5" fmla="*/ 794 h 1360"/>
                  <a:gd name="T6" fmla="*/ 219 w 356"/>
                  <a:gd name="T7" fmla="*/ 794 h 1360"/>
                  <a:gd name="T8" fmla="*/ 222 w 356"/>
                  <a:gd name="T9" fmla="*/ 791 h 1360"/>
                  <a:gd name="T10" fmla="*/ 222 w 356"/>
                  <a:gd name="T11" fmla="*/ 789 h 1360"/>
                  <a:gd name="T12" fmla="*/ 225 w 356"/>
                  <a:gd name="T13" fmla="*/ 786 h 1360"/>
                  <a:gd name="T14" fmla="*/ 225 w 356"/>
                  <a:gd name="T15" fmla="*/ 784 h 1360"/>
                  <a:gd name="T16" fmla="*/ 228 w 356"/>
                  <a:gd name="T17" fmla="*/ 15 h 1360"/>
                  <a:gd name="T18" fmla="*/ 225 w 356"/>
                  <a:gd name="T19" fmla="*/ 11 h 1360"/>
                  <a:gd name="T20" fmla="*/ 225 w 356"/>
                  <a:gd name="T21" fmla="*/ 8 h 1360"/>
                  <a:gd name="T22" fmla="*/ 222 w 356"/>
                  <a:gd name="T23" fmla="*/ 5 h 1360"/>
                  <a:gd name="T24" fmla="*/ 222 w 356"/>
                  <a:gd name="T25" fmla="*/ 3 h 1360"/>
                  <a:gd name="T26" fmla="*/ 219 w 356"/>
                  <a:gd name="T27" fmla="*/ 0 h 1360"/>
                  <a:gd name="T28" fmla="*/ 217 w 356"/>
                  <a:gd name="T29" fmla="*/ 0 h 1360"/>
                  <a:gd name="T30" fmla="*/ 213 w 356"/>
                  <a:gd name="T31" fmla="*/ 0 h 1360"/>
                  <a:gd name="T32" fmla="*/ 211 w 356"/>
                  <a:gd name="T33" fmla="*/ 0 h 1360"/>
                  <a:gd name="T34" fmla="*/ 13 w 356"/>
                  <a:gd name="T35" fmla="*/ 0 h 1360"/>
                  <a:gd name="T36" fmla="*/ 9 w 356"/>
                  <a:gd name="T37" fmla="*/ 0 h 1360"/>
                  <a:gd name="T38" fmla="*/ 5 w 356"/>
                  <a:gd name="T39" fmla="*/ 0 h 1360"/>
                  <a:gd name="T40" fmla="*/ 3 w 356"/>
                  <a:gd name="T41" fmla="*/ 0 h 1360"/>
                  <a:gd name="T42" fmla="*/ 0 w 356"/>
                  <a:gd name="T43" fmla="*/ 3 h 1360"/>
                  <a:gd name="T44" fmla="*/ 0 w 356"/>
                  <a:gd name="T45" fmla="*/ 5 h 1360"/>
                  <a:gd name="T46" fmla="*/ 0 w 356"/>
                  <a:gd name="T47" fmla="*/ 8 h 1360"/>
                  <a:gd name="T48" fmla="*/ 0 w 356"/>
                  <a:gd name="T49" fmla="*/ 12 h 1360"/>
                  <a:gd name="T50" fmla="*/ 0 w 356"/>
                  <a:gd name="T51" fmla="*/ 784 h 1360"/>
                  <a:gd name="T52" fmla="*/ 0 w 356"/>
                  <a:gd name="T53" fmla="*/ 786 h 1360"/>
                  <a:gd name="T54" fmla="*/ 0 w 356"/>
                  <a:gd name="T55" fmla="*/ 789 h 1360"/>
                  <a:gd name="T56" fmla="*/ 0 w 356"/>
                  <a:gd name="T57" fmla="*/ 791 h 1360"/>
                  <a:gd name="T58" fmla="*/ 3 w 356"/>
                  <a:gd name="T59" fmla="*/ 794 h 1360"/>
                  <a:gd name="T60" fmla="*/ 5 w 356"/>
                  <a:gd name="T61" fmla="*/ 794 h 1360"/>
                  <a:gd name="T62" fmla="*/ 9 w 356"/>
                  <a:gd name="T63" fmla="*/ 797 h 1360"/>
                  <a:gd name="T64" fmla="*/ 12 w 356"/>
                  <a:gd name="T65" fmla="*/ 797 h 1360"/>
                  <a:gd name="T66" fmla="*/ 16 w 356"/>
                  <a:gd name="T67" fmla="*/ 799 h 13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56"/>
                  <a:gd name="T103" fmla="*/ 0 h 1360"/>
                  <a:gd name="T104" fmla="*/ 356 w 356"/>
                  <a:gd name="T105" fmla="*/ 1360 h 13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56" h="1360">
                    <a:moveTo>
                      <a:pt x="330" y="1360"/>
                    </a:moveTo>
                    <a:lnTo>
                      <a:pt x="330" y="1356"/>
                    </a:lnTo>
                    <a:lnTo>
                      <a:pt x="333" y="1356"/>
                    </a:lnTo>
                    <a:lnTo>
                      <a:pt x="339" y="1356"/>
                    </a:lnTo>
                    <a:lnTo>
                      <a:pt x="339" y="1351"/>
                    </a:lnTo>
                    <a:lnTo>
                      <a:pt x="342" y="1351"/>
                    </a:lnTo>
                    <a:lnTo>
                      <a:pt x="347" y="1351"/>
                    </a:lnTo>
                    <a:lnTo>
                      <a:pt x="347" y="1346"/>
                    </a:lnTo>
                    <a:lnTo>
                      <a:pt x="347" y="1343"/>
                    </a:lnTo>
                    <a:lnTo>
                      <a:pt x="352" y="1343"/>
                    </a:lnTo>
                    <a:lnTo>
                      <a:pt x="352" y="1338"/>
                    </a:lnTo>
                    <a:lnTo>
                      <a:pt x="352" y="1334"/>
                    </a:lnTo>
                    <a:lnTo>
                      <a:pt x="356" y="1334"/>
                    </a:lnTo>
                    <a:lnTo>
                      <a:pt x="356" y="26"/>
                    </a:lnTo>
                    <a:lnTo>
                      <a:pt x="352" y="21"/>
                    </a:lnTo>
                    <a:lnTo>
                      <a:pt x="352" y="19"/>
                    </a:lnTo>
                    <a:lnTo>
                      <a:pt x="352" y="14"/>
                    </a:lnTo>
                    <a:lnTo>
                      <a:pt x="347" y="9"/>
                    </a:lnTo>
                    <a:lnTo>
                      <a:pt x="347" y="5"/>
                    </a:lnTo>
                    <a:lnTo>
                      <a:pt x="342" y="0"/>
                    </a:lnTo>
                    <a:lnTo>
                      <a:pt x="339" y="0"/>
                    </a:lnTo>
                    <a:lnTo>
                      <a:pt x="333" y="0"/>
                    </a:lnTo>
                    <a:lnTo>
                      <a:pt x="330" y="0"/>
                    </a:lnTo>
                    <a:lnTo>
                      <a:pt x="25" y="0"/>
                    </a:lnTo>
                    <a:lnTo>
                      <a:pt x="20" y="0"/>
                    </a:lnTo>
                    <a:lnTo>
                      <a:pt x="19" y="0"/>
                    </a:lnTo>
                    <a:lnTo>
                      <a:pt x="14" y="0"/>
                    </a:lnTo>
                    <a:lnTo>
                      <a:pt x="8" y="0"/>
                    </a:lnTo>
                    <a:lnTo>
                      <a:pt x="5" y="0"/>
                    </a:lnTo>
                    <a:lnTo>
                      <a:pt x="5" y="5"/>
                    </a:lnTo>
                    <a:lnTo>
                      <a:pt x="0" y="5"/>
                    </a:lnTo>
                    <a:lnTo>
                      <a:pt x="0" y="9"/>
                    </a:lnTo>
                    <a:lnTo>
                      <a:pt x="0" y="14"/>
                    </a:lnTo>
                    <a:lnTo>
                      <a:pt x="0" y="19"/>
                    </a:lnTo>
                    <a:lnTo>
                      <a:pt x="0" y="21"/>
                    </a:lnTo>
                    <a:lnTo>
                      <a:pt x="0" y="26"/>
                    </a:lnTo>
                    <a:lnTo>
                      <a:pt x="0" y="1334"/>
                    </a:lnTo>
                    <a:lnTo>
                      <a:pt x="0" y="1338"/>
                    </a:lnTo>
                    <a:lnTo>
                      <a:pt x="0" y="1343"/>
                    </a:lnTo>
                    <a:lnTo>
                      <a:pt x="0" y="1346"/>
                    </a:lnTo>
                    <a:lnTo>
                      <a:pt x="5" y="1351"/>
                    </a:lnTo>
                    <a:lnTo>
                      <a:pt x="8" y="1351"/>
                    </a:lnTo>
                    <a:lnTo>
                      <a:pt x="14" y="1356"/>
                    </a:lnTo>
                    <a:lnTo>
                      <a:pt x="19" y="1356"/>
                    </a:lnTo>
                    <a:lnTo>
                      <a:pt x="20" y="1356"/>
                    </a:lnTo>
                    <a:lnTo>
                      <a:pt x="25" y="1360"/>
                    </a:lnTo>
                    <a:lnTo>
                      <a:pt x="330" y="136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30" name="Freeform 128"/>
              <p:cNvSpPr>
                <a:spLocks/>
              </p:cNvSpPr>
              <p:nvPr/>
            </p:nvSpPr>
            <p:spPr bwMode="auto">
              <a:xfrm>
                <a:off x="586" y="2283"/>
                <a:ext cx="218" cy="132"/>
              </a:xfrm>
              <a:custGeom>
                <a:avLst/>
                <a:gdLst>
                  <a:gd name="T0" fmla="*/ 109 w 340"/>
                  <a:gd name="T1" fmla="*/ 0 h 223"/>
                  <a:gd name="T2" fmla="*/ 215 w 340"/>
                  <a:gd name="T3" fmla="*/ 43 h 223"/>
                  <a:gd name="T4" fmla="*/ 218 w 340"/>
                  <a:gd name="T5" fmla="*/ 114 h 223"/>
                  <a:gd name="T6" fmla="*/ 109 w 340"/>
                  <a:gd name="T7" fmla="*/ 132 h 223"/>
                  <a:gd name="T8" fmla="*/ 0 w 340"/>
                  <a:gd name="T9" fmla="*/ 114 h 223"/>
                  <a:gd name="T10" fmla="*/ 6 w 340"/>
                  <a:gd name="T11" fmla="*/ 43 h 223"/>
                  <a:gd name="T12" fmla="*/ 109 w 340"/>
                  <a:gd name="T13" fmla="*/ 0 h 223"/>
                  <a:gd name="T14" fmla="*/ 109 w 340"/>
                  <a:gd name="T15" fmla="*/ 0 h 223"/>
                  <a:gd name="T16" fmla="*/ 0 60000 65536"/>
                  <a:gd name="T17" fmla="*/ 0 60000 65536"/>
                  <a:gd name="T18" fmla="*/ 0 60000 65536"/>
                  <a:gd name="T19" fmla="*/ 0 60000 65536"/>
                  <a:gd name="T20" fmla="*/ 0 60000 65536"/>
                  <a:gd name="T21" fmla="*/ 0 60000 65536"/>
                  <a:gd name="T22" fmla="*/ 0 60000 65536"/>
                  <a:gd name="T23" fmla="*/ 0 60000 65536"/>
                  <a:gd name="T24" fmla="*/ 0 w 340"/>
                  <a:gd name="T25" fmla="*/ 0 h 223"/>
                  <a:gd name="T26" fmla="*/ 340 w 340"/>
                  <a:gd name="T27" fmla="*/ 223 h 2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0" h="223">
                    <a:moveTo>
                      <a:pt x="170" y="0"/>
                    </a:moveTo>
                    <a:lnTo>
                      <a:pt x="335" y="73"/>
                    </a:lnTo>
                    <a:lnTo>
                      <a:pt x="340" y="192"/>
                    </a:lnTo>
                    <a:lnTo>
                      <a:pt x="170" y="223"/>
                    </a:lnTo>
                    <a:lnTo>
                      <a:pt x="0" y="192"/>
                    </a:lnTo>
                    <a:lnTo>
                      <a:pt x="10" y="73"/>
                    </a:lnTo>
                    <a:lnTo>
                      <a:pt x="1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1" name="Freeform 129"/>
              <p:cNvSpPr>
                <a:spLocks/>
              </p:cNvSpPr>
              <p:nvPr/>
            </p:nvSpPr>
            <p:spPr bwMode="auto">
              <a:xfrm>
                <a:off x="632" y="2348"/>
                <a:ext cx="53" cy="29"/>
              </a:xfrm>
              <a:custGeom>
                <a:avLst/>
                <a:gdLst>
                  <a:gd name="T0" fmla="*/ 27 w 84"/>
                  <a:gd name="T1" fmla="*/ 0 h 51"/>
                  <a:gd name="T2" fmla="*/ 53 w 84"/>
                  <a:gd name="T3" fmla="*/ 29 h 51"/>
                  <a:gd name="T4" fmla="*/ 44 w 84"/>
                  <a:gd name="T5" fmla="*/ 29 h 51"/>
                  <a:gd name="T6" fmla="*/ 27 w 84"/>
                  <a:gd name="T7" fmla="*/ 11 h 51"/>
                  <a:gd name="T8" fmla="*/ 10 w 84"/>
                  <a:gd name="T9" fmla="*/ 29 h 51"/>
                  <a:gd name="T10" fmla="*/ 0 w 84"/>
                  <a:gd name="T11" fmla="*/ 29 h 51"/>
                  <a:gd name="T12" fmla="*/ 27 w 84"/>
                  <a:gd name="T13" fmla="*/ 0 h 51"/>
                  <a:gd name="T14" fmla="*/ 27 w 84"/>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84"/>
                  <a:gd name="T25" fmla="*/ 0 h 51"/>
                  <a:gd name="T26" fmla="*/ 84 w 84"/>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4" h="51">
                    <a:moveTo>
                      <a:pt x="43" y="0"/>
                    </a:moveTo>
                    <a:lnTo>
                      <a:pt x="84" y="51"/>
                    </a:lnTo>
                    <a:lnTo>
                      <a:pt x="69" y="51"/>
                    </a:lnTo>
                    <a:lnTo>
                      <a:pt x="43" y="20"/>
                    </a:lnTo>
                    <a:lnTo>
                      <a:pt x="16" y="51"/>
                    </a:lnTo>
                    <a:lnTo>
                      <a:pt x="0" y="51"/>
                    </a:lnTo>
                    <a:lnTo>
                      <a:pt x="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2" name="Freeform 130"/>
              <p:cNvSpPr>
                <a:spLocks/>
              </p:cNvSpPr>
              <p:nvPr/>
            </p:nvSpPr>
            <p:spPr bwMode="auto">
              <a:xfrm>
                <a:off x="676" y="2348"/>
                <a:ext cx="56" cy="29"/>
              </a:xfrm>
              <a:custGeom>
                <a:avLst/>
                <a:gdLst>
                  <a:gd name="T0" fmla="*/ 29 w 88"/>
                  <a:gd name="T1" fmla="*/ 0 h 51"/>
                  <a:gd name="T2" fmla="*/ 56 w 88"/>
                  <a:gd name="T3" fmla="*/ 29 h 51"/>
                  <a:gd name="T4" fmla="*/ 45 w 88"/>
                  <a:gd name="T5" fmla="*/ 29 h 51"/>
                  <a:gd name="T6" fmla="*/ 29 w 88"/>
                  <a:gd name="T7" fmla="*/ 11 h 51"/>
                  <a:gd name="T8" fmla="*/ 10 w 88"/>
                  <a:gd name="T9" fmla="*/ 29 h 51"/>
                  <a:gd name="T10" fmla="*/ 0 w 88"/>
                  <a:gd name="T11" fmla="*/ 29 h 51"/>
                  <a:gd name="T12" fmla="*/ 29 w 88"/>
                  <a:gd name="T13" fmla="*/ 0 h 51"/>
                  <a:gd name="T14" fmla="*/ 29 w 88"/>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51"/>
                  <a:gd name="T26" fmla="*/ 88 w 88"/>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51">
                    <a:moveTo>
                      <a:pt x="46" y="0"/>
                    </a:moveTo>
                    <a:lnTo>
                      <a:pt x="88" y="51"/>
                    </a:lnTo>
                    <a:lnTo>
                      <a:pt x="71" y="51"/>
                    </a:lnTo>
                    <a:lnTo>
                      <a:pt x="46" y="20"/>
                    </a:lnTo>
                    <a:lnTo>
                      <a:pt x="15" y="51"/>
                    </a:lnTo>
                    <a:lnTo>
                      <a:pt x="0" y="51"/>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3" name="Freeform 131"/>
              <p:cNvSpPr>
                <a:spLocks/>
              </p:cNvSpPr>
              <p:nvPr/>
            </p:nvSpPr>
            <p:spPr bwMode="auto">
              <a:xfrm>
                <a:off x="722" y="2348"/>
                <a:ext cx="52" cy="29"/>
              </a:xfrm>
              <a:custGeom>
                <a:avLst/>
                <a:gdLst>
                  <a:gd name="T0" fmla="*/ 27 w 83"/>
                  <a:gd name="T1" fmla="*/ 0 h 51"/>
                  <a:gd name="T2" fmla="*/ 52 w 83"/>
                  <a:gd name="T3" fmla="*/ 29 h 51"/>
                  <a:gd name="T4" fmla="*/ 43 w 83"/>
                  <a:gd name="T5" fmla="*/ 29 h 51"/>
                  <a:gd name="T6" fmla="*/ 27 w 83"/>
                  <a:gd name="T7" fmla="*/ 11 h 51"/>
                  <a:gd name="T8" fmla="*/ 11 w 83"/>
                  <a:gd name="T9" fmla="*/ 29 h 51"/>
                  <a:gd name="T10" fmla="*/ 0 w 83"/>
                  <a:gd name="T11" fmla="*/ 29 h 51"/>
                  <a:gd name="T12" fmla="*/ 27 w 83"/>
                  <a:gd name="T13" fmla="*/ 0 h 51"/>
                  <a:gd name="T14" fmla="*/ 27 w 83"/>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83"/>
                  <a:gd name="T25" fmla="*/ 0 h 51"/>
                  <a:gd name="T26" fmla="*/ 83 w 83"/>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 h="51">
                    <a:moveTo>
                      <a:pt x="43" y="0"/>
                    </a:moveTo>
                    <a:lnTo>
                      <a:pt x="83" y="51"/>
                    </a:lnTo>
                    <a:lnTo>
                      <a:pt x="68" y="51"/>
                    </a:lnTo>
                    <a:lnTo>
                      <a:pt x="43" y="20"/>
                    </a:lnTo>
                    <a:lnTo>
                      <a:pt x="17" y="51"/>
                    </a:lnTo>
                    <a:lnTo>
                      <a:pt x="0" y="51"/>
                    </a:lnTo>
                    <a:lnTo>
                      <a:pt x="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4" name="Freeform 132"/>
              <p:cNvSpPr>
                <a:spLocks/>
              </p:cNvSpPr>
              <p:nvPr/>
            </p:nvSpPr>
            <p:spPr bwMode="auto">
              <a:xfrm>
                <a:off x="765" y="2348"/>
                <a:ext cx="39" cy="29"/>
              </a:xfrm>
              <a:custGeom>
                <a:avLst/>
                <a:gdLst>
                  <a:gd name="T0" fmla="*/ 39 w 61"/>
                  <a:gd name="T1" fmla="*/ 26 h 51"/>
                  <a:gd name="T2" fmla="*/ 26 w 61"/>
                  <a:gd name="T3" fmla="*/ 11 h 51"/>
                  <a:gd name="T4" fmla="*/ 10 w 61"/>
                  <a:gd name="T5" fmla="*/ 29 h 51"/>
                  <a:gd name="T6" fmla="*/ 0 w 61"/>
                  <a:gd name="T7" fmla="*/ 29 h 51"/>
                  <a:gd name="T8" fmla="*/ 26 w 61"/>
                  <a:gd name="T9" fmla="*/ 0 h 51"/>
                  <a:gd name="T10" fmla="*/ 36 w 61"/>
                  <a:gd name="T11" fmla="*/ 11 h 51"/>
                  <a:gd name="T12" fmla="*/ 39 w 61"/>
                  <a:gd name="T13" fmla="*/ 26 h 51"/>
                  <a:gd name="T14" fmla="*/ 39 w 61"/>
                  <a:gd name="T15" fmla="*/ 26 h 51"/>
                  <a:gd name="T16" fmla="*/ 0 60000 65536"/>
                  <a:gd name="T17" fmla="*/ 0 60000 65536"/>
                  <a:gd name="T18" fmla="*/ 0 60000 65536"/>
                  <a:gd name="T19" fmla="*/ 0 60000 65536"/>
                  <a:gd name="T20" fmla="*/ 0 60000 65536"/>
                  <a:gd name="T21" fmla="*/ 0 60000 65536"/>
                  <a:gd name="T22" fmla="*/ 0 60000 65536"/>
                  <a:gd name="T23" fmla="*/ 0 60000 65536"/>
                  <a:gd name="T24" fmla="*/ 0 w 61"/>
                  <a:gd name="T25" fmla="*/ 0 h 51"/>
                  <a:gd name="T26" fmla="*/ 61 w 61"/>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1" h="51">
                    <a:moveTo>
                      <a:pt x="61" y="46"/>
                    </a:moveTo>
                    <a:lnTo>
                      <a:pt x="41" y="20"/>
                    </a:lnTo>
                    <a:lnTo>
                      <a:pt x="15" y="51"/>
                    </a:lnTo>
                    <a:lnTo>
                      <a:pt x="0" y="51"/>
                    </a:lnTo>
                    <a:lnTo>
                      <a:pt x="41" y="0"/>
                    </a:lnTo>
                    <a:lnTo>
                      <a:pt x="56" y="20"/>
                    </a:lnTo>
                    <a:lnTo>
                      <a:pt x="61"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5" name="Line 133"/>
              <p:cNvSpPr>
                <a:spLocks noChangeShapeType="1"/>
              </p:cNvSpPr>
              <p:nvPr/>
            </p:nvSpPr>
            <p:spPr bwMode="auto">
              <a:xfrm>
                <a:off x="592" y="2345"/>
                <a:ext cx="209" cy="1"/>
              </a:xfrm>
              <a:prstGeom prst="line">
                <a:avLst/>
              </a:prstGeom>
              <a:noFill/>
              <a:ln w="158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36" name="Line 134"/>
              <p:cNvSpPr>
                <a:spLocks noChangeShapeType="1"/>
              </p:cNvSpPr>
              <p:nvPr/>
            </p:nvSpPr>
            <p:spPr bwMode="auto">
              <a:xfrm>
                <a:off x="592" y="2333"/>
                <a:ext cx="209" cy="1"/>
              </a:xfrm>
              <a:prstGeom prst="line">
                <a:avLst/>
              </a:prstGeom>
              <a:noFill/>
              <a:ln w="158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37" name="Freeform 135"/>
              <p:cNvSpPr>
                <a:spLocks/>
              </p:cNvSpPr>
              <p:nvPr/>
            </p:nvSpPr>
            <p:spPr bwMode="auto">
              <a:xfrm>
                <a:off x="590" y="2348"/>
                <a:ext cx="51" cy="29"/>
              </a:xfrm>
              <a:custGeom>
                <a:avLst/>
                <a:gdLst>
                  <a:gd name="T0" fmla="*/ 26 w 82"/>
                  <a:gd name="T1" fmla="*/ 0 h 51"/>
                  <a:gd name="T2" fmla="*/ 51 w 82"/>
                  <a:gd name="T3" fmla="*/ 29 h 51"/>
                  <a:gd name="T4" fmla="*/ 41 w 82"/>
                  <a:gd name="T5" fmla="*/ 29 h 51"/>
                  <a:gd name="T6" fmla="*/ 26 w 82"/>
                  <a:gd name="T7" fmla="*/ 11 h 51"/>
                  <a:gd name="T8" fmla="*/ 9 w 82"/>
                  <a:gd name="T9" fmla="*/ 29 h 51"/>
                  <a:gd name="T10" fmla="*/ 0 w 82"/>
                  <a:gd name="T11" fmla="*/ 29 h 51"/>
                  <a:gd name="T12" fmla="*/ 26 w 82"/>
                  <a:gd name="T13" fmla="*/ 0 h 51"/>
                  <a:gd name="T14" fmla="*/ 26 w 82"/>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82"/>
                  <a:gd name="T25" fmla="*/ 0 h 51"/>
                  <a:gd name="T26" fmla="*/ 82 w 82"/>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2" h="51">
                    <a:moveTo>
                      <a:pt x="41" y="0"/>
                    </a:moveTo>
                    <a:lnTo>
                      <a:pt x="82" y="51"/>
                    </a:lnTo>
                    <a:lnTo>
                      <a:pt x="66" y="51"/>
                    </a:lnTo>
                    <a:lnTo>
                      <a:pt x="41" y="20"/>
                    </a:lnTo>
                    <a:lnTo>
                      <a:pt x="15" y="51"/>
                    </a:lnTo>
                    <a:lnTo>
                      <a:pt x="0" y="51"/>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8" name="Freeform 136"/>
              <p:cNvSpPr>
                <a:spLocks/>
              </p:cNvSpPr>
              <p:nvPr/>
            </p:nvSpPr>
            <p:spPr bwMode="auto">
              <a:xfrm>
                <a:off x="682" y="2663"/>
                <a:ext cx="26" cy="25"/>
              </a:xfrm>
              <a:custGeom>
                <a:avLst/>
                <a:gdLst>
                  <a:gd name="T0" fmla="*/ 13 w 41"/>
                  <a:gd name="T1" fmla="*/ 0 h 41"/>
                  <a:gd name="T2" fmla="*/ 13 w 41"/>
                  <a:gd name="T3" fmla="*/ 0 h 41"/>
                  <a:gd name="T4" fmla="*/ 16 w 41"/>
                  <a:gd name="T5" fmla="*/ 0 h 41"/>
                  <a:gd name="T6" fmla="*/ 18 w 41"/>
                  <a:gd name="T7" fmla="*/ 0 h 41"/>
                  <a:gd name="T8" fmla="*/ 22 w 41"/>
                  <a:gd name="T9" fmla="*/ 3 h 41"/>
                  <a:gd name="T10" fmla="*/ 22 w 41"/>
                  <a:gd name="T11" fmla="*/ 3 h 41"/>
                  <a:gd name="T12" fmla="*/ 23 w 41"/>
                  <a:gd name="T13" fmla="*/ 6 h 41"/>
                  <a:gd name="T14" fmla="*/ 23 w 41"/>
                  <a:gd name="T15" fmla="*/ 9 h 41"/>
                  <a:gd name="T16" fmla="*/ 23 w 41"/>
                  <a:gd name="T17" fmla="*/ 12 h 41"/>
                  <a:gd name="T18" fmla="*/ 23 w 41"/>
                  <a:gd name="T19" fmla="*/ 12 h 41"/>
                  <a:gd name="T20" fmla="*/ 22 w 41"/>
                  <a:gd name="T21" fmla="*/ 15 h 41"/>
                  <a:gd name="T22" fmla="*/ 22 w 41"/>
                  <a:gd name="T23" fmla="*/ 18 h 41"/>
                  <a:gd name="T24" fmla="*/ 18 w 41"/>
                  <a:gd name="T25" fmla="*/ 21 h 41"/>
                  <a:gd name="T26" fmla="*/ 16 w 41"/>
                  <a:gd name="T27" fmla="*/ 21 h 41"/>
                  <a:gd name="T28" fmla="*/ 13 w 41"/>
                  <a:gd name="T29" fmla="*/ 23 h 41"/>
                  <a:gd name="T30" fmla="*/ 13 w 41"/>
                  <a:gd name="T31" fmla="*/ 23 h 41"/>
                  <a:gd name="T32" fmla="*/ 10 w 41"/>
                  <a:gd name="T33" fmla="*/ 23 h 41"/>
                  <a:gd name="T34" fmla="*/ 6 w 41"/>
                  <a:gd name="T35" fmla="*/ 23 h 41"/>
                  <a:gd name="T36" fmla="*/ 3 w 41"/>
                  <a:gd name="T37" fmla="*/ 21 h 41"/>
                  <a:gd name="T38" fmla="*/ 3 w 41"/>
                  <a:gd name="T39" fmla="*/ 21 h 41"/>
                  <a:gd name="T40" fmla="*/ 0 w 41"/>
                  <a:gd name="T41" fmla="*/ 18 h 41"/>
                  <a:gd name="T42" fmla="*/ 0 w 41"/>
                  <a:gd name="T43" fmla="*/ 15 h 41"/>
                  <a:gd name="T44" fmla="*/ 0 w 41"/>
                  <a:gd name="T45" fmla="*/ 12 h 41"/>
                  <a:gd name="T46" fmla="*/ 0 w 41"/>
                  <a:gd name="T47" fmla="*/ 12 h 41"/>
                  <a:gd name="T48" fmla="*/ 0 w 41"/>
                  <a:gd name="T49" fmla="*/ 9 h 41"/>
                  <a:gd name="T50" fmla="*/ 0 w 41"/>
                  <a:gd name="T51" fmla="*/ 6 h 41"/>
                  <a:gd name="T52" fmla="*/ 0 w 41"/>
                  <a:gd name="T53" fmla="*/ 3 h 41"/>
                  <a:gd name="T54" fmla="*/ 0 w 41"/>
                  <a:gd name="T55" fmla="*/ 3 h 41"/>
                  <a:gd name="T56" fmla="*/ 3 w 41"/>
                  <a:gd name="T57" fmla="*/ 0 h 41"/>
                  <a:gd name="T58" fmla="*/ 3 w 41"/>
                  <a:gd name="T59" fmla="*/ 0 h 41"/>
                  <a:gd name="T60" fmla="*/ 6 w 41"/>
                  <a:gd name="T61" fmla="*/ 0 h 41"/>
                  <a:gd name="T62" fmla="*/ 10 w 41"/>
                  <a:gd name="T63" fmla="*/ 0 h 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1"/>
                  <a:gd name="T97" fmla="*/ 0 h 41"/>
                  <a:gd name="T98" fmla="*/ 41 w 41"/>
                  <a:gd name="T99" fmla="*/ 41 h 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1" h="41">
                    <a:moveTo>
                      <a:pt x="20" y="0"/>
                    </a:moveTo>
                    <a:lnTo>
                      <a:pt x="20" y="0"/>
                    </a:lnTo>
                    <a:lnTo>
                      <a:pt x="25" y="0"/>
                    </a:lnTo>
                    <a:lnTo>
                      <a:pt x="29" y="0"/>
                    </a:lnTo>
                    <a:lnTo>
                      <a:pt x="34" y="5"/>
                    </a:lnTo>
                    <a:lnTo>
                      <a:pt x="37" y="10"/>
                    </a:lnTo>
                    <a:lnTo>
                      <a:pt x="37" y="15"/>
                    </a:lnTo>
                    <a:lnTo>
                      <a:pt x="41" y="20"/>
                    </a:lnTo>
                    <a:lnTo>
                      <a:pt x="37" y="20"/>
                    </a:lnTo>
                    <a:lnTo>
                      <a:pt x="37" y="25"/>
                    </a:lnTo>
                    <a:lnTo>
                      <a:pt x="34" y="25"/>
                    </a:lnTo>
                    <a:lnTo>
                      <a:pt x="34" y="29"/>
                    </a:lnTo>
                    <a:lnTo>
                      <a:pt x="34" y="34"/>
                    </a:lnTo>
                    <a:lnTo>
                      <a:pt x="29" y="34"/>
                    </a:lnTo>
                    <a:lnTo>
                      <a:pt x="25" y="34"/>
                    </a:lnTo>
                    <a:lnTo>
                      <a:pt x="25" y="37"/>
                    </a:lnTo>
                    <a:lnTo>
                      <a:pt x="20" y="37"/>
                    </a:lnTo>
                    <a:lnTo>
                      <a:pt x="20" y="41"/>
                    </a:lnTo>
                    <a:lnTo>
                      <a:pt x="15" y="37"/>
                    </a:lnTo>
                    <a:lnTo>
                      <a:pt x="10" y="37"/>
                    </a:lnTo>
                    <a:lnTo>
                      <a:pt x="5" y="34"/>
                    </a:lnTo>
                    <a:lnTo>
                      <a:pt x="0" y="29"/>
                    </a:lnTo>
                    <a:lnTo>
                      <a:pt x="0" y="25"/>
                    </a:lnTo>
                    <a:lnTo>
                      <a:pt x="0" y="20"/>
                    </a:lnTo>
                    <a:lnTo>
                      <a:pt x="0" y="15"/>
                    </a:lnTo>
                    <a:lnTo>
                      <a:pt x="0" y="10"/>
                    </a:lnTo>
                    <a:lnTo>
                      <a:pt x="0" y="5"/>
                    </a:lnTo>
                    <a:lnTo>
                      <a:pt x="5" y="5"/>
                    </a:lnTo>
                    <a:lnTo>
                      <a:pt x="5" y="0"/>
                    </a:lnTo>
                    <a:lnTo>
                      <a:pt x="10" y="0"/>
                    </a:lnTo>
                    <a:lnTo>
                      <a:pt x="1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9" name="Freeform 137"/>
              <p:cNvSpPr>
                <a:spLocks/>
              </p:cNvSpPr>
              <p:nvPr/>
            </p:nvSpPr>
            <p:spPr bwMode="auto">
              <a:xfrm>
                <a:off x="655" y="2588"/>
                <a:ext cx="83" cy="75"/>
              </a:xfrm>
              <a:custGeom>
                <a:avLst/>
                <a:gdLst>
                  <a:gd name="T0" fmla="*/ 42 w 129"/>
                  <a:gd name="T1" fmla="*/ 73 h 130"/>
                  <a:gd name="T2" fmla="*/ 50 w 129"/>
                  <a:gd name="T3" fmla="*/ 71 h 130"/>
                  <a:gd name="T4" fmla="*/ 58 w 129"/>
                  <a:gd name="T5" fmla="*/ 68 h 130"/>
                  <a:gd name="T6" fmla="*/ 64 w 129"/>
                  <a:gd name="T7" fmla="*/ 63 h 130"/>
                  <a:gd name="T8" fmla="*/ 70 w 129"/>
                  <a:gd name="T9" fmla="*/ 59 h 130"/>
                  <a:gd name="T10" fmla="*/ 75 w 129"/>
                  <a:gd name="T11" fmla="*/ 53 h 130"/>
                  <a:gd name="T12" fmla="*/ 78 w 129"/>
                  <a:gd name="T13" fmla="*/ 44 h 130"/>
                  <a:gd name="T14" fmla="*/ 81 w 129"/>
                  <a:gd name="T15" fmla="*/ 39 h 130"/>
                  <a:gd name="T16" fmla="*/ 81 w 129"/>
                  <a:gd name="T17" fmla="*/ 29 h 130"/>
                  <a:gd name="T18" fmla="*/ 78 w 129"/>
                  <a:gd name="T19" fmla="*/ 23 h 130"/>
                  <a:gd name="T20" fmla="*/ 75 w 129"/>
                  <a:gd name="T21" fmla="*/ 17 h 130"/>
                  <a:gd name="T22" fmla="*/ 70 w 129"/>
                  <a:gd name="T23" fmla="*/ 11 h 130"/>
                  <a:gd name="T24" fmla="*/ 64 w 129"/>
                  <a:gd name="T25" fmla="*/ 6 h 130"/>
                  <a:gd name="T26" fmla="*/ 58 w 129"/>
                  <a:gd name="T27" fmla="*/ 1 h 130"/>
                  <a:gd name="T28" fmla="*/ 50 w 129"/>
                  <a:gd name="T29" fmla="*/ 0 h 130"/>
                  <a:gd name="T30" fmla="*/ 42 w 129"/>
                  <a:gd name="T31" fmla="*/ 0 h 130"/>
                  <a:gd name="T32" fmla="*/ 33 w 129"/>
                  <a:gd name="T33" fmla="*/ 0 h 130"/>
                  <a:gd name="T34" fmla="*/ 25 w 129"/>
                  <a:gd name="T35" fmla="*/ 0 h 130"/>
                  <a:gd name="T36" fmla="*/ 19 w 129"/>
                  <a:gd name="T37" fmla="*/ 1 h 130"/>
                  <a:gd name="T38" fmla="*/ 12 w 129"/>
                  <a:gd name="T39" fmla="*/ 6 h 130"/>
                  <a:gd name="T40" fmla="*/ 6 w 129"/>
                  <a:gd name="T41" fmla="*/ 11 h 130"/>
                  <a:gd name="T42" fmla="*/ 1 w 129"/>
                  <a:gd name="T43" fmla="*/ 17 h 130"/>
                  <a:gd name="T44" fmla="*/ 0 w 129"/>
                  <a:gd name="T45" fmla="*/ 23 h 130"/>
                  <a:gd name="T46" fmla="*/ 0 w 129"/>
                  <a:gd name="T47" fmla="*/ 29 h 130"/>
                  <a:gd name="T48" fmla="*/ 0 w 129"/>
                  <a:gd name="T49" fmla="*/ 39 h 130"/>
                  <a:gd name="T50" fmla="*/ 0 w 129"/>
                  <a:gd name="T51" fmla="*/ 44 h 130"/>
                  <a:gd name="T52" fmla="*/ 1 w 129"/>
                  <a:gd name="T53" fmla="*/ 53 h 130"/>
                  <a:gd name="T54" fmla="*/ 6 w 129"/>
                  <a:gd name="T55" fmla="*/ 59 h 130"/>
                  <a:gd name="T56" fmla="*/ 12 w 129"/>
                  <a:gd name="T57" fmla="*/ 63 h 130"/>
                  <a:gd name="T58" fmla="*/ 19 w 129"/>
                  <a:gd name="T59" fmla="*/ 68 h 130"/>
                  <a:gd name="T60" fmla="*/ 25 w 129"/>
                  <a:gd name="T61" fmla="*/ 71 h 130"/>
                  <a:gd name="T62" fmla="*/ 33 w 129"/>
                  <a:gd name="T63" fmla="*/ 73 h 1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9"/>
                  <a:gd name="T97" fmla="*/ 0 h 130"/>
                  <a:gd name="T98" fmla="*/ 129 w 129"/>
                  <a:gd name="T99" fmla="*/ 130 h 1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9" h="130">
                    <a:moveTo>
                      <a:pt x="61" y="130"/>
                    </a:moveTo>
                    <a:lnTo>
                      <a:pt x="66" y="126"/>
                    </a:lnTo>
                    <a:lnTo>
                      <a:pt x="71" y="126"/>
                    </a:lnTo>
                    <a:lnTo>
                      <a:pt x="77" y="123"/>
                    </a:lnTo>
                    <a:lnTo>
                      <a:pt x="85" y="123"/>
                    </a:lnTo>
                    <a:lnTo>
                      <a:pt x="90" y="118"/>
                    </a:lnTo>
                    <a:lnTo>
                      <a:pt x="95" y="114"/>
                    </a:lnTo>
                    <a:lnTo>
                      <a:pt x="100" y="109"/>
                    </a:lnTo>
                    <a:lnTo>
                      <a:pt x="107" y="109"/>
                    </a:lnTo>
                    <a:lnTo>
                      <a:pt x="109" y="103"/>
                    </a:lnTo>
                    <a:lnTo>
                      <a:pt x="114" y="97"/>
                    </a:lnTo>
                    <a:lnTo>
                      <a:pt x="117" y="92"/>
                    </a:lnTo>
                    <a:lnTo>
                      <a:pt x="122" y="87"/>
                    </a:lnTo>
                    <a:lnTo>
                      <a:pt x="122" y="77"/>
                    </a:lnTo>
                    <a:lnTo>
                      <a:pt x="126" y="72"/>
                    </a:lnTo>
                    <a:lnTo>
                      <a:pt x="126" y="67"/>
                    </a:lnTo>
                    <a:lnTo>
                      <a:pt x="129" y="62"/>
                    </a:lnTo>
                    <a:lnTo>
                      <a:pt x="126" y="51"/>
                    </a:lnTo>
                    <a:lnTo>
                      <a:pt x="126" y="46"/>
                    </a:lnTo>
                    <a:lnTo>
                      <a:pt x="122" y="40"/>
                    </a:lnTo>
                    <a:lnTo>
                      <a:pt x="122" y="34"/>
                    </a:lnTo>
                    <a:lnTo>
                      <a:pt x="117" y="29"/>
                    </a:lnTo>
                    <a:lnTo>
                      <a:pt x="114" y="24"/>
                    </a:lnTo>
                    <a:lnTo>
                      <a:pt x="109" y="19"/>
                    </a:lnTo>
                    <a:lnTo>
                      <a:pt x="107" y="16"/>
                    </a:lnTo>
                    <a:lnTo>
                      <a:pt x="100" y="11"/>
                    </a:lnTo>
                    <a:lnTo>
                      <a:pt x="95" y="7"/>
                    </a:lnTo>
                    <a:lnTo>
                      <a:pt x="90" y="2"/>
                    </a:lnTo>
                    <a:lnTo>
                      <a:pt x="85" y="2"/>
                    </a:lnTo>
                    <a:lnTo>
                      <a:pt x="77" y="0"/>
                    </a:lnTo>
                    <a:lnTo>
                      <a:pt x="71" y="0"/>
                    </a:lnTo>
                    <a:lnTo>
                      <a:pt x="66" y="0"/>
                    </a:lnTo>
                    <a:lnTo>
                      <a:pt x="61" y="0"/>
                    </a:lnTo>
                    <a:lnTo>
                      <a:pt x="51" y="0"/>
                    </a:lnTo>
                    <a:lnTo>
                      <a:pt x="46" y="0"/>
                    </a:lnTo>
                    <a:lnTo>
                      <a:pt x="39" y="0"/>
                    </a:lnTo>
                    <a:lnTo>
                      <a:pt x="34" y="2"/>
                    </a:lnTo>
                    <a:lnTo>
                      <a:pt x="29" y="2"/>
                    </a:lnTo>
                    <a:lnTo>
                      <a:pt x="24" y="7"/>
                    </a:lnTo>
                    <a:lnTo>
                      <a:pt x="19" y="11"/>
                    </a:lnTo>
                    <a:lnTo>
                      <a:pt x="15" y="16"/>
                    </a:lnTo>
                    <a:lnTo>
                      <a:pt x="10" y="19"/>
                    </a:lnTo>
                    <a:lnTo>
                      <a:pt x="7" y="24"/>
                    </a:lnTo>
                    <a:lnTo>
                      <a:pt x="2" y="29"/>
                    </a:lnTo>
                    <a:lnTo>
                      <a:pt x="2" y="34"/>
                    </a:lnTo>
                    <a:lnTo>
                      <a:pt x="0" y="40"/>
                    </a:lnTo>
                    <a:lnTo>
                      <a:pt x="0" y="46"/>
                    </a:lnTo>
                    <a:lnTo>
                      <a:pt x="0" y="51"/>
                    </a:lnTo>
                    <a:lnTo>
                      <a:pt x="0" y="62"/>
                    </a:lnTo>
                    <a:lnTo>
                      <a:pt x="0" y="67"/>
                    </a:lnTo>
                    <a:lnTo>
                      <a:pt x="0" y="72"/>
                    </a:lnTo>
                    <a:lnTo>
                      <a:pt x="0" y="77"/>
                    </a:lnTo>
                    <a:lnTo>
                      <a:pt x="2" y="87"/>
                    </a:lnTo>
                    <a:lnTo>
                      <a:pt x="2" y="92"/>
                    </a:lnTo>
                    <a:lnTo>
                      <a:pt x="7" y="97"/>
                    </a:lnTo>
                    <a:lnTo>
                      <a:pt x="10" y="103"/>
                    </a:lnTo>
                    <a:lnTo>
                      <a:pt x="15" y="109"/>
                    </a:lnTo>
                    <a:lnTo>
                      <a:pt x="19" y="109"/>
                    </a:lnTo>
                    <a:lnTo>
                      <a:pt x="24" y="114"/>
                    </a:lnTo>
                    <a:lnTo>
                      <a:pt x="29" y="118"/>
                    </a:lnTo>
                    <a:lnTo>
                      <a:pt x="34" y="123"/>
                    </a:lnTo>
                    <a:lnTo>
                      <a:pt x="39" y="123"/>
                    </a:lnTo>
                    <a:lnTo>
                      <a:pt x="46" y="126"/>
                    </a:lnTo>
                    <a:lnTo>
                      <a:pt x="51" y="126"/>
                    </a:lnTo>
                    <a:lnTo>
                      <a:pt x="61"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0" name="Freeform 138"/>
              <p:cNvSpPr>
                <a:spLocks/>
              </p:cNvSpPr>
              <p:nvPr/>
            </p:nvSpPr>
            <p:spPr bwMode="auto">
              <a:xfrm>
                <a:off x="653" y="2394"/>
                <a:ext cx="89" cy="33"/>
              </a:xfrm>
              <a:custGeom>
                <a:avLst/>
                <a:gdLst>
                  <a:gd name="T0" fmla="*/ 45 w 139"/>
                  <a:gd name="T1" fmla="*/ 31 h 56"/>
                  <a:gd name="T2" fmla="*/ 53 w 139"/>
                  <a:gd name="T3" fmla="*/ 31 h 56"/>
                  <a:gd name="T4" fmla="*/ 63 w 139"/>
                  <a:gd name="T5" fmla="*/ 28 h 56"/>
                  <a:gd name="T6" fmla="*/ 70 w 139"/>
                  <a:gd name="T7" fmla="*/ 28 h 56"/>
                  <a:gd name="T8" fmla="*/ 76 w 139"/>
                  <a:gd name="T9" fmla="*/ 25 h 56"/>
                  <a:gd name="T10" fmla="*/ 81 w 139"/>
                  <a:gd name="T11" fmla="*/ 23 h 56"/>
                  <a:gd name="T12" fmla="*/ 85 w 139"/>
                  <a:gd name="T13" fmla="*/ 20 h 56"/>
                  <a:gd name="T14" fmla="*/ 87 w 139"/>
                  <a:gd name="T15" fmla="*/ 18 h 56"/>
                  <a:gd name="T16" fmla="*/ 87 w 139"/>
                  <a:gd name="T17" fmla="*/ 15 h 56"/>
                  <a:gd name="T18" fmla="*/ 85 w 139"/>
                  <a:gd name="T19" fmla="*/ 10 h 56"/>
                  <a:gd name="T20" fmla="*/ 81 w 139"/>
                  <a:gd name="T21" fmla="*/ 7 h 56"/>
                  <a:gd name="T22" fmla="*/ 76 w 139"/>
                  <a:gd name="T23" fmla="*/ 5 h 56"/>
                  <a:gd name="T24" fmla="*/ 70 w 139"/>
                  <a:gd name="T25" fmla="*/ 2 h 56"/>
                  <a:gd name="T26" fmla="*/ 63 w 139"/>
                  <a:gd name="T27" fmla="*/ 1 h 56"/>
                  <a:gd name="T28" fmla="*/ 53 w 139"/>
                  <a:gd name="T29" fmla="*/ 0 h 56"/>
                  <a:gd name="T30" fmla="*/ 45 w 139"/>
                  <a:gd name="T31" fmla="*/ 0 h 56"/>
                  <a:gd name="T32" fmla="*/ 36 w 139"/>
                  <a:gd name="T33" fmla="*/ 0 h 56"/>
                  <a:gd name="T34" fmla="*/ 28 w 139"/>
                  <a:gd name="T35" fmla="*/ 0 h 56"/>
                  <a:gd name="T36" fmla="*/ 20 w 139"/>
                  <a:gd name="T37" fmla="*/ 1 h 56"/>
                  <a:gd name="T38" fmla="*/ 14 w 139"/>
                  <a:gd name="T39" fmla="*/ 2 h 56"/>
                  <a:gd name="T40" fmla="*/ 8 w 139"/>
                  <a:gd name="T41" fmla="*/ 5 h 56"/>
                  <a:gd name="T42" fmla="*/ 2 w 139"/>
                  <a:gd name="T43" fmla="*/ 7 h 56"/>
                  <a:gd name="T44" fmla="*/ 0 w 139"/>
                  <a:gd name="T45" fmla="*/ 10 h 56"/>
                  <a:gd name="T46" fmla="*/ 0 w 139"/>
                  <a:gd name="T47" fmla="*/ 15 h 56"/>
                  <a:gd name="T48" fmla="*/ 0 w 139"/>
                  <a:gd name="T49" fmla="*/ 18 h 56"/>
                  <a:gd name="T50" fmla="*/ 0 w 139"/>
                  <a:gd name="T51" fmla="*/ 20 h 56"/>
                  <a:gd name="T52" fmla="*/ 2 w 139"/>
                  <a:gd name="T53" fmla="*/ 23 h 56"/>
                  <a:gd name="T54" fmla="*/ 8 w 139"/>
                  <a:gd name="T55" fmla="*/ 25 h 56"/>
                  <a:gd name="T56" fmla="*/ 14 w 139"/>
                  <a:gd name="T57" fmla="*/ 28 h 56"/>
                  <a:gd name="T58" fmla="*/ 20 w 139"/>
                  <a:gd name="T59" fmla="*/ 28 h 56"/>
                  <a:gd name="T60" fmla="*/ 28 w 139"/>
                  <a:gd name="T61" fmla="*/ 31 h 56"/>
                  <a:gd name="T62" fmla="*/ 36 w 139"/>
                  <a:gd name="T63" fmla="*/ 31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9"/>
                  <a:gd name="T97" fmla="*/ 0 h 56"/>
                  <a:gd name="T98" fmla="*/ 139 w 139"/>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9" h="56">
                    <a:moveTo>
                      <a:pt x="66" y="56"/>
                    </a:moveTo>
                    <a:lnTo>
                      <a:pt x="71" y="53"/>
                    </a:lnTo>
                    <a:lnTo>
                      <a:pt x="78" y="53"/>
                    </a:lnTo>
                    <a:lnTo>
                      <a:pt x="83" y="53"/>
                    </a:lnTo>
                    <a:lnTo>
                      <a:pt x="93" y="53"/>
                    </a:lnTo>
                    <a:lnTo>
                      <a:pt x="99" y="48"/>
                    </a:lnTo>
                    <a:lnTo>
                      <a:pt x="104" y="48"/>
                    </a:lnTo>
                    <a:lnTo>
                      <a:pt x="109" y="48"/>
                    </a:lnTo>
                    <a:lnTo>
                      <a:pt x="117" y="48"/>
                    </a:lnTo>
                    <a:lnTo>
                      <a:pt x="119" y="43"/>
                    </a:lnTo>
                    <a:lnTo>
                      <a:pt x="124" y="43"/>
                    </a:lnTo>
                    <a:lnTo>
                      <a:pt x="127" y="39"/>
                    </a:lnTo>
                    <a:lnTo>
                      <a:pt x="133" y="39"/>
                    </a:lnTo>
                    <a:lnTo>
                      <a:pt x="133" y="34"/>
                    </a:lnTo>
                    <a:lnTo>
                      <a:pt x="136" y="34"/>
                    </a:lnTo>
                    <a:lnTo>
                      <a:pt x="136" y="31"/>
                    </a:lnTo>
                    <a:lnTo>
                      <a:pt x="139" y="31"/>
                    </a:lnTo>
                    <a:lnTo>
                      <a:pt x="136" y="26"/>
                    </a:lnTo>
                    <a:lnTo>
                      <a:pt x="136" y="22"/>
                    </a:lnTo>
                    <a:lnTo>
                      <a:pt x="133" y="17"/>
                    </a:lnTo>
                    <a:lnTo>
                      <a:pt x="127" y="12"/>
                    </a:lnTo>
                    <a:lnTo>
                      <a:pt x="124" y="12"/>
                    </a:lnTo>
                    <a:lnTo>
                      <a:pt x="119" y="9"/>
                    </a:lnTo>
                    <a:lnTo>
                      <a:pt x="117" y="9"/>
                    </a:lnTo>
                    <a:lnTo>
                      <a:pt x="109" y="4"/>
                    </a:lnTo>
                    <a:lnTo>
                      <a:pt x="104" y="4"/>
                    </a:lnTo>
                    <a:lnTo>
                      <a:pt x="99" y="2"/>
                    </a:lnTo>
                    <a:lnTo>
                      <a:pt x="93" y="2"/>
                    </a:lnTo>
                    <a:lnTo>
                      <a:pt x="83" y="0"/>
                    </a:lnTo>
                    <a:lnTo>
                      <a:pt x="78" y="0"/>
                    </a:lnTo>
                    <a:lnTo>
                      <a:pt x="71" y="0"/>
                    </a:lnTo>
                    <a:lnTo>
                      <a:pt x="66" y="0"/>
                    </a:lnTo>
                    <a:lnTo>
                      <a:pt x="56" y="0"/>
                    </a:lnTo>
                    <a:lnTo>
                      <a:pt x="51" y="0"/>
                    </a:lnTo>
                    <a:lnTo>
                      <a:pt x="44" y="0"/>
                    </a:lnTo>
                    <a:lnTo>
                      <a:pt x="39" y="2"/>
                    </a:lnTo>
                    <a:lnTo>
                      <a:pt x="32" y="2"/>
                    </a:lnTo>
                    <a:lnTo>
                      <a:pt x="27" y="4"/>
                    </a:lnTo>
                    <a:lnTo>
                      <a:pt x="22" y="4"/>
                    </a:lnTo>
                    <a:lnTo>
                      <a:pt x="19" y="9"/>
                    </a:lnTo>
                    <a:lnTo>
                      <a:pt x="13" y="9"/>
                    </a:lnTo>
                    <a:lnTo>
                      <a:pt x="8" y="12"/>
                    </a:lnTo>
                    <a:lnTo>
                      <a:pt x="3" y="12"/>
                    </a:lnTo>
                    <a:lnTo>
                      <a:pt x="3" y="17"/>
                    </a:lnTo>
                    <a:lnTo>
                      <a:pt x="0" y="17"/>
                    </a:lnTo>
                    <a:lnTo>
                      <a:pt x="0" y="22"/>
                    </a:lnTo>
                    <a:lnTo>
                      <a:pt x="0" y="26"/>
                    </a:lnTo>
                    <a:lnTo>
                      <a:pt x="0" y="31"/>
                    </a:lnTo>
                    <a:lnTo>
                      <a:pt x="0" y="34"/>
                    </a:lnTo>
                    <a:lnTo>
                      <a:pt x="3" y="39"/>
                    </a:lnTo>
                    <a:lnTo>
                      <a:pt x="8" y="43"/>
                    </a:lnTo>
                    <a:lnTo>
                      <a:pt x="13" y="43"/>
                    </a:lnTo>
                    <a:lnTo>
                      <a:pt x="19" y="48"/>
                    </a:lnTo>
                    <a:lnTo>
                      <a:pt x="22" y="48"/>
                    </a:lnTo>
                    <a:lnTo>
                      <a:pt x="27" y="48"/>
                    </a:lnTo>
                    <a:lnTo>
                      <a:pt x="32" y="48"/>
                    </a:lnTo>
                    <a:lnTo>
                      <a:pt x="39" y="53"/>
                    </a:lnTo>
                    <a:lnTo>
                      <a:pt x="44" y="53"/>
                    </a:lnTo>
                    <a:lnTo>
                      <a:pt x="51" y="53"/>
                    </a:lnTo>
                    <a:lnTo>
                      <a:pt x="56" y="53"/>
                    </a:lnTo>
                    <a:lnTo>
                      <a:pt x="6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1" name="Freeform 139"/>
              <p:cNvSpPr>
                <a:spLocks/>
              </p:cNvSpPr>
              <p:nvPr/>
            </p:nvSpPr>
            <p:spPr bwMode="auto">
              <a:xfrm>
                <a:off x="603" y="2299"/>
                <a:ext cx="69" cy="30"/>
              </a:xfrm>
              <a:custGeom>
                <a:avLst/>
                <a:gdLst>
                  <a:gd name="T0" fmla="*/ 0 w 108"/>
                  <a:gd name="T1" fmla="*/ 27 h 52"/>
                  <a:gd name="T2" fmla="*/ 69 w 108"/>
                  <a:gd name="T3" fmla="*/ 0 h 52"/>
                  <a:gd name="T4" fmla="*/ 69 w 108"/>
                  <a:gd name="T5" fmla="*/ 6 h 52"/>
                  <a:gd name="T6" fmla="*/ 0 w 108"/>
                  <a:gd name="T7" fmla="*/ 30 h 52"/>
                  <a:gd name="T8" fmla="*/ 0 w 108"/>
                  <a:gd name="T9" fmla="*/ 27 h 52"/>
                  <a:gd name="T10" fmla="*/ 0 w 108"/>
                  <a:gd name="T11" fmla="*/ 27 h 52"/>
                  <a:gd name="T12" fmla="*/ 0 60000 65536"/>
                  <a:gd name="T13" fmla="*/ 0 60000 65536"/>
                  <a:gd name="T14" fmla="*/ 0 60000 65536"/>
                  <a:gd name="T15" fmla="*/ 0 60000 65536"/>
                  <a:gd name="T16" fmla="*/ 0 60000 65536"/>
                  <a:gd name="T17" fmla="*/ 0 60000 65536"/>
                  <a:gd name="T18" fmla="*/ 0 w 108"/>
                  <a:gd name="T19" fmla="*/ 0 h 52"/>
                  <a:gd name="T20" fmla="*/ 108 w 108"/>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108" h="52">
                    <a:moveTo>
                      <a:pt x="0" y="47"/>
                    </a:moveTo>
                    <a:lnTo>
                      <a:pt x="108" y="0"/>
                    </a:lnTo>
                    <a:lnTo>
                      <a:pt x="108" y="10"/>
                    </a:lnTo>
                    <a:lnTo>
                      <a:pt x="0" y="52"/>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2" name="Freeform 140"/>
              <p:cNvSpPr>
                <a:spLocks/>
              </p:cNvSpPr>
              <p:nvPr/>
            </p:nvSpPr>
            <p:spPr bwMode="auto">
              <a:xfrm>
                <a:off x="663" y="2576"/>
                <a:ext cx="9" cy="8"/>
              </a:xfrm>
              <a:custGeom>
                <a:avLst/>
                <a:gdLst>
                  <a:gd name="T0" fmla="*/ 3 w 15"/>
                  <a:gd name="T1" fmla="*/ 6 h 15"/>
                  <a:gd name="T2" fmla="*/ 3 w 15"/>
                  <a:gd name="T3" fmla="*/ 6 h 15"/>
                  <a:gd name="T4" fmla="*/ 3 w 15"/>
                  <a:gd name="T5" fmla="*/ 5 h 15"/>
                  <a:gd name="T6" fmla="*/ 3 w 15"/>
                  <a:gd name="T7" fmla="*/ 5 h 15"/>
                  <a:gd name="T8" fmla="*/ 6 w 15"/>
                  <a:gd name="T9" fmla="*/ 3 h 15"/>
                  <a:gd name="T10" fmla="*/ 6 w 15"/>
                  <a:gd name="T11" fmla="*/ 3 h 15"/>
                  <a:gd name="T12" fmla="*/ 7 w 15"/>
                  <a:gd name="T13" fmla="*/ 3 h 15"/>
                  <a:gd name="T14" fmla="*/ 7 w 15"/>
                  <a:gd name="T15" fmla="*/ 3 h 15"/>
                  <a:gd name="T16" fmla="*/ 7 w 15"/>
                  <a:gd name="T17" fmla="*/ 0 h 15"/>
                  <a:gd name="T18" fmla="*/ 7 w 15"/>
                  <a:gd name="T19" fmla="*/ 0 h 15"/>
                  <a:gd name="T20" fmla="*/ 6 w 15"/>
                  <a:gd name="T21" fmla="*/ 0 h 15"/>
                  <a:gd name="T22" fmla="*/ 6 w 15"/>
                  <a:gd name="T23" fmla="*/ 0 h 15"/>
                  <a:gd name="T24" fmla="*/ 3 w 15"/>
                  <a:gd name="T25" fmla="*/ 0 h 15"/>
                  <a:gd name="T26" fmla="*/ 3 w 15"/>
                  <a:gd name="T27" fmla="*/ 0 h 15"/>
                  <a:gd name="T28" fmla="*/ 3 w 15"/>
                  <a:gd name="T29" fmla="*/ 0 h 15"/>
                  <a:gd name="T30" fmla="*/ 3 w 15"/>
                  <a:gd name="T31" fmla="*/ 0 h 15"/>
                  <a:gd name="T32" fmla="*/ 0 w 15"/>
                  <a:gd name="T33" fmla="*/ 0 h 15"/>
                  <a:gd name="T34" fmla="*/ 0 w 15"/>
                  <a:gd name="T35" fmla="*/ 0 h 15"/>
                  <a:gd name="T36" fmla="*/ 0 w 15"/>
                  <a:gd name="T37" fmla="*/ 0 h 15"/>
                  <a:gd name="T38" fmla="*/ 0 w 15"/>
                  <a:gd name="T39" fmla="*/ 0 h 15"/>
                  <a:gd name="T40" fmla="*/ 0 w 15"/>
                  <a:gd name="T41" fmla="*/ 0 h 15"/>
                  <a:gd name="T42" fmla="*/ 0 w 15"/>
                  <a:gd name="T43" fmla="*/ 0 h 15"/>
                  <a:gd name="T44" fmla="*/ 0 w 15"/>
                  <a:gd name="T45" fmla="*/ 0 h 15"/>
                  <a:gd name="T46" fmla="*/ 0 w 15"/>
                  <a:gd name="T47" fmla="*/ 0 h 15"/>
                  <a:gd name="T48" fmla="*/ 0 w 15"/>
                  <a:gd name="T49" fmla="*/ 3 h 15"/>
                  <a:gd name="T50" fmla="*/ 0 w 15"/>
                  <a:gd name="T51" fmla="*/ 3 h 15"/>
                  <a:gd name="T52" fmla="*/ 0 w 15"/>
                  <a:gd name="T53" fmla="*/ 3 h 15"/>
                  <a:gd name="T54" fmla="*/ 0 w 15"/>
                  <a:gd name="T55" fmla="*/ 3 h 15"/>
                  <a:gd name="T56" fmla="*/ 0 w 15"/>
                  <a:gd name="T57" fmla="*/ 5 h 15"/>
                  <a:gd name="T58" fmla="*/ 0 w 15"/>
                  <a:gd name="T59" fmla="*/ 5 h 15"/>
                  <a:gd name="T60" fmla="*/ 0 w 15"/>
                  <a:gd name="T61" fmla="*/ 6 h 15"/>
                  <a:gd name="T62" fmla="*/ 0 w 15"/>
                  <a:gd name="T63" fmla="*/ 6 h 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
                  <a:gd name="T97" fmla="*/ 0 h 15"/>
                  <a:gd name="T98" fmla="*/ 15 w 15"/>
                  <a:gd name="T99" fmla="*/ 15 h 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 h="15">
                    <a:moveTo>
                      <a:pt x="5" y="15"/>
                    </a:moveTo>
                    <a:lnTo>
                      <a:pt x="5" y="12"/>
                    </a:lnTo>
                    <a:lnTo>
                      <a:pt x="5" y="10"/>
                    </a:lnTo>
                    <a:lnTo>
                      <a:pt x="10" y="10"/>
                    </a:lnTo>
                    <a:lnTo>
                      <a:pt x="10" y="5"/>
                    </a:lnTo>
                    <a:lnTo>
                      <a:pt x="12" y="5"/>
                    </a:lnTo>
                    <a:lnTo>
                      <a:pt x="15" y="5"/>
                    </a:lnTo>
                    <a:lnTo>
                      <a:pt x="12" y="0"/>
                    </a:lnTo>
                    <a:lnTo>
                      <a:pt x="10" y="0"/>
                    </a:lnTo>
                    <a:lnTo>
                      <a:pt x="5" y="0"/>
                    </a:lnTo>
                    <a:lnTo>
                      <a:pt x="0" y="0"/>
                    </a:lnTo>
                    <a:lnTo>
                      <a:pt x="0" y="5"/>
                    </a:lnTo>
                    <a:lnTo>
                      <a:pt x="0" y="10"/>
                    </a:lnTo>
                    <a:lnTo>
                      <a:pt x="0" y="12"/>
                    </a:lnTo>
                    <a:lnTo>
                      <a:pt x="5"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3" name="Freeform 141"/>
              <p:cNvSpPr>
                <a:spLocks/>
              </p:cNvSpPr>
              <p:nvPr/>
            </p:nvSpPr>
            <p:spPr bwMode="auto">
              <a:xfrm>
                <a:off x="665" y="2602"/>
                <a:ext cx="20" cy="15"/>
              </a:xfrm>
              <a:custGeom>
                <a:avLst/>
                <a:gdLst>
                  <a:gd name="T0" fmla="*/ 10 w 31"/>
                  <a:gd name="T1" fmla="*/ 13 h 25"/>
                  <a:gd name="T2" fmla="*/ 10 w 31"/>
                  <a:gd name="T3" fmla="*/ 13 h 25"/>
                  <a:gd name="T4" fmla="*/ 14 w 31"/>
                  <a:gd name="T5" fmla="*/ 11 h 25"/>
                  <a:gd name="T6" fmla="*/ 14 w 31"/>
                  <a:gd name="T7" fmla="*/ 11 h 25"/>
                  <a:gd name="T8" fmla="*/ 17 w 31"/>
                  <a:gd name="T9" fmla="*/ 8 h 25"/>
                  <a:gd name="T10" fmla="*/ 17 w 31"/>
                  <a:gd name="T11" fmla="*/ 8 h 25"/>
                  <a:gd name="T12" fmla="*/ 17 w 31"/>
                  <a:gd name="T13" fmla="*/ 6 h 25"/>
                  <a:gd name="T14" fmla="*/ 17 w 31"/>
                  <a:gd name="T15" fmla="*/ 6 h 25"/>
                  <a:gd name="T16" fmla="*/ 17 w 31"/>
                  <a:gd name="T17" fmla="*/ 3 h 25"/>
                  <a:gd name="T18" fmla="*/ 17 w 31"/>
                  <a:gd name="T19" fmla="*/ 3 h 25"/>
                  <a:gd name="T20" fmla="*/ 17 w 31"/>
                  <a:gd name="T21" fmla="*/ 1 h 25"/>
                  <a:gd name="T22" fmla="*/ 17 w 31"/>
                  <a:gd name="T23" fmla="*/ 1 h 25"/>
                  <a:gd name="T24" fmla="*/ 14 w 31"/>
                  <a:gd name="T25" fmla="*/ 0 h 25"/>
                  <a:gd name="T26" fmla="*/ 14 w 31"/>
                  <a:gd name="T27" fmla="*/ 0 h 25"/>
                  <a:gd name="T28" fmla="*/ 10 w 31"/>
                  <a:gd name="T29" fmla="*/ 0 h 25"/>
                  <a:gd name="T30" fmla="*/ 10 w 31"/>
                  <a:gd name="T31" fmla="*/ 0 h 25"/>
                  <a:gd name="T32" fmla="*/ 6 w 31"/>
                  <a:gd name="T33" fmla="*/ 0 h 25"/>
                  <a:gd name="T34" fmla="*/ 5 w 31"/>
                  <a:gd name="T35" fmla="*/ 0 h 25"/>
                  <a:gd name="T36" fmla="*/ 1 w 31"/>
                  <a:gd name="T37" fmla="*/ 0 h 25"/>
                  <a:gd name="T38" fmla="*/ 1 w 31"/>
                  <a:gd name="T39" fmla="*/ 0 h 25"/>
                  <a:gd name="T40" fmla="*/ 0 w 31"/>
                  <a:gd name="T41" fmla="*/ 1 h 25"/>
                  <a:gd name="T42" fmla="*/ 0 w 31"/>
                  <a:gd name="T43" fmla="*/ 1 h 25"/>
                  <a:gd name="T44" fmla="*/ 0 w 31"/>
                  <a:gd name="T45" fmla="*/ 3 h 25"/>
                  <a:gd name="T46" fmla="*/ 0 w 31"/>
                  <a:gd name="T47" fmla="*/ 3 h 25"/>
                  <a:gd name="T48" fmla="*/ 0 w 31"/>
                  <a:gd name="T49" fmla="*/ 6 h 25"/>
                  <a:gd name="T50" fmla="*/ 0 w 31"/>
                  <a:gd name="T51" fmla="*/ 6 h 25"/>
                  <a:gd name="T52" fmla="*/ 0 w 31"/>
                  <a:gd name="T53" fmla="*/ 8 h 25"/>
                  <a:gd name="T54" fmla="*/ 0 w 31"/>
                  <a:gd name="T55" fmla="*/ 8 h 25"/>
                  <a:gd name="T56" fmla="*/ 1 w 31"/>
                  <a:gd name="T57" fmla="*/ 11 h 25"/>
                  <a:gd name="T58" fmla="*/ 1 w 31"/>
                  <a:gd name="T59" fmla="*/ 11 h 25"/>
                  <a:gd name="T60" fmla="*/ 5 w 31"/>
                  <a:gd name="T61" fmla="*/ 13 h 25"/>
                  <a:gd name="T62" fmla="*/ 6 w 31"/>
                  <a:gd name="T63" fmla="*/ 13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25"/>
                  <a:gd name="T98" fmla="*/ 31 w 31"/>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25">
                    <a:moveTo>
                      <a:pt x="16" y="25"/>
                    </a:moveTo>
                    <a:lnTo>
                      <a:pt x="16" y="22"/>
                    </a:lnTo>
                    <a:lnTo>
                      <a:pt x="21" y="22"/>
                    </a:lnTo>
                    <a:lnTo>
                      <a:pt x="21" y="19"/>
                    </a:lnTo>
                    <a:lnTo>
                      <a:pt x="26" y="19"/>
                    </a:lnTo>
                    <a:lnTo>
                      <a:pt x="26" y="14"/>
                    </a:lnTo>
                    <a:lnTo>
                      <a:pt x="27" y="14"/>
                    </a:lnTo>
                    <a:lnTo>
                      <a:pt x="27" y="10"/>
                    </a:lnTo>
                    <a:lnTo>
                      <a:pt x="31" y="10"/>
                    </a:lnTo>
                    <a:lnTo>
                      <a:pt x="27" y="5"/>
                    </a:lnTo>
                    <a:lnTo>
                      <a:pt x="26" y="2"/>
                    </a:lnTo>
                    <a:lnTo>
                      <a:pt x="21" y="0"/>
                    </a:lnTo>
                    <a:lnTo>
                      <a:pt x="16" y="0"/>
                    </a:lnTo>
                    <a:lnTo>
                      <a:pt x="10" y="0"/>
                    </a:lnTo>
                    <a:lnTo>
                      <a:pt x="7" y="0"/>
                    </a:lnTo>
                    <a:lnTo>
                      <a:pt x="2" y="0"/>
                    </a:lnTo>
                    <a:lnTo>
                      <a:pt x="2" y="2"/>
                    </a:lnTo>
                    <a:lnTo>
                      <a:pt x="0" y="2"/>
                    </a:lnTo>
                    <a:lnTo>
                      <a:pt x="0" y="5"/>
                    </a:lnTo>
                    <a:lnTo>
                      <a:pt x="0" y="10"/>
                    </a:lnTo>
                    <a:lnTo>
                      <a:pt x="0" y="14"/>
                    </a:lnTo>
                    <a:lnTo>
                      <a:pt x="2" y="19"/>
                    </a:lnTo>
                    <a:lnTo>
                      <a:pt x="7" y="22"/>
                    </a:lnTo>
                    <a:lnTo>
                      <a:pt x="10" y="22"/>
                    </a:lnTo>
                    <a:lnTo>
                      <a:pt x="16"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4" name="Freeform 142"/>
              <p:cNvSpPr>
                <a:spLocks/>
              </p:cNvSpPr>
              <p:nvPr/>
            </p:nvSpPr>
            <p:spPr bwMode="auto">
              <a:xfrm>
                <a:off x="653" y="2561"/>
                <a:ext cx="89" cy="33"/>
              </a:xfrm>
              <a:custGeom>
                <a:avLst/>
                <a:gdLst>
                  <a:gd name="T0" fmla="*/ 45 w 139"/>
                  <a:gd name="T1" fmla="*/ 31 h 57"/>
                  <a:gd name="T2" fmla="*/ 53 w 139"/>
                  <a:gd name="T3" fmla="*/ 31 h 57"/>
                  <a:gd name="T4" fmla="*/ 63 w 139"/>
                  <a:gd name="T5" fmla="*/ 28 h 57"/>
                  <a:gd name="T6" fmla="*/ 70 w 139"/>
                  <a:gd name="T7" fmla="*/ 28 h 57"/>
                  <a:gd name="T8" fmla="*/ 76 w 139"/>
                  <a:gd name="T9" fmla="*/ 25 h 57"/>
                  <a:gd name="T10" fmla="*/ 81 w 139"/>
                  <a:gd name="T11" fmla="*/ 23 h 57"/>
                  <a:gd name="T12" fmla="*/ 85 w 139"/>
                  <a:gd name="T13" fmla="*/ 20 h 57"/>
                  <a:gd name="T14" fmla="*/ 87 w 139"/>
                  <a:gd name="T15" fmla="*/ 18 h 57"/>
                  <a:gd name="T16" fmla="*/ 87 w 139"/>
                  <a:gd name="T17" fmla="*/ 15 h 57"/>
                  <a:gd name="T18" fmla="*/ 85 w 139"/>
                  <a:gd name="T19" fmla="*/ 10 h 57"/>
                  <a:gd name="T20" fmla="*/ 81 w 139"/>
                  <a:gd name="T21" fmla="*/ 7 h 57"/>
                  <a:gd name="T22" fmla="*/ 76 w 139"/>
                  <a:gd name="T23" fmla="*/ 5 h 57"/>
                  <a:gd name="T24" fmla="*/ 70 w 139"/>
                  <a:gd name="T25" fmla="*/ 2 h 57"/>
                  <a:gd name="T26" fmla="*/ 63 w 139"/>
                  <a:gd name="T27" fmla="*/ 1 h 57"/>
                  <a:gd name="T28" fmla="*/ 53 w 139"/>
                  <a:gd name="T29" fmla="*/ 0 h 57"/>
                  <a:gd name="T30" fmla="*/ 45 w 139"/>
                  <a:gd name="T31" fmla="*/ 0 h 57"/>
                  <a:gd name="T32" fmla="*/ 36 w 139"/>
                  <a:gd name="T33" fmla="*/ 0 h 57"/>
                  <a:gd name="T34" fmla="*/ 28 w 139"/>
                  <a:gd name="T35" fmla="*/ 0 h 57"/>
                  <a:gd name="T36" fmla="*/ 20 w 139"/>
                  <a:gd name="T37" fmla="*/ 1 h 57"/>
                  <a:gd name="T38" fmla="*/ 14 w 139"/>
                  <a:gd name="T39" fmla="*/ 2 h 57"/>
                  <a:gd name="T40" fmla="*/ 8 w 139"/>
                  <a:gd name="T41" fmla="*/ 5 h 57"/>
                  <a:gd name="T42" fmla="*/ 2 w 139"/>
                  <a:gd name="T43" fmla="*/ 7 h 57"/>
                  <a:gd name="T44" fmla="*/ 0 w 139"/>
                  <a:gd name="T45" fmla="*/ 10 h 57"/>
                  <a:gd name="T46" fmla="*/ 0 w 139"/>
                  <a:gd name="T47" fmla="*/ 15 h 57"/>
                  <a:gd name="T48" fmla="*/ 0 w 139"/>
                  <a:gd name="T49" fmla="*/ 18 h 57"/>
                  <a:gd name="T50" fmla="*/ 0 w 139"/>
                  <a:gd name="T51" fmla="*/ 20 h 57"/>
                  <a:gd name="T52" fmla="*/ 2 w 139"/>
                  <a:gd name="T53" fmla="*/ 23 h 57"/>
                  <a:gd name="T54" fmla="*/ 8 w 139"/>
                  <a:gd name="T55" fmla="*/ 25 h 57"/>
                  <a:gd name="T56" fmla="*/ 14 w 139"/>
                  <a:gd name="T57" fmla="*/ 28 h 57"/>
                  <a:gd name="T58" fmla="*/ 20 w 139"/>
                  <a:gd name="T59" fmla="*/ 28 h 57"/>
                  <a:gd name="T60" fmla="*/ 28 w 139"/>
                  <a:gd name="T61" fmla="*/ 31 h 57"/>
                  <a:gd name="T62" fmla="*/ 36 w 139"/>
                  <a:gd name="T63" fmla="*/ 31 h 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9"/>
                  <a:gd name="T97" fmla="*/ 0 h 57"/>
                  <a:gd name="T98" fmla="*/ 139 w 139"/>
                  <a:gd name="T99" fmla="*/ 57 h 5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9" h="57">
                    <a:moveTo>
                      <a:pt x="66" y="57"/>
                    </a:moveTo>
                    <a:lnTo>
                      <a:pt x="71" y="53"/>
                    </a:lnTo>
                    <a:lnTo>
                      <a:pt x="78" y="53"/>
                    </a:lnTo>
                    <a:lnTo>
                      <a:pt x="83" y="53"/>
                    </a:lnTo>
                    <a:lnTo>
                      <a:pt x="93" y="53"/>
                    </a:lnTo>
                    <a:lnTo>
                      <a:pt x="99" y="48"/>
                    </a:lnTo>
                    <a:lnTo>
                      <a:pt x="104" y="48"/>
                    </a:lnTo>
                    <a:lnTo>
                      <a:pt x="109" y="48"/>
                    </a:lnTo>
                    <a:lnTo>
                      <a:pt x="117" y="48"/>
                    </a:lnTo>
                    <a:lnTo>
                      <a:pt x="119" y="43"/>
                    </a:lnTo>
                    <a:lnTo>
                      <a:pt x="124" y="43"/>
                    </a:lnTo>
                    <a:lnTo>
                      <a:pt x="127" y="40"/>
                    </a:lnTo>
                    <a:lnTo>
                      <a:pt x="133" y="40"/>
                    </a:lnTo>
                    <a:lnTo>
                      <a:pt x="133" y="35"/>
                    </a:lnTo>
                    <a:lnTo>
                      <a:pt x="136" y="35"/>
                    </a:lnTo>
                    <a:lnTo>
                      <a:pt x="136" y="31"/>
                    </a:lnTo>
                    <a:lnTo>
                      <a:pt x="139" y="31"/>
                    </a:lnTo>
                    <a:lnTo>
                      <a:pt x="136" y="26"/>
                    </a:lnTo>
                    <a:lnTo>
                      <a:pt x="136" y="23"/>
                    </a:lnTo>
                    <a:lnTo>
                      <a:pt x="133" y="17"/>
                    </a:lnTo>
                    <a:lnTo>
                      <a:pt x="127" y="12"/>
                    </a:lnTo>
                    <a:lnTo>
                      <a:pt x="124" y="12"/>
                    </a:lnTo>
                    <a:lnTo>
                      <a:pt x="119" y="9"/>
                    </a:lnTo>
                    <a:lnTo>
                      <a:pt x="117" y="9"/>
                    </a:lnTo>
                    <a:lnTo>
                      <a:pt x="109" y="4"/>
                    </a:lnTo>
                    <a:lnTo>
                      <a:pt x="104" y="4"/>
                    </a:lnTo>
                    <a:lnTo>
                      <a:pt x="99" y="2"/>
                    </a:lnTo>
                    <a:lnTo>
                      <a:pt x="93" y="2"/>
                    </a:lnTo>
                    <a:lnTo>
                      <a:pt x="83" y="0"/>
                    </a:lnTo>
                    <a:lnTo>
                      <a:pt x="78" y="0"/>
                    </a:lnTo>
                    <a:lnTo>
                      <a:pt x="71" y="0"/>
                    </a:lnTo>
                    <a:lnTo>
                      <a:pt x="66" y="0"/>
                    </a:lnTo>
                    <a:lnTo>
                      <a:pt x="56" y="0"/>
                    </a:lnTo>
                    <a:lnTo>
                      <a:pt x="51" y="0"/>
                    </a:lnTo>
                    <a:lnTo>
                      <a:pt x="44" y="0"/>
                    </a:lnTo>
                    <a:lnTo>
                      <a:pt x="39" y="2"/>
                    </a:lnTo>
                    <a:lnTo>
                      <a:pt x="32" y="2"/>
                    </a:lnTo>
                    <a:lnTo>
                      <a:pt x="27" y="4"/>
                    </a:lnTo>
                    <a:lnTo>
                      <a:pt x="22" y="4"/>
                    </a:lnTo>
                    <a:lnTo>
                      <a:pt x="19" y="9"/>
                    </a:lnTo>
                    <a:lnTo>
                      <a:pt x="13" y="9"/>
                    </a:lnTo>
                    <a:lnTo>
                      <a:pt x="8" y="12"/>
                    </a:lnTo>
                    <a:lnTo>
                      <a:pt x="3" y="12"/>
                    </a:lnTo>
                    <a:lnTo>
                      <a:pt x="3" y="17"/>
                    </a:lnTo>
                    <a:lnTo>
                      <a:pt x="0" y="17"/>
                    </a:lnTo>
                    <a:lnTo>
                      <a:pt x="0" y="23"/>
                    </a:lnTo>
                    <a:lnTo>
                      <a:pt x="0" y="26"/>
                    </a:lnTo>
                    <a:lnTo>
                      <a:pt x="0" y="31"/>
                    </a:lnTo>
                    <a:lnTo>
                      <a:pt x="0" y="35"/>
                    </a:lnTo>
                    <a:lnTo>
                      <a:pt x="3" y="40"/>
                    </a:lnTo>
                    <a:lnTo>
                      <a:pt x="8" y="43"/>
                    </a:lnTo>
                    <a:lnTo>
                      <a:pt x="13" y="43"/>
                    </a:lnTo>
                    <a:lnTo>
                      <a:pt x="19" y="48"/>
                    </a:lnTo>
                    <a:lnTo>
                      <a:pt x="22" y="48"/>
                    </a:lnTo>
                    <a:lnTo>
                      <a:pt x="27" y="48"/>
                    </a:lnTo>
                    <a:lnTo>
                      <a:pt x="32" y="48"/>
                    </a:lnTo>
                    <a:lnTo>
                      <a:pt x="39" y="53"/>
                    </a:lnTo>
                    <a:lnTo>
                      <a:pt x="44" y="53"/>
                    </a:lnTo>
                    <a:lnTo>
                      <a:pt x="51" y="53"/>
                    </a:lnTo>
                    <a:lnTo>
                      <a:pt x="56" y="53"/>
                    </a:lnTo>
                    <a:lnTo>
                      <a:pt x="66"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5" name="Freeform 143"/>
              <p:cNvSpPr>
                <a:spLocks/>
              </p:cNvSpPr>
              <p:nvPr/>
            </p:nvSpPr>
            <p:spPr bwMode="auto">
              <a:xfrm>
                <a:off x="653" y="2448"/>
                <a:ext cx="89" cy="34"/>
              </a:xfrm>
              <a:custGeom>
                <a:avLst/>
                <a:gdLst>
                  <a:gd name="T0" fmla="*/ 45 w 139"/>
                  <a:gd name="T1" fmla="*/ 32 h 58"/>
                  <a:gd name="T2" fmla="*/ 53 w 139"/>
                  <a:gd name="T3" fmla="*/ 32 h 58"/>
                  <a:gd name="T4" fmla="*/ 63 w 139"/>
                  <a:gd name="T5" fmla="*/ 29 h 58"/>
                  <a:gd name="T6" fmla="*/ 70 w 139"/>
                  <a:gd name="T7" fmla="*/ 29 h 58"/>
                  <a:gd name="T8" fmla="*/ 76 w 139"/>
                  <a:gd name="T9" fmla="*/ 26 h 58"/>
                  <a:gd name="T10" fmla="*/ 81 w 139"/>
                  <a:gd name="T11" fmla="*/ 24 h 58"/>
                  <a:gd name="T12" fmla="*/ 85 w 139"/>
                  <a:gd name="T13" fmla="*/ 21 h 58"/>
                  <a:gd name="T14" fmla="*/ 87 w 139"/>
                  <a:gd name="T15" fmla="*/ 18 h 58"/>
                  <a:gd name="T16" fmla="*/ 87 w 139"/>
                  <a:gd name="T17" fmla="*/ 15 h 58"/>
                  <a:gd name="T18" fmla="*/ 85 w 139"/>
                  <a:gd name="T19" fmla="*/ 9 h 58"/>
                  <a:gd name="T20" fmla="*/ 81 w 139"/>
                  <a:gd name="T21" fmla="*/ 6 h 58"/>
                  <a:gd name="T22" fmla="*/ 76 w 139"/>
                  <a:gd name="T23" fmla="*/ 4 h 58"/>
                  <a:gd name="T24" fmla="*/ 70 w 139"/>
                  <a:gd name="T25" fmla="*/ 1 h 58"/>
                  <a:gd name="T26" fmla="*/ 63 w 139"/>
                  <a:gd name="T27" fmla="*/ 0 h 58"/>
                  <a:gd name="T28" fmla="*/ 53 w 139"/>
                  <a:gd name="T29" fmla="*/ 0 h 58"/>
                  <a:gd name="T30" fmla="*/ 45 w 139"/>
                  <a:gd name="T31" fmla="*/ 0 h 58"/>
                  <a:gd name="T32" fmla="*/ 36 w 139"/>
                  <a:gd name="T33" fmla="*/ 0 h 58"/>
                  <a:gd name="T34" fmla="*/ 28 w 139"/>
                  <a:gd name="T35" fmla="*/ 0 h 58"/>
                  <a:gd name="T36" fmla="*/ 20 w 139"/>
                  <a:gd name="T37" fmla="*/ 0 h 58"/>
                  <a:gd name="T38" fmla="*/ 14 w 139"/>
                  <a:gd name="T39" fmla="*/ 1 h 58"/>
                  <a:gd name="T40" fmla="*/ 8 w 139"/>
                  <a:gd name="T41" fmla="*/ 4 h 58"/>
                  <a:gd name="T42" fmla="*/ 2 w 139"/>
                  <a:gd name="T43" fmla="*/ 6 h 58"/>
                  <a:gd name="T44" fmla="*/ 0 w 139"/>
                  <a:gd name="T45" fmla="*/ 9 h 58"/>
                  <a:gd name="T46" fmla="*/ 0 w 139"/>
                  <a:gd name="T47" fmla="*/ 15 h 58"/>
                  <a:gd name="T48" fmla="*/ 0 w 139"/>
                  <a:gd name="T49" fmla="*/ 18 h 58"/>
                  <a:gd name="T50" fmla="*/ 0 w 139"/>
                  <a:gd name="T51" fmla="*/ 21 h 58"/>
                  <a:gd name="T52" fmla="*/ 2 w 139"/>
                  <a:gd name="T53" fmla="*/ 24 h 58"/>
                  <a:gd name="T54" fmla="*/ 8 w 139"/>
                  <a:gd name="T55" fmla="*/ 26 h 58"/>
                  <a:gd name="T56" fmla="*/ 14 w 139"/>
                  <a:gd name="T57" fmla="*/ 29 h 58"/>
                  <a:gd name="T58" fmla="*/ 20 w 139"/>
                  <a:gd name="T59" fmla="*/ 29 h 58"/>
                  <a:gd name="T60" fmla="*/ 28 w 139"/>
                  <a:gd name="T61" fmla="*/ 32 h 58"/>
                  <a:gd name="T62" fmla="*/ 36 w 139"/>
                  <a:gd name="T63" fmla="*/ 32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9"/>
                  <a:gd name="T97" fmla="*/ 0 h 58"/>
                  <a:gd name="T98" fmla="*/ 139 w 139"/>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9" h="58">
                    <a:moveTo>
                      <a:pt x="66" y="58"/>
                    </a:moveTo>
                    <a:lnTo>
                      <a:pt x="71" y="55"/>
                    </a:lnTo>
                    <a:lnTo>
                      <a:pt x="78" y="55"/>
                    </a:lnTo>
                    <a:lnTo>
                      <a:pt x="83" y="55"/>
                    </a:lnTo>
                    <a:lnTo>
                      <a:pt x="93" y="55"/>
                    </a:lnTo>
                    <a:lnTo>
                      <a:pt x="99" y="50"/>
                    </a:lnTo>
                    <a:lnTo>
                      <a:pt x="104" y="50"/>
                    </a:lnTo>
                    <a:lnTo>
                      <a:pt x="109" y="50"/>
                    </a:lnTo>
                    <a:lnTo>
                      <a:pt x="117" y="50"/>
                    </a:lnTo>
                    <a:lnTo>
                      <a:pt x="119" y="44"/>
                    </a:lnTo>
                    <a:lnTo>
                      <a:pt x="124" y="44"/>
                    </a:lnTo>
                    <a:lnTo>
                      <a:pt x="127" y="41"/>
                    </a:lnTo>
                    <a:lnTo>
                      <a:pt x="133" y="41"/>
                    </a:lnTo>
                    <a:lnTo>
                      <a:pt x="133" y="36"/>
                    </a:lnTo>
                    <a:lnTo>
                      <a:pt x="136" y="36"/>
                    </a:lnTo>
                    <a:lnTo>
                      <a:pt x="136" y="31"/>
                    </a:lnTo>
                    <a:lnTo>
                      <a:pt x="139" y="31"/>
                    </a:lnTo>
                    <a:lnTo>
                      <a:pt x="136" y="26"/>
                    </a:lnTo>
                    <a:lnTo>
                      <a:pt x="136" y="21"/>
                    </a:lnTo>
                    <a:lnTo>
                      <a:pt x="133" y="16"/>
                    </a:lnTo>
                    <a:lnTo>
                      <a:pt x="127" y="10"/>
                    </a:lnTo>
                    <a:lnTo>
                      <a:pt x="124" y="10"/>
                    </a:lnTo>
                    <a:lnTo>
                      <a:pt x="119" y="7"/>
                    </a:lnTo>
                    <a:lnTo>
                      <a:pt x="117" y="7"/>
                    </a:lnTo>
                    <a:lnTo>
                      <a:pt x="109" y="2"/>
                    </a:lnTo>
                    <a:lnTo>
                      <a:pt x="104" y="2"/>
                    </a:lnTo>
                    <a:lnTo>
                      <a:pt x="99" y="0"/>
                    </a:lnTo>
                    <a:lnTo>
                      <a:pt x="93" y="0"/>
                    </a:lnTo>
                    <a:lnTo>
                      <a:pt x="83" y="0"/>
                    </a:lnTo>
                    <a:lnTo>
                      <a:pt x="78" y="0"/>
                    </a:lnTo>
                    <a:lnTo>
                      <a:pt x="71" y="0"/>
                    </a:lnTo>
                    <a:lnTo>
                      <a:pt x="66" y="0"/>
                    </a:lnTo>
                    <a:lnTo>
                      <a:pt x="56" y="0"/>
                    </a:lnTo>
                    <a:lnTo>
                      <a:pt x="51" y="0"/>
                    </a:lnTo>
                    <a:lnTo>
                      <a:pt x="44" y="0"/>
                    </a:lnTo>
                    <a:lnTo>
                      <a:pt x="39" y="0"/>
                    </a:lnTo>
                    <a:lnTo>
                      <a:pt x="32" y="0"/>
                    </a:lnTo>
                    <a:lnTo>
                      <a:pt x="27" y="2"/>
                    </a:lnTo>
                    <a:lnTo>
                      <a:pt x="22" y="2"/>
                    </a:lnTo>
                    <a:lnTo>
                      <a:pt x="19" y="7"/>
                    </a:lnTo>
                    <a:lnTo>
                      <a:pt x="13" y="7"/>
                    </a:lnTo>
                    <a:lnTo>
                      <a:pt x="8" y="10"/>
                    </a:lnTo>
                    <a:lnTo>
                      <a:pt x="3" y="10"/>
                    </a:lnTo>
                    <a:lnTo>
                      <a:pt x="3" y="16"/>
                    </a:lnTo>
                    <a:lnTo>
                      <a:pt x="0" y="16"/>
                    </a:lnTo>
                    <a:lnTo>
                      <a:pt x="0" y="21"/>
                    </a:lnTo>
                    <a:lnTo>
                      <a:pt x="0" y="26"/>
                    </a:lnTo>
                    <a:lnTo>
                      <a:pt x="0" y="31"/>
                    </a:lnTo>
                    <a:lnTo>
                      <a:pt x="0" y="36"/>
                    </a:lnTo>
                    <a:lnTo>
                      <a:pt x="3" y="41"/>
                    </a:lnTo>
                    <a:lnTo>
                      <a:pt x="8" y="44"/>
                    </a:lnTo>
                    <a:lnTo>
                      <a:pt x="13" y="44"/>
                    </a:lnTo>
                    <a:lnTo>
                      <a:pt x="19" y="50"/>
                    </a:lnTo>
                    <a:lnTo>
                      <a:pt x="22" y="50"/>
                    </a:lnTo>
                    <a:lnTo>
                      <a:pt x="27" y="50"/>
                    </a:lnTo>
                    <a:lnTo>
                      <a:pt x="32" y="50"/>
                    </a:lnTo>
                    <a:lnTo>
                      <a:pt x="39" y="55"/>
                    </a:lnTo>
                    <a:lnTo>
                      <a:pt x="44" y="55"/>
                    </a:lnTo>
                    <a:lnTo>
                      <a:pt x="51" y="55"/>
                    </a:lnTo>
                    <a:lnTo>
                      <a:pt x="56" y="55"/>
                    </a:lnTo>
                    <a:lnTo>
                      <a:pt x="66"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6" name="Freeform 144"/>
              <p:cNvSpPr>
                <a:spLocks/>
              </p:cNvSpPr>
              <p:nvPr/>
            </p:nvSpPr>
            <p:spPr bwMode="auto">
              <a:xfrm>
                <a:off x="635" y="2515"/>
                <a:ext cx="120" cy="46"/>
              </a:xfrm>
              <a:custGeom>
                <a:avLst/>
                <a:gdLst>
                  <a:gd name="T0" fmla="*/ 63 w 187"/>
                  <a:gd name="T1" fmla="*/ 44 h 78"/>
                  <a:gd name="T2" fmla="*/ 75 w 187"/>
                  <a:gd name="T3" fmla="*/ 43 h 78"/>
                  <a:gd name="T4" fmla="*/ 85 w 187"/>
                  <a:gd name="T5" fmla="*/ 40 h 78"/>
                  <a:gd name="T6" fmla="*/ 95 w 187"/>
                  <a:gd name="T7" fmla="*/ 40 h 78"/>
                  <a:gd name="T8" fmla="*/ 105 w 187"/>
                  <a:gd name="T9" fmla="*/ 36 h 78"/>
                  <a:gd name="T10" fmla="*/ 111 w 187"/>
                  <a:gd name="T11" fmla="*/ 31 h 78"/>
                  <a:gd name="T12" fmla="*/ 114 w 187"/>
                  <a:gd name="T13" fmla="*/ 28 h 78"/>
                  <a:gd name="T14" fmla="*/ 117 w 187"/>
                  <a:gd name="T15" fmla="*/ 24 h 78"/>
                  <a:gd name="T16" fmla="*/ 117 w 187"/>
                  <a:gd name="T17" fmla="*/ 21 h 78"/>
                  <a:gd name="T18" fmla="*/ 114 w 187"/>
                  <a:gd name="T19" fmla="*/ 15 h 78"/>
                  <a:gd name="T20" fmla="*/ 111 w 187"/>
                  <a:gd name="T21" fmla="*/ 12 h 78"/>
                  <a:gd name="T22" fmla="*/ 105 w 187"/>
                  <a:gd name="T23" fmla="*/ 7 h 78"/>
                  <a:gd name="T24" fmla="*/ 95 w 187"/>
                  <a:gd name="T25" fmla="*/ 4 h 78"/>
                  <a:gd name="T26" fmla="*/ 85 w 187"/>
                  <a:gd name="T27" fmla="*/ 1 h 78"/>
                  <a:gd name="T28" fmla="*/ 75 w 187"/>
                  <a:gd name="T29" fmla="*/ 0 h 78"/>
                  <a:gd name="T30" fmla="*/ 63 w 187"/>
                  <a:gd name="T31" fmla="*/ 0 h 78"/>
                  <a:gd name="T32" fmla="*/ 53 w 187"/>
                  <a:gd name="T33" fmla="*/ 0 h 78"/>
                  <a:gd name="T34" fmla="*/ 40 w 187"/>
                  <a:gd name="T35" fmla="*/ 0 h 78"/>
                  <a:gd name="T36" fmla="*/ 30 w 187"/>
                  <a:gd name="T37" fmla="*/ 1 h 78"/>
                  <a:gd name="T38" fmla="*/ 21 w 187"/>
                  <a:gd name="T39" fmla="*/ 4 h 78"/>
                  <a:gd name="T40" fmla="*/ 13 w 187"/>
                  <a:gd name="T41" fmla="*/ 7 h 78"/>
                  <a:gd name="T42" fmla="*/ 6 w 187"/>
                  <a:gd name="T43" fmla="*/ 12 h 78"/>
                  <a:gd name="T44" fmla="*/ 1 w 187"/>
                  <a:gd name="T45" fmla="*/ 15 h 78"/>
                  <a:gd name="T46" fmla="*/ 0 w 187"/>
                  <a:gd name="T47" fmla="*/ 21 h 78"/>
                  <a:gd name="T48" fmla="*/ 0 w 187"/>
                  <a:gd name="T49" fmla="*/ 24 h 78"/>
                  <a:gd name="T50" fmla="*/ 1 w 187"/>
                  <a:gd name="T51" fmla="*/ 28 h 78"/>
                  <a:gd name="T52" fmla="*/ 6 w 187"/>
                  <a:gd name="T53" fmla="*/ 31 h 78"/>
                  <a:gd name="T54" fmla="*/ 13 w 187"/>
                  <a:gd name="T55" fmla="*/ 36 h 78"/>
                  <a:gd name="T56" fmla="*/ 21 w 187"/>
                  <a:gd name="T57" fmla="*/ 40 h 78"/>
                  <a:gd name="T58" fmla="*/ 30 w 187"/>
                  <a:gd name="T59" fmla="*/ 40 h 78"/>
                  <a:gd name="T60" fmla="*/ 40 w 187"/>
                  <a:gd name="T61" fmla="*/ 43 h 78"/>
                  <a:gd name="T62" fmla="*/ 53 w 187"/>
                  <a:gd name="T63" fmla="*/ 44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
                  <a:gd name="T97" fmla="*/ 0 h 78"/>
                  <a:gd name="T98" fmla="*/ 187 w 187"/>
                  <a:gd name="T99" fmla="*/ 78 h 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 h="78">
                    <a:moveTo>
                      <a:pt x="93" y="78"/>
                    </a:moveTo>
                    <a:lnTo>
                      <a:pt x="98" y="75"/>
                    </a:lnTo>
                    <a:lnTo>
                      <a:pt x="109" y="75"/>
                    </a:lnTo>
                    <a:lnTo>
                      <a:pt x="117" y="73"/>
                    </a:lnTo>
                    <a:lnTo>
                      <a:pt x="127" y="73"/>
                    </a:lnTo>
                    <a:lnTo>
                      <a:pt x="132" y="68"/>
                    </a:lnTo>
                    <a:lnTo>
                      <a:pt x="143" y="68"/>
                    </a:lnTo>
                    <a:lnTo>
                      <a:pt x="148" y="67"/>
                    </a:lnTo>
                    <a:lnTo>
                      <a:pt x="158" y="67"/>
                    </a:lnTo>
                    <a:lnTo>
                      <a:pt x="163" y="61"/>
                    </a:lnTo>
                    <a:lnTo>
                      <a:pt x="168" y="58"/>
                    </a:lnTo>
                    <a:lnTo>
                      <a:pt x="173" y="53"/>
                    </a:lnTo>
                    <a:lnTo>
                      <a:pt x="178" y="53"/>
                    </a:lnTo>
                    <a:lnTo>
                      <a:pt x="178" y="48"/>
                    </a:lnTo>
                    <a:lnTo>
                      <a:pt x="183" y="46"/>
                    </a:lnTo>
                    <a:lnTo>
                      <a:pt x="183" y="41"/>
                    </a:lnTo>
                    <a:lnTo>
                      <a:pt x="187" y="41"/>
                    </a:lnTo>
                    <a:lnTo>
                      <a:pt x="183" y="36"/>
                    </a:lnTo>
                    <a:lnTo>
                      <a:pt x="183" y="31"/>
                    </a:lnTo>
                    <a:lnTo>
                      <a:pt x="178" y="26"/>
                    </a:lnTo>
                    <a:lnTo>
                      <a:pt x="173" y="21"/>
                    </a:lnTo>
                    <a:lnTo>
                      <a:pt x="168" y="17"/>
                    </a:lnTo>
                    <a:lnTo>
                      <a:pt x="163" y="12"/>
                    </a:lnTo>
                    <a:lnTo>
                      <a:pt x="158" y="12"/>
                    </a:lnTo>
                    <a:lnTo>
                      <a:pt x="148" y="7"/>
                    </a:lnTo>
                    <a:lnTo>
                      <a:pt x="143" y="7"/>
                    </a:lnTo>
                    <a:lnTo>
                      <a:pt x="132" y="2"/>
                    </a:lnTo>
                    <a:lnTo>
                      <a:pt x="127" y="2"/>
                    </a:lnTo>
                    <a:lnTo>
                      <a:pt x="117" y="0"/>
                    </a:lnTo>
                    <a:lnTo>
                      <a:pt x="109" y="0"/>
                    </a:lnTo>
                    <a:lnTo>
                      <a:pt x="98" y="0"/>
                    </a:lnTo>
                    <a:lnTo>
                      <a:pt x="93" y="0"/>
                    </a:lnTo>
                    <a:lnTo>
                      <a:pt x="83" y="0"/>
                    </a:lnTo>
                    <a:lnTo>
                      <a:pt x="73" y="0"/>
                    </a:lnTo>
                    <a:lnTo>
                      <a:pt x="63" y="0"/>
                    </a:lnTo>
                    <a:lnTo>
                      <a:pt x="56" y="2"/>
                    </a:lnTo>
                    <a:lnTo>
                      <a:pt x="46" y="2"/>
                    </a:lnTo>
                    <a:lnTo>
                      <a:pt x="40" y="7"/>
                    </a:lnTo>
                    <a:lnTo>
                      <a:pt x="32" y="7"/>
                    </a:lnTo>
                    <a:lnTo>
                      <a:pt x="27" y="12"/>
                    </a:lnTo>
                    <a:lnTo>
                      <a:pt x="20" y="12"/>
                    </a:lnTo>
                    <a:lnTo>
                      <a:pt x="15" y="17"/>
                    </a:lnTo>
                    <a:lnTo>
                      <a:pt x="10" y="21"/>
                    </a:lnTo>
                    <a:lnTo>
                      <a:pt x="6" y="26"/>
                    </a:lnTo>
                    <a:lnTo>
                      <a:pt x="1" y="26"/>
                    </a:lnTo>
                    <a:lnTo>
                      <a:pt x="0" y="31"/>
                    </a:lnTo>
                    <a:lnTo>
                      <a:pt x="0" y="36"/>
                    </a:lnTo>
                    <a:lnTo>
                      <a:pt x="0" y="41"/>
                    </a:lnTo>
                    <a:lnTo>
                      <a:pt x="0" y="46"/>
                    </a:lnTo>
                    <a:lnTo>
                      <a:pt x="1" y="48"/>
                    </a:lnTo>
                    <a:lnTo>
                      <a:pt x="6" y="53"/>
                    </a:lnTo>
                    <a:lnTo>
                      <a:pt x="10" y="53"/>
                    </a:lnTo>
                    <a:lnTo>
                      <a:pt x="15" y="58"/>
                    </a:lnTo>
                    <a:lnTo>
                      <a:pt x="20" y="61"/>
                    </a:lnTo>
                    <a:lnTo>
                      <a:pt x="27" y="67"/>
                    </a:lnTo>
                    <a:lnTo>
                      <a:pt x="32" y="67"/>
                    </a:lnTo>
                    <a:lnTo>
                      <a:pt x="40" y="68"/>
                    </a:lnTo>
                    <a:lnTo>
                      <a:pt x="46" y="68"/>
                    </a:lnTo>
                    <a:lnTo>
                      <a:pt x="56" y="73"/>
                    </a:lnTo>
                    <a:lnTo>
                      <a:pt x="63" y="73"/>
                    </a:lnTo>
                    <a:lnTo>
                      <a:pt x="73" y="75"/>
                    </a:lnTo>
                    <a:lnTo>
                      <a:pt x="83" y="75"/>
                    </a:lnTo>
                    <a:lnTo>
                      <a:pt x="93"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7" name="Freeform 145"/>
              <p:cNvSpPr>
                <a:spLocks/>
              </p:cNvSpPr>
              <p:nvPr/>
            </p:nvSpPr>
            <p:spPr bwMode="auto">
              <a:xfrm>
                <a:off x="641" y="2479"/>
                <a:ext cx="108" cy="38"/>
              </a:xfrm>
              <a:custGeom>
                <a:avLst/>
                <a:gdLst>
                  <a:gd name="T0" fmla="*/ 57 w 167"/>
                  <a:gd name="T1" fmla="*/ 36 h 66"/>
                  <a:gd name="T2" fmla="*/ 67 w 167"/>
                  <a:gd name="T3" fmla="*/ 35 h 66"/>
                  <a:gd name="T4" fmla="*/ 77 w 167"/>
                  <a:gd name="T5" fmla="*/ 32 h 66"/>
                  <a:gd name="T6" fmla="*/ 85 w 167"/>
                  <a:gd name="T7" fmla="*/ 31 h 66"/>
                  <a:gd name="T8" fmla="*/ 93 w 167"/>
                  <a:gd name="T9" fmla="*/ 28 h 66"/>
                  <a:gd name="T10" fmla="*/ 99 w 167"/>
                  <a:gd name="T11" fmla="*/ 25 h 66"/>
                  <a:gd name="T12" fmla="*/ 102 w 167"/>
                  <a:gd name="T13" fmla="*/ 22 h 66"/>
                  <a:gd name="T14" fmla="*/ 105 w 167"/>
                  <a:gd name="T15" fmla="*/ 21 h 66"/>
                  <a:gd name="T16" fmla="*/ 105 w 167"/>
                  <a:gd name="T17" fmla="*/ 18 h 66"/>
                  <a:gd name="T18" fmla="*/ 102 w 167"/>
                  <a:gd name="T19" fmla="*/ 12 h 66"/>
                  <a:gd name="T20" fmla="*/ 99 w 167"/>
                  <a:gd name="T21" fmla="*/ 9 h 66"/>
                  <a:gd name="T22" fmla="*/ 93 w 167"/>
                  <a:gd name="T23" fmla="*/ 5 h 66"/>
                  <a:gd name="T24" fmla="*/ 85 w 167"/>
                  <a:gd name="T25" fmla="*/ 2 h 66"/>
                  <a:gd name="T26" fmla="*/ 77 w 167"/>
                  <a:gd name="T27" fmla="*/ 1 h 66"/>
                  <a:gd name="T28" fmla="*/ 67 w 167"/>
                  <a:gd name="T29" fmla="*/ 0 h 66"/>
                  <a:gd name="T30" fmla="*/ 57 w 167"/>
                  <a:gd name="T31" fmla="*/ 0 h 66"/>
                  <a:gd name="T32" fmla="*/ 47 w 167"/>
                  <a:gd name="T33" fmla="*/ 0 h 66"/>
                  <a:gd name="T34" fmla="*/ 35 w 167"/>
                  <a:gd name="T35" fmla="*/ 0 h 66"/>
                  <a:gd name="T36" fmla="*/ 25 w 167"/>
                  <a:gd name="T37" fmla="*/ 1 h 66"/>
                  <a:gd name="T38" fmla="*/ 19 w 167"/>
                  <a:gd name="T39" fmla="*/ 2 h 66"/>
                  <a:gd name="T40" fmla="*/ 11 w 167"/>
                  <a:gd name="T41" fmla="*/ 5 h 66"/>
                  <a:gd name="T42" fmla="*/ 5 w 167"/>
                  <a:gd name="T43" fmla="*/ 9 h 66"/>
                  <a:gd name="T44" fmla="*/ 0 w 167"/>
                  <a:gd name="T45" fmla="*/ 12 h 66"/>
                  <a:gd name="T46" fmla="*/ 0 w 167"/>
                  <a:gd name="T47" fmla="*/ 18 h 66"/>
                  <a:gd name="T48" fmla="*/ 0 w 167"/>
                  <a:gd name="T49" fmla="*/ 21 h 66"/>
                  <a:gd name="T50" fmla="*/ 0 w 167"/>
                  <a:gd name="T51" fmla="*/ 22 h 66"/>
                  <a:gd name="T52" fmla="*/ 5 w 167"/>
                  <a:gd name="T53" fmla="*/ 25 h 66"/>
                  <a:gd name="T54" fmla="*/ 11 w 167"/>
                  <a:gd name="T55" fmla="*/ 28 h 66"/>
                  <a:gd name="T56" fmla="*/ 19 w 167"/>
                  <a:gd name="T57" fmla="*/ 31 h 66"/>
                  <a:gd name="T58" fmla="*/ 25 w 167"/>
                  <a:gd name="T59" fmla="*/ 32 h 66"/>
                  <a:gd name="T60" fmla="*/ 35 w 167"/>
                  <a:gd name="T61" fmla="*/ 35 h 66"/>
                  <a:gd name="T62" fmla="*/ 47 w 167"/>
                  <a:gd name="T63" fmla="*/ 36 h 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7"/>
                  <a:gd name="T97" fmla="*/ 0 h 66"/>
                  <a:gd name="T98" fmla="*/ 167 w 167"/>
                  <a:gd name="T99" fmla="*/ 66 h 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7" h="66">
                    <a:moveTo>
                      <a:pt x="83" y="66"/>
                    </a:moveTo>
                    <a:lnTo>
                      <a:pt x="88" y="63"/>
                    </a:lnTo>
                    <a:lnTo>
                      <a:pt x="99" y="63"/>
                    </a:lnTo>
                    <a:lnTo>
                      <a:pt x="104" y="61"/>
                    </a:lnTo>
                    <a:lnTo>
                      <a:pt x="114" y="61"/>
                    </a:lnTo>
                    <a:lnTo>
                      <a:pt x="119" y="56"/>
                    </a:lnTo>
                    <a:lnTo>
                      <a:pt x="126" y="56"/>
                    </a:lnTo>
                    <a:lnTo>
                      <a:pt x="131" y="54"/>
                    </a:lnTo>
                    <a:lnTo>
                      <a:pt x="141" y="54"/>
                    </a:lnTo>
                    <a:lnTo>
                      <a:pt x="144" y="49"/>
                    </a:lnTo>
                    <a:lnTo>
                      <a:pt x="150" y="49"/>
                    </a:lnTo>
                    <a:lnTo>
                      <a:pt x="153" y="44"/>
                    </a:lnTo>
                    <a:lnTo>
                      <a:pt x="158" y="44"/>
                    </a:lnTo>
                    <a:lnTo>
                      <a:pt x="158" y="39"/>
                    </a:lnTo>
                    <a:lnTo>
                      <a:pt x="163" y="39"/>
                    </a:lnTo>
                    <a:lnTo>
                      <a:pt x="163" y="36"/>
                    </a:lnTo>
                    <a:lnTo>
                      <a:pt x="167" y="36"/>
                    </a:lnTo>
                    <a:lnTo>
                      <a:pt x="163" y="31"/>
                    </a:lnTo>
                    <a:lnTo>
                      <a:pt x="163" y="25"/>
                    </a:lnTo>
                    <a:lnTo>
                      <a:pt x="158" y="20"/>
                    </a:lnTo>
                    <a:lnTo>
                      <a:pt x="153" y="15"/>
                    </a:lnTo>
                    <a:lnTo>
                      <a:pt x="150" y="14"/>
                    </a:lnTo>
                    <a:lnTo>
                      <a:pt x="144" y="8"/>
                    </a:lnTo>
                    <a:lnTo>
                      <a:pt x="141" y="8"/>
                    </a:lnTo>
                    <a:lnTo>
                      <a:pt x="131" y="3"/>
                    </a:lnTo>
                    <a:lnTo>
                      <a:pt x="126" y="3"/>
                    </a:lnTo>
                    <a:lnTo>
                      <a:pt x="119" y="2"/>
                    </a:lnTo>
                    <a:lnTo>
                      <a:pt x="114" y="2"/>
                    </a:lnTo>
                    <a:lnTo>
                      <a:pt x="104" y="0"/>
                    </a:lnTo>
                    <a:lnTo>
                      <a:pt x="99" y="0"/>
                    </a:lnTo>
                    <a:lnTo>
                      <a:pt x="88" y="0"/>
                    </a:lnTo>
                    <a:lnTo>
                      <a:pt x="83" y="0"/>
                    </a:lnTo>
                    <a:lnTo>
                      <a:pt x="73" y="0"/>
                    </a:lnTo>
                    <a:lnTo>
                      <a:pt x="64" y="0"/>
                    </a:lnTo>
                    <a:lnTo>
                      <a:pt x="54" y="0"/>
                    </a:lnTo>
                    <a:lnTo>
                      <a:pt x="49" y="2"/>
                    </a:lnTo>
                    <a:lnTo>
                      <a:pt x="39" y="2"/>
                    </a:lnTo>
                    <a:lnTo>
                      <a:pt x="34" y="3"/>
                    </a:lnTo>
                    <a:lnTo>
                      <a:pt x="29" y="3"/>
                    </a:lnTo>
                    <a:lnTo>
                      <a:pt x="24" y="8"/>
                    </a:lnTo>
                    <a:lnTo>
                      <a:pt x="17" y="8"/>
                    </a:lnTo>
                    <a:lnTo>
                      <a:pt x="12" y="14"/>
                    </a:lnTo>
                    <a:lnTo>
                      <a:pt x="7" y="15"/>
                    </a:lnTo>
                    <a:lnTo>
                      <a:pt x="5" y="20"/>
                    </a:lnTo>
                    <a:lnTo>
                      <a:pt x="0" y="20"/>
                    </a:lnTo>
                    <a:lnTo>
                      <a:pt x="0" y="25"/>
                    </a:lnTo>
                    <a:lnTo>
                      <a:pt x="0" y="31"/>
                    </a:lnTo>
                    <a:lnTo>
                      <a:pt x="0" y="36"/>
                    </a:lnTo>
                    <a:lnTo>
                      <a:pt x="0" y="39"/>
                    </a:lnTo>
                    <a:lnTo>
                      <a:pt x="5" y="44"/>
                    </a:lnTo>
                    <a:lnTo>
                      <a:pt x="7" y="44"/>
                    </a:lnTo>
                    <a:lnTo>
                      <a:pt x="12" y="49"/>
                    </a:lnTo>
                    <a:lnTo>
                      <a:pt x="17" y="49"/>
                    </a:lnTo>
                    <a:lnTo>
                      <a:pt x="24" y="54"/>
                    </a:lnTo>
                    <a:lnTo>
                      <a:pt x="29" y="54"/>
                    </a:lnTo>
                    <a:lnTo>
                      <a:pt x="34" y="56"/>
                    </a:lnTo>
                    <a:lnTo>
                      <a:pt x="39" y="56"/>
                    </a:lnTo>
                    <a:lnTo>
                      <a:pt x="49" y="61"/>
                    </a:lnTo>
                    <a:lnTo>
                      <a:pt x="54" y="61"/>
                    </a:lnTo>
                    <a:lnTo>
                      <a:pt x="64" y="63"/>
                    </a:lnTo>
                    <a:lnTo>
                      <a:pt x="73" y="63"/>
                    </a:lnTo>
                    <a:lnTo>
                      <a:pt x="83"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8" name="Freeform 146"/>
              <p:cNvSpPr>
                <a:spLocks/>
              </p:cNvSpPr>
              <p:nvPr/>
            </p:nvSpPr>
            <p:spPr bwMode="auto">
              <a:xfrm>
                <a:off x="653" y="2494"/>
                <a:ext cx="16" cy="12"/>
              </a:xfrm>
              <a:custGeom>
                <a:avLst/>
                <a:gdLst>
                  <a:gd name="T0" fmla="*/ 6 w 25"/>
                  <a:gd name="T1" fmla="*/ 10 h 21"/>
                  <a:gd name="T2" fmla="*/ 6 w 25"/>
                  <a:gd name="T3" fmla="*/ 10 h 21"/>
                  <a:gd name="T4" fmla="*/ 10 w 25"/>
                  <a:gd name="T5" fmla="*/ 9 h 21"/>
                  <a:gd name="T6" fmla="*/ 10 w 25"/>
                  <a:gd name="T7" fmla="*/ 9 h 21"/>
                  <a:gd name="T8" fmla="*/ 13 w 25"/>
                  <a:gd name="T9" fmla="*/ 6 h 21"/>
                  <a:gd name="T10" fmla="*/ 13 w 25"/>
                  <a:gd name="T11" fmla="*/ 6 h 21"/>
                  <a:gd name="T12" fmla="*/ 14 w 25"/>
                  <a:gd name="T13" fmla="*/ 6 h 21"/>
                  <a:gd name="T14" fmla="*/ 14 w 25"/>
                  <a:gd name="T15" fmla="*/ 6 h 21"/>
                  <a:gd name="T16" fmla="*/ 14 w 25"/>
                  <a:gd name="T17" fmla="*/ 3 h 21"/>
                  <a:gd name="T18" fmla="*/ 14 w 25"/>
                  <a:gd name="T19" fmla="*/ 3 h 21"/>
                  <a:gd name="T20" fmla="*/ 13 w 25"/>
                  <a:gd name="T21" fmla="*/ 1 h 21"/>
                  <a:gd name="T22" fmla="*/ 13 w 25"/>
                  <a:gd name="T23" fmla="*/ 1 h 21"/>
                  <a:gd name="T24" fmla="*/ 10 w 25"/>
                  <a:gd name="T25" fmla="*/ 0 h 21"/>
                  <a:gd name="T26" fmla="*/ 10 w 25"/>
                  <a:gd name="T27" fmla="*/ 0 h 21"/>
                  <a:gd name="T28" fmla="*/ 6 w 25"/>
                  <a:gd name="T29" fmla="*/ 0 h 21"/>
                  <a:gd name="T30" fmla="*/ 6 w 25"/>
                  <a:gd name="T31" fmla="*/ 0 h 21"/>
                  <a:gd name="T32" fmla="*/ 3 w 25"/>
                  <a:gd name="T33" fmla="*/ 0 h 21"/>
                  <a:gd name="T34" fmla="*/ 3 w 25"/>
                  <a:gd name="T35" fmla="*/ 0 h 21"/>
                  <a:gd name="T36" fmla="*/ 1 w 25"/>
                  <a:gd name="T37" fmla="*/ 0 h 21"/>
                  <a:gd name="T38" fmla="*/ 1 w 25"/>
                  <a:gd name="T39" fmla="*/ 0 h 21"/>
                  <a:gd name="T40" fmla="*/ 0 w 25"/>
                  <a:gd name="T41" fmla="*/ 1 h 21"/>
                  <a:gd name="T42" fmla="*/ 0 w 25"/>
                  <a:gd name="T43" fmla="*/ 1 h 21"/>
                  <a:gd name="T44" fmla="*/ 0 w 25"/>
                  <a:gd name="T45" fmla="*/ 3 h 21"/>
                  <a:gd name="T46" fmla="*/ 0 w 25"/>
                  <a:gd name="T47" fmla="*/ 3 h 21"/>
                  <a:gd name="T48" fmla="*/ 0 w 25"/>
                  <a:gd name="T49" fmla="*/ 6 h 21"/>
                  <a:gd name="T50" fmla="*/ 0 w 25"/>
                  <a:gd name="T51" fmla="*/ 6 h 21"/>
                  <a:gd name="T52" fmla="*/ 0 w 25"/>
                  <a:gd name="T53" fmla="*/ 6 h 21"/>
                  <a:gd name="T54" fmla="*/ 0 w 25"/>
                  <a:gd name="T55" fmla="*/ 6 h 21"/>
                  <a:gd name="T56" fmla="*/ 1 w 25"/>
                  <a:gd name="T57" fmla="*/ 9 h 21"/>
                  <a:gd name="T58" fmla="*/ 1 w 25"/>
                  <a:gd name="T59" fmla="*/ 9 h 21"/>
                  <a:gd name="T60" fmla="*/ 3 w 25"/>
                  <a:gd name="T61" fmla="*/ 10 h 21"/>
                  <a:gd name="T62" fmla="*/ 3 w 25"/>
                  <a:gd name="T63" fmla="*/ 10 h 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1"/>
                  <a:gd name="T98" fmla="*/ 25 w 25"/>
                  <a:gd name="T99" fmla="*/ 21 h 2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1">
                    <a:moveTo>
                      <a:pt x="10" y="21"/>
                    </a:moveTo>
                    <a:lnTo>
                      <a:pt x="10" y="17"/>
                    </a:lnTo>
                    <a:lnTo>
                      <a:pt x="15" y="17"/>
                    </a:lnTo>
                    <a:lnTo>
                      <a:pt x="15" y="16"/>
                    </a:lnTo>
                    <a:lnTo>
                      <a:pt x="20" y="16"/>
                    </a:lnTo>
                    <a:lnTo>
                      <a:pt x="20" y="11"/>
                    </a:lnTo>
                    <a:lnTo>
                      <a:pt x="22" y="11"/>
                    </a:lnTo>
                    <a:lnTo>
                      <a:pt x="25" y="11"/>
                    </a:lnTo>
                    <a:lnTo>
                      <a:pt x="22" y="6"/>
                    </a:lnTo>
                    <a:lnTo>
                      <a:pt x="20" y="2"/>
                    </a:lnTo>
                    <a:lnTo>
                      <a:pt x="15" y="0"/>
                    </a:lnTo>
                    <a:lnTo>
                      <a:pt x="10" y="0"/>
                    </a:lnTo>
                    <a:lnTo>
                      <a:pt x="5" y="0"/>
                    </a:lnTo>
                    <a:lnTo>
                      <a:pt x="2" y="0"/>
                    </a:lnTo>
                    <a:lnTo>
                      <a:pt x="2" y="2"/>
                    </a:lnTo>
                    <a:lnTo>
                      <a:pt x="0" y="2"/>
                    </a:lnTo>
                    <a:lnTo>
                      <a:pt x="0" y="6"/>
                    </a:lnTo>
                    <a:lnTo>
                      <a:pt x="0" y="11"/>
                    </a:lnTo>
                    <a:lnTo>
                      <a:pt x="2" y="16"/>
                    </a:lnTo>
                    <a:lnTo>
                      <a:pt x="5" y="17"/>
                    </a:lnTo>
                    <a:lnTo>
                      <a:pt x="1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9" name="Freeform 147"/>
              <p:cNvSpPr>
                <a:spLocks/>
              </p:cNvSpPr>
              <p:nvPr/>
            </p:nvSpPr>
            <p:spPr bwMode="auto">
              <a:xfrm>
                <a:off x="649" y="2533"/>
                <a:ext cx="14" cy="12"/>
              </a:xfrm>
              <a:custGeom>
                <a:avLst/>
                <a:gdLst>
                  <a:gd name="T0" fmla="*/ 7 w 20"/>
                  <a:gd name="T1" fmla="*/ 10 h 20"/>
                  <a:gd name="T2" fmla="*/ 7 w 20"/>
                  <a:gd name="T3" fmla="*/ 10 h 20"/>
                  <a:gd name="T4" fmla="*/ 7 w 20"/>
                  <a:gd name="T5" fmla="*/ 9 h 20"/>
                  <a:gd name="T6" fmla="*/ 7 w 20"/>
                  <a:gd name="T7" fmla="*/ 9 h 20"/>
                  <a:gd name="T8" fmla="*/ 11 w 20"/>
                  <a:gd name="T9" fmla="*/ 6 h 20"/>
                  <a:gd name="T10" fmla="*/ 11 w 20"/>
                  <a:gd name="T11" fmla="*/ 6 h 20"/>
                  <a:gd name="T12" fmla="*/ 12 w 20"/>
                  <a:gd name="T13" fmla="*/ 6 h 20"/>
                  <a:gd name="T14" fmla="*/ 12 w 20"/>
                  <a:gd name="T15" fmla="*/ 6 h 20"/>
                  <a:gd name="T16" fmla="*/ 12 w 20"/>
                  <a:gd name="T17" fmla="*/ 3 h 20"/>
                  <a:gd name="T18" fmla="*/ 12 w 20"/>
                  <a:gd name="T19" fmla="*/ 3 h 20"/>
                  <a:gd name="T20" fmla="*/ 11 w 20"/>
                  <a:gd name="T21" fmla="*/ 1 h 20"/>
                  <a:gd name="T22" fmla="*/ 11 w 20"/>
                  <a:gd name="T23" fmla="*/ 1 h 20"/>
                  <a:gd name="T24" fmla="*/ 7 w 20"/>
                  <a:gd name="T25" fmla="*/ 0 h 20"/>
                  <a:gd name="T26" fmla="*/ 7 w 20"/>
                  <a:gd name="T27" fmla="*/ 0 h 20"/>
                  <a:gd name="T28" fmla="*/ 7 w 20"/>
                  <a:gd name="T29" fmla="*/ 0 h 20"/>
                  <a:gd name="T30" fmla="*/ 7 w 20"/>
                  <a:gd name="T31" fmla="*/ 0 h 20"/>
                  <a:gd name="T32" fmla="*/ 4 w 20"/>
                  <a:gd name="T33" fmla="*/ 0 h 20"/>
                  <a:gd name="T34" fmla="*/ 4 w 20"/>
                  <a:gd name="T35" fmla="*/ 0 h 20"/>
                  <a:gd name="T36" fmla="*/ 1 w 20"/>
                  <a:gd name="T37" fmla="*/ 0 h 20"/>
                  <a:gd name="T38" fmla="*/ 1 w 20"/>
                  <a:gd name="T39" fmla="*/ 0 h 20"/>
                  <a:gd name="T40" fmla="*/ 0 w 20"/>
                  <a:gd name="T41" fmla="*/ 1 h 20"/>
                  <a:gd name="T42" fmla="*/ 0 w 20"/>
                  <a:gd name="T43" fmla="*/ 1 h 20"/>
                  <a:gd name="T44" fmla="*/ 0 w 20"/>
                  <a:gd name="T45" fmla="*/ 3 h 20"/>
                  <a:gd name="T46" fmla="*/ 0 w 20"/>
                  <a:gd name="T47" fmla="*/ 3 h 20"/>
                  <a:gd name="T48" fmla="*/ 0 w 20"/>
                  <a:gd name="T49" fmla="*/ 6 h 20"/>
                  <a:gd name="T50" fmla="*/ 0 w 20"/>
                  <a:gd name="T51" fmla="*/ 6 h 20"/>
                  <a:gd name="T52" fmla="*/ 0 w 20"/>
                  <a:gd name="T53" fmla="*/ 6 h 20"/>
                  <a:gd name="T54" fmla="*/ 0 w 20"/>
                  <a:gd name="T55" fmla="*/ 6 h 20"/>
                  <a:gd name="T56" fmla="*/ 1 w 20"/>
                  <a:gd name="T57" fmla="*/ 9 h 20"/>
                  <a:gd name="T58" fmla="*/ 1 w 20"/>
                  <a:gd name="T59" fmla="*/ 9 h 20"/>
                  <a:gd name="T60" fmla="*/ 4 w 20"/>
                  <a:gd name="T61" fmla="*/ 10 h 20"/>
                  <a:gd name="T62" fmla="*/ 4 w 20"/>
                  <a:gd name="T63" fmla="*/ 10 h 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20"/>
                  <a:gd name="T98" fmla="*/ 20 w 20"/>
                  <a:gd name="T99" fmla="*/ 20 h 2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20">
                    <a:moveTo>
                      <a:pt x="10" y="20"/>
                    </a:moveTo>
                    <a:lnTo>
                      <a:pt x="10" y="17"/>
                    </a:lnTo>
                    <a:lnTo>
                      <a:pt x="10" y="15"/>
                    </a:lnTo>
                    <a:lnTo>
                      <a:pt x="15" y="15"/>
                    </a:lnTo>
                    <a:lnTo>
                      <a:pt x="15" y="10"/>
                    </a:lnTo>
                    <a:lnTo>
                      <a:pt x="17" y="10"/>
                    </a:lnTo>
                    <a:lnTo>
                      <a:pt x="20" y="10"/>
                    </a:lnTo>
                    <a:lnTo>
                      <a:pt x="17" y="5"/>
                    </a:lnTo>
                    <a:lnTo>
                      <a:pt x="15" y="2"/>
                    </a:lnTo>
                    <a:lnTo>
                      <a:pt x="10" y="0"/>
                    </a:lnTo>
                    <a:lnTo>
                      <a:pt x="5" y="0"/>
                    </a:lnTo>
                    <a:lnTo>
                      <a:pt x="1" y="0"/>
                    </a:lnTo>
                    <a:lnTo>
                      <a:pt x="1" y="2"/>
                    </a:lnTo>
                    <a:lnTo>
                      <a:pt x="0" y="2"/>
                    </a:lnTo>
                    <a:lnTo>
                      <a:pt x="0" y="5"/>
                    </a:lnTo>
                    <a:lnTo>
                      <a:pt x="0" y="10"/>
                    </a:lnTo>
                    <a:lnTo>
                      <a:pt x="1" y="15"/>
                    </a:lnTo>
                    <a:lnTo>
                      <a:pt x="5" y="17"/>
                    </a:lnTo>
                    <a:lnTo>
                      <a:pt x="1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0" name="Freeform 148"/>
              <p:cNvSpPr>
                <a:spLocks/>
              </p:cNvSpPr>
              <p:nvPr/>
            </p:nvSpPr>
            <p:spPr bwMode="auto">
              <a:xfrm>
                <a:off x="659" y="2460"/>
                <a:ext cx="13" cy="9"/>
              </a:xfrm>
              <a:custGeom>
                <a:avLst/>
                <a:gdLst>
                  <a:gd name="T0" fmla="*/ 7 w 20"/>
                  <a:gd name="T1" fmla="*/ 7 h 17"/>
                  <a:gd name="T2" fmla="*/ 7 w 20"/>
                  <a:gd name="T3" fmla="*/ 7 h 17"/>
                  <a:gd name="T4" fmla="*/ 7 w 20"/>
                  <a:gd name="T5" fmla="*/ 6 h 17"/>
                  <a:gd name="T6" fmla="*/ 7 w 20"/>
                  <a:gd name="T7" fmla="*/ 6 h 17"/>
                  <a:gd name="T8" fmla="*/ 10 w 20"/>
                  <a:gd name="T9" fmla="*/ 3 h 17"/>
                  <a:gd name="T10" fmla="*/ 10 w 20"/>
                  <a:gd name="T11" fmla="*/ 3 h 17"/>
                  <a:gd name="T12" fmla="*/ 11 w 20"/>
                  <a:gd name="T13" fmla="*/ 3 h 17"/>
                  <a:gd name="T14" fmla="*/ 11 w 20"/>
                  <a:gd name="T15" fmla="*/ 3 h 17"/>
                  <a:gd name="T16" fmla="*/ 11 w 20"/>
                  <a:gd name="T17" fmla="*/ 0 h 17"/>
                  <a:gd name="T18" fmla="*/ 11 w 20"/>
                  <a:gd name="T19" fmla="*/ 0 h 17"/>
                  <a:gd name="T20" fmla="*/ 10 w 20"/>
                  <a:gd name="T21" fmla="*/ 0 h 17"/>
                  <a:gd name="T22" fmla="*/ 10 w 20"/>
                  <a:gd name="T23" fmla="*/ 0 h 17"/>
                  <a:gd name="T24" fmla="*/ 7 w 20"/>
                  <a:gd name="T25" fmla="*/ 0 h 17"/>
                  <a:gd name="T26" fmla="*/ 7 w 20"/>
                  <a:gd name="T27" fmla="*/ 0 h 17"/>
                  <a:gd name="T28" fmla="*/ 7 w 20"/>
                  <a:gd name="T29" fmla="*/ 0 h 17"/>
                  <a:gd name="T30" fmla="*/ 7 w 20"/>
                  <a:gd name="T31" fmla="*/ 0 h 17"/>
                  <a:gd name="T32" fmla="*/ 3 w 20"/>
                  <a:gd name="T33" fmla="*/ 0 h 17"/>
                  <a:gd name="T34" fmla="*/ 3 w 20"/>
                  <a:gd name="T35" fmla="*/ 0 h 17"/>
                  <a:gd name="T36" fmla="*/ 1 w 20"/>
                  <a:gd name="T37" fmla="*/ 0 h 17"/>
                  <a:gd name="T38" fmla="*/ 1 w 20"/>
                  <a:gd name="T39" fmla="*/ 0 h 17"/>
                  <a:gd name="T40" fmla="*/ 0 w 20"/>
                  <a:gd name="T41" fmla="*/ 0 h 17"/>
                  <a:gd name="T42" fmla="*/ 0 w 20"/>
                  <a:gd name="T43" fmla="*/ 0 h 17"/>
                  <a:gd name="T44" fmla="*/ 0 w 20"/>
                  <a:gd name="T45" fmla="*/ 0 h 17"/>
                  <a:gd name="T46" fmla="*/ 0 w 20"/>
                  <a:gd name="T47" fmla="*/ 0 h 17"/>
                  <a:gd name="T48" fmla="*/ 0 w 20"/>
                  <a:gd name="T49" fmla="*/ 3 h 17"/>
                  <a:gd name="T50" fmla="*/ 0 w 20"/>
                  <a:gd name="T51" fmla="*/ 3 h 17"/>
                  <a:gd name="T52" fmla="*/ 0 w 20"/>
                  <a:gd name="T53" fmla="*/ 3 h 17"/>
                  <a:gd name="T54" fmla="*/ 0 w 20"/>
                  <a:gd name="T55" fmla="*/ 3 h 17"/>
                  <a:gd name="T56" fmla="*/ 1 w 20"/>
                  <a:gd name="T57" fmla="*/ 6 h 17"/>
                  <a:gd name="T58" fmla="*/ 1 w 20"/>
                  <a:gd name="T59" fmla="*/ 6 h 17"/>
                  <a:gd name="T60" fmla="*/ 3 w 20"/>
                  <a:gd name="T61" fmla="*/ 7 h 17"/>
                  <a:gd name="T62" fmla="*/ 3 w 20"/>
                  <a:gd name="T63" fmla="*/ 7 h 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17"/>
                  <a:gd name="T98" fmla="*/ 20 w 20"/>
                  <a:gd name="T99" fmla="*/ 17 h 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17">
                    <a:moveTo>
                      <a:pt x="10" y="17"/>
                    </a:moveTo>
                    <a:lnTo>
                      <a:pt x="10" y="13"/>
                    </a:lnTo>
                    <a:lnTo>
                      <a:pt x="10" y="12"/>
                    </a:lnTo>
                    <a:lnTo>
                      <a:pt x="15" y="12"/>
                    </a:lnTo>
                    <a:lnTo>
                      <a:pt x="15" y="6"/>
                    </a:lnTo>
                    <a:lnTo>
                      <a:pt x="17" y="6"/>
                    </a:lnTo>
                    <a:lnTo>
                      <a:pt x="17" y="5"/>
                    </a:lnTo>
                    <a:lnTo>
                      <a:pt x="20" y="5"/>
                    </a:lnTo>
                    <a:lnTo>
                      <a:pt x="17" y="0"/>
                    </a:lnTo>
                    <a:lnTo>
                      <a:pt x="15" y="0"/>
                    </a:lnTo>
                    <a:lnTo>
                      <a:pt x="10" y="0"/>
                    </a:lnTo>
                    <a:lnTo>
                      <a:pt x="5" y="0"/>
                    </a:lnTo>
                    <a:lnTo>
                      <a:pt x="2" y="0"/>
                    </a:lnTo>
                    <a:lnTo>
                      <a:pt x="0" y="0"/>
                    </a:lnTo>
                    <a:lnTo>
                      <a:pt x="0" y="5"/>
                    </a:lnTo>
                    <a:lnTo>
                      <a:pt x="0" y="6"/>
                    </a:lnTo>
                    <a:lnTo>
                      <a:pt x="2" y="12"/>
                    </a:lnTo>
                    <a:lnTo>
                      <a:pt x="5" y="13"/>
                    </a:lnTo>
                    <a:lnTo>
                      <a:pt x="1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1" name="Freeform 149"/>
              <p:cNvSpPr>
                <a:spLocks/>
              </p:cNvSpPr>
              <p:nvPr/>
            </p:nvSpPr>
            <p:spPr bwMode="auto">
              <a:xfrm>
                <a:off x="653" y="2417"/>
                <a:ext cx="89" cy="37"/>
              </a:xfrm>
              <a:custGeom>
                <a:avLst/>
                <a:gdLst>
                  <a:gd name="T0" fmla="*/ 45 w 139"/>
                  <a:gd name="T1" fmla="*/ 35 h 61"/>
                  <a:gd name="T2" fmla="*/ 53 w 139"/>
                  <a:gd name="T3" fmla="*/ 34 h 61"/>
                  <a:gd name="T4" fmla="*/ 63 w 139"/>
                  <a:gd name="T5" fmla="*/ 31 h 61"/>
                  <a:gd name="T6" fmla="*/ 70 w 139"/>
                  <a:gd name="T7" fmla="*/ 30 h 61"/>
                  <a:gd name="T8" fmla="*/ 76 w 139"/>
                  <a:gd name="T9" fmla="*/ 27 h 61"/>
                  <a:gd name="T10" fmla="*/ 81 w 139"/>
                  <a:gd name="T11" fmla="*/ 24 h 61"/>
                  <a:gd name="T12" fmla="*/ 85 w 139"/>
                  <a:gd name="T13" fmla="*/ 21 h 61"/>
                  <a:gd name="T14" fmla="*/ 87 w 139"/>
                  <a:gd name="T15" fmla="*/ 19 h 61"/>
                  <a:gd name="T16" fmla="*/ 87 w 139"/>
                  <a:gd name="T17" fmla="*/ 16 h 61"/>
                  <a:gd name="T18" fmla="*/ 85 w 139"/>
                  <a:gd name="T19" fmla="*/ 10 h 61"/>
                  <a:gd name="T20" fmla="*/ 81 w 139"/>
                  <a:gd name="T21" fmla="*/ 7 h 61"/>
                  <a:gd name="T22" fmla="*/ 76 w 139"/>
                  <a:gd name="T23" fmla="*/ 5 h 61"/>
                  <a:gd name="T24" fmla="*/ 70 w 139"/>
                  <a:gd name="T25" fmla="*/ 2 h 61"/>
                  <a:gd name="T26" fmla="*/ 63 w 139"/>
                  <a:gd name="T27" fmla="*/ 1 h 61"/>
                  <a:gd name="T28" fmla="*/ 53 w 139"/>
                  <a:gd name="T29" fmla="*/ 0 h 61"/>
                  <a:gd name="T30" fmla="*/ 45 w 139"/>
                  <a:gd name="T31" fmla="*/ 0 h 61"/>
                  <a:gd name="T32" fmla="*/ 36 w 139"/>
                  <a:gd name="T33" fmla="*/ 0 h 61"/>
                  <a:gd name="T34" fmla="*/ 28 w 139"/>
                  <a:gd name="T35" fmla="*/ 0 h 61"/>
                  <a:gd name="T36" fmla="*/ 20 w 139"/>
                  <a:gd name="T37" fmla="*/ 1 h 61"/>
                  <a:gd name="T38" fmla="*/ 14 w 139"/>
                  <a:gd name="T39" fmla="*/ 2 h 61"/>
                  <a:gd name="T40" fmla="*/ 8 w 139"/>
                  <a:gd name="T41" fmla="*/ 5 h 61"/>
                  <a:gd name="T42" fmla="*/ 2 w 139"/>
                  <a:gd name="T43" fmla="*/ 7 h 61"/>
                  <a:gd name="T44" fmla="*/ 0 w 139"/>
                  <a:gd name="T45" fmla="*/ 10 h 61"/>
                  <a:gd name="T46" fmla="*/ 0 w 139"/>
                  <a:gd name="T47" fmla="*/ 16 h 61"/>
                  <a:gd name="T48" fmla="*/ 0 w 139"/>
                  <a:gd name="T49" fmla="*/ 19 h 61"/>
                  <a:gd name="T50" fmla="*/ 0 w 139"/>
                  <a:gd name="T51" fmla="*/ 21 h 61"/>
                  <a:gd name="T52" fmla="*/ 2 w 139"/>
                  <a:gd name="T53" fmla="*/ 24 h 61"/>
                  <a:gd name="T54" fmla="*/ 8 w 139"/>
                  <a:gd name="T55" fmla="*/ 27 h 61"/>
                  <a:gd name="T56" fmla="*/ 14 w 139"/>
                  <a:gd name="T57" fmla="*/ 30 h 61"/>
                  <a:gd name="T58" fmla="*/ 20 w 139"/>
                  <a:gd name="T59" fmla="*/ 31 h 61"/>
                  <a:gd name="T60" fmla="*/ 28 w 139"/>
                  <a:gd name="T61" fmla="*/ 34 h 61"/>
                  <a:gd name="T62" fmla="*/ 36 w 139"/>
                  <a:gd name="T63" fmla="*/ 35 h 6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9"/>
                  <a:gd name="T97" fmla="*/ 0 h 61"/>
                  <a:gd name="T98" fmla="*/ 139 w 139"/>
                  <a:gd name="T99" fmla="*/ 61 h 6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9" h="61">
                    <a:moveTo>
                      <a:pt x="66" y="61"/>
                    </a:moveTo>
                    <a:lnTo>
                      <a:pt x="71" y="58"/>
                    </a:lnTo>
                    <a:lnTo>
                      <a:pt x="78" y="58"/>
                    </a:lnTo>
                    <a:lnTo>
                      <a:pt x="83" y="56"/>
                    </a:lnTo>
                    <a:lnTo>
                      <a:pt x="93" y="56"/>
                    </a:lnTo>
                    <a:lnTo>
                      <a:pt x="99" y="51"/>
                    </a:lnTo>
                    <a:lnTo>
                      <a:pt x="104" y="51"/>
                    </a:lnTo>
                    <a:lnTo>
                      <a:pt x="109" y="49"/>
                    </a:lnTo>
                    <a:lnTo>
                      <a:pt x="117" y="49"/>
                    </a:lnTo>
                    <a:lnTo>
                      <a:pt x="119" y="44"/>
                    </a:lnTo>
                    <a:lnTo>
                      <a:pt x="124" y="44"/>
                    </a:lnTo>
                    <a:lnTo>
                      <a:pt x="127" y="39"/>
                    </a:lnTo>
                    <a:lnTo>
                      <a:pt x="133" y="39"/>
                    </a:lnTo>
                    <a:lnTo>
                      <a:pt x="133" y="34"/>
                    </a:lnTo>
                    <a:lnTo>
                      <a:pt x="136" y="34"/>
                    </a:lnTo>
                    <a:lnTo>
                      <a:pt x="136" y="31"/>
                    </a:lnTo>
                    <a:lnTo>
                      <a:pt x="139" y="31"/>
                    </a:lnTo>
                    <a:lnTo>
                      <a:pt x="136" y="26"/>
                    </a:lnTo>
                    <a:lnTo>
                      <a:pt x="136" y="22"/>
                    </a:lnTo>
                    <a:lnTo>
                      <a:pt x="133" y="17"/>
                    </a:lnTo>
                    <a:lnTo>
                      <a:pt x="127" y="12"/>
                    </a:lnTo>
                    <a:lnTo>
                      <a:pt x="124" y="12"/>
                    </a:lnTo>
                    <a:lnTo>
                      <a:pt x="119" y="9"/>
                    </a:lnTo>
                    <a:lnTo>
                      <a:pt x="117" y="9"/>
                    </a:lnTo>
                    <a:lnTo>
                      <a:pt x="109" y="4"/>
                    </a:lnTo>
                    <a:lnTo>
                      <a:pt x="104" y="4"/>
                    </a:lnTo>
                    <a:lnTo>
                      <a:pt x="99" y="2"/>
                    </a:lnTo>
                    <a:lnTo>
                      <a:pt x="93" y="2"/>
                    </a:lnTo>
                    <a:lnTo>
                      <a:pt x="83" y="0"/>
                    </a:lnTo>
                    <a:lnTo>
                      <a:pt x="78" y="0"/>
                    </a:lnTo>
                    <a:lnTo>
                      <a:pt x="71" y="0"/>
                    </a:lnTo>
                    <a:lnTo>
                      <a:pt x="66" y="0"/>
                    </a:lnTo>
                    <a:lnTo>
                      <a:pt x="56" y="0"/>
                    </a:lnTo>
                    <a:lnTo>
                      <a:pt x="51" y="0"/>
                    </a:lnTo>
                    <a:lnTo>
                      <a:pt x="44" y="0"/>
                    </a:lnTo>
                    <a:lnTo>
                      <a:pt x="39" y="2"/>
                    </a:lnTo>
                    <a:lnTo>
                      <a:pt x="32" y="2"/>
                    </a:lnTo>
                    <a:lnTo>
                      <a:pt x="27" y="4"/>
                    </a:lnTo>
                    <a:lnTo>
                      <a:pt x="22" y="4"/>
                    </a:lnTo>
                    <a:lnTo>
                      <a:pt x="19" y="9"/>
                    </a:lnTo>
                    <a:lnTo>
                      <a:pt x="13" y="9"/>
                    </a:lnTo>
                    <a:lnTo>
                      <a:pt x="8" y="12"/>
                    </a:lnTo>
                    <a:lnTo>
                      <a:pt x="3" y="12"/>
                    </a:lnTo>
                    <a:lnTo>
                      <a:pt x="3" y="17"/>
                    </a:lnTo>
                    <a:lnTo>
                      <a:pt x="0" y="17"/>
                    </a:lnTo>
                    <a:lnTo>
                      <a:pt x="0" y="22"/>
                    </a:lnTo>
                    <a:lnTo>
                      <a:pt x="0" y="26"/>
                    </a:lnTo>
                    <a:lnTo>
                      <a:pt x="0" y="31"/>
                    </a:lnTo>
                    <a:lnTo>
                      <a:pt x="0" y="34"/>
                    </a:lnTo>
                    <a:lnTo>
                      <a:pt x="3" y="39"/>
                    </a:lnTo>
                    <a:lnTo>
                      <a:pt x="8" y="44"/>
                    </a:lnTo>
                    <a:lnTo>
                      <a:pt x="13" y="44"/>
                    </a:lnTo>
                    <a:lnTo>
                      <a:pt x="19" y="49"/>
                    </a:lnTo>
                    <a:lnTo>
                      <a:pt x="22" y="49"/>
                    </a:lnTo>
                    <a:lnTo>
                      <a:pt x="27" y="51"/>
                    </a:lnTo>
                    <a:lnTo>
                      <a:pt x="32" y="51"/>
                    </a:lnTo>
                    <a:lnTo>
                      <a:pt x="39" y="56"/>
                    </a:lnTo>
                    <a:lnTo>
                      <a:pt x="44" y="56"/>
                    </a:lnTo>
                    <a:lnTo>
                      <a:pt x="51" y="58"/>
                    </a:lnTo>
                    <a:lnTo>
                      <a:pt x="56" y="58"/>
                    </a:lnTo>
                    <a:lnTo>
                      <a:pt x="6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2" name="Line 150"/>
              <p:cNvSpPr>
                <a:spLocks noChangeShapeType="1"/>
              </p:cNvSpPr>
              <p:nvPr/>
            </p:nvSpPr>
            <p:spPr bwMode="auto">
              <a:xfrm>
                <a:off x="586" y="2383"/>
                <a:ext cx="218" cy="2"/>
              </a:xfrm>
              <a:prstGeom prst="line">
                <a:avLst/>
              </a:prstGeom>
              <a:noFill/>
              <a:ln w="158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24" name="Text Box 151"/>
            <p:cNvSpPr txBox="1">
              <a:spLocks noChangeArrowheads="1"/>
            </p:cNvSpPr>
            <p:nvPr/>
          </p:nvSpPr>
          <p:spPr bwMode="auto">
            <a:xfrm>
              <a:off x="5243513" y="4038600"/>
              <a:ext cx="10144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400"/>
                <a:t>Joseph</a:t>
              </a:r>
            </a:p>
          </p:txBody>
        </p:sp>
        <p:sp>
          <p:nvSpPr>
            <p:cNvPr id="38925" name="Text Box 152"/>
            <p:cNvSpPr txBox="1">
              <a:spLocks noChangeArrowheads="1"/>
            </p:cNvSpPr>
            <p:nvPr/>
          </p:nvSpPr>
          <p:spPr bwMode="auto">
            <a:xfrm>
              <a:off x="5303838" y="4724400"/>
              <a:ext cx="895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400"/>
                <a:t>Judah</a:t>
              </a:r>
            </a:p>
          </p:txBody>
        </p:sp>
        <p:sp>
          <p:nvSpPr>
            <p:cNvPr id="38926" name="Text Box 153"/>
            <p:cNvSpPr txBox="1">
              <a:spLocks noChangeArrowheads="1"/>
            </p:cNvSpPr>
            <p:nvPr/>
          </p:nvSpPr>
          <p:spPr bwMode="auto">
            <a:xfrm>
              <a:off x="4713288" y="5303838"/>
              <a:ext cx="22066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b="1" u="sng"/>
                <a:t>15</a:t>
              </a:r>
              <a:r>
                <a:rPr lang="en-US" altLang="en-US" sz="2400"/>
                <a:t> to </a:t>
              </a:r>
              <a:r>
                <a:rPr lang="en-US" altLang="en-US" sz="2800" b="1" u="sng"/>
                <a:t>17</a:t>
              </a:r>
              <a:r>
                <a:rPr lang="en-US" altLang="en-US" sz="2400"/>
                <a:t> ounces</a:t>
              </a:r>
            </a:p>
          </p:txBody>
        </p:sp>
        <p:sp>
          <p:nvSpPr>
            <p:cNvPr id="38927" name="Text Box 154"/>
            <p:cNvSpPr txBox="1">
              <a:spLocks noChangeArrowheads="1"/>
            </p:cNvSpPr>
            <p:nvPr/>
          </p:nvSpPr>
          <p:spPr bwMode="auto">
            <a:xfrm rot="-3940069">
              <a:off x="1789907" y="4687093"/>
              <a:ext cx="3644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400" dirty="0"/>
                <a:t>One yard plus an inch ( </a:t>
              </a:r>
              <a:r>
                <a:rPr lang="en-US" altLang="en-US" sz="2800" b="1" u="sng" dirty="0"/>
                <a:t>37</a:t>
              </a:r>
              <a:r>
                <a:rPr lang="en-US" altLang="en-US" sz="2400" dirty="0"/>
                <a:t> )</a:t>
              </a:r>
            </a:p>
          </p:txBody>
        </p:sp>
      </p:grpSp>
    </p:spTree>
    <p:extLst>
      <p:ext uri="{BB962C8B-B14F-4D97-AF65-F5344CB8AC3E}">
        <p14:creationId xmlns:p14="http://schemas.microsoft.com/office/powerpoint/2010/main" val="2373944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49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5" name="Rectangle 2"/>
          <p:cNvSpPr txBox="1">
            <a:spLocks noChangeArrowheads="1"/>
          </p:cNvSpPr>
          <p:nvPr/>
        </p:nvSpPr>
        <p:spPr bwMode="auto">
          <a:xfrm>
            <a:off x="685800" y="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kern="0" smtClean="0"/>
              <a:t>The Bible And The Book Of Mormon Are Joined Together</a:t>
            </a:r>
            <a:endParaRPr lang="en-US" altLang="en-US" sz="3400" b="1" i="1" kern="0" dirty="0" smtClean="0"/>
          </a:p>
        </p:txBody>
      </p:sp>
    </p:spTree>
    <p:extLst>
      <p:ext uri="{BB962C8B-B14F-4D97-AF65-F5344CB8AC3E}">
        <p14:creationId xmlns:p14="http://schemas.microsoft.com/office/powerpoint/2010/main" val="1634377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Ezekiel 37:15-17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20000"/>
          </a:bodyPr>
          <a:lstStyle/>
          <a:p>
            <a:pPr marL="0" indent="0">
              <a:buNone/>
            </a:pPr>
            <a:r>
              <a:rPr lang="en-US" sz="4000" dirty="0">
                <a:latin typeface="Times New Roman" panose="02020603050405020304" pitchFamily="18" charset="0"/>
                <a:cs typeface="Times New Roman" panose="02020603050405020304" pitchFamily="18" charset="0"/>
              </a:rPr>
              <a:t> 15 </a:t>
            </a:r>
            <a:r>
              <a:rPr lang="en-US" sz="4000" dirty="0" smtClean="0">
                <a:latin typeface="Times New Roman" panose="02020603050405020304" pitchFamily="18" charset="0"/>
                <a:cs typeface="Times New Roman" panose="02020603050405020304" pitchFamily="18" charset="0"/>
              </a:rPr>
              <a:t>The </a:t>
            </a:r>
            <a:r>
              <a:rPr lang="en-US" sz="4000" dirty="0">
                <a:latin typeface="Times New Roman" panose="02020603050405020304" pitchFamily="18" charset="0"/>
                <a:cs typeface="Times New Roman" panose="02020603050405020304" pitchFamily="18" charset="0"/>
              </a:rPr>
              <a:t>word of the Lord came again unto me, saying</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16 Moreover, thou son of man, take thee one stick, and write upon it, For Judah, and for the children of Israel his companions: then take another stick, and write upon it, For Joseph, the stick of Ephraim, and for all the house of Israel his companions</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17 And join them one to another into one stick; and they shall become one in thine hand.</a:t>
            </a:r>
          </a:p>
        </p:txBody>
      </p:sp>
    </p:spTree>
    <p:extLst>
      <p:ext uri="{BB962C8B-B14F-4D97-AF65-F5344CB8AC3E}">
        <p14:creationId xmlns:p14="http://schemas.microsoft.com/office/powerpoint/2010/main" val="67582699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7:18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solidFill>
                  <a:schemeClr val="bg1"/>
                </a:solid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called</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his people</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ZION</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because</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they</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one </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h</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eart </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a</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nd</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one</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mind</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dwelt</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in</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righteousness</a:t>
            </a:r>
            <a:r>
              <a:rPr lang="en-US" sz="5400" dirty="0">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there was</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no</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poor</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among</a:t>
            </a:r>
            <a:r>
              <a:rPr lang="en-US" sz="54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5400" dirty="0">
                <a:uFill>
                  <a:solidFill>
                    <a:schemeClr val="tx1"/>
                  </a:solidFill>
                </a:uFill>
                <a:latin typeface="Times New Roman" panose="02020603050405020304" pitchFamily="18" charset="0"/>
                <a:ea typeface="Times New Roman" panose="02020603050405020304" pitchFamily="18" charset="0"/>
              </a:rPr>
              <a:t>.</a:t>
            </a:r>
            <a:endParaRPr lang="en-US" sz="5400" dirty="0">
              <a:uFill>
                <a:solidFill>
                  <a:schemeClr val="tx1"/>
                </a:solidFill>
              </a:uFill>
              <a:latin typeface="Times New Roman" panose="02020603050405020304" pitchFamily="18" charset="0"/>
              <a:cs typeface="Times New Roman" panose="02020603050405020304" pitchFamily="18" charset="0"/>
            </a:endParaRP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1139552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Ezekiel 37:15-17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2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15 </a:t>
            </a:r>
            <a:r>
              <a:rPr lang="en-US" sz="4000" dirty="0" smtClean="0">
                <a:uFill>
                  <a:solidFill>
                    <a:schemeClr val="tx1"/>
                  </a:solidFill>
                </a:uFill>
                <a:latin typeface="Times New Roman" panose="02020603050405020304" pitchFamily="18" charset="0"/>
                <a:cs typeface="Times New Roman" panose="02020603050405020304" pitchFamily="18" charset="0"/>
              </a:rPr>
              <a:t>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came again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000" dirty="0">
                <a:uFill>
                  <a:solidFill>
                    <a:schemeClr val="tx1"/>
                  </a:solidFill>
                </a:uFill>
                <a:latin typeface="Times New Roman" panose="02020603050405020304" pitchFamily="18" charset="0"/>
                <a:cs typeface="Times New Roman" panose="02020603050405020304" pitchFamily="18" charset="0"/>
              </a:rPr>
              <a:t> me, saying</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16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Moreover</a:t>
            </a:r>
            <a:r>
              <a:rPr lang="en-US" sz="4000" dirty="0">
                <a:uFill>
                  <a:solidFill>
                    <a:schemeClr val="tx1"/>
                  </a:solidFill>
                </a:uFill>
                <a:latin typeface="Times New Roman" panose="02020603050405020304" pitchFamily="18" charset="0"/>
                <a:cs typeface="Times New Roman" panose="02020603050405020304" pitchFamily="18" charset="0"/>
              </a:rPr>
              <a:t>, thou son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man,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thee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4000" dirty="0">
                <a:uFill>
                  <a:solidFill>
                    <a:schemeClr val="tx1"/>
                  </a:solidFill>
                </a:uFill>
                <a:latin typeface="Times New Roman" panose="02020603050405020304" pitchFamily="18" charset="0"/>
                <a:cs typeface="Times New Roman" panose="02020603050405020304" pitchFamily="18" charset="0"/>
              </a:rPr>
              <a:t> stick,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write</a:t>
            </a:r>
            <a:r>
              <a:rPr lang="en-US" sz="4000" dirty="0">
                <a:uFill>
                  <a:solidFill>
                    <a:schemeClr val="tx1"/>
                  </a:solidFill>
                </a:uFill>
                <a:latin typeface="Times New Roman" panose="02020603050405020304" pitchFamily="18" charset="0"/>
                <a:cs typeface="Times New Roman" panose="02020603050405020304" pitchFamily="18" charset="0"/>
              </a:rPr>
              <a:t> upon it,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Judah,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for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children</a:t>
            </a:r>
            <a:r>
              <a:rPr lang="en-US" sz="4000" dirty="0">
                <a:uFill>
                  <a:solidFill>
                    <a:schemeClr val="tx1"/>
                  </a:solidFill>
                </a:uFill>
                <a:latin typeface="Times New Roman" panose="02020603050405020304" pitchFamily="18" charset="0"/>
                <a:cs typeface="Times New Roman" panose="02020603050405020304" pitchFamily="18" charset="0"/>
              </a:rPr>
              <a:t> of Israel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companions: then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a:t>
            </a:r>
            <a:r>
              <a:rPr lang="en-US" sz="4000" dirty="0">
                <a:uFill>
                  <a:solidFill>
                    <a:schemeClr val="tx1"/>
                  </a:solidFill>
                </a:uFill>
                <a:latin typeface="Times New Roman" panose="02020603050405020304" pitchFamily="18" charset="0"/>
                <a:cs typeface="Times New Roman" panose="02020603050405020304" pitchFamily="18" charset="0"/>
              </a:rPr>
              <a:t> another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stick</a:t>
            </a:r>
            <a:r>
              <a:rPr lang="en-US" sz="4000" dirty="0">
                <a:uFill>
                  <a:solidFill>
                    <a:schemeClr val="tx1"/>
                  </a:solidFill>
                </a:uFill>
                <a:latin typeface="Times New Roman" panose="02020603050405020304" pitchFamily="18" charset="0"/>
                <a:cs typeface="Times New Roman" panose="02020603050405020304" pitchFamily="18" charset="0"/>
              </a:rPr>
              <a:t>, and write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it, For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Joseph</a:t>
            </a:r>
            <a:r>
              <a:rPr lang="en-US" sz="4000" dirty="0">
                <a:uFill>
                  <a:solidFill>
                    <a:schemeClr val="tx1"/>
                  </a:solidFill>
                </a:uFill>
                <a:latin typeface="Times New Roman" panose="02020603050405020304" pitchFamily="18" charset="0"/>
                <a:cs typeface="Times New Roman" panose="02020603050405020304" pitchFamily="18" charset="0"/>
              </a:rPr>
              <a:t>, the stick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Ephraim,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all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house</a:t>
            </a:r>
            <a:r>
              <a:rPr lang="en-US" sz="4000" dirty="0">
                <a:uFill>
                  <a:solidFill>
                    <a:schemeClr val="tx1"/>
                  </a:solidFill>
                </a:uFill>
                <a:latin typeface="Times New Roman" panose="02020603050405020304" pitchFamily="18" charset="0"/>
                <a:cs typeface="Times New Roman" panose="02020603050405020304" pitchFamily="18" charset="0"/>
              </a:rPr>
              <a:t> of Israel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dirty="0">
                <a:uFill>
                  <a:solidFill>
                    <a:schemeClr val="tx1"/>
                  </a:solidFill>
                </a:uFill>
                <a:latin typeface="Times New Roman" panose="02020603050405020304" pitchFamily="18" charset="0"/>
                <a:cs typeface="Times New Roman" panose="02020603050405020304" pitchFamily="18" charset="0"/>
              </a:rPr>
              <a:t> companions</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17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join</a:t>
            </a:r>
            <a:r>
              <a:rPr lang="en-US" sz="4000" dirty="0">
                <a:uFill>
                  <a:solidFill>
                    <a:schemeClr val="tx1"/>
                  </a:solidFill>
                </a:uFill>
                <a:latin typeface="Times New Roman" panose="02020603050405020304" pitchFamily="18" charset="0"/>
                <a:cs typeface="Times New Roman" panose="02020603050405020304" pitchFamily="18" charset="0"/>
              </a:rPr>
              <a:t> them one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another into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4000" dirty="0">
                <a:uFill>
                  <a:solidFill>
                    <a:schemeClr val="tx1"/>
                  </a:solidFill>
                </a:uFill>
                <a:latin typeface="Times New Roman" panose="02020603050405020304" pitchFamily="18" charset="0"/>
                <a:cs typeface="Times New Roman" panose="02020603050405020304" pitchFamily="18" charset="0"/>
              </a:rPr>
              <a:t> stick;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they</a:t>
            </a:r>
            <a:r>
              <a:rPr lang="en-US" sz="4000" dirty="0">
                <a:uFill>
                  <a:solidFill>
                    <a:schemeClr val="tx1"/>
                  </a:solidFill>
                </a:uFill>
                <a:latin typeface="Times New Roman" panose="02020603050405020304" pitchFamily="18" charset="0"/>
                <a:cs typeface="Times New Roman" panose="02020603050405020304" pitchFamily="18" charset="0"/>
              </a:rPr>
              <a:t> shall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become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one 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dirty="0">
                <a:uFill>
                  <a:solidFill>
                    <a:schemeClr val="tx1"/>
                  </a:solidFill>
                </a:uFill>
                <a:latin typeface="Times New Roman" panose="02020603050405020304" pitchFamily="18" charset="0"/>
                <a:cs typeface="Times New Roman" panose="02020603050405020304" pitchFamily="18" charset="0"/>
              </a:rPr>
              <a:t> hand.</a:t>
            </a:r>
          </a:p>
        </p:txBody>
      </p:sp>
    </p:spTree>
    <p:extLst>
      <p:ext uri="{BB962C8B-B14F-4D97-AF65-F5344CB8AC3E}">
        <p14:creationId xmlns:p14="http://schemas.microsoft.com/office/powerpoint/2010/main" val="1013849350"/>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Ezekiel 37:15-17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2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15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came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again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000" dirty="0">
                <a:uFill>
                  <a:solidFill>
                    <a:schemeClr val="tx1"/>
                  </a:solidFill>
                </a:uFill>
                <a:latin typeface="Times New Roman" panose="02020603050405020304" pitchFamily="18" charset="0"/>
                <a:cs typeface="Times New Roman" panose="02020603050405020304" pitchFamily="18" charset="0"/>
              </a:rPr>
              <a:t> me,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saying</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16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Moreover</a:t>
            </a:r>
            <a:r>
              <a:rPr lang="en-US" sz="4000" dirty="0">
                <a:uFill>
                  <a:solidFill>
                    <a:schemeClr val="tx1"/>
                  </a:solidFill>
                </a:uFill>
                <a:latin typeface="Times New Roman" panose="02020603050405020304" pitchFamily="18" charset="0"/>
                <a:cs typeface="Times New Roman" panose="02020603050405020304" pitchFamily="18" charset="0"/>
              </a:rPr>
              <a:t>,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man,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thee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4000" dirty="0">
                <a:uFill>
                  <a:solidFill>
                    <a:schemeClr val="tx1"/>
                  </a:solidFill>
                </a:uFill>
                <a:latin typeface="Times New Roman" panose="02020603050405020304" pitchFamily="18" charset="0"/>
                <a:cs typeface="Times New Roman" panose="02020603050405020304" pitchFamily="18" charset="0"/>
              </a:rPr>
              <a:t> stick,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write</a:t>
            </a:r>
            <a:r>
              <a:rPr lang="en-US" sz="4000" dirty="0">
                <a:uFill>
                  <a:solidFill>
                    <a:schemeClr val="tx1"/>
                  </a:solidFill>
                </a:uFill>
                <a:latin typeface="Times New Roman" panose="02020603050405020304" pitchFamily="18" charset="0"/>
                <a:cs typeface="Times New Roman" panose="02020603050405020304" pitchFamily="18" charset="0"/>
              </a:rPr>
              <a:t> upon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Judah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for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children</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Israel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companions: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a:t>
            </a:r>
            <a:r>
              <a:rPr lang="en-US" sz="4000" dirty="0">
                <a:uFill>
                  <a:solidFill>
                    <a:schemeClr val="tx1"/>
                  </a:solidFill>
                </a:uFill>
                <a:latin typeface="Times New Roman" panose="02020603050405020304" pitchFamily="18" charset="0"/>
                <a:cs typeface="Times New Roman" panose="02020603050405020304" pitchFamily="18" charset="0"/>
              </a:rPr>
              <a:t> another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stick</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write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it,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Joseph</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stick</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Ephraim,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all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house</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Israel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companions</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17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join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them</a:t>
            </a:r>
            <a:r>
              <a:rPr lang="en-US" sz="4000" dirty="0">
                <a:uFill>
                  <a:solidFill>
                    <a:schemeClr val="tx1"/>
                  </a:solidFill>
                </a:uFill>
                <a:latin typeface="Times New Roman" panose="02020603050405020304" pitchFamily="18" charset="0"/>
                <a:cs typeface="Times New Roman" panose="02020603050405020304" pitchFamily="18" charset="0"/>
              </a:rPr>
              <a:t> one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another</a:t>
            </a:r>
            <a:r>
              <a:rPr lang="en-US" sz="4000" dirty="0">
                <a:uFill>
                  <a:solidFill>
                    <a:schemeClr val="tx1"/>
                  </a:solidFill>
                </a:uFill>
                <a:latin typeface="Times New Roman" panose="02020603050405020304" pitchFamily="18" charset="0"/>
                <a:cs typeface="Times New Roman" panose="02020603050405020304" pitchFamily="18" charset="0"/>
              </a:rPr>
              <a:t> into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stick</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become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one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dirty="0">
                <a:uFill>
                  <a:solidFill>
                    <a:schemeClr val="tx1"/>
                  </a:solidFill>
                </a:uFill>
                <a:latin typeface="Times New Roman" panose="02020603050405020304" pitchFamily="18" charset="0"/>
                <a:cs typeface="Times New Roman" panose="02020603050405020304" pitchFamily="18" charset="0"/>
              </a:rPr>
              <a:t> hand.</a:t>
            </a:r>
          </a:p>
        </p:txBody>
      </p:sp>
    </p:spTree>
    <p:extLst>
      <p:ext uri="{BB962C8B-B14F-4D97-AF65-F5344CB8AC3E}">
        <p14:creationId xmlns:p14="http://schemas.microsoft.com/office/powerpoint/2010/main" val="3700577104"/>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Ezekiel 37:15-17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2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15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word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again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saying</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16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Moreover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stick</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write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Judah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children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Israel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companions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another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stick</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write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Joseph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stick</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Ephraim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house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Israel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companions</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join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another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stick</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become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hand</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1874337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Ezekiel 37:15-17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lnSpcReduction="20000"/>
          </a:bodyPr>
          <a:lstStyle/>
          <a:p>
            <a:pPr marL="0" indent="0">
              <a:buNone/>
            </a:pPr>
            <a:r>
              <a:rPr lang="en-US" sz="4000" dirty="0">
                <a:latin typeface="Times New Roman" panose="02020603050405020304" pitchFamily="18" charset="0"/>
                <a:cs typeface="Times New Roman" panose="02020603050405020304" pitchFamily="18" charset="0"/>
              </a:rPr>
              <a:t> 15 </a:t>
            </a:r>
            <a:r>
              <a:rPr lang="en-US" sz="4000" dirty="0" smtClean="0">
                <a:latin typeface="Times New Roman" panose="02020603050405020304" pitchFamily="18" charset="0"/>
                <a:cs typeface="Times New Roman" panose="02020603050405020304" pitchFamily="18" charset="0"/>
              </a:rPr>
              <a:t>T</a:t>
            </a:r>
            <a:r>
              <a:rPr lang="en-US" sz="4000" dirty="0" smtClean="0">
                <a:solidFill>
                  <a:schemeClr val="bg1"/>
                </a:solidFill>
                <a:latin typeface="Times New Roman" panose="02020603050405020304" pitchFamily="18" charset="0"/>
                <a:cs typeface="Times New Roman" panose="02020603050405020304" pitchFamily="18" charset="0"/>
              </a:rPr>
              <a:t>he</a:t>
            </a:r>
            <a:r>
              <a:rPr lang="en-US" sz="4000" dirty="0" smtClean="0">
                <a:latin typeface="Times New Roman" panose="02020603050405020304" pitchFamily="18" charset="0"/>
                <a:cs typeface="Times New Roman" panose="02020603050405020304" pitchFamily="18" charset="0"/>
              </a:rPr>
              <a:t> </a:t>
            </a:r>
            <a:r>
              <a:rPr lang="en-US" sz="4000" dirty="0">
                <a:latin typeface="Times New Roman" panose="02020603050405020304" pitchFamily="18" charset="0"/>
                <a:cs typeface="Times New Roman" panose="02020603050405020304" pitchFamily="18" charset="0"/>
              </a:rPr>
              <a:t>w</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ame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gain</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nto</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aying</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16 M</a:t>
            </a:r>
            <a:r>
              <a:rPr lang="en-US" sz="4000" dirty="0">
                <a:solidFill>
                  <a:schemeClr val="bg1"/>
                </a:solidFill>
                <a:latin typeface="Times New Roman" panose="02020603050405020304" pitchFamily="18" charset="0"/>
                <a:cs typeface="Times New Roman" panose="02020603050405020304" pitchFamily="18" charset="0"/>
              </a:rPr>
              <a:t>oreover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on</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an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ake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ne</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tick</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rite</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pon</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t</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J</a:t>
            </a:r>
            <a:r>
              <a:rPr lang="en-US" sz="4000" dirty="0">
                <a:solidFill>
                  <a:schemeClr val="bg1"/>
                </a:solidFill>
                <a:latin typeface="Times New Roman" panose="02020603050405020304" pitchFamily="18" charset="0"/>
                <a:cs typeface="Times New Roman" panose="02020603050405020304" pitchFamily="18" charset="0"/>
              </a:rPr>
              <a:t>udah</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hildren</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 </a:t>
            </a:r>
            <a:r>
              <a:rPr lang="en-US" sz="4000" dirty="0">
                <a:latin typeface="Times New Roman" panose="02020603050405020304" pitchFamily="18" charset="0"/>
                <a:cs typeface="Times New Roman" panose="02020603050405020304" pitchFamily="18" charset="0"/>
              </a:rPr>
              <a:t>I</a:t>
            </a:r>
            <a:r>
              <a:rPr lang="en-US" sz="4000" dirty="0">
                <a:solidFill>
                  <a:schemeClr val="bg1"/>
                </a:solidFill>
                <a:latin typeface="Times New Roman" panose="02020603050405020304" pitchFamily="18" charset="0"/>
                <a:cs typeface="Times New Roman" panose="02020603050405020304" pitchFamily="18" charset="0"/>
              </a:rPr>
              <a:t>srael</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is</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ompanions</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ake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nother</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tick</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rite</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pon</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t</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J</a:t>
            </a:r>
            <a:r>
              <a:rPr lang="en-US" sz="4000" dirty="0">
                <a:solidFill>
                  <a:schemeClr val="bg1"/>
                </a:solidFill>
                <a:latin typeface="Times New Roman" panose="02020603050405020304" pitchFamily="18" charset="0"/>
                <a:cs typeface="Times New Roman" panose="02020603050405020304" pitchFamily="18" charset="0"/>
              </a:rPr>
              <a:t>oseph</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tick</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phraim</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ll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ouse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srael</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is</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ompanions</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17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j</a:t>
            </a:r>
            <a:r>
              <a:rPr lang="en-US" sz="4000" dirty="0">
                <a:solidFill>
                  <a:schemeClr val="bg1"/>
                </a:solidFill>
                <a:latin typeface="Times New Roman" panose="02020603050405020304" pitchFamily="18" charset="0"/>
                <a:cs typeface="Times New Roman" panose="02020603050405020304" pitchFamily="18" charset="0"/>
              </a:rPr>
              <a:t>oin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hem</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ne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nother</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nto</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ne</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tick</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hey</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hall</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ecome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ne</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hine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and</a:t>
            </a:r>
            <a:r>
              <a:rPr lang="en-US" sz="4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908048122"/>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Ezekiel 37:15-17</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2972156697"/>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Amos 3:7</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latin typeface="Times New Roman" panose="02020603050405020304" pitchFamily="18" charset="0"/>
                <a:cs typeface="Times New Roman" panose="02020603050405020304" pitchFamily="18" charset="0"/>
              </a:rPr>
              <a:t>  Surely </a:t>
            </a:r>
            <a:r>
              <a:rPr lang="en-US" sz="5400" dirty="0">
                <a:latin typeface="Times New Roman" panose="02020603050405020304" pitchFamily="18" charset="0"/>
                <a:cs typeface="Times New Roman" panose="02020603050405020304" pitchFamily="18" charset="0"/>
              </a:rPr>
              <a:t>the Lord God will do nothing, but he </a:t>
            </a:r>
            <a:r>
              <a:rPr lang="en-US" sz="5400" dirty="0" err="1">
                <a:latin typeface="Times New Roman" panose="02020603050405020304" pitchFamily="18" charset="0"/>
                <a:cs typeface="Times New Roman" panose="02020603050405020304" pitchFamily="18" charset="0"/>
              </a:rPr>
              <a:t>revealeth</a:t>
            </a:r>
            <a:r>
              <a:rPr lang="en-US" sz="5400" dirty="0">
                <a:latin typeface="Times New Roman" panose="02020603050405020304" pitchFamily="18" charset="0"/>
                <a:cs typeface="Times New Roman" panose="02020603050405020304" pitchFamily="18" charset="0"/>
              </a:rPr>
              <a:t> his secret unto his servants the prophets.</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3183177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8092440" cy="1325563"/>
          </a:xfrm>
        </p:spPr>
        <p:txBody>
          <a:bodyPr>
            <a:normAutofit fontScale="90000"/>
          </a:bodyPr>
          <a:lstStyle/>
          <a:p>
            <a:pPr lvl="0"/>
            <a:r>
              <a:rPr lang="en-US" kern="0" dirty="0">
                <a:latin typeface="Times New Roman" panose="02020603050405020304" pitchFamily="18" charset="0"/>
                <a:ea typeface="Georgia"/>
                <a:cs typeface="Times New Roman" panose="02020603050405020304" pitchFamily="18" charset="0"/>
                <a:sym typeface="Georgia"/>
              </a:rPr>
              <a:t>God reveals His secret to His </a:t>
            </a:r>
            <a:r>
              <a:rPr lang="en-US" kern="0" dirty="0" smtClean="0">
                <a:latin typeface="Times New Roman" panose="02020603050405020304" pitchFamily="18" charset="0"/>
                <a:ea typeface="Georgia"/>
                <a:cs typeface="Times New Roman" panose="02020603050405020304" pitchFamily="18" charset="0"/>
                <a:sym typeface="Georgia"/>
              </a:rPr>
              <a:t>prophets</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Amos 3:7</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As </a:t>
            </a:r>
            <a:r>
              <a:rPr lang="en-US" sz="2600" kern="0" dirty="0">
                <a:latin typeface="Times New Roman" panose="02020603050405020304" pitchFamily="18" charset="0"/>
                <a:ea typeface="Georgia"/>
                <a:cs typeface="Times New Roman" panose="02020603050405020304" pitchFamily="18" charset="0"/>
                <a:sym typeface="Georgia"/>
              </a:rPr>
              <a:t>the prophet Amos warned of coming judgments of the Lord, he testified that God reveals knowledge to His prophets.</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The </a:t>
            </a:r>
            <a:r>
              <a:rPr lang="en-US" sz="2600" kern="0" dirty="0">
                <a:latin typeface="Times New Roman" panose="02020603050405020304" pitchFamily="18" charset="0"/>
                <a:ea typeface="Georgia"/>
                <a:cs typeface="Times New Roman" panose="02020603050405020304" pitchFamily="18" charset="0"/>
                <a:sym typeface="Georgia"/>
              </a:rPr>
              <a:t>Lord reveals His will through prophets.</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How </a:t>
            </a:r>
            <a:r>
              <a:rPr lang="en-US" sz="2600" kern="0" dirty="0">
                <a:latin typeface="Times New Roman" panose="02020603050405020304" pitchFamily="18" charset="0"/>
                <a:ea typeface="Georgia"/>
                <a:cs typeface="Times New Roman" panose="02020603050405020304" pitchFamily="18" charset="0"/>
                <a:sym typeface="Georgia"/>
              </a:rPr>
              <a:t>have you come to know that God speaks through prophets today? What are the current prophets counseling you to do?</a:t>
            </a:r>
          </a:p>
        </p:txBody>
      </p:sp>
    </p:spTree>
    <p:extLst>
      <p:ext uri="{BB962C8B-B14F-4D97-AF65-F5344CB8AC3E}">
        <p14:creationId xmlns:p14="http://schemas.microsoft.com/office/powerpoint/2010/main" val="3052948739"/>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685800" y="76200"/>
            <a:ext cx="7772400" cy="1143000"/>
          </a:xfrm>
        </p:spPr>
        <p:txBody>
          <a:bodyPr/>
          <a:lstStyle/>
          <a:p>
            <a:r>
              <a:rPr lang="en-US" altLang="en-US" sz="3400" b="1" i="1" dirty="0" smtClean="0"/>
              <a:t>God Reveals His </a:t>
            </a:r>
            <a:r>
              <a:rPr lang="en-US" altLang="en-US" sz="3400" b="1" i="1" u="sng" dirty="0" smtClean="0"/>
              <a:t>Secrets</a:t>
            </a:r>
            <a:r>
              <a:rPr lang="en-US" altLang="en-US" sz="3400" b="1" i="1" dirty="0" smtClean="0"/>
              <a:t> To His </a:t>
            </a:r>
            <a:r>
              <a:rPr lang="en-US" altLang="en-US" sz="3400" b="1" i="1" u="sng" dirty="0" smtClean="0"/>
              <a:t>Prophets</a:t>
            </a:r>
          </a:p>
        </p:txBody>
      </p:sp>
      <p:pic>
        <p:nvPicPr>
          <p:cNvPr id="40978" name="Picture 18" descr="http://www.polyvore.com/cgi/img-thing?.out=jpg&amp;size=l&amp;tid=82250971"/>
          <p:cNvPicPr>
            <a:picLocks noChangeAspect="1" noChangeArrowheads="1"/>
          </p:cNvPicPr>
          <p:nvPr/>
        </p:nvPicPr>
        <p:blipFill rotWithShape="1">
          <a:blip r:embed="rId4">
            <a:extLst>
              <a:ext uri="{28A0092B-C50C-407E-A947-70E740481C1C}">
                <a14:useLocalDpi xmlns:a14="http://schemas.microsoft.com/office/drawing/2010/main" val="0"/>
              </a:ext>
            </a:extLst>
          </a:blip>
          <a:srcRect b="3846"/>
          <a:stretch/>
        </p:blipFill>
        <p:spPr bwMode="auto">
          <a:xfrm flipH="1">
            <a:off x="152400" y="4038599"/>
            <a:ext cx="2793493" cy="2686051"/>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p:cNvGrpSpPr/>
          <p:nvPr/>
        </p:nvGrpSpPr>
        <p:grpSpPr>
          <a:xfrm>
            <a:off x="457200" y="990600"/>
            <a:ext cx="8153400" cy="3200400"/>
            <a:chOff x="457200" y="990600"/>
            <a:chExt cx="8153400" cy="3200400"/>
          </a:xfrm>
        </p:grpSpPr>
        <p:pic>
          <p:nvPicPr>
            <p:cNvPr id="40964"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1400" y="990600"/>
              <a:ext cx="1974850"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pic>
        <p:pic>
          <p:nvPicPr>
            <p:cNvPr id="40967" name="Picture 12" descr="http://www.ldschurchnews.com/media/photos/2008/26580-m.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0" y="1066800"/>
              <a:ext cx="1951038"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8" name="Picture 14" descr="http://www.ldschurchnews.com/media/photos/2008/26586-m.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38800" y="1066800"/>
              <a:ext cx="1951038"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0963" name="Object 3">
              <a:hlinkClick r:id="" action="ppaction://ole?verb=0"/>
            </p:cNvPr>
            <p:cNvGraphicFramePr>
              <a:graphicFrameLocks/>
            </p:cNvGraphicFramePr>
            <p:nvPr>
              <p:extLst/>
            </p:nvPr>
          </p:nvGraphicFramePr>
          <p:xfrm>
            <a:off x="457200" y="3200400"/>
            <a:ext cx="8153400" cy="990600"/>
          </p:xfrm>
          <a:graphic>
            <a:graphicData uri="http://schemas.openxmlformats.org/presentationml/2006/ole">
              <mc:AlternateContent xmlns:mc="http://schemas.openxmlformats.org/markup-compatibility/2006">
                <mc:Choice xmlns:v="urn:schemas-microsoft-com:vml" Requires="v">
                  <p:oleObj spid="_x0000_s1082" name="Clip" r:id="rId8" imgW="5761038" imgH="3224213" progId="MS_ClipArt_Gallery.2">
                    <p:embed/>
                  </p:oleObj>
                </mc:Choice>
                <mc:Fallback>
                  <p:oleObj name="Clip" r:id="rId8" imgW="5761038" imgH="3224213" progId="MS_ClipArt_Gallery.2">
                    <p:embed/>
                    <p:pic>
                      <p:nvPicPr>
                        <p:cNvPr id="0" name=""/>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7200" y="3200400"/>
                          <a:ext cx="8153400" cy="99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40966" name="AutoShape 8"/>
          <p:cNvSpPr>
            <a:spLocks noChangeArrowheads="1"/>
          </p:cNvSpPr>
          <p:nvPr/>
        </p:nvSpPr>
        <p:spPr bwMode="auto">
          <a:xfrm>
            <a:off x="3124200" y="3514725"/>
            <a:ext cx="5334000" cy="3114675"/>
          </a:xfrm>
          <a:prstGeom prst="roundRect">
            <a:avLst>
              <a:gd name="adj" fmla="val 16667"/>
            </a:avLst>
          </a:prstGeom>
          <a:solidFill>
            <a:srgbClr val="FFFFCC"/>
          </a:solidFill>
          <a:ln w="12700" cap="rnd">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smtClean="0"/>
              <a:t>Whispered </a:t>
            </a:r>
            <a:r>
              <a:rPr lang="en-US" altLang="en-US" sz="2800" b="1" dirty="0"/>
              <a:t>S</a:t>
            </a:r>
            <a:r>
              <a:rPr lang="en-US" altLang="en-US" sz="2800" b="1" dirty="0" smtClean="0"/>
              <a:t>ecrets</a:t>
            </a:r>
            <a:r>
              <a:rPr lang="en-US" altLang="en-US" sz="2800" dirty="0" smtClean="0"/>
              <a:t> can make the </a:t>
            </a:r>
          </a:p>
          <a:p>
            <a:pPr algn="ctr">
              <a:spcBef>
                <a:spcPct val="0"/>
              </a:spcBef>
              <a:buFontTx/>
              <a:buNone/>
            </a:pPr>
            <a:r>
              <a:rPr lang="en-US" altLang="en-US" sz="2800" dirty="0" smtClean="0"/>
              <a:t>noise A-Mouse (</a:t>
            </a:r>
            <a:r>
              <a:rPr lang="en-US" altLang="en-US" b="1" u="sng" dirty="0" smtClean="0"/>
              <a:t>Amos</a:t>
            </a:r>
            <a:r>
              <a:rPr lang="en-US" altLang="en-US" sz="2800" dirty="0" smtClean="0"/>
              <a:t>) makes. </a:t>
            </a:r>
          </a:p>
          <a:p>
            <a:pPr algn="ctr">
              <a:spcBef>
                <a:spcPct val="0"/>
              </a:spcBef>
              <a:buFontTx/>
              <a:buNone/>
            </a:pPr>
            <a:r>
              <a:rPr lang="en-US" altLang="en-US" sz="2800" dirty="0" smtClean="0"/>
              <a:t>This mouse knows </a:t>
            </a:r>
            <a:r>
              <a:rPr lang="en-US" altLang="en-US" sz="2800" b="1" dirty="0" smtClean="0"/>
              <a:t>God </a:t>
            </a:r>
            <a:r>
              <a:rPr lang="en-US" altLang="en-US" sz="2800" b="1" dirty="0"/>
              <a:t>reveals </a:t>
            </a:r>
          </a:p>
          <a:p>
            <a:pPr algn="ctr">
              <a:spcBef>
                <a:spcPct val="0"/>
              </a:spcBef>
              <a:buFontTx/>
              <a:buNone/>
            </a:pPr>
            <a:r>
              <a:rPr lang="en-US" altLang="en-US" sz="2800" b="1" dirty="0"/>
              <a:t>H</a:t>
            </a:r>
            <a:r>
              <a:rPr lang="en-US" altLang="en-US" sz="2800" b="1" dirty="0" smtClean="0"/>
              <a:t>is </a:t>
            </a:r>
            <a:r>
              <a:rPr lang="en-US" altLang="en-US" sz="2800" b="1" dirty="0"/>
              <a:t>secrets to</a:t>
            </a:r>
            <a:r>
              <a:rPr lang="en-US" altLang="en-US" sz="2800" dirty="0"/>
              <a:t> the </a:t>
            </a:r>
            <a:r>
              <a:rPr lang="en-US" altLang="en-US" b="1" u="sng" dirty="0"/>
              <a:t>3</a:t>
            </a:r>
            <a:r>
              <a:rPr lang="en-US" altLang="en-US" sz="2800" dirty="0"/>
              <a:t> </a:t>
            </a:r>
            <a:r>
              <a:rPr lang="en-US" altLang="en-US" sz="2800" b="1" dirty="0"/>
              <a:t>prophets</a:t>
            </a:r>
            <a:r>
              <a:rPr lang="en-US" altLang="en-US" sz="2800" dirty="0"/>
              <a:t> </a:t>
            </a:r>
          </a:p>
          <a:p>
            <a:pPr algn="ctr">
              <a:spcBef>
                <a:spcPct val="0"/>
              </a:spcBef>
              <a:buFontTx/>
              <a:buNone/>
            </a:pPr>
            <a:r>
              <a:rPr lang="en-US" altLang="en-US" sz="2800" dirty="0"/>
              <a:t>in the First Presidency to help</a:t>
            </a:r>
          </a:p>
          <a:p>
            <a:pPr algn="ctr">
              <a:spcBef>
                <a:spcPct val="0"/>
              </a:spcBef>
              <a:buFontTx/>
              <a:buNone/>
            </a:pPr>
            <a:r>
              <a:rPr lang="en-US" altLang="en-US" sz="2800" dirty="0"/>
              <a:t>us get to Heaven </a:t>
            </a:r>
            <a:r>
              <a:rPr lang="en-US" altLang="en-US" sz="2800" dirty="0" smtClean="0"/>
              <a:t>(</a:t>
            </a:r>
            <a:r>
              <a:rPr lang="en-US" altLang="en-US" b="1" u="sng" dirty="0" smtClean="0"/>
              <a:t>7</a:t>
            </a:r>
            <a:r>
              <a:rPr lang="en-US" altLang="en-US" sz="2800" dirty="0" smtClean="0"/>
              <a:t>).”</a:t>
            </a:r>
            <a:endParaRPr lang="en-US" altLang="en-US" sz="2800" dirty="0"/>
          </a:p>
        </p:txBody>
      </p:sp>
    </p:spTree>
    <p:extLst>
      <p:ext uri="{BB962C8B-B14F-4D97-AF65-F5344CB8AC3E}">
        <p14:creationId xmlns:p14="http://schemas.microsoft.com/office/powerpoint/2010/main" val="1990206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096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6"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685800" y="76200"/>
            <a:ext cx="7772400" cy="1143000"/>
          </a:xfrm>
        </p:spPr>
        <p:txBody>
          <a:bodyPr/>
          <a:lstStyle/>
          <a:p>
            <a:r>
              <a:rPr lang="en-US" altLang="en-US" sz="3400" b="1" i="1" dirty="0" smtClean="0"/>
              <a:t>God Reveals His </a:t>
            </a:r>
            <a:r>
              <a:rPr lang="en-US" altLang="en-US" sz="3400" b="1" i="1" u="sng" dirty="0" smtClean="0"/>
              <a:t>Secrets</a:t>
            </a:r>
            <a:r>
              <a:rPr lang="en-US" altLang="en-US" sz="3400" b="1" i="1" dirty="0" smtClean="0"/>
              <a:t> To His </a:t>
            </a:r>
            <a:r>
              <a:rPr lang="en-US" altLang="en-US" sz="3400" b="1" i="1" u="sng" dirty="0" smtClean="0"/>
              <a:t>Prophets</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2919342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Amos 3:7</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latin typeface="Times New Roman" panose="02020603050405020304" pitchFamily="18" charset="0"/>
                <a:cs typeface="Times New Roman" panose="02020603050405020304" pitchFamily="18" charset="0"/>
              </a:rPr>
              <a:t>  Surely </a:t>
            </a:r>
            <a:r>
              <a:rPr lang="en-US" sz="5400" dirty="0">
                <a:latin typeface="Times New Roman" panose="02020603050405020304" pitchFamily="18" charset="0"/>
                <a:cs typeface="Times New Roman" panose="02020603050405020304" pitchFamily="18" charset="0"/>
              </a:rPr>
              <a:t>the Lord God will do nothing, but he </a:t>
            </a:r>
            <a:r>
              <a:rPr lang="en-US" sz="5400" dirty="0" err="1">
                <a:latin typeface="Times New Roman" panose="02020603050405020304" pitchFamily="18" charset="0"/>
                <a:cs typeface="Times New Roman" panose="02020603050405020304" pitchFamily="18" charset="0"/>
              </a:rPr>
              <a:t>revealeth</a:t>
            </a:r>
            <a:r>
              <a:rPr lang="en-US" sz="5400" dirty="0">
                <a:latin typeface="Times New Roman" panose="02020603050405020304" pitchFamily="18" charset="0"/>
                <a:cs typeface="Times New Roman" panose="02020603050405020304" pitchFamily="18" charset="0"/>
              </a:rPr>
              <a:t> his secret unto his servants the prophets.</a:t>
            </a:r>
          </a:p>
        </p:txBody>
      </p:sp>
    </p:spTree>
    <p:extLst>
      <p:ext uri="{BB962C8B-B14F-4D97-AF65-F5344CB8AC3E}">
        <p14:creationId xmlns:p14="http://schemas.microsoft.com/office/powerpoint/2010/main" val="103833899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7:18</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ea typeface="Times New Roman" panose="02020603050405020304" pitchFamily="18" charset="0"/>
              </a:rPr>
              <a:t>A</a:t>
            </a:r>
            <a:r>
              <a:rPr lang="en-US" sz="5400" dirty="0">
                <a:solidFill>
                  <a:schemeClr val="bg1"/>
                </a:solidFill>
                <a:latin typeface="Times New Roman" panose="02020603050405020304" pitchFamily="18" charset="0"/>
                <a:ea typeface="Times New Roman" panose="02020603050405020304" pitchFamily="18" charset="0"/>
              </a:rPr>
              <a:t>nd</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he</a:t>
            </a:r>
            <a:r>
              <a:rPr lang="en-US" sz="5400" dirty="0">
                <a:latin typeface="Times New Roman" panose="02020603050405020304" pitchFamily="18" charset="0"/>
                <a:ea typeface="Times New Roman" panose="02020603050405020304" pitchFamily="18" charset="0"/>
              </a:rPr>
              <a:t> L</a:t>
            </a:r>
            <a:r>
              <a:rPr lang="en-US" sz="5400" dirty="0">
                <a:solidFill>
                  <a:schemeClr val="bg1"/>
                </a:solidFill>
                <a:latin typeface="Times New Roman" panose="02020603050405020304" pitchFamily="18" charset="0"/>
                <a:ea typeface="Times New Roman" panose="02020603050405020304" pitchFamily="18" charset="0"/>
              </a:rPr>
              <a:t>ord</a:t>
            </a:r>
            <a:r>
              <a:rPr lang="en-US" sz="5400" dirty="0">
                <a:latin typeface="Times New Roman" panose="02020603050405020304" pitchFamily="18" charset="0"/>
                <a:ea typeface="Times New Roman" panose="02020603050405020304" pitchFamily="18" charset="0"/>
              </a:rPr>
              <a:t> c</a:t>
            </a:r>
            <a:r>
              <a:rPr lang="en-US" sz="5400" dirty="0">
                <a:solidFill>
                  <a:schemeClr val="bg1"/>
                </a:solidFill>
                <a:latin typeface="Times New Roman" panose="02020603050405020304" pitchFamily="18" charset="0"/>
                <a:ea typeface="Times New Roman" panose="02020603050405020304" pitchFamily="18" charset="0"/>
              </a:rPr>
              <a:t>alled</a:t>
            </a:r>
            <a:r>
              <a:rPr lang="en-US" sz="5400" dirty="0">
                <a:latin typeface="Times New Roman" panose="02020603050405020304" pitchFamily="18" charset="0"/>
                <a:ea typeface="Times New Roman" panose="02020603050405020304" pitchFamily="18" charset="0"/>
              </a:rPr>
              <a:t> h</a:t>
            </a:r>
            <a:r>
              <a:rPr lang="en-US" sz="5400" dirty="0">
                <a:solidFill>
                  <a:schemeClr val="bg1"/>
                </a:solidFill>
                <a:latin typeface="Times New Roman" panose="02020603050405020304" pitchFamily="18" charset="0"/>
                <a:ea typeface="Times New Roman" panose="02020603050405020304" pitchFamily="18" charset="0"/>
              </a:rPr>
              <a:t>is</a:t>
            </a:r>
            <a:r>
              <a:rPr lang="en-US" sz="5400" dirty="0">
                <a:latin typeface="Times New Roman" panose="02020603050405020304" pitchFamily="18" charset="0"/>
                <a:ea typeface="Times New Roman" panose="02020603050405020304" pitchFamily="18" charset="0"/>
              </a:rPr>
              <a:t> p</a:t>
            </a:r>
            <a:r>
              <a:rPr lang="en-US" sz="5400" dirty="0">
                <a:solidFill>
                  <a:schemeClr val="bg1"/>
                </a:solidFill>
                <a:latin typeface="Times New Roman" panose="02020603050405020304" pitchFamily="18" charset="0"/>
                <a:ea typeface="Times New Roman" panose="02020603050405020304" pitchFamily="18" charset="0"/>
              </a:rPr>
              <a:t>eople </a:t>
            </a:r>
            <a:r>
              <a:rPr lang="en-US" sz="5400" dirty="0">
                <a:latin typeface="Times New Roman" panose="02020603050405020304" pitchFamily="18" charset="0"/>
                <a:ea typeface="Times New Roman" panose="02020603050405020304" pitchFamily="18" charset="0"/>
              </a:rPr>
              <a:t>Z</a:t>
            </a:r>
            <a:r>
              <a:rPr lang="en-US" sz="5400" dirty="0">
                <a:solidFill>
                  <a:schemeClr val="bg1"/>
                </a:solidFill>
                <a:latin typeface="Times New Roman" panose="02020603050405020304" pitchFamily="18" charset="0"/>
                <a:ea typeface="Times New Roman" panose="02020603050405020304" pitchFamily="18" charset="0"/>
              </a:rPr>
              <a:t>ION</a:t>
            </a:r>
            <a:r>
              <a:rPr lang="en-US" sz="5400" dirty="0">
                <a:latin typeface="Times New Roman" panose="02020603050405020304" pitchFamily="18" charset="0"/>
                <a:ea typeface="Times New Roman" panose="02020603050405020304" pitchFamily="18" charset="0"/>
              </a:rPr>
              <a:t>, b</a:t>
            </a:r>
            <a:r>
              <a:rPr lang="en-US" sz="5400" dirty="0">
                <a:solidFill>
                  <a:schemeClr val="bg1"/>
                </a:solidFill>
                <a:latin typeface="Times New Roman" panose="02020603050405020304" pitchFamily="18" charset="0"/>
                <a:ea typeface="Times New Roman" panose="02020603050405020304" pitchFamily="18" charset="0"/>
              </a:rPr>
              <a:t>ecause</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hey</a:t>
            </a:r>
            <a:r>
              <a:rPr lang="en-US" sz="5400" dirty="0">
                <a:latin typeface="Times New Roman" panose="02020603050405020304" pitchFamily="18" charset="0"/>
                <a:ea typeface="Times New Roman" panose="02020603050405020304" pitchFamily="18" charset="0"/>
              </a:rPr>
              <a:t> w</a:t>
            </a:r>
            <a:r>
              <a:rPr lang="en-US" sz="5400" dirty="0">
                <a:solidFill>
                  <a:schemeClr val="bg1"/>
                </a:solidFill>
                <a:latin typeface="Times New Roman" panose="02020603050405020304" pitchFamily="18" charset="0"/>
                <a:ea typeface="Times New Roman" panose="02020603050405020304" pitchFamily="18" charset="0"/>
              </a:rPr>
              <a:t>ere</a:t>
            </a:r>
            <a:r>
              <a:rPr lang="en-US" sz="5400" dirty="0">
                <a:latin typeface="Times New Roman" panose="02020603050405020304" pitchFamily="18" charset="0"/>
                <a:ea typeface="Times New Roman" panose="02020603050405020304" pitchFamily="18" charset="0"/>
              </a:rPr>
              <a:t> o</a:t>
            </a:r>
            <a:r>
              <a:rPr lang="en-US" sz="5400" dirty="0">
                <a:solidFill>
                  <a:schemeClr val="bg1"/>
                </a:solidFill>
                <a:latin typeface="Times New Roman" panose="02020603050405020304" pitchFamily="18" charset="0"/>
                <a:ea typeface="Times New Roman" panose="02020603050405020304" pitchFamily="18" charset="0"/>
              </a:rPr>
              <a:t>f </a:t>
            </a:r>
            <a:r>
              <a:rPr lang="en-US" sz="5400" dirty="0">
                <a:latin typeface="Times New Roman" panose="02020603050405020304" pitchFamily="18" charset="0"/>
                <a:ea typeface="Times New Roman" panose="02020603050405020304" pitchFamily="18" charset="0"/>
              </a:rPr>
              <a:t>o</a:t>
            </a:r>
            <a:r>
              <a:rPr lang="en-US" sz="5400" dirty="0">
                <a:solidFill>
                  <a:schemeClr val="bg1"/>
                </a:solidFill>
                <a:latin typeface="Times New Roman" panose="02020603050405020304" pitchFamily="18" charset="0"/>
                <a:ea typeface="Times New Roman" panose="02020603050405020304" pitchFamily="18" charset="0"/>
              </a:rPr>
              <a:t>ne</a:t>
            </a:r>
            <a:r>
              <a:rPr lang="en-US" sz="5400" dirty="0">
                <a:latin typeface="Times New Roman" panose="02020603050405020304" pitchFamily="18" charset="0"/>
                <a:ea typeface="Times New Roman" panose="02020603050405020304" pitchFamily="18" charset="0"/>
              </a:rPr>
              <a:t> h</a:t>
            </a:r>
            <a:r>
              <a:rPr lang="en-US" sz="5400" dirty="0">
                <a:solidFill>
                  <a:schemeClr val="bg1"/>
                </a:solidFill>
                <a:latin typeface="Times New Roman" panose="02020603050405020304" pitchFamily="18" charset="0"/>
                <a:ea typeface="Times New Roman" panose="02020603050405020304" pitchFamily="18" charset="0"/>
              </a:rPr>
              <a:t>eart</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nd</a:t>
            </a:r>
            <a:r>
              <a:rPr lang="en-US" sz="5400" dirty="0">
                <a:latin typeface="Times New Roman" panose="02020603050405020304" pitchFamily="18" charset="0"/>
                <a:ea typeface="Times New Roman" panose="02020603050405020304" pitchFamily="18" charset="0"/>
              </a:rPr>
              <a:t> o</a:t>
            </a:r>
            <a:r>
              <a:rPr lang="en-US" sz="5400" dirty="0">
                <a:solidFill>
                  <a:schemeClr val="bg1"/>
                </a:solidFill>
                <a:latin typeface="Times New Roman" panose="02020603050405020304" pitchFamily="18" charset="0"/>
                <a:ea typeface="Times New Roman" panose="02020603050405020304" pitchFamily="18" charset="0"/>
              </a:rPr>
              <a:t>ne</a:t>
            </a:r>
            <a:r>
              <a:rPr lang="en-US" sz="5400" dirty="0">
                <a:latin typeface="Times New Roman" panose="02020603050405020304" pitchFamily="18" charset="0"/>
                <a:ea typeface="Times New Roman" panose="02020603050405020304" pitchFamily="18" charset="0"/>
              </a:rPr>
              <a:t> m</a:t>
            </a:r>
            <a:r>
              <a:rPr lang="en-US" sz="5400" dirty="0">
                <a:solidFill>
                  <a:schemeClr val="bg1"/>
                </a:solidFill>
                <a:latin typeface="Times New Roman" panose="02020603050405020304" pitchFamily="18" charset="0"/>
                <a:ea typeface="Times New Roman" panose="02020603050405020304" pitchFamily="18" charset="0"/>
              </a:rPr>
              <a:t>ind</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nd</a:t>
            </a:r>
            <a:r>
              <a:rPr lang="en-US" sz="5400" dirty="0">
                <a:latin typeface="Times New Roman" panose="02020603050405020304" pitchFamily="18" charset="0"/>
                <a:ea typeface="Times New Roman" panose="02020603050405020304" pitchFamily="18" charset="0"/>
              </a:rPr>
              <a:t> d</a:t>
            </a:r>
            <a:r>
              <a:rPr lang="en-US" sz="5400" dirty="0">
                <a:solidFill>
                  <a:schemeClr val="bg1"/>
                </a:solidFill>
                <a:latin typeface="Times New Roman" panose="02020603050405020304" pitchFamily="18" charset="0"/>
                <a:ea typeface="Times New Roman" panose="02020603050405020304" pitchFamily="18" charset="0"/>
              </a:rPr>
              <a:t>welt </a:t>
            </a:r>
            <a:r>
              <a:rPr lang="en-US" sz="5400" dirty="0">
                <a:latin typeface="Times New Roman" panose="02020603050405020304" pitchFamily="18" charset="0"/>
                <a:ea typeface="Times New Roman" panose="02020603050405020304" pitchFamily="18" charset="0"/>
              </a:rPr>
              <a:t>i</a:t>
            </a:r>
            <a:r>
              <a:rPr lang="en-US" sz="5400" dirty="0">
                <a:solidFill>
                  <a:schemeClr val="bg1"/>
                </a:solidFill>
                <a:latin typeface="Times New Roman" panose="02020603050405020304" pitchFamily="18" charset="0"/>
                <a:ea typeface="Times New Roman" panose="02020603050405020304" pitchFamily="18" charset="0"/>
              </a:rPr>
              <a:t>n</a:t>
            </a:r>
            <a:r>
              <a:rPr lang="en-US" sz="5400" dirty="0">
                <a:latin typeface="Times New Roman" panose="02020603050405020304" pitchFamily="18" charset="0"/>
                <a:ea typeface="Times New Roman" panose="02020603050405020304" pitchFamily="18" charset="0"/>
              </a:rPr>
              <a:t> r</a:t>
            </a:r>
            <a:r>
              <a:rPr lang="en-US" sz="5400" dirty="0">
                <a:solidFill>
                  <a:schemeClr val="bg1"/>
                </a:solidFill>
                <a:latin typeface="Times New Roman" panose="02020603050405020304" pitchFamily="18" charset="0"/>
                <a:ea typeface="Times New Roman" panose="02020603050405020304" pitchFamily="18" charset="0"/>
              </a:rPr>
              <a:t>ighteousness</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nd</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here</a:t>
            </a:r>
            <a:r>
              <a:rPr lang="en-US" sz="5400" dirty="0">
                <a:latin typeface="Times New Roman" panose="02020603050405020304" pitchFamily="18" charset="0"/>
                <a:ea typeface="Times New Roman" panose="02020603050405020304" pitchFamily="18" charset="0"/>
              </a:rPr>
              <a:t> w</a:t>
            </a:r>
            <a:r>
              <a:rPr lang="en-US" sz="5400" dirty="0">
                <a:solidFill>
                  <a:schemeClr val="bg1"/>
                </a:solidFill>
                <a:latin typeface="Times New Roman" panose="02020603050405020304" pitchFamily="18" charset="0"/>
                <a:ea typeface="Times New Roman" panose="02020603050405020304" pitchFamily="18" charset="0"/>
              </a:rPr>
              <a:t>as</a:t>
            </a:r>
            <a:r>
              <a:rPr lang="en-US" sz="5400" dirty="0">
                <a:latin typeface="Times New Roman" panose="02020603050405020304" pitchFamily="18" charset="0"/>
                <a:ea typeface="Times New Roman" panose="02020603050405020304" pitchFamily="18" charset="0"/>
              </a:rPr>
              <a:t> n</a:t>
            </a:r>
            <a:r>
              <a:rPr lang="en-US" sz="5400" dirty="0">
                <a:solidFill>
                  <a:schemeClr val="bg1"/>
                </a:solidFill>
                <a:latin typeface="Times New Roman" panose="02020603050405020304" pitchFamily="18" charset="0"/>
                <a:ea typeface="Times New Roman" panose="02020603050405020304" pitchFamily="18" charset="0"/>
              </a:rPr>
              <a:t>o</a:t>
            </a:r>
            <a:r>
              <a:rPr lang="en-US" sz="5400" dirty="0">
                <a:latin typeface="Times New Roman" panose="02020603050405020304" pitchFamily="18" charset="0"/>
                <a:ea typeface="Times New Roman" panose="02020603050405020304" pitchFamily="18" charset="0"/>
              </a:rPr>
              <a:t> p</a:t>
            </a:r>
            <a:r>
              <a:rPr lang="en-US" sz="5400" dirty="0">
                <a:solidFill>
                  <a:schemeClr val="bg1"/>
                </a:solidFill>
                <a:latin typeface="Times New Roman" panose="02020603050405020304" pitchFamily="18" charset="0"/>
                <a:ea typeface="Times New Roman" panose="02020603050405020304" pitchFamily="18" charset="0"/>
              </a:rPr>
              <a:t>oor</a:t>
            </a:r>
            <a:r>
              <a:rPr lang="en-US" sz="5400" dirty="0">
                <a:latin typeface="Times New Roman" panose="02020603050405020304" pitchFamily="18" charset="0"/>
                <a:ea typeface="Times New Roman" panose="02020603050405020304" pitchFamily="18" charset="0"/>
              </a:rPr>
              <a:t> a</a:t>
            </a:r>
            <a:r>
              <a:rPr lang="en-US" sz="5400" dirty="0">
                <a:solidFill>
                  <a:schemeClr val="bg1"/>
                </a:solidFill>
                <a:latin typeface="Times New Roman" panose="02020603050405020304" pitchFamily="18" charset="0"/>
                <a:ea typeface="Times New Roman" panose="02020603050405020304" pitchFamily="18" charset="0"/>
              </a:rPr>
              <a:t>mong</a:t>
            </a:r>
            <a:r>
              <a:rPr lang="en-US" sz="5400" dirty="0">
                <a:latin typeface="Times New Roman" panose="02020603050405020304" pitchFamily="18" charset="0"/>
                <a:ea typeface="Times New Roman" panose="02020603050405020304" pitchFamily="18" charset="0"/>
              </a:rPr>
              <a:t> t</a:t>
            </a:r>
            <a:r>
              <a:rPr lang="en-US" sz="5400" dirty="0">
                <a:solidFill>
                  <a:schemeClr val="bg1"/>
                </a:solidFill>
                <a:latin typeface="Times New Roman" panose="02020603050405020304" pitchFamily="18" charset="0"/>
                <a:ea typeface="Times New Roman" panose="02020603050405020304" pitchFamily="18" charset="0"/>
              </a:rPr>
              <a:t>hem</a:t>
            </a:r>
            <a:r>
              <a:rPr lang="en-US" sz="5400" dirty="0">
                <a:latin typeface="Times New Roman" panose="02020603050405020304" pitchFamily="18" charset="0"/>
                <a:ea typeface="Times New Roman" panose="02020603050405020304" pitchFamily="18" charset="0"/>
              </a:rPr>
              <a:t>.</a:t>
            </a:r>
            <a:endParaRPr lang="en-US" sz="5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29622503"/>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Amos 3:7</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Surely</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the Lord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5400" dirty="0">
                <a:uFill>
                  <a:solidFill>
                    <a:schemeClr val="tx1"/>
                  </a:solidFill>
                </a:uFill>
                <a:latin typeface="Times New Roman" panose="02020603050405020304" pitchFamily="18" charset="0"/>
                <a:cs typeface="Times New Roman" panose="02020603050405020304" pitchFamily="18" charset="0"/>
              </a:rPr>
              <a:t> will do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nothing</a:t>
            </a:r>
            <a:r>
              <a:rPr lang="en-US" sz="5400" dirty="0">
                <a:uFill>
                  <a:solidFill>
                    <a:schemeClr val="tx1"/>
                  </a:solidFill>
                </a:uFill>
                <a:latin typeface="Times New Roman" panose="02020603050405020304" pitchFamily="18" charset="0"/>
                <a:cs typeface="Times New Roman" panose="02020603050405020304" pitchFamily="18" charset="0"/>
              </a:rPr>
              <a:t>, but he </a:t>
            </a:r>
            <a:r>
              <a:rPr lang="en-US" sz="54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revealeth</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his secret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5400" dirty="0">
                <a:uFill>
                  <a:solidFill>
                    <a:schemeClr val="tx1"/>
                  </a:solidFill>
                </a:uFill>
                <a:latin typeface="Times New Roman" panose="02020603050405020304" pitchFamily="18" charset="0"/>
                <a:cs typeface="Times New Roman" panose="02020603050405020304" pitchFamily="18" charset="0"/>
              </a:rPr>
              <a:t> his servants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prophets.</a:t>
            </a:r>
          </a:p>
        </p:txBody>
      </p:sp>
    </p:spTree>
    <p:extLst>
      <p:ext uri="{BB962C8B-B14F-4D97-AF65-F5344CB8AC3E}">
        <p14:creationId xmlns:p14="http://schemas.microsoft.com/office/powerpoint/2010/main" val="3769553133"/>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Amos 3:7</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Surely</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the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5400" dirty="0">
                <a:uFill>
                  <a:solidFill>
                    <a:schemeClr val="tx1"/>
                  </a:solidFill>
                </a:uFill>
                <a:latin typeface="Times New Roman" panose="02020603050405020304" pitchFamily="18" charset="0"/>
                <a:cs typeface="Times New Roman" panose="02020603050405020304" pitchFamily="18" charset="0"/>
              </a:rPr>
              <a:t> will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do</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nothing</a:t>
            </a:r>
            <a:r>
              <a:rPr lang="en-US" sz="5400" dirty="0">
                <a:uFill>
                  <a:solidFill>
                    <a:schemeClr val="tx1"/>
                  </a:solidFill>
                </a:uFill>
                <a:latin typeface="Times New Roman" panose="02020603050405020304" pitchFamily="18" charset="0"/>
                <a:cs typeface="Times New Roman" panose="02020603050405020304" pitchFamily="18" charset="0"/>
              </a:rPr>
              <a:t>, but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revealeth</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his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secret</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5400" dirty="0">
                <a:uFill>
                  <a:solidFill>
                    <a:schemeClr val="tx1"/>
                  </a:solidFill>
                </a:uFill>
                <a:latin typeface="Times New Roman" panose="02020603050405020304" pitchFamily="18" charset="0"/>
                <a:cs typeface="Times New Roman" panose="02020603050405020304" pitchFamily="18" charset="0"/>
              </a:rPr>
              <a:t> his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servants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prophets</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13250202"/>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Amos 3:7</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Surely</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do</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nothing</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revealeth</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secret</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servants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5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prophets</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3061143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Amos 3:7</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latin typeface="Times New Roman" panose="02020603050405020304" pitchFamily="18" charset="0"/>
                <a:cs typeface="Times New Roman" panose="02020603050405020304" pitchFamily="18" charset="0"/>
              </a:rPr>
              <a:t>  S</a:t>
            </a:r>
            <a:r>
              <a:rPr lang="en-US" sz="5400" dirty="0" smtClean="0">
                <a:solidFill>
                  <a:schemeClr val="bg1"/>
                </a:solidFill>
                <a:latin typeface="Times New Roman" panose="02020603050405020304" pitchFamily="18" charset="0"/>
                <a:cs typeface="Times New Roman" panose="02020603050405020304" pitchFamily="18" charset="0"/>
              </a:rPr>
              <a:t>urely </a:t>
            </a:r>
            <a:r>
              <a:rPr lang="en-US" sz="5400" dirty="0">
                <a:latin typeface="Times New Roman" panose="02020603050405020304" pitchFamily="18" charset="0"/>
                <a:cs typeface="Times New Roman" panose="02020603050405020304" pitchFamily="18" charset="0"/>
              </a:rPr>
              <a:t>t</a:t>
            </a:r>
            <a:r>
              <a:rPr lang="en-US" sz="5400" dirty="0">
                <a:solidFill>
                  <a:schemeClr val="bg1"/>
                </a:solidFill>
                <a:latin typeface="Times New Roman" panose="02020603050405020304" pitchFamily="18" charset="0"/>
                <a:cs typeface="Times New Roman" panose="02020603050405020304" pitchFamily="18" charset="0"/>
              </a:rPr>
              <a:t>he</a:t>
            </a:r>
            <a:r>
              <a:rPr lang="en-US" sz="5400" dirty="0">
                <a:latin typeface="Times New Roman" panose="02020603050405020304" pitchFamily="18" charset="0"/>
                <a:cs typeface="Times New Roman" panose="02020603050405020304" pitchFamily="18" charset="0"/>
              </a:rPr>
              <a:t> L</a:t>
            </a:r>
            <a:r>
              <a:rPr lang="en-US" sz="5400" dirty="0">
                <a:solidFill>
                  <a:schemeClr val="bg1"/>
                </a:solidFill>
                <a:latin typeface="Times New Roman" panose="02020603050405020304" pitchFamily="18" charset="0"/>
                <a:cs typeface="Times New Roman" panose="02020603050405020304" pitchFamily="18" charset="0"/>
              </a:rPr>
              <a:t>ord</a:t>
            </a:r>
            <a:r>
              <a:rPr lang="en-US" sz="5400" dirty="0">
                <a:latin typeface="Times New Roman" panose="02020603050405020304" pitchFamily="18" charset="0"/>
                <a:cs typeface="Times New Roman" panose="02020603050405020304" pitchFamily="18" charset="0"/>
              </a:rPr>
              <a:t> G</a:t>
            </a:r>
            <a:r>
              <a:rPr lang="en-US" sz="5400" dirty="0">
                <a:solidFill>
                  <a:schemeClr val="bg1"/>
                </a:solidFill>
                <a:latin typeface="Times New Roman" panose="02020603050405020304" pitchFamily="18" charset="0"/>
                <a:cs typeface="Times New Roman" panose="02020603050405020304" pitchFamily="18" charset="0"/>
              </a:rPr>
              <a:t>od</a:t>
            </a:r>
            <a:r>
              <a:rPr lang="en-US" sz="5400" dirty="0">
                <a:latin typeface="Times New Roman" panose="02020603050405020304" pitchFamily="18" charset="0"/>
                <a:cs typeface="Times New Roman" panose="02020603050405020304" pitchFamily="18" charset="0"/>
              </a:rPr>
              <a:t> w</a:t>
            </a:r>
            <a:r>
              <a:rPr lang="en-US" sz="5400" dirty="0">
                <a:solidFill>
                  <a:schemeClr val="bg1"/>
                </a:solidFill>
                <a:latin typeface="Times New Roman" panose="02020603050405020304" pitchFamily="18" charset="0"/>
                <a:cs typeface="Times New Roman" panose="02020603050405020304" pitchFamily="18" charset="0"/>
              </a:rPr>
              <a:t>ill</a:t>
            </a:r>
            <a:r>
              <a:rPr lang="en-US" sz="5400" dirty="0">
                <a:latin typeface="Times New Roman" panose="02020603050405020304" pitchFamily="18" charset="0"/>
                <a:cs typeface="Times New Roman" panose="02020603050405020304" pitchFamily="18" charset="0"/>
              </a:rPr>
              <a:t> d</a:t>
            </a:r>
            <a:r>
              <a:rPr lang="en-US" sz="5400" dirty="0">
                <a:solidFill>
                  <a:schemeClr val="bg1"/>
                </a:solidFill>
                <a:latin typeface="Times New Roman" panose="02020603050405020304" pitchFamily="18" charset="0"/>
                <a:cs typeface="Times New Roman" panose="02020603050405020304" pitchFamily="18" charset="0"/>
              </a:rPr>
              <a:t>o</a:t>
            </a:r>
            <a:r>
              <a:rPr lang="en-US" sz="5400" dirty="0">
                <a:latin typeface="Times New Roman" panose="02020603050405020304" pitchFamily="18" charset="0"/>
                <a:cs typeface="Times New Roman" panose="02020603050405020304" pitchFamily="18" charset="0"/>
              </a:rPr>
              <a:t> n</a:t>
            </a:r>
            <a:r>
              <a:rPr lang="en-US" sz="5400" dirty="0">
                <a:solidFill>
                  <a:schemeClr val="bg1"/>
                </a:solidFill>
                <a:latin typeface="Times New Roman" panose="02020603050405020304" pitchFamily="18" charset="0"/>
                <a:cs typeface="Times New Roman" panose="02020603050405020304" pitchFamily="18" charset="0"/>
              </a:rPr>
              <a:t>othing</a:t>
            </a:r>
            <a:r>
              <a:rPr lang="en-US" sz="5400" dirty="0">
                <a:latin typeface="Times New Roman" panose="02020603050405020304" pitchFamily="18" charset="0"/>
                <a:cs typeface="Times New Roman" panose="02020603050405020304" pitchFamily="18" charset="0"/>
              </a:rPr>
              <a:t>, b</a:t>
            </a:r>
            <a:r>
              <a:rPr lang="en-US" sz="5400" dirty="0">
                <a:solidFill>
                  <a:schemeClr val="bg1"/>
                </a:solidFill>
                <a:latin typeface="Times New Roman" panose="02020603050405020304" pitchFamily="18" charset="0"/>
                <a:cs typeface="Times New Roman" panose="02020603050405020304" pitchFamily="18" charset="0"/>
              </a:rPr>
              <a:t>ut</a:t>
            </a:r>
            <a:r>
              <a:rPr lang="en-US" sz="5400" dirty="0">
                <a:latin typeface="Times New Roman" panose="02020603050405020304" pitchFamily="18" charset="0"/>
                <a:cs typeface="Times New Roman" panose="02020603050405020304" pitchFamily="18" charset="0"/>
              </a:rPr>
              <a:t> h</a:t>
            </a:r>
            <a:r>
              <a:rPr lang="en-US" sz="5400" dirty="0">
                <a:solidFill>
                  <a:schemeClr val="bg1"/>
                </a:solidFill>
                <a:latin typeface="Times New Roman" panose="02020603050405020304" pitchFamily="18" charset="0"/>
                <a:cs typeface="Times New Roman" panose="02020603050405020304" pitchFamily="18" charset="0"/>
              </a:rPr>
              <a:t>e</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r</a:t>
            </a:r>
            <a:r>
              <a:rPr lang="en-US" sz="5400" dirty="0" err="1">
                <a:solidFill>
                  <a:schemeClr val="bg1"/>
                </a:solidFill>
                <a:latin typeface="Times New Roman" panose="02020603050405020304" pitchFamily="18" charset="0"/>
                <a:cs typeface="Times New Roman" panose="02020603050405020304" pitchFamily="18" charset="0"/>
              </a:rPr>
              <a:t>evealeth</a:t>
            </a:r>
            <a:r>
              <a:rPr lang="en-US" sz="5400" dirty="0">
                <a:latin typeface="Times New Roman" panose="02020603050405020304" pitchFamily="18" charset="0"/>
                <a:cs typeface="Times New Roman" panose="02020603050405020304" pitchFamily="18" charset="0"/>
              </a:rPr>
              <a:t> h</a:t>
            </a:r>
            <a:r>
              <a:rPr lang="en-US" sz="5400" dirty="0">
                <a:solidFill>
                  <a:schemeClr val="bg1"/>
                </a:solidFill>
                <a:latin typeface="Times New Roman" panose="02020603050405020304" pitchFamily="18" charset="0"/>
                <a:cs typeface="Times New Roman" panose="02020603050405020304" pitchFamily="18" charset="0"/>
              </a:rPr>
              <a:t>is</a:t>
            </a:r>
            <a:r>
              <a:rPr lang="en-US" sz="5400" dirty="0">
                <a:latin typeface="Times New Roman" panose="02020603050405020304" pitchFamily="18" charset="0"/>
                <a:cs typeface="Times New Roman" panose="02020603050405020304" pitchFamily="18" charset="0"/>
              </a:rPr>
              <a:t> s</a:t>
            </a:r>
            <a:r>
              <a:rPr lang="en-US" sz="5400" dirty="0">
                <a:solidFill>
                  <a:schemeClr val="bg1"/>
                </a:solidFill>
                <a:latin typeface="Times New Roman" panose="02020603050405020304" pitchFamily="18" charset="0"/>
                <a:cs typeface="Times New Roman" panose="02020603050405020304" pitchFamily="18" charset="0"/>
              </a:rPr>
              <a:t>ecret</a:t>
            </a:r>
            <a:r>
              <a:rPr lang="en-US" sz="5400" dirty="0">
                <a:latin typeface="Times New Roman" panose="02020603050405020304" pitchFamily="18" charset="0"/>
                <a:cs typeface="Times New Roman" panose="02020603050405020304" pitchFamily="18" charset="0"/>
              </a:rPr>
              <a:t> u</a:t>
            </a:r>
            <a:r>
              <a:rPr lang="en-US" sz="5400" dirty="0">
                <a:solidFill>
                  <a:schemeClr val="bg1"/>
                </a:solidFill>
                <a:latin typeface="Times New Roman" panose="02020603050405020304" pitchFamily="18" charset="0"/>
                <a:cs typeface="Times New Roman" panose="02020603050405020304" pitchFamily="18" charset="0"/>
              </a:rPr>
              <a:t>nto</a:t>
            </a:r>
            <a:r>
              <a:rPr lang="en-US" sz="5400" dirty="0">
                <a:latin typeface="Times New Roman" panose="02020603050405020304" pitchFamily="18" charset="0"/>
                <a:cs typeface="Times New Roman" panose="02020603050405020304" pitchFamily="18" charset="0"/>
              </a:rPr>
              <a:t> h</a:t>
            </a:r>
            <a:r>
              <a:rPr lang="en-US" sz="5400" dirty="0">
                <a:solidFill>
                  <a:schemeClr val="bg1"/>
                </a:solidFill>
                <a:latin typeface="Times New Roman" panose="02020603050405020304" pitchFamily="18" charset="0"/>
                <a:cs typeface="Times New Roman" panose="02020603050405020304" pitchFamily="18" charset="0"/>
              </a:rPr>
              <a:t>is</a:t>
            </a:r>
            <a:r>
              <a:rPr lang="en-US" sz="5400" dirty="0">
                <a:latin typeface="Times New Roman" panose="02020603050405020304" pitchFamily="18" charset="0"/>
                <a:cs typeface="Times New Roman" panose="02020603050405020304" pitchFamily="18" charset="0"/>
              </a:rPr>
              <a:t> s</a:t>
            </a:r>
            <a:r>
              <a:rPr lang="en-US" sz="5400" dirty="0">
                <a:solidFill>
                  <a:schemeClr val="bg1"/>
                </a:solidFill>
                <a:latin typeface="Times New Roman" panose="02020603050405020304" pitchFamily="18" charset="0"/>
                <a:cs typeface="Times New Roman" panose="02020603050405020304" pitchFamily="18" charset="0"/>
              </a:rPr>
              <a:t>ervants</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he</a:t>
            </a:r>
            <a:r>
              <a:rPr lang="en-US" sz="5400" dirty="0">
                <a:latin typeface="Times New Roman" panose="02020603050405020304" pitchFamily="18" charset="0"/>
                <a:cs typeface="Times New Roman" panose="02020603050405020304" pitchFamily="18" charset="0"/>
              </a:rPr>
              <a:t> p</a:t>
            </a:r>
            <a:r>
              <a:rPr lang="en-US" sz="5400" dirty="0">
                <a:solidFill>
                  <a:schemeClr val="bg1"/>
                </a:solidFill>
                <a:latin typeface="Times New Roman" panose="02020603050405020304" pitchFamily="18" charset="0"/>
                <a:cs typeface="Times New Roman" panose="02020603050405020304" pitchFamily="18" charset="0"/>
              </a:rPr>
              <a:t>rophets</a:t>
            </a:r>
            <a:r>
              <a:rPr lang="en-US" sz="5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404745675"/>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Amos 3:7</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1930306551"/>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3:8-10</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8 </a:t>
            </a:r>
            <a:r>
              <a:rPr lang="en-US" sz="4000" dirty="0" smtClean="0">
                <a:latin typeface="Times New Roman" panose="02020603050405020304" pitchFamily="18" charset="0"/>
                <a:cs typeface="Times New Roman" panose="02020603050405020304" pitchFamily="18" charset="0"/>
              </a:rPr>
              <a:t>Will </a:t>
            </a:r>
            <a:r>
              <a:rPr lang="en-US" sz="4000" dirty="0">
                <a:latin typeface="Times New Roman" panose="02020603050405020304" pitchFamily="18" charset="0"/>
                <a:cs typeface="Times New Roman" panose="02020603050405020304" pitchFamily="18" charset="0"/>
              </a:rPr>
              <a:t>a man rob God? Yet ye have robbed me. But ye say, Wherein have we robbed thee? In tithes and offerings</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9 Ye are cursed with a curse: for ye have robbed me, even this whole nation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10 Bring ye all the tithes into the storehouse, that there may be meat in mine house, and prove me now herewith, </a:t>
            </a:r>
            <a:r>
              <a:rPr lang="en-US" sz="4000" dirty="0" err="1">
                <a:latin typeface="Times New Roman" panose="02020603050405020304" pitchFamily="18" charset="0"/>
                <a:cs typeface="Times New Roman" panose="02020603050405020304" pitchFamily="18" charset="0"/>
              </a:rPr>
              <a:t>saith</a:t>
            </a:r>
            <a:r>
              <a:rPr lang="en-US" sz="4000" dirty="0">
                <a:latin typeface="Times New Roman" panose="02020603050405020304" pitchFamily="18" charset="0"/>
                <a:cs typeface="Times New Roman" panose="02020603050405020304" pitchFamily="18" charset="0"/>
              </a:rPr>
              <a:t> the Lord of hosts, if I will not open you the windows of heaven, and pour you out a blessing, that there shall not be room enough to receive it.</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2802641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Paying tithing brings </a:t>
            </a:r>
            <a:r>
              <a:rPr lang="en-US" kern="0" dirty="0" smtClean="0">
                <a:latin typeface="Times New Roman" panose="02020603050405020304" pitchFamily="18" charset="0"/>
                <a:ea typeface="Georgia"/>
                <a:cs typeface="Times New Roman" panose="02020603050405020304" pitchFamily="18" charset="0"/>
                <a:sym typeface="Georgia"/>
              </a:rPr>
              <a:t>blessings</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Malachi 3:8-10</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Through </a:t>
            </a:r>
            <a:r>
              <a:rPr lang="en-US" sz="2600" kern="0" dirty="0">
                <a:latin typeface="Times New Roman" panose="02020603050405020304" pitchFamily="18" charset="0"/>
                <a:ea typeface="Georgia"/>
                <a:cs typeface="Times New Roman" panose="02020603050405020304" pitchFamily="18" charset="0"/>
                <a:sym typeface="Georgia"/>
              </a:rPr>
              <a:t>the prophet Malachi, the Lord taught wayward Israel to return to Him by living the law of tithing.</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If </a:t>
            </a:r>
            <a:r>
              <a:rPr lang="en-US" sz="2600" kern="0" dirty="0">
                <a:latin typeface="Times New Roman" panose="02020603050405020304" pitchFamily="18" charset="0"/>
                <a:ea typeface="Georgia"/>
                <a:cs typeface="Times New Roman" panose="02020603050405020304" pitchFamily="18" charset="0"/>
                <a:sym typeface="Georgia"/>
              </a:rPr>
              <a:t>we pay tithes and offerings, then God will open the windows of heaven and pour out blessings upon us.</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What </a:t>
            </a:r>
            <a:r>
              <a:rPr lang="en-US" sz="2600" kern="0" dirty="0">
                <a:latin typeface="Times New Roman" panose="02020603050405020304" pitchFamily="18" charset="0"/>
                <a:ea typeface="Georgia"/>
                <a:cs typeface="Times New Roman" panose="02020603050405020304" pitchFamily="18" charset="0"/>
                <a:sym typeface="Georgia"/>
              </a:rPr>
              <a:t>blessings have you received as a result of obeying the law of tithing?</a:t>
            </a:r>
          </a:p>
        </p:txBody>
      </p:sp>
    </p:spTree>
    <p:extLst>
      <p:ext uri="{BB962C8B-B14F-4D97-AF65-F5344CB8AC3E}">
        <p14:creationId xmlns:p14="http://schemas.microsoft.com/office/powerpoint/2010/main" val="830734755"/>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685800" y="-76200"/>
            <a:ext cx="7772400" cy="1143000"/>
          </a:xfrm>
        </p:spPr>
        <p:txBody>
          <a:bodyPr/>
          <a:lstStyle/>
          <a:p>
            <a:r>
              <a:rPr lang="en-US" altLang="en-US" sz="3400" b="1" i="1" dirty="0" smtClean="0"/>
              <a:t>Paying </a:t>
            </a:r>
            <a:r>
              <a:rPr lang="en-US" altLang="en-US" sz="3400" b="1" i="1" u="sng" dirty="0" smtClean="0"/>
              <a:t>Tithing</a:t>
            </a:r>
            <a:r>
              <a:rPr lang="en-US" altLang="en-US" sz="3400" b="1" i="1" dirty="0" smtClean="0"/>
              <a:t> Brings Blessings</a:t>
            </a:r>
          </a:p>
        </p:txBody>
      </p:sp>
      <p:sp>
        <p:nvSpPr>
          <p:cNvPr id="43012" name="Freeform 9"/>
          <p:cNvSpPr>
            <a:spLocks/>
          </p:cNvSpPr>
          <p:nvPr/>
        </p:nvSpPr>
        <p:spPr bwMode="auto">
          <a:xfrm>
            <a:off x="609600" y="2590800"/>
            <a:ext cx="8153400" cy="4222750"/>
          </a:xfrm>
          <a:custGeom>
            <a:avLst/>
            <a:gdLst>
              <a:gd name="T0" fmla="*/ 4490665 w 2137"/>
              <a:gd name="T1" fmla="*/ 4208918 h 2137"/>
              <a:gd name="T2" fmla="*/ 5284258 w 2137"/>
              <a:gd name="T3" fmla="*/ 4119997 h 2137"/>
              <a:gd name="T4" fmla="*/ 6012989 w 2137"/>
              <a:gd name="T5" fmla="*/ 3961916 h 2137"/>
              <a:gd name="T6" fmla="*/ 6665414 w 2137"/>
              <a:gd name="T7" fmla="*/ 3738626 h 2137"/>
              <a:gd name="T8" fmla="*/ 7218640 w 2137"/>
              <a:gd name="T9" fmla="*/ 3452103 h 2137"/>
              <a:gd name="T10" fmla="*/ 7649774 w 2137"/>
              <a:gd name="T11" fmla="*/ 3114204 h 2137"/>
              <a:gd name="T12" fmla="*/ 7958817 w 2137"/>
              <a:gd name="T13" fmla="*/ 2736785 h 2137"/>
              <a:gd name="T14" fmla="*/ 8126693 w 2137"/>
              <a:gd name="T15" fmla="*/ 2325773 h 2137"/>
              <a:gd name="T16" fmla="*/ 8126693 w 2137"/>
              <a:gd name="T17" fmla="*/ 1896977 h 2137"/>
              <a:gd name="T18" fmla="*/ 7958817 w 2137"/>
              <a:gd name="T19" fmla="*/ 1482013 h 2137"/>
              <a:gd name="T20" fmla="*/ 7649774 w 2137"/>
              <a:gd name="T21" fmla="*/ 1100642 h 2137"/>
              <a:gd name="T22" fmla="*/ 7218640 w 2137"/>
              <a:gd name="T23" fmla="*/ 764719 h 2137"/>
              <a:gd name="T24" fmla="*/ 6665414 w 2137"/>
              <a:gd name="T25" fmla="*/ 478196 h 2137"/>
              <a:gd name="T26" fmla="*/ 6012989 w 2137"/>
              <a:gd name="T27" fmla="*/ 252930 h 2137"/>
              <a:gd name="T28" fmla="*/ 5284258 w 2137"/>
              <a:gd name="T29" fmla="*/ 92873 h 2137"/>
              <a:gd name="T30" fmla="*/ 4490665 w 2137"/>
              <a:gd name="T31" fmla="*/ 7904 h 2137"/>
              <a:gd name="T32" fmla="*/ 3658919 w 2137"/>
              <a:gd name="T33" fmla="*/ 7904 h 2137"/>
              <a:gd name="T34" fmla="*/ 2857696 w 2137"/>
              <a:gd name="T35" fmla="*/ 92873 h 2137"/>
              <a:gd name="T36" fmla="*/ 2121334 w 2137"/>
              <a:gd name="T37" fmla="*/ 252930 h 2137"/>
              <a:gd name="T38" fmla="*/ 1472725 w 2137"/>
              <a:gd name="T39" fmla="*/ 478196 h 2137"/>
              <a:gd name="T40" fmla="*/ 919499 w 2137"/>
              <a:gd name="T41" fmla="*/ 764719 h 2137"/>
              <a:gd name="T42" fmla="*/ 488365 w 2137"/>
              <a:gd name="T43" fmla="*/ 1100642 h 2137"/>
              <a:gd name="T44" fmla="*/ 179321 w 2137"/>
              <a:gd name="T45" fmla="*/ 1482013 h 2137"/>
              <a:gd name="T46" fmla="*/ 15261 w 2137"/>
              <a:gd name="T47" fmla="*/ 1896977 h 2137"/>
              <a:gd name="T48" fmla="*/ 15261 w 2137"/>
              <a:gd name="T49" fmla="*/ 2325773 h 2137"/>
              <a:gd name="T50" fmla="*/ 179321 w 2137"/>
              <a:gd name="T51" fmla="*/ 2736785 h 2137"/>
              <a:gd name="T52" fmla="*/ 488365 w 2137"/>
              <a:gd name="T53" fmla="*/ 3114204 h 2137"/>
              <a:gd name="T54" fmla="*/ 919499 w 2137"/>
              <a:gd name="T55" fmla="*/ 3452103 h 2137"/>
              <a:gd name="T56" fmla="*/ 1472725 w 2137"/>
              <a:gd name="T57" fmla="*/ 3738626 h 2137"/>
              <a:gd name="T58" fmla="*/ 2121334 w 2137"/>
              <a:gd name="T59" fmla="*/ 3961916 h 2137"/>
              <a:gd name="T60" fmla="*/ 2857696 w 2137"/>
              <a:gd name="T61" fmla="*/ 4119997 h 2137"/>
              <a:gd name="T62" fmla="*/ 3658919 w 2137"/>
              <a:gd name="T63" fmla="*/ 4208918 h 2137"/>
              <a:gd name="T64" fmla="*/ 4086238 w 2137"/>
              <a:gd name="T65" fmla="*/ 4222750 h 21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37"/>
              <a:gd name="T100" fmla="*/ 0 h 2137"/>
              <a:gd name="T101" fmla="*/ 2137 w 2137"/>
              <a:gd name="T102" fmla="*/ 2137 h 21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37" h="2137">
                <a:moveTo>
                  <a:pt x="1071" y="2137"/>
                </a:moveTo>
                <a:lnTo>
                  <a:pt x="1177" y="2130"/>
                </a:lnTo>
                <a:lnTo>
                  <a:pt x="1283" y="2114"/>
                </a:lnTo>
                <a:lnTo>
                  <a:pt x="1385" y="2085"/>
                </a:lnTo>
                <a:lnTo>
                  <a:pt x="1485" y="2052"/>
                </a:lnTo>
                <a:lnTo>
                  <a:pt x="1576" y="2005"/>
                </a:lnTo>
                <a:lnTo>
                  <a:pt x="1665" y="1952"/>
                </a:lnTo>
                <a:lnTo>
                  <a:pt x="1747" y="1892"/>
                </a:lnTo>
                <a:lnTo>
                  <a:pt x="1823" y="1823"/>
                </a:lnTo>
                <a:lnTo>
                  <a:pt x="1892" y="1747"/>
                </a:lnTo>
                <a:lnTo>
                  <a:pt x="1953" y="1665"/>
                </a:lnTo>
                <a:lnTo>
                  <a:pt x="2005" y="1576"/>
                </a:lnTo>
                <a:lnTo>
                  <a:pt x="2052" y="1484"/>
                </a:lnTo>
                <a:lnTo>
                  <a:pt x="2086" y="1385"/>
                </a:lnTo>
                <a:lnTo>
                  <a:pt x="2114" y="1283"/>
                </a:lnTo>
                <a:lnTo>
                  <a:pt x="2130" y="1177"/>
                </a:lnTo>
                <a:lnTo>
                  <a:pt x="2137" y="1070"/>
                </a:lnTo>
                <a:lnTo>
                  <a:pt x="2130" y="960"/>
                </a:lnTo>
                <a:lnTo>
                  <a:pt x="2114" y="854"/>
                </a:lnTo>
                <a:lnTo>
                  <a:pt x="2086" y="750"/>
                </a:lnTo>
                <a:lnTo>
                  <a:pt x="2052" y="652"/>
                </a:lnTo>
                <a:lnTo>
                  <a:pt x="2005" y="557"/>
                </a:lnTo>
                <a:lnTo>
                  <a:pt x="1953" y="471"/>
                </a:lnTo>
                <a:lnTo>
                  <a:pt x="1892" y="387"/>
                </a:lnTo>
                <a:lnTo>
                  <a:pt x="1823" y="313"/>
                </a:lnTo>
                <a:lnTo>
                  <a:pt x="1747" y="242"/>
                </a:lnTo>
                <a:lnTo>
                  <a:pt x="1665" y="182"/>
                </a:lnTo>
                <a:lnTo>
                  <a:pt x="1576" y="128"/>
                </a:lnTo>
                <a:lnTo>
                  <a:pt x="1485" y="83"/>
                </a:lnTo>
                <a:lnTo>
                  <a:pt x="1385" y="47"/>
                </a:lnTo>
                <a:lnTo>
                  <a:pt x="1283" y="20"/>
                </a:lnTo>
                <a:lnTo>
                  <a:pt x="1177" y="4"/>
                </a:lnTo>
                <a:lnTo>
                  <a:pt x="1071" y="0"/>
                </a:lnTo>
                <a:lnTo>
                  <a:pt x="959" y="4"/>
                </a:lnTo>
                <a:lnTo>
                  <a:pt x="853" y="20"/>
                </a:lnTo>
                <a:lnTo>
                  <a:pt x="749" y="47"/>
                </a:lnTo>
                <a:lnTo>
                  <a:pt x="651" y="83"/>
                </a:lnTo>
                <a:lnTo>
                  <a:pt x="556" y="128"/>
                </a:lnTo>
                <a:lnTo>
                  <a:pt x="469" y="182"/>
                </a:lnTo>
                <a:lnTo>
                  <a:pt x="386" y="242"/>
                </a:lnTo>
                <a:lnTo>
                  <a:pt x="312" y="313"/>
                </a:lnTo>
                <a:lnTo>
                  <a:pt x="241" y="387"/>
                </a:lnTo>
                <a:lnTo>
                  <a:pt x="180" y="471"/>
                </a:lnTo>
                <a:lnTo>
                  <a:pt x="128" y="557"/>
                </a:lnTo>
                <a:lnTo>
                  <a:pt x="84" y="652"/>
                </a:lnTo>
                <a:lnTo>
                  <a:pt x="47" y="750"/>
                </a:lnTo>
                <a:lnTo>
                  <a:pt x="20" y="854"/>
                </a:lnTo>
                <a:lnTo>
                  <a:pt x="4" y="960"/>
                </a:lnTo>
                <a:lnTo>
                  <a:pt x="0" y="1070"/>
                </a:lnTo>
                <a:lnTo>
                  <a:pt x="4" y="1177"/>
                </a:lnTo>
                <a:lnTo>
                  <a:pt x="20" y="1283"/>
                </a:lnTo>
                <a:lnTo>
                  <a:pt x="47" y="1385"/>
                </a:lnTo>
                <a:lnTo>
                  <a:pt x="84" y="1484"/>
                </a:lnTo>
                <a:lnTo>
                  <a:pt x="128" y="1576"/>
                </a:lnTo>
                <a:lnTo>
                  <a:pt x="180" y="1665"/>
                </a:lnTo>
                <a:lnTo>
                  <a:pt x="241" y="1747"/>
                </a:lnTo>
                <a:lnTo>
                  <a:pt x="312" y="1823"/>
                </a:lnTo>
                <a:lnTo>
                  <a:pt x="386" y="1892"/>
                </a:lnTo>
                <a:lnTo>
                  <a:pt x="469" y="1952"/>
                </a:lnTo>
                <a:lnTo>
                  <a:pt x="556" y="2005"/>
                </a:lnTo>
                <a:lnTo>
                  <a:pt x="651" y="2052"/>
                </a:lnTo>
                <a:lnTo>
                  <a:pt x="749" y="2085"/>
                </a:lnTo>
                <a:lnTo>
                  <a:pt x="853" y="2114"/>
                </a:lnTo>
                <a:lnTo>
                  <a:pt x="959" y="2130"/>
                </a:lnTo>
                <a:lnTo>
                  <a:pt x="1071" y="2137"/>
                </a:lnTo>
              </a:path>
            </a:pathLst>
          </a:custGeom>
          <a:noFill/>
          <a:ln w="1111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pic>
        <p:nvPicPr>
          <p:cNvPr id="65542" name="Picture 6" descr="http://styleforsuccess.com/images/blog/tips-for-men-in-suits-.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2200" y="3505200"/>
            <a:ext cx="2932558" cy="2773362"/>
          </a:xfrm>
          <a:prstGeom prst="rect">
            <a:avLst/>
          </a:prstGeom>
          <a:noFill/>
          <a:extLst>
            <a:ext uri="{909E8E84-426E-40DD-AFC4-6F175D3DCCD1}">
              <a14:hiddenFill xmlns:a14="http://schemas.microsoft.com/office/drawing/2010/main">
                <a:solidFill>
                  <a:srgbClr val="FFFFFF"/>
                </a:solidFill>
              </a14:hiddenFill>
            </a:ext>
          </a:extLst>
        </p:spPr>
      </p:pic>
      <p:pic>
        <p:nvPicPr>
          <p:cNvPr id="65538" name="Picture 2" descr="http://images.clipartpanda.com/dickens-clipart-postman_or_mailman_delivering_a_letter_0521-1008-0622-0533_SMU.jpg"/>
          <p:cNvPicPr>
            <a:picLocks noChangeAspect="1" noChangeArrowheads="1"/>
          </p:cNvPicPr>
          <p:nvPr/>
        </p:nvPicPr>
        <p:blipFill rotWithShape="1">
          <a:blip r:embed="rId4">
            <a:extLst>
              <a:ext uri="{28A0092B-C50C-407E-A947-70E740481C1C}">
                <a14:useLocalDpi xmlns:a14="http://schemas.microsoft.com/office/drawing/2010/main" val="0"/>
              </a:ext>
            </a:extLst>
          </a:blip>
          <a:srcRect r="4187"/>
          <a:stretch/>
        </p:blipFill>
        <p:spPr bwMode="auto">
          <a:xfrm flipH="1">
            <a:off x="2795886" y="3505200"/>
            <a:ext cx="3017638" cy="2715278"/>
          </a:xfrm>
          <a:prstGeom prst="rect">
            <a:avLst/>
          </a:prstGeom>
          <a:noFill/>
          <a:extLst>
            <a:ext uri="{909E8E84-426E-40DD-AFC4-6F175D3DCCD1}">
              <a14:hiddenFill xmlns:a14="http://schemas.microsoft.com/office/drawing/2010/main">
                <a:solidFill>
                  <a:srgbClr val="FFFFFF"/>
                </a:solidFill>
              </a14:hiddenFill>
            </a:ext>
          </a:extLst>
        </p:spPr>
      </p:pic>
      <p:pic>
        <p:nvPicPr>
          <p:cNvPr id="65546" name="Picture 10" descr="http://www.bestfreechristian.com/stock_04/images/boy38.gif"/>
          <p:cNvPicPr>
            <a:picLocks noChangeAspect="1" noChangeArrowheads="1"/>
          </p:cNvPicPr>
          <p:nvPr/>
        </p:nvPicPr>
        <p:blipFill rotWithShape="1">
          <a:blip r:embed="rId5">
            <a:extLst>
              <a:ext uri="{28A0092B-C50C-407E-A947-70E740481C1C}">
                <a14:useLocalDpi xmlns:a14="http://schemas.microsoft.com/office/drawing/2010/main" val="0"/>
              </a:ext>
            </a:extLst>
          </a:blip>
          <a:srcRect l="20739"/>
          <a:stretch/>
        </p:blipFill>
        <p:spPr bwMode="auto">
          <a:xfrm flipH="1">
            <a:off x="457200" y="3352800"/>
            <a:ext cx="2384521" cy="3460750"/>
          </a:xfrm>
          <a:prstGeom prst="rect">
            <a:avLst/>
          </a:prstGeom>
          <a:noFill/>
          <a:extLst>
            <a:ext uri="{909E8E84-426E-40DD-AFC4-6F175D3DCCD1}">
              <a14:hiddenFill xmlns:a14="http://schemas.microsoft.com/office/drawing/2010/main">
                <a:solidFill>
                  <a:srgbClr val="FFFFFF"/>
                </a:solidFill>
              </a14:hiddenFill>
            </a:ext>
          </a:extLst>
        </p:spPr>
      </p:pic>
      <p:grpSp>
        <p:nvGrpSpPr>
          <p:cNvPr id="43014" name="Group 256"/>
          <p:cNvGrpSpPr>
            <a:grpSpLocks/>
          </p:cNvGrpSpPr>
          <p:nvPr/>
        </p:nvGrpSpPr>
        <p:grpSpPr bwMode="auto">
          <a:xfrm>
            <a:off x="685800" y="914400"/>
            <a:ext cx="8153400" cy="1905000"/>
            <a:chOff x="432" y="528"/>
            <a:chExt cx="5136" cy="1200"/>
          </a:xfrm>
          <a:solidFill>
            <a:schemeClr val="bg1"/>
          </a:solidFill>
        </p:grpSpPr>
        <p:sp>
          <p:nvSpPr>
            <p:cNvPr id="43015" name="AutoShape 257"/>
            <p:cNvSpPr>
              <a:spLocks noChangeArrowheads="1"/>
            </p:cNvSpPr>
            <p:nvPr/>
          </p:nvSpPr>
          <p:spPr bwMode="auto">
            <a:xfrm>
              <a:off x="432" y="528"/>
              <a:ext cx="5136" cy="1200"/>
            </a:xfrm>
            <a:prstGeom prst="wedgeRoundRectCallout">
              <a:avLst>
                <a:gd name="adj1" fmla="val -30504"/>
                <a:gd name="adj2" fmla="val 86983"/>
                <a:gd name="adj3" fmla="val 16667"/>
              </a:avLst>
            </a:prstGeom>
            <a:gr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43016" name="Text Box 258"/>
            <p:cNvSpPr txBox="1">
              <a:spLocks noChangeArrowheads="1"/>
            </p:cNvSpPr>
            <p:nvPr/>
          </p:nvSpPr>
          <p:spPr bwMode="auto">
            <a:xfrm>
              <a:off x="528" y="624"/>
              <a:ext cx="5016" cy="989"/>
            </a:xfrm>
            <a:prstGeom prst="rect">
              <a:avLst/>
            </a:prstGeom>
            <a:grpFill/>
            <a:ln>
              <a:noFill/>
            </a:ln>
            <a:extLst>
              <a:ext uri="{91240B29-F687-4F45-9708-019B960494DF}">
                <a14:hiddenLine xmlns:a14="http://schemas.microsoft.com/office/drawing/2010/main" w="12700" cap="rnd">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a:t>I will give my </a:t>
              </a:r>
              <a:r>
                <a:rPr lang="en-US" altLang="en-US" sz="2800" b="1" dirty="0"/>
                <a:t>Tithing</a:t>
              </a:r>
              <a:r>
                <a:rPr lang="en-US" altLang="en-US" sz="2800" dirty="0"/>
                <a:t> to the Mail-Guy </a:t>
              </a:r>
              <a:r>
                <a:rPr lang="en-US" altLang="en-US" sz="2800" dirty="0" smtClean="0"/>
                <a:t>(</a:t>
              </a:r>
              <a:r>
                <a:rPr lang="en-US" altLang="en-US" b="1" u="sng" dirty="0" smtClean="0"/>
                <a:t>Malachi</a:t>
              </a:r>
              <a:r>
                <a:rPr lang="en-US" altLang="en-US" sz="2800" dirty="0" smtClean="0"/>
                <a:t>) </a:t>
              </a:r>
              <a:endParaRPr lang="en-US" altLang="en-US" sz="2800" dirty="0"/>
            </a:p>
            <a:p>
              <a:pPr algn="ctr">
                <a:spcBef>
                  <a:spcPct val="0"/>
                </a:spcBef>
                <a:buFontTx/>
                <a:buNone/>
              </a:pPr>
              <a:r>
                <a:rPr lang="en-US" altLang="en-US" sz="2800" dirty="0"/>
                <a:t>to take to the </a:t>
              </a:r>
              <a:r>
                <a:rPr lang="en-US" altLang="en-US" b="1" u="sng" dirty="0"/>
                <a:t>3</a:t>
              </a:r>
              <a:r>
                <a:rPr lang="en-US" altLang="en-US" sz="2800" dirty="0"/>
                <a:t> members of the Bishopric. </a:t>
              </a:r>
              <a:r>
                <a:rPr lang="en-US" altLang="en-US" sz="2800" dirty="0" smtClean="0"/>
                <a:t>I </a:t>
              </a:r>
              <a:r>
                <a:rPr lang="en-US" altLang="en-US" sz="2800" dirty="0"/>
                <a:t>promised </a:t>
              </a:r>
            </a:p>
            <a:p>
              <a:pPr algn="ctr">
                <a:spcBef>
                  <a:spcPct val="0"/>
                </a:spcBef>
                <a:buFontTx/>
                <a:buNone/>
              </a:pPr>
              <a:r>
                <a:rPr lang="en-US" altLang="en-US" sz="2800" dirty="0"/>
                <a:t>when I was baptized </a:t>
              </a:r>
              <a:r>
                <a:rPr lang="en-US" altLang="en-US" sz="2800" dirty="0" smtClean="0"/>
                <a:t>(age </a:t>
              </a:r>
              <a:r>
                <a:rPr lang="en-US" altLang="en-US" b="1" u="sng" dirty="0" smtClean="0"/>
                <a:t>8</a:t>
              </a:r>
              <a:r>
                <a:rPr lang="en-US" altLang="en-US" sz="2800" dirty="0" smtClean="0"/>
                <a:t>) </a:t>
              </a:r>
              <a:r>
                <a:rPr lang="en-US" altLang="en-US" sz="2800" dirty="0"/>
                <a:t>to pay my </a:t>
              </a:r>
              <a:r>
                <a:rPr lang="en-US" altLang="en-US" b="1" u="sng" dirty="0"/>
                <a:t>10</a:t>
              </a:r>
              <a:r>
                <a:rPr lang="en-US" altLang="en-US" sz="2800" dirty="0"/>
                <a:t>th.  </a:t>
              </a:r>
            </a:p>
          </p:txBody>
        </p:sp>
      </p:grpSp>
    </p:spTree>
    <p:extLst>
      <p:ext uri="{BB962C8B-B14F-4D97-AF65-F5344CB8AC3E}">
        <p14:creationId xmlns:p14="http://schemas.microsoft.com/office/powerpoint/2010/main" val="1831151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55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554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30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655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5" name="Rectangle 2"/>
          <p:cNvSpPr txBox="1">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kern="0" smtClean="0"/>
              <a:t>Paying </a:t>
            </a:r>
            <a:r>
              <a:rPr lang="en-US" altLang="en-US" sz="3400" b="1" i="1" u="sng" kern="0" smtClean="0"/>
              <a:t>Tithing</a:t>
            </a:r>
            <a:r>
              <a:rPr lang="en-US" altLang="en-US" sz="3400" b="1" i="1" kern="0" smtClean="0"/>
              <a:t> Brings Blessings</a:t>
            </a:r>
            <a:endParaRPr lang="en-US" altLang="en-US" sz="3400" b="1" i="1" kern="0" dirty="0" smtClean="0"/>
          </a:p>
        </p:txBody>
      </p:sp>
    </p:spTree>
    <p:extLst>
      <p:ext uri="{BB962C8B-B14F-4D97-AF65-F5344CB8AC3E}">
        <p14:creationId xmlns:p14="http://schemas.microsoft.com/office/powerpoint/2010/main" val="637154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3:8-10</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8 </a:t>
            </a:r>
            <a:r>
              <a:rPr lang="en-US" sz="4000" dirty="0" smtClean="0">
                <a:latin typeface="Times New Roman" panose="02020603050405020304" pitchFamily="18" charset="0"/>
                <a:cs typeface="Times New Roman" panose="02020603050405020304" pitchFamily="18" charset="0"/>
              </a:rPr>
              <a:t>Will </a:t>
            </a:r>
            <a:r>
              <a:rPr lang="en-US" sz="4000" dirty="0">
                <a:latin typeface="Times New Roman" panose="02020603050405020304" pitchFamily="18" charset="0"/>
                <a:cs typeface="Times New Roman" panose="02020603050405020304" pitchFamily="18" charset="0"/>
              </a:rPr>
              <a:t>a man rob God? Yet ye have robbed me. But ye say, Wherein have we robbed thee? In tithes and offerings</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9 Ye are cursed with a curse: for ye have robbed me, even this whole nation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10 Bring ye all the tithes into the storehouse, that there may be meat in mine house, and prove me now herewith, </a:t>
            </a:r>
            <a:r>
              <a:rPr lang="en-US" sz="4000" dirty="0" err="1">
                <a:latin typeface="Times New Roman" panose="02020603050405020304" pitchFamily="18" charset="0"/>
                <a:cs typeface="Times New Roman" panose="02020603050405020304" pitchFamily="18" charset="0"/>
              </a:rPr>
              <a:t>saith</a:t>
            </a:r>
            <a:r>
              <a:rPr lang="en-US" sz="4000" dirty="0">
                <a:latin typeface="Times New Roman" panose="02020603050405020304" pitchFamily="18" charset="0"/>
                <a:cs typeface="Times New Roman" panose="02020603050405020304" pitchFamily="18" charset="0"/>
              </a:rPr>
              <a:t> the Lord of hosts, if I will not open you the windows of heaven, and pour you out a blessing, that there shall not be room enough to receive it.</a:t>
            </a:r>
          </a:p>
        </p:txBody>
      </p:sp>
    </p:spTree>
    <p:extLst>
      <p:ext uri="{BB962C8B-B14F-4D97-AF65-F5344CB8AC3E}">
        <p14:creationId xmlns:p14="http://schemas.microsoft.com/office/powerpoint/2010/main" val="191121540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Moses 7:18</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3180555710"/>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3:8-10</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8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smtClean="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a man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rob</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God? Yet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have robbed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But ye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say</a:t>
            </a:r>
            <a:r>
              <a:rPr lang="en-US" sz="4000" dirty="0">
                <a:uFill>
                  <a:solidFill>
                    <a:schemeClr val="tx1"/>
                  </a:solidFill>
                </a:uFill>
                <a:latin typeface="Times New Roman" panose="02020603050405020304" pitchFamily="18" charset="0"/>
                <a:cs typeface="Times New Roman" panose="02020603050405020304" pitchFamily="18" charset="0"/>
              </a:rPr>
              <a:t>, Wherein have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robbed thee?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tithes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offerings</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9 Ye are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cursed</a:t>
            </a:r>
            <a:r>
              <a:rPr lang="en-US" sz="4000" dirty="0">
                <a:uFill>
                  <a:solidFill>
                    <a:schemeClr val="tx1"/>
                  </a:solidFill>
                </a:uFill>
                <a:latin typeface="Times New Roman" panose="02020603050405020304" pitchFamily="18" charset="0"/>
                <a:cs typeface="Times New Roman" panose="02020603050405020304" pitchFamily="18" charset="0"/>
              </a:rPr>
              <a:t> with a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curse</a:t>
            </a:r>
            <a:r>
              <a:rPr lang="en-US" sz="4000" dirty="0">
                <a:uFill>
                  <a:solidFill>
                    <a:schemeClr val="tx1"/>
                  </a:solidFill>
                </a:uFill>
                <a:latin typeface="Times New Roman" panose="02020603050405020304" pitchFamily="18" charset="0"/>
                <a:cs typeface="Times New Roman" panose="02020603050405020304" pitchFamily="18" charset="0"/>
              </a:rPr>
              <a:t>: for ye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robbed me,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even</a:t>
            </a:r>
            <a:r>
              <a:rPr lang="en-US" sz="4000" dirty="0">
                <a:uFill>
                  <a:solidFill>
                    <a:schemeClr val="tx1"/>
                  </a:solidFill>
                </a:uFill>
                <a:latin typeface="Times New Roman" panose="02020603050405020304" pitchFamily="18" charset="0"/>
                <a:cs typeface="Times New Roman" panose="02020603050405020304" pitchFamily="18" charset="0"/>
              </a:rPr>
              <a:t> this whole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nation</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10 Bring ye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000" dirty="0">
                <a:uFill>
                  <a:solidFill>
                    <a:schemeClr val="tx1"/>
                  </a:solidFill>
                </a:uFill>
                <a:latin typeface="Times New Roman" panose="02020603050405020304" pitchFamily="18" charset="0"/>
                <a:cs typeface="Times New Roman" panose="02020603050405020304" pitchFamily="18" charset="0"/>
              </a:rPr>
              <a:t> the tithes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into</a:t>
            </a:r>
            <a:r>
              <a:rPr lang="en-US" sz="4000" dirty="0">
                <a:uFill>
                  <a:solidFill>
                    <a:schemeClr val="tx1"/>
                  </a:solidFill>
                </a:uFill>
                <a:latin typeface="Times New Roman" panose="02020603050405020304" pitchFamily="18" charset="0"/>
                <a:cs typeface="Times New Roman" panose="02020603050405020304" pitchFamily="18" charset="0"/>
              </a:rPr>
              <a:t> the storehouse,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there may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4000" dirty="0">
                <a:uFill>
                  <a:solidFill>
                    <a:schemeClr val="tx1"/>
                  </a:solidFill>
                </a:uFill>
                <a:latin typeface="Times New Roman" panose="02020603050405020304" pitchFamily="18" charset="0"/>
                <a:cs typeface="Times New Roman" panose="02020603050405020304" pitchFamily="18" charset="0"/>
              </a:rPr>
              <a:t> meat 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mine</a:t>
            </a:r>
            <a:r>
              <a:rPr lang="en-US" sz="4000" dirty="0">
                <a:uFill>
                  <a:solidFill>
                    <a:schemeClr val="tx1"/>
                  </a:solidFill>
                </a:uFill>
                <a:latin typeface="Times New Roman" panose="02020603050405020304" pitchFamily="18" charset="0"/>
                <a:cs typeface="Times New Roman" panose="02020603050405020304" pitchFamily="18" charset="0"/>
              </a:rPr>
              <a:t> house,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prove</a:t>
            </a:r>
            <a:r>
              <a:rPr lang="en-US" sz="4000" dirty="0">
                <a:uFill>
                  <a:solidFill>
                    <a:schemeClr val="tx1"/>
                  </a:solidFill>
                </a:uFill>
                <a:latin typeface="Times New Roman" panose="02020603050405020304" pitchFamily="18" charset="0"/>
                <a:cs typeface="Times New Roman" panose="02020603050405020304" pitchFamily="18" charset="0"/>
              </a:rPr>
              <a:t> me now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herewith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dirty="0" err="1">
                <a:uFill>
                  <a:solidFill>
                    <a:schemeClr val="tx1"/>
                  </a:solidFill>
                </a:uFill>
                <a:latin typeface="Times New Roman" panose="02020603050405020304" pitchFamily="18" charset="0"/>
                <a:cs typeface="Times New Roman" panose="02020603050405020304" pitchFamily="18" charset="0"/>
              </a:rPr>
              <a:t>saith</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hosts,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if</a:t>
            </a:r>
            <a:r>
              <a:rPr lang="en-US" sz="4000" dirty="0">
                <a:uFill>
                  <a:solidFill>
                    <a:schemeClr val="tx1"/>
                  </a:solidFill>
                </a:uFill>
                <a:latin typeface="Times New Roman" panose="02020603050405020304" pitchFamily="18" charset="0"/>
                <a:cs typeface="Times New Roman" panose="02020603050405020304" pitchFamily="18" charset="0"/>
              </a:rPr>
              <a:t> I will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open you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windows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heaven</a:t>
            </a:r>
            <a:r>
              <a:rPr lang="en-US" sz="4000" dirty="0">
                <a:uFill>
                  <a:solidFill>
                    <a:schemeClr val="tx1"/>
                  </a:solidFill>
                </a:uFill>
                <a:latin typeface="Times New Roman" panose="02020603050405020304" pitchFamily="18" charset="0"/>
                <a:cs typeface="Times New Roman" panose="02020603050405020304" pitchFamily="18" charset="0"/>
              </a:rPr>
              <a:t>, and pour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out a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blessing</a:t>
            </a:r>
            <a:r>
              <a:rPr lang="en-US" sz="4000" dirty="0">
                <a:uFill>
                  <a:solidFill>
                    <a:schemeClr val="tx1"/>
                  </a:solidFill>
                </a:uFill>
                <a:latin typeface="Times New Roman" panose="02020603050405020304" pitchFamily="18" charset="0"/>
                <a:cs typeface="Times New Roman" panose="02020603050405020304" pitchFamily="18" charset="0"/>
              </a:rPr>
              <a:t>, that there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not be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room</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enough to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receive</a:t>
            </a:r>
            <a:r>
              <a:rPr lang="en-US" sz="4000" dirty="0">
                <a:uFill>
                  <a:solidFill>
                    <a:schemeClr val="tx1"/>
                  </a:solidFill>
                </a:uFill>
                <a:latin typeface="Times New Roman" panose="02020603050405020304" pitchFamily="18" charset="0"/>
                <a:cs typeface="Times New Roman" panose="02020603050405020304" pitchFamily="18" charset="0"/>
              </a:rPr>
              <a:t> it.</a:t>
            </a:r>
          </a:p>
        </p:txBody>
      </p:sp>
    </p:spTree>
    <p:extLst>
      <p:ext uri="{BB962C8B-B14F-4D97-AF65-F5344CB8AC3E}">
        <p14:creationId xmlns:p14="http://schemas.microsoft.com/office/powerpoint/2010/main" val="1511442812"/>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3:8-10</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8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smtClean="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a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rob</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God?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have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robbed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But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say</a:t>
            </a:r>
            <a:r>
              <a:rPr lang="en-US" sz="4000" dirty="0">
                <a:uFill>
                  <a:solidFill>
                    <a:schemeClr val="tx1"/>
                  </a:solidFill>
                </a:uFill>
                <a:latin typeface="Times New Roman" panose="02020603050405020304" pitchFamily="18" charset="0"/>
                <a:cs typeface="Times New Roman" panose="02020603050405020304" pitchFamily="18" charset="0"/>
              </a:rPr>
              <a:t>, Wherein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robbed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tithes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offerings</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9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are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cursed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curse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ye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robbed</a:t>
            </a:r>
            <a:r>
              <a:rPr lang="en-US" sz="4000" dirty="0">
                <a:uFill>
                  <a:solidFill>
                    <a:schemeClr val="tx1"/>
                  </a:solidFill>
                </a:uFill>
                <a:latin typeface="Times New Roman" panose="02020603050405020304" pitchFamily="18" charset="0"/>
                <a:cs typeface="Times New Roman" panose="02020603050405020304" pitchFamily="18" charset="0"/>
              </a:rPr>
              <a:t> me,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even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000" dirty="0">
                <a:uFill>
                  <a:solidFill>
                    <a:schemeClr val="tx1"/>
                  </a:solidFill>
                </a:uFill>
                <a:latin typeface="Times New Roman" panose="02020603050405020304" pitchFamily="18" charset="0"/>
                <a:cs typeface="Times New Roman" panose="02020603050405020304" pitchFamily="18" charset="0"/>
              </a:rPr>
              <a:t> whole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nation</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10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Bring</a:t>
            </a:r>
            <a:r>
              <a:rPr lang="en-US" sz="4000" dirty="0">
                <a:uFill>
                  <a:solidFill>
                    <a:schemeClr val="tx1"/>
                  </a:solidFill>
                </a:uFill>
                <a:latin typeface="Times New Roman" panose="02020603050405020304" pitchFamily="18" charset="0"/>
                <a:cs typeface="Times New Roman" panose="02020603050405020304" pitchFamily="18" charset="0"/>
              </a:rPr>
              <a:t> ye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tithes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into</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storehouse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there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4000" dirty="0">
                <a:uFill>
                  <a:solidFill>
                    <a:schemeClr val="tx1"/>
                  </a:solidFill>
                </a:uFill>
                <a:latin typeface="Times New Roman" panose="02020603050405020304" pitchFamily="18" charset="0"/>
                <a:cs typeface="Times New Roman" panose="02020603050405020304" pitchFamily="18" charset="0"/>
              </a:rPr>
              <a:t> meat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mine</a:t>
            </a:r>
            <a:r>
              <a:rPr lang="en-US" sz="4000" dirty="0">
                <a:uFill>
                  <a:solidFill>
                    <a:schemeClr val="tx1"/>
                  </a:solidFill>
                </a:uFill>
                <a:latin typeface="Times New Roman" panose="02020603050405020304" pitchFamily="18" charset="0"/>
                <a:cs typeface="Times New Roman" panose="02020603050405020304" pitchFamily="18" charset="0"/>
              </a:rPr>
              <a:t> house,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prove</a:t>
            </a:r>
            <a:r>
              <a:rPr lang="en-US" sz="4000" dirty="0">
                <a:uFill>
                  <a:solidFill>
                    <a:schemeClr val="tx1"/>
                  </a:solidFill>
                </a:uFill>
                <a:latin typeface="Times New Roman" panose="02020603050405020304" pitchFamily="18" charset="0"/>
                <a:cs typeface="Times New Roman" panose="02020603050405020304" pitchFamily="18" charset="0"/>
              </a:rPr>
              <a:t> me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now</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herewith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dirty="0" err="1">
                <a:uFill>
                  <a:solidFill>
                    <a:schemeClr val="tx1"/>
                  </a:solidFill>
                </a:uFill>
                <a:latin typeface="Times New Roman" panose="02020603050405020304" pitchFamily="18" charset="0"/>
                <a:cs typeface="Times New Roman" panose="02020603050405020304" pitchFamily="18" charset="0"/>
              </a:rPr>
              <a:t>saith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hosts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if</a:t>
            </a:r>
            <a:r>
              <a:rPr lang="en-US" sz="4000" dirty="0">
                <a:uFill>
                  <a:solidFill>
                    <a:schemeClr val="tx1"/>
                  </a:solidFill>
                </a:uFill>
                <a:latin typeface="Times New Roman" panose="02020603050405020304" pitchFamily="18" charset="0"/>
                <a:cs typeface="Times New Roman" panose="02020603050405020304" pitchFamily="18" charset="0"/>
              </a:rPr>
              <a:t> I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open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windows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heaven</a:t>
            </a:r>
            <a:r>
              <a:rPr lang="en-US" sz="4000" dirty="0">
                <a:uFill>
                  <a:solidFill>
                    <a:schemeClr val="tx1"/>
                  </a:solidFill>
                </a:uFill>
                <a:latin typeface="Times New Roman" panose="02020603050405020304" pitchFamily="18" charset="0"/>
                <a:cs typeface="Times New Roman" panose="02020603050405020304" pitchFamily="18" charset="0"/>
              </a:rPr>
              <a:t>, and pour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out a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blessing</a:t>
            </a:r>
            <a:r>
              <a:rPr lang="en-US" sz="4000" dirty="0">
                <a:uFill>
                  <a:solidFill>
                    <a:schemeClr val="tx1"/>
                  </a:solidFill>
                </a:uFill>
                <a:latin typeface="Times New Roman" panose="02020603050405020304" pitchFamily="18" charset="0"/>
                <a:cs typeface="Times New Roman" panose="02020603050405020304" pitchFamily="18" charset="0"/>
              </a:rPr>
              <a:t>, that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not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room</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enough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receive</a:t>
            </a:r>
            <a:r>
              <a:rPr lang="en-US" sz="4000" dirty="0">
                <a:uFill>
                  <a:solidFill>
                    <a:schemeClr val="tx1"/>
                  </a:solidFill>
                </a:uFill>
                <a:latin typeface="Times New Roman" panose="02020603050405020304" pitchFamily="18" charset="0"/>
                <a:cs typeface="Times New Roman" panose="02020603050405020304" pitchFamily="18" charset="0"/>
              </a:rPr>
              <a:t> it.</a:t>
            </a:r>
          </a:p>
        </p:txBody>
      </p:sp>
    </p:spTree>
    <p:extLst>
      <p:ext uri="{BB962C8B-B14F-4D97-AF65-F5344CB8AC3E}">
        <p14:creationId xmlns:p14="http://schemas.microsoft.com/office/powerpoint/2010/main" val="2920751805"/>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3:8-10</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8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smtClean="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rob</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robbed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Wherein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robbed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tithes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offerings</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9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cursed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curse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robbed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even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whole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nation</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10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Bring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tithes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storehouse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mine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house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prove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now</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herewith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saith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hosts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 will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open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windows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heaven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blessing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room</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enough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receive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835792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3:8-10</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a:latin typeface="Times New Roman" panose="02020603050405020304" pitchFamily="18" charset="0"/>
                <a:cs typeface="Times New Roman" panose="02020603050405020304" pitchFamily="18" charset="0"/>
              </a:rPr>
              <a:t> 8 </a:t>
            </a:r>
            <a:r>
              <a:rPr lang="en-US" sz="4000" dirty="0" smtClean="0">
                <a:latin typeface="Times New Roman" panose="02020603050405020304" pitchFamily="18" charset="0"/>
                <a:cs typeface="Times New Roman" panose="02020603050405020304" pitchFamily="18" charset="0"/>
              </a:rPr>
              <a:t>W</a:t>
            </a:r>
            <a:r>
              <a:rPr lang="en-US" sz="4000" dirty="0" smtClean="0">
                <a:solidFill>
                  <a:schemeClr val="bg1"/>
                </a:solidFill>
                <a:latin typeface="Times New Roman" panose="02020603050405020304" pitchFamily="18" charset="0"/>
                <a:cs typeface="Times New Roman" panose="02020603050405020304" pitchFamily="18" charset="0"/>
              </a:rPr>
              <a:t>ill</a:t>
            </a:r>
            <a:r>
              <a:rPr lang="en-US" sz="4000" dirty="0" smtClean="0">
                <a:latin typeface="Times New Roman" panose="02020603050405020304" pitchFamily="18" charset="0"/>
                <a:cs typeface="Times New Roman" panose="02020603050405020304" pitchFamily="18" charset="0"/>
              </a:rPr>
              <a:t> </a:t>
            </a:r>
            <a:r>
              <a:rPr lang="en-US" sz="4000" dirty="0">
                <a:latin typeface="Times New Roman" panose="02020603050405020304" pitchFamily="18" charset="0"/>
                <a:cs typeface="Times New Roman" panose="02020603050405020304" pitchFamily="18" charset="0"/>
              </a:rPr>
              <a:t>a m</a:t>
            </a:r>
            <a:r>
              <a:rPr lang="en-US" sz="4000" dirty="0">
                <a:solidFill>
                  <a:schemeClr val="bg1"/>
                </a:solidFill>
                <a:latin typeface="Times New Roman" panose="02020603050405020304" pitchFamily="18" charset="0"/>
                <a:cs typeface="Times New Roman" panose="02020603050405020304" pitchFamily="18" charset="0"/>
              </a:rPr>
              <a:t>an</a:t>
            </a:r>
            <a:r>
              <a:rPr lang="en-US" sz="4000" dirty="0">
                <a:latin typeface="Times New Roman" panose="02020603050405020304" pitchFamily="18" charset="0"/>
                <a:cs typeface="Times New Roman" panose="02020603050405020304" pitchFamily="18" charset="0"/>
              </a:rPr>
              <a:t> r</a:t>
            </a:r>
            <a:r>
              <a:rPr lang="en-US" sz="4000" dirty="0">
                <a:solidFill>
                  <a:schemeClr val="bg1"/>
                </a:solidFill>
                <a:latin typeface="Times New Roman" panose="02020603050405020304" pitchFamily="18" charset="0"/>
                <a:cs typeface="Times New Roman" panose="02020603050405020304" pitchFamily="18" charset="0"/>
              </a:rPr>
              <a:t>ob</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od</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et</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ave</a:t>
            </a:r>
            <a:r>
              <a:rPr lang="en-US" sz="4000" dirty="0">
                <a:latin typeface="Times New Roman" panose="02020603050405020304" pitchFamily="18" charset="0"/>
                <a:cs typeface="Times New Roman" panose="02020603050405020304" pitchFamily="18" charset="0"/>
              </a:rPr>
              <a:t> r</a:t>
            </a:r>
            <a:r>
              <a:rPr lang="en-US" sz="4000" dirty="0">
                <a:solidFill>
                  <a:schemeClr val="bg1"/>
                </a:solidFill>
                <a:latin typeface="Times New Roman" panose="02020603050405020304" pitchFamily="18" charset="0"/>
                <a:cs typeface="Times New Roman" panose="02020603050405020304" pitchFamily="18" charset="0"/>
              </a:rPr>
              <a:t>obbed</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ut</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ay</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herein</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ave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r</a:t>
            </a:r>
            <a:r>
              <a:rPr lang="en-US" sz="4000" dirty="0">
                <a:solidFill>
                  <a:schemeClr val="bg1"/>
                </a:solidFill>
                <a:latin typeface="Times New Roman" panose="02020603050405020304" pitchFamily="18" charset="0"/>
                <a:cs typeface="Times New Roman" panose="02020603050405020304" pitchFamily="18" charset="0"/>
              </a:rPr>
              <a:t>obbed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hee</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ithes</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fferings</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9 Y</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re</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ursed</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ith</a:t>
            </a:r>
            <a:r>
              <a:rPr lang="en-US" sz="4000" dirty="0">
                <a:latin typeface="Times New Roman" panose="02020603050405020304" pitchFamily="18" charset="0"/>
                <a:cs typeface="Times New Roman" panose="02020603050405020304" pitchFamily="18" charset="0"/>
              </a:rPr>
              <a:t> a c</a:t>
            </a:r>
            <a:r>
              <a:rPr lang="en-US" sz="4000" dirty="0">
                <a:solidFill>
                  <a:schemeClr val="bg1"/>
                </a:solidFill>
                <a:latin typeface="Times New Roman" panose="02020603050405020304" pitchFamily="18" charset="0"/>
                <a:cs typeface="Times New Roman" panose="02020603050405020304" pitchFamily="18" charset="0"/>
              </a:rPr>
              <a:t>urse</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ave</a:t>
            </a:r>
            <a:r>
              <a:rPr lang="en-US" sz="4000" dirty="0">
                <a:latin typeface="Times New Roman" panose="02020603050405020304" pitchFamily="18" charset="0"/>
                <a:cs typeface="Times New Roman" panose="02020603050405020304" pitchFamily="18" charset="0"/>
              </a:rPr>
              <a:t> r</a:t>
            </a:r>
            <a:r>
              <a:rPr lang="en-US" sz="4000" dirty="0">
                <a:solidFill>
                  <a:schemeClr val="bg1"/>
                </a:solidFill>
                <a:latin typeface="Times New Roman" panose="02020603050405020304" pitchFamily="18" charset="0"/>
                <a:cs typeface="Times New Roman" panose="02020603050405020304" pitchFamily="18" charset="0"/>
              </a:rPr>
              <a:t>obbed</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ven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his</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hole</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ation</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10 B</a:t>
            </a:r>
            <a:r>
              <a:rPr lang="en-US" sz="4000" dirty="0">
                <a:solidFill>
                  <a:schemeClr val="bg1"/>
                </a:solidFill>
                <a:latin typeface="Times New Roman" panose="02020603050405020304" pitchFamily="18" charset="0"/>
                <a:cs typeface="Times New Roman" panose="02020603050405020304" pitchFamily="18" charset="0"/>
              </a:rPr>
              <a:t>ring</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ll</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ithes</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nto</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torehouse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here</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ay</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eat</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ine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ouse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rove</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ow</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erewith</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s</a:t>
            </a:r>
            <a:r>
              <a:rPr lang="en-US" sz="4000" dirty="0" err="1">
                <a:solidFill>
                  <a:schemeClr val="bg1"/>
                </a:solidFill>
                <a:latin typeface="Times New Roman" panose="02020603050405020304" pitchFamily="18" charset="0"/>
                <a:cs typeface="Times New Roman" panose="02020603050405020304" pitchFamily="18" charset="0"/>
              </a:rPr>
              <a:t>aith</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osts</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I w</a:t>
            </a:r>
            <a:r>
              <a:rPr lang="en-US" sz="4000" dirty="0">
                <a:solidFill>
                  <a:schemeClr val="bg1"/>
                </a:solidFill>
                <a:latin typeface="Times New Roman" panose="02020603050405020304" pitchFamily="18" charset="0"/>
                <a:cs typeface="Times New Roman" panose="02020603050405020304" pitchFamily="18" charset="0"/>
              </a:rPr>
              <a:t>ill</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pen</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ou</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indows</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eaven</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our</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ou</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ut</a:t>
            </a:r>
            <a:r>
              <a:rPr lang="en-US" sz="4000" dirty="0">
                <a:latin typeface="Times New Roman" panose="02020603050405020304" pitchFamily="18" charset="0"/>
                <a:cs typeface="Times New Roman" panose="02020603050405020304" pitchFamily="18" charset="0"/>
              </a:rPr>
              <a:t> a b</a:t>
            </a:r>
            <a:r>
              <a:rPr lang="en-US" sz="4000" dirty="0">
                <a:solidFill>
                  <a:schemeClr val="bg1"/>
                </a:solidFill>
                <a:latin typeface="Times New Roman" panose="02020603050405020304" pitchFamily="18" charset="0"/>
                <a:cs typeface="Times New Roman" panose="02020603050405020304" pitchFamily="18" charset="0"/>
              </a:rPr>
              <a:t>lessing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here</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hall</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r</a:t>
            </a:r>
            <a:r>
              <a:rPr lang="en-US" sz="4000" dirty="0">
                <a:solidFill>
                  <a:schemeClr val="bg1"/>
                </a:solidFill>
                <a:latin typeface="Times New Roman" panose="02020603050405020304" pitchFamily="18" charset="0"/>
                <a:cs typeface="Times New Roman" panose="02020603050405020304" pitchFamily="18" charset="0"/>
              </a:rPr>
              <a:t>oom</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nough</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r</a:t>
            </a:r>
            <a:r>
              <a:rPr lang="en-US" sz="4000" dirty="0">
                <a:solidFill>
                  <a:schemeClr val="bg1"/>
                </a:solidFill>
                <a:latin typeface="Times New Roman" panose="02020603050405020304" pitchFamily="18" charset="0"/>
                <a:cs typeface="Times New Roman" panose="02020603050405020304" pitchFamily="18" charset="0"/>
              </a:rPr>
              <a:t>eceive</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t</a:t>
            </a:r>
            <a:r>
              <a:rPr lang="en-US" sz="4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142564534"/>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Malachi 3:8-10</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61972531"/>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4:5-6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Autofit/>
          </a:bodyPr>
          <a:lstStyle/>
          <a:p>
            <a:pPr marL="0" indent="0">
              <a:buNone/>
            </a:pPr>
            <a:r>
              <a:rPr lang="en-US" sz="4000" dirty="0">
                <a:latin typeface="Times New Roman" panose="02020603050405020304" pitchFamily="18" charset="0"/>
                <a:cs typeface="Times New Roman" panose="02020603050405020304" pitchFamily="18" charset="0"/>
              </a:rPr>
              <a:t> 5 </a:t>
            </a:r>
            <a:r>
              <a:rPr lang="en-US" sz="4000" dirty="0" smtClean="0">
                <a:latin typeface="Times New Roman" panose="02020603050405020304" pitchFamily="18" charset="0"/>
                <a:cs typeface="Times New Roman" panose="02020603050405020304" pitchFamily="18" charset="0"/>
              </a:rPr>
              <a:t>Behold</a:t>
            </a:r>
            <a:r>
              <a:rPr lang="en-US" sz="4000" dirty="0">
                <a:latin typeface="Times New Roman" panose="02020603050405020304" pitchFamily="18" charset="0"/>
                <a:cs typeface="Times New Roman" panose="02020603050405020304" pitchFamily="18" charset="0"/>
              </a:rPr>
              <a:t>, I will send you Elijah the prophet before the coming of the great and dreadful day of the Lord</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6 And he shall turn the heart of the fathers to the children, and the heart of the children to their fathers, lest I come and smite the earth with a curse.</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216303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Autofit/>
          </a:bodyPr>
          <a:lstStyle/>
          <a:p>
            <a:pPr lvl="0"/>
            <a:r>
              <a:rPr lang="en-US" sz="3800" kern="0" dirty="0">
                <a:latin typeface="Times New Roman" panose="02020603050405020304" pitchFamily="18" charset="0"/>
                <a:ea typeface="Georgia"/>
                <a:cs typeface="Times New Roman" panose="02020603050405020304" pitchFamily="18" charset="0"/>
                <a:sym typeface="Georgia"/>
              </a:rPr>
              <a:t>Elijah will turn the hearts of fathers and </a:t>
            </a:r>
            <a:r>
              <a:rPr lang="en-US" sz="3800" kern="0" dirty="0" smtClean="0">
                <a:latin typeface="Times New Roman" panose="02020603050405020304" pitchFamily="18" charset="0"/>
                <a:ea typeface="Georgia"/>
                <a:cs typeface="Times New Roman" panose="02020603050405020304" pitchFamily="18" charset="0"/>
                <a:sym typeface="Georgia"/>
              </a:rPr>
              <a:t>children</a:t>
            </a:r>
            <a:br>
              <a:rPr lang="en-US" sz="3800" kern="0" dirty="0" smtClean="0">
                <a:latin typeface="Times New Roman" panose="02020603050405020304" pitchFamily="18" charset="0"/>
                <a:ea typeface="Georgia"/>
                <a:cs typeface="Times New Roman" panose="02020603050405020304" pitchFamily="18" charset="0"/>
                <a:sym typeface="Georgia"/>
              </a:rPr>
            </a:br>
            <a:r>
              <a:rPr lang="en-US" sz="3800" kern="0" dirty="0" smtClean="0">
                <a:latin typeface="Times New Roman" panose="02020603050405020304" pitchFamily="18" charset="0"/>
                <a:ea typeface="Georgia"/>
                <a:cs typeface="Times New Roman" panose="02020603050405020304" pitchFamily="18" charset="0"/>
                <a:sym typeface="Georgia"/>
              </a:rPr>
              <a:t>Malachi 4:5-6</a:t>
            </a:r>
            <a:endParaRPr lang="en-US" sz="3800"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Malachi </a:t>
            </a:r>
            <a:r>
              <a:rPr lang="en-US" sz="2600" kern="0" dirty="0">
                <a:latin typeface="Times New Roman" panose="02020603050405020304" pitchFamily="18" charset="0"/>
                <a:ea typeface="Georgia"/>
                <a:cs typeface="Times New Roman" panose="02020603050405020304" pitchFamily="18" charset="0"/>
                <a:sym typeface="Georgia"/>
              </a:rPr>
              <a:t>prophesied that before the Second Coming of Jesus Christ, the prophet Elijah would restore the authority to perform ordinance work for the dead.</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Because </a:t>
            </a:r>
            <a:r>
              <a:rPr lang="en-US" sz="2600" kern="0" dirty="0">
                <a:latin typeface="Times New Roman" panose="02020603050405020304" pitchFamily="18" charset="0"/>
                <a:ea typeface="Georgia"/>
                <a:cs typeface="Times New Roman" panose="02020603050405020304" pitchFamily="18" charset="0"/>
                <a:sym typeface="Georgia"/>
              </a:rPr>
              <a:t>Elijah came and restored priesthood keys, we can perform ordinance work for our kindred dead.</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Learn </a:t>
            </a:r>
            <a:r>
              <a:rPr lang="en-US" sz="2600" kern="0" dirty="0">
                <a:latin typeface="Times New Roman" panose="02020603050405020304" pitchFamily="18" charset="0"/>
                <a:ea typeface="Georgia"/>
                <a:cs typeface="Times New Roman" panose="02020603050405020304" pitchFamily="18" charset="0"/>
                <a:sym typeface="Georgia"/>
              </a:rPr>
              <a:t>how to use the family history tools that the Church provides. Prepare the name of at least one of your ancestors for temple ordinances.</a:t>
            </a:r>
          </a:p>
        </p:txBody>
      </p:sp>
    </p:spTree>
    <p:extLst>
      <p:ext uri="{BB962C8B-B14F-4D97-AF65-F5344CB8AC3E}">
        <p14:creationId xmlns:p14="http://schemas.microsoft.com/office/powerpoint/2010/main" val="1623173756"/>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a:xfrm>
            <a:off x="228600" y="0"/>
            <a:ext cx="8763000" cy="1143000"/>
          </a:xfrm>
        </p:spPr>
        <p:txBody>
          <a:bodyPr/>
          <a:lstStyle/>
          <a:p>
            <a:r>
              <a:rPr lang="en-US" altLang="en-US" sz="3400" b="1" i="1" dirty="0" smtClean="0"/>
              <a:t>Elijah Will Turn The </a:t>
            </a:r>
            <a:r>
              <a:rPr lang="en-US" altLang="en-US" sz="3400" b="1" i="1" u="sng" dirty="0" smtClean="0"/>
              <a:t>Hearts</a:t>
            </a:r>
            <a:r>
              <a:rPr lang="en-US" altLang="en-US" sz="3400" b="1" i="1" dirty="0" smtClean="0"/>
              <a:t> Of </a:t>
            </a:r>
            <a:r>
              <a:rPr lang="en-US" altLang="en-US" sz="3400" b="1" i="1" u="sng" dirty="0" smtClean="0"/>
              <a:t>Fathers</a:t>
            </a:r>
            <a:r>
              <a:rPr lang="en-US" altLang="en-US" sz="3400" b="1" i="1" dirty="0" smtClean="0"/>
              <a:t> &amp; Children</a:t>
            </a:r>
          </a:p>
        </p:txBody>
      </p:sp>
      <p:grpSp>
        <p:nvGrpSpPr>
          <p:cNvPr id="45059" name="Group 332"/>
          <p:cNvGrpSpPr>
            <a:grpSpLocks/>
          </p:cNvGrpSpPr>
          <p:nvPr/>
        </p:nvGrpSpPr>
        <p:grpSpPr bwMode="auto">
          <a:xfrm>
            <a:off x="228601" y="3151187"/>
            <a:ext cx="1905000" cy="2903538"/>
            <a:chOff x="299" y="1776"/>
            <a:chExt cx="1045" cy="1488"/>
          </a:xfrm>
        </p:grpSpPr>
        <p:sp>
          <p:nvSpPr>
            <p:cNvPr id="45156" name="Freeform 5"/>
            <p:cNvSpPr>
              <a:spLocks/>
            </p:cNvSpPr>
            <p:nvPr/>
          </p:nvSpPr>
          <p:spPr bwMode="auto">
            <a:xfrm>
              <a:off x="553" y="1796"/>
              <a:ext cx="228" cy="284"/>
            </a:xfrm>
            <a:custGeom>
              <a:avLst/>
              <a:gdLst>
                <a:gd name="T0" fmla="*/ 0 w 429"/>
                <a:gd name="T1" fmla="*/ 193 h 437"/>
                <a:gd name="T2" fmla="*/ 28 w 429"/>
                <a:gd name="T3" fmla="*/ 0 h 437"/>
                <a:gd name="T4" fmla="*/ 228 w 429"/>
                <a:gd name="T5" fmla="*/ 110 h 437"/>
                <a:gd name="T6" fmla="*/ 147 w 429"/>
                <a:gd name="T7" fmla="*/ 284 h 437"/>
                <a:gd name="T8" fmla="*/ 0 w 429"/>
                <a:gd name="T9" fmla="*/ 193 h 437"/>
                <a:gd name="T10" fmla="*/ 0 w 429"/>
                <a:gd name="T11" fmla="*/ 193 h 437"/>
                <a:gd name="T12" fmla="*/ 0 60000 65536"/>
                <a:gd name="T13" fmla="*/ 0 60000 65536"/>
                <a:gd name="T14" fmla="*/ 0 60000 65536"/>
                <a:gd name="T15" fmla="*/ 0 60000 65536"/>
                <a:gd name="T16" fmla="*/ 0 60000 65536"/>
                <a:gd name="T17" fmla="*/ 0 60000 65536"/>
                <a:gd name="T18" fmla="*/ 0 w 429"/>
                <a:gd name="T19" fmla="*/ 0 h 437"/>
                <a:gd name="T20" fmla="*/ 429 w 429"/>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429" h="437">
                  <a:moveTo>
                    <a:pt x="0" y="297"/>
                  </a:moveTo>
                  <a:lnTo>
                    <a:pt x="53" y="0"/>
                  </a:lnTo>
                  <a:lnTo>
                    <a:pt x="429" y="170"/>
                  </a:lnTo>
                  <a:lnTo>
                    <a:pt x="277" y="437"/>
                  </a:lnTo>
                  <a:lnTo>
                    <a:pt x="0" y="2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7" name="Freeform 6"/>
            <p:cNvSpPr>
              <a:spLocks/>
            </p:cNvSpPr>
            <p:nvPr/>
          </p:nvSpPr>
          <p:spPr bwMode="auto">
            <a:xfrm>
              <a:off x="553" y="1796"/>
              <a:ext cx="228" cy="284"/>
            </a:xfrm>
            <a:custGeom>
              <a:avLst/>
              <a:gdLst>
                <a:gd name="T0" fmla="*/ 0 w 429"/>
                <a:gd name="T1" fmla="*/ 193 h 437"/>
                <a:gd name="T2" fmla="*/ 28 w 429"/>
                <a:gd name="T3" fmla="*/ 0 h 437"/>
                <a:gd name="T4" fmla="*/ 228 w 429"/>
                <a:gd name="T5" fmla="*/ 110 h 437"/>
                <a:gd name="T6" fmla="*/ 147 w 429"/>
                <a:gd name="T7" fmla="*/ 284 h 437"/>
                <a:gd name="T8" fmla="*/ 0 w 429"/>
                <a:gd name="T9" fmla="*/ 193 h 437"/>
                <a:gd name="T10" fmla="*/ 0 w 429"/>
                <a:gd name="T11" fmla="*/ 193 h 437"/>
                <a:gd name="T12" fmla="*/ 0 60000 65536"/>
                <a:gd name="T13" fmla="*/ 0 60000 65536"/>
                <a:gd name="T14" fmla="*/ 0 60000 65536"/>
                <a:gd name="T15" fmla="*/ 0 60000 65536"/>
                <a:gd name="T16" fmla="*/ 0 60000 65536"/>
                <a:gd name="T17" fmla="*/ 0 60000 65536"/>
                <a:gd name="T18" fmla="*/ 0 w 429"/>
                <a:gd name="T19" fmla="*/ 0 h 437"/>
                <a:gd name="T20" fmla="*/ 429 w 429"/>
                <a:gd name="T21" fmla="*/ 437 h 437"/>
              </a:gdLst>
              <a:ahLst/>
              <a:cxnLst>
                <a:cxn ang="T12">
                  <a:pos x="T0" y="T1"/>
                </a:cxn>
                <a:cxn ang="T13">
                  <a:pos x="T2" y="T3"/>
                </a:cxn>
                <a:cxn ang="T14">
                  <a:pos x="T4" y="T5"/>
                </a:cxn>
                <a:cxn ang="T15">
                  <a:pos x="T6" y="T7"/>
                </a:cxn>
                <a:cxn ang="T16">
                  <a:pos x="T8" y="T9"/>
                </a:cxn>
                <a:cxn ang="T17">
                  <a:pos x="T10" y="T11"/>
                </a:cxn>
              </a:cxnLst>
              <a:rect l="T18" t="T19" r="T20" b="T21"/>
              <a:pathLst>
                <a:path w="429" h="437">
                  <a:moveTo>
                    <a:pt x="0" y="297"/>
                  </a:moveTo>
                  <a:lnTo>
                    <a:pt x="53" y="0"/>
                  </a:lnTo>
                  <a:lnTo>
                    <a:pt x="429" y="170"/>
                  </a:lnTo>
                  <a:lnTo>
                    <a:pt x="277" y="437"/>
                  </a:lnTo>
                  <a:lnTo>
                    <a:pt x="0" y="29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58" name="Freeform 7"/>
            <p:cNvSpPr>
              <a:spLocks/>
            </p:cNvSpPr>
            <p:nvPr/>
          </p:nvSpPr>
          <p:spPr bwMode="auto">
            <a:xfrm>
              <a:off x="627" y="1917"/>
              <a:ext cx="11" cy="35"/>
            </a:xfrm>
            <a:custGeom>
              <a:avLst/>
              <a:gdLst>
                <a:gd name="T0" fmla="*/ 0 w 20"/>
                <a:gd name="T1" fmla="*/ 32 h 54"/>
                <a:gd name="T2" fmla="*/ 4 w 20"/>
                <a:gd name="T3" fmla="*/ 0 h 54"/>
                <a:gd name="T4" fmla="*/ 11 w 20"/>
                <a:gd name="T5" fmla="*/ 3 h 54"/>
                <a:gd name="T6" fmla="*/ 2 w 20"/>
                <a:gd name="T7" fmla="*/ 35 h 54"/>
                <a:gd name="T8" fmla="*/ 0 w 20"/>
                <a:gd name="T9" fmla="*/ 32 h 54"/>
                <a:gd name="T10" fmla="*/ 0 w 20"/>
                <a:gd name="T11" fmla="*/ 32 h 54"/>
                <a:gd name="T12" fmla="*/ 0 60000 65536"/>
                <a:gd name="T13" fmla="*/ 0 60000 65536"/>
                <a:gd name="T14" fmla="*/ 0 60000 65536"/>
                <a:gd name="T15" fmla="*/ 0 60000 65536"/>
                <a:gd name="T16" fmla="*/ 0 60000 65536"/>
                <a:gd name="T17" fmla="*/ 0 60000 65536"/>
                <a:gd name="T18" fmla="*/ 0 w 20"/>
                <a:gd name="T19" fmla="*/ 0 h 54"/>
                <a:gd name="T20" fmla="*/ 20 w 20"/>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20" h="54">
                  <a:moveTo>
                    <a:pt x="0" y="50"/>
                  </a:moveTo>
                  <a:lnTo>
                    <a:pt x="8" y="0"/>
                  </a:lnTo>
                  <a:lnTo>
                    <a:pt x="20" y="5"/>
                  </a:lnTo>
                  <a:lnTo>
                    <a:pt x="4" y="54"/>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59" name="Freeform 8"/>
            <p:cNvSpPr>
              <a:spLocks/>
            </p:cNvSpPr>
            <p:nvPr/>
          </p:nvSpPr>
          <p:spPr bwMode="auto">
            <a:xfrm>
              <a:off x="655" y="1936"/>
              <a:ext cx="17" cy="32"/>
            </a:xfrm>
            <a:custGeom>
              <a:avLst/>
              <a:gdLst>
                <a:gd name="T0" fmla="*/ 0 w 34"/>
                <a:gd name="T1" fmla="*/ 29 h 48"/>
                <a:gd name="T2" fmla="*/ 11 w 34"/>
                <a:gd name="T3" fmla="*/ 0 h 48"/>
                <a:gd name="T4" fmla="*/ 17 w 34"/>
                <a:gd name="T5" fmla="*/ 3 h 48"/>
                <a:gd name="T6" fmla="*/ 2 w 34"/>
                <a:gd name="T7" fmla="*/ 32 h 48"/>
                <a:gd name="T8" fmla="*/ 0 w 34"/>
                <a:gd name="T9" fmla="*/ 29 h 48"/>
                <a:gd name="T10" fmla="*/ 0 w 34"/>
                <a:gd name="T11" fmla="*/ 29 h 48"/>
                <a:gd name="T12" fmla="*/ 0 60000 65536"/>
                <a:gd name="T13" fmla="*/ 0 60000 65536"/>
                <a:gd name="T14" fmla="*/ 0 60000 65536"/>
                <a:gd name="T15" fmla="*/ 0 60000 65536"/>
                <a:gd name="T16" fmla="*/ 0 60000 65536"/>
                <a:gd name="T17" fmla="*/ 0 60000 65536"/>
                <a:gd name="T18" fmla="*/ 0 w 34"/>
                <a:gd name="T19" fmla="*/ 0 h 48"/>
                <a:gd name="T20" fmla="*/ 34 w 3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4" h="48">
                  <a:moveTo>
                    <a:pt x="0" y="44"/>
                  </a:moveTo>
                  <a:lnTo>
                    <a:pt x="22" y="0"/>
                  </a:lnTo>
                  <a:lnTo>
                    <a:pt x="34" y="4"/>
                  </a:lnTo>
                  <a:lnTo>
                    <a:pt x="4" y="48"/>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0" name="Freeform 9"/>
            <p:cNvSpPr>
              <a:spLocks/>
            </p:cNvSpPr>
            <p:nvPr/>
          </p:nvSpPr>
          <p:spPr bwMode="auto">
            <a:xfrm>
              <a:off x="639" y="1926"/>
              <a:ext cx="14" cy="31"/>
            </a:xfrm>
            <a:custGeom>
              <a:avLst/>
              <a:gdLst>
                <a:gd name="T0" fmla="*/ 0 w 24"/>
                <a:gd name="T1" fmla="*/ 31 h 48"/>
                <a:gd name="T2" fmla="*/ 9 w 24"/>
                <a:gd name="T3" fmla="*/ 0 h 48"/>
                <a:gd name="T4" fmla="*/ 14 w 24"/>
                <a:gd name="T5" fmla="*/ 3 h 48"/>
                <a:gd name="T6" fmla="*/ 5 w 24"/>
                <a:gd name="T7" fmla="*/ 31 h 48"/>
                <a:gd name="T8" fmla="*/ 0 w 24"/>
                <a:gd name="T9" fmla="*/ 31 h 48"/>
                <a:gd name="T10" fmla="*/ 0 w 24"/>
                <a:gd name="T11" fmla="*/ 31 h 48"/>
                <a:gd name="T12" fmla="*/ 0 60000 65536"/>
                <a:gd name="T13" fmla="*/ 0 60000 65536"/>
                <a:gd name="T14" fmla="*/ 0 60000 65536"/>
                <a:gd name="T15" fmla="*/ 0 60000 65536"/>
                <a:gd name="T16" fmla="*/ 0 60000 65536"/>
                <a:gd name="T17" fmla="*/ 0 60000 65536"/>
                <a:gd name="T18" fmla="*/ 0 w 24"/>
                <a:gd name="T19" fmla="*/ 0 h 48"/>
                <a:gd name="T20" fmla="*/ 24 w 2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4" h="48">
                  <a:moveTo>
                    <a:pt x="0" y="48"/>
                  </a:moveTo>
                  <a:lnTo>
                    <a:pt x="16" y="0"/>
                  </a:lnTo>
                  <a:lnTo>
                    <a:pt x="24" y="4"/>
                  </a:lnTo>
                  <a:lnTo>
                    <a:pt x="8" y="4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1" name="Freeform 10"/>
            <p:cNvSpPr>
              <a:spLocks/>
            </p:cNvSpPr>
            <p:nvPr/>
          </p:nvSpPr>
          <p:spPr bwMode="auto">
            <a:xfrm>
              <a:off x="598" y="1950"/>
              <a:ext cx="203" cy="263"/>
            </a:xfrm>
            <a:custGeom>
              <a:avLst/>
              <a:gdLst>
                <a:gd name="T0" fmla="*/ 203 w 381"/>
                <a:gd name="T1" fmla="*/ 75 h 405"/>
                <a:gd name="T2" fmla="*/ 94 w 381"/>
                <a:gd name="T3" fmla="*/ 263 h 405"/>
                <a:gd name="T4" fmla="*/ 0 w 381"/>
                <a:gd name="T5" fmla="*/ 162 h 405"/>
                <a:gd name="T6" fmla="*/ 123 w 381"/>
                <a:gd name="T7" fmla="*/ 0 h 405"/>
                <a:gd name="T8" fmla="*/ 203 w 381"/>
                <a:gd name="T9" fmla="*/ 75 h 405"/>
                <a:gd name="T10" fmla="*/ 203 w 381"/>
                <a:gd name="T11" fmla="*/ 75 h 405"/>
                <a:gd name="T12" fmla="*/ 0 60000 65536"/>
                <a:gd name="T13" fmla="*/ 0 60000 65536"/>
                <a:gd name="T14" fmla="*/ 0 60000 65536"/>
                <a:gd name="T15" fmla="*/ 0 60000 65536"/>
                <a:gd name="T16" fmla="*/ 0 60000 65536"/>
                <a:gd name="T17" fmla="*/ 0 60000 65536"/>
                <a:gd name="T18" fmla="*/ 0 w 381"/>
                <a:gd name="T19" fmla="*/ 0 h 405"/>
                <a:gd name="T20" fmla="*/ 381 w 381"/>
                <a:gd name="T21" fmla="*/ 405 h 405"/>
              </a:gdLst>
              <a:ahLst/>
              <a:cxnLst>
                <a:cxn ang="T12">
                  <a:pos x="T0" y="T1"/>
                </a:cxn>
                <a:cxn ang="T13">
                  <a:pos x="T2" y="T3"/>
                </a:cxn>
                <a:cxn ang="T14">
                  <a:pos x="T4" y="T5"/>
                </a:cxn>
                <a:cxn ang="T15">
                  <a:pos x="T6" y="T7"/>
                </a:cxn>
                <a:cxn ang="T16">
                  <a:pos x="T8" y="T9"/>
                </a:cxn>
                <a:cxn ang="T17">
                  <a:pos x="T10" y="T11"/>
                </a:cxn>
              </a:cxnLst>
              <a:rect l="T18" t="T19" r="T20" b="T21"/>
              <a:pathLst>
                <a:path w="381" h="405">
                  <a:moveTo>
                    <a:pt x="381" y="115"/>
                  </a:moveTo>
                  <a:lnTo>
                    <a:pt x="176" y="405"/>
                  </a:lnTo>
                  <a:lnTo>
                    <a:pt x="0" y="249"/>
                  </a:lnTo>
                  <a:lnTo>
                    <a:pt x="230" y="0"/>
                  </a:lnTo>
                  <a:lnTo>
                    <a:pt x="381"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2" name="Freeform 11"/>
            <p:cNvSpPr>
              <a:spLocks/>
            </p:cNvSpPr>
            <p:nvPr/>
          </p:nvSpPr>
          <p:spPr bwMode="auto">
            <a:xfrm>
              <a:off x="598" y="1950"/>
              <a:ext cx="203" cy="263"/>
            </a:xfrm>
            <a:custGeom>
              <a:avLst/>
              <a:gdLst>
                <a:gd name="T0" fmla="*/ 203 w 381"/>
                <a:gd name="T1" fmla="*/ 75 h 405"/>
                <a:gd name="T2" fmla="*/ 94 w 381"/>
                <a:gd name="T3" fmla="*/ 263 h 405"/>
                <a:gd name="T4" fmla="*/ 0 w 381"/>
                <a:gd name="T5" fmla="*/ 162 h 405"/>
                <a:gd name="T6" fmla="*/ 123 w 381"/>
                <a:gd name="T7" fmla="*/ 0 h 405"/>
                <a:gd name="T8" fmla="*/ 203 w 381"/>
                <a:gd name="T9" fmla="*/ 75 h 405"/>
                <a:gd name="T10" fmla="*/ 203 w 381"/>
                <a:gd name="T11" fmla="*/ 75 h 405"/>
                <a:gd name="T12" fmla="*/ 0 60000 65536"/>
                <a:gd name="T13" fmla="*/ 0 60000 65536"/>
                <a:gd name="T14" fmla="*/ 0 60000 65536"/>
                <a:gd name="T15" fmla="*/ 0 60000 65536"/>
                <a:gd name="T16" fmla="*/ 0 60000 65536"/>
                <a:gd name="T17" fmla="*/ 0 60000 65536"/>
                <a:gd name="T18" fmla="*/ 0 w 381"/>
                <a:gd name="T19" fmla="*/ 0 h 405"/>
                <a:gd name="T20" fmla="*/ 381 w 381"/>
                <a:gd name="T21" fmla="*/ 405 h 405"/>
              </a:gdLst>
              <a:ahLst/>
              <a:cxnLst>
                <a:cxn ang="T12">
                  <a:pos x="T0" y="T1"/>
                </a:cxn>
                <a:cxn ang="T13">
                  <a:pos x="T2" y="T3"/>
                </a:cxn>
                <a:cxn ang="T14">
                  <a:pos x="T4" y="T5"/>
                </a:cxn>
                <a:cxn ang="T15">
                  <a:pos x="T6" y="T7"/>
                </a:cxn>
                <a:cxn ang="T16">
                  <a:pos x="T8" y="T9"/>
                </a:cxn>
                <a:cxn ang="T17">
                  <a:pos x="T10" y="T11"/>
                </a:cxn>
              </a:cxnLst>
              <a:rect l="T18" t="T19" r="T20" b="T21"/>
              <a:pathLst>
                <a:path w="381" h="405">
                  <a:moveTo>
                    <a:pt x="381" y="115"/>
                  </a:moveTo>
                  <a:lnTo>
                    <a:pt x="176" y="405"/>
                  </a:lnTo>
                  <a:lnTo>
                    <a:pt x="0" y="249"/>
                  </a:lnTo>
                  <a:lnTo>
                    <a:pt x="230" y="0"/>
                  </a:lnTo>
                  <a:lnTo>
                    <a:pt x="381" y="11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63" name="Freeform 12"/>
            <p:cNvSpPr>
              <a:spLocks/>
            </p:cNvSpPr>
            <p:nvPr/>
          </p:nvSpPr>
          <p:spPr bwMode="auto">
            <a:xfrm>
              <a:off x="689" y="2040"/>
              <a:ext cx="44" cy="66"/>
            </a:xfrm>
            <a:custGeom>
              <a:avLst/>
              <a:gdLst>
                <a:gd name="T0" fmla="*/ 44 w 82"/>
                <a:gd name="T1" fmla="*/ 0 h 102"/>
                <a:gd name="T2" fmla="*/ 2 w 82"/>
                <a:gd name="T3" fmla="*/ 66 h 102"/>
                <a:gd name="T4" fmla="*/ 0 w 82"/>
                <a:gd name="T5" fmla="*/ 63 h 102"/>
                <a:gd name="T6" fmla="*/ 44 w 82"/>
                <a:gd name="T7" fmla="*/ 0 h 102"/>
                <a:gd name="T8" fmla="*/ 44 w 82"/>
                <a:gd name="T9" fmla="*/ 0 h 102"/>
                <a:gd name="T10" fmla="*/ 0 60000 65536"/>
                <a:gd name="T11" fmla="*/ 0 60000 65536"/>
                <a:gd name="T12" fmla="*/ 0 60000 65536"/>
                <a:gd name="T13" fmla="*/ 0 60000 65536"/>
                <a:gd name="T14" fmla="*/ 0 60000 65536"/>
                <a:gd name="T15" fmla="*/ 0 w 82"/>
                <a:gd name="T16" fmla="*/ 0 h 102"/>
                <a:gd name="T17" fmla="*/ 82 w 82"/>
                <a:gd name="T18" fmla="*/ 102 h 102"/>
              </a:gdLst>
              <a:ahLst/>
              <a:cxnLst>
                <a:cxn ang="T10">
                  <a:pos x="T0" y="T1"/>
                </a:cxn>
                <a:cxn ang="T11">
                  <a:pos x="T2" y="T3"/>
                </a:cxn>
                <a:cxn ang="T12">
                  <a:pos x="T4" y="T5"/>
                </a:cxn>
                <a:cxn ang="T13">
                  <a:pos x="T6" y="T7"/>
                </a:cxn>
                <a:cxn ang="T14">
                  <a:pos x="T8" y="T9"/>
                </a:cxn>
              </a:cxnLst>
              <a:rect l="T15" t="T16" r="T17" b="T18"/>
              <a:pathLst>
                <a:path w="82" h="102">
                  <a:moveTo>
                    <a:pt x="82" y="0"/>
                  </a:moveTo>
                  <a:lnTo>
                    <a:pt x="4" y="102"/>
                  </a:lnTo>
                  <a:lnTo>
                    <a:pt x="0" y="98"/>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4" name="Freeform 13"/>
            <p:cNvSpPr>
              <a:spLocks/>
            </p:cNvSpPr>
            <p:nvPr/>
          </p:nvSpPr>
          <p:spPr bwMode="auto">
            <a:xfrm>
              <a:off x="677" y="2029"/>
              <a:ext cx="45" cy="64"/>
            </a:xfrm>
            <a:custGeom>
              <a:avLst/>
              <a:gdLst>
                <a:gd name="T0" fmla="*/ 45 w 86"/>
                <a:gd name="T1" fmla="*/ 0 h 98"/>
                <a:gd name="T2" fmla="*/ 4 w 86"/>
                <a:gd name="T3" fmla="*/ 64 h 98"/>
                <a:gd name="T4" fmla="*/ 0 w 86"/>
                <a:gd name="T5" fmla="*/ 59 h 98"/>
                <a:gd name="T6" fmla="*/ 45 w 86"/>
                <a:gd name="T7" fmla="*/ 0 h 98"/>
                <a:gd name="T8" fmla="*/ 45 w 86"/>
                <a:gd name="T9" fmla="*/ 0 h 98"/>
                <a:gd name="T10" fmla="*/ 0 60000 65536"/>
                <a:gd name="T11" fmla="*/ 0 60000 65536"/>
                <a:gd name="T12" fmla="*/ 0 60000 65536"/>
                <a:gd name="T13" fmla="*/ 0 60000 65536"/>
                <a:gd name="T14" fmla="*/ 0 60000 65536"/>
                <a:gd name="T15" fmla="*/ 0 w 86"/>
                <a:gd name="T16" fmla="*/ 0 h 98"/>
                <a:gd name="T17" fmla="*/ 86 w 86"/>
                <a:gd name="T18" fmla="*/ 98 h 98"/>
              </a:gdLst>
              <a:ahLst/>
              <a:cxnLst>
                <a:cxn ang="T10">
                  <a:pos x="T0" y="T1"/>
                </a:cxn>
                <a:cxn ang="T11">
                  <a:pos x="T2" y="T3"/>
                </a:cxn>
                <a:cxn ang="T12">
                  <a:pos x="T4" y="T5"/>
                </a:cxn>
                <a:cxn ang="T13">
                  <a:pos x="T6" y="T7"/>
                </a:cxn>
                <a:cxn ang="T14">
                  <a:pos x="T8" y="T9"/>
                </a:cxn>
              </a:cxnLst>
              <a:rect l="T15" t="T16" r="T17" b="T18"/>
              <a:pathLst>
                <a:path w="86" h="98">
                  <a:moveTo>
                    <a:pt x="86" y="0"/>
                  </a:moveTo>
                  <a:lnTo>
                    <a:pt x="8" y="98"/>
                  </a:lnTo>
                  <a:lnTo>
                    <a:pt x="0" y="90"/>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5" name="Freeform 14"/>
            <p:cNvSpPr>
              <a:spLocks/>
            </p:cNvSpPr>
            <p:nvPr/>
          </p:nvSpPr>
          <p:spPr bwMode="auto">
            <a:xfrm>
              <a:off x="666" y="2019"/>
              <a:ext cx="43" cy="60"/>
            </a:xfrm>
            <a:custGeom>
              <a:avLst/>
              <a:gdLst>
                <a:gd name="T0" fmla="*/ 43 w 81"/>
                <a:gd name="T1" fmla="*/ 0 h 91"/>
                <a:gd name="T2" fmla="*/ 2 w 81"/>
                <a:gd name="T3" fmla="*/ 60 h 91"/>
                <a:gd name="T4" fmla="*/ 0 w 81"/>
                <a:gd name="T5" fmla="*/ 57 h 91"/>
                <a:gd name="T6" fmla="*/ 43 w 81"/>
                <a:gd name="T7" fmla="*/ 0 h 91"/>
                <a:gd name="T8" fmla="*/ 43 w 81"/>
                <a:gd name="T9" fmla="*/ 0 h 91"/>
                <a:gd name="T10" fmla="*/ 0 60000 65536"/>
                <a:gd name="T11" fmla="*/ 0 60000 65536"/>
                <a:gd name="T12" fmla="*/ 0 60000 65536"/>
                <a:gd name="T13" fmla="*/ 0 60000 65536"/>
                <a:gd name="T14" fmla="*/ 0 60000 65536"/>
                <a:gd name="T15" fmla="*/ 0 w 81"/>
                <a:gd name="T16" fmla="*/ 0 h 91"/>
                <a:gd name="T17" fmla="*/ 81 w 81"/>
                <a:gd name="T18" fmla="*/ 91 h 91"/>
              </a:gdLst>
              <a:ahLst/>
              <a:cxnLst>
                <a:cxn ang="T10">
                  <a:pos x="T0" y="T1"/>
                </a:cxn>
                <a:cxn ang="T11">
                  <a:pos x="T2" y="T3"/>
                </a:cxn>
                <a:cxn ang="T12">
                  <a:pos x="T4" y="T5"/>
                </a:cxn>
                <a:cxn ang="T13">
                  <a:pos x="T6" y="T7"/>
                </a:cxn>
                <a:cxn ang="T14">
                  <a:pos x="T8" y="T9"/>
                </a:cxn>
              </a:cxnLst>
              <a:rect l="T15" t="T16" r="T17" b="T18"/>
              <a:pathLst>
                <a:path w="81" h="91">
                  <a:moveTo>
                    <a:pt x="81" y="0"/>
                  </a:moveTo>
                  <a:lnTo>
                    <a:pt x="4" y="91"/>
                  </a:lnTo>
                  <a:lnTo>
                    <a:pt x="0" y="86"/>
                  </a:lnTo>
                  <a:lnTo>
                    <a:pt x="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6" name="Freeform 15"/>
            <p:cNvSpPr>
              <a:spLocks/>
            </p:cNvSpPr>
            <p:nvPr/>
          </p:nvSpPr>
          <p:spPr bwMode="auto">
            <a:xfrm>
              <a:off x="442" y="1808"/>
              <a:ext cx="196" cy="261"/>
            </a:xfrm>
            <a:custGeom>
              <a:avLst/>
              <a:gdLst>
                <a:gd name="T0" fmla="*/ 85 w 367"/>
                <a:gd name="T1" fmla="*/ 0 h 400"/>
                <a:gd name="T2" fmla="*/ 196 w 367"/>
                <a:gd name="T3" fmla="*/ 187 h 400"/>
                <a:gd name="T4" fmla="*/ 87 w 367"/>
                <a:gd name="T5" fmla="*/ 261 h 400"/>
                <a:gd name="T6" fmla="*/ 0 w 367"/>
                <a:gd name="T7" fmla="*/ 67 h 400"/>
                <a:gd name="T8" fmla="*/ 85 w 367"/>
                <a:gd name="T9" fmla="*/ 0 h 400"/>
                <a:gd name="T10" fmla="*/ 85 w 367"/>
                <a:gd name="T11" fmla="*/ 0 h 400"/>
                <a:gd name="T12" fmla="*/ 0 60000 65536"/>
                <a:gd name="T13" fmla="*/ 0 60000 65536"/>
                <a:gd name="T14" fmla="*/ 0 60000 65536"/>
                <a:gd name="T15" fmla="*/ 0 60000 65536"/>
                <a:gd name="T16" fmla="*/ 0 60000 65536"/>
                <a:gd name="T17" fmla="*/ 0 60000 65536"/>
                <a:gd name="T18" fmla="*/ 0 w 367"/>
                <a:gd name="T19" fmla="*/ 0 h 400"/>
                <a:gd name="T20" fmla="*/ 367 w 367"/>
                <a:gd name="T21" fmla="*/ 400 h 400"/>
              </a:gdLst>
              <a:ahLst/>
              <a:cxnLst>
                <a:cxn ang="T12">
                  <a:pos x="T0" y="T1"/>
                </a:cxn>
                <a:cxn ang="T13">
                  <a:pos x="T2" y="T3"/>
                </a:cxn>
                <a:cxn ang="T14">
                  <a:pos x="T4" y="T5"/>
                </a:cxn>
                <a:cxn ang="T15">
                  <a:pos x="T6" y="T7"/>
                </a:cxn>
                <a:cxn ang="T16">
                  <a:pos x="T8" y="T9"/>
                </a:cxn>
                <a:cxn ang="T17">
                  <a:pos x="T10" y="T11"/>
                </a:cxn>
              </a:cxnLst>
              <a:rect l="T18" t="T19" r="T20" b="T21"/>
              <a:pathLst>
                <a:path w="367" h="400">
                  <a:moveTo>
                    <a:pt x="159" y="0"/>
                  </a:moveTo>
                  <a:lnTo>
                    <a:pt x="367" y="286"/>
                  </a:lnTo>
                  <a:lnTo>
                    <a:pt x="163" y="400"/>
                  </a:lnTo>
                  <a:lnTo>
                    <a:pt x="0" y="102"/>
                  </a:lnTo>
                  <a:lnTo>
                    <a:pt x="1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7" name="Freeform 16"/>
            <p:cNvSpPr>
              <a:spLocks/>
            </p:cNvSpPr>
            <p:nvPr/>
          </p:nvSpPr>
          <p:spPr bwMode="auto">
            <a:xfrm>
              <a:off x="442" y="1808"/>
              <a:ext cx="196" cy="261"/>
            </a:xfrm>
            <a:custGeom>
              <a:avLst/>
              <a:gdLst>
                <a:gd name="T0" fmla="*/ 85 w 367"/>
                <a:gd name="T1" fmla="*/ 0 h 400"/>
                <a:gd name="T2" fmla="*/ 196 w 367"/>
                <a:gd name="T3" fmla="*/ 187 h 400"/>
                <a:gd name="T4" fmla="*/ 87 w 367"/>
                <a:gd name="T5" fmla="*/ 261 h 400"/>
                <a:gd name="T6" fmla="*/ 0 w 367"/>
                <a:gd name="T7" fmla="*/ 67 h 400"/>
                <a:gd name="T8" fmla="*/ 85 w 367"/>
                <a:gd name="T9" fmla="*/ 0 h 400"/>
                <a:gd name="T10" fmla="*/ 85 w 367"/>
                <a:gd name="T11" fmla="*/ 0 h 400"/>
                <a:gd name="T12" fmla="*/ 0 60000 65536"/>
                <a:gd name="T13" fmla="*/ 0 60000 65536"/>
                <a:gd name="T14" fmla="*/ 0 60000 65536"/>
                <a:gd name="T15" fmla="*/ 0 60000 65536"/>
                <a:gd name="T16" fmla="*/ 0 60000 65536"/>
                <a:gd name="T17" fmla="*/ 0 60000 65536"/>
                <a:gd name="T18" fmla="*/ 0 w 367"/>
                <a:gd name="T19" fmla="*/ 0 h 400"/>
                <a:gd name="T20" fmla="*/ 367 w 367"/>
                <a:gd name="T21" fmla="*/ 400 h 400"/>
              </a:gdLst>
              <a:ahLst/>
              <a:cxnLst>
                <a:cxn ang="T12">
                  <a:pos x="T0" y="T1"/>
                </a:cxn>
                <a:cxn ang="T13">
                  <a:pos x="T2" y="T3"/>
                </a:cxn>
                <a:cxn ang="T14">
                  <a:pos x="T4" y="T5"/>
                </a:cxn>
                <a:cxn ang="T15">
                  <a:pos x="T6" y="T7"/>
                </a:cxn>
                <a:cxn ang="T16">
                  <a:pos x="T8" y="T9"/>
                </a:cxn>
                <a:cxn ang="T17">
                  <a:pos x="T10" y="T11"/>
                </a:cxn>
              </a:cxnLst>
              <a:rect l="T18" t="T19" r="T20" b="T21"/>
              <a:pathLst>
                <a:path w="367" h="400">
                  <a:moveTo>
                    <a:pt x="159" y="0"/>
                  </a:moveTo>
                  <a:lnTo>
                    <a:pt x="367" y="286"/>
                  </a:lnTo>
                  <a:lnTo>
                    <a:pt x="163" y="400"/>
                  </a:lnTo>
                  <a:lnTo>
                    <a:pt x="0" y="102"/>
                  </a:lnTo>
                  <a:lnTo>
                    <a:pt x="159"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68" name="Freeform 17"/>
            <p:cNvSpPr>
              <a:spLocks/>
            </p:cNvSpPr>
            <p:nvPr/>
          </p:nvSpPr>
          <p:spPr bwMode="auto">
            <a:xfrm>
              <a:off x="518" y="1891"/>
              <a:ext cx="40" cy="72"/>
            </a:xfrm>
            <a:custGeom>
              <a:avLst/>
              <a:gdLst>
                <a:gd name="T0" fmla="*/ 0 w 74"/>
                <a:gd name="T1" fmla="*/ 0 h 110"/>
                <a:gd name="T2" fmla="*/ 40 w 74"/>
                <a:gd name="T3" fmla="*/ 69 h 110"/>
                <a:gd name="T4" fmla="*/ 35 w 74"/>
                <a:gd name="T5" fmla="*/ 72 h 110"/>
                <a:gd name="T6" fmla="*/ 0 w 74"/>
                <a:gd name="T7" fmla="*/ 0 h 110"/>
                <a:gd name="T8" fmla="*/ 0 w 74"/>
                <a:gd name="T9" fmla="*/ 0 h 110"/>
                <a:gd name="T10" fmla="*/ 0 60000 65536"/>
                <a:gd name="T11" fmla="*/ 0 60000 65536"/>
                <a:gd name="T12" fmla="*/ 0 60000 65536"/>
                <a:gd name="T13" fmla="*/ 0 60000 65536"/>
                <a:gd name="T14" fmla="*/ 0 60000 65536"/>
                <a:gd name="T15" fmla="*/ 0 w 74"/>
                <a:gd name="T16" fmla="*/ 0 h 110"/>
                <a:gd name="T17" fmla="*/ 74 w 74"/>
                <a:gd name="T18" fmla="*/ 110 h 110"/>
              </a:gdLst>
              <a:ahLst/>
              <a:cxnLst>
                <a:cxn ang="T10">
                  <a:pos x="T0" y="T1"/>
                </a:cxn>
                <a:cxn ang="T11">
                  <a:pos x="T2" y="T3"/>
                </a:cxn>
                <a:cxn ang="T12">
                  <a:pos x="T4" y="T5"/>
                </a:cxn>
                <a:cxn ang="T13">
                  <a:pos x="T6" y="T7"/>
                </a:cxn>
                <a:cxn ang="T14">
                  <a:pos x="T8" y="T9"/>
                </a:cxn>
              </a:cxnLst>
              <a:rect l="T15" t="T16" r="T17" b="T18"/>
              <a:pathLst>
                <a:path w="74" h="110">
                  <a:moveTo>
                    <a:pt x="0" y="0"/>
                  </a:moveTo>
                  <a:lnTo>
                    <a:pt x="74" y="106"/>
                  </a:lnTo>
                  <a:lnTo>
                    <a:pt x="65" y="1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69" name="Freeform 18"/>
            <p:cNvSpPr>
              <a:spLocks/>
            </p:cNvSpPr>
            <p:nvPr/>
          </p:nvSpPr>
          <p:spPr bwMode="auto">
            <a:xfrm>
              <a:off x="505" y="1899"/>
              <a:ext cx="37" cy="71"/>
            </a:xfrm>
            <a:custGeom>
              <a:avLst/>
              <a:gdLst>
                <a:gd name="T0" fmla="*/ 0 w 69"/>
                <a:gd name="T1" fmla="*/ 0 h 110"/>
                <a:gd name="T2" fmla="*/ 37 w 69"/>
                <a:gd name="T3" fmla="*/ 68 h 110"/>
                <a:gd name="T4" fmla="*/ 33 w 69"/>
                <a:gd name="T5" fmla="*/ 71 h 110"/>
                <a:gd name="T6" fmla="*/ 0 w 69"/>
                <a:gd name="T7" fmla="*/ 0 h 110"/>
                <a:gd name="T8" fmla="*/ 0 w 69"/>
                <a:gd name="T9" fmla="*/ 0 h 110"/>
                <a:gd name="T10" fmla="*/ 0 60000 65536"/>
                <a:gd name="T11" fmla="*/ 0 60000 65536"/>
                <a:gd name="T12" fmla="*/ 0 60000 65536"/>
                <a:gd name="T13" fmla="*/ 0 60000 65536"/>
                <a:gd name="T14" fmla="*/ 0 60000 65536"/>
                <a:gd name="T15" fmla="*/ 0 w 69"/>
                <a:gd name="T16" fmla="*/ 0 h 110"/>
                <a:gd name="T17" fmla="*/ 69 w 69"/>
                <a:gd name="T18" fmla="*/ 110 h 110"/>
              </a:gdLst>
              <a:ahLst/>
              <a:cxnLst>
                <a:cxn ang="T10">
                  <a:pos x="T0" y="T1"/>
                </a:cxn>
                <a:cxn ang="T11">
                  <a:pos x="T2" y="T3"/>
                </a:cxn>
                <a:cxn ang="T12">
                  <a:pos x="T4" y="T5"/>
                </a:cxn>
                <a:cxn ang="T13">
                  <a:pos x="T6" y="T7"/>
                </a:cxn>
                <a:cxn ang="T14">
                  <a:pos x="T8" y="T9"/>
                </a:cxn>
              </a:cxnLst>
              <a:rect l="T15" t="T16" r="T17" b="T18"/>
              <a:pathLst>
                <a:path w="69" h="110">
                  <a:moveTo>
                    <a:pt x="0" y="0"/>
                  </a:moveTo>
                  <a:lnTo>
                    <a:pt x="69" y="106"/>
                  </a:lnTo>
                  <a:lnTo>
                    <a:pt x="61" y="1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0" name="Freeform 19"/>
            <p:cNvSpPr>
              <a:spLocks/>
            </p:cNvSpPr>
            <p:nvPr/>
          </p:nvSpPr>
          <p:spPr bwMode="auto">
            <a:xfrm>
              <a:off x="495" y="1911"/>
              <a:ext cx="30" cy="68"/>
            </a:xfrm>
            <a:custGeom>
              <a:avLst/>
              <a:gdLst>
                <a:gd name="T0" fmla="*/ 0 w 57"/>
                <a:gd name="T1" fmla="*/ 0 h 103"/>
                <a:gd name="T2" fmla="*/ 30 w 57"/>
                <a:gd name="T3" fmla="*/ 68 h 103"/>
                <a:gd name="T4" fmla="*/ 28 w 57"/>
                <a:gd name="T5" fmla="*/ 68 h 103"/>
                <a:gd name="T6" fmla="*/ 0 w 57"/>
                <a:gd name="T7" fmla="*/ 0 h 103"/>
                <a:gd name="T8" fmla="*/ 0 w 57"/>
                <a:gd name="T9" fmla="*/ 0 h 103"/>
                <a:gd name="T10" fmla="*/ 0 60000 65536"/>
                <a:gd name="T11" fmla="*/ 0 60000 65536"/>
                <a:gd name="T12" fmla="*/ 0 60000 65536"/>
                <a:gd name="T13" fmla="*/ 0 60000 65536"/>
                <a:gd name="T14" fmla="*/ 0 60000 65536"/>
                <a:gd name="T15" fmla="*/ 0 w 57"/>
                <a:gd name="T16" fmla="*/ 0 h 103"/>
                <a:gd name="T17" fmla="*/ 57 w 57"/>
                <a:gd name="T18" fmla="*/ 103 h 103"/>
              </a:gdLst>
              <a:ahLst/>
              <a:cxnLst>
                <a:cxn ang="T10">
                  <a:pos x="T0" y="T1"/>
                </a:cxn>
                <a:cxn ang="T11">
                  <a:pos x="T2" y="T3"/>
                </a:cxn>
                <a:cxn ang="T12">
                  <a:pos x="T4" y="T5"/>
                </a:cxn>
                <a:cxn ang="T13">
                  <a:pos x="T6" y="T7"/>
                </a:cxn>
                <a:cxn ang="T14">
                  <a:pos x="T8" y="T9"/>
                </a:cxn>
              </a:cxnLst>
              <a:rect l="T15" t="T16" r="T17" b="T18"/>
              <a:pathLst>
                <a:path w="57" h="103">
                  <a:moveTo>
                    <a:pt x="0" y="0"/>
                  </a:moveTo>
                  <a:lnTo>
                    <a:pt x="57" y="103"/>
                  </a:lnTo>
                  <a:lnTo>
                    <a:pt x="53" y="10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1" name="Freeform 20"/>
            <p:cNvSpPr>
              <a:spLocks/>
            </p:cNvSpPr>
            <p:nvPr/>
          </p:nvSpPr>
          <p:spPr bwMode="auto">
            <a:xfrm>
              <a:off x="1146" y="2447"/>
              <a:ext cx="198" cy="159"/>
            </a:xfrm>
            <a:custGeom>
              <a:avLst/>
              <a:gdLst>
                <a:gd name="T0" fmla="*/ 8 w 373"/>
                <a:gd name="T1" fmla="*/ 0 h 245"/>
                <a:gd name="T2" fmla="*/ 198 w 373"/>
                <a:gd name="T3" fmla="*/ 13 h 245"/>
                <a:gd name="T4" fmla="*/ 178 w 373"/>
                <a:gd name="T5" fmla="*/ 159 h 245"/>
                <a:gd name="T6" fmla="*/ 0 w 373"/>
                <a:gd name="T7" fmla="*/ 122 h 245"/>
                <a:gd name="T8" fmla="*/ 8 w 373"/>
                <a:gd name="T9" fmla="*/ 0 h 245"/>
                <a:gd name="T10" fmla="*/ 8 w 373"/>
                <a:gd name="T11" fmla="*/ 0 h 245"/>
                <a:gd name="T12" fmla="*/ 0 60000 65536"/>
                <a:gd name="T13" fmla="*/ 0 60000 65536"/>
                <a:gd name="T14" fmla="*/ 0 60000 65536"/>
                <a:gd name="T15" fmla="*/ 0 60000 65536"/>
                <a:gd name="T16" fmla="*/ 0 60000 65536"/>
                <a:gd name="T17" fmla="*/ 0 60000 65536"/>
                <a:gd name="T18" fmla="*/ 0 w 373"/>
                <a:gd name="T19" fmla="*/ 0 h 245"/>
                <a:gd name="T20" fmla="*/ 373 w 373"/>
                <a:gd name="T21" fmla="*/ 245 h 245"/>
              </a:gdLst>
              <a:ahLst/>
              <a:cxnLst>
                <a:cxn ang="T12">
                  <a:pos x="T0" y="T1"/>
                </a:cxn>
                <a:cxn ang="T13">
                  <a:pos x="T2" y="T3"/>
                </a:cxn>
                <a:cxn ang="T14">
                  <a:pos x="T4" y="T5"/>
                </a:cxn>
                <a:cxn ang="T15">
                  <a:pos x="T6" y="T7"/>
                </a:cxn>
                <a:cxn ang="T16">
                  <a:pos x="T8" y="T9"/>
                </a:cxn>
                <a:cxn ang="T17">
                  <a:pos x="T10" y="T11"/>
                </a:cxn>
              </a:cxnLst>
              <a:rect l="T18" t="T19" r="T20" b="T21"/>
              <a:pathLst>
                <a:path w="373" h="245">
                  <a:moveTo>
                    <a:pt x="16" y="0"/>
                  </a:moveTo>
                  <a:lnTo>
                    <a:pt x="373" y="20"/>
                  </a:lnTo>
                  <a:lnTo>
                    <a:pt x="335" y="245"/>
                  </a:lnTo>
                  <a:lnTo>
                    <a:pt x="0" y="18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2" name="Freeform 21"/>
            <p:cNvSpPr>
              <a:spLocks/>
            </p:cNvSpPr>
            <p:nvPr/>
          </p:nvSpPr>
          <p:spPr bwMode="auto">
            <a:xfrm>
              <a:off x="1146" y="2447"/>
              <a:ext cx="198" cy="159"/>
            </a:xfrm>
            <a:custGeom>
              <a:avLst/>
              <a:gdLst>
                <a:gd name="T0" fmla="*/ 8 w 373"/>
                <a:gd name="T1" fmla="*/ 0 h 245"/>
                <a:gd name="T2" fmla="*/ 198 w 373"/>
                <a:gd name="T3" fmla="*/ 13 h 245"/>
                <a:gd name="T4" fmla="*/ 178 w 373"/>
                <a:gd name="T5" fmla="*/ 159 h 245"/>
                <a:gd name="T6" fmla="*/ 0 w 373"/>
                <a:gd name="T7" fmla="*/ 122 h 245"/>
                <a:gd name="T8" fmla="*/ 8 w 373"/>
                <a:gd name="T9" fmla="*/ 0 h 245"/>
                <a:gd name="T10" fmla="*/ 8 w 373"/>
                <a:gd name="T11" fmla="*/ 0 h 245"/>
                <a:gd name="T12" fmla="*/ 0 60000 65536"/>
                <a:gd name="T13" fmla="*/ 0 60000 65536"/>
                <a:gd name="T14" fmla="*/ 0 60000 65536"/>
                <a:gd name="T15" fmla="*/ 0 60000 65536"/>
                <a:gd name="T16" fmla="*/ 0 60000 65536"/>
                <a:gd name="T17" fmla="*/ 0 60000 65536"/>
                <a:gd name="T18" fmla="*/ 0 w 373"/>
                <a:gd name="T19" fmla="*/ 0 h 245"/>
                <a:gd name="T20" fmla="*/ 373 w 373"/>
                <a:gd name="T21" fmla="*/ 245 h 245"/>
              </a:gdLst>
              <a:ahLst/>
              <a:cxnLst>
                <a:cxn ang="T12">
                  <a:pos x="T0" y="T1"/>
                </a:cxn>
                <a:cxn ang="T13">
                  <a:pos x="T2" y="T3"/>
                </a:cxn>
                <a:cxn ang="T14">
                  <a:pos x="T4" y="T5"/>
                </a:cxn>
                <a:cxn ang="T15">
                  <a:pos x="T6" y="T7"/>
                </a:cxn>
                <a:cxn ang="T16">
                  <a:pos x="T8" y="T9"/>
                </a:cxn>
                <a:cxn ang="T17">
                  <a:pos x="T10" y="T11"/>
                </a:cxn>
              </a:cxnLst>
              <a:rect l="T18" t="T19" r="T20" b="T21"/>
              <a:pathLst>
                <a:path w="373" h="245">
                  <a:moveTo>
                    <a:pt x="16" y="0"/>
                  </a:moveTo>
                  <a:lnTo>
                    <a:pt x="373" y="20"/>
                  </a:lnTo>
                  <a:lnTo>
                    <a:pt x="335" y="245"/>
                  </a:lnTo>
                  <a:lnTo>
                    <a:pt x="0" y="188"/>
                  </a:lnTo>
                  <a:lnTo>
                    <a:pt x="16"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73" name="Freeform 22"/>
            <p:cNvSpPr>
              <a:spLocks/>
            </p:cNvSpPr>
            <p:nvPr/>
          </p:nvSpPr>
          <p:spPr bwMode="auto">
            <a:xfrm>
              <a:off x="1201" y="2508"/>
              <a:ext cx="71" cy="9"/>
            </a:xfrm>
            <a:custGeom>
              <a:avLst/>
              <a:gdLst>
                <a:gd name="T0" fmla="*/ 0 w 131"/>
                <a:gd name="T1" fmla="*/ 0 h 16"/>
                <a:gd name="T2" fmla="*/ 71 w 131"/>
                <a:gd name="T3" fmla="*/ 5 h 16"/>
                <a:gd name="T4" fmla="*/ 69 w 131"/>
                <a:gd name="T5" fmla="*/ 9 h 16"/>
                <a:gd name="T6" fmla="*/ 0 w 131"/>
                <a:gd name="T7" fmla="*/ 0 h 16"/>
                <a:gd name="T8" fmla="*/ 0 w 131"/>
                <a:gd name="T9" fmla="*/ 0 h 16"/>
                <a:gd name="T10" fmla="*/ 0 60000 65536"/>
                <a:gd name="T11" fmla="*/ 0 60000 65536"/>
                <a:gd name="T12" fmla="*/ 0 60000 65536"/>
                <a:gd name="T13" fmla="*/ 0 60000 65536"/>
                <a:gd name="T14" fmla="*/ 0 60000 65536"/>
                <a:gd name="T15" fmla="*/ 0 w 131"/>
                <a:gd name="T16" fmla="*/ 0 h 16"/>
                <a:gd name="T17" fmla="*/ 131 w 131"/>
                <a:gd name="T18" fmla="*/ 16 h 16"/>
              </a:gdLst>
              <a:ahLst/>
              <a:cxnLst>
                <a:cxn ang="T10">
                  <a:pos x="T0" y="T1"/>
                </a:cxn>
                <a:cxn ang="T11">
                  <a:pos x="T2" y="T3"/>
                </a:cxn>
                <a:cxn ang="T12">
                  <a:pos x="T4" y="T5"/>
                </a:cxn>
                <a:cxn ang="T13">
                  <a:pos x="T6" y="T7"/>
                </a:cxn>
                <a:cxn ang="T14">
                  <a:pos x="T8" y="T9"/>
                </a:cxn>
              </a:cxnLst>
              <a:rect l="T15" t="T16" r="T17" b="T18"/>
              <a:pathLst>
                <a:path w="131" h="16">
                  <a:moveTo>
                    <a:pt x="0" y="0"/>
                  </a:moveTo>
                  <a:lnTo>
                    <a:pt x="131" y="8"/>
                  </a:lnTo>
                  <a:lnTo>
                    <a:pt x="127" y="1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4" name="Freeform 23"/>
            <p:cNvSpPr>
              <a:spLocks/>
            </p:cNvSpPr>
            <p:nvPr/>
          </p:nvSpPr>
          <p:spPr bwMode="auto">
            <a:xfrm>
              <a:off x="1201" y="2523"/>
              <a:ext cx="66" cy="16"/>
            </a:xfrm>
            <a:custGeom>
              <a:avLst/>
              <a:gdLst>
                <a:gd name="T0" fmla="*/ 0 w 123"/>
                <a:gd name="T1" fmla="*/ 0 h 24"/>
                <a:gd name="T2" fmla="*/ 66 w 123"/>
                <a:gd name="T3" fmla="*/ 11 h 24"/>
                <a:gd name="T4" fmla="*/ 66 w 123"/>
                <a:gd name="T5" fmla="*/ 16 h 24"/>
                <a:gd name="T6" fmla="*/ 0 w 123"/>
                <a:gd name="T7" fmla="*/ 0 h 24"/>
                <a:gd name="T8" fmla="*/ 0 w 123"/>
                <a:gd name="T9" fmla="*/ 0 h 24"/>
                <a:gd name="T10" fmla="*/ 0 60000 65536"/>
                <a:gd name="T11" fmla="*/ 0 60000 65536"/>
                <a:gd name="T12" fmla="*/ 0 60000 65536"/>
                <a:gd name="T13" fmla="*/ 0 60000 65536"/>
                <a:gd name="T14" fmla="*/ 0 60000 65536"/>
                <a:gd name="T15" fmla="*/ 0 w 123"/>
                <a:gd name="T16" fmla="*/ 0 h 24"/>
                <a:gd name="T17" fmla="*/ 123 w 123"/>
                <a:gd name="T18" fmla="*/ 24 h 24"/>
              </a:gdLst>
              <a:ahLst/>
              <a:cxnLst>
                <a:cxn ang="T10">
                  <a:pos x="T0" y="T1"/>
                </a:cxn>
                <a:cxn ang="T11">
                  <a:pos x="T2" y="T3"/>
                </a:cxn>
                <a:cxn ang="T12">
                  <a:pos x="T4" y="T5"/>
                </a:cxn>
                <a:cxn ang="T13">
                  <a:pos x="T6" y="T7"/>
                </a:cxn>
                <a:cxn ang="T14">
                  <a:pos x="T8" y="T9"/>
                </a:cxn>
              </a:cxnLst>
              <a:rect l="T15" t="T16" r="T17" b="T18"/>
              <a:pathLst>
                <a:path w="123" h="24">
                  <a:moveTo>
                    <a:pt x="0" y="0"/>
                  </a:moveTo>
                  <a:lnTo>
                    <a:pt x="123" y="16"/>
                  </a:lnTo>
                  <a:lnTo>
                    <a:pt x="123" y="2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5" name="Freeform 24"/>
            <p:cNvSpPr>
              <a:spLocks/>
            </p:cNvSpPr>
            <p:nvPr/>
          </p:nvSpPr>
          <p:spPr bwMode="auto">
            <a:xfrm>
              <a:off x="1201" y="2541"/>
              <a:ext cx="62" cy="17"/>
            </a:xfrm>
            <a:custGeom>
              <a:avLst/>
              <a:gdLst>
                <a:gd name="T0" fmla="*/ 0 w 119"/>
                <a:gd name="T1" fmla="*/ 0 h 26"/>
                <a:gd name="T2" fmla="*/ 62 w 119"/>
                <a:gd name="T3" fmla="*/ 12 h 26"/>
                <a:gd name="T4" fmla="*/ 60 w 119"/>
                <a:gd name="T5" fmla="*/ 17 h 26"/>
                <a:gd name="T6" fmla="*/ 0 w 119"/>
                <a:gd name="T7" fmla="*/ 0 h 26"/>
                <a:gd name="T8" fmla="*/ 0 w 119"/>
                <a:gd name="T9" fmla="*/ 0 h 26"/>
                <a:gd name="T10" fmla="*/ 0 60000 65536"/>
                <a:gd name="T11" fmla="*/ 0 60000 65536"/>
                <a:gd name="T12" fmla="*/ 0 60000 65536"/>
                <a:gd name="T13" fmla="*/ 0 60000 65536"/>
                <a:gd name="T14" fmla="*/ 0 60000 65536"/>
                <a:gd name="T15" fmla="*/ 0 w 119"/>
                <a:gd name="T16" fmla="*/ 0 h 26"/>
                <a:gd name="T17" fmla="*/ 119 w 119"/>
                <a:gd name="T18" fmla="*/ 26 h 26"/>
              </a:gdLst>
              <a:ahLst/>
              <a:cxnLst>
                <a:cxn ang="T10">
                  <a:pos x="T0" y="T1"/>
                </a:cxn>
                <a:cxn ang="T11">
                  <a:pos x="T2" y="T3"/>
                </a:cxn>
                <a:cxn ang="T12">
                  <a:pos x="T4" y="T5"/>
                </a:cxn>
                <a:cxn ang="T13">
                  <a:pos x="T6" y="T7"/>
                </a:cxn>
                <a:cxn ang="T14">
                  <a:pos x="T8" y="T9"/>
                </a:cxn>
              </a:cxnLst>
              <a:rect l="T15" t="T16" r="T17" b="T18"/>
              <a:pathLst>
                <a:path w="119" h="26">
                  <a:moveTo>
                    <a:pt x="0" y="0"/>
                  </a:moveTo>
                  <a:lnTo>
                    <a:pt x="119" y="18"/>
                  </a:lnTo>
                  <a:lnTo>
                    <a:pt x="115" y="2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6" name="Freeform 25"/>
            <p:cNvSpPr>
              <a:spLocks/>
            </p:cNvSpPr>
            <p:nvPr/>
          </p:nvSpPr>
          <p:spPr bwMode="auto">
            <a:xfrm>
              <a:off x="1305" y="2467"/>
              <a:ext cx="28" cy="27"/>
            </a:xfrm>
            <a:custGeom>
              <a:avLst/>
              <a:gdLst>
                <a:gd name="T0" fmla="*/ 0 w 52"/>
                <a:gd name="T1" fmla="*/ 0 h 42"/>
                <a:gd name="T2" fmla="*/ 28 w 52"/>
                <a:gd name="T3" fmla="*/ 0 h 42"/>
                <a:gd name="T4" fmla="*/ 26 w 52"/>
                <a:gd name="T5" fmla="*/ 27 h 42"/>
                <a:gd name="T6" fmla="*/ 0 w 52"/>
                <a:gd name="T7" fmla="*/ 27 h 42"/>
                <a:gd name="T8" fmla="*/ 0 w 52"/>
                <a:gd name="T9" fmla="*/ 0 h 42"/>
                <a:gd name="T10" fmla="*/ 0 w 52"/>
                <a:gd name="T11" fmla="*/ 0 h 42"/>
                <a:gd name="T12" fmla="*/ 0 60000 65536"/>
                <a:gd name="T13" fmla="*/ 0 60000 65536"/>
                <a:gd name="T14" fmla="*/ 0 60000 65536"/>
                <a:gd name="T15" fmla="*/ 0 60000 65536"/>
                <a:gd name="T16" fmla="*/ 0 60000 65536"/>
                <a:gd name="T17" fmla="*/ 0 60000 65536"/>
                <a:gd name="T18" fmla="*/ 0 w 52"/>
                <a:gd name="T19" fmla="*/ 0 h 42"/>
                <a:gd name="T20" fmla="*/ 52 w 5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52" h="42">
                  <a:moveTo>
                    <a:pt x="0" y="0"/>
                  </a:moveTo>
                  <a:lnTo>
                    <a:pt x="52" y="0"/>
                  </a:lnTo>
                  <a:lnTo>
                    <a:pt x="48" y="42"/>
                  </a:lnTo>
                  <a:lnTo>
                    <a:pt x="0" y="4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7" name="Freeform 26"/>
            <p:cNvSpPr>
              <a:spLocks/>
            </p:cNvSpPr>
            <p:nvPr/>
          </p:nvSpPr>
          <p:spPr bwMode="auto">
            <a:xfrm>
              <a:off x="1309" y="2461"/>
              <a:ext cx="26" cy="31"/>
            </a:xfrm>
            <a:custGeom>
              <a:avLst/>
              <a:gdLst>
                <a:gd name="T0" fmla="*/ 0 w 48"/>
                <a:gd name="T1" fmla="*/ 0 h 46"/>
                <a:gd name="T2" fmla="*/ 26 w 48"/>
                <a:gd name="T3" fmla="*/ 3 h 46"/>
                <a:gd name="T4" fmla="*/ 24 w 48"/>
                <a:gd name="T5" fmla="*/ 31 h 46"/>
                <a:gd name="T6" fmla="*/ 0 w 48"/>
                <a:gd name="T7" fmla="*/ 28 h 46"/>
                <a:gd name="T8" fmla="*/ 0 w 48"/>
                <a:gd name="T9" fmla="*/ 0 h 46"/>
                <a:gd name="T10" fmla="*/ 0 w 48"/>
                <a:gd name="T11" fmla="*/ 0 h 46"/>
                <a:gd name="T12" fmla="*/ 0 60000 65536"/>
                <a:gd name="T13" fmla="*/ 0 60000 65536"/>
                <a:gd name="T14" fmla="*/ 0 60000 65536"/>
                <a:gd name="T15" fmla="*/ 0 60000 65536"/>
                <a:gd name="T16" fmla="*/ 0 60000 65536"/>
                <a:gd name="T17" fmla="*/ 0 60000 65536"/>
                <a:gd name="T18" fmla="*/ 0 w 48"/>
                <a:gd name="T19" fmla="*/ 0 h 46"/>
                <a:gd name="T20" fmla="*/ 48 w 48"/>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48" h="46">
                  <a:moveTo>
                    <a:pt x="0" y="0"/>
                  </a:moveTo>
                  <a:lnTo>
                    <a:pt x="48" y="4"/>
                  </a:lnTo>
                  <a:lnTo>
                    <a:pt x="44" y="46"/>
                  </a:lnTo>
                  <a:lnTo>
                    <a:pt x="0" y="42"/>
                  </a:lnTo>
                  <a:lnTo>
                    <a:pt x="0" y="0"/>
                  </a:lnTo>
                  <a:close/>
                </a:path>
              </a:pathLst>
            </a:custGeom>
            <a:solidFill>
              <a:srgbClr val="FF00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8" name="Freeform 27"/>
            <p:cNvSpPr>
              <a:spLocks/>
            </p:cNvSpPr>
            <p:nvPr/>
          </p:nvSpPr>
          <p:spPr bwMode="auto">
            <a:xfrm>
              <a:off x="1311" y="2484"/>
              <a:ext cx="24" cy="2"/>
            </a:xfrm>
            <a:custGeom>
              <a:avLst/>
              <a:gdLst>
                <a:gd name="T0" fmla="*/ 0 w 44"/>
                <a:gd name="T1" fmla="*/ 2 h 4"/>
                <a:gd name="T2" fmla="*/ 24 w 44"/>
                <a:gd name="T3" fmla="*/ 2 h 4"/>
                <a:gd name="T4" fmla="*/ 0 w 44"/>
                <a:gd name="T5" fmla="*/ 0 h 4"/>
                <a:gd name="T6" fmla="*/ 0 w 44"/>
                <a:gd name="T7" fmla="*/ 2 h 4"/>
                <a:gd name="T8" fmla="*/ 0 w 44"/>
                <a:gd name="T9" fmla="*/ 2 h 4"/>
                <a:gd name="T10" fmla="*/ 0 60000 65536"/>
                <a:gd name="T11" fmla="*/ 0 60000 65536"/>
                <a:gd name="T12" fmla="*/ 0 60000 65536"/>
                <a:gd name="T13" fmla="*/ 0 60000 65536"/>
                <a:gd name="T14" fmla="*/ 0 60000 65536"/>
                <a:gd name="T15" fmla="*/ 0 w 44"/>
                <a:gd name="T16" fmla="*/ 0 h 4"/>
                <a:gd name="T17" fmla="*/ 44 w 44"/>
                <a:gd name="T18" fmla="*/ 4 h 4"/>
              </a:gdLst>
              <a:ahLst/>
              <a:cxnLst>
                <a:cxn ang="T10">
                  <a:pos x="T0" y="T1"/>
                </a:cxn>
                <a:cxn ang="T11">
                  <a:pos x="T2" y="T3"/>
                </a:cxn>
                <a:cxn ang="T12">
                  <a:pos x="T4" y="T5"/>
                </a:cxn>
                <a:cxn ang="T13">
                  <a:pos x="T6" y="T7"/>
                </a:cxn>
                <a:cxn ang="T14">
                  <a:pos x="T8" y="T9"/>
                </a:cxn>
              </a:cxnLst>
              <a:rect l="T15" t="T16" r="T17" b="T18"/>
              <a:pathLst>
                <a:path w="44" h="4">
                  <a:moveTo>
                    <a:pt x="0" y="4"/>
                  </a:moveTo>
                  <a:lnTo>
                    <a:pt x="44" y="4"/>
                  </a:lnTo>
                  <a:lnTo>
                    <a:pt x="0"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79" name="Freeform 28"/>
            <p:cNvSpPr>
              <a:spLocks/>
            </p:cNvSpPr>
            <p:nvPr/>
          </p:nvSpPr>
          <p:spPr bwMode="auto">
            <a:xfrm>
              <a:off x="1320" y="2467"/>
              <a:ext cx="17" cy="2"/>
            </a:xfrm>
            <a:custGeom>
              <a:avLst/>
              <a:gdLst>
                <a:gd name="T0" fmla="*/ 0 w 32"/>
                <a:gd name="T1" fmla="*/ 0 h 4"/>
                <a:gd name="T2" fmla="*/ 17 w 32"/>
                <a:gd name="T3" fmla="*/ 2 h 4"/>
                <a:gd name="T4" fmla="*/ 0 w 32"/>
                <a:gd name="T5" fmla="*/ 0 h 4"/>
                <a:gd name="T6" fmla="*/ 0 w 32"/>
                <a:gd name="T7" fmla="*/ 0 h 4"/>
                <a:gd name="T8" fmla="*/ 0 w 32"/>
                <a:gd name="T9" fmla="*/ 0 h 4"/>
                <a:gd name="T10" fmla="*/ 0 60000 65536"/>
                <a:gd name="T11" fmla="*/ 0 60000 65536"/>
                <a:gd name="T12" fmla="*/ 0 60000 65536"/>
                <a:gd name="T13" fmla="*/ 0 60000 65536"/>
                <a:gd name="T14" fmla="*/ 0 60000 65536"/>
                <a:gd name="T15" fmla="*/ 0 w 32"/>
                <a:gd name="T16" fmla="*/ 0 h 4"/>
                <a:gd name="T17" fmla="*/ 32 w 32"/>
                <a:gd name="T18" fmla="*/ 4 h 4"/>
              </a:gdLst>
              <a:ahLst/>
              <a:cxnLst>
                <a:cxn ang="T10">
                  <a:pos x="T0" y="T1"/>
                </a:cxn>
                <a:cxn ang="T11">
                  <a:pos x="T2" y="T3"/>
                </a:cxn>
                <a:cxn ang="T12">
                  <a:pos x="T4" y="T5"/>
                </a:cxn>
                <a:cxn ang="T13">
                  <a:pos x="T6" y="T7"/>
                </a:cxn>
                <a:cxn ang="T14">
                  <a:pos x="T8" y="T9"/>
                </a:cxn>
              </a:cxnLst>
              <a:rect l="T15" t="T16" r="T17" b="T18"/>
              <a:pathLst>
                <a:path w="32" h="4">
                  <a:moveTo>
                    <a:pt x="0" y="0"/>
                  </a:moveTo>
                  <a:lnTo>
                    <a:pt x="3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0" name="Freeform 29"/>
            <p:cNvSpPr>
              <a:spLocks/>
            </p:cNvSpPr>
            <p:nvPr/>
          </p:nvSpPr>
          <p:spPr bwMode="auto">
            <a:xfrm>
              <a:off x="1320" y="2472"/>
              <a:ext cx="15" cy="3"/>
            </a:xfrm>
            <a:custGeom>
              <a:avLst/>
              <a:gdLst>
                <a:gd name="T0" fmla="*/ 0 w 28"/>
                <a:gd name="T1" fmla="*/ 0 h 4"/>
                <a:gd name="T2" fmla="*/ 15 w 28"/>
                <a:gd name="T3" fmla="*/ 3 h 4"/>
                <a:gd name="T4" fmla="*/ 0 w 28"/>
                <a:gd name="T5" fmla="*/ 0 h 4"/>
                <a:gd name="T6" fmla="*/ 0 w 28"/>
                <a:gd name="T7" fmla="*/ 0 h 4"/>
                <a:gd name="T8" fmla="*/ 0 w 28"/>
                <a:gd name="T9" fmla="*/ 0 h 4"/>
                <a:gd name="T10" fmla="*/ 0 60000 65536"/>
                <a:gd name="T11" fmla="*/ 0 60000 65536"/>
                <a:gd name="T12" fmla="*/ 0 60000 65536"/>
                <a:gd name="T13" fmla="*/ 0 60000 65536"/>
                <a:gd name="T14" fmla="*/ 0 60000 65536"/>
                <a:gd name="T15" fmla="*/ 0 w 28"/>
                <a:gd name="T16" fmla="*/ 0 h 4"/>
                <a:gd name="T17" fmla="*/ 28 w 28"/>
                <a:gd name="T18" fmla="*/ 4 h 4"/>
              </a:gdLst>
              <a:ahLst/>
              <a:cxnLst>
                <a:cxn ang="T10">
                  <a:pos x="T0" y="T1"/>
                </a:cxn>
                <a:cxn ang="T11">
                  <a:pos x="T2" y="T3"/>
                </a:cxn>
                <a:cxn ang="T12">
                  <a:pos x="T4" y="T5"/>
                </a:cxn>
                <a:cxn ang="T13">
                  <a:pos x="T6" y="T7"/>
                </a:cxn>
                <a:cxn ang="T14">
                  <a:pos x="T8" y="T9"/>
                </a:cxn>
              </a:cxnLst>
              <a:rect l="T15" t="T16" r="T17" b="T18"/>
              <a:pathLst>
                <a:path w="28" h="4">
                  <a:moveTo>
                    <a:pt x="0" y="0"/>
                  </a:moveTo>
                  <a:lnTo>
                    <a:pt x="28"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1" name="Freeform 30"/>
            <p:cNvSpPr>
              <a:spLocks/>
            </p:cNvSpPr>
            <p:nvPr/>
          </p:nvSpPr>
          <p:spPr bwMode="auto">
            <a:xfrm>
              <a:off x="1309" y="2478"/>
              <a:ext cx="26" cy="4"/>
            </a:xfrm>
            <a:custGeom>
              <a:avLst/>
              <a:gdLst>
                <a:gd name="T0" fmla="*/ 0 w 48"/>
                <a:gd name="T1" fmla="*/ 0 h 6"/>
                <a:gd name="T2" fmla="*/ 26 w 48"/>
                <a:gd name="T3" fmla="*/ 4 h 6"/>
                <a:gd name="T4" fmla="*/ 0 w 48"/>
                <a:gd name="T5" fmla="*/ 4 h 6"/>
                <a:gd name="T6" fmla="*/ 0 w 48"/>
                <a:gd name="T7" fmla="*/ 0 h 6"/>
                <a:gd name="T8" fmla="*/ 0 w 48"/>
                <a:gd name="T9" fmla="*/ 0 h 6"/>
                <a:gd name="T10" fmla="*/ 0 60000 65536"/>
                <a:gd name="T11" fmla="*/ 0 60000 65536"/>
                <a:gd name="T12" fmla="*/ 0 60000 65536"/>
                <a:gd name="T13" fmla="*/ 0 60000 65536"/>
                <a:gd name="T14" fmla="*/ 0 60000 65536"/>
                <a:gd name="T15" fmla="*/ 0 w 48"/>
                <a:gd name="T16" fmla="*/ 0 h 6"/>
                <a:gd name="T17" fmla="*/ 48 w 48"/>
                <a:gd name="T18" fmla="*/ 6 h 6"/>
              </a:gdLst>
              <a:ahLst/>
              <a:cxnLst>
                <a:cxn ang="T10">
                  <a:pos x="T0" y="T1"/>
                </a:cxn>
                <a:cxn ang="T11">
                  <a:pos x="T2" y="T3"/>
                </a:cxn>
                <a:cxn ang="T12">
                  <a:pos x="T4" y="T5"/>
                </a:cxn>
                <a:cxn ang="T13">
                  <a:pos x="T6" y="T7"/>
                </a:cxn>
                <a:cxn ang="T14">
                  <a:pos x="T8" y="T9"/>
                </a:cxn>
              </a:cxnLst>
              <a:rect l="T15" t="T16" r="T17" b="T18"/>
              <a:pathLst>
                <a:path w="48" h="6">
                  <a:moveTo>
                    <a:pt x="0" y="0"/>
                  </a:moveTo>
                  <a:lnTo>
                    <a:pt x="48" y="6"/>
                  </a:lnTo>
                  <a:lnTo>
                    <a:pt x="0" y="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2" name="Freeform 31"/>
            <p:cNvSpPr>
              <a:spLocks/>
            </p:cNvSpPr>
            <p:nvPr/>
          </p:nvSpPr>
          <p:spPr bwMode="auto">
            <a:xfrm>
              <a:off x="1307" y="2461"/>
              <a:ext cx="13" cy="14"/>
            </a:xfrm>
            <a:custGeom>
              <a:avLst/>
              <a:gdLst>
                <a:gd name="T0" fmla="*/ 0 w 24"/>
                <a:gd name="T1" fmla="*/ 0 h 20"/>
                <a:gd name="T2" fmla="*/ 2 w 24"/>
                <a:gd name="T3" fmla="*/ 14 h 20"/>
                <a:gd name="T4" fmla="*/ 13 w 24"/>
                <a:gd name="T5" fmla="*/ 14 h 20"/>
                <a:gd name="T6" fmla="*/ 13 w 24"/>
                <a:gd name="T7" fmla="*/ 0 h 20"/>
                <a:gd name="T8" fmla="*/ 0 w 24"/>
                <a:gd name="T9" fmla="*/ 0 h 20"/>
                <a:gd name="T10" fmla="*/ 0 w 24"/>
                <a:gd name="T11" fmla="*/ 0 h 20"/>
                <a:gd name="T12" fmla="*/ 0 60000 65536"/>
                <a:gd name="T13" fmla="*/ 0 60000 65536"/>
                <a:gd name="T14" fmla="*/ 0 60000 65536"/>
                <a:gd name="T15" fmla="*/ 0 60000 65536"/>
                <a:gd name="T16" fmla="*/ 0 60000 65536"/>
                <a:gd name="T17" fmla="*/ 0 60000 65536"/>
                <a:gd name="T18" fmla="*/ 0 w 24"/>
                <a:gd name="T19" fmla="*/ 0 h 20"/>
                <a:gd name="T20" fmla="*/ 24 w 24"/>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4" h="20">
                  <a:moveTo>
                    <a:pt x="0" y="0"/>
                  </a:moveTo>
                  <a:lnTo>
                    <a:pt x="4" y="20"/>
                  </a:lnTo>
                  <a:lnTo>
                    <a:pt x="24" y="20"/>
                  </a:lnTo>
                  <a:lnTo>
                    <a:pt x="24" y="0"/>
                  </a:lnTo>
                  <a:lnTo>
                    <a:pt x="0" y="0"/>
                  </a:lnTo>
                  <a:close/>
                </a:path>
              </a:pathLst>
            </a:custGeom>
            <a:solidFill>
              <a:srgbClr val="007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3" name="Freeform 32"/>
            <p:cNvSpPr>
              <a:spLocks/>
            </p:cNvSpPr>
            <p:nvPr/>
          </p:nvSpPr>
          <p:spPr bwMode="auto">
            <a:xfrm>
              <a:off x="521" y="1920"/>
              <a:ext cx="168" cy="260"/>
            </a:xfrm>
            <a:custGeom>
              <a:avLst/>
              <a:gdLst>
                <a:gd name="T0" fmla="*/ 0 w 318"/>
                <a:gd name="T1" fmla="*/ 218 h 400"/>
                <a:gd name="T2" fmla="*/ 58 w 318"/>
                <a:gd name="T3" fmla="*/ 0 h 400"/>
                <a:gd name="T4" fmla="*/ 168 w 318"/>
                <a:gd name="T5" fmla="*/ 61 h 400"/>
                <a:gd name="T6" fmla="*/ 95 w 318"/>
                <a:gd name="T7" fmla="*/ 260 h 400"/>
                <a:gd name="T8" fmla="*/ 0 w 318"/>
                <a:gd name="T9" fmla="*/ 218 h 400"/>
                <a:gd name="T10" fmla="*/ 0 w 318"/>
                <a:gd name="T11" fmla="*/ 218 h 400"/>
                <a:gd name="T12" fmla="*/ 0 60000 65536"/>
                <a:gd name="T13" fmla="*/ 0 60000 65536"/>
                <a:gd name="T14" fmla="*/ 0 60000 65536"/>
                <a:gd name="T15" fmla="*/ 0 60000 65536"/>
                <a:gd name="T16" fmla="*/ 0 60000 65536"/>
                <a:gd name="T17" fmla="*/ 0 60000 65536"/>
                <a:gd name="T18" fmla="*/ 0 w 318"/>
                <a:gd name="T19" fmla="*/ 0 h 400"/>
                <a:gd name="T20" fmla="*/ 318 w 318"/>
                <a:gd name="T21" fmla="*/ 400 h 400"/>
              </a:gdLst>
              <a:ahLst/>
              <a:cxnLst>
                <a:cxn ang="T12">
                  <a:pos x="T0" y="T1"/>
                </a:cxn>
                <a:cxn ang="T13">
                  <a:pos x="T2" y="T3"/>
                </a:cxn>
                <a:cxn ang="T14">
                  <a:pos x="T4" y="T5"/>
                </a:cxn>
                <a:cxn ang="T15">
                  <a:pos x="T6" y="T7"/>
                </a:cxn>
                <a:cxn ang="T16">
                  <a:pos x="T8" y="T9"/>
                </a:cxn>
                <a:cxn ang="T17">
                  <a:pos x="T10" y="T11"/>
                </a:cxn>
              </a:cxnLst>
              <a:rect l="T18" t="T19" r="T20" b="T21"/>
              <a:pathLst>
                <a:path w="318" h="400">
                  <a:moveTo>
                    <a:pt x="0" y="336"/>
                  </a:moveTo>
                  <a:lnTo>
                    <a:pt x="110" y="0"/>
                  </a:lnTo>
                  <a:lnTo>
                    <a:pt x="318" y="94"/>
                  </a:lnTo>
                  <a:lnTo>
                    <a:pt x="180" y="400"/>
                  </a:lnTo>
                  <a:lnTo>
                    <a:pt x="0" y="3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4" name="Freeform 33"/>
            <p:cNvSpPr>
              <a:spLocks/>
            </p:cNvSpPr>
            <p:nvPr/>
          </p:nvSpPr>
          <p:spPr bwMode="auto">
            <a:xfrm>
              <a:off x="521" y="1920"/>
              <a:ext cx="168" cy="260"/>
            </a:xfrm>
            <a:custGeom>
              <a:avLst/>
              <a:gdLst>
                <a:gd name="T0" fmla="*/ 0 w 318"/>
                <a:gd name="T1" fmla="*/ 218 h 400"/>
                <a:gd name="T2" fmla="*/ 58 w 318"/>
                <a:gd name="T3" fmla="*/ 0 h 400"/>
                <a:gd name="T4" fmla="*/ 168 w 318"/>
                <a:gd name="T5" fmla="*/ 61 h 400"/>
                <a:gd name="T6" fmla="*/ 95 w 318"/>
                <a:gd name="T7" fmla="*/ 260 h 400"/>
                <a:gd name="T8" fmla="*/ 0 w 318"/>
                <a:gd name="T9" fmla="*/ 218 h 400"/>
                <a:gd name="T10" fmla="*/ 0 w 318"/>
                <a:gd name="T11" fmla="*/ 218 h 400"/>
                <a:gd name="T12" fmla="*/ 0 60000 65536"/>
                <a:gd name="T13" fmla="*/ 0 60000 65536"/>
                <a:gd name="T14" fmla="*/ 0 60000 65536"/>
                <a:gd name="T15" fmla="*/ 0 60000 65536"/>
                <a:gd name="T16" fmla="*/ 0 60000 65536"/>
                <a:gd name="T17" fmla="*/ 0 60000 65536"/>
                <a:gd name="T18" fmla="*/ 0 w 318"/>
                <a:gd name="T19" fmla="*/ 0 h 400"/>
                <a:gd name="T20" fmla="*/ 318 w 318"/>
                <a:gd name="T21" fmla="*/ 400 h 400"/>
              </a:gdLst>
              <a:ahLst/>
              <a:cxnLst>
                <a:cxn ang="T12">
                  <a:pos x="T0" y="T1"/>
                </a:cxn>
                <a:cxn ang="T13">
                  <a:pos x="T2" y="T3"/>
                </a:cxn>
                <a:cxn ang="T14">
                  <a:pos x="T4" y="T5"/>
                </a:cxn>
                <a:cxn ang="T15">
                  <a:pos x="T6" y="T7"/>
                </a:cxn>
                <a:cxn ang="T16">
                  <a:pos x="T8" y="T9"/>
                </a:cxn>
                <a:cxn ang="T17">
                  <a:pos x="T10" y="T11"/>
                </a:cxn>
              </a:cxnLst>
              <a:rect l="T18" t="T19" r="T20" b="T21"/>
              <a:pathLst>
                <a:path w="318" h="400">
                  <a:moveTo>
                    <a:pt x="0" y="336"/>
                  </a:moveTo>
                  <a:lnTo>
                    <a:pt x="110" y="0"/>
                  </a:lnTo>
                  <a:lnTo>
                    <a:pt x="318" y="94"/>
                  </a:lnTo>
                  <a:lnTo>
                    <a:pt x="180" y="400"/>
                  </a:lnTo>
                  <a:lnTo>
                    <a:pt x="0" y="33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85" name="Freeform 34"/>
            <p:cNvSpPr>
              <a:spLocks/>
            </p:cNvSpPr>
            <p:nvPr/>
          </p:nvSpPr>
          <p:spPr bwMode="auto">
            <a:xfrm>
              <a:off x="581" y="2019"/>
              <a:ext cx="27" cy="79"/>
            </a:xfrm>
            <a:custGeom>
              <a:avLst/>
              <a:gdLst>
                <a:gd name="T0" fmla="*/ 0 w 50"/>
                <a:gd name="T1" fmla="*/ 79 h 123"/>
                <a:gd name="T2" fmla="*/ 22 w 50"/>
                <a:gd name="T3" fmla="*/ 0 h 123"/>
                <a:gd name="T4" fmla="*/ 27 w 50"/>
                <a:gd name="T5" fmla="*/ 3 h 123"/>
                <a:gd name="T6" fmla="*/ 0 w 50"/>
                <a:gd name="T7" fmla="*/ 79 h 123"/>
                <a:gd name="T8" fmla="*/ 0 w 50"/>
                <a:gd name="T9" fmla="*/ 79 h 123"/>
                <a:gd name="T10" fmla="*/ 0 60000 65536"/>
                <a:gd name="T11" fmla="*/ 0 60000 65536"/>
                <a:gd name="T12" fmla="*/ 0 60000 65536"/>
                <a:gd name="T13" fmla="*/ 0 60000 65536"/>
                <a:gd name="T14" fmla="*/ 0 60000 65536"/>
                <a:gd name="T15" fmla="*/ 0 w 50"/>
                <a:gd name="T16" fmla="*/ 0 h 123"/>
                <a:gd name="T17" fmla="*/ 50 w 50"/>
                <a:gd name="T18" fmla="*/ 123 h 123"/>
              </a:gdLst>
              <a:ahLst/>
              <a:cxnLst>
                <a:cxn ang="T10">
                  <a:pos x="T0" y="T1"/>
                </a:cxn>
                <a:cxn ang="T11">
                  <a:pos x="T2" y="T3"/>
                </a:cxn>
                <a:cxn ang="T12">
                  <a:pos x="T4" y="T5"/>
                </a:cxn>
                <a:cxn ang="T13">
                  <a:pos x="T6" y="T7"/>
                </a:cxn>
                <a:cxn ang="T14">
                  <a:pos x="T8" y="T9"/>
                </a:cxn>
              </a:cxnLst>
              <a:rect l="T15" t="T16" r="T17" b="T18"/>
              <a:pathLst>
                <a:path w="50" h="123">
                  <a:moveTo>
                    <a:pt x="0" y="123"/>
                  </a:moveTo>
                  <a:lnTo>
                    <a:pt x="40" y="0"/>
                  </a:lnTo>
                  <a:lnTo>
                    <a:pt x="50" y="4"/>
                  </a:lnTo>
                  <a:lnTo>
                    <a:pt x="0"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6" name="Freeform 35"/>
            <p:cNvSpPr>
              <a:spLocks/>
            </p:cNvSpPr>
            <p:nvPr/>
          </p:nvSpPr>
          <p:spPr bwMode="auto">
            <a:xfrm>
              <a:off x="594" y="2029"/>
              <a:ext cx="28" cy="75"/>
            </a:xfrm>
            <a:custGeom>
              <a:avLst/>
              <a:gdLst>
                <a:gd name="T0" fmla="*/ 0 w 54"/>
                <a:gd name="T1" fmla="*/ 75 h 114"/>
                <a:gd name="T2" fmla="*/ 24 w 54"/>
                <a:gd name="T3" fmla="*/ 0 h 114"/>
                <a:gd name="T4" fmla="*/ 28 w 54"/>
                <a:gd name="T5" fmla="*/ 3 h 114"/>
                <a:gd name="T6" fmla="*/ 0 w 54"/>
                <a:gd name="T7" fmla="*/ 75 h 114"/>
                <a:gd name="T8" fmla="*/ 0 w 54"/>
                <a:gd name="T9" fmla="*/ 75 h 114"/>
                <a:gd name="T10" fmla="*/ 0 60000 65536"/>
                <a:gd name="T11" fmla="*/ 0 60000 65536"/>
                <a:gd name="T12" fmla="*/ 0 60000 65536"/>
                <a:gd name="T13" fmla="*/ 0 60000 65536"/>
                <a:gd name="T14" fmla="*/ 0 60000 65536"/>
                <a:gd name="T15" fmla="*/ 0 w 54"/>
                <a:gd name="T16" fmla="*/ 0 h 114"/>
                <a:gd name="T17" fmla="*/ 54 w 54"/>
                <a:gd name="T18" fmla="*/ 114 h 114"/>
              </a:gdLst>
              <a:ahLst/>
              <a:cxnLst>
                <a:cxn ang="T10">
                  <a:pos x="T0" y="T1"/>
                </a:cxn>
                <a:cxn ang="T11">
                  <a:pos x="T2" y="T3"/>
                </a:cxn>
                <a:cxn ang="T12">
                  <a:pos x="T4" y="T5"/>
                </a:cxn>
                <a:cxn ang="T13">
                  <a:pos x="T6" y="T7"/>
                </a:cxn>
                <a:cxn ang="T14">
                  <a:pos x="T8" y="T9"/>
                </a:cxn>
              </a:cxnLst>
              <a:rect l="T15" t="T16" r="T17" b="T18"/>
              <a:pathLst>
                <a:path w="54" h="114">
                  <a:moveTo>
                    <a:pt x="0" y="114"/>
                  </a:moveTo>
                  <a:lnTo>
                    <a:pt x="46" y="0"/>
                  </a:lnTo>
                  <a:lnTo>
                    <a:pt x="54" y="4"/>
                  </a:lnTo>
                  <a:lnTo>
                    <a:pt x="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7" name="Freeform 36"/>
            <p:cNvSpPr>
              <a:spLocks/>
            </p:cNvSpPr>
            <p:nvPr/>
          </p:nvSpPr>
          <p:spPr bwMode="auto">
            <a:xfrm>
              <a:off x="609" y="2040"/>
              <a:ext cx="26" cy="70"/>
            </a:xfrm>
            <a:custGeom>
              <a:avLst/>
              <a:gdLst>
                <a:gd name="T0" fmla="*/ 0 w 48"/>
                <a:gd name="T1" fmla="*/ 70 h 106"/>
                <a:gd name="T2" fmla="*/ 24 w 48"/>
                <a:gd name="T3" fmla="*/ 0 h 106"/>
                <a:gd name="T4" fmla="*/ 26 w 48"/>
                <a:gd name="T5" fmla="*/ 3 h 106"/>
                <a:gd name="T6" fmla="*/ 0 w 48"/>
                <a:gd name="T7" fmla="*/ 70 h 106"/>
                <a:gd name="T8" fmla="*/ 0 w 48"/>
                <a:gd name="T9" fmla="*/ 70 h 106"/>
                <a:gd name="T10" fmla="*/ 0 60000 65536"/>
                <a:gd name="T11" fmla="*/ 0 60000 65536"/>
                <a:gd name="T12" fmla="*/ 0 60000 65536"/>
                <a:gd name="T13" fmla="*/ 0 60000 65536"/>
                <a:gd name="T14" fmla="*/ 0 60000 65536"/>
                <a:gd name="T15" fmla="*/ 0 w 48"/>
                <a:gd name="T16" fmla="*/ 0 h 106"/>
                <a:gd name="T17" fmla="*/ 48 w 48"/>
                <a:gd name="T18" fmla="*/ 106 h 106"/>
              </a:gdLst>
              <a:ahLst/>
              <a:cxnLst>
                <a:cxn ang="T10">
                  <a:pos x="T0" y="T1"/>
                </a:cxn>
                <a:cxn ang="T11">
                  <a:pos x="T2" y="T3"/>
                </a:cxn>
                <a:cxn ang="T12">
                  <a:pos x="T4" y="T5"/>
                </a:cxn>
                <a:cxn ang="T13">
                  <a:pos x="T6" y="T7"/>
                </a:cxn>
                <a:cxn ang="T14">
                  <a:pos x="T8" y="T9"/>
                </a:cxn>
              </a:cxnLst>
              <a:rect l="T15" t="T16" r="T17" b="T18"/>
              <a:pathLst>
                <a:path w="48" h="106">
                  <a:moveTo>
                    <a:pt x="0" y="106"/>
                  </a:moveTo>
                  <a:lnTo>
                    <a:pt x="44" y="0"/>
                  </a:lnTo>
                  <a:lnTo>
                    <a:pt x="48" y="4"/>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8" name="Freeform 37"/>
            <p:cNvSpPr>
              <a:spLocks/>
            </p:cNvSpPr>
            <p:nvPr/>
          </p:nvSpPr>
          <p:spPr bwMode="auto">
            <a:xfrm>
              <a:off x="420" y="1886"/>
              <a:ext cx="202" cy="263"/>
            </a:xfrm>
            <a:custGeom>
              <a:avLst/>
              <a:gdLst>
                <a:gd name="T0" fmla="*/ 0 w 381"/>
                <a:gd name="T1" fmla="*/ 186 h 405"/>
                <a:gd name="T2" fmla="*/ 113 w 381"/>
                <a:gd name="T3" fmla="*/ 0 h 405"/>
                <a:gd name="T4" fmla="*/ 202 w 381"/>
                <a:gd name="T5" fmla="*/ 103 h 405"/>
                <a:gd name="T6" fmla="*/ 78 w 381"/>
                <a:gd name="T7" fmla="*/ 263 h 405"/>
                <a:gd name="T8" fmla="*/ 0 w 381"/>
                <a:gd name="T9" fmla="*/ 186 h 405"/>
                <a:gd name="T10" fmla="*/ 0 w 381"/>
                <a:gd name="T11" fmla="*/ 186 h 405"/>
                <a:gd name="T12" fmla="*/ 0 60000 65536"/>
                <a:gd name="T13" fmla="*/ 0 60000 65536"/>
                <a:gd name="T14" fmla="*/ 0 60000 65536"/>
                <a:gd name="T15" fmla="*/ 0 60000 65536"/>
                <a:gd name="T16" fmla="*/ 0 60000 65536"/>
                <a:gd name="T17" fmla="*/ 0 60000 65536"/>
                <a:gd name="T18" fmla="*/ 0 w 381"/>
                <a:gd name="T19" fmla="*/ 0 h 405"/>
                <a:gd name="T20" fmla="*/ 381 w 381"/>
                <a:gd name="T21" fmla="*/ 405 h 405"/>
              </a:gdLst>
              <a:ahLst/>
              <a:cxnLst>
                <a:cxn ang="T12">
                  <a:pos x="T0" y="T1"/>
                </a:cxn>
                <a:cxn ang="T13">
                  <a:pos x="T2" y="T3"/>
                </a:cxn>
                <a:cxn ang="T14">
                  <a:pos x="T4" y="T5"/>
                </a:cxn>
                <a:cxn ang="T15">
                  <a:pos x="T6" y="T7"/>
                </a:cxn>
                <a:cxn ang="T16">
                  <a:pos x="T8" y="T9"/>
                </a:cxn>
                <a:cxn ang="T17">
                  <a:pos x="T10" y="T11"/>
                </a:cxn>
              </a:cxnLst>
              <a:rect l="T18" t="T19" r="T20" b="T21"/>
              <a:pathLst>
                <a:path w="381" h="405">
                  <a:moveTo>
                    <a:pt x="0" y="286"/>
                  </a:moveTo>
                  <a:lnTo>
                    <a:pt x="213" y="0"/>
                  </a:lnTo>
                  <a:lnTo>
                    <a:pt x="381" y="159"/>
                  </a:lnTo>
                  <a:lnTo>
                    <a:pt x="148" y="405"/>
                  </a:lnTo>
                  <a:lnTo>
                    <a:pt x="0" y="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89" name="Freeform 38"/>
            <p:cNvSpPr>
              <a:spLocks/>
            </p:cNvSpPr>
            <p:nvPr/>
          </p:nvSpPr>
          <p:spPr bwMode="auto">
            <a:xfrm>
              <a:off x="420" y="1886"/>
              <a:ext cx="202" cy="263"/>
            </a:xfrm>
            <a:custGeom>
              <a:avLst/>
              <a:gdLst>
                <a:gd name="T0" fmla="*/ 0 w 381"/>
                <a:gd name="T1" fmla="*/ 186 h 405"/>
                <a:gd name="T2" fmla="*/ 113 w 381"/>
                <a:gd name="T3" fmla="*/ 0 h 405"/>
                <a:gd name="T4" fmla="*/ 202 w 381"/>
                <a:gd name="T5" fmla="*/ 103 h 405"/>
                <a:gd name="T6" fmla="*/ 78 w 381"/>
                <a:gd name="T7" fmla="*/ 263 h 405"/>
                <a:gd name="T8" fmla="*/ 0 w 381"/>
                <a:gd name="T9" fmla="*/ 186 h 405"/>
                <a:gd name="T10" fmla="*/ 0 w 381"/>
                <a:gd name="T11" fmla="*/ 186 h 405"/>
                <a:gd name="T12" fmla="*/ 0 60000 65536"/>
                <a:gd name="T13" fmla="*/ 0 60000 65536"/>
                <a:gd name="T14" fmla="*/ 0 60000 65536"/>
                <a:gd name="T15" fmla="*/ 0 60000 65536"/>
                <a:gd name="T16" fmla="*/ 0 60000 65536"/>
                <a:gd name="T17" fmla="*/ 0 60000 65536"/>
                <a:gd name="T18" fmla="*/ 0 w 381"/>
                <a:gd name="T19" fmla="*/ 0 h 405"/>
                <a:gd name="T20" fmla="*/ 381 w 381"/>
                <a:gd name="T21" fmla="*/ 405 h 405"/>
              </a:gdLst>
              <a:ahLst/>
              <a:cxnLst>
                <a:cxn ang="T12">
                  <a:pos x="T0" y="T1"/>
                </a:cxn>
                <a:cxn ang="T13">
                  <a:pos x="T2" y="T3"/>
                </a:cxn>
                <a:cxn ang="T14">
                  <a:pos x="T4" y="T5"/>
                </a:cxn>
                <a:cxn ang="T15">
                  <a:pos x="T6" y="T7"/>
                </a:cxn>
                <a:cxn ang="T16">
                  <a:pos x="T8" y="T9"/>
                </a:cxn>
                <a:cxn ang="T17">
                  <a:pos x="T10" y="T11"/>
                </a:cxn>
              </a:cxnLst>
              <a:rect l="T18" t="T19" r="T20" b="T21"/>
              <a:pathLst>
                <a:path w="381" h="405">
                  <a:moveTo>
                    <a:pt x="0" y="286"/>
                  </a:moveTo>
                  <a:lnTo>
                    <a:pt x="213" y="0"/>
                  </a:lnTo>
                  <a:lnTo>
                    <a:pt x="381" y="159"/>
                  </a:lnTo>
                  <a:lnTo>
                    <a:pt x="148" y="405"/>
                  </a:lnTo>
                  <a:lnTo>
                    <a:pt x="0" y="28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90" name="Freeform 39"/>
            <p:cNvSpPr>
              <a:spLocks/>
            </p:cNvSpPr>
            <p:nvPr/>
          </p:nvSpPr>
          <p:spPr bwMode="auto">
            <a:xfrm>
              <a:off x="488" y="1990"/>
              <a:ext cx="45" cy="66"/>
            </a:xfrm>
            <a:custGeom>
              <a:avLst/>
              <a:gdLst>
                <a:gd name="T0" fmla="*/ 0 w 86"/>
                <a:gd name="T1" fmla="*/ 66 h 102"/>
                <a:gd name="T2" fmla="*/ 43 w 86"/>
                <a:gd name="T3" fmla="*/ 0 h 102"/>
                <a:gd name="T4" fmla="*/ 45 w 86"/>
                <a:gd name="T5" fmla="*/ 6 h 102"/>
                <a:gd name="T6" fmla="*/ 0 w 86"/>
                <a:gd name="T7" fmla="*/ 66 h 102"/>
                <a:gd name="T8" fmla="*/ 0 w 86"/>
                <a:gd name="T9" fmla="*/ 66 h 102"/>
                <a:gd name="T10" fmla="*/ 0 60000 65536"/>
                <a:gd name="T11" fmla="*/ 0 60000 65536"/>
                <a:gd name="T12" fmla="*/ 0 60000 65536"/>
                <a:gd name="T13" fmla="*/ 0 60000 65536"/>
                <a:gd name="T14" fmla="*/ 0 60000 65536"/>
                <a:gd name="T15" fmla="*/ 0 w 86"/>
                <a:gd name="T16" fmla="*/ 0 h 102"/>
                <a:gd name="T17" fmla="*/ 86 w 86"/>
                <a:gd name="T18" fmla="*/ 102 h 102"/>
              </a:gdLst>
              <a:ahLst/>
              <a:cxnLst>
                <a:cxn ang="T10">
                  <a:pos x="T0" y="T1"/>
                </a:cxn>
                <a:cxn ang="T11">
                  <a:pos x="T2" y="T3"/>
                </a:cxn>
                <a:cxn ang="T12">
                  <a:pos x="T4" y="T5"/>
                </a:cxn>
                <a:cxn ang="T13">
                  <a:pos x="T6" y="T7"/>
                </a:cxn>
                <a:cxn ang="T14">
                  <a:pos x="T8" y="T9"/>
                </a:cxn>
              </a:cxnLst>
              <a:rect l="T15" t="T16" r="T17" b="T18"/>
              <a:pathLst>
                <a:path w="86" h="102">
                  <a:moveTo>
                    <a:pt x="0" y="102"/>
                  </a:moveTo>
                  <a:lnTo>
                    <a:pt x="82" y="0"/>
                  </a:lnTo>
                  <a:lnTo>
                    <a:pt x="86" y="9"/>
                  </a:lnTo>
                  <a:lnTo>
                    <a:pt x="0"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1" name="Freeform 40"/>
            <p:cNvSpPr>
              <a:spLocks/>
            </p:cNvSpPr>
            <p:nvPr/>
          </p:nvSpPr>
          <p:spPr bwMode="auto">
            <a:xfrm>
              <a:off x="499" y="2005"/>
              <a:ext cx="45" cy="61"/>
            </a:xfrm>
            <a:custGeom>
              <a:avLst/>
              <a:gdLst>
                <a:gd name="T0" fmla="*/ 0 w 85"/>
                <a:gd name="T1" fmla="*/ 61 h 94"/>
                <a:gd name="T2" fmla="*/ 43 w 85"/>
                <a:gd name="T3" fmla="*/ 0 h 94"/>
                <a:gd name="T4" fmla="*/ 45 w 85"/>
                <a:gd name="T5" fmla="*/ 5 h 94"/>
                <a:gd name="T6" fmla="*/ 0 w 85"/>
                <a:gd name="T7" fmla="*/ 61 h 94"/>
                <a:gd name="T8" fmla="*/ 0 w 85"/>
                <a:gd name="T9" fmla="*/ 61 h 94"/>
                <a:gd name="T10" fmla="*/ 0 60000 65536"/>
                <a:gd name="T11" fmla="*/ 0 60000 65536"/>
                <a:gd name="T12" fmla="*/ 0 60000 65536"/>
                <a:gd name="T13" fmla="*/ 0 60000 65536"/>
                <a:gd name="T14" fmla="*/ 0 60000 65536"/>
                <a:gd name="T15" fmla="*/ 0 w 85"/>
                <a:gd name="T16" fmla="*/ 0 h 94"/>
                <a:gd name="T17" fmla="*/ 85 w 85"/>
                <a:gd name="T18" fmla="*/ 94 h 94"/>
              </a:gdLst>
              <a:ahLst/>
              <a:cxnLst>
                <a:cxn ang="T10">
                  <a:pos x="T0" y="T1"/>
                </a:cxn>
                <a:cxn ang="T11">
                  <a:pos x="T2" y="T3"/>
                </a:cxn>
                <a:cxn ang="T12">
                  <a:pos x="T4" y="T5"/>
                </a:cxn>
                <a:cxn ang="T13">
                  <a:pos x="T6" y="T7"/>
                </a:cxn>
                <a:cxn ang="T14">
                  <a:pos x="T8" y="T9"/>
                </a:cxn>
              </a:cxnLst>
              <a:rect l="T15" t="T16" r="T17" b="T18"/>
              <a:pathLst>
                <a:path w="85" h="94">
                  <a:moveTo>
                    <a:pt x="0" y="94"/>
                  </a:moveTo>
                  <a:lnTo>
                    <a:pt x="81" y="0"/>
                  </a:lnTo>
                  <a:lnTo>
                    <a:pt x="85" y="8"/>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2" name="Freeform 41"/>
            <p:cNvSpPr>
              <a:spLocks/>
            </p:cNvSpPr>
            <p:nvPr/>
          </p:nvSpPr>
          <p:spPr bwMode="auto">
            <a:xfrm>
              <a:off x="511" y="2021"/>
              <a:ext cx="44" cy="59"/>
            </a:xfrm>
            <a:custGeom>
              <a:avLst/>
              <a:gdLst>
                <a:gd name="T0" fmla="*/ 0 w 82"/>
                <a:gd name="T1" fmla="*/ 59 h 91"/>
                <a:gd name="T2" fmla="*/ 42 w 82"/>
                <a:gd name="T3" fmla="*/ 0 h 91"/>
                <a:gd name="T4" fmla="*/ 44 w 82"/>
                <a:gd name="T5" fmla="*/ 3 h 91"/>
                <a:gd name="T6" fmla="*/ 0 w 82"/>
                <a:gd name="T7" fmla="*/ 59 h 91"/>
                <a:gd name="T8" fmla="*/ 0 w 82"/>
                <a:gd name="T9" fmla="*/ 59 h 91"/>
                <a:gd name="T10" fmla="*/ 0 60000 65536"/>
                <a:gd name="T11" fmla="*/ 0 60000 65536"/>
                <a:gd name="T12" fmla="*/ 0 60000 65536"/>
                <a:gd name="T13" fmla="*/ 0 60000 65536"/>
                <a:gd name="T14" fmla="*/ 0 60000 65536"/>
                <a:gd name="T15" fmla="*/ 0 w 82"/>
                <a:gd name="T16" fmla="*/ 0 h 91"/>
                <a:gd name="T17" fmla="*/ 82 w 82"/>
                <a:gd name="T18" fmla="*/ 91 h 91"/>
              </a:gdLst>
              <a:ahLst/>
              <a:cxnLst>
                <a:cxn ang="T10">
                  <a:pos x="T0" y="T1"/>
                </a:cxn>
                <a:cxn ang="T11">
                  <a:pos x="T2" y="T3"/>
                </a:cxn>
                <a:cxn ang="T12">
                  <a:pos x="T4" y="T5"/>
                </a:cxn>
                <a:cxn ang="T13">
                  <a:pos x="T6" y="T7"/>
                </a:cxn>
                <a:cxn ang="T14">
                  <a:pos x="T8" y="T9"/>
                </a:cxn>
              </a:cxnLst>
              <a:rect l="T15" t="T16" r="T17" b="T18"/>
              <a:pathLst>
                <a:path w="82" h="91">
                  <a:moveTo>
                    <a:pt x="0" y="91"/>
                  </a:moveTo>
                  <a:lnTo>
                    <a:pt x="78" y="0"/>
                  </a:lnTo>
                  <a:lnTo>
                    <a:pt x="82" y="5"/>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3" name="Freeform 42"/>
            <p:cNvSpPr>
              <a:spLocks/>
            </p:cNvSpPr>
            <p:nvPr/>
          </p:nvSpPr>
          <p:spPr bwMode="auto">
            <a:xfrm>
              <a:off x="518" y="1905"/>
              <a:ext cx="33" cy="39"/>
            </a:xfrm>
            <a:custGeom>
              <a:avLst/>
              <a:gdLst>
                <a:gd name="T0" fmla="*/ 0 w 61"/>
                <a:gd name="T1" fmla="*/ 26 h 62"/>
                <a:gd name="T2" fmla="*/ 17 w 61"/>
                <a:gd name="T3" fmla="*/ 0 h 62"/>
                <a:gd name="T4" fmla="*/ 33 w 61"/>
                <a:gd name="T5" fmla="*/ 16 h 62"/>
                <a:gd name="T6" fmla="*/ 17 w 61"/>
                <a:gd name="T7" fmla="*/ 39 h 62"/>
                <a:gd name="T8" fmla="*/ 0 w 61"/>
                <a:gd name="T9" fmla="*/ 26 h 62"/>
                <a:gd name="T10" fmla="*/ 0 w 61"/>
                <a:gd name="T11" fmla="*/ 26 h 62"/>
                <a:gd name="T12" fmla="*/ 0 60000 65536"/>
                <a:gd name="T13" fmla="*/ 0 60000 65536"/>
                <a:gd name="T14" fmla="*/ 0 60000 65536"/>
                <a:gd name="T15" fmla="*/ 0 60000 65536"/>
                <a:gd name="T16" fmla="*/ 0 60000 65536"/>
                <a:gd name="T17" fmla="*/ 0 60000 65536"/>
                <a:gd name="T18" fmla="*/ 0 w 61"/>
                <a:gd name="T19" fmla="*/ 0 h 62"/>
                <a:gd name="T20" fmla="*/ 61 w 61"/>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61" h="62">
                  <a:moveTo>
                    <a:pt x="0" y="42"/>
                  </a:moveTo>
                  <a:lnTo>
                    <a:pt x="32" y="0"/>
                  </a:lnTo>
                  <a:lnTo>
                    <a:pt x="61" y="25"/>
                  </a:lnTo>
                  <a:lnTo>
                    <a:pt x="32" y="62"/>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4" name="Freeform 43"/>
            <p:cNvSpPr>
              <a:spLocks/>
            </p:cNvSpPr>
            <p:nvPr/>
          </p:nvSpPr>
          <p:spPr bwMode="auto">
            <a:xfrm>
              <a:off x="518" y="1899"/>
              <a:ext cx="31" cy="40"/>
            </a:xfrm>
            <a:custGeom>
              <a:avLst/>
              <a:gdLst>
                <a:gd name="T0" fmla="*/ 0 w 57"/>
                <a:gd name="T1" fmla="*/ 27 h 62"/>
                <a:gd name="T2" fmla="*/ 15 w 57"/>
                <a:gd name="T3" fmla="*/ 0 h 62"/>
                <a:gd name="T4" fmla="*/ 31 w 57"/>
                <a:gd name="T5" fmla="*/ 15 h 62"/>
                <a:gd name="T6" fmla="*/ 17 w 57"/>
                <a:gd name="T7" fmla="*/ 40 h 62"/>
                <a:gd name="T8" fmla="*/ 0 w 57"/>
                <a:gd name="T9" fmla="*/ 27 h 62"/>
                <a:gd name="T10" fmla="*/ 0 w 57"/>
                <a:gd name="T11" fmla="*/ 27 h 62"/>
                <a:gd name="T12" fmla="*/ 0 60000 65536"/>
                <a:gd name="T13" fmla="*/ 0 60000 65536"/>
                <a:gd name="T14" fmla="*/ 0 60000 65536"/>
                <a:gd name="T15" fmla="*/ 0 60000 65536"/>
                <a:gd name="T16" fmla="*/ 0 60000 65536"/>
                <a:gd name="T17" fmla="*/ 0 60000 65536"/>
                <a:gd name="T18" fmla="*/ 0 w 57"/>
                <a:gd name="T19" fmla="*/ 0 h 62"/>
                <a:gd name="T20" fmla="*/ 57 w 57"/>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57" h="62">
                  <a:moveTo>
                    <a:pt x="0" y="42"/>
                  </a:moveTo>
                  <a:lnTo>
                    <a:pt x="28" y="0"/>
                  </a:lnTo>
                  <a:lnTo>
                    <a:pt x="57" y="24"/>
                  </a:lnTo>
                  <a:lnTo>
                    <a:pt x="32" y="62"/>
                  </a:lnTo>
                  <a:lnTo>
                    <a:pt x="0" y="42"/>
                  </a:lnTo>
                  <a:close/>
                </a:path>
              </a:pathLst>
            </a:custGeom>
            <a:solidFill>
              <a:srgbClr val="FF00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5" name="Freeform 44"/>
            <p:cNvSpPr>
              <a:spLocks/>
            </p:cNvSpPr>
            <p:nvPr/>
          </p:nvSpPr>
          <p:spPr bwMode="auto">
            <a:xfrm>
              <a:off x="533" y="1911"/>
              <a:ext cx="16" cy="25"/>
            </a:xfrm>
            <a:custGeom>
              <a:avLst/>
              <a:gdLst>
                <a:gd name="T0" fmla="*/ 0 w 29"/>
                <a:gd name="T1" fmla="*/ 25 h 38"/>
                <a:gd name="T2" fmla="*/ 16 w 29"/>
                <a:gd name="T3" fmla="*/ 0 h 38"/>
                <a:gd name="T4" fmla="*/ 0 w 29"/>
                <a:gd name="T5" fmla="*/ 22 h 38"/>
                <a:gd name="T6" fmla="*/ 0 w 29"/>
                <a:gd name="T7" fmla="*/ 25 h 38"/>
                <a:gd name="T8" fmla="*/ 0 w 29"/>
                <a:gd name="T9" fmla="*/ 25 h 38"/>
                <a:gd name="T10" fmla="*/ 0 60000 65536"/>
                <a:gd name="T11" fmla="*/ 0 60000 65536"/>
                <a:gd name="T12" fmla="*/ 0 60000 65536"/>
                <a:gd name="T13" fmla="*/ 0 60000 65536"/>
                <a:gd name="T14" fmla="*/ 0 60000 65536"/>
                <a:gd name="T15" fmla="*/ 0 w 29"/>
                <a:gd name="T16" fmla="*/ 0 h 38"/>
                <a:gd name="T17" fmla="*/ 29 w 29"/>
                <a:gd name="T18" fmla="*/ 38 h 38"/>
              </a:gdLst>
              <a:ahLst/>
              <a:cxnLst>
                <a:cxn ang="T10">
                  <a:pos x="T0" y="T1"/>
                </a:cxn>
                <a:cxn ang="T11">
                  <a:pos x="T2" y="T3"/>
                </a:cxn>
                <a:cxn ang="T12">
                  <a:pos x="T4" y="T5"/>
                </a:cxn>
                <a:cxn ang="T13">
                  <a:pos x="T6" y="T7"/>
                </a:cxn>
                <a:cxn ang="T14">
                  <a:pos x="T8" y="T9"/>
                </a:cxn>
              </a:cxnLst>
              <a:rect l="T15" t="T16" r="T17" b="T18"/>
              <a:pathLst>
                <a:path w="29" h="38">
                  <a:moveTo>
                    <a:pt x="0" y="38"/>
                  </a:moveTo>
                  <a:lnTo>
                    <a:pt x="29" y="0"/>
                  </a:lnTo>
                  <a:lnTo>
                    <a:pt x="0" y="34"/>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6" name="Freeform 45"/>
            <p:cNvSpPr>
              <a:spLocks/>
            </p:cNvSpPr>
            <p:nvPr/>
          </p:nvSpPr>
          <p:spPr bwMode="auto">
            <a:xfrm>
              <a:off x="527" y="1899"/>
              <a:ext cx="10" cy="15"/>
            </a:xfrm>
            <a:custGeom>
              <a:avLst/>
              <a:gdLst>
                <a:gd name="T0" fmla="*/ 0 w 20"/>
                <a:gd name="T1" fmla="*/ 15 h 24"/>
                <a:gd name="T2" fmla="*/ 10 w 20"/>
                <a:gd name="T3" fmla="*/ 0 h 24"/>
                <a:gd name="T4" fmla="*/ 0 w 20"/>
                <a:gd name="T5" fmla="*/ 15 h 24"/>
                <a:gd name="T6" fmla="*/ 0 w 20"/>
                <a:gd name="T7" fmla="*/ 15 h 24"/>
                <a:gd name="T8" fmla="*/ 0 w 20"/>
                <a:gd name="T9" fmla="*/ 15 h 24"/>
                <a:gd name="T10" fmla="*/ 0 60000 65536"/>
                <a:gd name="T11" fmla="*/ 0 60000 65536"/>
                <a:gd name="T12" fmla="*/ 0 60000 65536"/>
                <a:gd name="T13" fmla="*/ 0 60000 65536"/>
                <a:gd name="T14" fmla="*/ 0 60000 65536"/>
                <a:gd name="T15" fmla="*/ 0 w 20"/>
                <a:gd name="T16" fmla="*/ 0 h 24"/>
                <a:gd name="T17" fmla="*/ 20 w 20"/>
                <a:gd name="T18" fmla="*/ 24 h 24"/>
              </a:gdLst>
              <a:ahLst/>
              <a:cxnLst>
                <a:cxn ang="T10">
                  <a:pos x="T0" y="T1"/>
                </a:cxn>
                <a:cxn ang="T11">
                  <a:pos x="T2" y="T3"/>
                </a:cxn>
                <a:cxn ang="T12">
                  <a:pos x="T4" y="T5"/>
                </a:cxn>
                <a:cxn ang="T13">
                  <a:pos x="T6" y="T7"/>
                </a:cxn>
                <a:cxn ang="T14">
                  <a:pos x="T8" y="T9"/>
                </a:cxn>
              </a:cxnLst>
              <a:rect l="T15" t="T16" r="T17" b="T18"/>
              <a:pathLst>
                <a:path w="20" h="24">
                  <a:moveTo>
                    <a:pt x="0" y="24"/>
                  </a:moveTo>
                  <a:lnTo>
                    <a:pt x="2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7" name="Freeform 46"/>
            <p:cNvSpPr>
              <a:spLocks/>
            </p:cNvSpPr>
            <p:nvPr/>
          </p:nvSpPr>
          <p:spPr bwMode="auto">
            <a:xfrm>
              <a:off x="531" y="1905"/>
              <a:ext cx="9" cy="12"/>
            </a:xfrm>
            <a:custGeom>
              <a:avLst/>
              <a:gdLst>
                <a:gd name="T0" fmla="*/ 0 w 16"/>
                <a:gd name="T1" fmla="*/ 12 h 20"/>
                <a:gd name="T2" fmla="*/ 9 w 16"/>
                <a:gd name="T3" fmla="*/ 0 h 20"/>
                <a:gd name="T4" fmla="*/ 0 w 16"/>
                <a:gd name="T5" fmla="*/ 12 h 20"/>
                <a:gd name="T6" fmla="*/ 0 w 16"/>
                <a:gd name="T7" fmla="*/ 12 h 20"/>
                <a:gd name="T8" fmla="*/ 0 w 16"/>
                <a:gd name="T9" fmla="*/ 12 h 20"/>
                <a:gd name="T10" fmla="*/ 0 60000 65536"/>
                <a:gd name="T11" fmla="*/ 0 60000 65536"/>
                <a:gd name="T12" fmla="*/ 0 60000 65536"/>
                <a:gd name="T13" fmla="*/ 0 60000 65536"/>
                <a:gd name="T14" fmla="*/ 0 60000 65536"/>
                <a:gd name="T15" fmla="*/ 0 w 16"/>
                <a:gd name="T16" fmla="*/ 0 h 20"/>
                <a:gd name="T17" fmla="*/ 16 w 16"/>
                <a:gd name="T18" fmla="*/ 20 h 20"/>
              </a:gdLst>
              <a:ahLst/>
              <a:cxnLst>
                <a:cxn ang="T10">
                  <a:pos x="T0" y="T1"/>
                </a:cxn>
                <a:cxn ang="T11">
                  <a:pos x="T2" y="T3"/>
                </a:cxn>
                <a:cxn ang="T12">
                  <a:pos x="T4" y="T5"/>
                </a:cxn>
                <a:cxn ang="T13">
                  <a:pos x="T6" y="T7"/>
                </a:cxn>
                <a:cxn ang="T14">
                  <a:pos x="T8" y="T9"/>
                </a:cxn>
              </a:cxnLst>
              <a:rect l="T15" t="T16" r="T17" b="T18"/>
              <a:pathLst>
                <a:path w="16" h="20">
                  <a:moveTo>
                    <a:pt x="0" y="20"/>
                  </a:moveTo>
                  <a:lnTo>
                    <a:pt x="16" y="0"/>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8" name="Freeform 47"/>
            <p:cNvSpPr>
              <a:spLocks/>
            </p:cNvSpPr>
            <p:nvPr/>
          </p:nvSpPr>
          <p:spPr bwMode="auto">
            <a:xfrm>
              <a:off x="529" y="1907"/>
              <a:ext cx="15" cy="27"/>
            </a:xfrm>
            <a:custGeom>
              <a:avLst/>
              <a:gdLst>
                <a:gd name="T0" fmla="*/ 0 w 28"/>
                <a:gd name="T1" fmla="*/ 24 h 42"/>
                <a:gd name="T2" fmla="*/ 15 w 28"/>
                <a:gd name="T3" fmla="*/ 0 h 42"/>
                <a:gd name="T4" fmla="*/ 0 w 28"/>
                <a:gd name="T5" fmla="*/ 27 h 42"/>
                <a:gd name="T6" fmla="*/ 0 w 28"/>
                <a:gd name="T7" fmla="*/ 24 h 42"/>
                <a:gd name="T8" fmla="*/ 0 w 28"/>
                <a:gd name="T9" fmla="*/ 24 h 42"/>
                <a:gd name="T10" fmla="*/ 0 60000 65536"/>
                <a:gd name="T11" fmla="*/ 0 60000 65536"/>
                <a:gd name="T12" fmla="*/ 0 60000 65536"/>
                <a:gd name="T13" fmla="*/ 0 60000 65536"/>
                <a:gd name="T14" fmla="*/ 0 60000 65536"/>
                <a:gd name="T15" fmla="*/ 0 w 28"/>
                <a:gd name="T16" fmla="*/ 0 h 42"/>
                <a:gd name="T17" fmla="*/ 28 w 28"/>
                <a:gd name="T18" fmla="*/ 42 h 42"/>
              </a:gdLst>
              <a:ahLst/>
              <a:cxnLst>
                <a:cxn ang="T10">
                  <a:pos x="T0" y="T1"/>
                </a:cxn>
                <a:cxn ang="T11">
                  <a:pos x="T2" y="T3"/>
                </a:cxn>
                <a:cxn ang="T12">
                  <a:pos x="T4" y="T5"/>
                </a:cxn>
                <a:cxn ang="T13">
                  <a:pos x="T6" y="T7"/>
                </a:cxn>
                <a:cxn ang="T14">
                  <a:pos x="T8" y="T9"/>
                </a:cxn>
              </a:cxnLst>
              <a:rect l="T15" t="T16" r="T17" b="T18"/>
              <a:pathLst>
                <a:path w="28" h="42">
                  <a:moveTo>
                    <a:pt x="0" y="38"/>
                  </a:moveTo>
                  <a:lnTo>
                    <a:pt x="28" y="0"/>
                  </a:lnTo>
                  <a:lnTo>
                    <a:pt x="0" y="42"/>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99" name="Freeform 48"/>
            <p:cNvSpPr>
              <a:spLocks/>
            </p:cNvSpPr>
            <p:nvPr/>
          </p:nvSpPr>
          <p:spPr bwMode="auto">
            <a:xfrm>
              <a:off x="516" y="1914"/>
              <a:ext cx="15" cy="17"/>
            </a:xfrm>
            <a:custGeom>
              <a:avLst/>
              <a:gdLst>
                <a:gd name="T0" fmla="*/ 0 w 28"/>
                <a:gd name="T1" fmla="*/ 12 h 26"/>
                <a:gd name="T2" fmla="*/ 11 w 28"/>
                <a:gd name="T3" fmla="*/ 17 h 26"/>
                <a:gd name="T4" fmla="*/ 15 w 28"/>
                <a:gd name="T5" fmla="*/ 6 h 26"/>
                <a:gd name="T6" fmla="*/ 9 w 28"/>
                <a:gd name="T7" fmla="*/ 0 h 26"/>
                <a:gd name="T8" fmla="*/ 0 w 28"/>
                <a:gd name="T9" fmla="*/ 12 h 26"/>
                <a:gd name="T10" fmla="*/ 0 w 28"/>
                <a:gd name="T11" fmla="*/ 12 h 26"/>
                <a:gd name="T12" fmla="*/ 0 60000 65536"/>
                <a:gd name="T13" fmla="*/ 0 60000 65536"/>
                <a:gd name="T14" fmla="*/ 0 60000 65536"/>
                <a:gd name="T15" fmla="*/ 0 60000 65536"/>
                <a:gd name="T16" fmla="*/ 0 60000 65536"/>
                <a:gd name="T17" fmla="*/ 0 60000 65536"/>
                <a:gd name="T18" fmla="*/ 0 w 28"/>
                <a:gd name="T19" fmla="*/ 0 h 26"/>
                <a:gd name="T20" fmla="*/ 28 w 28"/>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28" h="26">
                  <a:moveTo>
                    <a:pt x="0" y="18"/>
                  </a:moveTo>
                  <a:lnTo>
                    <a:pt x="20" y="26"/>
                  </a:lnTo>
                  <a:lnTo>
                    <a:pt x="28" y="9"/>
                  </a:lnTo>
                  <a:lnTo>
                    <a:pt x="16" y="0"/>
                  </a:lnTo>
                  <a:lnTo>
                    <a:pt x="0" y="18"/>
                  </a:lnTo>
                  <a:close/>
                </a:path>
              </a:pathLst>
            </a:custGeom>
            <a:solidFill>
              <a:srgbClr val="007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0" name="Freeform 49"/>
            <p:cNvSpPr>
              <a:spLocks/>
            </p:cNvSpPr>
            <p:nvPr/>
          </p:nvSpPr>
          <p:spPr bwMode="auto">
            <a:xfrm>
              <a:off x="308" y="1942"/>
              <a:ext cx="532" cy="641"/>
            </a:xfrm>
            <a:custGeom>
              <a:avLst/>
              <a:gdLst>
                <a:gd name="T0" fmla="*/ 462 w 999"/>
                <a:gd name="T1" fmla="*/ 182 h 988"/>
                <a:gd name="T2" fmla="*/ 450 w 999"/>
                <a:gd name="T3" fmla="*/ 182 h 988"/>
                <a:gd name="T4" fmla="*/ 429 w 999"/>
                <a:gd name="T5" fmla="*/ 187 h 988"/>
                <a:gd name="T6" fmla="*/ 402 w 999"/>
                <a:gd name="T7" fmla="*/ 197 h 988"/>
                <a:gd name="T8" fmla="*/ 371 w 999"/>
                <a:gd name="T9" fmla="*/ 217 h 988"/>
                <a:gd name="T10" fmla="*/ 340 w 999"/>
                <a:gd name="T11" fmla="*/ 248 h 988"/>
                <a:gd name="T12" fmla="*/ 310 w 999"/>
                <a:gd name="T13" fmla="*/ 294 h 988"/>
                <a:gd name="T14" fmla="*/ 283 w 999"/>
                <a:gd name="T15" fmla="*/ 357 h 988"/>
                <a:gd name="T16" fmla="*/ 271 w 999"/>
                <a:gd name="T17" fmla="*/ 397 h 988"/>
                <a:gd name="T18" fmla="*/ 268 w 999"/>
                <a:gd name="T19" fmla="*/ 402 h 988"/>
                <a:gd name="T20" fmla="*/ 264 w 999"/>
                <a:gd name="T21" fmla="*/ 410 h 988"/>
                <a:gd name="T22" fmla="*/ 260 w 999"/>
                <a:gd name="T23" fmla="*/ 420 h 988"/>
                <a:gd name="T24" fmla="*/ 253 w 999"/>
                <a:gd name="T25" fmla="*/ 433 h 988"/>
                <a:gd name="T26" fmla="*/ 248 w 999"/>
                <a:gd name="T27" fmla="*/ 448 h 988"/>
                <a:gd name="T28" fmla="*/ 244 w 999"/>
                <a:gd name="T29" fmla="*/ 461 h 988"/>
                <a:gd name="T30" fmla="*/ 240 w 999"/>
                <a:gd name="T31" fmla="*/ 476 h 988"/>
                <a:gd name="T32" fmla="*/ 239 w 999"/>
                <a:gd name="T33" fmla="*/ 483 h 988"/>
                <a:gd name="T34" fmla="*/ 233 w 999"/>
                <a:gd name="T35" fmla="*/ 494 h 988"/>
                <a:gd name="T36" fmla="*/ 223 w 999"/>
                <a:gd name="T37" fmla="*/ 512 h 988"/>
                <a:gd name="T38" fmla="*/ 211 w 999"/>
                <a:gd name="T39" fmla="*/ 536 h 988"/>
                <a:gd name="T40" fmla="*/ 196 w 999"/>
                <a:gd name="T41" fmla="*/ 562 h 988"/>
                <a:gd name="T42" fmla="*/ 183 w 999"/>
                <a:gd name="T43" fmla="*/ 589 h 988"/>
                <a:gd name="T44" fmla="*/ 170 w 999"/>
                <a:gd name="T45" fmla="*/ 613 h 988"/>
                <a:gd name="T46" fmla="*/ 161 w 999"/>
                <a:gd name="T47" fmla="*/ 633 h 988"/>
                <a:gd name="T48" fmla="*/ 155 w 999"/>
                <a:gd name="T49" fmla="*/ 638 h 988"/>
                <a:gd name="T50" fmla="*/ 129 w 999"/>
                <a:gd name="T51" fmla="*/ 623 h 988"/>
                <a:gd name="T52" fmla="*/ 89 w 999"/>
                <a:gd name="T53" fmla="*/ 592 h 988"/>
                <a:gd name="T54" fmla="*/ 47 w 999"/>
                <a:gd name="T55" fmla="*/ 540 h 988"/>
                <a:gd name="T56" fmla="*/ 13 w 999"/>
                <a:gd name="T57" fmla="*/ 466 h 988"/>
                <a:gd name="T58" fmla="*/ 0 w 999"/>
                <a:gd name="T59" fmla="*/ 369 h 988"/>
                <a:gd name="T60" fmla="*/ 19 w 999"/>
                <a:gd name="T61" fmla="*/ 243 h 988"/>
                <a:gd name="T62" fmla="*/ 81 w 999"/>
                <a:gd name="T63" fmla="*/ 88 h 988"/>
                <a:gd name="T64" fmla="*/ 134 w 999"/>
                <a:gd name="T65" fmla="*/ 1 h 988"/>
                <a:gd name="T66" fmla="*/ 140 w 999"/>
                <a:gd name="T67" fmla="*/ 18 h 988"/>
                <a:gd name="T68" fmla="*/ 156 w 999"/>
                <a:gd name="T69" fmla="*/ 46 h 988"/>
                <a:gd name="T70" fmla="*/ 182 w 999"/>
                <a:gd name="T71" fmla="*/ 79 h 988"/>
                <a:gd name="T72" fmla="*/ 221 w 999"/>
                <a:gd name="T73" fmla="*/ 113 h 988"/>
                <a:gd name="T74" fmla="*/ 274 w 999"/>
                <a:gd name="T75" fmla="*/ 139 h 988"/>
                <a:gd name="T76" fmla="*/ 344 w 999"/>
                <a:gd name="T77" fmla="*/ 154 h 988"/>
                <a:gd name="T78" fmla="*/ 432 w 999"/>
                <a:gd name="T79" fmla="*/ 149 h 988"/>
                <a:gd name="T80" fmla="*/ 484 w 999"/>
                <a:gd name="T81" fmla="*/ 139 h 988"/>
                <a:gd name="T82" fmla="*/ 485 w 999"/>
                <a:gd name="T83" fmla="*/ 139 h 988"/>
                <a:gd name="T84" fmla="*/ 489 w 999"/>
                <a:gd name="T85" fmla="*/ 139 h 988"/>
                <a:gd name="T86" fmla="*/ 495 w 999"/>
                <a:gd name="T87" fmla="*/ 139 h 988"/>
                <a:gd name="T88" fmla="*/ 503 w 999"/>
                <a:gd name="T89" fmla="*/ 141 h 988"/>
                <a:gd name="T90" fmla="*/ 511 w 999"/>
                <a:gd name="T91" fmla="*/ 145 h 988"/>
                <a:gd name="T92" fmla="*/ 519 w 999"/>
                <a:gd name="T93" fmla="*/ 152 h 988"/>
                <a:gd name="T94" fmla="*/ 528 w 999"/>
                <a:gd name="T95" fmla="*/ 164 h 988"/>
                <a:gd name="T96" fmla="*/ 530 w 999"/>
                <a:gd name="T97" fmla="*/ 172 h 988"/>
                <a:gd name="T98" fmla="*/ 525 w 999"/>
                <a:gd name="T99" fmla="*/ 172 h 988"/>
                <a:gd name="T100" fmla="*/ 514 w 999"/>
                <a:gd name="T101" fmla="*/ 172 h 988"/>
                <a:gd name="T102" fmla="*/ 503 w 999"/>
                <a:gd name="T103" fmla="*/ 172 h 988"/>
                <a:gd name="T104" fmla="*/ 491 w 999"/>
                <a:gd name="T105" fmla="*/ 175 h 988"/>
                <a:gd name="T106" fmla="*/ 478 w 999"/>
                <a:gd name="T107" fmla="*/ 175 h 988"/>
                <a:gd name="T108" fmla="*/ 469 w 999"/>
                <a:gd name="T109" fmla="*/ 177 h 988"/>
                <a:gd name="T110" fmla="*/ 464 w 999"/>
                <a:gd name="T111" fmla="*/ 180 h 988"/>
                <a:gd name="T112" fmla="*/ 464 w 999"/>
                <a:gd name="T113" fmla="*/ 182 h 9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99"/>
                <a:gd name="T172" fmla="*/ 0 h 988"/>
                <a:gd name="T173" fmla="*/ 999 w 999"/>
                <a:gd name="T174" fmla="*/ 988 h 9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99" h="988">
                  <a:moveTo>
                    <a:pt x="871" y="281"/>
                  </a:moveTo>
                  <a:lnTo>
                    <a:pt x="867" y="280"/>
                  </a:lnTo>
                  <a:lnTo>
                    <a:pt x="859" y="280"/>
                  </a:lnTo>
                  <a:lnTo>
                    <a:pt x="845" y="280"/>
                  </a:lnTo>
                  <a:lnTo>
                    <a:pt x="828" y="284"/>
                  </a:lnTo>
                  <a:lnTo>
                    <a:pt x="805" y="288"/>
                  </a:lnTo>
                  <a:lnTo>
                    <a:pt x="782" y="295"/>
                  </a:lnTo>
                  <a:lnTo>
                    <a:pt x="755" y="304"/>
                  </a:lnTo>
                  <a:lnTo>
                    <a:pt x="728" y="319"/>
                  </a:lnTo>
                  <a:lnTo>
                    <a:pt x="696" y="334"/>
                  </a:lnTo>
                  <a:lnTo>
                    <a:pt x="668" y="356"/>
                  </a:lnTo>
                  <a:lnTo>
                    <a:pt x="638" y="382"/>
                  </a:lnTo>
                  <a:lnTo>
                    <a:pt x="610" y="417"/>
                  </a:lnTo>
                  <a:lnTo>
                    <a:pt x="582" y="453"/>
                  </a:lnTo>
                  <a:lnTo>
                    <a:pt x="555" y="499"/>
                  </a:lnTo>
                  <a:lnTo>
                    <a:pt x="531" y="551"/>
                  </a:lnTo>
                  <a:lnTo>
                    <a:pt x="512" y="612"/>
                  </a:lnTo>
                  <a:lnTo>
                    <a:pt x="509" y="612"/>
                  </a:lnTo>
                  <a:lnTo>
                    <a:pt x="508" y="615"/>
                  </a:lnTo>
                  <a:lnTo>
                    <a:pt x="504" y="619"/>
                  </a:lnTo>
                  <a:lnTo>
                    <a:pt x="502" y="625"/>
                  </a:lnTo>
                  <a:lnTo>
                    <a:pt x="496" y="632"/>
                  </a:lnTo>
                  <a:lnTo>
                    <a:pt x="492" y="640"/>
                  </a:lnTo>
                  <a:lnTo>
                    <a:pt x="488" y="648"/>
                  </a:lnTo>
                  <a:lnTo>
                    <a:pt x="484" y="660"/>
                  </a:lnTo>
                  <a:lnTo>
                    <a:pt x="476" y="668"/>
                  </a:lnTo>
                  <a:lnTo>
                    <a:pt x="472" y="680"/>
                  </a:lnTo>
                  <a:lnTo>
                    <a:pt x="466" y="691"/>
                  </a:lnTo>
                  <a:lnTo>
                    <a:pt x="462" y="703"/>
                  </a:lnTo>
                  <a:lnTo>
                    <a:pt x="458" y="711"/>
                  </a:lnTo>
                  <a:lnTo>
                    <a:pt x="454" y="723"/>
                  </a:lnTo>
                  <a:lnTo>
                    <a:pt x="451" y="733"/>
                  </a:lnTo>
                  <a:lnTo>
                    <a:pt x="451" y="744"/>
                  </a:lnTo>
                  <a:lnTo>
                    <a:pt x="449" y="745"/>
                  </a:lnTo>
                  <a:lnTo>
                    <a:pt x="445" y="752"/>
                  </a:lnTo>
                  <a:lnTo>
                    <a:pt x="438" y="761"/>
                  </a:lnTo>
                  <a:lnTo>
                    <a:pt x="430" y="775"/>
                  </a:lnTo>
                  <a:lnTo>
                    <a:pt x="418" y="789"/>
                  </a:lnTo>
                  <a:lnTo>
                    <a:pt x="408" y="807"/>
                  </a:lnTo>
                  <a:lnTo>
                    <a:pt x="396" y="826"/>
                  </a:lnTo>
                  <a:lnTo>
                    <a:pt x="384" y="847"/>
                  </a:lnTo>
                  <a:lnTo>
                    <a:pt x="368" y="867"/>
                  </a:lnTo>
                  <a:lnTo>
                    <a:pt x="356" y="888"/>
                  </a:lnTo>
                  <a:lnTo>
                    <a:pt x="344" y="908"/>
                  </a:lnTo>
                  <a:lnTo>
                    <a:pt x="332" y="929"/>
                  </a:lnTo>
                  <a:lnTo>
                    <a:pt x="320" y="945"/>
                  </a:lnTo>
                  <a:lnTo>
                    <a:pt x="312" y="963"/>
                  </a:lnTo>
                  <a:lnTo>
                    <a:pt x="303" y="976"/>
                  </a:lnTo>
                  <a:lnTo>
                    <a:pt x="299" y="988"/>
                  </a:lnTo>
                  <a:lnTo>
                    <a:pt x="291" y="984"/>
                  </a:lnTo>
                  <a:lnTo>
                    <a:pt x="273" y="976"/>
                  </a:lnTo>
                  <a:lnTo>
                    <a:pt x="243" y="961"/>
                  </a:lnTo>
                  <a:lnTo>
                    <a:pt x="208" y="941"/>
                  </a:lnTo>
                  <a:lnTo>
                    <a:pt x="168" y="913"/>
                  </a:lnTo>
                  <a:lnTo>
                    <a:pt x="127" y="877"/>
                  </a:lnTo>
                  <a:lnTo>
                    <a:pt x="88" y="832"/>
                  </a:lnTo>
                  <a:lnTo>
                    <a:pt x="55" y="783"/>
                  </a:lnTo>
                  <a:lnTo>
                    <a:pt x="25" y="719"/>
                  </a:lnTo>
                  <a:lnTo>
                    <a:pt x="6" y="650"/>
                  </a:lnTo>
                  <a:lnTo>
                    <a:pt x="0" y="569"/>
                  </a:lnTo>
                  <a:lnTo>
                    <a:pt x="10" y="479"/>
                  </a:lnTo>
                  <a:lnTo>
                    <a:pt x="35" y="375"/>
                  </a:lnTo>
                  <a:lnTo>
                    <a:pt x="83" y="262"/>
                  </a:lnTo>
                  <a:lnTo>
                    <a:pt x="153" y="136"/>
                  </a:lnTo>
                  <a:lnTo>
                    <a:pt x="251" y="0"/>
                  </a:lnTo>
                  <a:lnTo>
                    <a:pt x="251" y="1"/>
                  </a:lnTo>
                  <a:lnTo>
                    <a:pt x="256" y="12"/>
                  </a:lnTo>
                  <a:lnTo>
                    <a:pt x="263" y="27"/>
                  </a:lnTo>
                  <a:lnTo>
                    <a:pt x="277" y="49"/>
                  </a:lnTo>
                  <a:lnTo>
                    <a:pt x="293" y="71"/>
                  </a:lnTo>
                  <a:lnTo>
                    <a:pt x="316" y="97"/>
                  </a:lnTo>
                  <a:lnTo>
                    <a:pt x="342" y="122"/>
                  </a:lnTo>
                  <a:lnTo>
                    <a:pt x="377" y="151"/>
                  </a:lnTo>
                  <a:lnTo>
                    <a:pt x="415" y="174"/>
                  </a:lnTo>
                  <a:lnTo>
                    <a:pt x="462" y="196"/>
                  </a:lnTo>
                  <a:lnTo>
                    <a:pt x="515" y="214"/>
                  </a:lnTo>
                  <a:lnTo>
                    <a:pt x="578" y="230"/>
                  </a:lnTo>
                  <a:lnTo>
                    <a:pt x="646" y="237"/>
                  </a:lnTo>
                  <a:lnTo>
                    <a:pt x="724" y="238"/>
                  </a:lnTo>
                  <a:lnTo>
                    <a:pt x="812" y="230"/>
                  </a:lnTo>
                  <a:lnTo>
                    <a:pt x="909" y="217"/>
                  </a:lnTo>
                  <a:lnTo>
                    <a:pt x="909" y="214"/>
                  </a:lnTo>
                  <a:lnTo>
                    <a:pt x="910" y="214"/>
                  </a:lnTo>
                  <a:lnTo>
                    <a:pt x="911" y="214"/>
                  </a:lnTo>
                  <a:lnTo>
                    <a:pt x="915" y="214"/>
                  </a:lnTo>
                  <a:lnTo>
                    <a:pt x="919" y="214"/>
                  </a:lnTo>
                  <a:lnTo>
                    <a:pt x="925" y="214"/>
                  </a:lnTo>
                  <a:lnTo>
                    <a:pt x="930" y="214"/>
                  </a:lnTo>
                  <a:lnTo>
                    <a:pt x="938" y="217"/>
                  </a:lnTo>
                  <a:lnTo>
                    <a:pt x="944" y="217"/>
                  </a:lnTo>
                  <a:lnTo>
                    <a:pt x="952" y="219"/>
                  </a:lnTo>
                  <a:lnTo>
                    <a:pt x="960" y="223"/>
                  </a:lnTo>
                  <a:lnTo>
                    <a:pt x="968" y="229"/>
                  </a:lnTo>
                  <a:lnTo>
                    <a:pt x="974" y="234"/>
                  </a:lnTo>
                  <a:lnTo>
                    <a:pt x="983" y="242"/>
                  </a:lnTo>
                  <a:lnTo>
                    <a:pt x="991" y="253"/>
                  </a:lnTo>
                  <a:lnTo>
                    <a:pt x="999" y="265"/>
                  </a:lnTo>
                  <a:lnTo>
                    <a:pt x="996" y="265"/>
                  </a:lnTo>
                  <a:lnTo>
                    <a:pt x="992" y="265"/>
                  </a:lnTo>
                  <a:lnTo>
                    <a:pt x="985" y="265"/>
                  </a:lnTo>
                  <a:lnTo>
                    <a:pt x="978" y="265"/>
                  </a:lnTo>
                  <a:lnTo>
                    <a:pt x="966" y="265"/>
                  </a:lnTo>
                  <a:lnTo>
                    <a:pt x="957" y="265"/>
                  </a:lnTo>
                  <a:lnTo>
                    <a:pt x="945" y="265"/>
                  </a:lnTo>
                  <a:lnTo>
                    <a:pt x="934" y="269"/>
                  </a:lnTo>
                  <a:lnTo>
                    <a:pt x="922" y="269"/>
                  </a:lnTo>
                  <a:lnTo>
                    <a:pt x="910" y="269"/>
                  </a:lnTo>
                  <a:lnTo>
                    <a:pt x="898" y="269"/>
                  </a:lnTo>
                  <a:lnTo>
                    <a:pt x="890" y="273"/>
                  </a:lnTo>
                  <a:lnTo>
                    <a:pt x="880" y="273"/>
                  </a:lnTo>
                  <a:lnTo>
                    <a:pt x="875" y="277"/>
                  </a:lnTo>
                  <a:lnTo>
                    <a:pt x="871" y="277"/>
                  </a:lnTo>
                  <a:lnTo>
                    <a:pt x="871"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1" name="Freeform 50"/>
            <p:cNvSpPr>
              <a:spLocks/>
            </p:cNvSpPr>
            <p:nvPr/>
          </p:nvSpPr>
          <p:spPr bwMode="auto">
            <a:xfrm>
              <a:off x="315" y="1955"/>
              <a:ext cx="515" cy="616"/>
            </a:xfrm>
            <a:custGeom>
              <a:avLst/>
              <a:gdLst>
                <a:gd name="T0" fmla="*/ 468 w 969"/>
                <a:gd name="T1" fmla="*/ 177 h 948"/>
                <a:gd name="T2" fmla="*/ 456 w 969"/>
                <a:gd name="T3" fmla="*/ 179 h 948"/>
                <a:gd name="T4" fmla="*/ 434 w 969"/>
                <a:gd name="T5" fmla="*/ 185 h 948"/>
                <a:gd name="T6" fmla="*/ 407 w 969"/>
                <a:gd name="T7" fmla="*/ 198 h 948"/>
                <a:gd name="T8" fmla="*/ 375 w 969"/>
                <a:gd name="T9" fmla="*/ 220 h 948"/>
                <a:gd name="T10" fmla="*/ 342 w 969"/>
                <a:gd name="T11" fmla="*/ 255 h 948"/>
                <a:gd name="T12" fmla="*/ 311 w 969"/>
                <a:gd name="T13" fmla="*/ 302 h 948"/>
                <a:gd name="T14" fmla="*/ 284 w 969"/>
                <a:gd name="T15" fmla="*/ 366 h 948"/>
                <a:gd name="T16" fmla="*/ 273 w 969"/>
                <a:gd name="T17" fmla="*/ 407 h 948"/>
                <a:gd name="T18" fmla="*/ 270 w 969"/>
                <a:gd name="T19" fmla="*/ 411 h 948"/>
                <a:gd name="T20" fmla="*/ 266 w 969"/>
                <a:gd name="T21" fmla="*/ 420 h 948"/>
                <a:gd name="T22" fmla="*/ 261 w 969"/>
                <a:gd name="T23" fmla="*/ 431 h 948"/>
                <a:gd name="T24" fmla="*/ 255 w 969"/>
                <a:gd name="T25" fmla="*/ 444 h 948"/>
                <a:gd name="T26" fmla="*/ 250 w 969"/>
                <a:gd name="T27" fmla="*/ 459 h 948"/>
                <a:gd name="T28" fmla="*/ 246 w 969"/>
                <a:gd name="T29" fmla="*/ 472 h 948"/>
                <a:gd name="T30" fmla="*/ 242 w 969"/>
                <a:gd name="T31" fmla="*/ 486 h 948"/>
                <a:gd name="T32" fmla="*/ 241 w 969"/>
                <a:gd name="T33" fmla="*/ 494 h 948"/>
                <a:gd name="T34" fmla="*/ 234 w 969"/>
                <a:gd name="T35" fmla="*/ 502 h 948"/>
                <a:gd name="T36" fmla="*/ 224 w 969"/>
                <a:gd name="T37" fmla="*/ 515 h 948"/>
                <a:gd name="T38" fmla="*/ 212 w 969"/>
                <a:gd name="T39" fmla="*/ 533 h 948"/>
                <a:gd name="T40" fmla="*/ 196 w 969"/>
                <a:gd name="T41" fmla="*/ 552 h 948"/>
                <a:gd name="T42" fmla="*/ 183 w 969"/>
                <a:gd name="T43" fmla="*/ 573 h 948"/>
                <a:gd name="T44" fmla="*/ 171 w 969"/>
                <a:gd name="T45" fmla="*/ 592 h 948"/>
                <a:gd name="T46" fmla="*/ 163 w 969"/>
                <a:gd name="T47" fmla="*/ 608 h 948"/>
                <a:gd name="T48" fmla="*/ 157 w 969"/>
                <a:gd name="T49" fmla="*/ 613 h 948"/>
                <a:gd name="T50" fmla="*/ 131 w 969"/>
                <a:gd name="T51" fmla="*/ 600 h 948"/>
                <a:gd name="T52" fmla="*/ 91 w 969"/>
                <a:gd name="T53" fmla="*/ 571 h 948"/>
                <a:gd name="T54" fmla="*/ 49 w 969"/>
                <a:gd name="T55" fmla="*/ 524 h 948"/>
                <a:gd name="T56" fmla="*/ 15 w 969"/>
                <a:gd name="T57" fmla="*/ 453 h 948"/>
                <a:gd name="T58" fmla="*/ 0 w 969"/>
                <a:gd name="T59" fmla="*/ 359 h 948"/>
                <a:gd name="T60" fmla="*/ 16 w 969"/>
                <a:gd name="T61" fmla="*/ 238 h 948"/>
                <a:gd name="T62" fmla="*/ 75 w 969"/>
                <a:gd name="T63" fmla="*/ 86 h 948"/>
                <a:gd name="T64" fmla="*/ 125 w 969"/>
                <a:gd name="T65" fmla="*/ 1 h 948"/>
                <a:gd name="T66" fmla="*/ 133 w 969"/>
                <a:gd name="T67" fmla="*/ 17 h 948"/>
                <a:gd name="T68" fmla="*/ 150 w 969"/>
                <a:gd name="T69" fmla="*/ 45 h 948"/>
                <a:gd name="T70" fmla="*/ 179 w 969"/>
                <a:gd name="T71" fmla="*/ 76 h 948"/>
                <a:gd name="T72" fmla="*/ 219 w 969"/>
                <a:gd name="T73" fmla="*/ 109 h 948"/>
                <a:gd name="T74" fmla="*/ 274 w 969"/>
                <a:gd name="T75" fmla="*/ 135 h 948"/>
                <a:gd name="T76" fmla="*/ 345 w 969"/>
                <a:gd name="T77" fmla="*/ 148 h 948"/>
                <a:gd name="T78" fmla="*/ 434 w 969"/>
                <a:gd name="T79" fmla="*/ 144 h 948"/>
                <a:gd name="T80" fmla="*/ 485 w 969"/>
                <a:gd name="T81" fmla="*/ 135 h 948"/>
                <a:gd name="T82" fmla="*/ 485 w 969"/>
                <a:gd name="T83" fmla="*/ 135 h 948"/>
                <a:gd name="T84" fmla="*/ 487 w 969"/>
                <a:gd name="T85" fmla="*/ 135 h 948"/>
                <a:gd name="T86" fmla="*/ 492 w 969"/>
                <a:gd name="T87" fmla="*/ 135 h 948"/>
                <a:gd name="T88" fmla="*/ 496 w 969"/>
                <a:gd name="T89" fmla="*/ 136 h 948"/>
                <a:gd name="T90" fmla="*/ 500 w 969"/>
                <a:gd name="T91" fmla="*/ 137 h 948"/>
                <a:gd name="T92" fmla="*/ 505 w 969"/>
                <a:gd name="T93" fmla="*/ 142 h 948"/>
                <a:gd name="T94" fmla="*/ 511 w 969"/>
                <a:gd name="T95" fmla="*/ 147 h 948"/>
                <a:gd name="T96" fmla="*/ 513 w 969"/>
                <a:gd name="T97" fmla="*/ 151 h 948"/>
                <a:gd name="T98" fmla="*/ 510 w 969"/>
                <a:gd name="T99" fmla="*/ 151 h 948"/>
                <a:gd name="T100" fmla="*/ 504 w 969"/>
                <a:gd name="T101" fmla="*/ 154 h 948"/>
                <a:gd name="T102" fmla="*/ 496 w 969"/>
                <a:gd name="T103" fmla="*/ 159 h 948"/>
                <a:gd name="T104" fmla="*/ 488 w 969"/>
                <a:gd name="T105" fmla="*/ 161 h 948"/>
                <a:gd name="T106" fmla="*/ 479 w 969"/>
                <a:gd name="T107" fmla="*/ 166 h 948"/>
                <a:gd name="T108" fmla="*/ 473 w 969"/>
                <a:gd name="T109" fmla="*/ 170 h 948"/>
                <a:gd name="T110" fmla="*/ 470 w 969"/>
                <a:gd name="T111" fmla="*/ 175 h 948"/>
                <a:gd name="T112" fmla="*/ 470 w 969"/>
                <a:gd name="T113" fmla="*/ 177 h 9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9"/>
                <a:gd name="T172" fmla="*/ 0 h 948"/>
                <a:gd name="T173" fmla="*/ 969 w 969"/>
                <a:gd name="T174" fmla="*/ 948 h 9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9" h="948">
                  <a:moveTo>
                    <a:pt x="884" y="273"/>
                  </a:moveTo>
                  <a:lnTo>
                    <a:pt x="880" y="273"/>
                  </a:lnTo>
                  <a:lnTo>
                    <a:pt x="871" y="273"/>
                  </a:lnTo>
                  <a:lnTo>
                    <a:pt x="858" y="275"/>
                  </a:lnTo>
                  <a:lnTo>
                    <a:pt x="840" y="280"/>
                  </a:lnTo>
                  <a:lnTo>
                    <a:pt x="817" y="284"/>
                  </a:lnTo>
                  <a:lnTo>
                    <a:pt x="793" y="293"/>
                  </a:lnTo>
                  <a:lnTo>
                    <a:pt x="765" y="304"/>
                  </a:lnTo>
                  <a:lnTo>
                    <a:pt x="738" y="322"/>
                  </a:lnTo>
                  <a:lnTo>
                    <a:pt x="706" y="339"/>
                  </a:lnTo>
                  <a:lnTo>
                    <a:pt x="675" y="363"/>
                  </a:lnTo>
                  <a:lnTo>
                    <a:pt x="644" y="392"/>
                  </a:lnTo>
                  <a:lnTo>
                    <a:pt x="616" y="427"/>
                  </a:lnTo>
                  <a:lnTo>
                    <a:pt x="586" y="464"/>
                  </a:lnTo>
                  <a:lnTo>
                    <a:pt x="559" y="511"/>
                  </a:lnTo>
                  <a:lnTo>
                    <a:pt x="535" y="564"/>
                  </a:lnTo>
                  <a:lnTo>
                    <a:pt x="516" y="626"/>
                  </a:lnTo>
                  <a:lnTo>
                    <a:pt x="513" y="626"/>
                  </a:lnTo>
                  <a:lnTo>
                    <a:pt x="512" y="628"/>
                  </a:lnTo>
                  <a:lnTo>
                    <a:pt x="508" y="632"/>
                  </a:lnTo>
                  <a:lnTo>
                    <a:pt x="507" y="639"/>
                  </a:lnTo>
                  <a:lnTo>
                    <a:pt x="500" y="646"/>
                  </a:lnTo>
                  <a:lnTo>
                    <a:pt x="496" y="654"/>
                  </a:lnTo>
                  <a:lnTo>
                    <a:pt x="492" y="663"/>
                  </a:lnTo>
                  <a:lnTo>
                    <a:pt x="488" y="675"/>
                  </a:lnTo>
                  <a:lnTo>
                    <a:pt x="480" y="683"/>
                  </a:lnTo>
                  <a:lnTo>
                    <a:pt x="476" y="695"/>
                  </a:lnTo>
                  <a:lnTo>
                    <a:pt x="470" y="706"/>
                  </a:lnTo>
                  <a:lnTo>
                    <a:pt x="466" y="718"/>
                  </a:lnTo>
                  <a:lnTo>
                    <a:pt x="462" y="726"/>
                  </a:lnTo>
                  <a:lnTo>
                    <a:pt x="458" y="738"/>
                  </a:lnTo>
                  <a:lnTo>
                    <a:pt x="456" y="748"/>
                  </a:lnTo>
                  <a:lnTo>
                    <a:pt x="456" y="760"/>
                  </a:lnTo>
                  <a:lnTo>
                    <a:pt x="453" y="760"/>
                  </a:lnTo>
                  <a:lnTo>
                    <a:pt x="449" y="765"/>
                  </a:lnTo>
                  <a:lnTo>
                    <a:pt x="441" y="772"/>
                  </a:lnTo>
                  <a:lnTo>
                    <a:pt x="433" y="781"/>
                  </a:lnTo>
                  <a:lnTo>
                    <a:pt x="421" y="792"/>
                  </a:lnTo>
                  <a:lnTo>
                    <a:pt x="410" y="806"/>
                  </a:lnTo>
                  <a:lnTo>
                    <a:pt x="398" y="820"/>
                  </a:lnTo>
                  <a:lnTo>
                    <a:pt x="386" y="837"/>
                  </a:lnTo>
                  <a:lnTo>
                    <a:pt x="369" y="850"/>
                  </a:lnTo>
                  <a:lnTo>
                    <a:pt x="357" y="866"/>
                  </a:lnTo>
                  <a:lnTo>
                    <a:pt x="345" y="882"/>
                  </a:lnTo>
                  <a:lnTo>
                    <a:pt x="335" y="898"/>
                  </a:lnTo>
                  <a:lnTo>
                    <a:pt x="322" y="911"/>
                  </a:lnTo>
                  <a:lnTo>
                    <a:pt x="314" y="925"/>
                  </a:lnTo>
                  <a:lnTo>
                    <a:pt x="306" y="936"/>
                  </a:lnTo>
                  <a:lnTo>
                    <a:pt x="304" y="948"/>
                  </a:lnTo>
                  <a:lnTo>
                    <a:pt x="296" y="944"/>
                  </a:lnTo>
                  <a:lnTo>
                    <a:pt x="277" y="937"/>
                  </a:lnTo>
                  <a:lnTo>
                    <a:pt x="247" y="924"/>
                  </a:lnTo>
                  <a:lnTo>
                    <a:pt x="212" y="905"/>
                  </a:lnTo>
                  <a:lnTo>
                    <a:pt x="172" y="878"/>
                  </a:lnTo>
                  <a:lnTo>
                    <a:pt x="131" y="846"/>
                  </a:lnTo>
                  <a:lnTo>
                    <a:pt x="92" y="806"/>
                  </a:lnTo>
                  <a:lnTo>
                    <a:pt x="59" y="757"/>
                  </a:lnTo>
                  <a:lnTo>
                    <a:pt x="28" y="697"/>
                  </a:lnTo>
                  <a:lnTo>
                    <a:pt x="8" y="631"/>
                  </a:lnTo>
                  <a:lnTo>
                    <a:pt x="0" y="552"/>
                  </a:lnTo>
                  <a:lnTo>
                    <a:pt x="8" y="466"/>
                  </a:lnTo>
                  <a:lnTo>
                    <a:pt x="31" y="366"/>
                  </a:lnTo>
                  <a:lnTo>
                    <a:pt x="75" y="256"/>
                  </a:lnTo>
                  <a:lnTo>
                    <a:pt x="141" y="133"/>
                  </a:lnTo>
                  <a:lnTo>
                    <a:pt x="235" y="0"/>
                  </a:lnTo>
                  <a:lnTo>
                    <a:pt x="235" y="2"/>
                  </a:lnTo>
                  <a:lnTo>
                    <a:pt x="240" y="12"/>
                  </a:lnTo>
                  <a:lnTo>
                    <a:pt x="250" y="26"/>
                  </a:lnTo>
                  <a:lnTo>
                    <a:pt x="265" y="47"/>
                  </a:lnTo>
                  <a:lnTo>
                    <a:pt x="282" y="69"/>
                  </a:lnTo>
                  <a:lnTo>
                    <a:pt x="306" y="93"/>
                  </a:lnTo>
                  <a:lnTo>
                    <a:pt x="336" y="117"/>
                  </a:lnTo>
                  <a:lnTo>
                    <a:pt x="372" y="145"/>
                  </a:lnTo>
                  <a:lnTo>
                    <a:pt x="413" y="167"/>
                  </a:lnTo>
                  <a:lnTo>
                    <a:pt x="461" y="190"/>
                  </a:lnTo>
                  <a:lnTo>
                    <a:pt x="516" y="207"/>
                  </a:lnTo>
                  <a:lnTo>
                    <a:pt x="581" y="221"/>
                  </a:lnTo>
                  <a:lnTo>
                    <a:pt x="649" y="228"/>
                  </a:lnTo>
                  <a:lnTo>
                    <a:pt x="728" y="230"/>
                  </a:lnTo>
                  <a:lnTo>
                    <a:pt x="816" y="222"/>
                  </a:lnTo>
                  <a:lnTo>
                    <a:pt x="913" y="209"/>
                  </a:lnTo>
                  <a:lnTo>
                    <a:pt x="913" y="207"/>
                  </a:lnTo>
                  <a:lnTo>
                    <a:pt x="917" y="207"/>
                  </a:lnTo>
                  <a:lnTo>
                    <a:pt x="921" y="207"/>
                  </a:lnTo>
                  <a:lnTo>
                    <a:pt x="925" y="207"/>
                  </a:lnTo>
                  <a:lnTo>
                    <a:pt x="929" y="209"/>
                  </a:lnTo>
                  <a:lnTo>
                    <a:pt x="933" y="209"/>
                  </a:lnTo>
                  <a:lnTo>
                    <a:pt x="937" y="210"/>
                  </a:lnTo>
                  <a:lnTo>
                    <a:pt x="941" y="211"/>
                  </a:lnTo>
                  <a:lnTo>
                    <a:pt x="946" y="215"/>
                  </a:lnTo>
                  <a:lnTo>
                    <a:pt x="950" y="218"/>
                  </a:lnTo>
                  <a:lnTo>
                    <a:pt x="957" y="222"/>
                  </a:lnTo>
                  <a:lnTo>
                    <a:pt x="961" y="226"/>
                  </a:lnTo>
                  <a:lnTo>
                    <a:pt x="969" y="233"/>
                  </a:lnTo>
                  <a:lnTo>
                    <a:pt x="966" y="233"/>
                  </a:lnTo>
                  <a:lnTo>
                    <a:pt x="965" y="233"/>
                  </a:lnTo>
                  <a:lnTo>
                    <a:pt x="960" y="233"/>
                  </a:lnTo>
                  <a:lnTo>
                    <a:pt x="956" y="237"/>
                  </a:lnTo>
                  <a:lnTo>
                    <a:pt x="948" y="237"/>
                  </a:lnTo>
                  <a:lnTo>
                    <a:pt x="941" y="241"/>
                  </a:lnTo>
                  <a:lnTo>
                    <a:pt x="933" y="244"/>
                  </a:lnTo>
                  <a:lnTo>
                    <a:pt x="926" y="248"/>
                  </a:lnTo>
                  <a:lnTo>
                    <a:pt x="918" y="248"/>
                  </a:lnTo>
                  <a:lnTo>
                    <a:pt x="910" y="252"/>
                  </a:lnTo>
                  <a:lnTo>
                    <a:pt x="902" y="256"/>
                  </a:lnTo>
                  <a:lnTo>
                    <a:pt x="897" y="260"/>
                  </a:lnTo>
                  <a:lnTo>
                    <a:pt x="890" y="261"/>
                  </a:lnTo>
                  <a:lnTo>
                    <a:pt x="886" y="265"/>
                  </a:lnTo>
                  <a:lnTo>
                    <a:pt x="884" y="269"/>
                  </a:lnTo>
                  <a:lnTo>
                    <a:pt x="884" y="273"/>
                  </a:lnTo>
                  <a:close/>
                </a:path>
              </a:pathLst>
            </a:custGeom>
            <a:solidFill>
              <a:srgbClr val="CBA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2" name="Freeform 51"/>
            <p:cNvSpPr>
              <a:spLocks/>
            </p:cNvSpPr>
            <p:nvPr/>
          </p:nvSpPr>
          <p:spPr bwMode="auto">
            <a:xfrm>
              <a:off x="1022" y="2048"/>
              <a:ext cx="61" cy="125"/>
            </a:xfrm>
            <a:custGeom>
              <a:avLst/>
              <a:gdLst>
                <a:gd name="T0" fmla="*/ 46 w 114"/>
                <a:gd name="T1" fmla="*/ 0 h 192"/>
                <a:gd name="T2" fmla="*/ 46 w 114"/>
                <a:gd name="T3" fmla="*/ 0 h 192"/>
                <a:gd name="T4" fmla="*/ 47 w 114"/>
                <a:gd name="T5" fmla="*/ 3 h 192"/>
                <a:gd name="T6" fmla="*/ 49 w 114"/>
                <a:gd name="T7" fmla="*/ 8 h 192"/>
                <a:gd name="T8" fmla="*/ 52 w 114"/>
                <a:gd name="T9" fmla="*/ 16 h 192"/>
                <a:gd name="T10" fmla="*/ 55 w 114"/>
                <a:gd name="T11" fmla="*/ 24 h 192"/>
                <a:gd name="T12" fmla="*/ 57 w 114"/>
                <a:gd name="T13" fmla="*/ 34 h 192"/>
                <a:gd name="T14" fmla="*/ 59 w 114"/>
                <a:gd name="T15" fmla="*/ 44 h 192"/>
                <a:gd name="T16" fmla="*/ 61 w 114"/>
                <a:gd name="T17" fmla="*/ 56 h 192"/>
                <a:gd name="T18" fmla="*/ 59 w 114"/>
                <a:gd name="T19" fmla="*/ 66 h 192"/>
                <a:gd name="T20" fmla="*/ 58 w 114"/>
                <a:gd name="T21" fmla="*/ 77 h 192"/>
                <a:gd name="T22" fmla="*/ 55 w 114"/>
                <a:gd name="T23" fmla="*/ 87 h 192"/>
                <a:gd name="T24" fmla="*/ 49 w 114"/>
                <a:gd name="T25" fmla="*/ 98 h 192"/>
                <a:gd name="T26" fmla="*/ 41 w 114"/>
                <a:gd name="T27" fmla="*/ 106 h 192"/>
                <a:gd name="T28" fmla="*/ 30 w 114"/>
                <a:gd name="T29" fmla="*/ 114 h 192"/>
                <a:gd name="T30" fmla="*/ 16 w 114"/>
                <a:gd name="T31" fmla="*/ 120 h 192"/>
                <a:gd name="T32" fmla="*/ 0 w 114"/>
                <a:gd name="T33" fmla="*/ 125 h 192"/>
                <a:gd name="T34" fmla="*/ 0 w 114"/>
                <a:gd name="T35" fmla="*/ 123 h 192"/>
                <a:gd name="T36" fmla="*/ 1 w 114"/>
                <a:gd name="T37" fmla="*/ 120 h 192"/>
                <a:gd name="T38" fmla="*/ 3 w 114"/>
                <a:gd name="T39" fmla="*/ 117 h 192"/>
                <a:gd name="T40" fmla="*/ 5 w 114"/>
                <a:gd name="T41" fmla="*/ 113 h 192"/>
                <a:gd name="T42" fmla="*/ 7 w 114"/>
                <a:gd name="T43" fmla="*/ 106 h 192"/>
                <a:gd name="T44" fmla="*/ 11 w 114"/>
                <a:gd name="T45" fmla="*/ 100 h 192"/>
                <a:gd name="T46" fmla="*/ 15 w 114"/>
                <a:gd name="T47" fmla="*/ 92 h 192"/>
                <a:gd name="T48" fmla="*/ 19 w 114"/>
                <a:gd name="T49" fmla="*/ 84 h 192"/>
                <a:gd name="T50" fmla="*/ 22 w 114"/>
                <a:gd name="T51" fmla="*/ 74 h 192"/>
                <a:gd name="T52" fmla="*/ 26 w 114"/>
                <a:gd name="T53" fmla="*/ 64 h 192"/>
                <a:gd name="T54" fmla="*/ 30 w 114"/>
                <a:gd name="T55" fmla="*/ 53 h 192"/>
                <a:gd name="T56" fmla="*/ 34 w 114"/>
                <a:gd name="T57" fmla="*/ 43 h 192"/>
                <a:gd name="T58" fmla="*/ 36 w 114"/>
                <a:gd name="T59" fmla="*/ 31 h 192"/>
                <a:gd name="T60" fmla="*/ 41 w 114"/>
                <a:gd name="T61" fmla="*/ 21 h 192"/>
                <a:gd name="T62" fmla="*/ 43 w 114"/>
                <a:gd name="T63" fmla="*/ 10 h 192"/>
                <a:gd name="T64" fmla="*/ 46 w 114"/>
                <a:gd name="T65" fmla="*/ 0 h 192"/>
                <a:gd name="T66" fmla="*/ 46 w 114"/>
                <a:gd name="T67" fmla="*/ 0 h 1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4"/>
                <a:gd name="T103" fmla="*/ 0 h 192"/>
                <a:gd name="T104" fmla="*/ 114 w 114"/>
                <a:gd name="T105" fmla="*/ 192 h 1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4" h="192">
                  <a:moveTo>
                    <a:pt x="86" y="0"/>
                  </a:moveTo>
                  <a:lnTo>
                    <a:pt x="86" y="0"/>
                  </a:lnTo>
                  <a:lnTo>
                    <a:pt x="88" y="5"/>
                  </a:lnTo>
                  <a:lnTo>
                    <a:pt x="92" y="13"/>
                  </a:lnTo>
                  <a:lnTo>
                    <a:pt x="98" y="25"/>
                  </a:lnTo>
                  <a:lnTo>
                    <a:pt x="102" y="37"/>
                  </a:lnTo>
                  <a:lnTo>
                    <a:pt x="107" y="52"/>
                  </a:lnTo>
                  <a:lnTo>
                    <a:pt x="110" y="68"/>
                  </a:lnTo>
                  <a:lnTo>
                    <a:pt x="114" y="86"/>
                  </a:lnTo>
                  <a:lnTo>
                    <a:pt x="111" y="102"/>
                  </a:lnTo>
                  <a:lnTo>
                    <a:pt x="108" y="118"/>
                  </a:lnTo>
                  <a:lnTo>
                    <a:pt x="102" y="134"/>
                  </a:lnTo>
                  <a:lnTo>
                    <a:pt x="92" y="150"/>
                  </a:lnTo>
                  <a:lnTo>
                    <a:pt x="76" y="163"/>
                  </a:lnTo>
                  <a:lnTo>
                    <a:pt x="56" y="175"/>
                  </a:lnTo>
                  <a:lnTo>
                    <a:pt x="30" y="184"/>
                  </a:lnTo>
                  <a:lnTo>
                    <a:pt x="0" y="192"/>
                  </a:lnTo>
                  <a:lnTo>
                    <a:pt x="0" y="189"/>
                  </a:lnTo>
                  <a:lnTo>
                    <a:pt x="1" y="185"/>
                  </a:lnTo>
                  <a:lnTo>
                    <a:pt x="5" y="179"/>
                  </a:lnTo>
                  <a:lnTo>
                    <a:pt x="10" y="173"/>
                  </a:lnTo>
                  <a:lnTo>
                    <a:pt x="14" y="163"/>
                  </a:lnTo>
                  <a:lnTo>
                    <a:pt x="21" y="153"/>
                  </a:lnTo>
                  <a:lnTo>
                    <a:pt x="28" y="141"/>
                  </a:lnTo>
                  <a:lnTo>
                    <a:pt x="36" y="129"/>
                  </a:lnTo>
                  <a:lnTo>
                    <a:pt x="41" y="113"/>
                  </a:lnTo>
                  <a:lnTo>
                    <a:pt x="49" y="98"/>
                  </a:lnTo>
                  <a:lnTo>
                    <a:pt x="56" y="82"/>
                  </a:lnTo>
                  <a:lnTo>
                    <a:pt x="64" y="66"/>
                  </a:lnTo>
                  <a:lnTo>
                    <a:pt x="68" y="48"/>
                  </a:lnTo>
                  <a:lnTo>
                    <a:pt x="76" y="32"/>
                  </a:lnTo>
                  <a:lnTo>
                    <a:pt x="80" y="16"/>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3" name="Freeform 52"/>
            <p:cNvSpPr>
              <a:spLocks/>
            </p:cNvSpPr>
            <p:nvPr/>
          </p:nvSpPr>
          <p:spPr bwMode="auto">
            <a:xfrm>
              <a:off x="1118" y="3182"/>
              <a:ext cx="22" cy="31"/>
            </a:xfrm>
            <a:custGeom>
              <a:avLst/>
              <a:gdLst>
                <a:gd name="T0" fmla="*/ 18 w 40"/>
                <a:gd name="T1" fmla="*/ 31 h 48"/>
                <a:gd name="T2" fmla="*/ 22 w 40"/>
                <a:gd name="T3" fmla="*/ 0 h 48"/>
                <a:gd name="T4" fmla="*/ 0 w 40"/>
                <a:gd name="T5" fmla="*/ 18 h 48"/>
                <a:gd name="T6" fmla="*/ 18 w 40"/>
                <a:gd name="T7" fmla="*/ 31 h 48"/>
                <a:gd name="T8" fmla="*/ 18 w 40"/>
                <a:gd name="T9" fmla="*/ 31 h 48"/>
                <a:gd name="T10" fmla="*/ 0 60000 65536"/>
                <a:gd name="T11" fmla="*/ 0 60000 65536"/>
                <a:gd name="T12" fmla="*/ 0 60000 65536"/>
                <a:gd name="T13" fmla="*/ 0 60000 65536"/>
                <a:gd name="T14" fmla="*/ 0 60000 65536"/>
                <a:gd name="T15" fmla="*/ 0 w 40"/>
                <a:gd name="T16" fmla="*/ 0 h 48"/>
                <a:gd name="T17" fmla="*/ 40 w 40"/>
                <a:gd name="T18" fmla="*/ 48 h 48"/>
              </a:gdLst>
              <a:ahLst/>
              <a:cxnLst>
                <a:cxn ang="T10">
                  <a:pos x="T0" y="T1"/>
                </a:cxn>
                <a:cxn ang="T11">
                  <a:pos x="T2" y="T3"/>
                </a:cxn>
                <a:cxn ang="T12">
                  <a:pos x="T4" y="T5"/>
                </a:cxn>
                <a:cxn ang="T13">
                  <a:pos x="T6" y="T7"/>
                </a:cxn>
                <a:cxn ang="T14">
                  <a:pos x="T8" y="T9"/>
                </a:cxn>
              </a:cxnLst>
              <a:rect l="T15" t="T16" r="T17" b="T18"/>
              <a:pathLst>
                <a:path w="40" h="48">
                  <a:moveTo>
                    <a:pt x="32" y="48"/>
                  </a:moveTo>
                  <a:lnTo>
                    <a:pt x="40" y="0"/>
                  </a:lnTo>
                  <a:lnTo>
                    <a:pt x="0" y="28"/>
                  </a:lnTo>
                  <a:lnTo>
                    <a:pt x="32" y="48"/>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4" name="Freeform 53"/>
            <p:cNvSpPr>
              <a:spLocks/>
            </p:cNvSpPr>
            <p:nvPr/>
          </p:nvSpPr>
          <p:spPr bwMode="auto">
            <a:xfrm>
              <a:off x="1118" y="3182"/>
              <a:ext cx="22" cy="31"/>
            </a:xfrm>
            <a:custGeom>
              <a:avLst/>
              <a:gdLst>
                <a:gd name="T0" fmla="*/ 18 w 40"/>
                <a:gd name="T1" fmla="*/ 31 h 48"/>
                <a:gd name="T2" fmla="*/ 22 w 40"/>
                <a:gd name="T3" fmla="*/ 0 h 48"/>
                <a:gd name="T4" fmla="*/ 0 w 40"/>
                <a:gd name="T5" fmla="*/ 18 h 48"/>
                <a:gd name="T6" fmla="*/ 18 w 40"/>
                <a:gd name="T7" fmla="*/ 31 h 48"/>
                <a:gd name="T8" fmla="*/ 18 w 40"/>
                <a:gd name="T9" fmla="*/ 31 h 48"/>
                <a:gd name="T10" fmla="*/ 0 60000 65536"/>
                <a:gd name="T11" fmla="*/ 0 60000 65536"/>
                <a:gd name="T12" fmla="*/ 0 60000 65536"/>
                <a:gd name="T13" fmla="*/ 0 60000 65536"/>
                <a:gd name="T14" fmla="*/ 0 60000 65536"/>
                <a:gd name="T15" fmla="*/ 0 w 40"/>
                <a:gd name="T16" fmla="*/ 0 h 48"/>
                <a:gd name="T17" fmla="*/ 40 w 40"/>
                <a:gd name="T18" fmla="*/ 48 h 48"/>
              </a:gdLst>
              <a:ahLst/>
              <a:cxnLst>
                <a:cxn ang="T10">
                  <a:pos x="T0" y="T1"/>
                </a:cxn>
                <a:cxn ang="T11">
                  <a:pos x="T2" y="T3"/>
                </a:cxn>
                <a:cxn ang="T12">
                  <a:pos x="T4" y="T5"/>
                </a:cxn>
                <a:cxn ang="T13">
                  <a:pos x="T6" y="T7"/>
                </a:cxn>
                <a:cxn ang="T14">
                  <a:pos x="T8" y="T9"/>
                </a:cxn>
              </a:cxnLst>
              <a:rect l="T15" t="T16" r="T17" b="T18"/>
              <a:pathLst>
                <a:path w="40" h="48">
                  <a:moveTo>
                    <a:pt x="32" y="48"/>
                  </a:moveTo>
                  <a:lnTo>
                    <a:pt x="40" y="0"/>
                  </a:lnTo>
                  <a:lnTo>
                    <a:pt x="0" y="28"/>
                  </a:lnTo>
                  <a:lnTo>
                    <a:pt x="32" y="4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05" name="Freeform 54"/>
            <p:cNvSpPr>
              <a:spLocks/>
            </p:cNvSpPr>
            <p:nvPr/>
          </p:nvSpPr>
          <p:spPr bwMode="auto">
            <a:xfrm>
              <a:off x="511" y="3164"/>
              <a:ext cx="26" cy="23"/>
            </a:xfrm>
            <a:custGeom>
              <a:avLst/>
              <a:gdLst>
                <a:gd name="T0" fmla="*/ 0 w 49"/>
                <a:gd name="T1" fmla="*/ 21 h 38"/>
                <a:gd name="T2" fmla="*/ 26 w 49"/>
                <a:gd name="T3" fmla="*/ 23 h 38"/>
                <a:gd name="T4" fmla="*/ 9 w 49"/>
                <a:gd name="T5" fmla="*/ 0 h 38"/>
                <a:gd name="T6" fmla="*/ 0 w 49"/>
                <a:gd name="T7" fmla="*/ 21 h 38"/>
                <a:gd name="T8" fmla="*/ 0 w 49"/>
                <a:gd name="T9" fmla="*/ 21 h 38"/>
                <a:gd name="T10" fmla="*/ 0 60000 65536"/>
                <a:gd name="T11" fmla="*/ 0 60000 65536"/>
                <a:gd name="T12" fmla="*/ 0 60000 65536"/>
                <a:gd name="T13" fmla="*/ 0 60000 65536"/>
                <a:gd name="T14" fmla="*/ 0 60000 65536"/>
                <a:gd name="T15" fmla="*/ 0 w 49"/>
                <a:gd name="T16" fmla="*/ 0 h 38"/>
                <a:gd name="T17" fmla="*/ 49 w 49"/>
                <a:gd name="T18" fmla="*/ 38 h 38"/>
              </a:gdLst>
              <a:ahLst/>
              <a:cxnLst>
                <a:cxn ang="T10">
                  <a:pos x="T0" y="T1"/>
                </a:cxn>
                <a:cxn ang="T11">
                  <a:pos x="T2" y="T3"/>
                </a:cxn>
                <a:cxn ang="T12">
                  <a:pos x="T4" y="T5"/>
                </a:cxn>
                <a:cxn ang="T13">
                  <a:pos x="T6" y="T7"/>
                </a:cxn>
                <a:cxn ang="T14">
                  <a:pos x="T8" y="T9"/>
                </a:cxn>
              </a:cxnLst>
              <a:rect l="T15" t="T16" r="T17" b="T18"/>
              <a:pathLst>
                <a:path w="49" h="38">
                  <a:moveTo>
                    <a:pt x="0" y="34"/>
                  </a:moveTo>
                  <a:lnTo>
                    <a:pt x="49" y="38"/>
                  </a:lnTo>
                  <a:lnTo>
                    <a:pt x="17" y="0"/>
                  </a:lnTo>
                  <a:lnTo>
                    <a:pt x="0" y="34"/>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6" name="Freeform 55"/>
            <p:cNvSpPr>
              <a:spLocks/>
            </p:cNvSpPr>
            <p:nvPr/>
          </p:nvSpPr>
          <p:spPr bwMode="auto">
            <a:xfrm>
              <a:off x="511" y="3164"/>
              <a:ext cx="26" cy="23"/>
            </a:xfrm>
            <a:custGeom>
              <a:avLst/>
              <a:gdLst>
                <a:gd name="T0" fmla="*/ 0 w 49"/>
                <a:gd name="T1" fmla="*/ 21 h 38"/>
                <a:gd name="T2" fmla="*/ 26 w 49"/>
                <a:gd name="T3" fmla="*/ 23 h 38"/>
                <a:gd name="T4" fmla="*/ 9 w 49"/>
                <a:gd name="T5" fmla="*/ 0 h 38"/>
                <a:gd name="T6" fmla="*/ 0 w 49"/>
                <a:gd name="T7" fmla="*/ 21 h 38"/>
                <a:gd name="T8" fmla="*/ 0 w 49"/>
                <a:gd name="T9" fmla="*/ 21 h 38"/>
                <a:gd name="T10" fmla="*/ 0 60000 65536"/>
                <a:gd name="T11" fmla="*/ 0 60000 65536"/>
                <a:gd name="T12" fmla="*/ 0 60000 65536"/>
                <a:gd name="T13" fmla="*/ 0 60000 65536"/>
                <a:gd name="T14" fmla="*/ 0 60000 65536"/>
                <a:gd name="T15" fmla="*/ 0 w 49"/>
                <a:gd name="T16" fmla="*/ 0 h 38"/>
                <a:gd name="T17" fmla="*/ 49 w 49"/>
                <a:gd name="T18" fmla="*/ 38 h 38"/>
              </a:gdLst>
              <a:ahLst/>
              <a:cxnLst>
                <a:cxn ang="T10">
                  <a:pos x="T0" y="T1"/>
                </a:cxn>
                <a:cxn ang="T11">
                  <a:pos x="T2" y="T3"/>
                </a:cxn>
                <a:cxn ang="T12">
                  <a:pos x="T4" y="T5"/>
                </a:cxn>
                <a:cxn ang="T13">
                  <a:pos x="T6" y="T7"/>
                </a:cxn>
                <a:cxn ang="T14">
                  <a:pos x="T8" y="T9"/>
                </a:cxn>
              </a:cxnLst>
              <a:rect l="T15" t="T16" r="T17" b="T18"/>
              <a:pathLst>
                <a:path w="49" h="38">
                  <a:moveTo>
                    <a:pt x="0" y="34"/>
                  </a:moveTo>
                  <a:lnTo>
                    <a:pt x="49" y="38"/>
                  </a:lnTo>
                  <a:lnTo>
                    <a:pt x="17" y="0"/>
                  </a:lnTo>
                  <a:lnTo>
                    <a:pt x="0" y="3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07" name="Freeform 56"/>
            <p:cNvSpPr>
              <a:spLocks/>
            </p:cNvSpPr>
            <p:nvPr/>
          </p:nvSpPr>
          <p:spPr bwMode="auto">
            <a:xfrm>
              <a:off x="968" y="2438"/>
              <a:ext cx="132" cy="122"/>
            </a:xfrm>
            <a:custGeom>
              <a:avLst/>
              <a:gdLst>
                <a:gd name="T0" fmla="*/ 6 w 249"/>
                <a:gd name="T1" fmla="*/ 0 h 187"/>
                <a:gd name="T2" fmla="*/ 13 w 249"/>
                <a:gd name="T3" fmla="*/ 0 h 187"/>
                <a:gd name="T4" fmla="*/ 26 w 249"/>
                <a:gd name="T5" fmla="*/ 1 h 187"/>
                <a:gd name="T6" fmla="*/ 42 w 249"/>
                <a:gd name="T7" fmla="*/ 5 h 187"/>
                <a:gd name="T8" fmla="*/ 61 w 249"/>
                <a:gd name="T9" fmla="*/ 8 h 187"/>
                <a:gd name="T10" fmla="*/ 82 w 249"/>
                <a:gd name="T11" fmla="*/ 14 h 187"/>
                <a:gd name="T12" fmla="*/ 102 w 249"/>
                <a:gd name="T13" fmla="*/ 19 h 187"/>
                <a:gd name="T14" fmla="*/ 122 w 249"/>
                <a:gd name="T15" fmla="*/ 24 h 187"/>
                <a:gd name="T16" fmla="*/ 130 w 249"/>
                <a:gd name="T17" fmla="*/ 29 h 187"/>
                <a:gd name="T18" fmla="*/ 129 w 249"/>
                <a:gd name="T19" fmla="*/ 31 h 187"/>
                <a:gd name="T20" fmla="*/ 127 w 249"/>
                <a:gd name="T21" fmla="*/ 36 h 187"/>
                <a:gd name="T22" fmla="*/ 126 w 249"/>
                <a:gd name="T23" fmla="*/ 43 h 187"/>
                <a:gd name="T24" fmla="*/ 124 w 249"/>
                <a:gd name="T25" fmla="*/ 53 h 187"/>
                <a:gd name="T26" fmla="*/ 124 w 249"/>
                <a:gd name="T27" fmla="*/ 63 h 187"/>
                <a:gd name="T28" fmla="*/ 125 w 249"/>
                <a:gd name="T29" fmla="*/ 74 h 187"/>
                <a:gd name="T30" fmla="*/ 128 w 249"/>
                <a:gd name="T31" fmla="*/ 90 h 187"/>
                <a:gd name="T32" fmla="*/ 130 w 249"/>
                <a:gd name="T33" fmla="*/ 98 h 187"/>
                <a:gd name="T34" fmla="*/ 121 w 249"/>
                <a:gd name="T35" fmla="*/ 100 h 187"/>
                <a:gd name="T36" fmla="*/ 107 w 249"/>
                <a:gd name="T37" fmla="*/ 105 h 187"/>
                <a:gd name="T38" fmla="*/ 88 w 249"/>
                <a:gd name="T39" fmla="*/ 110 h 187"/>
                <a:gd name="T40" fmla="*/ 66 w 249"/>
                <a:gd name="T41" fmla="*/ 115 h 187"/>
                <a:gd name="T42" fmla="*/ 45 w 249"/>
                <a:gd name="T43" fmla="*/ 118 h 187"/>
                <a:gd name="T44" fmla="*/ 24 w 249"/>
                <a:gd name="T45" fmla="*/ 121 h 187"/>
                <a:gd name="T46" fmla="*/ 6 w 249"/>
                <a:gd name="T47" fmla="*/ 120 h 187"/>
                <a:gd name="T48" fmla="*/ 0 w 249"/>
                <a:gd name="T49" fmla="*/ 118 h 187"/>
                <a:gd name="T50" fmla="*/ 0 w 249"/>
                <a:gd name="T51" fmla="*/ 113 h 187"/>
                <a:gd name="T52" fmla="*/ 2 w 249"/>
                <a:gd name="T53" fmla="*/ 105 h 187"/>
                <a:gd name="T54" fmla="*/ 4 w 249"/>
                <a:gd name="T55" fmla="*/ 93 h 187"/>
                <a:gd name="T56" fmla="*/ 6 w 249"/>
                <a:gd name="T57" fmla="*/ 77 h 187"/>
                <a:gd name="T58" fmla="*/ 6 w 249"/>
                <a:gd name="T59" fmla="*/ 58 h 187"/>
                <a:gd name="T60" fmla="*/ 8 w 249"/>
                <a:gd name="T61" fmla="*/ 36 h 187"/>
                <a:gd name="T62" fmla="*/ 6 w 249"/>
                <a:gd name="T63" fmla="*/ 11 h 187"/>
                <a:gd name="T64" fmla="*/ 6 w 249"/>
                <a:gd name="T65" fmla="*/ 0 h 1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187"/>
                <a:gd name="T101" fmla="*/ 249 w 249"/>
                <a:gd name="T102" fmla="*/ 187 h 1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187">
                  <a:moveTo>
                    <a:pt x="12" y="0"/>
                  </a:moveTo>
                  <a:lnTo>
                    <a:pt x="12" y="0"/>
                  </a:lnTo>
                  <a:lnTo>
                    <a:pt x="18" y="0"/>
                  </a:lnTo>
                  <a:lnTo>
                    <a:pt x="25" y="0"/>
                  </a:lnTo>
                  <a:lnTo>
                    <a:pt x="37" y="1"/>
                  </a:lnTo>
                  <a:lnTo>
                    <a:pt x="49" y="1"/>
                  </a:lnTo>
                  <a:lnTo>
                    <a:pt x="64" y="5"/>
                  </a:lnTo>
                  <a:lnTo>
                    <a:pt x="80" y="8"/>
                  </a:lnTo>
                  <a:lnTo>
                    <a:pt x="98" y="12"/>
                  </a:lnTo>
                  <a:lnTo>
                    <a:pt x="115" y="13"/>
                  </a:lnTo>
                  <a:lnTo>
                    <a:pt x="135" y="17"/>
                  </a:lnTo>
                  <a:lnTo>
                    <a:pt x="155" y="21"/>
                  </a:lnTo>
                  <a:lnTo>
                    <a:pt x="175" y="25"/>
                  </a:lnTo>
                  <a:lnTo>
                    <a:pt x="193" y="29"/>
                  </a:lnTo>
                  <a:lnTo>
                    <a:pt x="213" y="33"/>
                  </a:lnTo>
                  <a:lnTo>
                    <a:pt x="230" y="37"/>
                  </a:lnTo>
                  <a:lnTo>
                    <a:pt x="249" y="44"/>
                  </a:lnTo>
                  <a:lnTo>
                    <a:pt x="246" y="44"/>
                  </a:lnTo>
                  <a:lnTo>
                    <a:pt x="246" y="46"/>
                  </a:lnTo>
                  <a:lnTo>
                    <a:pt x="244" y="47"/>
                  </a:lnTo>
                  <a:lnTo>
                    <a:pt x="244" y="51"/>
                  </a:lnTo>
                  <a:lnTo>
                    <a:pt x="240" y="55"/>
                  </a:lnTo>
                  <a:lnTo>
                    <a:pt x="240" y="60"/>
                  </a:lnTo>
                  <a:lnTo>
                    <a:pt x="237" y="66"/>
                  </a:lnTo>
                  <a:lnTo>
                    <a:pt x="237" y="74"/>
                  </a:lnTo>
                  <a:lnTo>
                    <a:pt x="234" y="81"/>
                  </a:lnTo>
                  <a:lnTo>
                    <a:pt x="234" y="89"/>
                  </a:lnTo>
                  <a:lnTo>
                    <a:pt x="234" y="97"/>
                  </a:lnTo>
                  <a:lnTo>
                    <a:pt x="236" y="106"/>
                  </a:lnTo>
                  <a:lnTo>
                    <a:pt x="236" y="114"/>
                  </a:lnTo>
                  <a:lnTo>
                    <a:pt x="238" y="126"/>
                  </a:lnTo>
                  <a:lnTo>
                    <a:pt x="242" y="138"/>
                  </a:lnTo>
                  <a:lnTo>
                    <a:pt x="249" y="150"/>
                  </a:lnTo>
                  <a:lnTo>
                    <a:pt x="245" y="150"/>
                  </a:lnTo>
                  <a:lnTo>
                    <a:pt x="240" y="152"/>
                  </a:lnTo>
                  <a:lnTo>
                    <a:pt x="229" y="153"/>
                  </a:lnTo>
                  <a:lnTo>
                    <a:pt x="218" y="157"/>
                  </a:lnTo>
                  <a:lnTo>
                    <a:pt x="202" y="161"/>
                  </a:lnTo>
                  <a:lnTo>
                    <a:pt x="186" y="165"/>
                  </a:lnTo>
                  <a:lnTo>
                    <a:pt x="166" y="169"/>
                  </a:lnTo>
                  <a:lnTo>
                    <a:pt x="148" y="175"/>
                  </a:lnTo>
                  <a:lnTo>
                    <a:pt x="125" y="176"/>
                  </a:lnTo>
                  <a:lnTo>
                    <a:pt x="105" y="180"/>
                  </a:lnTo>
                  <a:lnTo>
                    <a:pt x="85" y="181"/>
                  </a:lnTo>
                  <a:lnTo>
                    <a:pt x="65" y="185"/>
                  </a:lnTo>
                  <a:lnTo>
                    <a:pt x="45" y="185"/>
                  </a:lnTo>
                  <a:lnTo>
                    <a:pt x="29" y="187"/>
                  </a:lnTo>
                  <a:lnTo>
                    <a:pt x="12" y="184"/>
                  </a:lnTo>
                  <a:lnTo>
                    <a:pt x="0" y="184"/>
                  </a:lnTo>
                  <a:lnTo>
                    <a:pt x="0" y="181"/>
                  </a:lnTo>
                  <a:lnTo>
                    <a:pt x="0" y="180"/>
                  </a:lnTo>
                  <a:lnTo>
                    <a:pt x="0" y="173"/>
                  </a:lnTo>
                  <a:lnTo>
                    <a:pt x="3" y="169"/>
                  </a:lnTo>
                  <a:lnTo>
                    <a:pt x="3" y="161"/>
                  </a:lnTo>
                  <a:lnTo>
                    <a:pt x="7" y="153"/>
                  </a:lnTo>
                  <a:lnTo>
                    <a:pt x="7" y="142"/>
                  </a:lnTo>
                  <a:lnTo>
                    <a:pt x="11" y="133"/>
                  </a:lnTo>
                  <a:lnTo>
                    <a:pt x="11" y="118"/>
                  </a:lnTo>
                  <a:lnTo>
                    <a:pt x="12" y="105"/>
                  </a:lnTo>
                  <a:lnTo>
                    <a:pt x="12" y="89"/>
                  </a:lnTo>
                  <a:lnTo>
                    <a:pt x="15" y="74"/>
                  </a:lnTo>
                  <a:lnTo>
                    <a:pt x="15" y="55"/>
                  </a:lnTo>
                  <a:lnTo>
                    <a:pt x="15" y="37"/>
                  </a:lnTo>
                  <a:lnTo>
                    <a:pt x="12" y="17"/>
                  </a:lnTo>
                  <a:lnTo>
                    <a:pt x="12" y="0"/>
                  </a:ln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08" name="Freeform 57"/>
            <p:cNvSpPr>
              <a:spLocks/>
            </p:cNvSpPr>
            <p:nvPr/>
          </p:nvSpPr>
          <p:spPr bwMode="auto">
            <a:xfrm>
              <a:off x="968" y="2438"/>
              <a:ext cx="132" cy="122"/>
            </a:xfrm>
            <a:custGeom>
              <a:avLst/>
              <a:gdLst>
                <a:gd name="T0" fmla="*/ 6 w 249"/>
                <a:gd name="T1" fmla="*/ 0 h 187"/>
                <a:gd name="T2" fmla="*/ 13 w 249"/>
                <a:gd name="T3" fmla="*/ 0 h 187"/>
                <a:gd name="T4" fmla="*/ 26 w 249"/>
                <a:gd name="T5" fmla="*/ 1 h 187"/>
                <a:gd name="T6" fmla="*/ 42 w 249"/>
                <a:gd name="T7" fmla="*/ 5 h 187"/>
                <a:gd name="T8" fmla="*/ 61 w 249"/>
                <a:gd name="T9" fmla="*/ 8 h 187"/>
                <a:gd name="T10" fmla="*/ 82 w 249"/>
                <a:gd name="T11" fmla="*/ 14 h 187"/>
                <a:gd name="T12" fmla="*/ 102 w 249"/>
                <a:gd name="T13" fmla="*/ 19 h 187"/>
                <a:gd name="T14" fmla="*/ 122 w 249"/>
                <a:gd name="T15" fmla="*/ 24 h 187"/>
                <a:gd name="T16" fmla="*/ 130 w 249"/>
                <a:gd name="T17" fmla="*/ 29 h 187"/>
                <a:gd name="T18" fmla="*/ 129 w 249"/>
                <a:gd name="T19" fmla="*/ 31 h 187"/>
                <a:gd name="T20" fmla="*/ 127 w 249"/>
                <a:gd name="T21" fmla="*/ 36 h 187"/>
                <a:gd name="T22" fmla="*/ 126 w 249"/>
                <a:gd name="T23" fmla="*/ 43 h 187"/>
                <a:gd name="T24" fmla="*/ 124 w 249"/>
                <a:gd name="T25" fmla="*/ 53 h 187"/>
                <a:gd name="T26" fmla="*/ 124 w 249"/>
                <a:gd name="T27" fmla="*/ 63 h 187"/>
                <a:gd name="T28" fmla="*/ 125 w 249"/>
                <a:gd name="T29" fmla="*/ 74 h 187"/>
                <a:gd name="T30" fmla="*/ 128 w 249"/>
                <a:gd name="T31" fmla="*/ 90 h 187"/>
                <a:gd name="T32" fmla="*/ 130 w 249"/>
                <a:gd name="T33" fmla="*/ 98 h 187"/>
                <a:gd name="T34" fmla="*/ 121 w 249"/>
                <a:gd name="T35" fmla="*/ 100 h 187"/>
                <a:gd name="T36" fmla="*/ 107 w 249"/>
                <a:gd name="T37" fmla="*/ 105 h 187"/>
                <a:gd name="T38" fmla="*/ 88 w 249"/>
                <a:gd name="T39" fmla="*/ 110 h 187"/>
                <a:gd name="T40" fmla="*/ 66 w 249"/>
                <a:gd name="T41" fmla="*/ 115 h 187"/>
                <a:gd name="T42" fmla="*/ 45 w 249"/>
                <a:gd name="T43" fmla="*/ 118 h 187"/>
                <a:gd name="T44" fmla="*/ 24 w 249"/>
                <a:gd name="T45" fmla="*/ 121 h 187"/>
                <a:gd name="T46" fmla="*/ 6 w 249"/>
                <a:gd name="T47" fmla="*/ 120 h 187"/>
                <a:gd name="T48" fmla="*/ 0 w 249"/>
                <a:gd name="T49" fmla="*/ 118 h 187"/>
                <a:gd name="T50" fmla="*/ 0 w 249"/>
                <a:gd name="T51" fmla="*/ 113 h 187"/>
                <a:gd name="T52" fmla="*/ 2 w 249"/>
                <a:gd name="T53" fmla="*/ 105 h 187"/>
                <a:gd name="T54" fmla="*/ 4 w 249"/>
                <a:gd name="T55" fmla="*/ 93 h 187"/>
                <a:gd name="T56" fmla="*/ 6 w 249"/>
                <a:gd name="T57" fmla="*/ 77 h 187"/>
                <a:gd name="T58" fmla="*/ 6 w 249"/>
                <a:gd name="T59" fmla="*/ 58 h 187"/>
                <a:gd name="T60" fmla="*/ 8 w 249"/>
                <a:gd name="T61" fmla="*/ 36 h 187"/>
                <a:gd name="T62" fmla="*/ 6 w 249"/>
                <a:gd name="T63" fmla="*/ 11 h 187"/>
                <a:gd name="T64" fmla="*/ 6 w 249"/>
                <a:gd name="T65" fmla="*/ 0 h 1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9"/>
                <a:gd name="T100" fmla="*/ 0 h 187"/>
                <a:gd name="T101" fmla="*/ 249 w 249"/>
                <a:gd name="T102" fmla="*/ 187 h 1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9" h="187">
                  <a:moveTo>
                    <a:pt x="12" y="0"/>
                  </a:moveTo>
                  <a:lnTo>
                    <a:pt x="12" y="0"/>
                  </a:lnTo>
                  <a:lnTo>
                    <a:pt x="18" y="0"/>
                  </a:lnTo>
                  <a:lnTo>
                    <a:pt x="25" y="0"/>
                  </a:lnTo>
                  <a:lnTo>
                    <a:pt x="37" y="1"/>
                  </a:lnTo>
                  <a:lnTo>
                    <a:pt x="49" y="1"/>
                  </a:lnTo>
                  <a:lnTo>
                    <a:pt x="64" y="5"/>
                  </a:lnTo>
                  <a:lnTo>
                    <a:pt x="80" y="8"/>
                  </a:lnTo>
                  <a:lnTo>
                    <a:pt x="98" y="12"/>
                  </a:lnTo>
                  <a:lnTo>
                    <a:pt x="115" y="13"/>
                  </a:lnTo>
                  <a:lnTo>
                    <a:pt x="135" y="17"/>
                  </a:lnTo>
                  <a:lnTo>
                    <a:pt x="155" y="21"/>
                  </a:lnTo>
                  <a:lnTo>
                    <a:pt x="175" y="25"/>
                  </a:lnTo>
                  <a:lnTo>
                    <a:pt x="193" y="29"/>
                  </a:lnTo>
                  <a:lnTo>
                    <a:pt x="213" y="33"/>
                  </a:lnTo>
                  <a:lnTo>
                    <a:pt x="230" y="37"/>
                  </a:lnTo>
                  <a:lnTo>
                    <a:pt x="249" y="44"/>
                  </a:lnTo>
                  <a:lnTo>
                    <a:pt x="246" y="44"/>
                  </a:lnTo>
                  <a:lnTo>
                    <a:pt x="246" y="46"/>
                  </a:lnTo>
                  <a:lnTo>
                    <a:pt x="244" y="47"/>
                  </a:lnTo>
                  <a:lnTo>
                    <a:pt x="244" y="51"/>
                  </a:lnTo>
                  <a:lnTo>
                    <a:pt x="240" y="55"/>
                  </a:lnTo>
                  <a:lnTo>
                    <a:pt x="240" y="60"/>
                  </a:lnTo>
                  <a:lnTo>
                    <a:pt x="237" y="66"/>
                  </a:lnTo>
                  <a:lnTo>
                    <a:pt x="237" y="74"/>
                  </a:lnTo>
                  <a:lnTo>
                    <a:pt x="234" y="81"/>
                  </a:lnTo>
                  <a:lnTo>
                    <a:pt x="234" y="89"/>
                  </a:lnTo>
                  <a:lnTo>
                    <a:pt x="234" y="97"/>
                  </a:lnTo>
                  <a:lnTo>
                    <a:pt x="236" y="106"/>
                  </a:lnTo>
                  <a:lnTo>
                    <a:pt x="236" y="114"/>
                  </a:lnTo>
                  <a:lnTo>
                    <a:pt x="238" y="126"/>
                  </a:lnTo>
                  <a:lnTo>
                    <a:pt x="242" y="138"/>
                  </a:lnTo>
                  <a:lnTo>
                    <a:pt x="249" y="150"/>
                  </a:lnTo>
                  <a:lnTo>
                    <a:pt x="245" y="150"/>
                  </a:lnTo>
                  <a:lnTo>
                    <a:pt x="240" y="152"/>
                  </a:lnTo>
                  <a:lnTo>
                    <a:pt x="229" y="153"/>
                  </a:lnTo>
                  <a:lnTo>
                    <a:pt x="218" y="157"/>
                  </a:lnTo>
                  <a:lnTo>
                    <a:pt x="202" y="161"/>
                  </a:lnTo>
                  <a:lnTo>
                    <a:pt x="186" y="165"/>
                  </a:lnTo>
                  <a:lnTo>
                    <a:pt x="166" y="169"/>
                  </a:lnTo>
                  <a:lnTo>
                    <a:pt x="148" y="175"/>
                  </a:lnTo>
                  <a:lnTo>
                    <a:pt x="125" y="176"/>
                  </a:lnTo>
                  <a:lnTo>
                    <a:pt x="105" y="180"/>
                  </a:lnTo>
                  <a:lnTo>
                    <a:pt x="85" y="181"/>
                  </a:lnTo>
                  <a:lnTo>
                    <a:pt x="65" y="185"/>
                  </a:lnTo>
                  <a:lnTo>
                    <a:pt x="45" y="185"/>
                  </a:lnTo>
                  <a:lnTo>
                    <a:pt x="29" y="187"/>
                  </a:lnTo>
                  <a:lnTo>
                    <a:pt x="12" y="184"/>
                  </a:lnTo>
                  <a:lnTo>
                    <a:pt x="0" y="184"/>
                  </a:lnTo>
                  <a:lnTo>
                    <a:pt x="0" y="181"/>
                  </a:lnTo>
                  <a:lnTo>
                    <a:pt x="0" y="180"/>
                  </a:lnTo>
                  <a:lnTo>
                    <a:pt x="0" y="173"/>
                  </a:lnTo>
                  <a:lnTo>
                    <a:pt x="3" y="169"/>
                  </a:lnTo>
                  <a:lnTo>
                    <a:pt x="3" y="161"/>
                  </a:lnTo>
                  <a:lnTo>
                    <a:pt x="7" y="153"/>
                  </a:lnTo>
                  <a:lnTo>
                    <a:pt x="7" y="142"/>
                  </a:lnTo>
                  <a:lnTo>
                    <a:pt x="11" y="133"/>
                  </a:lnTo>
                  <a:lnTo>
                    <a:pt x="11" y="118"/>
                  </a:lnTo>
                  <a:lnTo>
                    <a:pt x="12" y="105"/>
                  </a:lnTo>
                  <a:lnTo>
                    <a:pt x="12" y="89"/>
                  </a:lnTo>
                  <a:lnTo>
                    <a:pt x="15" y="74"/>
                  </a:lnTo>
                  <a:lnTo>
                    <a:pt x="15" y="55"/>
                  </a:lnTo>
                  <a:lnTo>
                    <a:pt x="15" y="37"/>
                  </a:lnTo>
                  <a:lnTo>
                    <a:pt x="12" y="17"/>
                  </a:lnTo>
                  <a:lnTo>
                    <a:pt x="12"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09" name="Freeform 58"/>
            <p:cNvSpPr>
              <a:spLocks/>
            </p:cNvSpPr>
            <p:nvPr/>
          </p:nvSpPr>
          <p:spPr bwMode="auto">
            <a:xfrm>
              <a:off x="872" y="2226"/>
              <a:ext cx="111" cy="320"/>
            </a:xfrm>
            <a:custGeom>
              <a:avLst/>
              <a:gdLst>
                <a:gd name="T0" fmla="*/ 85 w 209"/>
                <a:gd name="T1" fmla="*/ 320 h 494"/>
                <a:gd name="T2" fmla="*/ 111 w 209"/>
                <a:gd name="T3" fmla="*/ 212 h 494"/>
                <a:gd name="T4" fmla="*/ 106 w 209"/>
                <a:gd name="T5" fmla="*/ 82 h 494"/>
                <a:gd name="T6" fmla="*/ 100 w 209"/>
                <a:gd name="T7" fmla="*/ 5 h 494"/>
                <a:gd name="T8" fmla="*/ 0 w 209"/>
                <a:gd name="T9" fmla="*/ 0 h 494"/>
                <a:gd name="T10" fmla="*/ 58 w 209"/>
                <a:gd name="T11" fmla="*/ 156 h 494"/>
                <a:gd name="T12" fmla="*/ 72 w 209"/>
                <a:gd name="T13" fmla="*/ 304 h 494"/>
                <a:gd name="T14" fmla="*/ 85 w 209"/>
                <a:gd name="T15" fmla="*/ 320 h 494"/>
                <a:gd name="T16" fmla="*/ 85 w 209"/>
                <a:gd name="T17" fmla="*/ 320 h 4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9"/>
                <a:gd name="T28" fmla="*/ 0 h 494"/>
                <a:gd name="T29" fmla="*/ 209 w 209"/>
                <a:gd name="T30" fmla="*/ 494 h 4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9" h="494">
                  <a:moveTo>
                    <a:pt x="160" y="494"/>
                  </a:moveTo>
                  <a:lnTo>
                    <a:pt x="209" y="327"/>
                  </a:lnTo>
                  <a:lnTo>
                    <a:pt x="200" y="126"/>
                  </a:lnTo>
                  <a:lnTo>
                    <a:pt x="188" y="8"/>
                  </a:lnTo>
                  <a:lnTo>
                    <a:pt x="0" y="0"/>
                  </a:lnTo>
                  <a:lnTo>
                    <a:pt x="110" y="241"/>
                  </a:lnTo>
                  <a:lnTo>
                    <a:pt x="135" y="469"/>
                  </a:lnTo>
                  <a:lnTo>
                    <a:pt x="160" y="4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0" name="Freeform 59"/>
            <p:cNvSpPr>
              <a:spLocks/>
            </p:cNvSpPr>
            <p:nvPr/>
          </p:nvSpPr>
          <p:spPr bwMode="auto">
            <a:xfrm>
              <a:off x="1057" y="3123"/>
              <a:ext cx="67" cy="86"/>
            </a:xfrm>
            <a:custGeom>
              <a:avLst/>
              <a:gdLst>
                <a:gd name="T0" fmla="*/ 0 w 128"/>
                <a:gd name="T1" fmla="*/ 64 h 132"/>
                <a:gd name="T2" fmla="*/ 14 w 128"/>
                <a:gd name="T3" fmla="*/ 85 h 132"/>
                <a:gd name="T4" fmla="*/ 14 w 128"/>
                <a:gd name="T5" fmla="*/ 85 h 132"/>
                <a:gd name="T6" fmla="*/ 15 w 128"/>
                <a:gd name="T7" fmla="*/ 85 h 132"/>
                <a:gd name="T8" fmla="*/ 17 w 128"/>
                <a:gd name="T9" fmla="*/ 85 h 132"/>
                <a:gd name="T10" fmla="*/ 21 w 128"/>
                <a:gd name="T11" fmla="*/ 86 h 132"/>
                <a:gd name="T12" fmla="*/ 25 w 128"/>
                <a:gd name="T13" fmla="*/ 84 h 132"/>
                <a:gd name="T14" fmla="*/ 30 w 128"/>
                <a:gd name="T15" fmla="*/ 84 h 132"/>
                <a:gd name="T16" fmla="*/ 34 w 128"/>
                <a:gd name="T17" fmla="*/ 82 h 132"/>
                <a:gd name="T18" fmla="*/ 40 w 128"/>
                <a:gd name="T19" fmla="*/ 81 h 132"/>
                <a:gd name="T20" fmla="*/ 44 w 128"/>
                <a:gd name="T21" fmla="*/ 77 h 132"/>
                <a:gd name="T22" fmla="*/ 49 w 128"/>
                <a:gd name="T23" fmla="*/ 74 h 132"/>
                <a:gd name="T24" fmla="*/ 53 w 128"/>
                <a:gd name="T25" fmla="*/ 66 h 132"/>
                <a:gd name="T26" fmla="*/ 59 w 128"/>
                <a:gd name="T27" fmla="*/ 61 h 132"/>
                <a:gd name="T28" fmla="*/ 61 w 128"/>
                <a:gd name="T29" fmla="*/ 51 h 132"/>
                <a:gd name="T30" fmla="*/ 64 w 128"/>
                <a:gd name="T31" fmla="*/ 40 h 132"/>
                <a:gd name="T32" fmla="*/ 65 w 128"/>
                <a:gd name="T33" fmla="*/ 27 h 132"/>
                <a:gd name="T34" fmla="*/ 67 w 128"/>
                <a:gd name="T35" fmla="*/ 13 h 132"/>
                <a:gd name="T36" fmla="*/ 37 w 128"/>
                <a:gd name="T37" fmla="*/ 0 h 132"/>
                <a:gd name="T38" fmla="*/ 0 w 128"/>
                <a:gd name="T39" fmla="*/ 64 h 132"/>
                <a:gd name="T40" fmla="*/ 0 w 128"/>
                <a:gd name="T41" fmla="*/ 64 h 1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132"/>
                <a:gd name="T65" fmla="*/ 128 w 128"/>
                <a:gd name="T66" fmla="*/ 132 h 1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132">
                  <a:moveTo>
                    <a:pt x="0" y="98"/>
                  </a:moveTo>
                  <a:lnTo>
                    <a:pt x="26" y="130"/>
                  </a:lnTo>
                  <a:lnTo>
                    <a:pt x="28" y="130"/>
                  </a:lnTo>
                  <a:lnTo>
                    <a:pt x="32" y="130"/>
                  </a:lnTo>
                  <a:lnTo>
                    <a:pt x="40" y="132"/>
                  </a:lnTo>
                  <a:lnTo>
                    <a:pt x="47" y="129"/>
                  </a:lnTo>
                  <a:lnTo>
                    <a:pt x="57" y="129"/>
                  </a:lnTo>
                  <a:lnTo>
                    <a:pt x="65" y="126"/>
                  </a:lnTo>
                  <a:lnTo>
                    <a:pt x="77" y="125"/>
                  </a:lnTo>
                  <a:lnTo>
                    <a:pt x="85" y="118"/>
                  </a:lnTo>
                  <a:lnTo>
                    <a:pt x="94" y="113"/>
                  </a:lnTo>
                  <a:lnTo>
                    <a:pt x="102" y="102"/>
                  </a:lnTo>
                  <a:lnTo>
                    <a:pt x="112" y="93"/>
                  </a:lnTo>
                  <a:lnTo>
                    <a:pt x="116" y="78"/>
                  </a:lnTo>
                  <a:lnTo>
                    <a:pt x="122" y="62"/>
                  </a:lnTo>
                  <a:lnTo>
                    <a:pt x="125" y="42"/>
                  </a:lnTo>
                  <a:lnTo>
                    <a:pt x="128" y="20"/>
                  </a:lnTo>
                  <a:lnTo>
                    <a:pt x="70" y="0"/>
                  </a:lnTo>
                  <a:lnTo>
                    <a:pt x="0" y="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1" name="Freeform 60"/>
            <p:cNvSpPr>
              <a:spLocks/>
            </p:cNvSpPr>
            <p:nvPr/>
          </p:nvSpPr>
          <p:spPr bwMode="auto">
            <a:xfrm>
              <a:off x="1057" y="3123"/>
              <a:ext cx="67" cy="86"/>
            </a:xfrm>
            <a:custGeom>
              <a:avLst/>
              <a:gdLst>
                <a:gd name="T0" fmla="*/ 0 w 128"/>
                <a:gd name="T1" fmla="*/ 64 h 132"/>
                <a:gd name="T2" fmla="*/ 14 w 128"/>
                <a:gd name="T3" fmla="*/ 85 h 132"/>
                <a:gd name="T4" fmla="*/ 14 w 128"/>
                <a:gd name="T5" fmla="*/ 85 h 132"/>
                <a:gd name="T6" fmla="*/ 15 w 128"/>
                <a:gd name="T7" fmla="*/ 85 h 132"/>
                <a:gd name="T8" fmla="*/ 17 w 128"/>
                <a:gd name="T9" fmla="*/ 85 h 132"/>
                <a:gd name="T10" fmla="*/ 21 w 128"/>
                <a:gd name="T11" fmla="*/ 86 h 132"/>
                <a:gd name="T12" fmla="*/ 25 w 128"/>
                <a:gd name="T13" fmla="*/ 84 h 132"/>
                <a:gd name="T14" fmla="*/ 30 w 128"/>
                <a:gd name="T15" fmla="*/ 84 h 132"/>
                <a:gd name="T16" fmla="*/ 34 w 128"/>
                <a:gd name="T17" fmla="*/ 82 h 132"/>
                <a:gd name="T18" fmla="*/ 40 w 128"/>
                <a:gd name="T19" fmla="*/ 81 h 132"/>
                <a:gd name="T20" fmla="*/ 44 w 128"/>
                <a:gd name="T21" fmla="*/ 77 h 132"/>
                <a:gd name="T22" fmla="*/ 49 w 128"/>
                <a:gd name="T23" fmla="*/ 74 h 132"/>
                <a:gd name="T24" fmla="*/ 53 w 128"/>
                <a:gd name="T25" fmla="*/ 66 h 132"/>
                <a:gd name="T26" fmla="*/ 59 w 128"/>
                <a:gd name="T27" fmla="*/ 61 h 132"/>
                <a:gd name="T28" fmla="*/ 61 w 128"/>
                <a:gd name="T29" fmla="*/ 51 h 132"/>
                <a:gd name="T30" fmla="*/ 64 w 128"/>
                <a:gd name="T31" fmla="*/ 40 h 132"/>
                <a:gd name="T32" fmla="*/ 65 w 128"/>
                <a:gd name="T33" fmla="*/ 27 h 132"/>
                <a:gd name="T34" fmla="*/ 67 w 128"/>
                <a:gd name="T35" fmla="*/ 13 h 132"/>
                <a:gd name="T36" fmla="*/ 37 w 128"/>
                <a:gd name="T37" fmla="*/ 0 h 132"/>
                <a:gd name="T38" fmla="*/ 0 w 128"/>
                <a:gd name="T39" fmla="*/ 64 h 132"/>
                <a:gd name="T40" fmla="*/ 0 w 128"/>
                <a:gd name="T41" fmla="*/ 64 h 1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132"/>
                <a:gd name="T65" fmla="*/ 128 w 128"/>
                <a:gd name="T66" fmla="*/ 132 h 1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132">
                  <a:moveTo>
                    <a:pt x="0" y="98"/>
                  </a:moveTo>
                  <a:lnTo>
                    <a:pt x="26" y="130"/>
                  </a:lnTo>
                  <a:lnTo>
                    <a:pt x="28" y="130"/>
                  </a:lnTo>
                  <a:lnTo>
                    <a:pt x="32" y="130"/>
                  </a:lnTo>
                  <a:lnTo>
                    <a:pt x="40" y="132"/>
                  </a:lnTo>
                  <a:lnTo>
                    <a:pt x="47" y="129"/>
                  </a:lnTo>
                  <a:lnTo>
                    <a:pt x="57" y="129"/>
                  </a:lnTo>
                  <a:lnTo>
                    <a:pt x="65" y="126"/>
                  </a:lnTo>
                  <a:lnTo>
                    <a:pt x="77" y="125"/>
                  </a:lnTo>
                  <a:lnTo>
                    <a:pt x="85" y="118"/>
                  </a:lnTo>
                  <a:lnTo>
                    <a:pt x="94" y="113"/>
                  </a:lnTo>
                  <a:lnTo>
                    <a:pt x="102" y="102"/>
                  </a:lnTo>
                  <a:lnTo>
                    <a:pt x="112" y="93"/>
                  </a:lnTo>
                  <a:lnTo>
                    <a:pt x="116" y="78"/>
                  </a:lnTo>
                  <a:lnTo>
                    <a:pt x="122" y="62"/>
                  </a:lnTo>
                  <a:lnTo>
                    <a:pt x="125" y="42"/>
                  </a:lnTo>
                  <a:lnTo>
                    <a:pt x="128" y="20"/>
                  </a:lnTo>
                  <a:lnTo>
                    <a:pt x="70" y="0"/>
                  </a:lnTo>
                  <a:lnTo>
                    <a:pt x="0" y="9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12" name="Freeform 61"/>
            <p:cNvSpPr>
              <a:spLocks/>
            </p:cNvSpPr>
            <p:nvPr/>
          </p:nvSpPr>
          <p:spPr bwMode="auto">
            <a:xfrm>
              <a:off x="509" y="3091"/>
              <a:ext cx="76" cy="77"/>
            </a:xfrm>
            <a:custGeom>
              <a:avLst/>
              <a:gdLst>
                <a:gd name="T0" fmla="*/ 18 w 144"/>
                <a:gd name="T1" fmla="*/ 0 h 119"/>
                <a:gd name="T2" fmla="*/ 1 w 144"/>
                <a:gd name="T3" fmla="*/ 17 h 119"/>
                <a:gd name="T4" fmla="*/ 0 w 144"/>
                <a:gd name="T5" fmla="*/ 17 h 119"/>
                <a:gd name="T6" fmla="*/ 0 w 144"/>
                <a:gd name="T7" fmla="*/ 19 h 119"/>
                <a:gd name="T8" fmla="*/ 0 w 144"/>
                <a:gd name="T9" fmla="*/ 22 h 119"/>
                <a:gd name="T10" fmla="*/ 1 w 144"/>
                <a:gd name="T11" fmla="*/ 27 h 119"/>
                <a:gd name="T12" fmla="*/ 1 w 144"/>
                <a:gd name="T13" fmla="*/ 32 h 119"/>
                <a:gd name="T14" fmla="*/ 2 w 144"/>
                <a:gd name="T15" fmla="*/ 38 h 119"/>
                <a:gd name="T16" fmla="*/ 4 w 144"/>
                <a:gd name="T17" fmla="*/ 43 h 119"/>
                <a:gd name="T18" fmla="*/ 8 w 144"/>
                <a:gd name="T19" fmla="*/ 50 h 119"/>
                <a:gd name="T20" fmla="*/ 11 w 144"/>
                <a:gd name="T21" fmla="*/ 56 h 119"/>
                <a:gd name="T22" fmla="*/ 16 w 144"/>
                <a:gd name="T23" fmla="*/ 61 h 119"/>
                <a:gd name="T24" fmla="*/ 21 w 144"/>
                <a:gd name="T25" fmla="*/ 66 h 119"/>
                <a:gd name="T26" fmla="*/ 29 w 144"/>
                <a:gd name="T27" fmla="*/ 71 h 119"/>
                <a:gd name="T28" fmla="*/ 36 w 144"/>
                <a:gd name="T29" fmla="*/ 74 h 119"/>
                <a:gd name="T30" fmla="*/ 45 w 144"/>
                <a:gd name="T31" fmla="*/ 77 h 119"/>
                <a:gd name="T32" fmla="*/ 56 w 144"/>
                <a:gd name="T33" fmla="*/ 77 h 119"/>
                <a:gd name="T34" fmla="*/ 70 w 144"/>
                <a:gd name="T35" fmla="*/ 77 h 119"/>
                <a:gd name="T36" fmla="*/ 76 w 144"/>
                <a:gd name="T37" fmla="*/ 45 h 119"/>
                <a:gd name="T38" fmla="*/ 18 w 144"/>
                <a:gd name="T39" fmla="*/ 0 h 119"/>
                <a:gd name="T40" fmla="*/ 18 w 144"/>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119"/>
                <a:gd name="T65" fmla="*/ 144 w 144"/>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119">
                  <a:moveTo>
                    <a:pt x="34" y="0"/>
                  </a:moveTo>
                  <a:lnTo>
                    <a:pt x="1" y="26"/>
                  </a:lnTo>
                  <a:lnTo>
                    <a:pt x="0" y="26"/>
                  </a:lnTo>
                  <a:lnTo>
                    <a:pt x="0" y="30"/>
                  </a:lnTo>
                  <a:lnTo>
                    <a:pt x="0" y="34"/>
                  </a:lnTo>
                  <a:lnTo>
                    <a:pt x="1" y="42"/>
                  </a:lnTo>
                  <a:lnTo>
                    <a:pt x="1" y="49"/>
                  </a:lnTo>
                  <a:lnTo>
                    <a:pt x="4" y="58"/>
                  </a:lnTo>
                  <a:lnTo>
                    <a:pt x="8" y="66"/>
                  </a:lnTo>
                  <a:lnTo>
                    <a:pt x="15" y="78"/>
                  </a:lnTo>
                  <a:lnTo>
                    <a:pt x="20" y="86"/>
                  </a:lnTo>
                  <a:lnTo>
                    <a:pt x="30" y="94"/>
                  </a:lnTo>
                  <a:lnTo>
                    <a:pt x="40" y="102"/>
                  </a:lnTo>
                  <a:lnTo>
                    <a:pt x="54" y="110"/>
                  </a:lnTo>
                  <a:lnTo>
                    <a:pt x="69" y="115"/>
                  </a:lnTo>
                  <a:lnTo>
                    <a:pt x="86" y="119"/>
                  </a:lnTo>
                  <a:lnTo>
                    <a:pt x="106" y="119"/>
                  </a:lnTo>
                  <a:lnTo>
                    <a:pt x="132" y="119"/>
                  </a:lnTo>
                  <a:lnTo>
                    <a:pt x="144" y="7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3" name="Freeform 62"/>
            <p:cNvSpPr>
              <a:spLocks/>
            </p:cNvSpPr>
            <p:nvPr/>
          </p:nvSpPr>
          <p:spPr bwMode="auto">
            <a:xfrm>
              <a:off x="509" y="3091"/>
              <a:ext cx="76" cy="77"/>
            </a:xfrm>
            <a:custGeom>
              <a:avLst/>
              <a:gdLst>
                <a:gd name="T0" fmla="*/ 18 w 144"/>
                <a:gd name="T1" fmla="*/ 0 h 119"/>
                <a:gd name="T2" fmla="*/ 1 w 144"/>
                <a:gd name="T3" fmla="*/ 17 h 119"/>
                <a:gd name="T4" fmla="*/ 0 w 144"/>
                <a:gd name="T5" fmla="*/ 17 h 119"/>
                <a:gd name="T6" fmla="*/ 0 w 144"/>
                <a:gd name="T7" fmla="*/ 19 h 119"/>
                <a:gd name="T8" fmla="*/ 0 w 144"/>
                <a:gd name="T9" fmla="*/ 22 h 119"/>
                <a:gd name="T10" fmla="*/ 1 w 144"/>
                <a:gd name="T11" fmla="*/ 27 h 119"/>
                <a:gd name="T12" fmla="*/ 1 w 144"/>
                <a:gd name="T13" fmla="*/ 32 h 119"/>
                <a:gd name="T14" fmla="*/ 2 w 144"/>
                <a:gd name="T15" fmla="*/ 38 h 119"/>
                <a:gd name="T16" fmla="*/ 4 w 144"/>
                <a:gd name="T17" fmla="*/ 43 h 119"/>
                <a:gd name="T18" fmla="*/ 8 w 144"/>
                <a:gd name="T19" fmla="*/ 50 h 119"/>
                <a:gd name="T20" fmla="*/ 11 w 144"/>
                <a:gd name="T21" fmla="*/ 56 h 119"/>
                <a:gd name="T22" fmla="*/ 16 w 144"/>
                <a:gd name="T23" fmla="*/ 61 h 119"/>
                <a:gd name="T24" fmla="*/ 21 w 144"/>
                <a:gd name="T25" fmla="*/ 66 h 119"/>
                <a:gd name="T26" fmla="*/ 29 w 144"/>
                <a:gd name="T27" fmla="*/ 71 h 119"/>
                <a:gd name="T28" fmla="*/ 36 w 144"/>
                <a:gd name="T29" fmla="*/ 74 h 119"/>
                <a:gd name="T30" fmla="*/ 45 w 144"/>
                <a:gd name="T31" fmla="*/ 77 h 119"/>
                <a:gd name="T32" fmla="*/ 56 w 144"/>
                <a:gd name="T33" fmla="*/ 77 h 119"/>
                <a:gd name="T34" fmla="*/ 70 w 144"/>
                <a:gd name="T35" fmla="*/ 77 h 119"/>
                <a:gd name="T36" fmla="*/ 76 w 144"/>
                <a:gd name="T37" fmla="*/ 45 h 119"/>
                <a:gd name="T38" fmla="*/ 18 w 144"/>
                <a:gd name="T39" fmla="*/ 0 h 119"/>
                <a:gd name="T40" fmla="*/ 18 w 144"/>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
                <a:gd name="T64" fmla="*/ 0 h 119"/>
                <a:gd name="T65" fmla="*/ 144 w 144"/>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 h="119">
                  <a:moveTo>
                    <a:pt x="34" y="0"/>
                  </a:moveTo>
                  <a:lnTo>
                    <a:pt x="1" y="26"/>
                  </a:lnTo>
                  <a:lnTo>
                    <a:pt x="0" y="26"/>
                  </a:lnTo>
                  <a:lnTo>
                    <a:pt x="0" y="30"/>
                  </a:lnTo>
                  <a:lnTo>
                    <a:pt x="0" y="34"/>
                  </a:lnTo>
                  <a:lnTo>
                    <a:pt x="1" y="42"/>
                  </a:lnTo>
                  <a:lnTo>
                    <a:pt x="1" y="49"/>
                  </a:lnTo>
                  <a:lnTo>
                    <a:pt x="4" y="58"/>
                  </a:lnTo>
                  <a:lnTo>
                    <a:pt x="8" y="66"/>
                  </a:lnTo>
                  <a:lnTo>
                    <a:pt x="15" y="78"/>
                  </a:lnTo>
                  <a:lnTo>
                    <a:pt x="20" y="86"/>
                  </a:lnTo>
                  <a:lnTo>
                    <a:pt x="30" y="94"/>
                  </a:lnTo>
                  <a:lnTo>
                    <a:pt x="40" y="102"/>
                  </a:lnTo>
                  <a:lnTo>
                    <a:pt x="54" y="110"/>
                  </a:lnTo>
                  <a:lnTo>
                    <a:pt x="69" y="115"/>
                  </a:lnTo>
                  <a:lnTo>
                    <a:pt x="86" y="119"/>
                  </a:lnTo>
                  <a:lnTo>
                    <a:pt x="106" y="119"/>
                  </a:lnTo>
                  <a:lnTo>
                    <a:pt x="132" y="119"/>
                  </a:lnTo>
                  <a:lnTo>
                    <a:pt x="144" y="70"/>
                  </a:lnTo>
                  <a:lnTo>
                    <a:pt x="34"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14" name="Freeform 63"/>
            <p:cNvSpPr>
              <a:spLocks/>
            </p:cNvSpPr>
            <p:nvPr/>
          </p:nvSpPr>
          <p:spPr bwMode="auto">
            <a:xfrm>
              <a:off x="903" y="2236"/>
              <a:ext cx="95" cy="574"/>
            </a:xfrm>
            <a:custGeom>
              <a:avLst/>
              <a:gdLst>
                <a:gd name="T0" fmla="*/ 71 w 180"/>
                <a:gd name="T1" fmla="*/ 4 h 882"/>
                <a:gd name="T2" fmla="*/ 78 w 180"/>
                <a:gd name="T3" fmla="*/ 33 h 882"/>
                <a:gd name="T4" fmla="*/ 85 w 180"/>
                <a:gd name="T5" fmla="*/ 88 h 882"/>
                <a:gd name="T6" fmla="*/ 92 w 180"/>
                <a:gd name="T7" fmla="*/ 162 h 882"/>
                <a:gd name="T8" fmla="*/ 93 w 180"/>
                <a:gd name="T9" fmla="*/ 249 h 882"/>
                <a:gd name="T10" fmla="*/ 86 w 180"/>
                <a:gd name="T11" fmla="*/ 344 h 882"/>
                <a:gd name="T12" fmla="*/ 64 w 180"/>
                <a:gd name="T13" fmla="*/ 439 h 882"/>
                <a:gd name="T14" fmla="*/ 26 w 180"/>
                <a:gd name="T15" fmla="*/ 531 h 882"/>
                <a:gd name="T16" fmla="*/ 0 w 180"/>
                <a:gd name="T17" fmla="*/ 571 h 882"/>
                <a:gd name="T18" fmla="*/ 4 w 180"/>
                <a:gd name="T19" fmla="*/ 553 h 882"/>
                <a:gd name="T20" fmla="*/ 11 w 180"/>
                <a:gd name="T21" fmla="*/ 523 h 882"/>
                <a:gd name="T22" fmla="*/ 19 w 180"/>
                <a:gd name="T23" fmla="*/ 482 h 882"/>
                <a:gd name="T24" fmla="*/ 29 w 180"/>
                <a:gd name="T25" fmla="*/ 438 h 882"/>
                <a:gd name="T26" fmla="*/ 37 w 180"/>
                <a:gd name="T27" fmla="*/ 390 h 882"/>
                <a:gd name="T28" fmla="*/ 45 w 180"/>
                <a:gd name="T29" fmla="*/ 346 h 882"/>
                <a:gd name="T30" fmla="*/ 50 w 180"/>
                <a:gd name="T31" fmla="*/ 307 h 882"/>
                <a:gd name="T32" fmla="*/ 52 w 180"/>
                <a:gd name="T33" fmla="*/ 290 h 882"/>
                <a:gd name="T34" fmla="*/ 53 w 180"/>
                <a:gd name="T35" fmla="*/ 279 h 882"/>
                <a:gd name="T36" fmla="*/ 57 w 180"/>
                <a:gd name="T37" fmla="*/ 258 h 882"/>
                <a:gd name="T38" fmla="*/ 61 w 180"/>
                <a:gd name="T39" fmla="*/ 231 h 882"/>
                <a:gd name="T40" fmla="*/ 63 w 180"/>
                <a:gd name="T41" fmla="*/ 197 h 882"/>
                <a:gd name="T42" fmla="*/ 66 w 180"/>
                <a:gd name="T43" fmla="*/ 157 h 882"/>
                <a:gd name="T44" fmla="*/ 67 w 180"/>
                <a:gd name="T45" fmla="*/ 115 h 882"/>
                <a:gd name="T46" fmla="*/ 64 w 180"/>
                <a:gd name="T47" fmla="*/ 69 h 882"/>
                <a:gd name="T48" fmla="*/ 62 w 180"/>
                <a:gd name="T49" fmla="*/ 46 h 882"/>
                <a:gd name="T50" fmla="*/ 62 w 180"/>
                <a:gd name="T51" fmla="*/ 43 h 882"/>
                <a:gd name="T52" fmla="*/ 63 w 180"/>
                <a:gd name="T53" fmla="*/ 38 h 882"/>
                <a:gd name="T54" fmla="*/ 63 w 180"/>
                <a:gd name="T55" fmla="*/ 33 h 882"/>
                <a:gd name="T56" fmla="*/ 65 w 180"/>
                <a:gd name="T57" fmla="*/ 25 h 882"/>
                <a:gd name="T58" fmla="*/ 65 w 180"/>
                <a:gd name="T59" fmla="*/ 18 h 882"/>
                <a:gd name="T60" fmla="*/ 68 w 180"/>
                <a:gd name="T61" fmla="*/ 10 h 882"/>
                <a:gd name="T62" fmla="*/ 69 w 180"/>
                <a:gd name="T63" fmla="*/ 3 h 882"/>
                <a:gd name="T64" fmla="*/ 71 w 180"/>
                <a:gd name="T65" fmla="*/ 0 h 8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882"/>
                <a:gd name="T101" fmla="*/ 180 w 180"/>
                <a:gd name="T102" fmla="*/ 882 h 8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882">
                  <a:moveTo>
                    <a:pt x="134" y="0"/>
                  </a:moveTo>
                  <a:lnTo>
                    <a:pt x="134" y="6"/>
                  </a:lnTo>
                  <a:lnTo>
                    <a:pt x="140" y="23"/>
                  </a:lnTo>
                  <a:lnTo>
                    <a:pt x="147" y="51"/>
                  </a:lnTo>
                  <a:lnTo>
                    <a:pt x="155" y="90"/>
                  </a:lnTo>
                  <a:lnTo>
                    <a:pt x="161" y="135"/>
                  </a:lnTo>
                  <a:lnTo>
                    <a:pt x="169" y="190"/>
                  </a:lnTo>
                  <a:lnTo>
                    <a:pt x="175" y="249"/>
                  </a:lnTo>
                  <a:lnTo>
                    <a:pt x="180" y="316"/>
                  </a:lnTo>
                  <a:lnTo>
                    <a:pt x="177" y="383"/>
                  </a:lnTo>
                  <a:lnTo>
                    <a:pt x="173" y="456"/>
                  </a:lnTo>
                  <a:lnTo>
                    <a:pt x="163" y="529"/>
                  </a:lnTo>
                  <a:lnTo>
                    <a:pt x="147" y="604"/>
                  </a:lnTo>
                  <a:lnTo>
                    <a:pt x="122" y="675"/>
                  </a:lnTo>
                  <a:lnTo>
                    <a:pt x="91" y="748"/>
                  </a:lnTo>
                  <a:lnTo>
                    <a:pt x="50" y="816"/>
                  </a:lnTo>
                  <a:lnTo>
                    <a:pt x="0" y="882"/>
                  </a:lnTo>
                  <a:lnTo>
                    <a:pt x="0" y="878"/>
                  </a:lnTo>
                  <a:lnTo>
                    <a:pt x="3" y="867"/>
                  </a:lnTo>
                  <a:lnTo>
                    <a:pt x="7" y="850"/>
                  </a:lnTo>
                  <a:lnTo>
                    <a:pt x="13" y="830"/>
                  </a:lnTo>
                  <a:lnTo>
                    <a:pt x="20" y="803"/>
                  </a:lnTo>
                  <a:lnTo>
                    <a:pt x="28" y="775"/>
                  </a:lnTo>
                  <a:lnTo>
                    <a:pt x="36" y="741"/>
                  </a:lnTo>
                  <a:lnTo>
                    <a:pt x="47" y="709"/>
                  </a:lnTo>
                  <a:lnTo>
                    <a:pt x="55" y="673"/>
                  </a:lnTo>
                  <a:lnTo>
                    <a:pt x="63" y="636"/>
                  </a:lnTo>
                  <a:lnTo>
                    <a:pt x="71" y="600"/>
                  </a:lnTo>
                  <a:lnTo>
                    <a:pt x="81" y="566"/>
                  </a:lnTo>
                  <a:lnTo>
                    <a:pt x="85" y="531"/>
                  </a:lnTo>
                  <a:lnTo>
                    <a:pt x="91" y="500"/>
                  </a:lnTo>
                  <a:lnTo>
                    <a:pt x="94" y="472"/>
                  </a:lnTo>
                  <a:lnTo>
                    <a:pt x="98" y="449"/>
                  </a:lnTo>
                  <a:lnTo>
                    <a:pt x="98" y="445"/>
                  </a:lnTo>
                  <a:lnTo>
                    <a:pt x="99" y="440"/>
                  </a:lnTo>
                  <a:lnTo>
                    <a:pt x="101" y="429"/>
                  </a:lnTo>
                  <a:lnTo>
                    <a:pt x="105" y="416"/>
                  </a:lnTo>
                  <a:lnTo>
                    <a:pt x="108" y="397"/>
                  </a:lnTo>
                  <a:lnTo>
                    <a:pt x="112" y="378"/>
                  </a:lnTo>
                  <a:lnTo>
                    <a:pt x="116" y="355"/>
                  </a:lnTo>
                  <a:lnTo>
                    <a:pt x="120" y="332"/>
                  </a:lnTo>
                  <a:lnTo>
                    <a:pt x="120" y="303"/>
                  </a:lnTo>
                  <a:lnTo>
                    <a:pt x="124" y="275"/>
                  </a:lnTo>
                  <a:lnTo>
                    <a:pt x="125" y="242"/>
                  </a:lnTo>
                  <a:lnTo>
                    <a:pt x="128" y="211"/>
                  </a:lnTo>
                  <a:lnTo>
                    <a:pt x="126" y="176"/>
                  </a:lnTo>
                  <a:lnTo>
                    <a:pt x="126" y="143"/>
                  </a:lnTo>
                  <a:lnTo>
                    <a:pt x="122" y="106"/>
                  </a:lnTo>
                  <a:lnTo>
                    <a:pt x="118" y="74"/>
                  </a:lnTo>
                  <a:lnTo>
                    <a:pt x="118" y="71"/>
                  </a:lnTo>
                  <a:lnTo>
                    <a:pt x="118" y="70"/>
                  </a:lnTo>
                  <a:lnTo>
                    <a:pt x="118" y="66"/>
                  </a:lnTo>
                  <a:lnTo>
                    <a:pt x="120" y="65"/>
                  </a:lnTo>
                  <a:lnTo>
                    <a:pt x="120" y="59"/>
                  </a:lnTo>
                  <a:lnTo>
                    <a:pt x="120" y="55"/>
                  </a:lnTo>
                  <a:lnTo>
                    <a:pt x="120" y="51"/>
                  </a:lnTo>
                  <a:lnTo>
                    <a:pt x="124" y="47"/>
                  </a:lnTo>
                  <a:lnTo>
                    <a:pt x="124" y="39"/>
                  </a:lnTo>
                  <a:lnTo>
                    <a:pt x="124" y="35"/>
                  </a:lnTo>
                  <a:lnTo>
                    <a:pt x="124" y="27"/>
                  </a:lnTo>
                  <a:lnTo>
                    <a:pt x="128" y="23"/>
                  </a:lnTo>
                  <a:lnTo>
                    <a:pt x="128" y="15"/>
                  </a:lnTo>
                  <a:lnTo>
                    <a:pt x="130" y="11"/>
                  </a:lnTo>
                  <a:lnTo>
                    <a:pt x="130" y="4"/>
                  </a:lnTo>
                  <a:lnTo>
                    <a:pt x="134" y="0"/>
                  </a:ln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5" name="Freeform 64"/>
            <p:cNvSpPr>
              <a:spLocks/>
            </p:cNvSpPr>
            <p:nvPr/>
          </p:nvSpPr>
          <p:spPr bwMode="auto">
            <a:xfrm>
              <a:off x="903" y="2236"/>
              <a:ext cx="95" cy="574"/>
            </a:xfrm>
            <a:custGeom>
              <a:avLst/>
              <a:gdLst>
                <a:gd name="T0" fmla="*/ 71 w 180"/>
                <a:gd name="T1" fmla="*/ 4 h 882"/>
                <a:gd name="T2" fmla="*/ 78 w 180"/>
                <a:gd name="T3" fmla="*/ 33 h 882"/>
                <a:gd name="T4" fmla="*/ 85 w 180"/>
                <a:gd name="T5" fmla="*/ 88 h 882"/>
                <a:gd name="T6" fmla="*/ 92 w 180"/>
                <a:gd name="T7" fmla="*/ 162 h 882"/>
                <a:gd name="T8" fmla="*/ 93 w 180"/>
                <a:gd name="T9" fmla="*/ 249 h 882"/>
                <a:gd name="T10" fmla="*/ 86 w 180"/>
                <a:gd name="T11" fmla="*/ 344 h 882"/>
                <a:gd name="T12" fmla="*/ 64 w 180"/>
                <a:gd name="T13" fmla="*/ 439 h 882"/>
                <a:gd name="T14" fmla="*/ 26 w 180"/>
                <a:gd name="T15" fmla="*/ 531 h 882"/>
                <a:gd name="T16" fmla="*/ 0 w 180"/>
                <a:gd name="T17" fmla="*/ 571 h 882"/>
                <a:gd name="T18" fmla="*/ 4 w 180"/>
                <a:gd name="T19" fmla="*/ 553 h 882"/>
                <a:gd name="T20" fmla="*/ 11 w 180"/>
                <a:gd name="T21" fmla="*/ 523 h 882"/>
                <a:gd name="T22" fmla="*/ 19 w 180"/>
                <a:gd name="T23" fmla="*/ 482 h 882"/>
                <a:gd name="T24" fmla="*/ 29 w 180"/>
                <a:gd name="T25" fmla="*/ 438 h 882"/>
                <a:gd name="T26" fmla="*/ 37 w 180"/>
                <a:gd name="T27" fmla="*/ 390 h 882"/>
                <a:gd name="T28" fmla="*/ 45 w 180"/>
                <a:gd name="T29" fmla="*/ 346 h 882"/>
                <a:gd name="T30" fmla="*/ 50 w 180"/>
                <a:gd name="T31" fmla="*/ 307 h 882"/>
                <a:gd name="T32" fmla="*/ 52 w 180"/>
                <a:gd name="T33" fmla="*/ 290 h 882"/>
                <a:gd name="T34" fmla="*/ 53 w 180"/>
                <a:gd name="T35" fmla="*/ 279 h 882"/>
                <a:gd name="T36" fmla="*/ 57 w 180"/>
                <a:gd name="T37" fmla="*/ 258 h 882"/>
                <a:gd name="T38" fmla="*/ 61 w 180"/>
                <a:gd name="T39" fmla="*/ 231 h 882"/>
                <a:gd name="T40" fmla="*/ 63 w 180"/>
                <a:gd name="T41" fmla="*/ 197 h 882"/>
                <a:gd name="T42" fmla="*/ 66 w 180"/>
                <a:gd name="T43" fmla="*/ 157 h 882"/>
                <a:gd name="T44" fmla="*/ 67 w 180"/>
                <a:gd name="T45" fmla="*/ 115 h 882"/>
                <a:gd name="T46" fmla="*/ 64 w 180"/>
                <a:gd name="T47" fmla="*/ 69 h 882"/>
                <a:gd name="T48" fmla="*/ 62 w 180"/>
                <a:gd name="T49" fmla="*/ 46 h 882"/>
                <a:gd name="T50" fmla="*/ 62 w 180"/>
                <a:gd name="T51" fmla="*/ 43 h 882"/>
                <a:gd name="T52" fmla="*/ 63 w 180"/>
                <a:gd name="T53" fmla="*/ 38 h 882"/>
                <a:gd name="T54" fmla="*/ 63 w 180"/>
                <a:gd name="T55" fmla="*/ 33 h 882"/>
                <a:gd name="T56" fmla="*/ 65 w 180"/>
                <a:gd name="T57" fmla="*/ 25 h 882"/>
                <a:gd name="T58" fmla="*/ 65 w 180"/>
                <a:gd name="T59" fmla="*/ 18 h 882"/>
                <a:gd name="T60" fmla="*/ 68 w 180"/>
                <a:gd name="T61" fmla="*/ 10 h 882"/>
                <a:gd name="T62" fmla="*/ 69 w 180"/>
                <a:gd name="T63" fmla="*/ 3 h 882"/>
                <a:gd name="T64" fmla="*/ 71 w 180"/>
                <a:gd name="T65" fmla="*/ 0 h 8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882"/>
                <a:gd name="T101" fmla="*/ 180 w 180"/>
                <a:gd name="T102" fmla="*/ 882 h 8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882">
                  <a:moveTo>
                    <a:pt x="134" y="0"/>
                  </a:moveTo>
                  <a:lnTo>
                    <a:pt x="134" y="6"/>
                  </a:lnTo>
                  <a:lnTo>
                    <a:pt x="140" y="23"/>
                  </a:lnTo>
                  <a:lnTo>
                    <a:pt x="147" y="51"/>
                  </a:lnTo>
                  <a:lnTo>
                    <a:pt x="155" y="90"/>
                  </a:lnTo>
                  <a:lnTo>
                    <a:pt x="161" y="135"/>
                  </a:lnTo>
                  <a:lnTo>
                    <a:pt x="169" y="190"/>
                  </a:lnTo>
                  <a:lnTo>
                    <a:pt x="175" y="249"/>
                  </a:lnTo>
                  <a:lnTo>
                    <a:pt x="180" y="316"/>
                  </a:lnTo>
                  <a:lnTo>
                    <a:pt x="177" y="383"/>
                  </a:lnTo>
                  <a:lnTo>
                    <a:pt x="173" y="456"/>
                  </a:lnTo>
                  <a:lnTo>
                    <a:pt x="163" y="529"/>
                  </a:lnTo>
                  <a:lnTo>
                    <a:pt x="147" y="604"/>
                  </a:lnTo>
                  <a:lnTo>
                    <a:pt x="122" y="675"/>
                  </a:lnTo>
                  <a:lnTo>
                    <a:pt x="91" y="748"/>
                  </a:lnTo>
                  <a:lnTo>
                    <a:pt x="50" y="816"/>
                  </a:lnTo>
                  <a:lnTo>
                    <a:pt x="0" y="882"/>
                  </a:lnTo>
                  <a:lnTo>
                    <a:pt x="0" y="878"/>
                  </a:lnTo>
                  <a:lnTo>
                    <a:pt x="3" y="867"/>
                  </a:lnTo>
                  <a:lnTo>
                    <a:pt x="7" y="850"/>
                  </a:lnTo>
                  <a:lnTo>
                    <a:pt x="13" y="830"/>
                  </a:lnTo>
                  <a:lnTo>
                    <a:pt x="20" y="803"/>
                  </a:lnTo>
                  <a:lnTo>
                    <a:pt x="28" y="775"/>
                  </a:lnTo>
                  <a:lnTo>
                    <a:pt x="36" y="741"/>
                  </a:lnTo>
                  <a:lnTo>
                    <a:pt x="47" y="709"/>
                  </a:lnTo>
                  <a:lnTo>
                    <a:pt x="55" y="673"/>
                  </a:lnTo>
                  <a:lnTo>
                    <a:pt x="63" y="636"/>
                  </a:lnTo>
                  <a:lnTo>
                    <a:pt x="71" y="600"/>
                  </a:lnTo>
                  <a:lnTo>
                    <a:pt x="81" y="566"/>
                  </a:lnTo>
                  <a:lnTo>
                    <a:pt x="85" y="531"/>
                  </a:lnTo>
                  <a:lnTo>
                    <a:pt x="91" y="500"/>
                  </a:lnTo>
                  <a:lnTo>
                    <a:pt x="94" y="472"/>
                  </a:lnTo>
                  <a:lnTo>
                    <a:pt x="98" y="449"/>
                  </a:lnTo>
                  <a:lnTo>
                    <a:pt x="98" y="445"/>
                  </a:lnTo>
                  <a:lnTo>
                    <a:pt x="99" y="440"/>
                  </a:lnTo>
                  <a:lnTo>
                    <a:pt x="101" y="429"/>
                  </a:lnTo>
                  <a:lnTo>
                    <a:pt x="105" y="416"/>
                  </a:lnTo>
                  <a:lnTo>
                    <a:pt x="108" y="397"/>
                  </a:lnTo>
                  <a:lnTo>
                    <a:pt x="112" y="378"/>
                  </a:lnTo>
                  <a:lnTo>
                    <a:pt x="116" y="355"/>
                  </a:lnTo>
                  <a:lnTo>
                    <a:pt x="120" y="332"/>
                  </a:lnTo>
                  <a:lnTo>
                    <a:pt x="120" y="303"/>
                  </a:lnTo>
                  <a:lnTo>
                    <a:pt x="124" y="275"/>
                  </a:lnTo>
                  <a:lnTo>
                    <a:pt x="125" y="242"/>
                  </a:lnTo>
                  <a:lnTo>
                    <a:pt x="128" y="211"/>
                  </a:lnTo>
                  <a:lnTo>
                    <a:pt x="126" y="176"/>
                  </a:lnTo>
                  <a:lnTo>
                    <a:pt x="126" y="143"/>
                  </a:lnTo>
                  <a:lnTo>
                    <a:pt x="122" y="106"/>
                  </a:lnTo>
                  <a:lnTo>
                    <a:pt x="118" y="74"/>
                  </a:lnTo>
                  <a:lnTo>
                    <a:pt x="118" y="71"/>
                  </a:lnTo>
                  <a:lnTo>
                    <a:pt x="118" y="70"/>
                  </a:lnTo>
                  <a:lnTo>
                    <a:pt x="118" y="66"/>
                  </a:lnTo>
                  <a:lnTo>
                    <a:pt x="120" y="65"/>
                  </a:lnTo>
                  <a:lnTo>
                    <a:pt x="120" y="59"/>
                  </a:lnTo>
                  <a:lnTo>
                    <a:pt x="120" y="55"/>
                  </a:lnTo>
                  <a:lnTo>
                    <a:pt x="120" y="51"/>
                  </a:lnTo>
                  <a:lnTo>
                    <a:pt x="124" y="47"/>
                  </a:lnTo>
                  <a:lnTo>
                    <a:pt x="124" y="39"/>
                  </a:lnTo>
                  <a:lnTo>
                    <a:pt x="124" y="35"/>
                  </a:lnTo>
                  <a:lnTo>
                    <a:pt x="124" y="27"/>
                  </a:lnTo>
                  <a:lnTo>
                    <a:pt x="128" y="23"/>
                  </a:lnTo>
                  <a:lnTo>
                    <a:pt x="128" y="15"/>
                  </a:lnTo>
                  <a:lnTo>
                    <a:pt x="130" y="11"/>
                  </a:lnTo>
                  <a:lnTo>
                    <a:pt x="130" y="4"/>
                  </a:lnTo>
                  <a:lnTo>
                    <a:pt x="134"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16" name="Freeform 65"/>
            <p:cNvSpPr>
              <a:spLocks/>
            </p:cNvSpPr>
            <p:nvPr/>
          </p:nvSpPr>
          <p:spPr bwMode="auto">
            <a:xfrm>
              <a:off x="514" y="2909"/>
              <a:ext cx="258" cy="241"/>
            </a:xfrm>
            <a:custGeom>
              <a:avLst/>
              <a:gdLst>
                <a:gd name="T0" fmla="*/ 126 w 484"/>
                <a:gd name="T1" fmla="*/ 0 h 371"/>
                <a:gd name="T2" fmla="*/ 121 w 484"/>
                <a:gd name="T3" fmla="*/ 5 h 371"/>
                <a:gd name="T4" fmla="*/ 112 w 484"/>
                <a:gd name="T5" fmla="*/ 15 h 371"/>
                <a:gd name="T6" fmla="*/ 102 w 484"/>
                <a:gd name="T7" fmla="*/ 31 h 371"/>
                <a:gd name="T8" fmla="*/ 87 w 484"/>
                <a:gd name="T9" fmla="*/ 52 h 371"/>
                <a:gd name="T10" fmla="*/ 71 w 484"/>
                <a:gd name="T11" fmla="*/ 78 h 371"/>
                <a:gd name="T12" fmla="*/ 53 w 484"/>
                <a:gd name="T13" fmla="*/ 109 h 371"/>
                <a:gd name="T14" fmla="*/ 34 w 484"/>
                <a:gd name="T15" fmla="*/ 146 h 371"/>
                <a:gd name="T16" fmla="*/ 19 w 484"/>
                <a:gd name="T17" fmla="*/ 159 h 371"/>
                <a:gd name="T18" fmla="*/ 0 w 484"/>
                <a:gd name="T19" fmla="*/ 175 h 371"/>
                <a:gd name="T20" fmla="*/ 0 w 484"/>
                <a:gd name="T21" fmla="*/ 175 h 371"/>
                <a:gd name="T22" fmla="*/ 0 w 484"/>
                <a:gd name="T23" fmla="*/ 175 h 371"/>
                <a:gd name="T24" fmla="*/ 0 w 484"/>
                <a:gd name="T25" fmla="*/ 180 h 371"/>
                <a:gd name="T26" fmla="*/ 3 w 484"/>
                <a:gd name="T27" fmla="*/ 184 h 371"/>
                <a:gd name="T28" fmla="*/ 7 w 484"/>
                <a:gd name="T29" fmla="*/ 190 h 371"/>
                <a:gd name="T30" fmla="*/ 15 w 484"/>
                <a:gd name="T31" fmla="*/ 199 h 371"/>
                <a:gd name="T32" fmla="*/ 27 w 484"/>
                <a:gd name="T33" fmla="*/ 210 h 371"/>
                <a:gd name="T34" fmla="*/ 34 w 484"/>
                <a:gd name="T35" fmla="*/ 218 h 371"/>
                <a:gd name="T36" fmla="*/ 34 w 484"/>
                <a:gd name="T37" fmla="*/ 218 h 371"/>
                <a:gd name="T38" fmla="*/ 35 w 484"/>
                <a:gd name="T39" fmla="*/ 218 h 371"/>
                <a:gd name="T40" fmla="*/ 38 w 484"/>
                <a:gd name="T41" fmla="*/ 218 h 371"/>
                <a:gd name="T42" fmla="*/ 42 w 484"/>
                <a:gd name="T43" fmla="*/ 220 h 371"/>
                <a:gd name="T44" fmla="*/ 49 w 484"/>
                <a:gd name="T45" fmla="*/ 223 h 371"/>
                <a:gd name="T46" fmla="*/ 58 w 484"/>
                <a:gd name="T47" fmla="*/ 229 h 371"/>
                <a:gd name="T48" fmla="*/ 72 w 484"/>
                <a:gd name="T49" fmla="*/ 236 h 371"/>
                <a:gd name="T50" fmla="*/ 98 w 484"/>
                <a:gd name="T51" fmla="*/ 231 h 371"/>
                <a:gd name="T52" fmla="*/ 96 w 484"/>
                <a:gd name="T53" fmla="*/ 229 h 371"/>
                <a:gd name="T54" fmla="*/ 95 w 484"/>
                <a:gd name="T55" fmla="*/ 228 h 371"/>
                <a:gd name="T56" fmla="*/ 93 w 484"/>
                <a:gd name="T57" fmla="*/ 225 h 371"/>
                <a:gd name="T58" fmla="*/ 93 w 484"/>
                <a:gd name="T59" fmla="*/ 225 h 371"/>
                <a:gd name="T60" fmla="*/ 91 w 484"/>
                <a:gd name="T61" fmla="*/ 223 h 371"/>
                <a:gd name="T62" fmla="*/ 89 w 484"/>
                <a:gd name="T63" fmla="*/ 222 h 371"/>
                <a:gd name="T64" fmla="*/ 87 w 484"/>
                <a:gd name="T65" fmla="*/ 220 h 371"/>
                <a:gd name="T66" fmla="*/ 86 w 484"/>
                <a:gd name="T67" fmla="*/ 220 h 371"/>
                <a:gd name="T68" fmla="*/ 92 w 484"/>
                <a:gd name="T69" fmla="*/ 214 h 371"/>
                <a:gd name="T70" fmla="*/ 110 w 484"/>
                <a:gd name="T71" fmla="*/ 201 h 371"/>
                <a:gd name="T72" fmla="*/ 135 w 484"/>
                <a:gd name="T73" fmla="*/ 181 h 371"/>
                <a:gd name="T74" fmla="*/ 167 w 484"/>
                <a:gd name="T75" fmla="*/ 159 h 371"/>
                <a:gd name="T76" fmla="*/ 197 w 484"/>
                <a:gd name="T77" fmla="*/ 133 h 371"/>
                <a:gd name="T78" fmla="*/ 225 w 484"/>
                <a:gd name="T79" fmla="*/ 110 h 371"/>
                <a:gd name="T80" fmla="*/ 246 w 484"/>
                <a:gd name="T81" fmla="*/ 90 h 371"/>
                <a:gd name="T82" fmla="*/ 258 w 484"/>
                <a:gd name="T83" fmla="*/ 77 h 371"/>
                <a:gd name="T84" fmla="*/ 252 w 484"/>
                <a:gd name="T85" fmla="*/ 75 h 371"/>
                <a:gd name="T86" fmla="*/ 239 w 484"/>
                <a:gd name="T87" fmla="*/ 68 h 371"/>
                <a:gd name="T88" fmla="*/ 219 w 484"/>
                <a:gd name="T89" fmla="*/ 60 h 371"/>
                <a:gd name="T90" fmla="*/ 198 w 484"/>
                <a:gd name="T91" fmla="*/ 49 h 371"/>
                <a:gd name="T92" fmla="*/ 174 w 484"/>
                <a:gd name="T93" fmla="*/ 36 h 371"/>
                <a:gd name="T94" fmla="*/ 154 w 484"/>
                <a:gd name="T95" fmla="*/ 24 h 371"/>
                <a:gd name="T96" fmla="*/ 136 w 484"/>
                <a:gd name="T97" fmla="*/ 10 h 371"/>
                <a:gd name="T98" fmla="*/ 127 w 484"/>
                <a:gd name="T99" fmla="*/ 0 h 3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371"/>
                <a:gd name="T152" fmla="*/ 484 w 484"/>
                <a:gd name="T153" fmla="*/ 371 h 3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371">
                  <a:moveTo>
                    <a:pt x="239" y="0"/>
                  </a:moveTo>
                  <a:lnTo>
                    <a:pt x="237" y="0"/>
                  </a:lnTo>
                  <a:lnTo>
                    <a:pt x="234" y="3"/>
                  </a:lnTo>
                  <a:lnTo>
                    <a:pt x="227" y="7"/>
                  </a:lnTo>
                  <a:lnTo>
                    <a:pt x="222" y="15"/>
                  </a:lnTo>
                  <a:lnTo>
                    <a:pt x="211" y="23"/>
                  </a:lnTo>
                  <a:lnTo>
                    <a:pt x="203" y="35"/>
                  </a:lnTo>
                  <a:lnTo>
                    <a:pt x="191" y="47"/>
                  </a:lnTo>
                  <a:lnTo>
                    <a:pt x="180" y="63"/>
                  </a:lnTo>
                  <a:lnTo>
                    <a:pt x="164" y="80"/>
                  </a:lnTo>
                  <a:lnTo>
                    <a:pt x="150" y="100"/>
                  </a:lnTo>
                  <a:lnTo>
                    <a:pt x="134" y="120"/>
                  </a:lnTo>
                  <a:lnTo>
                    <a:pt x="118" y="144"/>
                  </a:lnTo>
                  <a:lnTo>
                    <a:pt x="99" y="168"/>
                  </a:lnTo>
                  <a:lnTo>
                    <a:pt x="83" y="197"/>
                  </a:lnTo>
                  <a:lnTo>
                    <a:pt x="63" y="225"/>
                  </a:lnTo>
                  <a:lnTo>
                    <a:pt x="47" y="257"/>
                  </a:lnTo>
                  <a:lnTo>
                    <a:pt x="35" y="245"/>
                  </a:lnTo>
                  <a:lnTo>
                    <a:pt x="3" y="269"/>
                  </a:lnTo>
                  <a:lnTo>
                    <a:pt x="0" y="269"/>
                  </a:lnTo>
                  <a:lnTo>
                    <a:pt x="0" y="270"/>
                  </a:lnTo>
                  <a:lnTo>
                    <a:pt x="0" y="275"/>
                  </a:lnTo>
                  <a:lnTo>
                    <a:pt x="0" y="277"/>
                  </a:lnTo>
                  <a:lnTo>
                    <a:pt x="4" y="281"/>
                  </a:lnTo>
                  <a:lnTo>
                    <a:pt x="5" y="284"/>
                  </a:lnTo>
                  <a:lnTo>
                    <a:pt x="9" y="288"/>
                  </a:lnTo>
                  <a:lnTo>
                    <a:pt x="13" y="292"/>
                  </a:lnTo>
                  <a:lnTo>
                    <a:pt x="21" y="300"/>
                  </a:lnTo>
                  <a:lnTo>
                    <a:pt x="29" y="307"/>
                  </a:lnTo>
                  <a:lnTo>
                    <a:pt x="39" y="315"/>
                  </a:lnTo>
                  <a:lnTo>
                    <a:pt x="51" y="323"/>
                  </a:lnTo>
                  <a:lnTo>
                    <a:pt x="64" y="335"/>
                  </a:lnTo>
                  <a:lnTo>
                    <a:pt x="66" y="335"/>
                  </a:lnTo>
                  <a:lnTo>
                    <a:pt x="68" y="335"/>
                  </a:lnTo>
                  <a:lnTo>
                    <a:pt x="71" y="335"/>
                  </a:lnTo>
                  <a:lnTo>
                    <a:pt x="75" y="339"/>
                  </a:lnTo>
                  <a:lnTo>
                    <a:pt x="79" y="339"/>
                  </a:lnTo>
                  <a:lnTo>
                    <a:pt x="85" y="342"/>
                  </a:lnTo>
                  <a:lnTo>
                    <a:pt x="91" y="344"/>
                  </a:lnTo>
                  <a:lnTo>
                    <a:pt x="101" y="348"/>
                  </a:lnTo>
                  <a:lnTo>
                    <a:pt x="109" y="352"/>
                  </a:lnTo>
                  <a:lnTo>
                    <a:pt x="121" y="358"/>
                  </a:lnTo>
                  <a:lnTo>
                    <a:pt x="136" y="363"/>
                  </a:lnTo>
                  <a:lnTo>
                    <a:pt x="153" y="371"/>
                  </a:lnTo>
                  <a:lnTo>
                    <a:pt x="183" y="355"/>
                  </a:lnTo>
                  <a:lnTo>
                    <a:pt x="180" y="352"/>
                  </a:lnTo>
                  <a:lnTo>
                    <a:pt x="179" y="351"/>
                  </a:lnTo>
                  <a:lnTo>
                    <a:pt x="175" y="347"/>
                  </a:lnTo>
                  <a:lnTo>
                    <a:pt x="171" y="343"/>
                  </a:lnTo>
                  <a:lnTo>
                    <a:pt x="167" y="342"/>
                  </a:lnTo>
                  <a:lnTo>
                    <a:pt x="163" y="339"/>
                  </a:lnTo>
                  <a:lnTo>
                    <a:pt x="161" y="339"/>
                  </a:lnTo>
                  <a:lnTo>
                    <a:pt x="163" y="335"/>
                  </a:lnTo>
                  <a:lnTo>
                    <a:pt x="172" y="330"/>
                  </a:lnTo>
                  <a:lnTo>
                    <a:pt x="185" y="319"/>
                  </a:lnTo>
                  <a:lnTo>
                    <a:pt x="207" y="309"/>
                  </a:lnTo>
                  <a:lnTo>
                    <a:pt x="228" y="293"/>
                  </a:lnTo>
                  <a:lnTo>
                    <a:pt x="254" y="279"/>
                  </a:lnTo>
                  <a:lnTo>
                    <a:pt x="282" y="261"/>
                  </a:lnTo>
                  <a:lnTo>
                    <a:pt x="313" y="245"/>
                  </a:lnTo>
                  <a:lnTo>
                    <a:pt x="341" y="225"/>
                  </a:lnTo>
                  <a:lnTo>
                    <a:pt x="370" y="205"/>
                  </a:lnTo>
                  <a:lnTo>
                    <a:pt x="395" y="186"/>
                  </a:lnTo>
                  <a:lnTo>
                    <a:pt x="422" y="170"/>
                  </a:lnTo>
                  <a:lnTo>
                    <a:pt x="444" y="153"/>
                  </a:lnTo>
                  <a:lnTo>
                    <a:pt x="461" y="139"/>
                  </a:lnTo>
                  <a:lnTo>
                    <a:pt x="474" y="127"/>
                  </a:lnTo>
                  <a:lnTo>
                    <a:pt x="484" y="119"/>
                  </a:lnTo>
                  <a:lnTo>
                    <a:pt x="480" y="116"/>
                  </a:lnTo>
                  <a:lnTo>
                    <a:pt x="473" y="115"/>
                  </a:lnTo>
                  <a:lnTo>
                    <a:pt x="461" y="109"/>
                  </a:lnTo>
                  <a:lnTo>
                    <a:pt x="448" y="105"/>
                  </a:lnTo>
                  <a:lnTo>
                    <a:pt x="429" y="97"/>
                  </a:lnTo>
                  <a:lnTo>
                    <a:pt x="411" y="92"/>
                  </a:lnTo>
                  <a:lnTo>
                    <a:pt x="391" y="84"/>
                  </a:lnTo>
                  <a:lnTo>
                    <a:pt x="371" y="76"/>
                  </a:lnTo>
                  <a:lnTo>
                    <a:pt x="347" y="63"/>
                  </a:lnTo>
                  <a:lnTo>
                    <a:pt x="327" y="55"/>
                  </a:lnTo>
                  <a:lnTo>
                    <a:pt x="306" y="45"/>
                  </a:lnTo>
                  <a:lnTo>
                    <a:pt x="288" y="37"/>
                  </a:lnTo>
                  <a:lnTo>
                    <a:pt x="270" y="24"/>
                  </a:lnTo>
                  <a:lnTo>
                    <a:pt x="255" y="16"/>
                  </a:lnTo>
                  <a:lnTo>
                    <a:pt x="245" y="8"/>
                  </a:lnTo>
                  <a:lnTo>
                    <a:pt x="239" y="0"/>
                  </a:ln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7" name="Freeform 66"/>
            <p:cNvSpPr>
              <a:spLocks/>
            </p:cNvSpPr>
            <p:nvPr/>
          </p:nvSpPr>
          <p:spPr bwMode="auto">
            <a:xfrm>
              <a:off x="514" y="2909"/>
              <a:ext cx="258" cy="241"/>
            </a:xfrm>
            <a:custGeom>
              <a:avLst/>
              <a:gdLst>
                <a:gd name="T0" fmla="*/ 126 w 484"/>
                <a:gd name="T1" fmla="*/ 0 h 371"/>
                <a:gd name="T2" fmla="*/ 121 w 484"/>
                <a:gd name="T3" fmla="*/ 5 h 371"/>
                <a:gd name="T4" fmla="*/ 112 w 484"/>
                <a:gd name="T5" fmla="*/ 15 h 371"/>
                <a:gd name="T6" fmla="*/ 102 w 484"/>
                <a:gd name="T7" fmla="*/ 31 h 371"/>
                <a:gd name="T8" fmla="*/ 87 w 484"/>
                <a:gd name="T9" fmla="*/ 52 h 371"/>
                <a:gd name="T10" fmla="*/ 71 w 484"/>
                <a:gd name="T11" fmla="*/ 78 h 371"/>
                <a:gd name="T12" fmla="*/ 53 w 484"/>
                <a:gd name="T13" fmla="*/ 109 h 371"/>
                <a:gd name="T14" fmla="*/ 34 w 484"/>
                <a:gd name="T15" fmla="*/ 146 h 371"/>
                <a:gd name="T16" fmla="*/ 19 w 484"/>
                <a:gd name="T17" fmla="*/ 159 h 371"/>
                <a:gd name="T18" fmla="*/ 0 w 484"/>
                <a:gd name="T19" fmla="*/ 175 h 371"/>
                <a:gd name="T20" fmla="*/ 0 w 484"/>
                <a:gd name="T21" fmla="*/ 175 h 371"/>
                <a:gd name="T22" fmla="*/ 0 w 484"/>
                <a:gd name="T23" fmla="*/ 175 h 371"/>
                <a:gd name="T24" fmla="*/ 0 w 484"/>
                <a:gd name="T25" fmla="*/ 180 h 371"/>
                <a:gd name="T26" fmla="*/ 3 w 484"/>
                <a:gd name="T27" fmla="*/ 184 h 371"/>
                <a:gd name="T28" fmla="*/ 7 w 484"/>
                <a:gd name="T29" fmla="*/ 190 h 371"/>
                <a:gd name="T30" fmla="*/ 15 w 484"/>
                <a:gd name="T31" fmla="*/ 199 h 371"/>
                <a:gd name="T32" fmla="*/ 27 w 484"/>
                <a:gd name="T33" fmla="*/ 210 h 371"/>
                <a:gd name="T34" fmla="*/ 34 w 484"/>
                <a:gd name="T35" fmla="*/ 218 h 371"/>
                <a:gd name="T36" fmla="*/ 34 w 484"/>
                <a:gd name="T37" fmla="*/ 218 h 371"/>
                <a:gd name="T38" fmla="*/ 35 w 484"/>
                <a:gd name="T39" fmla="*/ 218 h 371"/>
                <a:gd name="T40" fmla="*/ 38 w 484"/>
                <a:gd name="T41" fmla="*/ 218 h 371"/>
                <a:gd name="T42" fmla="*/ 42 w 484"/>
                <a:gd name="T43" fmla="*/ 220 h 371"/>
                <a:gd name="T44" fmla="*/ 49 w 484"/>
                <a:gd name="T45" fmla="*/ 223 h 371"/>
                <a:gd name="T46" fmla="*/ 58 w 484"/>
                <a:gd name="T47" fmla="*/ 229 h 371"/>
                <a:gd name="T48" fmla="*/ 72 w 484"/>
                <a:gd name="T49" fmla="*/ 236 h 371"/>
                <a:gd name="T50" fmla="*/ 98 w 484"/>
                <a:gd name="T51" fmla="*/ 231 h 371"/>
                <a:gd name="T52" fmla="*/ 96 w 484"/>
                <a:gd name="T53" fmla="*/ 229 h 371"/>
                <a:gd name="T54" fmla="*/ 95 w 484"/>
                <a:gd name="T55" fmla="*/ 228 h 371"/>
                <a:gd name="T56" fmla="*/ 93 w 484"/>
                <a:gd name="T57" fmla="*/ 225 h 371"/>
                <a:gd name="T58" fmla="*/ 93 w 484"/>
                <a:gd name="T59" fmla="*/ 225 h 371"/>
                <a:gd name="T60" fmla="*/ 91 w 484"/>
                <a:gd name="T61" fmla="*/ 223 h 371"/>
                <a:gd name="T62" fmla="*/ 89 w 484"/>
                <a:gd name="T63" fmla="*/ 222 h 371"/>
                <a:gd name="T64" fmla="*/ 87 w 484"/>
                <a:gd name="T65" fmla="*/ 220 h 371"/>
                <a:gd name="T66" fmla="*/ 86 w 484"/>
                <a:gd name="T67" fmla="*/ 220 h 371"/>
                <a:gd name="T68" fmla="*/ 92 w 484"/>
                <a:gd name="T69" fmla="*/ 214 h 371"/>
                <a:gd name="T70" fmla="*/ 110 w 484"/>
                <a:gd name="T71" fmla="*/ 201 h 371"/>
                <a:gd name="T72" fmla="*/ 135 w 484"/>
                <a:gd name="T73" fmla="*/ 181 h 371"/>
                <a:gd name="T74" fmla="*/ 167 w 484"/>
                <a:gd name="T75" fmla="*/ 159 h 371"/>
                <a:gd name="T76" fmla="*/ 197 w 484"/>
                <a:gd name="T77" fmla="*/ 133 h 371"/>
                <a:gd name="T78" fmla="*/ 225 w 484"/>
                <a:gd name="T79" fmla="*/ 110 h 371"/>
                <a:gd name="T80" fmla="*/ 246 w 484"/>
                <a:gd name="T81" fmla="*/ 90 h 371"/>
                <a:gd name="T82" fmla="*/ 258 w 484"/>
                <a:gd name="T83" fmla="*/ 77 h 371"/>
                <a:gd name="T84" fmla="*/ 252 w 484"/>
                <a:gd name="T85" fmla="*/ 75 h 371"/>
                <a:gd name="T86" fmla="*/ 239 w 484"/>
                <a:gd name="T87" fmla="*/ 68 h 371"/>
                <a:gd name="T88" fmla="*/ 219 w 484"/>
                <a:gd name="T89" fmla="*/ 60 h 371"/>
                <a:gd name="T90" fmla="*/ 198 w 484"/>
                <a:gd name="T91" fmla="*/ 49 h 371"/>
                <a:gd name="T92" fmla="*/ 174 w 484"/>
                <a:gd name="T93" fmla="*/ 36 h 371"/>
                <a:gd name="T94" fmla="*/ 154 w 484"/>
                <a:gd name="T95" fmla="*/ 24 h 371"/>
                <a:gd name="T96" fmla="*/ 136 w 484"/>
                <a:gd name="T97" fmla="*/ 10 h 371"/>
                <a:gd name="T98" fmla="*/ 127 w 484"/>
                <a:gd name="T99" fmla="*/ 0 h 3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371"/>
                <a:gd name="T152" fmla="*/ 484 w 484"/>
                <a:gd name="T153" fmla="*/ 371 h 3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371">
                  <a:moveTo>
                    <a:pt x="239" y="0"/>
                  </a:moveTo>
                  <a:lnTo>
                    <a:pt x="237" y="0"/>
                  </a:lnTo>
                  <a:lnTo>
                    <a:pt x="234" y="3"/>
                  </a:lnTo>
                  <a:lnTo>
                    <a:pt x="227" y="7"/>
                  </a:lnTo>
                  <a:lnTo>
                    <a:pt x="222" y="15"/>
                  </a:lnTo>
                  <a:lnTo>
                    <a:pt x="211" y="23"/>
                  </a:lnTo>
                  <a:lnTo>
                    <a:pt x="203" y="35"/>
                  </a:lnTo>
                  <a:lnTo>
                    <a:pt x="191" y="47"/>
                  </a:lnTo>
                  <a:lnTo>
                    <a:pt x="180" y="63"/>
                  </a:lnTo>
                  <a:lnTo>
                    <a:pt x="164" y="80"/>
                  </a:lnTo>
                  <a:lnTo>
                    <a:pt x="150" y="100"/>
                  </a:lnTo>
                  <a:lnTo>
                    <a:pt x="134" y="120"/>
                  </a:lnTo>
                  <a:lnTo>
                    <a:pt x="118" y="144"/>
                  </a:lnTo>
                  <a:lnTo>
                    <a:pt x="99" y="168"/>
                  </a:lnTo>
                  <a:lnTo>
                    <a:pt x="83" y="197"/>
                  </a:lnTo>
                  <a:lnTo>
                    <a:pt x="63" y="225"/>
                  </a:lnTo>
                  <a:lnTo>
                    <a:pt x="47" y="257"/>
                  </a:lnTo>
                  <a:lnTo>
                    <a:pt x="35" y="245"/>
                  </a:lnTo>
                  <a:lnTo>
                    <a:pt x="3" y="269"/>
                  </a:lnTo>
                  <a:lnTo>
                    <a:pt x="0" y="269"/>
                  </a:lnTo>
                  <a:lnTo>
                    <a:pt x="0" y="270"/>
                  </a:lnTo>
                  <a:lnTo>
                    <a:pt x="0" y="275"/>
                  </a:lnTo>
                  <a:lnTo>
                    <a:pt x="0" y="277"/>
                  </a:lnTo>
                  <a:lnTo>
                    <a:pt x="4" y="281"/>
                  </a:lnTo>
                  <a:lnTo>
                    <a:pt x="5" y="284"/>
                  </a:lnTo>
                  <a:lnTo>
                    <a:pt x="9" y="288"/>
                  </a:lnTo>
                  <a:lnTo>
                    <a:pt x="13" y="292"/>
                  </a:lnTo>
                  <a:lnTo>
                    <a:pt x="21" y="300"/>
                  </a:lnTo>
                  <a:lnTo>
                    <a:pt x="29" y="307"/>
                  </a:lnTo>
                  <a:lnTo>
                    <a:pt x="39" y="315"/>
                  </a:lnTo>
                  <a:lnTo>
                    <a:pt x="51" y="323"/>
                  </a:lnTo>
                  <a:lnTo>
                    <a:pt x="64" y="335"/>
                  </a:lnTo>
                  <a:lnTo>
                    <a:pt x="66" y="335"/>
                  </a:lnTo>
                  <a:lnTo>
                    <a:pt x="68" y="335"/>
                  </a:lnTo>
                  <a:lnTo>
                    <a:pt x="71" y="335"/>
                  </a:lnTo>
                  <a:lnTo>
                    <a:pt x="75" y="339"/>
                  </a:lnTo>
                  <a:lnTo>
                    <a:pt x="79" y="339"/>
                  </a:lnTo>
                  <a:lnTo>
                    <a:pt x="85" y="342"/>
                  </a:lnTo>
                  <a:lnTo>
                    <a:pt x="91" y="344"/>
                  </a:lnTo>
                  <a:lnTo>
                    <a:pt x="101" y="348"/>
                  </a:lnTo>
                  <a:lnTo>
                    <a:pt x="109" y="352"/>
                  </a:lnTo>
                  <a:lnTo>
                    <a:pt x="121" y="358"/>
                  </a:lnTo>
                  <a:lnTo>
                    <a:pt x="136" y="363"/>
                  </a:lnTo>
                  <a:lnTo>
                    <a:pt x="153" y="371"/>
                  </a:lnTo>
                  <a:lnTo>
                    <a:pt x="183" y="355"/>
                  </a:lnTo>
                  <a:lnTo>
                    <a:pt x="180" y="352"/>
                  </a:lnTo>
                  <a:lnTo>
                    <a:pt x="179" y="351"/>
                  </a:lnTo>
                  <a:lnTo>
                    <a:pt x="175" y="347"/>
                  </a:lnTo>
                  <a:lnTo>
                    <a:pt x="171" y="343"/>
                  </a:lnTo>
                  <a:lnTo>
                    <a:pt x="167" y="342"/>
                  </a:lnTo>
                  <a:lnTo>
                    <a:pt x="163" y="339"/>
                  </a:lnTo>
                  <a:lnTo>
                    <a:pt x="161" y="339"/>
                  </a:lnTo>
                  <a:lnTo>
                    <a:pt x="163" y="335"/>
                  </a:lnTo>
                  <a:lnTo>
                    <a:pt x="172" y="330"/>
                  </a:lnTo>
                  <a:lnTo>
                    <a:pt x="185" y="319"/>
                  </a:lnTo>
                  <a:lnTo>
                    <a:pt x="207" y="309"/>
                  </a:lnTo>
                  <a:lnTo>
                    <a:pt x="228" y="293"/>
                  </a:lnTo>
                  <a:lnTo>
                    <a:pt x="254" y="279"/>
                  </a:lnTo>
                  <a:lnTo>
                    <a:pt x="282" y="261"/>
                  </a:lnTo>
                  <a:lnTo>
                    <a:pt x="313" y="245"/>
                  </a:lnTo>
                  <a:lnTo>
                    <a:pt x="341" y="225"/>
                  </a:lnTo>
                  <a:lnTo>
                    <a:pt x="370" y="205"/>
                  </a:lnTo>
                  <a:lnTo>
                    <a:pt x="395" y="186"/>
                  </a:lnTo>
                  <a:lnTo>
                    <a:pt x="422" y="170"/>
                  </a:lnTo>
                  <a:lnTo>
                    <a:pt x="444" y="153"/>
                  </a:lnTo>
                  <a:lnTo>
                    <a:pt x="461" y="139"/>
                  </a:lnTo>
                  <a:lnTo>
                    <a:pt x="474" y="127"/>
                  </a:lnTo>
                  <a:lnTo>
                    <a:pt x="484" y="119"/>
                  </a:lnTo>
                  <a:lnTo>
                    <a:pt x="480" y="116"/>
                  </a:lnTo>
                  <a:lnTo>
                    <a:pt x="473" y="115"/>
                  </a:lnTo>
                  <a:lnTo>
                    <a:pt x="461" y="109"/>
                  </a:lnTo>
                  <a:lnTo>
                    <a:pt x="448" y="105"/>
                  </a:lnTo>
                  <a:lnTo>
                    <a:pt x="429" y="97"/>
                  </a:lnTo>
                  <a:lnTo>
                    <a:pt x="411" y="92"/>
                  </a:lnTo>
                  <a:lnTo>
                    <a:pt x="391" y="84"/>
                  </a:lnTo>
                  <a:lnTo>
                    <a:pt x="371" y="76"/>
                  </a:lnTo>
                  <a:lnTo>
                    <a:pt x="347" y="63"/>
                  </a:lnTo>
                  <a:lnTo>
                    <a:pt x="327" y="55"/>
                  </a:lnTo>
                  <a:lnTo>
                    <a:pt x="306" y="45"/>
                  </a:lnTo>
                  <a:lnTo>
                    <a:pt x="288" y="37"/>
                  </a:lnTo>
                  <a:lnTo>
                    <a:pt x="270" y="24"/>
                  </a:lnTo>
                  <a:lnTo>
                    <a:pt x="255" y="16"/>
                  </a:lnTo>
                  <a:lnTo>
                    <a:pt x="245" y="8"/>
                  </a:lnTo>
                  <a:lnTo>
                    <a:pt x="239"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18" name="Freeform 67"/>
            <p:cNvSpPr>
              <a:spLocks/>
            </p:cNvSpPr>
            <p:nvPr/>
          </p:nvSpPr>
          <p:spPr bwMode="auto">
            <a:xfrm>
              <a:off x="502" y="2558"/>
              <a:ext cx="596" cy="645"/>
            </a:xfrm>
            <a:custGeom>
              <a:avLst/>
              <a:gdLst>
                <a:gd name="T0" fmla="*/ 0 w 1120"/>
                <a:gd name="T1" fmla="*/ 119 h 992"/>
                <a:gd name="T2" fmla="*/ 5 w 1120"/>
                <a:gd name="T3" fmla="*/ 159 h 992"/>
                <a:gd name="T4" fmla="*/ 28 w 1120"/>
                <a:gd name="T5" fmla="*/ 224 h 992"/>
                <a:gd name="T6" fmla="*/ 75 w 1120"/>
                <a:gd name="T7" fmla="*/ 299 h 992"/>
                <a:gd name="T8" fmla="*/ 160 w 1120"/>
                <a:gd name="T9" fmla="*/ 377 h 992"/>
                <a:gd name="T10" fmla="*/ 243 w 1120"/>
                <a:gd name="T11" fmla="*/ 425 h 992"/>
                <a:gd name="T12" fmla="*/ 270 w 1120"/>
                <a:gd name="T13" fmla="*/ 439 h 992"/>
                <a:gd name="T14" fmla="*/ 321 w 1120"/>
                <a:gd name="T15" fmla="*/ 467 h 992"/>
                <a:gd name="T16" fmla="*/ 389 w 1120"/>
                <a:gd name="T17" fmla="*/ 508 h 992"/>
                <a:gd name="T18" fmla="*/ 463 w 1120"/>
                <a:gd name="T19" fmla="*/ 559 h 992"/>
                <a:gd name="T20" fmla="*/ 537 w 1120"/>
                <a:gd name="T21" fmla="*/ 619 h 992"/>
                <a:gd name="T22" fmla="*/ 548 w 1120"/>
                <a:gd name="T23" fmla="*/ 644 h 992"/>
                <a:gd name="T24" fmla="*/ 550 w 1120"/>
                <a:gd name="T25" fmla="*/ 642 h 992"/>
                <a:gd name="T26" fmla="*/ 556 w 1120"/>
                <a:gd name="T27" fmla="*/ 637 h 992"/>
                <a:gd name="T28" fmla="*/ 562 w 1120"/>
                <a:gd name="T29" fmla="*/ 632 h 992"/>
                <a:gd name="T30" fmla="*/ 569 w 1120"/>
                <a:gd name="T31" fmla="*/ 622 h 992"/>
                <a:gd name="T32" fmla="*/ 577 w 1120"/>
                <a:gd name="T33" fmla="*/ 613 h 992"/>
                <a:gd name="T34" fmla="*/ 577 w 1120"/>
                <a:gd name="T35" fmla="*/ 608 h 992"/>
                <a:gd name="T36" fmla="*/ 581 w 1120"/>
                <a:gd name="T37" fmla="*/ 599 h 992"/>
                <a:gd name="T38" fmla="*/ 585 w 1120"/>
                <a:gd name="T39" fmla="*/ 588 h 992"/>
                <a:gd name="T40" fmla="*/ 591 w 1120"/>
                <a:gd name="T41" fmla="*/ 574 h 992"/>
                <a:gd name="T42" fmla="*/ 594 w 1120"/>
                <a:gd name="T43" fmla="*/ 559 h 992"/>
                <a:gd name="T44" fmla="*/ 584 w 1120"/>
                <a:gd name="T45" fmla="*/ 531 h 992"/>
                <a:gd name="T46" fmla="*/ 584 w 1120"/>
                <a:gd name="T47" fmla="*/ 532 h 992"/>
                <a:gd name="T48" fmla="*/ 582 w 1120"/>
                <a:gd name="T49" fmla="*/ 533 h 992"/>
                <a:gd name="T50" fmla="*/ 580 w 1120"/>
                <a:gd name="T51" fmla="*/ 537 h 992"/>
                <a:gd name="T52" fmla="*/ 579 w 1120"/>
                <a:gd name="T53" fmla="*/ 540 h 992"/>
                <a:gd name="T54" fmla="*/ 579 w 1120"/>
                <a:gd name="T55" fmla="*/ 546 h 992"/>
                <a:gd name="T56" fmla="*/ 573 w 1120"/>
                <a:gd name="T57" fmla="*/ 534 h 992"/>
                <a:gd name="T58" fmla="*/ 562 w 1120"/>
                <a:gd name="T59" fmla="*/ 507 h 992"/>
                <a:gd name="T60" fmla="*/ 544 w 1120"/>
                <a:gd name="T61" fmla="*/ 465 h 992"/>
                <a:gd name="T62" fmla="*/ 521 w 1120"/>
                <a:gd name="T63" fmla="*/ 415 h 992"/>
                <a:gd name="T64" fmla="*/ 492 w 1120"/>
                <a:gd name="T65" fmla="*/ 361 h 992"/>
                <a:gd name="T66" fmla="*/ 479 w 1120"/>
                <a:gd name="T67" fmla="*/ 338 h 992"/>
                <a:gd name="T68" fmla="*/ 467 w 1120"/>
                <a:gd name="T69" fmla="*/ 309 h 992"/>
                <a:gd name="T70" fmla="*/ 451 w 1120"/>
                <a:gd name="T71" fmla="*/ 270 h 992"/>
                <a:gd name="T72" fmla="*/ 434 w 1120"/>
                <a:gd name="T73" fmla="*/ 226 h 992"/>
                <a:gd name="T74" fmla="*/ 422 w 1120"/>
                <a:gd name="T75" fmla="*/ 190 h 992"/>
                <a:gd name="T76" fmla="*/ 420 w 1120"/>
                <a:gd name="T77" fmla="*/ 173 h 992"/>
                <a:gd name="T78" fmla="*/ 425 w 1120"/>
                <a:gd name="T79" fmla="*/ 163 h 992"/>
                <a:gd name="T80" fmla="*/ 432 w 1120"/>
                <a:gd name="T81" fmla="*/ 139 h 992"/>
                <a:gd name="T82" fmla="*/ 441 w 1120"/>
                <a:gd name="T83" fmla="*/ 104 h 992"/>
                <a:gd name="T84" fmla="*/ 442 w 1120"/>
                <a:gd name="T85" fmla="*/ 58 h 992"/>
                <a:gd name="T86" fmla="*/ 437 w 1120"/>
                <a:gd name="T87" fmla="*/ 0 h 992"/>
                <a:gd name="T88" fmla="*/ 423 w 1120"/>
                <a:gd name="T89" fmla="*/ 20 h 992"/>
                <a:gd name="T90" fmla="*/ 380 w 1120"/>
                <a:gd name="T91" fmla="*/ 70 h 992"/>
                <a:gd name="T92" fmla="*/ 306 w 1120"/>
                <a:gd name="T93" fmla="*/ 122 h 992"/>
                <a:gd name="T94" fmla="*/ 199 w 1120"/>
                <a:gd name="T95" fmla="*/ 151 h 992"/>
                <a:gd name="T96" fmla="*/ 56 w 1120"/>
                <a:gd name="T97" fmla="*/ 131 h 9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20"/>
                <a:gd name="T148" fmla="*/ 0 h 992"/>
                <a:gd name="T149" fmla="*/ 1120 w 1120"/>
                <a:gd name="T150" fmla="*/ 992 h 9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20" h="992">
                  <a:moveTo>
                    <a:pt x="1" y="171"/>
                  </a:moveTo>
                  <a:lnTo>
                    <a:pt x="0" y="172"/>
                  </a:lnTo>
                  <a:lnTo>
                    <a:pt x="0" y="183"/>
                  </a:lnTo>
                  <a:lnTo>
                    <a:pt x="1" y="198"/>
                  </a:lnTo>
                  <a:lnTo>
                    <a:pt x="5" y="221"/>
                  </a:lnTo>
                  <a:lnTo>
                    <a:pt x="9" y="245"/>
                  </a:lnTo>
                  <a:lnTo>
                    <a:pt x="19" y="274"/>
                  </a:lnTo>
                  <a:lnTo>
                    <a:pt x="32" y="307"/>
                  </a:lnTo>
                  <a:lnTo>
                    <a:pt x="52" y="344"/>
                  </a:lnTo>
                  <a:lnTo>
                    <a:pt x="74" y="381"/>
                  </a:lnTo>
                  <a:lnTo>
                    <a:pt x="104" y="420"/>
                  </a:lnTo>
                  <a:lnTo>
                    <a:pt x="140" y="460"/>
                  </a:lnTo>
                  <a:lnTo>
                    <a:pt x="186" y="502"/>
                  </a:lnTo>
                  <a:lnTo>
                    <a:pt x="238" y="539"/>
                  </a:lnTo>
                  <a:lnTo>
                    <a:pt x="300" y="580"/>
                  </a:lnTo>
                  <a:lnTo>
                    <a:pt x="371" y="616"/>
                  </a:lnTo>
                  <a:lnTo>
                    <a:pt x="454" y="654"/>
                  </a:lnTo>
                  <a:lnTo>
                    <a:pt x="456" y="654"/>
                  </a:lnTo>
                  <a:lnTo>
                    <a:pt x="468" y="659"/>
                  </a:lnTo>
                  <a:lnTo>
                    <a:pt x="484" y="666"/>
                  </a:lnTo>
                  <a:lnTo>
                    <a:pt x="508" y="675"/>
                  </a:lnTo>
                  <a:lnTo>
                    <a:pt x="534" y="686"/>
                  </a:lnTo>
                  <a:lnTo>
                    <a:pt x="567" y="702"/>
                  </a:lnTo>
                  <a:lnTo>
                    <a:pt x="604" y="718"/>
                  </a:lnTo>
                  <a:lnTo>
                    <a:pt x="645" y="738"/>
                  </a:lnTo>
                  <a:lnTo>
                    <a:pt x="687" y="758"/>
                  </a:lnTo>
                  <a:lnTo>
                    <a:pt x="731" y="781"/>
                  </a:lnTo>
                  <a:lnTo>
                    <a:pt x="777" y="805"/>
                  </a:lnTo>
                  <a:lnTo>
                    <a:pt x="826" y="832"/>
                  </a:lnTo>
                  <a:lnTo>
                    <a:pt x="870" y="859"/>
                  </a:lnTo>
                  <a:lnTo>
                    <a:pt x="918" y="889"/>
                  </a:lnTo>
                  <a:lnTo>
                    <a:pt x="963" y="920"/>
                  </a:lnTo>
                  <a:lnTo>
                    <a:pt x="1010" y="952"/>
                  </a:lnTo>
                  <a:lnTo>
                    <a:pt x="990" y="964"/>
                  </a:lnTo>
                  <a:lnTo>
                    <a:pt x="1030" y="992"/>
                  </a:lnTo>
                  <a:lnTo>
                    <a:pt x="1030" y="990"/>
                  </a:lnTo>
                  <a:lnTo>
                    <a:pt x="1030" y="988"/>
                  </a:lnTo>
                  <a:lnTo>
                    <a:pt x="1034" y="988"/>
                  </a:lnTo>
                  <a:lnTo>
                    <a:pt x="1037" y="984"/>
                  </a:lnTo>
                  <a:lnTo>
                    <a:pt x="1041" y="984"/>
                  </a:lnTo>
                  <a:lnTo>
                    <a:pt x="1045" y="980"/>
                  </a:lnTo>
                  <a:lnTo>
                    <a:pt x="1049" y="980"/>
                  </a:lnTo>
                  <a:lnTo>
                    <a:pt x="1053" y="976"/>
                  </a:lnTo>
                  <a:lnTo>
                    <a:pt x="1057" y="972"/>
                  </a:lnTo>
                  <a:lnTo>
                    <a:pt x="1061" y="968"/>
                  </a:lnTo>
                  <a:lnTo>
                    <a:pt x="1065" y="964"/>
                  </a:lnTo>
                  <a:lnTo>
                    <a:pt x="1069" y="957"/>
                  </a:lnTo>
                  <a:lnTo>
                    <a:pt x="1073" y="953"/>
                  </a:lnTo>
                  <a:lnTo>
                    <a:pt x="1077" y="947"/>
                  </a:lnTo>
                  <a:lnTo>
                    <a:pt x="1084" y="943"/>
                  </a:lnTo>
                  <a:lnTo>
                    <a:pt x="1084" y="940"/>
                  </a:lnTo>
                  <a:lnTo>
                    <a:pt x="1084" y="939"/>
                  </a:lnTo>
                  <a:lnTo>
                    <a:pt x="1084" y="935"/>
                  </a:lnTo>
                  <a:lnTo>
                    <a:pt x="1088" y="933"/>
                  </a:lnTo>
                  <a:lnTo>
                    <a:pt x="1088" y="926"/>
                  </a:lnTo>
                  <a:lnTo>
                    <a:pt x="1092" y="922"/>
                  </a:lnTo>
                  <a:lnTo>
                    <a:pt x="1096" y="917"/>
                  </a:lnTo>
                  <a:lnTo>
                    <a:pt x="1100" y="913"/>
                  </a:lnTo>
                  <a:lnTo>
                    <a:pt x="1100" y="905"/>
                  </a:lnTo>
                  <a:lnTo>
                    <a:pt x="1104" y="897"/>
                  </a:lnTo>
                  <a:lnTo>
                    <a:pt x="1107" y="889"/>
                  </a:lnTo>
                  <a:lnTo>
                    <a:pt x="1111" y="883"/>
                  </a:lnTo>
                  <a:lnTo>
                    <a:pt x="1111" y="875"/>
                  </a:lnTo>
                  <a:lnTo>
                    <a:pt x="1115" y="867"/>
                  </a:lnTo>
                  <a:lnTo>
                    <a:pt x="1116" y="859"/>
                  </a:lnTo>
                  <a:lnTo>
                    <a:pt x="1120" y="854"/>
                  </a:lnTo>
                  <a:lnTo>
                    <a:pt x="1100" y="816"/>
                  </a:lnTo>
                  <a:lnTo>
                    <a:pt x="1097" y="816"/>
                  </a:lnTo>
                  <a:lnTo>
                    <a:pt x="1097" y="818"/>
                  </a:lnTo>
                  <a:lnTo>
                    <a:pt x="1094" y="818"/>
                  </a:lnTo>
                  <a:lnTo>
                    <a:pt x="1094" y="819"/>
                  </a:lnTo>
                  <a:lnTo>
                    <a:pt x="1094" y="823"/>
                  </a:lnTo>
                  <a:lnTo>
                    <a:pt x="1090" y="823"/>
                  </a:lnTo>
                  <a:lnTo>
                    <a:pt x="1090" y="826"/>
                  </a:lnTo>
                  <a:lnTo>
                    <a:pt x="1090" y="830"/>
                  </a:lnTo>
                  <a:lnTo>
                    <a:pt x="1088" y="830"/>
                  </a:lnTo>
                  <a:lnTo>
                    <a:pt x="1088" y="834"/>
                  </a:lnTo>
                  <a:lnTo>
                    <a:pt x="1088" y="836"/>
                  </a:lnTo>
                  <a:lnTo>
                    <a:pt x="1088" y="840"/>
                  </a:lnTo>
                  <a:lnTo>
                    <a:pt x="1085" y="838"/>
                  </a:lnTo>
                  <a:lnTo>
                    <a:pt x="1084" y="832"/>
                  </a:lnTo>
                  <a:lnTo>
                    <a:pt x="1077" y="822"/>
                  </a:lnTo>
                  <a:lnTo>
                    <a:pt x="1073" y="811"/>
                  </a:lnTo>
                  <a:lnTo>
                    <a:pt x="1065" y="795"/>
                  </a:lnTo>
                  <a:lnTo>
                    <a:pt x="1057" y="779"/>
                  </a:lnTo>
                  <a:lnTo>
                    <a:pt x="1046" y="760"/>
                  </a:lnTo>
                  <a:lnTo>
                    <a:pt x="1037" y="740"/>
                  </a:lnTo>
                  <a:lnTo>
                    <a:pt x="1022" y="715"/>
                  </a:lnTo>
                  <a:lnTo>
                    <a:pt x="1008" y="691"/>
                  </a:lnTo>
                  <a:lnTo>
                    <a:pt x="992" y="663"/>
                  </a:lnTo>
                  <a:lnTo>
                    <a:pt x="979" y="639"/>
                  </a:lnTo>
                  <a:lnTo>
                    <a:pt x="960" y="610"/>
                  </a:lnTo>
                  <a:lnTo>
                    <a:pt x="944" y="584"/>
                  </a:lnTo>
                  <a:lnTo>
                    <a:pt x="924" y="555"/>
                  </a:lnTo>
                  <a:lnTo>
                    <a:pt x="908" y="531"/>
                  </a:lnTo>
                  <a:lnTo>
                    <a:pt x="905" y="527"/>
                  </a:lnTo>
                  <a:lnTo>
                    <a:pt x="901" y="520"/>
                  </a:lnTo>
                  <a:lnTo>
                    <a:pt x="894" y="508"/>
                  </a:lnTo>
                  <a:lnTo>
                    <a:pt x="889" y="495"/>
                  </a:lnTo>
                  <a:lnTo>
                    <a:pt x="878" y="476"/>
                  </a:lnTo>
                  <a:lnTo>
                    <a:pt x="869" y="457"/>
                  </a:lnTo>
                  <a:lnTo>
                    <a:pt x="856" y="436"/>
                  </a:lnTo>
                  <a:lnTo>
                    <a:pt x="848" y="416"/>
                  </a:lnTo>
                  <a:lnTo>
                    <a:pt x="836" y="391"/>
                  </a:lnTo>
                  <a:lnTo>
                    <a:pt x="826" y="370"/>
                  </a:lnTo>
                  <a:lnTo>
                    <a:pt x="815" y="348"/>
                  </a:lnTo>
                  <a:lnTo>
                    <a:pt x="807" y="328"/>
                  </a:lnTo>
                  <a:lnTo>
                    <a:pt x="799" y="308"/>
                  </a:lnTo>
                  <a:lnTo>
                    <a:pt x="793" y="292"/>
                  </a:lnTo>
                  <a:lnTo>
                    <a:pt x="789" y="278"/>
                  </a:lnTo>
                  <a:lnTo>
                    <a:pt x="789" y="269"/>
                  </a:lnTo>
                  <a:lnTo>
                    <a:pt x="789" y="266"/>
                  </a:lnTo>
                  <a:lnTo>
                    <a:pt x="791" y="262"/>
                  </a:lnTo>
                  <a:lnTo>
                    <a:pt x="795" y="256"/>
                  </a:lnTo>
                  <a:lnTo>
                    <a:pt x="799" y="250"/>
                  </a:lnTo>
                  <a:lnTo>
                    <a:pt x="803" y="239"/>
                  </a:lnTo>
                  <a:lnTo>
                    <a:pt x="808" y="229"/>
                  </a:lnTo>
                  <a:lnTo>
                    <a:pt x="812" y="214"/>
                  </a:lnTo>
                  <a:lnTo>
                    <a:pt x="820" y="200"/>
                  </a:lnTo>
                  <a:lnTo>
                    <a:pt x="824" y="180"/>
                  </a:lnTo>
                  <a:lnTo>
                    <a:pt x="828" y="160"/>
                  </a:lnTo>
                  <a:lnTo>
                    <a:pt x="830" y="137"/>
                  </a:lnTo>
                  <a:lnTo>
                    <a:pt x="832" y="116"/>
                  </a:lnTo>
                  <a:lnTo>
                    <a:pt x="831" y="89"/>
                  </a:lnTo>
                  <a:lnTo>
                    <a:pt x="830" y="61"/>
                  </a:lnTo>
                  <a:lnTo>
                    <a:pt x="826" y="30"/>
                  </a:lnTo>
                  <a:lnTo>
                    <a:pt x="822" y="0"/>
                  </a:lnTo>
                  <a:lnTo>
                    <a:pt x="818" y="3"/>
                  </a:lnTo>
                  <a:lnTo>
                    <a:pt x="809" y="15"/>
                  </a:lnTo>
                  <a:lnTo>
                    <a:pt x="795" y="31"/>
                  </a:lnTo>
                  <a:lnTo>
                    <a:pt x="774" y="55"/>
                  </a:lnTo>
                  <a:lnTo>
                    <a:pt x="746" y="79"/>
                  </a:lnTo>
                  <a:lnTo>
                    <a:pt x="714" y="108"/>
                  </a:lnTo>
                  <a:lnTo>
                    <a:pt x="674" y="136"/>
                  </a:lnTo>
                  <a:lnTo>
                    <a:pt x="629" y="164"/>
                  </a:lnTo>
                  <a:lnTo>
                    <a:pt x="575" y="187"/>
                  </a:lnTo>
                  <a:lnTo>
                    <a:pt x="515" y="208"/>
                  </a:lnTo>
                  <a:lnTo>
                    <a:pt x="446" y="223"/>
                  </a:lnTo>
                  <a:lnTo>
                    <a:pt x="374" y="233"/>
                  </a:lnTo>
                  <a:lnTo>
                    <a:pt x="292" y="231"/>
                  </a:lnTo>
                  <a:lnTo>
                    <a:pt x="203" y="223"/>
                  </a:lnTo>
                  <a:lnTo>
                    <a:pt x="106" y="202"/>
                  </a:lnTo>
                  <a:lnTo>
                    <a:pt x="1" y="171"/>
                  </a:ln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19" name="Freeform 68"/>
            <p:cNvSpPr>
              <a:spLocks/>
            </p:cNvSpPr>
            <p:nvPr/>
          </p:nvSpPr>
          <p:spPr bwMode="auto">
            <a:xfrm>
              <a:off x="502" y="2558"/>
              <a:ext cx="596" cy="645"/>
            </a:xfrm>
            <a:custGeom>
              <a:avLst/>
              <a:gdLst>
                <a:gd name="T0" fmla="*/ 0 w 1120"/>
                <a:gd name="T1" fmla="*/ 119 h 992"/>
                <a:gd name="T2" fmla="*/ 5 w 1120"/>
                <a:gd name="T3" fmla="*/ 159 h 992"/>
                <a:gd name="T4" fmla="*/ 28 w 1120"/>
                <a:gd name="T5" fmla="*/ 224 h 992"/>
                <a:gd name="T6" fmla="*/ 75 w 1120"/>
                <a:gd name="T7" fmla="*/ 299 h 992"/>
                <a:gd name="T8" fmla="*/ 160 w 1120"/>
                <a:gd name="T9" fmla="*/ 377 h 992"/>
                <a:gd name="T10" fmla="*/ 243 w 1120"/>
                <a:gd name="T11" fmla="*/ 425 h 992"/>
                <a:gd name="T12" fmla="*/ 270 w 1120"/>
                <a:gd name="T13" fmla="*/ 439 h 992"/>
                <a:gd name="T14" fmla="*/ 321 w 1120"/>
                <a:gd name="T15" fmla="*/ 467 h 992"/>
                <a:gd name="T16" fmla="*/ 389 w 1120"/>
                <a:gd name="T17" fmla="*/ 508 h 992"/>
                <a:gd name="T18" fmla="*/ 463 w 1120"/>
                <a:gd name="T19" fmla="*/ 559 h 992"/>
                <a:gd name="T20" fmla="*/ 537 w 1120"/>
                <a:gd name="T21" fmla="*/ 619 h 992"/>
                <a:gd name="T22" fmla="*/ 548 w 1120"/>
                <a:gd name="T23" fmla="*/ 644 h 992"/>
                <a:gd name="T24" fmla="*/ 550 w 1120"/>
                <a:gd name="T25" fmla="*/ 642 h 992"/>
                <a:gd name="T26" fmla="*/ 556 w 1120"/>
                <a:gd name="T27" fmla="*/ 637 h 992"/>
                <a:gd name="T28" fmla="*/ 562 w 1120"/>
                <a:gd name="T29" fmla="*/ 632 h 992"/>
                <a:gd name="T30" fmla="*/ 569 w 1120"/>
                <a:gd name="T31" fmla="*/ 622 h 992"/>
                <a:gd name="T32" fmla="*/ 577 w 1120"/>
                <a:gd name="T33" fmla="*/ 613 h 992"/>
                <a:gd name="T34" fmla="*/ 577 w 1120"/>
                <a:gd name="T35" fmla="*/ 608 h 992"/>
                <a:gd name="T36" fmla="*/ 581 w 1120"/>
                <a:gd name="T37" fmla="*/ 599 h 992"/>
                <a:gd name="T38" fmla="*/ 585 w 1120"/>
                <a:gd name="T39" fmla="*/ 588 h 992"/>
                <a:gd name="T40" fmla="*/ 591 w 1120"/>
                <a:gd name="T41" fmla="*/ 574 h 992"/>
                <a:gd name="T42" fmla="*/ 594 w 1120"/>
                <a:gd name="T43" fmla="*/ 559 h 992"/>
                <a:gd name="T44" fmla="*/ 584 w 1120"/>
                <a:gd name="T45" fmla="*/ 531 h 992"/>
                <a:gd name="T46" fmla="*/ 584 w 1120"/>
                <a:gd name="T47" fmla="*/ 532 h 992"/>
                <a:gd name="T48" fmla="*/ 582 w 1120"/>
                <a:gd name="T49" fmla="*/ 533 h 992"/>
                <a:gd name="T50" fmla="*/ 580 w 1120"/>
                <a:gd name="T51" fmla="*/ 537 h 992"/>
                <a:gd name="T52" fmla="*/ 579 w 1120"/>
                <a:gd name="T53" fmla="*/ 540 h 992"/>
                <a:gd name="T54" fmla="*/ 579 w 1120"/>
                <a:gd name="T55" fmla="*/ 546 h 992"/>
                <a:gd name="T56" fmla="*/ 573 w 1120"/>
                <a:gd name="T57" fmla="*/ 534 h 992"/>
                <a:gd name="T58" fmla="*/ 562 w 1120"/>
                <a:gd name="T59" fmla="*/ 507 h 992"/>
                <a:gd name="T60" fmla="*/ 544 w 1120"/>
                <a:gd name="T61" fmla="*/ 465 h 992"/>
                <a:gd name="T62" fmla="*/ 521 w 1120"/>
                <a:gd name="T63" fmla="*/ 415 h 992"/>
                <a:gd name="T64" fmla="*/ 492 w 1120"/>
                <a:gd name="T65" fmla="*/ 361 h 992"/>
                <a:gd name="T66" fmla="*/ 479 w 1120"/>
                <a:gd name="T67" fmla="*/ 338 h 992"/>
                <a:gd name="T68" fmla="*/ 467 w 1120"/>
                <a:gd name="T69" fmla="*/ 309 h 992"/>
                <a:gd name="T70" fmla="*/ 451 w 1120"/>
                <a:gd name="T71" fmla="*/ 270 h 992"/>
                <a:gd name="T72" fmla="*/ 434 w 1120"/>
                <a:gd name="T73" fmla="*/ 226 h 992"/>
                <a:gd name="T74" fmla="*/ 422 w 1120"/>
                <a:gd name="T75" fmla="*/ 190 h 992"/>
                <a:gd name="T76" fmla="*/ 420 w 1120"/>
                <a:gd name="T77" fmla="*/ 173 h 992"/>
                <a:gd name="T78" fmla="*/ 425 w 1120"/>
                <a:gd name="T79" fmla="*/ 163 h 992"/>
                <a:gd name="T80" fmla="*/ 432 w 1120"/>
                <a:gd name="T81" fmla="*/ 139 h 992"/>
                <a:gd name="T82" fmla="*/ 441 w 1120"/>
                <a:gd name="T83" fmla="*/ 104 h 992"/>
                <a:gd name="T84" fmla="*/ 442 w 1120"/>
                <a:gd name="T85" fmla="*/ 58 h 992"/>
                <a:gd name="T86" fmla="*/ 437 w 1120"/>
                <a:gd name="T87" fmla="*/ 0 h 992"/>
                <a:gd name="T88" fmla="*/ 423 w 1120"/>
                <a:gd name="T89" fmla="*/ 20 h 992"/>
                <a:gd name="T90" fmla="*/ 380 w 1120"/>
                <a:gd name="T91" fmla="*/ 70 h 992"/>
                <a:gd name="T92" fmla="*/ 306 w 1120"/>
                <a:gd name="T93" fmla="*/ 122 h 992"/>
                <a:gd name="T94" fmla="*/ 199 w 1120"/>
                <a:gd name="T95" fmla="*/ 151 h 992"/>
                <a:gd name="T96" fmla="*/ 56 w 1120"/>
                <a:gd name="T97" fmla="*/ 131 h 9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20"/>
                <a:gd name="T148" fmla="*/ 0 h 992"/>
                <a:gd name="T149" fmla="*/ 1120 w 1120"/>
                <a:gd name="T150" fmla="*/ 992 h 9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20" h="992">
                  <a:moveTo>
                    <a:pt x="1" y="171"/>
                  </a:moveTo>
                  <a:lnTo>
                    <a:pt x="0" y="172"/>
                  </a:lnTo>
                  <a:lnTo>
                    <a:pt x="0" y="183"/>
                  </a:lnTo>
                  <a:lnTo>
                    <a:pt x="1" y="198"/>
                  </a:lnTo>
                  <a:lnTo>
                    <a:pt x="5" y="221"/>
                  </a:lnTo>
                  <a:lnTo>
                    <a:pt x="9" y="245"/>
                  </a:lnTo>
                  <a:lnTo>
                    <a:pt x="19" y="274"/>
                  </a:lnTo>
                  <a:lnTo>
                    <a:pt x="32" y="307"/>
                  </a:lnTo>
                  <a:lnTo>
                    <a:pt x="52" y="344"/>
                  </a:lnTo>
                  <a:lnTo>
                    <a:pt x="74" y="381"/>
                  </a:lnTo>
                  <a:lnTo>
                    <a:pt x="104" y="420"/>
                  </a:lnTo>
                  <a:lnTo>
                    <a:pt x="140" y="460"/>
                  </a:lnTo>
                  <a:lnTo>
                    <a:pt x="186" y="502"/>
                  </a:lnTo>
                  <a:lnTo>
                    <a:pt x="238" y="539"/>
                  </a:lnTo>
                  <a:lnTo>
                    <a:pt x="300" y="580"/>
                  </a:lnTo>
                  <a:lnTo>
                    <a:pt x="371" y="616"/>
                  </a:lnTo>
                  <a:lnTo>
                    <a:pt x="454" y="654"/>
                  </a:lnTo>
                  <a:lnTo>
                    <a:pt x="456" y="654"/>
                  </a:lnTo>
                  <a:lnTo>
                    <a:pt x="468" y="659"/>
                  </a:lnTo>
                  <a:lnTo>
                    <a:pt x="484" y="666"/>
                  </a:lnTo>
                  <a:lnTo>
                    <a:pt x="508" y="675"/>
                  </a:lnTo>
                  <a:lnTo>
                    <a:pt x="534" y="686"/>
                  </a:lnTo>
                  <a:lnTo>
                    <a:pt x="567" y="702"/>
                  </a:lnTo>
                  <a:lnTo>
                    <a:pt x="604" y="718"/>
                  </a:lnTo>
                  <a:lnTo>
                    <a:pt x="645" y="738"/>
                  </a:lnTo>
                  <a:lnTo>
                    <a:pt x="687" y="758"/>
                  </a:lnTo>
                  <a:lnTo>
                    <a:pt x="731" y="781"/>
                  </a:lnTo>
                  <a:lnTo>
                    <a:pt x="777" y="805"/>
                  </a:lnTo>
                  <a:lnTo>
                    <a:pt x="826" y="832"/>
                  </a:lnTo>
                  <a:lnTo>
                    <a:pt x="870" y="859"/>
                  </a:lnTo>
                  <a:lnTo>
                    <a:pt x="918" y="889"/>
                  </a:lnTo>
                  <a:lnTo>
                    <a:pt x="963" y="920"/>
                  </a:lnTo>
                  <a:lnTo>
                    <a:pt x="1010" y="952"/>
                  </a:lnTo>
                  <a:lnTo>
                    <a:pt x="990" y="964"/>
                  </a:lnTo>
                  <a:lnTo>
                    <a:pt x="1030" y="992"/>
                  </a:lnTo>
                  <a:lnTo>
                    <a:pt x="1030" y="990"/>
                  </a:lnTo>
                  <a:lnTo>
                    <a:pt x="1030" y="988"/>
                  </a:lnTo>
                  <a:lnTo>
                    <a:pt x="1034" y="988"/>
                  </a:lnTo>
                  <a:lnTo>
                    <a:pt x="1037" y="984"/>
                  </a:lnTo>
                  <a:lnTo>
                    <a:pt x="1041" y="984"/>
                  </a:lnTo>
                  <a:lnTo>
                    <a:pt x="1045" y="980"/>
                  </a:lnTo>
                  <a:lnTo>
                    <a:pt x="1049" y="980"/>
                  </a:lnTo>
                  <a:lnTo>
                    <a:pt x="1053" y="976"/>
                  </a:lnTo>
                  <a:lnTo>
                    <a:pt x="1057" y="972"/>
                  </a:lnTo>
                  <a:lnTo>
                    <a:pt x="1061" y="968"/>
                  </a:lnTo>
                  <a:lnTo>
                    <a:pt x="1065" y="964"/>
                  </a:lnTo>
                  <a:lnTo>
                    <a:pt x="1069" y="957"/>
                  </a:lnTo>
                  <a:lnTo>
                    <a:pt x="1073" y="953"/>
                  </a:lnTo>
                  <a:lnTo>
                    <a:pt x="1077" y="947"/>
                  </a:lnTo>
                  <a:lnTo>
                    <a:pt x="1084" y="943"/>
                  </a:lnTo>
                  <a:lnTo>
                    <a:pt x="1084" y="940"/>
                  </a:lnTo>
                  <a:lnTo>
                    <a:pt x="1084" y="939"/>
                  </a:lnTo>
                  <a:lnTo>
                    <a:pt x="1084" y="935"/>
                  </a:lnTo>
                  <a:lnTo>
                    <a:pt x="1088" y="933"/>
                  </a:lnTo>
                  <a:lnTo>
                    <a:pt x="1088" y="926"/>
                  </a:lnTo>
                  <a:lnTo>
                    <a:pt x="1092" y="922"/>
                  </a:lnTo>
                  <a:lnTo>
                    <a:pt x="1096" y="917"/>
                  </a:lnTo>
                  <a:lnTo>
                    <a:pt x="1100" y="913"/>
                  </a:lnTo>
                  <a:lnTo>
                    <a:pt x="1100" y="905"/>
                  </a:lnTo>
                  <a:lnTo>
                    <a:pt x="1104" y="897"/>
                  </a:lnTo>
                  <a:lnTo>
                    <a:pt x="1107" y="889"/>
                  </a:lnTo>
                  <a:lnTo>
                    <a:pt x="1111" y="883"/>
                  </a:lnTo>
                  <a:lnTo>
                    <a:pt x="1111" y="875"/>
                  </a:lnTo>
                  <a:lnTo>
                    <a:pt x="1115" y="867"/>
                  </a:lnTo>
                  <a:lnTo>
                    <a:pt x="1116" y="859"/>
                  </a:lnTo>
                  <a:lnTo>
                    <a:pt x="1120" y="854"/>
                  </a:lnTo>
                  <a:lnTo>
                    <a:pt x="1100" y="816"/>
                  </a:lnTo>
                  <a:lnTo>
                    <a:pt x="1097" y="816"/>
                  </a:lnTo>
                  <a:lnTo>
                    <a:pt x="1097" y="818"/>
                  </a:lnTo>
                  <a:lnTo>
                    <a:pt x="1094" y="818"/>
                  </a:lnTo>
                  <a:lnTo>
                    <a:pt x="1094" y="819"/>
                  </a:lnTo>
                  <a:lnTo>
                    <a:pt x="1094" y="823"/>
                  </a:lnTo>
                  <a:lnTo>
                    <a:pt x="1090" y="823"/>
                  </a:lnTo>
                  <a:lnTo>
                    <a:pt x="1090" y="826"/>
                  </a:lnTo>
                  <a:lnTo>
                    <a:pt x="1090" y="830"/>
                  </a:lnTo>
                  <a:lnTo>
                    <a:pt x="1088" y="830"/>
                  </a:lnTo>
                  <a:lnTo>
                    <a:pt x="1088" y="834"/>
                  </a:lnTo>
                  <a:lnTo>
                    <a:pt x="1088" y="836"/>
                  </a:lnTo>
                  <a:lnTo>
                    <a:pt x="1088" y="840"/>
                  </a:lnTo>
                  <a:lnTo>
                    <a:pt x="1085" y="838"/>
                  </a:lnTo>
                  <a:lnTo>
                    <a:pt x="1084" y="832"/>
                  </a:lnTo>
                  <a:lnTo>
                    <a:pt x="1077" y="822"/>
                  </a:lnTo>
                  <a:lnTo>
                    <a:pt x="1073" y="811"/>
                  </a:lnTo>
                  <a:lnTo>
                    <a:pt x="1065" y="795"/>
                  </a:lnTo>
                  <a:lnTo>
                    <a:pt x="1057" y="779"/>
                  </a:lnTo>
                  <a:lnTo>
                    <a:pt x="1046" y="760"/>
                  </a:lnTo>
                  <a:lnTo>
                    <a:pt x="1037" y="740"/>
                  </a:lnTo>
                  <a:lnTo>
                    <a:pt x="1022" y="715"/>
                  </a:lnTo>
                  <a:lnTo>
                    <a:pt x="1008" y="691"/>
                  </a:lnTo>
                  <a:lnTo>
                    <a:pt x="992" y="663"/>
                  </a:lnTo>
                  <a:lnTo>
                    <a:pt x="979" y="639"/>
                  </a:lnTo>
                  <a:lnTo>
                    <a:pt x="960" y="610"/>
                  </a:lnTo>
                  <a:lnTo>
                    <a:pt x="944" y="584"/>
                  </a:lnTo>
                  <a:lnTo>
                    <a:pt x="924" y="555"/>
                  </a:lnTo>
                  <a:lnTo>
                    <a:pt x="908" y="531"/>
                  </a:lnTo>
                  <a:lnTo>
                    <a:pt x="905" y="527"/>
                  </a:lnTo>
                  <a:lnTo>
                    <a:pt x="901" y="520"/>
                  </a:lnTo>
                  <a:lnTo>
                    <a:pt x="894" y="508"/>
                  </a:lnTo>
                  <a:lnTo>
                    <a:pt x="889" y="495"/>
                  </a:lnTo>
                  <a:lnTo>
                    <a:pt x="878" y="476"/>
                  </a:lnTo>
                  <a:lnTo>
                    <a:pt x="869" y="457"/>
                  </a:lnTo>
                  <a:lnTo>
                    <a:pt x="856" y="436"/>
                  </a:lnTo>
                  <a:lnTo>
                    <a:pt x="848" y="416"/>
                  </a:lnTo>
                  <a:lnTo>
                    <a:pt x="836" y="391"/>
                  </a:lnTo>
                  <a:lnTo>
                    <a:pt x="826" y="370"/>
                  </a:lnTo>
                  <a:lnTo>
                    <a:pt x="815" y="348"/>
                  </a:lnTo>
                  <a:lnTo>
                    <a:pt x="807" y="328"/>
                  </a:lnTo>
                  <a:lnTo>
                    <a:pt x="799" y="308"/>
                  </a:lnTo>
                  <a:lnTo>
                    <a:pt x="793" y="292"/>
                  </a:lnTo>
                  <a:lnTo>
                    <a:pt x="789" y="278"/>
                  </a:lnTo>
                  <a:lnTo>
                    <a:pt x="789" y="269"/>
                  </a:lnTo>
                  <a:lnTo>
                    <a:pt x="789" y="266"/>
                  </a:lnTo>
                  <a:lnTo>
                    <a:pt x="791" y="262"/>
                  </a:lnTo>
                  <a:lnTo>
                    <a:pt x="795" y="256"/>
                  </a:lnTo>
                  <a:lnTo>
                    <a:pt x="799" y="250"/>
                  </a:lnTo>
                  <a:lnTo>
                    <a:pt x="803" y="239"/>
                  </a:lnTo>
                  <a:lnTo>
                    <a:pt x="808" y="229"/>
                  </a:lnTo>
                  <a:lnTo>
                    <a:pt x="812" y="214"/>
                  </a:lnTo>
                  <a:lnTo>
                    <a:pt x="820" y="200"/>
                  </a:lnTo>
                  <a:lnTo>
                    <a:pt x="824" y="180"/>
                  </a:lnTo>
                  <a:lnTo>
                    <a:pt x="828" y="160"/>
                  </a:lnTo>
                  <a:lnTo>
                    <a:pt x="830" y="137"/>
                  </a:lnTo>
                  <a:lnTo>
                    <a:pt x="832" y="116"/>
                  </a:lnTo>
                  <a:lnTo>
                    <a:pt x="831" y="89"/>
                  </a:lnTo>
                  <a:lnTo>
                    <a:pt x="830" y="61"/>
                  </a:lnTo>
                  <a:lnTo>
                    <a:pt x="826" y="30"/>
                  </a:lnTo>
                  <a:lnTo>
                    <a:pt x="822" y="0"/>
                  </a:lnTo>
                  <a:lnTo>
                    <a:pt x="818" y="3"/>
                  </a:lnTo>
                  <a:lnTo>
                    <a:pt x="809" y="15"/>
                  </a:lnTo>
                  <a:lnTo>
                    <a:pt x="795" y="31"/>
                  </a:lnTo>
                  <a:lnTo>
                    <a:pt x="774" y="55"/>
                  </a:lnTo>
                  <a:lnTo>
                    <a:pt x="746" y="79"/>
                  </a:lnTo>
                  <a:lnTo>
                    <a:pt x="714" y="108"/>
                  </a:lnTo>
                  <a:lnTo>
                    <a:pt x="674" y="136"/>
                  </a:lnTo>
                  <a:lnTo>
                    <a:pt x="629" y="164"/>
                  </a:lnTo>
                  <a:lnTo>
                    <a:pt x="575" y="187"/>
                  </a:lnTo>
                  <a:lnTo>
                    <a:pt x="515" y="208"/>
                  </a:lnTo>
                  <a:lnTo>
                    <a:pt x="446" y="223"/>
                  </a:lnTo>
                  <a:lnTo>
                    <a:pt x="374" y="233"/>
                  </a:lnTo>
                  <a:lnTo>
                    <a:pt x="292" y="231"/>
                  </a:lnTo>
                  <a:lnTo>
                    <a:pt x="203" y="223"/>
                  </a:lnTo>
                  <a:lnTo>
                    <a:pt x="106" y="202"/>
                  </a:lnTo>
                  <a:lnTo>
                    <a:pt x="1" y="171"/>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20" name="Freeform 69"/>
            <p:cNvSpPr>
              <a:spLocks/>
            </p:cNvSpPr>
            <p:nvPr/>
          </p:nvSpPr>
          <p:spPr bwMode="auto">
            <a:xfrm>
              <a:off x="410" y="2108"/>
              <a:ext cx="551" cy="655"/>
            </a:xfrm>
            <a:custGeom>
              <a:avLst/>
              <a:gdLst>
                <a:gd name="T0" fmla="*/ 2 w 1038"/>
                <a:gd name="T1" fmla="*/ 609 h 1007"/>
                <a:gd name="T2" fmla="*/ 22 w 1038"/>
                <a:gd name="T3" fmla="*/ 615 h 1007"/>
                <a:gd name="T4" fmla="*/ 58 w 1038"/>
                <a:gd name="T5" fmla="*/ 625 h 1007"/>
                <a:gd name="T6" fmla="*/ 109 w 1038"/>
                <a:gd name="T7" fmla="*/ 635 h 1007"/>
                <a:gd name="T8" fmla="*/ 169 w 1038"/>
                <a:gd name="T9" fmla="*/ 646 h 1007"/>
                <a:gd name="T10" fmla="*/ 236 w 1038"/>
                <a:gd name="T11" fmla="*/ 653 h 1007"/>
                <a:gd name="T12" fmla="*/ 304 w 1038"/>
                <a:gd name="T13" fmla="*/ 653 h 1007"/>
                <a:gd name="T14" fmla="*/ 372 w 1038"/>
                <a:gd name="T15" fmla="*/ 643 h 1007"/>
                <a:gd name="T16" fmla="*/ 406 w 1038"/>
                <a:gd name="T17" fmla="*/ 634 h 1007"/>
                <a:gd name="T18" fmla="*/ 418 w 1038"/>
                <a:gd name="T19" fmla="*/ 628 h 1007"/>
                <a:gd name="T20" fmla="*/ 437 w 1038"/>
                <a:gd name="T21" fmla="*/ 618 h 1007"/>
                <a:gd name="T22" fmla="*/ 461 w 1038"/>
                <a:gd name="T23" fmla="*/ 604 h 1007"/>
                <a:gd name="T24" fmla="*/ 488 w 1038"/>
                <a:gd name="T25" fmla="*/ 583 h 1007"/>
                <a:gd name="T26" fmla="*/ 512 w 1038"/>
                <a:gd name="T27" fmla="*/ 555 h 1007"/>
                <a:gd name="T28" fmla="*/ 533 w 1038"/>
                <a:gd name="T29" fmla="*/ 520 h 1007"/>
                <a:gd name="T30" fmla="*/ 547 w 1038"/>
                <a:gd name="T31" fmla="*/ 478 h 1007"/>
                <a:gd name="T32" fmla="*/ 550 w 1038"/>
                <a:gd name="T33" fmla="*/ 453 h 1007"/>
                <a:gd name="T34" fmla="*/ 550 w 1038"/>
                <a:gd name="T35" fmla="*/ 438 h 1007"/>
                <a:gd name="T36" fmla="*/ 547 w 1038"/>
                <a:gd name="T37" fmla="*/ 412 h 1007"/>
                <a:gd name="T38" fmla="*/ 545 w 1038"/>
                <a:gd name="T39" fmla="*/ 376 h 1007"/>
                <a:gd name="T40" fmla="*/ 541 w 1038"/>
                <a:gd name="T41" fmla="*/ 333 h 1007"/>
                <a:gd name="T42" fmla="*/ 535 w 1038"/>
                <a:gd name="T43" fmla="*/ 286 h 1007"/>
                <a:gd name="T44" fmla="*/ 526 w 1038"/>
                <a:gd name="T45" fmla="*/ 236 h 1007"/>
                <a:gd name="T46" fmla="*/ 514 w 1038"/>
                <a:gd name="T47" fmla="*/ 189 h 1007"/>
                <a:gd name="T48" fmla="*/ 506 w 1038"/>
                <a:gd name="T49" fmla="*/ 163 h 1007"/>
                <a:gd name="T50" fmla="*/ 502 w 1038"/>
                <a:gd name="T51" fmla="*/ 153 h 1007"/>
                <a:gd name="T52" fmla="*/ 495 w 1038"/>
                <a:gd name="T53" fmla="*/ 133 h 1007"/>
                <a:gd name="T54" fmla="*/ 485 w 1038"/>
                <a:gd name="T55" fmla="*/ 110 h 1007"/>
                <a:gd name="T56" fmla="*/ 474 w 1038"/>
                <a:gd name="T57" fmla="*/ 82 h 1007"/>
                <a:gd name="T58" fmla="*/ 461 w 1038"/>
                <a:gd name="T59" fmla="*/ 56 h 1007"/>
                <a:gd name="T60" fmla="*/ 447 w 1038"/>
                <a:gd name="T61" fmla="*/ 31 h 1007"/>
                <a:gd name="T62" fmla="*/ 434 w 1038"/>
                <a:gd name="T63" fmla="*/ 10 h 1007"/>
                <a:gd name="T64" fmla="*/ 426 w 1038"/>
                <a:gd name="T65" fmla="*/ 1 h 1007"/>
                <a:gd name="T66" fmla="*/ 424 w 1038"/>
                <a:gd name="T67" fmla="*/ 1 h 1007"/>
                <a:gd name="T68" fmla="*/ 417 w 1038"/>
                <a:gd name="T69" fmla="*/ 0 h 1007"/>
                <a:gd name="T70" fmla="*/ 407 w 1038"/>
                <a:gd name="T71" fmla="*/ 0 h 1007"/>
                <a:gd name="T72" fmla="*/ 394 w 1038"/>
                <a:gd name="T73" fmla="*/ 3 h 1007"/>
                <a:gd name="T74" fmla="*/ 377 w 1038"/>
                <a:gd name="T75" fmla="*/ 11 h 1007"/>
                <a:gd name="T76" fmla="*/ 356 w 1038"/>
                <a:gd name="T77" fmla="*/ 24 h 1007"/>
                <a:gd name="T78" fmla="*/ 332 w 1038"/>
                <a:gd name="T79" fmla="*/ 46 h 1007"/>
                <a:gd name="T80" fmla="*/ 317 w 1038"/>
                <a:gd name="T81" fmla="*/ 59 h 1007"/>
                <a:gd name="T82" fmla="*/ 308 w 1038"/>
                <a:gd name="T83" fmla="*/ 65 h 1007"/>
                <a:gd name="T84" fmla="*/ 290 w 1038"/>
                <a:gd name="T85" fmla="*/ 79 h 1007"/>
                <a:gd name="T86" fmla="*/ 269 w 1038"/>
                <a:gd name="T87" fmla="*/ 100 h 1007"/>
                <a:gd name="T88" fmla="*/ 242 w 1038"/>
                <a:gd name="T89" fmla="*/ 130 h 1007"/>
                <a:gd name="T90" fmla="*/ 213 w 1038"/>
                <a:gd name="T91" fmla="*/ 172 h 1007"/>
                <a:gd name="T92" fmla="*/ 184 w 1038"/>
                <a:gd name="T93" fmla="*/ 224 h 1007"/>
                <a:gd name="T94" fmla="*/ 158 w 1038"/>
                <a:gd name="T95" fmla="*/ 289 h 1007"/>
                <a:gd name="T96" fmla="*/ 143 w 1038"/>
                <a:gd name="T97" fmla="*/ 328 h 1007"/>
                <a:gd name="T98" fmla="*/ 132 w 1038"/>
                <a:gd name="T99" fmla="*/ 341 h 1007"/>
                <a:gd name="T100" fmla="*/ 114 w 1038"/>
                <a:gd name="T101" fmla="*/ 367 h 1007"/>
                <a:gd name="T102" fmla="*/ 90 w 1038"/>
                <a:gd name="T103" fmla="*/ 402 h 1007"/>
                <a:gd name="T104" fmla="*/ 64 w 1038"/>
                <a:gd name="T105" fmla="*/ 443 h 1007"/>
                <a:gd name="T106" fmla="*/ 39 w 1038"/>
                <a:gd name="T107" fmla="*/ 490 h 1007"/>
                <a:gd name="T108" fmla="*/ 18 w 1038"/>
                <a:gd name="T109" fmla="*/ 537 h 1007"/>
                <a:gd name="T110" fmla="*/ 3 w 1038"/>
                <a:gd name="T111" fmla="*/ 585 h 1007"/>
                <a:gd name="T112" fmla="*/ 0 w 1038"/>
                <a:gd name="T113" fmla="*/ 609 h 10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38"/>
                <a:gd name="T172" fmla="*/ 0 h 1007"/>
                <a:gd name="T173" fmla="*/ 1038 w 1038"/>
                <a:gd name="T174" fmla="*/ 1007 h 10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38" h="1007">
                  <a:moveTo>
                    <a:pt x="0" y="937"/>
                  </a:moveTo>
                  <a:lnTo>
                    <a:pt x="4" y="937"/>
                  </a:lnTo>
                  <a:lnTo>
                    <a:pt x="19" y="941"/>
                  </a:lnTo>
                  <a:lnTo>
                    <a:pt x="41" y="945"/>
                  </a:lnTo>
                  <a:lnTo>
                    <a:pt x="73" y="953"/>
                  </a:lnTo>
                  <a:lnTo>
                    <a:pt x="109" y="961"/>
                  </a:lnTo>
                  <a:lnTo>
                    <a:pt x="155" y="969"/>
                  </a:lnTo>
                  <a:lnTo>
                    <a:pt x="205" y="977"/>
                  </a:lnTo>
                  <a:lnTo>
                    <a:pt x="261" y="988"/>
                  </a:lnTo>
                  <a:lnTo>
                    <a:pt x="319" y="993"/>
                  </a:lnTo>
                  <a:lnTo>
                    <a:pt x="381" y="1000"/>
                  </a:lnTo>
                  <a:lnTo>
                    <a:pt x="444" y="1004"/>
                  </a:lnTo>
                  <a:lnTo>
                    <a:pt x="508" y="1007"/>
                  </a:lnTo>
                  <a:lnTo>
                    <a:pt x="573" y="1004"/>
                  </a:lnTo>
                  <a:lnTo>
                    <a:pt x="638" y="999"/>
                  </a:lnTo>
                  <a:lnTo>
                    <a:pt x="701" y="989"/>
                  </a:lnTo>
                  <a:lnTo>
                    <a:pt x="764" y="977"/>
                  </a:lnTo>
                  <a:lnTo>
                    <a:pt x="765" y="974"/>
                  </a:lnTo>
                  <a:lnTo>
                    <a:pt x="775" y="973"/>
                  </a:lnTo>
                  <a:lnTo>
                    <a:pt x="787" y="966"/>
                  </a:lnTo>
                  <a:lnTo>
                    <a:pt x="804" y="961"/>
                  </a:lnTo>
                  <a:lnTo>
                    <a:pt x="823" y="950"/>
                  </a:lnTo>
                  <a:lnTo>
                    <a:pt x="845" y="941"/>
                  </a:lnTo>
                  <a:lnTo>
                    <a:pt x="869" y="929"/>
                  </a:lnTo>
                  <a:lnTo>
                    <a:pt x="894" y="915"/>
                  </a:lnTo>
                  <a:lnTo>
                    <a:pt x="919" y="896"/>
                  </a:lnTo>
                  <a:lnTo>
                    <a:pt x="943" y="876"/>
                  </a:lnTo>
                  <a:lnTo>
                    <a:pt x="964" y="853"/>
                  </a:lnTo>
                  <a:lnTo>
                    <a:pt x="987" y="829"/>
                  </a:lnTo>
                  <a:lnTo>
                    <a:pt x="1005" y="800"/>
                  </a:lnTo>
                  <a:lnTo>
                    <a:pt x="1019" y="770"/>
                  </a:lnTo>
                  <a:lnTo>
                    <a:pt x="1030" y="735"/>
                  </a:lnTo>
                  <a:lnTo>
                    <a:pt x="1038" y="700"/>
                  </a:lnTo>
                  <a:lnTo>
                    <a:pt x="1036" y="696"/>
                  </a:lnTo>
                  <a:lnTo>
                    <a:pt x="1036" y="688"/>
                  </a:lnTo>
                  <a:lnTo>
                    <a:pt x="1036" y="673"/>
                  </a:lnTo>
                  <a:lnTo>
                    <a:pt x="1036" y="656"/>
                  </a:lnTo>
                  <a:lnTo>
                    <a:pt x="1031" y="633"/>
                  </a:lnTo>
                  <a:lnTo>
                    <a:pt x="1031" y="607"/>
                  </a:lnTo>
                  <a:lnTo>
                    <a:pt x="1027" y="578"/>
                  </a:lnTo>
                  <a:lnTo>
                    <a:pt x="1026" y="548"/>
                  </a:lnTo>
                  <a:lnTo>
                    <a:pt x="1019" y="512"/>
                  </a:lnTo>
                  <a:lnTo>
                    <a:pt x="1015" y="477"/>
                  </a:lnTo>
                  <a:lnTo>
                    <a:pt x="1007" y="439"/>
                  </a:lnTo>
                  <a:lnTo>
                    <a:pt x="1001" y="403"/>
                  </a:lnTo>
                  <a:lnTo>
                    <a:pt x="990" y="363"/>
                  </a:lnTo>
                  <a:lnTo>
                    <a:pt x="980" y="326"/>
                  </a:lnTo>
                  <a:lnTo>
                    <a:pt x="968" y="290"/>
                  </a:lnTo>
                  <a:lnTo>
                    <a:pt x="956" y="255"/>
                  </a:lnTo>
                  <a:lnTo>
                    <a:pt x="954" y="251"/>
                  </a:lnTo>
                  <a:lnTo>
                    <a:pt x="952" y="246"/>
                  </a:lnTo>
                  <a:lnTo>
                    <a:pt x="945" y="235"/>
                  </a:lnTo>
                  <a:lnTo>
                    <a:pt x="941" y="223"/>
                  </a:lnTo>
                  <a:lnTo>
                    <a:pt x="932" y="205"/>
                  </a:lnTo>
                  <a:lnTo>
                    <a:pt x="924" y="189"/>
                  </a:lnTo>
                  <a:lnTo>
                    <a:pt x="913" y="169"/>
                  </a:lnTo>
                  <a:lnTo>
                    <a:pt x="905" y="150"/>
                  </a:lnTo>
                  <a:lnTo>
                    <a:pt x="893" y="126"/>
                  </a:lnTo>
                  <a:lnTo>
                    <a:pt x="881" y="106"/>
                  </a:lnTo>
                  <a:lnTo>
                    <a:pt x="869" y="86"/>
                  </a:lnTo>
                  <a:lnTo>
                    <a:pt x="857" y="67"/>
                  </a:lnTo>
                  <a:lnTo>
                    <a:pt x="842" y="47"/>
                  </a:lnTo>
                  <a:lnTo>
                    <a:pt x="830" y="31"/>
                  </a:lnTo>
                  <a:lnTo>
                    <a:pt x="818" y="16"/>
                  </a:lnTo>
                  <a:lnTo>
                    <a:pt x="806" y="5"/>
                  </a:lnTo>
                  <a:lnTo>
                    <a:pt x="803" y="2"/>
                  </a:lnTo>
                  <a:lnTo>
                    <a:pt x="802" y="2"/>
                  </a:lnTo>
                  <a:lnTo>
                    <a:pt x="798" y="1"/>
                  </a:lnTo>
                  <a:lnTo>
                    <a:pt x="794" y="1"/>
                  </a:lnTo>
                  <a:lnTo>
                    <a:pt x="785" y="0"/>
                  </a:lnTo>
                  <a:lnTo>
                    <a:pt x="777" y="0"/>
                  </a:lnTo>
                  <a:lnTo>
                    <a:pt x="767" y="0"/>
                  </a:lnTo>
                  <a:lnTo>
                    <a:pt x="757" y="4"/>
                  </a:lnTo>
                  <a:lnTo>
                    <a:pt x="742" y="5"/>
                  </a:lnTo>
                  <a:lnTo>
                    <a:pt x="729" y="10"/>
                  </a:lnTo>
                  <a:lnTo>
                    <a:pt x="710" y="17"/>
                  </a:lnTo>
                  <a:lnTo>
                    <a:pt x="694" y="26"/>
                  </a:lnTo>
                  <a:lnTo>
                    <a:pt x="671" y="37"/>
                  </a:lnTo>
                  <a:lnTo>
                    <a:pt x="650" y="52"/>
                  </a:lnTo>
                  <a:lnTo>
                    <a:pt x="625" y="70"/>
                  </a:lnTo>
                  <a:lnTo>
                    <a:pt x="601" y="91"/>
                  </a:lnTo>
                  <a:lnTo>
                    <a:pt x="597" y="91"/>
                  </a:lnTo>
                  <a:lnTo>
                    <a:pt x="590" y="95"/>
                  </a:lnTo>
                  <a:lnTo>
                    <a:pt x="580" y="100"/>
                  </a:lnTo>
                  <a:lnTo>
                    <a:pt x="566" y="110"/>
                  </a:lnTo>
                  <a:lnTo>
                    <a:pt x="547" y="121"/>
                  </a:lnTo>
                  <a:lnTo>
                    <a:pt x="529" y="135"/>
                  </a:lnTo>
                  <a:lnTo>
                    <a:pt x="506" y="154"/>
                  </a:lnTo>
                  <a:lnTo>
                    <a:pt x="483" y="177"/>
                  </a:lnTo>
                  <a:lnTo>
                    <a:pt x="455" y="200"/>
                  </a:lnTo>
                  <a:lnTo>
                    <a:pt x="429" y="231"/>
                  </a:lnTo>
                  <a:lnTo>
                    <a:pt x="401" y="264"/>
                  </a:lnTo>
                  <a:lnTo>
                    <a:pt x="375" y="303"/>
                  </a:lnTo>
                  <a:lnTo>
                    <a:pt x="347" y="345"/>
                  </a:lnTo>
                  <a:lnTo>
                    <a:pt x="322" y="392"/>
                  </a:lnTo>
                  <a:lnTo>
                    <a:pt x="297" y="445"/>
                  </a:lnTo>
                  <a:lnTo>
                    <a:pt x="274" y="504"/>
                  </a:lnTo>
                  <a:lnTo>
                    <a:pt x="270" y="505"/>
                  </a:lnTo>
                  <a:lnTo>
                    <a:pt x="262" y="513"/>
                  </a:lnTo>
                  <a:lnTo>
                    <a:pt x="249" y="525"/>
                  </a:lnTo>
                  <a:lnTo>
                    <a:pt x="234" y="544"/>
                  </a:lnTo>
                  <a:lnTo>
                    <a:pt x="214" y="564"/>
                  </a:lnTo>
                  <a:lnTo>
                    <a:pt x="194" y="590"/>
                  </a:lnTo>
                  <a:lnTo>
                    <a:pt x="170" y="618"/>
                  </a:lnTo>
                  <a:lnTo>
                    <a:pt x="147" y="650"/>
                  </a:lnTo>
                  <a:lnTo>
                    <a:pt x="121" y="681"/>
                  </a:lnTo>
                  <a:lnTo>
                    <a:pt x="97" y="716"/>
                  </a:lnTo>
                  <a:lnTo>
                    <a:pt x="74" y="753"/>
                  </a:lnTo>
                  <a:lnTo>
                    <a:pt x="54" y="789"/>
                  </a:lnTo>
                  <a:lnTo>
                    <a:pt x="34" y="825"/>
                  </a:lnTo>
                  <a:lnTo>
                    <a:pt x="19" y="863"/>
                  </a:lnTo>
                  <a:lnTo>
                    <a:pt x="6" y="899"/>
                  </a:lnTo>
                  <a:lnTo>
                    <a:pt x="0" y="937"/>
                  </a:ln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21" name="Freeform 70"/>
            <p:cNvSpPr>
              <a:spLocks/>
            </p:cNvSpPr>
            <p:nvPr/>
          </p:nvSpPr>
          <p:spPr bwMode="auto">
            <a:xfrm>
              <a:off x="410" y="2108"/>
              <a:ext cx="551" cy="655"/>
            </a:xfrm>
            <a:custGeom>
              <a:avLst/>
              <a:gdLst>
                <a:gd name="T0" fmla="*/ 2 w 1038"/>
                <a:gd name="T1" fmla="*/ 609 h 1007"/>
                <a:gd name="T2" fmla="*/ 22 w 1038"/>
                <a:gd name="T3" fmla="*/ 615 h 1007"/>
                <a:gd name="T4" fmla="*/ 58 w 1038"/>
                <a:gd name="T5" fmla="*/ 625 h 1007"/>
                <a:gd name="T6" fmla="*/ 109 w 1038"/>
                <a:gd name="T7" fmla="*/ 635 h 1007"/>
                <a:gd name="T8" fmla="*/ 169 w 1038"/>
                <a:gd name="T9" fmla="*/ 646 h 1007"/>
                <a:gd name="T10" fmla="*/ 236 w 1038"/>
                <a:gd name="T11" fmla="*/ 653 h 1007"/>
                <a:gd name="T12" fmla="*/ 304 w 1038"/>
                <a:gd name="T13" fmla="*/ 653 h 1007"/>
                <a:gd name="T14" fmla="*/ 372 w 1038"/>
                <a:gd name="T15" fmla="*/ 643 h 1007"/>
                <a:gd name="T16" fmla="*/ 406 w 1038"/>
                <a:gd name="T17" fmla="*/ 634 h 1007"/>
                <a:gd name="T18" fmla="*/ 418 w 1038"/>
                <a:gd name="T19" fmla="*/ 628 h 1007"/>
                <a:gd name="T20" fmla="*/ 437 w 1038"/>
                <a:gd name="T21" fmla="*/ 618 h 1007"/>
                <a:gd name="T22" fmla="*/ 461 w 1038"/>
                <a:gd name="T23" fmla="*/ 604 h 1007"/>
                <a:gd name="T24" fmla="*/ 488 w 1038"/>
                <a:gd name="T25" fmla="*/ 583 h 1007"/>
                <a:gd name="T26" fmla="*/ 512 w 1038"/>
                <a:gd name="T27" fmla="*/ 555 h 1007"/>
                <a:gd name="T28" fmla="*/ 533 w 1038"/>
                <a:gd name="T29" fmla="*/ 520 h 1007"/>
                <a:gd name="T30" fmla="*/ 547 w 1038"/>
                <a:gd name="T31" fmla="*/ 478 h 1007"/>
                <a:gd name="T32" fmla="*/ 550 w 1038"/>
                <a:gd name="T33" fmla="*/ 453 h 1007"/>
                <a:gd name="T34" fmla="*/ 550 w 1038"/>
                <a:gd name="T35" fmla="*/ 438 h 1007"/>
                <a:gd name="T36" fmla="*/ 547 w 1038"/>
                <a:gd name="T37" fmla="*/ 412 h 1007"/>
                <a:gd name="T38" fmla="*/ 545 w 1038"/>
                <a:gd name="T39" fmla="*/ 376 h 1007"/>
                <a:gd name="T40" fmla="*/ 541 w 1038"/>
                <a:gd name="T41" fmla="*/ 333 h 1007"/>
                <a:gd name="T42" fmla="*/ 535 w 1038"/>
                <a:gd name="T43" fmla="*/ 286 h 1007"/>
                <a:gd name="T44" fmla="*/ 526 w 1038"/>
                <a:gd name="T45" fmla="*/ 236 h 1007"/>
                <a:gd name="T46" fmla="*/ 514 w 1038"/>
                <a:gd name="T47" fmla="*/ 189 h 1007"/>
                <a:gd name="T48" fmla="*/ 506 w 1038"/>
                <a:gd name="T49" fmla="*/ 163 h 1007"/>
                <a:gd name="T50" fmla="*/ 502 w 1038"/>
                <a:gd name="T51" fmla="*/ 153 h 1007"/>
                <a:gd name="T52" fmla="*/ 495 w 1038"/>
                <a:gd name="T53" fmla="*/ 133 h 1007"/>
                <a:gd name="T54" fmla="*/ 485 w 1038"/>
                <a:gd name="T55" fmla="*/ 110 h 1007"/>
                <a:gd name="T56" fmla="*/ 474 w 1038"/>
                <a:gd name="T57" fmla="*/ 82 h 1007"/>
                <a:gd name="T58" fmla="*/ 461 w 1038"/>
                <a:gd name="T59" fmla="*/ 56 h 1007"/>
                <a:gd name="T60" fmla="*/ 447 w 1038"/>
                <a:gd name="T61" fmla="*/ 31 h 1007"/>
                <a:gd name="T62" fmla="*/ 434 w 1038"/>
                <a:gd name="T63" fmla="*/ 10 h 1007"/>
                <a:gd name="T64" fmla="*/ 426 w 1038"/>
                <a:gd name="T65" fmla="*/ 1 h 1007"/>
                <a:gd name="T66" fmla="*/ 424 w 1038"/>
                <a:gd name="T67" fmla="*/ 1 h 1007"/>
                <a:gd name="T68" fmla="*/ 417 w 1038"/>
                <a:gd name="T69" fmla="*/ 0 h 1007"/>
                <a:gd name="T70" fmla="*/ 407 w 1038"/>
                <a:gd name="T71" fmla="*/ 0 h 1007"/>
                <a:gd name="T72" fmla="*/ 394 w 1038"/>
                <a:gd name="T73" fmla="*/ 3 h 1007"/>
                <a:gd name="T74" fmla="*/ 377 w 1038"/>
                <a:gd name="T75" fmla="*/ 11 h 1007"/>
                <a:gd name="T76" fmla="*/ 356 w 1038"/>
                <a:gd name="T77" fmla="*/ 24 h 1007"/>
                <a:gd name="T78" fmla="*/ 332 w 1038"/>
                <a:gd name="T79" fmla="*/ 46 h 1007"/>
                <a:gd name="T80" fmla="*/ 317 w 1038"/>
                <a:gd name="T81" fmla="*/ 59 h 1007"/>
                <a:gd name="T82" fmla="*/ 308 w 1038"/>
                <a:gd name="T83" fmla="*/ 65 h 1007"/>
                <a:gd name="T84" fmla="*/ 290 w 1038"/>
                <a:gd name="T85" fmla="*/ 79 h 1007"/>
                <a:gd name="T86" fmla="*/ 269 w 1038"/>
                <a:gd name="T87" fmla="*/ 100 h 1007"/>
                <a:gd name="T88" fmla="*/ 242 w 1038"/>
                <a:gd name="T89" fmla="*/ 130 h 1007"/>
                <a:gd name="T90" fmla="*/ 213 w 1038"/>
                <a:gd name="T91" fmla="*/ 172 h 1007"/>
                <a:gd name="T92" fmla="*/ 184 w 1038"/>
                <a:gd name="T93" fmla="*/ 224 h 1007"/>
                <a:gd name="T94" fmla="*/ 158 w 1038"/>
                <a:gd name="T95" fmla="*/ 289 h 1007"/>
                <a:gd name="T96" fmla="*/ 143 w 1038"/>
                <a:gd name="T97" fmla="*/ 328 h 1007"/>
                <a:gd name="T98" fmla="*/ 132 w 1038"/>
                <a:gd name="T99" fmla="*/ 341 h 1007"/>
                <a:gd name="T100" fmla="*/ 114 w 1038"/>
                <a:gd name="T101" fmla="*/ 367 h 1007"/>
                <a:gd name="T102" fmla="*/ 90 w 1038"/>
                <a:gd name="T103" fmla="*/ 402 h 1007"/>
                <a:gd name="T104" fmla="*/ 64 w 1038"/>
                <a:gd name="T105" fmla="*/ 443 h 1007"/>
                <a:gd name="T106" fmla="*/ 39 w 1038"/>
                <a:gd name="T107" fmla="*/ 490 h 1007"/>
                <a:gd name="T108" fmla="*/ 18 w 1038"/>
                <a:gd name="T109" fmla="*/ 537 h 1007"/>
                <a:gd name="T110" fmla="*/ 3 w 1038"/>
                <a:gd name="T111" fmla="*/ 585 h 1007"/>
                <a:gd name="T112" fmla="*/ 0 w 1038"/>
                <a:gd name="T113" fmla="*/ 609 h 10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38"/>
                <a:gd name="T172" fmla="*/ 0 h 1007"/>
                <a:gd name="T173" fmla="*/ 1038 w 1038"/>
                <a:gd name="T174" fmla="*/ 1007 h 10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38" h="1007">
                  <a:moveTo>
                    <a:pt x="0" y="937"/>
                  </a:moveTo>
                  <a:lnTo>
                    <a:pt x="4" y="937"/>
                  </a:lnTo>
                  <a:lnTo>
                    <a:pt x="19" y="941"/>
                  </a:lnTo>
                  <a:lnTo>
                    <a:pt x="41" y="945"/>
                  </a:lnTo>
                  <a:lnTo>
                    <a:pt x="73" y="953"/>
                  </a:lnTo>
                  <a:lnTo>
                    <a:pt x="109" y="961"/>
                  </a:lnTo>
                  <a:lnTo>
                    <a:pt x="155" y="969"/>
                  </a:lnTo>
                  <a:lnTo>
                    <a:pt x="205" y="977"/>
                  </a:lnTo>
                  <a:lnTo>
                    <a:pt x="261" y="988"/>
                  </a:lnTo>
                  <a:lnTo>
                    <a:pt x="319" y="993"/>
                  </a:lnTo>
                  <a:lnTo>
                    <a:pt x="381" y="1000"/>
                  </a:lnTo>
                  <a:lnTo>
                    <a:pt x="444" y="1004"/>
                  </a:lnTo>
                  <a:lnTo>
                    <a:pt x="508" y="1007"/>
                  </a:lnTo>
                  <a:lnTo>
                    <a:pt x="573" y="1004"/>
                  </a:lnTo>
                  <a:lnTo>
                    <a:pt x="638" y="999"/>
                  </a:lnTo>
                  <a:lnTo>
                    <a:pt x="701" y="989"/>
                  </a:lnTo>
                  <a:lnTo>
                    <a:pt x="764" y="977"/>
                  </a:lnTo>
                  <a:lnTo>
                    <a:pt x="765" y="974"/>
                  </a:lnTo>
                  <a:lnTo>
                    <a:pt x="775" y="973"/>
                  </a:lnTo>
                  <a:lnTo>
                    <a:pt x="787" y="966"/>
                  </a:lnTo>
                  <a:lnTo>
                    <a:pt x="804" y="961"/>
                  </a:lnTo>
                  <a:lnTo>
                    <a:pt x="823" y="950"/>
                  </a:lnTo>
                  <a:lnTo>
                    <a:pt x="845" y="941"/>
                  </a:lnTo>
                  <a:lnTo>
                    <a:pt x="869" y="929"/>
                  </a:lnTo>
                  <a:lnTo>
                    <a:pt x="894" y="915"/>
                  </a:lnTo>
                  <a:lnTo>
                    <a:pt x="919" y="896"/>
                  </a:lnTo>
                  <a:lnTo>
                    <a:pt x="943" y="876"/>
                  </a:lnTo>
                  <a:lnTo>
                    <a:pt x="964" y="853"/>
                  </a:lnTo>
                  <a:lnTo>
                    <a:pt x="987" y="829"/>
                  </a:lnTo>
                  <a:lnTo>
                    <a:pt x="1005" y="800"/>
                  </a:lnTo>
                  <a:lnTo>
                    <a:pt x="1019" y="770"/>
                  </a:lnTo>
                  <a:lnTo>
                    <a:pt x="1030" y="735"/>
                  </a:lnTo>
                  <a:lnTo>
                    <a:pt x="1038" y="700"/>
                  </a:lnTo>
                  <a:lnTo>
                    <a:pt x="1036" y="696"/>
                  </a:lnTo>
                  <a:lnTo>
                    <a:pt x="1036" y="688"/>
                  </a:lnTo>
                  <a:lnTo>
                    <a:pt x="1036" y="673"/>
                  </a:lnTo>
                  <a:lnTo>
                    <a:pt x="1036" y="656"/>
                  </a:lnTo>
                  <a:lnTo>
                    <a:pt x="1031" y="633"/>
                  </a:lnTo>
                  <a:lnTo>
                    <a:pt x="1031" y="607"/>
                  </a:lnTo>
                  <a:lnTo>
                    <a:pt x="1027" y="578"/>
                  </a:lnTo>
                  <a:lnTo>
                    <a:pt x="1026" y="548"/>
                  </a:lnTo>
                  <a:lnTo>
                    <a:pt x="1019" y="512"/>
                  </a:lnTo>
                  <a:lnTo>
                    <a:pt x="1015" y="477"/>
                  </a:lnTo>
                  <a:lnTo>
                    <a:pt x="1007" y="439"/>
                  </a:lnTo>
                  <a:lnTo>
                    <a:pt x="1001" y="403"/>
                  </a:lnTo>
                  <a:lnTo>
                    <a:pt x="990" y="363"/>
                  </a:lnTo>
                  <a:lnTo>
                    <a:pt x="980" y="326"/>
                  </a:lnTo>
                  <a:lnTo>
                    <a:pt x="968" y="290"/>
                  </a:lnTo>
                  <a:lnTo>
                    <a:pt x="956" y="255"/>
                  </a:lnTo>
                  <a:lnTo>
                    <a:pt x="954" y="251"/>
                  </a:lnTo>
                  <a:lnTo>
                    <a:pt x="952" y="246"/>
                  </a:lnTo>
                  <a:lnTo>
                    <a:pt x="945" y="235"/>
                  </a:lnTo>
                  <a:lnTo>
                    <a:pt x="941" y="223"/>
                  </a:lnTo>
                  <a:lnTo>
                    <a:pt x="932" y="205"/>
                  </a:lnTo>
                  <a:lnTo>
                    <a:pt x="924" y="189"/>
                  </a:lnTo>
                  <a:lnTo>
                    <a:pt x="913" y="169"/>
                  </a:lnTo>
                  <a:lnTo>
                    <a:pt x="905" y="150"/>
                  </a:lnTo>
                  <a:lnTo>
                    <a:pt x="893" y="126"/>
                  </a:lnTo>
                  <a:lnTo>
                    <a:pt x="881" y="106"/>
                  </a:lnTo>
                  <a:lnTo>
                    <a:pt x="869" y="86"/>
                  </a:lnTo>
                  <a:lnTo>
                    <a:pt x="857" y="67"/>
                  </a:lnTo>
                  <a:lnTo>
                    <a:pt x="842" y="47"/>
                  </a:lnTo>
                  <a:lnTo>
                    <a:pt x="830" y="31"/>
                  </a:lnTo>
                  <a:lnTo>
                    <a:pt x="818" y="16"/>
                  </a:lnTo>
                  <a:lnTo>
                    <a:pt x="806" y="5"/>
                  </a:lnTo>
                  <a:lnTo>
                    <a:pt x="803" y="2"/>
                  </a:lnTo>
                  <a:lnTo>
                    <a:pt x="802" y="2"/>
                  </a:lnTo>
                  <a:lnTo>
                    <a:pt x="798" y="1"/>
                  </a:lnTo>
                  <a:lnTo>
                    <a:pt x="794" y="1"/>
                  </a:lnTo>
                  <a:lnTo>
                    <a:pt x="785" y="0"/>
                  </a:lnTo>
                  <a:lnTo>
                    <a:pt x="777" y="0"/>
                  </a:lnTo>
                  <a:lnTo>
                    <a:pt x="767" y="0"/>
                  </a:lnTo>
                  <a:lnTo>
                    <a:pt x="757" y="4"/>
                  </a:lnTo>
                  <a:lnTo>
                    <a:pt x="742" y="5"/>
                  </a:lnTo>
                  <a:lnTo>
                    <a:pt x="729" y="10"/>
                  </a:lnTo>
                  <a:lnTo>
                    <a:pt x="710" y="17"/>
                  </a:lnTo>
                  <a:lnTo>
                    <a:pt x="694" y="26"/>
                  </a:lnTo>
                  <a:lnTo>
                    <a:pt x="671" y="37"/>
                  </a:lnTo>
                  <a:lnTo>
                    <a:pt x="650" y="52"/>
                  </a:lnTo>
                  <a:lnTo>
                    <a:pt x="625" y="70"/>
                  </a:lnTo>
                  <a:lnTo>
                    <a:pt x="601" y="91"/>
                  </a:lnTo>
                  <a:lnTo>
                    <a:pt x="597" y="91"/>
                  </a:lnTo>
                  <a:lnTo>
                    <a:pt x="590" y="95"/>
                  </a:lnTo>
                  <a:lnTo>
                    <a:pt x="580" y="100"/>
                  </a:lnTo>
                  <a:lnTo>
                    <a:pt x="566" y="110"/>
                  </a:lnTo>
                  <a:lnTo>
                    <a:pt x="547" y="121"/>
                  </a:lnTo>
                  <a:lnTo>
                    <a:pt x="529" y="135"/>
                  </a:lnTo>
                  <a:lnTo>
                    <a:pt x="506" y="154"/>
                  </a:lnTo>
                  <a:lnTo>
                    <a:pt x="483" y="177"/>
                  </a:lnTo>
                  <a:lnTo>
                    <a:pt x="455" y="200"/>
                  </a:lnTo>
                  <a:lnTo>
                    <a:pt x="429" y="231"/>
                  </a:lnTo>
                  <a:lnTo>
                    <a:pt x="401" y="264"/>
                  </a:lnTo>
                  <a:lnTo>
                    <a:pt x="375" y="303"/>
                  </a:lnTo>
                  <a:lnTo>
                    <a:pt x="347" y="345"/>
                  </a:lnTo>
                  <a:lnTo>
                    <a:pt x="322" y="392"/>
                  </a:lnTo>
                  <a:lnTo>
                    <a:pt x="297" y="445"/>
                  </a:lnTo>
                  <a:lnTo>
                    <a:pt x="274" y="504"/>
                  </a:lnTo>
                  <a:lnTo>
                    <a:pt x="270" y="505"/>
                  </a:lnTo>
                  <a:lnTo>
                    <a:pt x="262" y="513"/>
                  </a:lnTo>
                  <a:lnTo>
                    <a:pt x="249" y="525"/>
                  </a:lnTo>
                  <a:lnTo>
                    <a:pt x="234" y="544"/>
                  </a:lnTo>
                  <a:lnTo>
                    <a:pt x="214" y="564"/>
                  </a:lnTo>
                  <a:lnTo>
                    <a:pt x="194" y="590"/>
                  </a:lnTo>
                  <a:lnTo>
                    <a:pt x="170" y="618"/>
                  </a:lnTo>
                  <a:lnTo>
                    <a:pt x="147" y="650"/>
                  </a:lnTo>
                  <a:lnTo>
                    <a:pt x="121" y="681"/>
                  </a:lnTo>
                  <a:lnTo>
                    <a:pt x="97" y="716"/>
                  </a:lnTo>
                  <a:lnTo>
                    <a:pt x="74" y="753"/>
                  </a:lnTo>
                  <a:lnTo>
                    <a:pt x="54" y="789"/>
                  </a:lnTo>
                  <a:lnTo>
                    <a:pt x="34" y="825"/>
                  </a:lnTo>
                  <a:lnTo>
                    <a:pt x="19" y="863"/>
                  </a:lnTo>
                  <a:lnTo>
                    <a:pt x="6" y="899"/>
                  </a:lnTo>
                  <a:lnTo>
                    <a:pt x="0" y="937"/>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22" name="Freeform 71"/>
            <p:cNvSpPr>
              <a:spLocks/>
            </p:cNvSpPr>
            <p:nvPr/>
          </p:nvSpPr>
          <p:spPr bwMode="auto">
            <a:xfrm>
              <a:off x="840" y="2101"/>
              <a:ext cx="136" cy="203"/>
            </a:xfrm>
            <a:custGeom>
              <a:avLst/>
              <a:gdLst>
                <a:gd name="T0" fmla="*/ 0 w 256"/>
                <a:gd name="T1" fmla="*/ 8 h 314"/>
                <a:gd name="T2" fmla="*/ 3 w 256"/>
                <a:gd name="T3" fmla="*/ 14 h 314"/>
                <a:gd name="T4" fmla="*/ 12 w 256"/>
                <a:gd name="T5" fmla="*/ 32 h 314"/>
                <a:gd name="T6" fmla="*/ 25 w 256"/>
                <a:gd name="T7" fmla="*/ 58 h 314"/>
                <a:gd name="T8" fmla="*/ 41 w 256"/>
                <a:gd name="T9" fmla="*/ 89 h 314"/>
                <a:gd name="T10" fmla="*/ 57 w 256"/>
                <a:gd name="T11" fmla="*/ 121 h 314"/>
                <a:gd name="T12" fmla="*/ 73 w 256"/>
                <a:gd name="T13" fmla="*/ 152 h 314"/>
                <a:gd name="T14" fmla="*/ 85 w 256"/>
                <a:gd name="T15" fmla="*/ 177 h 314"/>
                <a:gd name="T16" fmla="*/ 92 w 256"/>
                <a:gd name="T17" fmla="*/ 195 h 314"/>
                <a:gd name="T18" fmla="*/ 92 w 256"/>
                <a:gd name="T19" fmla="*/ 192 h 314"/>
                <a:gd name="T20" fmla="*/ 95 w 256"/>
                <a:gd name="T21" fmla="*/ 184 h 314"/>
                <a:gd name="T22" fmla="*/ 97 w 256"/>
                <a:gd name="T23" fmla="*/ 172 h 314"/>
                <a:gd name="T24" fmla="*/ 100 w 256"/>
                <a:gd name="T25" fmla="*/ 160 h 314"/>
                <a:gd name="T26" fmla="*/ 104 w 256"/>
                <a:gd name="T27" fmla="*/ 146 h 314"/>
                <a:gd name="T28" fmla="*/ 108 w 256"/>
                <a:gd name="T29" fmla="*/ 134 h 314"/>
                <a:gd name="T30" fmla="*/ 111 w 256"/>
                <a:gd name="T31" fmla="*/ 125 h 314"/>
                <a:gd name="T32" fmla="*/ 115 w 256"/>
                <a:gd name="T33" fmla="*/ 122 h 314"/>
                <a:gd name="T34" fmla="*/ 115 w 256"/>
                <a:gd name="T35" fmla="*/ 124 h 314"/>
                <a:gd name="T36" fmla="*/ 115 w 256"/>
                <a:gd name="T37" fmla="*/ 132 h 314"/>
                <a:gd name="T38" fmla="*/ 115 w 256"/>
                <a:gd name="T39" fmla="*/ 144 h 314"/>
                <a:gd name="T40" fmla="*/ 115 w 256"/>
                <a:gd name="T41" fmla="*/ 158 h 314"/>
                <a:gd name="T42" fmla="*/ 115 w 256"/>
                <a:gd name="T43" fmla="*/ 171 h 314"/>
                <a:gd name="T44" fmla="*/ 117 w 256"/>
                <a:gd name="T45" fmla="*/ 185 h 314"/>
                <a:gd name="T46" fmla="*/ 117 w 256"/>
                <a:gd name="T47" fmla="*/ 195 h 314"/>
                <a:gd name="T48" fmla="*/ 119 w 256"/>
                <a:gd name="T49" fmla="*/ 203 h 314"/>
                <a:gd name="T50" fmla="*/ 119 w 256"/>
                <a:gd name="T51" fmla="*/ 200 h 314"/>
                <a:gd name="T52" fmla="*/ 121 w 256"/>
                <a:gd name="T53" fmla="*/ 192 h 314"/>
                <a:gd name="T54" fmla="*/ 123 w 256"/>
                <a:gd name="T55" fmla="*/ 179 h 314"/>
                <a:gd name="T56" fmla="*/ 128 w 256"/>
                <a:gd name="T57" fmla="*/ 165 h 314"/>
                <a:gd name="T58" fmla="*/ 130 w 256"/>
                <a:gd name="T59" fmla="*/ 149 h 314"/>
                <a:gd name="T60" fmla="*/ 133 w 256"/>
                <a:gd name="T61" fmla="*/ 134 h 314"/>
                <a:gd name="T62" fmla="*/ 135 w 256"/>
                <a:gd name="T63" fmla="*/ 121 h 314"/>
                <a:gd name="T64" fmla="*/ 136 w 256"/>
                <a:gd name="T65" fmla="*/ 111 h 314"/>
                <a:gd name="T66" fmla="*/ 133 w 256"/>
                <a:gd name="T67" fmla="*/ 111 h 314"/>
                <a:gd name="T68" fmla="*/ 126 w 256"/>
                <a:gd name="T69" fmla="*/ 109 h 314"/>
                <a:gd name="T70" fmla="*/ 115 w 256"/>
                <a:gd name="T71" fmla="*/ 105 h 314"/>
                <a:gd name="T72" fmla="*/ 100 w 256"/>
                <a:gd name="T73" fmla="*/ 99 h 314"/>
                <a:gd name="T74" fmla="*/ 82 w 256"/>
                <a:gd name="T75" fmla="*/ 85 h 314"/>
                <a:gd name="T76" fmla="*/ 61 w 256"/>
                <a:gd name="T77" fmla="*/ 66 h 314"/>
                <a:gd name="T78" fmla="*/ 38 w 256"/>
                <a:gd name="T79" fmla="*/ 37 h 314"/>
                <a:gd name="T80" fmla="*/ 13 w 256"/>
                <a:gd name="T81" fmla="*/ 0 h 3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6"/>
                <a:gd name="T124" fmla="*/ 0 h 314"/>
                <a:gd name="T125" fmla="*/ 256 w 256"/>
                <a:gd name="T126" fmla="*/ 314 h 3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6" h="314">
                  <a:moveTo>
                    <a:pt x="24" y="0"/>
                  </a:moveTo>
                  <a:lnTo>
                    <a:pt x="0" y="12"/>
                  </a:lnTo>
                  <a:lnTo>
                    <a:pt x="0" y="13"/>
                  </a:lnTo>
                  <a:lnTo>
                    <a:pt x="5" y="21"/>
                  </a:lnTo>
                  <a:lnTo>
                    <a:pt x="12" y="32"/>
                  </a:lnTo>
                  <a:lnTo>
                    <a:pt x="22" y="50"/>
                  </a:lnTo>
                  <a:lnTo>
                    <a:pt x="33" y="67"/>
                  </a:lnTo>
                  <a:lnTo>
                    <a:pt x="47" y="89"/>
                  </a:lnTo>
                  <a:lnTo>
                    <a:pt x="61" y="111"/>
                  </a:lnTo>
                  <a:lnTo>
                    <a:pt x="78" y="137"/>
                  </a:lnTo>
                  <a:lnTo>
                    <a:pt x="91" y="161"/>
                  </a:lnTo>
                  <a:lnTo>
                    <a:pt x="107" y="187"/>
                  </a:lnTo>
                  <a:lnTo>
                    <a:pt x="121" y="211"/>
                  </a:lnTo>
                  <a:lnTo>
                    <a:pt x="137" y="235"/>
                  </a:lnTo>
                  <a:lnTo>
                    <a:pt x="148" y="255"/>
                  </a:lnTo>
                  <a:lnTo>
                    <a:pt x="160" y="274"/>
                  </a:lnTo>
                  <a:lnTo>
                    <a:pt x="168" y="289"/>
                  </a:lnTo>
                  <a:lnTo>
                    <a:pt x="174" y="302"/>
                  </a:lnTo>
                  <a:lnTo>
                    <a:pt x="174" y="300"/>
                  </a:lnTo>
                  <a:lnTo>
                    <a:pt x="174" y="297"/>
                  </a:lnTo>
                  <a:lnTo>
                    <a:pt x="174" y="290"/>
                  </a:lnTo>
                  <a:lnTo>
                    <a:pt x="178" y="285"/>
                  </a:lnTo>
                  <a:lnTo>
                    <a:pt x="178" y="274"/>
                  </a:lnTo>
                  <a:lnTo>
                    <a:pt x="183" y="266"/>
                  </a:lnTo>
                  <a:lnTo>
                    <a:pt x="185" y="255"/>
                  </a:lnTo>
                  <a:lnTo>
                    <a:pt x="189" y="247"/>
                  </a:lnTo>
                  <a:lnTo>
                    <a:pt x="191" y="235"/>
                  </a:lnTo>
                  <a:lnTo>
                    <a:pt x="195" y="226"/>
                  </a:lnTo>
                  <a:lnTo>
                    <a:pt x="199" y="216"/>
                  </a:lnTo>
                  <a:lnTo>
                    <a:pt x="203" y="208"/>
                  </a:lnTo>
                  <a:lnTo>
                    <a:pt x="204" y="200"/>
                  </a:lnTo>
                  <a:lnTo>
                    <a:pt x="208" y="193"/>
                  </a:lnTo>
                  <a:lnTo>
                    <a:pt x="212" y="189"/>
                  </a:lnTo>
                  <a:lnTo>
                    <a:pt x="216" y="188"/>
                  </a:lnTo>
                  <a:lnTo>
                    <a:pt x="216" y="192"/>
                  </a:lnTo>
                  <a:lnTo>
                    <a:pt x="216" y="196"/>
                  </a:lnTo>
                  <a:lnTo>
                    <a:pt x="216" y="204"/>
                  </a:lnTo>
                  <a:lnTo>
                    <a:pt x="216" y="212"/>
                  </a:lnTo>
                  <a:lnTo>
                    <a:pt x="216" y="222"/>
                  </a:lnTo>
                  <a:lnTo>
                    <a:pt x="216" y="232"/>
                  </a:lnTo>
                  <a:lnTo>
                    <a:pt x="217" y="245"/>
                  </a:lnTo>
                  <a:lnTo>
                    <a:pt x="217" y="253"/>
                  </a:lnTo>
                  <a:lnTo>
                    <a:pt x="217" y="265"/>
                  </a:lnTo>
                  <a:lnTo>
                    <a:pt x="217" y="274"/>
                  </a:lnTo>
                  <a:lnTo>
                    <a:pt x="220" y="286"/>
                  </a:lnTo>
                  <a:lnTo>
                    <a:pt x="220" y="294"/>
                  </a:lnTo>
                  <a:lnTo>
                    <a:pt x="220" y="302"/>
                  </a:lnTo>
                  <a:lnTo>
                    <a:pt x="220" y="308"/>
                  </a:lnTo>
                  <a:lnTo>
                    <a:pt x="224" y="314"/>
                  </a:lnTo>
                  <a:lnTo>
                    <a:pt x="224" y="312"/>
                  </a:lnTo>
                  <a:lnTo>
                    <a:pt x="224" y="309"/>
                  </a:lnTo>
                  <a:lnTo>
                    <a:pt x="224" y="302"/>
                  </a:lnTo>
                  <a:lnTo>
                    <a:pt x="228" y="297"/>
                  </a:lnTo>
                  <a:lnTo>
                    <a:pt x="228" y="286"/>
                  </a:lnTo>
                  <a:lnTo>
                    <a:pt x="232" y="277"/>
                  </a:lnTo>
                  <a:lnTo>
                    <a:pt x="236" y="265"/>
                  </a:lnTo>
                  <a:lnTo>
                    <a:pt x="240" y="255"/>
                  </a:lnTo>
                  <a:lnTo>
                    <a:pt x="240" y="243"/>
                  </a:lnTo>
                  <a:lnTo>
                    <a:pt x="244" y="231"/>
                  </a:lnTo>
                  <a:lnTo>
                    <a:pt x="247" y="219"/>
                  </a:lnTo>
                  <a:lnTo>
                    <a:pt x="251" y="208"/>
                  </a:lnTo>
                  <a:lnTo>
                    <a:pt x="251" y="196"/>
                  </a:lnTo>
                  <a:lnTo>
                    <a:pt x="254" y="187"/>
                  </a:lnTo>
                  <a:lnTo>
                    <a:pt x="254" y="179"/>
                  </a:lnTo>
                  <a:lnTo>
                    <a:pt x="256" y="172"/>
                  </a:lnTo>
                  <a:lnTo>
                    <a:pt x="254" y="171"/>
                  </a:lnTo>
                  <a:lnTo>
                    <a:pt x="250" y="171"/>
                  </a:lnTo>
                  <a:lnTo>
                    <a:pt x="243" y="169"/>
                  </a:lnTo>
                  <a:lnTo>
                    <a:pt x="238" y="169"/>
                  </a:lnTo>
                  <a:lnTo>
                    <a:pt x="226" y="165"/>
                  </a:lnTo>
                  <a:lnTo>
                    <a:pt x="216" y="163"/>
                  </a:lnTo>
                  <a:lnTo>
                    <a:pt x="201" y="157"/>
                  </a:lnTo>
                  <a:lnTo>
                    <a:pt x="189" y="153"/>
                  </a:lnTo>
                  <a:lnTo>
                    <a:pt x="170" y="142"/>
                  </a:lnTo>
                  <a:lnTo>
                    <a:pt x="154" y="132"/>
                  </a:lnTo>
                  <a:lnTo>
                    <a:pt x="134" y="117"/>
                  </a:lnTo>
                  <a:lnTo>
                    <a:pt x="115" y="102"/>
                  </a:lnTo>
                  <a:lnTo>
                    <a:pt x="92" y="81"/>
                  </a:lnTo>
                  <a:lnTo>
                    <a:pt x="71" y="58"/>
                  </a:lnTo>
                  <a:lnTo>
                    <a:pt x="47" y="29"/>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23" name="Freeform 72"/>
            <p:cNvSpPr>
              <a:spLocks/>
            </p:cNvSpPr>
            <p:nvPr/>
          </p:nvSpPr>
          <p:spPr bwMode="auto">
            <a:xfrm>
              <a:off x="840" y="2101"/>
              <a:ext cx="136" cy="203"/>
            </a:xfrm>
            <a:custGeom>
              <a:avLst/>
              <a:gdLst>
                <a:gd name="T0" fmla="*/ 0 w 256"/>
                <a:gd name="T1" fmla="*/ 8 h 314"/>
                <a:gd name="T2" fmla="*/ 3 w 256"/>
                <a:gd name="T3" fmla="*/ 14 h 314"/>
                <a:gd name="T4" fmla="*/ 12 w 256"/>
                <a:gd name="T5" fmla="*/ 32 h 314"/>
                <a:gd name="T6" fmla="*/ 25 w 256"/>
                <a:gd name="T7" fmla="*/ 58 h 314"/>
                <a:gd name="T8" fmla="*/ 41 w 256"/>
                <a:gd name="T9" fmla="*/ 89 h 314"/>
                <a:gd name="T10" fmla="*/ 57 w 256"/>
                <a:gd name="T11" fmla="*/ 121 h 314"/>
                <a:gd name="T12" fmla="*/ 73 w 256"/>
                <a:gd name="T13" fmla="*/ 152 h 314"/>
                <a:gd name="T14" fmla="*/ 85 w 256"/>
                <a:gd name="T15" fmla="*/ 177 h 314"/>
                <a:gd name="T16" fmla="*/ 92 w 256"/>
                <a:gd name="T17" fmla="*/ 195 h 314"/>
                <a:gd name="T18" fmla="*/ 92 w 256"/>
                <a:gd name="T19" fmla="*/ 192 h 314"/>
                <a:gd name="T20" fmla="*/ 95 w 256"/>
                <a:gd name="T21" fmla="*/ 184 h 314"/>
                <a:gd name="T22" fmla="*/ 97 w 256"/>
                <a:gd name="T23" fmla="*/ 172 h 314"/>
                <a:gd name="T24" fmla="*/ 100 w 256"/>
                <a:gd name="T25" fmla="*/ 160 h 314"/>
                <a:gd name="T26" fmla="*/ 104 w 256"/>
                <a:gd name="T27" fmla="*/ 146 h 314"/>
                <a:gd name="T28" fmla="*/ 108 w 256"/>
                <a:gd name="T29" fmla="*/ 134 h 314"/>
                <a:gd name="T30" fmla="*/ 111 w 256"/>
                <a:gd name="T31" fmla="*/ 125 h 314"/>
                <a:gd name="T32" fmla="*/ 115 w 256"/>
                <a:gd name="T33" fmla="*/ 122 h 314"/>
                <a:gd name="T34" fmla="*/ 115 w 256"/>
                <a:gd name="T35" fmla="*/ 124 h 314"/>
                <a:gd name="T36" fmla="*/ 115 w 256"/>
                <a:gd name="T37" fmla="*/ 132 h 314"/>
                <a:gd name="T38" fmla="*/ 115 w 256"/>
                <a:gd name="T39" fmla="*/ 144 h 314"/>
                <a:gd name="T40" fmla="*/ 115 w 256"/>
                <a:gd name="T41" fmla="*/ 158 h 314"/>
                <a:gd name="T42" fmla="*/ 115 w 256"/>
                <a:gd name="T43" fmla="*/ 171 h 314"/>
                <a:gd name="T44" fmla="*/ 117 w 256"/>
                <a:gd name="T45" fmla="*/ 185 h 314"/>
                <a:gd name="T46" fmla="*/ 117 w 256"/>
                <a:gd name="T47" fmla="*/ 195 h 314"/>
                <a:gd name="T48" fmla="*/ 119 w 256"/>
                <a:gd name="T49" fmla="*/ 203 h 314"/>
                <a:gd name="T50" fmla="*/ 119 w 256"/>
                <a:gd name="T51" fmla="*/ 200 h 314"/>
                <a:gd name="T52" fmla="*/ 121 w 256"/>
                <a:gd name="T53" fmla="*/ 192 h 314"/>
                <a:gd name="T54" fmla="*/ 123 w 256"/>
                <a:gd name="T55" fmla="*/ 179 h 314"/>
                <a:gd name="T56" fmla="*/ 128 w 256"/>
                <a:gd name="T57" fmla="*/ 165 h 314"/>
                <a:gd name="T58" fmla="*/ 130 w 256"/>
                <a:gd name="T59" fmla="*/ 149 h 314"/>
                <a:gd name="T60" fmla="*/ 133 w 256"/>
                <a:gd name="T61" fmla="*/ 134 h 314"/>
                <a:gd name="T62" fmla="*/ 135 w 256"/>
                <a:gd name="T63" fmla="*/ 121 h 314"/>
                <a:gd name="T64" fmla="*/ 136 w 256"/>
                <a:gd name="T65" fmla="*/ 111 h 314"/>
                <a:gd name="T66" fmla="*/ 133 w 256"/>
                <a:gd name="T67" fmla="*/ 111 h 314"/>
                <a:gd name="T68" fmla="*/ 126 w 256"/>
                <a:gd name="T69" fmla="*/ 109 h 314"/>
                <a:gd name="T70" fmla="*/ 115 w 256"/>
                <a:gd name="T71" fmla="*/ 105 h 314"/>
                <a:gd name="T72" fmla="*/ 100 w 256"/>
                <a:gd name="T73" fmla="*/ 99 h 314"/>
                <a:gd name="T74" fmla="*/ 82 w 256"/>
                <a:gd name="T75" fmla="*/ 85 h 314"/>
                <a:gd name="T76" fmla="*/ 61 w 256"/>
                <a:gd name="T77" fmla="*/ 66 h 314"/>
                <a:gd name="T78" fmla="*/ 38 w 256"/>
                <a:gd name="T79" fmla="*/ 37 h 314"/>
                <a:gd name="T80" fmla="*/ 13 w 256"/>
                <a:gd name="T81" fmla="*/ 0 h 31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6"/>
                <a:gd name="T124" fmla="*/ 0 h 314"/>
                <a:gd name="T125" fmla="*/ 256 w 256"/>
                <a:gd name="T126" fmla="*/ 314 h 31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6" h="314">
                  <a:moveTo>
                    <a:pt x="24" y="0"/>
                  </a:moveTo>
                  <a:lnTo>
                    <a:pt x="0" y="12"/>
                  </a:lnTo>
                  <a:lnTo>
                    <a:pt x="0" y="13"/>
                  </a:lnTo>
                  <a:lnTo>
                    <a:pt x="5" y="21"/>
                  </a:lnTo>
                  <a:lnTo>
                    <a:pt x="12" y="32"/>
                  </a:lnTo>
                  <a:lnTo>
                    <a:pt x="22" y="50"/>
                  </a:lnTo>
                  <a:lnTo>
                    <a:pt x="33" y="67"/>
                  </a:lnTo>
                  <a:lnTo>
                    <a:pt x="47" y="89"/>
                  </a:lnTo>
                  <a:lnTo>
                    <a:pt x="61" y="111"/>
                  </a:lnTo>
                  <a:lnTo>
                    <a:pt x="78" y="137"/>
                  </a:lnTo>
                  <a:lnTo>
                    <a:pt x="91" y="161"/>
                  </a:lnTo>
                  <a:lnTo>
                    <a:pt x="107" y="187"/>
                  </a:lnTo>
                  <a:lnTo>
                    <a:pt x="121" y="211"/>
                  </a:lnTo>
                  <a:lnTo>
                    <a:pt x="137" y="235"/>
                  </a:lnTo>
                  <a:lnTo>
                    <a:pt x="148" y="255"/>
                  </a:lnTo>
                  <a:lnTo>
                    <a:pt x="160" y="274"/>
                  </a:lnTo>
                  <a:lnTo>
                    <a:pt x="168" y="289"/>
                  </a:lnTo>
                  <a:lnTo>
                    <a:pt x="174" y="302"/>
                  </a:lnTo>
                  <a:lnTo>
                    <a:pt x="174" y="300"/>
                  </a:lnTo>
                  <a:lnTo>
                    <a:pt x="174" y="297"/>
                  </a:lnTo>
                  <a:lnTo>
                    <a:pt x="174" y="290"/>
                  </a:lnTo>
                  <a:lnTo>
                    <a:pt x="178" y="285"/>
                  </a:lnTo>
                  <a:lnTo>
                    <a:pt x="178" y="274"/>
                  </a:lnTo>
                  <a:lnTo>
                    <a:pt x="183" y="266"/>
                  </a:lnTo>
                  <a:lnTo>
                    <a:pt x="185" y="255"/>
                  </a:lnTo>
                  <a:lnTo>
                    <a:pt x="189" y="247"/>
                  </a:lnTo>
                  <a:lnTo>
                    <a:pt x="191" y="235"/>
                  </a:lnTo>
                  <a:lnTo>
                    <a:pt x="195" y="226"/>
                  </a:lnTo>
                  <a:lnTo>
                    <a:pt x="199" y="216"/>
                  </a:lnTo>
                  <a:lnTo>
                    <a:pt x="203" y="208"/>
                  </a:lnTo>
                  <a:lnTo>
                    <a:pt x="204" y="200"/>
                  </a:lnTo>
                  <a:lnTo>
                    <a:pt x="208" y="193"/>
                  </a:lnTo>
                  <a:lnTo>
                    <a:pt x="212" y="189"/>
                  </a:lnTo>
                  <a:lnTo>
                    <a:pt x="216" y="188"/>
                  </a:lnTo>
                  <a:lnTo>
                    <a:pt x="216" y="192"/>
                  </a:lnTo>
                  <a:lnTo>
                    <a:pt x="216" y="196"/>
                  </a:lnTo>
                  <a:lnTo>
                    <a:pt x="216" y="204"/>
                  </a:lnTo>
                  <a:lnTo>
                    <a:pt x="216" y="212"/>
                  </a:lnTo>
                  <a:lnTo>
                    <a:pt x="216" y="222"/>
                  </a:lnTo>
                  <a:lnTo>
                    <a:pt x="216" y="232"/>
                  </a:lnTo>
                  <a:lnTo>
                    <a:pt x="217" y="245"/>
                  </a:lnTo>
                  <a:lnTo>
                    <a:pt x="217" y="253"/>
                  </a:lnTo>
                  <a:lnTo>
                    <a:pt x="217" y="265"/>
                  </a:lnTo>
                  <a:lnTo>
                    <a:pt x="217" y="274"/>
                  </a:lnTo>
                  <a:lnTo>
                    <a:pt x="220" y="286"/>
                  </a:lnTo>
                  <a:lnTo>
                    <a:pt x="220" y="294"/>
                  </a:lnTo>
                  <a:lnTo>
                    <a:pt x="220" y="302"/>
                  </a:lnTo>
                  <a:lnTo>
                    <a:pt x="220" y="308"/>
                  </a:lnTo>
                  <a:lnTo>
                    <a:pt x="224" y="314"/>
                  </a:lnTo>
                  <a:lnTo>
                    <a:pt x="224" y="312"/>
                  </a:lnTo>
                  <a:lnTo>
                    <a:pt x="224" y="309"/>
                  </a:lnTo>
                  <a:lnTo>
                    <a:pt x="224" y="302"/>
                  </a:lnTo>
                  <a:lnTo>
                    <a:pt x="228" y="297"/>
                  </a:lnTo>
                  <a:lnTo>
                    <a:pt x="228" y="286"/>
                  </a:lnTo>
                  <a:lnTo>
                    <a:pt x="232" y="277"/>
                  </a:lnTo>
                  <a:lnTo>
                    <a:pt x="236" y="265"/>
                  </a:lnTo>
                  <a:lnTo>
                    <a:pt x="240" y="255"/>
                  </a:lnTo>
                  <a:lnTo>
                    <a:pt x="240" y="243"/>
                  </a:lnTo>
                  <a:lnTo>
                    <a:pt x="244" y="231"/>
                  </a:lnTo>
                  <a:lnTo>
                    <a:pt x="247" y="219"/>
                  </a:lnTo>
                  <a:lnTo>
                    <a:pt x="251" y="208"/>
                  </a:lnTo>
                  <a:lnTo>
                    <a:pt x="251" y="196"/>
                  </a:lnTo>
                  <a:lnTo>
                    <a:pt x="254" y="187"/>
                  </a:lnTo>
                  <a:lnTo>
                    <a:pt x="254" y="179"/>
                  </a:lnTo>
                  <a:lnTo>
                    <a:pt x="256" y="172"/>
                  </a:lnTo>
                  <a:lnTo>
                    <a:pt x="254" y="171"/>
                  </a:lnTo>
                  <a:lnTo>
                    <a:pt x="250" y="171"/>
                  </a:lnTo>
                  <a:lnTo>
                    <a:pt x="243" y="169"/>
                  </a:lnTo>
                  <a:lnTo>
                    <a:pt x="238" y="169"/>
                  </a:lnTo>
                  <a:lnTo>
                    <a:pt x="226" y="165"/>
                  </a:lnTo>
                  <a:lnTo>
                    <a:pt x="216" y="163"/>
                  </a:lnTo>
                  <a:lnTo>
                    <a:pt x="201" y="157"/>
                  </a:lnTo>
                  <a:lnTo>
                    <a:pt x="189" y="153"/>
                  </a:lnTo>
                  <a:lnTo>
                    <a:pt x="170" y="142"/>
                  </a:lnTo>
                  <a:lnTo>
                    <a:pt x="154" y="132"/>
                  </a:lnTo>
                  <a:lnTo>
                    <a:pt x="134" y="117"/>
                  </a:lnTo>
                  <a:lnTo>
                    <a:pt x="115" y="102"/>
                  </a:lnTo>
                  <a:lnTo>
                    <a:pt x="92" y="81"/>
                  </a:lnTo>
                  <a:lnTo>
                    <a:pt x="71" y="58"/>
                  </a:lnTo>
                  <a:lnTo>
                    <a:pt x="47" y="29"/>
                  </a:lnTo>
                  <a:lnTo>
                    <a:pt x="24" y="0"/>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24" name="Freeform 73"/>
            <p:cNvSpPr>
              <a:spLocks/>
            </p:cNvSpPr>
            <p:nvPr/>
          </p:nvSpPr>
          <p:spPr bwMode="auto">
            <a:xfrm>
              <a:off x="849" y="1883"/>
              <a:ext cx="232" cy="330"/>
            </a:xfrm>
            <a:custGeom>
              <a:avLst/>
              <a:gdLst>
                <a:gd name="T0" fmla="*/ 27 w 437"/>
                <a:gd name="T1" fmla="*/ 16 h 507"/>
                <a:gd name="T2" fmla="*/ 23 w 437"/>
                <a:gd name="T3" fmla="*/ 20 h 507"/>
                <a:gd name="T4" fmla="*/ 17 w 437"/>
                <a:gd name="T5" fmla="*/ 27 h 507"/>
                <a:gd name="T6" fmla="*/ 12 w 437"/>
                <a:gd name="T7" fmla="*/ 40 h 507"/>
                <a:gd name="T8" fmla="*/ 7 w 437"/>
                <a:gd name="T9" fmla="*/ 56 h 507"/>
                <a:gd name="T10" fmla="*/ 3 w 437"/>
                <a:gd name="T11" fmla="*/ 79 h 507"/>
                <a:gd name="T12" fmla="*/ 3 w 437"/>
                <a:gd name="T13" fmla="*/ 107 h 507"/>
                <a:gd name="T14" fmla="*/ 9 w 437"/>
                <a:gd name="T15" fmla="*/ 142 h 507"/>
                <a:gd name="T16" fmla="*/ 13 w 437"/>
                <a:gd name="T17" fmla="*/ 162 h 507"/>
                <a:gd name="T18" fmla="*/ 11 w 437"/>
                <a:gd name="T19" fmla="*/ 162 h 507"/>
                <a:gd name="T20" fmla="*/ 8 w 437"/>
                <a:gd name="T21" fmla="*/ 163 h 507"/>
                <a:gd name="T22" fmla="*/ 4 w 437"/>
                <a:gd name="T23" fmla="*/ 168 h 507"/>
                <a:gd name="T24" fmla="*/ 2 w 437"/>
                <a:gd name="T25" fmla="*/ 174 h 507"/>
                <a:gd name="T26" fmla="*/ 0 w 437"/>
                <a:gd name="T27" fmla="*/ 184 h 507"/>
                <a:gd name="T28" fmla="*/ 0 w 437"/>
                <a:gd name="T29" fmla="*/ 196 h 507"/>
                <a:gd name="T30" fmla="*/ 3 w 437"/>
                <a:gd name="T31" fmla="*/ 213 h 507"/>
                <a:gd name="T32" fmla="*/ 6 w 437"/>
                <a:gd name="T33" fmla="*/ 223 h 507"/>
                <a:gd name="T34" fmla="*/ 11 w 437"/>
                <a:gd name="T35" fmla="*/ 230 h 507"/>
                <a:gd name="T36" fmla="*/ 19 w 437"/>
                <a:gd name="T37" fmla="*/ 241 h 507"/>
                <a:gd name="T38" fmla="*/ 31 w 437"/>
                <a:gd name="T39" fmla="*/ 257 h 507"/>
                <a:gd name="T40" fmla="*/ 46 w 437"/>
                <a:gd name="T41" fmla="*/ 276 h 507"/>
                <a:gd name="T42" fmla="*/ 64 w 437"/>
                <a:gd name="T43" fmla="*/ 292 h 507"/>
                <a:gd name="T44" fmla="*/ 85 w 437"/>
                <a:gd name="T45" fmla="*/ 310 h 507"/>
                <a:gd name="T46" fmla="*/ 106 w 437"/>
                <a:gd name="T47" fmla="*/ 323 h 507"/>
                <a:gd name="T48" fmla="*/ 134 w 437"/>
                <a:gd name="T49" fmla="*/ 305 h 507"/>
                <a:gd name="T50" fmla="*/ 135 w 437"/>
                <a:gd name="T51" fmla="*/ 305 h 507"/>
                <a:gd name="T52" fmla="*/ 140 w 437"/>
                <a:gd name="T53" fmla="*/ 307 h 507"/>
                <a:gd name="T54" fmla="*/ 147 w 437"/>
                <a:gd name="T55" fmla="*/ 307 h 507"/>
                <a:gd name="T56" fmla="*/ 158 w 437"/>
                <a:gd name="T57" fmla="*/ 307 h 507"/>
                <a:gd name="T58" fmla="*/ 169 w 437"/>
                <a:gd name="T59" fmla="*/ 300 h 507"/>
                <a:gd name="T60" fmla="*/ 183 w 437"/>
                <a:gd name="T61" fmla="*/ 290 h 507"/>
                <a:gd name="T62" fmla="*/ 197 w 437"/>
                <a:gd name="T63" fmla="*/ 271 h 507"/>
                <a:gd name="T64" fmla="*/ 214 w 437"/>
                <a:gd name="T65" fmla="*/ 244 h 507"/>
                <a:gd name="T66" fmla="*/ 216 w 437"/>
                <a:gd name="T67" fmla="*/ 239 h 507"/>
                <a:gd name="T68" fmla="*/ 220 w 437"/>
                <a:gd name="T69" fmla="*/ 228 h 507"/>
                <a:gd name="T70" fmla="*/ 224 w 437"/>
                <a:gd name="T71" fmla="*/ 212 h 507"/>
                <a:gd name="T72" fmla="*/ 229 w 437"/>
                <a:gd name="T73" fmla="*/ 191 h 507"/>
                <a:gd name="T74" fmla="*/ 232 w 437"/>
                <a:gd name="T75" fmla="*/ 167 h 507"/>
                <a:gd name="T76" fmla="*/ 232 w 437"/>
                <a:gd name="T77" fmla="*/ 142 h 507"/>
                <a:gd name="T78" fmla="*/ 228 w 437"/>
                <a:gd name="T79" fmla="*/ 116 h 507"/>
                <a:gd name="T80" fmla="*/ 219 w 437"/>
                <a:gd name="T81" fmla="*/ 90 h 507"/>
                <a:gd name="T82" fmla="*/ 216 w 437"/>
                <a:gd name="T83" fmla="*/ 84 h 507"/>
                <a:gd name="T84" fmla="*/ 210 w 437"/>
                <a:gd name="T85" fmla="*/ 70 h 507"/>
                <a:gd name="T86" fmla="*/ 197 w 437"/>
                <a:gd name="T87" fmla="*/ 51 h 507"/>
                <a:gd name="T88" fmla="*/ 179 w 437"/>
                <a:gd name="T89" fmla="*/ 33 h 507"/>
                <a:gd name="T90" fmla="*/ 153 w 437"/>
                <a:gd name="T91" fmla="*/ 14 h 507"/>
                <a:gd name="T92" fmla="*/ 121 w 437"/>
                <a:gd name="T93" fmla="*/ 3 h 507"/>
                <a:gd name="T94" fmla="*/ 78 w 437"/>
                <a:gd name="T95" fmla="*/ 2 h 507"/>
                <a:gd name="T96" fmla="*/ 28 w 437"/>
                <a:gd name="T97" fmla="*/ 16 h 5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7"/>
                <a:gd name="T148" fmla="*/ 0 h 507"/>
                <a:gd name="T149" fmla="*/ 437 w 437"/>
                <a:gd name="T150" fmla="*/ 507 h 5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7" h="507">
                  <a:moveTo>
                    <a:pt x="52" y="24"/>
                  </a:moveTo>
                  <a:lnTo>
                    <a:pt x="50" y="24"/>
                  </a:lnTo>
                  <a:lnTo>
                    <a:pt x="48" y="26"/>
                  </a:lnTo>
                  <a:lnTo>
                    <a:pt x="44" y="30"/>
                  </a:lnTo>
                  <a:lnTo>
                    <a:pt x="40" y="35"/>
                  </a:lnTo>
                  <a:lnTo>
                    <a:pt x="32" y="42"/>
                  </a:lnTo>
                  <a:lnTo>
                    <a:pt x="28" y="50"/>
                  </a:lnTo>
                  <a:lnTo>
                    <a:pt x="23" y="61"/>
                  </a:lnTo>
                  <a:lnTo>
                    <a:pt x="19" y="74"/>
                  </a:lnTo>
                  <a:lnTo>
                    <a:pt x="13" y="86"/>
                  </a:lnTo>
                  <a:lnTo>
                    <a:pt x="9" y="102"/>
                  </a:lnTo>
                  <a:lnTo>
                    <a:pt x="6" y="121"/>
                  </a:lnTo>
                  <a:lnTo>
                    <a:pt x="6" y="143"/>
                  </a:lnTo>
                  <a:lnTo>
                    <a:pt x="6" y="165"/>
                  </a:lnTo>
                  <a:lnTo>
                    <a:pt x="11" y="191"/>
                  </a:lnTo>
                  <a:lnTo>
                    <a:pt x="17" y="218"/>
                  </a:lnTo>
                  <a:lnTo>
                    <a:pt x="28" y="249"/>
                  </a:lnTo>
                  <a:lnTo>
                    <a:pt x="25" y="249"/>
                  </a:lnTo>
                  <a:lnTo>
                    <a:pt x="24" y="249"/>
                  </a:lnTo>
                  <a:lnTo>
                    <a:pt x="20" y="249"/>
                  </a:lnTo>
                  <a:lnTo>
                    <a:pt x="20" y="250"/>
                  </a:lnTo>
                  <a:lnTo>
                    <a:pt x="16" y="250"/>
                  </a:lnTo>
                  <a:lnTo>
                    <a:pt x="12" y="254"/>
                  </a:lnTo>
                  <a:lnTo>
                    <a:pt x="8" y="258"/>
                  </a:lnTo>
                  <a:lnTo>
                    <a:pt x="8" y="264"/>
                  </a:lnTo>
                  <a:lnTo>
                    <a:pt x="4" y="268"/>
                  </a:lnTo>
                  <a:lnTo>
                    <a:pt x="1" y="274"/>
                  </a:lnTo>
                  <a:lnTo>
                    <a:pt x="0" y="282"/>
                  </a:lnTo>
                  <a:lnTo>
                    <a:pt x="0" y="292"/>
                  </a:lnTo>
                  <a:lnTo>
                    <a:pt x="0" y="301"/>
                  </a:lnTo>
                  <a:lnTo>
                    <a:pt x="1" y="313"/>
                  </a:lnTo>
                  <a:lnTo>
                    <a:pt x="5" y="327"/>
                  </a:lnTo>
                  <a:lnTo>
                    <a:pt x="12" y="343"/>
                  </a:lnTo>
                  <a:lnTo>
                    <a:pt x="16" y="347"/>
                  </a:lnTo>
                  <a:lnTo>
                    <a:pt x="20" y="354"/>
                  </a:lnTo>
                  <a:lnTo>
                    <a:pt x="28" y="363"/>
                  </a:lnTo>
                  <a:lnTo>
                    <a:pt x="36" y="371"/>
                  </a:lnTo>
                  <a:lnTo>
                    <a:pt x="47" y="383"/>
                  </a:lnTo>
                  <a:lnTo>
                    <a:pt x="59" y="395"/>
                  </a:lnTo>
                  <a:lnTo>
                    <a:pt x="74" y="411"/>
                  </a:lnTo>
                  <a:lnTo>
                    <a:pt x="87" y="424"/>
                  </a:lnTo>
                  <a:lnTo>
                    <a:pt x="103" y="437"/>
                  </a:lnTo>
                  <a:lnTo>
                    <a:pt x="121" y="449"/>
                  </a:lnTo>
                  <a:lnTo>
                    <a:pt x="141" y="465"/>
                  </a:lnTo>
                  <a:lnTo>
                    <a:pt x="160" y="476"/>
                  </a:lnTo>
                  <a:lnTo>
                    <a:pt x="180" y="488"/>
                  </a:lnTo>
                  <a:lnTo>
                    <a:pt x="200" y="496"/>
                  </a:lnTo>
                  <a:lnTo>
                    <a:pt x="224" y="507"/>
                  </a:lnTo>
                  <a:lnTo>
                    <a:pt x="253" y="469"/>
                  </a:lnTo>
                  <a:lnTo>
                    <a:pt x="254" y="469"/>
                  </a:lnTo>
                  <a:lnTo>
                    <a:pt x="258" y="469"/>
                  </a:lnTo>
                  <a:lnTo>
                    <a:pt x="263" y="472"/>
                  </a:lnTo>
                  <a:lnTo>
                    <a:pt x="269" y="472"/>
                  </a:lnTo>
                  <a:lnTo>
                    <a:pt x="277" y="472"/>
                  </a:lnTo>
                  <a:lnTo>
                    <a:pt x="285" y="472"/>
                  </a:lnTo>
                  <a:lnTo>
                    <a:pt x="297" y="472"/>
                  </a:lnTo>
                  <a:lnTo>
                    <a:pt x="306" y="467"/>
                  </a:lnTo>
                  <a:lnTo>
                    <a:pt x="318" y="461"/>
                  </a:lnTo>
                  <a:lnTo>
                    <a:pt x="331" y="453"/>
                  </a:lnTo>
                  <a:lnTo>
                    <a:pt x="344" y="445"/>
                  </a:lnTo>
                  <a:lnTo>
                    <a:pt x="356" y="430"/>
                  </a:lnTo>
                  <a:lnTo>
                    <a:pt x="372" y="416"/>
                  </a:lnTo>
                  <a:lnTo>
                    <a:pt x="388" y="397"/>
                  </a:lnTo>
                  <a:lnTo>
                    <a:pt x="404" y="375"/>
                  </a:lnTo>
                  <a:lnTo>
                    <a:pt x="404" y="372"/>
                  </a:lnTo>
                  <a:lnTo>
                    <a:pt x="406" y="367"/>
                  </a:lnTo>
                  <a:lnTo>
                    <a:pt x="410" y="359"/>
                  </a:lnTo>
                  <a:lnTo>
                    <a:pt x="414" y="351"/>
                  </a:lnTo>
                  <a:lnTo>
                    <a:pt x="418" y="338"/>
                  </a:lnTo>
                  <a:lnTo>
                    <a:pt x="422" y="325"/>
                  </a:lnTo>
                  <a:lnTo>
                    <a:pt x="426" y="309"/>
                  </a:lnTo>
                  <a:lnTo>
                    <a:pt x="431" y="294"/>
                  </a:lnTo>
                  <a:lnTo>
                    <a:pt x="433" y="274"/>
                  </a:lnTo>
                  <a:lnTo>
                    <a:pt x="437" y="257"/>
                  </a:lnTo>
                  <a:lnTo>
                    <a:pt x="437" y="237"/>
                  </a:lnTo>
                  <a:lnTo>
                    <a:pt x="437" y="218"/>
                  </a:lnTo>
                  <a:lnTo>
                    <a:pt x="433" y="198"/>
                  </a:lnTo>
                  <a:lnTo>
                    <a:pt x="429" y="178"/>
                  </a:lnTo>
                  <a:lnTo>
                    <a:pt x="422" y="157"/>
                  </a:lnTo>
                  <a:lnTo>
                    <a:pt x="413" y="139"/>
                  </a:lnTo>
                  <a:lnTo>
                    <a:pt x="410" y="134"/>
                  </a:lnTo>
                  <a:lnTo>
                    <a:pt x="407" y="129"/>
                  </a:lnTo>
                  <a:lnTo>
                    <a:pt x="400" y="118"/>
                  </a:lnTo>
                  <a:lnTo>
                    <a:pt x="395" y="108"/>
                  </a:lnTo>
                  <a:lnTo>
                    <a:pt x="383" y="91"/>
                  </a:lnTo>
                  <a:lnTo>
                    <a:pt x="371" y="78"/>
                  </a:lnTo>
                  <a:lnTo>
                    <a:pt x="355" y="62"/>
                  </a:lnTo>
                  <a:lnTo>
                    <a:pt x="337" y="50"/>
                  </a:lnTo>
                  <a:lnTo>
                    <a:pt x="314" y="34"/>
                  </a:lnTo>
                  <a:lnTo>
                    <a:pt x="289" y="22"/>
                  </a:lnTo>
                  <a:lnTo>
                    <a:pt x="258" y="11"/>
                  </a:lnTo>
                  <a:lnTo>
                    <a:pt x="227" y="5"/>
                  </a:lnTo>
                  <a:lnTo>
                    <a:pt x="188" y="0"/>
                  </a:lnTo>
                  <a:lnTo>
                    <a:pt x="146" y="3"/>
                  </a:lnTo>
                  <a:lnTo>
                    <a:pt x="101" y="9"/>
                  </a:lnTo>
                  <a:lnTo>
                    <a:pt x="5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25" name="Freeform 74"/>
            <p:cNvSpPr>
              <a:spLocks/>
            </p:cNvSpPr>
            <p:nvPr/>
          </p:nvSpPr>
          <p:spPr bwMode="auto">
            <a:xfrm>
              <a:off x="852" y="1890"/>
              <a:ext cx="224" cy="315"/>
            </a:xfrm>
            <a:custGeom>
              <a:avLst/>
              <a:gdLst>
                <a:gd name="T0" fmla="*/ 30 w 421"/>
                <a:gd name="T1" fmla="*/ 14 h 484"/>
                <a:gd name="T2" fmla="*/ 26 w 421"/>
                <a:gd name="T3" fmla="*/ 18 h 484"/>
                <a:gd name="T4" fmla="*/ 19 w 421"/>
                <a:gd name="T5" fmla="*/ 27 h 484"/>
                <a:gd name="T6" fmla="*/ 14 w 421"/>
                <a:gd name="T7" fmla="*/ 41 h 484"/>
                <a:gd name="T8" fmla="*/ 9 w 421"/>
                <a:gd name="T9" fmla="*/ 59 h 484"/>
                <a:gd name="T10" fmla="*/ 5 w 421"/>
                <a:gd name="T11" fmla="*/ 82 h 484"/>
                <a:gd name="T12" fmla="*/ 7 w 421"/>
                <a:gd name="T13" fmla="*/ 109 h 484"/>
                <a:gd name="T14" fmla="*/ 13 w 421"/>
                <a:gd name="T15" fmla="*/ 139 h 484"/>
                <a:gd name="T16" fmla="*/ 19 w 421"/>
                <a:gd name="T17" fmla="*/ 158 h 484"/>
                <a:gd name="T18" fmla="*/ 16 w 421"/>
                <a:gd name="T19" fmla="*/ 158 h 484"/>
                <a:gd name="T20" fmla="*/ 12 w 421"/>
                <a:gd name="T21" fmla="*/ 160 h 484"/>
                <a:gd name="T22" fmla="*/ 8 w 421"/>
                <a:gd name="T23" fmla="*/ 165 h 484"/>
                <a:gd name="T24" fmla="*/ 4 w 421"/>
                <a:gd name="T25" fmla="*/ 171 h 484"/>
                <a:gd name="T26" fmla="*/ 0 w 421"/>
                <a:gd name="T27" fmla="*/ 180 h 484"/>
                <a:gd name="T28" fmla="*/ 0 w 421"/>
                <a:gd name="T29" fmla="*/ 191 h 484"/>
                <a:gd name="T30" fmla="*/ 3 w 421"/>
                <a:gd name="T31" fmla="*/ 204 h 484"/>
                <a:gd name="T32" fmla="*/ 7 w 421"/>
                <a:gd name="T33" fmla="*/ 213 h 484"/>
                <a:gd name="T34" fmla="*/ 12 w 421"/>
                <a:gd name="T35" fmla="*/ 221 h 484"/>
                <a:gd name="T36" fmla="*/ 20 w 421"/>
                <a:gd name="T37" fmla="*/ 232 h 484"/>
                <a:gd name="T38" fmla="*/ 33 w 421"/>
                <a:gd name="T39" fmla="*/ 249 h 484"/>
                <a:gd name="T40" fmla="*/ 48 w 421"/>
                <a:gd name="T41" fmla="*/ 267 h 484"/>
                <a:gd name="T42" fmla="*/ 65 w 421"/>
                <a:gd name="T43" fmla="*/ 283 h 484"/>
                <a:gd name="T44" fmla="*/ 85 w 421"/>
                <a:gd name="T45" fmla="*/ 298 h 484"/>
                <a:gd name="T46" fmla="*/ 105 w 421"/>
                <a:gd name="T47" fmla="*/ 310 h 484"/>
                <a:gd name="T48" fmla="*/ 129 w 421"/>
                <a:gd name="T49" fmla="*/ 293 h 484"/>
                <a:gd name="T50" fmla="*/ 130 w 421"/>
                <a:gd name="T51" fmla="*/ 293 h 484"/>
                <a:gd name="T52" fmla="*/ 136 w 421"/>
                <a:gd name="T53" fmla="*/ 295 h 484"/>
                <a:gd name="T54" fmla="*/ 143 w 421"/>
                <a:gd name="T55" fmla="*/ 295 h 484"/>
                <a:gd name="T56" fmla="*/ 155 w 421"/>
                <a:gd name="T57" fmla="*/ 293 h 484"/>
                <a:gd name="T58" fmla="*/ 166 w 421"/>
                <a:gd name="T59" fmla="*/ 287 h 484"/>
                <a:gd name="T60" fmla="*/ 180 w 421"/>
                <a:gd name="T61" fmla="*/ 277 h 484"/>
                <a:gd name="T62" fmla="*/ 193 w 421"/>
                <a:gd name="T63" fmla="*/ 259 h 484"/>
                <a:gd name="T64" fmla="*/ 208 w 421"/>
                <a:gd name="T65" fmla="*/ 234 h 484"/>
                <a:gd name="T66" fmla="*/ 209 w 421"/>
                <a:gd name="T67" fmla="*/ 229 h 484"/>
                <a:gd name="T68" fmla="*/ 212 w 421"/>
                <a:gd name="T69" fmla="*/ 219 h 484"/>
                <a:gd name="T70" fmla="*/ 217 w 421"/>
                <a:gd name="T71" fmla="*/ 203 h 484"/>
                <a:gd name="T72" fmla="*/ 221 w 421"/>
                <a:gd name="T73" fmla="*/ 183 h 484"/>
                <a:gd name="T74" fmla="*/ 223 w 421"/>
                <a:gd name="T75" fmla="*/ 158 h 484"/>
                <a:gd name="T76" fmla="*/ 224 w 421"/>
                <a:gd name="T77" fmla="*/ 134 h 484"/>
                <a:gd name="T78" fmla="*/ 220 w 421"/>
                <a:gd name="T79" fmla="*/ 109 h 484"/>
                <a:gd name="T80" fmla="*/ 212 w 421"/>
                <a:gd name="T81" fmla="*/ 86 h 484"/>
                <a:gd name="T82" fmla="*/ 209 w 421"/>
                <a:gd name="T83" fmla="*/ 79 h 484"/>
                <a:gd name="T84" fmla="*/ 203 w 421"/>
                <a:gd name="T85" fmla="*/ 66 h 484"/>
                <a:gd name="T86" fmla="*/ 190 w 421"/>
                <a:gd name="T87" fmla="*/ 49 h 484"/>
                <a:gd name="T88" fmla="*/ 174 w 421"/>
                <a:gd name="T89" fmla="*/ 31 h 484"/>
                <a:gd name="T90" fmla="*/ 150 w 421"/>
                <a:gd name="T91" fmla="*/ 13 h 484"/>
                <a:gd name="T92" fmla="*/ 118 w 421"/>
                <a:gd name="T93" fmla="*/ 3 h 484"/>
                <a:gd name="T94" fmla="*/ 78 w 421"/>
                <a:gd name="T95" fmla="*/ 1 h 484"/>
                <a:gd name="T96" fmla="*/ 31 w 421"/>
                <a:gd name="T97" fmla="*/ 14 h 4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1"/>
                <a:gd name="T148" fmla="*/ 0 h 484"/>
                <a:gd name="T149" fmla="*/ 421 w 421"/>
                <a:gd name="T150" fmla="*/ 484 h 48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1" h="484">
                  <a:moveTo>
                    <a:pt x="58" y="21"/>
                  </a:moveTo>
                  <a:lnTo>
                    <a:pt x="56" y="21"/>
                  </a:lnTo>
                  <a:lnTo>
                    <a:pt x="53" y="23"/>
                  </a:lnTo>
                  <a:lnTo>
                    <a:pt x="48" y="27"/>
                  </a:lnTo>
                  <a:lnTo>
                    <a:pt x="44" y="35"/>
                  </a:lnTo>
                  <a:lnTo>
                    <a:pt x="35" y="41"/>
                  </a:lnTo>
                  <a:lnTo>
                    <a:pt x="31" y="51"/>
                  </a:lnTo>
                  <a:lnTo>
                    <a:pt x="26" y="63"/>
                  </a:lnTo>
                  <a:lnTo>
                    <a:pt x="22" y="78"/>
                  </a:lnTo>
                  <a:lnTo>
                    <a:pt x="17" y="91"/>
                  </a:lnTo>
                  <a:lnTo>
                    <a:pt x="13" y="107"/>
                  </a:lnTo>
                  <a:lnTo>
                    <a:pt x="10" y="126"/>
                  </a:lnTo>
                  <a:lnTo>
                    <a:pt x="11" y="146"/>
                  </a:lnTo>
                  <a:lnTo>
                    <a:pt x="13" y="167"/>
                  </a:lnTo>
                  <a:lnTo>
                    <a:pt x="18" y="189"/>
                  </a:lnTo>
                  <a:lnTo>
                    <a:pt x="25" y="214"/>
                  </a:lnTo>
                  <a:lnTo>
                    <a:pt x="38" y="242"/>
                  </a:lnTo>
                  <a:lnTo>
                    <a:pt x="35" y="242"/>
                  </a:lnTo>
                  <a:lnTo>
                    <a:pt x="34" y="242"/>
                  </a:lnTo>
                  <a:lnTo>
                    <a:pt x="30" y="242"/>
                  </a:lnTo>
                  <a:lnTo>
                    <a:pt x="29" y="244"/>
                  </a:lnTo>
                  <a:lnTo>
                    <a:pt x="23" y="246"/>
                  </a:lnTo>
                  <a:lnTo>
                    <a:pt x="19" y="250"/>
                  </a:lnTo>
                  <a:lnTo>
                    <a:pt x="15" y="254"/>
                  </a:lnTo>
                  <a:lnTo>
                    <a:pt x="11" y="259"/>
                  </a:lnTo>
                  <a:lnTo>
                    <a:pt x="7" y="263"/>
                  </a:lnTo>
                  <a:lnTo>
                    <a:pt x="3" y="270"/>
                  </a:lnTo>
                  <a:lnTo>
                    <a:pt x="0" y="277"/>
                  </a:lnTo>
                  <a:lnTo>
                    <a:pt x="0" y="285"/>
                  </a:lnTo>
                  <a:lnTo>
                    <a:pt x="0" y="293"/>
                  </a:lnTo>
                  <a:lnTo>
                    <a:pt x="2" y="304"/>
                  </a:lnTo>
                  <a:lnTo>
                    <a:pt x="6" y="314"/>
                  </a:lnTo>
                  <a:lnTo>
                    <a:pt x="14" y="328"/>
                  </a:lnTo>
                  <a:lnTo>
                    <a:pt x="18" y="332"/>
                  </a:lnTo>
                  <a:lnTo>
                    <a:pt x="22" y="339"/>
                  </a:lnTo>
                  <a:lnTo>
                    <a:pt x="30" y="348"/>
                  </a:lnTo>
                  <a:lnTo>
                    <a:pt x="38" y="357"/>
                  </a:lnTo>
                  <a:lnTo>
                    <a:pt x="50" y="370"/>
                  </a:lnTo>
                  <a:lnTo>
                    <a:pt x="62" y="382"/>
                  </a:lnTo>
                  <a:lnTo>
                    <a:pt x="77" y="398"/>
                  </a:lnTo>
                  <a:lnTo>
                    <a:pt x="91" y="410"/>
                  </a:lnTo>
                  <a:lnTo>
                    <a:pt x="107" y="423"/>
                  </a:lnTo>
                  <a:lnTo>
                    <a:pt x="123" y="435"/>
                  </a:lnTo>
                  <a:lnTo>
                    <a:pt x="143" y="449"/>
                  </a:lnTo>
                  <a:lnTo>
                    <a:pt x="159" y="458"/>
                  </a:lnTo>
                  <a:lnTo>
                    <a:pt x="179" y="469"/>
                  </a:lnTo>
                  <a:lnTo>
                    <a:pt x="198" y="477"/>
                  </a:lnTo>
                  <a:lnTo>
                    <a:pt x="218" y="484"/>
                  </a:lnTo>
                  <a:lnTo>
                    <a:pt x="243" y="450"/>
                  </a:lnTo>
                  <a:lnTo>
                    <a:pt x="244" y="450"/>
                  </a:lnTo>
                  <a:lnTo>
                    <a:pt x="248" y="450"/>
                  </a:lnTo>
                  <a:lnTo>
                    <a:pt x="255" y="453"/>
                  </a:lnTo>
                  <a:lnTo>
                    <a:pt x="261" y="453"/>
                  </a:lnTo>
                  <a:lnTo>
                    <a:pt x="269" y="453"/>
                  </a:lnTo>
                  <a:lnTo>
                    <a:pt x="279" y="450"/>
                  </a:lnTo>
                  <a:lnTo>
                    <a:pt x="291" y="450"/>
                  </a:lnTo>
                  <a:lnTo>
                    <a:pt x="300" y="445"/>
                  </a:lnTo>
                  <a:lnTo>
                    <a:pt x="312" y="441"/>
                  </a:lnTo>
                  <a:lnTo>
                    <a:pt x="325" y="433"/>
                  </a:lnTo>
                  <a:lnTo>
                    <a:pt x="338" y="425"/>
                  </a:lnTo>
                  <a:lnTo>
                    <a:pt x="350" y="411"/>
                  </a:lnTo>
                  <a:lnTo>
                    <a:pt x="362" y="398"/>
                  </a:lnTo>
                  <a:lnTo>
                    <a:pt x="374" y="379"/>
                  </a:lnTo>
                  <a:lnTo>
                    <a:pt x="390" y="360"/>
                  </a:lnTo>
                  <a:lnTo>
                    <a:pt x="390" y="357"/>
                  </a:lnTo>
                  <a:lnTo>
                    <a:pt x="392" y="352"/>
                  </a:lnTo>
                  <a:lnTo>
                    <a:pt x="394" y="344"/>
                  </a:lnTo>
                  <a:lnTo>
                    <a:pt x="398" y="336"/>
                  </a:lnTo>
                  <a:lnTo>
                    <a:pt x="403" y="324"/>
                  </a:lnTo>
                  <a:lnTo>
                    <a:pt x="407" y="312"/>
                  </a:lnTo>
                  <a:lnTo>
                    <a:pt x="411" y="296"/>
                  </a:lnTo>
                  <a:lnTo>
                    <a:pt x="416" y="281"/>
                  </a:lnTo>
                  <a:lnTo>
                    <a:pt x="416" y="261"/>
                  </a:lnTo>
                  <a:lnTo>
                    <a:pt x="420" y="243"/>
                  </a:lnTo>
                  <a:lnTo>
                    <a:pt x="420" y="223"/>
                  </a:lnTo>
                  <a:lnTo>
                    <a:pt x="421" y="206"/>
                  </a:lnTo>
                  <a:lnTo>
                    <a:pt x="417" y="185"/>
                  </a:lnTo>
                  <a:lnTo>
                    <a:pt x="413" y="167"/>
                  </a:lnTo>
                  <a:lnTo>
                    <a:pt x="407" y="148"/>
                  </a:lnTo>
                  <a:lnTo>
                    <a:pt x="398" y="132"/>
                  </a:lnTo>
                  <a:lnTo>
                    <a:pt x="396" y="128"/>
                  </a:lnTo>
                  <a:lnTo>
                    <a:pt x="393" y="122"/>
                  </a:lnTo>
                  <a:lnTo>
                    <a:pt x="386" y="111"/>
                  </a:lnTo>
                  <a:lnTo>
                    <a:pt x="381" y="102"/>
                  </a:lnTo>
                  <a:lnTo>
                    <a:pt x="370" y="87"/>
                  </a:lnTo>
                  <a:lnTo>
                    <a:pt x="358" y="75"/>
                  </a:lnTo>
                  <a:lnTo>
                    <a:pt x="343" y="59"/>
                  </a:lnTo>
                  <a:lnTo>
                    <a:pt x="327" y="47"/>
                  </a:lnTo>
                  <a:lnTo>
                    <a:pt x="304" y="32"/>
                  </a:lnTo>
                  <a:lnTo>
                    <a:pt x="282" y="20"/>
                  </a:lnTo>
                  <a:lnTo>
                    <a:pt x="252" y="11"/>
                  </a:lnTo>
                  <a:lnTo>
                    <a:pt x="222" y="5"/>
                  </a:lnTo>
                  <a:lnTo>
                    <a:pt x="186" y="0"/>
                  </a:lnTo>
                  <a:lnTo>
                    <a:pt x="147" y="2"/>
                  </a:lnTo>
                  <a:lnTo>
                    <a:pt x="104" y="8"/>
                  </a:lnTo>
                  <a:lnTo>
                    <a:pt x="58" y="21"/>
                  </a:lnTo>
                  <a:close/>
                </a:path>
              </a:pathLst>
            </a:custGeom>
            <a:solidFill>
              <a:srgbClr val="FF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26" name="Freeform 75"/>
            <p:cNvSpPr>
              <a:spLocks/>
            </p:cNvSpPr>
            <p:nvPr/>
          </p:nvSpPr>
          <p:spPr bwMode="auto">
            <a:xfrm>
              <a:off x="938" y="1970"/>
              <a:ext cx="54" cy="22"/>
            </a:xfrm>
            <a:custGeom>
              <a:avLst/>
              <a:gdLst>
                <a:gd name="T0" fmla="*/ 6 w 102"/>
                <a:gd name="T1" fmla="*/ 2 h 34"/>
                <a:gd name="T2" fmla="*/ 6 w 102"/>
                <a:gd name="T3" fmla="*/ 2 h 34"/>
                <a:gd name="T4" fmla="*/ 8 w 102"/>
                <a:gd name="T5" fmla="*/ 0 h 34"/>
                <a:gd name="T6" fmla="*/ 13 w 102"/>
                <a:gd name="T7" fmla="*/ 0 h 34"/>
                <a:gd name="T8" fmla="*/ 19 w 102"/>
                <a:gd name="T9" fmla="*/ 0 h 34"/>
                <a:gd name="T10" fmla="*/ 26 w 102"/>
                <a:gd name="T11" fmla="*/ 0 h 34"/>
                <a:gd name="T12" fmla="*/ 35 w 102"/>
                <a:gd name="T13" fmla="*/ 2 h 34"/>
                <a:gd name="T14" fmla="*/ 47 w 102"/>
                <a:gd name="T15" fmla="*/ 7 h 34"/>
                <a:gd name="T16" fmla="*/ 53 w 102"/>
                <a:gd name="T17" fmla="*/ 12 h 34"/>
                <a:gd name="T18" fmla="*/ 53 w 102"/>
                <a:gd name="T19" fmla="*/ 12 h 34"/>
                <a:gd name="T20" fmla="*/ 53 w 102"/>
                <a:gd name="T21" fmla="*/ 12 h 34"/>
                <a:gd name="T22" fmla="*/ 53 w 102"/>
                <a:gd name="T23" fmla="*/ 12 h 34"/>
                <a:gd name="T24" fmla="*/ 53 w 102"/>
                <a:gd name="T25" fmla="*/ 13 h 34"/>
                <a:gd name="T26" fmla="*/ 53 w 102"/>
                <a:gd name="T27" fmla="*/ 13 h 34"/>
                <a:gd name="T28" fmla="*/ 52 w 102"/>
                <a:gd name="T29" fmla="*/ 13 h 34"/>
                <a:gd name="T30" fmla="*/ 51 w 102"/>
                <a:gd name="T31" fmla="*/ 13 h 34"/>
                <a:gd name="T32" fmla="*/ 50 w 102"/>
                <a:gd name="T33" fmla="*/ 12 h 34"/>
                <a:gd name="T34" fmla="*/ 47 w 102"/>
                <a:gd name="T35" fmla="*/ 12 h 34"/>
                <a:gd name="T36" fmla="*/ 41 w 102"/>
                <a:gd name="T37" fmla="*/ 10 h 34"/>
                <a:gd name="T38" fmla="*/ 34 w 102"/>
                <a:gd name="T39" fmla="*/ 10 h 34"/>
                <a:gd name="T40" fmla="*/ 28 w 102"/>
                <a:gd name="T41" fmla="*/ 10 h 34"/>
                <a:gd name="T42" fmla="*/ 19 w 102"/>
                <a:gd name="T43" fmla="*/ 10 h 34"/>
                <a:gd name="T44" fmla="*/ 11 w 102"/>
                <a:gd name="T45" fmla="*/ 12 h 34"/>
                <a:gd name="T46" fmla="*/ 4 w 102"/>
                <a:gd name="T47" fmla="*/ 17 h 34"/>
                <a:gd name="T48" fmla="*/ 0 w 102"/>
                <a:gd name="T49" fmla="*/ 20 h 34"/>
                <a:gd name="T50" fmla="*/ 0 w 102"/>
                <a:gd name="T51" fmla="*/ 19 h 34"/>
                <a:gd name="T52" fmla="*/ 0 w 102"/>
                <a:gd name="T53" fmla="*/ 17 h 34"/>
                <a:gd name="T54" fmla="*/ 0 w 102"/>
                <a:gd name="T55" fmla="*/ 15 h 34"/>
                <a:gd name="T56" fmla="*/ 0 w 102"/>
                <a:gd name="T57" fmla="*/ 12 h 34"/>
                <a:gd name="T58" fmla="*/ 0 w 102"/>
                <a:gd name="T59" fmla="*/ 9 h 34"/>
                <a:gd name="T60" fmla="*/ 1 w 102"/>
                <a:gd name="T61" fmla="*/ 6 h 34"/>
                <a:gd name="T62" fmla="*/ 4 w 102"/>
                <a:gd name="T63" fmla="*/ 4 h 34"/>
                <a:gd name="T64" fmla="*/ 6 w 102"/>
                <a:gd name="T65" fmla="*/ 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2"/>
                <a:gd name="T100" fmla="*/ 0 h 34"/>
                <a:gd name="T101" fmla="*/ 102 w 102"/>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2" h="34">
                  <a:moveTo>
                    <a:pt x="11" y="6"/>
                  </a:moveTo>
                  <a:lnTo>
                    <a:pt x="11" y="3"/>
                  </a:lnTo>
                  <a:lnTo>
                    <a:pt x="15" y="3"/>
                  </a:lnTo>
                  <a:lnTo>
                    <a:pt x="16" y="0"/>
                  </a:lnTo>
                  <a:lnTo>
                    <a:pt x="20" y="0"/>
                  </a:lnTo>
                  <a:lnTo>
                    <a:pt x="24" y="0"/>
                  </a:lnTo>
                  <a:lnTo>
                    <a:pt x="31" y="0"/>
                  </a:lnTo>
                  <a:lnTo>
                    <a:pt x="35" y="0"/>
                  </a:lnTo>
                  <a:lnTo>
                    <a:pt x="42" y="0"/>
                  </a:lnTo>
                  <a:lnTo>
                    <a:pt x="50" y="0"/>
                  </a:lnTo>
                  <a:lnTo>
                    <a:pt x="58" y="3"/>
                  </a:lnTo>
                  <a:lnTo>
                    <a:pt x="66" y="3"/>
                  </a:lnTo>
                  <a:lnTo>
                    <a:pt x="76" y="7"/>
                  </a:lnTo>
                  <a:lnTo>
                    <a:pt x="89" y="11"/>
                  </a:lnTo>
                  <a:lnTo>
                    <a:pt x="101" y="18"/>
                  </a:lnTo>
                  <a:lnTo>
                    <a:pt x="102" y="20"/>
                  </a:lnTo>
                  <a:lnTo>
                    <a:pt x="101" y="20"/>
                  </a:lnTo>
                  <a:lnTo>
                    <a:pt x="98" y="20"/>
                  </a:lnTo>
                  <a:lnTo>
                    <a:pt x="97" y="20"/>
                  </a:lnTo>
                  <a:lnTo>
                    <a:pt x="97" y="22"/>
                  </a:lnTo>
                  <a:lnTo>
                    <a:pt x="94" y="19"/>
                  </a:lnTo>
                  <a:lnTo>
                    <a:pt x="93" y="19"/>
                  </a:lnTo>
                  <a:lnTo>
                    <a:pt x="89" y="19"/>
                  </a:lnTo>
                  <a:lnTo>
                    <a:pt x="86" y="19"/>
                  </a:lnTo>
                  <a:lnTo>
                    <a:pt x="78" y="16"/>
                  </a:lnTo>
                  <a:lnTo>
                    <a:pt x="72" y="16"/>
                  </a:lnTo>
                  <a:lnTo>
                    <a:pt x="64" y="16"/>
                  </a:lnTo>
                  <a:lnTo>
                    <a:pt x="60" y="16"/>
                  </a:lnTo>
                  <a:lnTo>
                    <a:pt x="52" y="16"/>
                  </a:lnTo>
                  <a:lnTo>
                    <a:pt x="44" y="16"/>
                  </a:lnTo>
                  <a:lnTo>
                    <a:pt x="36" y="16"/>
                  </a:lnTo>
                  <a:lnTo>
                    <a:pt x="28" y="19"/>
                  </a:lnTo>
                  <a:lnTo>
                    <a:pt x="20" y="19"/>
                  </a:lnTo>
                  <a:lnTo>
                    <a:pt x="13" y="23"/>
                  </a:lnTo>
                  <a:lnTo>
                    <a:pt x="7" y="27"/>
                  </a:lnTo>
                  <a:lnTo>
                    <a:pt x="3" y="34"/>
                  </a:lnTo>
                  <a:lnTo>
                    <a:pt x="0" y="31"/>
                  </a:lnTo>
                  <a:lnTo>
                    <a:pt x="0" y="30"/>
                  </a:lnTo>
                  <a:lnTo>
                    <a:pt x="0" y="26"/>
                  </a:lnTo>
                  <a:lnTo>
                    <a:pt x="0" y="23"/>
                  </a:lnTo>
                  <a:lnTo>
                    <a:pt x="0" y="19"/>
                  </a:lnTo>
                  <a:lnTo>
                    <a:pt x="0" y="18"/>
                  </a:lnTo>
                  <a:lnTo>
                    <a:pt x="0" y="14"/>
                  </a:lnTo>
                  <a:lnTo>
                    <a:pt x="1" y="14"/>
                  </a:lnTo>
                  <a:lnTo>
                    <a:pt x="1" y="10"/>
                  </a:lnTo>
                  <a:lnTo>
                    <a:pt x="5" y="10"/>
                  </a:lnTo>
                  <a:lnTo>
                    <a:pt x="7" y="6"/>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27" name="Freeform 76"/>
            <p:cNvSpPr>
              <a:spLocks/>
            </p:cNvSpPr>
            <p:nvPr/>
          </p:nvSpPr>
          <p:spPr bwMode="auto">
            <a:xfrm>
              <a:off x="924" y="1920"/>
              <a:ext cx="44" cy="37"/>
            </a:xfrm>
            <a:custGeom>
              <a:avLst/>
              <a:gdLst>
                <a:gd name="T0" fmla="*/ 9 w 83"/>
                <a:gd name="T1" fmla="*/ 17 h 57"/>
                <a:gd name="T2" fmla="*/ 9 w 83"/>
                <a:gd name="T3" fmla="*/ 16 h 57"/>
                <a:gd name="T4" fmla="*/ 11 w 83"/>
                <a:gd name="T5" fmla="*/ 13 h 57"/>
                <a:gd name="T6" fmla="*/ 15 w 83"/>
                <a:gd name="T7" fmla="*/ 11 h 57"/>
                <a:gd name="T8" fmla="*/ 19 w 83"/>
                <a:gd name="T9" fmla="*/ 8 h 57"/>
                <a:gd name="T10" fmla="*/ 23 w 83"/>
                <a:gd name="T11" fmla="*/ 8 h 57"/>
                <a:gd name="T12" fmla="*/ 31 w 83"/>
                <a:gd name="T13" fmla="*/ 8 h 57"/>
                <a:gd name="T14" fmla="*/ 39 w 83"/>
                <a:gd name="T15" fmla="*/ 13 h 57"/>
                <a:gd name="T16" fmla="*/ 43 w 83"/>
                <a:gd name="T17" fmla="*/ 14 h 57"/>
                <a:gd name="T18" fmla="*/ 42 w 83"/>
                <a:gd name="T19" fmla="*/ 12 h 57"/>
                <a:gd name="T20" fmla="*/ 40 w 83"/>
                <a:gd name="T21" fmla="*/ 9 h 57"/>
                <a:gd name="T22" fmla="*/ 37 w 83"/>
                <a:gd name="T23" fmla="*/ 6 h 57"/>
                <a:gd name="T24" fmla="*/ 33 w 83"/>
                <a:gd name="T25" fmla="*/ 3 h 57"/>
                <a:gd name="T26" fmla="*/ 28 w 83"/>
                <a:gd name="T27" fmla="*/ 1 h 57"/>
                <a:gd name="T28" fmla="*/ 21 w 83"/>
                <a:gd name="T29" fmla="*/ 0 h 57"/>
                <a:gd name="T30" fmla="*/ 14 w 83"/>
                <a:gd name="T31" fmla="*/ 0 h 57"/>
                <a:gd name="T32" fmla="*/ 10 w 83"/>
                <a:gd name="T33" fmla="*/ 3 h 57"/>
                <a:gd name="T34" fmla="*/ 8 w 83"/>
                <a:gd name="T35" fmla="*/ 3 h 57"/>
                <a:gd name="T36" fmla="*/ 6 w 83"/>
                <a:gd name="T37" fmla="*/ 3 h 57"/>
                <a:gd name="T38" fmla="*/ 5 w 83"/>
                <a:gd name="T39" fmla="*/ 5 h 57"/>
                <a:gd name="T40" fmla="*/ 3 w 83"/>
                <a:gd name="T41" fmla="*/ 9 h 57"/>
                <a:gd name="T42" fmla="*/ 1 w 83"/>
                <a:gd name="T43" fmla="*/ 14 h 57"/>
                <a:gd name="T44" fmla="*/ 0 w 83"/>
                <a:gd name="T45" fmla="*/ 21 h 57"/>
                <a:gd name="T46" fmla="*/ 0 w 83"/>
                <a:gd name="T47" fmla="*/ 31 h 57"/>
                <a:gd name="T48" fmla="*/ 1 w 83"/>
                <a:gd name="T49" fmla="*/ 36 h 57"/>
                <a:gd name="T50" fmla="*/ 1 w 83"/>
                <a:gd name="T51" fmla="*/ 36 h 57"/>
                <a:gd name="T52" fmla="*/ 1 w 83"/>
                <a:gd name="T53" fmla="*/ 36 h 57"/>
                <a:gd name="T54" fmla="*/ 1 w 83"/>
                <a:gd name="T55" fmla="*/ 36 h 57"/>
                <a:gd name="T56" fmla="*/ 2 w 83"/>
                <a:gd name="T57" fmla="*/ 33 h 57"/>
                <a:gd name="T58" fmla="*/ 2 w 83"/>
                <a:gd name="T59" fmla="*/ 31 h 57"/>
                <a:gd name="T60" fmla="*/ 4 w 83"/>
                <a:gd name="T61" fmla="*/ 29 h 57"/>
                <a:gd name="T62" fmla="*/ 5 w 83"/>
                <a:gd name="T63" fmla="*/ 24 h 57"/>
                <a:gd name="T64" fmla="*/ 9 w 83"/>
                <a:gd name="T65" fmla="*/ 19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57"/>
                <a:gd name="T101" fmla="*/ 83 w 83"/>
                <a:gd name="T102" fmla="*/ 57 h 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57">
                  <a:moveTo>
                    <a:pt x="17" y="29"/>
                  </a:moveTo>
                  <a:lnTo>
                    <a:pt x="17" y="26"/>
                  </a:lnTo>
                  <a:lnTo>
                    <a:pt x="17" y="24"/>
                  </a:lnTo>
                  <a:lnTo>
                    <a:pt x="20" y="24"/>
                  </a:lnTo>
                  <a:lnTo>
                    <a:pt x="20" y="20"/>
                  </a:lnTo>
                  <a:lnTo>
                    <a:pt x="24" y="20"/>
                  </a:lnTo>
                  <a:lnTo>
                    <a:pt x="28" y="17"/>
                  </a:lnTo>
                  <a:lnTo>
                    <a:pt x="32" y="17"/>
                  </a:lnTo>
                  <a:lnTo>
                    <a:pt x="36" y="13"/>
                  </a:lnTo>
                  <a:lnTo>
                    <a:pt x="40" y="13"/>
                  </a:lnTo>
                  <a:lnTo>
                    <a:pt x="44" y="13"/>
                  </a:lnTo>
                  <a:lnTo>
                    <a:pt x="52" y="13"/>
                  </a:lnTo>
                  <a:lnTo>
                    <a:pt x="58" y="13"/>
                  </a:lnTo>
                  <a:lnTo>
                    <a:pt x="66" y="16"/>
                  </a:lnTo>
                  <a:lnTo>
                    <a:pt x="74" y="20"/>
                  </a:lnTo>
                  <a:lnTo>
                    <a:pt x="83" y="25"/>
                  </a:lnTo>
                  <a:lnTo>
                    <a:pt x="81" y="22"/>
                  </a:lnTo>
                  <a:lnTo>
                    <a:pt x="79" y="18"/>
                  </a:lnTo>
                  <a:lnTo>
                    <a:pt x="75" y="14"/>
                  </a:lnTo>
                  <a:lnTo>
                    <a:pt x="74" y="13"/>
                  </a:lnTo>
                  <a:lnTo>
                    <a:pt x="70" y="9"/>
                  </a:lnTo>
                  <a:lnTo>
                    <a:pt x="69" y="9"/>
                  </a:lnTo>
                  <a:lnTo>
                    <a:pt x="62" y="5"/>
                  </a:lnTo>
                  <a:lnTo>
                    <a:pt x="58" y="4"/>
                  </a:lnTo>
                  <a:lnTo>
                    <a:pt x="52" y="1"/>
                  </a:lnTo>
                  <a:lnTo>
                    <a:pt x="48" y="1"/>
                  </a:lnTo>
                  <a:lnTo>
                    <a:pt x="40" y="0"/>
                  </a:lnTo>
                  <a:lnTo>
                    <a:pt x="35" y="0"/>
                  </a:lnTo>
                  <a:lnTo>
                    <a:pt x="27" y="0"/>
                  </a:lnTo>
                  <a:lnTo>
                    <a:pt x="21" y="4"/>
                  </a:lnTo>
                  <a:lnTo>
                    <a:pt x="19" y="4"/>
                  </a:lnTo>
                  <a:lnTo>
                    <a:pt x="16" y="4"/>
                  </a:lnTo>
                  <a:lnTo>
                    <a:pt x="12" y="4"/>
                  </a:lnTo>
                  <a:lnTo>
                    <a:pt x="12" y="6"/>
                  </a:lnTo>
                  <a:lnTo>
                    <a:pt x="9" y="8"/>
                  </a:lnTo>
                  <a:lnTo>
                    <a:pt x="9" y="12"/>
                  </a:lnTo>
                  <a:lnTo>
                    <a:pt x="5" y="14"/>
                  </a:lnTo>
                  <a:lnTo>
                    <a:pt x="5" y="18"/>
                  </a:lnTo>
                  <a:lnTo>
                    <a:pt x="1" y="22"/>
                  </a:lnTo>
                  <a:lnTo>
                    <a:pt x="1" y="28"/>
                  </a:lnTo>
                  <a:lnTo>
                    <a:pt x="0" y="32"/>
                  </a:lnTo>
                  <a:lnTo>
                    <a:pt x="0" y="40"/>
                  </a:lnTo>
                  <a:lnTo>
                    <a:pt x="0" y="48"/>
                  </a:lnTo>
                  <a:lnTo>
                    <a:pt x="1" y="57"/>
                  </a:lnTo>
                  <a:lnTo>
                    <a:pt x="1" y="56"/>
                  </a:lnTo>
                  <a:lnTo>
                    <a:pt x="1" y="55"/>
                  </a:lnTo>
                  <a:lnTo>
                    <a:pt x="3" y="55"/>
                  </a:lnTo>
                  <a:lnTo>
                    <a:pt x="3" y="51"/>
                  </a:lnTo>
                  <a:lnTo>
                    <a:pt x="3" y="48"/>
                  </a:lnTo>
                  <a:lnTo>
                    <a:pt x="7" y="48"/>
                  </a:lnTo>
                  <a:lnTo>
                    <a:pt x="7" y="44"/>
                  </a:lnTo>
                  <a:lnTo>
                    <a:pt x="9" y="41"/>
                  </a:lnTo>
                  <a:lnTo>
                    <a:pt x="9" y="37"/>
                  </a:lnTo>
                  <a:lnTo>
                    <a:pt x="13" y="37"/>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28" name="Freeform 77"/>
            <p:cNvSpPr>
              <a:spLocks/>
            </p:cNvSpPr>
            <p:nvPr/>
          </p:nvSpPr>
          <p:spPr bwMode="auto">
            <a:xfrm>
              <a:off x="894" y="2120"/>
              <a:ext cx="89" cy="70"/>
            </a:xfrm>
            <a:custGeom>
              <a:avLst/>
              <a:gdLst>
                <a:gd name="T0" fmla="*/ 89 w 169"/>
                <a:gd name="T1" fmla="*/ 65 h 110"/>
                <a:gd name="T2" fmla="*/ 87 w 169"/>
                <a:gd name="T3" fmla="*/ 64 h 110"/>
                <a:gd name="T4" fmla="*/ 85 w 169"/>
                <a:gd name="T5" fmla="*/ 64 h 110"/>
                <a:gd name="T6" fmla="*/ 82 w 169"/>
                <a:gd name="T7" fmla="*/ 62 h 110"/>
                <a:gd name="T8" fmla="*/ 79 w 169"/>
                <a:gd name="T9" fmla="*/ 62 h 110"/>
                <a:gd name="T10" fmla="*/ 73 w 169"/>
                <a:gd name="T11" fmla="*/ 59 h 110"/>
                <a:gd name="T12" fmla="*/ 68 w 169"/>
                <a:gd name="T13" fmla="*/ 57 h 110"/>
                <a:gd name="T14" fmla="*/ 62 w 169"/>
                <a:gd name="T15" fmla="*/ 54 h 110"/>
                <a:gd name="T16" fmla="*/ 56 w 169"/>
                <a:gd name="T17" fmla="*/ 52 h 110"/>
                <a:gd name="T18" fmla="*/ 48 w 169"/>
                <a:gd name="T19" fmla="*/ 46 h 110"/>
                <a:gd name="T20" fmla="*/ 41 w 169"/>
                <a:gd name="T21" fmla="*/ 42 h 110"/>
                <a:gd name="T22" fmla="*/ 34 w 169"/>
                <a:gd name="T23" fmla="*/ 36 h 110"/>
                <a:gd name="T24" fmla="*/ 27 w 169"/>
                <a:gd name="T25" fmla="*/ 31 h 110"/>
                <a:gd name="T26" fmla="*/ 19 w 169"/>
                <a:gd name="T27" fmla="*/ 23 h 110"/>
                <a:gd name="T28" fmla="*/ 13 w 169"/>
                <a:gd name="T29" fmla="*/ 17 h 110"/>
                <a:gd name="T30" fmla="*/ 7 w 169"/>
                <a:gd name="T31" fmla="*/ 8 h 110"/>
                <a:gd name="T32" fmla="*/ 1 w 169"/>
                <a:gd name="T33" fmla="*/ 0 h 110"/>
                <a:gd name="T34" fmla="*/ 0 w 169"/>
                <a:gd name="T35" fmla="*/ 0 h 110"/>
                <a:gd name="T36" fmla="*/ 0 w 169"/>
                <a:gd name="T37" fmla="*/ 0 h 110"/>
                <a:gd name="T38" fmla="*/ 0 w 169"/>
                <a:gd name="T39" fmla="*/ 0 h 110"/>
                <a:gd name="T40" fmla="*/ 0 w 169"/>
                <a:gd name="T41" fmla="*/ 0 h 110"/>
                <a:gd name="T42" fmla="*/ 0 w 169"/>
                <a:gd name="T43" fmla="*/ 0 h 110"/>
                <a:gd name="T44" fmla="*/ 0 w 169"/>
                <a:gd name="T45" fmla="*/ 0 h 110"/>
                <a:gd name="T46" fmla="*/ 0 w 169"/>
                <a:gd name="T47" fmla="*/ 0 h 110"/>
                <a:gd name="T48" fmla="*/ 0 w 169"/>
                <a:gd name="T49" fmla="*/ 2 h 110"/>
                <a:gd name="T50" fmla="*/ 0 w 169"/>
                <a:gd name="T51" fmla="*/ 2 h 110"/>
                <a:gd name="T52" fmla="*/ 0 w 169"/>
                <a:gd name="T53" fmla="*/ 2 h 110"/>
                <a:gd name="T54" fmla="*/ 0 w 169"/>
                <a:gd name="T55" fmla="*/ 2 h 110"/>
                <a:gd name="T56" fmla="*/ 0 w 169"/>
                <a:gd name="T57" fmla="*/ 4 h 110"/>
                <a:gd name="T58" fmla="*/ 0 w 169"/>
                <a:gd name="T59" fmla="*/ 4 h 110"/>
                <a:gd name="T60" fmla="*/ 1 w 169"/>
                <a:gd name="T61" fmla="*/ 7 h 110"/>
                <a:gd name="T62" fmla="*/ 1 w 169"/>
                <a:gd name="T63" fmla="*/ 8 h 110"/>
                <a:gd name="T64" fmla="*/ 3 w 169"/>
                <a:gd name="T65" fmla="*/ 10 h 110"/>
                <a:gd name="T66" fmla="*/ 3 w 169"/>
                <a:gd name="T67" fmla="*/ 10 h 110"/>
                <a:gd name="T68" fmla="*/ 3 w 169"/>
                <a:gd name="T69" fmla="*/ 11 h 110"/>
                <a:gd name="T70" fmla="*/ 5 w 169"/>
                <a:gd name="T71" fmla="*/ 14 h 110"/>
                <a:gd name="T72" fmla="*/ 7 w 169"/>
                <a:gd name="T73" fmla="*/ 17 h 110"/>
                <a:gd name="T74" fmla="*/ 9 w 169"/>
                <a:gd name="T75" fmla="*/ 19 h 110"/>
                <a:gd name="T76" fmla="*/ 12 w 169"/>
                <a:gd name="T77" fmla="*/ 23 h 110"/>
                <a:gd name="T78" fmla="*/ 16 w 169"/>
                <a:gd name="T79" fmla="*/ 27 h 110"/>
                <a:gd name="T80" fmla="*/ 21 w 169"/>
                <a:gd name="T81" fmla="*/ 32 h 110"/>
                <a:gd name="T82" fmla="*/ 25 w 169"/>
                <a:gd name="T83" fmla="*/ 37 h 110"/>
                <a:gd name="T84" fmla="*/ 31 w 169"/>
                <a:gd name="T85" fmla="*/ 42 h 110"/>
                <a:gd name="T86" fmla="*/ 37 w 169"/>
                <a:gd name="T87" fmla="*/ 47 h 110"/>
                <a:gd name="T88" fmla="*/ 46 w 169"/>
                <a:gd name="T89" fmla="*/ 52 h 110"/>
                <a:gd name="T90" fmla="*/ 53 w 169"/>
                <a:gd name="T91" fmla="*/ 55 h 110"/>
                <a:gd name="T92" fmla="*/ 63 w 169"/>
                <a:gd name="T93" fmla="*/ 61 h 110"/>
                <a:gd name="T94" fmla="*/ 73 w 169"/>
                <a:gd name="T95" fmla="*/ 65 h 110"/>
                <a:gd name="T96" fmla="*/ 84 w 169"/>
                <a:gd name="T97" fmla="*/ 70 h 110"/>
                <a:gd name="T98" fmla="*/ 89 w 169"/>
                <a:gd name="T99" fmla="*/ 65 h 110"/>
                <a:gd name="T100" fmla="*/ 89 w 169"/>
                <a:gd name="T101" fmla="*/ 65 h 1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9"/>
                <a:gd name="T154" fmla="*/ 0 h 110"/>
                <a:gd name="T155" fmla="*/ 169 w 169"/>
                <a:gd name="T156" fmla="*/ 110 h 1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9" h="110">
                  <a:moveTo>
                    <a:pt x="169" y="102"/>
                  </a:moveTo>
                  <a:lnTo>
                    <a:pt x="166" y="100"/>
                  </a:lnTo>
                  <a:lnTo>
                    <a:pt x="162" y="100"/>
                  </a:lnTo>
                  <a:lnTo>
                    <a:pt x="155" y="97"/>
                  </a:lnTo>
                  <a:lnTo>
                    <a:pt x="150" y="97"/>
                  </a:lnTo>
                  <a:lnTo>
                    <a:pt x="139" y="93"/>
                  </a:lnTo>
                  <a:lnTo>
                    <a:pt x="130" y="90"/>
                  </a:lnTo>
                  <a:lnTo>
                    <a:pt x="117" y="85"/>
                  </a:lnTo>
                  <a:lnTo>
                    <a:pt x="107" y="81"/>
                  </a:lnTo>
                  <a:lnTo>
                    <a:pt x="91" y="73"/>
                  </a:lnTo>
                  <a:lnTo>
                    <a:pt x="78" y="66"/>
                  </a:lnTo>
                  <a:lnTo>
                    <a:pt x="64" y="57"/>
                  </a:lnTo>
                  <a:lnTo>
                    <a:pt x="52" y="48"/>
                  </a:lnTo>
                  <a:lnTo>
                    <a:pt x="37" y="36"/>
                  </a:lnTo>
                  <a:lnTo>
                    <a:pt x="25" y="27"/>
                  </a:lnTo>
                  <a:lnTo>
                    <a:pt x="13" y="12"/>
                  </a:lnTo>
                  <a:lnTo>
                    <a:pt x="2" y="0"/>
                  </a:lnTo>
                  <a:lnTo>
                    <a:pt x="0" y="0"/>
                  </a:lnTo>
                  <a:lnTo>
                    <a:pt x="0" y="3"/>
                  </a:lnTo>
                  <a:lnTo>
                    <a:pt x="0" y="7"/>
                  </a:lnTo>
                  <a:lnTo>
                    <a:pt x="2" y="11"/>
                  </a:lnTo>
                  <a:lnTo>
                    <a:pt x="2" y="12"/>
                  </a:lnTo>
                  <a:lnTo>
                    <a:pt x="6" y="16"/>
                  </a:lnTo>
                  <a:lnTo>
                    <a:pt x="6" y="18"/>
                  </a:lnTo>
                  <a:lnTo>
                    <a:pt x="9" y="22"/>
                  </a:lnTo>
                  <a:lnTo>
                    <a:pt x="13" y="26"/>
                  </a:lnTo>
                  <a:lnTo>
                    <a:pt x="17" y="30"/>
                  </a:lnTo>
                  <a:lnTo>
                    <a:pt x="22" y="36"/>
                  </a:lnTo>
                  <a:lnTo>
                    <a:pt x="30" y="43"/>
                  </a:lnTo>
                  <a:lnTo>
                    <a:pt x="39" y="51"/>
                  </a:lnTo>
                  <a:lnTo>
                    <a:pt x="48" y="58"/>
                  </a:lnTo>
                  <a:lnTo>
                    <a:pt x="58" y="66"/>
                  </a:lnTo>
                  <a:lnTo>
                    <a:pt x="70" y="74"/>
                  </a:lnTo>
                  <a:lnTo>
                    <a:pt x="87" y="82"/>
                  </a:lnTo>
                  <a:lnTo>
                    <a:pt x="101" y="87"/>
                  </a:lnTo>
                  <a:lnTo>
                    <a:pt x="119" y="96"/>
                  </a:lnTo>
                  <a:lnTo>
                    <a:pt x="139" y="102"/>
                  </a:lnTo>
                  <a:lnTo>
                    <a:pt x="160" y="110"/>
                  </a:lnTo>
                  <a:lnTo>
                    <a:pt x="169"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29" name="Freeform 78"/>
            <p:cNvSpPr>
              <a:spLocks/>
            </p:cNvSpPr>
            <p:nvPr/>
          </p:nvSpPr>
          <p:spPr bwMode="auto">
            <a:xfrm>
              <a:off x="814" y="1864"/>
              <a:ext cx="100" cy="176"/>
            </a:xfrm>
            <a:custGeom>
              <a:avLst/>
              <a:gdLst>
                <a:gd name="T0" fmla="*/ 56 w 187"/>
                <a:gd name="T1" fmla="*/ 5 h 271"/>
                <a:gd name="T2" fmla="*/ 48 w 187"/>
                <a:gd name="T3" fmla="*/ 12 h 271"/>
                <a:gd name="T4" fmla="*/ 44 w 187"/>
                <a:gd name="T5" fmla="*/ 12 h 271"/>
                <a:gd name="T6" fmla="*/ 37 w 187"/>
                <a:gd name="T7" fmla="*/ 10 h 271"/>
                <a:gd name="T8" fmla="*/ 35 w 187"/>
                <a:gd name="T9" fmla="*/ 15 h 271"/>
                <a:gd name="T10" fmla="*/ 35 w 187"/>
                <a:gd name="T11" fmla="*/ 27 h 271"/>
                <a:gd name="T12" fmla="*/ 35 w 187"/>
                <a:gd name="T13" fmla="*/ 38 h 271"/>
                <a:gd name="T14" fmla="*/ 25 w 187"/>
                <a:gd name="T15" fmla="*/ 39 h 271"/>
                <a:gd name="T16" fmla="*/ 17 w 187"/>
                <a:gd name="T17" fmla="*/ 40 h 271"/>
                <a:gd name="T18" fmla="*/ 8 w 187"/>
                <a:gd name="T19" fmla="*/ 45 h 271"/>
                <a:gd name="T20" fmla="*/ 4 w 187"/>
                <a:gd name="T21" fmla="*/ 53 h 271"/>
                <a:gd name="T22" fmla="*/ 0 w 187"/>
                <a:gd name="T23" fmla="*/ 63 h 271"/>
                <a:gd name="T24" fmla="*/ 3 w 187"/>
                <a:gd name="T25" fmla="*/ 76 h 271"/>
                <a:gd name="T26" fmla="*/ 10 w 187"/>
                <a:gd name="T27" fmla="*/ 83 h 271"/>
                <a:gd name="T28" fmla="*/ 10 w 187"/>
                <a:gd name="T29" fmla="*/ 85 h 271"/>
                <a:gd name="T30" fmla="*/ 10 w 187"/>
                <a:gd name="T31" fmla="*/ 86 h 271"/>
                <a:gd name="T32" fmla="*/ 6 w 187"/>
                <a:gd name="T33" fmla="*/ 90 h 271"/>
                <a:gd name="T34" fmla="*/ 6 w 187"/>
                <a:gd name="T35" fmla="*/ 95 h 271"/>
                <a:gd name="T36" fmla="*/ 6 w 187"/>
                <a:gd name="T37" fmla="*/ 106 h 271"/>
                <a:gd name="T38" fmla="*/ 10 w 187"/>
                <a:gd name="T39" fmla="*/ 111 h 271"/>
                <a:gd name="T40" fmla="*/ 18 w 187"/>
                <a:gd name="T41" fmla="*/ 118 h 271"/>
                <a:gd name="T42" fmla="*/ 10 w 187"/>
                <a:gd name="T43" fmla="*/ 125 h 271"/>
                <a:gd name="T44" fmla="*/ 10 w 187"/>
                <a:gd name="T45" fmla="*/ 136 h 271"/>
                <a:gd name="T46" fmla="*/ 14 w 187"/>
                <a:gd name="T47" fmla="*/ 144 h 271"/>
                <a:gd name="T48" fmla="*/ 22 w 187"/>
                <a:gd name="T49" fmla="*/ 149 h 271"/>
                <a:gd name="T50" fmla="*/ 26 w 187"/>
                <a:gd name="T51" fmla="*/ 157 h 271"/>
                <a:gd name="T52" fmla="*/ 27 w 187"/>
                <a:gd name="T53" fmla="*/ 169 h 271"/>
                <a:gd name="T54" fmla="*/ 34 w 187"/>
                <a:gd name="T55" fmla="*/ 173 h 271"/>
                <a:gd name="T56" fmla="*/ 48 w 187"/>
                <a:gd name="T57" fmla="*/ 173 h 271"/>
                <a:gd name="T58" fmla="*/ 58 w 187"/>
                <a:gd name="T59" fmla="*/ 163 h 271"/>
                <a:gd name="T60" fmla="*/ 58 w 187"/>
                <a:gd name="T61" fmla="*/ 157 h 271"/>
                <a:gd name="T62" fmla="*/ 58 w 187"/>
                <a:gd name="T63" fmla="*/ 149 h 271"/>
                <a:gd name="T64" fmla="*/ 60 w 187"/>
                <a:gd name="T65" fmla="*/ 142 h 271"/>
                <a:gd name="T66" fmla="*/ 63 w 187"/>
                <a:gd name="T67" fmla="*/ 139 h 271"/>
                <a:gd name="T68" fmla="*/ 70 w 187"/>
                <a:gd name="T69" fmla="*/ 136 h 271"/>
                <a:gd name="T70" fmla="*/ 81 w 187"/>
                <a:gd name="T71" fmla="*/ 138 h 271"/>
                <a:gd name="T72" fmla="*/ 89 w 187"/>
                <a:gd name="T73" fmla="*/ 140 h 271"/>
                <a:gd name="T74" fmla="*/ 87 w 187"/>
                <a:gd name="T75" fmla="*/ 136 h 271"/>
                <a:gd name="T76" fmla="*/ 87 w 187"/>
                <a:gd name="T77" fmla="*/ 134 h 271"/>
                <a:gd name="T78" fmla="*/ 85 w 187"/>
                <a:gd name="T79" fmla="*/ 127 h 271"/>
                <a:gd name="T80" fmla="*/ 85 w 187"/>
                <a:gd name="T81" fmla="*/ 120 h 271"/>
                <a:gd name="T82" fmla="*/ 81 w 187"/>
                <a:gd name="T83" fmla="*/ 110 h 271"/>
                <a:gd name="T84" fmla="*/ 79 w 187"/>
                <a:gd name="T85" fmla="*/ 101 h 271"/>
                <a:gd name="T86" fmla="*/ 81 w 187"/>
                <a:gd name="T87" fmla="*/ 95 h 271"/>
                <a:gd name="T88" fmla="*/ 83 w 187"/>
                <a:gd name="T89" fmla="*/ 94 h 271"/>
                <a:gd name="T90" fmla="*/ 89 w 187"/>
                <a:gd name="T91" fmla="*/ 88 h 271"/>
                <a:gd name="T92" fmla="*/ 89 w 187"/>
                <a:gd name="T93" fmla="*/ 81 h 271"/>
                <a:gd name="T94" fmla="*/ 85 w 187"/>
                <a:gd name="T95" fmla="*/ 75 h 271"/>
                <a:gd name="T96" fmla="*/ 83 w 187"/>
                <a:gd name="T97" fmla="*/ 70 h 271"/>
                <a:gd name="T98" fmla="*/ 83 w 187"/>
                <a:gd name="T99" fmla="*/ 68 h 271"/>
                <a:gd name="T100" fmla="*/ 85 w 187"/>
                <a:gd name="T101" fmla="*/ 64 h 271"/>
                <a:gd name="T102" fmla="*/ 87 w 187"/>
                <a:gd name="T103" fmla="*/ 60 h 271"/>
                <a:gd name="T104" fmla="*/ 91 w 187"/>
                <a:gd name="T105" fmla="*/ 57 h 271"/>
                <a:gd name="T106" fmla="*/ 93 w 187"/>
                <a:gd name="T107" fmla="*/ 48 h 271"/>
                <a:gd name="T108" fmla="*/ 94 w 187"/>
                <a:gd name="T109" fmla="*/ 45 h 271"/>
                <a:gd name="T110" fmla="*/ 96 w 187"/>
                <a:gd name="T111" fmla="*/ 39 h 271"/>
                <a:gd name="T112" fmla="*/ 100 w 187"/>
                <a:gd name="T113" fmla="*/ 38 h 271"/>
                <a:gd name="T114" fmla="*/ 94 w 187"/>
                <a:gd name="T115" fmla="*/ 32 h 271"/>
                <a:gd name="T116" fmla="*/ 91 w 187"/>
                <a:gd name="T117" fmla="*/ 24 h 271"/>
                <a:gd name="T118" fmla="*/ 83 w 187"/>
                <a:gd name="T119" fmla="*/ 15 h 271"/>
                <a:gd name="T120" fmla="*/ 71 w 187"/>
                <a:gd name="T121" fmla="*/ 4 h 271"/>
                <a:gd name="T122" fmla="*/ 63 w 187"/>
                <a:gd name="T123" fmla="*/ 1 h 2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7"/>
                <a:gd name="T187" fmla="*/ 0 h 271"/>
                <a:gd name="T188" fmla="*/ 187 w 187"/>
                <a:gd name="T189" fmla="*/ 271 h 2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7" h="271">
                  <a:moveTo>
                    <a:pt x="117" y="2"/>
                  </a:moveTo>
                  <a:lnTo>
                    <a:pt x="113" y="2"/>
                  </a:lnTo>
                  <a:lnTo>
                    <a:pt x="109" y="2"/>
                  </a:lnTo>
                  <a:lnTo>
                    <a:pt x="109" y="3"/>
                  </a:lnTo>
                  <a:lnTo>
                    <a:pt x="105" y="3"/>
                  </a:lnTo>
                  <a:lnTo>
                    <a:pt x="105" y="7"/>
                  </a:lnTo>
                  <a:lnTo>
                    <a:pt x="102" y="7"/>
                  </a:lnTo>
                  <a:lnTo>
                    <a:pt x="102" y="11"/>
                  </a:lnTo>
                  <a:lnTo>
                    <a:pt x="98" y="11"/>
                  </a:lnTo>
                  <a:lnTo>
                    <a:pt x="98" y="14"/>
                  </a:lnTo>
                  <a:lnTo>
                    <a:pt x="94" y="14"/>
                  </a:lnTo>
                  <a:lnTo>
                    <a:pt x="94" y="18"/>
                  </a:lnTo>
                  <a:lnTo>
                    <a:pt x="90" y="18"/>
                  </a:lnTo>
                  <a:lnTo>
                    <a:pt x="90" y="19"/>
                  </a:lnTo>
                  <a:lnTo>
                    <a:pt x="89" y="19"/>
                  </a:lnTo>
                  <a:lnTo>
                    <a:pt x="89" y="22"/>
                  </a:lnTo>
                  <a:lnTo>
                    <a:pt x="85" y="19"/>
                  </a:lnTo>
                  <a:lnTo>
                    <a:pt x="82" y="19"/>
                  </a:lnTo>
                  <a:lnTo>
                    <a:pt x="78" y="17"/>
                  </a:lnTo>
                  <a:lnTo>
                    <a:pt x="77" y="17"/>
                  </a:lnTo>
                  <a:lnTo>
                    <a:pt x="73" y="15"/>
                  </a:lnTo>
                  <a:lnTo>
                    <a:pt x="69" y="15"/>
                  </a:lnTo>
                  <a:lnTo>
                    <a:pt x="65" y="15"/>
                  </a:lnTo>
                  <a:lnTo>
                    <a:pt x="65" y="17"/>
                  </a:lnTo>
                  <a:lnTo>
                    <a:pt x="65" y="18"/>
                  </a:lnTo>
                  <a:lnTo>
                    <a:pt x="65" y="22"/>
                  </a:lnTo>
                  <a:lnTo>
                    <a:pt x="65" y="23"/>
                  </a:lnTo>
                  <a:lnTo>
                    <a:pt x="65" y="27"/>
                  </a:lnTo>
                  <a:lnTo>
                    <a:pt x="65" y="29"/>
                  </a:lnTo>
                  <a:lnTo>
                    <a:pt x="65" y="33"/>
                  </a:lnTo>
                  <a:lnTo>
                    <a:pt x="65" y="37"/>
                  </a:lnTo>
                  <a:lnTo>
                    <a:pt x="65" y="41"/>
                  </a:lnTo>
                  <a:lnTo>
                    <a:pt x="65" y="45"/>
                  </a:lnTo>
                  <a:lnTo>
                    <a:pt x="65" y="48"/>
                  </a:lnTo>
                  <a:lnTo>
                    <a:pt x="65" y="52"/>
                  </a:lnTo>
                  <a:lnTo>
                    <a:pt x="65" y="56"/>
                  </a:lnTo>
                  <a:lnTo>
                    <a:pt x="65" y="58"/>
                  </a:lnTo>
                  <a:lnTo>
                    <a:pt x="61" y="58"/>
                  </a:lnTo>
                  <a:lnTo>
                    <a:pt x="58" y="58"/>
                  </a:lnTo>
                  <a:lnTo>
                    <a:pt x="54" y="58"/>
                  </a:lnTo>
                  <a:lnTo>
                    <a:pt x="54" y="60"/>
                  </a:lnTo>
                  <a:lnTo>
                    <a:pt x="50" y="60"/>
                  </a:lnTo>
                  <a:lnTo>
                    <a:pt x="46" y="60"/>
                  </a:lnTo>
                  <a:lnTo>
                    <a:pt x="42" y="60"/>
                  </a:lnTo>
                  <a:lnTo>
                    <a:pt x="41" y="60"/>
                  </a:lnTo>
                  <a:lnTo>
                    <a:pt x="37" y="60"/>
                  </a:lnTo>
                  <a:lnTo>
                    <a:pt x="33" y="60"/>
                  </a:lnTo>
                  <a:lnTo>
                    <a:pt x="31" y="61"/>
                  </a:lnTo>
                  <a:lnTo>
                    <a:pt x="27" y="62"/>
                  </a:lnTo>
                  <a:lnTo>
                    <a:pt x="27" y="66"/>
                  </a:lnTo>
                  <a:lnTo>
                    <a:pt x="23" y="66"/>
                  </a:lnTo>
                  <a:lnTo>
                    <a:pt x="19" y="66"/>
                  </a:lnTo>
                  <a:lnTo>
                    <a:pt x="19" y="69"/>
                  </a:lnTo>
                  <a:lnTo>
                    <a:pt x="15" y="69"/>
                  </a:lnTo>
                  <a:lnTo>
                    <a:pt x="15" y="70"/>
                  </a:lnTo>
                  <a:lnTo>
                    <a:pt x="15" y="74"/>
                  </a:lnTo>
                  <a:lnTo>
                    <a:pt x="11" y="74"/>
                  </a:lnTo>
                  <a:lnTo>
                    <a:pt x="11" y="77"/>
                  </a:lnTo>
                  <a:lnTo>
                    <a:pt x="7" y="77"/>
                  </a:lnTo>
                  <a:lnTo>
                    <a:pt x="7" y="81"/>
                  </a:lnTo>
                  <a:lnTo>
                    <a:pt x="3" y="81"/>
                  </a:lnTo>
                  <a:lnTo>
                    <a:pt x="3" y="85"/>
                  </a:lnTo>
                  <a:lnTo>
                    <a:pt x="3" y="87"/>
                  </a:lnTo>
                  <a:lnTo>
                    <a:pt x="3" y="91"/>
                  </a:lnTo>
                  <a:lnTo>
                    <a:pt x="0" y="91"/>
                  </a:lnTo>
                  <a:lnTo>
                    <a:pt x="0" y="95"/>
                  </a:lnTo>
                  <a:lnTo>
                    <a:pt x="0" y="97"/>
                  </a:lnTo>
                  <a:lnTo>
                    <a:pt x="0" y="101"/>
                  </a:lnTo>
                  <a:lnTo>
                    <a:pt x="0" y="105"/>
                  </a:lnTo>
                  <a:lnTo>
                    <a:pt x="0" y="109"/>
                  </a:lnTo>
                  <a:lnTo>
                    <a:pt x="4" y="113"/>
                  </a:lnTo>
                  <a:lnTo>
                    <a:pt x="6" y="117"/>
                  </a:lnTo>
                  <a:lnTo>
                    <a:pt x="6" y="119"/>
                  </a:lnTo>
                  <a:lnTo>
                    <a:pt x="10" y="123"/>
                  </a:lnTo>
                  <a:lnTo>
                    <a:pt x="14" y="125"/>
                  </a:lnTo>
                  <a:lnTo>
                    <a:pt x="15" y="125"/>
                  </a:lnTo>
                  <a:lnTo>
                    <a:pt x="19" y="128"/>
                  </a:lnTo>
                  <a:lnTo>
                    <a:pt x="19" y="131"/>
                  </a:lnTo>
                  <a:lnTo>
                    <a:pt x="19" y="132"/>
                  </a:lnTo>
                  <a:lnTo>
                    <a:pt x="23" y="136"/>
                  </a:lnTo>
                  <a:lnTo>
                    <a:pt x="19" y="136"/>
                  </a:lnTo>
                  <a:lnTo>
                    <a:pt x="16" y="136"/>
                  </a:lnTo>
                  <a:lnTo>
                    <a:pt x="16" y="138"/>
                  </a:lnTo>
                  <a:lnTo>
                    <a:pt x="12" y="138"/>
                  </a:lnTo>
                  <a:lnTo>
                    <a:pt x="12" y="142"/>
                  </a:lnTo>
                  <a:lnTo>
                    <a:pt x="11" y="142"/>
                  </a:lnTo>
                  <a:lnTo>
                    <a:pt x="11" y="146"/>
                  </a:lnTo>
                  <a:lnTo>
                    <a:pt x="11" y="148"/>
                  </a:lnTo>
                  <a:lnTo>
                    <a:pt x="11" y="152"/>
                  </a:lnTo>
                  <a:lnTo>
                    <a:pt x="11" y="156"/>
                  </a:lnTo>
                  <a:lnTo>
                    <a:pt x="11" y="159"/>
                  </a:lnTo>
                  <a:lnTo>
                    <a:pt x="11" y="163"/>
                  </a:lnTo>
                  <a:lnTo>
                    <a:pt x="12" y="167"/>
                  </a:lnTo>
                  <a:lnTo>
                    <a:pt x="16" y="171"/>
                  </a:lnTo>
                  <a:lnTo>
                    <a:pt x="19" y="171"/>
                  </a:lnTo>
                  <a:lnTo>
                    <a:pt x="23" y="175"/>
                  </a:lnTo>
                  <a:lnTo>
                    <a:pt x="24" y="175"/>
                  </a:lnTo>
                  <a:lnTo>
                    <a:pt x="28" y="177"/>
                  </a:lnTo>
                  <a:lnTo>
                    <a:pt x="33" y="177"/>
                  </a:lnTo>
                  <a:lnTo>
                    <a:pt x="37" y="181"/>
                  </a:lnTo>
                  <a:lnTo>
                    <a:pt x="33" y="181"/>
                  </a:lnTo>
                  <a:lnTo>
                    <a:pt x="28" y="181"/>
                  </a:lnTo>
                  <a:lnTo>
                    <a:pt x="28" y="185"/>
                  </a:lnTo>
                  <a:lnTo>
                    <a:pt x="24" y="185"/>
                  </a:lnTo>
                  <a:lnTo>
                    <a:pt x="24" y="189"/>
                  </a:lnTo>
                  <a:lnTo>
                    <a:pt x="22" y="189"/>
                  </a:lnTo>
                  <a:lnTo>
                    <a:pt x="22" y="193"/>
                  </a:lnTo>
                  <a:lnTo>
                    <a:pt x="18" y="193"/>
                  </a:lnTo>
                  <a:lnTo>
                    <a:pt x="18" y="197"/>
                  </a:lnTo>
                  <a:lnTo>
                    <a:pt x="16" y="197"/>
                  </a:lnTo>
                  <a:lnTo>
                    <a:pt x="16" y="201"/>
                  </a:lnTo>
                  <a:lnTo>
                    <a:pt x="16" y="205"/>
                  </a:lnTo>
                  <a:lnTo>
                    <a:pt x="16" y="206"/>
                  </a:lnTo>
                  <a:lnTo>
                    <a:pt x="19" y="210"/>
                  </a:lnTo>
                  <a:lnTo>
                    <a:pt x="19" y="214"/>
                  </a:lnTo>
                  <a:lnTo>
                    <a:pt x="23" y="218"/>
                  </a:lnTo>
                  <a:lnTo>
                    <a:pt x="26" y="221"/>
                  </a:lnTo>
                  <a:lnTo>
                    <a:pt x="30" y="225"/>
                  </a:lnTo>
                  <a:lnTo>
                    <a:pt x="33" y="225"/>
                  </a:lnTo>
                  <a:lnTo>
                    <a:pt x="37" y="229"/>
                  </a:lnTo>
                  <a:lnTo>
                    <a:pt x="41" y="230"/>
                  </a:lnTo>
                  <a:lnTo>
                    <a:pt x="45" y="230"/>
                  </a:lnTo>
                  <a:lnTo>
                    <a:pt x="49" y="234"/>
                  </a:lnTo>
                  <a:lnTo>
                    <a:pt x="49" y="238"/>
                  </a:lnTo>
                  <a:lnTo>
                    <a:pt x="49" y="242"/>
                  </a:lnTo>
                  <a:lnTo>
                    <a:pt x="49" y="247"/>
                  </a:lnTo>
                  <a:lnTo>
                    <a:pt x="49" y="248"/>
                  </a:lnTo>
                  <a:lnTo>
                    <a:pt x="49" y="252"/>
                  </a:lnTo>
                  <a:lnTo>
                    <a:pt x="49" y="256"/>
                  </a:lnTo>
                  <a:lnTo>
                    <a:pt x="51" y="260"/>
                  </a:lnTo>
                  <a:lnTo>
                    <a:pt x="53" y="263"/>
                  </a:lnTo>
                  <a:lnTo>
                    <a:pt x="57" y="267"/>
                  </a:lnTo>
                  <a:lnTo>
                    <a:pt x="61" y="267"/>
                  </a:lnTo>
                  <a:lnTo>
                    <a:pt x="63" y="267"/>
                  </a:lnTo>
                  <a:lnTo>
                    <a:pt x="67" y="269"/>
                  </a:lnTo>
                  <a:lnTo>
                    <a:pt x="71" y="269"/>
                  </a:lnTo>
                  <a:lnTo>
                    <a:pt x="76" y="269"/>
                  </a:lnTo>
                  <a:lnTo>
                    <a:pt x="80" y="269"/>
                  </a:lnTo>
                  <a:lnTo>
                    <a:pt x="84" y="271"/>
                  </a:lnTo>
                  <a:lnTo>
                    <a:pt x="86" y="267"/>
                  </a:lnTo>
                  <a:lnTo>
                    <a:pt x="90" y="267"/>
                  </a:lnTo>
                  <a:lnTo>
                    <a:pt x="94" y="265"/>
                  </a:lnTo>
                  <a:lnTo>
                    <a:pt x="98" y="265"/>
                  </a:lnTo>
                  <a:lnTo>
                    <a:pt x="98" y="261"/>
                  </a:lnTo>
                  <a:lnTo>
                    <a:pt x="102" y="259"/>
                  </a:lnTo>
                  <a:lnTo>
                    <a:pt x="105" y="255"/>
                  </a:lnTo>
                  <a:lnTo>
                    <a:pt x="109" y="255"/>
                  </a:lnTo>
                  <a:lnTo>
                    <a:pt x="109" y="251"/>
                  </a:lnTo>
                  <a:lnTo>
                    <a:pt x="109" y="248"/>
                  </a:lnTo>
                  <a:lnTo>
                    <a:pt x="109" y="244"/>
                  </a:lnTo>
                  <a:lnTo>
                    <a:pt x="109" y="241"/>
                  </a:lnTo>
                  <a:lnTo>
                    <a:pt x="109" y="237"/>
                  </a:lnTo>
                  <a:lnTo>
                    <a:pt x="109" y="233"/>
                  </a:lnTo>
                  <a:lnTo>
                    <a:pt x="109" y="230"/>
                  </a:lnTo>
                  <a:lnTo>
                    <a:pt x="113" y="230"/>
                  </a:lnTo>
                  <a:lnTo>
                    <a:pt x="113" y="226"/>
                  </a:lnTo>
                  <a:lnTo>
                    <a:pt x="113" y="222"/>
                  </a:lnTo>
                  <a:lnTo>
                    <a:pt x="113" y="218"/>
                  </a:lnTo>
                  <a:lnTo>
                    <a:pt x="115" y="218"/>
                  </a:lnTo>
                  <a:lnTo>
                    <a:pt x="115" y="214"/>
                  </a:lnTo>
                  <a:lnTo>
                    <a:pt x="117" y="214"/>
                  </a:lnTo>
                  <a:lnTo>
                    <a:pt x="121" y="214"/>
                  </a:lnTo>
                  <a:lnTo>
                    <a:pt x="121" y="210"/>
                  </a:lnTo>
                  <a:lnTo>
                    <a:pt x="125" y="210"/>
                  </a:lnTo>
                  <a:lnTo>
                    <a:pt x="127" y="210"/>
                  </a:lnTo>
                  <a:lnTo>
                    <a:pt x="131" y="210"/>
                  </a:lnTo>
                  <a:lnTo>
                    <a:pt x="135" y="210"/>
                  </a:lnTo>
                  <a:lnTo>
                    <a:pt x="139" y="210"/>
                  </a:lnTo>
                  <a:lnTo>
                    <a:pt x="143" y="212"/>
                  </a:lnTo>
                  <a:lnTo>
                    <a:pt x="147" y="212"/>
                  </a:lnTo>
                  <a:lnTo>
                    <a:pt x="151" y="212"/>
                  </a:lnTo>
                  <a:lnTo>
                    <a:pt x="155" y="216"/>
                  </a:lnTo>
                  <a:lnTo>
                    <a:pt x="159" y="216"/>
                  </a:lnTo>
                  <a:lnTo>
                    <a:pt x="163" y="216"/>
                  </a:lnTo>
                  <a:lnTo>
                    <a:pt x="167" y="218"/>
                  </a:lnTo>
                  <a:lnTo>
                    <a:pt x="166" y="216"/>
                  </a:lnTo>
                  <a:lnTo>
                    <a:pt x="166" y="213"/>
                  </a:lnTo>
                  <a:lnTo>
                    <a:pt x="163" y="209"/>
                  </a:lnTo>
                  <a:lnTo>
                    <a:pt x="163" y="206"/>
                  </a:lnTo>
                  <a:lnTo>
                    <a:pt x="159" y="202"/>
                  </a:lnTo>
                  <a:lnTo>
                    <a:pt x="159" y="199"/>
                  </a:lnTo>
                  <a:lnTo>
                    <a:pt x="159" y="195"/>
                  </a:lnTo>
                  <a:lnTo>
                    <a:pt x="159" y="191"/>
                  </a:lnTo>
                  <a:lnTo>
                    <a:pt x="159" y="189"/>
                  </a:lnTo>
                  <a:lnTo>
                    <a:pt x="159" y="185"/>
                  </a:lnTo>
                  <a:lnTo>
                    <a:pt x="155" y="181"/>
                  </a:lnTo>
                  <a:lnTo>
                    <a:pt x="155" y="177"/>
                  </a:lnTo>
                  <a:lnTo>
                    <a:pt x="155" y="173"/>
                  </a:lnTo>
                  <a:lnTo>
                    <a:pt x="151" y="169"/>
                  </a:lnTo>
                  <a:lnTo>
                    <a:pt x="151" y="164"/>
                  </a:lnTo>
                  <a:lnTo>
                    <a:pt x="148" y="160"/>
                  </a:lnTo>
                  <a:lnTo>
                    <a:pt x="148" y="156"/>
                  </a:lnTo>
                  <a:lnTo>
                    <a:pt x="148" y="152"/>
                  </a:lnTo>
                  <a:lnTo>
                    <a:pt x="148" y="148"/>
                  </a:lnTo>
                  <a:lnTo>
                    <a:pt x="151" y="148"/>
                  </a:lnTo>
                  <a:lnTo>
                    <a:pt x="151" y="146"/>
                  </a:lnTo>
                  <a:lnTo>
                    <a:pt x="155" y="147"/>
                  </a:lnTo>
                  <a:lnTo>
                    <a:pt x="155" y="144"/>
                  </a:lnTo>
                  <a:lnTo>
                    <a:pt x="159" y="144"/>
                  </a:lnTo>
                  <a:lnTo>
                    <a:pt x="159" y="142"/>
                  </a:lnTo>
                  <a:lnTo>
                    <a:pt x="163" y="142"/>
                  </a:lnTo>
                  <a:lnTo>
                    <a:pt x="163" y="140"/>
                  </a:lnTo>
                  <a:lnTo>
                    <a:pt x="167" y="140"/>
                  </a:lnTo>
                  <a:lnTo>
                    <a:pt x="167" y="136"/>
                  </a:lnTo>
                  <a:lnTo>
                    <a:pt x="167" y="132"/>
                  </a:lnTo>
                  <a:lnTo>
                    <a:pt x="168" y="132"/>
                  </a:lnTo>
                  <a:lnTo>
                    <a:pt x="167" y="128"/>
                  </a:lnTo>
                  <a:lnTo>
                    <a:pt x="167" y="125"/>
                  </a:lnTo>
                  <a:lnTo>
                    <a:pt x="163" y="121"/>
                  </a:lnTo>
                  <a:lnTo>
                    <a:pt x="162" y="119"/>
                  </a:lnTo>
                  <a:lnTo>
                    <a:pt x="159" y="116"/>
                  </a:lnTo>
                  <a:lnTo>
                    <a:pt x="156" y="112"/>
                  </a:lnTo>
                  <a:lnTo>
                    <a:pt x="156" y="108"/>
                  </a:lnTo>
                  <a:lnTo>
                    <a:pt x="156" y="104"/>
                  </a:lnTo>
                  <a:lnTo>
                    <a:pt x="159" y="104"/>
                  </a:lnTo>
                  <a:lnTo>
                    <a:pt x="159" y="100"/>
                  </a:lnTo>
                  <a:lnTo>
                    <a:pt x="159" y="99"/>
                  </a:lnTo>
                  <a:lnTo>
                    <a:pt x="159" y="97"/>
                  </a:lnTo>
                  <a:lnTo>
                    <a:pt x="163" y="97"/>
                  </a:lnTo>
                  <a:lnTo>
                    <a:pt x="163" y="93"/>
                  </a:lnTo>
                  <a:lnTo>
                    <a:pt x="167" y="93"/>
                  </a:lnTo>
                  <a:lnTo>
                    <a:pt x="167" y="91"/>
                  </a:lnTo>
                  <a:lnTo>
                    <a:pt x="171" y="91"/>
                  </a:lnTo>
                  <a:lnTo>
                    <a:pt x="171" y="87"/>
                  </a:lnTo>
                  <a:lnTo>
                    <a:pt x="171" y="82"/>
                  </a:lnTo>
                  <a:lnTo>
                    <a:pt x="171" y="78"/>
                  </a:lnTo>
                  <a:lnTo>
                    <a:pt x="174" y="78"/>
                  </a:lnTo>
                  <a:lnTo>
                    <a:pt x="174" y="74"/>
                  </a:lnTo>
                  <a:lnTo>
                    <a:pt x="174" y="73"/>
                  </a:lnTo>
                  <a:lnTo>
                    <a:pt x="174" y="70"/>
                  </a:lnTo>
                  <a:lnTo>
                    <a:pt x="175" y="70"/>
                  </a:lnTo>
                  <a:lnTo>
                    <a:pt x="175" y="66"/>
                  </a:lnTo>
                  <a:lnTo>
                    <a:pt x="175" y="64"/>
                  </a:lnTo>
                  <a:lnTo>
                    <a:pt x="176" y="64"/>
                  </a:lnTo>
                  <a:lnTo>
                    <a:pt x="176" y="60"/>
                  </a:lnTo>
                  <a:lnTo>
                    <a:pt x="179" y="60"/>
                  </a:lnTo>
                  <a:lnTo>
                    <a:pt x="183" y="60"/>
                  </a:lnTo>
                  <a:lnTo>
                    <a:pt x="183" y="58"/>
                  </a:lnTo>
                  <a:lnTo>
                    <a:pt x="187" y="58"/>
                  </a:lnTo>
                  <a:lnTo>
                    <a:pt x="183" y="56"/>
                  </a:lnTo>
                  <a:lnTo>
                    <a:pt x="180" y="53"/>
                  </a:lnTo>
                  <a:lnTo>
                    <a:pt x="176" y="49"/>
                  </a:lnTo>
                  <a:lnTo>
                    <a:pt x="176" y="45"/>
                  </a:lnTo>
                  <a:lnTo>
                    <a:pt x="172" y="41"/>
                  </a:lnTo>
                  <a:lnTo>
                    <a:pt x="170" y="37"/>
                  </a:lnTo>
                  <a:lnTo>
                    <a:pt x="167" y="34"/>
                  </a:lnTo>
                  <a:lnTo>
                    <a:pt x="163" y="30"/>
                  </a:lnTo>
                  <a:lnTo>
                    <a:pt x="159" y="27"/>
                  </a:lnTo>
                  <a:lnTo>
                    <a:pt x="155" y="23"/>
                  </a:lnTo>
                  <a:lnTo>
                    <a:pt x="152" y="23"/>
                  </a:lnTo>
                  <a:lnTo>
                    <a:pt x="148" y="19"/>
                  </a:lnTo>
                  <a:lnTo>
                    <a:pt x="144" y="17"/>
                  </a:lnTo>
                  <a:lnTo>
                    <a:pt x="140" y="13"/>
                  </a:lnTo>
                  <a:lnTo>
                    <a:pt x="136" y="9"/>
                  </a:lnTo>
                  <a:lnTo>
                    <a:pt x="132" y="6"/>
                  </a:lnTo>
                  <a:lnTo>
                    <a:pt x="128" y="2"/>
                  </a:lnTo>
                  <a:lnTo>
                    <a:pt x="127" y="2"/>
                  </a:lnTo>
                  <a:lnTo>
                    <a:pt x="123" y="0"/>
                  </a:lnTo>
                  <a:lnTo>
                    <a:pt x="121" y="0"/>
                  </a:lnTo>
                  <a:lnTo>
                    <a:pt x="117" y="0"/>
                  </a:lnTo>
                  <a:lnTo>
                    <a:pt x="1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0" name="Freeform 79"/>
            <p:cNvSpPr>
              <a:spLocks/>
            </p:cNvSpPr>
            <p:nvPr/>
          </p:nvSpPr>
          <p:spPr bwMode="auto">
            <a:xfrm>
              <a:off x="835" y="1970"/>
              <a:ext cx="46" cy="54"/>
            </a:xfrm>
            <a:custGeom>
              <a:avLst/>
              <a:gdLst>
                <a:gd name="T0" fmla="*/ 41 w 84"/>
                <a:gd name="T1" fmla="*/ 14 h 83"/>
                <a:gd name="T2" fmla="*/ 37 w 84"/>
                <a:gd name="T3" fmla="*/ 11 h 83"/>
                <a:gd name="T4" fmla="*/ 33 w 84"/>
                <a:gd name="T5" fmla="*/ 8 h 83"/>
                <a:gd name="T6" fmla="*/ 29 w 84"/>
                <a:gd name="T7" fmla="*/ 3 h 83"/>
                <a:gd name="T8" fmla="*/ 22 w 84"/>
                <a:gd name="T9" fmla="*/ 0 h 83"/>
                <a:gd name="T10" fmla="*/ 16 w 84"/>
                <a:gd name="T11" fmla="*/ 0 h 83"/>
                <a:gd name="T12" fmla="*/ 9 w 84"/>
                <a:gd name="T13" fmla="*/ 4 h 83"/>
                <a:gd name="T14" fmla="*/ 4 w 84"/>
                <a:gd name="T15" fmla="*/ 12 h 83"/>
                <a:gd name="T16" fmla="*/ 1 w 84"/>
                <a:gd name="T17" fmla="*/ 19 h 83"/>
                <a:gd name="T18" fmla="*/ 1 w 84"/>
                <a:gd name="T19" fmla="*/ 20 h 83"/>
                <a:gd name="T20" fmla="*/ 0 w 84"/>
                <a:gd name="T21" fmla="*/ 25 h 83"/>
                <a:gd name="T22" fmla="*/ 0 w 84"/>
                <a:gd name="T23" fmla="*/ 30 h 83"/>
                <a:gd name="T24" fmla="*/ 1 w 84"/>
                <a:gd name="T25" fmla="*/ 36 h 83"/>
                <a:gd name="T26" fmla="*/ 5 w 84"/>
                <a:gd name="T27" fmla="*/ 42 h 83"/>
                <a:gd name="T28" fmla="*/ 14 w 84"/>
                <a:gd name="T29" fmla="*/ 47 h 83"/>
                <a:gd name="T30" fmla="*/ 26 w 84"/>
                <a:gd name="T31" fmla="*/ 51 h 83"/>
                <a:gd name="T32" fmla="*/ 33 w 84"/>
                <a:gd name="T33" fmla="*/ 53 h 83"/>
                <a:gd name="T34" fmla="*/ 33 w 84"/>
                <a:gd name="T35" fmla="*/ 53 h 83"/>
                <a:gd name="T36" fmla="*/ 33 w 84"/>
                <a:gd name="T37" fmla="*/ 52 h 83"/>
                <a:gd name="T38" fmla="*/ 35 w 84"/>
                <a:gd name="T39" fmla="*/ 52 h 83"/>
                <a:gd name="T40" fmla="*/ 37 w 84"/>
                <a:gd name="T41" fmla="*/ 49 h 83"/>
                <a:gd name="T42" fmla="*/ 38 w 84"/>
                <a:gd name="T43" fmla="*/ 49 h 83"/>
                <a:gd name="T44" fmla="*/ 41 w 84"/>
                <a:gd name="T45" fmla="*/ 47 h 83"/>
                <a:gd name="T46" fmla="*/ 44 w 84"/>
                <a:gd name="T47" fmla="*/ 46 h 83"/>
                <a:gd name="T48" fmla="*/ 45 w 84"/>
                <a:gd name="T49" fmla="*/ 44 h 83"/>
                <a:gd name="T50" fmla="*/ 45 w 84"/>
                <a:gd name="T51" fmla="*/ 42 h 83"/>
                <a:gd name="T52" fmla="*/ 43 w 84"/>
                <a:gd name="T53" fmla="*/ 39 h 83"/>
                <a:gd name="T54" fmla="*/ 43 w 84"/>
                <a:gd name="T55" fmla="*/ 34 h 83"/>
                <a:gd name="T56" fmla="*/ 41 w 84"/>
                <a:gd name="T57" fmla="*/ 31 h 83"/>
                <a:gd name="T58" fmla="*/ 41 w 84"/>
                <a:gd name="T59" fmla="*/ 25 h 83"/>
                <a:gd name="T60" fmla="*/ 41 w 84"/>
                <a:gd name="T61" fmla="*/ 20 h 83"/>
                <a:gd name="T62" fmla="*/ 41 w 84"/>
                <a:gd name="T63" fmla="*/ 16 h 83"/>
                <a:gd name="T64" fmla="*/ 42 w 84"/>
                <a:gd name="T65" fmla="*/ 16 h 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83"/>
                <a:gd name="T101" fmla="*/ 84 w 84"/>
                <a:gd name="T102" fmla="*/ 83 h 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83">
                  <a:moveTo>
                    <a:pt x="76" y="25"/>
                  </a:moveTo>
                  <a:lnTo>
                    <a:pt x="74" y="22"/>
                  </a:lnTo>
                  <a:lnTo>
                    <a:pt x="72" y="21"/>
                  </a:lnTo>
                  <a:lnTo>
                    <a:pt x="68" y="17"/>
                  </a:lnTo>
                  <a:lnTo>
                    <a:pt x="67" y="17"/>
                  </a:lnTo>
                  <a:lnTo>
                    <a:pt x="61" y="13"/>
                  </a:lnTo>
                  <a:lnTo>
                    <a:pt x="57" y="9"/>
                  </a:lnTo>
                  <a:lnTo>
                    <a:pt x="53" y="5"/>
                  </a:lnTo>
                  <a:lnTo>
                    <a:pt x="49" y="5"/>
                  </a:lnTo>
                  <a:lnTo>
                    <a:pt x="41" y="0"/>
                  </a:lnTo>
                  <a:lnTo>
                    <a:pt x="37" y="0"/>
                  </a:lnTo>
                  <a:lnTo>
                    <a:pt x="29" y="0"/>
                  </a:lnTo>
                  <a:lnTo>
                    <a:pt x="25" y="3"/>
                  </a:lnTo>
                  <a:lnTo>
                    <a:pt x="17" y="6"/>
                  </a:lnTo>
                  <a:lnTo>
                    <a:pt x="13" y="11"/>
                  </a:lnTo>
                  <a:lnTo>
                    <a:pt x="8" y="18"/>
                  </a:lnTo>
                  <a:lnTo>
                    <a:pt x="4" y="29"/>
                  </a:lnTo>
                  <a:lnTo>
                    <a:pt x="1" y="29"/>
                  </a:lnTo>
                  <a:lnTo>
                    <a:pt x="1" y="30"/>
                  </a:lnTo>
                  <a:lnTo>
                    <a:pt x="1" y="31"/>
                  </a:lnTo>
                  <a:lnTo>
                    <a:pt x="1" y="35"/>
                  </a:lnTo>
                  <a:lnTo>
                    <a:pt x="0" y="38"/>
                  </a:lnTo>
                  <a:lnTo>
                    <a:pt x="0" y="42"/>
                  </a:lnTo>
                  <a:lnTo>
                    <a:pt x="0" y="46"/>
                  </a:lnTo>
                  <a:lnTo>
                    <a:pt x="2" y="52"/>
                  </a:lnTo>
                  <a:lnTo>
                    <a:pt x="2" y="56"/>
                  </a:lnTo>
                  <a:lnTo>
                    <a:pt x="6" y="60"/>
                  </a:lnTo>
                  <a:lnTo>
                    <a:pt x="10" y="64"/>
                  </a:lnTo>
                  <a:lnTo>
                    <a:pt x="18" y="70"/>
                  </a:lnTo>
                  <a:lnTo>
                    <a:pt x="25" y="72"/>
                  </a:lnTo>
                  <a:lnTo>
                    <a:pt x="35" y="76"/>
                  </a:lnTo>
                  <a:lnTo>
                    <a:pt x="47" y="78"/>
                  </a:lnTo>
                  <a:lnTo>
                    <a:pt x="60" y="83"/>
                  </a:lnTo>
                  <a:lnTo>
                    <a:pt x="60" y="81"/>
                  </a:lnTo>
                  <a:lnTo>
                    <a:pt x="61" y="81"/>
                  </a:lnTo>
                  <a:lnTo>
                    <a:pt x="61" y="80"/>
                  </a:lnTo>
                  <a:lnTo>
                    <a:pt x="63" y="80"/>
                  </a:lnTo>
                  <a:lnTo>
                    <a:pt x="67" y="80"/>
                  </a:lnTo>
                  <a:lnTo>
                    <a:pt x="67" y="76"/>
                  </a:lnTo>
                  <a:lnTo>
                    <a:pt x="69" y="76"/>
                  </a:lnTo>
                  <a:lnTo>
                    <a:pt x="74" y="76"/>
                  </a:lnTo>
                  <a:lnTo>
                    <a:pt x="74" y="72"/>
                  </a:lnTo>
                  <a:lnTo>
                    <a:pt x="78" y="72"/>
                  </a:lnTo>
                  <a:lnTo>
                    <a:pt x="80" y="70"/>
                  </a:lnTo>
                  <a:lnTo>
                    <a:pt x="84" y="70"/>
                  </a:lnTo>
                  <a:lnTo>
                    <a:pt x="82" y="68"/>
                  </a:lnTo>
                  <a:lnTo>
                    <a:pt x="82" y="64"/>
                  </a:lnTo>
                  <a:lnTo>
                    <a:pt x="78" y="60"/>
                  </a:lnTo>
                  <a:lnTo>
                    <a:pt x="78" y="57"/>
                  </a:lnTo>
                  <a:lnTo>
                    <a:pt x="78" y="53"/>
                  </a:lnTo>
                  <a:lnTo>
                    <a:pt x="78" y="52"/>
                  </a:lnTo>
                  <a:lnTo>
                    <a:pt x="74" y="48"/>
                  </a:lnTo>
                  <a:lnTo>
                    <a:pt x="74" y="44"/>
                  </a:lnTo>
                  <a:lnTo>
                    <a:pt x="74" y="39"/>
                  </a:lnTo>
                  <a:lnTo>
                    <a:pt x="74" y="35"/>
                  </a:lnTo>
                  <a:lnTo>
                    <a:pt x="74" y="31"/>
                  </a:lnTo>
                  <a:lnTo>
                    <a:pt x="74" y="29"/>
                  </a:lnTo>
                  <a:lnTo>
                    <a:pt x="74" y="25"/>
                  </a:lnTo>
                  <a:lnTo>
                    <a:pt x="76" y="25"/>
                  </a:lnTo>
                  <a:close/>
                </a:path>
              </a:pathLst>
            </a:custGeom>
            <a:solidFill>
              <a:srgbClr val="FF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1" name="Freeform 80"/>
            <p:cNvSpPr>
              <a:spLocks/>
            </p:cNvSpPr>
            <p:nvPr/>
          </p:nvSpPr>
          <p:spPr bwMode="auto">
            <a:xfrm>
              <a:off x="849" y="1986"/>
              <a:ext cx="17" cy="25"/>
            </a:xfrm>
            <a:custGeom>
              <a:avLst/>
              <a:gdLst>
                <a:gd name="T0" fmla="*/ 15 w 32"/>
                <a:gd name="T1" fmla="*/ 3 h 40"/>
                <a:gd name="T2" fmla="*/ 14 w 32"/>
                <a:gd name="T3" fmla="*/ 2 h 40"/>
                <a:gd name="T4" fmla="*/ 12 w 32"/>
                <a:gd name="T5" fmla="*/ 0 h 40"/>
                <a:gd name="T6" fmla="*/ 9 w 32"/>
                <a:gd name="T7" fmla="*/ 0 h 40"/>
                <a:gd name="T8" fmla="*/ 6 w 32"/>
                <a:gd name="T9" fmla="*/ 0 h 40"/>
                <a:gd name="T10" fmla="*/ 3 w 32"/>
                <a:gd name="T11" fmla="*/ 0 h 40"/>
                <a:gd name="T12" fmla="*/ 1 w 32"/>
                <a:gd name="T13" fmla="*/ 4 h 40"/>
                <a:gd name="T14" fmla="*/ 0 w 32"/>
                <a:gd name="T15" fmla="*/ 10 h 40"/>
                <a:gd name="T16" fmla="*/ 0 w 32"/>
                <a:gd name="T17" fmla="*/ 15 h 40"/>
                <a:gd name="T18" fmla="*/ 0 w 32"/>
                <a:gd name="T19" fmla="*/ 15 h 40"/>
                <a:gd name="T20" fmla="*/ 0 w 32"/>
                <a:gd name="T21" fmla="*/ 16 h 40"/>
                <a:gd name="T22" fmla="*/ 0 w 32"/>
                <a:gd name="T23" fmla="*/ 18 h 40"/>
                <a:gd name="T24" fmla="*/ 1 w 32"/>
                <a:gd name="T25" fmla="*/ 20 h 40"/>
                <a:gd name="T26" fmla="*/ 3 w 32"/>
                <a:gd name="T27" fmla="*/ 20 h 40"/>
                <a:gd name="T28" fmla="*/ 7 w 32"/>
                <a:gd name="T29" fmla="*/ 23 h 40"/>
                <a:gd name="T30" fmla="*/ 11 w 32"/>
                <a:gd name="T31" fmla="*/ 24 h 40"/>
                <a:gd name="T32" fmla="*/ 13 w 32"/>
                <a:gd name="T33" fmla="*/ 24 h 40"/>
                <a:gd name="T34" fmla="*/ 13 w 32"/>
                <a:gd name="T35" fmla="*/ 23 h 40"/>
                <a:gd name="T36" fmla="*/ 11 w 32"/>
                <a:gd name="T37" fmla="*/ 20 h 40"/>
                <a:gd name="T38" fmla="*/ 9 w 32"/>
                <a:gd name="T39" fmla="*/ 20 h 40"/>
                <a:gd name="T40" fmla="*/ 7 w 32"/>
                <a:gd name="T41" fmla="*/ 18 h 40"/>
                <a:gd name="T42" fmla="*/ 6 w 32"/>
                <a:gd name="T43" fmla="*/ 17 h 40"/>
                <a:gd name="T44" fmla="*/ 6 w 32"/>
                <a:gd name="T45" fmla="*/ 15 h 40"/>
                <a:gd name="T46" fmla="*/ 6 w 32"/>
                <a:gd name="T47" fmla="*/ 15 h 40"/>
                <a:gd name="T48" fmla="*/ 6 w 32"/>
                <a:gd name="T49" fmla="*/ 14 h 40"/>
                <a:gd name="T50" fmla="*/ 6 w 32"/>
                <a:gd name="T51" fmla="*/ 13 h 40"/>
                <a:gd name="T52" fmla="*/ 6 w 32"/>
                <a:gd name="T53" fmla="*/ 10 h 40"/>
                <a:gd name="T54" fmla="*/ 6 w 32"/>
                <a:gd name="T55" fmla="*/ 9 h 40"/>
                <a:gd name="T56" fmla="*/ 6 w 32"/>
                <a:gd name="T57" fmla="*/ 7 h 40"/>
                <a:gd name="T58" fmla="*/ 7 w 32"/>
                <a:gd name="T59" fmla="*/ 5 h 40"/>
                <a:gd name="T60" fmla="*/ 10 w 32"/>
                <a:gd name="T61" fmla="*/ 4 h 40"/>
                <a:gd name="T62" fmla="*/ 14 w 32"/>
                <a:gd name="T63" fmla="*/ 4 h 40"/>
                <a:gd name="T64" fmla="*/ 17 w 32"/>
                <a:gd name="T65" fmla="*/ 4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40"/>
                <a:gd name="T101" fmla="*/ 32 w 32"/>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40">
                  <a:moveTo>
                    <a:pt x="32" y="7"/>
                  </a:moveTo>
                  <a:lnTo>
                    <a:pt x="29" y="4"/>
                  </a:lnTo>
                  <a:lnTo>
                    <a:pt x="27" y="3"/>
                  </a:lnTo>
                  <a:lnTo>
                    <a:pt x="23" y="0"/>
                  </a:lnTo>
                  <a:lnTo>
                    <a:pt x="20" y="0"/>
                  </a:lnTo>
                  <a:lnTo>
                    <a:pt x="16" y="0"/>
                  </a:lnTo>
                  <a:lnTo>
                    <a:pt x="12" y="0"/>
                  </a:lnTo>
                  <a:lnTo>
                    <a:pt x="9" y="0"/>
                  </a:lnTo>
                  <a:lnTo>
                    <a:pt x="5" y="0"/>
                  </a:lnTo>
                  <a:lnTo>
                    <a:pt x="5" y="4"/>
                  </a:lnTo>
                  <a:lnTo>
                    <a:pt x="1" y="7"/>
                  </a:lnTo>
                  <a:lnTo>
                    <a:pt x="1" y="11"/>
                  </a:lnTo>
                  <a:lnTo>
                    <a:pt x="0" y="16"/>
                  </a:lnTo>
                  <a:lnTo>
                    <a:pt x="0" y="24"/>
                  </a:lnTo>
                  <a:lnTo>
                    <a:pt x="0" y="26"/>
                  </a:lnTo>
                  <a:lnTo>
                    <a:pt x="0" y="28"/>
                  </a:lnTo>
                  <a:lnTo>
                    <a:pt x="2" y="32"/>
                  </a:lnTo>
                  <a:lnTo>
                    <a:pt x="5" y="32"/>
                  </a:lnTo>
                  <a:lnTo>
                    <a:pt x="6" y="32"/>
                  </a:lnTo>
                  <a:lnTo>
                    <a:pt x="11" y="36"/>
                  </a:lnTo>
                  <a:lnTo>
                    <a:pt x="13" y="36"/>
                  </a:lnTo>
                  <a:lnTo>
                    <a:pt x="17" y="38"/>
                  </a:lnTo>
                  <a:lnTo>
                    <a:pt x="21" y="38"/>
                  </a:lnTo>
                  <a:lnTo>
                    <a:pt x="28" y="40"/>
                  </a:lnTo>
                  <a:lnTo>
                    <a:pt x="25" y="38"/>
                  </a:lnTo>
                  <a:lnTo>
                    <a:pt x="24" y="36"/>
                  </a:lnTo>
                  <a:lnTo>
                    <a:pt x="20" y="32"/>
                  </a:lnTo>
                  <a:lnTo>
                    <a:pt x="17" y="32"/>
                  </a:lnTo>
                  <a:lnTo>
                    <a:pt x="13" y="28"/>
                  </a:lnTo>
                  <a:lnTo>
                    <a:pt x="11" y="27"/>
                  </a:lnTo>
                  <a:lnTo>
                    <a:pt x="11" y="24"/>
                  </a:lnTo>
                  <a:lnTo>
                    <a:pt x="12" y="24"/>
                  </a:lnTo>
                  <a:lnTo>
                    <a:pt x="11" y="22"/>
                  </a:lnTo>
                  <a:lnTo>
                    <a:pt x="11" y="20"/>
                  </a:lnTo>
                  <a:lnTo>
                    <a:pt x="11" y="16"/>
                  </a:lnTo>
                  <a:lnTo>
                    <a:pt x="11" y="15"/>
                  </a:lnTo>
                  <a:lnTo>
                    <a:pt x="12" y="15"/>
                  </a:lnTo>
                  <a:lnTo>
                    <a:pt x="12" y="11"/>
                  </a:lnTo>
                  <a:lnTo>
                    <a:pt x="13" y="11"/>
                  </a:lnTo>
                  <a:lnTo>
                    <a:pt x="13" y="8"/>
                  </a:lnTo>
                  <a:lnTo>
                    <a:pt x="17" y="8"/>
                  </a:lnTo>
                  <a:lnTo>
                    <a:pt x="19" y="7"/>
                  </a:lnTo>
                  <a:lnTo>
                    <a:pt x="23" y="7"/>
                  </a:lnTo>
                  <a:lnTo>
                    <a:pt x="27" y="7"/>
                  </a:lnTo>
                  <a:lnTo>
                    <a:pt x="3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2" name="Freeform 81"/>
            <p:cNvSpPr>
              <a:spLocks/>
            </p:cNvSpPr>
            <p:nvPr/>
          </p:nvSpPr>
          <p:spPr bwMode="auto">
            <a:xfrm>
              <a:off x="989" y="2139"/>
              <a:ext cx="28" cy="23"/>
            </a:xfrm>
            <a:custGeom>
              <a:avLst/>
              <a:gdLst>
                <a:gd name="T0" fmla="*/ 4 w 53"/>
                <a:gd name="T1" fmla="*/ 0 h 36"/>
                <a:gd name="T2" fmla="*/ 4 w 53"/>
                <a:gd name="T3" fmla="*/ 0 h 36"/>
                <a:gd name="T4" fmla="*/ 5 w 53"/>
                <a:gd name="T5" fmla="*/ 1 h 36"/>
                <a:gd name="T6" fmla="*/ 7 w 53"/>
                <a:gd name="T7" fmla="*/ 1 h 36"/>
                <a:gd name="T8" fmla="*/ 9 w 53"/>
                <a:gd name="T9" fmla="*/ 3 h 36"/>
                <a:gd name="T10" fmla="*/ 13 w 53"/>
                <a:gd name="T11" fmla="*/ 3 h 36"/>
                <a:gd name="T12" fmla="*/ 17 w 53"/>
                <a:gd name="T13" fmla="*/ 6 h 36"/>
                <a:gd name="T14" fmla="*/ 24 w 53"/>
                <a:gd name="T15" fmla="*/ 6 h 36"/>
                <a:gd name="T16" fmla="*/ 27 w 53"/>
                <a:gd name="T17" fmla="*/ 8 h 36"/>
                <a:gd name="T18" fmla="*/ 27 w 53"/>
                <a:gd name="T19" fmla="*/ 8 h 36"/>
                <a:gd name="T20" fmla="*/ 27 w 53"/>
                <a:gd name="T21" fmla="*/ 8 h 36"/>
                <a:gd name="T22" fmla="*/ 27 w 53"/>
                <a:gd name="T23" fmla="*/ 10 h 36"/>
                <a:gd name="T24" fmla="*/ 25 w 53"/>
                <a:gd name="T25" fmla="*/ 13 h 36"/>
                <a:gd name="T26" fmla="*/ 23 w 53"/>
                <a:gd name="T27" fmla="*/ 15 h 36"/>
                <a:gd name="T28" fmla="*/ 21 w 53"/>
                <a:gd name="T29" fmla="*/ 18 h 36"/>
                <a:gd name="T30" fmla="*/ 15 w 53"/>
                <a:gd name="T31" fmla="*/ 20 h 36"/>
                <a:gd name="T32" fmla="*/ 12 w 53"/>
                <a:gd name="T33" fmla="*/ 22 h 36"/>
                <a:gd name="T34" fmla="*/ 11 w 53"/>
                <a:gd name="T35" fmla="*/ 22 h 36"/>
                <a:gd name="T36" fmla="*/ 9 w 53"/>
                <a:gd name="T37" fmla="*/ 22 h 36"/>
                <a:gd name="T38" fmla="*/ 8 w 53"/>
                <a:gd name="T39" fmla="*/ 22 h 36"/>
                <a:gd name="T40" fmla="*/ 6 w 53"/>
                <a:gd name="T41" fmla="*/ 20 h 36"/>
                <a:gd name="T42" fmla="*/ 4 w 53"/>
                <a:gd name="T43" fmla="*/ 20 h 36"/>
                <a:gd name="T44" fmla="*/ 2 w 53"/>
                <a:gd name="T45" fmla="*/ 20 h 36"/>
                <a:gd name="T46" fmla="*/ 0 w 53"/>
                <a:gd name="T47" fmla="*/ 20 h 36"/>
                <a:gd name="T48" fmla="*/ 0 w 53"/>
                <a:gd name="T49" fmla="*/ 19 h 36"/>
                <a:gd name="T50" fmla="*/ 0 w 53"/>
                <a:gd name="T51" fmla="*/ 19 h 36"/>
                <a:gd name="T52" fmla="*/ 1 w 53"/>
                <a:gd name="T53" fmla="*/ 18 h 36"/>
                <a:gd name="T54" fmla="*/ 4 w 53"/>
                <a:gd name="T55" fmla="*/ 18 h 36"/>
                <a:gd name="T56" fmla="*/ 6 w 53"/>
                <a:gd name="T57" fmla="*/ 15 h 36"/>
                <a:gd name="T58" fmla="*/ 8 w 53"/>
                <a:gd name="T59" fmla="*/ 15 h 36"/>
                <a:gd name="T60" fmla="*/ 11 w 53"/>
                <a:gd name="T61" fmla="*/ 13 h 36"/>
                <a:gd name="T62" fmla="*/ 12 w 53"/>
                <a:gd name="T63" fmla="*/ 13 h 36"/>
                <a:gd name="T64" fmla="*/ 12 w 53"/>
                <a:gd name="T65" fmla="*/ 13 h 36"/>
                <a:gd name="T66" fmla="*/ 11 w 53"/>
                <a:gd name="T67" fmla="*/ 13 h 36"/>
                <a:gd name="T68" fmla="*/ 9 w 53"/>
                <a:gd name="T69" fmla="*/ 13 h 36"/>
                <a:gd name="T70" fmla="*/ 9 w 53"/>
                <a:gd name="T71" fmla="*/ 13 h 36"/>
                <a:gd name="T72" fmla="*/ 7 w 53"/>
                <a:gd name="T73" fmla="*/ 10 h 36"/>
                <a:gd name="T74" fmla="*/ 5 w 53"/>
                <a:gd name="T75" fmla="*/ 8 h 36"/>
                <a:gd name="T76" fmla="*/ 4 w 53"/>
                <a:gd name="T77" fmla="*/ 6 h 36"/>
                <a:gd name="T78" fmla="*/ 4 w 53"/>
                <a:gd name="T79" fmla="*/ 1 h 36"/>
                <a:gd name="T80" fmla="*/ 4 w 53"/>
                <a:gd name="T81" fmla="*/ 0 h 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
                <a:gd name="T124" fmla="*/ 0 h 36"/>
                <a:gd name="T125" fmla="*/ 53 w 53"/>
                <a:gd name="T126" fmla="*/ 36 h 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 h="36">
                  <a:moveTo>
                    <a:pt x="8" y="0"/>
                  </a:moveTo>
                  <a:lnTo>
                    <a:pt x="8" y="0"/>
                  </a:lnTo>
                  <a:lnTo>
                    <a:pt x="9" y="1"/>
                  </a:lnTo>
                  <a:lnTo>
                    <a:pt x="12" y="1"/>
                  </a:lnTo>
                  <a:lnTo>
                    <a:pt x="13" y="1"/>
                  </a:lnTo>
                  <a:lnTo>
                    <a:pt x="17" y="5"/>
                  </a:lnTo>
                  <a:lnTo>
                    <a:pt x="21" y="5"/>
                  </a:lnTo>
                  <a:lnTo>
                    <a:pt x="25" y="5"/>
                  </a:lnTo>
                  <a:lnTo>
                    <a:pt x="29" y="9"/>
                  </a:lnTo>
                  <a:lnTo>
                    <a:pt x="33" y="9"/>
                  </a:lnTo>
                  <a:lnTo>
                    <a:pt x="40" y="9"/>
                  </a:lnTo>
                  <a:lnTo>
                    <a:pt x="45" y="9"/>
                  </a:lnTo>
                  <a:lnTo>
                    <a:pt x="53" y="12"/>
                  </a:lnTo>
                  <a:lnTo>
                    <a:pt x="52" y="12"/>
                  </a:lnTo>
                  <a:lnTo>
                    <a:pt x="52" y="13"/>
                  </a:lnTo>
                  <a:lnTo>
                    <a:pt x="51" y="13"/>
                  </a:lnTo>
                  <a:lnTo>
                    <a:pt x="51" y="16"/>
                  </a:lnTo>
                  <a:lnTo>
                    <a:pt x="51" y="20"/>
                  </a:lnTo>
                  <a:lnTo>
                    <a:pt x="47" y="20"/>
                  </a:lnTo>
                  <a:lnTo>
                    <a:pt x="47" y="24"/>
                  </a:lnTo>
                  <a:lnTo>
                    <a:pt x="43" y="24"/>
                  </a:lnTo>
                  <a:lnTo>
                    <a:pt x="43" y="28"/>
                  </a:lnTo>
                  <a:lnTo>
                    <a:pt x="39" y="28"/>
                  </a:lnTo>
                  <a:lnTo>
                    <a:pt x="35" y="32"/>
                  </a:lnTo>
                  <a:lnTo>
                    <a:pt x="29" y="32"/>
                  </a:lnTo>
                  <a:lnTo>
                    <a:pt x="25" y="36"/>
                  </a:lnTo>
                  <a:lnTo>
                    <a:pt x="23" y="35"/>
                  </a:lnTo>
                  <a:lnTo>
                    <a:pt x="21" y="35"/>
                  </a:lnTo>
                  <a:lnTo>
                    <a:pt x="17" y="35"/>
                  </a:lnTo>
                  <a:lnTo>
                    <a:pt x="16" y="35"/>
                  </a:lnTo>
                  <a:lnTo>
                    <a:pt x="12" y="32"/>
                  </a:lnTo>
                  <a:lnTo>
                    <a:pt x="8" y="32"/>
                  </a:lnTo>
                  <a:lnTo>
                    <a:pt x="4" y="32"/>
                  </a:lnTo>
                  <a:lnTo>
                    <a:pt x="0" y="32"/>
                  </a:lnTo>
                  <a:lnTo>
                    <a:pt x="0" y="29"/>
                  </a:lnTo>
                  <a:lnTo>
                    <a:pt x="2" y="29"/>
                  </a:lnTo>
                  <a:lnTo>
                    <a:pt x="2" y="28"/>
                  </a:lnTo>
                  <a:lnTo>
                    <a:pt x="6" y="28"/>
                  </a:lnTo>
                  <a:lnTo>
                    <a:pt x="8" y="28"/>
                  </a:lnTo>
                  <a:lnTo>
                    <a:pt x="12" y="28"/>
                  </a:lnTo>
                  <a:lnTo>
                    <a:pt x="12" y="24"/>
                  </a:lnTo>
                  <a:lnTo>
                    <a:pt x="16" y="24"/>
                  </a:lnTo>
                  <a:lnTo>
                    <a:pt x="20" y="24"/>
                  </a:lnTo>
                  <a:lnTo>
                    <a:pt x="20" y="20"/>
                  </a:lnTo>
                  <a:lnTo>
                    <a:pt x="23" y="20"/>
                  </a:lnTo>
                  <a:lnTo>
                    <a:pt x="25" y="20"/>
                  </a:lnTo>
                  <a:lnTo>
                    <a:pt x="23" y="20"/>
                  </a:lnTo>
                  <a:lnTo>
                    <a:pt x="21" y="20"/>
                  </a:lnTo>
                  <a:lnTo>
                    <a:pt x="17" y="20"/>
                  </a:lnTo>
                  <a:lnTo>
                    <a:pt x="13" y="16"/>
                  </a:lnTo>
                  <a:lnTo>
                    <a:pt x="10" y="13"/>
                  </a:lnTo>
                  <a:lnTo>
                    <a:pt x="8" y="9"/>
                  </a:lnTo>
                  <a:lnTo>
                    <a:pt x="8" y="6"/>
                  </a:lnTo>
                  <a:lnTo>
                    <a:pt x="8"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3" name="Freeform 82"/>
            <p:cNvSpPr>
              <a:spLocks/>
            </p:cNvSpPr>
            <p:nvPr/>
          </p:nvSpPr>
          <p:spPr bwMode="auto">
            <a:xfrm>
              <a:off x="988" y="1957"/>
              <a:ext cx="52" cy="123"/>
            </a:xfrm>
            <a:custGeom>
              <a:avLst/>
              <a:gdLst>
                <a:gd name="T0" fmla="*/ 24 w 99"/>
                <a:gd name="T1" fmla="*/ 1 h 189"/>
                <a:gd name="T2" fmla="*/ 27 w 99"/>
                <a:gd name="T3" fmla="*/ 8 h 189"/>
                <a:gd name="T4" fmla="*/ 33 w 99"/>
                <a:gd name="T5" fmla="*/ 22 h 189"/>
                <a:gd name="T6" fmla="*/ 35 w 99"/>
                <a:gd name="T7" fmla="*/ 37 h 189"/>
                <a:gd name="T8" fmla="*/ 36 w 99"/>
                <a:gd name="T9" fmla="*/ 52 h 189"/>
                <a:gd name="T10" fmla="*/ 34 w 99"/>
                <a:gd name="T11" fmla="*/ 61 h 189"/>
                <a:gd name="T12" fmla="*/ 37 w 99"/>
                <a:gd name="T13" fmla="*/ 67 h 189"/>
                <a:gd name="T14" fmla="*/ 41 w 99"/>
                <a:gd name="T15" fmla="*/ 77 h 189"/>
                <a:gd name="T16" fmla="*/ 44 w 99"/>
                <a:gd name="T17" fmla="*/ 90 h 189"/>
                <a:gd name="T18" fmla="*/ 43 w 99"/>
                <a:gd name="T19" fmla="*/ 103 h 189"/>
                <a:gd name="T20" fmla="*/ 36 w 99"/>
                <a:gd name="T21" fmla="*/ 115 h 189"/>
                <a:gd name="T22" fmla="*/ 33 w 99"/>
                <a:gd name="T23" fmla="*/ 111 h 189"/>
                <a:gd name="T24" fmla="*/ 29 w 99"/>
                <a:gd name="T25" fmla="*/ 109 h 189"/>
                <a:gd name="T26" fmla="*/ 25 w 99"/>
                <a:gd name="T27" fmla="*/ 103 h 189"/>
                <a:gd name="T28" fmla="*/ 20 w 99"/>
                <a:gd name="T29" fmla="*/ 103 h 189"/>
                <a:gd name="T30" fmla="*/ 14 w 99"/>
                <a:gd name="T31" fmla="*/ 107 h 189"/>
                <a:gd name="T32" fmla="*/ 11 w 99"/>
                <a:gd name="T33" fmla="*/ 108 h 189"/>
                <a:gd name="T34" fmla="*/ 7 w 99"/>
                <a:gd name="T35" fmla="*/ 104 h 189"/>
                <a:gd name="T36" fmla="*/ 5 w 99"/>
                <a:gd name="T37" fmla="*/ 102 h 189"/>
                <a:gd name="T38" fmla="*/ 3 w 99"/>
                <a:gd name="T39" fmla="*/ 96 h 189"/>
                <a:gd name="T40" fmla="*/ 4 w 99"/>
                <a:gd name="T41" fmla="*/ 93 h 189"/>
                <a:gd name="T42" fmla="*/ 6 w 99"/>
                <a:gd name="T43" fmla="*/ 90 h 189"/>
                <a:gd name="T44" fmla="*/ 5 w 99"/>
                <a:gd name="T45" fmla="*/ 90 h 189"/>
                <a:gd name="T46" fmla="*/ 2 w 99"/>
                <a:gd name="T47" fmla="*/ 90 h 189"/>
                <a:gd name="T48" fmla="*/ 0 w 99"/>
                <a:gd name="T49" fmla="*/ 95 h 189"/>
                <a:gd name="T50" fmla="*/ 0 w 99"/>
                <a:gd name="T51" fmla="*/ 101 h 189"/>
                <a:gd name="T52" fmla="*/ 4 w 99"/>
                <a:gd name="T53" fmla="*/ 112 h 189"/>
                <a:gd name="T54" fmla="*/ 4 w 99"/>
                <a:gd name="T55" fmla="*/ 112 h 189"/>
                <a:gd name="T56" fmla="*/ 4 w 99"/>
                <a:gd name="T57" fmla="*/ 112 h 189"/>
                <a:gd name="T58" fmla="*/ 5 w 99"/>
                <a:gd name="T59" fmla="*/ 115 h 189"/>
                <a:gd name="T60" fmla="*/ 8 w 99"/>
                <a:gd name="T61" fmla="*/ 116 h 189"/>
                <a:gd name="T62" fmla="*/ 13 w 99"/>
                <a:gd name="T63" fmla="*/ 116 h 189"/>
                <a:gd name="T64" fmla="*/ 15 w 99"/>
                <a:gd name="T65" fmla="*/ 116 h 189"/>
                <a:gd name="T66" fmla="*/ 15 w 99"/>
                <a:gd name="T67" fmla="*/ 114 h 189"/>
                <a:gd name="T68" fmla="*/ 19 w 99"/>
                <a:gd name="T69" fmla="*/ 114 h 189"/>
                <a:gd name="T70" fmla="*/ 23 w 99"/>
                <a:gd name="T71" fmla="*/ 114 h 189"/>
                <a:gd name="T72" fmla="*/ 31 w 99"/>
                <a:gd name="T73" fmla="*/ 117 h 189"/>
                <a:gd name="T74" fmla="*/ 38 w 99"/>
                <a:gd name="T75" fmla="*/ 121 h 189"/>
                <a:gd name="T76" fmla="*/ 41 w 99"/>
                <a:gd name="T77" fmla="*/ 120 h 189"/>
                <a:gd name="T78" fmla="*/ 47 w 99"/>
                <a:gd name="T79" fmla="*/ 113 h 189"/>
                <a:gd name="T80" fmla="*/ 51 w 99"/>
                <a:gd name="T81" fmla="*/ 103 h 189"/>
                <a:gd name="T82" fmla="*/ 51 w 99"/>
                <a:gd name="T83" fmla="*/ 86 h 189"/>
                <a:gd name="T84" fmla="*/ 45 w 99"/>
                <a:gd name="T85" fmla="*/ 64 h 189"/>
                <a:gd name="T86" fmla="*/ 45 w 99"/>
                <a:gd name="T87" fmla="*/ 60 h 189"/>
                <a:gd name="T88" fmla="*/ 45 w 99"/>
                <a:gd name="T89" fmla="*/ 53 h 189"/>
                <a:gd name="T90" fmla="*/ 44 w 99"/>
                <a:gd name="T91" fmla="*/ 42 h 189"/>
                <a:gd name="T92" fmla="*/ 43 w 99"/>
                <a:gd name="T93" fmla="*/ 28 h 189"/>
                <a:gd name="T94" fmla="*/ 34 w 99"/>
                <a:gd name="T95" fmla="*/ 12 h 189"/>
                <a:gd name="T96" fmla="*/ 23 w 99"/>
                <a:gd name="T97" fmla="*/ 0 h 18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89"/>
                <a:gd name="T149" fmla="*/ 99 w 99"/>
                <a:gd name="T150" fmla="*/ 189 h 18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89">
                  <a:moveTo>
                    <a:pt x="44" y="0"/>
                  </a:moveTo>
                  <a:lnTo>
                    <a:pt x="44" y="0"/>
                  </a:lnTo>
                  <a:lnTo>
                    <a:pt x="46" y="2"/>
                  </a:lnTo>
                  <a:lnTo>
                    <a:pt x="46" y="4"/>
                  </a:lnTo>
                  <a:lnTo>
                    <a:pt x="50" y="8"/>
                  </a:lnTo>
                  <a:lnTo>
                    <a:pt x="51" y="12"/>
                  </a:lnTo>
                  <a:lnTo>
                    <a:pt x="55" y="19"/>
                  </a:lnTo>
                  <a:lnTo>
                    <a:pt x="59" y="26"/>
                  </a:lnTo>
                  <a:lnTo>
                    <a:pt x="63" y="34"/>
                  </a:lnTo>
                  <a:lnTo>
                    <a:pt x="63" y="41"/>
                  </a:lnTo>
                  <a:lnTo>
                    <a:pt x="67" y="49"/>
                  </a:lnTo>
                  <a:lnTo>
                    <a:pt x="67" y="57"/>
                  </a:lnTo>
                  <a:lnTo>
                    <a:pt x="70" y="65"/>
                  </a:lnTo>
                  <a:lnTo>
                    <a:pt x="69" y="72"/>
                  </a:lnTo>
                  <a:lnTo>
                    <a:pt x="69" y="80"/>
                  </a:lnTo>
                  <a:lnTo>
                    <a:pt x="66" y="86"/>
                  </a:lnTo>
                  <a:lnTo>
                    <a:pt x="65" y="94"/>
                  </a:lnTo>
                  <a:lnTo>
                    <a:pt x="66" y="96"/>
                  </a:lnTo>
                  <a:lnTo>
                    <a:pt x="66" y="98"/>
                  </a:lnTo>
                  <a:lnTo>
                    <a:pt x="70" y="103"/>
                  </a:lnTo>
                  <a:lnTo>
                    <a:pt x="71" y="107"/>
                  </a:lnTo>
                  <a:lnTo>
                    <a:pt x="75" y="113"/>
                  </a:lnTo>
                  <a:lnTo>
                    <a:pt x="78" y="119"/>
                  </a:lnTo>
                  <a:lnTo>
                    <a:pt x="82" y="127"/>
                  </a:lnTo>
                  <a:lnTo>
                    <a:pt x="82" y="131"/>
                  </a:lnTo>
                  <a:lnTo>
                    <a:pt x="83" y="139"/>
                  </a:lnTo>
                  <a:lnTo>
                    <a:pt x="83" y="146"/>
                  </a:lnTo>
                  <a:lnTo>
                    <a:pt x="85" y="154"/>
                  </a:lnTo>
                  <a:lnTo>
                    <a:pt x="81" y="158"/>
                  </a:lnTo>
                  <a:lnTo>
                    <a:pt x="79" y="166"/>
                  </a:lnTo>
                  <a:lnTo>
                    <a:pt x="74" y="170"/>
                  </a:lnTo>
                  <a:lnTo>
                    <a:pt x="69" y="176"/>
                  </a:lnTo>
                  <a:lnTo>
                    <a:pt x="66" y="174"/>
                  </a:lnTo>
                  <a:lnTo>
                    <a:pt x="63" y="171"/>
                  </a:lnTo>
                  <a:lnTo>
                    <a:pt x="59" y="167"/>
                  </a:lnTo>
                  <a:lnTo>
                    <a:pt x="56" y="167"/>
                  </a:lnTo>
                  <a:lnTo>
                    <a:pt x="52" y="163"/>
                  </a:lnTo>
                  <a:lnTo>
                    <a:pt x="48" y="159"/>
                  </a:lnTo>
                  <a:lnTo>
                    <a:pt x="44" y="159"/>
                  </a:lnTo>
                  <a:lnTo>
                    <a:pt x="40" y="159"/>
                  </a:lnTo>
                  <a:lnTo>
                    <a:pt x="38" y="159"/>
                  </a:lnTo>
                  <a:lnTo>
                    <a:pt x="34" y="159"/>
                  </a:lnTo>
                  <a:lnTo>
                    <a:pt x="30" y="162"/>
                  </a:lnTo>
                  <a:lnTo>
                    <a:pt x="26" y="164"/>
                  </a:lnTo>
                  <a:lnTo>
                    <a:pt x="23" y="168"/>
                  </a:lnTo>
                  <a:lnTo>
                    <a:pt x="20" y="166"/>
                  </a:lnTo>
                  <a:lnTo>
                    <a:pt x="17" y="164"/>
                  </a:lnTo>
                  <a:lnTo>
                    <a:pt x="13" y="160"/>
                  </a:lnTo>
                  <a:lnTo>
                    <a:pt x="9" y="156"/>
                  </a:lnTo>
                  <a:lnTo>
                    <a:pt x="5" y="152"/>
                  </a:lnTo>
                  <a:lnTo>
                    <a:pt x="5" y="151"/>
                  </a:lnTo>
                  <a:lnTo>
                    <a:pt x="5" y="147"/>
                  </a:lnTo>
                  <a:lnTo>
                    <a:pt x="5" y="143"/>
                  </a:lnTo>
                  <a:lnTo>
                    <a:pt x="8" y="143"/>
                  </a:lnTo>
                  <a:lnTo>
                    <a:pt x="11" y="139"/>
                  </a:lnTo>
                  <a:lnTo>
                    <a:pt x="15" y="139"/>
                  </a:lnTo>
                  <a:lnTo>
                    <a:pt x="12" y="139"/>
                  </a:lnTo>
                  <a:lnTo>
                    <a:pt x="9" y="139"/>
                  </a:lnTo>
                  <a:lnTo>
                    <a:pt x="5" y="139"/>
                  </a:lnTo>
                  <a:lnTo>
                    <a:pt x="4" y="139"/>
                  </a:lnTo>
                  <a:lnTo>
                    <a:pt x="4" y="143"/>
                  </a:lnTo>
                  <a:lnTo>
                    <a:pt x="0" y="143"/>
                  </a:lnTo>
                  <a:lnTo>
                    <a:pt x="0" y="146"/>
                  </a:lnTo>
                  <a:lnTo>
                    <a:pt x="0" y="147"/>
                  </a:lnTo>
                  <a:lnTo>
                    <a:pt x="0" y="151"/>
                  </a:lnTo>
                  <a:lnTo>
                    <a:pt x="0" y="155"/>
                  </a:lnTo>
                  <a:lnTo>
                    <a:pt x="1" y="159"/>
                  </a:lnTo>
                  <a:lnTo>
                    <a:pt x="3" y="164"/>
                  </a:lnTo>
                  <a:lnTo>
                    <a:pt x="7" y="172"/>
                  </a:lnTo>
                  <a:lnTo>
                    <a:pt x="9" y="176"/>
                  </a:lnTo>
                  <a:lnTo>
                    <a:pt x="11" y="176"/>
                  </a:lnTo>
                  <a:lnTo>
                    <a:pt x="15" y="179"/>
                  </a:lnTo>
                  <a:lnTo>
                    <a:pt x="16" y="179"/>
                  </a:lnTo>
                  <a:lnTo>
                    <a:pt x="20" y="179"/>
                  </a:lnTo>
                  <a:lnTo>
                    <a:pt x="24" y="179"/>
                  </a:lnTo>
                  <a:lnTo>
                    <a:pt x="28" y="180"/>
                  </a:lnTo>
                  <a:lnTo>
                    <a:pt x="28" y="178"/>
                  </a:lnTo>
                  <a:lnTo>
                    <a:pt x="28" y="175"/>
                  </a:lnTo>
                  <a:lnTo>
                    <a:pt x="31" y="175"/>
                  </a:lnTo>
                  <a:lnTo>
                    <a:pt x="32" y="175"/>
                  </a:lnTo>
                  <a:lnTo>
                    <a:pt x="36" y="175"/>
                  </a:lnTo>
                  <a:lnTo>
                    <a:pt x="40" y="175"/>
                  </a:lnTo>
                  <a:lnTo>
                    <a:pt x="44" y="175"/>
                  </a:lnTo>
                  <a:lnTo>
                    <a:pt x="48" y="176"/>
                  </a:lnTo>
                  <a:lnTo>
                    <a:pt x="52" y="176"/>
                  </a:lnTo>
                  <a:lnTo>
                    <a:pt x="59" y="180"/>
                  </a:lnTo>
                  <a:lnTo>
                    <a:pt x="65" y="185"/>
                  </a:lnTo>
                  <a:lnTo>
                    <a:pt x="73" y="189"/>
                  </a:lnTo>
                  <a:lnTo>
                    <a:pt x="73" y="186"/>
                  </a:lnTo>
                  <a:lnTo>
                    <a:pt x="74" y="186"/>
                  </a:lnTo>
                  <a:lnTo>
                    <a:pt x="75" y="185"/>
                  </a:lnTo>
                  <a:lnTo>
                    <a:pt x="79" y="185"/>
                  </a:lnTo>
                  <a:lnTo>
                    <a:pt x="82" y="180"/>
                  </a:lnTo>
                  <a:lnTo>
                    <a:pt x="86" y="178"/>
                  </a:lnTo>
                  <a:lnTo>
                    <a:pt x="90" y="174"/>
                  </a:lnTo>
                  <a:lnTo>
                    <a:pt x="94" y="171"/>
                  </a:lnTo>
                  <a:lnTo>
                    <a:pt x="94" y="163"/>
                  </a:lnTo>
                  <a:lnTo>
                    <a:pt x="98" y="159"/>
                  </a:lnTo>
                  <a:lnTo>
                    <a:pt x="98" y="151"/>
                  </a:lnTo>
                  <a:lnTo>
                    <a:pt x="99" y="144"/>
                  </a:lnTo>
                  <a:lnTo>
                    <a:pt x="97" y="132"/>
                  </a:lnTo>
                  <a:lnTo>
                    <a:pt x="95" y="123"/>
                  </a:lnTo>
                  <a:lnTo>
                    <a:pt x="90" y="111"/>
                  </a:lnTo>
                  <a:lnTo>
                    <a:pt x="85" y="98"/>
                  </a:lnTo>
                  <a:lnTo>
                    <a:pt x="85" y="96"/>
                  </a:lnTo>
                  <a:lnTo>
                    <a:pt x="85" y="92"/>
                  </a:lnTo>
                  <a:lnTo>
                    <a:pt x="85" y="90"/>
                  </a:lnTo>
                  <a:lnTo>
                    <a:pt x="85" y="85"/>
                  </a:lnTo>
                  <a:lnTo>
                    <a:pt x="85" y="81"/>
                  </a:lnTo>
                  <a:lnTo>
                    <a:pt x="85" y="76"/>
                  </a:lnTo>
                  <a:lnTo>
                    <a:pt x="87" y="72"/>
                  </a:lnTo>
                  <a:lnTo>
                    <a:pt x="83" y="64"/>
                  </a:lnTo>
                  <a:lnTo>
                    <a:pt x="83" y="57"/>
                  </a:lnTo>
                  <a:lnTo>
                    <a:pt x="81" y="49"/>
                  </a:lnTo>
                  <a:lnTo>
                    <a:pt x="81" y="43"/>
                  </a:lnTo>
                  <a:lnTo>
                    <a:pt x="75" y="35"/>
                  </a:lnTo>
                  <a:lnTo>
                    <a:pt x="71" y="27"/>
                  </a:lnTo>
                  <a:lnTo>
                    <a:pt x="65" y="19"/>
                  </a:lnTo>
                  <a:lnTo>
                    <a:pt x="60" y="12"/>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4" name="Freeform 83"/>
            <p:cNvSpPr>
              <a:spLocks/>
            </p:cNvSpPr>
            <p:nvPr/>
          </p:nvSpPr>
          <p:spPr bwMode="auto">
            <a:xfrm>
              <a:off x="863" y="2048"/>
              <a:ext cx="15" cy="10"/>
            </a:xfrm>
            <a:custGeom>
              <a:avLst/>
              <a:gdLst>
                <a:gd name="T0" fmla="*/ 6 w 28"/>
                <a:gd name="T1" fmla="*/ 0 h 16"/>
                <a:gd name="T2" fmla="*/ 6 w 28"/>
                <a:gd name="T3" fmla="*/ 0 h 16"/>
                <a:gd name="T4" fmla="*/ 6 w 28"/>
                <a:gd name="T5" fmla="*/ 0 h 16"/>
                <a:gd name="T6" fmla="*/ 6 w 28"/>
                <a:gd name="T7" fmla="*/ 0 h 16"/>
                <a:gd name="T8" fmla="*/ 6 w 28"/>
                <a:gd name="T9" fmla="*/ 0 h 16"/>
                <a:gd name="T10" fmla="*/ 6 w 28"/>
                <a:gd name="T11" fmla="*/ 0 h 16"/>
                <a:gd name="T12" fmla="*/ 6 w 28"/>
                <a:gd name="T13" fmla="*/ 0 h 16"/>
                <a:gd name="T14" fmla="*/ 6 w 28"/>
                <a:gd name="T15" fmla="*/ 0 h 16"/>
                <a:gd name="T16" fmla="*/ 8 w 28"/>
                <a:gd name="T17" fmla="*/ 3 h 16"/>
                <a:gd name="T18" fmla="*/ 8 w 28"/>
                <a:gd name="T19" fmla="*/ 3 h 16"/>
                <a:gd name="T20" fmla="*/ 8 w 28"/>
                <a:gd name="T21" fmla="*/ 3 h 16"/>
                <a:gd name="T22" fmla="*/ 8 w 28"/>
                <a:gd name="T23" fmla="*/ 3 h 16"/>
                <a:gd name="T24" fmla="*/ 10 w 28"/>
                <a:gd name="T25" fmla="*/ 5 h 16"/>
                <a:gd name="T26" fmla="*/ 10 w 28"/>
                <a:gd name="T27" fmla="*/ 5 h 16"/>
                <a:gd name="T28" fmla="*/ 12 w 28"/>
                <a:gd name="T29" fmla="*/ 8 h 16"/>
                <a:gd name="T30" fmla="*/ 13 w 28"/>
                <a:gd name="T31" fmla="*/ 8 h 16"/>
                <a:gd name="T32" fmla="*/ 15 w 28"/>
                <a:gd name="T33" fmla="*/ 10 h 16"/>
                <a:gd name="T34" fmla="*/ 14 w 28"/>
                <a:gd name="T35" fmla="*/ 8 h 16"/>
                <a:gd name="T36" fmla="*/ 14 w 28"/>
                <a:gd name="T37" fmla="*/ 8 h 16"/>
                <a:gd name="T38" fmla="*/ 13 w 28"/>
                <a:gd name="T39" fmla="*/ 8 h 16"/>
                <a:gd name="T40" fmla="*/ 13 w 28"/>
                <a:gd name="T41" fmla="*/ 8 h 16"/>
                <a:gd name="T42" fmla="*/ 11 w 28"/>
                <a:gd name="T43" fmla="*/ 8 h 16"/>
                <a:gd name="T44" fmla="*/ 11 w 28"/>
                <a:gd name="T45" fmla="*/ 8 h 16"/>
                <a:gd name="T46" fmla="*/ 9 w 28"/>
                <a:gd name="T47" fmla="*/ 8 h 16"/>
                <a:gd name="T48" fmla="*/ 9 w 28"/>
                <a:gd name="T49" fmla="*/ 8 h 16"/>
                <a:gd name="T50" fmla="*/ 6 w 28"/>
                <a:gd name="T51" fmla="*/ 5 h 16"/>
                <a:gd name="T52" fmla="*/ 6 w 28"/>
                <a:gd name="T53" fmla="*/ 5 h 16"/>
                <a:gd name="T54" fmla="*/ 4 w 28"/>
                <a:gd name="T55" fmla="*/ 5 h 16"/>
                <a:gd name="T56" fmla="*/ 4 w 28"/>
                <a:gd name="T57" fmla="*/ 5 h 16"/>
                <a:gd name="T58" fmla="*/ 2 w 28"/>
                <a:gd name="T59" fmla="*/ 5 h 16"/>
                <a:gd name="T60" fmla="*/ 2 w 28"/>
                <a:gd name="T61" fmla="*/ 5 h 16"/>
                <a:gd name="T62" fmla="*/ 0 w 28"/>
                <a:gd name="T63" fmla="*/ 5 h 16"/>
                <a:gd name="T64" fmla="*/ 0 w 28"/>
                <a:gd name="T65" fmla="*/ 5 h 16"/>
                <a:gd name="T66" fmla="*/ 6 w 28"/>
                <a:gd name="T67" fmla="*/ 0 h 16"/>
                <a:gd name="T68" fmla="*/ 6 w 28"/>
                <a:gd name="T69" fmla="*/ 0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16"/>
                <a:gd name="T107" fmla="*/ 28 w 28"/>
                <a:gd name="T108" fmla="*/ 16 h 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16">
                  <a:moveTo>
                    <a:pt x="12" y="0"/>
                  </a:moveTo>
                  <a:lnTo>
                    <a:pt x="12" y="0"/>
                  </a:lnTo>
                  <a:lnTo>
                    <a:pt x="15" y="4"/>
                  </a:lnTo>
                  <a:lnTo>
                    <a:pt x="19" y="8"/>
                  </a:lnTo>
                  <a:lnTo>
                    <a:pt x="23" y="12"/>
                  </a:lnTo>
                  <a:lnTo>
                    <a:pt x="24" y="12"/>
                  </a:lnTo>
                  <a:lnTo>
                    <a:pt x="28" y="16"/>
                  </a:lnTo>
                  <a:lnTo>
                    <a:pt x="26" y="13"/>
                  </a:lnTo>
                  <a:lnTo>
                    <a:pt x="24" y="13"/>
                  </a:lnTo>
                  <a:lnTo>
                    <a:pt x="20" y="12"/>
                  </a:lnTo>
                  <a:lnTo>
                    <a:pt x="16" y="12"/>
                  </a:lnTo>
                  <a:lnTo>
                    <a:pt x="12" y="8"/>
                  </a:lnTo>
                  <a:lnTo>
                    <a:pt x="11" y="8"/>
                  </a:lnTo>
                  <a:lnTo>
                    <a:pt x="7" y="8"/>
                  </a:lnTo>
                  <a:lnTo>
                    <a:pt x="3" y="8"/>
                  </a:lnTo>
                  <a:lnTo>
                    <a:pt x="0" y="8"/>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5" name="Freeform 84"/>
            <p:cNvSpPr>
              <a:spLocks/>
            </p:cNvSpPr>
            <p:nvPr/>
          </p:nvSpPr>
          <p:spPr bwMode="auto">
            <a:xfrm>
              <a:off x="927" y="2159"/>
              <a:ext cx="69" cy="54"/>
            </a:xfrm>
            <a:custGeom>
              <a:avLst/>
              <a:gdLst>
                <a:gd name="T0" fmla="*/ 0 w 131"/>
                <a:gd name="T1" fmla="*/ 0 h 82"/>
                <a:gd name="T2" fmla="*/ 0 w 131"/>
                <a:gd name="T3" fmla="*/ 0 h 82"/>
                <a:gd name="T4" fmla="*/ 0 w 131"/>
                <a:gd name="T5" fmla="*/ 0 h 82"/>
                <a:gd name="T6" fmla="*/ 0 w 131"/>
                <a:gd name="T7" fmla="*/ 0 h 82"/>
                <a:gd name="T8" fmla="*/ 1 w 131"/>
                <a:gd name="T9" fmla="*/ 2 h 82"/>
                <a:gd name="T10" fmla="*/ 1 w 131"/>
                <a:gd name="T11" fmla="*/ 2 h 82"/>
                <a:gd name="T12" fmla="*/ 2 w 131"/>
                <a:gd name="T13" fmla="*/ 5 h 82"/>
                <a:gd name="T14" fmla="*/ 2 w 131"/>
                <a:gd name="T15" fmla="*/ 6 h 82"/>
                <a:gd name="T16" fmla="*/ 4 w 131"/>
                <a:gd name="T17" fmla="*/ 9 h 82"/>
                <a:gd name="T18" fmla="*/ 4 w 131"/>
                <a:gd name="T19" fmla="*/ 11 h 82"/>
                <a:gd name="T20" fmla="*/ 4 w 131"/>
                <a:gd name="T21" fmla="*/ 13 h 82"/>
                <a:gd name="T22" fmla="*/ 4 w 131"/>
                <a:gd name="T23" fmla="*/ 16 h 82"/>
                <a:gd name="T24" fmla="*/ 6 w 131"/>
                <a:gd name="T25" fmla="*/ 18 h 82"/>
                <a:gd name="T26" fmla="*/ 6 w 131"/>
                <a:gd name="T27" fmla="*/ 21 h 82"/>
                <a:gd name="T28" fmla="*/ 6 w 131"/>
                <a:gd name="T29" fmla="*/ 24 h 82"/>
                <a:gd name="T30" fmla="*/ 6 w 131"/>
                <a:gd name="T31" fmla="*/ 26 h 82"/>
                <a:gd name="T32" fmla="*/ 6 w 131"/>
                <a:gd name="T33" fmla="*/ 29 h 82"/>
                <a:gd name="T34" fmla="*/ 41 w 131"/>
                <a:gd name="T35" fmla="*/ 54 h 82"/>
                <a:gd name="T36" fmla="*/ 41 w 131"/>
                <a:gd name="T37" fmla="*/ 54 h 82"/>
                <a:gd name="T38" fmla="*/ 41 w 131"/>
                <a:gd name="T39" fmla="*/ 54 h 82"/>
                <a:gd name="T40" fmla="*/ 42 w 131"/>
                <a:gd name="T41" fmla="*/ 54 h 82"/>
                <a:gd name="T42" fmla="*/ 44 w 131"/>
                <a:gd name="T43" fmla="*/ 54 h 82"/>
                <a:gd name="T44" fmla="*/ 45 w 131"/>
                <a:gd name="T45" fmla="*/ 54 h 82"/>
                <a:gd name="T46" fmla="*/ 47 w 131"/>
                <a:gd name="T47" fmla="*/ 54 h 82"/>
                <a:gd name="T48" fmla="*/ 50 w 131"/>
                <a:gd name="T49" fmla="*/ 54 h 82"/>
                <a:gd name="T50" fmla="*/ 52 w 131"/>
                <a:gd name="T51" fmla="*/ 54 h 82"/>
                <a:gd name="T52" fmla="*/ 54 w 131"/>
                <a:gd name="T53" fmla="*/ 51 h 82"/>
                <a:gd name="T54" fmla="*/ 56 w 131"/>
                <a:gd name="T55" fmla="*/ 51 h 82"/>
                <a:gd name="T56" fmla="*/ 58 w 131"/>
                <a:gd name="T57" fmla="*/ 49 h 82"/>
                <a:gd name="T58" fmla="*/ 61 w 131"/>
                <a:gd name="T59" fmla="*/ 48 h 82"/>
                <a:gd name="T60" fmla="*/ 63 w 131"/>
                <a:gd name="T61" fmla="*/ 43 h 82"/>
                <a:gd name="T62" fmla="*/ 65 w 131"/>
                <a:gd name="T63" fmla="*/ 41 h 82"/>
                <a:gd name="T64" fmla="*/ 67 w 131"/>
                <a:gd name="T65" fmla="*/ 36 h 82"/>
                <a:gd name="T66" fmla="*/ 69 w 131"/>
                <a:gd name="T67" fmla="*/ 32 h 82"/>
                <a:gd name="T68" fmla="*/ 67 w 131"/>
                <a:gd name="T69" fmla="*/ 31 h 82"/>
                <a:gd name="T70" fmla="*/ 67 w 131"/>
                <a:gd name="T71" fmla="*/ 31 h 82"/>
                <a:gd name="T72" fmla="*/ 65 w 131"/>
                <a:gd name="T73" fmla="*/ 31 h 82"/>
                <a:gd name="T74" fmla="*/ 63 w 131"/>
                <a:gd name="T75" fmla="*/ 31 h 82"/>
                <a:gd name="T76" fmla="*/ 60 w 131"/>
                <a:gd name="T77" fmla="*/ 29 h 82"/>
                <a:gd name="T78" fmla="*/ 57 w 131"/>
                <a:gd name="T79" fmla="*/ 29 h 82"/>
                <a:gd name="T80" fmla="*/ 53 w 131"/>
                <a:gd name="T81" fmla="*/ 28 h 82"/>
                <a:gd name="T82" fmla="*/ 50 w 131"/>
                <a:gd name="T83" fmla="*/ 28 h 82"/>
                <a:gd name="T84" fmla="*/ 43 w 131"/>
                <a:gd name="T85" fmla="*/ 26 h 82"/>
                <a:gd name="T86" fmla="*/ 39 w 131"/>
                <a:gd name="T87" fmla="*/ 24 h 82"/>
                <a:gd name="T88" fmla="*/ 33 w 131"/>
                <a:gd name="T89" fmla="*/ 21 h 82"/>
                <a:gd name="T90" fmla="*/ 28 w 131"/>
                <a:gd name="T91" fmla="*/ 18 h 82"/>
                <a:gd name="T92" fmla="*/ 20 w 131"/>
                <a:gd name="T93" fmla="*/ 13 h 82"/>
                <a:gd name="T94" fmla="*/ 14 w 131"/>
                <a:gd name="T95" fmla="*/ 10 h 82"/>
                <a:gd name="T96" fmla="*/ 6 w 131"/>
                <a:gd name="T97" fmla="*/ 5 h 82"/>
                <a:gd name="T98" fmla="*/ 0 w 131"/>
                <a:gd name="T99" fmla="*/ 0 h 82"/>
                <a:gd name="T100" fmla="*/ 0 w 131"/>
                <a:gd name="T101" fmla="*/ 0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1"/>
                <a:gd name="T154" fmla="*/ 0 h 82"/>
                <a:gd name="T155" fmla="*/ 131 w 131"/>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1" h="82">
                  <a:moveTo>
                    <a:pt x="0" y="0"/>
                  </a:moveTo>
                  <a:lnTo>
                    <a:pt x="0" y="0"/>
                  </a:lnTo>
                  <a:lnTo>
                    <a:pt x="2" y="3"/>
                  </a:lnTo>
                  <a:lnTo>
                    <a:pt x="4" y="7"/>
                  </a:lnTo>
                  <a:lnTo>
                    <a:pt x="4" y="9"/>
                  </a:lnTo>
                  <a:lnTo>
                    <a:pt x="8" y="13"/>
                  </a:lnTo>
                  <a:lnTo>
                    <a:pt x="8" y="16"/>
                  </a:lnTo>
                  <a:lnTo>
                    <a:pt x="8" y="20"/>
                  </a:lnTo>
                  <a:lnTo>
                    <a:pt x="8" y="24"/>
                  </a:lnTo>
                  <a:lnTo>
                    <a:pt x="12" y="28"/>
                  </a:lnTo>
                  <a:lnTo>
                    <a:pt x="12" y="32"/>
                  </a:lnTo>
                  <a:lnTo>
                    <a:pt x="12" y="36"/>
                  </a:lnTo>
                  <a:lnTo>
                    <a:pt x="12" y="40"/>
                  </a:lnTo>
                  <a:lnTo>
                    <a:pt x="12" y="44"/>
                  </a:lnTo>
                  <a:lnTo>
                    <a:pt x="78" y="82"/>
                  </a:lnTo>
                  <a:lnTo>
                    <a:pt x="80" y="82"/>
                  </a:lnTo>
                  <a:lnTo>
                    <a:pt x="84" y="82"/>
                  </a:lnTo>
                  <a:lnTo>
                    <a:pt x="86" y="82"/>
                  </a:lnTo>
                  <a:lnTo>
                    <a:pt x="90" y="82"/>
                  </a:lnTo>
                  <a:lnTo>
                    <a:pt x="94" y="82"/>
                  </a:lnTo>
                  <a:lnTo>
                    <a:pt x="98" y="82"/>
                  </a:lnTo>
                  <a:lnTo>
                    <a:pt x="103" y="78"/>
                  </a:lnTo>
                  <a:lnTo>
                    <a:pt x="107" y="78"/>
                  </a:lnTo>
                  <a:lnTo>
                    <a:pt x="111" y="74"/>
                  </a:lnTo>
                  <a:lnTo>
                    <a:pt x="116" y="73"/>
                  </a:lnTo>
                  <a:lnTo>
                    <a:pt x="119" y="66"/>
                  </a:lnTo>
                  <a:lnTo>
                    <a:pt x="123" y="62"/>
                  </a:lnTo>
                  <a:lnTo>
                    <a:pt x="127" y="54"/>
                  </a:lnTo>
                  <a:lnTo>
                    <a:pt x="131" y="48"/>
                  </a:lnTo>
                  <a:lnTo>
                    <a:pt x="128" y="47"/>
                  </a:lnTo>
                  <a:lnTo>
                    <a:pt x="127" y="47"/>
                  </a:lnTo>
                  <a:lnTo>
                    <a:pt x="123" y="47"/>
                  </a:lnTo>
                  <a:lnTo>
                    <a:pt x="120" y="47"/>
                  </a:lnTo>
                  <a:lnTo>
                    <a:pt x="113" y="44"/>
                  </a:lnTo>
                  <a:lnTo>
                    <a:pt x="108" y="44"/>
                  </a:lnTo>
                  <a:lnTo>
                    <a:pt x="100" y="43"/>
                  </a:lnTo>
                  <a:lnTo>
                    <a:pt x="94" y="43"/>
                  </a:lnTo>
                  <a:lnTo>
                    <a:pt x="82" y="39"/>
                  </a:lnTo>
                  <a:lnTo>
                    <a:pt x="74" y="36"/>
                  </a:lnTo>
                  <a:lnTo>
                    <a:pt x="62" y="32"/>
                  </a:lnTo>
                  <a:lnTo>
                    <a:pt x="53" y="28"/>
                  </a:lnTo>
                  <a:lnTo>
                    <a:pt x="38" y="20"/>
                  </a:lnTo>
                  <a:lnTo>
                    <a:pt x="26" y="15"/>
                  </a:lnTo>
                  <a:lnTo>
                    <a:pt x="12"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6" name="Freeform 85"/>
            <p:cNvSpPr>
              <a:spLocks/>
            </p:cNvSpPr>
            <p:nvPr/>
          </p:nvSpPr>
          <p:spPr bwMode="auto">
            <a:xfrm>
              <a:off x="946" y="1994"/>
              <a:ext cx="37" cy="14"/>
            </a:xfrm>
            <a:custGeom>
              <a:avLst/>
              <a:gdLst>
                <a:gd name="T0" fmla="*/ 0 w 69"/>
                <a:gd name="T1" fmla="*/ 11 h 21"/>
                <a:gd name="T2" fmla="*/ 0 w 69"/>
                <a:gd name="T3" fmla="*/ 10 h 21"/>
                <a:gd name="T4" fmla="*/ 0 w 69"/>
                <a:gd name="T5" fmla="*/ 10 h 21"/>
                <a:gd name="T6" fmla="*/ 0 w 69"/>
                <a:gd name="T7" fmla="*/ 8 h 21"/>
                <a:gd name="T8" fmla="*/ 2 w 69"/>
                <a:gd name="T9" fmla="*/ 8 h 21"/>
                <a:gd name="T10" fmla="*/ 4 w 69"/>
                <a:gd name="T11" fmla="*/ 5 h 21"/>
                <a:gd name="T12" fmla="*/ 6 w 69"/>
                <a:gd name="T13" fmla="*/ 5 h 21"/>
                <a:gd name="T14" fmla="*/ 8 w 69"/>
                <a:gd name="T15" fmla="*/ 3 h 21"/>
                <a:gd name="T16" fmla="*/ 11 w 69"/>
                <a:gd name="T17" fmla="*/ 3 h 21"/>
                <a:gd name="T18" fmla="*/ 13 w 69"/>
                <a:gd name="T19" fmla="*/ 1 h 21"/>
                <a:gd name="T20" fmla="*/ 15 w 69"/>
                <a:gd name="T21" fmla="*/ 1 h 21"/>
                <a:gd name="T22" fmla="*/ 17 w 69"/>
                <a:gd name="T23" fmla="*/ 0 h 21"/>
                <a:gd name="T24" fmla="*/ 21 w 69"/>
                <a:gd name="T25" fmla="*/ 0 h 21"/>
                <a:gd name="T26" fmla="*/ 24 w 69"/>
                <a:gd name="T27" fmla="*/ 0 h 21"/>
                <a:gd name="T28" fmla="*/ 28 w 69"/>
                <a:gd name="T29" fmla="*/ 0 h 21"/>
                <a:gd name="T30" fmla="*/ 32 w 69"/>
                <a:gd name="T31" fmla="*/ 1 h 21"/>
                <a:gd name="T32" fmla="*/ 37 w 69"/>
                <a:gd name="T33" fmla="*/ 3 h 21"/>
                <a:gd name="T34" fmla="*/ 35 w 69"/>
                <a:gd name="T35" fmla="*/ 3 h 21"/>
                <a:gd name="T36" fmla="*/ 35 w 69"/>
                <a:gd name="T37" fmla="*/ 3 h 21"/>
                <a:gd name="T38" fmla="*/ 32 w 69"/>
                <a:gd name="T39" fmla="*/ 3 h 21"/>
                <a:gd name="T40" fmla="*/ 31 w 69"/>
                <a:gd name="T41" fmla="*/ 3 h 21"/>
                <a:gd name="T42" fmla="*/ 27 w 69"/>
                <a:gd name="T43" fmla="*/ 3 h 21"/>
                <a:gd name="T44" fmla="*/ 25 w 69"/>
                <a:gd name="T45" fmla="*/ 3 h 21"/>
                <a:gd name="T46" fmla="*/ 23 w 69"/>
                <a:gd name="T47" fmla="*/ 3 h 21"/>
                <a:gd name="T48" fmla="*/ 21 w 69"/>
                <a:gd name="T49" fmla="*/ 5 h 21"/>
                <a:gd name="T50" fmla="*/ 17 w 69"/>
                <a:gd name="T51" fmla="*/ 5 h 21"/>
                <a:gd name="T52" fmla="*/ 14 w 69"/>
                <a:gd name="T53" fmla="*/ 5 h 21"/>
                <a:gd name="T54" fmla="*/ 11 w 69"/>
                <a:gd name="T55" fmla="*/ 5 h 21"/>
                <a:gd name="T56" fmla="*/ 9 w 69"/>
                <a:gd name="T57" fmla="*/ 8 h 21"/>
                <a:gd name="T58" fmla="*/ 6 w 69"/>
                <a:gd name="T59" fmla="*/ 8 h 21"/>
                <a:gd name="T60" fmla="*/ 4 w 69"/>
                <a:gd name="T61" fmla="*/ 11 h 21"/>
                <a:gd name="T62" fmla="*/ 2 w 69"/>
                <a:gd name="T63" fmla="*/ 11 h 21"/>
                <a:gd name="T64" fmla="*/ 2 w 69"/>
                <a:gd name="T65" fmla="*/ 14 h 21"/>
                <a:gd name="T66" fmla="*/ 0 w 69"/>
                <a:gd name="T67" fmla="*/ 11 h 21"/>
                <a:gd name="T68" fmla="*/ 0 w 69"/>
                <a:gd name="T69" fmla="*/ 11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21"/>
                <a:gd name="T107" fmla="*/ 69 w 69"/>
                <a:gd name="T108" fmla="*/ 21 h 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21">
                  <a:moveTo>
                    <a:pt x="0" y="17"/>
                  </a:moveTo>
                  <a:lnTo>
                    <a:pt x="0" y="15"/>
                  </a:lnTo>
                  <a:lnTo>
                    <a:pt x="0" y="12"/>
                  </a:lnTo>
                  <a:lnTo>
                    <a:pt x="4" y="12"/>
                  </a:lnTo>
                  <a:lnTo>
                    <a:pt x="7" y="8"/>
                  </a:lnTo>
                  <a:lnTo>
                    <a:pt x="11" y="8"/>
                  </a:lnTo>
                  <a:lnTo>
                    <a:pt x="15" y="5"/>
                  </a:lnTo>
                  <a:lnTo>
                    <a:pt x="20" y="5"/>
                  </a:lnTo>
                  <a:lnTo>
                    <a:pt x="24" y="1"/>
                  </a:lnTo>
                  <a:lnTo>
                    <a:pt x="28" y="1"/>
                  </a:lnTo>
                  <a:lnTo>
                    <a:pt x="32" y="0"/>
                  </a:lnTo>
                  <a:lnTo>
                    <a:pt x="40" y="0"/>
                  </a:lnTo>
                  <a:lnTo>
                    <a:pt x="44" y="0"/>
                  </a:lnTo>
                  <a:lnTo>
                    <a:pt x="52" y="0"/>
                  </a:lnTo>
                  <a:lnTo>
                    <a:pt x="60" y="1"/>
                  </a:lnTo>
                  <a:lnTo>
                    <a:pt x="69" y="5"/>
                  </a:lnTo>
                  <a:lnTo>
                    <a:pt x="66" y="5"/>
                  </a:lnTo>
                  <a:lnTo>
                    <a:pt x="65" y="5"/>
                  </a:lnTo>
                  <a:lnTo>
                    <a:pt x="60" y="5"/>
                  </a:lnTo>
                  <a:lnTo>
                    <a:pt x="58" y="5"/>
                  </a:lnTo>
                  <a:lnTo>
                    <a:pt x="51" y="5"/>
                  </a:lnTo>
                  <a:lnTo>
                    <a:pt x="47" y="5"/>
                  </a:lnTo>
                  <a:lnTo>
                    <a:pt x="43" y="5"/>
                  </a:lnTo>
                  <a:lnTo>
                    <a:pt x="39" y="8"/>
                  </a:lnTo>
                  <a:lnTo>
                    <a:pt x="31" y="8"/>
                  </a:lnTo>
                  <a:lnTo>
                    <a:pt x="27" y="8"/>
                  </a:lnTo>
                  <a:lnTo>
                    <a:pt x="20" y="8"/>
                  </a:lnTo>
                  <a:lnTo>
                    <a:pt x="16" y="12"/>
                  </a:lnTo>
                  <a:lnTo>
                    <a:pt x="12" y="12"/>
                  </a:lnTo>
                  <a:lnTo>
                    <a:pt x="8" y="16"/>
                  </a:lnTo>
                  <a:lnTo>
                    <a:pt x="4" y="17"/>
                  </a:lnTo>
                  <a:lnTo>
                    <a:pt x="4" y="21"/>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7" name="Freeform 86"/>
            <p:cNvSpPr>
              <a:spLocks/>
            </p:cNvSpPr>
            <p:nvPr/>
          </p:nvSpPr>
          <p:spPr bwMode="auto">
            <a:xfrm>
              <a:off x="1022" y="2045"/>
              <a:ext cx="29" cy="38"/>
            </a:xfrm>
            <a:custGeom>
              <a:avLst/>
              <a:gdLst>
                <a:gd name="T0" fmla="*/ 0 w 53"/>
                <a:gd name="T1" fmla="*/ 32 h 59"/>
                <a:gd name="T2" fmla="*/ 0 w 53"/>
                <a:gd name="T3" fmla="*/ 32 h 59"/>
                <a:gd name="T4" fmla="*/ 0 w 53"/>
                <a:gd name="T5" fmla="*/ 32 h 59"/>
                <a:gd name="T6" fmla="*/ 0 w 53"/>
                <a:gd name="T7" fmla="*/ 32 h 59"/>
                <a:gd name="T8" fmla="*/ 2 w 53"/>
                <a:gd name="T9" fmla="*/ 33 h 59"/>
                <a:gd name="T10" fmla="*/ 3 w 53"/>
                <a:gd name="T11" fmla="*/ 33 h 59"/>
                <a:gd name="T12" fmla="*/ 5 w 53"/>
                <a:gd name="T13" fmla="*/ 35 h 59"/>
                <a:gd name="T14" fmla="*/ 7 w 53"/>
                <a:gd name="T15" fmla="*/ 35 h 59"/>
                <a:gd name="T16" fmla="*/ 9 w 53"/>
                <a:gd name="T17" fmla="*/ 37 h 59"/>
                <a:gd name="T18" fmla="*/ 11 w 53"/>
                <a:gd name="T19" fmla="*/ 37 h 59"/>
                <a:gd name="T20" fmla="*/ 14 w 53"/>
                <a:gd name="T21" fmla="*/ 37 h 59"/>
                <a:gd name="T22" fmla="*/ 16 w 53"/>
                <a:gd name="T23" fmla="*/ 37 h 59"/>
                <a:gd name="T24" fmla="*/ 18 w 53"/>
                <a:gd name="T25" fmla="*/ 38 h 59"/>
                <a:gd name="T26" fmla="*/ 20 w 53"/>
                <a:gd name="T27" fmla="*/ 36 h 59"/>
                <a:gd name="T28" fmla="*/ 22 w 53"/>
                <a:gd name="T29" fmla="*/ 36 h 59"/>
                <a:gd name="T30" fmla="*/ 24 w 53"/>
                <a:gd name="T31" fmla="*/ 35 h 59"/>
                <a:gd name="T32" fmla="*/ 26 w 53"/>
                <a:gd name="T33" fmla="*/ 35 h 59"/>
                <a:gd name="T34" fmla="*/ 26 w 53"/>
                <a:gd name="T35" fmla="*/ 33 h 59"/>
                <a:gd name="T36" fmla="*/ 26 w 53"/>
                <a:gd name="T37" fmla="*/ 33 h 59"/>
                <a:gd name="T38" fmla="*/ 26 w 53"/>
                <a:gd name="T39" fmla="*/ 30 h 59"/>
                <a:gd name="T40" fmla="*/ 28 w 53"/>
                <a:gd name="T41" fmla="*/ 30 h 59"/>
                <a:gd name="T42" fmla="*/ 28 w 53"/>
                <a:gd name="T43" fmla="*/ 28 h 59"/>
                <a:gd name="T44" fmla="*/ 28 w 53"/>
                <a:gd name="T45" fmla="*/ 25 h 59"/>
                <a:gd name="T46" fmla="*/ 28 w 53"/>
                <a:gd name="T47" fmla="*/ 23 h 59"/>
                <a:gd name="T48" fmla="*/ 29 w 53"/>
                <a:gd name="T49" fmla="*/ 21 h 59"/>
                <a:gd name="T50" fmla="*/ 28 w 53"/>
                <a:gd name="T51" fmla="*/ 17 h 59"/>
                <a:gd name="T52" fmla="*/ 28 w 53"/>
                <a:gd name="T53" fmla="*/ 15 h 59"/>
                <a:gd name="T54" fmla="*/ 26 w 53"/>
                <a:gd name="T55" fmla="*/ 12 h 59"/>
                <a:gd name="T56" fmla="*/ 26 w 53"/>
                <a:gd name="T57" fmla="*/ 10 h 59"/>
                <a:gd name="T58" fmla="*/ 24 w 53"/>
                <a:gd name="T59" fmla="*/ 7 h 59"/>
                <a:gd name="T60" fmla="*/ 22 w 53"/>
                <a:gd name="T61" fmla="*/ 4 h 59"/>
                <a:gd name="T62" fmla="*/ 18 w 53"/>
                <a:gd name="T63" fmla="*/ 1 h 59"/>
                <a:gd name="T64" fmla="*/ 15 w 53"/>
                <a:gd name="T65" fmla="*/ 0 h 59"/>
                <a:gd name="T66" fmla="*/ 15 w 53"/>
                <a:gd name="T67" fmla="*/ 0 h 59"/>
                <a:gd name="T68" fmla="*/ 15 w 53"/>
                <a:gd name="T69" fmla="*/ 1 h 59"/>
                <a:gd name="T70" fmla="*/ 15 w 53"/>
                <a:gd name="T71" fmla="*/ 1 h 59"/>
                <a:gd name="T72" fmla="*/ 15 w 53"/>
                <a:gd name="T73" fmla="*/ 4 h 59"/>
                <a:gd name="T74" fmla="*/ 14 w 53"/>
                <a:gd name="T75" fmla="*/ 6 h 59"/>
                <a:gd name="T76" fmla="*/ 14 w 53"/>
                <a:gd name="T77" fmla="*/ 8 h 59"/>
                <a:gd name="T78" fmla="*/ 14 w 53"/>
                <a:gd name="T79" fmla="*/ 11 h 59"/>
                <a:gd name="T80" fmla="*/ 14 w 53"/>
                <a:gd name="T81" fmla="*/ 15 h 59"/>
                <a:gd name="T82" fmla="*/ 12 w 53"/>
                <a:gd name="T83" fmla="*/ 17 h 59"/>
                <a:gd name="T84" fmla="*/ 12 w 53"/>
                <a:gd name="T85" fmla="*/ 20 h 59"/>
                <a:gd name="T86" fmla="*/ 10 w 53"/>
                <a:gd name="T87" fmla="*/ 23 h 59"/>
                <a:gd name="T88" fmla="*/ 9 w 53"/>
                <a:gd name="T89" fmla="*/ 25 h 59"/>
                <a:gd name="T90" fmla="*/ 7 w 53"/>
                <a:gd name="T91" fmla="*/ 26 h 59"/>
                <a:gd name="T92" fmla="*/ 5 w 53"/>
                <a:gd name="T93" fmla="*/ 28 h 59"/>
                <a:gd name="T94" fmla="*/ 2 w 53"/>
                <a:gd name="T95" fmla="*/ 29 h 59"/>
                <a:gd name="T96" fmla="*/ 0 w 53"/>
                <a:gd name="T97" fmla="*/ 32 h 59"/>
                <a:gd name="T98" fmla="*/ 0 w 53"/>
                <a:gd name="T99" fmla="*/ 32 h 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3"/>
                <a:gd name="T151" fmla="*/ 0 h 59"/>
                <a:gd name="T152" fmla="*/ 53 w 53"/>
                <a:gd name="T153" fmla="*/ 59 h 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3" h="59">
                  <a:moveTo>
                    <a:pt x="0" y="50"/>
                  </a:moveTo>
                  <a:lnTo>
                    <a:pt x="0" y="50"/>
                  </a:lnTo>
                  <a:lnTo>
                    <a:pt x="4" y="52"/>
                  </a:lnTo>
                  <a:lnTo>
                    <a:pt x="5" y="52"/>
                  </a:lnTo>
                  <a:lnTo>
                    <a:pt x="9" y="54"/>
                  </a:lnTo>
                  <a:lnTo>
                    <a:pt x="13" y="54"/>
                  </a:lnTo>
                  <a:lnTo>
                    <a:pt x="17" y="58"/>
                  </a:lnTo>
                  <a:lnTo>
                    <a:pt x="21" y="58"/>
                  </a:lnTo>
                  <a:lnTo>
                    <a:pt x="25" y="58"/>
                  </a:lnTo>
                  <a:lnTo>
                    <a:pt x="29" y="58"/>
                  </a:lnTo>
                  <a:lnTo>
                    <a:pt x="33" y="59"/>
                  </a:lnTo>
                  <a:lnTo>
                    <a:pt x="36" y="56"/>
                  </a:lnTo>
                  <a:lnTo>
                    <a:pt x="40" y="56"/>
                  </a:lnTo>
                  <a:lnTo>
                    <a:pt x="44" y="54"/>
                  </a:lnTo>
                  <a:lnTo>
                    <a:pt x="48" y="54"/>
                  </a:lnTo>
                  <a:lnTo>
                    <a:pt x="48" y="51"/>
                  </a:lnTo>
                  <a:lnTo>
                    <a:pt x="48" y="47"/>
                  </a:lnTo>
                  <a:lnTo>
                    <a:pt x="51" y="47"/>
                  </a:lnTo>
                  <a:lnTo>
                    <a:pt x="51" y="43"/>
                  </a:lnTo>
                  <a:lnTo>
                    <a:pt x="51" y="39"/>
                  </a:lnTo>
                  <a:lnTo>
                    <a:pt x="51" y="35"/>
                  </a:lnTo>
                  <a:lnTo>
                    <a:pt x="53" y="33"/>
                  </a:lnTo>
                  <a:lnTo>
                    <a:pt x="51" y="27"/>
                  </a:lnTo>
                  <a:lnTo>
                    <a:pt x="51" y="23"/>
                  </a:lnTo>
                  <a:lnTo>
                    <a:pt x="48" y="19"/>
                  </a:lnTo>
                  <a:lnTo>
                    <a:pt x="48" y="15"/>
                  </a:lnTo>
                  <a:lnTo>
                    <a:pt x="44" y="11"/>
                  </a:lnTo>
                  <a:lnTo>
                    <a:pt x="40" y="6"/>
                  </a:lnTo>
                  <a:lnTo>
                    <a:pt x="33" y="2"/>
                  </a:lnTo>
                  <a:lnTo>
                    <a:pt x="28" y="0"/>
                  </a:lnTo>
                  <a:lnTo>
                    <a:pt x="28" y="1"/>
                  </a:lnTo>
                  <a:lnTo>
                    <a:pt x="28" y="2"/>
                  </a:lnTo>
                  <a:lnTo>
                    <a:pt x="28" y="6"/>
                  </a:lnTo>
                  <a:lnTo>
                    <a:pt x="26" y="9"/>
                  </a:lnTo>
                  <a:lnTo>
                    <a:pt x="26" y="13"/>
                  </a:lnTo>
                  <a:lnTo>
                    <a:pt x="26" y="17"/>
                  </a:lnTo>
                  <a:lnTo>
                    <a:pt x="26" y="23"/>
                  </a:lnTo>
                  <a:lnTo>
                    <a:pt x="22" y="27"/>
                  </a:lnTo>
                  <a:lnTo>
                    <a:pt x="22" y="31"/>
                  </a:lnTo>
                  <a:lnTo>
                    <a:pt x="18" y="35"/>
                  </a:lnTo>
                  <a:lnTo>
                    <a:pt x="17" y="39"/>
                  </a:lnTo>
                  <a:lnTo>
                    <a:pt x="13" y="40"/>
                  </a:lnTo>
                  <a:lnTo>
                    <a:pt x="9" y="44"/>
                  </a:lnTo>
                  <a:lnTo>
                    <a:pt x="4" y="45"/>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8" name="Freeform 87"/>
            <p:cNvSpPr>
              <a:spLocks/>
            </p:cNvSpPr>
            <p:nvPr/>
          </p:nvSpPr>
          <p:spPr bwMode="auto">
            <a:xfrm>
              <a:off x="891" y="2188"/>
              <a:ext cx="116" cy="89"/>
            </a:xfrm>
            <a:custGeom>
              <a:avLst/>
              <a:gdLst>
                <a:gd name="T0" fmla="*/ 13 w 219"/>
                <a:gd name="T1" fmla="*/ 0 h 136"/>
                <a:gd name="T2" fmla="*/ 17 w 219"/>
                <a:gd name="T3" fmla="*/ 1 h 136"/>
                <a:gd name="T4" fmla="*/ 25 w 219"/>
                <a:gd name="T5" fmla="*/ 7 h 136"/>
                <a:gd name="T6" fmla="*/ 33 w 219"/>
                <a:gd name="T7" fmla="*/ 13 h 136"/>
                <a:gd name="T8" fmla="*/ 43 w 219"/>
                <a:gd name="T9" fmla="*/ 22 h 136"/>
                <a:gd name="T10" fmla="*/ 51 w 219"/>
                <a:gd name="T11" fmla="*/ 28 h 136"/>
                <a:gd name="T12" fmla="*/ 51 w 219"/>
                <a:gd name="T13" fmla="*/ 27 h 136"/>
                <a:gd name="T14" fmla="*/ 54 w 219"/>
                <a:gd name="T15" fmla="*/ 24 h 136"/>
                <a:gd name="T16" fmla="*/ 59 w 219"/>
                <a:gd name="T17" fmla="*/ 22 h 136"/>
                <a:gd name="T18" fmla="*/ 66 w 219"/>
                <a:gd name="T19" fmla="*/ 23 h 136"/>
                <a:gd name="T20" fmla="*/ 73 w 219"/>
                <a:gd name="T21" fmla="*/ 33 h 136"/>
                <a:gd name="T22" fmla="*/ 73 w 219"/>
                <a:gd name="T23" fmla="*/ 30 h 136"/>
                <a:gd name="T24" fmla="*/ 78 w 219"/>
                <a:gd name="T25" fmla="*/ 27 h 136"/>
                <a:gd name="T26" fmla="*/ 85 w 219"/>
                <a:gd name="T27" fmla="*/ 23 h 136"/>
                <a:gd name="T28" fmla="*/ 95 w 219"/>
                <a:gd name="T29" fmla="*/ 20 h 136"/>
                <a:gd name="T30" fmla="*/ 107 w 219"/>
                <a:gd name="T31" fmla="*/ 20 h 136"/>
                <a:gd name="T32" fmla="*/ 112 w 219"/>
                <a:gd name="T33" fmla="*/ 20 h 136"/>
                <a:gd name="T34" fmla="*/ 113 w 219"/>
                <a:gd name="T35" fmla="*/ 27 h 136"/>
                <a:gd name="T36" fmla="*/ 116 w 219"/>
                <a:gd name="T37" fmla="*/ 41 h 136"/>
                <a:gd name="T38" fmla="*/ 113 w 219"/>
                <a:gd name="T39" fmla="*/ 56 h 136"/>
                <a:gd name="T40" fmla="*/ 109 w 219"/>
                <a:gd name="T41" fmla="*/ 76 h 136"/>
                <a:gd name="T42" fmla="*/ 101 w 219"/>
                <a:gd name="T43" fmla="*/ 87 h 136"/>
                <a:gd name="T44" fmla="*/ 99 w 219"/>
                <a:gd name="T45" fmla="*/ 86 h 136"/>
                <a:gd name="T46" fmla="*/ 93 w 219"/>
                <a:gd name="T47" fmla="*/ 80 h 136"/>
                <a:gd name="T48" fmla="*/ 85 w 219"/>
                <a:gd name="T49" fmla="*/ 75 h 136"/>
                <a:gd name="T50" fmla="*/ 77 w 219"/>
                <a:gd name="T51" fmla="*/ 68 h 136"/>
                <a:gd name="T52" fmla="*/ 70 w 219"/>
                <a:gd name="T53" fmla="*/ 62 h 136"/>
                <a:gd name="T54" fmla="*/ 68 w 219"/>
                <a:gd name="T55" fmla="*/ 62 h 136"/>
                <a:gd name="T56" fmla="*/ 65 w 219"/>
                <a:gd name="T57" fmla="*/ 65 h 136"/>
                <a:gd name="T58" fmla="*/ 60 w 219"/>
                <a:gd name="T59" fmla="*/ 68 h 136"/>
                <a:gd name="T60" fmla="*/ 55 w 219"/>
                <a:gd name="T61" fmla="*/ 68 h 136"/>
                <a:gd name="T62" fmla="*/ 49 w 219"/>
                <a:gd name="T63" fmla="*/ 62 h 136"/>
                <a:gd name="T64" fmla="*/ 45 w 219"/>
                <a:gd name="T65" fmla="*/ 59 h 136"/>
                <a:gd name="T66" fmla="*/ 41 w 219"/>
                <a:gd name="T67" fmla="*/ 61 h 136"/>
                <a:gd name="T68" fmla="*/ 37 w 219"/>
                <a:gd name="T69" fmla="*/ 66 h 136"/>
                <a:gd name="T70" fmla="*/ 26 w 219"/>
                <a:gd name="T71" fmla="*/ 67 h 136"/>
                <a:gd name="T72" fmla="*/ 16 w 219"/>
                <a:gd name="T73" fmla="*/ 70 h 136"/>
                <a:gd name="T74" fmla="*/ 6 w 219"/>
                <a:gd name="T75" fmla="*/ 68 h 136"/>
                <a:gd name="T76" fmla="*/ 4 w 219"/>
                <a:gd name="T77" fmla="*/ 63 h 136"/>
                <a:gd name="T78" fmla="*/ 1 w 219"/>
                <a:gd name="T79" fmla="*/ 48 h 136"/>
                <a:gd name="T80" fmla="*/ 0 w 219"/>
                <a:gd name="T81" fmla="*/ 33 h 136"/>
                <a:gd name="T82" fmla="*/ 2 w 219"/>
                <a:gd name="T83" fmla="*/ 16 h 136"/>
                <a:gd name="T84" fmla="*/ 12 w 219"/>
                <a:gd name="T85" fmla="*/ 0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9"/>
                <a:gd name="T130" fmla="*/ 0 h 136"/>
                <a:gd name="T131" fmla="*/ 219 w 219"/>
                <a:gd name="T132" fmla="*/ 136 h 1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9" h="136">
                  <a:moveTo>
                    <a:pt x="23" y="0"/>
                  </a:moveTo>
                  <a:lnTo>
                    <a:pt x="23" y="0"/>
                  </a:lnTo>
                  <a:lnTo>
                    <a:pt x="24" y="0"/>
                  </a:lnTo>
                  <a:lnTo>
                    <a:pt x="26" y="0"/>
                  </a:lnTo>
                  <a:lnTo>
                    <a:pt x="30" y="2"/>
                  </a:lnTo>
                  <a:lnTo>
                    <a:pt x="32" y="2"/>
                  </a:lnTo>
                  <a:lnTo>
                    <a:pt x="36" y="6"/>
                  </a:lnTo>
                  <a:lnTo>
                    <a:pt x="40" y="7"/>
                  </a:lnTo>
                  <a:lnTo>
                    <a:pt x="47" y="11"/>
                  </a:lnTo>
                  <a:lnTo>
                    <a:pt x="51" y="12"/>
                  </a:lnTo>
                  <a:lnTo>
                    <a:pt x="58" y="16"/>
                  </a:lnTo>
                  <a:lnTo>
                    <a:pt x="62" y="20"/>
                  </a:lnTo>
                  <a:lnTo>
                    <a:pt x="70" y="24"/>
                  </a:lnTo>
                  <a:lnTo>
                    <a:pt x="74" y="29"/>
                  </a:lnTo>
                  <a:lnTo>
                    <a:pt x="82" y="34"/>
                  </a:lnTo>
                  <a:lnTo>
                    <a:pt x="88" y="38"/>
                  </a:lnTo>
                  <a:lnTo>
                    <a:pt x="96" y="46"/>
                  </a:lnTo>
                  <a:lnTo>
                    <a:pt x="96" y="43"/>
                  </a:lnTo>
                  <a:lnTo>
                    <a:pt x="96" y="41"/>
                  </a:lnTo>
                  <a:lnTo>
                    <a:pt x="97" y="41"/>
                  </a:lnTo>
                  <a:lnTo>
                    <a:pt x="97" y="37"/>
                  </a:lnTo>
                  <a:lnTo>
                    <a:pt x="101" y="37"/>
                  </a:lnTo>
                  <a:lnTo>
                    <a:pt x="102" y="37"/>
                  </a:lnTo>
                  <a:lnTo>
                    <a:pt x="106" y="37"/>
                  </a:lnTo>
                  <a:lnTo>
                    <a:pt x="108" y="34"/>
                  </a:lnTo>
                  <a:lnTo>
                    <a:pt x="112" y="34"/>
                  </a:lnTo>
                  <a:lnTo>
                    <a:pt x="116" y="34"/>
                  </a:lnTo>
                  <a:lnTo>
                    <a:pt x="120" y="35"/>
                  </a:lnTo>
                  <a:lnTo>
                    <a:pt x="124" y="35"/>
                  </a:lnTo>
                  <a:lnTo>
                    <a:pt x="128" y="39"/>
                  </a:lnTo>
                  <a:lnTo>
                    <a:pt x="132" y="43"/>
                  </a:lnTo>
                  <a:lnTo>
                    <a:pt x="137" y="50"/>
                  </a:lnTo>
                  <a:lnTo>
                    <a:pt x="137" y="47"/>
                  </a:lnTo>
                  <a:lnTo>
                    <a:pt x="137" y="46"/>
                  </a:lnTo>
                  <a:lnTo>
                    <a:pt x="141" y="46"/>
                  </a:lnTo>
                  <a:lnTo>
                    <a:pt x="143" y="42"/>
                  </a:lnTo>
                  <a:lnTo>
                    <a:pt x="147" y="42"/>
                  </a:lnTo>
                  <a:lnTo>
                    <a:pt x="151" y="39"/>
                  </a:lnTo>
                  <a:lnTo>
                    <a:pt x="156" y="39"/>
                  </a:lnTo>
                  <a:lnTo>
                    <a:pt x="160" y="35"/>
                  </a:lnTo>
                  <a:lnTo>
                    <a:pt x="167" y="35"/>
                  </a:lnTo>
                  <a:lnTo>
                    <a:pt x="171" y="31"/>
                  </a:lnTo>
                  <a:lnTo>
                    <a:pt x="179" y="31"/>
                  </a:lnTo>
                  <a:lnTo>
                    <a:pt x="186" y="30"/>
                  </a:lnTo>
                  <a:lnTo>
                    <a:pt x="194" y="30"/>
                  </a:lnTo>
                  <a:lnTo>
                    <a:pt x="202" y="30"/>
                  </a:lnTo>
                  <a:lnTo>
                    <a:pt x="211" y="30"/>
                  </a:lnTo>
                  <a:lnTo>
                    <a:pt x="211" y="31"/>
                  </a:lnTo>
                  <a:lnTo>
                    <a:pt x="211" y="34"/>
                  </a:lnTo>
                  <a:lnTo>
                    <a:pt x="214" y="38"/>
                  </a:lnTo>
                  <a:lnTo>
                    <a:pt x="214" y="42"/>
                  </a:lnTo>
                  <a:lnTo>
                    <a:pt x="215" y="47"/>
                  </a:lnTo>
                  <a:lnTo>
                    <a:pt x="215" y="54"/>
                  </a:lnTo>
                  <a:lnTo>
                    <a:pt x="219" y="62"/>
                  </a:lnTo>
                  <a:lnTo>
                    <a:pt x="217" y="69"/>
                  </a:lnTo>
                  <a:lnTo>
                    <a:pt x="217" y="77"/>
                  </a:lnTo>
                  <a:lnTo>
                    <a:pt x="214" y="85"/>
                  </a:lnTo>
                  <a:lnTo>
                    <a:pt x="214" y="96"/>
                  </a:lnTo>
                  <a:lnTo>
                    <a:pt x="210" y="104"/>
                  </a:lnTo>
                  <a:lnTo>
                    <a:pt x="206" y="116"/>
                  </a:lnTo>
                  <a:lnTo>
                    <a:pt x="199" y="124"/>
                  </a:lnTo>
                  <a:lnTo>
                    <a:pt x="194" y="136"/>
                  </a:lnTo>
                  <a:lnTo>
                    <a:pt x="191" y="133"/>
                  </a:lnTo>
                  <a:lnTo>
                    <a:pt x="187" y="132"/>
                  </a:lnTo>
                  <a:lnTo>
                    <a:pt x="183" y="128"/>
                  </a:lnTo>
                  <a:lnTo>
                    <a:pt x="179" y="127"/>
                  </a:lnTo>
                  <a:lnTo>
                    <a:pt x="175" y="123"/>
                  </a:lnTo>
                  <a:lnTo>
                    <a:pt x="172" y="123"/>
                  </a:lnTo>
                  <a:lnTo>
                    <a:pt x="164" y="119"/>
                  </a:lnTo>
                  <a:lnTo>
                    <a:pt x="160" y="115"/>
                  </a:lnTo>
                  <a:lnTo>
                    <a:pt x="156" y="111"/>
                  </a:lnTo>
                  <a:lnTo>
                    <a:pt x="152" y="108"/>
                  </a:lnTo>
                  <a:lnTo>
                    <a:pt x="145" y="104"/>
                  </a:lnTo>
                  <a:lnTo>
                    <a:pt x="141" y="100"/>
                  </a:lnTo>
                  <a:lnTo>
                    <a:pt x="137" y="96"/>
                  </a:lnTo>
                  <a:lnTo>
                    <a:pt x="133" y="94"/>
                  </a:lnTo>
                  <a:lnTo>
                    <a:pt x="131" y="94"/>
                  </a:lnTo>
                  <a:lnTo>
                    <a:pt x="129" y="94"/>
                  </a:lnTo>
                  <a:lnTo>
                    <a:pt x="129" y="97"/>
                  </a:lnTo>
                  <a:lnTo>
                    <a:pt x="125" y="97"/>
                  </a:lnTo>
                  <a:lnTo>
                    <a:pt x="122" y="100"/>
                  </a:lnTo>
                  <a:lnTo>
                    <a:pt x="118" y="100"/>
                  </a:lnTo>
                  <a:lnTo>
                    <a:pt x="118" y="104"/>
                  </a:lnTo>
                  <a:lnTo>
                    <a:pt x="114" y="104"/>
                  </a:lnTo>
                  <a:lnTo>
                    <a:pt x="110" y="104"/>
                  </a:lnTo>
                  <a:lnTo>
                    <a:pt x="106" y="104"/>
                  </a:lnTo>
                  <a:lnTo>
                    <a:pt x="104" y="104"/>
                  </a:lnTo>
                  <a:lnTo>
                    <a:pt x="100" y="100"/>
                  </a:lnTo>
                  <a:lnTo>
                    <a:pt x="96" y="98"/>
                  </a:lnTo>
                  <a:lnTo>
                    <a:pt x="92" y="94"/>
                  </a:lnTo>
                  <a:lnTo>
                    <a:pt x="88" y="90"/>
                  </a:lnTo>
                  <a:lnTo>
                    <a:pt x="85" y="90"/>
                  </a:lnTo>
                  <a:lnTo>
                    <a:pt x="82" y="90"/>
                  </a:lnTo>
                  <a:lnTo>
                    <a:pt x="82" y="93"/>
                  </a:lnTo>
                  <a:lnTo>
                    <a:pt x="78" y="93"/>
                  </a:lnTo>
                  <a:lnTo>
                    <a:pt x="75" y="97"/>
                  </a:lnTo>
                  <a:lnTo>
                    <a:pt x="71" y="97"/>
                  </a:lnTo>
                  <a:lnTo>
                    <a:pt x="70" y="101"/>
                  </a:lnTo>
                  <a:lnTo>
                    <a:pt x="62" y="101"/>
                  </a:lnTo>
                  <a:lnTo>
                    <a:pt x="58" y="102"/>
                  </a:lnTo>
                  <a:lnTo>
                    <a:pt x="50" y="102"/>
                  </a:lnTo>
                  <a:lnTo>
                    <a:pt x="46" y="107"/>
                  </a:lnTo>
                  <a:lnTo>
                    <a:pt x="38" y="107"/>
                  </a:lnTo>
                  <a:lnTo>
                    <a:pt x="31" y="107"/>
                  </a:lnTo>
                  <a:lnTo>
                    <a:pt x="23" y="107"/>
                  </a:lnTo>
                  <a:lnTo>
                    <a:pt x="15" y="107"/>
                  </a:lnTo>
                  <a:lnTo>
                    <a:pt x="12" y="104"/>
                  </a:lnTo>
                  <a:lnTo>
                    <a:pt x="12" y="102"/>
                  </a:lnTo>
                  <a:lnTo>
                    <a:pt x="8" y="98"/>
                  </a:lnTo>
                  <a:lnTo>
                    <a:pt x="8" y="96"/>
                  </a:lnTo>
                  <a:lnTo>
                    <a:pt x="4" y="88"/>
                  </a:lnTo>
                  <a:lnTo>
                    <a:pt x="4" y="82"/>
                  </a:lnTo>
                  <a:lnTo>
                    <a:pt x="1" y="74"/>
                  </a:lnTo>
                  <a:lnTo>
                    <a:pt x="1" y="69"/>
                  </a:lnTo>
                  <a:lnTo>
                    <a:pt x="0" y="58"/>
                  </a:lnTo>
                  <a:lnTo>
                    <a:pt x="0" y="50"/>
                  </a:lnTo>
                  <a:lnTo>
                    <a:pt x="0" y="42"/>
                  </a:lnTo>
                  <a:lnTo>
                    <a:pt x="3" y="34"/>
                  </a:lnTo>
                  <a:lnTo>
                    <a:pt x="4" y="24"/>
                  </a:lnTo>
                  <a:lnTo>
                    <a:pt x="8" y="16"/>
                  </a:lnTo>
                  <a:lnTo>
                    <a:pt x="15" y="8"/>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39" name="Freeform 88"/>
            <p:cNvSpPr>
              <a:spLocks/>
            </p:cNvSpPr>
            <p:nvPr/>
          </p:nvSpPr>
          <p:spPr bwMode="auto">
            <a:xfrm>
              <a:off x="896" y="2193"/>
              <a:ext cx="105" cy="76"/>
            </a:xfrm>
            <a:custGeom>
              <a:avLst/>
              <a:gdLst>
                <a:gd name="T0" fmla="*/ 9 w 196"/>
                <a:gd name="T1" fmla="*/ 0 h 115"/>
                <a:gd name="T2" fmla="*/ 13 w 196"/>
                <a:gd name="T3" fmla="*/ 2 h 115"/>
                <a:gd name="T4" fmla="*/ 21 w 196"/>
                <a:gd name="T5" fmla="*/ 9 h 115"/>
                <a:gd name="T6" fmla="*/ 29 w 196"/>
                <a:gd name="T7" fmla="*/ 15 h 115"/>
                <a:gd name="T8" fmla="*/ 39 w 196"/>
                <a:gd name="T9" fmla="*/ 23 h 115"/>
                <a:gd name="T10" fmla="*/ 46 w 196"/>
                <a:gd name="T11" fmla="*/ 28 h 115"/>
                <a:gd name="T12" fmla="*/ 46 w 196"/>
                <a:gd name="T13" fmla="*/ 28 h 115"/>
                <a:gd name="T14" fmla="*/ 48 w 196"/>
                <a:gd name="T15" fmla="*/ 25 h 115"/>
                <a:gd name="T16" fmla="*/ 53 w 196"/>
                <a:gd name="T17" fmla="*/ 24 h 115"/>
                <a:gd name="T18" fmla="*/ 58 w 196"/>
                <a:gd name="T19" fmla="*/ 25 h 115"/>
                <a:gd name="T20" fmla="*/ 65 w 196"/>
                <a:gd name="T21" fmla="*/ 33 h 115"/>
                <a:gd name="T22" fmla="*/ 65 w 196"/>
                <a:gd name="T23" fmla="*/ 30 h 115"/>
                <a:gd name="T24" fmla="*/ 71 w 196"/>
                <a:gd name="T25" fmla="*/ 28 h 115"/>
                <a:gd name="T26" fmla="*/ 78 w 196"/>
                <a:gd name="T27" fmla="*/ 23 h 115"/>
                <a:gd name="T28" fmla="*/ 86 w 196"/>
                <a:gd name="T29" fmla="*/ 20 h 115"/>
                <a:gd name="T30" fmla="*/ 98 w 196"/>
                <a:gd name="T31" fmla="*/ 20 h 115"/>
                <a:gd name="T32" fmla="*/ 102 w 196"/>
                <a:gd name="T33" fmla="*/ 20 h 115"/>
                <a:gd name="T34" fmla="*/ 103 w 196"/>
                <a:gd name="T35" fmla="*/ 27 h 115"/>
                <a:gd name="T36" fmla="*/ 105 w 196"/>
                <a:gd name="T37" fmla="*/ 38 h 115"/>
                <a:gd name="T38" fmla="*/ 103 w 196"/>
                <a:gd name="T39" fmla="*/ 51 h 115"/>
                <a:gd name="T40" fmla="*/ 100 w 196"/>
                <a:gd name="T41" fmla="*/ 65 h 115"/>
                <a:gd name="T42" fmla="*/ 94 w 196"/>
                <a:gd name="T43" fmla="*/ 74 h 115"/>
                <a:gd name="T44" fmla="*/ 92 w 196"/>
                <a:gd name="T45" fmla="*/ 73 h 115"/>
                <a:gd name="T46" fmla="*/ 86 w 196"/>
                <a:gd name="T47" fmla="*/ 68 h 115"/>
                <a:gd name="T48" fmla="*/ 78 w 196"/>
                <a:gd name="T49" fmla="*/ 62 h 115"/>
                <a:gd name="T50" fmla="*/ 71 w 196"/>
                <a:gd name="T51" fmla="*/ 57 h 115"/>
                <a:gd name="T52" fmla="*/ 65 w 196"/>
                <a:gd name="T53" fmla="*/ 54 h 115"/>
                <a:gd name="T54" fmla="*/ 63 w 196"/>
                <a:gd name="T55" fmla="*/ 54 h 115"/>
                <a:gd name="T56" fmla="*/ 59 w 196"/>
                <a:gd name="T57" fmla="*/ 56 h 115"/>
                <a:gd name="T58" fmla="*/ 55 w 196"/>
                <a:gd name="T59" fmla="*/ 57 h 115"/>
                <a:gd name="T60" fmla="*/ 50 w 196"/>
                <a:gd name="T61" fmla="*/ 56 h 115"/>
                <a:gd name="T62" fmla="*/ 43 w 196"/>
                <a:gd name="T63" fmla="*/ 49 h 115"/>
                <a:gd name="T64" fmla="*/ 42 w 196"/>
                <a:gd name="T65" fmla="*/ 46 h 115"/>
                <a:gd name="T66" fmla="*/ 38 w 196"/>
                <a:gd name="T67" fmla="*/ 48 h 115"/>
                <a:gd name="T68" fmla="*/ 33 w 196"/>
                <a:gd name="T69" fmla="*/ 54 h 115"/>
                <a:gd name="T70" fmla="*/ 24 w 196"/>
                <a:gd name="T71" fmla="*/ 56 h 115"/>
                <a:gd name="T72" fmla="*/ 13 w 196"/>
                <a:gd name="T73" fmla="*/ 59 h 115"/>
                <a:gd name="T74" fmla="*/ 5 w 196"/>
                <a:gd name="T75" fmla="*/ 58 h 115"/>
                <a:gd name="T76" fmla="*/ 4 w 196"/>
                <a:gd name="T77" fmla="*/ 54 h 115"/>
                <a:gd name="T78" fmla="*/ 2 w 196"/>
                <a:gd name="T79" fmla="*/ 41 h 115"/>
                <a:gd name="T80" fmla="*/ 0 w 196"/>
                <a:gd name="T81" fmla="*/ 28 h 115"/>
                <a:gd name="T82" fmla="*/ 1 w 196"/>
                <a:gd name="T83" fmla="*/ 14 h 115"/>
                <a:gd name="T84" fmla="*/ 9 w 19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6"/>
                <a:gd name="T130" fmla="*/ 0 h 115"/>
                <a:gd name="T131" fmla="*/ 196 w 19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6" h="115">
                  <a:moveTo>
                    <a:pt x="16" y="0"/>
                  </a:moveTo>
                  <a:lnTo>
                    <a:pt x="16" y="0"/>
                  </a:lnTo>
                  <a:lnTo>
                    <a:pt x="17" y="0"/>
                  </a:lnTo>
                  <a:lnTo>
                    <a:pt x="19" y="0"/>
                  </a:lnTo>
                  <a:lnTo>
                    <a:pt x="23" y="3"/>
                  </a:lnTo>
                  <a:lnTo>
                    <a:pt x="25" y="3"/>
                  </a:lnTo>
                  <a:lnTo>
                    <a:pt x="29" y="7"/>
                  </a:lnTo>
                  <a:lnTo>
                    <a:pt x="33" y="10"/>
                  </a:lnTo>
                  <a:lnTo>
                    <a:pt x="40" y="14"/>
                  </a:lnTo>
                  <a:lnTo>
                    <a:pt x="44" y="15"/>
                  </a:lnTo>
                  <a:lnTo>
                    <a:pt x="50" y="19"/>
                  </a:lnTo>
                  <a:lnTo>
                    <a:pt x="54" y="23"/>
                  </a:lnTo>
                  <a:lnTo>
                    <a:pt x="62" y="27"/>
                  </a:lnTo>
                  <a:lnTo>
                    <a:pt x="66" y="31"/>
                  </a:lnTo>
                  <a:lnTo>
                    <a:pt x="72" y="35"/>
                  </a:lnTo>
                  <a:lnTo>
                    <a:pt x="77" y="39"/>
                  </a:lnTo>
                  <a:lnTo>
                    <a:pt x="85" y="46"/>
                  </a:lnTo>
                  <a:lnTo>
                    <a:pt x="85" y="43"/>
                  </a:lnTo>
                  <a:lnTo>
                    <a:pt x="85" y="42"/>
                  </a:lnTo>
                  <a:lnTo>
                    <a:pt x="86" y="42"/>
                  </a:lnTo>
                  <a:lnTo>
                    <a:pt x="86" y="38"/>
                  </a:lnTo>
                  <a:lnTo>
                    <a:pt x="89" y="38"/>
                  </a:lnTo>
                  <a:lnTo>
                    <a:pt x="90" y="38"/>
                  </a:lnTo>
                  <a:lnTo>
                    <a:pt x="94" y="38"/>
                  </a:lnTo>
                  <a:lnTo>
                    <a:pt x="94" y="37"/>
                  </a:lnTo>
                  <a:lnTo>
                    <a:pt x="98" y="37"/>
                  </a:lnTo>
                  <a:lnTo>
                    <a:pt x="101" y="37"/>
                  </a:lnTo>
                  <a:lnTo>
                    <a:pt x="105" y="38"/>
                  </a:lnTo>
                  <a:lnTo>
                    <a:pt x="109" y="38"/>
                  </a:lnTo>
                  <a:lnTo>
                    <a:pt x="113" y="41"/>
                  </a:lnTo>
                  <a:lnTo>
                    <a:pt x="117" y="45"/>
                  </a:lnTo>
                  <a:lnTo>
                    <a:pt x="122" y="50"/>
                  </a:lnTo>
                  <a:lnTo>
                    <a:pt x="122" y="47"/>
                  </a:lnTo>
                  <a:lnTo>
                    <a:pt x="122" y="46"/>
                  </a:lnTo>
                  <a:lnTo>
                    <a:pt x="126" y="46"/>
                  </a:lnTo>
                  <a:lnTo>
                    <a:pt x="128" y="42"/>
                  </a:lnTo>
                  <a:lnTo>
                    <a:pt x="132" y="42"/>
                  </a:lnTo>
                  <a:lnTo>
                    <a:pt x="136" y="39"/>
                  </a:lnTo>
                  <a:lnTo>
                    <a:pt x="141" y="39"/>
                  </a:lnTo>
                  <a:lnTo>
                    <a:pt x="145" y="35"/>
                  </a:lnTo>
                  <a:lnTo>
                    <a:pt x="149" y="35"/>
                  </a:lnTo>
                  <a:lnTo>
                    <a:pt x="153" y="31"/>
                  </a:lnTo>
                  <a:lnTo>
                    <a:pt x="161" y="31"/>
                  </a:lnTo>
                  <a:lnTo>
                    <a:pt x="167" y="30"/>
                  </a:lnTo>
                  <a:lnTo>
                    <a:pt x="175" y="30"/>
                  </a:lnTo>
                  <a:lnTo>
                    <a:pt x="183" y="30"/>
                  </a:lnTo>
                  <a:lnTo>
                    <a:pt x="191" y="30"/>
                  </a:lnTo>
                  <a:lnTo>
                    <a:pt x="191" y="31"/>
                  </a:lnTo>
                  <a:lnTo>
                    <a:pt x="191" y="33"/>
                  </a:lnTo>
                  <a:lnTo>
                    <a:pt x="193" y="37"/>
                  </a:lnTo>
                  <a:lnTo>
                    <a:pt x="193" y="41"/>
                  </a:lnTo>
                  <a:lnTo>
                    <a:pt x="193" y="46"/>
                  </a:lnTo>
                  <a:lnTo>
                    <a:pt x="193" y="50"/>
                  </a:lnTo>
                  <a:lnTo>
                    <a:pt x="196" y="58"/>
                  </a:lnTo>
                  <a:lnTo>
                    <a:pt x="195" y="62"/>
                  </a:lnTo>
                  <a:lnTo>
                    <a:pt x="195" y="70"/>
                  </a:lnTo>
                  <a:lnTo>
                    <a:pt x="193" y="77"/>
                  </a:lnTo>
                  <a:lnTo>
                    <a:pt x="193" y="85"/>
                  </a:lnTo>
                  <a:lnTo>
                    <a:pt x="189" y="90"/>
                  </a:lnTo>
                  <a:lnTo>
                    <a:pt x="187" y="99"/>
                  </a:lnTo>
                  <a:lnTo>
                    <a:pt x="183" y="107"/>
                  </a:lnTo>
                  <a:lnTo>
                    <a:pt x="179" y="115"/>
                  </a:lnTo>
                  <a:lnTo>
                    <a:pt x="176" y="112"/>
                  </a:lnTo>
                  <a:lnTo>
                    <a:pt x="172" y="111"/>
                  </a:lnTo>
                  <a:lnTo>
                    <a:pt x="168" y="107"/>
                  </a:lnTo>
                  <a:lnTo>
                    <a:pt x="164" y="107"/>
                  </a:lnTo>
                  <a:lnTo>
                    <a:pt x="160" y="103"/>
                  </a:lnTo>
                  <a:lnTo>
                    <a:pt x="157" y="103"/>
                  </a:lnTo>
                  <a:lnTo>
                    <a:pt x="149" y="99"/>
                  </a:lnTo>
                  <a:lnTo>
                    <a:pt x="145" y="94"/>
                  </a:lnTo>
                  <a:lnTo>
                    <a:pt x="141" y="90"/>
                  </a:lnTo>
                  <a:lnTo>
                    <a:pt x="137" y="90"/>
                  </a:lnTo>
                  <a:lnTo>
                    <a:pt x="133" y="86"/>
                  </a:lnTo>
                  <a:lnTo>
                    <a:pt x="129" y="86"/>
                  </a:lnTo>
                  <a:lnTo>
                    <a:pt x="125" y="82"/>
                  </a:lnTo>
                  <a:lnTo>
                    <a:pt x="122" y="82"/>
                  </a:lnTo>
                  <a:lnTo>
                    <a:pt x="120" y="82"/>
                  </a:lnTo>
                  <a:lnTo>
                    <a:pt x="117" y="82"/>
                  </a:lnTo>
                  <a:lnTo>
                    <a:pt x="117" y="84"/>
                  </a:lnTo>
                  <a:lnTo>
                    <a:pt x="113" y="84"/>
                  </a:lnTo>
                  <a:lnTo>
                    <a:pt x="111" y="84"/>
                  </a:lnTo>
                  <a:lnTo>
                    <a:pt x="107" y="84"/>
                  </a:lnTo>
                  <a:lnTo>
                    <a:pt x="107" y="88"/>
                  </a:lnTo>
                  <a:lnTo>
                    <a:pt x="103" y="86"/>
                  </a:lnTo>
                  <a:lnTo>
                    <a:pt x="99" y="86"/>
                  </a:lnTo>
                  <a:lnTo>
                    <a:pt x="95" y="85"/>
                  </a:lnTo>
                  <a:lnTo>
                    <a:pt x="93" y="85"/>
                  </a:lnTo>
                  <a:lnTo>
                    <a:pt x="89" y="81"/>
                  </a:lnTo>
                  <a:lnTo>
                    <a:pt x="85" y="78"/>
                  </a:lnTo>
                  <a:lnTo>
                    <a:pt x="81" y="74"/>
                  </a:lnTo>
                  <a:lnTo>
                    <a:pt x="81" y="70"/>
                  </a:lnTo>
                  <a:lnTo>
                    <a:pt x="78" y="70"/>
                  </a:lnTo>
                  <a:lnTo>
                    <a:pt x="74" y="70"/>
                  </a:lnTo>
                  <a:lnTo>
                    <a:pt x="74" y="73"/>
                  </a:lnTo>
                  <a:lnTo>
                    <a:pt x="70" y="73"/>
                  </a:lnTo>
                  <a:lnTo>
                    <a:pt x="67" y="77"/>
                  </a:lnTo>
                  <a:lnTo>
                    <a:pt x="63" y="78"/>
                  </a:lnTo>
                  <a:lnTo>
                    <a:pt x="62" y="82"/>
                  </a:lnTo>
                  <a:lnTo>
                    <a:pt x="55" y="82"/>
                  </a:lnTo>
                  <a:lnTo>
                    <a:pt x="51" y="85"/>
                  </a:lnTo>
                  <a:lnTo>
                    <a:pt x="44" y="85"/>
                  </a:lnTo>
                  <a:lnTo>
                    <a:pt x="40" y="89"/>
                  </a:lnTo>
                  <a:lnTo>
                    <a:pt x="32" y="89"/>
                  </a:lnTo>
                  <a:lnTo>
                    <a:pt x="25" y="90"/>
                  </a:lnTo>
                  <a:lnTo>
                    <a:pt x="17" y="90"/>
                  </a:lnTo>
                  <a:lnTo>
                    <a:pt x="12" y="90"/>
                  </a:lnTo>
                  <a:lnTo>
                    <a:pt x="9" y="88"/>
                  </a:lnTo>
                  <a:lnTo>
                    <a:pt x="9" y="86"/>
                  </a:lnTo>
                  <a:lnTo>
                    <a:pt x="7" y="82"/>
                  </a:lnTo>
                  <a:lnTo>
                    <a:pt x="7" y="81"/>
                  </a:lnTo>
                  <a:lnTo>
                    <a:pt x="3" y="74"/>
                  </a:lnTo>
                  <a:lnTo>
                    <a:pt x="3" y="70"/>
                  </a:lnTo>
                  <a:lnTo>
                    <a:pt x="3" y="62"/>
                  </a:lnTo>
                  <a:lnTo>
                    <a:pt x="3" y="58"/>
                  </a:lnTo>
                  <a:lnTo>
                    <a:pt x="0" y="50"/>
                  </a:lnTo>
                  <a:lnTo>
                    <a:pt x="0" y="42"/>
                  </a:lnTo>
                  <a:lnTo>
                    <a:pt x="0" y="34"/>
                  </a:lnTo>
                  <a:lnTo>
                    <a:pt x="1" y="29"/>
                  </a:lnTo>
                  <a:lnTo>
                    <a:pt x="1" y="21"/>
                  </a:lnTo>
                  <a:lnTo>
                    <a:pt x="5" y="12"/>
                  </a:lnTo>
                  <a:lnTo>
                    <a:pt x="9" y="4"/>
                  </a:lnTo>
                  <a:lnTo>
                    <a:pt x="16" y="0"/>
                  </a:lnTo>
                  <a:close/>
                </a:path>
              </a:pathLst>
            </a:custGeom>
            <a:solidFill>
              <a:srgbClr val="FF00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0" name="Freeform 89"/>
            <p:cNvSpPr>
              <a:spLocks/>
            </p:cNvSpPr>
            <p:nvPr/>
          </p:nvSpPr>
          <p:spPr bwMode="auto">
            <a:xfrm>
              <a:off x="936" y="2229"/>
              <a:ext cx="5" cy="13"/>
            </a:xfrm>
            <a:custGeom>
              <a:avLst/>
              <a:gdLst>
                <a:gd name="T0" fmla="*/ 5 w 11"/>
                <a:gd name="T1" fmla="*/ 13 h 20"/>
                <a:gd name="T2" fmla="*/ 4 w 11"/>
                <a:gd name="T3" fmla="*/ 12 h 20"/>
                <a:gd name="T4" fmla="*/ 4 w 11"/>
                <a:gd name="T5" fmla="*/ 12 h 20"/>
                <a:gd name="T6" fmla="*/ 4 w 11"/>
                <a:gd name="T7" fmla="*/ 10 h 20"/>
                <a:gd name="T8" fmla="*/ 4 w 11"/>
                <a:gd name="T9" fmla="*/ 10 h 20"/>
                <a:gd name="T10" fmla="*/ 3 w 11"/>
                <a:gd name="T11" fmla="*/ 8 h 20"/>
                <a:gd name="T12" fmla="*/ 3 w 11"/>
                <a:gd name="T13" fmla="*/ 8 h 20"/>
                <a:gd name="T14" fmla="*/ 3 w 11"/>
                <a:gd name="T15" fmla="*/ 7 h 20"/>
                <a:gd name="T16" fmla="*/ 3 w 11"/>
                <a:gd name="T17" fmla="*/ 7 h 20"/>
                <a:gd name="T18" fmla="*/ 2 w 11"/>
                <a:gd name="T19" fmla="*/ 5 h 20"/>
                <a:gd name="T20" fmla="*/ 2 w 11"/>
                <a:gd name="T21" fmla="*/ 5 h 20"/>
                <a:gd name="T22" fmla="*/ 2 w 11"/>
                <a:gd name="T23" fmla="*/ 2 h 20"/>
                <a:gd name="T24" fmla="*/ 2 w 11"/>
                <a:gd name="T25" fmla="*/ 2 h 20"/>
                <a:gd name="T26" fmla="*/ 2 w 11"/>
                <a:gd name="T27" fmla="*/ 0 h 20"/>
                <a:gd name="T28" fmla="*/ 2 w 11"/>
                <a:gd name="T29" fmla="*/ 0 h 20"/>
                <a:gd name="T30" fmla="*/ 2 w 11"/>
                <a:gd name="T31" fmla="*/ 0 h 20"/>
                <a:gd name="T32" fmla="*/ 3 w 11"/>
                <a:gd name="T33" fmla="*/ 0 h 20"/>
                <a:gd name="T34" fmla="*/ 2 w 11"/>
                <a:gd name="T35" fmla="*/ 0 h 20"/>
                <a:gd name="T36" fmla="*/ 2 w 11"/>
                <a:gd name="T37" fmla="*/ 0 h 20"/>
                <a:gd name="T38" fmla="*/ 2 w 11"/>
                <a:gd name="T39" fmla="*/ 0 h 20"/>
                <a:gd name="T40" fmla="*/ 2 w 11"/>
                <a:gd name="T41" fmla="*/ 0 h 20"/>
                <a:gd name="T42" fmla="*/ 1 w 11"/>
                <a:gd name="T43" fmla="*/ 0 h 20"/>
                <a:gd name="T44" fmla="*/ 1 w 11"/>
                <a:gd name="T45" fmla="*/ 0 h 20"/>
                <a:gd name="T46" fmla="*/ 1 w 11"/>
                <a:gd name="T47" fmla="*/ 0 h 20"/>
                <a:gd name="T48" fmla="*/ 1 w 11"/>
                <a:gd name="T49" fmla="*/ 3 h 20"/>
                <a:gd name="T50" fmla="*/ 0 w 11"/>
                <a:gd name="T51" fmla="*/ 3 h 20"/>
                <a:gd name="T52" fmla="*/ 0 w 11"/>
                <a:gd name="T53" fmla="*/ 5 h 20"/>
                <a:gd name="T54" fmla="*/ 0 w 11"/>
                <a:gd name="T55" fmla="*/ 5 h 20"/>
                <a:gd name="T56" fmla="*/ 0 w 11"/>
                <a:gd name="T57" fmla="*/ 7 h 20"/>
                <a:gd name="T58" fmla="*/ 0 w 11"/>
                <a:gd name="T59" fmla="*/ 7 h 20"/>
                <a:gd name="T60" fmla="*/ 0 w 11"/>
                <a:gd name="T61" fmla="*/ 10 h 20"/>
                <a:gd name="T62" fmla="*/ 0 w 11"/>
                <a:gd name="T63" fmla="*/ 10 h 20"/>
                <a:gd name="T64" fmla="*/ 1 w 11"/>
                <a:gd name="T65" fmla="*/ 13 h 20"/>
                <a:gd name="T66" fmla="*/ 5 w 11"/>
                <a:gd name="T67" fmla="*/ 13 h 20"/>
                <a:gd name="T68" fmla="*/ 5 w 11"/>
                <a:gd name="T69" fmla="*/ 13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
                <a:gd name="T106" fmla="*/ 0 h 20"/>
                <a:gd name="T107" fmla="*/ 11 w 11"/>
                <a:gd name="T108" fmla="*/ 20 h 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 h="20">
                  <a:moveTo>
                    <a:pt x="11" y="20"/>
                  </a:moveTo>
                  <a:lnTo>
                    <a:pt x="8" y="18"/>
                  </a:lnTo>
                  <a:lnTo>
                    <a:pt x="8" y="16"/>
                  </a:lnTo>
                  <a:lnTo>
                    <a:pt x="7" y="12"/>
                  </a:lnTo>
                  <a:lnTo>
                    <a:pt x="7" y="11"/>
                  </a:lnTo>
                  <a:lnTo>
                    <a:pt x="4" y="7"/>
                  </a:lnTo>
                  <a:lnTo>
                    <a:pt x="4" y="3"/>
                  </a:lnTo>
                  <a:lnTo>
                    <a:pt x="4" y="0"/>
                  </a:lnTo>
                  <a:lnTo>
                    <a:pt x="7" y="0"/>
                  </a:lnTo>
                  <a:lnTo>
                    <a:pt x="4" y="0"/>
                  </a:lnTo>
                  <a:lnTo>
                    <a:pt x="3" y="0"/>
                  </a:lnTo>
                  <a:lnTo>
                    <a:pt x="3" y="4"/>
                  </a:lnTo>
                  <a:lnTo>
                    <a:pt x="0" y="4"/>
                  </a:lnTo>
                  <a:lnTo>
                    <a:pt x="0" y="7"/>
                  </a:lnTo>
                  <a:lnTo>
                    <a:pt x="0" y="11"/>
                  </a:lnTo>
                  <a:lnTo>
                    <a:pt x="0" y="15"/>
                  </a:lnTo>
                  <a:lnTo>
                    <a:pt x="0" y="16"/>
                  </a:lnTo>
                  <a:lnTo>
                    <a:pt x="3" y="20"/>
                  </a:lnTo>
                  <a:lnTo>
                    <a:pt x="1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1" name="Freeform 90"/>
            <p:cNvSpPr>
              <a:spLocks/>
            </p:cNvSpPr>
            <p:nvPr/>
          </p:nvSpPr>
          <p:spPr bwMode="auto">
            <a:xfrm>
              <a:off x="959" y="2234"/>
              <a:ext cx="8" cy="15"/>
            </a:xfrm>
            <a:custGeom>
              <a:avLst/>
              <a:gdLst>
                <a:gd name="T0" fmla="*/ 0 w 14"/>
                <a:gd name="T1" fmla="*/ 13 h 24"/>
                <a:gd name="T2" fmla="*/ 0 w 14"/>
                <a:gd name="T3" fmla="*/ 11 h 24"/>
                <a:gd name="T4" fmla="*/ 0 w 14"/>
                <a:gd name="T5" fmla="*/ 11 h 24"/>
                <a:gd name="T6" fmla="*/ 0 w 14"/>
                <a:gd name="T7" fmla="*/ 11 h 24"/>
                <a:gd name="T8" fmla="*/ 1 w 14"/>
                <a:gd name="T9" fmla="*/ 11 h 24"/>
                <a:gd name="T10" fmla="*/ 1 w 14"/>
                <a:gd name="T11" fmla="*/ 9 h 24"/>
                <a:gd name="T12" fmla="*/ 1 w 14"/>
                <a:gd name="T13" fmla="*/ 9 h 24"/>
                <a:gd name="T14" fmla="*/ 1 w 14"/>
                <a:gd name="T15" fmla="*/ 9 h 24"/>
                <a:gd name="T16" fmla="*/ 3 w 14"/>
                <a:gd name="T17" fmla="*/ 9 h 24"/>
                <a:gd name="T18" fmla="*/ 3 w 14"/>
                <a:gd name="T19" fmla="*/ 6 h 24"/>
                <a:gd name="T20" fmla="*/ 3 w 14"/>
                <a:gd name="T21" fmla="*/ 6 h 24"/>
                <a:gd name="T22" fmla="*/ 3 w 14"/>
                <a:gd name="T23" fmla="*/ 4 h 24"/>
                <a:gd name="T24" fmla="*/ 6 w 14"/>
                <a:gd name="T25" fmla="*/ 4 h 24"/>
                <a:gd name="T26" fmla="*/ 6 w 14"/>
                <a:gd name="T27" fmla="*/ 2 h 24"/>
                <a:gd name="T28" fmla="*/ 6 w 14"/>
                <a:gd name="T29" fmla="*/ 2 h 24"/>
                <a:gd name="T30" fmla="*/ 6 w 14"/>
                <a:gd name="T31" fmla="*/ 0 h 24"/>
                <a:gd name="T32" fmla="*/ 7 w 14"/>
                <a:gd name="T33" fmla="*/ 0 h 24"/>
                <a:gd name="T34" fmla="*/ 7 w 14"/>
                <a:gd name="T35" fmla="*/ 0 h 24"/>
                <a:gd name="T36" fmla="*/ 7 w 14"/>
                <a:gd name="T37" fmla="*/ 0 h 24"/>
                <a:gd name="T38" fmla="*/ 7 w 14"/>
                <a:gd name="T39" fmla="*/ 0 h 24"/>
                <a:gd name="T40" fmla="*/ 7 w 14"/>
                <a:gd name="T41" fmla="*/ 0 h 24"/>
                <a:gd name="T42" fmla="*/ 7 w 14"/>
                <a:gd name="T43" fmla="*/ 0 h 24"/>
                <a:gd name="T44" fmla="*/ 7 w 14"/>
                <a:gd name="T45" fmla="*/ 0 h 24"/>
                <a:gd name="T46" fmla="*/ 7 w 14"/>
                <a:gd name="T47" fmla="*/ 0 h 24"/>
                <a:gd name="T48" fmla="*/ 8 w 14"/>
                <a:gd name="T49" fmla="*/ 2 h 24"/>
                <a:gd name="T50" fmla="*/ 7 w 14"/>
                <a:gd name="T51" fmla="*/ 2 h 24"/>
                <a:gd name="T52" fmla="*/ 7 w 14"/>
                <a:gd name="T53" fmla="*/ 4 h 24"/>
                <a:gd name="T54" fmla="*/ 7 w 14"/>
                <a:gd name="T55" fmla="*/ 4 h 24"/>
                <a:gd name="T56" fmla="*/ 7 w 14"/>
                <a:gd name="T57" fmla="*/ 6 h 24"/>
                <a:gd name="T58" fmla="*/ 6 w 14"/>
                <a:gd name="T59" fmla="*/ 8 h 24"/>
                <a:gd name="T60" fmla="*/ 6 w 14"/>
                <a:gd name="T61" fmla="*/ 10 h 24"/>
                <a:gd name="T62" fmla="*/ 5 w 14"/>
                <a:gd name="T63" fmla="*/ 13 h 24"/>
                <a:gd name="T64" fmla="*/ 5 w 14"/>
                <a:gd name="T65" fmla="*/ 15 h 24"/>
                <a:gd name="T66" fmla="*/ 0 w 14"/>
                <a:gd name="T67" fmla="*/ 13 h 24"/>
                <a:gd name="T68" fmla="*/ 0 w 14"/>
                <a:gd name="T69" fmla="*/ 13 h 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4"/>
                <a:gd name="T107" fmla="*/ 14 w 14"/>
                <a:gd name="T108" fmla="*/ 24 h 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4">
                  <a:moveTo>
                    <a:pt x="0" y="20"/>
                  </a:moveTo>
                  <a:lnTo>
                    <a:pt x="0" y="18"/>
                  </a:lnTo>
                  <a:lnTo>
                    <a:pt x="2" y="18"/>
                  </a:lnTo>
                  <a:lnTo>
                    <a:pt x="2" y="14"/>
                  </a:lnTo>
                  <a:lnTo>
                    <a:pt x="6" y="14"/>
                  </a:lnTo>
                  <a:lnTo>
                    <a:pt x="6" y="10"/>
                  </a:lnTo>
                  <a:lnTo>
                    <a:pt x="6" y="7"/>
                  </a:lnTo>
                  <a:lnTo>
                    <a:pt x="10" y="7"/>
                  </a:lnTo>
                  <a:lnTo>
                    <a:pt x="10" y="3"/>
                  </a:lnTo>
                  <a:lnTo>
                    <a:pt x="10" y="0"/>
                  </a:lnTo>
                  <a:lnTo>
                    <a:pt x="12" y="0"/>
                  </a:lnTo>
                  <a:lnTo>
                    <a:pt x="14" y="3"/>
                  </a:lnTo>
                  <a:lnTo>
                    <a:pt x="12" y="3"/>
                  </a:lnTo>
                  <a:lnTo>
                    <a:pt x="12" y="6"/>
                  </a:lnTo>
                  <a:lnTo>
                    <a:pt x="12" y="10"/>
                  </a:lnTo>
                  <a:lnTo>
                    <a:pt x="10" y="12"/>
                  </a:lnTo>
                  <a:lnTo>
                    <a:pt x="10" y="16"/>
                  </a:lnTo>
                  <a:lnTo>
                    <a:pt x="8" y="20"/>
                  </a:lnTo>
                  <a:lnTo>
                    <a:pt x="8" y="24"/>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2" name="Freeform 91"/>
            <p:cNvSpPr>
              <a:spLocks/>
            </p:cNvSpPr>
            <p:nvPr/>
          </p:nvSpPr>
          <p:spPr bwMode="auto">
            <a:xfrm>
              <a:off x="965" y="2236"/>
              <a:ext cx="20" cy="5"/>
            </a:xfrm>
            <a:custGeom>
              <a:avLst/>
              <a:gdLst>
                <a:gd name="T0" fmla="*/ 0 w 37"/>
                <a:gd name="T1" fmla="*/ 3 h 7"/>
                <a:gd name="T2" fmla="*/ 0 w 37"/>
                <a:gd name="T3" fmla="*/ 1 h 7"/>
                <a:gd name="T4" fmla="*/ 0 w 37"/>
                <a:gd name="T5" fmla="*/ 1 h 7"/>
                <a:gd name="T6" fmla="*/ 0 w 37"/>
                <a:gd name="T7" fmla="*/ 1 h 7"/>
                <a:gd name="T8" fmla="*/ 1 w 37"/>
                <a:gd name="T9" fmla="*/ 1 h 7"/>
                <a:gd name="T10" fmla="*/ 1 w 37"/>
                <a:gd name="T11" fmla="*/ 0 h 7"/>
                <a:gd name="T12" fmla="*/ 3 w 37"/>
                <a:gd name="T13" fmla="*/ 0 h 7"/>
                <a:gd name="T14" fmla="*/ 4 w 37"/>
                <a:gd name="T15" fmla="*/ 0 h 7"/>
                <a:gd name="T16" fmla="*/ 6 w 37"/>
                <a:gd name="T17" fmla="*/ 0 h 7"/>
                <a:gd name="T18" fmla="*/ 6 w 37"/>
                <a:gd name="T19" fmla="*/ 0 h 7"/>
                <a:gd name="T20" fmla="*/ 8 w 37"/>
                <a:gd name="T21" fmla="*/ 0 h 7"/>
                <a:gd name="T22" fmla="*/ 10 w 37"/>
                <a:gd name="T23" fmla="*/ 0 h 7"/>
                <a:gd name="T24" fmla="*/ 12 w 37"/>
                <a:gd name="T25" fmla="*/ 0 h 7"/>
                <a:gd name="T26" fmla="*/ 13 w 37"/>
                <a:gd name="T27" fmla="*/ 0 h 7"/>
                <a:gd name="T28" fmla="*/ 16 w 37"/>
                <a:gd name="T29" fmla="*/ 0 h 7"/>
                <a:gd name="T30" fmla="*/ 18 w 37"/>
                <a:gd name="T31" fmla="*/ 0 h 7"/>
                <a:gd name="T32" fmla="*/ 20 w 37"/>
                <a:gd name="T33" fmla="*/ 3 h 7"/>
                <a:gd name="T34" fmla="*/ 18 w 37"/>
                <a:gd name="T35" fmla="*/ 3 h 7"/>
                <a:gd name="T36" fmla="*/ 18 w 37"/>
                <a:gd name="T37" fmla="*/ 3 h 7"/>
                <a:gd name="T38" fmla="*/ 17 w 37"/>
                <a:gd name="T39" fmla="*/ 3 h 7"/>
                <a:gd name="T40" fmla="*/ 17 w 37"/>
                <a:gd name="T41" fmla="*/ 3 h 7"/>
                <a:gd name="T42" fmla="*/ 15 w 37"/>
                <a:gd name="T43" fmla="*/ 3 h 7"/>
                <a:gd name="T44" fmla="*/ 14 w 37"/>
                <a:gd name="T45" fmla="*/ 3 h 7"/>
                <a:gd name="T46" fmla="*/ 12 w 37"/>
                <a:gd name="T47" fmla="*/ 3 h 7"/>
                <a:gd name="T48" fmla="*/ 12 w 37"/>
                <a:gd name="T49" fmla="*/ 5 h 7"/>
                <a:gd name="T50" fmla="*/ 10 w 37"/>
                <a:gd name="T51" fmla="*/ 5 h 7"/>
                <a:gd name="T52" fmla="*/ 8 w 37"/>
                <a:gd name="T53" fmla="*/ 5 h 7"/>
                <a:gd name="T54" fmla="*/ 5 w 37"/>
                <a:gd name="T55" fmla="*/ 5 h 7"/>
                <a:gd name="T56" fmla="*/ 5 w 37"/>
                <a:gd name="T57" fmla="*/ 5 h 7"/>
                <a:gd name="T58" fmla="*/ 3 w 37"/>
                <a:gd name="T59" fmla="*/ 3 h 7"/>
                <a:gd name="T60" fmla="*/ 2 w 37"/>
                <a:gd name="T61" fmla="*/ 3 h 7"/>
                <a:gd name="T62" fmla="*/ 0 w 37"/>
                <a:gd name="T63" fmla="*/ 3 h 7"/>
                <a:gd name="T64" fmla="*/ 0 w 37"/>
                <a:gd name="T65" fmla="*/ 3 h 7"/>
                <a:gd name="T66" fmla="*/ 0 w 37"/>
                <a:gd name="T67" fmla="*/ 3 h 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
                <a:gd name="T103" fmla="*/ 0 h 7"/>
                <a:gd name="T104" fmla="*/ 37 w 37"/>
                <a:gd name="T105" fmla="*/ 7 h 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 h="7">
                  <a:moveTo>
                    <a:pt x="0" y="4"/>
                  </a:moveTo>
                  <a:lnTo>
                    <a:pt x="0" y="2"/>
                  </a:lnTo>
                  <a:lnTo>
                    <a:pt x="2" y="2"/>
                  </a:lnTo>
                  <a:lnTo>
                    <a:pt x="2" y="0"/>
                  </a:lnTo>
                  <a:lnTo>
                    <a:pt x="6" y="0"/>
                  </a:lnTo>
                  <a:lnTo>
                    <a:pt x="7" y="0"/>
                  </a:lnTo>
                  <a:lnTo>
                    <a:pt x="11" y="0"/>
                  </a:lnTo>
                  <a:lnTo>
                    <a:pt x="15" y="0"/>
                  </a:lnTo>
                  <a:lnTo>
                    <a:pt x="19" y="0"/>
                  </a:lnTo>
                  <a:lnTo>
                    <a:pt x="23" y="0"/>
                  </a:lnTo>
                  <a:lnTo>
                    <a:pt x="24" y="0"/>
                  </a:lnTo>
                  <a:lnTo>
                    <a:pt x="29" y="0"/>
                  </a:lnTo>
                  <a:lnTo>
                    <a:pt x="33" y="0"/>
                  </a:lnTo>
                  <a:lnTo>
                    <a:pt x="37" y="4"/>
                  </a:lnTo>
                  <a:lnTo>
                    <a:pt x="34" y="4"/>
                  </a:lnTo>
                  <a:lnTo>
                    <a:pt x="31" y="4"/>
                  </a:lnTo>
                  <a:lnTo>
                    <a:pt x="27" y="4"/>
                  </a:lnTo>
                  <a:lnTo>
                    <a:pt x="26" y="4"/>
                  </a:lnTo>
                  <a:lnTo>
                    <a:pt x="22" y="4"/>
                  </a:lnTo>
                  <a:lnTo>
                    <a:pt x="22" y="7"/>
                  </a:lnTo>
                  <a:lnTo>
                    <a:pt x="18" y="7"/>
                  </a:lnTo>
                  <a:lnTo>
                    <a:pt x="14" y="7"/>
                  </a:lnTo>
                  <a:lnTo>
                    <a:pt x="10" y="7"/>
                  </a:lnTo>
                  <a:lnTo>
                    <a:pt x="6" y="4"/>
                  </a:lnTo>
                  <a:lnTo>
                    <a:pt x="4"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3" name="Freeform 92"/>
            <p:cNvSpPr>
              <a:spLocks/>
            </p:cNvSpPr>
            <p:nvPr/>
          </p:nvSpPr>
          <p:spPr bwMode="auto">
            <a:xfrm>
              <a:off x="920" y="2230"/>
              <a:ext cx="17" cy="6"/>
            </a:xfrm>
            <a:custGeom>
              <a:avLst/>
              <a:gdLst>
                <a:gd name="T0" fmla="*/ 0 w 33"/>
                <a:gd name="T1" fmla="*/ 1 h 9"/>
                <a:gd name="T2" fmla="*/ 0 w 33"/>
                <a:gd name="T3" fmla="*/ 0 h 9"/>
                <a:gd name="T4" fmla="*/ 0 w 33"/>
                <a:gd name="T5" fmla="*/ 0 h 9"/>
                <a:gd name="T6" fmla="*/ 0 w 33"/>
                <a:gd name="T7" fmla="*/ 0 h 9"/>
                <a:gd name="T8" fmla="*/ 1 w 33"/>
                <a:gd name="T9" fmla="*/ 0 h 9"/>
                <a:gd name="T10" fmla="*/ 1 w 33"/>
                <a:gd name="T11" fmla="*/ 0 h 9"/>
                <a:gd name="T12" fmla="*/ 3 w 33"/>
                <a:gd name="T13" fmla="*/ 0 h 9"/>
                <a:gd name="T14" fmla="*/ 4 w 33"/>
                <a:gd name="T15" fmla="*/ 0 h 9"/>
                <a:gd name="T16" fmla="*/ 6 w 33"/>
                <a:gd name="T17" fmla="*/ 0 h 9"/>
                <a:gd name="T18" fmla="*/ 6 w 33"/>
                <a:gd name="T19" fmla="*/ 0 h 9"/>
                <a:gd name="T20" fmla="*/ 8 w 33"/>
                <a:gd name="T21" fmla="*/ 0 h 9"/>
                <a:gd name="T22" fmla="*/ 8 w 33"/>
                <a:gd name="T23" fmla="*/ 0 h 9"/>
                <a:gd name="T24" fmla="*/ 10 w 33"/>
                <a:gd name="T25" fmla="*/ 1 h 9"/>
                <a:gd name="T26" fmla="*/ 10 w 33"/>
                <a:gd name="T27" fmla="*/ 1 h 9"/>
                <a:gd name="T28" fmla="*/ 12 w 33"/>
                <a:gd name="T29" fmla="*/ 3 h 9"/>
                <a:gd name="T30" fmla="*/ 14 w 33"/>
                <a:gd name="T31" fmla="*/ 3 h 9"/>
                <a:gd name="T32" fmla="*/ 17 w 33"/>
                <a:gd name="T33" fmla="*/ 6 h 9"/>
                <a:gd name="T34" fmla="*/ 15 w 33"/>
                <a:gd name="T35" fmla="*/ 5 h 9"/>
                <a:gd name="T36" fmla="*/ 15 w 33"/>
                <a:gd name="T37" fmla="*/ 5 h 9"/>
                <a:gd name="T38" fmla="*/ 14 w 33"/>
                <a:gd name="T39" fmla="*/ 5 h 9"/>
                <a:gd name="T40" fmla="*/ 14 w 33"/>
                <a:gd name="T41" fmla="*/ 5 h 9"/>
                <a:gd name="T42" fmla="*/ 12 w 33"/>
                <a:gd name="T43" fmla="*/ 5 h 9"/>
                <a:gd name="T44" fmla="*/ 12 w 33"/>
                <a:gd name="T45" fmla="*/ 5 h 9"/>
                <a:gd name="T46" fmla="*/ 10 w 33"/>
                <a:gd name="T47" fmla="*/ 5 h 9"/>
                <a:gd name="T48" fmla="*/ 10 w 33"/>
                <a:gd name="T49" fmla="*/ 5 h 9"/>
                <a:gd name="T50" fmla="*/ 8 w 33"/>
                <a:gd name="T51" fmla="*/ 3 h 9"/>
                <a:gd name="T52" fmla="*/ 6 w 33"/>
                <a:gd name="T53" fmla="*/ 3 h 9"/>
                <a:gd name="T54" fmla="*/ 4 w 33"/>
                <a:gd name="T55" fmla="*/ 3 h 9"/>
                <a:gd name="T56" fmla="*/ 4 w 33"/>
                <a:gd name="T57" fmla="*/ 3 h 9"/>
                <a:gd name="T58" fmla="*/ 2 w 33"/>
                <a:gd name="T59" fmla="*/ 1 h 9"/>
                <a:gd name="T60" fmla="*/ 2 w 33"/>
                <a:gd name="T61" fmla="*/ 1 h 9"/>
                <a:gd name="T62" fmla="*/ 0 w 33"/>
                <a:gd name="T63" fmla="*/ 1 h 9"/>
                <a:gd name="T64" fmla="*/ 0 w 33"/>
                <a:gd name="T65" fmla="*/ 1 h 9"/>
                <a:gd name="T66" fmla="*/ 0 w 33"/>
                <a:gd name="T67" fmla="*/ 1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9"/>
                <a:gd name="T104" fmla="*/ 33 w 33"/>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9">
                  <a:moveTo>
                    <a:pt x="0" y="1"/>
                  </a:moveTo>
                  <a:lnTo>
                    <a:pt x="0" y="0"/>
                  </a:lnTo>
                  <a:lnTo>
                    <a:pt x="2" y="0"/>
                  </a:lnTo>
                  <a:lnTo>
                    <a:pt x="6" y="0"/>
                  </a:lnTo>
                  <a:lnTo>
                    <a:pt x="7" y="0"/>
                  </a:lnTo>
                  <a:lnTo>
                    <a:pt x="11" y="0"/>
                  </a:lnTo>
                  <a:lnTo>
                    <a:pt x="15" y="0"/>
                  </a:lnTo>
                  <a:lnTo>
                    <a:pt x="16" y="0"/>
                  </a:lnTo>
                  <a:lnTo>
                    <a:pt x="20" y="1"/>
                  </a:lnTo>
                  <a:lnTo>
                    <a:pt x="24" y="4"/>
                  </a:lnTo>
                  <a:lnTo>
                    <a:pt x="28" y="5"/>
                  </a:lnTo>
                  <a:lnTo>
                    <a:pt x="33" y="9"/>
                  </a:lnTo>
                  <a:lnTo>
                    <a:pt x="30" y="8"/>
                  </a:lnTo>
                  <a:lnTo>
                    <a:pt x="28" y="8"/>
                  </a:lnTo>
                  <a:lnTo>
                    <a:pt x="24" y="8"/>
                  </a:lnTo>
                  <a:lnTo>
                    <a:pt x="20" y="8"/>
                  </a:lnTo>
                  <a:lnTo>
                    <a:pt x="16" y="4"/>
                  </a:lnTo>
                  <a:lnTo>
                    <a:pt x="12" y="4"/>
                  </a:lnTo>
                  <a:lnTo>
                    <a:pt x="8" y="4"/>
                  </a:lnTo>
                  <a:lnTo>
                    <a:pt x="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4" name="Freeform 93"/>
            <p:cNvSpPr>
              <a:spLocks/>
            </p:cNvSpPr>
            <p:nvPr/>
          </p:nvSpPr>
          <p:spPr bwMode="auto">
            <a:xfrm>
              <a:off x="915" y="2556"/>
              <a:ext cx="33" cy="33"/>
            </a:xfrm>
            <a:custGeom>
              <a:avLst/>
              <a:gdLst>
                <a:gd name="T0" fmla="*/ 15 w 62"/>
                <a:gd name="T1" fmla="*/ 32 h 52"/>
                <a:gd name="T2" fmla="*/ 19 w 62"/>
                <a:gd name="T3" fmla="*/ 32 h 52"/>
                <a:gd name="T4" fmla="*/ 22 w 62"/>
                <a:gd name="T5" fmla="*/ 30 h 52"/>
                <a:gd name="T6" fmla="*/ 25 w 62"/>
                <a:gd name="T7" fmla="*/ 30 h 52"/>
                <a:gd name="T8" fmla="*/ 27 w 62"/>
                <a:gd name="T9" fmla="*/ 27 h 52"/>
                <a:gd name="T10" fmla="*/ 29 w 62"/>
                <a:gd name="T11" fmla="*/ 24 h 52"/>
                <a:gd name="T12" fmla="*/ 31 w 62"/>
                <a:gd name="T13" fmla="*/ 22 h 52"/>
                <a:gd name="T14" fmla="*/ 31 w 62"/>
                <a:gd name="T15" fmla="*/ 18 h 52"/>
                <a:gd name="T16" fmla="*/ 31 w 62"/>
                <a:gd name="T17" fmla="*/ 15 h 52"/>
                <a:gd name="T18" fmla="*/ 31 w 62"/>
                <a:gd name="T19" fmla="*/ 11 h 52"/>
                <a:gd name="T20" fmla="*/ 29 w 62"/>
                <a:gd name="T21" fmla="*/ 8 h 52"/>
                <a:gd name="T22" fmla="*/ 29 w 62"/>
                <a:gd name="T23" fmla="*/ 6 h 52"/>
                <a:gd name="T24" fmla="*/ 27 w 62"/>
                <a:gd name="T25" fmla="*/ 3 h 52"/>
                <a:gd name="T26" fmla="*/ 23 w 62"/>
                <a:gd name="T27" fmla="*/ 2 h 52"/>
                <a:gd name="T28" fmla="*/ 21 w 62"/>
                <a:gd name="T29" fmla="*/ 0 h 52"/>
                <a:gd name="T30" fmla="*/ 17 w 62"/>
                <a:gd name="T31" fmla="*/ 0 h 52"/>
                <a:gd name="T32" fmla="*/ 15 w 62"/>
                <a:gd name="T33" fmla="*/ 0 h 52"/>
                <a:gd name="T34" fmla="*/ 11 w 62"/>
                <a:gd name="T35" fmla="*/ 0 h 52"/>
                <a:gd name="T36" fmla="*/ 9 w 62"/>
                <a:gd name="T37" fmla="*/ 1 h 52"/>
                <a:gd name="T38" fmla="*/ 5 w 62"/>
                <a:gd name="T39" fmla="*/ 2 h 52"/>
                <a:gd name="T40" fmla="*/ 3 w 62"/>
                <a:gd name="T41" fmla="*/ 4 h 52"/>
                <a:gd name="T42" fmla="*/ 1 w 62"/>
                <a:gd name="T43" fmla="*/ 6 h 52"/>
                <a:gd name="T44" fmla="*/ 0 w 62"/>
                <a:gd name="T45" fmla="*/ 8 h 52"/>
                <a:gd name="T46" fmla="*/ 0 w 62"/>
                <a:gd name="T47" fmla="*/ 13 h 52"/>
                <a:gd name="T48" fmla="*/ 0 w 62"/>
                <a:gd name="T49" fmla="*/ 15 h 52"/>
                <a:gd name="T50" fmla="*/ 0 w 62"/>
                <a:gd name="T51" fmla="*/ 19 h 52"/>
                <a:gd name="T52" fmla="*/ 1 w 62"/>
                <a:gd name="T53" fmla="*/ 22 h 52"/>
                <a:gd name="T54" fmla="*/ 2 w 62"/>
                <a:gd name="T55" fmla="*/ 25 h 52"/>
                <a:gd name="T56" fmla="*/ 4 w 62"/>
                <a:gd name="T57" fmla="*/ 27 h 52"/>
                <a:gd name="T58" fmla="*/ 6 w 62"/>
                <a:gd name="T59" fmla="*/ 28 h 52"/>
                <a:gd name="T60" fmla="*/ 9 w 62"/>
                <a:gd name="T61" fmla="*/ 30 h 52"/>
                <a:gd name="T62" fmla="*/ 13 w 62"/>
                <a:gd name="T63" fmla="*/ 32 h 52"/>
                <a:gd name="T64" fmla="*/ 15 w 62"/>
                <a:gd name="T65" fmla="*/ 33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52"/>
                <a:gd name="T101" fmla="*/ 62 w 62"/>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52">
                  <a:moveTo>
                    <a:pt x="28" y="52"/>
                  </a:moveTo>
                  <a:lnTo>
                    <a:pt x="28" y="51"/>
                  </a:lnTo>
                  <a:lnTo>
                    <a:pt x="32" y="51"/>
                  </a:lnTo>
                  <a:lnTo>
                    <a:pt x="36" y="51"/>
                  </a:lnTo>
                  <a:lnTo>
                    <a:pt x="41" y="51"/>
                  </a:lnTo>
                  <a:lnTo>
                    <a:pt x="41" y="47"/>
                  </a:lnTo>
                  <a:lnTo>
                    <a:pt x="45" y="47"/>
                  </a:lnTo>
                  <a:lnTo>
                    <a:pt x="47" y="47"/>
                  </a:lnTo>
                  <a:lnTo>
                    <a:pt x="51" y="47"/>
                  </a:lnTo>
                  <a:lnTo>
                    <a:pt x="51" y="43"/>
                  </a:lnTo>
                  <a:lnTo>
                    <a:pt x="54" y="42"/>
                  </a:lnTo>
                  <a:lnTo>
                    <a:pt x="54" y="38"/>
                  </a:lnTo>
                  <a:lnTo>
                    <a:pt x="58" y="38"/>
                  </a:lnTo>
                  <a:lnTo>
                    <a:pt x="58" y="34"/>
                  </a:lnTo>
                  <a:lnTo>
                    <a:pt x="59" y="32"/>
                  </a:lnTo>
                  <a:lnTo>
                    <a:pt x="59" y="28"/>
                  </a:lnTo>
                  <a:lnTo>
                    <a:pt x="62" y="28"/>
                  </a:lnTo>
                  <a:lnTo>
                    <a:pt x="59" y="24"/>
                  </a:lnTo>
                  <a:lnTo>
                    <a:pt x="59" y="22"/>
                  </a:lnTo>
                  <a:lnTo>
                    <a:pt x="59" y="17"/>
                  </a:lnTo>
                  <a:lnTo>
                    <a:pt x="55" y="13"/>
                  </a:lnTo>
                  <a:lnTo>
                    <a:pt x="54" y="9"/>
                  </a:lnTo>
                  <a:lnTo>
                    <a:pt x="50" y="5"/>
                  </a:lnTo>
                  <a:lnTo>
                    <a:pt x="47" y="5"/>
                  </a:lnTo>
                  <a:lnTo>
                    <a:pt x="43" y="3"/>
                  </a:lnTo>
                  <a:lnTo>
                    <a:pt x="39" y="0"/>
                  </a:lnTo>
                  <a:lnTo>
                    <a:pt x="36" y="0"/>
                  </a:lnTo>
                  <a:lnTo>
                    <a:pt x="32" y="0"/>
                  </a:lnTo>
                  <a:lnTo>
                    <a:pt x="28" y="0"/>
                  </a:lnTo>
                  <a:lnTo>
                    <a:pt x="24" y="0"/>
                  </a:lnTo>
                  <a:lnTo>
                    <a:pt x="20" y="0"/>
                  </a:lnTo>
                  <a:lnTo>
                    <a:pt x="20" y="1"/>
                  </a:lnTo>
                  <a:lnTo>
                    <a:pt x="16" y="1"/>
                  </a:lnTo>
                  <a:lnTo>
                    <a:pt x="14" y="3"/>
                  </a:lnTo>
                  <a:lnTo>
                    <a:pt x="10" y="3"/>
                  </a:lnTo>
                  <a:lnTo>
                    <a:pt x="10" y="7"/>
                  </a:lnTo>
                  <a:lnTo>
                    <a:pt x="6" y="7"/>
                  </a:lnTo>
                  <a:lnTo>
                    <a:pt x="6" y="9"/>
                  </a:lnTo>
                  <a:lnTo>
                    <a:pt x="2" y="9"/>
                  </a:lnTo>
                  <a:lnTo>
                    <a:pt x="2" y="13"/>
                  </a:lnTo>
                  <a:lnTo>
                    <a:pt x="0" y="13"/>
                  </a:lnTo>
                  <a:lnTo>
                    <a:pt x="0" y="17"/>
                  </a:lnTo>
                  <a:lnTo>
                    <a:pt x="0" y="20"/>
                  </a:lnTo>
                  <a:lnTo>
                    <a:pt x="0" y="24"/>
                  </a:lnTo>
                  <a:lnTo>
                    <a:pt x="0" y="28"/>
                  </a:lnTo>
                  <a:lnTo>
                    <a:pt x="0" y="30"/>
                  </a:lnTo>
                  <a:lnTo>
                    <a:pt x="2" y="34"/>
                  </a:lnTo>
                  <a:lnTo>
                    <a:pt x="3" y="38"/>
                  </a:lnTo>
                  <a:lnTo>
                    <a:pt x="3" y="39"/>
                  </a:lnTo>
                  <a:lnTo>
                    <a:pt x="7" y="43"/>
                  </a:lnTo>
                  <a:lnTo>
                    <a:pt x="11" y="44"/>
                  </a:lnTo>
                  <a:lnTo>
                    <a:pt x="12" y="44"/>
                  </a:lnTo>
                  <a:lnTo>
                    <a:pt x="16" y="48"/>
                  </a:lnTo>
                  <a:lnTo>
                    <a:pt x="20" y="50"/>
                  </a:lnTo>
                  <a:lnTo>
                    <a:pt x="24" y="50"/>
                  </a:lnTo>
                  <a:lnTo>
                    <a:pt x="28"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5" name="Freeform 94"/>
            <p:cNvSpPr>
              <a:spLocks/>
            </p:cNvSpPr>
            <p:nvPr/>
          </p:nvSpPr>
          <p:spPr bwMode="auto">
            <a:xfrm>
              <a:off x="928" y="2561"/>
              <a:ext cx="16" cy="22"/>
            </a:xfrm>
            <a:custGeom>
              <a:avLst/>
              <a:gdLst>
                <a:gd name="T0" fmla="*/ 2 w 30"/>
                <a:gd name="T1" fmla="*/ 0 h 36"/>
                <a:gd name="T2" fmla="*/ 2 w 30"/>
                <a:gd name="T3" fmla="*/ 0 h 36"/>
                <a:gd name="T4" fmla="*/ 3 w 30"/>
                <a:gd name="T5" fmla="*/ 0 h 36"/>
                <a:gd name="T6" fmla="*/ 3 w 30"/>
                <a:gd name="T7" fmla="*/ 0 h 36"/>
                <a:gd name="T8" fmla="*/ 5 w 30"/>
                <a:gd name="T9" fmla="*/ 0 h 36"/>
                <a:gd name="T10" fmla="*/ 6 w 30"/>
                <a:gd name="T11" fmla="*/ 0 h 36"/>
                <a:gd name="T12" fmla="*/ 8 w 30"/>
                <a:gd name="T13" fmla="*/ 2 h 36"/>
                <a:gd name="T14" fmla="*/ 10 w 30"/>
                <a:gd name="T15" fmla="*/ 2 h 36"/>
                <a:gd name="T16" fmla="*/ 12 w 30"/>
                <a:gd name="T17" fmla="*/ 4 h 36"/>
                <a:gd name="T18" fmla="*/ 12 w 30"/>
                <a:gd name="T19" fmla="*/ 4 h 36"/>
                <a:gd name="T20" fmla="*/ 14 w 30"/>
                <a:gd name="T21" fmla="*/ 7 h 36"/>
                <a:gd name="T22" fmla="*/ 14 w 30"/>
                <a:gd name="T23" fmla="*/ 7 h 36"/>
                <a:gd name="T24" fmla="*/ 16 w 30"/>
                <a:gd name="T25" fmla="*/ 10 h 36"/>
                <a:gd name="T26" fmla="*/ 14 w 30"/>
                <a:gd name="T27" fmla="*/ 12 h 36"/>
                <a:gd name="T28" fmla="*/ 14 w 30"/>
                <a:gd name="T29" fmla="*/ 15 h 36"/>
                <a:gd name="T30" fmla="*/ 12 w 30"/>
                <a:gd name="T31" fmla="*/ 17 h 36"/>
                <a:gd name="T32" fmla="*/ 11 w 30"/>
                <a:gd name="T33" fmla="*/ 22 h 36"/>
                <a:gd name="T34" fmla="*/ 11 w 30"/>
                <a:gd name="T35" fmla="*/ 21 h 36"/>
                <a:gd name="T36" fmla="*/ 11 w 30"/>
                <a:gd name="T37" fmla="*/ 21 h 36"/>
                <a:gd name="T38" fmla="*/ 11 w 30"/>
                <a:gd name="T39" fmla="*/ 19 h 36"/>
                <a:gd name="T40" fmla="*/ 11 w 30"/>
                <a:gd name="T41" fmla="*/ 19 h 36"/>
                <a:gd name="T42" fmla="*/ 11 w 30"/>
                <a:gd name="T43" fmla="*/ 17 h 36"/>
                <a:gd name="T44" fmla="*/ 11 w 30"/>
                <a:gd name="T45" fmla="*/ 17 h 36"/>
                <a:gd name="T46" fmla="*/ 11 w 30"/>
                <a:gd name="T47" fmla="*/ 14 h 36"/>
                <a:gd name="T48" fmla="*/ 12 w 30"/>
                <a:gd name="T49" fmla="*/ 14 h 36"/>
                <a:gd name="T50" fmla="*/ 11 w 30"/>
                <a:gd name="T51" fmla="*/ 12 h 36"/>
                <a:gd name="T52" fmla="*/ 11 w 30"/>
                <a:gd name="T53" fmla="*/ 9 h 36"/>
                <a:gd name="T54" fmla="*/ 10 w 30"/>
                <a:gd name="T55" fmla="*/ 7 h 36"/>
                <a:gd name="T56" fmla="*/ 10 w 30"/>
                <a:gd name="T57" fmla="*/ 7 h 36"/>
                <a:gd name="T58" fmla="*/ 7 w 30"/>
                <a:gd name="T59" fmla="*/ 4 h 36"/>
                <a:gd name="T60" fmla="*/ 6 w 30"/>
                <a:gd name="T61" fmla="*/ 4 h 36"/>
                <a:gd name="T62" fmla="*/ 4 w 30"/>
                <a:gd name="T63" fmla="*/ 2 h 36"/>
                <a:gd name="T64" fmla="*/ 2 w 30"/>
                <a:gd name="T65" fmla="*/ 2 h 36"/>
                <a:gd name="T66" fmla="*/ 1 w 30"/>
                <a:gd name="T67" fmla="*/ 1 h 36"/>
                <a:gd name="T68" fmla="*/ 1 w 30"/>
                <a:gd name="T69" fmla="*/ 1 h 36"/>
                <a:gd name="T70" fmla="*/ 1 w 30"/>
                <a:gd name="T71" fmla="*/ 1 h 36"/>
                <a:gd name="T72" fmla="*/ 1 w 30"/>
                <a:gd name="T73" fmla="*/ 1 h 36"/>
                <a:gd name="T74" fmla="*/ 0 w 30"/>
                <a:gd name="T75" fmla="*/ 1 h 36"/>
                <a:gd name="T76" fmla="*/ 0 w 30"/>
                <a:gd name="T77" fmla="*/ 1 h 36"/>
                <a:gd name="T78" fmla="*/ 0 w 30"/>
                <a:gd name="T79" fmla="*/ 1 h 36"/>
                <a:gd name="T80" fmla="*/ 0 w 30"/>
                <a:gd name="T81" fmla="*/ 1 h 36"/>
                <a:gd name="T82" fmla="*/ 0 w 30"/>
                <a:gd name="T83" fmla="*/ 0 h 36"/>
                <a:gd name="T84" fmla="*/ 0 w 30"/>
                <a:gd name="T85" fmla="*/ 0 h 36"/>
                <a:gd name="T86" fmla="*/ 0 w 30"/>
                <a:gd name="T87" fmla="*/ 0 h 36"/>
                <a:gd name="T88" fmla="*/ 0 w 30"/>
                <a:gd name="T89" fmla="*/ 0 h 36"/>
                <a:gd name="T90" fmla="*/ 0 w 30"/>
                <a:gd name="T91" fmla="*/ 0 h 36"/>
                <a:gd name="T92" fmla="*/ 0 w 30"/>
                <a:gd name="T93" fmla="*/ 0 h 36"/>
                <a:gd name="T94" fmla="*/ 0 w 30"/>
                <a:gd name="T95" fmla="*/ 0 h 36"/>
                <a:gd name="T96" fmla="*/ 2 w 30"/>
                <a:gd name="T97" fmla="*/ 0 h 36"/>
                <a:gd name="T98" fmla="*/ 2 w 30"/>
                <a:gd name="T99" fmla="*/ 0 h 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
                <a:gd name="T151" fmla="*/ 0 h 36"/>
                <a:gd name="T152" fmla="*/ 30 w 30"/>
                <a:gd name="T153" fmla="*/ 36 h 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 h="36">
                  <a:moveTo>
                    <a:pt x="4" y="0"/>
                  </a:moveTo>
                  <a:lnTo>
                    <a:pt x="4" y="0"/>
                  </a:lnTo>
                  <a:lnTo>
                    <a:pt x="6" y="0"/>
                  </a:lnTo>
                  <a:lnTo>
                    <a:pt x="10" y="0"/>
                  </a:lnTo>
                  <a:lnTo>
                    <a:pt x="11" y="0"/>
                  </a:lnTo>
                  <a:lnTo>
                    <a:pt x="15" y="3"/>
                  </a:lnTo>
                  <a:lnTo>
                    <a:pt x="19" y="3"/>
                  </a:lnTo>
                  <a:lnTo>
                    <a:pt x="23" y="7"/>
                  </a:lnTo>
                  <a:lnTo>
                    <a:pt x="27" y="11"/>
                  </a:lnTo>
                  <a:lnTo>
                    <a:pt x="27" y="12"/>
                  </a:lnTo>
                  <a:lnTo>
                    <a:pt x="30" y="16"/>
                  </a:lnTo>
                  <a:lnTo>
                    <a:pt x="27" y="20"/>
                  </a:lnTo>
                  <a:lnTo>
                    <a:pt x="27" y="24"/>
                  </a:lnTo>
                  <a:lnTo>
                    <a:pt x="23" y="28"/>
                  </a:lnTo>
                  <a:lnTo>
                    <a:pt x="21" y="36"/>
                  </a:lnTo>
                  <a:lnTo>
                    <a:pt x="21" y="34"/>
                  </a:lnTo>
                  <a:lnTo>
                    <a:pt x="21" y="31"/>
                  </a:lnTo>
                  <a:lnTo>
                    <a:pt x="21" y="27"/>
                  </a:lnTo>
                  <a:lnTo>
                    <a:pt x="21" y="23"/>
                  </a:lnTo>
                  <a:lnTo>
                    <a:pt x="23" y="23"/>
                  </a:lnTo>
                  <a:lnTo>
                    <a:pt x="21" y="19"/>
                  </a:lnTo>
                  <a:lnTo>
                    <a:pt x="21" y="15"/>
                  </a:lnTo>
                  <a:lnTo>
                    <a:pt x="18" y="11"/>
                  </a:lnTo>
                  <a:lnTo>
                    <a:pt x="14" y="7"/>
                  </a:lnTo>
                  <a:lnTo>
                    <a:pt x="11" y="7"/>
                  </a:lnTo>
                  <a:lnTo>
                    <a:pt x="7" y="4"/>
                  </a:lnTo>
                  <a:lnTo>
                    <a:pt x="4" y="4"/>
                  </a:lnTo>
                  <a:lnTo>
                    <a:pt x="2" y="1"/>
                  </a:lnTo>
                  <a:lnTo>
                    <a:pt x="0" y="1"/>
                  </a:lnTo>
                  <a:lnTo>
                    <a:pt x="0"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6" name="Freeform 95"/>
            <p:cNvSpPr>
              <a:spLocks/>
            </p:cNvSpPr>
            <p:nvPr/>
          </p:nvSpPr>
          <p:spPr bwMode="auto">
            <a:xfrm>
              <a:off x="801" y="2523"/>
              <a:ext cx="114" cy="73"/>
            </a:xfrm>
            <a:custGeom>
              <a:avLst/>
              <a:gdLst>
                <a:gd name="T0" fmla="*/ 112 w 216"/>
                <a:gd name="T1" fmla="*/ 38 h 112"/>
                <a:gd name="T2" fmla="*/ 108 w 216"/>
                <a:gd name="T3" fmla="*/ 36 h 112"/>
                <a:gd name="T4" fmla="*/ 101 w 216"/>
                <a:gd name="T5" fmla="*/ 33 h 112"/>
                <a:gd name="T6" fmla="*/ 91 w 216"/>
                <a:gd name="T7" fmla="*/ 29 h 112"/>
                <a:gd name="T8" fmla="*/ 81 w 216"/>
                <a:gd name="T9" fmla="*/ 24 h 112"/>
                <a:gd name="T10" fmla="*/ 68 w 216"/>
                <a:gd name="T11" fmla="*/ 18 h 112"/>
                <a:gd name="T12" fmla="*/ 54 w 216"/>
                <a:gd name="T13" fmla="*/ 10 h 112"/>
                <a:gd name="T14" fmla="*/ 41 w 216"/>
                <a:gd name="T15" fmla="*/ 3 h 112"/>
                <a:gd name="T16" fmla="*/ 35 w 216"/>
                <a:gd name="T17" fmla="*/ 0 h 112"/>
                <a:gd name="T18" fmla="*/ 35 w 216"/>
                <a:gd name="T19" fmla="*/ 0 h 112"/>
                <a:gd name="T20" fmla="*/ 35 w 216"/>
                <a:gd name="T21" fmla="*/ 1 h 112"/>
                <a:gd name="T22" fmla="*/ 40 w 216"/>
                <a:gd name="T23" fmla="*/ 5 h 112"/>
                <a:gd name="T24" fmla="*/ 46 w 216"/>
                <a:gd name="T25" fmla="*/ 10 h 112"/>
                <a:gd name="T26" fmla="*/ 56 w 216"/>
                <a:gd name="T27" fmla="*/ 15 h 112"/>
                <a:gd name="T28" fmla="*/ 71 w 216"/>
                <a:gd name="T29" fmla="*/ 25 h 112"/>
                <a:gd name="T30" fmla="*/ 90 w 216"/>
                <a:gd name="T31" fmla="*/ 35 h 112"/>
                <a:gd name="T32" fmla="*/ 102 w 216"/>
                <a:gd name="T33" fmla="*/ 41 h 112"/>
                <a:gd name="T34" fmla="*/ 95 w 216"/>
                <a:gd name="T35" fmla="*/ 41 h 112"/>
                <a:gd name="T36" fmla="*/ 84 w 216"/>
                <a:gd name="T37" fmla="*/ 40 h 112"/>
                <a:gd name="T38" fmla="*/ 69 w 216"/>
                <a:gd name="T39" fmla="*/ 40 h 112"/>
                <a:gd name="T40" fmla="*/ 53 w 216"/>
                <a:gd name="T41" fmla="*/ 37 h 112"/>
                <a:gd name="T42" fmla="*/ 36 w 216"/>
                <a:gd name="T43" fmla="*/ 35 h 112"/>
                <a:gd name="T44" fmla="*/ 19 w 216"/>
                <a:gd name="T45" fmla="*/ 33 h 112"/>
                <a:gd name="T46" fmla="*/ 5 w 216"/>
                <a:gd name="T47" fmla="*/ 33 h 112"/>
                <a:gd name="T48" fmla="*/ 0 w 216"/>
                <a:gd name="T49" fmla="*/ 33 h 112"/>
                <a:gd name="T50" fmla="*/ 1 w 216"/>
                <a:gd name="T51" fmla="*/ 33 h 112"/>
                <a:gd name="T52" fmla="*/ 5 w 216"/>
                <a:gd name="T53" fmla="*/ 33 h 112"/>
                <a:gd name="T54" fmla="*/ 13 w 216"/>
                <a:gd name="T55" fmla="*/ 35 h 112"/>
                <a:gd name="T56" fmla="*/ 25 w 216"/>
                <a:gd name="T57" fmla="*/ 37 h 112"/>
                <a:gd name="T58" fmla="*/ 40 w 216"/>
                <a:gd name="T59" fmla="*/ 40 h 112"/>
                <a:gd name="T60" fmla="*/ 60 w 216"/>
                <a:gd name="T61" fmla="*/ 43 h 112"/>
                <a:gd name="T62" fmla="*/ 86 w 216"/>
                <a:gd name="T63" fmla="*/ 48 h 112"/>
                <a:gd name="T64" fmla="*/ 100 w 216"/>
                <a:gd name="T65" fmla="*/ 51 h 112"/>
                <a:gd name="T66" fmla="*/ 97 w 216"/>
                <a:gd name="T67" fmla="*/ 51 h 112"/>
                <a:gd name="T68" fmla="*/ 92 w 216"/>
                <a:gd name="T69" fmla="*/ 53 h 112"/>
                <a:gd name="T70" fmla="*/ 86 w 216"/>
                <a:gd name="T71" fmla="*/ 56 h 112"/>
                <a:gd name="T72" fmla="*/ 77 w 216"/>
                <a:gd name="T73" fmla="*/ 59 h 112"/>
                <a:gd name="T74" fmla="*/ 68 w 216"/>
                <a:gd name="T75" fmla="*/ 63 h 112"/>
                <a:gd name="T76" fmla="*/ 58 w 216"/>
                <a:gd name="T77" fmla="*/ 66 h 112"/>
                <a:gd name="T78" fmla="*/ 48 w 216"/>
                <a:gd name="T79" fmla="*/ 69 h 112"/>
                <a:gd name="T80" fmla="*/ 43 w 216"/>
                <a:gd name="T81" fmla="*/ 72 h 112"/>
                <a:gd name="T82" fmla="*/ 43 w 216"/>
                <a:gd name="T83" fmla="*/ 72 h 112"/>
                <a:gd name="T84" fmla="*/ 46 w 216"/>
                <a:gd name="T85" fmla="*/ 72 h 112"/>
                <a:gd name="T86" fmla="*/ 50 w 216"/>
                <a:gd name="T87" fmla="*/ 72 h 112"/>
                <a:gd name="T88" fmla="*/ 58 w 216"/>
                <a:gd name="T89" fmla="*/ 70 h 112"/>
                <a:gd name="T90" fmla="*/ 68 w 216"/>
                <a:gd name="T91" fmla="*/ 68 h 112"/>
                <a:gd name="T92" fmla="*/ 81 w 216"/>
                <a:gd name="T93" fmla="*/ 66 h 112"/>
                <a:gd name="T94" fmla="*/ 101 w 216"/>
                <a:gd name="T95" fmla="*/ 61 h 112"/>
                <a:gd name="T96" fmla="*/ 110 w 216"/>
                <a:gd name="T97" fmla="*/ 57 h 112"/>
                <a:gd name="T98" fmla="*/ 110 w 216"/>
                <a:gd name="T99" fmla="*/ 56 h 112"/>
                <a:gd name="T100" fmla="*/ 109 w 216"/>
                <a:gd name="T101" fmla="*/ 53 h 112"/>
                <a:gd name="T102" fmla="*/ 109 w 216"/>
                <a:gd name="T103" fmla="*/ 51 h 112"/>
                <a:gd name="T104" fmla="*/ 109 w 216"/>
                <a:gd name="T105" fmla="*/ 48 h 112"/>
                <a:gd name="T106" fmla="*/ 109 w 216"/>
                <a:gd name="T107" fmla="*/ 45 h 112"/>
                <a:gd name="T108" fmla="*/ 110 w 216"/>
                <a:gd name="T109" fmla="*/ 42 h 112"/>
                <a:gd name="T110" fmla="*/ 112 w 216"/>
                <a:gd name="T111" fmla="*/ 40 h 112"/>
                <a:gd name="T112" fmla="*/ 114 w 216"/>
                <a:gd name="T113" fmla="*/ 40 h 1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6"/>
                <a:gd name="T172" fmla="*/ 0 h 112"/>
                <a:gd name="T173" fmla="*/ 216 w 216"/>
                <a:gd name="T174" fmla="*/ 112 h 1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6" h="112">
                  <a:moveTo>
                    <a:pt x="216" y="62"/>
                  </a:moveTo>
                  <a:lnTo>
                    <a:pt x="213" y="59"/>
                  </a:lnTo>
                  <a:lnTo>
                    <a:pt x="212" y="59"/>
                  </a:lnTo>
                  <a:lnTo>
                    <a:pt x="205" y="55"/>
                  </a:lnTo>
                  <a:lnTo>
                    <a:pt x="201" y="55"/>
                  </a:lnTo>
                  <a:lnTo>
                    <a:pt x="192" y="51"/>
                  </a:lnTo>
                  <a:lnTo>
                    <a:pt x="184" y="49"/>
                  </a:lnTo>
                  <a:lnTo>
                    <a:pt x="173" y="45"/>
                  </a:lnTo>
                  <a:lnTo>
                    <a:pt x="165" y="43"/>
                  </a:lnTo>
                  <a:lnTo>
                    <a:pt x="153" y="37"/>
                  </a:lnTo>
                  <a:lnTo>
                    <a:pt x="141" y="33"/>
                  </a:lnTo>
                  <a:lnTo>
                    <a:pt x="129" y="27"/>
                  </a:lnTo>
                  <a:lnTo>
                    <a:pt x="117" y="23"/>
                  </a:lnTo>
                  <a:lnTo>
                    <a:pt x="102" y="15"/>
                  </a:lnTo>
                  <a:lnTo>
                    <a:pt x="90" y="11"/>
                  </a:lnTo>
                  <a:lnTo>
                    <a:pt x="78" y="4"/>
                  </a:lnTo>
                  <a:lnTo>
                    <a:pt x="66" y="0"/>
                  </a:lnTo>
                  <a:lnTo>
                    <a:pt x="67" y="2"/>
                  </a:lnTo>
                  <a:lnTo>
                    <a:pt x="71" y="6"/>
                  </a:lnTo>
                  <a:lnTo>
                    <a:pt x="75" y="8"/>
                  </a:lnTo>
                  <a:lnTo>
                    <a:pt x="82" y="12"/>
                  </a:lnTo>
                  <a:lnTo>
                    <a:pt x="87" y="15"/>
                  </a:lnTo>
                  <a:lnTo>
                    <a:pt x="95" y="19"/>
                  </a:lnTo>
                  <a:lnTo>
                    <a:pt x="106" y="23"/>
                  </a:lnTo>
                  <a:lnTo>
                    <a:pt x="119" y="31"/>
                  </a:lnTo>
                  <a:lnTo>
                    <a:pt x="134" y="38"/>
                  </a:lnTo>
                  <a:lnTo>
                    <a:pt x="152" y="46"/>
                  </a:lnTo>
                  <a:lnTo>
                    <a:pt x="170" y="54"/>
                  </a:lnTo>
                  <a:lnTo>
                    <a:pt x="196" y="66"/>
                  </a:lnTo>
                  <a:lnTo>
                    <a:pt x="193" y="63"/>
                  </a:lnTo>
                  <a:lnTo>
                    <a:pt x="188" y="63"/>
                  </a:lnTo>
                  <a:lnTo>
                    <a:pt x="180" y="63"/>
                  </a:lnTo>
                  <a:lnTo>
                    <a:pt x="172" y="63"/>
                  </a:lnTo>
                  <a:lnTo>
                    <a:pt x="160" y="61"/>
                  </a:lnTo>
                  <a:lnTo>
                    <a:pt x="148" y="61"/>
                  </a:lnTo>
                  <a:lnTo>
                    <a:pt x="131" y="61"/>
                  </a:lnTo>
                  <a:lnTo>
                    <a:pt x="118" y="61"/>
                  </a:lnTo>
                  <a:lnTo>
                    <a:pt x="101" y="57"/>
                  </a:lnTo>
                  <a:lnTo>
                    <a:pt x="84" y="57"/>
                  </a:lnTo>
                  <a:lnTo>
                    <a:pt x="68" y="54"/>
                  </a:lnTo>
                  <a:lnTo>
                    <a:pt x="52" y="54"/>
                  </a:lnTo>
                  <a:lnTo>
                    <a:pt x="36" y="50"/>
                  </a:lnTo>
                  <a:lnTo>
                    <a:pt x="23" y="50"/>
                  </a:lnTo>
                  <a:lnTo>
                    <a:pt x="10" y="50"/>
                  </a:lnTo>
                  <a:lnTo>
                    <a:pt x="0" y="50"/>
                  </a:lnTo>
                  <a:lnTo>
                    <a:pt x="2" y="50"/>
                  </a:lnTo>
                  <a:lnTo>
                    <a:pt x="6" y="51"/>
                  </a:lnTo>
                  <a:lnTo>
                    <a:pt x="10" y="51"/>
                  </a:lnTo>
                  <a:lnTo>
                    <a:pt x="16" y="53"/>
                  </a:lnTo>
                  <a:lnTo>
                    <a:pt x="24" y="53"/>
                  </a:lnTo>
                  <a:lnTo>
                    <a:pt x="36" y="57"/>
                  </a:lnTo>
                  <a:lnTo>
                    <a:pt x="47" y="57"/>
                  </a:lnTo>
                  <a:lnTo>
                    <a:pt x="60" y="61"/>
                  </a:lnTo>
                  <a:lnTo>
                    <a:pt x="76" y="62"/>
                  </a:lnTo>
                  <a:lnTo>
                    <a:pt x="95" y="66"/>
                  </a:lnTo>
                  <a:lnTo>
                    <a:pt x="114" y="66"/>
                  </a:lnTo>
                  <a:lnTo>
                    <a:pt x="138" y="70"/>
                  </a:lnTo>
                  <a:lnTo>
                    <a:pt x="162" y="74"/>
                  </a:lnTo>
                  <a:lnTo>
                    <a:pt x="192" y="78"/>
                  </a:lnTo>
                  <a:lnTo>
                    <a:pt x="189" y="78"/>
                  </a:lnTo>
                  <a:lnTo>
                    <a:pt x="188" y="78"/>
                  </a:lnTo>
                  <a:lnTo>
                    <a:pt x="184" y="78"/>
                  </a:lnTo>
                  <a:lnTo>
                    <a:pt x="181" y="81"/>
                  </a:lnTo>
                  <a:lnTo>
                    <a:pt x="174" y="81"/>
                  </a:lnTo>
                  <a:lnTo>
                    <a:pt x="170" y="85"/>
                  </a:lnTo>
                  <a:lnTo>
                    <a:pt x="162" y="86"/>
                  </a:lnTo>
                  <a:lnTo>
                    <a:pt x="157" y="90"/>
                  </a:lnTo>
                  <a:lnTo>
                    <a:pt x="146" y="90"/>
                  </a:lnTo>
                  <a:lnTo>
                    <a:pt x="138" y="94"/>
                  </a:lnTo>
                  <a:lnTo>
                    <a:pt x="129" y="97"/>
                  </a:lnTo>
                  <a:lnTo>
                    <a:pt x="121" y="101"/>
                  </a:lnTo>
                  <a:lnTo>
                    <a:pt x="109" y="101"/>
                  </a:lnTo>
                  <a:lnTo>
                    <a:pt x="101" y="105"/>
                  </a:lnTo>
                  <a:lnTo>
                    <a:pt x="90" y="106"/>
                  </a:lnTo>
                  <a:lnTo>
                    <a:pt x="82" y="111"/>
                  </a:lnTo>
                  <a:lnTo>
                    <a:pt x="84" y="111"/>
                  </a:lnTo>
                  <a:lnTo>
                    <a:pt x="87" y="111"/>
                  </a:lnTo>
                  <a:lnTo>
                    <a:pt x="91" y="111"/>
                  </a:lnTo>
                  <a:lnTo>
                    <a:pt x="95" y="111"/>
                  </a:lnTo>
                  <a:lnTo>
                    <a:pt x="103" y="112"/>
                  </a:lnTo>
                  <a:lnTo>
                    <a:pt x="110" y="108"/>
                  </a:lnTo>
                  <a:lnTo>
                    <a:pt x="118" y="108"/>
                  </a:lnTo>
                  <a:lnTo>
                    <a:pt x="129" y="105"/>
                  </a:lnTo>
                  <a:lnTo>
                    <a:pt x="142" y="105"/>
                  </a:lnTo>
                  <a:lnTo>
                    <a:pt x="154" y="101"/>
                  </a:lnTo>
                  <a:lnTo>
                    <a:pt x="172" y="98"/>
                  </a:lnTo>
                  <a:lnTo>
                    <a:pt x="191" y="94"/>
                  </a:lnTo>
                  <a:lnTo>
                    <a:pt x="212" y="90"/>
                  </a:lnTo>
                  <a:lnTo>
                    <a:pt x="209" y="88"/>
                  </a:lnTo>
                  <a:lnTo>
                    <a:pt x="209" y="86"/>
                  </a:lnTo>
                  <a:lnTo>
                    <a:pt x="207" y="82"/>
                  </a:lnTo>
                  <a:lnTo>
                    <a:pt x="207" y="78"/>
                  </a:lnTo>
                  <a:lnTo>
                    <a:pt x="207" y="74"/>
                  </a:lnTo>
                  <a:lnTo>
                    <a:pt x="207" y="73"/>
                  </a:lnTo>
                  <a:lnTo>
                    <a:pt x="207" y="69"/>
                  </a:lnTo>
                  <a:lnTo>
                    <a:pt x="208" y="69"/>
                  </a:lnTo>
                  <a:lnTo>
                    <a:pt x="208" y="65"/>
                  </a:lnTo>
                  <a:lnTo>
                    <a:pt x="211" y="65"/>
                  </a:lnTo>
                  <a:lnTo>
                    <a:pt x="212" y="62"/>
                  </a:lnTo>
                  <a:lnTo>
                    <a:pt x="216"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7" name="Freeform 96"/>
            <p:cNvSpPr>
              <a:spLocks/>
            </p:cNvSpPr>
            <p:nvPr/>
          </p:nvSpPr>
          <p:spPr bwMode="auto">
            <a:xfrm>
              <a:off x="606" y="2913"/>
              <a:ext cx="162" cy="129"/>
            </a:xfrm>
            <a:custGeom>
              <a:avLst/>
              <a:gdLst>
                <a:gd name="T0" fmla="*/ 0 w 305"/>
                <a:gd name="T1" fmla="*/ 45 h 197"/>
                <a:gd name="T2" fmla="*/ 1 w 305"/>
                <a:gd name="T3" fmla="*/ 45 h 197"/>
                <a:gd name="T4" fmla="*/ 3 w 305"/>
                <a:gd name="T5" fmla="*/ 45 h 197"/>
                <a:gd name="T6" fmla="*/ 8 w 305"/>
                <a:gd name="T7" fmla="*/ 45 h 197"/>
                <a:gd name="T8" fmla="*/ 15 w 305"/>
                <a:gd name="T9" fmla="*/ 48 h 197"/>
                <a:gd name="T10" fmla="*/ 23 w 305"/>
                <a:gd name="T11" fmla="*/ 50 h 197"/>
                <a:gd name="T12" fmla="*/ 32 w 305"/>
                <a:gd name="T13" fmla="*/ 52 h 197"/>
                <a:gd name="T14" fmla="*/ 42 w 305"/>
                <a:gd name="T15" fmla="*/ 55 h 197"/>
                <a:gd name="T16" fmla="*/ 53 w 305"/>
                <a:gd name="T17" fmla="*/ 60 h 197"/>
                <a:gd name="T18" fmla="*/ 61 w 305"/>
                <a:gd name="T19" fmla="*/ 64 h 197"/>
                <a:gd name="T20" fmla="*/ 71 w 305"/>
                <a:gd name="T21" fmla="*/ 70 h 197"/>
                <a:gd name="T22" fmla="*/ 80 w 305"/>
                <a:gd name="T23" fmla="*/ 77 h 197"/>
                <a:gd name="T24" fmla="*/ 89 w 305"/>
                <a:gd name="T25" fmla="*/ 86 h 197"/>
                <a:gd name="T26" fmla="*/ 96 w 305"/>
                <a:gd name="T27" fmla="*/ 94 h 197"/>
                <a:gd name="T28" fmla="*/ 101 w 305"/>
                <a:gd name="T29" fmla="*/ 104 h 197"/>
                <a:gd name="T30" fmla="*/ 105 w 305"/>
                <a:gd name="T31" fmla="*/ 115 h 197"/>
                <a:gd name="T32" fmla="*/ 108 w 305"/>
                <a:gd name="T33" fmla="*/ 129 h 197"/>
                <a:gd name="T34" fmla="*/ 108 w 305"/>
                <a:gd name="T35" fmla="*/ 127 h 197"/>
                <a:gd name="T36" fmla="*/ 108 w 305"/>
                <a:gd name="T37" fmla="*/ 127 h 197"/>
                <a:gd name="T38" fmla="*/ 110 w 305"/>
                <a:gd name="T39" fmla="*/ 124 h 197"/>
                <a:gd name="T40" fmla="*/ 113 w 305"/>
                <a:gd name="T41" fmla="*/ 124 h 197"/>
                <a:gd name="T42" fmla="*/ 115 w 305"/>
                <a:gd name="T43" fmla="*/ 120 h 197"/>
                <a:gd name="T44" fmla="*/ 120 w 305"/>
                <a:gd name="T45" fmla="*/ 117 h 197"/>
                <a:gd name="T46" fmla="*/ 124 w 305"/>
                <a:gd name="T47" fmla="*/ 115 h 197"/>
                <a:gd name="T48" fmla="*/ 129 w 305"/>
                <a:gd name="T49" fmla="*/ 112 h 197"/>
                <a:gd name="T50" fmla="*/ 133 w 305"/>
                <a:gd name="T51" fmla="*/ 107 h 197"/>
                <a:gd name="T52" fmla="*/ 137 w 305"/>
                <a:gd name="T53" fmla="*/ 104 h 197"/>
                <a:gd name="T54" fmla="*/ 141 w 305"/>
                <a:gd name="T55" fmla="*/ 99 h 197"/>
                <a:gd name="T56" fmla="*/ 146 w 305"/>
                <a:gd name="T57" fmla="*/ 96 h 197"/>
                <a:gd name="T58" fmla="*/ 150 w 305"/>
                <a:gd name="T59" fmla="*/ 91 h 197"/>
                <a:gd name="T60" fmla="*/ 154 w 305"/>
                <a:gd name="T61" fmla="*/ 88 h 197"/>
                <a:gd name="T62" fmla="*/ 158 w 305"/>
                <a:gd name="T63" fmla="*/ 83 h 197"/>
                <a:gd name="T64" fmla="*/ 162 w 305"/>
                <a:gd name="T65" fmla="*/ 81 h 197"/>
                <a:gd name="T66" fmla="*/ 160 w 305"/>
                <a:gd name="T67" fmla="*/ 79 h 197"/>
                <a:gd name="T68" fmla="*/ 156 w 305"/>
                <a:gd name="T69" fmla="*/ 78 h 197"/>
                <a:gd name="T70" fmla="*/ 150 w 305"/>
                <a:gd name="T71" fmla="*/ 73 h 197"/>
                <a:gd name="T72" fmla="*/ 143 w 305"/>
                <a:gd name="T73" fmla="*/ 71 h 197"/>
                <a:gd name="T74" fmla="*/ 133 w 305"/>
                <a:gd name="T75" fmla="*/ 65 h 197"/>
                <a:gd name="T76" fmla="*/ 123 w 305"/>
                <a:gd name="T77" fmla="*/ 60 h 197"/>
                <a:gd name="T78" fmla="*/ 112 w 305"/>
                <a:gd name="T79" fmla="*/ 54 h 197"/>
                <a:gd name="T80" fmla="*/ 101 w 305"/>
                <a:gd name="T81" fmla="*/ 48 h 197"/>
                <a:gd name="T82" fmla="*/ 88 w 305"/>
                <a:gd name="T83" fmla="*/ 41 h 197"/>
                <a:gd name="T84" fmla="*/ 78 w 305"/>
                <a:gd name="T85" fmla="*/ 35 h 197"/>
                <a:gd name="T86" fmla="*/ 67 w 305"/>
                <a:gd name="T87" fmla="*/ 27 h 197"/>
                <a:gd name="T88" fmla="*/ 57 w 305"/>
                <a:gd name="T89" fmla="*/ 22 h 197"/>
                <a:gd name="T90" fmla="*/ 48 w 305"/>
                <a:gd name="T91" fmla="*/ 14 h 197"/>
                <a:gd name="T92" fmla="*/ 40 w 305"/>
                <a:gd name="T93" fmla="*/ 9 h 197"/>
                <a:gd name="T94" fmla="*/ 35 w 305"/>
                <a:gd name="T95" fmla="*/ 4 h 197"/>
                <a:gd name="T96" fmla="*/ 32 w 305"/>
                <a:gd name="T97" fmla="*/ 0 h 197"/>
                <a:gd name="T98" fmla="*/ 32 w 305"/>
                <a:gd name="T99" fmla="*/ 0 h 197"/>
                <a:gd name="T100" fmla="*/ 0 w 305"/>
                <a:gd name="T101" fmla="*/ 45 h 197"/>
                <a:gd name="T102" fmla="*/ 0 w 305"/>
                <a:gd name="T103" fmla="*/ 45 h 19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5"/>
                <a:gd name="T157" fmla="*/ 0 h 197"/>
                <a:gd name="T158" fmla="*/ 305 w 305"/>
                <a:gd name="T159" fmla="*/ 197 h 19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5" h="197">
                  <a:moveTo>
                    <a:pt x="0" y="69"/>
                  </a:moveTo>
                  <a:lnTo>
                    <a:pt x="1" y="69"/>
                  </a:lnTo>
                  <a:lnTo>
                    <a:pt x="6" y="69"/>
                  </a:lnTo>
                  <a:lnTo>
                    <a:pt x="16" y="69"/>
                  </a:lnTo>
                  <a:lnTo>
                    <a:pt x="29" y="73"/>
                  </a:lnTo>
                  <a:lnTo>
                    <a:pt x="44" y="76"/>
                  </a:lnTo>
                  <a:lnTo>
                    <a:pt x="60" y="80"/>
                  </a:lnTo>
                  <a:lnTo>
                    <a:pt x="79" y="84"/>
                  </a:lnTo>
                  <a:lnTo>
                    <a:pt x="99" y="92"/>
                  </a:lnTo>
                  <a:lnTo>
                    <a:pt x="115" y="98"/>
                  </a:lnTo>
                  <a:lnTo>
                    <a:pt x="134" y="107"/>
                  </a:lnTo>
                  <a:lnTo>
                    <a:pt x="150" y="117"/>
                  </a:lnTo>
                  <a:lnTo>
                    <a:pt x="168" y="131"/>
                  </a:lnTo>
                  <a:lnTo>
                    <a:pt x="180" y="143"/>
                  </a:lnTo>
                  <a:lnTo>
                    <a:pt x="191" y="159"/>
                  </a:lnTo>
                  <a:lnTo>
                    <a:pt x="197" y="176"/>
                  </a:lnTo>
                  <a:lnTo>
                    <a:pt x="203" y="197"/>
                  </a:lnTo>
                  <a:lnTo>
                    <a:pt x="203" y="194"/>
                  </a:lnTo>
                  <a:lnTo>
                    <a:pt x="204" y="194"/>
                  </a:lnTo>
                  <a:lnTo>
                    <a:pt x="208" y="190"/>
                  </a:lnTo>
                  <a:lnTo>
                    <a:pt x="213" y="189"/>
                  </a:lnTo>
                  <a:lnTo>
                    <a:pt x="217" y="183"/>
                  </a:lnTo>
                  <a:lnTo>
                    <a:pt x="226" y="179"/>
                  </a:lnTo>
                  <a:lnTo>
                    <a:pt x="234" y="175"/>
                  </a:lnTo>
                  <a:lnTo>
                    <a:pt x="242" y="171"/>
                  </a:lnTo>
                  <a:lnTo>
                    <a:pt x="250" y="163"/>
                  </a:lnTo>
                  <a:lnTo>
                    <a:pt x="258" y="159"/>
                  </a:lnTo>
                  <a:lnTo>
                    <a:pt x="266" y="151"/>
                  </a:lnTo>
                  <a:lnTo>
                    <a:pt x="275" y="147"/>
                  </a:lnTo>
                  <a:lnTo>
                    <a:pt x="282" y="139"/>
                  </a:lnTo>
                  <a:lnTo>
                    <a:pt x="290" y="135"/>
                  </a:lnTo>
                  <a:lnTo>
                    <a:pt x="297" y="127"/>
                  </a:lnTo>
                  <a:lnTo>
                    <a:pt x="305" y="123"/>
                  </a:lnTo>
                  <a:lnTo>
                    <a:pt x="301" y="120"/>
                  </a:lnTo>
                  <a:lnTo>
                    <a:pt x="294" y="119"/>
                  </a:lnTo>
                  <a:lnTo>
                    <a:pt x="282" y="112"/>
                  </a:lnTo>
                  <a:lnTo>
                    <a:pt x="269" y="108"/>
                  </a:lnTo>
                  <a:lnTo>
                    <a:pt x="250" y="100"/>
                  </a:lnTo>
                  <a:lnTo>
                    <a:pt x="232" y="92"/>
                  </a:lnTo>
                  <a:lnTo>
                    <a:pt x="211" y="82"/>
                  </a:lnTo>
                  <a:lnTo>
                    <a:pt x="191" y="74"/>
                  </a:lnTo>
                  <a:lnTo>
                    <a:pt x="166" y="62"/>
                  </a:lnTo>
                  <a:lnTo>
                    <a:pt x="146" y="53"/>
                  </a:lnTo>
                  <a:lnTo>
                    <a:pt x="126" y="41"/>
                  </a:lnTo>
                  <a:lnTo>
                    <a:pt x="107" y="33"/>
                  </a:lnTo>
                  <a:lnTo>
                    <a:pt x="90" y="22"/>
                  </a:lnTo>
                  <a:lnTo>
                    <a:pt x="76" y="14"/>
                  </a:lnTo>
                  <a:lnTo>
                    <a:pt x="66" y="6"/>
                  </a:lnTo>
                  <a:lnTo>
                    <a:pt x="60" y="0"/>
                  </a:ln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8" name="Freeform 97"/>
            <p:cNvSpPr>
              <a:spLocks/>
            </p:cNvSpPr>
            <p:nvPr/>
          </p:nvSpPr>
          <p:spPr bwMode="auto">
            <a:xfrm>
              <a:off x="516" y="2630"/>
              <a:ext cx="430" cy="180"/>
            </a:xfrm>
            <a:custGeom>
              <a:avLst/>
              <a:gdLst>
                <a:gd name="T0" fmla="*/ 1 w 809"/>
                <a:gd name="T1" fmla="*/ 116 h 277"/>
                <a:gd name="T2" fmla="*/ 15 w 809"/>
                <a:gd name="T3" fmla="*/ 117 h 277"/>
                <a:gd name="T4" fmla="*/ 40 w 809"/>
                <a:gd name="T5" fmla="*/ 121 h 277"/>
                <a:gd name="T6" fmla="*/ 75 w 809"/>
                <a:gd name="T7" fmla="*/ 126 h 277"/>
                <a:gd name="T8" fmla="*/ 114 w 809"/>
                <a:gd name="T9" fmla="*/ 129 h 277"/>
                <a:gd name="T10" fmla="*/ 156 w 809"/>
                <a:gd name="T11" fmla="*/ 131 h 277"/>
                <a:gd name="T12" fmla="*/ 197 w 809"/>
                <a:gd name="T13" fmla="*/ 131 h 277"/>
                <a:gd name="T14" fmla="*/ 235 w 809"/>
                <a:gd name="T15" fmla="*/ 127 h 277"/>
                <a:gd name="T16" fmla="*/ 254 w 809"/>
                <a:gd name="T17" fmla="*/ 123 h 277"/>
                <a:gd name="T18" fmla="*/ 264 w 809"/>
                <a:gd name="T19" fmla="*/ 121 h 277"/>
                <a:gd name="T20" fmla="*/ 282 w 809"/>
                <a:gd name="T21" fmla="*/ 116 h 277"/>
                <a:gd name="T22" fmla="*/ 306 w 809"/>
                <a:gd name="T23" fmla="*/ 109 h 277"/>
                <a:gd name="T24" fmla="*/ 333 w 809"/>
                <a:gd name="T25" fmla="*/ 96 h 277"/>
                <a:gd name="T26" fmla="*/ 363 w 809"/>
                <a:gd name="T27" fmla="*/ 76 h 277"/>
                <a:gd name="T28" fmla="*/ 391 w 809"/>
                <a:gd name="T29" fmla="*/ 50 h 277"/>
                <a:gd name="T30" fmla="*/ 418 w 809"/>
                <a:gd name="T31" fmla="*/ 19 h 277"/>
                <a:gd name="T32" fmla="*/ 429 w 809"/>
                <a:gd name="T33" fmla="*/ 0 h 277"/>
                <a:gd name="T34" fmla="*/ 429 w 809"/>
                <a:gd name="T35" fmla="*/ 0 h 277"/>
                <a:gd name="T36" fmla="*/ 429 w 809"/>
                <a:gd name="T37" fmla="*/ 1 h 277"/>
                <a:gd name="T38" fmla="*/ 429 w 809"/>
                <a:gd name="T39" fmla="*/ 3 h 277"/>
                <a:gd name="T40" fmla="*/ 428 w 809"/>
                <a:gd name="T41" fmla="*/ 5 h 277"/>
                <a:gd name="T42" fmla="*/ 428 w 809"/>
                <a:gd name="T43" fmla="*/ 9 h 277"/>
                <a:gd name="T44" fmla="*/ 427 w 809"/>
                <a:gd name="T45" fmla="*/ 13 h 277"/>
                <a:gd name="T46" fmla="*/ 427 w 809"/>
                <a:gd name="T47" fmla="*/ 19 h 277"/>
                <a:gd name="T48" fmla="*/ 426 w 809"/>
                <a:gd name="T49" fmla="*/ 22 h 277"/>
                <a:gd name="T50" fmla="*/ 417 w 809"/>
                <a:gd name="T51" fmla="*/ 38 h 277"/>
                <a:gd name="T52" fmla="*/ 398 w 809"/>
                <a:gd name="T53" fmla="*/ 66 h 277"/>
                <a:gd name="T54" fmla="*/ 366 w 809"/>
                <a:gd name="T55" fmla="*/ 100 h 277"/>
                <a:gd name="T56" fmla="*/ 321 w 809"/>
                <a:gd name="T57" fmla="*/ 133 h 277"/>
                <a:gd name="T58" fmla="*/ 258 w 809"/>
                <a:gd name="T59" fmla="*/ 160 h 277"/>
                <a:gd name="T60" fmla="*/ 179 w 809"/>
                <a:gd name="T61" fmla="*/ 177 h 277"/>
                <a:gd name="T62" fmla="*/ 78 w 809"/>
                <a:gd name="T63" fmla="*/ 177 h 277"/>
                <a:gd name="T64" fmla="*/ 20 w 809"/>
                <a:gd name="T65" fmla="*/ 168 h 277"/>
                <a:gd name="T66" fmla="*/ 18 w 809"/>
                <a:gd name="T67" fmla="*/ 164 h 277"/>
                <a:gd name="T68" fmla="*/ 15 w 809"/>
                <a:gd name="T69" fmla="*/ 159 h 277"/>
                <a:gd name="T70" fmla="*/ 12 w 809"/>
                <a:gd name="T71" fmla="*/ 152 h 277"/>
                <a:gd name="T72" fmla="*/ 10 w 809"/>
                <a:gd name="T73" fmla="*/ 144 h 277"/>
                <a:gd name="T74" fmla="*/ 5 w 809"/>
                <a:gd name="T75" fmla="*/ 135 h 277"/>
                <a:gd name="T76" fmla="*/ 3 w 809"/>
                <a:gd name="T77" fmla="*/ 127 h 277"/>
                <a:gd name="T78" fmla="*/ 0 w 809"/>
                <a:gd name="T79" fmla="*/ 119 h 277"/>
                <a:gd name="T80" fmla="*/ 0 w 809"/>
                <a:gd name="T81" fmla="*/ 116 h 2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9"/>
                <a:gd name="T124" fmla="*/ 0 h 277"/>
                <a:gd name="T125" fmla="*/ 809 w 809"/>
                <a:gd name="T126" fmla="*/ 277 h 2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9" h="277">
                  <a:moveTo>
                    <a:pt x="0" y="179"/>
                  </a:moveTo>
                  <a:lnTo>
                    <a:pt x="1" y="179"/>
                  </a:lnTo>
                  <a:lnTo>
                    <a:pt x="12" y="180"/>
                  </a:lnTo>
                  <a:lnTo>
                    <a:pt x="28" y="180"/>
                  </a:lnTo>
                  <a:lnTo>
                    <a:pt x="51" y="185"/>
                  </a:lnTo>
                  <a:lnTo>
                    <a:pt x="76" y="186"/>
                  </a:lnTo>
                  <a:lnTo>
                    <a:pt x="107" y="190"/>
                  </a:lnTo>
                  <a:lnTo>
                    <a:pt x="141" y="194"/>
                  </a:lnTo>
                  <a:lnTo>
                    <a:pt x="178" y="198"/>
                  </a:lnTo>
                  <a:lnTo>
                    <a:pt x="215" y="198"/>
                  </a:lnTo>
                  <a:lnTo>
                    <a:pt x="254" y="202"/>
                  </a:lnTo>
                  <a:lnTo>
                    <a:pt x="294" y="202"/>
                  </a:lnTo>
                  <a:lnTo>
                    <a:pt x="334" y="203"/>
                  </a:lnTo>
                  <a:lnTo>
                    <a:pt x="371" y="201"/>
                  </a:lnTo>
                  <a:lnTo>
                    <a:pt x="410" y="199"/>
                  </a:lnTo>
                  <a:lnTo>
                    <a:pt x="443" y="195"/>
                  </a:lnTo>
                  <a:lnTo>
                    <a:pt x="477" y="191"/>
                  </a:lnTo>
                  <a:lnTo>
                    <a:pt x="478" y="189"/>
                  </a:lnTo>
                  <a:lnTo>
                    <a:pt x="485" y="189"/>
                  </a:lnTo>
                  <a:lnTo>
                    <a:pt x="496" y="186"/>
                  </a:lnTo>
                  <a:lnTo>
                    <a:pt x="513" y="185"/>
                  </a:lnTo>
                  <a:lnTo>
                    <a:pt x="531" y="179"/>
                  </a:lnTo>
                  <a:lnTo>
                    <a:pt x="552" y="175"/>
                  </a:lnTo>
                  <a:lnTo>
                    <a:pt x="575" y="167"/>
                  </a:lnTo>
                  <a:lnTo>
                    <a:pt x="602" y="159"/>
                  </a:lnTo>
                  <a:lnTo>
                    <a:pt x="626" y="147"/>
                  </a:lnTo>
                  <a:lnTo>
                    <a:pt x="654" y="133"/>
                  </a:lnTo>
                  <a:lnTo>
                    <a:pt x="683" y="117"/>
                  </a:lnTo>
                  <a:lnTo>
                    <a:pt x="711" y="100"/>
                  </a:lnTo>
                  <a:lnTo>
                    <a:pt x="735" y="77"/>
                  </a:lnTo>
                  <a:lnTo>
                    <a:pt x="762" y="55"/>
                  </a:lnTo>
                  <a:lnTo>
                    <a:pt x="786" y="29"/>
                  </a:lnTo>
                  <a:lnTo>
                    <a:pt x="809" y="0"/>
                  </a:lnTo>
                  <a:lnTo>
                    <a:pt x="808" y="0"/>
                  </a:lnTo>
                  <a:lnTo>
                    <a:pt x="808" y="2"/>
                  </a:lnTo>
                  <a:lnTo>
                    <a:pt x="808" y="4"/>
                  </a:lnTo>
                  <a:lnTo>
                    <a:pt x="808" y="8"/>
                  </a:lnTo>
                  <a:lnTo>
                    <a:pt x="805" y="8"/>
                  </a:lnTo>
                  <a:lnTo>
                    <a:pt x="805" y="12"/>
                  </a:lnTo>
                  <a:lnTo>
                    <a:pt x="805" y="14"/>
                  </a:lnTo>
                  <a:lnTo>
                    <a:pt x="805" y="18"/>
                  </a:lnTo>
                  <a:lnTo>
                    <a:pt x="804" y="20"/>
                  </a:lnTo>
                  <a:lnTo>
                    <a:pt x="804" y="24"/>
                  </a:lnTo>
                  <a:lnTo>
                    <a:pt x="804" y="29"/>
                  </a:lnTo>
                  <a:lnTo>
                    <a:pt x="804" y="33"/>
                  </a:lnTo>
                  <a:lnTo>
                    <a:pt x="801" y="34"/>
                  </a:lnTo>
                  <a:lnTo>
                    <a:pt x="796" y="45"/>
                  </a:lnTo>
                  <a:lnTo>
                    <a:pt x="785" y="59"/>
                  </a:lnTo>
                  <a:lnTo>
                    <a:pt x="770" y="81"/>
                  </a:lnTo>
                  <a:lnTo>
                    <a:pt x="748" y="102"/>
                  </a:lnTo>
                  <a:lnTo>
                    <a:pt x="722" y="128"/>
                  </a:lnTo>
                  <a:lnTo>
                    <a:pt x="689" y="154"/>
                  </a:lnTo>
                  <a:lnTo>
                    <a:pt x="652" y="182"/>
                  </a:lnTo>
                  <a:lnTo>
                    <a:pt x="603" y="205"/>
                  </a:lnTo>
                  <a:lnTo>
                    <a:pt x="551" y="228"/>
                  </a:lnTo>
                  <a:lnTo>
                    <a:pt x="486" y="246"/>
                  </a:lnTo>
                  <a:lnTo>
                    <a:pt x="418" y="264"/>
                  </a:lnTo>
                  <a:lnTo>
                    <a:pt x="337" y="273"/>
                  </a:lnTo>
                  <a:lnTo>
                    <a:pt x="248" y="277"/>
                  </a:lnTo>
                  <a:lnTo>
                    <a:pt x="147" y="273"/>
                  </a:lnTo>
                  <a:lnTo>
                    <a:pt x="40" y="261"/>
                  </a:lnTo>
                  <a:lnTo>
                    <a:pt x="37" y="258"/>
                  </a:lnTo>
                  <a:lnTo>
                    <a:pt x="37" y="257"/>
                  </a:lnTo>
                  <a:lnTo>
                    <a:pt x="33" y="253"/>
                  </a:lnTo>
                  <a:lnTo>
                    <a:pt x="33" y="252"/>
                  </a:lnTo>
                  <a:lnTo>
                    <a:pt x="29" y="245"/>
                  </a:lnTo>
                  <a:lnTo>
                    <a:pt x="26" y="241"/>
                  </a:lnTo>
                  <a:lnTo>
                    <a:pt x="22" y="234"/>
                  </a:lnTo>
                  <a:lnTo>
                    <a:pt x="22" y="230"/>
                  </a:lnTo>
                  <a:lnTo>
                    <a:pt x="18" y="222"/>
                  </a:lnTo>
                  <a:lnTo>
                    <a:pt x="14" y="215"/>
                  </a:lnTo>
                  <a:lnTo>
                    <a:pt x="10" y="207"/>
                  </a:lnTo>
                  <a:lnTo>
                    <a:pt x="9" y="203"/>
                  </a:lnTo>
                  <a:lnTo>
                    <a:pt x="5" y="195"/>
                  </a:lnTo>
                  <a:lnTo>
                    <a:pt x="4" y="190"/>
                  </a:lnTo>
                  <a:lnTo>
                    <a:pt x="0" y="183"/>
                  </a:lnTo>
                  <a:lnTo>
                    <a:pt x="0"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49" name="Freeform 98"/>
            <p:cNvSpPr>
              <a:spLocks/>
            </p:cNvSpPr>
            <p:nvPr/>
          </p:nvSpPr>
          <p:spPr bwMode="auto">
            <a:xfrm>
              <a:off x="887" y="2226"/>
              <a:ext cx="94" cy="61"/>
            </a:xfrm>
            <a:custGeom>
              <a:avLst/>
              <a:gdLst>
                <a:gd name="T0" fmla="*/ 8 w 177"/>
                <a:gd name="T1" fmla="*/ 0 h 94"/>
                <a:gd name="T2" fmla="*/ 4 w 177"/>
                <a:gd name="T3" fmla="*/ 2 h 94"/>
                <a:gd name="T4" fmla="*/ 2 w 177"/>
                <a:gd name="T5" fmla="*/ 10 h 94"/>
                <a:gd name="T6" fmla="*/ 0 w 177"/>
                <a:gd name="T7" fmla="*/ 18 h 94"/>
                <a:gd name="T8" fmla="*/ 3 w 177"/>
                <a:gd name="T9" fmla="*/ 31 h 94"/>
                <a:gd name="T10" fmla="*/ 10 w 177"/>
                <a:gd name="T11" fmla="*/ 42 h 94"/>
                <a:gd name="T12" fmla="*/ 11 w 177"/>
                <a:gd name="T13" fmla="*/ 43 h 94"/>
                <a:gd name="T14" fmla="*/ 15 w 177"/>
                <a:gd name="T15" fmla="*/ 43 h 94"/>
                <a:gd name="T16" fmla="*/ 22 w 177"/>
                <a:gd name="T17" fmla="*/ 43 h 94"/>
                <a:gd name="T18" fmla="*/ 34 w 177"/>
                <a:gd name="T19" fmla="*/ 40 h 94"/>
                <a:gd name="T20" fmla="*/ 50 w 177"/>
                <a:gd name="T21" fmla="*/ 34 h 94"/>
                <a:gd name="T22" fmla="*/ 50 w 177"/>
                <a:gd name="T23" fmla="*/ 34 h 94"/>
                <a:gd name="T24" fmla="*/ 53 w 177"/>
                <a:gd name="T25" fmla="*/ 38 h 94"/>
                <a:gd name="T26" fmla="*/ 58 w 177"/>
                <a:gd name="T27" fmla="*/ 41 h 94"/>
                <a:gd name="T28" fmla="*/ 64 w 177"/>
                <a:gd name="T29" fmla="*/ 42 h 94"/>
                <a:gd name="T30" fmla="*/ 72 w 177"/>
                <a:gd name="T31" fmla="*/ 36 h 94"/>
                <a:gd name="T32" fmla="*/ 76 w 177"/>
                <a:gd name="T33" fmla="*/ 34 h 94"/>
                <a:gd name="T34" fmla="*/ 78 w 177"/>
                <a:gd name="T35" fmla="*/ 37 h 94"/>
                <a:gd name="T36" fmla="*/ 83 w 177"/>
                <a:gd name="T37" fmla="*/ 43 h 94"/>
                <a:gd name="T38" fmla="*/ 87 w 177"/>
                <a:gd name="T39" fmla="*/ 50 h 94"/>
                <a:gd name="T40" fmla="*/ 91 w 177"/>
                <a:gd name="T41" fmla="*/ 56 h 94"/>
                <a:gd name="T42" fmla="*/ 92 w 177"/>
                <a:gd name="T43" fmla="*/ 60 h 94"/>
                <a:gd name="T44" fmla="*/ 92 w 177"/>
                <a:gd name="T45" fmla="*/ 56 h 94"/>
                <a:gd name="T46" fmla="*/ 91 w 177"/>
                <a:gd name="T47" fmla="*/ 49 h 94"/>
                <a:gd name="T48" fmla="*/ 89 w 177"/>
                <a:gd name="T49" fmla="*/ 43 h 94"/>
                <a:gd name="T50" fmla="*/ 89 w 177"/>
                <a:gd name="T51" fmla="*/ 36 h 94"/>
                <a:gd name="T52" fmla="*/ 89 w 177"/>
                <a:gd name="T53" fmla="*/ 34 h 94"/>
                <a:gd name="T54" fmla="*/ 73 w 177"/>
                <a:gd name="T55" fmla="*/ 23 h 94"/>
                <a:gd name="T56" fmla="*/ 70 w 177"/>
                <a:gd name="T57" fmla="*/ 25 h 94"/>
                <a:gd name="T58" fmla="*/ 67 w 177"/>
                <a:gd name="T59" fmla="*/ 27 h 94"/>
                <a:gd name="T60" fmla="*/ 61 w 177"/>
                <a:gd name="T61" fmla="*/ 25 h 94"/>
                <a:gd name="T62" fmla="*/ 55 w 177"/>
                <a:gd name="T63" fmla="*/ 23 h 94"/>
                <a:gd name="T64" fmla="*/ 51 w 177"/>
                <a:gd name="T65" fmla="*/ 18 h 94"/>
                <a:gd name="T66" fmla="*/ 49 w 177"/>
                <a:gd name="T67" fmla="*/ 20 h 94"/>
                <a:gd name="T68" fmla="*/ 42 w 177"/>
                <a:gd name="T69" fmla="*/ 23 h 94"/>
                <a:gd name="T70" fmla="*/ 34 w 177"/>
                <a:gd name="T71" fmla="*/ 26 h 94"/>
                <a:gd name="T72" fmla="*/ 24 w 177"/>
                <a:gd name="T73" fmla="*/ 29 h 94"/>
                <a:gd name="T74" fmla="*/ 16 w 177"/>
                <a:gd name="T75" fmla="*/ 29 h 94"/>
                <a:gd name="T76" fmla="*/ 14 w 177"/>
                <a:gd name="T77" fmla="*/ 25 h 94"/>
                <a:gd name="T78" fmla="*/ 12 w 177"/>
                <a:gd name="T79" fmla="*/ 20 h 94"/>
                <a:gd name="T80" fmla="*/ 10 w 177"/>
                <a:gd name="T81" fmla="*/ 15 h 94"/>
                <a:gd name="T82" fmla="*/ 10 w 177"/>
                <a:gd name="T83" fmla="*/ 8 h 94"/>
                <a:gd name="T84" fmla="*/ 10 w 177"/>
                <a:gd name="T85" fmla="*/ 0 h 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7"/>
                <a:gd name="T130" fmla="*/ 0 h 94"/>
                <a:gd name="T131" fmla="*/ 177 w 177"/>
                <a:gd name="T132" fmla="*/ 94 h 9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7" h="94">
                  <a:moveTo>
                    <a:pt x="18" y="0"/>
                  </a:moveTo>
                  <a:lnTo>
                    <a:pt x="15" y="0"/>
                  </a:lnTo>
                  <a:lnTo>
                    <a:pt x="11" y="0"/>
                  </a:lnTo>
                  <a:lnTo>
                    <a:pt x="11" y="3"/>
                  </a:lnTo>
                  <a:lnTo>
                    <a:pt x="7" y="3"/>
                  </a:lnTo>
                  <a:lnTo>
                    <a:pt x="7" y="7"/>
                  </a:lnTo>
                  <a:lnTo>
                    <a:pt x="4" y="11"/>
                  </a:lnTo>
                  <a:lnTo>
                    <a:pt x="4" y="15"/>
                  </a:lnTo>
                  <a:lnTo>
                    <a:pt x="0" y="19"/>
                  </a:lnTo>
                  <a:lnTo>
                    <a:pt x="0" y="23"/>
                  </a:lnTo>
                  <a:lnTo>
                    <a:pt x="0" y="27"/>
                  </a:lnTo>
                  <a:lnTo>
                    <a:pt x="2" y="35"/>
                  </a:lnTo>
                  <a:lnTo>
                    <a:pt x="2" y="39"/>
                  </a:lnTo>
                  <a:lnTo>
                    <a:pt x="6" y="47"/>
                  </a:lnTo>
                  <a:lnTo>
                    <a:pt x="10" y="55"/>
                  </a:lnTo>
                  <a:lnTo>
                    <a:pt x="18" y="65"/>
                  </a:lnTo>
                  <a:lnTo>
                    <a:pt x="21" y="66"/>
                  </a:lnTo>
                  <a:lnTo>
                    <a:pt x="25" y="66"/>
                  </a:lnTo>
                  <a:lnTo>
                    <a:pt x="29" y="66"/>
                  </a:lnTo>
                  <a:lnTo>
                    <a:pt x="33" y="69"/>
                  </a:lnTo>
                  <a:lnTo>
                    <a:pt x="37" y="67"/>
                  </a:lnTo>
                  <a:lnTo>
                    <a:pt x="42" y="67"/>
                  </a:lnTo>
                  <a:lnTo>
                    <a:pt x="47" y="66"/>
                  </a:lnTo>
                  <a:lnTo>
                    <a:pt x="56" y="66"/>
                  </a:lnTo>
                  <a:lnTo>
                    <a:pt x="64" y="62"/>
                  </a:lnTo>
                  <a:lnTo>
                    <a:pt x="72" y="59"/>
                  </a:lnTo>
                  <a:lnTo>
                    <a:pt x="82" y="55"/>
                  </a:lnTo>
                  <a:lnTo>
                    <a:pt x="95" y="53"/>
                  </a:lnTo>
                  <a:lnTo>
                    <a:pt x="96" y="55"/>
                  </a:lnTo>
                  <a:lnTo>
                    <a:pt x="100" y="59"/>
                  </a:lnTo>
                  <a:lnTo>
                    <a:pt x="103" y="59"/>
                  </a:lnTo>
                  <a:lnTo>
                    <a:pt x="107" y="63"/>
                  </a:lnTo>
                  <a:lnTo>
                    <a:pt x="109" y="63"/>
                  </a:lnTo>
                  <a:lnTo>
                    <a:pt x="113" y="63"/>
                  </a:lnTo>
                  <a:lnTo>
                    <a:pt x="117" y="63"/>
                  </a:lnTo>
                  <a:lnTo>
                    <a:pt x="121" y="65"/>
                  </a:lnTo>
                  <a:lnTo>
                    <a:pt x="125" y="61"/>
                  </a:lnTo>
                  <a:lnTo>
                    <a:pt x="132" y="59"/>
                  </a:lnTo>
                  <a:lnTo>
                    <a:pt x="136" y="55"/>
                  </a:lnTo>
                  <a:lnTo>
                    <a:pt x="144" y="53"/>
                  </a:lnTo>
                  <a:lnTo>
                    <a:pt x="147" y="57"/>
                  </a:lnTo>
                  <a:lnTo>
                    <a:pt x="151" y="61"/>
                  </a:lnTo>
                  <a:lnTo>
                    <a:pt x="152" y="63"/>
                  </a:lnTo>
                  <a:lnTo>
                    <a:pt x="156" y="67"/>
                  </a:lnTo>
                  <a:lnTo>
                    <a:pt x="156" y="69"/>
                  </a:lnTo>
                  <a:lnTo>
                    <a:pt x="160" y="73"/>
                  </a:lnTo>
                  <a:lnTo>
                    <a:pt x="163" y="77"/>
                  </a:lnTo>
                  <a:lnTo>
                    <a:pt x="167" y="81"/>
                  </a:lnTo>
                  <a:lnTo>
                    <a:pt x="167" y="82"/>
                  </a:lnTo>
                  <a:lnTo>
                    <a:pt x="171" y="86"/>
                  </a:lnTo>
                  <a:lnTo>
                    <a:pt x="172" y="90"/>
                  </a:lnTo>
                  <a:lnTo>
                    <a:pt x="177" y="94"/>
                  </a:lnTo>
                  <a:lnTo>
                    <a:pt x="174" y="92"/>
                  </a:lnTo>
                  <a:lnTo>
                    <a:pt x="174" y="87"/>
                  </a:lnTo>
                  <a:lnTo>
                    <a:pt x="171" y="83"/>
                  </a:lnTo>
                  <a:lnTo>
                    <a:pt x="171" y="79"/>
                  </a:lnTo>
                  <a:lnTo>
                    <a:pt x="171" y="75"/>
                  </a:lnTo>
                  <a:lnTo>
                    <a:pt x="171" y="74"/>
                  </a:lnTo>
                  <a:lnTo>
                    <a:pt x="168" y="70"/>
                  </a:lnTo>
                  <a:lnTo>
                    <a:pt x="168" y="66"/>
                  </a:lnTo>
                  <a:lnTo>
                    <a:pt x="168" y="62"/>
                  </a:lnTo>
                  <a:lnTo>
                    <a:pt x="168" y="59"/>
                  </a:lnTo>
                  <a:lnTo>
                    <a:pt x="168" y="55"/>
                  </a:lnTo>
                  <a:lnTo>
                    <a:pt x="168" y="54"/>
                  </a:lnTo>
                  <a:lnTo>
                    <a:pt x="168" y="53"/>
                  </a:lnTo>
                  <a:lnTo>
                    <a:pt x="140" y="36"/>
                  </a:lnTo>
                  <a:lnTo>
                    <a:pt x="138" y="36"/>
                  </a:lnTo>
                  <a:lnTo>
                    <a:pt x="136" y="36"/>
                  </a:lnTo>
                  <a:lnTo>
                    <a:pt x="136" y="38"/>
                  </a:lnTo>
                  <a:lnTo>
                    <a:pt x="132" y="38"/>
                  </a:lnTo>
                  <a:lnTo>
                    <a:pt x="131" y="38"/>
                  </a:lnTo>
                  <a:lnTo>
                    <a:pt x="127" y="38"/>
                  </a:lnTo>
                  <a:lnTo>
                    <a:pt x="127" y="42"/>
                  </a:lnTo>
                  <a:lnTo>
                    <a:pt x="123" y="40"/>
                  </a:lnTo>
                  <a:lnTo>
                    <a:pt x="119" y="40"/>
                  </a:lnTo>
                  <a:lnTo>
                    <a:pt x="115" y="39"/>
                  </a:lnTo>
                  <a:lnTo>
                    <a:pt x="112" y="39"/>
                  </a:lnTo>
                  <a:lnTo>
                    <a:pt x="108" y="35"/>
                  </a:lnTo>
                  <a:lnTo>
                    <a:pt x="104" y="35"/>
                  </a:lnTo>
                  <a:lnTo>
                    <a:pt x="100" y="31"/>
                  </a:lnTo>
                  <a:lnTo>
                    <a:pt x="99" y="28"/>
                  </a:lnTo>
                  <a:lnTo>
                    <a:pt x="96" y="28"/>
                  </a:lnTo>
                  <a:lnTo>
                    <a:pt x="92" y="28"/>
                  </a:lnTo>
                  <a:lnTo>
                    <a:pt x="92" y="31"/>
                  </a:lnTo>
                  <a:lnTo>
                    <a:pt x="88" y="31"/>
                  </a:lnTo>
                  <a:lnTo>
                    <a:pt x="84" y="35"/>
                  </a:lnTo>
                  <a:lnTo>
                    <a:pt x="80" y="35"/>
                  </a:lnTo>
                  <a:lnTo>
                    <a:pt x="76" y="39"/>
                  </a:lnTo>
                  <a:lnTo>
                    <a:pt x="68" y="39"/>
                  </a:lnTo>
                  <a:lnTo>
                    <a:pt x="64" y="40"/>
                  </a:lnTo>
                  <a:lnTo>
                    <a:pt x="57" y="40"/>
                  </a:lnTo>
                  <a:lnTo>
                    <a:pt x="53" y="44"/>
                  </a:lnTo>
                  <a:lnTo>
                    <a:pt x="45" y="44"/>
                  </a:lnTo>
                  <a:lnTo>
                    <a:pt x="41" y="44"/>
                  </a:lnTo>
                  <a:lnTo>
                    <a:pt x="34" y="44"/>
                  </a:lnTo>
                  <a:lnTo>
                    <a:pt x="30" y="44"/>
                  </a:lnTo>
                  <a:lnTo>
                    <a:pt x="27" y="42"/>
                  </a:lnTo>
                  <a:lnTo>
                    <a:pt x="27" y="38"/>
                  </a:lnTo>
                  <a:lnTo>
                    <a:pt x="23" y="34"/>
                  </a:lnTo>
                  <a:lnTo>
                    <a:pt x="23" y="31"/>
                  </a:lnTo>
                  <a:lnTo>
                    <a:pt x="23" y="27"/>
                  </a:lnTo>
                  <a:lnTo>
                    <a:pt x="19" y="23"/>
                  </a:lnTo>
                  <a:lnTo>
                    <a:pt x="19" y="19"/>
                  </a:lnTo>
                  <a:lnTo>
                    <a:pt x="19" y="15"/>
                  </a:lnTo>
                  <a:lnTo>
                    <a:pt x="19" y="12"/>
                  </a:lnTo>
                  <a:lnTo>
                    <a:pt x="18" y="8"/>
                  </a:lnTo>
                  <a:lnTo>
                    <a:pt x="18" y="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0" name="Freeform 99"/>
            <p:cNvSpPr>
              <a:spLocks/>
            </p:cNvSpPr>
            <p:nvPr/>
          </p:nvSpPr>
          <p:spPr bwMode="auto">
            <a:xfrm>
              <a:off x="881" y="2201"/>
              <a:ext cx="20" cy="60"/>
            </a:xfrm>
            <a:custGeom>
              <a:avLst/>
              <a:gdLst>
                <a:gd name="T0" fmla="*/ 18 w 36"/>
                <a:gd name="T1" fmla="*/ 7 h 91"/>
                <a:gd name="T2" fmla="*/ 16 w 36"/>
                <a:gd name="T3" fmla="*/ 5 h 91"/>
                <a:gd name="T4" fmla="*/ 16 w 36"/>
                <a:gd name="T5" fmla="*/ 5 h 91"/>
                <a:gd name="T6" fmla="*/ 16 w 36"/>
                <a:gd name="T7" fmla="*/ 5 h 91"/>
                <a:gd name="T8" fmla="*/ 16 w 36"/>
                <a:gd name="T9" fmla="*/ 5 h 91"/>
                <a:gd name="T10" fmla="*/ 14 w 36"/>
                <a:gd name="T11" fmla="*/ 3 h 91"/>
                <a:gd name="T12" fmla="*/ 14 w 36"/>
                <a:gd name="T13" fmla="*/ 3 h 91"/>
                <a:gd name="T14" fmla="*/ 14 w 36"/>
                <a:gd name="T15" fmla="*/ 3 h 91"/>
                <a:gd name="T16" fmla="*/ 14 w 36"/>
                <a:gd name="T17" fmla="*/ 3 h 91"/>
                <a:gd name="T18" fmla="*/ 12 w 36"/>
                <a:gd name="T19" fmla="*/ 0 h 91"/>
                <a:gd name="T20" fmla="*/ 12 w 36"/>
                <a:gd name="T21" fmla="*/ 0 h 91"/>
                <a:gd name="T22" fmla="*/ 10 w 36"/>
                <a:gd name="T23" fmla="*/ 0 h 91"/>
                <a:gd name="T24" fmla="*/ 10 w 36"/>
                <a:gd name="T25" fmla="*/ 0 h 91"/>
                <a:gd name="T26" fmla="*/ 8 w 36"/>
                <a:gd name="T27" fmla="*/ 0 h 91"/>
                <a:gd name="T28" fmla="*/ 8 w 36"/>
                <a:gd name="T29" fmla="*/ 0 h 91"/>
                <a:gd name="T30" fmla="*/ 6 w 36"/>
                <a:gd name="T31" fmla="*/ 0 h 91"/>
                <a:gd name="T32" fmla="*/ 6 w 36"/>
                <a:gd name="T33" fmla="*/ 0 h 91"/>
                <a:gd name="T34" fmla="*/ 4 w 36"/>
                <a:gd name="T35" fmla="*/ 0 h 91"/>
                <a:gd name="T36" fmla="*/ 4 w 36"/>
                <a:gd name="T37" fmla="*/ 0 h 91"/>
                <a:gd name="T38" fmla="*/ 3 w 36"/>
                <a:gd name="T39" fmla="*/ 0 h 91"/>
                <a:gd name="T40" fmla="*/ 3 w 36"/>
                <a:gd name="T41" fmla="*/ 0 h 91"/>
                <a:gd name="T42" fmla="*/ 1 w 36"/>
                <a:gd name="T43" fmla="*/ 0 h 91"/>
                <a:gd name="T44" fmla="*/ 1 w 36"/>
                <a:gd name="T45" fmla="*/ 2 h 91"/>
                <a:gd name="T46" fmla="*/ 1 w 36"/>
                <a:gd name="T47" fmla="*/ 4 h 91"/>
                <a:gd name="T48" fmla="*/ 1 w 36"/>
                <a:gd name="T49" fmla="*/ 7 h 91"/>
                <a:gd name="T50" fmla="*/ 0 w 36"/>
                <a:gd name="T51" fmla="*/ 9 h 91"/>
                <a:gd name="T52" fmla="*/ 0 w 36"/>
                <a:gd name="T53" fmla="*/ 12 h 91"/>
                <a:gd name="T54" fmla="*/ 0 w 36"/>
                <a:gd name="T55" fmla="*/ 16 h 91"/>
                <a:gd name="T56" fmla="*/ 1 w 36"/>
                <a:gd name="T57" fmla="*/ 22 h 91"/>
                <a:gd name="T58" fmla="*/ 1 w 36"/>
                <a:gd name="T59" fmla="*/ 27 h 91"/>
                <a:gd name="T60" fmla="*/ 3 w 36"/>
                <a:gd name="T61" fmla="*/ 35 h 91"/>
                <a:gd name="T62" fmla="*/ 5 w 36"/>
                <a:gd name="T63" fmla="*/ 44 h 91"/>
                <a:gd name="T64" fmla="*/ 9 w 36"/>
                <a:gd name="T65" fmla="*/ 54 h 91"/>
                <a:gd name="T66" fmla="*/ 20 w 36"/>
                <a:gd name="T67" fmla="*/ 60 h 91"/>
                <a:gd name="T68" fmla="*/ 18 w 36"/>
                <a:gd name="T69" fmla="*/ 58 h 91"/>
                <a:gd name="T70" fmla="*/ 18 w 36"/>
                <a:gd name="T71" fmla="*/ 57 h 91"/>
                <a:gd name="T72" fmla="*/ 18 w 36"/>
                <a:gd name="T73" fmla="*/ 54 h 91"/>
                <a:gd name="T74" fmla="*/ 18 w 36"/>
                <a:gd name="T75" fmla="*/ 53 h 91"/>
                <a:gd name="T76" fmla="*/ 16 w 36"/>
                <a:gd name="T77" fmla="*/ 49 h 91"/>
                <a:gd name="T78" fmla="*/ 16 w 36"/>
                <a:gd name="T79" fmla="*/ 46 h 91"/>
                <a:gd name="T80" fmla="*/ 16 w 36"/>
                <a:gd name="T81" fmla="*/ 42 h 91"/>
                <a:gd name="T82" fmla="*/ 16 w 36"/>
                <a:gd name="T83" fmla="*/ 40 h 91"/>
                <a:gd name="T84" fmla="*/ 15 w 36"/>
                <a:gd name="T85" fmla="*/ 34 h 91"/>
                <a:gd name="T86" fmla="*/ 15 w 36"/>
                <a:gd name="T87" fmla="*/ 30 h 91"/>
                <a:gd name="T88" fmla="*/ 15 w 36"/>
                <a:gd name="T89" fmla="*/ 24 h 91"/>
                <a:gd name="T90" fmla="*/ 15 w 36"/>
                <a:gd name="T91" fmla="*/ 22 h 91"/>
                <a:gd name="T92" fmla="*/ 15 w 36"/>
                <a:gd name="T93" fmla="*/ 16 h 91"/>
                <a:gd name="T94" fmla="*/ 15 w 36"/>
                <a:gd name="T95" fmla="*/ 14 h 91"/>
                <a:gd name="T96" fmla="*/ 16 w 36"/>
                <a:gd name="T97" fmla="*/ 9 h 91"/>
                <a:gd name="T98" fmla="*/ 18 w 36"/>
                <a:gd name="T99" fmla="*/ 7 h 91"/>
                <a:gd name="T100" fmla="*/ 18 w 36"/>
                <a:gd name="T101" fmla="*/ 7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
                <a:gd name="T154" fmla="*/ 0 h 91"/>
                <a:gd name="T155" fmla="*/ 36 w 36"/>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 h="91">
                  <a:moveTo>
                    <a:pt x="32" y="10"/>
                  </a:moveTo>
                  <a:lnTo>
                    <a:pt x="29" y="7"/>
                  </a:lnTo>
                  <a:lnTo>
                    <a:pt x="25" y="4"/>
                  </a:lnTo>
                  <a:lnTo>
                    <a:pt x="21" y="0"/>
                  </a:lnTo>
                  <a:lnTo>
                    <a:pt x="18" y="0"/>
                  </a:lnTo>
                  <a:lnTo>
                    <a:pt x="14" y="0"/>
                  </a:lnTo>
                  <a:lnTo>
                    <a:pt x="10" y="0"/>
                  </a:lnTo>
                  <a:lnTo>
                    <a:pt x="8" y="0"/>
                  </a:lnTo>
                  <a:lnTo>
                    <a:pt x="5" y="0"/>
                  </a:lnTo>
                  <a:lnTo>
                    <a:pt x="1" y="0"/>
                  </a:lnTo>
                  <a:lnTo>
                    <a:pt x="1" y="3"/>
                  </a:lnTo>
                  <a:lnTo>
                    <a:pt x="1" y="6"/>
                  </a:lnTo>
                  <a:lnTo>
                    <a:pt x="1" y="10"/>
                  </a:lnTo>
                  <a:lnTo>
                    <a:pt x="0" y="14"/>
                  </a:lnTo>
                  <a:lnTo>
                    <a:pt x="0" y="18"/>
                  </a:lnTo>
                  <a:lnTo>
                    <a:pt x="0" y="25"/>
                  </a:lnTo>
                  <a:lnTo>
                    <a:pt x="1" y="33"/>
                  </a:lnTo>
                  <a:lnTo>
                    <a:pt x="1" y="41"/>
                  </a:lnTo>
                  <a:lnTo>
                    <a:pt x="5" y="53"/>
                  </a:lnTo>
                  <a:lnTo>
                    <a:pt x="9" y="66"/>
                  </a:lnTo>
                  <a:lnTo>
                    <a:pt x="16" y="82"/>
                  </a:lnTo>
                  <a:lnTo>
                    <a:pt x="36" y="91"/>
                  </a:lnTo>
                  <a:lnTo>
                    <a:pt x="33" y="88"/>
                  </a:lnTo>
                  <a:lnTo>
                    <a:pt x="33" y="87"/>
                  </a:lnTo>
                  <a:lnTo>
                    <a:pt x="33" y="82"/>
                  </a:lnTo>
                  <a:lnTo>
                    <a:pt x="33" y="81"/>
                  </a:lnTo>
                  <a:lnTo>
                    <a:pt x="29" y="74"/>
                  </a:lnTo>
                  <a:lnTo>
                    <a:pt x="29" y="70"/>
                  </a:lnTo>
                  <a:lnTo>
                    <a:pt x="29" y="64"/>
                  </a:lnTo>
                  <a:lnTo>
                    <a:pt x="29" y="60"/>
                  </a:lnTo>
                  <a:lnTo>
                    <a:pt x="27" y="52"/>
                  </a:lnTo>
                  <a:lnTo>
                    <a:pt x="27" y="45"/>
                  </a:lnTo>
                  <a:lnTo>
                    <a:pt x="27" y="37"/>
                  </a:lnTo>
                  <a:lnTo>
                    <a:pt x="27" y="33"/>
                  </a:lnTo>
                  <a:lnTo>
                    <a:pt x="27" y="25"/>
                  </a:lnTo>
                  <a:lnTo>
                    <a:pt x="27" y="21"/>
                  </a:lnTo>
                  <a:lnTo>
                    <a:pt x="28" y="14"/>
                  </a:lnTo>
                  <a:lnTo>
                    <a:pt x="3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1" name="Freeform 100"/>
            <p:cNvSpPr>
              <a:spLocks/>
            </p:cNvSpPr>
            <p:nvPr/>
          </p:nvSpPr>
          <p:spPr bwMode="auto">
            <a:xfrm>
              <a:off x="476" y="3098"/>
              <a:ext cx="192" cy="160"/>
            </a:xfrm>
            <a:custGeom>
              <a:avLst/>
              <a:gdLst>
                <a:gd name="T0" fmla="*/ 36 w 360"/>
                <a:gd name="T1" fmla="*/ 0 h 246"/>
                <a:gd name="T2" fmla="*/ 33 w 360"/>
                <a:gd name="T3" fmla="*/ 0 h 246"/>
                <a:gd name="T4" fmla="*/ 28 w 360"/>
                <a:gd name="T5" fmla="*/ 0 h 246"/>
                <a:gd name="T6" fmla="*/ 23 w 360"/>
                <a:gd name="T7" fmla="*/ 0 h 246"/>
                <a:gd name="T8" fmla="*/ 17 w 360"/>
                <a:gd name="T9" fmla="*/ 3 h 246"/>
                <a:gd name="T10" fmla="*/ 11 w 360"/>
                <a:gd name="T11" fmla="*/ 8 h 246"/>
                <a:gd name="T12" fmla="*/ 5 w 360"/>
                <a:gd name="T13" fmla="*/ 18 h 246"/>
                <a:gd name="T14" fmla="*/ 1 w 360"/>
                <a:gd name="T15" fmla="*/ 30 h 246"/>
                <a:gd name="T16" fmla="*/ 0 w 360"/>
                <a:gd name="T17" fmla="*/ 38 h 246"/>
                <a:gd name="T18" fmla="*/ 0 w 360"/>
                <a:gd name="T19" fmla="*/ 39 h 246"/>
                <a:gd name="T20" fmla="*/ 0 w 360"/>
                <a:gd name="T21" fmla="*/ 44 h 246"/>
                <a:gd name="T22" fmla="*/ 2 w 360"/>
                <a:gd name="T23" fmla="*/ 49 h 246"/>
                <a:gd name="T24" fmla="*/ 5 w 360"/>
                <a:gd name="T25" fmla="*/ 55 h 246"/>
                <a:gd name="T26" fmla="*/ 11 w 360"/>
                <a:gd name="T27" fmla="*/ 63 h 246"/>
                <a:gd name="T28" fmla="*/ 19 w 360"/>
                <a:gd name="T29" fmla="*/ 73 h 246"/>
                <a:gd name="T30" fmla="*/ 28 w 360"/>
                <a:gd name="T31" fmla="*/ 83 h 246"/>
                <a:gd name="T32" fmla="*/ 44 w 360"/>
                <a:gd name="T33" fmla="*/ 70 h 246"/>
                <a:gd name="T34" fmla="*/ 45 w 360"/>
                <a:gd name="T35" fmla="*/ 73 h 246"/>
                <a:gd name="T36" fmla="*/ 51 w 360"/>
                <a:gd name="T37" fmla="*/ 81 h 246"/>
                <a:gd name="T38" fmla="*/ 58 w 360"/>
                <a:gd name="T39" fmla="*/ 92 h 246"/>
                <a:gd name="T40" fmla="*/ 67 w 360"/>
                <a:gd name="T41" fmla="*/ 107 h 246"/>
                <a:gd name="T42" fmla="*/ 76 w 360"/>
                <a:gd name="T43" fmla="*/ 120 h 246"/>
                <a:gd name="T44" fmla="*/ 86 w 360"/>
                <a:gd name="T45" fmla="*/ 134 h 246"/>
                <a:gd name="T46" fmla="*/ 94 w 360"/>
                <a:gd name="T47" fmla="*/ 143 h 246"/>
                <a:gd name="T48" fmla="*/ 100 w 360"/>
                <a:gd name="T49" fmla="*/ 150 h 246"/>
                <a:gd name="T50" fmla="*/ 101 w 360"/>
                <a:gd name="T51" fmla="*/ 150 h 246"/>
                <a:gd name="T52" fmla="*/ 107 w 360"/>
                <a:gd name="T53" fmla="*/ 153 h 246"/>
                <a:gd name="T54" fmla="*/ 115 w 360"/>
                <a:gd name="T55" fmla="*/ 155 h 246"/>
                <a:gd name="T56" fmla="*/ 127 w 360"/>
                <a:gd name="T57" fmla="*/ 159 h 246"/>
                <a:gd name="T58" fmla="*/ 141 w 360"/>
                <a:gd name="T59" fmla="*/ 160 h 246"/>
                <a:gd name="T60" fmla="*/ 157 w 360"/>
                <a:gd name="T61" fmla="*/ 159 h 246"/>
                <a:gd name="T62" fmla="*/ 173 w 360"/>
                <a:gd name="T63" fmla="*/ 155 h 246"/>
                <a:gd name="T64" fmla="*/ 192 w 360"/>
                <a:gd name="T65" fmla="*/ 148 h 246"/>
                <a:gd name="T66" fmla="*/ 190 w 360"/>
                <a:gd name="T67" fmla="*/ 145 h 246"/>
                <a:gd name="T68" fmla="*/ 188 w 360"/>
                <a:gd name="T69" fmla="*/ 140 h 246"/>
                <a:gd name="T70" fmla="*/ 183 w 360"/>
                <a:gd name="T71" fmla="*/ 134 h 246"/>
                <a:gd name="T72" fmla="*/ 178 w 360"/>
                <a:gd name="T73" fmla="*/ 129 h 246"/>
                <a:gd name="T74" fmla="*/ 169 w 360"/>
                <a:gd name="T75" fmla="*/ 122 h 246"/>
                <a:gd name="T76" fmla="*/ 157 w 360"/>
                <a:gd name="T77" fmla="*/ 116 h 246"/>
                <a:gd name="T78" fmla="*/ 142 w 360"/>
                <a:gd name="T79" fmla="*/ 113 h 246"/>
                <a:gd name="T80" fmla="*/ 124 w 360"/>
                <a:gd name="T81" fmla="*/ 113 h 246"/>
                <a:gd name="T82" fmla="*/ 103 w 360"/>
                <a:gd name="T83" fmla="*/ 62 h 246"/>
                <a:gd name="T84" fmla="*/ 97 w 360"/>
                <a:gd name="T85" fmla="*/ 62 h 246"/>
                <a:gd name="T86" fmla="*/ 86 w 360"/>
                <a:gd name="T87" fmla="*/ 64 h 246"/>
                <a:gd name="T88" fmla="*/ 75 w 360"/>
                <a:gd name="T89" fmla="*/ 64 h 246"/>
                <a:gd name="T90" fmla="*/ 63 w 360"/>
                <a:gd name="T91" fmla="*/ 60 h 246"/>
                <a:gd name="T92" fmla="*/ 50 w 360"/>
                <a:gd name="T93" fmla="*/ 51 h 246"/>
                <a:gd name="T94" fmla="*/ 42 w 360"/>
                <a:gd name="T95" fmla="*/ 36 h 246"/>
                <a:gd name="T96" fmla="*/ 36 w 360"/>
                <a:gd name="T97" fmla="*/ 15 h 246"/>
                <a:gd name="T98" fmla="*/ 37 w 360"/>
                <a:gd name="T99" fmla="*/ 1 h 2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60"/>
                <a:gd name="T151" fmla="*/ 0 h 246"/>
                <a:gd name="T152" fmla="*/ 360 w 360"/>
                <a:gd name="T153" fmla="*/ 246 h 2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60" h="246">
                  <a:moveTo>
                    <a:pt x="70" y="1"/>
                  </a:moveTo>
                  <a:lnTo>
                    <a:pt x="67" y="0"/>
                  </a:lnTo>
                  <a:lnTo>
                    <a:pt x="65" y="0"/>
                  </a:lnTo>
                  <a:lnTo>
                    <a:pt x="61" y="0"/>
                  </a:lnTo>
                  <a:lnTo>
                    <a:pt x="60" y="0"/>
                  </a:lnTo>
                  <a:lnTo>
                    <a:pt x="53" y="0"/>
                  </a:lnTo>
                  <a:lnTo>
                    <a:pt x="49" y="0"/>
                  </a:lnTo>
                  <a:lnTo>
                    <a:pt x="44" y="0"/>
                  </a:lnTo>
                  <a:lnTo>
                    <a:pt x="40" y="4"/>
                  </a:lnTo>
                  <a:lnTo>
                    <a:pt x="32" y="5"/>
                  </a:lnTo>
                  <a:lnTo>
                    <a:pt x="28" y="9"/>
                  </a:lnTo>
                  <a:lnTo>
                    <a:pt x="20" y="13"/>
                  </a:lnTo>
                  <a:lnTo>
                    <a:pt x="16" y="20"/>
                  </a:lnTo>
                  <a:lnTo>
                    <a:pt x="10" y="27"/>
                  </a:lnTo>
                  <a:lnTo>
                    <a:pt x="6" y="35"/>
                  </a:lnTo>
                  <a:lnTo>
                    <a:pt x="2" y="46"/>
                  </a:lnTo>
                  <a:lnTo>
                    <a:pt x="0" y="59"/>
                  </a:lnTo>
                  <a:lnTo>
                    <a:pt x="0" y="60"/>
                  </a:lnTo>
                  <a:lnTo>
                    <a:pt x="0" y="65"/>
                  </a:lnTo>
                  <a:lnTo>
                    <a:pt x="0" y="67"/>
                  </a:lnTo>
                  <a:lnTo>
                    <a:pt x="2" y="71"/>
                  </a:lnTo>
                  <a:lnTo>
                    <a:pt x="4" y="75"/>
                  </a:lnTo>
                  <a:lnTo>
                    <a:pt x="8" y="81"/>
                  </a:lnTo>
                  <a:lnTo>
                    <a:pt x="10" y="85"/>
                  </a:lnTo>
                  <a:lnTo>
                    <a:pt x="14" y="91"/>
                  </a:lnTo>
                  <a:lnTo>
                    <a:pt x="20" y="97"/>
                  </a:lnTo>
                  <a:lnTo>
                    <a:pt x="28" y="105"/>
                  </a:lnTo>
                  <a:lnTo>
                    <a:pt x="35" y="112"/>
                  </a:lnTo>
                  <a:lnTo>
                    <a:pt x="43" y="120"/>
                  </a:lnTo>
                  <a:lnTo>
                    <a:pt x="53" y="128"/>
                  </a:lnTo>
                  <a:lnTo>
                    <a:pt x="65" y="137"/>
                  </a:lnTo>
                  <a:lnTo>
                    <a:pt x="82" y="108"/>
                  </a:lnTo>
                  <a:lnTo>
                    <a:pt x="84" y="112"/>
                  </a:lnTo>
                  <a:lnTo>
                    <a:pt x="88" y="116"/>
                  </a:lnTo>
                  <a:lnTo>
                    <a:pt x="95" y="124"/>
                  </a:lnTo>
                  <a:lnTo>
                    <a:pt x="100" y="132"/>
                  </a:lnTo>
                  <a:lnTo>
                    <a:pt x="109" y="141"/>
                  </a:lnTo>
                  <a:lnTo>
                    <a:pt x="117" y="152"/>
                  </a:lnTo>
                  <a:lnTo>
                    <a:pt x="126" y="164"/>
                  </a:lnTo>
                  <a:lnTo>
                    <a:pt x="134" y="172"/>
                  </a:lnTo>
                  <a:lnTo>
                    <a:pt x="142" y="184"/>
                  </a:lnTo>
                  <a:lnTo>
                    <a:pt x="150" y="194"/>
                  </a:lnTo>
                  <a:lnTo>
                    <a:pt x="161" y="206"/>
                  </a:lnTo>
                  <a:lnTo>
                    <a:pt x="168" y="212"/>
                  </a:lnTo>
                  <a:lnTo>
                    <a:pt x="176" y="220"/>
                  </a:lnTo>
                  <a:lnTo>
                    <a:pt x="181" y="225"/>
                  </a:lnTo>
                  <a:lnTo>
                    <a:pt x="188" y="231"/>
                  </a:lnTo>
                  <a:lnTo>
                    <a:pt x="189" y="231"/>
                  </a:lnTo>
                  <a:lnTo>
                    <a:pt x="193" y="231"/>
                  </a:lnTo>
                  <a:lnTo>
                    <a:pt x="200" y="235"/>
                  </a:lnTo>
                  <a:lnTo>
                    <a:pt x="207" y="235"/>
                  </a:lnTo>
                  <a:lnTo>
                    <a:pt x="216" y="239"/>
                  </a:lnTo>
                  <a:lnTo>
                    <a:pt x="227" y="241"/>
                  </a:lnTo>
                  <a:lnTo>
                    <a:pt x="239" y="245"/>
                  </a:lnTo>
                  <a:lnTo>
                    <a:pt x="251" y="245"/>
                  </a:lnTo>
                  <a:lnTo>
                    <a:pt x="264" y="246"/>
                  </a:lnTo>
                  <a:lnTo>
                    <a:pt x="278" y="245"/>
                  </a:lnTo>
                  <a:lnTo>
                    <a:pt x="294" y="245"/>
                  </a:lnTo>
                  <a:lnTo>
                    <a:pt x="309" y="241"/>
                  </a:lnTo>
                  <a:lnTo>
                    <a:pt x="325" y="239"/>
                  </a:lnTo>
                  <a:lnTo>
                    <a:pt x="341" y="233"/>
                  </a:lnTo>
                  <a:lnTo>
                    <a:pt x="360" y="227"/>
                  </a:lnTo>
                  <a:lnTo>
                    <a:pt x="357" y="225"/>
                  </a:lnTo>
                  <a:lnTo>
                    <a:pt x="357" y="223"/>
                  </a:lnTo>
                  <a:lnTo>
                    <a:pt x="353" y="219"/>
                  </a:lnTo>
                  <a:lnTo>
                    <a:pt x="353" y="216"/>
                  </a:lnTo>
                  <a:lnTo>
                    <a:pt x="348" y="210"/>
                  </a:lnTo>
                  <a:lnTo>
                    <a:pt x="344" y="206"/>
                  </a:lnTo>
                  <a:lnTo>
                    <a:pt x="337" y="202"/>
                  </a:lnTo>
                  <a:lnTo>
                    <a:pt x="333" y="198"/>
                  </a:lnTo>
                  <a:lnTo>
                    <a:pt x="324" y="191"/>
                  </a:lnTo>
                  <a:lnTo>
                    <a:pt x="316" y="187"/>
                  </a:lnTo>
                  <a:lnTo>
                    <a:pt x="303" y="183"/>
                  </a:lnTo>
                  <a:lnTo>
                    <a:pt x="294" y="179"/>
                  </a:lnTo>
                  <a:lnTo>
                    <a:pt x="279" y="175"/>
                  </a:lnTo>
                  <a:lnTo>
                    <a:pt x="266" y="173"/>
                  </a:lnTo>
                  <a:lnTo>
                    <a:pt x="248" y="172"/>
                  </a:lnTo>
                  <a:lnTo>
                    <a:pt x="232" y="173"/>
                  </a:lnTo>
                  <a:lnTo>
                    <a:pt x="196" y="95"/>
                  </a:lnTo>
                  <a:lnTo>
                    <a:pt x="193" y="95"/>
                  </a:lnTo>
                  <a:lnTo>
                    <a:pt x="189" y="95"/>
                  </a:lnTo>
                  <a:lnTo>
                    <a:pt x="181" y="95"/>
                  </a:lnTo>
                  <a:lnTo>
                    <a:pt x="174" y="98"/>
                  </a:lnTo>
                  <a:lnTo>
                    <a:pt x="162" y="98"/>
                  </a:lnTo>
                  <a:lnTo>
                    <a:pt x="153" y="98"/>
                  </a:lnTo>
                  <a:lnTo>
                    <a:pt x="141" y="98"/>
                  </a:lnTo>
                  <a:lnTo>
                    <a:pt x="130" y="98"/>
                  </a:lnTo>
                  <a:lnTo>
                    <a:pt x="118" y="93"/>
                  </a:lnTo>
                  <a:lnTo>
                    <a:pt x="106" y="87"/>
                  </a:lnTo>
                  <a:lnTo>
                    <a:pt x="94" y="79"/>
                  </a:lnTo>
                  <a:lnTo>
                    <a:pt x="86" y="71"/>
                  </a:lnTo>
                  <a:lnTo>
                    <a:pt x="78" y="56"/>
                  </a:lnTo>
                  <a:lnTo>
                    <a:pt x="72" y="42"/>
                  </a:lnTo>
                  <a:lnTo>
                    <a:pt x="68" y="23"/>
                  </a:lnTo>
                  <a:lnTo>
                    <a:pt x="7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2" name="Freeform 101"/>
            <p:cNvSpPr>
              <a:spLocks/>
            </p:cNvSpPr>
            <p:nvPr/>
          </p:nvSpPr>
          <p:spPr bwMode="auto">
            <a:xfrm>
              <a:off x="1064" y="3042"/>
              <a:ext cx="156" cy="211"/>
            </a:xfrm>
            <a:custGeom>
              <a:avLst/>
              <a:gdLst>
                <a:gd name="T0" fmla="*/ 0 w 292"/>
                <a:gd name="T1" fmla="*/ 163 h 325"/>
                <a:gd name="T2" fmla="*/ 0 w 292"/>
                <a:gd name="T3" fmla="*/ 165 h 325"/>
                <a:gd name="T4" fmla="*/ 0 w 292"/>
                <a:gd name="T5" fmla="*/ 170 h 325"/>
                <a:gd name="T6" fmla="*/ 0 w 292"/>
                <a:gd name="T7" fmla="*/ 177 h 325"/>
                <a:gd name="T8" fmla="*/ 2 w 292"/>
                <a:gd name="T9" fmla="*/ 184 h 325"/>
                <a:gd name="T10" fmla="*/ 6 w 292"/>
                <a:gd name="T11" fmla="*/ 192 h 325"/>
                <a:gd name="T12" fmla="*/ 13 w 292"/>
                <a:gd name="T13" fmla="*/ 200 h 325"/>
                <a:gd name="T14" fmla="*/ 23 w 292"/>
                <a:gd name="T15" fmla="*/ 207 h 325"/>
                <a:gd name="T16" fmla="*/ 29 w 292"/>
                <a:gd name="T17" fmla="*/ 210 h 325"/>
                <a:gd name="T18" fmla="*/ 29 w 292"/>
                <a:gd name="T19" fmla="*/ 210 h 325"/>
                <a:gd name="T20" fmla="*/ 32 w 292"/>
                <a:gd name="T21" fmla="*/ 207 h 325"/>
                <a:gd name="T22" fmla="*/ 36 w 292"/>
                <a:gd name="T23" fmla="*/ 205 h 325"/>
                <a:gd name="T24" fmla="*/ 42 w 292"/>
                <a:gd name="T25" fmla="*/ 201 h 325"/>
                <a:gd name="T26" fmla="*/ 48 w 292"/>
                <a:gd name="T27" fmla="*/ 195 h 325"/>
                <a:gd name="T28" fmla="*/ 56 w 292"/>
                <a:gd name="T29" fmla="*/ 187 h 325"/>
                <a:gd name="T30" fmla="*/ 65 w 292"/>
                <a:gd name="T31" fmla="*/ 177 h 325"/>
                <a:gd name="T32" fmla="*/ 58 w 292"/>
                <a:gd name="T33" fmla="*/ 160 h 325"/>
                <a:gd name="T34" fmla="*/ 60 w 292"/>
                <a:gd name="T35" fmla="*/ 158 h 325"/>
                <a:gd name="T36" fmla="*/ 67 w 292"/>
                <a:gd name="T37" fmla="*/ 151 h 325"/>
                <a:gd name="T38" fmla="*/ 77 w 292"/>
                <a:gd name="T39" fmla="*/ 142 h 325"/>
                <a:gd name="T40" fmla="*/ 89 w 292"/>
                <a:gd name="T41" fmla="*/ 132 h 325"/>
                <a:gd name="T42" fmla="*/ 100 w 292"/>
                <a:gd name="T43" fmla="*/ 119 h 325"/>
                <a:gd name="T44" fmla="*/ 113 w 292"/>
                <a:gd name="T45" fmla="*/ 109 h 325"/>
                <a:gd name="T46" fmla="*/ 121 w 292"/>
                <a:gd name="T47" fmla="*/ 99 h 325"/>
                <a:gd name="T48" fmla="*/ 128 w 292"/>
                <a:gd name="T49" fmla="*/ 94 h 325"/>
                <a:gd name="T50" fmla="*/ 128 w 292"/>
                <a:gd name="T51" fmla="*/ 92 h 325"/>
                <a:gd name="T52" fmla="*/ 130 w 292"/>
                <a:gd name="T53" fmla="*/ 87 h 325"/>
                <a:gd name="T54" fmla="*/ 134 w 292"/>
                <a:gd name="T55" fmla="*/ 81 h 325"/>
                <a:gd name="T56" fmla="*/ 138 w 292"/>
                <a:gd name="T57" fmla="*/ 71 h 325"/>
                <a:gd name="T58" fmla="*/ 142 w 292"/>
                <a:gd name="T59" fmla="*/ 56 h 325"/>
                <a:gd name="T60" fmla="*/ 147 w 292"/>
                <a:gd name="T61" fmla="*/ 42 h 325"/>
                <a:gd name="T62" fmla="*/ 152 w 292"/>
                <a:gd name="T63" fmla="*/ 23 h 325"/>
                <a:gd name="T64" fmla="*/ 156 w 292"/>
                <a:gd name="T65" fmla="*/ 2 h 325"/>
                <a:gd name="T66" fmla="*/ 154 w 292"/>
                <a:gd name="T67" fmla="*/ 0 h 325"/>
                <a:gd name="T68" fmla="*/ 150 w 292"/>
                <a:gd name="T69" fmla="*/ 0 h 325"/>
                <a:gd name="T70" fmla="*/ 142 w 292"/>
                <a:gd name="T71" fmla="*/ 0 h 325"/>
                <a:gd name="T72" fmla="*/ 134 w 292"/>
                <a:gd name="T73" fmla="*/ 3 h 325"/>
                <a:gd name="T74" fmla="*/ 122 w 292"/>
                <a:gd name="T75" fmla="*/ 7 h 325"/>
                <a:gd name="T76" fmla="*/ 111 w 292"/>
                <a:gd name="T77" fmla="*/ 16 h 325"/>
                <a:gd name="T78" fmla="*/ 98 w 292"/>
                <a:gd name="T79" fmla="*/ 31 h 325"/>
                <a:gd name="T80" fmla="*/ 86 w 292"/>
                <a:gd name="T81" fmla="*/ 51 h 325"/>
                <a:gd name="T82" fmla="*/ 54 w 292"/>
                <a:gd name="T83" fmla="*/ 84 h 325"/>
                <a:gd name="T84" fmla="*/ 54 w 292"/>
                <a:gd name="T85" fmla="*/ 91 h 325"/>
                <a:gd name="T86" fmla="*/ 54 w 292"/>
                <a:gd name="T87" fmla="*/ 102 h 325"/>
                <a:gd name="T88" fmla="*/ 53 w 292"/>
                <a:gd name="T89" fmla="*/ 118 h 325"/>
                <a:gd name="T90" fmla="*/ 50 w 292"/>
                <a:gd name="T91" fmla="*/ 132 h 325"/>
                <a:gd name="T92" fmla="*/ 43 w 292"/>
                <a:gd name="T93" fmla="*/ 145 h 325"/>
                <a:gd name="T94" fmla="*/ 30 w 292"/>
                <a:gd name="T95" fmla="*/ 156 h 325"/>
                <a:gd name="T96" fmla="*/ 13 w 292"/>
                <a:gd name="T97" fmla="*/ 162 h 325"/>
                <a:gd name="T98" fmla="*/ 2 w 292"/>
                <a:gd name="T99" fmla="*/ 163 h 3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2"/>
                <a:gd name="T151" fmla="*/ 0 h 325"/>
                <a:gd name="T152" fmla="*/ 292 w 292"/>
                <a:gd name="T153" fmla="*/ 325 h 3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2" h="325">
                  <a:moveTo>
                    <a:pt x="3" y="251"/>
                  </a:moveTo>
                  <a:lnTo>
                    <a:pt x="0" y="251"/>
                  </a:lnTo>
                  <a:lnTo>
                    <a:pt x="0" y="253"/>
                  </a:lnTo>
                  <a:lnTo>
                    <a:pt x="0" y="254"/>
                  </a:lnTo>
                  <a:lnTo>
                    <a:pt x="0" y="258"/>
                  </a:lnTo>
                  <a:lnTo>
                    <a:pt x="0" y="262"/>
                  </a:lnTo>
                  <a:lnTo>
                    <a:pt x="0" y="268"/>
                  </a:lnTo>
                  <a:lnTo>
                    <a:pt x="0" y="272"/>
                  </a:lnTo>
                  <a:lnTo>
                    <a:pt x="4" y="280"/>
                  </a:lnTo>
                  <a:lnTo>
                    <a:pt x="4" y="284"/>
                  </a:lnTo>
                  <a:lnTo>
                    <a:pt x="8" y="292"/>
                  </a:lnTo>
                  <a:lnTo>
                    <a:pt x="12" y="296"/>
                  </a:lnTo>
                  <a:lnTo>
                    <a:pt x="19" y="304"/>
                  </a:lnTo>
                  <a:lnTo>
                    <a:pt x="24" y="308"/>
                  </a:lnTo>
                  <a:lnTo>
                    <a:pt x="32" y="315"/>
                  </a:lnTo>
                  <a:lnTo>
                    <a:pt x="43" y="319"/>
                  </a:lnTo>
                  <a:lnTo>
                    <a:pt x="55" y="325"/>
                  </a:lnTo>
                  <a:lnTo>
                    <a:pt x="55" y="323"/>
                  </a:lnTo>
                  <a:lnTo>
                    <a:pt x="59" y="323"/>
                  </a:lnTo>
                  <a:lnTo>
                    <a:pt x="60" y="319"/>
                  </a:lnTo>
                  <a:lnTo>
                    <a:pt x="64" y="319"/>
                  </a:lnTo>
                  <a:lnTo>
                    <a:pt x="68" y="315"/>
                  </a:lnTo>
                  <a:lnTo>
                    <a:pt x="74" y="315"/>
                  </a:lnTo>
                  <a:lnTo>
                    <a:pt x="78" y="309"/>
                  </a:lnTo>
                  <a:lnTo>
                    <a:pt x="85" y="305"/>
                  </a:lnTo>
                  <a:lnTo>
                    <a:pt x="90" y="300"/>
                  </a:lnTo>
                  <a:lnTo>
                    <a:pt x="98" y="296"/>
                  </a:lnTo>
                  <a:lnTo>
                    <a:pt x="105" y="288"/>
                  </a:lnTo>
                  <a:lnTo>
                    <a:pt x="113" y="281"/>
                  </a:lnTo>
                  <a:lnTo>
                    <a:pt x="121" y="272"/>
                  </a:lnTo>
                  <a:lnTo>
                    <a:pt x="133" y="263"/>
                  </a:lnTo>
                  <a:lnTo>
                    <a:pt x="109" y="247"/>
                  </a:lnTo>
                  <a:lnTo>
                    <a:pt x="109" y="245"/>
                  </a:lnTo>
                  <a:lnTo>
                    <a:pt x="113" y="243"/>
                  </a:lnTo>
                  <a:lnTo>
                    <a:pt x="118" y="237"/>
                  </a:lnTo>
                  <a:lnTo>
                    <a:pt x="126" y="233"/>
                  </a:lnTo>
                  <a:lnTo>
                    <a:pt x="134" y="224"/>
                  </a:lnTo>
                  <a:lnTo>
                    <a:pt x="144" y="218"/>
                  </a:lnTo>
                  <a:lnTo>
                    <a:pt x="154" y="210"/>
                  </a:lnTo>
                  <a:lnTo>
                    <a:pt x="167" y="203"/>
                  </a:lnTo>
                  <a:lnTo>
                    <a:pt x="176" y="192"/>
                  </a:lnTo>
                  <a:lnTo>
                    <a:pt x="188" y="184"/>
                  </a:lnTo>
                  <a:lnTo>
                    <a:pt x="199" y="176"/>
                  </a:lnTo>
                  <a:lnTo>
                    <a:pt x="211" y="168"/>
                  </a:lnTo>
                  <a:lnTo>
                    <a:pt x="219" y="160"/>
                  </a:lnTo>
                  <a:lnTo>
                    <a:pt x="227" y="153"/>
                  </a:lnTo>
                  <a:lnTo>
                    <a:pt x="232" y="148"/>
                  </a:lnTo>
                  <a:lnTo>
                    <a:pt x="239" y="145"/>
                  </a:lnTo>
                  <a:lnTo>
                    <a:pt x="239" y="142"/>
                  </a:lnTo>
                  <a:lnTo>
                    <a:pt x="239" y="141"/>
                  </a:lnTo>
                  <a:lnTo>
                    <a:pt x="239" y="137"/>
                  </a:lnTo>
                  <a:lnTo>
                    <a:pt x="243" y="134"/>
                  </a:lnTo>
                  <a:lnTo>
                    <a:pt x="246" y="128"/>
                  </a:lnTo>
                  <a:lnTo>
                    <a:pt x="250" y="124"/>
                  </a:lnTo>
                  <a:lnTo>
                    <a:pt x="254" y="116"/>
                  </a:lnTo>
                  <a:lnTo>
                    <a:pt x="258" y="109"/>
                  </a:lnTo>
                  <a:lnTo>
                    <a:pt x="262" y="97"/>
                  </a:lnTo>
                  <a:lnTo>
                    <a:pt x="266" y="87"/>
                  </a:lnTo>
                  <a:lnTo>
                    <a:pt x="270" y="75"/>
                  </a:lnTo>
                  <a:lnTo>
                    <a:pt x="275" y="64"/>
                  </a:lnTo>
                  <a:lnTo>
                    <a:pt x="280" y="48"/>
                  </a:lnTo>
                  <a:lnTo>
                    <a:pt x="284" y="35"/>
                  </a:lnTo>
                  <a:lnTo>
                    <a:pt x="288" y="19"/>
                  </a:lnTo>
                  <a:lnTo>
                    <a:pt x="292" y="3"/>
                  </a:lnTo>
                  <a:lnTo>
                    <a:pt x="289" y="0"/>
                  </a:lnTo>
                  <a:lnTo>
                    <a:pt x="288" y="0"/>
                  </a:lnTo>
                  <a:lnTo>
                    <a:pt x="284" y="0"/>
                  </a:lnTo>
                  <a:lnTo>
                    <a:pt x="280" y="0"/>
                  </a:lnTo>
                  <a:lnTo>
                    <a:pt x="271" y="0"/>
                  </a:lnTo>
                  <a:lnTo>
                    <a:pt x="266" y="0"/>
                  </a:lnTo>
                  <a:lnTo>
                    <a:pt x="258" y="0"/>
                  </a:lnTo>
                  <a:lnTo>
                    <a:pt x="250" y="4"/>
                  </a:lnTo>
                  <a:lnTo>
                    <a:pt x="238" y="7"/>
                  </a:lnTo>
                  <a:lnTo>
                    <a:pt x="228" y="11"/>
                  </a:lnTo>
                  <a:lnTo>
                    <a:pt x="216" y="17"/>
                  </a:lnTo>
                  <a:lnTo>
                    <a:pt x="208" y="25"/>
                  </a:lnTo>
                  <a:lnTo>
                    <a:pt x="196" y="34"/>
                  </a:lnTo>
                  <a:lnTo>
                    <a:pt x="184" y="47"/>
                  </a:lnTo>
                  <a:lnTo>
                    <a:pt x="172" y="62"/>
                  </a:lnTo>
                  <a:lnTo>
                    <a:pt x="161" y="79"/>
                  </a:lnTo>
                  <a:lnTo>
                    <a:pt x="101" y="129"/>
                  </a:lnTo>
                  <a:lnTo>
                    <a:pt x="101" y="133"/>
                  </a:lnTo>
                  <a:lnTo>
                    <a:pt x="101" y="140"/>
                  </a:lnTo>
                  <a:lnTo>
                    <a:pt x="102" y="149"/>
                  </a:lnTo>
                  <a:lnTo>
                    <a:pt x="102" y="157"/>
                  </a:lnTo>
                  <a:lnTo>
                    <a:pt x="102" y="169"/>
                  </a:lnTo>
                  <a:lnTo>
                    <a:pt x="99" y="181"/>
                  </a:lnTo>
                  <a:lnTo>
                    <a:pt x="99" y="194"/>
                  </a:lnTo>
                  <a:lnTo>
                    <a:pt x="94" y="203"/>
                  </a:lnTo>
                  <a:lnTo>
                    <a:pt x="89" y="215"/>
                  </a:lnTo>
                  <a:lnTo>
                    <a:pt x="81" y="224"/>
                  </a:lnTo>
                  <a:lnTo>
                    <a:pt x="71" y="235"/>
                  </a:lnTo>
                  <a:lnTo>
                    <a:pt x="56" y="241"/>
                  </a:lnTo>
                  <a:lnTo>
                    <a:pt x="43" y="247"/>
                  </a:lnTo>
                  <a:lnTo>
                    <a:pt x="24" y="250"/>
                  </a:lnTo>
                  <a:lnTo>
                    <a:pt x="3"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3" name="Freeform 102"/>
            <p:cNvSpPr>
              <a:spLocks/>
            </p:cNvSpPr>
            <p:nvPr/>
          </p:nvSpPr>
          <p:spPr bwMode="auto">
            <a:xfrm>
              <a:off x="946" y="2319"/>
              <a:ext cx="9" cy="8"/>
            </a:xfrm>
            <a:custGeom>
              <a:avLst/>
              <a:gdLst>
                <a:gd name="T0" fmla="*/ 5 w 16"/>
                <a:gd name="T1" fmla="*/ 6 h 12"/>
                <a:gd name="T2" fmla="*/ 5 w 16"/>
                <a:gd name="T3" fmla="*/ 6 h 12"/>
                <a:gd name="T4" fmla="*/ 5 w 16"/>
                <a:gd name="T5" fmla="*/ 5 h 12"/>
                <a:gd name="T6" fmla="*/ 5 w 16"/>
                <a:gd name="T7" fmla="*/ 5 h 12"/>
                <a:gd name="T8" fmla="*/ 7 w 16"/>
                <a:gd name="T9" fmla="*/ 3 h 12"/>
                <a:gd name="T10" fmla="*/ 7 w 16"/>
                <a:gd name="T11" fmla="*/ 3 h 12"/>
                <a:gd name="T12" fmla="*/ 7 w 16"/>
                <a:gd name="T13" fmla="*/ 3 h 12"/>
                <a:gd name="T14" fmla="*/ 7 w 16"/>
                <a:gd name="T15" fmla="*/ 3 h 12"/>
                <a:gd name="T16" fmla="*/ 7 w 16"/>
                <a:gd name="T17" fmla="*/ 0 h 12"/>
                <a:gd name="T18" fmla="*/ 7 w 16"/>
                <a:gd name="T19" fmla="*/ 0 h 12"/>
                <a:gd name="T20" fmla="*/ 7 w 16"/>
                <a:gd name="T21" fmla="*/ 0 h 12"/>
                <a:gd name="T22" fmla="*/ 7 w 16"/>
                <a:gd name="T23" fmla="*/ 0 h 12"/>
                <a:gd name="T24" fmla="*/ 5 w 16"/>
                <a:gd name="T25" fmla="*/ 0 h 12"/>
                <a:gd name="T26" fmla="*/ 5 w 16"/>
                <a:gd name="T27" fmla="*/ 0 h 12"/>
                <a:gd name="T28" fmla="*/ 5 w 16"/>
                <a:gd name="T29" fmla="*/ 0 h 12"/>
                <a:gd name="T30" fmla="*/ 5 w 16"/>
                <a:gd name="T31" fmla="*/ 0 h 12"/>
                <a:gd name="T32" fmla="*/ 2 w 16"/>
                <a:gd name="T33" fmla="*/ 0 h 12"/>
                <a:gd name="T34" fmla="*/ 2 w 16"/>
                <a:gd name="T35" fmla="*/ 0 h 12"/>
                <a:gd name="T36" fmla="*/ 1 w 16"/>
                <a:gd name="T37" fmla="*/ 0 h 12"/>
                <a:gd name="T38" fmla="*/ 1 w 16"/>
                <a:gd name="T39" fmla="*/ 0 h 12"/>
                <a:gd name="T40" fmla="*/ 0 w 16"/>
                <a:gd name="T41" fmla="*/ 1 h 12"/>
                <a:gd name="T42" fmla="*/ 0 w 16"/>
                <a:gd name="T43" fmla="*/ 1 h 12"/>
                <a:gd name="T44" fmla="*/ 0 w 16"/>
                <a:gd name="T45" fmla="*/ 3 h 12"/>
                <a:gd name="T46" fmla="*/ 0 w 16"/>
                <a:gd name="T47" fmla="*/ 3 h 12"/>
                <a:gd name="T48" fmla="*/ 0 w 16"/>
                <a:gd name="T49" fmla="*/ 5 h 12"/>
                <a:gd name="T50" fmla="*/ 0 w 16"/>
                <a:gd name="T51" fmla="*/ 5 h 12"/>
                <a:gd name="T52" fmla="*/ 0 w 16"/>
                <a:gd name="T53" fmla="*/ 5 h 12"/>
                <a:gd name="T54" fmla="*/ 0 w 16"/>
                <a:gd name="T55" fmla="*/ 5 h 12"/>
                <a:gd name="T56" fmla="*/ 1 w 16"/>
                <a:gd name="T57" fmla="*/ 7 h 12"/>
                <a:gd name="T58" fmla="*/ 1 w 16"/>
                <a:gd name="T59" fmla="*/ 7 h 12"/>
                <a:gd name="T60" fmla="*/ 2 w 16"/>
                <a:gd name="T61" fmla="*/ 7 h 12"/>
                <a:gd name="T62" fmla="*/ 2 w 16"/>
                <a:gd name="T63" fmla="*/ 7 h 12"/>
                <a:gd name="T64" fmla="*/ 5 w 16"/>
                <a:gd name="T65" fmla="*/ 8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2"/>
                <a:gd name="T101" fmla="*/ 16 w 16"/>
                <a:gd name="T102" fmla="*/ 12 h 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2">
                  <a:moveTo>
                    <a:pt x="8" y="12"/>
                  </a:moveTo>
                  <a:lnTo>
                    <a:pt x="8" y="9"/>
                  </a:lnTo>
                  <a:lnTo>
                    <a:pt x="8" y="8"/>
                  </a:lnTo>
                  <a:lnTo>
                    <a:pt x="12" y="8"/>
                  </a:lnTo>
                  <a:lnTo>
                    <a:pt x="12" y="4"/>
                  </a:lnTo>
                  <a:lnTo>
                    <a:pt x="13" y="4"/>
                  </a:lnTo>
                  <a:lnTo>
                    <a:pt x="16" y="4"/>
                  </a:lnTo>
                  <a:lnTo>
                    <a:pt x="13" y="0"/>
                  </a:lnTo>
                  <a:lnTo>
                    <a:pt x="12" y="0"/>
                  </a:lnTo>
                  <a:lnTo>
                    <a:pt x="8" y="0"/>
                  </a:lnTo>
                  <a:lnTo>
                    <a:pt x="4" y="0"/>
                  </a:lnTo>
                  <a:lnTo>
                    <a:pt x="1" y="0"/>
                  </a:lnTo>
                  <a:lnTo>
                    <a:pt x="1" y="1"/>
                  </a:lnTo>
                  <a:lnTo>
                    <a:pt x="0" y="1"/>
                  </a:lnTo>
                  <a:lnTo>
                    <a:pt x="0" y="4"/>
                  </a:lnTo>
                  <a:lnTo>
                    <a:pt x="0" y="8"/>
                  </a:lnTo>
                  <a:lnTo>
                    <a:pt x="1" y="10"/>
                  </a:lnTo>
                  <a:lnTo>
                    <a:pt x="4" y="10"/>
                  </a:lnTo>
                  <a:lnTo>
                    <a:pt x="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4" name="Freeform 103"/>
            <p:cNvSpPr>
              <a:spLocks/>
            </p:cNvSpPr>
            <p:nvPr/>
          </p:nvSpPr>
          <p:spPr bwMode="auto">
            <a:xfrm>
              <a:off x="953" y="2377"/>
              <a:ext cx="8" cy="12"/>
            </a:xfrm>
            <a:custGeom>
              <a:avLst/>
              <a:gdLst>
                <a:gd name="T0" fmla="*/ 4 w 16"/>
                <a:gd name="T1" fmla="*/ 10 h 16"/>
                <a:gd name="T2" fmla="*/ 4 w 16"/>
                <a:gd name="T3" fmla="*/ 10 h 16"/>
                <a:gd name="T4" fmla="*/ 4 w 16"/>
                <a:gd name="T5" fmla="*/ 9 h 16"/>
                <a:gd name="T6" fmla="*/ 4 w 16"/>
                <a:gd name="T7" fmla="*/ 9 h 16"/>
                <a:gd name="T8" fmla="*/ 6 w 16"/>
                <a:gd name="T9" fmla="*/ 6 h 16"/>
                <a:gd name="T10" fmla="*/ 6 w 16"/>
                <a:gd name="T11" fmla="*/ 6 h 16"/>
                <a:gd name="T12" fmla="*/ 7 w 16"/>
                <a:gd name="T13" fmla="*/ 6 h 16"/>
                <a:gd name="T14" fmla="*/ 7 w 16"/>
                <a:gd name="T15" fmla="*/ 6 h 16"/>
                <a:gd name="T16" fmla="*/ 7 w 16"/>
                <a:gd name="T17" fmla="*/ 3 h 16"/>
                <a:gd name="T18" fmla="*/ 7 w 16"/>
                <a:gd name="T19" fmla="*/ 3 h 16"/>
                <a:gd name="T20" fmla="*/ 6 w 16"/>
                <a:gd name="T21" fmla="*/ 1 h 16"/>
                <a:gd name="T22" fmla="*/ 6 w 16"/>
                <a:gd name="T23" fmla="*/ 1 h 16"/>
                <a:gd name="T24" fmla="*/ 4 w 16"/>
                <a:gd name="T25" fmla="*/ 0 h 16"/>
                <a:gd name="T26" fmla="*/ 4 w 16"/>
                <a:gd name="T27" fmla="*/ 0 h 16"/>
                <a:gd name="T28" fmla="*/ 4 w 16"/>
                <a:gd name="T29" fmla="*/ 0 h 16"/>
                <a:gd name="T30" fmla="*/ 4 w 16"/>
                <a:gd name="T31" fmla="*/ 0 h 16"/>
                <a:gd name="T32" fmla="*/ 2 w 16"/>
                <a:gd name="T33" fmla="*/ 0 h 16"/>
                <a:gd name="T34" fmla="*/ 2 w 16"/>
                <a:gd name="T35" fmla="*/ 0 h 16"/>
                <a:gd name="T36" fmla="*/ 1 w 16"/>
                <a:gd name="T37" fmla="*/ 0 h 16"/>
                <a:gd name="T38" fmla="*/ 1 w 16"/>
                <a:gd name="T39" fmla="*/ 0 h 16"/>
                <a:gd name="T40" fmla="*/ 0 w 16"/>
                <a:gd name="T41" fmla="*/ 1 h 16"/>
                <a:gd name="T42" fmla="*/ 0 w 16"/>
                <a:gd name="T43" fmla="*/ 1 h 16"/>
                <a:gd name="T44" fmla="*/ 0 w 16"/>
                <a:gd name="T45" fmla="*/ 3 h 16"/>
                <a:gd name="T46" fmla="*/ 0 w 16"/>
                <a:gd name="T47" fmla="*/ 3 h 16"/>
                <a:gd name="T48" fmla="*/ 0 w 16"/>
                <a:gd name="T49" fmla="*/ 6 h 16"/>
                <a:gd name="T50" fmla="*/ 0 w 16"/>
                <a:gd name="T51" fmla="*/ 6 h 16"/>
                <a:gd name="T52" fmla="*/ 0 w 16"/>
                <a:gd name="T53" fmla="*/ 6 h 16"/>
                <a:gd name="T54" fmla="*/ 0 w 16"/>
                <a:gd name="T55" fmla="*/ 6 h 16"/>
                <a:gd name="T56" fmla="*/ 1 w 16"/>
                <a:gd name="T57" fmla="*/ 9 h 16"/>
                <a:gd name="T58" fmla="*/ 1 w 16"/>
                <a:gd name="T59" fmla="*/ 9 h 16"/>
                <a:gd name="T60" fmla="*/ 2 w 16"/>
                <a:gd name="T61" fmla="*/ 10 h 16"/>
                <a:gd name="T62" fmla="*/ 2 w 16"/>
                <a:gd name="T63" fmla="*/ 10 h 16"/>
                <a:gd name="T64" fmla="*/ 4 w 16"/>
                <a:gd name="T65" fmla="*/ 12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6"/>
                <a:gd name="T101" fmla="*/ 16 w 16"/>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6">
                  <a:moveTo>
                    <a:pt x="8" y="16"/>
                  </a:moveTo>
                  <a:lnTo>
                    <a:pt x="8" y="13"/>
                  </a:lnTo>
                  <a:lnTo>
                    <a:pt x="8" y="12"/>
                  </a:lnTo>
                  <a:lnTo>
                    <a:pt x="12" y="12"/>
                  </a:lnTo>
                  <a:lnTo>
                    <a:pt x="12" y="8"/>
                  </a:lnTo>
                  <a:lnTo>
                    <a:pt x="14" y="8"/>
                  </a:lnTo>
                  <a:lnTo>
                    <a:pt x="16" y="8"/>
                  </a:lnTo>
                  <a:lnTo>
                    <a:pt x="14" y="4"/>
                  </a:lnTo>
                  <a:lnTo>
                    <a:pt x="12" y="1"/>
                  </a:lnTo>
                  <a:lnTo>
                    <a:pt x="8" y="0"/>
                  </a:lnTo>
                  <a:lnTo>
                    <a:pt x="4" y="0"/>
                  </a:lnTo>
                  <a:lnTo>
                    <a:pt x="1" y="0"/>
                  </a:lnTo>
                  <a:lnTo>
                    <a:pt x="1" y="1"/>
                  </a:lnTo>
                  <a:lnTo>
                    <a:pt x="0" y="1"/>
                  </a:lnTo>
                  <a:lnTo>
                    <a:pt x="0" y="4"/>
                  </a:lnTo>
                  <a:lnTo>
                    <a:pt x="0" y="8"/>
                  </a:lnTo>
                  <a:lnTo>
                    <a:pt x="1" y="12"/>
                  </a:lnTo>
                  <a:lnTo>
                    <a:pt x="4" y="13"/>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5" name="Freeform 104"/>
            <p:cNvSpPr>
              <a:spLocks/>
            </p:cNvSpPr>
            <p:nvPr/>
          </p:nvSpPr>
          <p:spPr bwMode="auto">
            <a:xfrm>
              <a:off x="991" y="2444"/>
              <a:ext cx="38" cy="117"/>
            </a:xfrm>
            <a:custGeom>
              <a:avLst/>
              <a:gdLst>
                <a:gd name="T0" fmla="*/ 34 w 70"/>
                <a:gd name="T1" fmla="*/ 5 h 180"/>
                <a:gd name="T2" fmla="*/ 31 w 70"/>
                <a:gd name="T3" fmla="*/ 10 h 180"/>
                <a:gd name="T4" fmla="*/ 29 w 70"/>
                <a:gd name="T5" fmla="*/ 18 h 180"/>
                <a:gd name="T6" fmla="*/ 26 w 70"/>
                <a:gd name="T7" fmla="*/ 31 h 180"/>
                <a:gd name="T8" fmla="*/ 23 w 70"/>
                <a:gd name="T9" fmla="*/ 47 h 180"/>
                <a:gd name="T10" fmla="*/ 23 w 70"/>
                <a:gd name="T11" fmla="*/ 63 h 180"/>
                <a:gd name="T12" fmla="*/ 26 w 70"/>
                <a:gd name="T13" fmla="*/ 81 h 180"/>
                <a:gd name="T14" fmla="*/ 33 w 70"/>
                <a:gd name="T15" fmla="*/ 101 h 180"/>
                <a:gd name="T16" fmla="*/ 36 w 70"/>
                <a:gd name="T17" fmla="*/ 112 h 180"/>
                <a:gd name="T18" fmla="*/ 34 w 70"/>
                <a:gd name="T19" fmla="*/ 112 h 180"/>
                <a:gd name="T20" fmla="*/ 32 w 70"/>
                <a:gd name="T21" fmla="*/ 112 h 180"/>
                <a:gd name="T22" fmla="*/ 28 w 70"/>
                <a:gd name="T23" fmla="*/ 112 h 180"/>
                <a:gd name="T24" fmla="*/ 22 w 70"/>
                <a:gd name="T25" fmla="*/ 114 h 180"/>
                <a:gd name="T26" fmla="*/ 16 w 70"/>
                <a:gd name="T27" fmla="*/ 114 h 180"/>
                <a:gd name="T28" fmla="*/ 9 w 70"/>
                <a:gd name="T29" fmla="*/ 116 h 180"/>
                <a:gd name="T30" fmla="*/ 2 w 70"/>
                <a:gd name="T31" fmla="*/ 116 h 180"/>
                <a:gd name="T32" fmla="*/ 0 w 70"/>
                <a:gd name="T33" fmla="*/ 115 h 180"/>
                <a:gd name="T34" fmla="*/ 0 w 70"/>
                <a:gd name="T35" fmla="*/ 109 h 180"/>
                <a:gd name="T36" fmla="*/ 1 w 70"/>
                <a:gd name="T37" fmla="*/ 99 h 180"/>
                <a:gd name="T38" fmla="*/ 1 w 70"/>
                <a:gd name="T39" fmla="*/ 86 h 180"/>
                <a:gd name="T40" fmla="*/ 3 w 70"/>
                <a:gd name="T41" fmla="*/ 68 h 180"/>
                <a:gd name="T42" fmla="*/ 3 w 70"/>
                <a:gd name="T43" fmla="*/ 49 h 180"/>
                <a:gd name="T44" fmla="*/ 5 w 70"/>
                <a:gd name="T45" fmla="*/ 31 h 180"/>
                <a:gd name="T46" fmla="*/ 5 w 70"/>
                <a:gd name="T47" fmla="*/ 10 h 180"/>
                <a:gd name="T48" fmla="*/ 7 w 70"/>
                <a:gd name="T49" fmla="*/ 0 h 180"/>
                <a:gd name="T50" fmla="*/ 7 w 70"/>
                <a:gd name="T51" fmla="*/ 0 h 180"/>
                <a:gd name="T52" fmla="*/ 7 w 70"/>
                <a:gd name="T53" fmla="*/ 0 h 180"/>
                <a:gd name="T54" fmla="*/ 10 w 70"/>
                <a:gd name="T55" fmla="*/ 0 h 180"/>
                <a:gd name="T56" fmla="*/ 14 w 70"/>
                <a:gd name="T57" fmla="*/ 0 h 180"/>
                <a:gd name="T58" fmla="*/ 18 w 70"/>
                <a:gd name="T59" fmla="*/ 0 h 180"/>
                <a:gd name="T60" fmla="*/ 23 w 70"/>
                <a:gd name="T61" fmla="*/ 2 h 180"/>
                <a:gd name="T62" fmla="*/ 31 w 70"/>
                <a:gd name="T63" fmla="*/ 3 h 180"/>
                <a:gd name="T64" fmla="*/ 36 w 70"/>
                <a:gd name="T65" fmla="*/ 5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0"/>
                <a:gd name="T100" fmla="*/ 0 h 180"/>
                <a:gd name="T101" fmla="*/ 70 w 70"/>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0" h="180">
                  <a:moveTo>
                    <a:pt x="66" y="8"/>
                  </a:moveTo>
                  <a:lnTo>
                    <a:pt x="63" y="8"/>
                  </a:lnTo>
                  <a:lnTo>
                    <a:pt x="62" y="11"/>
                  </a:lnTo>
                  <a:lnTo>
                    <a:pt x="58" y="15"/>
                  </a:lnTo>
                  <a:lnTo>
                    <a:pt x="58" y="21"/>
                  </a:lnTo>
                  <a:lnTo>
                    <a:pt x="53" y="28"/>
                  </a:lnTo>
                  <a:lnTo>
                    <a:pt x="51" y="38"/>
                  </a:lnTo>
                  <a:lnTo>
                    <a:pt x="47" y="48"/>
                  </a:lnTo>
                  <a:lnTo>
                    <a:pt x="47" y="60"/>
                  </a:lnTo>
                  <a:lnTo>
                    <a:pt x="43" y="73"/>
                  </a:lnTo>
                  <a:lnTo>
                    <a:pt x="43" y="85"/>
                  </a:lnTo>
                  <a:lnTo>
                    <a:pt x="43" y="97"/>
                  </a:lnTo>
                  <a:lnTo>
                    <a:pt x="45" y="113"/>
                  </a:lnTo>
                  <a:lnTo>
                    <a:pt x="48" y="125"/>
                  </a:lnTo>
                  <a:lnTo>
                    <a:pt x="53" y="141"/>
                  </a:lnTo>
                  <a:lnTo>
                    <a:pt x="60" y="156"/>
                  </a:lnTo>
                  <a:lnTo>
                    <a:pt x="70" y="172"/>
                  </a:lnTo>
                  <a:lnTo>
                    <a:pt x="67" y="172"/>
                  </a:lnTo>
                  <a:lnTo>
                    <a:pt x="63" y="172"/>
                  </a:lnTo>
                  <a:lnTo>
                    <a:pt x="59" y="172"/>
                  </a:lnTo>
                  <a:lnTo>
                    <a:pt x="56" y="172"/>
                  </a:lnTo>
                  <a:lnTo>
                    <a:pt x="52" y="172"/>
                  </a:lnTo>
                  <a:lnTo>
                    <a:pt x="48" y="176"/>
                  </a:lnTo>
                  <a:lnTo>
                    <a:pt x="40" y="176"/>
                  </a:lnTo>
                  <a:lnTo>
                    <a:pt x="36" y="176"/>
                  </a:lnTo>
                  <a:lnTo>
                    <a:pt x="29" y="176"/>
                  </a:lnTo>
                  <a:lnTo>
                    <a:pt x="25" y="179"/>
                  </a:lnTo>
                  <a:lnTo>
                    <a:pt x="17" y="179"/>
                  </a:lnTo>
                  <a:lnTo>
                    <a:pt x="12" y="179"/>
                  </a:lnTo>
                  <a:lnTo>
                    <a:pt x="4" y="179"/>
                  </a:lnTo>
                  <a:lnTo>
                    <a:pt x="0" y="180"/>
                  </a:lnTo>
                  <a:lnTo>
                    <a:pt x="0" y="177"/>
                  </a:lnTo>
                  <a:lnTo>
                    <a:pt x="0" y="175"/>
                  </a:lnTo>
                  <a:lnTo>
                    <a:pt x="0" y="168"/>
                  </a:lnTo>
                  <a:lnTo>
                    <a:pt x="1" y="163"/>
                  </a:lnTo>
                  <a:lnTo>
                    <a:pt x="1" y="152"/>
                  </a:lnTo>
                  <a:lnTo>
                    <a:pt x="2" y="144"/>
                  </a:lnTo>
                  <a:lnTo>
                    <a:pt x="2" y="132"/>
                  </a:lnTo>
                  <a:lnTo>
                    <a:pt x="6" y="121"/>
                  </a:lnTo>
                  <a:lnTo>
                    <a:pt x="6" y="105"/>
                  </a:lnTo>
                  <a:lnTo>
                    <a:pt x="6" y="91"/>
                  </a:lnTo>
                  <a:lnTo>
                    <a:pt x="6" y="75"/>
                  </a:lnTo>
                  <a:lnTo>
                    <a:pt x="10" y="63"/>
                  </a:lnTo>
                  <a:lnTo>
                    <a:pt x="10" y="47"/>
                  </a:lnTo>
                  <a:lnTo>
                    <a:pt x="10" y="31"/>
                  </a:lnTo>
                  <a:lnTo>
                    <a:pt x="10" y="15"/>
                  </a:lnTo>
                  <a:lnTo>
                    <a:pt x="12" y="0"/>
                  </a:lnTo>
                  <a:lnTo>
                    <a:pt x="13" y="0"/>
                  </a:lnTo>
                  <a:lnTo>
                    <a:pt x="17" y="0"/>
                  </a:lnTo>
                  <a:lnTo>
                    <a:pt x="19" y="0"/>
                  </a:lnTo>
                  <a:lnTo>
                    <a:pt x="23" y="0"/>
                  </a:lnTo>
                  <a:lnTo>
                    <a:pt x="25" y="0"/>
                  </a:lnTo>
                  <a:lnTo>
                    <a:pt x="29" y="0"/>
                  </a:lnTo>
                  <a:lnTo>
                    <a:pt x="33" y="0"/>
                  </a:lnTo>
                  <a:lnTo>
                    <a:pt x="39" y="3"/>
                  </a:lnTo>
                  <a:lnTo>
                    <a:pt x="43" y="3"/>
                  </a:lnTo>
                  <a:lnTo>
                    <a:pt x="51" y="4"/>
                  </a:lnTo>
                  <a:lnTo>
                    <a:pt x="58" y="4"/>
                  </a:lnTo>
                  <a:lnTo>
                    <a:pt x="6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6" name="Freeform 105"/>
            <p:cNvSpPr>
              <a:spLocks/>
            </p:cNvSpPr>
            <p:nvPr/>
          </p:nvSpPr>
          <p:spPr bwMode="auto">
            <a:xfrm>
              <a:off x="1074" y="2517"/>
              <a:ext cx="11" cy="14"/>
            </a:xfrm>
            <a:custGeom>
              <a:avLst/>
              <a:gdLst>
                <a:gd name="T0" fmla="*/ 4 w 20"/>
                <a:gd name="T1" fmla="*/ 13 h 20"/>
                <a:gd name="T2" fmla="*/ 4 w 20"/>
                <a:gd name="T3" fmla="*/ 13 h 20"/>
                <a:gd name="T4" fmla="*/ 4 w 20"/>
                <a:gd name="T5" fmla="*/ 13 h 20"/>
                <a:gd name="T6" fmla="*/ 4 w 20"/>
                <a:gd name="T7" fmla="*/ 13 h 20"/>
                <a:gd name="T8" fmla="*/ 7 w 20"/>
                <a:gd name="T9" fmla="*/ 11 h 20"/>
                <a:gd name="T10" fmla="*/ 7 w 20"/>
                <a:gd name="T11" fmla="*/ 11 h 20"/>
                <a:gd name="T12" fmla="*/ 9 w 20"/>
                <a:gd name="T13" fmla="*/ 11 h 20"/>
                <a:gd name="T14" fmla="*/ 9 w 20"/>
                <a:gd name="T15" fmla="*/ 11 h 20"/>
                <a:gd name="T16" fmla="*/ 10 w 20"/>
                <a:gd name="T17" fmla="*/ 8 h 20"/>
                <a:gd name="T18" fmla="*/ 10 w 20"/>
                <a:gd name="T19" fmla="*/ 8 h 20"/>
                <a:gd name="T20" fmla="*/ 10 w 20"/>
                <a:gd name="T21" fmla="*/ 6 h 20"/>
                <a:gd name="T22" fmla="*/ 10 w 20"/>
                <a:gd name="T23" fmla="*/ 6 h 20"/>
                <a:gd name="T24" fmla="*/ 9 w 20"/>
                <a:gd name="T25" fmla="*/ 3 h 20"/>
                <a:gd name="T26" fmla="*/ 9 w 20"/>
                <a:gd name="T27" fmla="*/ 3 h 20"/>
                <a:gd name="T28" fmla="*/ 9 w 20"/>
                <a:gd name="T29" fmla="*/ 3 h 20"/>
                <a:gd name="T30" fmla="*/ 9 w 20"/>
                <a:gd name="T31" fmla="*/ 3 h 20"/>
                <a:gd name="T32" fmla="*/ 7 w 20"/>
                <a:gd name="T33" fmla="*/ 0 h 20"/>
                <a:gd name="T34" fmla="*/ 5 w 20"/>
                <a:gd name="T35" fmla="*/ 0 h 20"/>
                <a:gd name="T36" fmla="*/ 3 w 20"/>
                <a:gd name="T37" fmla="*/ 0 h 20"/>
                <a:gd name="T38" fmla="*/ 3 w 20"/>
                <a:gd name="T39" fmla="*/ 0 h 20"/>
                <a:gd name="T40" fmla="*/ 1 w 20"/>
                <a:gd name="T41" fmla="*/ 0 h 20"/>
                <a:gd name="T42" fmla="*/ 1 w 20"/>
                <a:gd name="T43" fmla="*/ 0 h 20"/>
                <a:gd name="T44" fmla="*/ 0 w 20"/>
                <a:gd name="T45" fmla="*/ 0 h 20"/>
                <a:gd name="T46" fmla="*/ 0 w 20"/>
                <a:gd name="T47" fmla="*/ 0 h 20"/>
                <a:gd name="T48" fmla="*/ 0 w 20"/>
                <a:gd name="T49" fmla="*/ 3 h 20"/>
                <a:gd name="T50" fmla="*/ 0 w 20"/>
                <a:gd name="T51" fmla="*/ 3 h 20"/>
                <a:gd name="T52" fmla="*/ 0 w 20"/>
                <a:gd name="T53" fmla="*/ 6 h 20"/>
                <a:gd name="T54" fmla="*/ 0 w 20"/>
                <a:gd name="T55" fmla="*/ 6 h 20"/>
                <a:gd name="T56" fmla="*/ 0 w 20"/>
                <a:gd name="T57" fmla="*/ 8 h 20"/>
                <a:gd name="T58" fmla="*/ 0 w 20"/>
                <a:gd name="T59" fmla="*/ 8 h 20"/>
                <a:gd name="T60" fmla="*/ 1 w 20"/>
                <a:gd name="T61" fmla="*/ 11 h 20"/>
                <a:gd name="T62" fmla="*/ 2 w 20"/>
                <a:gd name="T63" fmla="*/ 11 h 20"/>
                <a:gd name="T64" fmla="*/ 4 w 20"/>
                <a:gd name="T65" fmla="*/ 14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
                <a:gd name="T100" fmla="*/ 0 h 20"/>
                <a:gd name="T101" fmla="*/ 20 w 20"/>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 h="20">
                  <a:moveTo>
                    <a:pt x="8" y="20"/>
                  </a:moveTo>
                  <a:lnTo>
                    <a:pt x="8" y="19"/>
                  </a:lnTo>
                  <a:lnTo>
                    <a:pt x="12" y="19"/>
                  </a:lnTo>
                  <a:lnTo>
                    <a:pt x="12" y="16"/>
                  </a:lnTo>
                  <a:lnTo>
                    <a:pt x="16" y="16"/>
                  </a:lnTo>
                  <a:lnTo>
                    <a:pt x="20" y="16"/>
                  </a:lnTo>
                  <a:lnTo>
                    <a:pt x="18" y="12"/>
                  </a:lnTo>
                  <a:lnTo>
                    <a:pt x="18" y="8"/>
                  </a:lnTo>
                  <a:lnTo>
                    <a:pt x="16" y="4"/>
                  </a:lnTo>
                  <a:lnTo>
                    <a:pt x="12" y="0"/>
                  </a:lnTo>
                  <a:lnTo>
                    <a:pt x="9" y="0"/>
                  </a:lnTo>
                  <a:lnTo>
                    <a:pt x="5" y="0"/>
                  </a:lnTo>
                  <a:lnTo>
                    <a:pt x="1" y="0"/>
                  </a:lnTo>
                  <a:lnTo>
                    <a:pt x="0" y="0"/>
                  </a:lnTo>
                  <a:lnTo>
                    <a:pt x="0" y="4"/>
                  </a:lnTo>
                  <a:lnTo>
                    <a:pt x="0" y="8"/>
                  </a:lnTo>
                  <a:lnTo>
                    <a:pt x="0" y="12"/>
                  </a:lnTo>
                  <a:lnTo>
                    <a:pt x="2" y="16"/>
                  </a:lnTo>
                  <a:lnTo>
                    <a:pt x="4" y="16"/>
                  </a:lnTo>
                  <a:lnTo>
                    <a:pt x="8"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7" name="Freeform 106"/>
            <p:cNvSpPr>
              <a:spLocks/>
            </p:cNvSpPr>
            <p:nvPr/>
          </p:nvSpPr>
          <p:spPr bwMode="auto">
            <a:xfrm>
              <a:off x="1017" y="2530"/>
              <a:ext cx="12" cy="11"/>
            </a:xfrm>
            <a:custGeom>
              <a:avLst/>
              <a:gdLst>
                <a:gd name="T0" fmla="*/ 2 w 21"/>
                <a:gd name="T1" fmla="*/ 11 h 18"/>
                <a:gd name="T2" fmla="*/ 2 w 21"/>
                <a:gd name="T3" fmla="*/ 11 h 18"/>
                <a:gd name="T4" fmla="*/ 5 w 21"/>
                <a:gd name="T5" fmla="*/ 11 h 18"/>
                <a:gd name="T6" fmla="*/ 5 w 21"/>
                <a:gd name="T7" fmla="*/ 11 h 18"/>
                <a:gd name="T8" fmla="*/ 7 w 21"/>
                <a:gd name="T9" fmla="*/ 9 h 18"/>
                <a:gd name="T10" fmla="*/ 7 w 21"/>
                <a:gd name="T11" fmla="*/ 9 h 18"/>
                <a:gd name="T12" fmla="*/ 10 w 21"/>
                <a:gd name="T13" fmla="*/ 9 h 18"/>
                <a:gd name="T14" fmla="*/ 10 w 21"/>
                <a:gd name="T15" fmla="*/ 9 h 18"/>
                <a:gd name="T16" fmla="*/ 11 w 21"/>
                <a:gd name="T17" fmla="*/ 6 h 18"/>
                <a:gd name="T18" fmla="*/ 11 w 21"/>
                <a:gd name="T19" fmla="*/ 6 h 18"/>
                <a:gd name="T20" fmla="*/ 11 w 21"/>
                <a:gd name="T21" fmla="*/ 4 h 18"/>
                <a:gd name="T22" fmla="*/ 11 w 21"/>
                <a:gd name="T23" fmla="*/ 4 h 18"/>
                <a:gd name="T24" fmla="*/ 9 w 21"/>
                <a:gd name="T25" fmla="*/ 1 h 18"/>
                <a:gd name="T26" fmla="*/ 9 w 21"/>
                <a:gd name="T27" fmla="*/ 1 h 18"/>
                <a:gd name="T28" fmla="*/ 7 w 21"/>
                <a:gd name="T29" fmla="*/ 1 h 18"/>
                <a:gd name="T30" fmla="*/ 7 w 21"/>
                <a:gd name="T31" fmla="*/ 1 h 18"/>
                <a:gd name="T32" fmla="*/ 5 w 21"/>
                <a:gd name="T33" fmla="*/ 0 h 18"/>
                <a:gd name="T34" fmla="*/ 5 w 21"/>
                <a:gd name="T35" fmla="*/ 0 h 18"/>
                <a:gd name="T36" fmla="*/ 2 w 21"/>
                <a:gd name="T37" fmla="*/ 0 h 18"/>
                <a:gd name="T38" fmla="*/ 2 w 21"/>
                <a:gd name="T39" fmla="*/ 0 h 18"/>
                <a:gd name="T40" fmla="*/ 0 w 21"/>
                <a:gd name="T41" fmla="*/ 0 h 18"/>
                <a:gd name="T42" fmla="*/ 0 w 21"/>
                <a:gd name="T43" fmla="*/ 0 h 18"/>
                <a:gd name="T44" fmla="*/ 0 w 21"/>
                <a:gd name="T45" fmla="*/ 1 h 18"/>
                <a:gd name="T46" fmla="*/ 0 w 21"/>
                <a:gd name="T47" fmla="*/ 1 h 18"/>
                <a:gd name="T48" fmla="*/ 0 w 21"/>
                <a:gd name="T49" fmla="*/ 4 h 18"/>
                <a:gd name="T50" fmla="*/ 0 w 21"/>
                <a:gd name="T51" fmla="*/ 4 h 18"/>
                <a:gd name="T52" fmla="*/ 0 w 21"/>
                <a:gd name="T53" fmla="*/ 4 h 18"/>
                <a:gd name="T54" fmla="*/ 0 w 21"/>
                <a:gd name="T55" fmla="*/ 4 h 18"/>
                <a:gd name="T56" fmla="*/ 0 w 21"/>
                <a:gd name="T57" fmla="*/ 6 h 18"/>
                <a:gd name="T58" fmla="*/ 0 w 21"/>
                <a:gd name="T59" fmla="*/ 6 h 18"/>
                <a:gd name="T60" fmla="*/ 0 w 21"/>
                <a:gd name="T61" fmla="*/ 9 h 18"/>
                <a:gd name="T62" fmla="*/ 0 w 21"/>
                <a:gd name="T63" fmla="*/ 9 h 18"/>
                <a:gd name="T64" fmla="*/ 2 w 21"/>
                <a:gd name="T65" fmla="*/ 11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
                <a:gd name="T100" fmla="*/ 0 h 18"/>
                <a:gd name="T101" fmla="*/ 21 w 21"/>
                <a:gd name="T102" fmla="*/ 18 h 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 h="18">
                  <a:moveTo>
                    <a:pt x="4" y="18"/>
                  </a:moveTo>
                  <a:lnTo>
                    <a:pt x="4" y="18"/>
                  </a:lnTo>
                  <a:lnTo>
                    <a:pt x="9" y="18"/>
                  </a:lnTo>
                  <a:lnTo>
                    <a:pt x="13" y="18"/>
                  </a:lnTo>
                  <a:lnTo>
                    <a:pt x="13" y="14"/>
                  </a:lnTo>
                  <a:lnTo>
                    <a:pt x="17" y="14"/>
                  </a:lnTo>
                  <a:lnTo>
                    <a:pt x="21" y="14"/>
                  </a:lnTo>
                  <a:lnTo>
                    <a:pt x="19" y="10"/>
                  </a:lnTo>
                  <a:lnTo>
                    <a:pt x="19" y="6"/>
                  </a:lnTo>
                  <a:lnTo>
                    <a:pt x="15" y="2"/>
                  </a:lnTo>
                  <a:lnTo>
                    <a:pt x="13" y="2"/>
                  </a:lnTo>
                  <a:lnTo>
                    <a:pt x="9" y="0"/>
                  </a:lnTo>
                  <a:lnTo>
                    <a:pt x="4" y="0"/>
                  </a:lnTo>
                  <a:lnTo>
                    <a:pt x="0" y="0"/>
                  </a:lnTo>
                  <a:lnTo>
                    <a:pt x="0" y="2"/>
                  </a:lnTo>
                  <a:lnTo>
                    <a:pt x="0" y="6"/>
                  </a:lnTo>
                  <a:lnTo>
                    <a:pt x="0" y="10"/>
                  </a:lnTo>
                  <a:lnTo>
                    <a:pt x="0" y="14"/>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8" name="Freeform 107"/>
            <p:cNvSpPr>
              <a:spLocks/>
            </p:cNvSpPr>
            <p:nvPr/>
          </p:nvSpPr>
          <p:spPr bwMode="auto">
            <a:xfrm>
              <a:off x="1055" y="2523"/>
              <a:ext cx="11" cy="12"/>
            </a:xfrm>
            <a:custGeom>
              <a:avLst/>
              <a:gdLst>
                <a:gd name="T0" fmla="*/ 4 w 21"/>
                <a:gd name="T1" fmla="*/ 10 h 19"/>
                <a:gd name="T2" fmla="*/ 4 w 21"/>
                <a:gd name="T3" fmla="*/ 10 h 19"/>
                <a:gd name="T4" fmla="*/ 6 w 21"/>
                <a:gd name="T5" fmla="*/ 10 h 19"/>
                <a:gd name="T6" fmla="*/ 6 w 21"/>
                <a:gd name="T7" fmla="*/ 10 h 19"/>
                <a:gd name="T8" fmla="*/ 8 w 21"/>
                <a:gd name="T9" fmla="*/ 10 h 19"/>
                <a:gd name="T10" fmla="*/ 8 w 21"/>
                <a:gd name="T11" fmla="*/ 10 h 19"/>
                <a:gd name="T12" fmla="*/ 9 w 21"/>
                <a:gd name="T13" fmla="*/ 10 h 19"/>
                <a:gd name="T14" fmla="*/ 9 w 21"/>
                <a:gd name="T15" fmla="*/ 10 h 19"/>
                <a:gd name="T16" fmla="*/ 11 w 21"/>
                <a:gd name="T17" fmla="*/ 8 h 19"/>
                <a:gd name="T18" fmla="*/ 11 w 21"/>
                <a:gd name="T19" fmla="*/ 6 h 19"/>
                <a:gd name="T20" fmla="*/ 11 w 21"/>
                <a:gd name="T21" fmla="*/ 4 h 19"/>
                <a:gd name="T22" fmla="*/ 11 w 21"/>
                <a:gd name="T23" fmla="*/ 4 h 19"/>
                <a:gd name="T24" fmla="*/ 8 w 21"/>
                <a:gd name="T25" fmla="*/ 1 h 19"/>
                <a:gd name="T26" fmla="*/ 8 w 21"/>
                <a:gd name="T27" fmla="*/ 1 h 19"/>
                <a:gd name="T28" fmla="*/ 8 w 21"/>
                <a:gd name="T29" fmla="*/ 0 h 19"/>
                <a:gd name="T30" fmla="*/ 8 w 21"/>
                <a:gd name="T31" fmla="*/ 0 h 19"/>
                <a:gd name="T32" fmla="*/ 6 w 21"/>
                <a:gd name="T33" fmla="*/ 0 h 19"/>
                <a:gd name="T34" fmla="*/ 6 w 21"/>
                <a:gd name="T35" fmla="*/ 0 h 19"/>
                <a:gd name="T36" fmla="*/ 4 w 21"/>
                <a:gd name="T37" fmla="*/ 0 h 19"/>
                <a:gd name="T38" fmla="*/ 4 w 21"/>
                <a:gd name="T39" fmla="*/ 0 h 19"/>
                <a:gd name="T40" fmla="*/ 2 w 21"/>
                <a:gd name="T41" fmla="*/ 0 h 19"/>
                <a:gd name="T42" fmla="*/ 2 w 21"/>
                <a:gd name="T43" fmla="*/ 0 h 19"/>
                <a:gd name="T44" fmla="*/ 2 w 21"/>
                <a:gd name="T45" fmla="*/ 0 h 19"/>
                <a:gd name="T46" fmla="*/ 2 w 21"/>
                <a:gd name="T47" fmla="*/ 0 h 19"/>
                <a:gd name="T48" fmla="*/ 0 w 21"/>
                <a:gd name="T49" fmla="*/ 3 h 19"/>
                <a:gd name="T50" fmla="*/ 0 w 21"/>
                <a:gd name="T51" fmla="*/ 3 h 19"/>
                <a:gd name="T52" fmla="*/ 0 w 21"/>
                <a:gd name="T53" fmla="*/ 4 h 19"/>
                <a:gd name="T54" fmla="*/ 0 w 21"/>
                <a:gd name="T55" fmla="*/ 4 h 19"/>
                <a:gd name="T56" fmla="*/ 1 w 21"/>
                <a:gd name="T57" fmla="*/ 7 h 19"/>
                <a:gd name="T58" fmla="*/ 1 w 21"/>
                <a:gd name="T59" fmla="*/ 7 h 19"/>
                <a:gd name="T60" fmla="*/ 2 w 21"/>
                <a:gd name="T61" fmla="*/ 9 h 19"/>
                <a:gd name="T62" fmla="*/ 2 w 21"/>
                <a:gd name="T63" fmla="*/ 9 h 19"/>
                <a:gd name="T64" fmla="*/ 4 w 21"/>
                <a:gd name="T65" fmla="*/ 1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
                <a:gd name="T100" fmla="*/ 0 h 19"/>
                <a:gd name="T101" fmla="*/ 21 w 21"/>
                <a:gd name="T102" fmla="*/ 19 h 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 h="19">
                  <a:moveTo>
                    <a:pt x="8" y="16"/>
                  </a:moveTo>
                  <a:lnTo>
                    <a:pt x="8" y="16"/>
                  </a:lnTo>
                  <a:lnTo>
                    <a:pt x="11" y="16"/>
                  </a:lnTo>
                  <a:lnTo>
                    <a:pt x="15" y="19"/>
                  </a:lnTo>
                  <a:lnTo>
                    <a:pt x="15" y="16"/>
                  </a:lnTo>
                  <a:lnTo>
                    <a:pt x="18" y="16"/>
                  </a:lnTo>
                  <a:lnTo>
                    <a:pt x="21" y="16"/>
                  </a:lnTo>
                  <a:lnTo>
                    <a:pt x="21" y="12"/>
                  </a:lnTo>
                  <a:lnTo>
                    <a:pt x="21" y="10"/>
                  </a:lnTo>
                  <a:lnTo>
                    <a:pt x="21" y="6"/>
                  </a:lnTo>
                  <a:lnTo>
                    <a:pt x="16" y="2"/>
                  </a:lnTo>
                  <a:lnTo>
                    <a:pt x="16" y="0"/>
                  </a:lnTo>
                  <a:lnTo>
                    <a:pt x="12" y="0"/>
                  </a:lnTo>
                  <a:lnTo>
                    <a:pt x="11" y="0"/>
                  </a:lnTo>
                  <a:lnTo>
                    <a:pt x="7" y="0"/>
                  </a:lnTo>
                  <a:lnTo>
                    <a:pt x="3" y="0"/>
                  </a:lnTo>
                  <a:lnTo>
                    <a:pt x="3" y="4"/>
                  </a:lnTo>
                  <a:lnTo>
                    <a:pt x="0" y="4"/>
                  </a:lnTo>
                  <a:lnTo>
                    <a:pt x="0" y="7"/>
                  </a:lnTo>
                  <a:lnTo>
                    <a:pt x="2" y="11"/>
                  </a:lnTo>
                  <a:lnTo>
                    <a:pt x="4" y="14"/>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59" name="Freeform 108"/>
            <p:cNvSpPr>
              <a:spLocks/>
            </p:cNvSpPr>
            <p:nvPr/>
          </p:nvSpPr>
          <p:spPr bwMode="auto">
            <a:xfrm>
              <a:off x="1036" y="2525"/>
              <a:ext cx="9" cy="14"/>
            </a:xfrm>
            <a:custGeom>
              <a:avLst/>
              <a:gdLst>
                <a:gd name="T0" fmla="*/ 3 w 19"/>
                <a:gd name="T1" fmla="*/ 13 h 20"/>
                <a:gd name="T2" fmla="*/ 3 w 19"/>
                <a:gd name="T3" fmla="*/ 13 h 20"/>
                <a:gd name="T4" fmla="*/ 4 w 19"/>
                <a:gd name="T5" fmla="*/ 13 h 20"/>
                <a:gd name="T6" fmla="*/ 4 w 19"/>
                <a:gd name="T7" fmla="*/ 13 h 20"/>
                <a:gd name="T8" fmla="*/ 6 w 19"/>
                <a:gd name="T9" fmla="*/ 11 h 20"/>
                <a:gd name="T10" fmla="*/ 6 w 19"/>
                <a:gd name="T11" fmla="*/ 11 h 20"/>
                <a:gd name="T12" fmla="*/ 8 w 19"/>
                <a:gd name="T13" fmla="*/ 11 h 20"/>
                <a:gd name="T14" fmla="*/ 8 w 19"/>
                <a:gd name="T15" fmla="*/ 11 h 20"/>
                <a:gd name="T16" fmla="*/ 9 w 19"/>
                <a:gd name="T17" fmla="*/ 8 h 20"/>
                <a:gd name="T18" fmla="*/ 9 w 19"/>
                <a:gd name="T19" fmla="*/ 8 h 20"/>
                <a:gd name="T20" fmla="*/ 9 w 19"/>
                <a:gd name="T21" fmla="*/ 6 h 20"/>
                <a:gd name="T22" fmla="*/ 9 w 19"/>
                <a:gd name="T23" fmla="*/ 6 h 20"/>
                <a:gd name="T24" fmla="*/ 7 w 19"/>
                <a:gd name="T25" fmla="*/ 3 h 20"/>
                <a:gd name="T26" fmla="*/ 7 w 19"/>
                <a:gd name="T27" fmla="*/ 3 h 20"/>
                <a:gd name="T28" fmla="*/ 7 w 19"/>
                <a:gd name="T29" fmla="*/ 3 h 20"/>
                <a:gd name="T30" fmla="*/ 7 w 19"/>
                <a:gd name="T31" fmla="*/ 3 h 20"/>
                <a:gd name="T32" fmla="*/ 5 w 19"/>
                <a:gd name="T33" fmla="*/ 0 h 20"/>
                <a:gd name="T34" fmla="*/ 5 w 19"/>
                <a:gd name="T35" fmla="*/ 0 h 20"/>
                <a:gd name="T36" fmla="*/ 3 w 19"/>
                <a:gd name="T37" fmla="*/ 0 h 20"/>
                <a:gd name="T38" fmla="*/ 3 w 19"/>
                <a:gd name="T39" fmla="*/ 0 h 20"/>
                <a:gd name="T40" fmla="*/ 1 w 19"/>
                <a:gd name="T41" fmla="*/ 0 h 20"/>
                <a:gd name="T42" fmla="*/ 1 w 19"/>
                <a:gd name="T43" fmla="*/ 0 h 20"/>
                <a:gd name="T44" fmla="*/ 1 w 19"/>
                <a:gd name="T45" fmla="*/ 0 h 20"/>
                <a:gd name="T46" fmla="*/ 1 w 19"/>
                <a:gd name="T47" fmla="*/ 0 h 20"/>
                <a:gd name="T48" fmla="*/ 0 w 19"/>
                <a:gd name="T49" fmla="*/ 3 h 20"/>
                <a:gd name="T50" fmla="*/ 0 w 19"/>
                <a:gd name="T51" fmla="*/ 3 h 20"/>
                <a:gd name="T52" fmla="*/ 0 w 19"/>
                <a:gd name="T53" fmla="*/ 6 h 20"/>
                <a:gd name="T54" fmla="*/ 0 w 19"/>
                <a:gd name="T55" fmla="*/ 6 h 20"/>
                <a:gd name="T56" fmla="*/ 0 w 19"/>
                <a:gd name="T57" fmla="*/ 8 h 20"/>
                <a:gd name="T58" fmla="*/ 0 w 19"/>
                <a:gd name="T59" fmla="*/ 8 h 20"/>
                <a:gd name="T60" fmla="*/ 1 w 19"/>
                <a:gd name="T61" fmla="*/ 11 h 20"/>
                <a:gd name="T62" fmla="*/ 1 w 19"/>
                <a:gd name="T63" fmla="*/ 11 h 20"/>
                <a:gd name="T64" fmla="*/ 3 w 19"/>
                <a:gd name="T65" fmla="*/ 14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20"/>
                <a:gd name="T101" fmla="*/ 19 w 19"/>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20">
                  <a:moveTo>
                    <a:pt x="7" y="20"/>
                  </a:moveTo>
                  <a:lnTo>
                    <a:pt x="7" y="19"/>
                  </a:lnTo>
                  <a:lnTo>
                    <a:pt x="9" y="19"/>
                  </a:lnTo>
                  <a:lnTo>
                    <a:pt x="13" y="19"/>
                  </a:lnTo>
                  <a:lnTo>
                    <a:pt x="13" y="16"/>
                  </a:lnTo>
                  <a:lnTo>
                    <a:pt x="16" y="16"/>
                  </a:lnTo>
                  <a:lnTo>
                    <a:pt x="19" y="16"/>
                  </a:lnTo>
                  <a:lnTo>
                    <a:pt x="19" y="12"/>
                  </a:lnTo>
                  <a:lnTo>
                    <a:pt x="19" y="8"/>
                  </a:lnTo>
                  <a:lnTo>
                    <a:pt x="15" y="4"/>
                  </a:lnTo>
                  <a:lnTo>
                    <a:pt x="11" y="0"/>
                  </a:lnTo>
                  <a:lnTo>
                    <a:pt x="7" y="0"/>
                  </a:lnTo>
                  <a:lnTo>
                    <a:pt x="3" y="0"/>
                  </a:lnTo>
                  <a:lnTo>
                    <a:pt x="3" y="4"/>
                  </a:lnTo>
                  <a:lnTo>
                    <a:pt x="0" y="4"/>
                  </a:lnTo>
                  <a:lnTo>
                    <a:pt x="0" y="8"/>
                  </a:lnTo>
                  <a:lnTo>
                    <a:pt x="0" y="12"/>
                  </a:lnTo>
                  <a:lnTo>
                    <a:pt x="3" y="16"/>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60" name="Freeform 109"/>
            <p:cNvSpPr>
              <a:spLocks/>
            </p:cNvSpPr>
            <p:nvPr/>
          </p:nvSpPr>
          <p:spPr bwMode="auto">
            <a:xfrm>
              <a:off x="1078" y="2520"/>
              <a:ext cx="6" cy="8"/>
            </a:xfrm>
            <a:custGeom>
              <a:avLst/>
              <a:gdLst>
                <a:gd name="T0" fmla="*/ 5 w 9"/>
                <a:gd name="T1" fmla="*/ 0 h 12"/>
                <a:gd name="T2" fmla="*/ 5 w 9"/>
                <a:gd name="T3" fmla="*/ 0 h 12"/>
                <a:gd name="T4" fmla="*/ 5 w 9"/>
                <a:gd name="T5" fmla="*/ 0 h 12"/>
                <a:gd name="T6" fmla="*/ 5 w 9"/>
                <a:gd name="T7" fmla="*/ 0 h 12"/>
                <a:gd name="T8" fmla="*/ 5 w 9"/>
                <a:gd name="T9" fmla="*/ 1 h 12"/>
                <a:gd name="T10" fmla="*/ 5 w 9"/>
                <a:gd name="T11" fmla="*/ 1 h 12"/>
                <a:gd name="T12" fmla="*/ 5 w 9"/>
                <a:gd name="T13" fmla="*/ 1 h 12"/>
                <a:gd name="T14" fmla="*/ 5 w 9"/>
                <a:gd name="T15" fmla="*/ 1 h 12"/>
                <a:gd name="T16" fmla="*/ 6 w 9"/>
                <a:gd name="T17" fmla="*/ 4 h 12"/>
                <a:gd name="T18" fmla="*/ 4 w 9"/>
                <a:gd name="T19" fmla="*/ 4 h 12"/>
                <a:gd name="T20" fmla="*/ 4 w 9"/>
                <a:gd name="T21" fmla="*/ 4 h 12"/>
                <a:gd name="T22" fmla="*/ 4 w 9"/>
                <a:gd name="T23" fmla="*/ 4 h 12"/>
                <a:gd name="T24" fmla="*/ 4 w 9"/>
                <a:gd name="T25" fmla="*/ 7 h 12"/>
                <a:gd name="T26" fmla="*/ 1 w 9"/>
                <a:gd name="T27" fmla="*/ 7 h 12"/>
                <a:gd name="T28" fmla="*/ 1 w 9"/>
                <a:gd name="T29" fmla="*/ 7 h 12"/>
                <a:gd name="T30" fmla="*/ 0 w 9"/>
                <a:gd name="T31" fmla="*/ 7 h 12"/>
                <a:gd name="T32" fmla="*/ 0 w 9"/>
                <a:gd name="T33" fmla="*/ 8 h 12"/>
                <a:gd name="T34" fmla="*/ 0 w 9"/>
                <a:gd name="T35" fmla="*/ 7 h 12"/>
                <a:gd name="T36" fmla="*/ 0 w 9"/>
                <a:gd name="T37" fmla="*/ 7 h 12"/>
                <a:gd name="T38" fmla="*/ 0 w 9"/>
                <a:gd name="T39" fmla="*/ 7 h 12"/>
                <a:gd name="T40" fmla="*/ 0 w 9"/>
                <a:gd name="T41" fmla="*/ 7 h 12"/>
                <a:gd name="T42" fmla="*/ 0 w 9"/>
                <a:gd name="T43" fmla="*/ 5 h 12"/>
                <a:gd name="T44" fmla="*/ 0 w 9"/>
                <a:gd name="T45" fmla="*/ 5 h 12"/>
                <a:gd name="T46" fmla="*/ 0 w 9"/>
                <a:gd name="T47" fmla="*/ 5 h 12"/>
                <a:gd name="T48" fmla="*/ 1 w 9"/>
                <a:gd name="T49" fmla="*/ 5 h 12"/>
                <a:gd name="T50" fmla="*/ 1 w 9"/>
                <a:gd name="T51" fmla="*/ 3 h 12"/>
                <a:gd name="T52" fmla="*/ 1 w 9"/>
                <a:gd name="T53" fmla="*/ 3 h 12"/>
                <a:gd name="T54" fmla="*/ 1 w 9"/>
                <a:gd name="T55" fmla="*/ 3 h 12"/>
                <a:gd name="T56" fmla="*/ 1 w 9"/>
                <a:gd name="T57" fmla="*/ 3 h 12"/>
                <a:gd name="T58" fmla="*/ 1 w 9"/>
                <a:gd name="T59" fmla="*/ 0 h 12"/>
                <a:gd name="T60" fmla="*/ 1 w 9"/>
                <a:gd name="T61" fmla="*/ 0 h 12"/>
                <a:gd name="T62" fmla="*/ 1 w 9"/>
                <a:gd name="T63" fmla="*/ 0 h 12"/>
                <a:gd name="T64" fmla="*/ 3 w 9"/>
                <a:gd name="T65" fmla="*/ 0 h 12"/>
                <a:gd name="T66" fmla="*/ 3 w 9"/>
                <a:gd name="T67" fmla="*/ 0 h 12"/>
                <a:gd name="T68" fmla="*/ 3 w 9"/>
                <a:gd name="T69" fmla="*/ 0 h 12"/>
                <a:gd name="T70" fmla="*/ 3 w 9"/>
                <a:gd name="T71" fmla="*/ 0 h 12"/>
                <a:gd name="T72" fmla="*/ 3 w 9"/>
                <a:gd name="T73" fmla="*/ 0 h 12"/>
                <a:gd name="T74" fmla="*/ 3 w 9"/>
                <a:gd name="T75" fmla="*/ 0 h 12"/>
                <a:gd name="T76" fmla="*/ 3 w 9"/>
                <a:gd name="T77" fmla="*/ 0 h 12"/>
                <a:gd name="T78" fmla="*/ 3 w 9"/>
                <a:gd name="T79" fmla="*/ 0 h 12"/>
                <a:gd name="T80" fmla="*/ 3 w 9"/>
                <a:gd name="T81" fmla="*/ 0 h 12"/>
                <a:gd name="T82" fmla="*/ 3 w 9"/>
                <a:gd name="T83" fmla="*/ 0 h 12"/>
                <a:gd name="T84" fmla="*/ 3 w 9"/>
                <a:gd name="T85" fmla="*/ 0 h 12"/>
                <a:gd name="T86" fmla="*/ 3 w 9"/>
                <a:gd name="T87" fmla="*/ 0 h 12"/>
                <a:gd name="T88" fmla="*/ 3 w 9"/>
                <a:gd name="T89" fmla="*/ 0 h 12"/>
                <a:gd name="T90" fmla="*/ 3 w 9"/>
                <a:gd name="T91" fmla="*/ 0 h 12"/>
                <a:gd name="T92" fmla="*/ 3 w 9"/>
                <a:gd name="T93" fmla="*/ 0 h 12"/>
                <a:gd name="T94" fmla="*/ 3 w 9"/>
                <a:gd name="T95" fmla="*/ 0 h 12"/>
                <a:gd name="T96" fmla="*/ 5 w 9"/>
                <a:gd name="T97" fmla="*/ 0 h 12"/>
                <a:gd name="T98" fmla="*/ 5 w 9"/>
                <a:gd name="T99" fmla="*/ 0 h 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
                <a:gd name="T151" fmla="*/ 0 h 12"/>
                <a:gd name="T152" fmla="*/ 9 w 9"/>
                <a:gd name="T153" fmla="*/ 12 h 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 h="12">
                  <a:moveTo>
                    <a:pt x="8" y="0"/>
                  </a:moveTo>
                  <a:lnTo>
                    <a:pt x="8" y="0"/>
                  </a:lnTo>
                  <a:lnTo>
                    <a:pt x="8" y="2"/>
                  </a:lnTo>
                  <a:lnTo>
                    <a:pt x="9" y="6"/>
                  </a:lnTo>
                  <a:lnTo>
                    <a:pt x="6" y="6"/>
                  </a:lnTo>
                  <a:lnTo>
                    <a:pt x="6" y="10"/>
                  </a:lnTo>
                  <a:lnTo>
                    <a:pt x="2" y="10"/>
                  </a:lnTo>
                  <a:lnTo>
                    <a:pt x="0" y="10"/>
                  </a:lnTo>
                  <a:lnTo>
                    <a:pt x="0" y="12"/>
                  </a:lnTo>
                  <a:lnTo>
                    <a:pt x="0" y="10"/>
                  </a:lnTo>
                  <a:lnTo>
                    <a:pt x="0" y="8"/>
                  </a:lnTo>
                  <a:lnTo>
                    <a:pt x="2" y="8"/>
                  </a:lnTo>
                  <a:lnTo>
                    <a:pt x="2" y="4"/>
                  </a:lnTo>
                  <a:lnTo>
                    <a:pt x="2" y="0"/>
                  </a:lnTo>
                  <a:lnTo>
                    <a:pt x="4"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61" name="Freeform 110"/>
            <p:cNvSpPr>
              <a:spLocks/>
            </p:cNvSpPr>
            <p:nvPr/>
          </p:nvSpPr>
          <p:spPr bwMode="auto">
            <a:xfrm>
              <a:off x="1041" y="2528"/>
              <a:ext cx="4" cy="8"/>
            </a:xfrm>
            <a:custGeom>
              <a:avLst/>
              <a:gdLst>
                <a:gd name="T0" fmla="*/ 3 w 5"/>
                <a:gd name="T1" fmla="*/ 0 h 12"/>
                <a:gd name="T2" fmla="*/ 3 w 5"/>
                <a:gd name="T3" fmla="*/ 0 h 12"/>
                <a:gd name="T4" fmla="*/ 3 w 5"/>
                <a:gd name="T5" fmla="*/ 0 h 12"/>
                <a:gd name="T6" fmla="*/ 3 w 5"/>
                <a:gd name="T7" fmla="*/ 0 h 12"/>
                <a:gd name="T8" fmla="*/ 3 w 5"/>
                <a:gd name="T9" fmla="*/ 1 h 12"/>
                <a:gd name="T10" fmla="*/ 3 w 5"/>
                <a:gd name="T11" fmla="*/ 1 h 12"/>
                <a:gd name="T12" fmla="*/ 3 w 5"/>
                <a:gd name="T13" fmla="*/ 1 h 12"/>
                <a:gd name="T14" fmla="*/ 3 w 5"/>
                <a:gd name="T15" fmla="*/ 1 h 12"/>
                <a:gd name="T16" fmla="*/ 4 w 5"/>
                <a:gd name="T17" fmla="*/ 4 h 12"/>
                <a:gd name="T18" fmla="*/ 3 w 5"/>
                <a:gd name="T19" fmla="*/ 4 h 12"/>
                <a:gd name="T20" fmla="*/ 3 w 5"/>
                <a:gd name="T21" fmla="*/ 4 h 12"/>
                <a:gd name="T22" fmla="*/ 3 w 5"/>
                <a:gd name="T23" fmla="*/ 4 h 12"/>
                <a:gd name="T24" fmla="*/ 3 w 5"/>
                <a:gd name="T25" fmla="*/ 7 h 12"/>
                <a:gd name="T26" fmla="*/ 1 w 5"/>
                <a:gd name="T27" fmla="*/ 7 h 12"/>
                <a:gd name="T28" fmla="*/ 1 w 5"/>
                <a:gd name="T29" fmla="*/ 7 h 12"/>
                <a:gd name="T30" fmla="*/ 0 w 5"/>
                <a:gd name="T31" fmla="*/ 7 h 12"/>
                <a:gd name="T32" fmla="*/ 0 w 5"/>
                <a:gd name="T33" fmla="*/ 8 h 12"/>
                <a:gd name="T34" fmla="*/ 0 w 5"/>
                <a:gd name="T35" fmla="*/ 7 h 12"/>
                <a:gd name="T36" fmla="*/ 0 w 5"/>
                <a:gd name="T37" fmla="*/ 7 h 12"/>
                <a:gd name="T38" fmla="*/ 0 w 5"/>
                <a:gd name="T39" fmla="*/ 7 h 12"/>
                <a:gd name="T40" fmla="*/ 0 w 5"/>
                <a:gd name="T41" fmla="*/ 7 h 12"/>
                <a:gd name="T42" fmla="*/ 0 w 5"/>
                <a:gd name="T43" fmla="*/ 5 h 12"/>
                <a:gd name="T44" fmla="*/ 0 w 5"/>
                <a:gd name="T45" fmla="*/ 5 h 12"/>
                <a:gd name="T46" fmla="*/ 0 w 5"/>
                <a:gd name="T47" fmla="*/ 5 h 12"/>
                <a:gd name="T48" fmla="*/ 2 w 5"/>
                <a:gd name="T49" fmla="*/ 5 h 12"/>
                <a:gd name="T50" fmla="*/ 2 w 5"/>
                <a:gd name="T51" fmla="*/ 3 h 12"/>
                <a:gd name="T52" fmla="*/ 2 w 5"/>
                <a:gd name="T53" fmla="*/ 3 h 12"/>
                <a:gd name="T54" fmla="*/ 2 w 5"/>
                <a:gd name="T55" fmla="*/ 3 h 12"/>
                <a:gd name="T56" fmla="*/ 2 w 5"/>
                <a:gd name="T57" fmla="*/ 3 h 12"/>
                <a:gd name="T58" fmla="*/ 2 w 5"/>
                <a:gd name="T59" fmla="*/ 0 h 12"/>
                <a:gd name="T60" fmla="*/ 2 w 5"/>
                <a:gd name="T61" fmla="*/ 0 h 12"/>
                <a:gd name="T62" fmla="*/ 2 w 5"/>
                <a:gd name="T63" fmla="*/ 0 h 12"/>
                <a:gd name="T64" fmla="*/ 3 w 5"/>
                <a:gd name="T65" fmla="*/ 0 h 12"/>
                <a:gd name="T66" fmla="*/ 3 w 5"/>
                <a:gd name="T67" fmla="*/ 0 h 12"/>
                <a:gd name="T68" fmla="*/ 3 w 5"/>
                <a:gd name="T69" fmla="*/ 0 h 12"/>
                <a:gd name="T70" fmla="*/ 3 w 5"/>
                <a:gd name="T71" fmla="*/ 0 h 12"/>
                <a:gd name="T72" fmla="*/ 3 w 5"/>
                <a:gd name="T73" fmla="*/ 0 h 12"/>
                <a:gd name="T74" fmla="*/ 3 w 5"/>
                <a:gd name="T75" fmla="*/ 0 h 12"/>
                <a:gd name="T76" fmla="*/ 3 w 5"/>
                <a:gd name="T77" fmla="*/ 0 h 12"/>
                <a:gd name="T78" fmla="*/ 3 w 5"/>
                <a:gd name="T79" fmla="*/ 0 h 12"/>
                <a:gd name="T80" fmla="*/ 3 w 5"/>
                <a:gd name="T81" fmla="*/ 0 h 12"/>
                <a:gd name="T82" fmla="*/ 3 w 5"/>
                <a:gd name="T83" fmla="*/ 0 h 12"/>
                <a:gd name="T84" fmla="*/ 3 w 5"/>
                <a:gd name="T85" fmla="*/ 0 h 12"/>
                <a:gd name="T86" fmla="*/ 3 w 5"/>
                <a:gd name="T87" fmla="*/ 0 h 12"/>
                <a:gd name="T88" fmla="*/ 3 w 5"/>
                <a:gd name="T89" fmla="*/ 0 h 12"/>
                <a:gd name="T90" fmla="*/ 3 w 5"/>
                <a:gd name="T91" fmla="*/ 0 h 12"/>
                <a:gd name="T92" fmla="*/ 3 w 5"/>
                <a:gd name="T93" fmla="*/ 0 h 12"/>
                <a:gd name="T94" fmla="*/ 3 w 5"/>
                <a:gd name="T95" fmla="*/ 0 h 12"/>
                <a:gd name="T96" fmla="*/ 3 w 5"/>
                <a:gd name="T97" fmla="*/ 0 h 12"/>
                <a:gd name="T98" fmla="*/ 3 w 5"/>
                <a:gd name="T99" fmla="*/ 0 h 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
                <a:gd name="T151" fmla="*/ 0 h 12"/>
                <a:gd name="T152" fmla="*/ 5 w 5"/>
                <a:gd name="T153" fmla="*/ 12 h 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 h="12">
                  <a:moveTo>
                    <a:pt x="4" y="0"/>
                  </a:moveTo>
                  <a:lnTo>
                    <a:pt x="4" y="0"/>
                  </a:lnTo>
                  <a:lnTo>
                    <a:pt x="4" y="2"/>
                  </a:lnTo>
                  <a:lnTo>
                    <a:pt x="5" y="6"/>
                  </a:lnTo>
                  <a:lnTo>
                    <a:pt x="4" y="6"/>
                  </a:lnTo>
                  <a:lnTo>
                    <a:pt x="4" y="10"/>
                  </a:lnTo>
                  <a:lnTo>
                    <a:pt x="1" y="10"/>
                  </a:lnTo>
                  <a:lnTo>
                    <a:pt x="0" y="10"/>
                  </a:lnTo>
                  <a:lnTo>
                    <a:pt x="0" y="12"/>
                  </a:lnTo>
                  <a:lnTo>
                    <a:pt x="0" y="10"/>
                  </a:lnTo>
                  <a:lnTo>
                    <a:pt x="0" y="8"/>
                  </a:lnTo>
                  <a:lnTo>
                    <a:pt x="2" y="8"/>
                  </a:lnTo>
                  <a:lnTo>
                    <a:pt x="2" y="4"/>
                  </a:lnTo>
                  <a:lnTo>
                    <a:pt x="2"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62" name="Freeform 111"/>
            <p:cNvSpPr>
              <a:spLocks/>
            </p:cNvSpPr>
            <p:nvPr/>
          </p:nvSpPr>
          <p:spPr bwMode="auto">
            <a:xfrm>
              <a:off x="1022" y="2533"/>
              <a:ext cx="4" cy="8"/>
            </a:xfrm>
            <a:custGeom>
              <a:avLst/>
              <a:gdLst>
                <a:gd name="T0" fmla="*/ 4 w 8"/>
                <a:gd name="T1" fmla="*/ 0 h 12"/>
                <a:gd name="T2" fmla="*/ 3 w 8"/>
                <a:gd name="T3" fmla="*/ 0 h 12"/>
                <a:gd name="T4" fmla="*/ 3 w 8"/>
                <a:gd name="T5" fmla="*/ 0 h 12"/>
                <a:gd name="T6" fmla="*/ 3 w 8"/>
                <a:gd name="T7" fmla="*/ 0 h 12"/>
                <a:gd name="T8" fmla="*/ 3 w 8"/>
                <a:gd name="T9" fmla="*/ 0 h 12"/>
                <a:gd name="T10" fmla="*/ 3 w 8"/>
                <a:gd name="T11" fmla="*/ 0 h 12"/>
                <a:gd name="T12" fmla="*/ 3 w 8"/>
                <a:gd name="T13" fmla="*/ 0 h 12"/>
                <a:gd name="T14" fmla="*/ 3 w 8"/>
                <a:gd name="T15" fmla="*/ 0 h 12"/>
                <a:gd name="T16" fmla="*/ 3 w 8"/>
                <a:gd name="T17" fmla="*/ 3 h 12"/>
                <a:gd name="T18" fmla="*/ 2 w 8"/>
                <a:gd name="T19" fmla="*/ 3 h 12"/>
                <a:gd name="T20" fmla="*/ 2 w 8"/>
                <a:gd name="T21" fmla="*/ 3 h 12"/>
                <a:gd name="T22" fmla="*/ 2 w 8"/>
                <a:gd name="T23" fmla="*/ 3 h 12"/>
                <a:gd name="T24" fmla="*/ 2 w 8"/>
                <a:gd name="T25" fmla="*/ 5 h 12"/>
                <a:gd name="T26" fmla="*/ 1 w 8"/>
                <a:gd name="T27" fmla="*/ 5 h 12"/>
                <a:gd name="T28" fmla="*/ 1 w 8"/>
                <a:gd name="T29" fmla="*/ 5 h 12"/>
                <a:gd name="T30" fmla="*/ 0 w 8"/>
                <a:gd name="T31" fmla="*/ 5 h 12"/>
                <a:gd name="T32" fmla="*/ 0 w 8"/>
                <a:gd name="T33" fmla="*/ 8 h 12"/>
                <a:gd name="T34" fmla="*/ 0 w 8"/>
                <a:gd name="T35" fmla="*/ 7 h 12"/>
                <a:gd name="T36" fmla="*/ 0 w 8"/>
                <a:gd name="T37" fmla="*/ 7 h 12"/>
                <a:gd name="T38" fmla="*/ 0 w 8"/>
                <a:gd name="T39" fmla="*/ 7 h 12"/>
                <a:gd name="T40" fmla="*/ 0 w 8"/>
                <a:gd name="T41" fmla="*/ 7 h 12"/>
                <a:gd name="T42" fmla="*/ 0 w 8"/>
                <a:gd name="T43" fmla="*/ 5 h 12"/>
                <a:gd name="T44" fmla="*/ 0 w 8"/>
                <a:gd name="T45" fmla="*/ 5 h 12"/>
                <a:gd name="T46" fmla="*/ 0 w 8"/>
                <a:gd name="T47" fmla="*/ 5 h 12"/>
                <a:gd name="T48" fmla="*/ 1 w 8"/>
                <a:gd name="T49" fmla="*/ 5 h 12"/>
                <a:gd name="T50" fmla="*/ 1 w 8"/>
                <a:gd name="T51" fmla="*/ 2 h 12"/>
                <a:gd name="T52" fmla="*/ 1 w 8"/>
                <a:gd name="T53" fmla="*/ 2 h 12"/>
                <a:gd name="T54" fmla="*/ 1 w 8"/>
                <a:gd name="T55" fmla="*/ 2 h 12"/>
                <a:gd name="T56" fmla="*/ 1 w 8"/>
                <a:gd name="T57" fmla="*/ 2 h 12"/>
                <a:gd name="T58" fmla="*/ 1 w 8"/>
                <a:gd name="T59" fmla="*/ 0 h 12"/>
                <a:gd name="T60" fmla="*/ 1 w 8"/>
                <a:gd name="T61" fmla="*/ 0 h 12"/>
                <a:gd name="T62" fmla="*/ 1 w 8"/>
                <a:gd name="T63" fmla="*/ 0 h 12"/>
                <a:gd name="T64" fmla="*/ 2 w 8"/>
                <a:gd name="T65" fmla="*/ 0 h 12"/>
                <a:gd name="T66" fmla="*/ 2 w 8"/>
                <a:gd name="T67" fmla="*/ 0 h 12"/>
                <a:gd name="T68" fmla="*/ 2 w 8"/>
                <a:gd name="T69" fmla="*/ 0 h 12"/>
                <a:gd name="T70" fmla="*/ 2 w 8"/>
                <a:gd name="T71" fmla="*/ 0 h 12"/>
                <a:gd name="T72" fmla="*/ 2 w 8"/>
                <a:gd name="T73" fmla="*/ 0 h 12"/>
                <a:gd name="T74" fmla="*/ 2 w 8"/>
                <a:gd name="T75" fmla="*/ 0 h 12"/>
                <a:gd name="T76" fmla="*/ 2 w 8"/>
                <a:gd name="T77" fmla="*/ 0 h 12"/>
                <a:gd name="T78" fmla="*/ 2 w 8"/>
                <a:gd name="T79" fmla="*/ 0 h 12"/>
                <a:gd name="T80" fmla="*/ 2 w 8"/>
                <a:gd name="T81" fmla="*/ 0 h 12"/>
                <a:gd name="T82" fmla="*/ 2 w 8"/>
                <a:gd name="T83" fmla="*/ 0 h 12"/>
                <a:gd name="T84" fmla="*/ 2 w 8"/>
                <a:gd name="T85" fmla="*/ 0 h 12"/>
                <a:gd name="T86" fmla="*/ 2 w 8"/>
                <a:gd name="T87" fmla="*/ 0 h 12"/>
                <a:gd name="T88" fmla="*/ 2 w 8"/>
                <a:gd name="T89" fmla="*/ 0 h 12"/>
                <a:gd name="T90" fmla="*/ 2 w 8"/>
                <a:gd name="T91" fmla="*/ 0 h 12"/>
                <a:gd name="T92" fmla="*/ 2 w 8"/>
                <a:gd name="T93" fmla="*/ 0 h 12"/>
                <a:gd name="T94" fmla="*/ 2 w 8"/>
                <a:gd name="T95" fmla="*/ 0 h 12"/>
                <a:gd name="T96" fmla="*/ 4 w 8"/>
                <a:gd name="T97" fmla="*/ 0 h 12"/>
                <a:gd name="T98" fmla="*/ 4 w 8"/>
                <a:gd name="T99" fmla="*/ 0 h 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
                <a:gd name="T151" fmla="*/ 0 h 12"/>
                <a:gd name="T152" fmla="*/ 8 w 8"/>
                <a:gd name="T153" fmla="*/ 12 h 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 h="12">
                  <a:moveTo>
                    <a:pt x="8" y="0"/>
                  </a:moveTo>
                  <a:lnTo>
                    <a:pt x="6" y="0"/>
                  </a:lnTo>
                  <a:lnTo>
                    <a:pt x="6" y="4"/>
                  </a:lnTo>
                  <a:lnTo>
                    <a:pt x="4" y="4"/>
                  </a:lnTo>
                  <a:lnTo>
                    <a:pt x="4" y="8"/>
                  </a:lnTo>
                  <a:lnTo>
                    <a:pt x="1" y="8"/>
                  </a:lnTo>
                  <a:lnTo>
                    <a:pt x="0" y="8"/>
                  </a:lnTo>
                  <a:lnTo>
                    <a:pt x="0" y="12"/>
                  </a:lnTo>
                  <a:lnTo>
                    <a:pt x="0" y="10"/>
                  </a:lnTo>
                  <a:lnTo>
                    <a:pt x="0" y="7"/>
                  </a:lnTo>
                  <a:lnTo>
                    <a:pt x="2" y="7"/>
                  </a:lnTo>
                  <a:lnTo>
                    <a:pt x="2" y="3"/>
                  </a:lnTo>
                  <a:lnTo>
                    <a:pt x="2" y="0"/>
                  </a:lnTo>
                  <a:lnTo>
                    <a:pt x="4"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63" name="Freeform 112"/>
            <p:cNvSpPr>
              <a:spLocks/>
            </p:cNvSpPr>
            <p:nvPr/>
          </p:nvSpPr>
          <p:spPr bwMode="auto">
            <a:xfrm>
              <a:off x="1061" y="2525"/>
              <a:ext cx="3" cy="8"/>
            </a:xfrm>
            <a:custGeom>
              <a:avLst/>
              <a:gdLst>
                <a:gd name="T0" fmla="*/ 2 w 6"/>
                <a:gd name="T1" fmla="*/ 0 h 12"/>
                <a:gd name="T2" fmla="*/ 2 w 6"/>
                <a:gd name="T3" fmla="*/ 0 h 12"/>
                <a:gd name="T4" fmla="*/ 2 w 6"/>
                <a:gd name="T5" fmla="*/ 0 h 12"/>
                <a:gd name="T6" fmla="*/ 2 w 6"/>
                <a:gd name="T7" fmla="*/ 0 h 12"/>
                <a:gd name="T8" fmla="*/ 2 w 6"/>
                <a:gd name="T9" fmla="*/ 1 h 12"/>
                <a:gd name="T10" fmla="*/ 2 w 6"/>
                <a:gd name="T11" fmla="*/ 1 h 12"/>
                <a:gd name="T12" fmla="*/ 2 w 6"/>
                <a:gd name="T13" fmla="*/ 1 h 12"/>
                <a:gd name="T14" fmla="*/ 2 w 6"/>
                <a:gd name="T15" fmla="*/ 1 h 12"/>
                <a:gd name="T16" fmla="*/ 3 w 6"/>
                <a:gd name="T17" fmla="*/ 4 h 12"/>
                <a:gd name="T18" fmla="*/ 2 w 6"/>
                <a:gd name="T19" fmla="*/ 4 h 12"/>
                <a:gd name="T20" fmla="*/ 2 w 6"/>
                <a:gd name="T21" fmla="*/ 4 h 12"/>
                <a:gd name="T22" fmla="*/ 2 w 6"/>
                <a:gd name="T23" fmla="*/ 4 h 12"/>
                <a:gd name="T24" fmla="*/ 2 w 6"/>
                <a:gd name="T25" fmla="*/ 7 h 12"/>
                <a:gd name="T26" fmla="*/ 1 w 6"/>
                <a:gd name="T27" fmla="*/ 7 h 12"/>
                <a:gd name="T28" fmla="*/ 1 w 6"/>
                <a:gd name="T29" fmla="*/ 7 h 12"/>
                <a:gd name="T30" fmla="*/ 0 w 6"/>
                <a:gd name="T31" fmla="*/ 7 h 12"/>
                <a:gd name="T32" fmla="*/ 0 w 6"/>
                <a:gd name="T33" fmla="*/ 8 h 12"/>
                <a:gd name="T34" fmla="*/ 0 w 6"/>
                <a:gd name="T35" fmla="*/ 7 h 12"/>
                <a:gd name="T36" fmla="*/ 0 w 6"/>
                <a:gd name="T37" fmla="*/ 7 h 12"/>
                <a:gd name="T38" fmla="*/ 0 w 6"/>
                <a:gd name="T39" fmla="*/ 7 h 12"/>
                <a:gd name="T40" fmla="*/ 0 w 6"/>
                <a:gd name="T41" fmla="*/ 7 h 12"/>
                <a:gd name="T42" fmla="*/ 0 w 6"/>
                <a:gd name="T43" fmla="*/ 5 h 12"/>
                <a:gd name="T44" fmla="*/ 0 w 6"/>
                <a:gd name="T45" fmla="*/ 5 h 12"/>
                <a:gd name="T46" fmla="*/ 0 w 6"/>
                <a:gd name="T47" fmla="*/ 5 h 12"/>
                <a:gd name="T48" fmla="*/ 2 w 6"/>
                <a:gd name="T49" fmla="*/ 5 h 12"/>
                <a:gd name="T50" fmla="*/ 2 w 6"/>
                <a:gd name="T51" fmla="*/ 3 h 12"/>
                <a:gd name="T52" fmla="*/ 2 w 6"/>
                <a:gd name="T53" fmla="*/ 3 h 12"/>
                <a:gd name="T54" fmla="*/ 2 w 6"/>
                <a:gd name="T55" fmla="*/ 3 h 12"/>
                <a:gd name="T56" fmla="*/ 2 w 6"/>
                <a:gd name="T57" fmla="*/ 3 h 12"/>
                <a:gd name="T58" fmla="*/ 0 w 6"/>
                <a:gd name="T59" fmla="*/ 0 h 12"/>
                <a:gd name="T60" fmla="*/ 0 w 6"/>
                <a:gd name="T61" fmla="*/ 0 h 12"/>
                <a:gd name="T62" fmla="*/ 0 w 6"/>
                <a:gd name="T63" fmla="*/ 0 h 12"/>
                <a:gd name="T64" fmla="*/ 0 w 6"/>
                <a:gd name="T65" fmla="*/ 0 h 12"/>
                <a:gd name="T66" fmla="*/ 0 w 6"/>
                <a:gd name="T67" fmla="*/ 0 h 12"/>
                <a:gd name="T68" fmla="*/ 0 w 6"/>
                <a:gd name="T69" fmla="*/ 0 h 12"/>
                <a:gd name="T70" fmla="*/ 0 w 6"/>
                <a:gd name="T71" fmla="*/ 0 h 12"/>
                <a:gd name="T72" fmla="*/ 0 w 6"/>
                <a:gd name="T73" fmla="*/ 0 h 12"/>
                <a:gd name="T74" fmla="*/ 0 w 6"/>
                <a:gd name="T75" fmla="*/ 0 h 12"/>
                <a:gd name="T76" fmla="*/ 0 w 6"/>
                <a:gd name="T77" fmla="*/ 0 h 12"/>
                <a:gd name="T78" fmla="*/ 0 w 6"/>
                <a:gd name="T79" fmla="*/ 0 h 12"/>
                <a:gd name="T80" fmla="*/ 1 w 6"/>
                <a:gd name="T81" fmla="*/ 0 h 12"/>
                <a:gd name="T82" fmla="*/ 1 w 6"/>
                <a:gd name="T83" fmla="*/ 0 h 12"/>
                <a:gd name="T84" fmla="*/ 1 w 6"/>
                <a:gd name="T85" fmla="*/ 0 h 12"/>
                <a:gd name="T86" fmla="*/ 1 w 6"/>
                <a:gd name="T87" fmla="*/ 0 h 12"/>
                <a:gd name="T88" fmla="*/ 1 w 6"/>
                <a:gd name="T89" fmla="*/ 0 h 12"/>
                <a:gd name="T90" fmla="*/ 1 w 6"/>
                <a:gd name="T91" fmla="*/ 0 h 12"/>
                <a:gd name="T92" fmla="*/ 1 w 6"/>
                <a:gd name="T93" fmla="*/ 0 h 12"/>
                <a:gd name="T94" fmla="*/ 1 w 6"/>
                <a:gd name="T95" fmla="*/ 0 h 12"/>
                <a:gd name="T96" fmla="*/ 2 w 6"/>
                <a:gd name="T97" fmla="*/ 0 h 12"/>
                <a:gd name="T98" fmla="*/ 2 w 6"/>
                <a:gd name="T99" fmla="*/ 0 h 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
                <a:gd name="T151" fmla="*/ 0 h 12"/>
                <a:gd name="T152" fmla="*/ 6 w 6"/>
                <a:gd name="T153" fmla="*/ 12 h 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 h="12">
                  <a:moveTo>
                    <a:pt x="4" y="0"/>
                  </a:moveTo>
                  <a:lnTo>
                    <a:pt x="4" y="0"/>
                  </a:lnTo>
                  <a:lnTo>
                    <a:pt x="4" y="2"/>
                  </a:lnTo>
                  <a:lnTo>
                    <a:pt x="6" y="6"/>
                  </a:lnTo>
                  <a:lnTo>
                    <a:pt x="4" y="6"/>
                  </a:lnTo>
                  <a:lnTo>
                    <a:pt x="4" y="10"/>
                  </a:lnTo>
                  <a:lnTo>
                    <a:pt x="2" y="10"/>
                  </a:lnTo>
                  <a:lnTo>
                    <a:pt x="0" y="10"/>
                  </a:lnTo>
                  <a:lnTo>
                    <a:pt x="0" y="12"/>
                  </a:lnTo>
                  <a:lnTo>
                    <a:pt x="0" y="10"/>
                  </a:lnTo>
                  <a:lnTo>
                    <a:pt x="0" y="8"/>
                  </a:lnTo>
                  <a:lnTo>
                    <a:pt x="3" y="8"/>
                  </a:lnTo>
                  <a:lnTo>
                    <a:pt x="3" y="4"/>
                  </a:lnTo>
                  <a:lnTo>
                    <a:pt x="0" y="0"/>
                  </a:lnTo>
                  <a:lnTo>
                    <a:pt x="2"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64" name="Freeform 113"/>
            <p:cNvSpPr>
              <a:spLocks/>
            </p:cNvSpPr>
            <p:nvPr/>
          </p:nvSpPr>
          <p:spPr bwMode="auto">
            <a:xfrm>
              <a:off x="1095" y="2461"/>
              <a:ext cx="99" cy="89"/>
            </a:xfrm>
            <a:custGeom>
              <a:avLst/>
              <a:gdLst>
                <a:gd name="T0" fmla="*/ 4 w 189"/>
                <a:gd name="T1" fmla="*/ 16 h 136"/>
                <a:gd name="T2" fmla="*/ 7 w 189"/>
                <a:gd name="T3" fmla="*/ 18 h 136"/>
                <a:gd name="T4" fmla="*/ 14 w 189"/>
                <a:gd name="T5" fmla="*/ 20 h 136"/>
                <a:gd name="T6" fmla="*/ 20 w 189"/>
                <a:gd name="T7" fmla="*/ 20 h 136"/>
                <a:gd name="T8" fmla="*/ 28 w 189"/>
                <a:gd name="T9" fmla="*/ 22 h 136"/>
                <a:gd name="T10" fmla="*/ 34 w 189"/>
                <a:gd name="T11" fmla="*/ 21 h 136"/>
                <a:gd name="T12" fmla="*/ 35 w 189"/>
                <a:gd name="T13" fmla="*/ 18 h 136"/>
                <a:gd name="T14" fmla="*/ 39 w 189"/>
                <a:gd name="T15" fmla="*/ 10 h 136"/>
                <a:gd name="T16" fmla="*/ 45 w 189"/>
                <a:gd name="T17" fmla="*/ 3 h 136"/>
                <a:gd name="T18" fmla="*/ 54 w 189"/>
                <a:gd name="T19" fmla="*/ 0 h 136"/>
                <a:gd name="T20" fmla="*/ 68 w 189"/>
                <a:gd name="T21" fmla="*/ 3 h 136"/>
                <a:gd name="T22" fmla="*/ 68 w 189"/>
                <a:gd name="T23" fmla="*/ 3 h 136"/>
                <a:gd name="T24" fmla="*/ 71 w 189"/>
                <a:gd name="T25" fmla="*/ 3 h 136"/>
                <a:gd name="T26" fmla="*/ 75 w 189"/>
                <a:gd name="T27" fmla="*/ 3 h 136"/>
                <a:gd name="T28" fmla="*/ 81 w 189"/>
                <a:gd name="T29" fmla="*/ 7 h 136"/>
                <a:gd name="T30" fmla="*/ 90 w 189"/>
                <a:gd name="T31" fmla="*/ 13 h 136"/>
                <a:gd name="T32" fmla="*/ 94 w 189"/>
                <a:gd name="T33" fmla="*/ 16 h 136"/>
                <a:gd name="T34" fmla="*/ 95 w 189"/>
                <a:gd name="T35" fmla="*/ 21 h 136"/>
                <a:gd name="T36" fmla="*/ 99 w 189"/>
                <a:gd name="T37" fmla="*/ 29 h 136"/>
                <a:gd name="T38" fmla="*/ 97 w 189"/>
                <a:gd name="T39" fmla="*/ 33 h 136"/>
                <a:gd name="T40" fmla="*/ 92 w 189"/>
                <a:gd name="T41" fmla="*/ 38 h 136"/>
                <a:gd name="T42" fmla="*/ 84 w 189"/>
                <a:gd name="T43" fmla="*/ 37 h 136"/>
                <a:gd name="T44" fmla="*/ 82 w 189"/>
                <a:gd name="T45" fmla="*/ 37 h 136"/>
                <a:gd name="T46" fmla="*/ 75 w 189"/>
                <a:gd name="T47" fmla="*/ 35 h 136"/>
                <a:gd name="T48" fmla="*/ 69 w 189"/>
                <a:gd name="T49" fmla="*/ 33 h 136"/>
                <a:gd name="T50" fmla="*/ 63 w 189"/>
                <a:gd name="T51" fmla="*/ 28 h 136"/>
                <a:gd name="T52" fmla="*/ 57 w 189"/>
                <a:gd name="T53" fmla="*/ 26 h 136"/>
                <a:gd name="T54" fmla="*/ 51 w 189"/>
                <a:gd name="T55" fmla="*/ 88 h 136"/>
                <a:gd name="T56" fmla="*/ 47 w 189"/>
                <a:gd name="T57" fmla="*/ 86 h 136"/>
                <a:gd name="T58" fmla="*/ 42 w 189"/>
                <a:gd name="T59" fmla="*/ 85 h 136"/>
                <a:gd name="T60" fmla="*/ 36 w 189"/>
                <a:gd name="T61" fmla="*/ 78 h 136"/>
                <a:gd name="T62" fmla="*/ 30 w 189"/>
                <a:gd name="T63" fmla="*/ 71 h 136"/>
                <a:gd name="T64" fmla="*/ 26 w 189"/>
                <a:gd name="T65" fmla="*/ 63 h 136"/>
                <a:gd name="T66" fmla="*/ 24 w 189"/>
                <a:gd name="T67" fmla="*/ 63 h 136"/>
                <a:gd name="T68" fmla="*/ 18 w 189"/>
                <a:gd name="T69" fmla="*/ 62 h 136"/>
                <a:gd name="T70" fmla="*/ 13 w 189"/>
                <a:gd name="T71" fmla="*/ 61 h 136"/>
                <a:gd name="T72" fmla="*/ 7 w 189"/>
                <a:gd name="T73" fmla="*/ 61 h 136"/>
                <a:gd name="T74" fmla="*/ 4 w 189"/>
                <a:gd name="T75" fmla="*/ 62 h 136"/>
                <a:gd name="T76" fmla="*/ 2 w 189"/>
                <a:gd name="T77" fmla="*/ 58 h 136"/>
                <a:gd name="T78" fmla="*/ 1 w 189"/>
                <a:gd name="T79" fmla="*/ 52 h 136"/>
                <a:gd name="T80" fmla="*/ 0 w 189"/>
                <a:gd name="T81" fmla="*/ 41 h 136"/>
                <a:gd name="T82" fmla="*/ 0 w 189"/>
                <a:gd name="T83" fmla="*/ 31 h 136"/>
                <a:gd name="T84" fmla="*/ 2 w 189"/>
                <a:gd name="T85" fmla="*/ 19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36"/>
                <a:gd name="T131" fmla="*/ 189 w 189"/>
                <a:gd name="T132" fmla="*/ 136 h 1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36">
                  <a:moveTo>
                    <a:pt x="7" y="25"/>
                  </a:moveTo>
                  <a:lnTo>
                    <a:pt x="7" y="25"/>
                  </a:lnTo>
                  <a:lnTo>
                    <a:pt x="11" y="27"/>
                  </a:lnTo>
                  <a:lnTo>
                    <a:pt x="14" y="27"/>
                  </a:lnTo>
                  <a:lnTo>
                    <a:pt x="18" y="27"/>
                  </a:lnTo>
                  <a:lnTo>
                    <a:pt x="22" y="27"/>
                  </a:lnTo>
                  <a:lnTo>
                    <a:pt x="26" y="31"/>
                  </a:lnTo>
                  <a:lnTo>
                    <a:pt x="30" y="31"/>
                  </a:lnTo>
                  <a:lnTo>
                    <a:pt x="34" y="31"/>
                  </a:lnTo>
                  <a:lnTo>
                    <a:pt x="38" y="31"/>
                  </a:lnTo>
                  <a:lnTo>
                    <a:pt x="43" y="33"/>
                  </a:lnTo>
                  <a:lnTo>
                    <a:pt x="47" y="33"/>
                  </a:lnTo>
                  <a:lnTo>
                    <a:pt x="53" y="33"/>
                  </a:lnTo>
                  <a:lnTo>
                    <a:pt x="57" y="33"/>
                  </a:lnTo>
                  <a:lnTo>
                    <a:pt x="65" y="35"/>
                  </a:lnTo>
                  <a:lnTo>
                    <a:pt x="65" y="32"/>
                  </a:lnTo>
                  <a:lnTo>
                    <a:pt x="65" y="31"/>
                  </a:lnTo>
                  <a:lnTo>
                    <a:pt x="65" y="27"/>
                  </a:lnTo>
                  <a:lnTo>
                    <a:pt x="66" y="27"/>
                  </a:lnTo>
                  <a:lnTo>
                    <a:pt x="66" y="23"/>
                  </a:lnTo>
                  <a:lnTo>
                    <a:pt x="70" y="19"/>
                  </a:lnTo>
                  <a:lnTo>
                    <a:pt x="74" y="15"/>
                  </a:lnTo>
                  <a:lnTo>
                    <a:pt x="78" y="13"/>
                  </a:lnTo>
                  <a:lnTo>
                    <a:pt x="82" y="9"/>
                  </a:lnTo>
                  <a:lnTo>
                    <a:pt x="86" y="5"/>
                  </a:lnTo>
                  <a:lnTo>
                    <a:pt x="90" y="1"/>
                  </a:lnTo>
                  <a:lnTo>
                    <a:pt x="98" y="1"/>
                  </a:lnTo>
                  <a:lnTo>
                    <a:pt x="104" y="0"/>
                  </a:lnTo>
                  <a:lnTo>
                    <a:pt x="112" y="0"/>
                  </a:lnTo>
                  <a:lnTo>
                    <a:pt x="120" y="1"/>
                  </a:lnTo>
                  <a:lnTo>
                    <a:pt x="129" y="5"/>
                  </a:lnTo>
                  <a:lnTo>
                    <a:pt x="129" y="4"/>
                  </a:lnTo>
                  <a:lnTo>
                    <a:pt x="131" y="4"/>
                  </a:lnTo>
                  <a:lnTo>
                    <a:pt x="135" y="4"/>
                  </a:lnTo>
                  <a:lnTo>
                    <a:pt x="137" y="4"/>
                  </a:lnTo>
                  <a:lnTo>
                    <a:pt x="141" y="5"/>
                  </a:lnTo>
                  <a:lnTo>
                    <a:pt x="143" y="5"/>
                  </a:lnTo>
                  <a:lnTo>
                    <a:pt x="147" y="7"/>
                  </a:lnTo>
                  <a:lnTo>
                    <a:pt x="151" y="7"/>
                  </a:lnTo>
                  <a:lnTo>
                    <a:pt x="155" y="11"/>
                  </a:lnTo>
                  <a:lnTo>
                    <a:pt x="159" y="12"/>
                  </a:lnTo>
                  <a:lnTo>
                    <a:pt x="166" y="16"/>
                  </a:lnTo>
                  <a:lnTo>
                    <a:pt x="171" y="20"/>
                  </a:lnTo>
                  <a:lnTo>
                    <a:pt x="179" y="25"/>
                  </a:lnTo>
                  <a:lnTo>
                    <a:pt x="182" y="29"/>
                  </a:lnTo>
                  <a:lnTo>
                    <a:pt x="182" y="32"/>
                  </a:lnTo>
                  <a:lnTo>
                    <a:pt x="185" y="36"/>
                  </a:lnTo>
                  <a:lnTo>
                    <a:pt x="185" y="40"/>
                  </a:lnTo>
                  <a:lnTo>
                    <a:pt x="189" y="44"/>
                  </a:lnTo>
                  <a:lnTo>
                    <a:pt x="187" y="44"/>
                  </a:lnTo>
                  <a:lnTo>
                    <a:pt x="187" y="48"/>
                  </a:lnTo>
                  <a:lnTo>
                    <a:pt x="185" y="51"/>
                  </a:lnTo>
                  <a:lnTo>
                    <a:pt x="185" y="55"/>
                  </a:lnTo>
                  <a:lnTo>
                    <a:pt x="180" y="55"/>
                  </a:lnTo>
                  <a:lnTo>
                    <a:pt x="176" y="58"/>
                  </a:lnTo>
                  <a:lnTo>
                    <a:pt x="168" y="58"/>
                  </a:lnTo>
                  <a:lnTo>
                    <a:pt x="163" y="59"/>
                  </a:lnTo>
                  <a:lnTo>
                    <a:pt x="160" y="56"/>
                  </a:lnTo>
                  <a:lnTo>
                    <a:pt x="156" y="56"/>
                  </a:lnTo>
                  <a:lnTo>
                    <a:pt x="152" y="54"/>
                  </a:lnTo>
                  <a:lnTo>
                    <a:pt x="148" y="54"/>
                  </a:lnTo>
                  <a:lnTo>
                    <a:pt x="144" y="54"/>
                  </a:lnTo>
                  <a:lnTo>
                    <a:pt x="143" y="54"/>
                  </a:lnTo>
                  <a:lnTo>
                    <a:pt x="136" y="50"/>
                  </a:lnTo>
                  <a:lnTo>
                    <a:pt x="132" y="50"/>
                  </a:lnTo>
                  <a:lnTo>
                    <a:pt x="128" y="47"/>
                  </a:lnTo>
                  <a:lnTo>
                    <a:pt x="124" y="47"/>
                  </a:lnTo>
                  <a:lnTo>
                    <a:pt x="120" y="43"/>
                  </a:lnTo>
                  <a:lnTo>
                    <a:pt x="116" y="43"/>
                  </a:lnTo>
                  <a:lnTo>
                    <a:pt x="112" y="39"/>
                  </a:lnTo>
                  <a:lnTo>
                    <a:pt x="109" y="39"/>
                  </a:lnTo>
                  <a:lnTo>
                    <a:pt x="101" y="136"/>
                  </a:lnTo>
                  <a:lnTo>
                    <a:pt x="98" y="134"/>
                  </a:lnTo>
                  <a:lnTo>
                    <a:pt x="94" y="134"/>
                  </a:lnTo>
                  <a:lnTo>
                    <a:pt x="90" y="132"/>
                  </a:lnTo>
                  <a:lnTo>
                    <a:pt x="86" y="132"/>
                  </a:lnTo>
                  <a:lnTo>
                    <a:pt x="82" y="130"/>
                  </a:lnTo>
                  <a:lnTo>
                    <a:pt x="81" y="130"/>
                  </a:lnTo>
                  <a:lnTo>
                    <a:pt x="76" y="126"/>
                  </a:lnTo>
                  <a:lnTo>
                    <a:pt x="72" y="123"/>
                  </a:lnTo>
                  <a:lnTo>
                    <a:pt x="68" y="119"/>
                  </a:lnTo>
                  <a:lnTo>
                    <a:pt x="64" y="118"/>
                  </a:lnTo>
                  <a:lnTo>
                    <a:pt x="59" y="113"/>
                  </a:lnTo>
                  <a:lnTo>
                    <a:pt x="57" y="109"/>
                  </a:lnTo>
                  <a:lnTo>
                    <a:pt x="53" y="103"/>
                  </a:lnTo>
                  <a:lnTo>
                    <a:pt x="53" y="99"/>
                  </a:lnTo>
                  <a:lnTo>
                    <a:pt x="50" y="97"/>
                  </a:lnTo>
                  <a:lnTo>
                    <a:pt x="46" y="97"/>
                  </a:lnTo>
                  <a:lnTo>
                    <a:pt x="42" y="95"/>
                  </a:lnTo>
                  <a:lnTo>
                    <a:pt x="38" y="95"/>
                  </a:lnTo>
                  <a:lnTo>
                    <a:pt x="34" y="95"/>
                  </a:lnTo>
                  <a:lnTo>
                    <a:pt x="33" y="95"/>
                  </a:lnTo>
                  <a:lnTo>
                    <a:pt x="29" y="93"/>
                  </a:lnTo>
                  <a:lnTo>
                    <a:pt x="25" y="93"/>
                  </a:lnTo>
                  <a:lnTo>
                    <a:pt x="20" y="93"/>
                  </a:lnTo>
                  <a:lnTo>
                    <a:pt x="18" y="93"/>
                  </a:lnTo>
                  <a:lnTo>
                    <a:pt x="14" y="93"/>
                  </a:lnTo>
                  <a:lnTo>
                    <a:pt x="11" y="93"/>
                  </a:lnTo>
                  <a:lnTo>
                    <a:pt x="7" y="93"/>
                  </a:lnTo>
                  <a:lnTo>
                    <a:pt x="7" y="95"/>
                  </a:lnTo>
                  <a:lnTo>
                    <a:pt x="4" y="93"/>
                  </a:lnTo>
                  <a:lnTo>
                    <a:pt x="4" y="89"/>
                  </a:lnTo>
                  <a:lnTo>
                    <a:pt x="4" y="87"/>
                  </a:lnTo>
                  <a:lnTo>
                    <a:pt x="2" y="83"/>
                  </a:lnTo>
                  <a:lnTo>
                    <a:pt x="2" y="79"/>
                  </a:lnTo>
                  <a:lnTo>
                    <a:pt x="2" y="75"/>
                  </a:lnTo>
                  <a:lnTo>
                    <a:pt x="2" y="71"/>
                  </a:lnTo>
                  <a:lnTo>
                    <a:pt x="0" y="63"/>
                  </a:lnTo>
                  <a:lnTo>
                    <a:pt x="0" y="59"/>
                  </a:lnTo>
                  <a:lnTo>
                    <a:pt x="0" y="52"/>
                  </a:lnTo>
                  <a:lnTo>
                    <a:pt x="0" y="48"/>
                  </a:lnTo>
                  <a:lnTo>
                    <a:pt x="0" y="40"/>
                  </a:lnTo>
                  <a:lnTo>
                    <a:pt x="2" y="36"/>
                  </a:lnTo>
                  <a:lnTo>
                    <a:pt x="3" y="29"/>
                  </a:lnTo>
                  <a:lnTo>
                    <a:pt x="7" y="25"/>
                  </a:lnTo>
                  <a:close/>
                </a:path>
              </a:pathLst>
            </a:custGeom>
            <a:solidFill>
              <a:srgbClr val="FF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65" name="Freeform 114"/>
            <p:cNvSpPr>
              <a:spLocks/>
            </p:cNvSpPr>
            <p:nvPr/>
          </p:nvSpPr>
          <p:spPr bwMode="auto">
            <a:xfrm>
              <a:off x="1095" y="2461"/>
              <a:ext cx="99" cy="89"/>
            </a:xfrm>
            <a:custGeom>
              <a:avLst/>
              <a:gdLst>
                <a:gd name="T0" fmla="*/ 4 w 189"/>
                <a:gd name="T1" fmla="*/ 16 h 136"/>
                <a:gd name="T2" fmla="*/ 7 w 189"/>
                <a:gd name="T3" fmla="*/ 18 h 136"/>
                <a:gd name="T4" fmla="*/ 14 w 189"/>
                <a:gd name="T5" fmla="*/ 20 h 136"/>
                <a:gd name="T6" fmla="*/ 20 w 189"/>
                <a:gd name="T7" fmla="*/ 20 h 136"/>
                <a:gd name="T8" fmla="*/ 28 w 189"/>
                <a:gd name="T9" fmla="*/ 22 h 136"/>
                <a:gd name="T10" fmla="*/ 34 w 189"/>
                <a:gd name="T11" fmla="*/ 21 h 136"/>
                <a:gd name="T12" fmla="*/ 35 w 189"/>
                <a:gd name="T13" fmla="*/ 18 h 136"/>
                <a:gd name="T14" fmla="*/ 39 w 189"/>
                <a:gd name="T15" fmla="*/ 10 h 136"/>
                <a:gd name="T16" fmla="*/ 45 w 189"/>
                <a:gd name="T17" fmla="*/ 3 h 136"/>
                <a:gd name="T18" fmla="*/ 54 w 189"/>
                <a:gd name="T19" fmla="*/ 0 h 136"/>
                <a:gd name="T20" fmla="*/ 68 w 189"/>
                <a:gd name="T21" fmla="*/ 3 h 136"/>
                <a:gd name="T22" fmla="*/ 68 w 189"/>
                <a:gd name="T23" fmla="*/ 3 h 136"/>
                <a:gd name="T24" fmla="*/ 71 w 189"/>
                <a:gd name="T25" fmla="*/ 3 h 136"/>
                <a:gd name="T26" fmla="*/ 75 w 189"/>
                <a:gd name="T27" fmla="*/ 3 h 136"/>
                <a:gd name="T28" fmla="*/ 81 w 189"/>
                <a:gd name="T29" fmla="*/ 7 h 136"/>
                <a:gd name="T30" fmla="*/ 90 w 189"/>
                <a:gd name="T31" fmla="*/ 13 h 136"/>
                <a:gd name="T32" fmla="*/ 94 w 189"/>
                <a:gd name="T33" fmla="*/ 16 h 136"/>
                <a:gd name="T34" fmla="*/ 95 w 189"/>
                <a:gd name="T35" fmla="*/ 21 h 136"/>
                <a:gd name="T36" fmla="*/ 99 w 189"/>
                <a:gd name="T37" fmla="*/ 29 h 136"/>
                <a:gd name="T38" fmla="*/ 97 w 189"/>
                <a:gd name="T39" fmla="*/ 33 h 136"/>
                <a:gd name="T40" fmla="*/ 92 w 189"/>
                <a:gd name="T41" fmla="*/ 38 h 136"/>
                <a:gd name="T42" fmla="*/ 84 w 189"/>
                <a:gd name="T43" fmla="*/ 37 h 136"/>
                <a:gd name="T44" fmla="*/ 82 w 189"/>
                <a:gd name="T45" fmla="*/ 37 h 136"/>
                <a:gd name="T46" fmla="*/ 75 w 189"/>
                <a:gd name="T47" fmla="*/ 35 h 136"/>
                <a:gd name="T48" fmla="*/ 69 w 189"/>
                <a:gd name="T49" fmla="*/ 33 h 136"/>
                <a:gd name="T50" fmla="*/ 63 w 189"/>
                <a:gd name="T51" fmla="*/ 28 h 136"/>
                <a:gd name="T52" fmla="*/ 57 w 189"/>
                <a:gd name="T53" fmla="*/ 26 h 136"/>
                <a:gd name="T54" fmla="*/ 51 w 189"/>
                <a:gd name="T55" fmla="*/ 88 h 136"/>
                <a:gd name="T56" fmla="*/ 47 w 189"/>
                <a:gd name="T57" fmla="*/ 86 h 136"/>
                <a:gd name="T58" fmla="*/ 42 w 189"/>
                <a:gd name="T59" fmla="*/ 85 h 136"/>
                <a:gd name="T60" fmla="*/ 36 w 189"/>
                <a:gd name="T61" fmla="*/ 78 h 136"/>
                <a:gd name="T62" fmla="*/ 30 w 189"/>
                <a:gd name="T63" fmla="*/ 71 h 136"/>
                <a:gd name="T64" fmla="*/ 26 w 189"/>
                <a:gd name="T65" fmla="*/ 63 h 136"/>
                <a:gd name="T66" fmla="*/ 24 w 189"/>
                <a:gd name="T67" fmla="*/ 63 h 136"/>
                <a:gd name="T68" fmla="*/ 18 w 189"/>
                <a:gd name="T69" fmla="*/ 62 h 136"/>
                <a:gd name="T70" fmla="*/ 13 w 189"/>
                <a:gd name="T71" fmla="*/ 61 h 136"/>
                <a:gd name="T72" fmla="*/ 7 w 189"/>
                <a:gd name="T73" fmla="*/ 61 h 136"/>
                <a:gd name="T74" fmla="*/ 4 w 189"/>
                <a:gd name="T75" fmla="*/ 62 h 136"/>
                <a:gd name="T76" fmla="*/ 2 w 189"/>
                <a:gd name="T77" fmla="*/ 58 h 136"/>
                <a:gd name="T78" fmla="*/ 1 w 189"/>
                <a:gd name="T79" fmla="*/ 52 h 136"/>
                <a:gd name="T80" fmla="*/ 0 w 189"/>
                <a:gd name="T81" fmla="*/ 41 h 136"/>
                <a:gd name="T82" fmla="*/ 0 w 189"/>
                <a:gd name="T83" fmla="*/ 31 h 136"/>
                <a:gd name="T84" fmla="*/ 2 w 189"/>
                <a:gd name="T85" fmla="*/ 19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36"/>
                <a:gd name="T131" fmla="*/ 189 w 189"/>
                <a:gd name="T132" fmla="*/ 136 h 1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36">
                  <a:moveTo>
                    <a:pt x="7" y="25"/>
                  </a:moveTo>
                  <a:lnTo>
                    <a:pt x="7" y="25"/>
                  </a:lnTo>
                  <a:lnTo>
                    <a:pt x="11" y="27"/>
                  </a:lnTo>
                  <a:lnTo>
                    <a:pt x="14" y="27"/>
                  </a:lnTo>
                  <a:lnTo>
                    <a:pt x="18" y="27"/>
                  </a:lnTo>
                  <a:lnTo>
                    <a:pt x="22" y="27"/>
                  </a:lnTo>
                  <a:lnTo>
                    <a:pt x="26" y="31"/>
                  </a:lnTo>
                  <a:lnTo>
                    <a:pt x="30" y="31"/>
                  </a:lnTo>
                  <a:lnTo>
                    <a:pt x="34" y="31"/>
                  </a:lnTo>
                  <a:lnTo>
                    <a:pt x="38" y="31"/>
                  </a:lnTo>
                  <a:lnTo>
                    <a:pt x="43" y="33"/>
                  </a:lnTo>
                  <a:lnTo>
                    <a:pt x="47" y="33"/>
                  </a:lnTo>
                  <a:lnTo>
                    <a:pt x="53" y="33"/>
                  </a:lnTo>
                  <a:lnTo>
                    <a:pt x="57" y="33"/>
                  </a:lnTo>
                  <a:lnTo>
                    <a:pt x="65" y="35"/>
                  </a:lnTo>
                  <a:lnTo>
                    <a:pt x="65" y="32"/>
                  </a:lnTo>
                  <a:lnTo>
                    <a:pt x="65" y="31"/>
                  </a:lnTo>
                  <a:lnTo>
                    <a:pt x="65" y="27"/>
                  </a:lnTo>
                  <a:lnTo>
                    <a:pt x="66" y="27"/>
                  </a:lnTo>
                  <a:lnTo>
                    <a:pt x="66" y="23"/>
                  </a:lnTo>
                  <a:lnTo>
                    <a:pt x="70" y="19"/>
                  </a:lnTo>
                  <a:lnTo>
                    <a:pt x="74" y="15"/>
                  </a:lnTo>
                  <a:lnTo>
                    <a:pt x="78" y="13"/>
                  </a:lnTo>
                  <a:lnTo>
                    <a:pt x="82" y="9"/>
                  </a:lnTo>
                  <a:lnTo>
                    <a:pt x="86" y="5"/>
                  </a:lnTo>
                  <a:lnTo>
                    <a:pt x="90" y="1"/>
                  </a:lnTo>
                  <a:lnTo>
                    <a:pt x="98" y="1"/>
                  </a:lnTo>
                  <a:lnTo>
                    <a:pt x="104" y="0"/>
                  </a:lnTo>
                  <a:lnTo>
                    <a:pt x="112" y="0"/>
                  </a:lnTo>
                  <a:lnTo>
                    <a:pt x="120" y="1"/>
                  </a:lnTo>
                  <a:lnTo>
                    <a:pt x="129" y="5"/>
                  </a:lnTo>
                  <a:lnTo>
                    <a:pt x="129" y="4"/>
                  </a:lnTo>
                  <a:lnTo>
                    <a:pt x="131" y="4"/>
                  </a:lnTo>
                  <a:lnTo>
                    <a:pt x="135" y="4"/>
                  </a:lnTo>
                  <a:lnTo>
                    <a:pt x="137" y="4"/>
                  </a:lnTo>
                  <a:lnTo>
                    <a:pt x="141" y="5"/>
                  </a:lnTo>
                  <a:lnTo>
                    <a:pt x="143" y="5"/>
                  </a:lnTo>
                  <a:lnTo>
                    <a:pt x="147" y="7"/>
                  </a:lnTo>
                  <a:lnTo>
                    <a:pt x="151" y="7"/>
                  </a:lnTo>
                  <a:lnTo>
                    <a:pt x="155" y="11"/>
                  </a:lnTo>
                  <a:lnTo>
                    <a:pt x="159" y="12"/>
                  </a:lnTo>
                  <a:lnTo>
                    <a:pt x="166" y="16"/>
                  </a:lnTo>
                  <a:lnTo>
                    <a:pt x="171" y="20"/>
                  </a:lnTo>
                  <a:lnTo>
                    <a:pt x="179" y="25"/>
                  </a:lnTo>
                  <a:lnTo>
                    <a:pt x="182" y="29"/>
                  </a:lnTo>
                  <a:lnTo>
                    <a:pt x="182" y="32"/>
                  </a:lnTo>
                  <a:lnTo>
                    <a:pt x="185" y="36"/>
                  </a:lnTo>
                  <a:lnTo>
                    <a:pt x="185" y="40"/>
                  </a:lnTo>
                  <a:lnTo>
                    <a:pt x="189" y="44"/>
                  </a:lnTo>
                  <a:lnTo>
                    <a:pt x="187" y="44"/>
                  </a:lnTo>
                  <a:lnTo>
                    <a:pt x="187" y="48"/>
                  </a:lnTo>
                  <a:lnTo>
                    <a:pt x="185" y="51"/>
                  </a:lnTo>
                  <a:lnTo>
                    <a:pt x="185" y="55"/>
                  </a:lnTo>
                  <a:lnTo>
                    <a:pt x="180" y="55"/>
                  </a:lnTo>
                  <a:lnTo>
                    <a:pt x="176" y="58"/>
                  </a:lnTo>
                  <a:lnTo>
                    <a:pt x="168" y="58"/>
                  </a:lnTo>
                  <a:lnTo>
                    <a:pt x="163" y="59"/>
                  </a:lnTo>
                  <a:lnTo>
                    <a:pt x="160" y="56"/>
                  </a:lnTo>
                  <a:lnTo>
                    <a:pt x="156" y="56"/>
                  </a:lnTo>
                  <a:lnTo>
                    <a:pt x="152" y="54"/>
                  </a:lnTo>
                  <a:lnTo>
                    <a:pt x="148" y="54"/>
                  </a:lnTo>
                  <a:lnTo>
                    <a:pt x="144" y="54"/>
                  </a:lnTo>
                  <a:lnTo>
                    <a:pt x="143" y="54"/>
                  </a:lnTo>
                  <a:lnTo>
                    <a:pt x="136" y="50"/>
                  </a:lnTo>
                  <a:lnTo>
                    <a:pt x="132" y="50"/>
                  </a:lnTo>
                  <a:lnTo>
                    <a:pt x="128" y="47"/>
                  </a:lnTo>
                  <a:lnTo>
                    <a:pt x="124" y="47"/>
                  </a:lnTo>
                  <a:lnTo>
                    <a:pt x="120" y="43"/>
                  </a:lnTo>
                  <a:lnTo>
                    <a:pt x="116" y="43"/>
                  </a:lnTo>
                  <a:lnTo>
                    <a:pt x="112" y="39"/>
                  </a:lnTo>
                  <a:lnTo>
                    <a:pt x="109" y="39"/>
                  </a:lnTo>
                  <a:lnTo>
                    <a:pt x="101" y="136"/>
                  </a:lnTo>
                  <a:lnTo>
                    <a:pt x="98" y="134"/>
                  </a:lnTo>
                  <a:lnTo>
                    <a:pt x="94" y="134"/>
                  </a:lnTo>
                  <a:lnTo>
                    <a:pt x="90" y="132"/>
                  </a:lnTo>
                  <a:lnTo>
                    <a:pt x="86" y="132"/>
                  </a:lnTo>
                  <a:lnTo>
                    <a:pt x="82" y="130"/>
                  </a:lnTo>
                  <a:lnTo>
                    <a:pt x="81" y="130"/>
                  </a:lnTo>
                  <a:lnTo>
                    <a:pt x="76" y="126"/>
                  </a:lnTo>
                  <a:lnTo>
                    <a:pt x="72" y="123"/>
                  </a:lnTo>
                  <a:lnTo>
                    <a:pt x="68" y="119"/>
                  </a:lnTo>
                  <a:lnTo>
                    <a:pt x="64" y="118"/>
                  </a:lnTo>
                  <a:lnTo>
                    <a:pt x="59" y="113"/>
                  </a:lnTo>
                  <a:lnTo>
                    <a:pt x="57" y="109"/>
                  </a:lnTo>
                  <a:lnTo>
                    <a:pt x="53" y="103"/>
                  </a:lnTo>
                  <a:lnTo>
                    <a:pt x="53" y="99"/>
                  </a:lnTo>
                  <a:lnTo>
                    <a:pt x="50" y="97"/>
                  </a:lnTo>
                  <a:lnTo>
                    <a:pt x="46" y="97"/>
                  </a:lnTo>
                  <a:lnTo>
                    <a:pt x="42" y="95"/>
                  </a:lnTo>
                  <a:lnTo>
                    <a:pt x="38" y="95"/>
                  </a:lnTo>
                  <a:lnTo>
                    <a:pt x="34" y="95"/>
                  </a:lnTo>
                  <a:lnTo>
                    <a:pt x="33" y="95"/>
                  </a:lnTo>
                  <a:lnTo>
                    <a:pt x="29" y="93"/>
                  </a:lnTo>
                  <a:lnTo>
                    <a:pt x="25" y="93"/>
                  </a:lnTo>
                  <a:lnTo>
                    <a:pt x="20" y="93"/>
                  </a:lnTo>
                  <a:lnTo>
                    <a:pt x="18" y="93"/>
                  </a:lnTo>
                  <a:lnTo>
                    <a:pt x="14" y="93"/>
                  </a:lnTo>
                  <a:lnTo>
                    <a:pt x="11" y="93"/>
                  </a:lnTo>
                  <a:lnTo>
                    <a:pt x="7" y="93"/>
                  </a:lnTo>
                  <a:lnTo>
                    <a:pt x="7" y="95"/>
                  </a:lnTo>
                  <a:lnTo>
                    <a:pt x="4" y="93"/>
                  </a:lnTo>
                  <a:lnTo>
                    <a:pt x="4" y="89"/>
                  </a:lnTo>
                  <a:lnTo>
                    <a:pt x="4" y="87"/>
                  </a:lnTo>
                  <a:lnTo>
                    <a:pt x="2" y="83"/>
                  </a:lnTo>
                  <a:lnTo>
                    <a:pt x="2" y="79"/>
                  </a:lnTo>
                  <a:lnTo>
                    <a:pt x="2" y="75"/>
                  </a:lnTo>
                  <a:lnTo>
                    <a:pt x="2" y="71"/>
                  </a:lnTo>
                  <a:lnTo>
                    <a:pt x="0" y="63"/>
                  </a:lnTo>
                  <a:lnTo>
                    <a:pt x="0" y="59"/>
                  </a:lnTo>
                  <a:lnTo>
                    <a:pt x="0" y="52"/>
                  </a:lnTo>
                  <a:lnTo>
                    <a:pt x="0" y="48"/>
                  </a:lnTo>
                  <a:lnTo>
                    <a:pt x="0" y="40"/>
                  </a:lnTo>
                  <a:lnTo>
                    <a:pt x="2" y="36"/>
                  </a:lnTo>
                  <a:lnTo>
                    <a:pt x="3" y="29"/>
                  </a:lnTo>
                  <a:lnTo>
                    <a:pt x="7" y="25"/>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266" name="Freeform 115"/>
            <p:cNvSpPr>
              <a:spLocks/>
            </p:cNvSpPr>
            <p:nvPr/>
          </p:nvSpPr>
          <p:spPr bwMode="auto">
            <a:xfrm>
              <a:off x="1094" y="2478"/>
              <a:ext cx="15" cy="45"/>
            </a:xfrm>
            <a:custGeom>
              <a:avLst/>
              <a:gdLst>
                <a:gd name="T0" fmla="*/ 7 w 28"/>
                <a:gd name="T1" fmla="*/ 2 h 70"/>
                <a:gd name="T2" fmla="*/ 7 w 28"/>
                <a:gd name="T3" fmla="*/ 2 h 70"/>
                <a:gd name="T4" fmla="*/ 6 w 28"/>
                <a:gd name="T5" fmla="*/ 2 h 70"/>
                <a:gd name="T6" fmla="*/ 6 w 28"/>
                <a:gd name="T7" fmla="*/ 2 h 70"/>
                <a:gd name="T8" fmla="*/ 4 w 28"/>
                <a:gd name="T9" fmla="*/ 0 h 70"/>
                <a:gd name="T10" fmla="*/ 4 w 28"/>
                <a:gd name="T11" fmla="*/ 0 h 70"/>
                <a:gd name="T12" fmla="*/ 4 w 28"/>
                <a:gd name="T13" fmla="*/ 0 h 70"/>
                <a:gd name="T14" fmla="*/ 4 w 28"/>
                <a:gd name="T15" fmla="*/ 0 h 70"/>
                <a:gd name="T16" fmla="*/ 3 w 28"/>
                <a:gd name="T17" fmla="*/ 0 h 70"/>
                <a:gd name="T18" fmla="*/ 3 w 28"/>
                <a:gd name="T19" fmla="*/ 0 h 70"/>
                <a:gd name="T20" fmla="*/ 1 w 28"/>
                <a:gd name="T21" fmla="*/ 3 h 70"/>
                <a:gd name="T22" fmla="*/ 1 w 28"/>
                <a:gd name="T23" fmla="*/ 8 h 70"/>
                <a:gd name="T24" fmla="*/ 0 w 28"/>
                <a:gd name="T25" fmla="*/ 14 h 70"/>
                <a:gd name="T26" fmla="*/ 0 w 28"/>
                <a:gd name="T27" fmla="*/ 19 h 70"/>
                <a:gd name="T28" fmla="*/ 0 w 28"/>
                <a:gd name="T29" fmla="*/ 29 h 70"/>
                <a:gd name="T30" fmla="*/ 0 w 28"/>
                <a:gd name="T31" fmla="*/ 39 h 70"/>
                <a:gd name="T32" fmla="*/ 2 w 28"/>
                <a:gd name="T33" fmla="*/ 44 h 70"/>
                <a:gd name="T34" fmla="*/ 2 w 28"/>
                <a:gd name="T35" fmla="*/ 44 h 70"/>
                <a:gd name="T36" fmla="*/ 3 w 28"/>
                <a:gd name="T37" fmla="*/ 44 h 70"/>
                <a:gd name="T38" fmla="*/ 4 w 28"/>
                <a:gd name="T39" fmla="*/ 44 h 70"/>
                <a:gd name="T40" fmla="*/ 6 w 28"/>
                <a:gd name="T41" fmla="*/ 44 h 70"/>
                <a:gd name="T42" fmla="*/ 7 w 28"/>
                <a:gd name="T43" fmla="*/ 44 h 70"/>
                <a:gd name="T44" fmla="*/ 9 w 28"/>
                <a:gd name="T45" fmla="*/ 44 h 70"/>
                <a:gd name="T46" fmla="*/ 13 w 28"/>
                <a:gd name="T47" fmla="*/ 44 h 70"/>
                <a:gd name="T48" fmla="*/ 14 w 28"/>
                <a:gd name="T49" fmla="*/ 44 h 70"/>
                <a:gd name="T50" fmla="*/ 13 w 28"/>
                <a:gd name="T51" fmla="*/ 41 h 70"/>
                <a:gd name="T52" fmla="*/ 11 w 28"/>
                <a:gd name="T53" fmla="*/ 39 h 70"/>
                <a:gd name="T54" fmla="*/ 10 w 28"/>
                <a:gd name="T55" fmla="*/ 34 h 70"/>
                <a:gd name="T56" fmla="*/ 8 w 28"/>
                <a:gd name="T57" fmla="*/ 27 h 70"/>
                <a:gd name="T58" fmla="*/ 7 w 28"/>
                <a:gd name="T59" fmla="*/ 21 h 70"/>
                <a:gd name="T60" fmla="*/ 7 w 28"/>
                <a:gd name="T61" fmla="*/ 14 h 70"/>
                <a:gd name="T62" fmla="*/ 7 w 28"/>
                <a:gd name="T63" fmla="*/ 6 h 70"/>
                <a:gd name="T64" fmla="*/ 9 w 28"/>
                <a:gd name="T65" fmla="*/ 4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
                <a:gd name="T100" fmla="*/ 0 h 70"/>
                <a:gd name="T101" fmla="*/ 28 w 28"/>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 h="70">
                  <a:moveTo>
                    <a:pt x="16" y="6"/>
                  </a:moveTo>
                  <a:lnTo>
                    <a:pt x="13" y="3"/>
                  </a:lnTo>
                  <a:lnTo>
                    <a:pt x="11" y="3"/>
                  </a:lnTo>
                  <a:lnTo>
                    <a:pt x="8" y="0"/>
                  </a:lnTo>
                  <a:lnTo>
                    <a:pt x="5" y="0"/>
                  </a:lnTo>
                  <a:lnTo>
                    <a:pt x="5" y="4"/>
                  </a:lnTo>
                  <a:lnTo>
                    <a:pt x="1" y="4"/>
                  </a:lnTo>
                  <a:lnTo>
                    <a:pt x="1" y="8"/>
                  </a:lnTo>
                  <a:lnTo>
                    <a:pt x="1" y="12"/>
                  </a:lnTo>
                  <a:lnTo>
                    <a:pt x="1" y="18"/>
                  </a:lnTo>
                  <a:lnTo>
                    <a:pt x="0" y="22"/>
                  </a:lnTo>
                  <a:lnTo>
                    <a:pt x="0" y="26"/>
                  </a:lnTo>
                  <a:lnTo>
                    <a:pt x="0" y="30"/>
                  </a:lnTo>
                  <a:lnTo>
                    <a:pt x="0" y="38"/>
                  </a:lnTo>
                  <a:lnTo>
                    <a:pt x="0" y="45"/>
                  </a:lnTo>
                  <a:lnTo>
                    <a:pt x="0" y="53"/>
                  </a:lnTo>
                  <a:lnTo>
                    <a:pt x="0" y="61"/>
                  </a:lnTo>
                  <a:lnTo>
                    <a:pt x="4" y="70"/>
                  </a:lnTo>
                  <a:lnTo>
                    <a:pt x="4" y="68"/>
                  </a:lnTo>
                  <a:lnTo>
                    <a:pt x="5" y="68"/>
                  </a:lnTo>
                  <a:lnTo>
                    <a:pt x="7" y="68"/>
                  </a:lnTo>
                  <a:lnTo>
                    <a:pt x="11" y="68"/>
                  </a:lnTo>
                  <a:lnTo>
                    <a:pt x="13" y="68"/>
                  </a:lnTo>
                  <a:lnTo>
                    <a:pt x="17" y="68"/>
                  </a:lnTo>
                  <a:lnTo>
                    <a:pt x="21" y="68"/>
                  </a:lnTo>
                  <a:lnTo>
                    <a:pt x="24" y="68"/>
                  </a:lnTo>
                  <a:lnTo>
                    <a:pt x="28" y="70"/>
                  </a:lnTo>
                  <a:lnTo>
                    <a:pt x="26" y="68"/>
                  </a:lnTo>
                  <a:lnTo>
                    <a:pt x="24" y="64"/>
                  </a:lnTo>
                  <a:lnTo>
                    <a:pt x="20" y="60"/>
                  </a:lnTo>
                  <a:lnTo>
                    <a:pt x="20" y="57"/>
                  </a:lnTo>
                  <a:lnTo>
                    <a:pt x="19" y="53"/>
                  </a:lnTo>
                  <a:lnTo>
                    <a:pt x="19" y="50"/>
                  </a:lnTo>
                  <a:lnTo>
                    <a:pt x="15" y="42"/>
                  </a:lnTo>
                  <a:lnTo>
                    <a:pt x="15" y="38"/>
                  </a:lnTo>
                  <a:lnTo>
                    <a:pt x="13" y="33"/>
                  </a:lnTo>
                  <a:lnTo>
                    <a:pt x="13" y="29"/>
                  </a:lnTo>
                  <a:lnTo>
                    <a:pt x="13" y="21"/>
                  </a:lnTo>
                  <a:lnTo>
                    <a:pt x="13" y="16"/>
                  </a:lnTo>
                  <a:lnTo>
                    <a:pt x="13" y="10"/>
                  </a:lnTo>
                  <a:lnTo>
                    <a:pt x="1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67" name="Freeform 116"/>
            <p:cNvSpPr>
              <a:spLocks/>
            </p:cNvSpPr>
            <p:nvPr/>
          </p:nvSpPr>
          <p:spPr bwMode="auto">
            <a:xfrm>
              <a:off x="1137" y="2508"/>
              <a:ext cx="13" cy="15"/>
            </a:xfrm>
            <a:custGeom>
              <a:avLst/>
              <a:gdLst>
                <a:gd name="T0" fmla="*/ 13 w 24"/>
                <a:gd name="T1" fmla="*/ 0 h 24"/>
                <a:gd name="T2" fmla="*/ 11 w 24"/>
                <a:gd name="T3" fmla="*/ 0 h 24"/>
                <a:gd name="T4" fmla="*/ 11 w 24"/>
                <a:gd name="T5" fmla="*/ 0 h 24"/>
                <a:gd name="T6" fmla="*/ 11 w 24"/>
                <a:gd name="T7" fmla="*/ 0 h 24"/>
                <a:gd name="T8" fmla="*/ 11 w 24"/>
                <a:gd name="T9" fmla="*/ 0 h 24"/>
                <a:gd name="T10" fmla="*/ 10 w 24"/>
                <a:gd name="T11" fmla="*/ 0 h 24"/>
                <a:gd name="T12" fmla="*/ 10 w 24"/>
                <a:gd name="T13" fmla="*/ 0 h 24"/>
                <a:gd name="T14" fmla="*/ 10 w 24"/>
                <a:gd name="T15" fmla="*/ 0 h 24"/>
                <a:gd name="T16" fmla="*/ 10 w 24"/>
                <a:gd name="T17" fmla="*/ 2 h 24"/>
                <a:gd name="T18" fmla="*/ 8 w 24"/>
                <a:gd name="T19" fmla="*/ 2 h 24"/>
                <a:gd name="T20" fmla="*/ 8 w 24"/>
                <a:gd name="T21" fmla="*/ 2 h 24"/>
                <a:gd name="T22" fmla="*/ 6 w 24"/>
                <a:gd name="T23" fmla="*/ 2 h 24"/>
                <a:gd name="T24" fmla="*/ 6 w 24"/>
                <a:gd name="T25" fmla="*/ 3 h 24"/>
                <a:gd name="T26" fmla="*/ 4 w 24"/>
                <a:gd name="T27" fmla="*/ 3 h 24"/>
                <a:gd name="T28" fmla="*/ 2 w 24"/>
                <a:gd name="T29" fmla="*/ 3 h 24"/>
                <a:gd name="T30" fmla="*/ 0 w 24"/>
                <a:gd name="T31" fmla="*/ 3 h 24"/>
                <a:gd name="T32" fmla="*/ 0 w 24"/>
                <a:gd name="T33" fmla="*/ 5 h 24"/>
                <a:gd name="T34" fmla="*/ 0 w 24"/>
                <a:gd name="T35" fmla="*/ 5 h 24"/>
                <a:gd name="T36" fmla="*/ 0 w 24"/>
                <a:gd name="T37" fmla="*/ 5 h 24"/>
                <a:gd name="T38" fmla="*/ 0 w 24"/>
                <a:gd name="T39" fmla="*/ 5 h 24"/>
                <a:gd name="T40" fmla="*/ 1 w 24"/>
                <a:gd name="T41" fmla="*/ 5 h 24"/>
                <a:gd name="T42" fmla="*/ 1 w 24"/>
                <a:gd name="T43" fmla="*/ 5 h 24"/>
                <a:gd name="T44" fmla="*/ 3 w 24"/>
                <a:gd name="T45" fmla="*/ 5 h 24"/>
                <a:gd name="T46" fmla="*/ 3 w 24"/>
                <a:gd name="T47" fmla="*/ 5 h 24"/>
                <a:gd name="T48" fmla="*/ 5 w 24"/>
                <a:gd name="T49" fmla="*/ 7 h 24"/>
                <a:gd name="T50" fmla="*/ 5 w 24"/>
                <a:gd name="T51" fmla="*/ 7 h 24"/>
                <a:gd name="T52" fmla="*/ 7 w 24"/>
                <a:gd name="T53" fmla="*/ 7 h 24"/>
                <a:gd name="T54" fmla="*/ 7 w 24"/>
                <a:gd name="T55" fmla="*/ 7 h 24"/>
                <a:gd name="T56" fmla="*/ 9 w 24"/>
                <a:gd name="T57" fmla="*/ 9 h 24"/>
                <a:gd name="T58" fmla="*/ 9 w 24"/>
                <a:gd name="T59" fmla="*/ 9 h 24"/>
                <a:gd name="T60" fmla="*/ 11 w 24"/>
                <a:gd name="T61" fmla="*/ 12 h 24"/>
                <a:gd name="T62" fmla="*/ 11 w 24"/>
                <a:gd name="T63" fmla="*/ 13 h 24"/>
                <a:gd name="T64" fmla="*/ 13 w 24"/>
                <a:gd name="T65" fmla="*/ 15 h 24"/>
                <a:gd name="T66" fmla="*/ 13 w 24"/>
                <a:gd name="T67" fmla="*/ 0 h 24"/>
                <a:gd name="T68" fmla="*/ 13 w 24"/>
                <a:gd name="T69" fmla="*/ 0 h 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24"/>
                <a:gd name="T107" fmla="*/ 24 w 24"/>
                <a:gd name="T108" fmla="*/ 24 h 2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24">
                  <a:moveTo>
                    <a:pt x="24" y="0"/>
                  </a:moveTo>
                  <a:lnTo>
                    <a:pt x="21" y="0"/>
                  </a:lnTo>
                  <a:lnTo>
                    <a:pt x="19" y="0"/>
                  </a:lnTo>
                  <a:lnTo>
                    <a:pt x="19" y="3"/>
                  </a:lnTo>
                  <a:lnTo>
                    <a:pt x="15" y="3"/>
                  </a:lnTo>
                  <a:lnTo>
                    <a:pt x="11" y="3"/>
                  </a:lnTo>
                  <a:lnTo>
                    <a:pt x="11" y="5"/>
                  </a:lnTo>
                  <a:lnTo>
                    <a:pt x="7" y="5"/>
                  </a:lnTo>
                  <a:lnTo>
                    <a:pt x="4" y="5"/>
                  </a:lnTo>
                  <a:lnTo>
                    <a:pt x="0" y="5"/>
                  </a:lnTo>
                  <a:lnTo>
                    <a:pt x="0" y="8"/>
                  </a:lnTo>
                  <a:lnTo>
                    <a:pt x="1" y="8"/>
                  </a:lnTo>
                  <a:lnTo>
                    <a:pt x="5" y="8"/>
                  </a:lnTo>
                  <a:lnTo>
                    <a:pt x="9" y="11"/>
                  </a:lnTo>
                  <a:lnTo>
                    <a:pt x="13" y="11"/>
                  </a:lnTo>
                  <a:lnTo>
                    <a:pt x="17" y="15"/>
                  </a:lnTo>
                  <a:lnTo>
                    <a:pt x="20" y="19"/>
                  </a:lnTo>
                  <a:lnTo>
                    <a:pt x="20" y="20"/>
                  </a:lnTo>
                  <a:lnTo>
                    <a:pt x="24" y="2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68" name="Freeform 117"/>
            <p:cNvSpPr>
              <a:spLocks/>
            </p:cNvSpPr>
            <p:nvPr/>
          </p:nvSpPr>
          <p:spPr bwMode="auto">
            <a:xfrm>
              <a:off x="705" y="2771"/>
              <a:ext cx="356" cy="376"/>
            </a:xfrm>
            <a:custGeom>
              <a:avLst/>
              <a:gdLst>
                <a:gd name="T0" fmla="*/ 0 w 670"/>
                <a:gd name="T1" fmla="*/ 16 h 579"/>
                <a:gd name="T2" fmla="*/ 2 w 670"/>
                <a:gd name="T3" fmla="*/ 20 h 579"/>
                <a:gd name="T4" fmla="*/ 9 w 670"/>
                <a:gd name="T5" fmla="*/ 31 h 579"/>
                <a:gd name="T6" fmla="*/ 23 w 670"/>
                <a:gd name="T7" fmla="*/ 48 h 579"/>
                <a:gd name="T8" fmla="*/ 46 w 670"/>
                <a:gd name="T9" fmla="*/ 71 h 579"/>
                <a:gd name="T10" fmla="*/ 77 w 670"/>
                <a:gd name="T11" fmla="*/ 101 h 579"/>
                <a:gd name="T12" fmla="*/ 120 w 670"/>
                <a:gd name="T13" fmla="*/ 140 h 579"/>
                <a:gd name="T14" fmla="*/ 176 w 670"/>
                <a:gd name="T15" fmla="*/ 185 h 579"/>
                <a:gd name="T16" fmla="*/ 211 w 670"/>
                <a:gd name="T17" fmla="*/ 212 h 579"/>
                <a:gd name="T18" fmla="*/ 219 w 670"/>
                <a:gd name="T19" fmla="*/ 219 h 579"/>
                <a:gd name="T20" fmla="*/ 234 w 670"/>
                <a:gd name="T21" fmla="*/ 232 h 579"/>
                <a:gd name="T22" fmla="*/ 253 w 670"/>
                <a:gd name="T23" fmla="*/ 251 h 579"/>
                <a:gd name="T24" fmla="*/ 276 w 670"/>
                <a:gd name="T25" fmla="*/ 274 h 579"/>
                <a:gd name="T26" fmla="*/ 299 w 670"/>
                <a:gd name="T27" fmla="*/ 300 h 579"/>
                <a:gd name="T28" fmla="*/ 323 w 670"/>
                <a:gd name="T29" fmla="*/ 329 h 579"/>
                <a:gd name="T30" fmla="*/ 345 w 670"/>
                <a:gd name="T31" fmla="*/ 360 h 579"/>
                <a:gd name="T32" fmla="*/ 355 w 670"/>
                <a:gd name="T33" fmla="*/ 375 h 579"/>
                <a:gd name="T34" fmla="*/ 352 w 670"/>
                <a:gd name="T35" fmla="*/ 368 h 579"/>
                <a:gd name="T36" fmla="*/ 345 w 670"/>
                <a:gd name="T37" fmla="*/ 355 h 579"/>
                <a:gd name="T38" fmla="*/ 335 w 670"/>
                <a:gd name="T39" fmla="*/ 338 h 579"/>
                <a:gd name="T40" fmla="*/ 319 w 670"/>
                <a:gd name="T41" fmla="*/ 316 h 579"/>
                <a:gd name="T42" fmla="*/ 298 w 670"/>
                <a:gd name="T43" fmla="*/ 289 h 579"/>
                <a:gd name="T44" fmla="*/ 270 w 670"/>
                <a:gd name="T45" fmla="*/ 257 h 579"/>
                <a:gd name="T46" fmla="*/ 235 w 670"/>
                <a:gd name="T47" fmla="*/ 223 h 579"/>
                <a:gd name="T48" fmla="*/ 212 w 670"/>
                <a:gd name="T49" fmla="*/ 201 h 579"/>
                <a:gd name="T50" fmla="*/ 196 w 670"/>
                <a:gd name="T51" fmla="*/ 188 h 579"/>
                <a:gd name="T52" fmla="*/ 169 w 670"/>
                <a:gd name="T53" fmla="*/ 165 h 579"/>
                <a:gd name="T54" fmla="*/ 136 w 670"/>
                <a:gd name="T55" fmla="*/ 136 h 579"/>
                <a:gd name="T56" fmla="*/ 100 w 670"/>
                <a:gd name="T57" fmla="*/ 104 h 579"/>
                <a:gd name="T58" fmla="*/ 66 w 670"/>
                <a:gd name="T59" fmla="*/ 72 h 579"/>
                <a:gd name="T60" fmla="*/ 38 w 670"/>
                <a:gd name="T61" fmla="*/ 43 h 579"/>
                <a:gd name="T62" fmla="*/ 20 w 670"/>
                <a:gd name="T63" fmla="*/ 20 h 579"/>
                <a:gd name="T64" fmla="*/ 15 w 670"/>
                <a:gd name="T65" fmla="*/ 8 h 579"/>
                <a:gd name="T66" fmla="*/ 11 w 670"/>
                <a:gd name="T67" fmla="*/ 1 h 579"/>
                <a:gd name="T68" fmla="*/ 9 w 670"/>
                <a:gd name="T69" fmla="*/ 0 h 579"/>
                <a:gd name="T70" fmla="*/ 5 w 670"/>
                <a:gd name="T71" fmla="*/ 1 h 579"/>
                <a:gd name="T72" fmla="*/ 3 w 670"/>
                <a:gd name="T73" fmla="*/ 3 h 579"/>
                <a:gd name="T74" fmla="*/ 1 w 670"/>
                <a:gd name="T75" fmla="*/ 8 h 579"/>
                <a:gd name="T76" fmla="*/ 0 w 670"/>
                <a:gd name="T77" fmla="*/ 10 h 579"/>
                <a:gd name="T78" fmla="*/ 0 w 670"/>
                <a:gd name="T79" fmla="*/ 14 h 579"/>
                <a:gd name="T80" fmla="*/ 0 w 670"/>
                <a:gd name="T81" fmla="*/ 16 h 5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0"/>
                <a:gd name="T124" fmla="*/ 0 h 579"/>
                <a:gd name="T125" fmla="*/ 670 w 670"/>
                <a:gd name="T126" fmla="*/ 579 h 5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0" h="579">
                  <a:moveTo>
                    <a:pt x="0" y="24"/>
                  </a:moveTo>
                  <a:lnTo>
                    <a:pt x="0" y="24"/>
                  </a:lnTo>
                  <a:lnTo>
                    <a:pt x="1" y="27"/>
                  </a:lnTo>
                  <a:lnTo>
                    <a:pt x="4" y="31"/>
                  </a:lnTo>
                  <a:lnTo>
                    <a:pt x="10" y="39"/>
                  </a:lnTo>
                  <a:lnTo>
                    <a:pt x="17" y="47"/>
                  </a:lnTo>
                  <a:lnTo>
                    <a:pt x="29" y="59"/>
                  </a:lnTo>
                  <a:lnTo>
                    <a:pt x="44" y="74"/>
                  </a:lnTo>
                  <a:lnTo>
                    <a:pt x="64" y="91"/>
                  </a:lnTo>
                  <a:lnTo>
                    <a:pt x="86" y="110"/>
                  </a:lnTo>
                  <a:lnTo>
                    <a:pt x="112" y="132"/>
                  </a:lnTo>
                  <a:lnTo>
                    <a:pt x="145" y="156"/>
                  </a:lnTo>
                  <a:lnTo>
                    <a:pt x="184" y="185"/>
                  </a:lnTo>
                  <a:lnTo>
                    <a:pt x="225" y="215"/>
                  </a:lnTo>
                  <a:lnTo>
                    <a:pt x="276" y="249"/>
                  </a:lnTo>
                  <a:lnTo>
                    <a:pt x="332" y="285"/>
                  </a:lnTo>
                  <a:lnTo>
                    <a:pt x="396" y="327"/>
                  </a:lnTo>
                  <a:lnTo>
                    <a:pt x="398" y="327"/>
                  </a:lnTo>
                  <a:lnTo>
                    <a:pt x="403" y="331"/>
                  </a:lnTo>
                  <a:lnTo>
                    <a:pt x="412" y="337"/>
                  </a:lnTo>
                  <a:lnTo>
                    <a:pt x="426" y="347"/>
                  </a:lnTo>
                  <a:lnTo>
                    <a:pt x="441" y="357"/>
                  </a:lnTo>
                  <a:lnTo>
                    <a:pt x="458" y="371"/>
                  </a:lnTo>
                  <a:lnTo>
                    <a:pt x="477" y="386"/>
                  </a:lnTo>
                  <a:lnTo>
                    <a:pt x="498" y="404"/>
                  </a:lnTo>
                  <a:lnTo>
                    <a:pt x="519" y="422"/>
                  </a:lnTo>
                  <a:lnTo>
                    <a:pt x="541" y="442"/>
                  </a:lnTo>
                  <a:lnTo>
                    <a:pt x="563" y="462"/>
                  </a:lnTo>
                  <a:lnTo>
                    <a:pt x="587" y="485"/>
                  </a:lnTo>
                  <a:lnTo>
                    <a:pt x="607" y="507"/>
                  </a:lnTo>
                  <a:lnTo>
                    <a:pt x="630" y="531"/>
                  </a:lnTo>
                  <a:lnTo>
                    <a:pt x="650" y="555"/>
                  </a:lnTo>
                  <a:lnTo>
                    <a:pt x="670" y="579"/>
                  </a:lnTo>
                  <a:lnTo>
                    <a:pt x="668" y="577"/>
                  </a:lnTo>
                  <a:lnTo>
                    <a:pt x="666" y="573"/>
                  </a:lnTo>
                  <a:lnTo>
                    <a:pt x="662" y="566"/>
                  </a:lnTo>
                  <a:lnTo>
                    <a:pt x="658" y="559"/>
                  </a:lnTo>
                  <a:lnTo>
                    <a:pt x="650" y="547"/>
                  </a:lnTo>
                  <a:lnTo>
                    <a:pt x="642" y="535"/>
                  </a:lnTo>
                  <a:lnTo>
                    <a:pt x="630" y="520"/>
                  </a:lnTo>
                  <a:lnTo>
                    <a:pt x="619" y="507"/>
                  </a:lnTo>
                  <a:lnTo>
                    <a:pt x="601" y="487"/>
                  </a:lnTo>
                  <a:lnTo>
                    <a:pt x="583" y="468"/>
                  </a:lnTo>
                  <a:lnTo>
                    <a:pt x="560" y="445"/>
                  </a:lnTo>
                  <a:lnTo>
                    <a:pt x="537" y="423"/>
                  </a:lnTo>
                  <a:lnTo>
                    <a:pt x="508" y="396"/>
                  </a:lnTo>
                  <a:lnTo>
                    <a:pt x="477" y="371"/>
                  </a:lnTo>
                  <a:lnTo>
                    <a:pt x="442" y="343"/>
                  </a:lnTo>
                  <a:lnTo>
                    <a:pt x="404" y="314"/>
                  </a:lnTo>
                  <a:lnTo>
                    <a:pt x="399" y="310"/>
                  </a:lnTo>
                  <a:lnTo>
                    <a:pt x="387" y="302"/>
                  </a:lnTo>
                  <a:lnTo>
                    <a:pt x="369" y="289"/>
                  </a:lnTo>
                  <a:lnTo>
                    <a:pt x="348" y="274"/>
                  </a:lnTo>
                  <a:lnTo>
                    <a:pt x="318" y="254"/>
                  </a:lnTo>
                  <a:lnTo>
                    <a:pt x="289" y="234"/>
                  </a:lnTo>
                  <a:lnTo>
                    <a:pt x="256" y="210"/>
                  </a:lnTo>
                  <a:lnTo>
                    <a:pt x="225" y="187"/>
                  </a:lnTo>
                  <a:lnTo>
                    <a:pt x="189" y="160"/>
                  </a:lnTo>
                  <a:lnTo>
                    <a:pt x="157" y="136"/>
                  </a:lnTo>
                  <a:lnTo>
                    <a:pt x="125" y="111"/>
                  </a:lnTo>
                  <a:lnTo>
                    <a:pt x="98" y="89"/>
                  </a:lnTo>
                  <a:lnTo>
                    <a:pt x="72" y="66"/>
                  </a:lnTo>
                  <a:lnTo>
                    <a:pt x="52" y="47"/>
                  </a:lnTo>
                  <a:lnTo>
                    <a:pt x="37" y="31"/>
                  </a:lnTo>
                  <a:lnTo>
                    <a:pt x="33" y="20"/>
                  </a:lnTo>
                  <a:lnTo>
                    <a:pt x="29" y="12"/>
                  </a:lnTo>
                  <a:lnTo>
                    <a:pt x="25" y="6"/>
                  </a:lnTo>
                  <a:lnTo>
                    <a:pt x="21" y="2"/>
                  </a:lnTo>
                  <a:lnTo>
                    <a:pt x="21" y="1"/>
                  </a:lnTo>
                  <a:lnTo>
                    <a:pt x="17" y="0"/>
                  </a:lnTo>
                  <a:lnTo>
                    <a:pt x="14" y="1"/>
                  </a:lnTo>
                  <a:lnTo>
                    <a:pt x="10" y="1"/>
                  </a:lnTo>
                  <a:lnTo>
                    <a:pt x="10" y="5"/>
                  </a:lnTo>
                  <a:lnTo>
                    <a:pt x="6" y="5"/>
                  </a:lnTo>
                  <a:lnTo>
                    <a:pt x="5" y="9"/>
                  </a:lnTo>
                  <a:lnTo>
                    <a:pt x="1" y="12"/>
                  </a:lnTo>
                  <a:lnTo>
                    <a:pt x="1" y="16"/>
                  </a:lnTo>
                  <a:lnTo>
                    <a:pt x="0" y="16"/>
                  </a:lnTo>
                  <a:lnTo>
                    <a:pt x="0" y="20"/>
                  </a:lnTo>
                  <a:lnTo>
                    <a:pt x="0" y="21"/>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69" name="Freeform 118"/>
            <p:cNvSpPr>
              <a:spLocks/>
            </p:cNvSpPr>
            <p:nvPr/>
          </p:nvSpPr>
          <p:spPr bwMode="auto">
            <a:xfrm>
              <a:off x="540" y="3073"/>
              <a:ext cx="11" cy="18"/>
            </a:xfrm>
            <a:custGeom>
              <a:avLst/>
              <a:gdLst>
                <a:gd name="T0" fmla="*/ 0 w 21"/>
                <a:gd name="T1" fmla="*/ 5 h 28"/>
                <a:gd name="T2" fmla="*/ 0 w 21"/>
                <a:gd name="T3" fmla="*/ 5 h 28"/>
                <a:gd name="T4" fmla="*/ 0 w 21"/>
                <a:gd name="T5" fmla="*/ 5 h 28"/>
                <a:gd name="T6" fmla="*/ 0 w 21"/>
                <a:gd name="T7" fmla="*/ 5 h 28"/>
                <a:gd name="T8" fmla="*/ 1 w 21"/>
                <a:gd name="T9" fmla="*/ 6 h 28"/>
                <a:gd name="T10" fmla="*/ 1 w 21"/>
                <a:gd name="T11" fmla="*/ 6 h 28"/>
                <a:gd name="T12" fmla="*/ 2 w 21"/>
                <a:gd name="T13" fmla="*/ 8 h 28"/>
                <a:gd name="T14" fmla="*/ 2 w 21"/>
                <a:gd name="T15" fmla="*/ 8 h 28"/>
                <a:gd name="T16" fmla="*/ 4 w 21"/>
                <a:gd name="T17" fmla="*/ 10 h 28"/>
                <a:gd name="T18" fmla="*/ 4 w 21"/>
                <a:gd name="T19" fmla="*/ 10 h 28"/>
                <a:gd name="T20" fmla="*/ 5 w 21"/>
                <a:gd name="T21" fmla="*/ 11 h 28"/>
                <a:gd name="T22" fmla="*/ 5 w 21"/>
                <a:gd name="T23" fmla="*/ 11 h 28"/>
                <a:gd name="T24" fmla="*/ 7 w 21"/>
                <a:gd name="T25" fmla="*/ 14 h 28"/>
                <a:gd name="T26" fmla="*/ 7 w 21"/>
                <a:gd name="T27" fmla="*/ 14 h 28"/>
                <a:gd name="T28" fmla="*/ 9 w 21"/>
                <a:gd name="T29" fmla="*/ 15 h 28"/>
                <a:gd name="T30" fmla="*/ 9 w 21"/>
                <a:gd name="T31" fmla="*/ 15 h 28"/>
                <a:gd name="T32" fmla="*/ 11 w 21"/>
                <a:gd name="T33" fmla="*/ 18 h 28"/>
                <a:gd name="T34" fmla="*/ 10 w 21"/>
                <a:gd name="T35" fmla="*/ 17 h 28"/>
                <a:gd name="T36" fmla="*/ 10 w 21"/>
                <a:gd name="T37" fmla="*/ 17 h 28"/>
                <a:gd name="T38" fmla="*/ 10 w 21"/>
                <a:gd name="T39" fmla="*/ 15 h 28"/>
                <a:gd name="T40" fmla="*/ 10 w 21"/>
                <a:gd name="T41" fmla="*/ 15 h 28"/>
                <a:gd name="T42" fmla="*/ 8 w 21"/>
                <a:gd name="T43" fmla="*/ 13 h 28"/>
                <a:gd name="T44" fmla="*/ 8 w 21"/>
                <a:gd name="T45" fmla="*/ 13 h 28"/>
                <a:gd name="T46" fmla="*/ 8 w 21"/>
                <a:gd name="T47" fmla="*/ 11 h 28"/>
                <a:gd name="T48" fmla="*/ 8 w 21"/>
                <a:gd name="T49" fmla="*/ 11 h 28"/>
                <a:gd name="T50" fmla="*/ 6 w 21"/>
                <a:gd name="T51" fmla="*/ 8 h 28"/>
                <a:gd name="T52" fmla="*/ 6 w 21"/>
                <a:gd name="T53" fmla="*/ 8 h 28"/>
                <a:gd name="T54" fmla="*/ 4 w 21"/>
                <a:gd name="T55" fmla="*/ 5 h 28"/>
                <a:gd name="T56" fmla="*/ 4 w 21"/>
                <a:gd name="T57" fmla="*/ 5 h 28"/>
                <a:gd name="T58" fmla="*/ 2 w 21"/>
                <a:gd name="T59" fmla="*/ 3 h 28"/>
                <a:gd name="T60" fmla="*/ 2 w 21"/>
                <a:gd name="T61" fmla="*/ 3 h 28"/>
                <a:gd name="T62" fmla="*/ 2 w 21"/>
                <a:gd name="T63" fmla="*/ 0 h 28"/>
                <a:gd name="T64" fmla="*/ 2 w 21"/>
                <a:gd name="T65" fmla="*/ 0 h 28"/>
                <a:gd name="T66" fmla="*/ 0 w 21"/>
                <a:gd name="T67" fmla="*/ 5 h 28"/>
                <a:gd name="T68" fmla="*/ 0 w 21"/>
                <a:gd name="T69" fmla="*/ 5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
                <a:gd name="T106" fmla="*/ 0 h 28"/>
                <a:gd name="T107" fmla="*/ 21 w 21"/>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 h="28">
                  <a:moveTo>
                    <a:pt x="0" y="8"/>
                  </a:moveTo>
                  <a:lnTo>
                    <a:pt x="0" y="8"/>
                  </a:lnTo>
                  <a:lnTo>
                    <a:pt x="1" y="9"/>
                  </a:lnTo>
                  <a:lnTo>
                    <a:pt x="3" y="12"/>
                  </a:lnTo>
                  <a:lnTo>
                    <a:pt x="7" y="16"/>
                  </a:lnTo>
                  <a:lnTo>
                    <a:pt x="9" y="17"/>
                  </a:lnTo>
                  <a:lnTo>
                    <a:pt x="13" y="22"/>
                  </a:lnTo>
                  <a:lnTo>
                    <a:pt x="17" y="24"/>
                  </a:lnTo>
                  <a:lnTo>
                    <a:pt x="21" y="28"/>
                  </a:lnTo>
                  <a:lnTo>
                    <a:pt x="19" y="26"/>
                  </a:lnTo>
                  <a:lnTo>
                    <a:pt x="19" y="24"/>
                  </a:lnTo>
                  <a:lnTo>
                    <a:pt x="15" y="20"/>
                  </a:lnTo>
                  <a:lnTo>
                    <a:pt x="15" y="17"/>
                  </a:lnTo>
                  <a:lnTo>
                    <a:pt x="11" y="13"/>
                  </a:lnTo>
                  <a:lnTo>
                    <a:pt x="11" y="12"/>
                  </a:lnTo>
                  <a:lnTo>
                    <a:pt x="8" y="8"/>
                  </a:lnTo>
                  <a:lnTo>
                    <a:pt x="4" y="4"/>
                  </a:lnTo>
                  <a:lnTo>
                    <a:pt x="4"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0" name="Freeform 119"/>
            <p:cNvSpPr>
              <a:spLocks/>
            </p:cNvSpPr>
            <p:nvPr/>
          </p:nvSpPr>
          <p:spPr bwMode="auto">
            <a:xfrm>
              <a:off x="587" y="3119"/>
              <a:ext cx="19" cy="10"/>
            </a:xfrm>
            <a:custGeom>
              <a:avLst/>
              <a:gdLst>
                <a:gd name="T0" fmla="*/ 11 w 34"/>
                <a:gd name="T1" fmla="*/ 10 h 16"/>
                <a:gd name="T2" fmla="*/ 10 w 34"/>
                <a:gd name="T3" fmla="*/ 8 h 16"/>
                <a:gd name="T4" fmla="*/ 10 w 34"/>
                <a:gd name="T5" fmla="*/ 8 h 16"/>
                <a:gd name="T6" fmla="*/ 9 w 34"/>
                <a:gd name="T7" fmla="*/ 8 h 16"/>
                <a:gd name="T8" fmla="*/ 9 w 34"/>
                <a:gd name="T9" fmla="*/ 8 h 16"/>
                <a:gd name="T10" fmla="*/ 7 w 34"/>
                <a:gd name="T11" fmla="*/ 5 h 16"/>
                <a:gd name="T12" fmla="*/ 7 w 34"/>
                <a:gd name="T13" fmla="*/ 5 h 16"/>
                <a:gd name="T14" fmla="*/ 6 w 34"/>
                <a:gd name="T15" fmla="*/ 5 h 16"/>
                <a:gd name="T16" fmla="*/ 6 w 34"/>
                <a:gd name="T17" fmla="*/ 5 h 16"/>
                <a:gd name="T18" fmla="*/ 4 w 34"/>
                <a:gd name="T19" fmla="*/ 3 h 16"/>
                <a:gd name="T20" fmla="*/ 4 w 34"/>
                <a:gd name="T21" fmla="*/ 3 h 16"/>
                <a:gd name="T22" fmla="*/ 2 w 34"/>
                <a:gd name="T23" fmla="*/ 2 h 16"/>
                <a:gd name="T24" fmla="*/ 2 w 34"/>
                <a:gd name="T25" fmla="*/ 2 h 16"/>
                <a:gd name="T26" fmla="*/ 0 w 34"/>
                <a:gd name="T27" fmla="*/ 0 h 16"/>
                <a:gd name="T28" fmla="*/ 0 w 34"/>
                <a:gd name="T29" fmla="*/ 0 h 16"/>
                <a:gd name="T30" fmla="*/ 0 w 34"/>
                <a:gd name="T31" fmla="*/ 0 h 16"/>
                <a:gd name="T32" fmla="*/ 0 w 34"/>
                <a:gd name="T33" fmla="*/ 0 h 16"/>
                <a:gd name="T34" fmla="*/ 0 w 34"/>
                <a:gd name="T35" fmla="*/ 0 h 16"/>
                <a:gd name="T36" fmla="*/ 0 w 34"/>
                <a:gd name="T37" fmla="*/ 0 h 16"/>
                <a:gd name="T38" fmla="*/ 0 w 34"/>
                <a:gd name="T39" fmla="*/ 0 h 16"/>
                <a:gd name="T40" fmla="*/ 1 w 34"/>
                <a:gd name="T41" fmla="*/ 0 h 16"/>
                <a:gd name="T42" fmla="*/ 1 w 34"/>
                <a:gd name="T43" fmla="*/ 0 h 16"/>
                <a:gd name="T44" fmla="*/ 3 w 34"/>
                <a:gd name="T45" fmla="*/ 0 h 16"/>
                <a:gd name="T46" fmla="*/ 3 w 34"/>
                <a:gd name="T47" fmla="*/ 0 h 16"/>
                <a:gd name="T48" fmla="*/ 5 w 34"/>
                <a:gd name="T49" fmla="*/ 2 h 16"/>
                <a:gd name="T50" fmla="*/ 5 w 34"/>
                <a:gd name="T51" fmla="*/ 2 h 16"/>
                <a:gd name="T52" fmla="*/ 7 w 34"/>
                <a:gd name="T53" fmla="*/ 2 h 16"/>
                <a:gd name="T54" fmla="*/ 9 w 34"/>
                <a:gd name="T55" fmla="*/ 2 h 16"/>
                <a:gd name="T56" fmla="*/ 11 w 34"/>
                <a:gd name="T57" fmla="*/ 3 h 16"/>
                <a:gd name="T58" fmla="*/ 12 w 34"/>
                <a:gd name="T59" fmla="*/ 3 h 16"/>
                <a:gd name="T60" fmla="*/ 15 w 34"/>
                <a:gd name="T61" fmla="*/ 3 h 16"/>
                <a:gd name="T62" fmla="*/ 17 w 34"/>
                <a:gd name="T63" fmla="*/ 3 h 16"/>
                <a:gd name="T64" fmla="*/ 19 w 34"/>
                <a:gd name="T65" fmla="*/ 5 h 16"/>
                <a:gd name="T66" fmla="*/ 11 w 34"/>
                <a:gd name="T67" fmla="*/ 10 h 16"/>
                <a:gd name="T68" fmla="*/ 11 w 34"/>
                <a:gd name="T69" fmla="*/ 10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16"/>
                <a:gd name="T107" fmla="*/ 34 w 34"/>
                <a:gd name="T108" fmla="*/ 16 h 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16">
                  <a:moveTo>
                    <a:pt x="20" y="16"/>
                  </a:moveTo>
                  <a:lnTo>
                    <a:pt x="17" y="13"/>
                  </a:lnTo>
                  <a:lnTo>
                    <a:pt x="16" y="12"/>
                  </a:lnTo>
                  <a:lnTo>
                    <a:pt x="12" y="8"/>
                  </a:lnTo>
                  <a:lnTo>
                    <a:pt x="11" y="8"/>
                  </a:lnTo>
                  <a:lnTo>
                    <a:pt x="7" y="4"/>
                  </a:lnTo>
                  <a:lnTo>
                    <a:pt x="3" y="3"/>
                  </a:lnTo>
                  <a:lnTo>
                    <a:pt x="0" y="0"/>
                  </a:lnTo>
                  <a:lnTo>
                    <a:pt x="1" y="0"/>
                  </a:lnTo>
                  <a:lnTo>
                    <a:pt x="5" y="0"/>
                  </a:lnTo>
                  <a:lnTo>
                    <a:pt x="9" y="3"/>
                  </a:lnTo>
                  <a:lnTo>
                    <a:pt x="13" y="3"/>
                  </a:lnTo>
                  <a:lnTo>
                    <a:pt x="16" y="3"/>
                  </a:lnTo>
                  <a:lnTo>
                    <a:pt x="20" y="5"/>
                  </a:lnTo>
                  <a:lnTo>
                    <a:pt x="22" y="5"/>
                  </a:lnTo>
                  <a:lnTo>
                    <a:pt x="26" y="5"/>
                  </a:lnTo>
                  <a:lnTo>
                    <a:pt x="30" y="5"/>
                  </a:lnTo>
                  <a:lnTo>
                    <a:pt x="34" y="8"/>
                  </a:lnTo>
                  <a:lnTo>
                    <a:pt x="2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1" name="Freeform 120"/>
            <p:cNvSpPr>
              <a:spLocks/>
            </p:cNvSpPr>
            <p:nvPr/>
          </p:nvSpPr>
          <p:spPr bwMode="auto">
            <a:xfrm>
              <a:off x="1037" y="3166"/>
              <a:ext cx="18" cy="14"/>
            </a:xfrm>
            <a:custGeom>
              <a:avLst/>
              <a:gdLst>
                <a:gd name="T0" fmla="*/ 5 w 32"/>
                <a:gd name="T1" fmla="*/ 14 h 21"/>
                <a:gd name="T2" fmla="*/ 5 w 32"/>
                <a:gd name="T3" fmla="*/ 12 h 21"/>
                <a:gd name="T4" fmla="*/ 5 w 32"/>
                <a:gd name="T5" fmla="*/ 12 h 21"/>
                <a:gd name="T6" fmla="*/ 5 w 32"/>
                <a:gd name="T7" fmla="*/ 11 h 21"/>
                <a:gd name="T8" fmla="*/ 5 w 32"/>
                <a:gd name="T9" fmla="*/ 11 h 21"/>
                <a:gd name="T10" fmla="*/ 5 w 32"/>
                <a:gd name="T11" fmla="*/ 9 h 21"/>
                <a:gd name="T12" fmla="*/ 7 w 32"/>
                <a:gd name="T13" fmla="*/ 9 h 21"/>
                <a:gd name="T14" fmla="*/ 7 w 32"/>
                <a:gd name="T15" fmla="*/ 9 h 21"/>
                <a:gd name="T16" fmla="*/ 10 w 32"/>
                <a:gd name="T17" fmla="*/ 9 h 21"/>
                <a:gd name="T18" fmla="*/ 10 w 32"/>
                <a:gd name="T19" fmla="*/ 6 h 21"/>
                <a:gd name="T20" fmla="*/ 12 w 32"/>
                <a:gd name="T21" fmla="*/ 6 h 21"/>
                <a:gd name="T22" fmla="*/ 12 w 32"/>
                <a:gd name="T23" fmla="*/ 3 h 21"/>
                <a:gd name="T24" fmla="*/ 14 w 32"/>
                <a:gd name="T25" fmla="*/ 3 h 21"/>
                <a:gd name="T26" fmla="*/ 14 w 32"/>
                <a:gd name="T27" fmla="*/ 1 h 21"/>
                <a:gd name="T28" fmla="*/ 16 w 32"/>
                <a:gd name="T29" fmla="*/ 1 h 21"/>
                <a:gd name="T30" fmla="*/ 16 w 32"/>
                <a:gd name="T31" fmla="*/ 0 h 21"/>
                <a:gd name="T32" fmla="*/ 18 w 32"/>
                <a:gd name="T33" fmla="*/ 0 h 21"/>
                <a:gd name="T34" fmla="*/ 16 w 32"/>
                <a:gd name="T35" fmla="*/ 0 h 21"/>
                <a:gd name="T36" fmla="*/ 16 w 32"/>
                <a:gd name="T37" fmla="*/ 0 h 21"/>
                <a:gd name="T38" fmla="*/ 16 w 32"/>
                <a:gd name="T39" fmla="*/ 0 h 21"/>
                <a:gd name="T40" fmla="*/ 16 w 32"/>
                <a:gd name="T41" fmla="*/ 0 h 21"/>
                <a:gd name="T42" fmla="*/ 14 w 32"/>
                <a:gd name="T43" fmla="*/ 0 h 21"/>
                <a:gd name="T44" fmla="*/ 14 w 32"/>
                <a:gd name="T45" fmla="*/ 0 h 21"/>
                <a:gd name="T46" fmla="*/ 12 w 32"/>
                <a:gd name="T47" fmla="*/ 0 h 21"/>
                <a:gd name="T48" fmla="*/ 12 w 32"/>
                <a:gd name="T49" fmla="*/ 3 h 21"/>
                <a:gd name="T50" fmla="*/ 10 w 32"/>
                <a:gd name="T51" fmla="*/ 3 h 21"/>
                <a:gd name="T52" fmla="*/ 8 w 32"/>
                <a:gd name="T53" fmla="*/ 3 h 21"/>
                <a:gd name="T54" fmla="*/ 6 w 32"/>
                <a:gd name="T55" fmla="*/ 3 h 21"/>
                <a:gd name="T56" fmla="*/ 6 w 32"/>
                <a:gd name="T57" fmla="*/ 5 h 21"/>
                <a:gd name="T58" fmla="*/ 3 w 32"/>
                <a:gd name="T59" fmla="*/ 5 h 21"/>
                <a:gd name="T60" fmla="*/ 2 w 32"/>
                <a:gd name="T61" fmla="*/ 5 h 21"/>
                <a:gd name="T62" fmla="*/ 0 w 32"/>
                <a:gd name="T63" fmla="*/ 5 h 21"/>
                <a:gd name="T64" fmla="*/ 0 w 32"/>
                <a:gd name="T65" fmla="*/ 8 h 21"/>
                <a:gd name="T66" fmla="*/ 5 w 32"/>
                <a:gd name="T67" fmla="*/ 14 h 21"/>
                <a:gd name="T68" fmla="*/ 5 w 32"/>
                <a:gd name="T69" fmla="*/ 1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
                <a:gd name="T106" fmla="*/ 0 h 21"/>
                <a:gd name="T107" fmla="*/ 32 w 32"/>
                <a:gd name="T108" fmla="*/ 21 h 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 h="21">
                  <a:moveTo>
                    <a:pt x="8" y="21"/>
                  </a:moveTo>
                  <a:lnTo>
                    <a:pt x="8" y="18"/>
                  </a:lnTo>
                  <a:lnTo>
                    <a:pt x="8" y="17"/>
                  </a:lnTo>
                  <a:lnTo>
                    <a:pt x="9" y="17"/>
                  </a:lnTo>
                  <a:lnTo>
                    <a:pt x="9" y="13"/>
                  </a:lnTo>
                  <a:lnTo>
                    <a:pt x="13" y="13"/>
                  </a:lnTo>
                  <a:lnTo>
                    <a:pt x="17" y="13"/>
                  </a:lnTo>
                  <a:lnTo>
                    <a:pt x="17" y="9"/>
                  </a:lnTo>
                  <a:lnTo>
                    <a:pt x="21" y="9"/>
                  </a:lnTo>
                  <a:lnTo>
                    <a:pt x="21" y="5"/>
                  </a:lnTo>
                  <a:lnTo>
                    <a:pt x="25" y="5"/>
                  </a:lnTo>
                  <a:lnTo>
                    <a:pt x="25" y="1"/>
                  </a:lnTo>
                  <a:lnTo>
                    <a:pt x="28" y="1"/>
                  </a:lnTo>
                  <a:lnTo>
                    <a:pt x="28" y="0"/>
                  </a:lnTo>
                  <a:lnTo>
                    <a:pt x="32" y="0"/>
                  </a:lnTo>
                  <a:lnTo>
                    <a:pt x="29" y="0"/>
                  </a:lnTo>
                  <a:lnTo>
                    <a:pt x="28" y="0"/>
                  </a:lnTo>
                  <a:lnTo>
                    <a:pt x="24" y="0"/>
                  </a:lnTo>
                  <a:lnTo>
                    <a:pt x="21" y="0"/>
                  </a:lnTo>
                  <a:lnTo>
                    <a:pt x="21" y="4"/>
                  </a:lnTo>
                  <a:lnTo>
                    <a:pt x="17" y="4"/>
                  </a:lnTo>
                  <a:lnTo>
                    <a:pt x="15" y="4"/>
                  </a:lnTo>
                  <a:lnTo>
                    <a:pt x="10" y="4"/>
                  </a:lnTo>
                  <a:lnTo>
                    <a:pt x="10" y="8"/>
                  </a:lnTo>
                  <a:lnTo>
                    <a:pt x="6" y="8"/>
                  </a:lnTo>
                  <a:lnTo>
                    <a:pt x="4" y="8"/>
                  </a:lnTo>
                  <a:lnTo>
                    <a:pt x="0" y="8"/>
                  </a:lnTo>
                  <a:lnTo>
                    <a:pt x="0" y="12"/>
                  </a:lnTo>
                  <a:lnTo>
                    <a:pt x="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2" name="Freeform 121"/>
            <p:cNvSpPr>
              <a:spLocks/>
            </p:cNvSpPr>
            <p:nvPr/>
          </p:nvSpPr>
          <p:spPr bwMode="auto">
            <a:xfrm>
              <a:off x="1077" y="3099"/>
              <a:ext cx="6" cy="24"/>
            </a:xfrm>
            <a:custGeom>
              <a:avLst/>
              <a:gdLst>
                <a:gd name="T0" fmla="*/ 6 w 12"/>
                <a:gd name="T1" fmla="*/ 11 h 38"/>
                <a:gd name="T2" fmla="*/ 5 w 12"/>
                <a:gd name="T3" fmla="*/ 11 h 38"/>
                <a:gd name="T4" fmla="*/ 5 w 12"/>
                <a:gd name="T5" fmla="*/ 11 h 38"/>
                <a:gd name="T6" fmla="*/ 5 w 12"/>
                <a:gd name="T7" fmla="*/ 11 h 38"/>
                <a:gd name="T8" fmla="*/ 5 w 12"/>
                <a:gd name="T9" fmla="*/ 12 h 38"/>
                <a:gd name="T10" fmla="*/ 3 w 12"/>
                <a:gd name="T11" fmla="*/ 12 h 38"/>
                <a:gd name="T12" fmla="*/ 3 w 12"/>
                <a:gd name="T13" fmla="*/ 14 h 38"/>
                <a:gd name="T14" fmla="*/ 3 w 12"/>
                <a:gd name="T15" fmla="*/ 14 h 38"/>
                <a:gd name="T16" fmla="*/ 3 w 12"/>
                <a:gd name="T17" fmla="*/ 16 h 38"/>
                <a:gd name="T18" fmla="*/ 1 w 12"/>
                <a:gd name="T19" fmla="*/ 16 h 38"/>
                <a:gd name="T20" fmla="*/ 1 w 12"/>
                <a:gd name="T21" fmla="*/ 17 h 38"/>
                <a:gd name="T22" fmla="*/ 1 w 12"/>
                <a:gd name="T23" fmla="*/ 17 h 38"/>
                <a:gd name="T24" fmla="*/ 1 w 12"/>
                <a:gd name="T25" fmla="*/ 20 h 38"/>
                <a:gd name="T26" fmla="*/ 0 w 12"/>
                <a:gd name="T27" fmla="*/ 20 h 38"/>
                <a:gd name="T28" fmla="*/ 0 w 12"/>
                <a:gd name="T29" fmla="*/ 21 h 38"/>
                <a:gd name="T30" fmla="*/ 0 w 12"/>
                <a:gd name="T31" fmla="*/ 21 h 38"/>
                <a:gd name="T32" fmla="*/ 0 w 12"/>
                <a:gd name="T33" fmla="*/ 24 h 38"/>
                <a:gd name="T34" fmla="*/ 0 w 12"/>
                <a:gd name="T35" fmla="*/ 22 h 38"/>
                <a:gd name="T36" fmla="*/ 0 w 12"/>
                <a:gd name="T37" fmla="*/ 22 h 38"/>
                <a:gd name="T38" fmla="*/ 0 w 12"/>
                <a:gd name="T39" fmla="*/ 21 h 38"/>
                <a:gd name="T40" fmla="*/ 0 w 12"/>
                <a:gd name="T41" fmla="*/ 21 h 38"/>
                <a:gd name="T42" fmla="*/ 0 w 12"/>
                <a:gd name="T43" fmla="*/ 18 h 38"/>
                <a:gd name="T44" fmla="*/ 0 w 12"/>
                <a:gd name="T45" fmla="*/ 17 h 38"/>
                <a:gd name="T46" fmla="*/ 0 w 12"/>
                <a:gd name="T47" fmla="*/ 15 h 38"/>
                <a:gd name="T48" fmla="*/ 1 w 12"/>
                <a:gd name="T49" fmla="*/ 15 h 38"/>
                <a:gd name="T50" fmla="*/ 1 w 12"/>
                <a:gd name="T51" fmla="*/ 12 h 38"/>
                <a:gd name="T52" fmla="*/ 1 w 12"/>
                <a:gd name="T53" fmla="*/ 9 h 38"/>
                <a:gd name="T54" fmla="*/ 1 w 12"/>
                <a:gd name="T55" fmla="*/ 7 h 38"/>
                <a:gd name="T56" fmla="*/ 1 w 12"/>
                <a:gd name="T57" fmla="*/ 7 h 38"/>
                <a:gd name="T58" fmla="*/ 1 w 12"/>
                <a:gd name="T59" fmla="*/ 4 h 38"/>
                <a:gd name="T60" fmla="*/ 1 w 12"/>
                <a:gd name="T61" fmla="*/ 3 h 38"/>
                <a:gd name="T62" fmla="*/ 1 w 12"/>
                <a:gd name="T63" fmla="*/ 0 h 38"/>
                <a:gd name="T64" fmla="*/ 2 w 12"/>
                <a:gd name="T65" fmla="*/ 0 h 38"/>
                <a:gd name="T66" fmla="*/ 6 w 12"/>
                <a:gd name="T67" fmla="*/ 11 h 38"/>
                <a:gd name="T68" fmla="*/ 6 w 12"/>
                <a:gd name="T69" fmla="*/ 11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38"/>
                <a:gd name="T107" fmla="*/ 12 w 12"/>
                <a:gd name="T108" fmla="*/ 38 h 3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38">
                  <a:moveTo>
                    <a:pt x="12" y="18"/>
                  </a:moveTo>
                  <a:lnTo>
                    <a:pt x="9" y="18"/>
                  </a:lnTo>
                  <a:lnTo>
                    <a:pt x="9" y="19"/>
                  </a:lnTo>
                  <a:lnTo>
                    <a:pt x="6" y="19"/>
                  </a:lnTo>
                  <a:lnTo>
                    <a:pt x="6" y="22"/>
                  </a:lnTo>
                  <a:lnTo>
                    <a:pt x="6" y="26"/>
                  </a:lnTo>
                  <a:lnTo>
                    <a:pt x="2" y="26"/>
                  </a:lnTo>
                  <a:lnTo>
                    <a:pt x="2" y="27"/>
                  </a:lnTo>
                  <a:lnTo>
                    <a:pt x="2" y="31"/>
                  </a:lnTo>
                  <a:lnTo>
                    <a:pt x="0" y="31"/>
                  </a:lnTo>
                  <a:lnTo>
                    <a:pt x="0" y="34"/>
                  </a:lnTo>
                  <a:lnTo>
                    <a:pt x="0" y="38"/>
                  </a:lnTo>
                  <a:lnTo>
                    <a:pt x="0" y="35"/>
                  </a:lnTo>
                  <a:lnTo>
                    <a:pt x="0" y="33"/>
                  </a:lnTo>
                  <a:lnTo>
                    <a:pt x="0" y="29"/>
                  </a:lnTo>
                  <a:lnTo>
                    <a:pt x="0" y="27"/>
                  </a:lnTo>
                  <a:lnTo>
                    <a:pt x="0" y="23"/>
                  </a:lnTo>
                  <a:lnTo>
                    <a:pt x="1" y="23"/>
                  </a:lnTo>
                  <a:lnTo>
                    <a:pt x="1" y="19"/>
                  </a:lnTo>
                  <a:lnTo>
                    <a:pt x="1" y="15"/>
                  </a:lnTo>
                  <a:lnTo>
                    <a:pt x="1" y="11"/>
                  </a:lnTo>
                  <a:lnTo>
                    <a:pt x="1" y="7"/>
                  </a:lnTo>
                  <a:lnTo>
                    <a:pt x="1" y="4"/>
                  </a:lnTo>
                  <a:lnTo>
                    <a:pt x="1" y="0"/>
                  </a:lnTo>
                  <a:lnTo>
                    <a:pt x="4" y="0"/>
                  </a:lnTo>
                  <a:lnTo>
                    <a:pt x="1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3" name="Freeform 122"/>
            <p:cNvSpPr>
              <a:spLocks/>
            </p:cNvSpPr>
            <p:nvPr/>
          </p:nvSpPr>
          <p:spPr bwMode="auto">
            <a:xfrm>
              <a:off x="573" y="2972"/>
              <a:ext cx="104" cy="127"/>
            </a:xfrm>
            <a:custGeom>
              <a:avLst/>
              <a:gdLst>
                <a:gd name="T0" fmla="*/ 0 w 196"/>
                <a:gd name="T1" fmla="*/ 127 h 195"/>
                <a:gd name="T2" fmla="*/ 1 w 196"/>
                <a:gd name="T3" fmla="*/ 126 h 195"/>
                <a:gd name="T4" fmla="*/ 3 w 196"/>
                <a:gd name="T5" fmla="*/ 122 h 195"/>
                <a:gd name="T6" fmla="*/ 8 w 196"/>
                <a:gd name="T7" fmla="*/ 116 h 195"/>
                <a:gd name="T8" fmla="*/ 14 w 196"/>
                <a:gd name="T9" fmla="*/ 109 h 195"/>
                <a:gd name="T10" fmla="*/ 21 w 196"/>
                <a:gd name="T11" fmla="*/ 100 h 195"/>
                <a:gd name="T12" fmla="*/ 29 w 196"/>
                <a:gd name="T13" fmla="*/ 92 h 195"/>
                <a:gd name="T14" fmla="*/ 37 w 196"/>
                <a:gd name="T15" fmla="*/ 81 h 195"/>
                <a:gd name="T16" fmla="*/ 47 w 196"/>
                <a:gd name="T17" fmla="*/ 73 h 195"/>
                <a:gd name="T18" fmla="*/ 56 w 196"/>
                <a:gd name="T19" fmla="*/ 61 h 195"/>
                <a:gd name="T20" fmla="*/ 65 w 196"/>
                <a:gd name="T21" fmla="*/ 51 h 195"/>
                <a:gd name="T22" fmla="*/ 73 w 196"/>
                <a:gd name="T23" fmla="*/ 40 h 195"/>
                <a:gd name="T24" fmla="*/ 82 w 196"/>
                <a:gd name="T25" fmla="*/ 31 h 195"/>
                <a:gd name="T26" fmla="*/ 88 w 196"/>
                <a:gd name="T27" fmla="*/ 20 h 195"/>
                <a:gd name="T28" fmla="*/ 96 w 196"/>
                <a:gd name="T29" fmla="*/ 12 h 195"/>
                <a:gd name="T30" fmla="*/ 100 w 196"/>
                <a:gd name="T31" fmla="*/ 5 h 195"/>
                <a:gd name="T32" fmla="*/ 104 w 196"/>
                <a:gd name="T33" fmla="*/ 0 h 195"/>
                <a:gd name="T34" fmla="*/ 96 w 196"/>
                <a:gd name="T35" fmla="*/ 0 h 195"/>
                <a:gd name="T36" fmla="*/ 94 w 196"/>
                <a:gd name="T37" fmla="*/ 0 h 195"/>
                <a:gd name="T38" fmla="*/ 92 w 196"/>
                <a:gd name="T39" fmla="*/ 4 h 195"/>
                <a:gd name="T40" fmla="*/ 88 w 196"/>
                <a:gd name="T41" fmla="*/ 8 h 195"/>
                <a:gd name="T42" fmla="*/ 83 w 196"/>
                <a:gd name="T43" fmla="*/ 16 h 195"/>
                <a:gd name="T44" fmla="*/ 77 w 196"/>
                <a:gd name="T45" fmla="*/ 23 h 195"/>
                <a:gd name="T46" fmla="*/ 71 w 196"/>
                <a:gd name="T47" fmla="*/ 32 h 195"/>
                <a:gd name="T48" fmla="*/ 62 w 196"/>
                <a:gd name="T49" fmla="*/ 42 h 195"/>
                <a:gd name="T50" fmla="*/ 56 w 196"/>
                <a:gd name="T51" fmla="*/ 53 h 195"/>
                <a:gd name="T52" fmla="*/ 47 w 196"/>
                <a:gd name="T53" fmla="*/ 63 h 195"/>
                <a:gd name="T54" fmla="*/ 38 w 196"/>
                <a:gd name="T55" fmla="*/ 74 h 195"/>
                <a:gd name="T56" fmla="*/ 30 w 196"/>
                <a:gd name="T57" fmla="*/ 84 h 195"/>
                <a:gd name="T58" fmla="*/ 23 w 196"/>
                <a:gd name="T59" fmla="*/ 95 h 195"/>
                <a:gd name="T60" fmla="*/ 15 w 196"/>
                <a:gd name="T61" fmla="*/ 104 h 195"/>
                <a:gd name="T62" fmla="*/ 9 w 196"/>
                <a:gd name="T63" fmla="*/ 113 h 195"/>
                <a:gd name="T64" fmla="*/ 3 w 196"/>
                <a:gd name="T65" fmla="*/ 120 h 195"/>
                <a:gd name="T66" fmla="*/ 0 w 196"/>
                <a:gd name="T67" fmla="*/ 127 h 195"/>
                <a:gd name="T68" fmla="*/ 0 w 196"/>
                <a:gd name="T69" fmla="*/ 127 h 19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6"/>
                <a:gd name="T106" fmla="*/ 0 h 195"/>
                <a:gd name="T107" fmla="*/ 196 w 196"/>
                <a:gd name="T108" fmla="*/ 195 h 19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6" h="195">
                  <a:moveTo>
                    <a:pt x="0" y="195"/>
                  </a:moveTo>
                  <a:lnTo>
                    <a:pt x="1" y="193"/>
                  </a:lnTo>
                  <a:lnTo>
                    <a:pt x="6" y="187"/>
                  </a:lnTo>
                  <a:lnTo>
                    <a:pt x="15" y="178"/>
                  </a:lnTo>
                  <a:lnTo>
                    <a:pt x="27" y="168"/>
                  </a:lnTo>
                  <a:lnTo>
                    <a:pt x="39" y="154"/>
                  </a:lnTo>
                  <a:lnTo>
                    <a:pt x="54" y="142"/>
                  </a:lnTo>
                  <a:lnTo>
                    <a:pt x="70" y="125"/>
                  </a:lnTo>
                  <a:lnTo>
                    <a:pt x="89" y="112"/>
                  </a:lnTo>
                  <a:lnTo>
                    <a:pt x="105" y="94"/>
                  </a:lnTo>
                  <a:lnTo>
                    <a:pt x="122" y="78"/>
                  </a:lnTo>
                  <a:lnTo>
                    <a:pt x="138" y="62"/>
                  </a:lnTo>
                  <a:lnTo>
                    <a:pt x="154" y="47"/>
                  </a:lnTo>
                  <a:lnTo>
                    <a:pt x="166" y="31"/>
                  </a:lnTo>
                  <a:lnTo>
                    <a:pt x="180" y="19"/>
                  </a:lnTo>
                  <a:lnTo>
                    <a:pt x="189" y="7"/>
                  </a:lnTo>
                  <a:lnTo>
                    <a:pt x="196" y="0"/>
                  </a:lnTo>
                  <a:lnTo>
                    <a:pt x="180" y="0"/>
                  </a:lnTo>
                  <a:lnTo>
                    <a:pt x="177" y="0"/>
                  </a:lnTo>
                  <a:lnTo>
                    <a:pt x="173" y="6"/>
                  </a:lnTo>
                  <a:lnTo>
                    <a:pt x="165" y="12"/>
                  </a:lnTo>
                  <a:lnTo>
                    <a:pt x="157" y="25"/>
                  </a:lnTo>
                  <a:lnTo>
                    <a:pt x="145" y="35"/>
                  </a:lnTo>
                  <a:lnTo>
                    <a:pt x="133" y="49"/>
                  </a:lnTo>
                  <a:lnTo>
                    <a:pt x="117" y="65"/>
                  </a:lnTo>
                  <a:lnTo>
                    <a:pt x="105" y="81"/>
                  </a:lnTo>
                  <a:lnTo>
                    <a:pt x="89" y="97"/>
                  </a:lnTo>
                  <a:lnTo>
                    <a:pt x="72" y="113"/>
                  </a:lnTo>
                  <a:lnTo>
                    <a:pt x="56" y="129"/>
                  </a:lnTo>
                  <a:lnTo>
                    <a:pt x="44" y="146"/>
                  </a:lnTo>
                  <a:lnTo>
                    <a:pt x="29" y="159"/>
                  </a:lnTo>
                  <a:lnTo>
                    <a:pt x="17" y="174"/>
                  </a:lnTo>
                  <a:lnTo>
                    <a:pt x="6" y="185"/>
                  </a:lnTo>
                  <a:lnTo>
                    <a:pt x="0" y="1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4" name="Freeform 123"/>
            <p:cNvSpPr>
              <a:spLocks/>
            </p:cNvSpPr>
            <p:nvPr/>
          </p:nvSpPr>
          <p:spPr bwMode="auto">
            <a:xfrm>
              <a:off x="918" y="2701"/>
              <a:ext cx="9" cy="35"/>
            </a:xfrm>
            <a:custGeom>
              <a:avLst/>
              <a:gdLst>
                <a:gd name="T0" fmla="*/ 4 w 14"/>
                <a:gd name="T1" fmla="*/ 35 h 52"/>
                <a:gd name="T2" fmla="*/ 3 w 14"/>
                <a:gd name="T3" fmla="*/ 33 h 52"/>
                <a:gd name="T4" fmla="*/ 3 w 14"/>
                <a:gd name="T5" fmla="*/ 33 h 52"/>
                <a:gd name="T6" fmla="*/ 3 w 14"/>
                <a:gd name="T7" fmla="*/ 30 h 52"/>
                <a:gd name="T8" fmla="*/ 3 w 14"/>
                <a:gd name="T9" fmla="*/ 30 h 52"/>
                <a:gd name="T10" fmla="*/ 1 w 14"/>
                <a:gd name="T11" fmla="*/ 28 h 52"/>
                <a:gd name="T12" fmla="*/ 1 w 14"/>
                <a:gd name="T13" fmla="*/ 25 h 52"/>
                <a:gd name="T14" fmla="*/ 1 w 14"/>
                <a:gd name="T15" fmla="*/ 22 h 52"/>
                <a:gd name="T16" fmla="*/ 1 w 14"/>
                <a:gd name="T17" fmla="*/ 20 h 52"/>
                <a:gd name="T18" fmla="*/ 0 w 14"/>
                <a:gd name="T19" fmla="*/ 17 h 52"/>
                <a:gd name="T20" fmla="*/ 0 w 14"/>
                <a:gd name="T21" fmla="*/ 14 h 52"/>
                <a:gd name="T22" fmla="*/ 0 w 14"/>
                <a:gd name="T23" fmla="*/ 11 h 52"/>
                <a:gd name="T24" fmla="*/ 0 w 14"/>
                <a:gd name="T25" fmla="*/ 9 h 52"/>
                <a:gd name="T26" fmla="*/ 0 w 14"/>
                <a:gd name="T27" fmla="*/ 6 h 52"/>
                <a:gd name="T28" fmla="*/ 0 w 14"/>
                <a:gd name="T29" fmla="*/ 3 h 52"/>
                <a:gd name="T30" fmla="*/ 0 w 14"/>
                <a:gd name="T31" fmla="*/ 1 h 52"/>
                <a:gd name="T32" fmla="*/ 1 w 14"/>
                <a:gd name="T33" fmla="*/ 0 h 52"/>
                <a:gd name="T34" fmla="*/ 9 w 14"/>
                <a:gd name="T35" fmla="*/ 24 h 52"/>
                <a:gd name="T36" fmla="*/ 4 w 14"/>
                <a:gd name="T37" fmla="*/ 35 h 52"/>
                <a:gd name="T38" fmla="*/ 4 w 14"/>
                <a:gd name="T39" fmla="*/ 35 h 5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52"/>
                <a:gd name="T62" fmla="*/ 14 w 14"/>
                <a:gd name="T63" fmla="*/ 52 h 5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52">
                  <a:moveTo>
                    <a:pt x="6" y="52"/>
                  </a:moveTo>
                  <a:lnTo>
                    <a:pt x="4" y="49"/>
                  </a:lnTo>
                  <a:lnTo>
                    <a:pt x="4" y="45"/>
                  </a:lnTo>
                  <a:lnTo>
                    <a:pt x="2" y="41"/>
                  </a:lnTo>
                  <a:lnTo>
                    <a:pt x="2" y="37"/>
                  </a:lnTo>
                  <a:lnTo>
                    <a:pt x="2" y="33"/>
                  </a:lnTo>
                  <a:lnTo>
                    <a:pt x="2" y="30"/>
                  </a:lnTo>
                  <a:lnTo>
                    <a:pt x="0" y="25"/>
                  </a:lnTo>
                  <a:lnTo>
                    <a:pt x="0" y="21"/>
                  </a:lnTo>
                  <a:lnTo>
                    <a:pt x="0" y="17"/>
                  </a:lnTo>
                  <a:lnTo>
                    <a:pt x="0" y="13"/>
                  </a:lnTo>
                  <a:lnTo>
                    <a:pt x="0" y="9"/>
                  </a:lnTo>
                  <a:lnTo>
                    <a:pt x="0" y="5"/>
                  </a:lnTo>
                  <a:lnTo>
                    <a:pt x="0" y="1"/>
                  </a:lnTo>
                  <a:lnTo>
                    <a:pt x="2" y="0"/>
                  </a:lnTo>
                  <a:lnTo>
                    <a:pt x="14" y="36"/>
                  </a:lnTo>
                  <a:lnTo>
                    <a:pt x="6"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5" name="Freeform 124"/>
            <p:cNvSpPr>
              <a:spLocks/>
            </p:cNvSpPr>
            <p:nvPr/>
          </p:nvSpPr>
          <p:spPr bwMode="auto">
            <a:xfrm>
              <a:off x="1026" y="2060"/>
              <a:ext cx="51" cy="105"/>
            </a:xfrm>
            <a:custGeom>
              <a:avLst/>
              <a:gdLst>
                <a:gd name="T0" fmla="*/ 42 w 94"/>
                <a:gd name="T1" fmla="*/ 0 h 160"/>
                <a:gd name="T2" fmla="*/ 42 w 94"/>
                <a:gd name="T3" fmla="*/ 0 h 160"/>
                <a:gd name="T4" fmla="*/ 43 w 94"/>
                <a:gd name="T5" fmla="*/ 3 h 160"/>
                <a:gd name="T6" fmla="*/ 44 w 94"/>
                <a:gd name="T7" fmla="*/ 7 h 160"/>
                <a:gd name="T8" fmla="*/ 47 w 94"/>
                <a:gd name="T9" fmla="*/ 13 h 160"/>
                <a:gd name="T10" fmla="*/ 47 w 94"/>
                <a:gd name="T11" fmla="*/ 20 h 160"/>
                <a:gd name="T12" fmla="*/ 49 w 94"/>
                <a:gd name="T13" fmla="*/ 28 h 160"/>
                <a:gd name="T14" fmla="*/ 49 w 94"/>
                <a:gd name="T15" fmla="*/ 35 h 160"/>
                <a:gd name="T16" fmla="*/ 51 w 94"/>
                <a:gd name="T17" fmla="*/ 46 h 160"/>
                <a:gd name="T18" fmla="*/ 49 w 94"/>
                <a:gd name="T19" fmla="*/ 54 h 160"/>
                <a:gd name="T20" fmla="*/ 48 w 94"/>
                <a:gd name="T21" fmla="*/ 64 h 160"/>
                <a:gd name="T22" fmla="*/ 44 w 94"/>
                <a:gd name="T23" fmla="*/ 72 h 160"/>
                <a:gd name="T24" fmla="*/ 40 w 94"/>
                <a:gd name="T25" fmla="*/ 81 h 160"/>
                <a:gd name="T26" fmla="*/ 33 w 94"/>
                <a:gd name="T27" fmla="*/ 87 h 160"/>
                <a:gd name="T28" fmla="*/ 24 w 94"/>
                <a:gd name="T29" fmla="*/ 95 h 160"/>
                <a:gd name="T30" fmla="*/ 13 w 94"/>
                <a:gd name="T31" fmla="*/ 100 h 160"/>
                <a:gd name="T32" fmla="*/ 0 w 94"/>
                <a:gd name="T33" fmla="*/ 105 h 160"/>
                <a:gd name="T34" fmla="*/ 0 w 94"/>
                <a:gd name="T35" fmla="*/ 103 h 160"/>
                <a:gd name="T36" fmla="*/ 1 w 94"/>
                <a:gd name="T37" fmla="*/ 102 h 160"/>
                <a:gd name="T38" fmla="*/ 3 w 94"/>
                <a:gd name="T39" fmla="*/ 99 h 160"/>
                <a:gd name="T40" fmla="*/ 5 w 94"/>
                <a:gd name="T41" fmla="*/ 96 h 160"/>
                <a:gd name="T42" fmla="*/ 7 w 94"/>
                <a:gd name="T43" fmla="*/ 91 h 160"/>
                <a:gd name="T44" fmla="*/ 11 w 94"/>
                <a:gd name="T45" fmla="*/ 85 h 160"/>
                <a:gd name="T46" fmla="*/ 14 w 94"/>
                <a:gd name="T47" fmla="*/ 79 h 160"/>
                <a:gd name="T48" fmla="*/ 18 w 94"/>
                <a:gd name="T49" fmla="*/ 74 h 160"/>
                <a:gd name="T50" fmla="*/ 20 w 94"/>
                <a:gd name="T51" fmla="*/ 64 h 160"/>
                <a:gd name="T52" fmla="*/ 24 w 94"/>
                <a:gd name="T53" fmla="*/ 56 h 160"/>
                <a:gd name="T54" fmla="*/ 28 w 94"/>
                <a:gd name="T55" fmla="*/ 48 h 160"/>
                <a:gd name="T56" fmla="*/ 32 w 94"/>
                <a:gd name="T57" fmla="*/ 39 h 160"/>
                <a:gd name="T58" fmla="*/ 34 w 94"/>
                <a:gd name="T59" fmla="*/ 29 h 160"/>
                <a:gd name="T60" fmla="*/ 37 w 94"/>
                <a:gd name="T61" fmla="*/ 20 h 160"/>
                <a:gd name="T62" fmla="*/ 39 w 94"/>
                <a:gd name="T63" fmla="*/ 9 h 160"/>
                <a:gd name="T64" fmla="*/ 42 w 94"/>
                <a:gd name="T65" fmla="*/ 0 h 160"/>
                <a:gd name="T66" fmla="*/ 42 w 94"/>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4"/>
                <a:gd name="T103" fmla="*/ 0 h 160"/>
                <a:gd name="T104" fmla="*/ 94 w 94"/>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4" h="160">
                  <a:moveTo>
                    <a:pt x="78" y="0"/>
                  </a:moveTo>
                  <a:lnTo>
                    <a:pt x="78" y="0"/>
                  </a:lnTo>
                  <a:lnTo>
                    <a:pt x="79" y="4"/>
                  </a:lnTo>
                  <a:lnTo>
                    <a:pt x="82" y="11"/>
                  </a:lnTo>
                  <a:lnTo>
                    <a:pt x="86" y="20"/>
                  </a:lnTo>
                  <a:lnTo>
                    <a:pt x="86" y="30"/>
                  </a:lnTo>
                  <a:lnTo>
                    <a:pt x="90" y="42"/>
                  </a:lnTo>
                  <a:lnTo>
                    <a:pt x="91" y="54"/>
                  </a:lnTo>
                  <a:lnTo>
                    <a:pt x="94" y="70"/>
                  </a:lnTo>
                  <a:lnTo>
                    <a:pt x="91" y="82"/>
                  </a:lnTo>
                  <a:lnTo>
                    <a:pt x="88" y="97"/>
                  </a:lnTo>
                  <a:lnTo>
                    <a:pt x="82" y="109"/>
                  </a:lnTo>
                  <a:lnTo>
                    <a:pt x="74" y="124"/>
                  </a:lnTo>
                  <a:lnTo>
                    <a:pt x="60" y="133"/>
                  </a:lnTo>
                  <a:lnTo>
                    <a:pt x="45" y="144"/>
                  </a:lnTo>
                  <a:lnTo>
                    <a:pt x="24" y="152"/>
                  </a:lnTo>
                  <a:lnTo>
                    <a:pt x="0" y="160"/>
                  </a:lnTo>
                  <a:lnTo>
                    <a:pt x="0" y="157"/>
                  </a:lnTo>
                  <a:lnTo>
                    <a:pt x="1" y="156"/>
                  </a:lnTo>
                  <a:lnTo>
                    <a:pt x="5" y="151"/>
                  </a:lnTo>
                  <a:lnTo>
                    <a:pt x="9" y="147"/>
                  </a:lnTo>
                  <a:lnTo>
                    <a:pt x="13" y="138"/>
                  </a:lnTo>
                  <a:lnTo>
                    <a:pt x="20" y="130"/>
                  </a:lnTo>
                  <a:lnTo>
                    <a:pt x="25" y="120"/>
                  </a:lnTo>
                  <a:lnTo>
                    <a:pt x="33" y="112"/>
                  </a:lnTo>
                  <a:lnTo>
                    <a:pt x="37" y="98"/>
                  </a:lnTo>
                  <a:lnTo>
                    <a:pt x="45" y="86"/>
                  </a:lnTo>
                  <a:lnTo>
                    <a:pt x="51" y="73"/>
                  </a:lnTo>
                  <a:lnTo>
                    <a:pt x="59" y="60"/>
                  </a:lnTo>
                  <a:lnTo>
                    <a:pt x="63" y="44"/>
                  </a:lnTo>
                  <a:lnTo>
                    <a:pt x="68" y="30"/>
                  </a:lnTo>
                  <a:lnTo>
                    <a:pt x="72" y="13"/>
                  </a:lnTo>
                  <a:lnTo>
                    <a:pt x="78" y="0"/>
                  </a:lnTo>
                  <a:close/>
                </a:path>
              </a:pathLst>
            </a:custGeom>
            <a:solidFill>
              <a:srgbClr val="FF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6" name="Freeform 125"/>
            <p:cNvSpPr>
              <a:spLocks/>
            </p:cNvSpPr>
            <p:nvPr/>
          </p:nvSpPr>
          <p:spPr bwMode="auto">
            <a:xfrm>
              <a:off x="903" y="2033"/>
              <a:ext cx="71" cy="58"/>
            </a:xfrm>
            <a:custGeom>
              <a:avLst/>
              <a:gdLst>
                <a:gd name="T0" fmla="*/ 71 w 134"/>
                <a:gd name="T1" fmla="*/ 7 h 89"/>
                <a:gd name="T2" fmla="*/ 70 w 134"/>
                <a:gd name="T3" fmla="*/ 5 h 89"/>
                <a:gd name="T4" fmla="*/ 68 w 134"/>
                <a:gd name="T5" fmla="*/ 5 h 89"/>
                <a:gd name="T6" fmla="*/ 64 w 134"/>
                <a:gd name="T7" fmla="*/ 3 h 89"/>
                <a:gd name="T8" fmla="*/ 60 w 134"/>
                <a:gd name="T9" fmla="*/ 3 h 89"/>
                <a:gd name="T10" fmla="*/ 54 w 134"/>
                <a:gd name="T11" fmla="*/ 0 h 89"/>
                <a:gd name="T12" fmla="*/ 49 w 134"/>
                <a:gd name="T13" fmla="*/ 0 h 89"/>
                <a:gd name="T14" fmla="*/ 43 w 134"/>
                <a:gd name="T15" fmla="*/ 0 h 89"/>
                <a:gd name="T16" fmla="*/ 37 w 134"/>
                <a:gd name="T17" fmla="*/ 2 h 89"/>
                <a:gd name="T18" fmla="*/ 30 w 134"/>
                <a:gd name="T19" fmla="*/ 2 h 89"/>
                <a:gd name="T20" fmla="*/ 23 w 134"/>
                <a:gd name="T21" fmla="*/ 5 h 89"/>
                <a:gd name="T22" fmla="*/ 17 w 134"/>
                <a:gd name="T23" fmla="*/ 8 h 89"/>
                <a:gd name="T24" fmla="*/ 12 w 134"/>
                <a:gd name="T25" fmla="*/ 15 h 89"/>
                <a:gd name="T26" fmla="*/ 7 w 134"/>
                <a:gd name="T27" fmla="*/ 22 h 89"/>
                <a:gd name="T28" fmla="*/ 4 w 134"/>
                <a:gd name="T29" fmla="*/ 31 h 89"/>
                <a:gd name="T30" fmla="*/ 1 w 134"/>
                <a:gd name="T31" fmla="*/ 43 h 89"/>
                <a:gd name="T32" fmla="*/ 0 w 134"/>
                <a:gd name="T33" fmla="*/ 58 h 89"/>
                <a:gd name="T34" fmla="*/ 0 w 134"/>
                <a:gd name="T35" fmla="*/ 56 h 89"/>
                <a:gd name="T36" fmla="*/ 0 w 134"/>
                <a:gd name="T37" fmla="*/ 54 h 89"/>
                <a:gd name="T38" fmla="*/ 0 w 134"/>
                <a:gd name="T39" fmla="*/ 50 h 89"/>
                <a:gd name="T40" fmla="*/ 2 w 134"/>
                <a:gd name="T41" fmla="*/ 48 h 89"/>
                <a:gd name="T42" fmla="*/ 2 w 134"/>
                <a:gd name="T43" fmla="*/ 42 h 89"/>
                <a:gd name="T44" fmla="*/ 4 w 134"/>
                <a:gd name="T45" fmla="*/ 36 h 89"/>
                <a:gd name="T46" fmla="*/ 6 w 134"/>
                <a:gd name="T47" fmla="*/ 31 h 89"/>
                <a:gd name="T48" fmla="*/ 11 w 134"/>
                <a:gd name="T49" fmla="*/ 26 h 89"/>
                <a:gd name="T50" fmla="*/ 14 w 134"/>
                <a:gd name="T51" fmla="*/ 21 h 89"/>
                <a:gd name="T52" fmla="*/ 19 w 134"/>
                <a:gd name="T53" fmla="*/ 16 h 89"/>
                <a:gd name="T54" fmla="*/ 25 w 134"/>
                <a:gd name="T55" fmla="*/ 10 h 89"/>
                <a:gd name="T56" fmla="*/ 32 w 134"/>
                <a:gd name="T57" fmla="*/ 8 h 89"/>
                <a:gd name="T58" fmla="*/ 40 w 134"/>
                <a:gd name="T59" fmla="*/ 5 h 89"/>
                <a:gd name="T60" fmla="*/ 49 w 134"/>
                <a:gd name="T61" fmla="*/ 5 h 89"/>
                <a:gd name="T62" fmla="*/ 59 w 134"/>
                <a:gd name="T63" fmla="*/ 5 h 89"/>
                <a:gd name="T64" fmla="*/ 71 w 134"/>
                <a:gd name="T65" fmla="*/ 7 h 89"/>
                <a:gd name="T66" fmla="*/ 71 w 134"/>
                <a:gd name="T67" fmla="*/ 7 h 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89"/>
                <a:gd name="T104" fmla="*/ 134 w 134"/>
                <a:gd name="T105" fmla="*/ 89 h 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89">
                  <a:moveTo>
                    <a:pt x="134" y="11"/>
                  </a:moveTo>
                  <a:lnTo>
                    <a:pt x="132" y="8"/>
                  </a:lnTo>
                  <a:lnTo>
                    <a:pt x="128" y="8"/>
                  </a:lnTo>
                  <a:lnTo>
                    <a:pt x="121" y="4"/>
                  </a:lnTo>
                  <a:lnTo>
                    <a:pt x="114" y="4"/>
                  </a:lnTo>
                  <a:lnTo>
                    <a:pt x="102" y="0"/>
                  </a:lnTo>
                  <a:lnTo>
                    <a:pt x="93" y="0"/>
                  </a:lnTo>
                  <a:lnTo>
                    <a:pt x="81" y="0"/>
                  </a:lnTo>
                  <a:lnTo>
                    <a:pt x="70" y="3"/>
                  </a:lnTo>
                  <a:lnTo>
                    <a:pt x="56" y="3"/>
                  </a:lnTo>
                  <a:lnTo>
                    <a:pt x="44" y="7"/>
                  </a:lnTo>
                  <a:lnTo>
                    <a:pt x="32" y="13"/>
                  </a:lnTo>
                  <a:lnTo>
                    <a:pt x="23" y="23"/>
                  </a:lnTo>
                  <a:lnTo>
                    <a:pt x="13" y="34"/>
                  </a:lnTo>
                  <a:lnTo>
                    <a:pt x="7" y="48"/>
                  </a:lnTo>
                  <a:lnTo>
                    <a:pt x="1" y="66"/>
                  </a:lnTo>
                  <a:lnTo>
                    <a:pt x="0" y="89"/>
                  </a:lnTo>
                  <a:lnTo>
                    <a:pt x="0" y="86"/>
                  </a:lnTo>
                  <a:lnTo>
                    <a:pt x="0" y="83"/>
                  </a:lnTo>
                  <a:lnTo>
                    <a:pt x="0" y="77"/>
                  </a:lnTo>
                  <a:lnTo>
                    <a:pt x="3" y="73"/>
                  </a:lnTo>
                  <a:lnTo>
                    <a:pt x="4" y="64"/>
                  </a:lnTo>
                  <a:lnTo>
                    <a:pt x="8" y="56"/>
                  </a:lnTo>
                  <a:lnTo>
                    <a:pt x="12" y="48"/>
                  </a:lnTo>
                  <a:lnTo>
                    <a:pt x="20" y="40"/>
                  </a:lnTo>
                  <a:lnTo>
                    <a:pt x="27" y="32"/>
                  </a:lnTo>
                  <a:lnTo>
                    <a:pt x="36" y="24"/>
                  </a:lnTo>
                  <a:lnTo>
                    <a:pt x="47" y="16"/>
                  </a:lnTo>
                  <a:lnTo>
                    <a:pt x="60" y="12"/>
                  </a:lnTo>
                  <a:lnTo>
                    <a:pt x="75" y="8"/>
                  </a:lnTo>
                  <a:lnTo>
                    <a:pt x="93" y="7"/>
                  </a:lnTo>
                  <a:lnTo>
                    <a:pt x="112" y="7"/>
                  </a:lnTo>
                  <a:lnTo>
                    <a:pt x="13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7" name="Freeform 126"/>
            <p:cNvSpPr>
              <a:spLocks/>
            </p:cNvSpPr>
            <p:nvPr/>
          </p:nvSpPr>
          <p:spPr bwMode="auto">
            <a:xfrm>
              <a:off x="931" y="2060"/>
              <a:ext cx="126" cy="65"/>
            </a:xfrm>
            <a:custGeom>
              <a:avLst/>
              <a:gdLst>
                <a:gd name="T0" fmla="*/ 7 w 237"/>
                <a:gd name="T1" fmla="*/ 18 h 99"/>
                <a:gd name="T2" fmla="*/ 14 w 237"/>
                <a:gd name="T3" fmla="*/ 26 h 99"/>
                <a:gd name="T4" fmla="*/ 29 w 237"/>
                <a:gd name="T5" fmla="*/ 39 h 99"/>
                <a:gd name="T6" fmla="*/ 47 w 237"/>
                <a:gd name="T7" fmla="*/ 49 h 99"/>
                <a:gd name="T8" fmla="*/ 71 w 237"/>
                <a:gd name="T9" fmla="*/ 61 h 99"/>
                <a:gd name="T10" fmla="*/ 89 w 237"/>
                <a:gd name="T11" fmla="*/ 64 h 99"/>
                <a:gd name="T12" fmla="*/ 92 w 237"/>
                <a:gd name="T13" fmla="*/ 64 h 99"/>
                <a:gd name="T14" fmla="*/ 97 w 237"/>
                <a:gd name="T15" fmla="*/ 64 h 99"/>
                <a:gd name="T16" fmla="*/ 105 w 237"/>
                <a:gd name="T17" fmla="*/ 62 h 99"/>
                <a:gd name="T18" fmla="*/ 113 w 237"/>
                <a:gd name="T19" fmla="*/ 58 h 99"/>
                <a:gd name="T20" fmla="*/ 124 w 237"/>
                <a:gd name="T21" fmla="*/ 51 h 99"/>
                <a:gd name="T22" fmla="*/ 124 w 237"/>
                <a:gd name="T23" fmla="*/ 49 h 99"/>
                <a:gd name="T24" fmla="*/ 124 w 237"/>
                <a:gd name="T25" fmla="*/ 49 h 99"/>
                <a:gd name="T26" fmla="*/ 125 w 237"/>
                <a:gd name="T27" fmla="*/ 46 h 99"/>
                <a:gd name="T28" fmla="*/ 126 w 237"/>
                <a:gd name="T29" fmla="*/ 46 h 99"/>
                <a:gd name="T30" fmla="*/ 126 w 237"/>
                <a:gd name="T31" fmla="*/ 43 h 99"/>
                <a:gd name="T32" fmla="*/ 124 w 237"/>
                <a:gd name="T33" fmla="*/ 43 h 99"/>
                <a:gd name="T34" fmla="*/ 120 w 237"/>
                <a:gd name="T35" fmla="*/ 46 h 99"/>
                <a:gd name="T36" fmla="*/ 115 w 237"/>
                <a:gd name="T37" fmla="*/ 53 h 99"/>
                <a:gd name="T38" fmla="*/ 106 w 237"/>
                <a:gd name="T39" fmla="*/ 56 h 99"/>
                <a:gd name="T40" fmla="*/ 96 w 237"/>
                <a:gd name="T41" fmla="*/ 60 h 99"/>
                <a:gd name="T42" fmla="*/ 88 w 237"/>
                <a:gd name="T43" fmla="*/ 60 h 99"/>
                <a:gd name="T44" fmla="*/ 81 w 237"/>
                <a:gd name="T45" fmla="*/ 60 h 99"/>
                <a:gd name="T46" fmla="*/ 65 w 237"/>
                <a:gd name="T47" fmla="*/ 54 h 99"/>
                <a:gd name="T48" fmla="*/ 47 w 237"/>
                <a:gd name="T49" fmla="*/ 47 h 99"/>
                <a:gd name="T50" fmla="*/ 27 w 237"/>
                <a:gd name="T51" fmla="*/ 32 h 99"/>
                <a:gd name="T52" fmla="*/ 9 w 237"/>
                <a:gd name="T53" fmla="*/ 11 h 99"/>
                <a:gd name="T54" fmla="*/ 9 w 237"/>
                <a:gd name="T55" fmla="*/ 9 h 99"/>
                <a:gd name="T56" fmla="*/ 9 w 237"/>
                <a:gd name="T57" fmla="*/ 6 h 99"/>
                <a:gd name="T58" fmla="*/ 10 w 237"/>
                <a:gd name="T59" fmla="*/ 3 h 99"/>
                <a:gd name="T60" fmla="*/ 13 w 237"/>
                <a:gd name="T61" fmla="*/ 3 h 99"/>
                <a:gd name="T62" fmla="*/ 16 w 237"/>
                <a:gd name="T63" fmla="*/ 0 h 99"/>
                <a:gd name="T64" fmla="*/ 16 w 237"/>
                <a:gd name="T65" fmla="*/ 0 h 99"/>
                <a:gd name="T66" fmla="*/ 13 w 237"/>
                <a:gd name="T67" fmla="*/ 0 h 99"/>
                <a:gd name="T68" fmla="*/ 10 w 237"/>
                <a:gd name="T69" fmla="*/ 3 h 99"/>
                <a:gd name="T70" fmla="*/ 4 w 237"/>
                <a:gd name="T71" fmla="*/ 8 h 99"/>
                <a:gd name="T72" fmla="*/ 2 w 237"/>
                <a:gd name="T73" fmla="*/ 18 h 99"/>
                <a:gd name="T74" fmla="*/ 0 w 237"/>
                <a:gd name="T75" fmla="*/ 26 h 99"/>
                <a:gd name="T76" fmla="*/ 0 w 237"/>
                <a:gd name="T77" fmla="*/ 25 h 99"/>
                <a:gd name="T78" fmla="*/ 0 w 237"/>
                <a:gd name="T79" fmla="*/ 22 h 99"/>
                <a:gd name="T80" fmla="*/ 2 w 237"/>
                <a:gd name="T81" fmla="*/ 20 h 99"/>
                <a:gd name="T82" fmla="*/ 4 w 237"/>
                <a:gd name="T83" fmla="*/ 17 h 99"/>
                <a:gd name="T84" fmla="*/ 7 w 237"/>
                <a:gd name="T85" fmla="*/ 17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7"/>
                <a:gd name="T130" fmla="*/ 0 h 99"/>
                <a:gd name="T131" fmla="*/ 237 w 237"/>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7" h="99">
                  <a:moveTo>
                    <a:pt x="13" y="26"/>
                  </a:moveTo>
                  <a:lnTo>
                    <a:pt x="13" y="26"/>
                  </a:lnTo>
                  <a:lnTo>
                    <a:pt x="14" y="27"/>
                  </a:lnTo>
                  <a:lnTo>
                    <a:pt x="17" y="31"/>
                  </a:lnTo>
                  <a:lnTo>
                    <a:pt x="22" y="35"/>
                  </a:lnTo>
                  <a:lnTo>
                    <a:pt x="27" y="39"/>
                  </a:lnTo>
                  <a:lnTo>
                    <a:pt x="35" y="46"/>
                  </a:lnTo>
                  <a:lnTo>
                    <a:pt x="43" y="51"/>
                  </a:lnTo>
                  <a:lnTo>
                    <a:pt x="54" y="59"/>
                  </a:lnTo>
                  <a:lnTo>
                    <a:pt x="64" y="63"/>
                  </a:lnTo>
                  <a:lnTo>
                    <a:pt x="76" y="71"/>
                  </a:lnTo>
                  <a:lnTo>
                    <a:pt x="88" y="75"/>
                  </a:lnTo>
                  <a:lnTo>
                    <a:pt x="103" y="83"/>
                  </a:lnTo>
                  <a:lnTo>
                    <a:pt x="117" y="87"/>
                  </a:lnTo>
                  <a:lnTo>
                    <a:pt x="134" y="93"/>
                  </a:lnTo>
                  <a:lnTo>
                    <a:pt x="150" y="94"/>
                  </a:lnTo>
                  <a:lnTo>
                    <a:pt x="168" y="98"/>
                  </a:lnTo>
                  <a:lnTo>
                    <a:pt x="173" y="98"/>
                  </a:lnTo>
                  <a:lnTo>
                    <a:pt x="175" y="98"/>
                  </a:lnTo>
                  <a:lnTo>
                    <a:pt x="179" y="98"/>
                  </a:lnTo>
                  <a:lnTo>
                    <a:pt x="183" y="98"/>
                  </a:lnTo>
                  <a:lnTo>
                    <a:pt x="189" y="99"/>
                  </a:lnTo>
                  <a:lnTo>
                    <a:pt x="193" y="95"/>
                  </a:lnTo>
                  <a:lnTo>
                    <a:pt x="197" y="95"/>
                  </a:lnTo>
                  <a:lnTo>
                    <a:pt x="201" y="93"/>
                  </a:lnTo>
                  <a:lnTo>
                    <a:pt x="209" y="93"/>
                  </a:lnTo>
                  <a:lnTo>
                    <a:pt x="213" y="89"/>
                  </a:lnTo>
                  <a:lnTo>
                    <a:pt x="221" y="86"/>
                  </a:lnTo>
                  <a:lnTo>
                    <a:pt x="225" y="82"/>
                  </a:lnTo>
                  <a:lnTo>
                    <a:pt x="233" y="78"/>
                  </a:lnTo>
                  <a:lnTo>
                    <a:pt x="233" y="75"/>
                  </a:lnTo>
                  <a:lnTo>
                    <a:pt x="233" y="74"/>
                  </a:lnTo>
                  <a:lnTo>
                    <a:pt x="236" y="74"/>
                  </a:lnTo>
                  <a:lnTo>
                    <a:pt x="236" y="70"/>
                  </a:lnTo>
                  <a:lnTo>
                    <a:pt x="237" y="70"/>
                  </a:lnTo>
                  <a:lnTo>
                    <a:pt x="237" y="66"/>
                  </a:lnTo>
                  <a:lnTo>
                    <a:pt x="234" y="66"/>
                  </a:lnTo>
                  <a:lnTo>
                    <a:pt x="230" y="66"/>
                  </a:lnTo>
                  <a:lnTo>
                    <a:pt x="230" y="70"/>
                  </a:lnTo>
                  <a:lnTo>
                    <a:pt x="226" y="70"/>
                  </a:lnTo>
                  <a:lnTo>
                    <a:pt x="224" y="74"/>
                  </a:lnTo>
                  <a:lnTo>
                    <a:pt x="220" y="77"/>
                  </a:lnTo>
                  <a:lnTo>
                    <a:pt x="217" y="81"/>
                  </a:lnTo>
                  <a:lnTo>
                    <a:pt x="209" y="81"/>
                  </a:lnTo>
                  <a:lnTo>
                    <a:pt x="205" y="85"/>
                  </a:lnTo>
                  <a:lnTo>
                    <a:pt x="199" y="86"/>
                  </a:lnTo>
                  <a:lnTo>
                    <a:pt x="195" y="90"/>
                  </a:lnTo>
                  <a:lnTo>
                    <a:pt x="187" y="90"/>
                  </a:lnTo>
                  <a:lnTo>
                    <a:pt x="181" y="91"/>
                  </a:lnTo>
                  <a:lnTo>
                    <a:pt x="173" y="91"/>
                  </a:lnTo>
                  <a:lnTo>
                    <a:pt x="168" y="94"/>
                  </a:lnTo>
                  <a:lnTo>
                    <a:pt x="166" y="91"/>
                  </a:lnTo>
                  <a:lnTo>
                    <a:pt x="163" y="91"/>
                  </a:lnTo>
                  <a:lnTo>
                    <a:pt x="156" y="91"/>
                  </a:lnTo>
                  <a:lnTo>
                    <a:pt x="152" y="91"/>
                  </a:lnTo>
                  <a:lnTo>
                    <a:pt x="143" y="87"/>
                  </a:lnTo>
                  <a:lnTo>
                    <a:pt x="135" y="87"/>
                  </a:lnTo>
                  <a:lnTo>
                    <a:pt x="123" y="83"/>
                  </a:lnTo>
                  <a:lnTo>
                    <a:pt x="115" y="82"/>
                  </a:lnTo>
                  <a:lnTo>
                    <a:pt x="101" y="75"/>
                  </a:lnTo>
                  <a:lnTo>
                    <a:pt x="89" y="71"/>
                  </a:lnTo>
                  <a:lnTo>
                    <a:pt x="77" y="65"/>
                  </a:lnTo>
                  <a:lnTo>
                    <a:pt x="65" y="59"/>
                  </a:lnTo>
                  <a:lnTo>
                    <a:pt x="51" y="48"/>
                  </a:lnTo>
                  <a:lnTo>
                    <a:pt x="39" y="40"/>
                  </a:lnTo>
                  <a:lnTo>
                    <a:pt x="27" y="28"/>
                  </a:lnTo>
                  <a:lnTo>
                    <a:pt x="17" y="17"/>
                  </a:lnTo>
                  <a:lnTo>
                    <a:pt x="17" y="15"/>
                  </a:lnTo>
                  <a:lnTo>
                    <a:pt x="17" y="13"/>
                  </a:lnTo>
                  <a:lnTo>
                    <a:pt x="17" y="9"/>
                  </a:lnTo>
                  <a:lnTo>
                    <a:pt x="19" y="9"/>
                  </a:lnTo>
                  <a:lnTo>
                    <a:pt x="19" y="5"/>
                  </a:lnTo>
                  <a:lnTo>
                    <a:pt x="21" y="5"/>
                  </a:lnTo>
                  <a:lnTo>
                    <a:pt x="21" y="4"/>
                  </a:lnTo>
                  <a:lnTo>
                    <a:pt x="25" y="4"/>
                  </a:lnTo>
                  <a:lnTo>
                    <a:pt x="25" y="0"/>
                  </a:lnTo>
                  <a:lnTo>
                    <a:pt x="29" y="0"/>
                  </a:lnTo>
                  <a:lnTo>
                    <a:pt x="30" y="0"/>
                  </a:lnTo>
                  <a:lnTo>
                    <a:pt x="34" y="0"/>
                  </a:lnTo>
                  <a:lnTo>
                    <a:pt x="31" y="0"/>
                  </a:lnTo>
                  <a:lnTo>
                    <a:pt x="29" y="0"/>
                  </a:lnTo>
                  <a:lnTo>
                    <a:pt x="25" y="0"/>
                  </a:lnTo>
                  <a:lnTo>
                    <a:pt x="23" y="0"/>
                  </a:lnTo>
                  <a:lnTo>
                    <a:pt x="19" y="0"/>
                  </a:lnTo>
                  <a:lnTo>
                    <a:pt x="19" y="4"/>
                  </a:lnTo>
                  <a:lnTo>
                    <a:pt x="15" y="4"/>
                  </a:lnTo>
                  <a:lnTo>
                    <a:pt x="11" y="8"/>
                  </a:lnTo>
                  <a:lnTo>
                    <a:pt x="7" y="12"/>
                  </a:lnTo>
                  <a:lnTo>
                    <a:pt x="7" y="16"/>
                  </a:lnTo>
                  <a:lnTo>
                    <a:pt x="3" y="20"/>
                  </a:lnTo>
                  <a:lnTo>
                    <a:pt x="3" y="27"/>
                  </a:lnTo>
                  <a:lnTo>
                    <a:pt x="0" y="34"/>
                  </a:lnTo>
                  <a:lnTo>
                    <a:pt x="0" y="42"/>
                  </a:lnTo>
                  <a:lnTo>
                    <a:pt x="0" y="39"/>
                  </a:lnTo>
                  <a:lnTo>
                    <a:pt x="0" y="38"/>
                  </a:lnTo>
                  <a:lnTo>
                    <a:pt x="0" y="34"/>
                  </a:lnTo>
                  <a:lnTo>
                    <a:pt x="4" y="34"/>
                  </a:lnTo>
                  <a:lnTo>
                    <a:pt x="4" y="30"/>
                  </a:lnTo>
                  <a:lnTo>
                    <a:pt x="4" y="28"/>
                  </a:lnTo>
                  <a:lnTo>
                    <a:pt x="8" y="28"/>
                  </a:lnTo>
                  <a:lnTo>
                    <a:pt x="8" y="26"/>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8" name="Freeform 127"/>
            <p:cNvSpPr>
              <a:spLocks/>
            </p:cNvSpPr>
            <p:nvPr/>
          </p:nvSpPr>
          <p:spPr bwMode="auto">
            <a:xfrm>
              <a:off x="1052" y="2093"/>
              <a:ext cx="8" cy="27"/>
            </a:xfrm>
            <a:custGeom>
              <a:avLst/>
              <a:gdLst>
                <a:gd name="T0" fmla="*/ 0 w 15"/>
                <a:gd name="T1" fmla="*/ 0 h 40"/>
                <a:gd name="T2" fmla="*/ 0 w 15"/>
                <a:gd name="T3" fmla="*/ 0 h 40"/>
                <a:gd name="T4" fmla="*/ 0 w 15"/>
                <a:gd name="T5" fmla="*/ 0 h 40"/>
                <a:gd name="T6" fmla="*/ 0 w 15"/>
                <a:gd name="T7" fmla="*/ 0 h 40"/>
                <a:gd name="T8" fmla="*/ 1 w 15"/>
                <a:gd name="T9" fmla="*/ 1 h 40"/>
                <a:gd name="T10" fmla="*/ 1 w 15"/>
                <a:gd name="T11" fmla="*/ 1 h 40"/>
                <a:gd name="T12" fmla="*/ 2 w 15"/>
                <a:gd name="T13" fmla="*/ 3 h 40"/>
                <a:gd name="T14" fmla="*/ 2 w 15"/>
                <a:gd name="T15" fmla="*/ 4 h 40"/>
                <a:gd name="T16" fmla="*/ 4 w 15"/>
                <a:gd name="T17" fmla="*/ 7 h 40"/>
                <a:gd name="T18" fmla="*/ 4 w 15"/>
                <a:gd name="T19" fmla="*/ 7 h 40"/>
                <a:gd name="T20" fmla="*/ 4 w 15"/>
                <a:gd name="T21" fmla="*/ 10 h 40"/>
                <a:gd name="T22" fmla="*/ 4 w 15"/>
                <a:gd name="T23" fmla="*/ 13 h 40"/>
                <a:gd name="T24" fmla="*/ 5 w 15"/>
                <a:gd name="T25" fmla="*/ 16 h 40"/>
                <a:gd name="T26" fmla="*/ 4 w 15"/>
                <a:gd name="T27" fmla="*/ 18 h 40"/>
                <a:gd name="T28" fmla="*/ 4 w 15"/>
                <a:gd name="T29" fmla="*/ 21 h 40"/>
                <a:gd name="T30" fmla="*/ 4 w 15"/>
                <a:gd name="T31" fmla="*/ 24 h 40"/>
                <a:gd name="T32" fmla="*/ 4 w 15"/>
                <a:gd name="T33" fmla="*/ 27 h 40"/>
                <a:gd name="T34" fmla="*/ 4 w 15"/>
                <a:gd name="T35" fmla="*/ 25 h 40"/>
                <a:gd name="T36" fmla="*/ 4 w 15"/>
                <a:gd name="T37" fmla="*/ 25 h 40"/>
                <a:gd name="T38" fmla="*/ 4 w 15"/>
                <a:gd name="T39" fmla="*/ 22 h 40"/>
                <a:gd name="T40" fmla="*/ 6 w 15"/>
                <a:gd name="T41" fmla="*/ 22 h 40"/>
                <a:gd name="T42" fmla="*/ 6 w 15"/>
                <a:gd name="T43" fmla="*/ 20 h 40"/>
                <a:gd name="T44" fmla="*/ 6 w 15"/>
                <a:gd name="T45" fmla="*/ 18 h 40"/>
                <a:gd name="T46" fmla="*/ 6 w 15"/>
                <a:gd name="T47" fmla="*/ 16 h 40"/>
                <a:gd name="T48" fmla="*/ 8 w 15"/>
                <a:gd name="T49" fmla="*/ 16 h 40"/>
                <a:gd name="T50" fmla="*/ 7 w 15"/>
                <a:gd name="T51" fmla="*/ 13 h 40"/>
                <a:gd name="T52" fmla="*/ 7 w 15"/>
                <a:gd name="T53" fmla="*/ 10 h 40"/>
                <a:gd name="T54" fmla="*/ 6 w 15"/>
                <a:gd name="T55" fmla="*/ 7 h 40"/>
                <a:gd name="T56" fmla="*/ 6 w 15"/>
                <a:gd name="T57" fmla="*/ 5 h 40"/>
                <a:gd name="T58" fmla="*/ 4 w 15"/>
                <a:gd name="T59" fmla="*/ 3 h 40"/>
                <a:gd name="T60" fmla="*/ 4 w 15"/>
                <a:gd name="T61" fmla="*/ 1 h 40"/>
                <a:gd name="T62" fmla="*/ 2 w 15"/>
                <a:gd name="T63" fmla="*/ 0 h 40"/>
                <a:gd name="T64" fmla="*/ 0 w 15"/>
                <a:gd name="T65" fmla="*/ 0 h 40"/>
                <a:gd name="T66" fmla="*/ 0 w 15"/>
                <a:gd name="T67" fmla="*/ 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
                <a:gd name="T103" fmla="*/ 0 h 40"/>
                <a:gd name="T104" fmla="*/ 15 w 15"/>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 h="40">
                  <a:moveTo>
                    <a:pt x="0" y="0"/>
                  </a:moveTo>
                  <a:lnTo>
                    <a:pt x="0" y="0"/>
                  </a:lnTo>
                  <a:lnTo>
                    <a:pt x="1" y="1"/>
                  </a:lnTo>
                  <a:lnTo>
                    <a:pt x="3" y="5"/>
                  </a:lnTo>
                  <a:lnTo>
                    <a:pt x="3" y="6"/>
                  </a:lnTo>
                  <a:lnTo>
                    <a:pt x="7" y="10"/>
                  </a:lnTo>
                  <a:lnTo>
                    <a:pt x="7" y="15"/>
                  </a:lnTo>
                  <a:lnTo>
                    <a:pt x="7" y="19"/>
                  </a:lnTo>
                  <a:lnTo>
                    <a:pt x="9" y="23"/>
                  </a:lnTo>
                  <a:lnTo>
                    <a:pt x="8" y="27"/>
                  </a:lnTo>
                  <a:lnTo>
                    <a:pt x="8" y="31"/>
                  </a:lnTo>
                  <a:lnTo>
                    <a:pt x="8" y="35"/>
                  </a:lnTo>
                  <a:lnTo>
                    <a:pt x="8" y="40"/>
                  </a:lnTo>
                  <a:lnTo>
                    <a:pt x="8" y="37"/>
                  </a:lnTo>
                  <a:lnTo>
                    <a:pt x="8" y="33"/>
                  </a:lnTo>
                  <a:lnTo>
                    <a:pt x="11" y="33"/>
                  </a:lnTo>
                  <a:lnTo>
                    <a:pt x="11" y="29"/>
                  </a:lnTo>
                  <a:lnTo>
                    <a:pt x="11" y="27"/>
                  </a:lnTo>
                  <a:lnTo>
                    <a:pt x="11" y="23"/>
                  </a:lnTo>
                  <a:lnTo>
                    <a:pt x="15" y="23"/>
                  </a:lnTo>
                  <a:lnTo>
                    <a:pt x="13" y="19"/>
                  </a:lnTo>
                  <a:lnTo>
                    <a:pt x="13" y="15"/>
                  </a:lnTo>
                  <a:lnTo>
                    <a:pt x="12" y="10"/>
                  </a:lnTo>
                  <a:lnTo>
                    <a:pt x="12" y="8"/>
                  </a:lnTo>
                  <a:lnTo>
                    <a:pt x="8" y="4"/>
                  </a:lnTo>
                  <a:lnTo>
                    <a:pt x="7" y="2"/>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79" name="Freeform 128"/>
            <p:cNvSpPr>
              <a:spLocks/>
            </p:cNvSpPr>
            <p:nvPr/>
          </p:nvSpPr>
          <p:spPr bwMode="auto">
            <a:xfrm>
              <a:off x="1059" y="2058"/>
              <a:ext cx="18" cy="22"/>
            </a:xfrm>
            <a:custGeom>
              <a:avLst/>
              <a:gdLst>
                <a:gd name="T0" fmla="*/ 16 w 33"/>
                <a:gd name="T1" fmla="*/ 22 h 34"/>
                <a:gd name="T2" fmla="*/ 14 w 33"/>
                <a:gd name="T3" fmla="*/ 20 h 34"/>
                <a:gd name="T4" fmla="*/ 14 w 33"/>
                <a:gd name="T5" fmla="*/ 20 h 34"/>
                <a:gd name="T6" fmla="*/ 14 w 33"/>
                <a:gd name="T7" fmla="*/ 18 h 34"/>
                <a:gd name="T8" fmla="*/ 14 w 33"/>
                <a:gd name="T9" fmla="*/ 18 h 34"/>
                <a:gd name="T10" fmla="*/ 12 w 33"/>
                <a:gd name="T11" fmla="*/ 16 h 34"/>
                <a:gd name="T12" fmla="*/ 12 w 33"/>
                <a:gd name="T13" fmla="*/ 15 h 34"/>
                <a:gd name="T14" fmla="*/ 11 w 33"/>
                <a:gd name="T15" fmla="*/ 12 h 34"/>
                <a:gd name="T16" fmla="*/ 11 w 33"/>
                <a:gd name="T17" fmla="*/ 12 h 34"/>
                <a:gd name="T18" fmla="*/ 9 w 33"/>
                <a:gd name="T19" fmla="*/ 10 h 34"/>
                <a:gd name="T20" fmla="*/ 8 w 33"/>
                <a:gd name="T21" fmla="*/ 7 h 34"/>
                <a:gd name="T22" fmla="*/ 6 w 33"/>
                <a:gd name="T23" fmla="*/ 5 h 34"/>
                <a:gd name="T24" fmla="*/ 6 w 33"/>
                <a:gd name="T25" fmla="*/ 5 h 34"/>
                <a:gd name="T26" fmla="*/ 4 w 33"/>
                <a:gd name="T27" fmla="*/ 2 h 34"/>
                <a:gd name="T28" fmla="*/ 2 w 33"/>
                <a:gd name="T29" fmla="*/ 2 h 34"/>
                <a:gd name="T30" fmla="*/ 0 w 33"/>
                <a:gd name="T31" fmla="*/ 0 h 34"/>
                <a:gd name="T32" fmla="*/ 0 w 33"/>
                <a:gd name="T33" fmla="*/ 0 h 34"/>
                <a:gd name="T34" fmla="*/ 0 w 33"/>
                <a:gd name="T35" fmla="*/ 0 h 34"/>
                <a:gd name="T36" fmla="*/ 0 w 33"/>
                <a:gd name="T37" fmla="*/ 0 h 34"/>
                <a:gd name="T38" fmla="*/ 0 w 33"/>
                <a:gd name="T39" fmla="*/ 0 h 34"/>
                <a:gd name="T40" fmla="*/ 1 w 33"/>
                <a:gd name="T41" fmla="*/ 0 h 34"/>
                <a:gd name="T42" fmla="*/ 1 w 33"/>
                <a:gd name="T43" fmla="*/ 0 h 34"/>
                <a:gd name="T44" fmla="*/ 2 w 33"/>
                <a:gd name="T45" fmla="*/ 0 h 34"/>
                <a:gd name="T46" fmla="*/ 2 w 33"/>
                <a:gd name="T47" fmla="*/ 0 h 34"/>
                <a:gd name="T48" fmla="*/ 4 w 33"/>
                <a:gd name="T49" fmla="*/ 1 h 34"/>
                <a:gd name="T50" fmla="*/ 4 w 33"/>
                <a:gd name="T51" fmla="*/ 1 h 34"/>
                <a:gd name="T52" fmla="*/ 7 w 33"/>
                <a:gd name="T53" fmla="*/ 1 h 34"/>
                <a:gd name="T54" fmla="*/ 8 w 33"/>
                <a:gd name="T55" fmla="*/ 1 h 34"/>
                <a:gd name="T56" fmla="*/ 10 w 33"/>
                <a:gd name="T57" fmla="*/ 3 h 34"/>
                <a:gd name="T58" fmla="*/ 11 w 33"/>
                <a:gd name="T59" fmla="*/ 3 h 34"/>
                <a:gd name="T60" fmla="*/ 14 w 33"/>
                <a:gd name="T61" fmla="*/ 6 h 34"/>
                <a:gd name="T62" fmla="*/ 16 w 33"/>
                <a:gd name="T63" fmla="*/ 8 h 34"/>
                <a:gd name="T64" fmla="*/ 18 w 33"/>
                <a:gd name="T65" fmla="*/ 11 h 34"/>
                <a:gd name="T66" fmla="*/ 16 w 33"/>
                <a:gd name="T67" fmla="*/ 22 h 34"/>
                <a:gd name="T68" fmla="*/ 16 w 33"/>
                <a:gd name="T69" fmla="*/ 22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
                <a:gd name="T106" fmla="*/ 0 h 34"/>
                <a:gd name="T107" fmla="*/ 33 w 33"/>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 h="34">
                  <a:moveTo>
                    <a:pt x="29" y="34"/>
                  </a:moveTo>
                  <a:lnTo>
                    <a:pt x="26" y="31"/>
                  </a:lnTo>
                  <a:lnTo>
                    <a:pt x="26" y="28"/>
                  </a:lnTo>
                  <a:lnTo>
                    <a:pt x="22" y="24"/>
                  </a:lnTo>
                  <a:lnTo>
                    <a:pt x="22" y="23"/>
                  </a:lnTo>
                  <a:lnTo>
                    <a:pt x="21" y="19"/>
                  </a:lnTo>
                  <a:lnTo>
                    <a:pt x="17" y="15"/>
                  </a:lnTo>
                  <a:lnTo>
                    <a:pt x="15" y="11"/>
                  </a:lnTo>
                  <a:lnTo>
                    <a:pt x="11" y="7"/>
                  </a:lnTo>
                  <a:lnTo>
                    <a:pt x="7" y="3"/>
                  </a:lnTo>
                  <a:lnTo>
                    <a:pt x="4" y="3"/>
                  </a:lnTo>
                  <a:lnTo>
                    <a:pt x="0" y="0"/>
                  </a:lnTo>
                  <a:lnTo>
                    <a:pt x="2" y="0"/>
                  </a:lnTo>
                  <a:lnTo>
                    <a:pt x="4" y="0"/>
                  </a:lnTo>
                  <a:lnTo>
                    <a:pt x="8" y="1"/>
                  </a:lnTo>
                  <a:lnTo>
                    <a:pt x="13" y="1"/>
                  </a:lnTo>
                  <a:lnTo>
                    <a:pt x="14" y="1"/>
                  </a:lnTo>
                  <a:lnTo>
                    <a:pt x="18" y="5"/>
                  </a:lnTo>
                  <a:lnTo>
                    <a:pt x="21" y="5"/>
                  </a:lnTo>
                  <a:lnTo>
                    <a:pt x="25" y="9"/>
                  </a:lnTo>
                  <a:lnTo>
                    <a:pt x="29" y="13"/>
                  </a:lnTo>
                  <a:lnTo>
                    <a:pt x="33" y="17"/>
                  </a:lnTo>
                  <a:lnTo>
                    <a:pt x="29"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0" name="Freeform 129"/>
            <p:cNvSpPr>
              <a:spLocks/>
            </p:cNvSpPr>
            <p:nvPr/>
          </p:nvSpPr>
          <p:spPr bwMode="auto">
            <a:xfrm>
              <a:off x="1133" y="2494"/>
              <a:ext cx="17" cy="56"/>
            </a:xfrm>
            <a:custGeom>
              <a:avLst/>
              <a:gdLst>
                <a:gd name="T0" fmla="*/ 17 w 32"/>
                <a:gd name="T1" fmla="*/ 0 h 85"/>
                <a:gd name="T2" fmla="*/ 15 w 32"/>
                <a:gd name="T3" fmla="*/ 0 h 85"/>
                <a:gd name="T4" fmla="*/ 15 w 32"/>
                <a:gd name="T5" fmla="*/ 1 h 85"/>
                <a:gd name="T6" fmla="*/ 15 w 32"/>
                <a:gd name="T7" fmla="*/ 3 h 85"/>
                <a:gd name="T8" fmla="*/ 15 w 32"/>
                <a:gd name="T9" fmla="*/ 6 h 85"/>
                <a:gd name="T10" fmla="*/ 13 w 32"/>
                <a:gd name="T11" fmla="*/ 9 h 85"/>
                <a:gd name="T12" fmla="*/ 13 w 32"/>
                <a:gd name="T13" fmla="*/ 13 h 85"/>
                <a:gd name="T14" fmla="*/ 11 w 32"/>
                <a:gd name="T15" fmla="*/ 18 h 85"/>
                <a:gd name="T16" fmla="*/ 11 w 32"/>
                <a:gd name="T17" fmla="*/ 23 h 85"/>
                <a:gd name="T18" fmla="*/ 9 w 32"/>
                <a:gd name="T19" fmla="*/ 26 h 85"/>
                <a:gd name="T20" fmla="*/ 8 w 32"/>
                <a:gd name="T21" fmla="*/ 31 h 85"/>
                <a:gd name="T22" fmla="*/ 6 w 32"/>
                <a:gd name="T23" fmla="*/ 34 h 85"/>
                <a:gd name="T24" fmla="*/ 6 w 32"/>
                <a:gd name="T25" fmla="*/ 40 h 85"/>
                <a:gd name="T26" fmla="*/ 4 w 32"/>
                <a:gd name="T27" fmla="*/ 42 h 85"/>
                <a:gd name="T28" fmla="*/ 2 w 32"/>
                <a:gd name="T29" fmla="*/ 45 h 85"/>
                <a:gd name="T30" fmla="*/ 0 w 32"/>
                <a:gd name="T31" fmla="*/ 46 h 85"/>
                <a:gd name="T32" fmla="*/ 0 w 32"/>
                <a:gd name="T33" fmla="*/ 47 h 85"/>
                <a:gd name="T34" fmla="*/ 0 w 32"/>
                <a:gd name="T35" fmla="*/ 47 h 85"/>
                <a:gd name="T36" fmla="*/ 0 w 32"/>
                <a:gd name="T37" fmla="*/ 47 h 85"/>
                <a:gd name="T38" fmla="*/ 0 w 32"/>
                <a:gd name="T39" fmla="*/ 47 h 85"/>
                <a:gd name="T40" fmla="*/ 1 w 32"/>
                <a:gd name="T41" fmla="*/ 49 h 85"/>
                <a:gd name="T42" fmla="*/ 1 w 32"/>
                <a:gd name="T43" fmla="*/ 49 h 85"/>
                <a:gd name="T44" fmla="*/ 3 w 32"/>
                <a:gd name="T45" fmla="*/ 49 h 85"/>
                <a:gd name="T46" fmla="*/ 3 w 32"/>
                <a:gd name="T47" fmla="*/ 49 h 85"/>
                <a:gd name="T48" fmla="*/ 5 w 32"/>
                <a:gd name="T49" fmla="*/ 51 h 85"/>
                <a:gd name="T50" fmla="*/ 5 w 32"/>
                <a:gd name="T51" fmla="*/ 51 h 85"/>
                <a:gd name="T52" fmla="*/ 7 w 32"/>
                <a:gd name="T53" fmla="*/ 51 h 85"/>
                <a:gd name="T54" fmla="*/ 7 w 32"/>
                <a:gd name="T55" fmla="*/ 51 h 85"/>
                <a:gd name="T56" fmla="*/ 9 w 32"/>
                <a:gd name="T57" fmla="*/ 54 h 85"/>
                <a:gd name="T58" fmla="*/ 9 w 32"/>
                <a:gd name="T59" fmla="*/ 54 h 85"/>
                <a:gd name="T60" fmla="*/ 11 w 32"/>
                <a:gd name="T61" fmla="*/ 54 h 85"/>
                <a:gd name="T62" fmla="*/ 13 w 32"/>
                <a:gd name="T63" fmla="*/ 54 h 85"/>
                <a:gd name="T64" fmla="*/ 15 w 32"/>
                <a:gd name="T65" fmla="*/ 56 h 85"/>
                <a:gd name="T66" fmla="*/ 17 w 32"/>
                <a:gd name="T67" fmla="*/ 0 h 85"/>
                <a:gd name="T68" fmla="*/ 17 w 32"/>
                <a:gd name="T69" fmla="*/ 0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
                <a:gd name="T106" fmla="*/ 0 h 85"/>
                <a:gd name="T107" fmla="*/ 32 w 32"/>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 h="85">
                  <a:moveTo>
                    <a:pt x="32" y="0"/>
                  </a:moveTo>
                  <a:lnTo>
                    <a:pt x="29" y="0"/>
                  </a:lnTo>
                  <a:lnTo>
                    <a:pt x="29" y="1"/>
                  </a:lnTo>
                  <a:lnTo>
                    <a:pt x="28" y="5"/>
                  </a:lnTo>
                  <a:lnTo>
                    <a:pt x="28" y="9"/>
                  </a:lnTo>
                  <a:lnTo>
                    <a:pt x="24" y="13"/>
                  </a:lnTo>
                  <a:lnTo>
                    <a:pt x="24" y="20"/>
                  </a:lnTo>
                  <a:lnTo>
                    <a:pt x="21" y="27"/>
                  </a:lnTo>
                  <a:lnTo>
                    <a:pt x="21" y="35"/>
                  </a:lnTo>
                  <a:lnTo>
                    <a:pt x="17" y="39"/>
                  </a:lnTo>
                  <a:lnTo>
                    <a:pt x="15" y="47"/>
                  </a:lnTo>
                  <a:lnTo>
                    <a:pt x="11" y="52"/>
                  </a:lnTo>
                  <a:lnTo>
                    <a:pt x="11" y="60"/>
                  </a:lnTo>
                  <a:lnTo>
                    <a:pt x="7" y="64"/>
                  </a:lnTo>
                  <a:lnTo>
                    <a:pt x="4" y="68"/>
                  </a:lnTo>
                  <a:lnTo>
                    <a:pt x="0" y="70"/>
                  </a:lnTo>
                  <a:lnTo>
                    <a:pt x="0" y="72"/>
                  </a:lnTo>
                  <a:lnTo>
                    <a:pt x="1" y="74"/>
                  </a:lnTo>
                  <a:lnTo>
                    <a:pt x="5" y="74"/>
                  </a:lnTo>
                  <a:lnTo>
                    <a:pt x="9" y="78"/>
                  </a:lnTo>
                  <a:lnTo>
                    <a:pt x="13" y="78"/>
                  </a:lnTo>
                  <a:lnTo>
                    <a:pt x="17" y="82"/>
                  </a:lnTo>
                  <a:lnTo>
                    <a:pt x="21" y="82"/>
                  </a:lnTo>
                  <a:lnTo>
                    <a:pt x="24" y="82"/>
                  </a:lnTo>
                  <a:lnTo>
                    <a:pt x="28" y="85"/>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1" name="Freeform 130"/>
            <p:cNvSpPr>
              <a:spLocks/>
            </p:cNvSpPr>
            <p:nvPr/>
          </p:nvSpPr>
          <p:spPr bwMode="auto">
            <a:xfrm>
              <a:off x="1061" y="3123"/>
              <a:ext cx="41" cy="74"/>
            </a:xfrm>
            <a:custGeom>
              <a:avLst/>
              <a:gdLst>
                <a:gd name="T0" fmla="*/ 2 w 77"/>
                <a:gd name="T1" fmla="*/ 74 h 114"/>
                <a:gd name="T2" fmla="*/ 2 w 77"/>
                <a:gd name="T3" fmla="*/ 73 h 114"/>
                <a:gd name="T4" fmla="*/ 3 w 77"/>
                <a:gd name="T5" fmla="*/ 73 h 114"/>
                <a:gd name="T6" fmla="*/ 5 w 77"/>
                <a:gd name="T7" fmla="*/ 71 h 114"/>
                <a:gd name="T8" fmla="*/ 7 w 77"/>
                <a:gd name="T9" fmla="*/ 71 h 114"/>
                <a:gd name="T10" fmla="*/ 10 w 77"/>
                <a:gd name="T11" fmla="*/ 68 h 114"/>
                <a:gd name="T12" fmla="*/ 13 w 77"/>
                <a:gd name="T13" fmla="*/ 66 h 114"/>
                <a:gd name="T14" fmla="*/ 16 w 77"/>
                <a:gd name="T15" fmla="*/ 64 h 114"/>
                <a:gd name="T16" fmla="*/ 20 w 77"/>
                <a:gd name="T17" fmla="*/ 61 h 114"/>
                <a:gd name="T18" fmla="*/ 22 w 77"/>
                <a:gd name="T19" fmla="*/ 56 h 114"/>
                <a:gd name="T20" fmla="*/ 27 w 77"/>
                <a:gd name="T21" fmla="*/ 51 h 114"/>
                <a:gd name="T22" fmla="*/ 29 w 77"/>
                <a:gd name="T23" fmla="*/ 45 h 114"/>
                <a:gd name="T24" fmla="*/ 33 w 77"/>
                <a:gd name="T25" fmla="*/ 39 h 114"/>
                <a:gd name="T26" fmla="*/ 35 w 77"/>
                <a:gd name="T27" fmla="*/ 31 h 114"/>
                <a:gd name="T28" fmla="*/ 38 w 77"/>
                <a:gd name="T29" fmla="*/ 23 h 114"/>
                <a:gd name="T30" fmla="*/ 39 w 77"/>
                <a:gd name="T31" fmla="*/ 13 h 114"/>
                <a:gd name="T32" fmla="*/ 41 w 77"/>
                <a:gd name="T33" fmla="*/ 3 h 114"/>
                <a:gd name="T34" fmla="*/ 35 w 77"/>
                <a:gd name="T35" fmla="*/ 0 h 114"/>
                <a:gd name="T36" fmla="*/ 33 w 77"/>
                <a:gd name="T37" fmla="*/ 0 h 114"/>
                <a:gd name="T38" fmla="*/ 33 w 77"/>
                <a:gd name="T39" fmla="*/ 1 h 114"/>
                <a:gd name="T40" fmla="*/ 32 w 77"/>
                <a:gd name="T41" fmla="*/ 3 h 114"/>
                <a:gd name="T42" fmla="*/ 32 w 77"/>
                <a:gd name="T43" fmla="*/ 8 h 114"/>
                <a:gd name="T44" fmla="*/ 30 w 77"/>
                <a:gd name="T45" fmla="*/ 11 h 114"/>
                <a:gd name="T46" fmla="*/ 29 w 77"/>
                <a:gd name="T47" fmla="*/ 17 h 114"/>
                <a:gd name="T48" fmla="*/ 27 w 77"/>
                <a:gd name="T49" fmla="*/ 22 h 114"/>
                <a:gd name="T50" fmla="*/ 26 w 77"/>
                <a:gd name="T51" fmla="*/ 28 h 114"/>
                <a:gd name="T52" fmla="*/ 22 w 77"/>
                <a:gd name="T53" fmla="*/ 33 h 114"/>
                <a:gd name="T54" fmla="*/ 20 w 77"/>
                <a:gd name="T55" fmla="*/ 38 h 114"/>
                <a:gd name="T56" fmla="*/ 18 w 77"/>
                <a:gd name="T57" fmla="*/ 43 h 114"/>
                <a:gd name="T58" fmla="*/ 15 w 77"/>
                <a:gd name="T59" fmla="*/ 51 h 114"/>
                <a:gd name="T60" fmla="*/ 11 w 77"/>
                <a:gd name="T61" fmla="*/ 56 h 114"/>
                <a:gd name="T62" fmla="*/ 7 w 77"/>
                <a:gd name="T63" fmla="*/ 62 h 114"/>
                <a:gd name="T64" fmla="*/ 3 w 77"/>
                <a:gd name="T65" fmla="*/ 66 h 114"/>
                <a:gd name="T66" fmla="*/ 0 w 77"/>
                <a:gd name="T67" fmla="*/ 71 h 114"/>
                <a:gd name="T68" fmla="*/ 2 w 77"/>
                <a:gd name="T69" fmla="*/ 74 h 114"/>
                <a:gd name="T70" fmla="*/ 2 w 77"/>
                <a:gd name="T71" fmla="*/ 74 h 1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
                <a:gd name="T109" fmla="*/ 0 h 114"/>
                <a:gd name="T110" fmla="*/ 77 w 77"/>
                <a:gd name="T111" fmla="*/ 114 h 1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 h="114">
                  <a:moveTo>
                    <a:pt x="4" y="114"/>
                  </a:moveTo>
                  <a:lnTo>
                    <a:pt x="4" y="112"/>
                  </a:lnTo>
                  <a:lnTo>
                    <a:pt x="6" y="112"/>
                  </a:lnTo>
                  <a:lnTo>
                    <a:pt x="10" y="109"/>
                  </a:lnTo>
                  <a:lnTo>
                    <a:pt x="14" y="109"/>
                  </a:lnTo>
                  <a:lnTo>
                    <a:pt x="18" y="105"/>
                  </a:lnTo>
                  <a:lnTo>
                    <a:pt x="25" y="102"/>
                  </a:lnTo>
                  <a:lnTo>
                    <a:pt x="30" y="98"/>
                  </a:lnTo>
                  <a:lnTo>
                    <a:pt x="38" y="94"/>
                  </a:lnTo>
                  <a:lnTo>
                    <a:pt x="42" y="86"/>
                  </a:lnTo>
                  <a:lnTo>
                    <a:pt x="50" y="79"/>
                  </a:lnTo>
                  <a:lnTo>
                    <a:pt x="54" y="69"/>
                  </a:lnTo>
                  <a:lnTo>
                    <a:pt x="62" y="60"/>
                  </a:lnTo>
                  <a:lnTo>
                    <a:pt x="66" y="48"/>
                  </a:lnTo>
                  <a:lnTo>
                    <a:pt x="72" y="36"/>
                  </a:lnTo>
                  <a:lnTo>
                    <a:pt x="73" y="20"/>
                  </a:lnTo>
                  <a:lnTo>
                    <a:pt x="77" y="4"/>
                  </a:lnTo>
                  <a:lnTo>
                    <a:pt x="65" y="0"/>
                  </a:lnTo>
                  <a:lnTo>
                    <a:pt x="62" y="0"/>
                  </a:lnTo>
                  <a:lnTo>
                    <a:pt x="62" y="1"/>
                  </a:lnTo>
                  <a:lnTo>
                    <a:pt x="61" y="5"/>
                  </a:lnTo>
                  <a:lnTo>
                    <a:pt x="61" y="12"/>
                  </a:lnTo>
                  <a:lnTo>
                    <a:pt x="57" y="17"/>
                  </a:lnTo>
                  <a:lnTo>
                    <a:pt x="54" y="26"/>
                  </a:lnTo>
                  <a:lnTo>
                    <a:pt x="50" y="34"/>
                  </a:lnTo>
                  <a:lnTo>
                    <a:pt x="49" y="43"/>
                  </a:lnTo>
                  <a:lnTo>
                    <a:pt x="42" y="51"/>
                  </a:lnTo>
                  <a:lnTo>
                    <a:pt x="38" y="59"/>
                  </a:lnTo>
                  <a:lnTo>
                    <a:pt x="33" y="67"/>
                  </a:lnTo>
                  <a:lnTo>
                    <a:pt x="29" y="79"/>
                  </a:lnTo>
                  <a:lnTo>
                    <a:pt x="21" y="87"/>
                  </a:lnTo>
                  <a:lnTo>
                    <a:pt x="14" y="95"/>
                  </a:lnTo>
                  <a:lnTo>
                    <a:pt x="6" y="102"/>
                  </a:lnTo>
                  <a:lnTo>
                    <a:pt x="0" y="110"/>
                  </a:lnTo>
                  <a:lnTo>
                    <a:pt x="4"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2" name="Freeform 131"/>
            <p:cNvSpPr>
              <a:spLocks/>
            </p:cNvSpPr>
            <p:nvPr/>
          </p:nvSpPr>
          <p:spPr bwMode="auto">
            <a:xfrm>
              <a:off x="518" y="3097"/>
              <a:ext cx="67" cy="53"/>
            </a:xfrm>
            <a:custGeom>
              <a:avLst/>
              <a:gdLst>
                <a:gd name="T0" fmla="*/ 2 w 126"/>
                <a:gd name="T1" fmla="*/ 0 h 82"/>
                <a:gd name="T2" fmla="*/ 2 w 126"/>
                <a:gd name="T3" fmla="*/ 0 h 82"/>
                <a:gd name="T4" fmla="*/ 3 w 126"/>
                <a:gd name="T5" fmla="*/ 0 h 82"/>
                <a:gd name="T6" fmla="*/ 3 w 126"/>
                <a:gd name="T7" fmla="*/ 1 h 82"/>
                <a:gd name="T8" fmla="*/ 5 w 126"/>
                <a:gd name="T9" fmla="*/ 4 h 82"/>
                <a:gd name="T10" fmla="*/ 7 w 126"/>
                <a:gd name="T11" fmla="*/ 5 h 82"/>
                <a:gd name="T12" fmla="*/ 9 w 126"/>
                <a:gd name="T13" fmla="*/ 8 h 82"/>
                <a:gd name="T14" fmla="*/ 11 w 126"/>
                <a:gd name="T15" fmla="*/ 10 h 82"/>
                <a:gd name="T16" fmla="*/ 14 w 126"/>
                <a:gd name="T17" fmla="*/ 13 h 82"/>
                <a:gd name="T18" fmla="*/ 16 w 126"/>
                <a:gd name="T19" fmla="*/ 16 h 82"/>
                <a:gd name="T20" fmla="*/ 19 w 126"/>
                <a:gd name="T21" fmla="*/ 19 h 82"/>
                <a:gd name="T22" fmla="*/ 21 w 126"/>
                <a:gd name="T23" fmla="*/ 21 h 82"/>
                <a:gd name="T24" fmla="*/ 24 w 126"/>
                <a:gd name="T25" fmla="*/ 25 h 82"/>
                <a:gd name="T26" fmla="*/ 26 w 126"/>
                <a:gd name="T27" fmla="*/ 25 h 82"/>
                <a:gd name="T28" fmla="*/ 28 w 126"/>
                <a:gd name="T29" fmla="*/ 28 h 82"/>
                <a:gd name="T30" fmla="*/ 30 w 126"/>
                <a:gd name="T31" fmla="*/ 30 h 82"/>
                <a:gd name="T32" fmla="*/ 32 w 126"/>
                <a:gd name="T33" fmla="*/ 32 h 82"/>
                <a:gd name="T34" fmla="*/ 32 w 126"/>
                <a:gd name="T35" fmla="*/ 32 h 82"/>
                <a:gd name="T36" fmla="*/ 34 w 126"/>
                <a:gd name="T37" fmla="*/ 32 h 82"/>
                <a:gd name="T38" fmla="*/ 35 w 126"/>
                <a:gd name="T39" fmla="*/ 32 h 82"/>
                <a:gd name="T40" fmla="*/ 37 w 126"/>
                <a:gd name="T41" fmla="*/ 33 h 82"/>
                <a:gd name="T42" fmla="*/ 39 w 126"/>
                <a:gd name="T43" fmla="*/ 33 h 82"/>
                <a:gd name="T44" fmla="*/ 41 w 126"/>
                <a:gd name="T45" fmla="*/ 36 h 82"/>
                <a:gd name="T46" fmla="*/ 44 w 126"/>
                <a:gd name="T47" fmla="*/ 36 h 82"/>
                <a:gd name="T48" fmla="*/ 48 w 126"/>
                <a:gd name="T49" fmla="*/ 38 h 82"/>
                <a:gd name="T50" fmla="*/ 50 w 126"/>
                <a:gd name="T51" fmla="*/ 38 h 82"/>
                <a:gd name="T52" fmla="*/ 53 w 126"/>
                <a:gd name="T53" fmla="*/ 41 h 82"/>
                <a:gd name="T54" fmla="*/ 55 w 126"/>
                <a:gd name="T55" fmla="*/ 41 h 82"/>
                <a:gd name="T56" fmla="*/ 59 w 126"/>
                <a:gd name="T57" fmla="*/ 44 h 82"/>
                <a:gd name="T58" fmla="*/ 61 w 126"/>
                <a:gd name="T59" fmla="*/ 44 h 82"/>
                <a:gd name="T60" fmla="*/ 63 w 126"/>
                <a:gd name="T61" fmla="*/ 45 h 82"/>
                <a:gd name="T62" fmla="*/ 65 w 126"/>
                <a:gd name="T63" fmla="*/ 45 h 82"/>
                <a:gd name="T64" fmla="*/ 67 w 126"/>
                <a:gd name="T65" fmla="*/ 48 h 82"/>
                <a:gd name="T66" fmla="*/ 65 w 126"/>
                <a:gd name="T67" fmla="*/ 53 h 82"/>
                <a:gd name="T68" fmla="*/ 63 w 126"/>
                <a:gd name="T69" fmla="*/ 52 h 82"/>
                <a:gd name="T70" fmla="*/ 61 w 126"/>
                <a:gd name="T71" fmla="*/ 52 h 82"/>
                <a:gd name="T72" fmla="*/ 57 w 126"/>
                <a:gd name="T73" fmla="*/ 50 h 82"/>
                <a:gd name="T74" fmla="*/ 55 w 126"/>
                <a:gd name="T75" fmla="*/ 50 h 82"/>
                <a:gd name="T76" fmla="*/ 49 w 126"/>
                <a:gd name="T77" fmla="*/ 48 h 82"/>
                <a:gd name="T78" fmla="*/ 45 w 126"/>
                <a:gd name="T79" fmla="*/ 47 h 82"/>
                <a:gd name="T80" fmla="*/ 38 w 126"/>
                <a:gd name="T81" fmla="*/ 44 h 82"/>
                <a:gd name="T82" fmla="*/ 34 w 126"/>
                <a:gd name="T83" fmla="*/ 43 h 82"/>
                <a:gd name="T84" fmla="*/ 28 w 126"/>
                <a:gd name="T85" fmla="*/ 38 h 82"/>
                <a:gd name="T86" fmla="*/ 22 w 126"/>
                <a:gd name="T87" fmla="*/ 36 h 82"/>
                <a:gd name="T88" fmla="*/ 16 w 126"/>
                <a:gd name="T89" fmla="*/ 30 h 82"/>
                <a:gd name="T90" fmla="*/ 12 w 126"/>
                <a:gd name="T91" fmla="*/ 28 h 82"/>
                <a:gd name="T92" fmla="*/ 7 w 126"/>
                <a:gd name="T93" fmla="*/ 22 h 82"/>
                <a:gd name="T94" fmla="*/ 3 w 126"/>
                <a:gd name="T95" fmla="*/ 17 h 82"/>
                <a:gd name="T96" fmla="*/ 1 w 126"/>
                <a:gd name="T97" fmla="*/ 10 h 82"/>
                <a:gd name="T98" fmla="*/ 0 w 126"/>
                <a:gd name="T99" fmla="*/ 5 h 82"/>
                <a:gd name="T100" fmla="*/ 2 w 126"/>
                <a:gd name="T101" fmla="*/ 0 h 82"/>
                <a:gd name="T102" fmla="*/ 2 w 126"/>
                <a:gd name="T103" fmla="*/ 0 h 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6"/>
                <a:gd name="T157" fmla="*/ 0 h 82"/>
                <a:gd name="T158" fmla="*/ 126 w 126"/>
                <a:gd name="T159" fmla="*/ 82 h 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6" h="82">
                  <a:moveTo>
                    <a:pt x="4" y="0"/>
                  </a:moveTo>
                  <a:lnTo>
                    <a:pt x="4" y="0"/>
                  </a:lnTo>
                  <a:lnTo>
                    <a:pt x="5" y="0"/>
                  </a:lnTo>
                  <a:lnTo>
                    <a:pt x="6" y="2"/>
                  </a:lnTo>
                  <a:lnTo>
                    <a:pt x="10" y="6"/>
                  </a:lnTo>
                  <a:lnTo>
                    <a:pt x="13" y="8"/>
                  </a:lnTo>
                  <a:lnTo>
                    <a:pt x="17" y="12"/>
                  </a:lnTo>
                  <a:lnTo>
                    <a:pt x="21" y="16"/>
                  </a:lnTo>
                  <a:lnTo>
                    <a:pt x="26" y="20"/>
                  </a:lnTo>
                  <a:lnTo>
                    <a:pt x="31" y="24"/>
                  </a:lnTo>
                  <a:lnTo>
                    <a:pt x="35" y="29"/>
                  </a:lnTo>
                  <a:lnTo>
                    <a:pt x="39" y="33"/>
                  </a:lnTo>
                  <a:lnTo>
                    <a:pt x="45" y="38"/>
                  </a:lnTo>
                  <a:lnTo>
                    <a:pt x="49" y="39"/>
                  </a:lnTo>
                  <a:lnTo>
                    <a:pt x="53" y="43"/>
                  </a:lnTo>
                  <a:lnTo>
                    <a:pt x="57" y="46"/>
                  </a:lnTo>
                  <a:lnTo>
                    <a:pt x="61" y="50"/>
                  </a:lnTo>
                  <a:lnTo>
                    <a:pt x="63" y="50"/>
                  </a:lnTo>
                  <a:lnTo>
                    <a:pt x="65" y="50"/>
                  </a:lnTo>
                  <a:lnTo>
                    <a:pt x="69" y="51"/>
                  </a:lnTo>
                  <a:lnTo>
                    <a:pt x="74" y="51"/>
                  </a:lnTo>
                  <a:lnTo>
                    <a:pt x="78" y="55"/>
                  </a:lnTo>
                  <a:lnTo>
                    <a:pt x="82" y="55"/>
                  </a:lnTo>
                  <a:lnTo>
                    <a:pt x="90" y="59"/>
                  </a:lnTo>
                  <a:lnTo>
                    <a:pt x="94" y="59"/>
                  </a:lnTo>
                  <a:lnTo>
                    <a:pt x="100" y="63"/>
                  </a:lnTo>
                  <a:lnTo>
                    <a:pt x="104" y="63"/>
                  </a:lnTo>
                  <a:lnTo>
                    <a:pt x="111" y="68"/>
                  </a:lnTo>
                  <a:lnTo>
                    <a:pt x="115" y="68"/>
                  </a:lnTo>
                  <a:lnTo>
                    <a:pt x="119" y="70"/>
                  </a:lnTo>
                  <a:lnTo>
                    <a:pt x="122" y="70"/>
                  </a:lnTo>
                  <a:lnTo>
                    <a:pt x="126" y="74"/>
                  </a:lnTo>
                  <a:lnTo>
                    <a:pt x="122" y="82"/>
                  </a:lnTo>
                  <a:lnTo>
                    <a:pt x="119" y="80"/>
                  </a:lnTo>
                  <a:lnTo>
                    <a:pt x="115" y="80"/>
                  </a:lnTo>
                  <a:lnTo>
                    <a:pt x="108" y="78"/>
                  </a:lnTo>
                  <a:lnTo>
                    <a:pt x="103" y="78"/>
                  </a:lnTo>
                  <a:lnTo>
                    <a:pt x="92" y="74"/>
                  </a:lnTo>
                  <a:lnTo>
                    <a:pt x="84" y="72"/>
                  </a:lnTo>
                  <a:lnTo>
                    <a:pt x="72" y="68"/>
                  </a:lnTo>
                  <a:lnTo>
                    <a:pt x="64" y="66"/>
                  </a:lnTo>
                  <a:lnTo>
                    <a:pt x="52" y="59"/>
                  </a:lnTo>
                  <a:lnTo>
                    <a:pt x="41" y="55"/>
                  </a:lnTo>
                  <a:lnTo>
                    <a:pt x="31" y="47"/>
                  </a:lnTo>
                  <a:lnTo>
                    <a:pt x="22" y="43"/>
                  </a:lnTo>
                  <a:lnTo>
                    <a:pt x="13" y="34"/>
                  </a:lnTo>
                  <a:lnTo>
                    <a:pt x="6" y="26"/>
                  </a:lnTo>
                  <a:lnTo>
                    <a:pt x="2" y="16"/>
                  </a:lnTo>
                  <a:lnTo>
                    <a:pt x="0"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3" name="Freeform 132"/>
            <p:cNvSpPr>
              <a:spLocks/>
            </p:cNvSpPr>
            <p:nvPr/>
          </p:nvSpPr>
          <p:spPr bwMode="auto">
            <a:xfrm>
              <a:off x="925" y="2595"/>
              <a:ext cx="33" cy="145"/>
            </a:xfrm>
            <a:custGeom>
              <a:avLst/>
              <a:gdLst>
                <a:gd name="T0" fmla="*/ 0 w 62"/>
                <a:gd name="T1" fmla="*/ 138 h 224"/>
                <a:gd name="T2" fmla="*/ 0 w 62"/>
                <a:gd name="T3" fmla="*/ 135 h 224"/>
                <a:gd name="T4" fmla="*/ 3 w 62"/>
                <a:gd name="T5" fmla="*/ 127 h 224"/>
                <a:gd name="T6" fmla="*/ 7 w 62"/>
                <a:gd name="T7" fmla="*/ 117 h 224"/>
                <a:gd name="T8" fmla="*/ 11 w 62"/>
                <a:gd name="T9" fmla="*/ 102 h 224"/>
                <a:gd name="T10" fmla="*/ 15 w 62"/>
                <a:gd name="T11" fmla="*/ 85 h 224"/>
                <a:gd name="T12" fmla="*/ 18 w 62"/>
                <a:gd name="T13" fmla="*/ 65 h 224"/>
                <a:gd name="T14" fmla="*/ 20 w 62"/>
                <a:gd name="T15" fmla="*/ 42 h 224"/>
                <a:gd name="T16" fmla="*/ 22 w 62"/>
                <a:gd name="T17" fmla="*/ 30 h 224"/>
                <a:gd name="T18" fmla="*/ 22 w 62"/>
                <a:gd name="T19" fmla="*/ 28 h 224"/>
                <a:gd name="T20" fmla="*/ 23 w 62"/>
                <a:gd name="T21" fmla="*/ 25 h 224"/>
                <a:gd name="T22" fmla="*/ 24 w 62"/>
                <a:gd name="T23" fmla="*/ 19 h 224"/>
                <a:gd name="T24" fmla="*/ 27 w 62"/>
                <a:gd name="T25" fmla="*/ 14 h 224"/>
                <a:gd name="T26" fmla="*/ 27 w 62"/>
                <a:gd name="T27" fmla="*/ 9 h 224"/>
                <a:gd name="T28" fmla="*/ 29 w 62"/>
                <a:gd name="T29" fmla="*/ 4 h 224"/>
                <a:gd name="T30" fmla="*/ 31 w 62"/>
                <a:gd name="T31" fmla="*/ 0 h 224"/>
                <a:gd name="T32" fmla="*/ 33 w 62"/>
                <a:gd name="T33" fmla="*/ 0 h 224"/>
                <a:gd name="T34" fmla="*/ 33 w 62"/>
                <a:gd name="T35" fmla="*/ 6 h 224"/>
                <a:gd name="T36" fmla="*/ 33 w 62"/>
                <a:gd name="T37" fmla="*/ 16 h 224"/>
                <a:gd name="T38" fmla="*/ 32 w 62"/>
                <a:gd name="T39" fmla="*/ 34 h 224"/>
                <a:gd name="T40" fmla="*/ 30 w 62"/>
                <a:gd name="T41" fmla="*/ 54 h 224"/>
                <a:gd name="T42" fmla="*/ 25 w 62"/>
                <a:gd name="T43" fmla="*/ 77 h 224"/>
                <a:gd name="T44" fmla="*/ 18 w 62"/>
                <a:gd name="T45" fmla="*/ 104 h 224"/>
                <a:gd name="T46" fmla="*/ 6 w 62"/>
                <a:gd name="T47" fmla="*/ 129 h 224"/>
                <a:gd name="T48" fmla="*/ 0 w 62"/>
                <a:gd name="T49" fmla="*/ 144 h 224"/>
                <a:gd name="T50" fmla="*/ 0 w 62"/>
                <a:gd name="T51" fmla="*/ 144 h 224"/>
                <a:gd name="T52" fmla="*/ 0 w 62"/>
                <a:gd name="T53" fmla="*/ 144 h 224"/>
                <a:gd name="T54" fmla="*/ 0 w 62"/>
                <a:gd name="T55" fmla="*/ 144 h 224"/>
                <a:gd name="T56" fmla="*/ 0 w 62"/>
                <a:gd name="T57" fmla="*/ 142 h 224"/>
                <a:gd name="T58" fmla="*/ 0 w 62"/>
                <a:gd name="T59" fmla="*/ 142 h 224"/>
                <a:gd name="T60" fmla="*/ 0 w 62"/>
                <a:gd name="T61" fmla="*/ 140 h 224"/>
                <a:gd name="T62" fmla="*/ 0 w 62"/>
                <a:gd name="T63" fmla="*/ 140 h 224"/>
                <a:gd name="T64" fmla="*/ 0 w 62"/>
                <a:gd name="T65" fmla="*/ 14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2"/>
                <a:gd name="T100" fmla="*/ 0 h 224"/>
                <a:gd name="T101" fmla="*/ 62 w 62"/>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2" h="224">
                  <a:moveTo>
                    <a:pt x="0" y="216"/>
                  </a:moveTo>
                  <a:lnTo>
                    <a:pt x="0" y="213"/>
                  </a:lnTo>
                  <a:lnTo>
                    <a:pt x="0" y="212"/>
                  </a:lnTo>
                  <a:lnTo>
                    <a:pt x="0" y="208"/>
                  </a:lnTo>
                  <a:lnTo>
                    <a:pt x="4" y="204"/>
                  </a:lnTo>
                  <a:lnTo>
                    <a:pt x="6" y="196"/>
                  </a:lnTo>
                  <a:lnTo>
                    <a:pt x="10" y="189"/>
                  </a:lnTo>
                  <a:lnTo>
                    <a:pt x="14" y="180"/>
                  </a:lnTo>
                  <a:lnTo>
                    <a:pt x="18" y="172"/>
                  </a:lnTo>
                  <a:lnTo>
                    <a:pt x="20" y="158"/>
                  </a:lnTo>
                  <a:lnTo>
                    <a:pt x="25" y="146"/>
                  </a:lnTo>
                  <a:lnTo>
                    <a:pt x="29" y="131"/>
                  </a:lnTo>
                  <a:lnTo>
                    <a:pt x="33" y="118"/>
                  </a:lnTo>
                  <a:lnTo>
                    <a:pt x="33" y="100"/>
                  </a:lnTo>
                  <a:lnTo>
                    <a:pt x="37" y="84"/>
                  </a:lnTo>
                  <a:lnTo>
                    <a:pt x="38" y="65"/>
                  </a:lnTo>
                  <a:lnTo>
                    <a:pt x="42" y="49"/>
                  </a:lnTo>
                  <a:lnTo>
                    <a:pt x="42" y="47"/>
                  </a:lnTo>
                  <a:lnTo>
                    <a:pt x="42" y="43"/>
                  </a:lnTo>
                  <a:lnTo>
                    <a:pt x="43" y="43"/>
                  </a:lnTo>
                  <a:lnTo>
                    <a:pt x="43" y="39"/>
                  </a:lnTo>
                  <a:lnTo>
                    <a:pt x="46" y="34"/>
                  </a:lnTo>
                  <a:lnTo>
                    <a:pt x="46" y="30"/>
                  </a:lnTo>
                  <a:lnTo>
                    <a:pt x="50" y="28"/>
                  </a:lnTo>
                  <a:lnTo>
                    <a:pt x="50" y="22"/>
                  </a:lnTo>
                  <a:lnTo>
                    <a:pt x="51" y="18"/>
                  </a:lnTo>
                  <a:lnTo>
                    <a:pt x="51" y="14"/>
                  </a:lnTo>
                  <a:lnTo>
                    <a:pt x="55" y="10"/>
                  </a:lnTo>
                  <a:lnTo>
                    <a:pt x="55" y="6"/>
                  </a:lnTo>
                  <a:lnTo>
                    <a:pt x="58" y="4"/>
                  </a:lnTo>
                  <a:lnTo>
                    <a:pt x="58" y="0"/>
                  </a:lnTo>
                  <a:lnTo>
                    <a:pt x="62" y="0"/>
                  </a:lnTo>
                  <a:lnTo>
                    <a:pt x="62" y="4"/>
                  </a:lnTo>
                  <a:lnTo>
                    <a:pt x="62" y="9"/>
                  </a:lnTo>
                  <a:lnTo>
                    <a:pt x="62" y="17"/>
                  </a:lnTo>
                  <a:lnTo>
                    <a:pt x="62" y="25"/>
                  </a:lnTo>
                  <a:lnTo>
                    <a:pt x="62" y="37"/>
                  </a:lnTo>
                  <a:lnTo>
                    <a:pt x="61" y="52"/>
                  </a:lnTo>
                  <a:lnTo>
                    <a:pt x="61" y="68"/>
                  </a:lnTo>
                  <a:lnTo>
                    <a:pt x="57" y="83"/>
                  </a:lnTo>
                  <a:lnTo>
                    <a:pt x="54" y="100"/>
                  </a:lnTo>
                  <a:lnTo>
                    <a:pt x="47" y="119"/>
                  </a:lnTo>
                  <a:lnTo>
                    <a:pt x="43" y="139"/>
                  </a:lnTo>
                  <a:lnTo>
                    <a:pt x="34" y="160"/>
                  </a:lnTo>
                  <a:lnTo>
                    <a:pt x="25" y="180"/>
                  </a:lnTo>
                  <a:lnTo>
                    <a:pt x="12" y="200"/>
                  </a:lnTo>
                  <a:lnTo>
                    <a:pt x="0" y="224"/>
                  </a:lnTo>
                  <a:lnTo>
                    <a:pt x="0" y="223"/>
                  </a:lnTo>
                  <a:lnTo>
                    <a:pt x="0" y="219"/>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4" name="Freeform 133"/>
            <p:cNvSpPr>
              <a:spLocks/>
            </p:cNvSpPr>
            <p:nvPr/>
          </p:nvSpPr>
          <p:spPr bwMode="auto">
            <a:xfrm>
              <a:off x="788" y="2106"/>
              <a:ext cx="102" cy="248"/>
            </a:xfrm>
            <a:custGeom>
              <a:avLst/>
              <a:gdLst>
                <a:gd name="T0" fmla="*/ 3 w 193"/>
                <a:gd name="T1" fmla="*/ 10 h 382"/>
                <a:gd name="T2" fmla="*/ 3 w 193"/>
                <a:gd name="T3" fmla="*/ 11 h 382"/>
                <a:gd name="T4" fmla="*/ 5 w 193"/>
                <a:gd name="T5" fmla="*/ 16 h 382"/>
                <a:gd name="T6" fmla="*/ 9 w 193"/>
                <a:gd name="T7" fmla="*/ 23 h 382"/>
                <a:gd name="T8" fmla="*/ 14 w 193"/>
                <a:gd name="T9" fmla="*/ 35 h 382"/>
                <a:gd name="T10" fmla="*/ 20 w 193"/>
                <a:gd name="T11" fmla="*/ 47 h 382"/>
                <a:gd name="T12" fmla="*/ 26 w 193"/>
                <a:gd name="T13" fmla="*/ 62 h 382"/>
                <a:gd name="T14" fmla="*/ 32 w 193"/>
                <a:gd name="T15" fmla="*/ 79 h 382"/>
                <a:gd name="T16" fmla="*/ 40 w 193"/>
                <a:gd name="T17" fmla="*/ 97 h 382"/>
                <a:gd name="T18" fmla="*/ 47 w 193"/>
                <a:gd name="T19" fmla="*/ 114 h 382"/>
                <a:gd name="T20" fmla="*/ 53 w 193"/>
                <a:gd name="T21" fmla="*/ 132 h 382"/>
                <a:gd name="T22" fmla="*/ 59 w 193"/>
                <a:gd name="T23" fmla="*/ 151 h 382"/>
                <a:gd name="T24" fmla="*/ 66 w 193"/>
                <a:gd name="T25" fmla="*/ 172 h 382"/>
                <a:gd name="T26" fmla="*/ 70 w 193"/>
                <a:gd name="T27" fmla="*/ 190 h 382"/>
                <a:gd name="T28" fmla="*/ 74 w 193"/>
                <a:gd name="T29" fmla="*/ 208 h 382"/>
                <a:gd name="T30" fmla="*/ 76 w 193"/>
                <a:gd name="T31" fmla="*/ 224 h 382"/>
                <a:gd name="T32" fmla="*/ 78 w 193"/>
                <a:gd name="T33" fmla="*/ 242 h 382"/>
                <a:gd name="T34" fmla="*/ 78 w 193"/>
                <a:gd name="T35" fmla="*/ 242 h 382"/>
                <a:gd name="T36" fmla="*/ 78 w 193"/>
                <a:gd name="T37" fmla="*/ 242 h 382"/>
                <a:gd name="T38" fmla="*/ 78 w 193"/>
                <a:gd name="T39" fmla="*/ 242 h 382"/>
                <a:gd name="T40" fmla="*/ 78 w 193"/>
                <a:gd name="T41" fmla="*/ 243 h 382"/>
                <a:gd name="T42" fmla="*/ 78 w 193"/>
                <a:gd name="T43" fmla="*/ 243 h 382"/>
                <a:gd name="T44" fmla="*/ 80 w 193"/>
                <a:gd name="T45" fmla="*/ 243 h 382"/>
                <a:gd name="T46" fmla="*/ 82 w 193"/>
                <a:gd name="T47" fmla="*/ 243 h 382"/>
                <a:gd name="T48" fmla="*/ 84 w 193"/>
                <a:gd name="T49" fmla="*/ 246 h 382"/>
                <a:gd name="T50" fmla="*/ 85 w 193"/>
                <a:gd name="T51" fmla="*/ 246 h 382"/>
                <a:gd name="T52" fmla="*/ 87 w 193"/>
                <a:gd name="T53" fmla="*/ 246 h 382"/>
                <a:gd name="T54" fmla="*/ 89 w 193"/>
                <a:gd name="T55" fmla="*/ 246 h 382"/>
                <a:gd name="T56" fmla="*/ 91 w 193"/>
                <a:gd name="T57" fmla="*/ 248 h 382"/>
                <a:gd name="T58" fmla="*/ 94 w 193"/>
                <a:gd name="T59" fmla="*/ 248 h 382"/>
                <a:gd name="T60" fmla="*/ 96 w 193"/>
                <a:gd name="T61" fmla="*/ 248 h 382"/>
                <a:gd name="T62" fmla="*/ 98 w 193"/>
                <a:gd name="T63" fmla="*/ 247 h 382"/>
                <a:gd name="T64" fmla="*/ 102 w 193"/>
                <a:gd name="T65" fmla="*/ 247 h 382"/>
                <a:gd name="T66" fmla="*/ 100 w 193"/>
                <a:gd name="T67" fmla="*/ 244 h 382"/>
                <a:gd name="T68" fmla="*/ 100 w 193"/>
                <a:gd name="T69" fmla="*/ 238 h 382"/>
                <a:gd name="T70" fmla="*/ 98 w 193"/>
                <a:gd name="T71" fmla="*/ 228 h 382"/>
                <a:gd name="T72" fmla="*/ 98 w 193"/>
                <a:gd name="T73" fmla="*/ 216 h 382"/>
                <a:gd name="T74" fmla="*/ 95 w 193"/>
                <a:gd name="T75" fmla="*/ 201 h 382"/>
                <a:gd name="T76" fmla="*/ 92 w 193"/>
                <a:gd name="T77" fmla="*/ 184 h 382"/>
                <a:gd name="T78" fmla="*/ 89 w 193"/>
                <a:gd name="T79" fmla="*/ 165 h 382"/>
                <a:gd name="T80" fmla="*/ 87 w 193"/>
                <a:gd name="T81" fmla="*/ 147 h 382"/>
                <a:gd name="T82" fmla="*/ 82 w 193"/>
                <a:gd name="T83" fmla="*/ 126 h 382"/>
                <a:gd name="T84" fmla="*/ 78 w 193"/>
                <a:gd name="T85" fmla="*/ 105 h 382"/>
                <a:gd name="T86" fmla="*/ 71 w 193"/>
                <a:gd name="T87" fmla="*/ 84 h 382"/>
                <a:gd name="T88" fmla="*/ 67 w 193"/>
                <a:gd name="T89" fmla="*/ 64 h 382"/>
                <a:gd name="T90" fmla="*/ 59 w 193"/>
                <a:gd name="T91" fmla="*/ 45 h 382"/>
                <a:gd name="T92" fmla="*/ 51 w 193"/>
                <a:gd name="T93" fmla="*/ 28 h 382"/>
                <a:gd name="T94" fmla="*/ 43 w 193"/>
                <a:gd name="T95" fmla="*/ 12 h 382"/>
                <a:gd name="T96" fmla="*/ 34 w 193"/>
                <a:gd name="T97" fmla="*/ 0 h 382"/>
                <a:gd name="T98" fmla="*/ 0 w 193"/>
                <a:gd name="T99" fmla="*/ 10 h 382"/>
                <a:gd name="T100" fmla="*/ 3 w 193"/>
                <a:gd name="T101" fmla="*/ 10 h 382"/>
                <a:gd name="T102" fmla="*/ 3 w 193"/>
                <a:gd name="T103" fmla="*/ 10 h 3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3"/>
                <a:gd name="T157" fmla="*/ 0 h 382"/>
                <a:gd name="T158" fmla="*/ 193 w 193"/>
                <a:gd name="T159" fmla="*/ 382 h 3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3" h="382">
                  <a:moveTo>
                    <a:pt x="5" y="16"/>
                  </a:moveTo>
                  <a:lnTo>
                    <a:pt x="5" y="17"/>
                  </a:lnTo>
                  <a:lnTo>
                    <a:pt x="10" y="25"/>
                  </a:lnTo>
                  <a:lnTo>
                    <a:pt x="17" y="36"/>
                  </a:lnTo>
                  <a:lnTo>
                    <a:pt x="26" y="54"/>
                  </a:lnTo>
                  <a:lnTo>
                    <a:pt x="37" y="73"/>
                  </a:lnTo>
                  <a:lnTo>
                    <a:pt x="49" y="95"/>
                  </a:lnTo>
                  <a:lnTo>
                    <a:pt x="61" y="121"/>
                  </a:lnTo>
                  <a:lnTo>
                    <a:pt x="76" y="149"/>
                  </a:lnTo>
                  <a:lnTo>
                    <a:pt x="88" y="176"/>
                  </a:lnTo>
                  <a:lnTo>
                    <a:pt x="100" y="204"/>
                  </a:lnTo>
                  <a:lnTo>
                    <a:pt x="112" y="233"/>
                  </a:lnTo>
                  <a:lnTo>
                    <a:pt x="124" y="265"/>
                  </a:lnTo>
                  <a:lnTo>
                    <a:pt x="132" y="292"/>
                  </a:lnTo>
                  <a:lnTo>
                    <a:pt x="140" y="320"/>
                  </a:lnTo>
                  <a:lnTo>
                    <a:pt x="144" y="345"/>
                  </a:lnTo>
                  <a:lnTo>
                    <a:pt x="147" y="372"/>
                  </a:lnTo>
                  <a:lnTo>
                    <a:pt x="148" y="374"/>
                  </a:lnTo>
                  <a:lnTo>
                    <a:pt x="152" y="375"/>
                  </a:lnTo>
                  <a:lnTo>
                    <a:pt x="155" y="375"/>
                  </a:lnTo>
                  <a:lnTo>
                    <a:pt x="159" y="379"/>
                  </a:lnTo>
                  <a:lnTo>
                    <a:pt x="160" y="379"/>
                  </a:lnTo>
                  <a:lnTo>
                    <a:pt x="165" y="379"/>
                  </a:lnTo>
                  <a:lnTo>
                    <a:pt x="169" y="379"/>
                  </a:lnTo>
                  <a:lnTo>
                    <a:pt x="173" y="382"/>
                  </a:lnTo>
                  <a:lnTo>
                    <a:pt x="177" y="382"/>
                  </a:lnTo>
                  <a:lnTo>
                    <a:pt x="181" y="382"/>
                  </a:lnTo>
                  <a:lnTo>
                    <a:pt x="185" y="380"/>
                  </a:lnTo>
                  <a:lnTo>
                    <a:pt x="193" y="380"/>
                  </a:lnTo>
                  <a:lnTo>
                    <a:pt x="190" y="376"/>
                  </a:lnTo>
                  <a:lnTo>
                    <a:pt x="190" y="367"/>
                  </a:lnTo>
                  <a:lnTo>
                    <a:pt x="186" y="351"/>
                  </a:lnTo>
                  <a:lnTo>
                    <a:pt x="185" y="333"/>
                  </a:lnTo>
                  <a:lnTo>
                    <a:pt x="179" y="309"/>
                  </a:lnTo>
                  <a:lnTo>
                    <a:pt x="175" y="284"/>
                  </a:lnTo>
                  <a:lnTo>
                    <a:pt x="169" y="254"/>
                  </a:lnTo>
                  <a:lnTo>
                    <a:pt x="165" y="226"/>
                  </a:lnTo>
                  <a:lnTo>
                    <a:pt x="155" y="194"/>
                  </a:lnTo>
                  <a:lnTo>
                    <a:pt x="147" y="161"/>
                  </a:lnTo>
                  <a:lnTo>
                    <a:pt x="135" y="129"/>
                  </a:lnTo>
                  <a:lnTo>
                    <a:pt x="126" y="99"/>
                  </a:lnTo>
                  <a:lnTo>
                    <a:pt x="111" y="70"/>
                  </a:lnTo>
                  <a:lnTo>
                    <a:pt x="97" y="43"/>
                  </a:lnTo>
                  <a:lnTo>
                    <a:pt x="81" y="19"/>
                  </a:lnTo>
                  <a:lnTo>
                    <a:pt x="65" y="0"/>
                  </a:lnTo>
                  <a:lnTo>
                    <a:pt x="0" y="16"/>
                  </a:lnTo>
                  <a:lnTo>
                    <a:pt x="5"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5" name="Freeform 134"/>
            <p:cNvSpPr>
              <a:spLocks/>
            </p:cNvSpPr>
            <p:nvPr/>
          </p:nvSpPr>
          <p:spPr bwMode="auto">
            <a:xfrm>
              <a:off x="790" y="2104"/>
              <a:ext cx="95" cy="250"/>
            </a:xfrm>
            <a:custGeom>
              <a:avLst/>
              <a:gdLst>
                <a:gd name="T0" fmla="*/ 0 w 178"/>
                <a:gd name="T1" fmla="*/ 8 h 386"/>
                <a:gd name="T2" fmla="*/ 0 w 178"/>
                <a:gd name="T3" fmla="*/ 8 h 386"/>
                <a:gd name="T4" fmla="*/ 3 w 178"/>
                <a:gd name="T5" fmla="*/ 14 h 386"/>
                <a:gd name="T6" fmla="*/ 6 w 178"/>
                <a:gd name="T7" fmla="*/ 21 h 386"/>
                <a:gd name="T8" fmla="*/ 12 w 178"/>
                <a:gd name="T9" fmla="*/ 32 h 386"/>
                <a:gd name="T10" fmla="*/ 18 w 178"/>
                <a:gd name="T11" fmla="*/ 44 h 386"/>
                <a:gd name="T12" fmla="*/ 25 w 178"/>
                <a:gd name="T13" fmla="*/ 59 h 386"/>
                <a:gd name="T14" fmla="*/ 32 w 178"/>
                <a:gd name="T15" fmla="*/ 76 h 386"/>
                <a:gd name="T16" fmla="*/ 41 w 178"/>
                <a:gd name="T17" fmla="*/ 94 h 386"/>
                <a:gd name="T18" fmla="*/ 47 w 178"/>
                <a:gd name="T19" fmla="*/ 112 h 386"/>
                <a:gd name="T20" fmla="*/ 55 w 178"/>
                <a:gd name="T21" fmla="*/ 131 h 386"/>
                <a:gd name="T22" fmla="*/ 61 w 178"/>
                <a:gd name="T23" fmla="*/ 150 h 386"/>
                <a:gd name="T24" fmla="*/ 68 w 178"/>
                <a:gd name="T25" fmla="*/ 172 h 386"/>
                <a:gd name="T26" fmla="*/ 72 w 178"/>
                <a:gd name="T27" fmla="*/ 190 h 386"/>
                <a:gd name="T28" fmla="*/ 76 w 178"/>
                <a:gd name="T29" fmla="*/ 209 h 386"/>
                <a:gd name="T30" fmla="*/ 77 w 178"/>
                <a:gd name="T31" fmla="*/ 226 h 386"/>
                <a:gd name="T32" fmla="*/ 78 w 178"/>
                <a:gd name="T33" fmla="*/ 244 h 386"/>
                <a:gd name="T34" fmla="*/ 78 w 178"/>
                <a:gd name="T35" fmla="*/ 244 h 386"/>
                <a:gd name="T36" fmla="*/ 78 w 178"/>
                <a:gd name="T37" fmla="*/ 244 h 386"/>
                <a:gd name="T38" fmla="*/ 78 w 178"/>
                <a:gd name="T39" fmla="*/ 244 h 386"/>
                <a:gd name="T40" fmla="*/ 78 w 178"/>
                <a:gd name="T41" fmla="*/ 245 h 386"/>
                <a:gd name="T42" fmla="*/ 78 w 178"/>
                <a:gd name="T43" fmla="*/ 245 h 386"/>
                <a:gd name="T44" fmla="*/ 80 w 178"/>
                <a:gd name="T45" fmla="*/ 245 h 386"/>
                <a:gd name="T46" fmla="*/ 80 w 178"/>
                <a:gd name="T47" fmla="*/ 245 h 386"/>
                <a:gd name="T48" fmla="*/ 82 w 178"/>
                <a:gd name="T49" fmla="*/ 248 h 386"/>
                <a:gd name="T50" fmla="*/ 82 w 178"/>
                <a:gd name="T51" fmla="*/ 248 h 386"/>
                <a:gd name="T52" fmla="*/ 84 w 178"/>
                <a:gd name="T53" fmla="*/ 248 h 386"/>
                <a:gd name="T54" fmla="*/ 84 w 178"/>
                <a:gd name="T55" fmla="*/ 248 h 386"/>
                <a:gd name="T56" fmla="*/ 86 w 178"/>
                <a:gd name="T57" fmla="*/ 250 h 386"/>
                <a:gd name="T58" fmla="*/ 88 w 178"/>
                <a:gd name="T59" fmla="*/ 249 h 386"/>
                <a:gd name="T60" fmla="*/ 90 w 178"/>
                <a:gd name="T61" fmla="*/ 249 h 386"/>
                <a:gd name="T62" fmla="*/ 92 w 178"/>
                <a:gd name="T63" fmla="*/ 249 h 386"/>
                <a:gd name="T64" fmla="*/ 95 w 178"/>
                <a:gd name="T65" fmla="*/ 249 h 386"/>
                <a:gd name="T66" fmla="*/ 94 w 178"/>
                <a:gd name="T67" fmla="*/ 246 h 386"/>
                <a:gd name="T68" fmla="*/ 94 w 178"/>
                <a:gd name="T69" fmla="*/ 240 h 386"/>
                <a:gd name="T70" fmla="*/ 92 w 178"/>
                <a:gd name="T71" fmla="*/ 230 h 386"/>
                <a:gd name="T72" fmla="*/ 91 w 178"/>
                <a:gd name="T73" fmla="*/ 218 h 386"/>
                <a:gd name="T74" fmla="*/ 88 w 178"/>
                <a:gd name="T75" fmla="*/ 201 h 386"/>
                <a:gd name="T76" fmla="*/ 86 w 178"/>
                <a:gd name="T77" fmla="*/ 185 h 386"/>
                <a:gd name="T78" fmla="*/ 82 w 178"/>
                <a:gd name="T79" fmla="*/ 165 h 386"/>
                <a:gd name="T80" fmla="*/ 80 w 178"/>
                <a:gd name="T81" fmla="*/ 147 h 386"/>
                <a:gd name="T82" fmla="*/ 74 w 178"/>
                <a:gd name="T83" fmla="*/ 126 h 386"/>
                <a:gd name="T84" fmla="*/ 69 w 178"/>
                <a:gd name="T85" fmla="*/ 106 h 386"/>
                <a:gd name="T86" fmla="*/ 63 w 178"/>
                <a:gd name="T87" fmla="*/ 84 h 386"/>
                <a:gd name="T88" fmla="*/ 58 w 178"/>
                <a:gd name="T89" fmla="*/ 64 h 386"/>
                <a:gd name="T90" fmla="*/ 50 w 178"/>
                <a:gd name="T91" fmla="*/ 45 h 386"/>
                <a:gd name="T92" fmla="*/ 43 w 178"/>
                <a:gd name="T93" fmla="*/ 28 h 386"/>
                <a:gd name="T94" fmla="*/ 34 w 178"/>
                <a:gd name="T95" fmla="*/ 12 h 386"/>
                <a:gd name="T96" fmla="*/ 26 w 178"/>
                <a:gd name="T97" fmla="*/ 0 h 386"/>
                <a:gd name="T98" fmla="*/ 0 w 178"/>
                <a:gd name="T99" fmla="*/ 8 h 386"/>
                <a:gd name="T100" fmla="*/ 0 w 178"/>
                <a:gd name="T101" fmla="*/ 8 h 3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386"/>
                <a:gd name="T155" fmla="*/ 178 w 178"/>
                <a:gd name="T156" fmla="*/ 386 h 3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386">
                  <a:moveTo>
                    <a:pt x="0" y="12"/>
                  </a:moveTo>
                  <a:lnTo>
                    <a:pt x="0" y="13"/>
                  </a:lnTo>
                  <a:lnTo>
                    <a:pt x="5" y="21"/>
                  </a:lnTo>
                  <a:lnTo>
                    <a:pt x="12" y="32"/>
                  </a:lnTo>
                  <a:lnTo>
                    <a:pt x="22" y="50"/>
                  </a:lnTo>
                  <a:lnTo>
                    <a:pt x="33" y="68"/>
                  </a:lnTo>
                  <a:lnTo>
                    <a:pt x="47" y="91"/>
                  </a:lnTo>
                  <a:lnTo>
                    <a:pt x="60" y="117"/>
                  </a:lnTo>
                  <a:lnTo>
                    <a:pt x="76" y="145"/>
                  </a:lnTo>
                  <a:lnTo>
                    <a:pt x="88" y="173"/>
                  </a:lnTo>
                  <a:lnTo>
                    <a:pt x="103" y="203"/>
                  </a:lnTo>
                  <a:lnTo>
                    <a:pt x="115" y="232"/>
                  </a:lnTo>
                  <a:lnTo>
                    <a:pt x="127" y="265"/>
                  </a:lnTo>
                  <a:lnTo>
                    <a:pt x="135" y="293"/>
                  </a:lnTo>
                  <a:lnTo>
                    <a:pt x="142" y="323"/>
                  </a:lnTo>
                  <a:lnTo>
                    <a:pt x="145" y="349"/>
                  </a:lnTo>
                  <a:lnTo>
                    <a:pt x="146" y="376"/>
                  </a:lnTo>
                  <a:lnTo>
                    <a:pt x="146" y="378"/>
                  </a:lnTo>
                  <a:lnTo>
                    <a:pt x="149" y="379"/>
                  </a:lnTo>
                  <a:lnTo>
                    <a:pt x="153" y="383"/>
                  </a:lnTo>
                  <a:lnTo>
                    <a:pt x="157" y="383"/>
                  </a:lnTo>
                  <a:lnTo>
                    <a:pt x="158" y="383"/>
                  </a:lnTo>
                  <a:lnTo>
                    <a:pt x="162" y="386"/>
                  </a:lnTo>
                  <a:lnTo>
                    <a:pt x="165" y="384"/>
                  </a:lnTo>
                  <a:lnTo>
                    <a:pt x="169" y="384"/>
                  </a:lnTo>
                  <a:lnTo>
                    <a:pt x="173" y="384"/>
                  </a:lnTo>
                  <a:lnTo>
                    <a:pt x="178" y="384"/>
                  </a:lnTo>
                  <a:lnTo>
                    <a:pt x="176" y="380"/>
                  </a:lnTo>
                  <a:lnTo>
                    <a:pt x="176" y="371"/>
                  </a:lnTo>
                  <a:lnTo>
                    <a:pt x="172" y="355"/>
                  </a:lnTo>
                  <a:lnTo>
                    <a:pt x="170" y="336"/>
                  </a:lnTo>
                  <a:lnTo>
                    <a:pt x="165" y="310"/>
                  </a:lnTo>
                  <a:lnTo>
                    <a:pt x="161" y="285"/>
                  </a:lnTo>
                  <a:lnTo>
                    <a:pt x="154" y="255"/>
                  </a:lnTo>
                  <a:lnTo>
                    <a:pt x="149" y="227"/>
                  </a:lnTo>
                  <a:lnTo>
                    <a:pt x="138" y="195"/>
                  </a:lnTo>
                  <a:lnTo>
                    <a:pt x="130" y="163"/>
                  </a:lnTo>
                  <a:lnTo>
                    <a:pt x="118" y="130"/>
                  </a:lnTo>
                  <a:lnTo>
                    <a:pt x="108" y="99"/>
                  </a:lnTo>
                  <a:lnTo>
                    <a:pt x="94" y="70"/>
                  </a:lnTo>
                  <a:lnTo>
                    <a:pt x="80" y="43"/>
                  </a:lnTo>
                  <a:lnTo>
                    <a:pt x="64" y="19"/>
                  </a:lnTo>
                  <a:lnTo>
                    <a:pt x="48" y="0"/>
                  </a:lnTo>
                  <a:lnTo>
                    <a:pt x="0" y="12"/>
                  </a:lnTo>
                  <a:close/>
                </a:path>
              </a:pathLst>
            </a:custGeom>
            <a:solidFill>
              <a:srgbClr val="CBA5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6" name="Freeform 135"/>
            <p:cNvSpPr>
              <a:spLocks/>
            </p:cNvSpPr>
            <p:nvPr/>
          </p:nvSpPr>
          <p:spPr bwMode="auto">
            <a:xfrm>
              <a:off x="554" y="2370"/>
              <a:ext cx="293" cy="237"/>
            </a:xfrm>
            <a:custGeom>
              <a:avLst/>
              <a:gdLst>
                <a:gd name="T0" fmla="*/ 0 w 549"/>
                <a:gd name="T1" fmla="*/ 69 h 365"/>
                <a:gd name="T2" fmla="*/ 0 w 549"/>
                <a:gd name="T3" fmla="*/ 77 h 365"/>
                <a:gd name="T4" fmla="*/ 0 w 549"/>
                <a:gd name="T5" fmla="*/ 92 h 365"/>
                <a:gd name="T6" fmla="*/ 1 w 549"/>
                <a:gd name="T7" fmla="*/ 112 h 365"/>
                <a:gd name="T8" fmla="*/ 4 w 549"/>
                <a:gd name="T9" fmla="*/ 134 h 365"/>
                <a:gd name="T10" fmla="*/ 10 w 549"/>
                <a:gd name="T11" fmla="*/ 160 h 365"/>
                <a:gd name="T12" fmla="*/ 19 w 549"/>
                <a:gd name="T13" fmla="*/ 183 h 365"/>
                <a:gd name="T14" fmla="*/ 33 w 549"/>
                <a:gd name="T15" fmla="*/ 206 h 365"/>
                <a:gd name="T16" fmla="*/ 42 w 549"/>
                <a:gd name="T17" fmla="*/ 217 h 365"/>
                <a:gd name="T18" fmla="*/ 52 w 549"/>
                <a:gd name="T19" fmla="*/ 222 h 365"/>
                <a:gd name="T20" fmla="*/ 72 w 549"/>
                <a:gd name="T21" fmla="*/ 229 h 365"/>
                <a:gd name="T22" fmla="*/ 99 w 549"/>
                <a:gd name="T23" fmla="*/ 236 h 365"/>
                <a:gd name="T24" fmla="*/ 133 w 549"/>
                <a:gd name="T25" fmla="*/ 236 h 365"/>
                <a:gd name="T26" fmla="*/ 172 w 549"/>
                <a:gd name="T27" fmla="*/ 226 h 365"/>
                <a:gd name="T28" fmla="*/ 215 w 549"/>
                <a:gd name="T29" fmla="*/ 203 h 365"/>
                <a:gd name="T30" fmla="*/ 258 w 549"/>
                <a:gd name="T31" fmla="*/ 164 h 365"/>
                <a:gd name="T32" fmla="*/ 282 w 549"/>
                <a:gd name="T33" fmla="*/ 136 h 365"/>
                <a:gd name="T34" fmla="*/ 282 w 549"/>
                <a:gd name="T35" fmla="*/ 133 h 365"/>
                <a:gd name="T36" fmla="*/ 283 w 549"/>
                <a:gd name="T37" fmla="*/ 131 h 365"/>
                <a:gd name="T38" fmla="*/ 284 w 549"/>
                <a:gd name="T39" fmla="*/ 127 h 365"/>
                <a:gd name="T40" fmla="*/ 287 w 549"/>
                <a:gd name="T41" fmla="*/ 124 h 365"/>
                <a:gd name="T42" fmla="*/ 287 w 549"/>
                <a:gd name="T43" fmla="*/ 118 h 365"/>
                <a:gd name="T44" fmla="*/ 289 w 549"/>
                <a:gd name="T45" fmla="*/ 115 h 365"/>
                <a:gd name="T46" fmla="*/ 291 w 549"/>
                <a:gd name="T47" fmla="*/ 112 h 365"/>
                <a:gd name="T48" fmla="*/ 284 w 549"/>
                <a:gd name="T49" fmla="*/ 105 h 365"/>
                <a:gd name="T50" fmla="*/ 279 w 549"/>
                <a:gd name="T51" fmla="*/ 112 h 365"/>
                <a:gd name="T52" fmla="*/ 266 w 549"/>
                <a:gd name="T53" fmla="*/ 130 h 365"/>
                <a:gd name="T54" fmla="*/ 246 w 549"/>
                <a:gd name="T55" fmla="*/ 153 h 365"/>
                <a:gd name="T56" fmla="*/ 220 w 549"/>
                <a:gd name="T57" fmla="*/ 177 h 365"/>
                <a:gd name="T58" fmla="*/ 185 w 549"/>
                <a:gd name="T59" fmla="*/ 196 h 365"/>
                <a:gd name="T60" fmla="*/ 145 w 549"/>
                <a:gd name="T61" fmla="*/ 206 h 365"/>
                <a:gd name="T62" fmla="*/ 100 w 549"/>
                <a:gd name="T63" fmla="*/ 200 h 365"/>
                <a:gd name="T64" fmla="*/ 51 w 549"/>
                <a:gd name="T65" fmla="*/ 175 h 365"/>
                <a:gd name="T66" fmla="*/ 49 w 549"/>
                <a:gd name="T67" fmla="*/ 170 h 365"/>
                <a:gd name="T68" fmla="*/ 45 w 549"/>
                <a:gd name="T69" fmla="*/ 160 h 365"/>
                <a:gd name="T70" fmla="*/ 39 w 549"/>
                <a:gd name="T71" fmla="*/ 145 h 365"/>
                <a:gd name="T72" fmla="*/ 34 w 549"/>
                <a:gd name="T73" fmla="*/ 124 h 365"/>
                <a:gd name="T74" fmla="*/ 28 w 549"/>
                <a:gd name="T75" fmla="*/ 97 h 365"/>
                <a:gd name="T76" fmla="*/ 25 w 549"/>
                <a:gd name="T77" fmla="*/ 68 h 365"/>
                <a:gd name="T78" fmla="*/ 24 w 549"/>
                <a:gd name="T79" fmla="*/ 34 h 365"/>
                <a:gd name="T80" fmla="*/ 27 w 549"/>
                <a:gd name="T81" fmla="*/ 0 h 365"/>
                <a:gd name="T82" fmla="*/ 25 w 549"/>
                <a:gd name="T83" fmla="*/ 0 h 365"/>
                <a:gd name="T84" fmla="*/ 25 w 549"/>
                <a:gd name="T85" fmla="*/ 3 h 365"/>
                <a:gd name="T86" fmla="*/ 21 w 549"/>
                <a:gd name="T87" fmla="*/ 8 h 365"/>
                <a:gd name="T88" fmla="*/ 19 w 549"/>
                <a:gd name="T89" fmla="*/ 16 h 365"/>
                <a:gd name="T90" fmla="*/ 14 w 549"/>
                <a:gd name="T91" fmla="*/ 26 h 365"/>
                <a:gd name="T92" fmla="*/ 10 w 549"/>
                <a:gd name="T93" fmla="*/ 38 h 365"/>
                <a:gd name="T94" fmla="*/ 5 w 549"/>
                <a:gd name="T95" fmla="*/ 52 h 365"/>
                <a:gd name="T96" fmla="*/ 1 w 549"/>
                <a:gd name="T97" fmla="*/ 69 h 3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9"/>
                <a:gd name="T148" fmla="*/ 0 h 365"/>
                <a:gd name="T149" fmla="*/ 549 w 549"/>
                <a:gd name="T150" fmla="*/ 365 h 3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9" h="365">
                  <a:moveTo>
                    <a:pt x="1" y="106"/>
                  </a:moveTo>
                  <a:lnTo>
                    <a:pt x="0" y="106"/>
                  </a:lnTo>
                  <a:lnTo>
                    <a:pt x="0" y="111"/>
                  </a:lnTo>
                  <a:lnTo>
                    <a:pt x="0" y="118"/>
                  </a:lnTo>
                  <a:lnTo>
                    <a:pt x="0" y="130"/>
                  </a:lnTo>
                  <a:lnTo>
                    <a:pt x="0" y="141"/>
                  </a:lnTo>
                  <a:lnTo>
                    <a:pt x="0" y="156"/>
                  </a:lnTo>
                  <a:lnTo>
                    <a:pt x="1" y="172"/>
                  </a:lnTo>
                  <a:lnTo>
                    <a:pt x="6" y="191"/>
                  </a:lnTo>
                  <a:lnTo>
                    <a:pt x="8" y="207"/>
                  </a:lnTo>
                  <a:lnTo>
                    <a:pt x="12" y="227"/>
                  </a:lnTo>
                  <a:lnTo>
                    <a:pt x="19" y="246"/>
                  </a:lnTo>
                  <a:lnTo>
                    <a:pt x="27" y="266"/>
                  </a:lnTo>
                  <a:lnTo>
                    <a:pt x="35" y="282"/>
                  </a:lnTo>
                  <a:lnTo>
                    <a:pt x="47" y="302"/>
                  </a:lnTo>
                  <a:lnTo>
                    <a:pt x="61" y="318"/>
                  </a:lnTo>
                  <a:lnTo>
                    <a:pt x="78" y="334"/>
                  </a:lnTo>
                  <a:lnTo>
                    <a:pt x="79" y="334"/>
                  </a:lnTo>
                  <a:lnTo>
                    <a:pt x="88" y="338"/>
                  </a:lnTo>
                  <a:lnTo>
                    <a:pt x="98" y="342"/>
                  </a:lnTo>
                  <a:lnTo>
                    <a:pt x="116" y="349"/>
                  </a:lnTo>
                  <a:lnTo>
                    <a:pt x="135" y="353"/>
                  </a:lnTo>
                  <a:lnTo>
                    <a:pt x="159" y="360"/>
                  </a:lnTo>
                  <a:lnTo>
                    <a:pt x="186" y="363"/>
                  </a:lnTo>
                  <a:lnTo>
                    <a:pt x="218" y="365"/>
                  </a:lnTo>
                  <a:lnTo>
                    <a:pt x="249" y="363"/>
                  </a:lnTo>
                  <a:lnTo>
                    <a:pt x="285" y="357"/>
                  </a:lnTo>
                  <a:lnTo>
                    <a:pt x="322" y="348"/>
                  </a:lnTo>
                  <a:lnTo>
                    <a:pt x="362" y="334"/>
                  </a:lnTo>
                  <a:lnTo>
                    <a:pt x="402" y="313"/>
                  </a:lnTo>
                  <a:lnTo>
                    <a:pt x="444" y="287"/>
                  </a:lnTo>
                  <a:lnTo>
                    <a:pt x="484" y="252"/>
                  </a:lnTo>
                  <a:lnTo>
                    <a:pt x="529" y="212"/>
                  </a:lnTo>
                  <a:lnTo>
                    <a:pt x="529" y="209"/>
                  </a:lnTo>
                  <a:lnTo>
                    <a:pt x="529" y="205"/>
                  </a:lnTo>
                  <a:lnTo>
                    <a:pt x="530" y="205"/>
                  </a:lnTo>
                  <a:lnTo>
                    <a:pt x="530" y="201"/>
                  </a:lnTo>
                  <a:lnTo>
                    <a:pt x="533" y="199"/>
                  </a:lnTo>
                  <a:lnTo>
                    <a:pt x="533" y="195"/>
                  </a:lnTo>
                  <a:lnTo>
                    <a:pt x="537" y="195"/>
                  </a:lnTo>
                  <a:lnTo>
                    <a:pt x="537" y="191"/>
                  </a:lnTo>
                  <a:lnTo>
                    <a:pt x="538" y="187"/>
                  </a:lnTo>
                  <a:lnTo>
                    <a:pt x="538" y="182"/>
                  </a:lnTo>
                  <a:lnTo>
                    <a:pt x="542" y="181"/>
                  </a:lnTo>
                  <a:lnTo>
                    <a:pt x="542" y="177"/>
                  </a:lnTo>
                  <a:lnTo>
                    <a:pt x="545" y="176"/>
                  </a:lnTo>
                  <a:lnTo>
                    <a:pt x="545" y="172"/>
                  </a:lnTo>
                  <a:lnTo>
                    <a:pt x="549" y="172"/>
                  </a:lnTo>
                  <a:lnTo>
                    <a:pt x="533" y="162"/>
                  </a:lnTo>
                  <a:lnTo>
                    <a:pt x="529" y="164"/>
                  </a:lnTo>
                  <a:lnTo>
                    <a:pt x="523" y="173"/>
                  </a:lnTo>
                  <a:lnTo>
                    <a:pt x="512" y="184"/>
                  </a:lnTo>
                  <a:lnTo>
                    <a:pt x="499" y="200"/>
                  </a:lnTo>
                  <a:lnTo>
                    <a:pt x="480" y="216"/>
                  </a:lnTo>
                  <a:lnTo>
                    <a:pt x="461" y="235"/>
                  </a:lnTo>
                  <a:lnTo>
                    <a:pt x="437" y="252"/>
                  </a:lnTo>
                  <a:lnTo>
                    <a:pt x="412" y="273"/>
                  </a:lnTo>
                  <a:lnTo>
                    <a:pt x="379" y="287"/>
                  </a:lnTo>
                  <a:lnTo>
                    <a:pt x="346" y="302"/>
                  </a:lnTo>
                  <a:lnTo>
                    <a:pt x="309" y="312"/>
                  </a:lnTo>
                  <a:lnTo>
                    <a:pt x="272" y="317"/>
                  </a:lnTo>
                  <a:lnTo>
                    <a:pt x="229" y="316"/>
                  </a:lnTo>
                  <a:lnTo>
                    <a:pt x="187" y="308"/>
                  </a:lnTo>
                  <a:lnTo>
                    <a:pt x="141" y="291"/>
                  </a:lnTo>
                  <a:lnTo>
                    <a:pt x="96" y="269"/>
                  </a:lnTo>
                  <a:lnTo>
                    <a:pt x="93" y="266"/>
                  </a:lnTo>
                  <a:lnTo>
                    <a:pt x="92" y="262"/>
                  </a:lnTo>
                  <a:lnTo>
                    <a:pt x="88" y="255"/>
                  </a:lnTo>
                  <a:lnTo>
                    <a:pt x="84" y="247"/>
                  </a:lnTo>
                  <a:lnTo>
                    <a:pt x="77" y="235"/>
                  </a:lnTo>
                  <a:lnTo>
                    <a:pt x="73" y="223"/>
                  </a:lnTo>
                  <a:lnTo>
                    <a:pt x="67" y="207"/>
                  </a:lnTo>
                  <a:lnTo>
                    <a:pt x="63" y="191"/>
                  </a:lnTo>
                  <a:lnTo>
                    <a:pt x="57" y="170"/>
                  </a:lnTo>
                  <a:lnTo>
                    <a:pt x="53" y="150"/>
                  </a:lnTo>
                  <a:lnTo>
                    <a:pt x="49" y="126"/>
                  </a:lnTo>
                  <a:lnTo>
                    <a:pt x="47" y="104"/>
                  </a:lnTo>
                  <a:lnTo>
                    <a:pt x="45" y="78"/>
                  </a:lnTo>
                  <a:lnTo>
                    <a:pt x="45" y="53"/>
                  </a:lnTo>
                  <a:lnTo>
                    <a:pt x="46" y="25"/>
                  </a:lnTo>
                  <a:lnTo>
                    <a:pt x="50" y="0"/>
                  </a:lnTo>
                  <a:lnTo>
                    <a:pt x="47" y="0"/>
                  </a:lnTo>
                  <a:lnTo>
                    <a:pt x="46" y="1"/>
                  </a:lnTo>
                  <a:lnTo>
                    <a:pt x="46" y="5"/>
                  </a:lnTo>
                  <a:lnTo>
                    <a:pt x="42" y="8"/>
                  </a:lnTo>
                  <a:lnTo>
                    <a:pt x="39" y="12"/>
                  </a:lnTo>
                  <a:lnTo>
                    <a:pt x="35" y="17"/>
                  </a:lnTo>
                  <a:lnTo>
                    <a:pt x="35" y="25"/>
                  </a:lnTo>
                  <a:lnTo>
                    <a:pt x="31" y="32"/>
                  </a:lnTo>
                  <a:lnTo>
                    <a:pt x="27" y="40"/>
                  </a:lnTo>
                  <a:lnTo>
                    <a:pt x="23" y="48"/>
                  </a:lnTo>
                  <a:lnTo>
                    <a:pt x="19" y="59"/>
                  </a:lnTo>
                  <a:lnTo>
                    <a:pt x="14" y="68"/>
                  </a:lnTo>
                  <a:lnTo>
                    <a:pt x="10" y="80"/>
                  </a:lnTo>
                  <a:lnTo>
                    <a:pt x="6" y="92"/>
                  </a:lnTo>
                  <a:lnTo>
                    <a:pt x="1"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7" name="Freeform 136"/>
            <p:cNvSpPr>
              <a:spLocks/>
            </p:cNvSpPr>
            <p:nvPr/>
          </p:nvSpPr>
          <p:spPr bwMode="auto">
            <a:xfrm>
              <a:off x="354" y="2375"/>
              <a:ext cx="38" cy="53"/>
            </a:xfrm>
            <a:custGeom>
              <a:avLst/>
              <a:gdLst>
                <a:gd name="T0" fmla="*/ 4 w 73"/>
                <a:gd name="T1" fmla="*/ 0 h 82"/>
                <a:gd name="T2" fmla="*/ 2 w 73"/>
                <a:gd name="T3" fmla="*/ 0 h 82"/>
                <a:gd name="T4" fmla="*/ 2 w 73"/>
                <a:gd name="T5" fmla="*/ 1 h 82"/>
                <a:gd name="T6" fmla="*/ 2 w 73"/>
                <a:gd name="T7" fmla="*/ 4 h 82"/>
                <a:gd name="T8" fmla="*/ 2 w 73"/>
                <a:gd name="T9" fmla="*/ 8 h 82"/>
                <a:gd name="T10" fmla="*/ 0 w 73"/>
                <a:gd name="T11" fmla="*/ 11 h 82"/>
                <a:gd name="T12" fmla="*/ 0 w 73"/>
                <a:gd name="T13" fmla="*/ 16 h 82"/>
                <a:gd name="T14" fmla="*/ 0 w 73"/>
                <a:gd name="T15" fmla="*/ 21 h 82"/>
                <a:gd name="T16" fmla="*/ 2 w 73"/>
                <a:gd name="T17" fmla="*/ 27 h 82"/>
                <a:gd name="T18" fmla="*/ 2 w 73"/>
                <a:gd name="T19" fmla="*/ 30 h 82"/>
                <a:gd name="T20" fmla="*/ 4 w 73"/>
                <a:gd name="T21" fmla="*/ 36 h 82"/>
                <a:gd name="T22" fmla="*/ 7 w 73"/>
                <a:gd name="T23" fmla="*/ 39 h 82"/>
                <a:gd name="T24" fmla="*/ 11 w 73"/>
                <a:gd name="T25" fmla="*/ 44 h 82"/>
                <a:gd name="T26" fmla="*/ 16 w 73"/>
                <a:gd name="T27" fmla="*/ 47 h 82"/>
                <a:gd name="T28" fmla="*/ 22 w 73"/>
                <a:gd name="T29" fmla="*/ 50 h 82"/>
                <a:gd name="T30" fmla="*/ 29 w 73"/>
                <a:gd name="T31" fmla="*/ 51 h 82"/>
                <a:gd name="T32" fmla="*/ 38 w 73"/>
                <a:gd name="T33" fmla="*/ 53 h 82"/>
                <a:gd name="T34" fmla="*/ 36 w 73"/>
                <a:gd name="T35" fmla="*/ 51 h 82"/>
                <a:gd name="T36" fmla="*/ 36 w 73"/>
                <a:gd name="T37" fmla="*/ 51 h 82"/>
                <a:gd name="T38" fmla="*/ 34 w 73"/>
                <a:gd name="T39" fmla="*/ 49 h 82"/>
                <a:gd name="T40" fmla="*/ 32 w 73"/>
                <a:gd name="T41" fmla="*/ 49 h 82"/>
                <a:gd name="T42" fmla="*/ 29 w 73"/>
                <a:gd name="T43" fmla="*/ 47 h 82"/>
                <a:gd name="T44" fmla="*/ 27 w 73"/>
                <a:gd name="T45" fmla="*/ 45 h 82"/>
                <a:gd name="T46" fmla="*/ 23 w 73"/>
                <a:gd name="T47" fmla="*/ 43 h 82"/>
                <a:gd name="T48" fmla="*/ 21 w 73"/>
                <a:gd name="T49" fmla="*/ 41 h 82"/>
                <a:gd name="T50" fmla="*/ 17 w 73"/>
                <a:gd name="T51" fmla="*/ 36 h 82"/>
                <a:gd name="T52" fmla="*/ 15 w 73"/>
                <a:gd name="T53" fmla="*/ 33 h 82"/>
                <a:gd name="T54" fmla="*/ 11 w 73"/>
                <a:gd name="T55" fmla="*/ 28 h 82"/>
                <a:gd name="T56" fmla="*/ 9 w 73"/>
                <a:gd name="T57" fmla="*/ 24 h 82"/>
                <a:gd name="T58" fmla="*/ 6 w 73"/>
                <a:gd name="T59" fmla="*/ 17 h 82"/>
                <a:gd name="T60" fmla="*/ 4 w 73"/>
                <a:gd name="T61" fmla="*/ 12 h 82"/>
                <a:gd name="T62" fmla="*/ 4 w 73"/>
                <a:gd name="T63" fmla="*/ 5 h 82"/>
                <a:gd name="T64" fmla="*/ 4 w 73"/>
                <a:gd name="T65" fmla="*/ 0 h 82"/>
                <a:gd name="T66" fmla="*/ 4 w 73"/>
                <a:gd name="T67" fmla="*/ 0 h 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3"/>
                <a:gd name="T103" fmla="*/ 0 h 82"/>
                <a:gd name="T104" fmla="*/ 73 w 73"/>
                <a:gd name="T105" fmla="*/ 82 h 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3" h="82">
                  <a:moveTo>
                    <a:pt x="7" y="0"/>
                  </a:moveTo>
                  <a:lnTo>
                    <a:pt x="4" y="0"/>
                  </a:lnTo>
                  <a:lnTo>
                    <a:pt x="4" y="2"/>
                  </a:lnTo>
                  <a:lnTo>
                    <a:pt x="3" y="6"/>
                  </a:lnTo>
                  <a:lnTo>
                    <a:pt x="3" y="12"/>
                  </a:lnTo>
                  <a:lnTo>
                    <a:pt x="0" y="17"/>
                  </a:lnTo>
                  <a:lnTo>
                    <a:pt x="0" y="25"/>
                  </a:lnTo>
                  <a:lnTo>
                    <a:pt x="0" y="33"/>
                  </a:lnTo>
                  <a:lnTo>
                    <a:pt x="3" y="41"/>
                  </a:lnTo>
                  <a:lnTo>
                    <a:pt x="4" y="47"/>
                  </a:lnTo>
                  <a:lnTo>
                    <a:pt x="8" y="55"/>
                  </a:lnTo>
                  <a:lnTo>
                    <a:pt x="14" y="60"/>
                  </a:lnTo>
                  <a:lnTo>
                    <a:pt x="22" y="68"/>
                  </a:lnTo>
                  <a:lnTo>
                    <a:pt x="30" y="72"/>
                  </a:lnTo>
                  <a:lnTo>
                    <a:pt x="42" y="78"/>
                  </a:lnTo>
                  <a:lnTo>
                    <a:pt x="55" y="79"/>
                  </a:lnTo>
                  <a:lnTo>
                    <a:pt x="73" y="82"/>
                  </a:lnTo>
                  <a:lnTo>
                    <a:pt x="70" y="79"/>
                  </a:lnTo>
                  <a:lnTo>
                    <a:pt x="69" y="79"/>
                  </a:lnTo>
                  <a:lnTo>
                    <a:pt x="65" y="76"/>
                  </a:lnTo>
                  <a:lnTo>
                    <a:pt x="62" y="76"/>
                  </a:lnTo>
                  <a:lnTo>
                    <a:pt x="55" y="72"/>
                  </a:lnTo>
                  <a:lnTo>
                    <a:pt x="51" y="70"/>
                  </a:lnTo>
                  <a:lnTo>
                    <a:pt x="45" y="66"/>
                  </a:lnTo>
                  <a:lnTo>
                    <a:pt x="41" y="63"/>
                  </a:lnTo>
                  <a:lnTo>
                    <a:pt x="33" y="55"/>
                  </a:lnTo>
                  <a:lnTo>
                    <a:pt x="29" y="51"/>
                  </a:lnTo>
                  <a:lnTo>
                    <a:pt x="22" y="43"/>
                  </a:lnTo>
                  <a:lnTo>
                    <a:pt x="18" y="37"/>
                  </a:lnTo>
                  <a:lnTo>
                    <a:pt x="12" y="27"/>
                  </a:lnTo>
                  <a:lnTo>
                    <a:pt x="8" y="19"/>
                  </a:lnTo>
                  <a:lnTo>
                    <a:pt x="7" y="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8" name="Freeform 137"/>
            <p:cNvSpPr>
              <a:spLocks/>
            </p:cNvSpPr>
            <p:nvPr/>
          </p:nvSpPr>
          <p:spPr bwMode="auto">
            <a:xfrm>
              <a:off x="399" y="2345"/>
              <a:ext cx="27" cy="52"/>
            </a:xfrm>
            <a:custGeom>
              <a:avLst/>
              <a:gdLst>
                <a:gd name="T0" fmla="*/ 6 w 51"/>
                <a:gd name="T1" fmla="*/ 0 h 81"/>
                <a:gd name="T2" fmla="*/ 4 w 51"/>
                <a:gd name="T3" fmla="*/ 0 h 81"/>
                <a:gd name="T4" fmla="*/ 4 w 51"/>
                <a:gd name="T5" fmla="*/ 1 h 81"/>
                <a:gd name="T6" fmla="*/ 3 w 51"/>
                <a:gd name="T7" fmla="*/ 4 h 81"/>
                <a:gd name="T8" fmla="*/ 3 w 51"/>
                <a:gd name="T9" fmla="*/ 6 h 81"/>
                <a:gd name="T10" fmla="*/ 1 w 51"/>
                <a:gd name="T11" fmla="*/ 9 h 81"/>
                <a:gd name="T12" fmla="*/ 1 w 51"/>
                <a:gd name="T13" fmla="*/ 13 h 81"/>
                <a:gd name="T14" fmla="*/ 0 w 51"/>
                <a:gd name="T15" fmla="*/ 17 h 81"/>
                <a:gd name="T16" fmla="*/ 0 w 51"/>
                <a:gd name="T17" fmla="*/ 22 h 81"/>
                <a:gd name="T18" fmla="*/ 0 w 51"/>
                <a:gd name="T19" fmla="*/ 24 h 81"/>
                <a:gd name="T20" fmla="*/ 1 w 51"/>
                <a:gd name="T21" fmla="*/ 30 h 81"/>
                <a:gd name="T22" fmla="*/ 2 w 51"/>
                <a:gd name="T23" fmla="*/ 34 h 81"/>
                <a:gd name="T24" fmla="*/ 5 w 51"/>
                <a:gd name="T25" fmla="*/ 39 h 81"/>
                <a:gd name="T26" fmla="*/ 9 w 51"/>
                <a:gd name="T27" fmla="*/ 42 h 81"/>
                <a:gd name="T28" fmla="*/ 14 w 51"/>
                <a:gd name="T29" fmla="*/ 46 h 81"/>
                <a:gd name="T30" fmla="*/ 20 w 51"/>
                <a:gd name="T31" fmla="*/ 49 h 81"/>
                <a:gd name="T32" fmla="*/ 27 w 51"/>
                <a:gd name="T33" fmla="*/ 52 h 81"/>
                <a:gd name="T34" fmla="*/ 26 w 51"/>
                <a:gd name="T35" fmla="*/ 50 h 81"/>
                <a:gd name="T36" fmla="*/ 26 w 51"/>
                <a:gd name="T37" fmla="*/ 50 h 81"/>
                <a:gd name="T38" fmla="*/ 24 w 51"/>
                <a:gd name="T39" fmla="*/ 48 h 81"/>
                <a:gd name="T40" fmla="*/ 24 w 51"/>
                <a:gd name="T41" fmla="*/ 48 h 81"/>
                <a:gd name="T42" fmla="*/ 22 w 51"/>
                <a:gd name="T43" fmla="*/ 45 h 81"/>
                <a:gd name="T44" fmla="*/ 20 w 51"/>
                <a:gd name="T45" fmla="*/ 44 h 81"/>
                <a:gd name="T46" fmla="*/ 17 w 51"/>
                <a:gd name="T47" fmla="*/ 41 h 81"/>
                <a:gd name="T48" fmla="*/ 16 w 51"/>
                <a:gd name="T49" fmla="*/ 39 h 81"/>
                <a:gd name="T50" fmla="*/ 14 w 51"/>
                <a:gd name="T51" fmla="*/ 34 h 81"/>
                <a:gd name="T52" fmla="*/ 12 w 51"/>
                <a:gd name="T53" fmla="*/ 31 h 81"/>
                <a:gd name="T54" fmla="*/ 10 w 51"/>
                <a:gd name="T55" fmla="*/ 26 h 81"/>
                <a:gd name="T56" fmla="*/ 9 w 51"/>
                <a:gd name="T57" fmla="*/ 22 h 81"/>
                <a:gd name="T58" fmla="*/ 6 w 51"/>
                <a:gd name="T59" fmla="*/ 17 h 81"/>
                <a:gd name="T60" fmla="*/ 6 w 51"/>
                <a:gd name="T61" fmla="*/ 12 h 81"/>
                <a:gd name="T62" fmla="*/ 6 w 51"/>
                <a:gd name="T63" fmla="*/ 5 h 81"/>
                <a:gd name="T64" fmla="*/ 6 w 51"/>
                <a:gd name="T65" fmla="*/ 0 h 81"/>
                <a:gd name="T66" fmla="*/ 6 w 51"/>
                <a:gd name="T67" fmla="*/ 0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1"/>
                <a:gd name="T103" fmla="*/ 0 h 81"/>
                <a:gd name="T104" fmla="*/ 51 w 51"/>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1" h="81">
                  <a:moveTo>
                    <a:pt x="11" y="0"/>
                  </a:moveTo>
                  <a:lnTo>
                    <a:pt x="8" y="0"/>
                  </a:lnTo>
                  <a:lnTo>
                    <a:pt x="8" y="2"/>
                  </a:lnTo>
                  <a:lnTo>
                    <a:pt x="6" y="6"/>
                  </a:lnTo>
                  <a:lnTo>
                    <a:pt x="6" y="10"/>
                  </a:lnTo>
                  <a:lnTo>
                    <a:pt x="2" y="14"/>
                  </a:lnTo>
                  <a:lnTo>
                    <a:pt x="2" y="20"/>
                  </a:lnTo>
                  <a:lnTo>
                    <a:pt x="0" y="26"/>
                  </a:lnTo>
                  <a:lnTo>
                    <a:pt x="0" y="34"/>
                  </a:lnTo>
                  <a:lnTo>
                    <a:pt x="0" y="38"/>
                  </a:lnTo>
                  <a:lnTo>
                    <a:pt x="2" y="46"/>
                  </a:lnTo>
                  <a:lnTo>
                    <a:pt x="4" y="53"/>
                  </a:lnTo>
                  <a:lnTo>
                    <a:pt x="10" y="61"/>
                  </a:lnTo>
                  <a:lnTo>
                    <a:pt x="17" y="65"/>
                  </a:lnTo>
                  <a:lnTo>
                    <a:pt x="26" y="72"/>
                  </a:lnTo>
                  <a:lnTo>
                    <a:pt x="37" y="76"/>
                  </a:lnTo>
                  <a:lnTo>
                    <a:pt x="51" y="81"/>
                  </a:lnTo>
                  <a:lnTo>
                    <a:pt x="49" y="78"/>
                  </a:lnTo>
                  <a:lnTo>
                    <a:pt x="45" y="74"/>
                  </a:lnTo>
                  <a:lnTo>
                    <a:pt x="41" y="70"/>
                  </a:lnTo>
                  <a:lnTo>
                    <a:pt x="37" y="68"/>
                  </a:lnTo>
                  <a:lnTo>
                    <a:pt x="33" y="64"/>
                  </a:lnTo>
                  <a:lnTo>
                    <a:pt x="31" y="61"/>
                  </a:lnTo>
                  <a:lnTo>
                    <a:pt x="27" y="53"/>
                  </a:lnTo>
                  <a:lnTo>
                    <a:pt x="23" y="49"/>
                  </a:lnTo>
                  <a:lnTo>
                    <a:pt x="19" y="41"/>
                  </a:lnTo>
                  <a:lnTo>
                    <a:pt x="17" y="35"/>
                  </a:lnTo>
                  <a:lnTo>
                    <a:pt x="12" y="26"/>
                  </a:lnTo>
                  <a:lnTo>
                    <a:pt x="12" y="18"/>
                  </a:lnTo>
                  <a:lnTo>
                    <a:pt x="11" y="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89" name="Freeform 138"/>
            <p:cNvSpPr>
              <a:spLocks/>
            </p:cNvSpPr>
            <p:nvPr/>
          </p:nvSpPr>
          <p:spPr bwMode="auto">
            <a:xfrm>
              <a:off x="390" y="2449"/>
              <a:ext cx="30" cy="48"/>
            </a:xfrm>
            <a:custGeom>
              <a:avLst/>
              <a:gdLst>
                <a:gd name="T0" fmla="*/ 4 w 56"/>
                <a:gd name="T1" fmla="*/ 0 h 74"/>
                <a:gd name="T2" fmla="*/ 3 w 56"/>
                <a:gd name="T3" fmla="*/ 0 h 74"/>
                <a:gd name="T4" fmla="*/ 3 w 56"/>
                <a:gd name="T5" fmla="*/ 1 h 74"/>
                <a:gd name="T6" fmla="*/ 2 w 56"/>
                <a:gd name="T7" fmla="*/ 3 h 74"/>
                <a:gd name="T8" fmla="*/ 2 w 56"/>
                <a:gd name="T9" fmla="*/ 6 h 74"/>
                <a:gd name="T10" fmla="*/ 0 w 56"/>
                <a:gd name="T11" fmla="*/ 8 h 74"/>
                <a:gd name="T12" fmla="*/ 0 w 56"/>
                <a:gd name="T13" fmla="*/ 13 h 74"/>
                <a:gd name="T14" fmla="*/ 0 w 56"/>
                <a:gd name="T15" fmla="*/ 18 h 74"/>
                <a:gd name="T16" fmla="*/ 1 w 56"/>
                <a:gd name="T17" fmla="*/ 23 h 74"/>
                <a:gd name="T18" fmla="*/ 1 w 56"/>
                <a:gd name="T19" fmla="*/ 25 h 74"/>
                <a:gd name="T20" fmla="*/ 2 w 56"/>
                <a:gd name="T21" fmla="*/ 30 h 74"/>
                <a:gd name="T22" fmla="*/ 4 w 56"/>
                <a:gd name="T23" fmla="*/ 33 h 74"/>
                <a:gd name="T24" fmla="*/ 7 w 56"/>
                <a:gd name="T25" fmla="*/ 38 h 74"/>
                <a:gd name="T26" fmla="*/ 11 w 56"/>
                <a:gd name="T27" fmla="*/ 41 h 74"/>
                <a:gd name="T28" fmla="*/ 16 w 56"/>
                <a:gd name="T29" fmla="*/ 45 h 74"/>
                <a:gd name="T30" fmla="*/ 23 w 56"/>
                <a:gd name="T31" fmla="*/ 45 h 74"/>
                <a:gd name="T32" fmla="*/ 30 w 56"/>
                <a:gd name="T33" fmla="*/ 48 h 74"/>
                <a:gd name="T34" fmla="*/ 29 w 56"/>
                <a:gd name="T35" fmla="*/ 46 h 74"/>
                <a:gd name="T36" fmla="*/ 29 w 56"/>
                <a:gd name="T37" fmla="*/ 46 h 74"/>
                <a:gd name="T38" fmla="*/ 27 w 56"/>
                <a:gd name="T39" fmla="*/ 45 h 74"/>
                <a:gd name="T40" fmla="*/ 27 w 56"/>
                <a:gd name="T41" fmla="*/ 45 h 74"/>
                <a:gd name="T42" fmla="*/ 25 w 56"/>
                <a:gd name="T43" fmla="*/ 42 h 74"/>
                <a:gd name="T44" fmla="*/ 23 w 56"/>
                <a:gd name="T45" fmla="*/ 40 h 74"/>
                <a:gd name="T46" fmla="*/ 20 w 56"/>
                <a:gd name="T47" fmla="*/ 38 h 74"/>
                <a:gd name="T48" fmla="*/ 19 w 56"/>
                <a:gd name="T49" fmla="*/ 36 h 74"/>
                <a:gd name="T50" fmla="*/ 16 w 56"/>
                <a:gd name="T51" fmla="*/ 31 h 74"/>
                <a:gd name="T52" fmla="*/ 13 w 56"/>
                <a:gd name="T53" fmla="*/ 29 h 74"/>
                <a:gd name="T54" fmla="*/ 11 w 56"/>
                <a:gd name="T55" fmla="*/ 23 h 74"/>
                <a:gd name="T56" fmla="*/ 9 w 56"/>
                <a:gd name="T57" fmla="*/ 21 h 74"/>
                <a:gd name="T58" fmla="*/ 7 w 56"/>
                <a:gd name="T59" fmla="*/ 16 h 74"/>
                <a:gd name="T60" fmla="*/ 6 w 56"/>
                <a:gd name="T61" fmla="*/ 11 h 74"/>
                <a:gd name="T62" fmla="*/ 4 w 56"/>
                <a:gd name="T63" fmla="*/ 5 h 74"/>
                <a:gd name="T64" fmla="*/ 4 w 56"/>
                <a:gd name="T65" fmla="*/ 0 h 74"/>
                <a:gd name="T66" fmla="*/ 4 w 56"/>
                <a:gd name="T67" fmla="*/ 0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
                <a:gd name="T103" fmla="*/ 0 h 74"/>
                <a:gd name="T104" fmla="*/ 56 w 56"/>
                <a:gd name="T105" fmla="*/ 74 h 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 h="74">
                  <a:moveTo>
                    <a:pt x="8" y="0"/>
                  </a:moveTo>
                  <a:lnTo>
                    <a:pt x="5" y="0"/>
                  </a:lnTo>
                  <a:lnTo>
                    <a:pt x="5" y="1"/>
                  </a:lnTo>
                  <a:lnTo>
                    <a:pt x="3" y="5"/>
                  </a:lnTo>
                  <a:lnTo>
                    <a:pt x="3" y="9"/>
                  </a:lnTo>
                  <a:lnTo>
                    <a:pt x="0" y="13"/>
                  </a:lnTo>
                  <a:lnTo>
                    <a:pt x="0" y="20"/>
                  </a:lnTo>
                  <a:lnTo>
                    <a:pt x="0" y="27"/>
                  </a:lnTo>
                  <a:lnTo>
                    <a:pt x="1" y="35"/>
                  </a:lnTo>
                  <a:lnTo>
                    <a:pt x="1" y="39"/>
                  </a:lnTo>
                  <a:lnTo>
                    <a:pt x="4" y="47"/>
                  </a:lnTo>
                  <a:lnTo>
                    <a:pt x="8" y="51"/>
                  </a:lnTo>
                  <a:lnTo>
                    <a:pt x="13" y="59"/>
                  </a:lnTo>
                  <a:lnTo>
                    <a:pt x="20" y="63"/>
                  </a:lnTo>
                  <a:lnTo>
                    <a:pt x="29" y="69"/>
                  </a:lnTo>
                  <a:lnTo>
                    <a:pt x="42" y="70"/>
                  </a:lnTo>
                  <a:lnTo>
                    <a:pt x="56" y="74"/>
                  </a:lnTo>
                  <a:lnTo>
                    <a:pt x="54" y="71"/>
                  </a:lnTo>
                  <a:lnTo>
                    <a:pt x="50" y="69"/>
                  </a:lnTo>
                  <a:lnTo>
                    <a:pt x="46" y="65"/>
                  </a:lnTo>
                  <a:lnTo>
                    <a:pt x="42" y="62"/>
                  </a:lnTo>
                  <a:lnTo>
                    <a:pt x="38" y="58"/>
                  </a:lnTo>
                  <a:lnTo>
                    <a:pt x="35" y="56"/>
                  </a:lnTo>
                  <a:lnTo>
                    <a:pt x="29" y="48"/>
                  </a:lnTo>
                  <a:lnTo>
                    <a:pt x="25" y="44"/>
                  </a:lnTo>
                  <a:lnTo>
                    <a:pt x="21" y="36"/>
                  </a:lnTo>
                  <a:lnTo>
                    <a:pt x="17" y="32"/>
                  </a:lnTo>
                  <a:lnTo>
                    <a:pt x="13" y="24"/>
                  </a:lnTo>
                  <a:lnTo>
                    <a:pt x="11" y="17"/>
                  </a:lnTo>
                  <a:lnTo>
                    <a:pt x="8" y="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0" name="Freeform 139"/>
            <p:cNvSpPr>
              <a:spLocks/>
            </p:cNvSpPr>
            <p:nvPr/>
          </p:nvSpPr>
          <p:spPr bwMode="auto">
            <a:xfrm>
              <a:off x="350" y="2302"/>
              <a:ext cx="34" cy="62"/>
            </a:xfrm>
            <a:custGeom>
              <a:avLst/>
              <a:gdLst>
                <a:gd name="T0" fmla="*/ 9 w 63"/>
                <a:gd name="T1" fmla="*/ 0 h 95"/>
                <a:gd name="T2" fmla="*/ 8 w 63"/>
                <a:gd name="T3" fmla="*/ 0 h 95"/>
                <a:gd name="T4" fmla="*/ 7 w 63"/>
                <a:gd name="T5" fmla="*/ 2 h 95"/>
                <a:gd name="T6" fmla="*/ 5 w 63"/>
                <a:gd name="T7" fmla="*/ 5 h 95"/>
                <a:gd name="T8" fmla="*/ 5 w 63"/>
                <a:gd name="T9" fmla="*/ 9 h 95"/>
                <a:gd name="T10" fmla="*/ 3 w 63"/>
                <a:gd name="T11" fmla="*/ 12 h 95"/>
                <a:gd name="T12" fmla="*/ 1 w 63"/>
                <a:gd name="T13" fmla="*/ 18 h 95"/>
                <a:gd name="T14" fmla="*/ 1 w 63"/>
                <a:gd name="T15" fmla="*/ 23 h 95"/>
                <a:gd name="T16" fmla="*/ 1 w 63"/>
                <a:gd name="T17" fmla="*/ 28 h 95"/>
                <a:gd name="T18" fmla="*/ 0 w 63"/>
                <a:gd name="T19" fmla="*/ 34 h 95"/>
                <a:gd name="T20" fmla="*/ 1 w 63"/>
                <a:gd name="T21" fmla="*/ 39 h 95"/>
                <a:gd name="T22" fmla="*/ 3 w 63"/>
                <a:gd name="T23" fmla="*/ 44 h 95"/>
                <a:gd name="T24" fmla="*/ 6 w 63"/>
                <a:gd name="T25" fmla="*/ 50 h 95"/>
                <a:gd name="T26" fmla="*/ 10 w 63"/>
                <a:gd name="T27" fmla="*/ 52 h 95"/>
                <a:gd name="T28" fmla="*/ 17 w 63"/>
                <a:gd name="T29" fmla="*/ 56 h 95"/>
                <a:gd name="T30" fmla="*/ 24 w 63"/>
                <a:gd name="T31" fmla="*/ 59 h 95"/>
                <a:gd name="T32" fmla="*/ 34 w 63"/>
                <a:gd name="T33" fmla="*/ 62 h 95"/>
                <a:gd name="T34" fmla="*/ 32 w 63"/>
                <a:gd name="T35" fmla="*/ 60 h 95"/>
                <a:gd name="T36" fmla="*/ 32 w 63"/>
                <a:gd name="T37" fmla="*/ 60 h 95"/>
                <a:gd name="T38" fmla="*/ 30 w 63"/>
                <a:gd name="T39" fmla="*/ 57 h 95"/>
                <a:gd name="T40" fmla="*/ 28 w 63"/>
                <a:gd name="T41" fmla="*/ 57 h 95"/>
                <a:gd name="T42" fmla="*/ 24 w 63"/>
                <a:gd name="T43" fmla="*/ 55 h 95"/>
                <a:gd name="T44" fmla="*/ 22 w 63"/>
                <a:gd name="T45" fmla="*/ 52 h 95"/>
                <a:gd name="T46" fmla="*/ 19 w 63"/>
                <a:gd name="T47" fmla="*/ 48 h 95"/>
                <a:gd name="T48" fmla="*/ 17 w 63"/>
                <a:gd name="T49" fmla="*/ 46 h 95"/>
                <a:gd name="T50" fmla="*/ 13 w 63"/>
                <a:gd name="T51" fmla="*/ 40 h 95"/>
                <a:gd name="T52" fmla="*/ 11 w 63"/>
                <a:gd name="T53" fmla="*/ 37 h 95"/>
                <a:gd name="T54" fmla="*/ 9 w 63"/>
                <a:gd name="T55" fmla="*/ 31 h 95"/>
                <a:gd name="T56" fmla="*/ 8 w 63"/>
                <a:gd name="T57" fmla="*/ 27 h 95"/>
                <a:gd name="T58" fmla="*/ 6 w 63"/>
                <a:gd name="T59" fmla="*/ 20 h 95"/>
                <a:gd name="T60" fmla="*/ 6 w 63"/>
                <a:gd name="T61" fmla="*/ 14 h 95"/>
                <a:gd name="T62" fmla="*/ 7 w 63"/>
                <a:gd name="T63" fmla="*/ 7 h 95"/>
                <a:gd name="T64" fmla="*/ 9 w 63"/>
                <a:gd name="T65" fmla="*/ 0 h 95"/>
                <a:gd name="T66" fmla="*/ 9 w 63"/>
                <a:gd name="T67" fmla="*/ 0 h 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95"/>
                <a:gd name="T104" fmla="*/ 63 w 63"/>
                <a:gd name="T105" fmla="*/ 95 h 9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95">
                  <a:moveTo>
                    <a:pt x="17" y="0"/>
                  </a:moveTo>
                  <a:lnTo>
                    <a:pt x="14" y="0"/>
                  </a:lnTo>
                  <a:lnTo>
                    <a:pt x="13" y="3"/>
                  </a:lnTo>
                  <a:lnTo>
                    <a:pt x="9" y="7"/>
                  </a:lnTo>
                  <a:lnTo>
                    <a:pt x="9" y="14"/>
                  </a:lnTo>
                  <a:lnTo>
                    <a:pt x="5" y="19"/>
                  </a:lnTo>
                  <a:lnTo>
                    <a:pt x="2" y="27"/>
                  </a:lnTo>
                  <a:lnTo>
                    <a:pt x="1" y="35"/>
                  </a:lnTo>
                  <a:lnTo>
                    <a:pt x="1" y="43"/>
                  </a:lnTo>
                  <a:lnTo>
                    <a:pt x="0" y="52"/>
                  </a:lnTo>
                  <a:lnTo>
                    <a:pt x="1" y="60"/>
                  </a:lnTo>
                  <a:lnTo>
                    <a:pt x="5" y="68"/>
                  </a:lnTo>
                  <a:lnTo>
                    <a:pt x="12" y="76"/>
                  </a:lnTo>
                  <a:lnTo>
                    <a:pt x="18" y="80"/>
                  </a:lnTo>
                  <a:lnTo>
                    <a:pt x="31" y="86"/>
                  </a:lnTo>
                  <a:lnTo>
                    <a:pt x="44" y="91"/>
                  </a:lnTo>
                  <a:lnTo>
                    <a:pt x="63" y="95"/>
                  </a:lnTo>
                  <a:lnTo>
                    <a:pt x="60" y="92"/>
                  </a:lnTo>
                  <a:lnTo>
                    <a:pt x="59" y="92"/>
                  </a:lnTo>
                  <a:lnTo>
                    <a:pt x="55" y="88"/>
                  </a:lnTo>
                  <a:lnTo>
                    <a:pt x="51" y="88"/>
                  </a:lnTo>
                  <a:lnTo>
                    <a:pt x="44" y="84"/>
                  </a:lnTo>
                  <a:lnTo>
                    <a:pt x="40" y="80"/>
                  </a:lnTo>
                  <a:lnTo>
                    <a:pt x="35" y="74"/>
                  </a:lnTo>
                  <a:lnTo>
                    <a:pt x="31" y="70"/>
                  </a:lnTo>
                  <a:lnTo>
                    <a:pt x="24" y="62"/>
                  </a:lnTo>
                  <a:lnTo>
                    <a:pt x="20" y="56"/>
                  </a:lnTo>
                  <a:lnTo>
                    <a:pt x="16" y="47"/>
                  </a:lnTo>
                  <a:lnTo>
                    <a:pt x="14" y="41"/>
                  </a:lnTo>
                  <a:lnTo>
                    <a:pt x="12" y="30"/>
                  </a:lnTo>
                  <a:lnTo>
                    <a:pt x="12" y="22"/>
                  </a:lnTo>
                  <a:lnTo>
                    <a:pt x="13" y="1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1" name="Freeform 140"/>
            <p:cNvSpPr>
              <a:spLocks/>
            </p:cNvSpPr>
            <p:nvPr/>
          </p:nvSpPr>
          <p:spPr bwMode="auto">
            <a:xfrm>
              <a:off x="445" y="2375"/>
              <a:ext cx="30" cy="55"/>
            </a:xfrm>
            <a:custGeom>
              <a:avLst/>
              <a:gdLst>
                <a:gd name="T0" fmla="*/ 6 w 56"/>
                <a:gd name="T1" fmla="*/ 0 h 86"/>
                <a:gd name="T2" fmla="*/ 5 w 56"/>
                <a:gd name="T3" fmla="*/ 0 h 86"/>
                <a:gd name="T4" fmla="*/ 5 w 56"/>
                <a:gd name="T5" fmla="*/ 1 h 86"/>
                <a:gd name="T6" fmla="*/ 3 w 56"/>
                <a:gd name="T7" fmla="*/ 3 h 86"/>
                <a:gd name="T8" fmla="*/ 3 w 56"/>
                <a:gd name="T9" fmla="*/ 6 h 86"/>
                <a:gd name="T10" fmla="*/ 1 w 56"/>
                <a:gd name="T11" fmla="*/ 9 h 86"/>
                <a:gd name="T12" fmla="*/ 1 w 56"/>
                <a:gd name="T13" fmla="*/ 13 h 86"/>
                <a:gd name="T14" fmla="*/ 0 w 56"/>
                <a:gd name="T15" fmla="*/ 18 h 86"/>
                <a:gd name="T16" fmla="*/ 0 w 56"/>
                <a:gd name="T17" fmla="*/ 23 h 86"/>
                <a:gd name="T18" fmla="*/ 0 w 56"/>
                <a:gd name="T19" fmla="*/ 26 h 86"/>
                <a:gd name="T20" fmla="*/ 1 w 56"/>
                <a:gd name="T21" fmla="*/ 31 h 86"/>
                <a:gd name="T22" fmla="*/ 3 w 56"/>
                <a:gd name="T23" fmla="*/ 36 h 86"/>
                <a:gd name="T24" fmla="*/ 6 w 56"/>
                <a:gd name="T25" fmla="*/ 41 h 86"/>
                <a:gd name="T26" fmla="*/ 10 w 56"/>
                <a:gd name="T27" fmla="*/ 43 h 86"/>
                <a:gd name="T28" fmla="*/ 14 w 56"/>
                <a:gd name="T29" fmla="*/ 49 h 86"/>
                <a:gd name="T30" fmla="*/ 21 w 56"/>
                <a:gd name="T31" fmla="*/ 51 h 86"/>
                <a:gd name="T32" fmla="*/ 30 w 56"/>
                <a:gd name="T33" fmla="*/ 55 h 86"/>
                <a:gd name="T34" fmla="*/ 28 w 56"/>
                <a:gd name="T35" fmla="*/ 53 h 86"/>
                <a:gd name="T36" fmla="*/ 28 w 56"/>
                <a:gd name="T37" fmla="*/ 53 h 86"/>
                <a:gd name="T38" fmla="*/ 25 w 56"/>
                <a:gd name="T39" fmla="*/ 51 h 86"/>
                <a:gd name="T40" fmla="*/ 25 w 56"/>
                <a:gd name="T41" fmla="*/ 51 h 86"/>
                <a:gd name="T42" fmla="*/ 21 w 56"/>
                <a:gd name="T43" fmla="*/ 48 h 86"/>
                <a:gd name="T44" fmla="*/ 19 w 56"/>
                <a:gd name="T45" fmla="*/ 46 h 86"/>
                <a:gd name="T46" fmla="*/ 17 w 56"/>
                <a:gd name="T47" fmla="*/ 43 h 86"/>
                <a:gd name="T48" fmla="*/ 14 w 56"/>
                <a:gd name="T49" fmla="*/ 42 h 86"/>
                <a:gd name="T50" fmla="*/ 12 w 56"/>
                <a:gd name="T51" fmla="*/ 36 h 86"/>
                <a:gd name="T52" fmla="*/ 10 w 56"/>
                <a:gd name="T53" fmla="*/ 33 h 86"/>
                <a:gd name="T54" fmla="*/ 8 w 56"/>
                <a:gd name="T55" fmla="*/ 28 h 86"/>
                <a:gd name="T56" fmla="*/ 6 w 56"/>
                <a:gd name="T57" fmla="*/ 25 h 86"/>
                <a:gd name="T58" fmla="*/ 4 w 56"/>
                <a:gd name="T59" fmla="*/ 18 h 86"/>
                <a:gd name="T60" fmla="*/ 4 w 56"/>
                <a:gd name="T61" fmla="*/ 13 h 86"/>
                <a:gd name="T62" fmla="*/ 4 w 56"/>
                <a:gd name="T63" fmla="*/ 5 h 86"/>
                <a:gd name="T64" fmla="*/ 6 w 56"/>
                <a:gd name="T65" fmla="*/ 0 h 86"/>
                <a:gd name="T66" fmla="*/ 6 w 56"/>
                <a:gd name="T67" fmla="*/ 0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6"/>
                <a:gd name="T103" fmla="*/ 0 h 86"/>
                <a:gd name="T104" fmla="*/ 56 w 56"/>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6" h="86">
                  <a:moveTo>
                    <a:pt x="11" y="0"/>
                  </a:moveTo>
                  <a:lnTo>
                    <a:pt x="9" y="0"/>
                  </a:lnTo>
                  <a:lnTo>
                    <a:pt x="9" y="1"/>
                  </a:lnTo>
                  <a:lnTo>
                    <a:pt x="6" y="5"/>
                  </a:lnTo>
                  <a:lnTo>
                    <a:pt x="6" y="10"/>
                  </a:lnTo>
                  <a:lnTo>
                    <a:pt x="2" y="14"/>
                  </a:lnTo>
                  <a:lnTo>
                    <a:pt x="2" y="21"/>
                  </a:lnTo>
                  <a:lnTo>
                    <a:pt x="0" y="28"/>
                  </a:lnTo>
                  <a:lnTo>
                    <a:pt x="0" y="36"/>
                  </a:lnTo>
                  <a:lnTo>
                    <a:pt x="0" y="41"/>
                  </a:lnTo>
                  <a:lnTo>
                    <a:pt x="2" y="49"/>
                  </a:lnTo>
                  <a:lnTo>
                    <a:pt x="6" y="56"/>
                  </a:lnTo>
                  <a:lnTo>
                    <a:pt x="11" y="64"/>
                  </a:lnTo>
                  <a:lnTo>
                    <a:pt x="18" y="68"/>
                  </a:lnTo>
                  <a:lnTo>
                    <a:pt x="27" y="76"/>
                  </a:lnTo>
                  <a:lnTo>
                    <a:pt x="39" y="80"/>
                  </a:lnTo>
                  <a:lnTo>
                    <a:pt x="56" y="86"/>
                  </a:lnTo>
                  <a:lnTo>
                    <a:pt x="53" y="83"/>
                  </a:lnTo>
                  <a:lnTo>
                    <a:pt x="52" y="83"/>
                  </a:lnTo>
                  <a:lnTo>
                    <a:pt x="47" y="79"/>
                  </a:lnTo>
                  <a:lnTo>
                    <a:pt x="46" y="79"/>
                  </a:lnTo>
                  <a:lnTo>
                    <a:pt x="39" y="75"/>
                  </a:lnTo>
                  <a:lnTo>
                    <a:pt x="35" y="72"/>
                  </a:lnTo>
                  <a:lnTo>
                    <a:pt x="31" y="68"/>
                  </a:lnTo>
                  <a:lnTo>
                    <a:pt x="27" y="66"/>
                  </a:lnTo>
                  <a:lnTo>
                    <a:pt x="22" y="57"/>
                  </a:lnTo>
                  <a:lnTo>
                    <a:pt x="18" y="52"/>
                  </a:lnTo>
                  <a:lnTo>
                    <a:pt x="14" y="44"/>
                  </a:lnTo>
                  <a:lnTo>
                    <a:pt x="11" y="39"/>
                  </a:lnTo>
                  <a:lnTo>
                    <a:pt x="7" y="28"/>
                  </a:lnTo>
                  <a:lnTo>
                    <a:pt x="7" y="20"/>
                  </a:lnTo>
                  <a:lnTo>
                    <a:pt x="7" y="8"/>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2" name="Freeform 141"/>
            <p:cNvSpPr>
              <a:spLocks/>
            </p:cNvSpPr>
            <p:nvPr/>
          </p:nvSpPr>
          <p:spPr bwMode="auto">
            <a:xfrm>
              <a:off x="408" y="2296"/>
              <a:ext cx="32" cy="49"/>
            </a:xfrm>
            <a:custGeom>
              <a:avLst/>
              <a:gdLst>
                <a:gd name="T0" fmla="*/ 3 w 60"/>
                <a:gd name="T1" fmla="*/ 0 h 78"/>
                <a:gd name="T2" fmla="*/ 2 w 60"/>
                <a:gd name="T3" fmla="*/ 0 h 78"/>
                <a:gd name="T4" fmla="*/ 2 w 60"/>
                <a:gd name="T5" fmla="*/ 1 h 78"/>
                <a:gd name="T6" fmla="*/ 1 w 60"/>
                <a:gd name="T7" fmla="*/ 4 h 78"/>
                <a:gd name="T8" fmla="*/ 1 w 60"/>
                <a:gd name="T9" fmla="*/ 7 h 78"/>
                <a:gd name="T10" fmla="*/ 0 w 60"/>
                <a:gd name="T11" fmla="*/ 9 h 78"/>
                <a:gd name="T12" fmla="*/ 0 w 60"/>
                <a:gd name="T13" fmla="*/ 14 h 78"/>
                <a:gd name="T14" fmla="*/ 0 w 60"/>
                <a:gd name="T15" fmla="*/ 18 h 78"/>
                <a:gd name="T16" fmla="*/ 1 w 60"/>
                <a:gd name="T17" fmla="*/ 23 h 78"/>
                <a:gd name="T18" fmla="*/ 1 w 60"/>
                <a:gd name="T19" fmla="*/ 26 h 78"/>
                <a:gd name="T20" fmla="*/ 2 w 60"/>
                <a:gd name="T21" fmla="*/ 31 h 78"/>
                <a:gd name="T22" fmla="*/ 4 w 60"/>
                <a:gd name="T23" fmla="*/ 34 h 78"/>
                <a:gd name="T24" fmla="*/ 7 w 60"/>
                <a:gd name="T25" fmla="*/ 39 h 78"/>
                <a:gd name="T26" fmla="*/ 11 w 60"/>
                <a:gd name="T27" fmla="*/ 41 h 78"/>
                <a:gd name="T28" fmla="*/ 17 w 60"/>
                <a:gd name="T29" fmla="*/ 45 h 78"/>
                <a:gd name="T30" fmla="*/ 23 w 60"/>
                <a:gd name="T31" fmla="*/ 46 h 78"/>
                <a:gd name="T32" fmla="*/ 32 w 60"/>
                <a:gd name="T33" fmla="*/ 49 h 78"/>
                <a:gd name="T34" fmla="*/ 30 w 60"/>
                <a:gd name="T35" fmla="*/ 48 h 78"/>
                <a:gd name="T36" fmla="*/ 30 w 60"/>
                <a:gd name="T37" fmla="*/ 48 h 78"/>
                <a:gd name="T38" fmla="*/ 28 w 60"/>
                <a:gd name="T39" fmla="*/ 46 h 78"/>
                <a:gd name="T40" fmla="*/ 26 w 60"/>
                <a:gd name="T41" fmla="*/ 46 h 78"/>
                <a:gd name="T42" fmla="*/ 23 w 60"/>
                <a:gd name="T43" fmla="*/ 43 h 78"/>
                <a:gd name="T44" fmla="*/ 21 w 60"/>
                <a:gd name="T45" fmla="*/ 41 h 78"/>
                <a:gd name="T46" fmla="*/ 18 w 60"/>
                <a:gd name="T47" fmla="*/ 39 h 78"/>
                <a:gd name="T48" fmla="*/ 16 w 60"/>
                <a:gd name="T49" fmla="*/ 37 h 78"/>
                <a:gd name="T50" fmla="*/ 13 w 60"/>
                <a:gd name="T51" fmla="*/ 32 h 78"/>
                <a:gd name="T52" fmla="*/ 11 w 60"/>
                <a:gd name="T53" fmla="*/ 30 h 78"/>
                <a:gd name="T54" fmla="*/ 9 w 60"/>
                <a:gd name="T55" fmla="*/ 25 h 78"/>
                <a:gd name="T56" fmla="*/ 6 w 60"/>
                <a:gd name="T57" fmla="*/ 22 h 78"/>
                <a:gd name="T58" fmla="*/ 4 w 60"/>
                <a:gd name="T59" fmla="*/ 16 h 78"/>
                <a:gd name="T60" fmla="*/ 3 w 60"/>
                <a:gd name="T61" fmla="*/ 11 h 78"/>
                <a:gd name="T62" fmla="*/ 3 w 60"/>
                <a:gd name="T63" fmla="*/ 5 h 78"/>
                <a:gd name="T64" fmla="*/ 3 w 60"/>
                <a:gd name="T65" fmla="*/ 0 h 78"/>
                <a:gd name="T66" fmla="*/ 3 w 60"/>
                <a:gd name="T67" fmla="*/ 0 h 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78"/>
                <a:gd name="T104" fmla="*/ 60 w 60"/>
                <a:gd name="T105" fmla="*/ 78 h 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78">
                  <a:moveTo>
                    <a:pt x="6" y="0"/>
                  </a:moveTo>
                  <a:lnTo>
                    <a:pt x="4" y="0"/>
                  </a:lnTo>
                  <a:lnTo>
                    <a:pt x="4" y="2"/>
                  </a:lnTo>
                  <a:lnTo>
                    <a:pt x="2" y="6"/>
                  </a:lnTo>
                  <a:lnTo>
                    <a:pt x="2" y="11"/>
                  </a:lnTo>
                  <a:lnTo>
                    <a:pt x="0" y="15"/>
                  </a:lnTo>
                  <a:lnTo>
                    <a:pt x="0" y="22"/>
                  </a:lnTo>
                  <a:lnTo>
                    <a:pt x="0" y="29"/>
                  </a:lnTo>
                  <a:lnTo>
                    <a:pt x="1" y="37"/>
                  </a:lnTo>
                  <a:lnTo>
                    <a:pt x="1" y="41"/>
                  </a:lnTo>
                  <a:lnTo>
                    <a:pt x="4" y="49"/>
                  </a:lnTo>
                  <a:lnTo>
                    <a:pt x="8" y="54"/>
                  </a:lnTo>
                  <a:lnTo>
                    <a:pt x="14" y="62"/>
                  </a:lnTo>
                  <a:lnTo>
                    <a:pt x="21" y="66"/>
                  </a:lnTo>
                  <a:lnTo>
                    <a:pt x="32" y="72"/>
                  </a:lnTo>
                  <a:lnTo>
                    <a:pt x="44" y="74"/>
                  </a:lnTo>
                  <a:lnTo>
                    <a:pt x="60" y="78"/>
                  </a:lnTo>
                  <a:lnTo>
                    <a:pt x="57" y="76"/>
                  </a:lnTo>
                  <a:lnTo>
                    <a:pt x="56" y="76"/>
                  </a:lnTo>
                  <a:lnTo>
                    <a:pt x="52" y="73"/>
                  </a:lnTo>
                  <a:lnTo>
                    <a:pt x="49" y="73"/>
                  </a:lnTo>
                  <a:lnTo>
                    <a:pt x="43" y="69"/>
                  </a:lnTo>
                  <a:lnTo>
                    <a:pt x="39" y="66"/>
                  </a:lnTo>
                  <a:lnTo>
                    <a:pt x="34" y="62"/>
                  </a:lnTo>
                  <a:lnTo>
                    <a:pt x="30" y="59"/>
                  </a:lnTo>
                  <a:lnTo>
                    <a:pt x="24" y="51"/>
                  </a:lnTo>
                  <a:lnTo>
                    <a:pt x="20" y="47"/>
                  </a:lnTo>
                  <a:lnTo>
                    <a:pt x="16" y="39"/>
                  </a:lnTo>
                  <a:lnTo>
                    <a:pt x="12" y="35"/>
                  </a:lnTo>
                  <a:lnTo>
                    <a:pt x="8" y="26"/>
                  </a:lnTo>
                  <a:lnTo>
                    <a:pt x="6" y="18"/>
                  </a:lnTo>
                  <a:lnTo>
                    <a:pt x="5" y="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3" name="Freeform 142"/>
            <p:cNvSpPr>
              <a:spLocks/>
            </p:cNvSpPr>
            <p:nvPr/>
          </p:nvSpPr>
          <p:spPr bwMode="auto">
            <a:xfrm>
              <a:off x="414" y="2422"/>
              <a:ext cx="32" cy="50"/>
            </a:xfrm>
            <a:custGeom>
              <a:avLst/>
              <a:gdLst>
                <a:gd name="T0" fmla="*/ 3 w 60"/>
                <a:gd name="T1" fmla="*/ 0 h 76"/>
                <a:gd name="T2" fmla="*/ 2 w 60"/>
                <a:gd name="T3" fmla="*/ 0 h 76"/>
                <a:gd name="T4" fmla="*/ 2 w 60"/>
                <a:gd name="T5" fmla="*/ 1 h 76"/>
                <a:gd name="T6" fmla="*/ 1 w 60"/>
                <a:gd name="T7" fmla="*/ 3 h 76"/>
                <a:gd name="T8" fmla="*/ 1 w 60"/>
                <a:gd name="T9" fmla="*/ 7 h 76"/>
                <a:gd name="T10" fmla="*/ 0 w 60"/>
                <a:gd name="T11" fmla="*/ 9 h 76"/>
                <a:gd name="T12" fmla="*/ 0 w 60"/>
                <a:gd name="T13" fmla="*/ 14 h 76"/>
                <a:gd name="T14" fmla="*/ 0 w 60"/>
                <a:gd name="T15" fmla="*/ 18 h 76"/>
                <a:gd name="T16" fmla="*/ 1 w 60"/>
                <a:gd name="T17" fmla="*/ 24 h 76"/>
                <a:gd name="T18" fmla="*/ 1 w 60"/>
                <a:gd name="T19" fmla="*/ 26 h 76"/>
                <a:gd name="T20" fmla="*/ 2 w 60"/>
                <a:gd name="T21" fmla="*/ 32 h 76"/>
                <a:gd name="T22" fmla="*/ 4 w 60"/>
                <a:gd name="T23" fmla="*/ 35 h 76"/>
                <a:gd name="T24" fmla="*/ 7 w 60"/>
                <a:gd name="T25" fmla="*/ 40 h 76"/>
                <a:gd name="T26" fmla="*/ 11 w 60"/>
                <a:gd name="T27" fmla="*/ 43 h 76"/>
                <a:gd name="T28" fmla="*/ 17 w 60"/>
                <a:gd name="T29" fmla="*/ 47 h 76"/>
                <a:gd name="T30" fmla="*/ 23 w 60"/>
                <a:gd name="T31" fmla="*/ 47 h 76"/>
                <a:gd name="T32" fmla="*/ 32 w 60"/>
                <a:gd name="T33" fmla="*/ 50 h 76"/>
                <a:gd name="T34" fmla="*/ 30 w 60"/>
                <a:gd name="T35" fmla="*/ 49 h 76"/>
                <a:gd name="T36" fmla="*/ 30 w 60"/>
                <a:gd name="T37" fmla="*/ 49 h 76"/>
                <a:gd name="T38" fmla="*/ 28 w 60"/>
                <a:gd name="T39" fmla="*/ 47 h 76"/>
                <a:gd name="T40" fmla="*/ 26 w 60"/>
                <a:gd name="T41" fmla="*/ 47 h 76"/>
                <a:gd name="T42" fmla="*/ 23 w 60"/>
                <a:gd name="T43" fmla="*/ 44 h 76"/>
                <a:gd name="T44" fmla="*/ 21 w 60"/>
                <a:gd name="T45" fmla="*/ 42 h 76"/>
                <a:gd name="T46" fmla="*/ 19 w 60"/>
                <a:gd name="T47" fmla="*/ 39 h 76"/>
                <a:gd name="T48" fmla="*/ 17 w 60"/>
                <a:gd name="T49" fmla="*/ 39 h 76"/>
                <a:gd name="T50" fmla="*/ 13 w 60"/>
                <a:gd name="T51" fmla="*/ 34 h 76"/>
                <a:gd name="T52" fmla="*/ 11 w 60"/>
                <a:gd name="T53" fmla="*/ 31 h 76"/>
                <a:gd name="T54" fmla="*/ 9 w 60"/>
                <a:gd name="T55" fmla="*/ 26 h 76"/>
                <a:gd name="T56" fmla="*/ 6 w 60"/>
                <a:gd name="T57" fmla="*/ 23 h 76"/>
                <a:gd name="T58" fmla="*/ 4 w 60"/>
                <a:gd name="T59" fmla="*/ 16 h 76"/>
                <a:gd name="T60" fmla="*/ 3 w 60"/>
                <a:gd name="T61" fmla="*/ 11 h 76"/>
                <a:gd name="T62" fmla="*/ 3 w 60"/>
                <a:gd name="T63" fmla="*/ 5 h 76"/>
                <a:gd name="T64" fmla="*/ 3 w 60"/>
                <a:gd name="T65" fmla="*/ 0 h 76"/>
                <a:gd name="T66" fmla="*/ 3 w 60"/>
                <a:gd name="T67" fmla="*/ 0 h 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0"/>
                <a:gd name="T103" fmla="*/ 0 h 76"/>
                <a:gd name="T104" fmla="*/ 60 w 60"/>
                <a:gd name="T105" fmla="*/ 76 h 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0" h="76">
                  <a:moveTo>
                    <a:pt x="6" y="0"/>
                  </a:moveTo>
                  <a:lnTo>
                    <a:pt x="4" y="0"/>
                  </a:lnTo>
                  <a:lnTo>
                    <a:pt x="4" y="1"/>
                  </a:lnTo>
                  <a:lnTo>
                    <a:pt x="2" y="5"/>
                  </a:lnTo>
                  <a:lnTo>
                    <a:pt x="2" y="10"/>
                  </a:lnTo>
                  <a:lnTo>
                    <a:pt x="0" y="14"/>
                  </a:lnTo>
                  <a:lnTo>
                    <a:pt x="0" y="21"/>
                  </a:lnTo>
                  <a:lnTo>
                    <a:pt x="0" y="28"/>
                  </a:lnTo>
                  <a:lnTo>
                    <a:pt x="1" y="36"/>
                  </a:lnTo>
                  <a:lnTo>
                    <a:pt x="1" y="40"/>
                  </a:lnTo>
                  <a:lnTo>
                    <a:pt x="4" y="48"/>
                  </a:lnTo>
                  <a:lnTo>
                    <a:pt x="8" y="53"/>
                  </a:lnTo>
                  <a:lnTo>
                    <a:pt x="14" y="61"/>
                  </a:lnTo>
                  <a:lnTo>
                    <a:pt x="21" y="66"/>
                  </a:lnTo>
                  <a:lnTo>
                    <a:pt x="32" y="71"/>
                  </a:lnTo>
                  <a:lnTo>
                    <a:pt x="44" y="72"/>
                  </a:lnTo>
                  <a:lnTo>
                    <a:pt x="60" y="76"/>
                  </a:lnTo>
                  <a:lnTo>
                    <a:pt x="57" y="74"/>
                  </a:lnTo>
                  <a:lnTo>
                    <a:pt x="56" y="74"/>
                  </a:lnTo>
                  <a:lnTo>
                    <a:pt x="52" y="71"/>
                  </a:lnTo>
                  <a:lnTo>
                    <a:pt x="49" y="71"/>
                  </a:lnTo>
                  <a:lnTo>
                    <a:pt x="43" y="67"/>
                  </a:lnTo>
                  <a:lnTo>
                    <a:pt x="39" y="64"/>
                  </a:lnTo>
                  <a:lnTo>
                    <a:pt x="35" y="60"/>
                  </a:lnTo>
                  <a:lnTo>
                    <a:pt x="31" y="59"/>
                  </a:lnTo>
                  <a:lnTo>
                    <a:pt x="24" y="51"/>
                  </a:lnTo>
                  <a:lnTo>
                    <a:pt x="20" y="47"/>
                  </a:lnTo>
                  <a:lnTo>
                    <a:pt x="16" y="39"/>
                  </a:lnTo>
                  <a:lnTo>
                    <a:pt x="12" y="35"/>
                  </a:lnTo>
                  <a:lnTo>
                    <a:pt x="8" y="25"/>
                  </a:lnTo>
                  <a:lnTo>
                    <a:pt x="6" y="17"/>
                  </a:lnTo>
                  <a:lnTo>
                    <a:pt x="5" y="8"/>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4" name="Freeform 143"/>
            <p:cNvSpPr>
              <a:spLocks/>
            </p:cNvSpPr>
            <p:nvPr/>
          </p:nvSpPr>
          <p:spPr bwMode="auto">
            <a:xfrm>
              <a:off x="358" y="2221"/>
              <a:ext cx="28" cy="56"/>
            </a:xfrm>
            <a:custGeom>
              <a:avLst/>
              <a:gdLst>
                <a:gd name="T0" fmla="*/ 7 w 51"/>
                <a:gd name="T1" fmla="*/ 0 h 86"/>
                <a:gd name="T2" fmla="*/ 5 w 51"/>
                <a:gd name="T3" fmla="*/ 0 h 86"/>
                <a:gd name="T4" fmla="*/ 5 w 51"/>
                <a:gd name="T5" fmla="*/ 1 h 86"/>
                <a:gd name="T6" fmla="*/ 3 w 51"/>
                <a:gd name="T7" fmla="*/ 3 h 86"/>
                <a:gd name="T8" fmla="*/ 3 w 51"/>
                <a:gd name="T9" fmla="*/ 6 h 86"/>
                <a:gd name="T10" fmla="*/ 1 w 51"/>
                <a:gd name="T11" fmla="*/ 8 h 86"/>
                <a:gd name="T12" fmla="*/ 1 w 51"/>
                <a:gd name="T13" fmla="*/ 13 h 86"/>
                <a:gd name="T14" fmla="*/ 0 w 51"/>
                <a:gd name="T15" fmla="*/ 18 h 86"/>
                <a:gd name="T16" fmla="*/ 0 w 51"/>
                <a:gd name="T17" fmla="*/ 23 h 86"/>
                <a:gd name="T18" fmla="*/ 0 w 51"/>
                <a:gd name="T19" fmla="*/ 25 h 86"/>
                <a:gd name="T20" fmla="*/ 0 w 51"/>
                <a:gd name="T21" fmla="*/ 31 h 86"/>
                <a:gd name="T22" fmla="*/ 1 w 51"/>
                <a:gd name="T23" fmla="*/ 36 h 86"/>
                <a:gd name="T24" fmla="*/ 4 w 51"/>
                <a:gd name="T25" fmla="*/ 41 h 86"/>
                <a:gd name="T26" fmla="*/ 8 w 51"/>
                <a:gd name="T27" fmla="*/ 44 h 86"/>
                <a:gd name="T28" fmla="*/ 13 w 51"/>
                <a:gd name="T29" fmla="*/ 49 h 86"/>
                <a:gd name="T30" fmla="*/ 19 w 51"/>
                <a:gd name="T31" fmla="*/ 51 h 86"/>
                <a:gd name="T32" fmla="*/ 28 w 51"/>
                <a:gd name="T33" fmla="*/ 56 h 86"/>
                <a:gd name="T34" fmla="*/ 26 w 51"/>
                <a:gd name="T35" fmla="*/ 54 h 86"/>
                <a:gd name="T36" fmla="*/ 26 w 51"/>
                <a:gd name="T37" fmla="*/ 54 h 86"/>
                <a:gd name="T38" fmla="*/ 24 w 51"/>
                <a:gd name="T39" fmla="*/ 51 h 86"/>
                <a:gd name="T40" fmla="*/ 24 w 51"/>
                <a:gd name="T41" fmla="*/ 51 h 86"/>
                <a:gd name="T42" fmla="*/ 22 w 51"/>
                <a:gd name="T43" fmla="*/ 49 h 86"/>
                <a:gd name="T44" fmla="*/ 20 w 51"/>
                <a:gd name="T45" fmla="*/ 46 h 86"/>
                <a:gd name="T46" fmla="*/ 18 w 51"/>
                <a:gd name="T47" fmla="*/ 44 h 86"/>
                <a:gd name="T48" fmla="*/ 18 w 51"/>
                <a:gd name="T49" fmla="*/ 41 h 86"/>
                <a:gd name="T50" fmla="*/ 15 w 51"/>
                <a:gd name="T51" fmla="*/ 36 h 86"/>
                <a:gd name="T52" fmla="*/ 13 w 51"/>
                <a:gd name="T53" fmla="*/ 33 h 86"/>
                <a:gd name="T54" fmla="*/ 11 w 51"/>
                <a:gd name="T55" fmla="*/ 27 h 86"/>
                <a:gd name="T56" fmla="*/ 9 w 51"/>
                <a:gd name="T57" fmla="*/ 23 h 86"/>
                <a:gd name="T58" fmla="*/ 7 w 51"/>
                <a:gd name="T59" fmla="*/ 17 h 86"/>
                <a:gd name="T60" fmla="*/ 7 w 51"/>
                <a:gd name="T61" fmla="*/ 12 h 86"/>
                <a:gd name="T62" fmla="*/ 7 w 51"/>
                <a:gd name="T63" fmla="*/ 5 h 86"/>
                <a:gd name="T64" fmla="*/ 7 w 51"/>
                <a:gd name="T65" fmla="*/ 0 h 86"/>
                <a:gd name="T66" fmla="*/ 7 w 51"/>
                <a:gd name="T67" fmla="*/ 0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1"/>
                <a:gd name="T103" fmla="*/ 0 h 86"/>
                <a:gd name="T104" fmla="*/ 51 w 51"/>
                <a:gd name="T105" fmla="*/ 86 h 8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1" h="86">
                  <a:moveTo>
                    <a:pt x="13" y="0"/>
                  </a:moveTo>
                  <a:lnTo>
                    <a:pt x="10" y="0"/>
                  </a:lnTo>
                  <a:lnTo>
                    <a:pt x="9" y="1"/>
                  </a:lnTo>
                  <a:lnTo>
                    <a:pt x="5" y="5"/>
                  </a:lnTo>
                  <a:lnTo>
                    <a:pt x="5" y="9"/>
                  </a:lnTo>
                  <a:lnTo>
                    <a:pt x="1" y="13"/>
                  </a:lnTo>
                  <a:lnTo>
                    <a:pt x="1" y="20"/>
                  </a:lnTo>
                  <a:lnTo>
                    <a:pt x="0" y="27"/>
                  </a:lnTo>
                  <a:lnTo>
                    <a:pt x="0" y="35"/>
                  </a:lnTo>
                  <a:lnTo>
                    <a:pt x="0" y="39"/>
                  </a:lnTo>
                  <a:lnTo>
                    <a:pt x="0" y="47"/>
                  </a:lnTo>
                  <a:lnTo>
                    <a:pt x="2" y="55"/>
                  </a:lnTo>
                  <a:lnTo>
                    <a:pt x="8" y="63"/>
                  </a:lnTo>
                  <a:lnTo>
                    <a:pt x="15" y="67"/>
                  </a:lnTo>
                  <a:lnTo>
                    <a:pt x="24" y="75"/>
                  </a:lnTo>
                  <a:lnTo>
                    <a:pt x="35" y="79"/>
                  </a:lnTo>
                  <a:lnTo>
                    <a:pt x="51" y="86"/>
                  </a:lnTo>
                  <a:lnTo>
                    <a:pt x="48" y="83"/>
                  </a:lnTo>
                  <a:lnTo>
                    <a:pt x="44" y="79"/>
                  </a:lnTo>
                  <a:lnTo>
                    <a:pt x="40" y="75"/>
                  </a:lnTo>
                  <a:lnTo>
                    <a:pt x="36" y="71"/>
                  </a:lnTo>
                  <a:lnTo>
                    <a:pt x="32" y="67"/>
                  </a:lnTo>
                  <a:lnTo>
                    <a:pt x="32" y="63"/>
                  </a:lnTo>
                  <a:lnTo>
                    <a:pt x="28" y="55"/>
                  </a:lnTo>
                  <a:lnTo>
                    <a:pt x="24" y="50"/>
                  </a:lnTo>
                  <a:lnTo>
                    <a:pt x="20" y="42"/>
                  </a:lnTo>
                  <a:lnTo>
                    <a:pt x="17" y="36"/>
                  </a:lnTo>
                  <a:lnTo>
                    <a:pt x="13" y="26"/>
                  </a:lnTo>
                  <a:lnTo>
                    <a:pt x="13" y="18"/>
                  </a:lnTo>
                  <a:lnTo>
                    <a:pt x="13" y="8"/>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5" name="Freeform 144"/>
            <p:cNvSpPr>
              <a:spLocks/>
            </p:cNvSpPr>
            <p:nvPr/>
          </p:nvSpPr>
          <p:spPr bwMode="auto">
            <a:xfrm>
              <a:off x="449" y="2314"/>
              <a:ext cx="32" cy="48"/>
            </a:xfrm>
            <a:custGeom>
              <a:avLst/>
              <a:gdLst>
                <a:gd name="T0" fmla="*/ 4 w 61"/>
                <a:gd name="T1" fmla="*/ 0 h 74"/>
                <a:gd name="T2" fmla="*/ 3 w 61"/>
                <a:gd name="T3" fmla="*/ 0 h 74"/>
                <a:gd name="T4" fmla="*/ 3 w 61"/>
                <a:gd name="T5" fmla="*/ 1 h 74"/>
                <a:gd name="T6" fmla="*/ 2 w 61"/>
                <a:gd name="T7" fmla="*/ 3 h 74"/>
                <a:gd name="T8" fmla="*/ 2 w 61"/>
                <a:gd name="T9" fmla="*/ 6 h 74"/>
                <a:gd name="T10" fmla="*/ 0 w 61"/>
                <a:gd name="T11" fmla="*/ 8 h 74"/>
                <a:gd name="T12" fmla="*/ 0 w 61"/>
                <a:gd name="T13" fmla="*/ 13 h 74"/>
                <a:gd name="T14" fmla="*/ 0 w 61"/>
                <a:gd name="T15" fmla="*/ 17 h 74"/>
                <a:gd name="T16" fmla="*/ 1 w 61"/>
                <a:gd name="T17" fmla="*/ 23 h 74"/>
                <a:gd name="T18" fmla="*/ 1 w 61"/>
                <a:gd name="T19" fmla="*/ 25 h 74"/>
                <a:gd name="T20" fmla="*/ 2 w 61"/>
                <a:gd name="T21" fmla="*/ 30 h 74"/>
                <a:gd name="T22" fmla="*/ 4 w 61"/>
                <a:gd name="T23" fmla="*/ 33 h 74"/>
                <a:gd name="T24" fmla="*/ 8 w 61"/>
                <a:gd name="T25" fmla="*/ 38 h 74"/>
                <a:gd name="T26" fmla="*/ 12 w 61"/>
                <a:gd name="T27" fmla="*/ 41 h 74"/>
                <a:gd name="T28" fmla="*/ 17 w 61"/>
                <a:gd name="T29" fmla="*/ 44 h 74"/>
                <a:gd name="T30" fmla="*/ 24 w 61"/>
                <a:gd name="T31" fmla="*/ 45 h 74"/>
                <a:gd name="T32" fmla="*/ 32 w 61"/>
                <a:gd name="T33" fmla="*/ 48 h 74"/>
                <a:gd name="T34" fmla="*/ 30 w 61"/>
                <a:gd name="T35" fmla="*/ 46 h 74"/>
                <a:gd name="T36" fmla="*/ 30 w 61"/>
                <a:gd name="T37" fmla="*/ 46 h 74"/>
                <a:gd name="T38" fmla="*/ 28 w 61"/>
                <a:gd name="T39" fmla="*/ 44 h 74"/>
                <a:gd name="T40" fmla="*/ 27 w 61"/>
                <a:gd name="T41" fmla="*/ 44 h 74"/>
                <a:gd name="T42" fmla="*/ 25 w 61"/>
                <a:gd name="T43" fmla="*/ 42 h 74"/>
                <a:gd name="T44" fmla="*/ 23 w 61"/>
                <a:gd name="T45" fmla="*/ 40 h 74"/>
                <a:gd name="T46" fmla="*/ 20 w 61"/>
                <a:gd name="T47" fmla="*/ 37 h 74"/>
                <a:gd name="T48" fmla="*/ 19 w 61"/>
                <a:gd name="T49" fmla="*/ 36 h 74"/>
                <a:gd name="T50" fmla="*/ 16 w 61"/>
                <a:gd name="T51" fmla="*/ 31 h 74"/>
                <a:gd name="T52" fmla="*/ 14 w 61"/>
                <a:gd name="T53" fmla="*/ 29 h 74"/>
                <a:gd name="T54" fmla="*/ 12 w 61"/>
                <a:gd name="T55" fmla="*/ 23 h 74"/>
                <a:gd name="T56" fmla="*/ 9 w 61"/>
                <a:gd name="T57" fmla="*/ 21 h 74"/>
                <a:gd name="T58" fmla="*/ 7 w 61"/>
                <a:gd name="T59" fmla="*/ 16 h 74"/>
                <a:gd name="T60" fmla="*/ 6 w 61"/>
                <a:gd name="T61" fmla="*/ 11 h 74"/>
                <a:gd name="T62" fmla="*/ 4 w 61"/>
                <a:gd name="T63" fmla="*/ 5 h 74"/>
                <a:gd name="T64" fmla="*/ 4 w 61"/>
                <a:gd name="T65" fmla="*/ 0 h 74"/>
                <a:gd name="T66" fmla="*/ 4 w 61"/>
                <a:gd name="T67" fmla="*/ 0 h 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1"/>
                <a:gd name="T103" fmla="*/ 0 h 74"/>
                <a:gd name="T104" fmla="*/ 61 w 61"/>
                <a:gd name="T105" fmla="*/ 74 h 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1" h="74">
                  <a:moveTo>
                    <a:pt x="8" y="0"/>
                  </a:moveTo>
                  <a:lnTo>
                    <a:pt x="6" y="0"/>
                  </a:lnTo>
                  <a:lnTo>
                    <a:pt x="6" y="1"/>
                  </a:lnTo>
                  <a:lnTo>
                    <a:pt x="3" y="5"/>
                  </a:lnTo>
                  <a:lnTo>
                    <a:pt x="3" y="9"/>
                  </a:lnTo>
                  <a:lnTo>
                    <a:pt x="0" y="13"/>
                  </a:lnTo>
                  <a:lnTo>
                    <a:pt x="0" y="20"/>
                  </a:lnTo>
                  <a:lnTo>
                    <a:pt x="0" y="26"/>
                  </a:lnTo>
                  <a:lnTo>
                    <a:pt x="2" y="35"/>
                  </a:lnTo>
                  <a:lnTo>
                    <a:pt x="2" y="39"/>
                  </a:lnTo>
                  <a:lnTo>
                    <a:pt x="4" y="47"/>
                  </a:lnTo>
                  <a:lnTo>
                    <a:pt x="8" y="51"/>
                  </a:lnTo>
                  <a:lnTo>
                    <a:pt x="15" y="59"/>
                  </a:lnTo>
                  <a:lnTo>
                    <a:pt x="22" y="63"/>
                  </a:lnTo>
                  <a:lnTo>
                    <a:pt x="32" y="68"/>
                  </a:lnTo>
                  <a:lnTo>
                    <a:pt x="45" y="69"/>
                  </a:lnTo>
                  <a:lnTo>
                    <a:pt x="61" y="74"/>
                  </a:lnTo>
                  <a:lnTo>
                    <a:pt x="58" y="71"/>
                  </a:lnTo>
                  <a:lnTo>
                    <a:pt x="57" y="71"/>
                  </a:lnTo>
                  <a:lnTo>
                    <a:pt x="53" y="68"/>
                  </a:lnTo>
                  <a:lnTo>
                    <a:pt x="51" y="68"/>
                  </a:lnTo>
                  <a:lnTo>
                    <a:pt x="47" y="64"/>
                  </a:lnTo>
                  <a:lnTo>
                    <a:pt x="43" y="61"/>
                  </a:lnTo>
                  <a:lnTo>
                    <a:pt x="39" y="57"/>
                  </a:lnTo>
                  <a:lnTo>
                    <a:pt x="36" y="56"/>
                  </a:lnTo>
                  <a:lnTo>
                    <a:pt x="30" y="48"/>
                  </a:lnTo>
                  <a:lnTo>
                    <a:pt x="26" y="44"/>
                  </a:lnTo>
                  <a:lnTo>
                    <a:pt x="22" y="36"/>
                  </a:lnTo>
                  <a:lnTo>
                    <a:pt x="18" y="32"/>
                  </a:lnTo>
                  <a:lnTo>
                    <a:pt x="14" y="24"/>
                  </a:lnTo>
                  <a:lnTo>
                    <a:pt x="11" y="17"/>
                  </a:lnTo>
                  <a:lnTo>
                    <a:pt x="8" y="8"/>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6" name="Freeform 145"/>
            <p:cNvSpPr>
              <a:spLocks/>
            </p:cNvSpPr>
            <p:nvPr/>
          </p:nvSpPr>
          <p:spPr bwMode="auto">
            <a:xfrm>
              <a:off x="709" y="1970"/>
              <a:ext cx="35" cy="41"/>
            </a:xfrm>
            <a:custGeom>
              <a:avLst/>
              <a:gdLst>
                <a:gd name="T0" fmla="*/ 11 w 65"/>
                <a:gd name="T1" fmla="*/ 0 h 62"/>
                <a:gd name="T2" fmla="*/ 35 w 65"/>
                <a:gd name="T3" fmla="*/ 19 h 62"/>
                <a:gd name="T4" fmla="*/ 22 w 65"/>
                <a:gd name="T5" fmla="*/ 41 h 62"/>
                <a:gd name="T6" fmla="*/ 0 w 65"/>
                <a:gd name="T7" fmla="*/ 22 h 62"/>
                <a:gd name="T8" fmla="*/ 11 w 65"/>
                <a:gd name="T9" fmla="*/ 0 h 62"/>
                <a:gd name="T10" fmla="*/ 11 w 65"/>
                <a:gd name="T11" fmla="*/ 0 h 62"/>
                <a:gd name="T12" fmla="*/ 0 60000 65536"/>
                <a:gd name="T13" fmla="*/ 0 60000 65536"/>
                <a:gd name="T14" fmla="*/ 0 60000 65536"/>
                <a:gd name="T15" fmla="*/ 0 60000 65536"/>
                <a:gd name="T16" fmla="*/ 0 60000 65536"/>
                <a:gd name="T17" fmla="*/ 0 60000 65536"/>
                <a:gd name="T18" fmla="*/ 0 w 65"/>
                <a:gd name="T19" fmla="*/ 0 h 62"/>
                <a:gd name="T20" fmla="*/ 65 w 65"/>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65" h="62">
                  <a:moveTo>
                    <a:pt x="21" y="0"/>
                  </a:moveTo>
                  <a:lnTo>
                    <a:pt x="65" y="29"/>
                  </a:lnTo>
                  <a:lnTo>
                    <a:pt x="41" y="62"/>
                  </a:lnTo>
                  <a:lnTo>
                    <a:pt x="0" y="3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7" name="Freeform 146"/>
            <p:cNvSpPr>
              <a:spLocks/>
            </p:cNvSpPr>
            <p:nvPr/>
          </p:nvSpPr>
          <p:spPr bwMode="auto">
            <a:xfrm>
              <a:off x="709" y="1965"/>
              <a:ext cx="33" cy="38"/>
            </a:xfrm>
            <a:custGeom>
              <a:avLst/>
              <a:gdLst>
                <a:gd name="T0" fmla="*/ 11 w 61"/>
                <a:gd name="T1" fmla="*/ 0 h 58"/>
                <a:gd name="T2" fmla="*/ 33 w 61"/>
                <a:gd name="T3" fmla="*/ 16 h 58"/>
                <a:gd name="T4" fmla="*/ 20 w 61"/>
                <a:gd name="T5" fmla="*/ 38 h 58"/>
                <a:gd name="T6" fmla="*/ 0 w 61"/>
                <a:gd name="T7" fmla="*/ 22 h 58"/>
                <a:gd name="T8" fmla="*/ 11 w 61"/>
                <a:gd name="T9" fmla="*/ 0 h 58"/>
                <a:gd name="T10" fmla="*/ 11 w 61"/>
                <a:gd name="T11" fmla="*/ 0 h 58"/>
                <a:gd name="T12" fmla="*/ 0 60000 65536"/>
                <a:gd name="T13" fmla="*/ 0 60000 65536"/>
                <a:gd name="T14" fmla="*/ 0 60000 65536"/>
                <a:gd name="T15" fmla="*/ 0 60000 65536"/>
                <a:gd name="T16" fmla="*/ 0 60000 65536"/>
                <a:gd name="T17" fmla="*/ 0 60000 65536"/>
                <a:gd name="T18" fmla="*/ 0 w 61"/>
                <a:gd name="T19" fmla="*/ 0 h 58"/>
                <a:gd name="T20" fmla="*/ 61 w 61"/>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61" h="58">
                  <a:moveTo>
                    <a:pt x="21" y="0"/>
                  </a:moveTo>
                  <a:lnTo>
                    <a:pt x="61" y="25"/>
                  </a:lnTo>
                  <a:lnTo>
                    <a:pt x="37" y="58"/>
                  </a:lnTo>
                  <a:lnTo>
                    <a:pt x="0" y="33"/>
                  </a:lnTo>
                  <a:lnTo>
                    <a:pt x="21" y="0"/>
                  </a:lnTo>
                  <a:close/>
                </a:path>
              </a:pathLst>
            </a:custGeom>
            <a:solidFill>
              <a:srgbClr val="007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8" name="Freeform 147"/>
            <p:cNvSpPr>
              <a:spLocks/>
            </p:cNvSpPr>
            <p:nvPr/>
          </p:nvSpPr>
          <p:spPr bwMode="auto">
            <a:xfrm>
              <a:off x="457" y="1870"/>
              <a:ext cx="26" cy="35"/>
            </a:xfrm>
            <a:custGeom>
              <a:avLst/>
              <a:gdLst>
                <a:gd name="T0" fmla="*/ 0 w 49"/>
                <a:gd name="T1" fmla="*/ 11 h 52"/>
                <a:gd name="T2" fmla="*/ 18 w 49"/>
                <a:gd name="T3" fmla="*/ 0 h 52"/>
                <a:gd name="T4" fmla="*/ 26 w 49"/>
                <a:gd name="T5" fmla="*/ 27 h 52"/>
                <a:gd name="T6" fmla="*/ 15 w 49"/>
                <a:gd name="T7" fmla="*/ 35 h 52"/>
                <a:gd name="T8" fmla="*/ 0 w 49"/>
                <a:gd name="T9" fmla="*/ 11 h 52"/>
                <a:gd name="T10" fmla="*/ 0 w 49"/>
                <a:gd name="T11" fmla="*/ 11 h 52"/>
                <a:gd name="T12" fmla="*/ 0 60000 65536"/>
                <a:gd name="T13" fmla="*/ 0 60000 65536"/>
                <a:gd name="T14" fmla="*/ 0 60000 65536"/>
                <a:gd name="T15" fmla="*/ 0 60000 65536"/>
                <a:gd name="T16" fmla="*/ 0 60000 65536"/>
                <a:gd name="T17" fmla="*/ 0 60000 65536"/>
                <a:gd name="T18" fmla="*/ 0 w 49"/>
                <a:gd name="T19" fmla="*/ 0 h 52"/>
                <a:gd name="T20" fmla="*/ 49 w 49"/>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49" h="52">
                  <a:moveTo>
                    <a:pt x="0" y="16"/>
                  </a:moveTo>
                  <a:lnTo>
                    <a:pt x="33" y="0"/>
                  </a:lnTo>
                  <a:lnTo>
                    <a:pt x="49" y="40"/>
                  </a:lnTo>
                  <a:lnTo>
                    <a:pt x="29" y="5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299" name="Freeform 148"/>
            <p:cNvSpPr>
              <a:spLocks/>
            </p:cNvSpPr>
            <p:nvPr/>
          </p:nvSpPr>
          <p:spPr bwMode="auto">
            <a:xfrm>
              <a:off x="451" y="1868"/>
              <a:ext cx="25" cy="37"/>
            </a:xfrm>
            <a:custGeom>
              <a:avLst/>
              <a:gdLst>
                <a:gd name="T0" fmla="*/ 0 w 49"/>
                <a:gd name="T1" fmla="*/ 13 h 56"/>
                <a:gd name="T2" fmla="*/ 16 w 49"/>
                <a:gd name="T3" fmla="*/ 0 h 56"/>
                <a:gd name="T4" fmla="*/ 25 w 49"/>
                <a:gd name="T5" fmla="*/ 29 h 56"/>
                <a:gd name="T6" fmla="*/ 14 w 49"/>
                <a:gd name="T7" fmla="*/ 37 h 56"/>
                <a:gd name="T8" fmla="*/ 0 w 49"/>
                <a:gd name="T9" fmla="*/ 13 h 56"/>
                <a:gd name="T10" fmla="*/ 0 w 49"/>
                <a:gd name="T11" fmla="*/ 13 h 56"/>
                <a:gd name="T12" fmla="*/ 0 60000 65536"/>
                <a:gd name="T13" fmla="*/ 0 60000 65536"/>
                <a:gd name="T14" fmla="*/ 0 60000 65536"/>
                <a:gd name="T15" fmla="*/ 0 60000 65536"/>
                <a:gd name="T16" fmla="*/ 0 60000 65536"/>
                <a:gd name="T17" fmla="*/ 0 60000 65536"/>
                <a:gd name="T18" fmla="*/ 0 w 49"/>
                <a:gd name="T19" fmla="*/ 0 h 56"/>
                <a:gd name="T20" fmla="*/ 49 w 49"/>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49" h="56">
                  <a:moveTo>
                    <a:pt x="0" y="20"/>
                  </a:moveTo>
                  <a:lnTo>
                    <a:pt x="32" y="0"/>
                  </a:lnTo>
                  <a:lnTo>
                    <a:pt x="49" y="44"/>
                  </a:lnTo>
                  <a:lnTo>
                    <a:pt x="28" y="56"/>
                  </a:lnTo>
                  <a:lnTo>
                    <a:pt x="0" y="20"/>
                  </a:lnTo>
                  <a:close/>
                </a:path>
              </a:pathLst>
            </a:custGeom>
            <a:solidFill>
              <a:srgbClr val="FFCB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0" name="Freeform 149"/>
            <p:cNvSpPr>
              <a:spLocks/>
            </p:cNvSpPr>
            <p:nvPr/>
          </p:nvSpPr>
          <p:spPr bwMode="auto">
            <a:xfrm>
              <a:off x="587" y="1822"/>
              <a:ext cx="29" cy="38"/>
            </a:xfrm>
            <a:custGeom>
              <a:avLst/>
              <a:gdLst>
                <a:gd name="T0" fmla="*/ 0 w 54"/>
                <a:gd name="T1" fmla="*/ 18 h 58"/>
                <a:gd name="T2" fmla="*/ 0 w 54"/>
                <a:gd name="T3" fmla="*/ 0 h 58"/>
                <a:gd name="T4" fmla="*/ 29 w 54"/>
                <a:gd name="T5" fmla="*/ 13 h 58"/>
                <a:gd name="T6" fmla="*/ 20 w 54"/>
                <a:gd name="T7" fmla="*/ 38 h 58"/>
                <a:gd name="T8" fmla="*/ 0 w 54"/>
                <a:gd name="T9" fmla="*/ 18 h 58"/>
                <a:gd name="T10" fmla="*/ 0 w 54"/>
                <a:gd name="T11" fmla="*/ 18 h 58"/>
                <a:gd name="T12" fmla="*/ 0 60000 65536"/>
                <a:gd name="T13" fmla="*/ 0 60000 65536"/>
                <a:gd name="T14" fmla="*/ 0 60000 65536"/>
                <a:gd name="T15" fmla="*/ 0 60000 65536"/>
                <a:gd name="T16" fmla="*/ 0 60000 65536"/>
                <a:gd name="T17" fmla="*/ 0 60000 65536"/>
                <a:gd name="T18" fmla="*/ 0 w 54"/>
                <a:gd name="T19" fmla="*/ 0 h 58"/>
                <a:gd name="T20" fmla="*/ 54 w 54"/>
                <a:gd name="T21" fmla="*/ 58 h 58"/>
              </a:gdLst>
              <a:ahLst/>
              <a:cxnLst>
                <a:cxn ang="T12">
                  <a:pos x="T0" y="T1"/>
                </a:cxn>
                <a:cxn ang="T13">
                  <a:pos x="T2" y="T3"/>
                </a:cxn>
                <a:cxn ang="T14">
                  <a:pos x="T4" y="T5"/>
                </a:cxn>
                <a:cxn ang="T15">
                  <a:pos x="T6" y="T7"/>
                </a:cxn>
                <a:cxn ang="T16">
                  <a:pos x="T8" y="T9"/>
                </a:cxn>
                <a:cxn ang="T17">
                  <a:pos x="T10" y="T11"/>
                </a:cxn>
              </a:cxnLst>
              <a:rect l="T18" t="T19" r="T20" b="T21"/>
              <a:pathLst>
                <a:path w="54" h="58">
                  <a:moveTo>
                    <a:pt x="0" y="28"/>
                  </a:moveTo>
                  <a:lnTo>
                    <a:pt x="0" y="0"/>
                  </a:lnTo>
                  <a:lnTo>
                    <a:pt x="54" y="20"/>
                  </a:lnTo>
                  <a:lnTo>
                    <a:pt x="38" y="58"/>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1" name="Freeform 150"/>
            <p:cNvSpPr>
              <a:spLocks/>
            </p:cNvSpPr>
            <p:nvPr/>
          </p:nvSpPr>
          <p:spPr bwMode="auto">
            <a:xfrm>
              <a:off x="583" y="1814"/>
              <a:ext cx="31" cy="36"/>
            </a:xfrm>
            <a:custGeom>
              <a:avLst/>
              <a:gdLst>
                <a:gd name="T0" fmla="*/ 0 w 58"/>
                <a:gd name="T1" fmla="*/ 18 h 56"/>
                <a:gd name="T2" fmla="*/ 2 w 58"/>
                <a:gd name="T3" fmla="*/ 0 h 56"/>
                <a:gd name="T4" fmla="*/ 31 w 58"/>
                <a:gd name="T5" fmla="*/ 10 h 56"/>
                <a:gd name="T6" fmla="*/ 19 w 58"/>
                <a:gd name="T7" fmla="*/ 36 h 56"/>
                <a:gd name="T8" fmla="*/ 0 w 58"/>
                <a:gd name="T9" fmla="*/ 18 h 56"/>
                <a:gd name="T10" fmla="*/ 0 w 58"/>
                <a:gd name="T11" fmla="*/ 18 h 56"/>
                <a:gd name="T12" fmla="*/ 0 60000 65536"/>
                <a:gd name="T13" fmla="*/ 0 60000 65536"/>
                <a:gd name="T14" fmla="*/ 0 60000 65536"/>
                <a:gd name="T15" fmla="*/ 0 60000 65536"/>
                <a:gd name="T16" fmla="*/ 0 60000 65536"/>
                <a:gd name="T17" fmla="*/ 0 60000 65536"/>
                <a:gd name="T18" fmla="*/ 0 w 58"/>
                <a:gd name="T19" fmla="*/ 0 h 56"/>
                <a:gd name="T20" fmla="*/ 58 w 58"/>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58" h="56">
                  <a:moveTo>
                    <a:pt x="0" y="28"/>
                  </a:moveTo>
                  <a:lnTo>
                    <a:pt x="4" y="0"/>
                  </a:lnTo>
                  <a:lnTo>
                    <a:pt x="58" y="16"/>
                  </a:lnTo>
                  <a:lnTo>
                    <a:pt x="36" y="56"/>
                  </a:lnTo>
                  <a:lnTo>
                    <a:pt x="0" y="28"/>
                  </a:lnTo>
                  <a:close/>
                </a:path>
              </a:pathLst>
            </a:custGeom>
            <a:solidFill>
              <a:srgbClr val="FF00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2" name="Freeform 151"/>
            <p:cNvSpPr>
              <a:spLocks/>
            </p:cNvSpPr>
            <p:nvPr/>
          </p:nvSpPr>
          <p:spPr bwMode="auto">
            <a:xfrm>
              <a:off x="585" y="1936"/>
              <a:ext cx="21" cy="25"/>
            </a:xfrm>
            <a:custGeom>
              <a:avLst/>
              <a:gdLst>
                <a:gd name="T0" fmla="*/ 0 w 38"/>
                <a:gd name="T1" fmla="*/ 8 h 36"/>
                <a:gd name="T2" fmla="*/ 2 w 38"/>
                <a:gd name="T3" fmla="*/ 0 h 36"/>
                <a:gd name="T4" fmla="*/ 21 w 38"/>
                <a:gd name="T5" fmla="*/ 17 h 36"/>
                <a:gd name="T6" fmla="*/ 15 w 38"/>
                <a:gd name="T7" fmla="*/ 25 h 36"/>
                <a:gd name="T8" fmla="*/ 0 w 38"/>
                <a:gd name="T9" fmla="*/ 8 h 36"/>
                <a:gd name="T10" fmla="*/ 0 w 38"/>
                <a:gd name="T11" fmla="*/ 8 h 36"/>
                <a:gd name="T12" fmla="*/ 0 60000 65536"/>
                <a:gd name="T13" fmla="*/ 0 60000 65536"/>
                <a:gd name="T14" fmla="*/ 0 60000 65536"/>
                <a:gd name="T15" fmla="*/ 0 60000 65536"/>
                <a:gd name="T16" fmla="*/ 0 60000 65536"/>
                <a:gd name="T17" fmla="*/ 0 60000 65536"/>
                <a:gd name="T18" fmla="*/ 0 w 38"/>
                <a:gd name="T19" fmla="*/ 0 h 36"/>
                <a:gd name="T20" fmla="*/ 38 w 38"/>
                <a:gd name="T21" fmla="*/ 36 h 36"/>
              </a:gdLst>
              <a:ahLst/>
              <a:cxnLst>
                <a:cxn ang="T12">
                  <a:pos x="T0" y="T1"/>
                </a:cxn>
                <a:cxn ang="T13">
                  <a:pos x="T2" y="T3"/>
                </a:cxn>
                <a:cxn ang="T14">
                  <a:pos x="T4" y="T5"/>
                </a:cxn>
                <a:cxn ang="T15">
                  <a:pos x="T6" y="T7"/>
                </a:cxn>
                <a:cxn ang="T16">
                  <a:pos x="T8" y="T9"/>
                </a:cxn>
                <a:cxn ang="T17">
                  <a:pos x="T10" y="T11"/>
                </a:cxn>
              </a:cxnLst>
              <a:rect l="T18" t="T19" r="T20" b="T21"/>
              <a:pathLst>
                <a:path w="38" h="36">
                  <a:moveTo>
                    <a:pt x="0" y="12"/>
                  </a:moveTo>
                  <a:lnTo>
                    <a:pt x="4" y="0"/>
                  </a:lnTo>
                  <a:lnTo>
                    <a:pt x="38" y="24"/>
                  </a:lnTo>
                  <a:lnTo>
                    <a:pt x="28" y="36"/>
                  </a:lnTo>
                  <a:lnTo>
                    <a:pt x="0" y="12"/>
                  </a:lnTo>
                  <a:close/>
                </a:path>
              </a:pathLst>
            </a:custGeom>
            <a:solidFill>
              <a:srgbClr val="FF00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3" name="Freeform 152"/>
            <p:cNvSpPr>
              <a:spLocks/>
            </p:cNvSpPr>
            <p:nvPr/>
          </p:nvSpPr>
          <p:spPr bwMode="auto">
            <a:xfrm>
              <a:off x="558" y="1998"/>
              <a:ext cx="69" cy="77"/>
            </a:xfrm>
            <a:custGeom>
              <a:avLst/>
              <a:gdLst>
                <a:gd name="T0" fmla="*/ 58 w 130"/>
                <a:gd name="T1" fmla="*/ 0 h 118"/>
                <a:gd name="T2" fmla="*/ 69 w 130"/>
                <a:gd name="T3" fmla="*/ 13 h 118"/>
                <a:gd name="T4" fmla="*/ 4 w 130"/>
                <a:gd name="T5" fmla="*/ 77 h 118"/>
                <a:gd name="T6" fmla="*/ 0 w 130"/>
                <a:gd name="T7" fmla="*/ 74 h 118"/>
                <a:gd name="T8" fmla="*/ 58 w 130"/>
                <a:gd name="T9" fmla="*/ 0 h 118"/>
                <a:gd name="T10" fmla="*/ 58 w 130"/>
                <a:gd name="T11" fmla="*/ 0 h 118"/>
                <a:gd name="T12" fmla="*/ 0 60000 65536"/>
                <a:gd name="T13" fmla="*/ 0 60000 65536"/>
                <a:gd name="T14" fmla="*/ 0 60000 65536"/>
                <a:gd name="T15" fmla="*/ 0 60000 65536"/>
                <a:gd name="T16" fmla="*/ 0 60000 65536"/>
                <a:gd name="T17" fmla="*/ 0 60000 65536"/>
                <a:gd name="T18" fmla="*/ 0 w 130"/>
                <a:gd name="T19" fmla="*/ 0 h 118"/>
                <a:gd name="T20" fmla="*/ 130 w 130"/>
                <a:gd name="T21" fmla="*/ 118 h 118"/>
              </a:gdLst>
              <a:ahLst/>
              <a:cxnLst>
                <a:cxn ang="T12">
                  <a:pos x="T0" y="T1"/>
                </a:cxn>
                <a:cxn ang="T13">
                  <a:pos x="T2" y="T3"/>
                </a:cxn>
                <a:cxn ang="T14">
                  <a:pos x="T4" y="T5"/>
                </a:cxn>
                <a:cxn ang="T15">
                  <a:pos x="T6" y="T7"/>
                </a:cxn>
                <a:cxn ang="T16">
                  <a:pos x="T8" y="T9"/>
                </a:cxn>
                <a:cxn ang="T17">
                  <a:pos x="T10" y="T11"/>
                </a:cxn>
              </a:cxnLst>
              <a:rect l="T18" t="T19" r="T20" b="T21"/>
              <a:pathLst>
                <a:path w="130" h="118">
                  <a:moveTo>
                    <a:pt x="110" y="0"/>
                  </a:moveTo>
                  <a:lnTo>
                    <a:pt x="130" y="20"/>
                  </a:lnTo>
                  <a:lnTo>
                    <a:pt x="8" y="118"/>
                  </a:lnTo>
                  <a:lnTo>
                    <a:pt x="0" y="114"/>
                  </a:lnTo>
                  <a:lnTo>
                    <a:pt x="1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4" name="Freeform 153"/>
            <p:cNvSpPr>
              <a:spLocks/>
            </p:cNvSpPr>
            <p:nvPr/>
          </p:nvSpPr>
          <p:spPr bwMode="auto">
            <a:xfrm>
              <a:off x="646" y="1998"/>
              <a:ext cx="50" cy="100"/>
            </a:xfrm>
            <a:custGeom>
              <a:avLst/>
              <a:gdLst>
                <a:gd name="T0" fmla="*/ 39 w 94"/>
                <a:gd name="T1" fmla="*/ 0 h 155"/>
                <a:gd name="T2" fmla="*/ 50 w 94"/>
                <a:gd name="T3" fmla="*/ 5 h 155"/>
                <a:gd name="T4" fmla="*/ 4 w 94"/>
                <a:gd name="T5" fmla="*/ 100 h 155"/>
                <a:gd name="T6" fmla="*/ 0 w 94"/>
                <a:gd name="T7" fmla="*/ 100 h 155"/>
                <a:gd name="T8" fmla="*/ 39 w 94"/>
                <a:gd name="T9" fmla="*/ 0 h 155"/>
                <a:gd name="T10" fmla="*/ 39 w 94"/>
                <a:gd name="T11" fmla="*/ 0 h 155"/>
                <a:gd name="T12" fmla="*/ 0 60000 65536"/>
                <a:gd name="T13" fmla="*/ 0 60000 65536"/>
                <a:gd name="T14" fmla="*/ 0 60000 65536"/>
                <a:gd name="T15" fmla="*/ 0 60000 65536"/>
                <a:gd name="T16" fmla="*/ 0 60000 65536"/>
                <a:gd name="T17" fmla="*/ 0 60000 65536"/>
                <a:gd name="T18" fmla="*/ 0 w 94"/>
                <a:gd name="T19" fmla="*/ 0 h 155"/>
                <a:gd name="T20" fmla="*/ 94 w 94"/>
                <a:gd name="T21" fmla="*/ 155 h 155"/>
              </a:gdLst>
              <a:ahLst/>
              <a:cxnLst>
                <a:cxn ang="T12">
                  <a:pos x="T0" y="T1"/>
                </a:cxn>
                <a:cxn ang="T13">
                  <a:pos x="T2" y="T3"/>
                </a:cxn>
                <a:cxn ang="T14">
                  <a:pos x="T4" y="T5"/>
                </a:cxn>
                <a:cxn ang="T15">
                  <a:pos x="T6" y="T7"/>
                </a:cxn>
                <a:cxn ang="T16">
                  <a:pos x="T8" y="T9"/>
                </a:cxn>
                <a:cxn ang="T17">
                  <a:pos x="T10" y="T11"/>
                </a:cxn>
              </a:cxnLst>
              <a:rect l="T18" t="T19" r="T20" b="T21"/>
              <a:pathLst>
                <a:path w="94" h="155">
                  <a:moveTo>
                    <a:pt x="74" y="0"/>
                  </a:moveTo>
                  <a:lnTo>
                    <a:pt x="94" y="8"/>
                  </a:lnTo>
                  <a:lnTo>
                    <a:pt x="8" y="155"/>
                  </a:lnTo>
                  <a:lnTo>
                    <a:pt x="0" y="155"/>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5" name="Freeform 154"/>
            <p:cNvSpPr>
              <a:spLocks/>
            </p:cNvSpPr>
            <p:nvPr/>
          </p:nvSpPr>
          <p:spPr bwMode="auto">
            <a:xfrm>
              <a:off x="544" y="1891"/>
              <a:ext cx="70" cy="88"/>
            </a:xfrm>
            <a:custGeom>
              <a:avLst/>
              <a:gdLst>
                <a:gd name="T0" fmla="*/ 0 w 132"/>
                <a:gd name="T1" fmla="*/ 8 h 135"/>
                <a:gd name="T2" fmla="*/ 5 w 132"/>
                <a:gd name="T3" fmla="*/ 0 h 135"/>
                <a:gd name="T4" fmla="*/ 70 w 132"/>
                <a:gd name="T5" fmla="*/ 88 h 135"/>
                <a:gd name="T6" fmla="*/ 0 w 132"/>
                <a:gd name="T7" fmla="*/ 8 h 135"/>
                <a:gd name="T8" fmla="*/ 0 w 132"/>
                <a:gd name="T9" fmla="*/ 8 h 135"/>
                <a:gd name="T10" fmla="*/ 0 60000 65536"/>
                <a:gd name="T11" fmla="*/ 0 60000 65536"/>
                <a:gd name="T12" fmla="*/ 0 60000 65536"/>
                <a:gd name="T13" fmla="*/ 0 60000 65536"/>
                <a:gd name="T14" fmla="*/ 0 60000 65536"/>
                <a:gd name="T15" fmla="*/ 0 w 132"/>
                <a:gd name="T16" fmla="*/ 0 h 135"/>
                <a:gd name="T17" fmla="*/ 132 w 132"/>
                <a:gd name="T18" fmla="*/ 135 h 135"/>
              </a:gdLst>
              <a:ahLst/>
              <a:cxnLst>
                <a:cxn ang="T10">
                  <a:pos x="T0" y="T1"/>
                </a:cxn>
                <a:cxn ang="T11">
                  <a:pos x="T2" y="T3"/>
                </a:cxn>
                <a:cxn ang="T12">
                  <a:pos x="T4" y="T5"/>
                </a:cxn>
                <a:cxn ang="T13">
                  <a:pos x="T6" y="T7"/>
                </a:cxn>
                <a:cxn ang="T14">
                  <a:pos x="T8" y="T9"/>
                </a:cxn>
              </a:cxnLst>
              <a:rect l="T15" t="T16" r="T17" b="T18"/>
              <a:pathLst>
                <a:path w="132" h="135">
                  <a:moveTo>
                    <a:pt x="0" y="12"/>
                  </a:moveTo>
                  <a:lnTo>
                    <a:pt x="9" y="0"/>
                  </a:lnTo>
                  <a:lnTo>
                    <a:pt x="132" y="135"/>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6" name="Freeform 155"/>
            <p:cNvSpPr>
              <a:spLocks/>
            </p:cNvSpPr>
            <p:nvPr/>
          </p:nvSpPr>
          <p:spPr bwMode="auto">
            <a:xfrm>
              <a:off x="727" y="1950"/>
              <a:ext cx="23" cy="23"/>
            </a:xfrm>
            <a:custGeom>
              <a:avLst/>
              <a:gdLst>
                <a:gd name="T0" fmla="*/ 0 w 45"/>
                <a:gd name="T1" fmla="*/ 5 h 37"/>
                <a:gd name="T2" fmla="*/ 4 w 45"/>
                <a:gd name="T3" fmla="*/ 0 h 37"/>
                <a:gd name="T4" fmla="*/ 23 w 45"/>
                <a:gd name="T5" fmla="*/ 23 h 37"/>
                <a:gd name="T6" fmla="*/ 0 w 45"/>
                <a:gd name="T7" fmla="*/ 5 h 37"/>
                <a:gd name="T8" fmla="*/ 0 w 45"/>
                <a:gd name="T9" fmla="*/ 5 h 37"/>
                <a:gd name="T10" fmla="*/ 0 60000 65536"/>
                <a:gd name="T11" fmla="*/ 0 60000 65536"/>
                <a:gd name="T12" fmla="*/ 0 60000 65536"/>
                <a:gd name="T13" fmla="*/ 0 60000 65536"/>
                <a:gd name="T14" fmla="*/ 0 60000 65536"/>
                <a:gd name="T15" fmla="*/ 0 w 45"/>
                <a:gd name="T16" fmla="*/ 0 h 37"/>
                <a:gd name="T17" fmla="*/ 45 w 45"/>
                <a:gd name="T18" fmla="*/ 37 h 37"/>
              </a:gdLst>
              <a:ahLst/>
              <a:cxnLst>
                <a:cxn ang="T10">
                  <a:pos x="T0" y="T1"/>
                </a:cxn>
                <a:cxn ang="T11">
                  <a:pos x="T2" y="T3"/>
                </a:cxn>
                <a:cxn ang="T12">
                  <a:pos x="T4" y="T5"/>
                </a:cxn>
                <a:cxn ang="T13">
                  <a:pos x="T6" y="T7"/>
                </a:cxn>
                <a:cxn ang="T14">
                  <a:pos x="T8" y="T9"/>
                </a:cxn>
              </a:cxnLst>
              <a:rect l="T15" t="T16" r="T17" b="T18"/>
              <a:pathLst>
                <a:path w="45" h="37">
                  <a:moveTo>
                    <a:pt x="0" y="8"/>
                  </a:moveTo>
                  <a:lnTo>
                    <a:pt x="8" y="0"/>
                  </a:lnTo>
                  <a:lnTo>
                    <a:pt x="45" y="37"/>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7" name="Freeform 156"/>
            <p:cNvSpPr>
              <a:spLocks/>
            </p:cNvSpPr>
            <p:nvPr/>
          </p:nvSpPr>
          <p:spPr bwMode="auto">
            <a:xfrm>
              <a:off x="442" y="1940"/>
              <a:ext cx="41" cy="54"/>
            </a:xfrm>
            <a:custGeom>
              <a:avLst/>
              <a:gdLst>
                <a:gd name="T0" fmla="*/ 1 w 78"/>
                <a:gd name="T1" fmla="*/ 2 h 85"/>
                <a:gd name="T2" fmla="*/ 1 w 78"/>
                <a:gd name="T3" fmla="*/ 0 h 85"/>
                <a:gd name="T4" fmla="*/ 1 w 78"/>
                <a:gd name="T5" fmla="*/ 0 h 85"/>
                <a:gd name="T6" fmla="*/ 1 w 78"/>
                <a:gd name="T7" fmla="*/ 0 h 85"/>
                <a:gd name="T8" fmla="*/ 3 w 78"/>
                <a:gd name="T9" fmla="*/ 0 h 85"/>
                <a:gd name="T10" fmla="*/ 3 w 78"/>
                <a:gd name="T11" fmla="*/ 0 h 85"/>
                <a:gd name="T12" fmla="*/ 5 w 78"/>
                <a:gd name="T13" fmla="*/ 0 h 85"/>
                <a:gd name="T14" fmla="*/ 7 w 78"/>
                <a:gd name="T15" fmla="*/ 0 h 85"/>
                <a:gd name="T16" fmla="*/ 10 w 78"/>
                <a:gd name="T17" fmla="*/ 2 h 85"/>
                <a:gd name="T18" fmla="*/ 12 w 78"/>
                <a:gd name="T19" fmla="*/ 2 h 85"/>
                <a:gd name="T20" fmla="*/ 15 w 78"/>
                <a:gd name="T21" fmla="*/ 4 h 85"/>
                <a:gd name="T22" fmla="*/ 18 w 78"/>
                <a:gd name="T23" fmla="*/ 6 h 85"/>
                <a:gd name="T24" fmla="*/ 23 w 78"/>
                <a:gd name="T25" fmla="*/ 10 h 85"/>
                <a:gd name="T26" fmla="*/ 26 w 78"/>
                <a:gd name="T27" fmla="*/ 12 h 85"/>
                <a:gd name="T28" fmla="*/ 30 w 78"/>
                <a:gd name="T29" fmla="*/ 17 h 85"/>
                <a:gd name="T30" fmla="*/ 35 w 78"/>
                <a:gd name="T31" fmla="*/ 22 h 85"/>
                <a:gd name="T32" fmla="*/ 41 w 78"/>
                <a:gd name="T33" fmla="*/ 30 h 85"/>
                <a:gd name="T34" fmla="*/ 26 w 78"/>
                <a:gd name="T35" fmla="*/ 54 h 85"/>
                <a:gd name="T36" fmla="*/ 25 w 78"/>
                <a:gd name="T37" fmla="*/ 52 h 85"/>
                <a:gd name="T38" fmla="*/ 24 w 78"/>
                <a:gd name="T39" fmla="*/ 51 h 85"/>
                <a:gd name="T40" fmla="*/ 22 w 78"/>
                <a:gd name="T41" fmla="*/ 49 h 85"/>
                <a:gd name="T42" fmla="*/ 21 w 78"/>
                <a:gd name="T43" fmla="*/ 46 h 85"/>
                <a:gd name="T44" fmla="*/ 18 w 78"/>
                <a:gd name="T45" fmla="*/ 41 h 85"/>
                <a:gd name="T46" fmla="*/ 16 w 78"/>
                <a:gd name="T47" fmla="*/ 38 h 85"/>
                <a:gd name="T48" fmla="*/ 14 w 78"/>
                <a:gd name="T49" fmla="*/ 33 h 85"/>
                <a:gd name="T50" fmla="*/ 12 w 78"/>
                <a:gd name="T51" fmla="*/ 30 h 85"/>
                <a:gd name="T52" fmla="*/ 8 w 78"/>
                <a:gd name="T53" fmla="*/ 25 h 85"/>
                <a:gd name="T54" fmla="*/ 6 w 78"/>
                <a:gd name="T55" fmla="*/ 20 h 85"/>
                <a:gd name="T56" fmla="*/ 4 w 78"/>
                <a:gd name="T57" fmla="*/ 15 h 85"/>
                <a:gd name="T58" fmla="*/ 3 w 78"/>
                <a:gd name="T59" fmla="*/ 12 h 85"/>
                <a:gd name="T60" fmla="*/ 1 w 78"/>
                <a:gd name="T61" fmla="*/ 8 h 85"/>
                <a:gd name="T62" fmla="*/ 0 w 78"/>
                <a:gd name="T63" fmla="*/ 5 h 85"/>
                <a:gd name="T64" fmla="*/ 0 w 78"/>
                <a:gd name="T65" fmla="*/ 3 h 85"/>
                <a:gd name="T66" fmla="*/ 1 w 78"/>
                <a:gd name="T67" fmla="*/ 2 h 85"/>
                <a:gd name="T68" fmla="*/ 1 w 78"/>
                <a:gd name="T69" fmla="*/ 2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8"/>
                <a:gd name="T106" fmla="*/ 0 h 85"/>
                <a:gd name="T107" fmla="*/ 78 w 78"/>
                <a:gd name="T108" fmla="*/ 85 h 8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8" h="85">
                  <a:moveTo>
                    <a:pt x="1" y="3"/>
                  </a:moveTo>
                  <a:lnTo>
                    <a:pt x="1" y="0"/>
                  </a:lnTo>
                  <a:lnTo>
                    <a:pt x="5" y="0"/>
                  </a:lnTo>
                  <a:lnTo>
                    <a:pt x="9" y="0"/>
                  </a:lnTo>
                  <a:lnTo>
                    <a:pt x="13" y="0"/>
                  </a:lnTo>
                  <a:lnTo>
                    <a:pt x="19" y="3"/>
                  </a:lnTo>
                  <a:lnTo>
                    <a:pt x="23" y="3"/>
                  </a:lnTo>
                  <a:lnTo>
                    <a:pt x="29" y="6"/>
                  </a:lnTo>
                  <a:lnTo>
                    <a:pt x="35" y="10"/>
                  </a:lnTo>
                  <a:lnTo>
                    <a:pt x="43" y="15"/>
                  </a:lnTo>
                  <a:lnTo>
                    <a:pt x="49" y="19"/>
                  </a:lnTo>
                  <a:lnTo>
                    <a:pt x="58" y="27"/>
                  </a:lnTo>
                  <a:lnTo>
                    <a:pt x="66" y="35"/>
                  </a:lnTo>
                  <a:lnTo>
                    <a:pt x="78" y="47"/>
                  </a:lnTo>
                  <a:lnTo>
                    <a:pt x="49" y="85"/>
                  </a:lnTo>
                  <a:lnTo>
                    <a:pt x="47" y="82"/>
                  </a:lnTo>
                  <a:lnTo>
                    <a:pt x="45" y="81"/>
                  </a:lnTo>
                  <a:lnTo>
                    <a:pt x="41" y="77"/>
                  </a:lnTo>
                  <a:lnTo>
                    <a:pt x="40" y="73"/>
                  </a:lnTo>
                  <a:lnTo>
                    <a:pt x="35" y="65"/>
                  </a:lnTo>
                  <a:lnTo>
                    <a:pt x="31" y="60"/>
                  </a:lnTo>
                  <a:lnTo>
                    <a:pt x="27" y="52"/>
                  </a:lnTo>
                  <a:lnTo>
                    <a:pt x="23" y="47"/>
                  </a:lnTo>
                  <a:lnTo>
                    <a:pt x="16" y="39"/>
                  </a:lnTo>
                  <a:lnTo>
                    <a:pt x="12" y="31"/>
                  </a:lnTo>
                  <a:lnTo>
                    <a:pt x="8" y="23"/>
                  </a:lnTo>
                  <a:lnTo>
                    <a:pt x="5" y="19"/>
                  </a:lnTo>
                  <a:lnTo>
                    <a:pt x="1" y="13"/>
                  </a:lnTo>
                  <a:lnTo>
                    <a:pt x="0" y="8"/>
                  </a:lnTo>
                  <a:lnTo>
                    <a:pt x="0" y="4"/>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8" name="Freeform 157"/>
            <p:cNvSpPr>
              <a:spLocks/>
            </p:cNvSpPr>
            <p:nvPr/>
          </p:nvSpPr>
          <p:spPr bwMode="auto">
            <a:xfrm>
              <a:off x="759" y="2066"/>
              <a:ext cx="52" cy="27"/>
            </a:xfrm>
            <a:custGeom>
              <a:avLst/>
              <a:gdLst>
                <a:gd name="T0" fmla="*/ 15 w 98"/>
                <a:gd name="T1" fmla="*/ 0 h 41"/>
                <a:gd name="T2" fmla="*/ 0 w 98"/>
                <a:gd name="T3" fmla="*/ 27 h 41"/>
                <a:gd name="T4" fmla="*/ 52 w 98"/>
                <a:gd name="T5" fmla="*/ 19 h 41"/>
                <a:gd name="T6" fmla="*/ 51 w 98"/>
                <a:gd name="T7" fmla="*/ 17 h 41"/>
                <a:gd name="T8" fmla="*/ 51 w 98"/>
                <a:gd name="T9" fmla="*/ 17 h 41"/>
                <a:gd name="T10" fmla="*/ 51 w 98"/>
                <a:gd name="T11" fmla="*/ 15 h 41"/>
                <a:gd name="T12" fmla="*/ 51 w 98"/>
                <a:gd name="T13" fmla="*/ 15 h 41"/>
                <a:gd name="T14" fmla="*/ 50 w 98"/>
                <a:gd name="T15" fmla="*/ 13 h 41"/>
                <a:gd name="T16" fmla="*/ 50 w 98"/>
                <a:gd name="T17" fmla="*/ 13 h 41"/>
                <a:gd name="T18" fmla="*/ 48 w 98"/>
                <a:gd name="T19" fmla="*/ 10 h 41"/>
                <a:gd name="T20" fmla="*/ 48 w 98"/>
                <a:gd name="T21" fmla="*/ 10 h 41"/>
                <a:gd name="T22" fmla="*/ 46 w 98"/>
                <a:gd name="T23" fmla="*/ 7 h 41"/>
                <a:gd name="T24" fmla="*/ 44 w 98"/>
                <a:gd name="T25" fmla="*/ 5 h 41"/>
                <a:gd name="T26" fmla="*/ 40 w 98"/>
                <a:gd name="T27" fmla="*/ 3 h 41"/>
                <a:gd name="T28" fmla="*/ 37 w 98"/>
                <a:gd name="T29" fmla="*/ 3 h 41"/>
                <a:gd name="T30" fmla="*/ 32 w 98"/>
                <a:gd name="T31" fmla="*/ 0 h 41"/>
                <a:gd name="T32" fmla="*/ 28 w 98"/>
                <a:gd name="T33" fmla="*/ 0 h 41"/>
                <a:gd name="T34" fmla="*/ 21 w 98"/>
                <a:gd name="T35" fmla="*/ 0 h 41"/>
                <a:gd name="T36" fmla="*/ 15 w 98"/>
                <a:gd name="T37" fmla="*/ 0 h 41"/>
                <a:gd name="T38" fmla="*/ 15 w 98"/>
                <a:gd name="T39" fmla="*/ 0 h 4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8"/>
                <a:gd name="T61" fmla="*/ 0 h 41"/>
                <a:gd name="T62" fmla="*/ 98 w 98"/>
                <a:gd name="T63" fmla="*/ 41 h 4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8" h="41">
                  <a:moveTo>
                    <a:pt x="28" y="0"/>
                  </a:moveTo>
                  <a:lnTo>
                    <a:pt x="0" y="41"/>
                  </a:lnTo>
                  <a:lnTo>
                    <a:pt x="98" y="29"/>
                  </a:lnTo>
                  <a:lnTo>
                    <a:pt x="97" y="26"/>
                  </a:lnTo>
                  <a:lnTo>
                    <a:pt x="97" y="23"/>
                  </a:lnTo>
                  <a:lnTo>
                    <a:pt x="94" y="19"/>
                  </a:lnTo>
                  <a:lnTo>
                    <a:pt x="91" y="15"/>
                  </a:lnTo>
                  <a:lnTo>
                    <a:pt x="86" y="11"/>
                  </a:lnTo>
                  <a:lnTo>
                    <a:pt x="82" y="8"/>
                  </a:lnTo>
                  <a:lnTo>
                    <a:pt x="75" y="4"/>
                  </a:lnTo>
                  <a:lnTo>
                    <a:pt x="70" y="4"/>
                  </a:lnTo>
                  <a:lnTo>
                    <a:pt x="60" y="0"/>
                  </a:lnTo>
                  <a:lnTo>
                    <a:pt x="52" y="0"/>
                  </a:lnTo>
                  <a:lnTo>
                    <a:pt x="40"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09" name="Freeform 158"/>
            <p:cNvSpPr>
              <a:spLocks/>
            </p:cNvSpPr>
            <p:nvPr/>
          </p:nvSpPr>
          <p:spPr bwMode="auto">
            <a:xfrm>
              <a:off x="779" y="2108"/>
              <a:ext cx="15" cy="14"/>
            </a:xfrm>
            <a:custGeom>
              <a:avLst/>
              <a:gdLst>
                <a:gd name="T0" fmla="*/ 15 w 29"/>
                <a:gd name="T1" fmla="*/ 11 h 21"/>
                <a:gd name="T2" fmla="*/ 13 w 29"/>
                <a:gd name="T3" fmla="*/ 9 h 21"/>
                <a:gd name="T4" fmla="*/ 13 w 29"/>
                <a:gd name="T5" fmla="*/ 9 h 21"/>
                <a:gd name="T6" fmla="*/ 13 w 29"/>
                <a:gd name="T7" fmla="*/ 9 h 21"/>
                <a:gd name="T8" fmla="*/ 13 w 29"/>
                <a:gd name="T9" fmla="*/ 9 h 21"/>
                <a:gd name="T10" fmla="*/ 11 w 29"/>
                <a:gd name="T11" fmla="*/ 6 h 21"/>
                <a:gd name="T12" fmla="*/ 11 w 29"/>
                <a:gd name="T13" fmla="*/ 6 h 21"/>
                <a:gd name="T14" fmla="*/ 10 w 29"/>
                <a:gd name="T15" fmla="*/ 4 h 21"/>
                <a:gd name="T16" fmla="*/ 10 w 29"/>
                <a:gd name="T17" fmla="*/ 4 h 21"/>
                <a:gd name="T18" fmla="*/ 8 w 29"/>
                <a:gd name="T19" fmla="*/ 1 h 21"/>
                <a:gd name="T20" fmla="*/ 7 w 29"/>
                <a:gd name="T21" fmla="*/ 1 h 21"/>
                <a:gd name="T22" fmla="*/ 5 w 29"/>
                <a:gd name="T23" fmla="*/ 0 h 21"/>
                <a:gd name="T24" fmla="*/ 5 w 29"/>
                <a:gd name="T25" fmla="*/ 0 h 21"/>
                <a:gd name="T26" fmla="*/ 3 w 29"/>
                <a:gd name="T27" fmla="*/ 0 h 21"/>
                <a:gd name="T28" fmla="*/ 2 w 29"/>
                <a:gd name="T29" fmla="*/ 0 h 21"/>
                <a:gd name="T30" fmla="*/ 0 w 29"/>
                <a:gd name="T31" fmla="*/ 0 h 21"/>
                <a:gd name="T32" fmla="*/ 0 w 29"/>
                <a:gd name="T33" fmla="*/ 1 h 21"/>
                <a:gd name="T34" fmla="*/ 0 w 29"/>
                <a:gd name="T35" fmla="*/ 1 h 21"/>
                <a:gd name="T36" fmla="*/ 0 w 29"/>
                <a:gd name="T37" fmla="*/ 1 h 21"/>
                <a:gd name="T38" fmla="*/ 0 w 29"/>
                <a:gd name="T39" fmla="*/ 1 h 21"/>
                <a:gd name="T40" fmla="*/ 1 w 29"/>
                <a:gd name="T41" fmla="*/ 1 h 21"/>
                <a:gd name="T42" fmla="*/ 1 w 29"/>
                <a:gd name="T43" fmla="*/ 1 h 21"/>
                <a:gd name="T44" fmla="*/ 1 w 29"/>
                <a:gd name="T45" fmla="*/ 1 h 21"/>
                <a:gd name="T46" fmla="*/ 1 w 29"/>
                <a:gd name="T47" fmla="*/ 1 h 21"/>
                <a:gd name="T48" fmla="*/ 3 w 29"/>
                <a:gd name="T49" fmla="*/ 3 h 21"/>
                <a:gd name="T50" fmla="*/ 3 w 29"/>
                <a:gd name="T51" fmla="*/ 3 h 21"/>
                <a:gd name="T52" fmla="*/ 3 w 29"/>
                <a:gd name="T53" fmla="*/ 4 h 21"/>
                <a:gd name="T54" fmla="*/ 3 w 29"/>
                <a:gd name="T55" fmla="*/ 4 h 21"/>
                <a:gd name="T56" fmla="*/ 5 w 29"/>
                <a:gd name="T57" fmla="*/ 7 h 21"/>
                <a:gd name="T58" fmla="*/ 5 w 29"/>
                <a:gd name="T59" fmla="*/ 7 h 21"/>
                <a:gd name="T60" fmla="*/ 6 w 29"/>
                <a:gd name="T61" fmla="*/ 9 h 21"/>
                <a:gd name="T62" fmla="*/ 6 w 29"/>
                <a:gd name="T63" fmla="*/ 11 h 21"/>
                <a:gd name="T64" fmla="*/ 8 w 29"/>
                <a:gd name="T65" fmla="*/ 14 h 21"/>
                <a:gd name="T66" fmla="*/ 15 w 29"/>
                <a:gd name="T67" fmla="*/ 11 h 21"/>
                <a:gd name="T68" fmla="*/ 15 w 29"/>
                <a:gd name="T69" fmla="*/ 11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
                <a:gd name="T106" fmla="*/ 0 h 21"/>
                <a:gd name="T107" fmla="*/ 29 w 29"/>
                <a:gd name="T108" fmla="*/ 21 h 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 h="21">
                  <a:moveTo>
                    <a:pt x="29" y="17"/>
                  </a:moveTo>
                  <a:lnTo>
                    <a:pt x="26" y="14"/>
                  </a:lnTo>
                  <a:lnTo>
                    <a:pt x="25" y="13"/>
                  </a:lnTo>
                  <a:lnTo>
                    <a:pt x="21" y="9"/>
                  </a:lnTo>
                  <a:lnTo>
                    <a:pt x="19" y="6"/>
                  </a:lnTo>
                  <a:lnTo>
                    <a:pt x="15" y="2"/>
                  </a:lnTo>
                  <a:lnTo>
                    <a:pt x="14" y="2"/>
                  </a:lnTo>
                  <a:lnTo>
                    <a:pt x="10" y="0"/>
                  </a:lnTo>
                  <a:lnTo>
                    <a:pt x="6" y="0"/>
                  </a:lnTo>
                  <a:lnTo>
                    <a:pt x="4" y="0"/>
                  </a:lnTo>
                  <a:lnTo>
                    <a:pt x="0" y="0"/>
                  </a:lnTo>
                  <a:lnTo>
                    <a:pt x="0" y="1"/>
                  </a:lnTo>
                  <a:lnTo>
                    <a:pt x="2" y="1"/>
                  </a:lnTo>
                  <a:lnTo>
                    <a:pt x="6" y="4"/>
                  </a:lnTo>
                  <a:lnTo>
                    <a:pt x="6" y="6"/>
                  </a:lnTo>
                  <a:lnTo>
                    <a:pt x="10" y="10"/>
                  </a:lnTo>
                  <a:lnTo>
                    <a:pt x="12" y="14"/>
                  </a:lnTo>
                  <a:lnTo>
                    <a:pt x="12" y="17"/>
                  </a:lnTo>
                  <a:lnTo>
                    <a:pt x="16" y="21"/>
                  </a:lnTo>
                  <a:lnTo>
                    <a:pt x="2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10" name="Freeform 159"/>
            <p:cNvSpPr>
              <a:spLocks/>
            </p:cNvSpPr>
            <p:nvPr/>
          </p:nvSpPr>
          <p:spPr bwMode="auto">
            <a:xfrm>
              <a:off x="579" y="1823"/>
              <a:ext cx="17" cy="45"/>
            </a:xfrm>
            <a:custGeom>
              <a:avLst/>
              <a:gdLst>
                <a:gd name="T0" fmla="*/ 0 w 32"/>
                <a:gd name="T1" fmla="*/ 42 h 69"/>
                <a:gd name="T2" fmla="*/ 0 w 32"/>
                <a:gd name="T3" fmla="*/ 40 h 69"/>
                <a:gd name="T4" fmla="*/ 0 w 32"/>
                <a:gd name="T5" fmla="*/ 38 h 69"/>
                <a:gd name="T6" fmla="*/ 0 w 32"/>
                <a:gd name="T7" fmla="*/ 38 h 69"/>
                <a:gd name="T8" fmla="*/ 0 w 32"/>
                <a:gd name="T9" fmla="*/ 35 h 69"/>
                <a:gd name="T10" fmla="*/ 0 w 32"/>
                <a:gd name="T11" fmla="*/ 35 h 69"/>
                <a:gd name="T12" fmla="*/ 0 w 32"/>
                <a:gd name="T13" fmla="*/ 35 h 69"/>
                <a:gd name="T14" fmla="*/ 0 w 32"/>
                <a:gd name="T15" fmla="*/ 35 h 69"/>
                <a:gd name="T16" fmla="*/ 2 w 32"/>
                <a:gd name="T17" fmla="*/ 33 h 69"/>
                <a:gd name="T18" fmla="*/ 2 w 32"/>
                <a:gd name="T19" fmla="*/ 33 h 69"/>
                <a:gd name="T20" fmla="*/ 2 w 32"/>
                <a:gd name="T21" fmla="*/ 32 h 69"/>
                <a:gd name="T22" fmla="*/ 2 w 32"/>
                <a:gd name="T23" fmla="*/ 32 h 69"/>
                <a:gd name="T24" fmla="*/ 4 w 32"/>
                <a:gd name="T25" fmla="*/ 29 h 69"/>
                <a:gd name="T26" fmla="*/ 4 w 32"/>
                <a:gd name="T27" fmla="*/ 29 h 69"/>
                <a:gd name="T28" fmla="*/ 5 w 32"/>
                <a:gd name="T29" fmla="*/ 28 h 69"/>
                <a:gd name="T30" fmla="*/ 5 w 32"/>
                <a:gd name="T31" fmla="*/ 28 h 69"/>
                <a:gd name="T32" fmla="*/ 6 w 32"/>
                <a:gd name="T33" fmla="*/ 25 h 69"/>
                <a:gd name="T34" fmla="*/ 6 w 32"/>
                <a:gd name="T35" fmla="*/ 25 h 69"/>
                <a:gd name="T36" fmla="*/ 6 w 32"/>
                <a:gd name="T37" fmla="*/ 23 h 69"/>
                <a:gd name="T38" fmla="*/ 6 w 32"/>
                <a:gd name="T39" fmla="*/ 23 h 69"/>
                <a:gd name="T40" fmla="*/ 6 w 32"/>
                <a:gd name="T41" fmla="*/ 20 h 69"/>
                <a:gd name="T42" fmla="*/ 6 w 32"/>
                <a:gd name="T43" fmla="*/ 20 h 69"/>
                <a:gd name="T44" fmla="*/ 6 w 32"/>
                <a:gd name="T45" fmla="*/ 20 h 69"/>
                <a:gd name="T46" fmla="*/ 6 w 32"/>
                <a:gd name="T47" fmla="*/ 20 h 69"/>
                <a:gd name="T48" fmla="*/ 6 w 32"/>
                <a:gd name="T49" fmla="*/ 18 h 69"/>
                <a:gd name="T50" fmla="*/ 6 w 32"/>
                <a:gd name="T51" fmla="*/ 18 h 69"/>
                <a:gd name="T52" fmla="*/ 6 w 32"/>
                <a:gd name="T53" fmla="*/ 17 h 69"/>
                <a:gd name="T54" fmla="*/ 6 w 32"/>
                <a:gd name="T55" fmla="*/ 17 h 69"/>
                <a:gd name="T56" fmla="*/ 9 w 32"/>
                <a:gd name="T57" fmla="*/ 15 h 69"/>
                <a:gd name="T58" fmla="*/ 9 w 32"/>
                <a:gd name="T59" fmla="*/ 15 h 69"/>
                <a:gd name="T60" fmla="*/ 9 w 32"/>
                <a:gd name="T61" fmla="*/ 15 h 69"/>
                <a:gd name="T62" fmla="*/ 9 w 32"/>
                <a:gd name="T63" fmla="*/ 15 h 69"/>
                <a:gd name="T64" fmla="*/ 11 w 32"/>
                <a:gd name="T65" fmla="*/ 12 h 69"/>
                <a:gd name="T66" fmla="*/ 11 w 32"/>
                <a:gd name="T67" fmla="*/ 10 h 69"/>
                <a:gd name="T68" fmla="*/ 11 w 32"/>
                <a:gd name="T69" fmla="*/ 8 h 69"/>
                <a:gd name="T70" fmla="*/ 11 w 32"/>
                <a:gd name="T71" fmla="*/ 8 h 69"/>
                <a:gd name="T72" fmla="*/ 11 w 32"/>
                <a:gd name="T73" fmla="*/ 5 h 69"/>
                <a:gd name="T74" fmla="*/ 11 w 32"/>
                <a:gd name="T75" fmla="*/ 5 h 69"/>
                <a:gd name="T76" fmla="*/ 11 w 32"/>
                <a:gd name="T77" fmla="*/ 5 h 69"/>
                <a:gd name="T78" fmla="*/ 11 w 32"/>
                <a:gd name="T79" fmla="*/ 5 h 69"/>
                <a:gd name="T80" fmla="*/ 11 w 32"/>
                <a:gd name="T81" fmla="*/ 2 h 69"/>
                <a:gd name="T82" fmla="*/ 11 w 32"/>
                <a:gd name="T83" fmla="*/ 2 h 69"/>
                <a:gd name="T84" fmla="*/ 11 w 32"/>
                <a:gd name="T85" fmla="*/ 0 h 69"/>
                <a:gd name="T86" fmla="*/ 11 w 32"/>
                <a:gd name="T87" fmla="*/ 0 h 69"/>
                <a:gd name="T88" fmla="*/ 13 w 32"/>
                <a:gd name="T89" fmla="*/ 0 h 69"/>
                <a:gd name="T90" fmla="*/ 13 w 32"/>
                <a:gd name="T91" fmla="*/ 0 h 69"/>
                <a:gd name="T92" fmla="*/ 15 w 32"/>
                <a:gd name="T93" fmla="*/ 0 h 69"/>
                <a:gd name="T94" fmla="*/ 15 w 32"/>
                <a:gd name="T95" fmla="*/ 0 h 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69"/>
                <a:gd name="T146" fmla="*/ 32 w 32"/>
                <a:gd name="T147" fmla="*/ 69 h 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69">
                  <a:moveTo>
                    <a:pt x="4" y="69"/>
                  </a:moveTo>
                  <a:lnTo>
                    <a:pt x="0" y="65"/>
                  </a:lnTo>
                  <a:lnTo>
                    <a:pt x="0" y="62"/>
                  </a:lnTo>
                  <a:lnTo>
                    <a:pt x="0" y="58"/>
                  </a:lnTo>
                  <a:lnTo>
                    <a:pt x="0" y="54"/>
                  </a:lnTo>
                  <a:lnTo>
                    <a:pt x="0" y="53"/>
                  </a:lnTo>
                  <a:lnTo>
                    <a:pt x="4" y="53"/>
                  </a:lnTo>
                  <a:lnTo>
                    <a:pt x="4" y="50"/>
                  </a:lnTo>
                  <a:lnTo>
                    <a:pt x="4" y="49"/>
                  </a:lnTo>
                  <a:lnTo>
                    <a:pt x="8" y="49"/>
                  </a:lnTo>
                  <a:lnTo>
                    <a:pt x="8" y="45"/>
                  </a:lnTo>
                  <a:lnTo>
                    <a:pt x="9" y="45"/>
                  </a:lnTo>
                  <a:lnTo>
                    <a:pt x="9" y="43"/>
                  </a:lnTo>
                  <a:lnTo>
                    <a:pt x="12" y="43"/>
                  </a:lnTo>
                  <a:lnTo>
                    <a:pt x="12" y="39"/>
                  </a:lnTo>
                  <a:lnTo>
                    <a:pt x="12" y="35"/>
                  </a:lnTo>
                  <a:lnTo>
                    <a:pt x="12" y="31"/>
                  </a:lnTo>
                  <a:lnTo>
                    <a:pt x="12" y="27"/>
                  </a:lnTo>
                  <a:lnTo>
                    <a:pt x="12" y="26"/>
                  </a:lnTo>
                  <a:lnTo>
                    <a:pt x="16" y="26"/>
                  </a:lnTo>
                  <a:lnTo>
                    <a:pt x="16" y="23"/>
                  </a:lnTo>
                  <a:lnTo>
                    <a:pt x="17" y="23"/>
                  </a:lnTo>
                  <a:lnTo>
                    <a:pt x="20" y="23"/>
                  </a:lnTo>
                  <a:lnTo>
                    <a:pt x="20" y="19"/>
                  </a:lnTo>
                  <a:lnTo>
                    <a:pt x="20" y="16"/>
                  </a:lnTo>
                  <a:lnTo>
                    <a:pt x="20" y="12"/>
                  </a:lnTo>
                  <a:lnTo>
                    <a:pt x="20" y="8"/>
                  </a:lnTo>
                  <a:lnTo>
                    <a:pt x="20" y="7"/>
                  </a:lnTo>
                  <a:lnTo>
                    <a:pt x="20" y="3"/>
                  </a:lnTo>
                  <a:lnTo>
                    <a:pt x="20" y="0"/>
                  </a:lnTo>
                  <a:lnTo>
                    <a:pt x="24" y="0"/>
                  </a:lnTo>
                  <a:lnTo>
                    <a:pt x="28" y="0"/>
                  </a:lnTo>
                  <a:lnTo>
                    <a:pt x="32" y="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1" name="Freeform 160"/>
            <p:cNvSpPr>
              <a:spLocks/>
            </p:cNvSpPr>
            <p:nvPr/>
          </p:nvSpPr>
          <p:spPr bwMode="auto">
            <a:xfrm>
              <a:off x="585" y="1826"/>
              <a:ext cx="16" cy="44"/>
            </a:xfrm>
            <a:custGeom>
              <a:avLst/>
              <a:gdLst>
                <a:gd name="T0" fmla="*/ 0 w 28"/>
                <a:gd name="T1" fmla="*/ 41 h 69"/>
                <a:gd name="T2" fmla="*/ 0 w 28"/>
                <a:gd name="T3" fmla="*/ 40 h 69"/>
                <a:gd name="T4" fmla="*/ 0 w 28"/>
                <a:gd name="T5" fmla="*/ 37 h 69"/>
                <a:gd name="T6" fmla="*/ 0 w 28"/>
                <a:gd name="T7" fmla="*/ 37 h 69"/>
                <a:gd name="T8" fmla="*/ 0 w 28"/>
                <a:gd name="T9" fmla="*/ 34 h 69"/>
                <a:gd name="T10" fmla="*/ 0 w 28"/>
                <a:gd name="T11" fmla="*/ 34 h 69"/>
                <a:gd name="T12" fmla="*/ 0 w 28"/>
                <a:gd name="T13" fmla="*/ 34 h 69"/>
                <a:gd name="T14" fmla="*/ 0 w 28"/>
                <a:gd name="T15" fmla="*/ 34 h 69"/>
                <a:gd name="T16" fmla="*/ 2 w 28"/>
                <a:gd name="T17" fmla="*/ 31 h 69"/>
                <a:gd name="T18" fmla="*/ 2 w 28"/>
                <a:gd name="T19" fmla="*/ 31 h 69"/>
                <a:gd name="T20" fmla="*/ 2 w 28"/>
                <a:gd name="T21" fmla="*/ 30 h 69"/>
                <a:gd name="T22" fmla="*/ 2 w 28"/>
                <a:gd name="T23" fmla="*/ 30 h 69"/>
                <a:gd name="T24" fmla="*/ 4 w 28"/>
                <a:gd name="T25" fmla="*/ 29 h 69"/>
                <a:gd name="T26" fmla="*/ 4 w 28"/>
                <a:gd name="T27" fmla="*/ 29 h 69"/>
                <a:gd name="T28" fmla="*/ 5 w 28"/>
                <a:gd name="T29" fmla="*/ 27 h 69"/>
                <a:gd name="T30" fmla="*/ 5 w 28"/>
                <a:gd name="T31" fmla="*/ 27 h 69"/>
                <a:gd name="T32" fmla="*/ 5 w 28"/>
                <a:gd name="T33" fmla="*/ 25 h 69"/>
                <a:gd name="T34" fmla="*/ 5 w 28"/>
                <a:gd name="T35" fmla="*/ 25 h 69"/>
                <a:gd name="T36" fmla="*/ 5 w 28"/>
                <a:gd name="T37" fmla="*/ 22 h 69"/>
                <a:gd name="T38" fmla="*/ 5 w 28"/>
                <a:gd name="T39" fmla="*/ 22 h 69"/>
                <a:gd name="T40" fmla="*/ 5 w 28"/>
                <a:gd name="T41" fmla="*/ 20 h 69"/>
                <a:gd name="T42" fmla="*/ 5 w 28"/>
                <a:gd name="T43" fmla="*/ 20 h 69"/>
                <a:gd name="T44" fmla="*/ 5 w 28"/>
                <a:gd name="T45" fmla="*/ 20 h 69"/>
                <a:gd name="T46" fmla="*/ 5 w 28"/>
                <a:gd name="T47" fmla="*/ 20 h 69"/>
                <a:gd name="T48" fmla="*/ 7 w 28"/>
                <a:gd name="T49" fmla="*/ 17 h 69"/>
                <a:gd name="T50" fmla="*/ 7 w 28"/>
                <a:gd name="T51" fmla="*/ 17 h 69"/>
                <a:gd name="T52" fmla="*/ 7 w 28"/>
                <a:gd name="T53" fmla="*/ 15 h 69"/>
                <a:gd name="T54" fmla="*/ 7 w 28"/>
                <a:gd name="T55" fmla="*/ 15 h 69"/>
                <a:gd name="T56" fmla="*/ 7 w 28"/>
                <a:gd name="T57" fmla="*/ 15 h 69"/>
                <a:gd name="T58" fmla="*/ 7 w 28"/>
                <a:gd name="T59" fmla="*/ 15 h 69"/>
                <a:gd name="T60" fmla="*/ 9 w 28"/>
                <a:gd name="T61" fmla="*/ 15 h 69"/>
                <a:gd name="T62" fmla="*/ 9 w 28"/>
                <a:gd name="T63" fmla="*/ 15 h 69"/>
                <a:gd name="T64" fmla="*/ 10 w 28"/>
                <a:gd name="T65" fmla="*/ 12 h 69"/>
                <a:gd name="T66" fmla="*/ 10 w 28"/>
                <a:gd name="T67" fmla="*/ 10 h 69"/>
                <a:gd name="T68" fmla="*/ 10 w 28"/>
                <a:gd name="T69" fmla="*/ 8 h 69"/>
                <a:gd name="T70" fmla="*/ 10 w 28"/>
                <a:gd name="T71" fmla="*/ 8 h 69"/>
                <a:gd name="T72" fmla="*/ 10 w 28"/>
                <a:gd name="T73" fmla="*/ 5 h 69"/>
                <a:gd name="T74" fmla="*/ 10 w 28"/>
                <a:gd name="T75" fmla="*/ 5 h 69"/>
                <a:gd name="T76" fmla="*/ 10 w 28"/>
                <a:gd name="T77" fmla="*/ 4 h 69"/>
                <a:gd name="T78" fmla="*/ 10 w 28"/>
                <a:gd name="T79" fmla="*/ 4 h 69"/>
                <a:gd name="T80" fmla="*/ 11 w 28"/>
                <a:gd name="T81" fmla="*/ 2 h 69"/>
                <a:gd name="T82" fmla="*/ 11 w 28"/>
                <a:gd name="T83" fmla="*/ 2 h 69"/>
                <a:gd name="T84" fmla="*/ 11 w 28"/>
                <a:gd name="T85" fmla="*/ 0 h 69"/>
                <a:gd name="T86" fmla="*/ 11 w 28"/>
                <a:gd name="T87" fmla="*/ 0 h 69"/>
                <a:gd name="T88" fmla="*/ 13 w 28"/>
                <a:gd name="T89" fmla="*/ 0 h 69"/>
                <a:gd name="T90" fmla="*/ 13 w 28"/>
                <a:gd name="T91" fmla="*/ 0 h 69"/>
                <a:gd name="T92" fmla="*/ 15 w 28"/>
                <a:gd name="T93" fmla="*/ 0 h 69"/>
                <a:gd name="T94" fmla="*/ 15 w 28"/>
                <a:gd name="T95" fmla="*/ 0 h 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
                <a:gd name="T145" fmla="*/ 0 h 69"/>
                <a:gd name="T146" fmla="*/ 28 w 28"/>
                <a:gd name="T147" fmla="*/ 69 h 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 h="69">
                  <a:moveTo>
                    <a:pt x="4" y="69"/>
                  </a:moveTo>
                  <a:lnTo>
                    <a:pt x="0" y="65"/>
                  </a:lnTo>
                  <a:lnTo>
                    <a:pt x="0" y="62"/>
                  </a:lnTo>
                  <a:lnTo>
                    <a:pt x="0" y="58"/>
                  </a:lnTo>
                  <a:lnTo>
                    <a:pt x="0" y="54"/>
                  </a:lnTo>
                  <a:lnTo>
                    <a:pt x="0" y="53"/>
                  </a:lnTo>
                  <a:lnTo>
                    <a:pt x="4" y="53"/>
                  </a:lnTo>
                  <a:lnTo>
                    <a:pt x="4" y="49"/>
                  </a:lnTo>
                  <a:lnTo>
                    <a:pt x="4" y="47"/>
                  </a:lnTo>
                  <a:lnTo>
                    <a:pt x="7" y="47"/>
                  </a:lnTo>
                  <a:lnTo>
                    <a:pt x="7" y="45"/>
                  </a:lnTo>
                  <a:lnTo>
                    <a:pt x="9" y="45"/>
                  </a:lnTo>
                  <a:lnTo>
                    <a:pt x="9" y="43"/>
                  </a:lnTo>
                  <a:lnTo>
                    <a:pt x="12" y="43"/>
                  </a:lnTo>
                  <a:lnTo>
                    <a:pt x="8" y="39"/>
                  </a:lnTo>
                  <a:lnTo>
                    <a:pt x="8" y="35"/>
                  </a:lnTo>
                  <a:lnTo>
                    <a:pt x="8" y="31"/>
                  </a:lnTo>
                  <a:lnTo>
                    <a:pt x="12" y="31"/>
                  </a:lnTo>
                  <a:lnTo>
                    <a:pt x="12" y="27"/>
                  </a:lnTo>
                  <a:lnTo>
                    <a:pt x="12" y="24"/>
                  </a:lnTo>
                  <a:lnTo>
                    <a:pt x="13" y="24"/>
                  </a:lnTo>
                  <a:lnTo>
                    <a:pt x="13" y="23"/>
                  </a:lnTo>
                  <a:lnTo>
                    <a:pt x="16" y="23"/>
                  </a:lnTo>
                  <a:lnTo>
                    <a:pt x="20" y="23"/>
                  </a:lnTo>
                  <a:lnTo>
                    <a:pt x="17" y="19"/>
                  </a:lnTo>
                  <a:lnTo>
                    <a:pt x="17" y="16"/>
                  </a:lnTo>
                  <a:lnTo>
                    <a:pt x="17" y="12"/>
                  </a:lnTo>
                  <a:lnTo>
                    <a:pt x="17" y="8"/>
                  </a:lnTo>
                  <a:lnTo>
                    <a:pt x="17" y="7"/>
                  </a:lnTo>
                  <a:lnTo>
                    <a:pt x="20" y="7"/>
                  </a:lnTo>
                  <a:lnTo>
                    <a:pt x="20" y="3"/>
                  </a:lnTo>
                  <a:lnTo>
                    <a:pt x="20" y="0"/>
                  </a:lnTo>
                  <a:lnTo>
                    <a:pt x="23" y="0"/>
                  </a:lnTo>
                  <a:lnTo>
                    <a:pt x="26" y="0"/>
                  </a:lnTo>
                  <a:lnTo>
                    <a:pt x="28" y="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2" name="Freeform 161"/>
            <p:cNvSpPr>
              <a:spLocks/>
            </p:cNvSpPr>
            <p:nvPr/>
          </p:nvSpPr>
          <p:spPr bwMode="auto">
            <a:xfrm>
              <a:off x="592" y="1828"/>
              <a:ext cx="16" cy="44"/>
            </a:xfrm>
            <a:custGeom>
              <a:avLst/>
              <a:gdLst>
                <a:gd name="T0" fmla="*/ 0 w 30"/>
                <a:gd name="T1" fmla="*/ 41 h 69"/>
                <a:gd name="T2" fmla="*/ 0 w 30"/>
                <a:gd name="T3" fmla="*/ 40 h 69"/>
                <a:gd name="T4" fmla="*/ 0 w 30"/>
                <a:gd name="T5" fmla="*/ 37 h 69"/>
                <a:gd name="T6" fmla="*/ 0 w 30"/>
                <a:gd name="T7" fmla="*/ 37 h 69"/>
                <a:gd name="T8" fmla="*/ 0 w 30"/>
                <a:gd name="T9" fmla="*/ 34 h 69"/>
                <a:gd name="T10" fmla="*/ 0 w 30"/>
                <a:gd name="T11" fmla="*/ 34 h 69"/>
                <a:gd name="T12" fmla="*/ 0 w 30"/>
                <a:gd name="T13" fmla="*/ 34 h 69"/>
                <a:gd name="T14" fmla="*/ 0 w 30"/>
                <a:gd name="T15" fmla="*/ 34 h 69"/>
                <a:gd name="T16" fmla="*/ 0 w 30"/>
                <a:gd name="T17" fmla="*/ 33 h 69"/>
                <a:gd name="T18" fmla="*/ 0 w 30"/>
                <a:gd name="T19" fmla="*/ 33 h 69"/>
                <a:gd name="T20" fmla="*/ 1 w 30"/>
                <a:gd name="T21" fmla="*/ 33 h 69"/>
                <a:gd name="T22" fmla="*/ 1 w 30"/>
                <a:gd name="T23" fmla="*/ 33 h 69"/>
                <a:gd name="T24" fmla="*/ 3 w 30"/>
                <a:gd name="T25" fmla="*/ 30 h 69"/>
                <a:gd name="T26" fmla="*/ 3 w 30"/>
                <a:gd name="T27" fmla="*/ 30 h 69"/>
                <a:gd name="T28" fmla="*/ 4 w 30"/>
                <a:gd name="T29" fmla="*/ 29 h 69"/>
                <a:gd name="T30" fmla="*/ 4 w 30"/>
                <a:gd name="T31" fmla="*/ 29 h 69"/>
                <a:gd name="T32" fmla="*/ 4 w 30"/>
                <a:gd name="T33" fmla="*/ 26 h 69"/>
                <a:gd name="T34" fmla="*/ 4 w 30"/>
                <a:gd name="T35" fmla="*/ 26 h 69"/>
                <a:gd name="T36" fmla="*/ 4 w 30"/>
                <a:gd name="T37" fmla="*/ 24 h 69"/>
                <a:gd name="T38" fmla="*/ 4 w 30"/>
                <a:gd name="T39" fmla="*/ 24 h 69"/>
                <a:gd name="T40" fmla="*/ 4 w 30"/>
                <a:gd name="T41" fmla="*/ 21 h 69"/>
                <a:gd name="T42" fmla="*/ 4 w 30"/>
                <a:gd name="T43" fmla="*/ 21 h 69"/>
                <a:gd name="T44" fmla="*/ 4 w 30"/>
                <a:gd name="T45" fmla="*/ 20 h 69"/>
                <a:gd name="T46" fmla="*/ 4 w 30"/>
                <a:gd name="T47" fmla="*/ 20 h 69"/>
                <a:gd name="T48" fmla="*/ 6 w 30"/>
                <a:gd name="T49" fmla="*/ 17 h 69"/>
                <a:gd name="T50" fmla="*/ 6 w 30"/>
                <a:gd name="T51" fmla="*/ 17 h 69"/>
                <a:gd name="T52" fmla="*/ 6 w 30"/>
                <a:gd name="T53" fmla="*/ 17 h 69"/>
                <a:gd name="T54" fmla="*/ 6 w 30"/>
                <a:gd name="T55" fmla="*/ 17 h 69"/>
                <a:gd name="T56" fmla="*/ 7 w 30"/>
                <a:gd name="T57" fmla="*/ 15 h 69"/>
                <a:gd name="T58" fmla="*/ 7 w 30"/>
                <a:gd name="T59" fmla="*/ 15 h 69"/>
                <a:gd name="T60" fmla="*/ 9 w 30"/>
                <a:gd name="T61" fmla="*/ 15 h 69"/>
                <a:gd name="T62" fmla="*/ 9 w 30"/>
                <a:gd name="T63" fmla="*/ 15 h 69"/>
                <a:gd name="T64" fmla="*/ 10 w 30"/>
                <a:gd name="T65" fmla="*/ 12 h 69"/>
                <a:gd name="T66" fmla="*/ 10 w 30"/>
                <a:gd name="T67" fmla="*/ 11 h 69"/>
                <a:gd name="T68" fmla="*/ 10 w 30"/>
                <a:gd name="T69" fmla="*/ 9 h 69"/>
                <a:gd name="T70" fmla="*/ 10 w 30"/>
                <a:gd name="T71" fmla="*/ 9 h 69"/>
                <a:gd name="T72" fmla="*/ 10 w 30"/>
                <a:gd name="T73" fmla="*/ 6 h 69"/>
                <a:gd name="T74" fmla="*/ 10 w 30"/>
                <a:gd name="T75" fmla="*/ 6 h 69"/>
                <a:gd name="T76" fmla="*/ 10 w 30"/>
                <a:gd name="T77" fmla="*/ 4 h 69"/>
                <a:gd name="T78" fmla="*/ 10 w 30"/>
                <a:gd name="T79" fmla="*/ 4 h 69"/>
                <a:gd name="T80" fmla="*/ 11 w 30"/>
                <a:gd name="T81" fmla="*/ 2 h 69"/>
                <a:gd name="T82" fmla="*/ 11 w 30"/>
                <a:gd name="T83" fmla="*/ 2 h 69"/>
                <a:gd name="T84" fmla="*/ 11 w 30"/>
                <a:gd name="T85" fmla="*/ 0 h 69"/>
                <a:gd name="T86" fmla="*/ 11 w 30"/>
                <a:gd name="T87" fmla="*/ 0 h 69"/>
                <a:gd name="T88" fmla="*/ 13 w 30"/>
                <a:gd name="T89" fmla="*/ 0 h 69"/>
                <a:gd name="T90" fmla="*/ 13 w 30"/>
                <a:gd name="T91" fmla="*/ 0 h 69"/>
                <a:gd name="T92" fmla="*/ 14 w 30"/>
                <a:gd name="T93" fmla="*/ 0 h 69"/>
                <a:gd name="T94" fmla="*/ 14 w 30"/>
                <a:gd name="T95" fmla="*/ 0 h 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
                <a:gd name="T145" fmla="*/ 0 h 69"/>
                <a:gd name="T146" fmla="*/ 30 w 30"/>
                <a:gd name="T147" fmla="*/ 69 h 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 h="69">
                  <a:moveTo>
                    <a:pt x="0" y="69"/>
                  </a:moveTo>
                  <a:lnTo>
                    <a:pt x="0" y="65"/>
                  </a:lnTo>
                  <a:lnTo>
                    <a:pt x="0" y="62"/>
                  </a:lnTo>
                  <a:lnTo>
                    <a:pt x="0" y="58"/>
                  </a:lnTo>
                  <a:lnTo>
                    <a:pt x="0" y="54"/>
                  </a:lnTo>
                  <a:lnTo>
                    <a:pt x="0" y="53"/>
                  </a:lnTo>
                  <a:lnTo>
                    <a:pt x="0" y="51"/>
                  </a:lnTo>
                  <a:lnTo>
                    <a:pt x="1" y="51"/>
                  </a:lnTo>
                  <a:lnTo>
                    <a:pt x="5" y="51"/>
                  </a:lnTo>
                  <a:lnTo>
                    <a:pt x="5" y="47"/>
                  </a:lnTo>
                  <a:lnTo>
                    <a:pt x="7" y="47"/>
                  </a:lnTo>
                  <a:lnTo>
                    <a:pt x="7" y="45"/>
                  </a:lnTo>
                  <a:lnTo>
                    <a:pt x="8" y="45"/>
                  </a:lnTo>
                  <a:lnTo>
                    <a:pt x="8" y="41"/>
                  </a:lnTo>
                  <a:lnTo>
                    <a:pt x="8" y="37"/>
                  </a:lnTo>
                  <a:lnTo>
                    <a:pt x="8" y="33"/>
                  </a:lnTo>
                  <a:lnTo>
                    <a:pt x="8" y="31"/>
                  </a:lnTo>
                  <a:lnTo>
                    <a:pt x="12" y="31"/>
                  </a:lnTo>
                  <a:lnTo>
                    <a:pt x="12" y="27"/>
                  </a:lnTo>
                  <a:lnTo>
                    <a:pt x="12" y="26"/>
                  </a:lnTo>
                  <a:lnTo>
                    <a:pt x="14" y="26"/>
                  </a:lnTo>
                  <a:lnTo>
                    <a:pt x="14" y="23"/>
                  </a:lnTo>
                  <a:lnTo>
                    <a:pt x="16" y="23"/>
                  </a:lnTo>
                  <a:lnTo>
                    <a:pt x="20" y="23"/>
                  </a:lnTo>
                  <a:lnTo>
                    <a:pt x="18" y="19"/>
                  </a:lnTo>
                  <a:lnTo>
                    <a:pt x="18" y="18"/>
                  </a:lnTo>
                  <a:lnTo>
                    <a:pt x="18" y="14"/>
                  </a:lnTo>
                  <a:lnTo>
                    <a:pt x="18" y="10"/>
                  </a:lnTo>
                  <a:lnTo>
                    <a:pt x="18" y="7"/>
                  </a:lnTo>
                  <a:lnTo>
                    <a:pt x="20" y="7"/>
                  </a:lnTo>
                  <a:lnTo>
                    <a:pt x="20" y="3"/>
                  </a:lnTo>
                  <a:lnTo>
                    <a:pt x="20" y="0"/>
                  </a:lnTo>
                  <a:lnTo>
                    <a:pt x="24" y="0"/>
                  </a:lnTo>
                  <a:lnTo>
                    <a:pt x="27" y="0"/>
                  </a:lnTo>
                  <a:lnTo>
                    <a:pt x="30" y="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3" name="Freeform 162"/>
            <p:cNvSpPr>
              <a:spLocks/>
            </p:cNvSpPr>
            <p:nvPr/>
          </p:nvSpPr>
          <p:spPr bwMode="auto">
            <a:xfrm>
              <a:off x="714" y="1976"/>
              <a:ext cx="26" cy="34"/>
            </a:xfrm>
            <a:custGeom>
              <a:avLst/>
              <a:gdLst>
                <a:gd name="T0" fmla="*/ 25 w 49"/>
                <a:gd name="T1" fmla="*/ 0 h 52"/>
                <a:gd name="T2" fmla="*/ 25 w 49"/>
                <a:gd name="T3" fmla="*/ 0 h 52"/>
                <a:gd name="T4" fmla="*/ 25 w 49"/>
                <a:gd name="T5" fmla="*/ 3 h 52"/>
                <a:gd name="T6" fmla="*/ 25 w 49"/>
                <a:gd name="T7" fmla="*/ 3 h 52"/>
                <a:gd name="T8" fmla="*/ 24 w 49"/>
                <a:gd name="T9" fmla="*/ 5 h 52"/>
                <a:gd name="T10" fmla="*/ 24 w 49"/>
                <a:gd name="T11" fmla="*/ 5 h 52"/>
                <a:gd name="T12" fmla="*/ 24 w 49"/>
                <a:gd name="T13" fmla="*/ 6 h 52"/>
                <a:gd name="T14" fmla="*/ 24 w 49"/>
                <a:gd name="T15" fmla="*/ 6 h 52"/>
                <a:gd name="T16" fmla="*/ 22 w 49"/>
                <a:gd name="T17" fmla="*/ 8 h 52"/>
                <a:gd name="T18" fmla="*/ 22 w 49"/>
                <a:gd name="T19" fmla="*/ 8 h 52"/>
                <a:gd name="T20" fmla="*/ 20 w 49"/>
                <a:gd name="T21" fmla="*/ 8 h 52"/>
                <a:gd name="T22" fmla="*/ 20 w 49"/>
                <a:gd name="T23" fmla="*/ 8 h 52"/>
                <a:gd name="T24" fmla="*/ 18 w 49"/>
                <a:gd name="T25" fmla="*/ 8 h 52"/>
                <a:gd name="T26" fmla="*/ 18 w 49"/>
                <a:gd name="T27" fmla="*/ 8 h 52"/>
                <a:gd name="T28" fmla="*/ 18 w 49"/>
                <a:gd name="T29" fmla="*/ 9 h 52"/>
                <a:gd name="T30" fmla="*/ 18 w 49"/>
                <a:gd name="T31" fmla="*/ 10 h 52"/>
                <a:gd name="T32" fmla="*/ 16 w 49"/>
                <a:gd name="T33" fmla="*/ 13 h 52"/>
                <a:gd name="T34" fmla="*/ 16 w 49"/>
                <a:gd name="T35" fmla="*/ 13 h 52"/>
                <a:gd name="T36" fmla="*/ 16 w 49"/>
                <a:gd name="T37" fmla="*/ 14 h 52"/>
                <a:gd name="T38" fmla="*/ 16 w 49"/>
                <a:gd name="T39" fmla="*/ 14 h 52"/>
                <a:gd name="T40" fmla="*/ 15 w 49"/>
                <a:gd name="T41" fmla="*/ 16 h 52"/>
                <a:gd name="T42" fmla="*/ 15 w 49"/>
                <a:gd name="T43" fmla="*/ 16 h 52"/>
                <a:gd name="T44" fmla="*/ 15 w 49"/>
                <a:gd name="T45" fmla="*/ 17 h 52"/>
                <a:gd name="T46" fmla="*/ 15 w 49"/>
                <a:gd name="T47" fmla="*/ 17 h 52"/>
                <a:gd name="T48" fmla="*/ 13 w 49"/>
                <a:gd name="T49" fmla="*/ 19 h 52"/>
                <a:gd name="T50" fmla="*/ 13 w 49"/>
                <a:gd name="T51" fmla="*/ 19 h 52"/>
                <a:gd name="T52" fmla="*/ 11 w 49"/>
                <a:gd name="T53" fmla="*/ 19 h 52"/>
                <a:gd name="T54" fmla="*/ 11 w 49"/>
                <a:gd name="T55" fmla="*/ 19 h 52"/>
                <a:gd name="T56" fmla="*/ 9 w 49"/>
                <a:gd name="T57" fmla="*/ 21 h 52"/>
                <a:gd name="T58" fmla="*/ 9 w 49"/>
                <a:gd name="T59" fmla="*/ 21 h 52"/>
                <a:gd name="T60" fmla="*/ 9 w 49"/>
                <a:gd name="T61" fmla="*/ 22 h 52"/>
                <a:gd name="T62" fmla="*/ 9 w 49"/>
                <a:gd name="T63" fmla="*/ 22 h 52"/>
                <a:gd name="T64" fmla="*/ 7 w 49"/>
                <a:gd name="T65" fmla="*/ 24 h 52"/>
                <a:gd name="T66" fmla="*/ 7 w 49"/>
                <a:gd name="T67" fmla="*/ 24 h 52"/>
                <a:gd name="T68" fmla="*/ 6 w 49"/>
                <a:gd name="T69" fmla="*/ 24 h 52"/>
                <a:gd name="T70" fmla="*/ 6 w 49"/>
                <a:gd name="T71" fmla="*/ 24 h 52"/>
                <a:gd name="T72" fmla="*/ 5 w 49"/>
                <a:gd name="T73" fmla="*/ 27 h 52"/>
                <a:gd name="T74" fmla="*/ 5 w 49"/>
                <a:gd name="T75" fmla="*/ 27 h 52"/>
                <a:gd name="T76" fmla="*/ 5 w 49"/>
                <a:gd name="T77" fmla="*/ 29 h 52"/>
                <a:gd name="T78" fmla="*/ 5 w 49"/>
                <a:gd name="T79" fmla="*/ 29 h 52"/>
                <a:gd name="T80" fmla="*/ 3 w 49"/>
                <a:gd name="T81" fmla="*/ 32 h 52"/>
                <a:gd name="T82" fmla="*/ 3 w 49"/>
                <a:gd name="T83" fmla="*/ 32 h 52"/>
                <a:gd name="T84" fmla="*/ 2 w 49"/>
                <a:gd name="T85" fmla="*/ 32 h 52"/>
                <a:gd name="T86" fmla="*/ 2 w 49"/>
                <a:gd name="T87" fmla="*/ 32 h 52"/>
                <a:gd name="T88" fmla="*/ 0 w 49"/>
                <a:gd name="T89" fmla="*/ 32 h 52"/>
                <a:gd name="T90" fmla="*/ 0 w 49"/>
                <a:gd name="T91" fmla="*/ 32 h 52"/>
                <a:gd name="T92" fmla="*/ 0 w 49"/>
                <a:gd name="T93" fmla="*/ 32 h 52"/>
                <a:gd name="T94" fmla="*/ 0 w 49"/>
                <a:gd name="T95" fmla="*/ 32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
                <a:gd name="T145" fmla="*/ 0 h 52"/>
                <a:gd name="T146" fmla="*/ 49 w 49"/>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 h="52">
                  <a:moveTo>
                    <a:pt x="49" y="0"/>
                  </a:moveTo>
                  <a:lnTo>
                    <a:pt x="48" y="0"/>
                  </a:lnTo>
                  <a:lnTo>
                    <a:pt x="48" y="4"/>
                  </a:lnTo>
                  <a:lnTo>
                    <a:pt x="48" y="8"/>
                  </a:lnTo>
                  <a:lnTo>
                    <a:pt x="45" y="8"/>
                  </a:lnTo>
                  <a:lnTo>
                    <a:pt x="45" y="9"/>
                  </a:lnTo>
                  <a:lnTo>
                    <a:pt x="45" y="12"/>
                  </a:lnTo>
                  <a:lnTo>
                    <a:pt x="41" y="12"/>
                  </a:lnTo>
                  <a:lnTo>
                    <a:pt x="37" y="12"/>
                  </a:lnTo>
                  <a:lnTo>
                    <a:pt x="33" y="12"/>
                  </a:lnTo>
                  <a:lnTo>
                    <a:pt x="33" y="14"/>
                  </a:lnTo>
                  <a:lnTo>
                    <a:pt x="33" y="16"/>
                  </a:lnTo>
                  <a:lnTo>
                    <a:pt x="33" y="20"/>
                  </a:lnTo>
                  <a:lnTo>
                    <a:pt x="31" y="20"/>
                  </a:lnTo>
                  <a:lnTo>
                    <a:pt x="31" y="21"/>
                  </a:lnTo>
                  <a:lnTo>
                    <a:pt x="31" y="25"/>
                  </a:lnTo>
                  <a:lnTo>
                    <a:pt x="29" y="25"/>
                  </a:lnTo>
                  <a:lnTo>
                    <a:pt x="29" y="26"/>
                  </a:lnTo>
                  <a:lnTo>
                    <a:pt x="29" y="29"/>
                  </a:lnTo>
                  <a:lnTo>
                    <a:pt x="25" y="29"/>
                  </a:lnTo>
                  <a:lnTo>
                    <a:pt x="21" y="29"/>
                  </a:lnTo>
                  <a:lnTo>
                    <a:pt x="21" y="32"/>
                  </a:lnTo>
                  <a:lnTo>
                    <a:pt x="17" y="32"/>
                  </a:lnTo>
                  <a:lnTo>
                    <a:pt x="17" y="33"/>
                  </a:lnTo>
                  <a:lnTo>
                    <a:pt x="17" y="37"/>
                  </a:lnTo>
                  <a:lnTo>
                    <a:pt x="13" y="37"/>
                  </a:lnTo>
                  <a:lnTo>
                    <a:pt x="12" y="37"/>
                  </a:lnTo>
                  <a:lnTo>
                    <a:pt x="12" y="41"/>
                  </a:lnTo>
                  <a:lnTo>
                    <a:pt x="9" y="41"/>
                  </a:lnTo>
                  <a:lnTo>
                    <a:pt x="9" y="45"/>
                  </a:lnTo>
                  <a:lnTo>
                    <a:pt x="9" y="49"/>
                  </a:lnTo>
                  <a:lnTo>
                    <a:pt x="6" y="49"/>
                  </a:lnTo>
                  <a:lnTo>
                    <a:pt x="4" y="49"/>
                  </a:lnTo>
                  <a:lnTo>
                    <a:pt x="4" y="52"/>
                  </a:lnTo>
                  <a:lnTo>
                    <a:pt x="0" y="4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4" name="Freeform 163"/>
            <p:cNvSpPr>
              <a:spLocks/>
            </p:cNvSpPr>
            <p:nvPr/>
          </p:nvSpPr>
          <p:spPr bwMode="auto">
            <a:xfrm>
              <a:off x="709" y="1970"/>
              <a:ext cx="27" cy="35"/>
            </a:xfrm>
            <a:custGeom>
              <a:avLst/>
              <a:gdLst>
                <a:gd name="T0" fmla="*/ 26 w 49"/>
                <a:gd name="T1" fmla="*/ 0 h 54"/>
                <a:gd name="T2" fmla="*/ 26 w 49"/>
                <a:gd name="T3" fmla="*/ 0 h 54"/>
                <a:gd name="T4" fmla="*/ 26 w 49"/>
                <a:gd name="T5" fmla="*/ 3 h 54"/>
                <a:gd name="T6" fmla="*/ 26 w 49"/>
                <a:gd name="T7" fmla="*/ 3 h 54"/>
                <a:gd name="T8" fmla="*/ 25 w 49"/>
                <a:gd name="T9" fmla="*/ 6 h 54"/>
                <a:gd name="T10" fmla="*/ 25 w 49"/>
                <a:gd name="T11" fmla="*/ 6 h 54"/>
                <a:gd name="T12" fmla="*/ 25 w 49"/>
                <a:gd name="T13" fmla="*/ 6 h 54"/>
                <a:gd name="T14" fmla="*/ 25 w 49"/>
                <a:gd name="T15" fmla="*/ 6 h 54"/>
                <a:gd name="T16" fmla="*/ 23 w 49"/>
                <a:gd name="T17" fmla="*/ 8 h 54"/>
                <a:gd name="T18" fmla="*/ 23 w 49"/>
                <a:gd name="T19" fmla="*/ 8 h 54"/>
                <a:gd name="T20" fmla="*/ 20 w 49"/>
                <a:gd name="T21" fmla="*/ 8 h 54"/>
                <a:gd name="T22" fmla="*/ 20 w 49"/>
                <a:gd name="T23" fmla="*/ 8 h 54"/>
                <a:gd name="T24" fmla="*/ 18 w 49"/>
                <a:gd name="T25" fmla="*/ 9 h 54"/>
                <a:gd name="T26" fmla="*/ 18 w 49"/>
                <a:gd name="T27" fmla="*/ 9 h 54"/>
                <a:gd name="T28" fmla="*/ 18 w 49"/>
                <a:gd name="T29" fmla="*/ 10 h 54"/>
                <a:gd name="T30" fmla="*/ 18 w 49"/>
                <a:gd name="T31" fmla="*/ 11 h 54"/>
                <a:gd name="T32" fmla="*/ 17 w 49"/>
                <a:gd name="T33" fmla="*/ 14 h 54"/>
                <a:gd name="T34" fmla="*/ 17 w 49"/>
                <a:gd name="T35" fmla="*/ 14 h 54"/>
                <a:gd name="T36" fmla="*/ 17 w 49"/>
                <a:gd name="T37" fmla="*/ 14 h 54"/>
                <a:gd name="T38" fmla="*/ 17 w 49"/>
                <a:gd name="T39" fmla="*/ 14 h 54"/>
                <a:gd name="T40" fmla="*/ 16 w 49"/>
                <a:gd name="T41" fmla="*/ 16 h 54"/>
                <a:gd name="T42" fmla="*/ 16 w 49"/>
                <a:gd name="T43" fmla="*/ 16 h 54"/>
                <a:gd name="T44" fmla="*/ 16 w 49"/>
                <a:gd name="T45" fmla="*/ 19 h 54"/>
                <a:gd name="T46" fmla="*/ 16 w 49"/>
                <a:gd name="T47" fmla="*/ 19 h 54"/>
                <a:gd name="T48" fmla="*/ 14 w 49"/>
                <a:gd name="T49" fmla="*/ 21 h 54"/>
                <a:gd name="T50" fmla="*/ 14 w 49"/>
                <a:gd name="T51" fmla="*/ 21 h 54"/>
                <a:gd name="T52" fmla="*/ 12 w 49"/>
                <a:gd name="T53" fmla="*/ 21 h 54"/>
                <a:gd name="T54" fmla="*/ 12 w 49"/>
                <a:gd name="T55" fmla="*/ 21 h 54"/>
                <a:gd name="T56" fmla="*/ 9 w 49"/>
                <a:gd name="T57" fmla="*/ 21 h 54"/>
                <a:gd name="T58" fmla="*/ 9 w 49"/>
                <a:gd name="T59" fmla="*/ 21 h 54"/>
                <a:gd name="T60" fmla="*/ 9 w 49"/>
                <a:gd name="T61" fmla="*/ 22 h 54"/>
                <a:gd name="T62" fmla="*/ 9 w 49"/>
                <a:gd name="T63" fmla="*/ 22 h 54"/>
                <a:gd name="T64" fmla="*/ 7 w 49"/>
                <a:gd name="T65" fmla="*/ 25 h 54"/>
                <a:gd name="T66" fmla="*/ 7 w 49"/>
                <a:gd name="T67" fmla="*/ 25 h 54"/>
                <a:gd name="T68" fmla="*/ 7 w 49"/>
                <a:gd name="T69" fmla="*/ 25 h 54"/>
                <a:gd name="T70" fmla="*/ 7 w 49"/>
                <a:gd name="T71" fmla="*/ 25 h 54"/>
                <a:gd name="T72" fmla="*/ 4 w 49"/>
                <a:gd name="T73" fmla="*/ 27 h 54"/>
                <a:gd name="T74" fmla="*/ 4 w 49"/>
                <a:gd name="T75" fmla="*/ 27 h 54"/>
                <a:gd name="T76" fmla="*/ 4 w 49"/>
                <a:gd name="T77" fmla="*/ 30 h 54"/>
                <a:gd name="T78" fmla="*/ 4 w 49"/>
                <a:gd name="T79" fmla="*/ 30 h 54"/>
                <a:gd name="T80" fmla="*/ 3 w 49"/>
                <a:gd name="T81" fmla="*/ 32 h 54"/>
                <a:gd name="T82" fmla="*/ 3 w 49"/>
                <a:gd name="T83" fmla="*/ 32 h 54"/>
                <a:gd name="T84" fmla="*/ 1 w 49"/>
                <a:gd name="T85" fmla="*/ 32 h 54"/>
                <a:gd name="T86" fmla="*/ 1 w 49"/>
                <a:gd name="T87" fmla="*/ 32 h 54"/>
                <a:gd name="T88" fmla="*/ 0 w 49"/>
                <a:gd name="T89" fmla="*/ 34 h 54"/>
                <a:gd name="T90" fmla="*/ 0 w 49"/>
                <a:gd name="T91" fmla="*/ 34 h 54"/>
                <a:gd name="T92" fmla="*/ 0 w 49"/>
                <a:gd name="T93" fmla="*/ 34 h 54"/>
                <a:gd name="T94" fmla="*/ 0 w 49"/>
                <a:gd name="T95" fmla="*/ 34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
                <a:gd name="T145" fmla="*/ 0 h 54"/>
                <a:gd name="T146" fmla="*/ 49 w 49"/>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 h="54">
                  <a:moveTo>
                    <a:pt x="49" y="0"/>
                  </a:moveTo>
                  <a:lnTo>
                    <a:pt x="48" y="0"/>
                  </a:lnTo>
                  <a:lnTo>
                    <a:pt x="48" y="5"/>
                  </a:lnTo>
                  <a:lnTo>
                    <a:pt x="48" y="9"/>
                  </a:lnTo>
                  <a:lnTo>
                    <a:pt x="45" y="9"/>
                  </a:lnTo>
                  <a:lnTo>
                    <a:pt x="45" y="10"/>
                  </a:lnTo>
                  <a:lnTo>
                    <a:pt x="45" y="13"/>
                  </a:lnTo>
                  <a:lnTo>
                    <a:pt x="41" y="13"/>
                  </a:lnTo>
                  <a:lnTo>
                    <a:pt x="37" y="13"/>
                  </a:lnTo>
                  <a:lnTo>
                    <a:pt x="37" y="14"/>
                  </a:lnTo>
                  <a:lnTo>
                    <a:pt x="33" y="14"/>
                  </a:lnTo>
                  <a:lnTo>
                    <a:pt x="33" y="15"/>
                  </a:lnTo>
                  <a:lnTo>
                    <a:pt x="33" y="17"/>
                  </a:lnTo>
                  <a:lnTo>
                    <a:pt x="33" y="21"/>
                  </a:lnTo>
                  <a:lnTo>
                    <a:pt x="31" y="21"/>
                  </a:lnTo>
                  <a:lnTo>
                    <a:pt x="31" y="25"/>
                  </a:lnTo>
                  <a:lnTo>
                    <a:pt x="29" y="25"/>
                  </a:lnTo>
                  <a:lnTo>
                    <a:pt x="29" y="29"/>
                  </a:lnTo>
                  <a:lnTo>
                    <a:pt x="29" y="33"/>
                  </a:lnTo>
                  <a:lnTo>
                    <a:pt x="25" y="33"/>
                  </a:lnTo>
                  <a:lnTo>
                    <a:pt x="21" y="33"/>
                  </a:lnTo>
                  <a:lnTo>
                    <a:pt x="17" y="33"/>
                  </a:lnTo>
                  <a:lnTo>
                    <a:pt x="17" y="34"/>
                  </a:lnTo>
                  <a:lnTo>
                    <a:pt x="17" y="38"/>
                  </a:lnTo>
                  <a:lnTo>
                    <a:pt x="13" y="38"/>
                  </a:lnTo>
                  <a:lnTo>
                    <a:pt x="12" y="38"/>
                  </a:lnTo>
                  <a:lnTo>
                    <a:pt x="12" y="42"/>
                  </a:lnTo>
                  <a:lnTo>
                    <a:pt x="8" y="42"/>
                  </a:lnTo>
                  <a:lnTo>
                    <a:pt x="8" y="46"/>
                  </a:lnTo>
                  <a:lnTo>
                    <a:pt x="8" y="50"/>
                  </a:lnTo>
                  <a:lnTo>
                    <a:pt x="5" y="50"/>
                  </a:lnTo>
                  <a:lnTo>
                    <a:pt x="2" y="50"/>
                  </a:lnTo>
                  <a:lnTo>
                    <a:pt x="2" y="53"/>
                  </a:lnTo>
                  <a:lnTo>
                    <a:pt x="0" y="53"/>
                  </a:lnTo>
                  <a:lnTo>
                    <a:pt x="0" y="5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5" name="Freeform 164"/>
            <p:cNvSpPr>
              <a:spLocks/>
            </p:cNvSpPr>
            <p:nvPr/>
          </p:nvSpPr>
          <p:spPr bwMode="auto">
            <a:xfrm>
              <a:off x="705" y="1965"/>
              <a:ext cx="26" cy="35"/>
            </a:xfrm>
            <a:custGeom>
              <a:avLst/>
              <a:gdLst>
                <a:gd name="T0" fmla="*/ 25 w 49"/>
                <a:gd name="T1" fmla="*/ 0 h 54"/>
                <a:gd name="T2" fmla="*/ 25 w 49"/>
                <a:gd name="T3" fmla="*/ 0 h 54"/>
                <a:gd name="T4" fmla="*/ 24 w 49"/>
                <a:gd name="T5" fmla="*/ 3 h 54"/>
                <a:gd name="T6" fmla="*/ 24 w 49"/>
                <a:gd name="T7" fmla="*/ 3 h 54"/>
                <a:gd name="T8" fmla="*/ 22 w 49"/>
                <a:gd name="T9" fmla="*/ 5 h 54"/>
                <a:gd name="T10" fmla="*/ 22 w 49"/>
                <a:gd name="T11" fmla="*/ 5 h 54"/>
                <a:gd name="T12" fmla="*/ 22 w 49"/>
                <a:gd name="T13" fmla="*/ 6 h 54"/>
                <a:gd name="T14" fmla="*/ 22 w 49"/>
                <a:gd name="T15" fmla="*/ 6 h 54"/>
                <a:gd name="T16" fmla="*/ 20 w 49"/>
                <a:gd name="T17" fmla="*/ 8 h 54"/>
                <a:gd name="T18" fmla="*/ 20 w 49"/>
                <a:gd name="T19" fmla="*/ 8 h 54"/>
                <a:gd name="T20" fmla="*/ 18 w 49"/>
                <a:gd name="T21" fmla="*/ 8 h 54"/>
                <a:gd name="T22" fmla="*/ 18 w 49"/>
                <a:gd name="T23" fmla="*/ 8 h 54"/>
                <a:gd name="T24" fmla="*/ 18 w 49"/>
                <a:gd name="T25" fmla="*/ 9 h 54"/>
                <a:gd name="T26" fmla="*/ 18 w 49"/>
                <a:gd name="T27" fmla="*/ 9 h 54"/>
                <a:gd name="T28" fmla="*/ 18 w 49"/>
                <a:gd name="T29" fmla="*/ 10 h 54"/>
                <a:gd name="T30" fmla="*/ 18 w 49"/>
                <a:gd name="T31" fmla="*/ 11 h 54"/>
                <a:gd name="T32" fmla="*/ 16 w 49"/>
                <a:gd name="T33" fmla="*/ 14 h 54"/>
                <a:gd name="T34" fmla="*/ 16 w 49"/>
                <a:gd name="T35" fmla="*/ 14 h 54"/>
                <a:gd name="T36" fmla="*/ 15 w 49"/>
                <a:gd name="T37" fmla="*/ 14 h 54"/>
                <a:gd name="T38" fmla="*/ 15 w 49"/>
                <a:gd name="T39" fmla="*/ 14 h 54"/>
                <a:gd name="T40" fmla="*/ 13 w 49"/>
                <a:gd name="T41" fmla="*/ 16 h 54"/>
                <a:gd name="T42" fmla="*/ 13 w 49"/>
                <a:gd name="T43" fmla="*/ 16 h 54"/>
                <a:gd name="T44" fmla="*/ 13 w 49"/>
                <a:gd name="T45" fmla="*/ 19 h 54"/>
                <a:gd name="T46" fmla="*/ 13 w 49"/>
                <a:gd name="T47" fmla="*/ 19 h 54"/>
                <a:gd name="T48" fmla="*/ 12 w 49"/>
                <a:gd name="T49" fmla="*/ 21 h 54"/>
                <a:gd name="T50" fmla="*/ 12 w 49"/>
                <a:gd name="T51" fmla="*/ 21 h 54"/>
                <a:gd name="T52" fmla="*/ 11 w 49"/>
                <a:gd name="T53" fmla="*/ 21 h 54"/>
                <a:gd name="T54" fmla="*/ 11 w 49"/>
                <a:gd name="T55" fmla="*/ 21 h 54"/>
                <a:gd name="T56" fmla="*/ 8 w 49"/>
                <a:gd name="T57" fmla="*/ 21 h 54"/>
                <a:gd name="T58" fmla="*/ 8 w 49"/>
                <a:gd name="T59" fmla="*/ 21 h 54"/>
                <a:gd name="T60" fmla="*/ 8 w 49"/>
                <a:gd name="T61" fmla="*/ 21 h 54"/>
                <a:gd name="T62" fmla="*/ 8 w 49"/>
                <a:gd name="T63" fmla="*/ 21 h 54"/>
                <a:gd name="T64" fmla="*/ 6 w 49"/>
                <a:gd name="T65" fmla="*/ 24 h 54"/>
                <a:gd name="T66" fmla="*/ 6 w 49"/>
                <a:gd name="T67" fmla="*/ 24 h 54"/>
                <a:gd name="T68" fmla="*/ 5 w 49"/>
                <a:gd name="T69" fmla="*/ 25 h 54"/>
                <a:gd name="T70" fmla="*/ 5 w 49"/>
                <a:gd name="T71" fmla="*/ 25 h 54"/>
                <a:gd name="T72" fmla="*/ 4 w 49"/>
                <a:gd name="T73" fmla="*/ 27 h 54"/>
                <a:gd name="T74" fmla="*/ 4 w 49"/>
                <a:gd name="T75" fmla="*/ 27 h 54"/>
                <a:gd name="T76" fmla="*/ 4 w 49"/>
                <a:gd name="T77" fmla="*/ 30 h 54"/>
                <a:gd name="T78" fmla="*/ 4 w 49"/>
                <a:gd name="T79" fmla="*/ 30 h 54"/>
                <a:gd name="T80" fmla="*/ 3 w 49"/>
                <a:gd name="T81" fmla="*/ 32 h 54"/>
                <a:gd name="T82" fmla="*/ 3 w 49"/>
                <a:gd name="T83" fmla="*/ 32 h 54"/>
                <a:gd name="T84" fmla="*/ 1 w 49"/>
                <a:gd name="T85" fmla="*/ 32 h 54"/>
                <a:gd name="T86" fmla="*/ 1 w 49"/>
                <a:gd name="T87" fmla="*/ 32 h 54"/>
                <a:gd name="T88" fmla="*/ 0 w 49"/>
                <a:gd name="T89" fmla="*/ 34 h 54"/>
                <a:gd name="T90" fmla="*/ 0 w 49"/>
                <a:gd name="T91" fmla="*/ 34 h 54"/>
                <a:gd name="T92" fmla="*/ 0 w 49"/>
                <a:gd name="T93" fmla="*/ 34 h 54"/>
                <a:gd name="T94" fmla="*/ 0 w 49"/>
                <a:gd name="T95" fmla="*/ 34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
                <a:gd name="T145" fmla="*/ 0 h 54"/>
                <a:gd name="T146" fmla="*/ 49 w 49"/>
                <a:gd name="T147" fmla="*/ 54 h 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 h="54">
                  <a:moveTo>
                    <a:pt x="49" y="0"/>
                  </a:moveTo>
                  <a:lnTo>
                    <a:pt x="47" y="0"/>
                  </a:lnTo>
                  <a:lnTo>
                    <a:pt x="47" y="4"/>
                  </a:lnTo>
                  <a:lnTo>
                    <a:pt x="45" y="4"/>
                  </a:lnTo>
                  <a:lnTo>
                    <a:pt x="45" y="8"/>
                  </a:lnTo>
                  <a:lnTo>
                    <a:pt x="41" y="8"/>
                  </a:lnTo>
                  <a:lnTo>
                    <a:pt x="41" y="10"/>
                  </a:lnTo>
                  <a:lnTo>
                    <a:pt x="41" y="13"/>
                  </a:lnTo>
                  <a:lnTo>
                    <a:pt x="37" y="13"/>
                  </a:lnTo>
                  <a:lnTo>
                    <a:pt x="34" y="13"/>
                  </a:lnTo>
                  <a:lnTo>
                    <a:pt x="34" y="14"/>
                  </a:lnTo>
                  <a:lnTo>
                    <a:pt x="33" y="14"/>
                  </a:lnTo>
                  <a:lnTo>
                    <a:pt x="33" y="15"/>
                  </a:lnTo>
                  <a:lnTo>
                    <a:pt x="33" y="17"/>
                  </a:lnTo>
                  <a:lnTo>
                    <a:pt x="33" y="21"/>
                  </a:lnTo>
                  <a:lnTo>
                    <a:pt x="30" y="21"/>
                  </a:lnTo>
                  <a:lnTo>
                    <a:pt x="29" y="21"/>
                  </a:lnTo>
                  <a:lnTo>
                    <a:pt x="29" y="25"/>
                  </a:lnTo>
                  <a:lnTo>
                    <a:pt x="25" y="25"/>
                  </a:lnTo>
                  <a:lnTo>
                    <a:pt x="25" y="29"/>
                  </a:lnTo>
                  <a:lnTo>
                    <a:pt x="25" y="33"/>
                  </a:lnTo>
                  <a:lnTo>
                    <a:pt x="22" y="33"/>
                  </a:lnTo>
                  <a:lnTo>
                    <a:pt x="20" y="33"/>
                  </a:lnTo>
                  <a:lnTo>
                    <a:pt x="16" y="33"/>
                  </a:lnTo>
                  <a:lnTo>
                    <a:pt x="16" y="37"/>
                  </a:lnTo>
                  <a:lnTo>
                    <a:pt x="12" y="37"/>
                  </a:lnTo>
                  <a:lnTo>
                    <a:pt x="12" y="38"/>
                  </a:lnTo>
                  <a:lnTo>
                    <a:pt x="10" y="38"/>
                  </a:lnTo>
                  <a:lnTo>
                    <a:pt x="10" y="42"/>
                  </a:lnTo>
                  <a:lnTo>
                    <a:pt x="8" y="42"/>
                  </a:lnTo>
                  <a:lnTo>
                    <a:pt x="8" y="46"/>
                  </a:lnTo>
                  <a:lnTo>
                    <a:pt x="8" y="50"/>
                  </a:lnTo>
                  <a:lnTo>
                    <a:pt x="5" y="50"/>
                  </a:lnTo>
                  <a:lnTo>
                    <a:pt x="2" y="50"/>
                  </a:lnTo>
                  <a:lnTo>
                    <a:pt x="2" y="53"/>
                  </a:lnTo>
                  <a:lnTo>
                    <a:pt x="0" y="53"/>
                  </a:lnTo>
                  <a:lnTo>
                    <a:pt x="0" y="5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6" name="Freeform 165"/>
            <p:cNvSpPr>
              <a:spLocks/>
            </p:cNvSpPr>
            <p:nvPr/>
          </p:nvSpPr>
          <p:spPr bwMode="auto">
            <a:xfrm>
              <a:off x="466" y="1886"/>
              <a:ext cx="23" cy="34"/>
            </a:xfrm>
            <a:custGeom>
              <a:avLst/>
              <a:gdLst>
                <a:gd name="T0" fmla="*/ 0 w 43"/>
                <a:gd name="T1" fmla="*/ 0 h 53"/>
                <a:gd name="T2" fmla="*/ 0 w 43"/>
                <a:gd name="T3" fmla="*/ 0 h 53"/>
                <a:gd name="T4" fmla="*/ 2 w 43"/>
                <a:gd name="T5" fmla="*/ 0 h 53"/>
                <a:gd name="T6" fmla="*/ 2 w 43"/>
                <a:gd name="T7" fmla="*/ 0 h 53"/>
                <a:gd name="T8" fmla="*/ 4 w 43"/>
                <a:gd name="T9" fmla="*/ 0 h 53"/>
                <a:gd name="T10" fmla="*/ 4 w 43"/>
                <a:gd name="T11" fmla="*/ 0 h 53"/>
                <a:gd name="T12" fmla="*/ 5 w 43"/>
                <a:gd name="T13" fmla="*/ 0 h 53"/>
                <a:gd name="T14" fmla="*/ 5 w 43"/>
                <a:gd name="T15" fmla="*/ 0 h 53"/>
                <a:gd name="T16" fmla="*/ 6 w 43"/>
                <a:gd name="T17" fmla="*/ 3 h 53"/>
                <a:gd name="T18" fmla="*/ 6 w 43"/>
                <a:gd name="T19" fmla="*/ 3 h 53"/>
                <a:gd name="T20" fmla="*/ 6 w 43"/>
                <a:gd name="T21" fmla="*/ 4 h 53"/>
                <a:gd name="T22" fmla="*/ 6 w 43"/>
                <a:gd name="T23" fmla="*/ 4 h 53"/>
                <a:gd name="T24" fmla="*/ 6 w 43"/>
                <a:gd name="T25" fmla="*/ 7 h 53"/>
                <a:gd name="T26" fmla="*/ 6 w 43"/>
                <a:gd name="T27" fmla="*/ 7 h 53"/>
                <a:gd name="T28" fmla="*/ 6 w 43"/>
                <a:gd name="T29" fmla="*/ 9 h 53"/>
                <a:gd name="T30" fmla="*/ 7 w 43"/>
                <a:gd name="T31" fmla="*/ 9 h 53"/>
                <a:gd name="T32" fmla="*/ 9 w 43"/>
                <a:gd name="T33" fmla="*/ 10 h 53"/>
                <a:gd name="T34" fmla="*/ 9 w 43"/>
                <a:gd name="T35" fmla="*/ 10 h 53"/>
                <a:gd name="T36" fmla="*/ 9 w 43"/>
                <a:gd name="T37" fmla="*/ 10 h 53"/>
                <a:gd name="T38" fmla="*/ 9 w 43"/>
                <a:gd name="T39" fmla="*/ 10 h 53"/>
                <a:gd name="T40" fmla="*/ 11 w 43"/>
                <a:gd name="T41" fmla="*/ 12 h 53"/>
                <a:gd name="T42" fmla="*/ 11 w 43"/>
                <a:gd name="T43" fmla="*/ 12 h 53"/>
                <a:gd name="T44" fmla="*/ 12 w 43"/>
                <a:gd name="T45" fmla="*/ 13 h 53"/>
                <a:gd name="T46" fmla="*/ 12 w 43"/>
                <a:gd name="T47" fmla="*/ 13 h 53"/>
                <a:gd name="T48" fmla="*/ 13 w 43"/>
                <a:gd name="T49" fmla="*/ 15 h 53"/>
                <a:gd name="T50" fmla="*/ 13 w 43"/>
                <a:gd name="T51" fmla="*/ 15 h 53"/>
                <a:gd name="T52" fmla="*/ 13 w 43"/>
                <a:gd name="T53" fmla="*/ 15 h 53"/>
                <a:gd name="T54" fmla="*/ 13 w 43"/>
                <a:gd name="T55" fmla="*/ 15 h 53"/>
                <a:gd name="T56" fmla="*/ 14 w 43"/>
                <a:gd name="T57" fmla="*/ 18 h 53"/>
                <a:gd name="T58" fmla="*/ 14 w 43"/>
                <a:gd name="T59" fmla="*/ 18 h 53"/>
                <a:gd name="T60" fmla="*/ 14 w 43"/>
                <a:gd name="T61" fmla="*/ 21 h 53"/>
                <a:gd name="T62" fmla="*/ 14 w 43"/>
                <a:gd name="T63" fmla="*/ 21 h 53"/>
                <a:gd name="T64" fmla="*/ 16 w 43"/>
                <a:gd name="T65" fmla="*/ 23 h 53"/>
                <a:gd name="T66" fmla="*/ 16 w 43"/>
                <a:gd name="T67" fmla="*/ 23 h 53"/>
                <a:gd name="T68" fmla="*/ 17 w 43"/>
                <a:gd name="T69" fmla="*/ 23 h 53"/>
                <a:gd name="T70" fmla="*/ 17 w 43"/>
                <a:gd name="T71" fmla="*/ 23 h 53"/>
                <a:gd name="T72" fmla="*/ 19 w 43"/>
                <a:gd name="T73" fmla="*/ 25 h 53"/>
                <a:gd name="T74" fmla="*/ 19 w 43"/>
                <a:gd name="T75" fmla="*/ 25 h 53"/>
                <a:gd name="T76" fmla="*/ 20 w 43"/>
                <a:gd name="T77" fmla="*/ 26 h 53"/>
                <a:gd name="T78" fmla="*/ 20 w 43"/>
                <a:gd name="T79" fmla="*/ 26 h 53"/>
                <a:gd name="T80" fmla="*/ 22 w 43"/>
                <a:gd name="T81" fmla="*/ 28 h 53"/>
                <a:gd name="T82" fmla="*/ 22 w 43"/>
                <a:gd name="T83" fmla="*/ 28 h 53"/>
                <a:gd name="T84" fmla="*/ 22 w 43"/>
                <a:gd name="T85" fmla="*/ 28 h 53"/>
                <a:gd name="T86" fmla="*/ 22 w 43"/>
                <a:gd name="T87" fmla="*/ 28 h 53"/>
                <a:gd name="T88" fmla="*/ 22 w 43"/>
                <a:gd name="T89" fmla="*/ 30 h 53"/>
                <a:gd name="T90" fmla="*/ 22 w 43"/>
                <a:gd name="T91" fmla="*/ 30 h 53"/>
                <a:gd name="T92" fmla="*/ 22 w 43"/>
                <a:gd name="T93" fmla="*/ 32 h 53"/>
                <a:gd name="T94" fmla="*/ 22 w 43"/>
                <a:gd name="T95" fmla="*/ 32 h 5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53"/>
                <a:gd name="T146" fmla="*/ 43 w 43"/>
                <a:gd name="T147" fmla="*/ 53 h 5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53">
                  <a:moveTo>
                    <a:pt x="0" y="0"/>
                  </a:moveTo>
                  <a:lnTo>
                    <a:pt x="0" y="0"/>
                  </a:lnTo>
                  <a:lnTo>
                    <a:pt x="4" y="0"/>
                  </a:lnTo>
                  <a:lnTo>
                    <a:pt x="8" y="0"/>
                  </a:lnTo>
                  <a:lnTo>
                    <a:pt x="10" y="0"/>
                  </a:lnTo>
                  <a:lnTo>
                    <a:pt x="13" y="4"/>
                  </a:lnTo>
                  <a:lnTo>
                    <a:pt x="11" y="4"/>
                  </a:lnTo>
                  <a:lnTo>
                    <a:pt x="11" y="7"/>
                  </a:lnTo>
                  <a:lnTo>
                    <a:pt x="11" y="11"/>
                  </a:lnTo>
                  <a:lnTo>
                    <a:pt x="11" y="14"/>
                  </a:lnTo>
                  <a:lnTo>
                    <a:pt x="13" y="14"/>
                  </a:lnTo>
                  <a:lnTo>
                    <a:pt x="17" y="16"/>
                  </a:lnTo>
                  <a:lnTo>
                    <a:pt x="21" y="19"/>
                  </a:lnTo>
                  <a:lnTo>
                    <a:pt x="22" y="20"/>
                  </a:lnTo>
                  <a:lnTo>
                    <a:pt x="25" y="24"/>
                  </a:lnTo>
                  <a:lnTo>
                    <a:pt x="27" y="28"/>
                  </a:lnTo>
                  <a:lnTo>
                    <a:pt x="27" y="32"/>
                  </a:lnTo>
                  <a:lnTo>
                    <a:pt x="29" y="36"/>
                  </a:lnTo>
                  <a:lnTo>
                    <a:pt x="31" y="36"/>
                  </a:lnTo>
                  <a:lnTo>
                    <a:pt x="35" y="39"/>
                  </a:lnTo>
                  <a:lnTo>
                    <a:pt x="38" y="40"/>
                  </a:lnTo>
                  <a:lnTo>
                    <a:pt x="41" y="44"/>
                  </a:lnTo>
                  <a:lnTo>
                    <a:pt x="43" y="47"/>
                  </a:lnTo>
                  <a:lnTo>
                    <a:pt x="41" y="47"/>
                  </a:lnTo>
                  <a:lnTo>
                    <a:pt x="41" y="50"/>
                  </a:lnTo>
                  <a:lnTo>
                    <a:pt x="41" y="5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7" name="Freeform 166"/>
            <p:cNvSpPr>
              <a:spLocks/>
            </p:cNvSpPr>
            <p:nvPr/>
          </p:nvSpPr>
          <p:spPr bwMode="auto">
            <a:xfrm>
              <a:off x="462" y="1889"/>
              <a:ext cx="23" cy="37"/>
            </a:xfrm>
            <a:custGeom>
              <a:avLst/>
              <a:gdLst>
                <a:gd name="T0" fmla="*/ 0 w 43"/>
                <a:gd name="T1" fmla="*/ 0 h 58"/>
                <a:gd name="T2" fmla="*/ 0 w 43"/>
                <a:gd name="T3" fmla="*/ 0 h 58"/>
                <a:gd name="T4" fmla="*/ 2 w 43"/>
                <a:gd name="T5" fmla="*/ 0 h 58"/>
                <a:gd name="T6" fmla="*/ 2 w 43"/>
                <a:gd name="T7" fmla="*/ 0 h 58"/>
                <a:gd name="T8" fmla="*/ 4 w 43"/>
                <a:gd name="T9" fmla="*/ 1 h 58"/>
                <a:gd name="T10" fmla="*/ 4 w 43"/>
                <a:gd name="T11" fmla="*/ 1 h 58"/>
                <a:gd name="T12" fmla="*/ 5 w 43"/>
                <a:gd name="T13" fmla="*/ 3 h 58"/>
                <a:gd name="T14" fmla="*/ 5 w 43"/>
                <a:gd name="T15" fmla="*/ 3 h 58"/>
                <a:gd name="T16" fmla="*/ 6 w 43"/>
                <a:gd name="T17" fmla="*/ 5 h 58"/>
                <a:gd name="T18" fmla="*/ 6 w 43"/>
                <a:gd name="T19" fmla="*/ 5 h 58"/>
                <a:gd name="T20" fmla="*/ 6 w 43"/>
                <a:gd name="T21" fmla="*/ 5 h 58"/>
                <a:gd name="T22" fmla="*/ 6 w 43"/>
                <a:gd name="T23" fmla="*/ 5 h 58"/>
                <a:gd name="T24" fmla="*/ 6 w 43"/>
                <a:gd name="T25" fmla="*/ 8 h 58"/>
                <a:gd name="T26" fmla="*/ 6 w 43"/>
                <a:gd name="T27" fmla="*/ 8 h 58"/>
                <a:gd name="T28" fmla="*/ 6 w 43"/>
                <a:gd name="T29" fmla="*/ 10 h 58"/>
                <a:gd name="T30" fmla="*/ 6 w 43"/>
                <a:gd name="T31" fmla="*/ 10 h 58"/>
                <a:gd name="T32" fmla="*/ 9 w 43"/>
                <a:gd name="T33" fmla="*/ 13 h 58"/>
                <a:gd name="T34" fmla="*/ 9 w 43"/>
                <a:gd name="T35" fmla="*/ 13 h 58"/>
                <a:gd name="T36" fmla="*/ 9 w 43"/>
                <a:gd name="T37" fmla="*/ 13 h 58"/>
                <a:gd name="T38" fmla="*/ 9 w 43"/>
                <a:gd name="T39" fmla="*/ 13 h 58"/>
                <a:gd name="T40" fmla="*/ 11 w 43"/>
                <a:gd name="T41" fmla="*/ 14 h 58"/>
                <a:gd name="T42" fmla="*/ 11 w 43"/>
                <a:gd name="T43" fmla="*/ 14 h 58"/>
                <a:gd name="T44" fmla="*/ 12 w 43"/>
                <a:gd name="T45" fmla="*/ 15 h 58"/>
                <a:gd name="T46" fmla="*/ 12 w 43"/>
                <a:gd name="T47" fmla="*/ 15 h 58"/>
                <a:gd name="T48" fmla="*/ 13 w 43"/>
                <a:gd name="T49" fmla="*/ 18 h 58"/>
                <a:gd name="T50" fmla="*/ 13 w 43"/>
                <a:gd name="T51" fmla="*/ 18 h 58"/>
                <a:gd name="T52" fmla="*/ 13 w 43"/>
                <a:gd name="T53" fmla="*/ 18 h 58"/>
                <a:gd name="T54" fmla="*/ 13 w 43"/>
                <a:gd name="T55" fmla="*/ 18 h 58"/>
                <a:gd name="T56" fmla="*/ 14 w 43"/>
                <a:gd name="T57" fmla="*/ 20 h 58"/>
                <a:gd name="T58" fmla="*/ 14 w 43"/>
                <a:gd name="T59" fmla="*/ 20 h 58"/>
                <a:gd name="T60" fmla="*/ 14 w 43"/>
                <a:gd name="T61" fmla="*/ 22 h 58"/>
                <a:gd name="T62" fmla="*/ 14 w 43"/>
                <a:gd name="T63" fmla="*/ 22 h 58"/>
                <a:gd name="T64" fmla="*/ 16 w 43"/>
                <a:gd name="T65" fmla="*/ 23 h 58"/>
                <a:gd name="T66" fmla="*/ 16 w 43"/>
                <a:gd name="T67" fmla="*/ 23 h 58"/>
                <a:gd name="T68" fmla="*/ 17 w 43"/>
                <a:gd name="T69" fmla="*/ 25 h 58"/>
                <a:gd name="T70" fmla="*/ 17 w 43"/>
                <a:gd name="T71" fmla="*/ 25 h 58"/>
                <a:gd name="T72" fmla="*/ 19 w 43"/>
                <a:gd name="T73" fmla="*/ 27 h 58"/>
                <a:gd name="T74" fmla="*/ 19 w 43"/>
                <a:gd name="T75" fmla="*/ 27 h 58"/>
                <a:gd name="T76" fmla="*/ 20 w 43"/>
                <a:gd name="T77" fmla="*/ 27 h 58"/>
                <a:gd name="T78" fmla="*/ 20 w 43"/>
                <a:gd name="T79" fmla="*/ 28 h 58"/>
                <a:gd name="T80" fmla="*/ 22 w 43"/>
                <a:gd name="T81" fmla="*/ 31 h 58"/>
                <a:gd name="T82" fmla="*/ 22 w 43"/>
                <a:gd name="T83" fmla="*/ 31 h 58"/>
                <a:gd name="T84" fmla="*/ 22 w 43"/>
                <a:gd name="T85" fmla="*/ 31 h 58"/>
                <a:gd name="T86" fmla="*/ 22 w 43"/>
                <a:gd name="T87" fmla="*/ 31 h 58"/>
                <a:gd name="T88" fmla="*/ 22 w 43"/>
                <a:gd name="T89" fmla="*/ 34 h 58"/>
                <a:gd name="T90" fmla="*/ 22 w 43"/>
                <a:gd name="T91" fmla="*/ 34 h 58"/>
                <a:gd name="T92" fmla="*/ 22 w 43"/>
                <a:gd name="T93" fmla="*/ 35 h 58"/>
                <a:gd name="T94" fmla="*/ 22 w 43"/>
                <a:gd name="T95" fmla="*/ 35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58"/>
                <a:gd name="T146" fmla="*/ 43 w 43"/>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58">
                  <a:moveTo>
                    <a:pt x="0" y="0"/>
                  </a:moveTo>
                  <a:lnTo>
                    <a:pt x="0" y="0"/>
                  </a:lnTo>
                  <a:lnTo>
                    <a:pt x="4" y="0"/>
                  </a:lnTo>
                  <a:lnTo>
                    <a:pt x="8" y="1"/>
                  </a:lnTo>
                  <a:lnTo>
                    <a:pt x="10" y="4"/>
                  </a:lnTo>
                  <a:lnTo>
                    <a:pt x="12" y="8"/>
                  </a:lnTo>
                  <a:lnTo>
                    <a:pt x="11" y="8"/>
                  </a:lnTo>
                  <a:lnTo>
                    <a:pt x="11" y="12"/>
                  </a:lnTo>
                  <a:lnTo>
                    <a:pt x="11" y="16"/>
                  </a:lnTo>
                  <a:lnTo>
                    <a:pt x="12" y="16"/>
                  </a:lnTo>
                  <a:lnTo>
                    <a:pt x="16" y="20"/>
                  </a:lnTo>
                  <a:lnTo>
                    <a:pt x="21" y="22"/>
                  </a:lnTo>
                  <a:lnTo>
                    <a:pt x="22" y="24"/>
                  </a:lnTo>
                  <a:lnTo>
                    <a:pt x="25" y="28"/>
                  </a:lnTo>
                  <a:lnTo>
                    <a:pt x="27" y="32"/>
                  </a:lnTo>
                  <a:lnTo>
                    <a:pt x="27" y="34"/>
                  </a:lnTo>
                  <a:lnTo>
                    <a:pt x="29" y="36"/>
                  </a:lnTo>
                  <a:lnTo>
                    <a:pt x="31" y="39"/>
                  </a:lnTo>
                  <a:lnTo>
                    <a:pt x="35" y="42"/>
                  </a:lnTo>
                  <a:lnTo>
                    <a:pt x="38" y="43"/>
                  </a:lnTo>
                  <a:lnTo>
                    <a:pt x="38" y="44"/>
                  </a:lnTo>
                  <a:lnTo>
                    <a:pt x="41" y="49"/>
                  </a:lnTo>
                  <a:lnTo>
                    <a:pt x="43" y="53"/>
                  </a:lnTo>
                  <a:lnTo>
                    <a:pt x="41" y="53"/>
                  </a:lnTo>
                  <a:lnTo>
                    <a:pt x="41" y="55"/>
                  </a:lnTo>
                  <a:lnTo>
                    <a:pt x="41" y="5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8" name="Freeform 167"/>
            <p:cNvSpPr>
              <a:spLocks/>
            </p:cNvSpPr>
            <p:nvPr/>
          </p:nvSpPr>
          <p:spPr bwMode="auto">
            <a:xfrm>
              <a:off x="455" y="1894"/>
              <a:ext cx="23" cy="37"/>
            </a:xfrm>
            <a:custGeom>
              <a:avLst/>
              <a:gdLst>
                <a:gd name="T0" fmla="*/ 0 w 45"/>
                <a:gd name="T1" fmla="*/ 0 h 58"/>
                <a:gd name="T2" fmla="*/ 0 w 45"/>
                <a:gd name="T3" fmla="*/ 0 h 58"/>
                <a:gd name="T4" fmla="*/ 2 w 45"/>
                <a:gd name="T5" fmla="*/ 0 h 58"/>
                <a:gd name="T6" fmla="*/ 2 w 45"/>
                <a:gd name="T7" fmla="*/ 0 h 58"/>
                <a:gd name="T8" fmla="*/ 4 w 45"/>
                <a:gd name="T9" fmla="*/ 1 h 58"/>
                <a:gd name="T10" fmla="*/ 4 w 45"/>
                <a:gd name="T11" fmla="*/ 1 h 58"/>
                <a:gd name="T12" fmla="*/ 5 w 45"/>
                <a:gd name="T13" fmla="*/ 3 h 58"/>
                <a:gd name="T14" fmla="*/ 5 w 45"/>
                <a:gd name="T15" fmla="*/ 3 h 58"/>
                <a:gd name="T16" fmla="*/ 6 w 45"/>
                <a:gd name="T17" fmla="*/ 5 h 58"/>
                <a:gd name="T18" fmla="*/ 6 w 45"/>
                <a:gd name="T19" fmla="*/ 5 h 58"/>
                <a:gd name="T20" fmla="*/ 6 w 45"/>
                <a:gd name="T21" fmla="*/ 5 h 58"/>
                <a:gd name="T22" fmla="*/ 6 w 45"/>
                <a:gd name="T23" fmla="*/ 5 h 58"/>
                <a:gd name="T24" fmla="*/ 7 w 45"/>
                <a:gd name="T25" fmla="*/ 8 h 58"/>
                <a:gd name="T26" fmla="*/ 7 w 45"/>
                <a:gd name="T27" fmla="*/ 8 h 58"/>
                <a:gd name="T28" fmla="*/ 7 w 45"/>
                <a:gd name="T29" fmla="*/ 10 h 58"/>
                <a:gd name="T30" fmla="*/ 7 w 45"/>
                <a:gd name="T31" fmla="*/ 10 h 58"/>
                <a:gd name="T32" fmla="*/ 8 w 45"/>
                <a:gd name="T33" fmla="*/ 13 h 58"/>
                <a:gd name="T34" fmla="*/ 8 w 45"/>
                <a:gd name="T35" fmla="*/ 13 h 58"/>
                <a:gd name="T36" fmla="*/ 8 w 45"/>
                <a:gd name="T37" fmla="*/ 13 h 58"/>
                <a:gd name="T38" fmla="*/ 8 w 45"/>
                <a:gd name="T39" fmla="*/ 13 h 58"/>
                <a:gd name="T40" fmla="*/ 10 w 45"/>
                <a:gd name="T41" fmla="*/ 14 h 58"/>
                <a:gd name="T42" fmla="*/ 10 w 45"/>
                <a:gd name="T43" fmla="*/ 14 h 58"/>
                <a:gd name="T44" fmla="*/ 12 w 45"/>
                <a:gd name="T45" fmla="*/ 15 h 58"/>
                <a:gd name="T46" fmla="*/ 12 w 45"/>
                <a:gd name="T47" fmla="*/ 15 h 58"/>
                <a:gd name="T48" fmla="*/ 14 w 45"/>
                <a:gd name="T49" fmla="*/ 18 h 58"/>
                <a:gd name="T50" fmla="*/ 14 w 45"/>
                <a:gd name="T51" fmla="*/ 18 h 58"/>
                <a:gd name="T52" fmla="*/ 14 w 45"/>
                <a:gd name="T53" fmla="*/ 18 h 58"/>
                <a:gd name="T54" fmla="*/ 14 w 45"/>
                <a:gd name="T55" fmla="*/ 18 h 58"/>
                <a:gd name="T56" fmla="*/ 14 w 45"/>
                <a:gd name="T57" fmla="*/ 20 h 58"/>
                <a:gd name="T58" fmla="*/ 14 w 45"/>
                <a:gd name="T59" fmla="*/ 20 h 58"/>
                <a:gd name="T60" fmla="*/ 14 w 45"/>
                <a:gd name="T61" fmla="*/ 22 h 58"/>
                <a:gd name="T62" fmla="*/ 14 w 45"/>
                <a:gd name="T63" fmla="*/ 22 h 58"/>
                <a:gd name="T64" fmla="*/ 17 w 45"/>
                <a:gd name="T65" fmla="*/ 23 h 58"/>
                <a:gd name="T66" fmla="*/ 17 w 45"/>
                <a:gd name="T67" fmla="*/ 23 h 58"/>
                <a:gd name="T68" fmla="*/ 17 w 45"/>
                <a:gd name="T69" fmla="*/ 23 h 58"/>
                <a:gd name="T70" fmla="*/ 17 w 45"/>
                <a:gd name="T71" fmla="*/ 23 h 58"/>
                <a:gd name="T72" fmla="*/ 19 w 45"/>
                <a:gd name="T73" fmla="*/ 25 h 58"/>
                <a:gd name="T74" fmla="*/ 19 w 45"/>
                <a:gd name="T75" fmla="*/ 25 h 58"/>
                <a:gd name="T76" fmla="*/ 21 w 45"/>
                <a:gd name="T77" fmla="*/ 26 h 58"/>
                <a:gd name="T78" fmla="*/ 21 w 45"/>
                <a:gd name="T79" fmla="*/ 26 h 58"/>
                <a:gd name="T80" fmla="*/ 23 w 45"/>
                <a:gd name="T81" fmla="*/ 29 h 58"/>
                <a:gd name="T82" fmla="*/ 23 w 45"/>
                <a:gd name="T83" fmla="*/ 29 h 58"/>
                <a:gd name="T84" fmla="*/ 23 w 45"/>
                <a:gd name="T85" fmla="*/ 31 h 58"/>
                <a:gd name="T86" fmla="*/ 23 w 45"/>
                <a:gd name="T87" fmla="*/ 31 h 58"/>
                <a:gd name="T88" fmla="*/ 23 w 45"/>
                <a:gd name="T89" fmla="*/ 34 h 58"/>
                <a:gd name="T90" fmla="*/ 23 w 45"/>
                <a:gd name="T91" fmla="*/ 34 h 58"/>
                <a:gd name="T92" fmla="*/ 23 w 45"/>
                <a:gd name="T93" fmla="*/ 35 h 58"/>
                <a:gd name="T94" fmla="*/ 23 w 45"/>
                <a:gd name="T95" fmla="*/ 35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
                <a:gd name="T145" fmla="*/ 0 h 58"/>
                <a:gd name="T146" fmla="*/ 45 w 45"/>
                <a:gd name="T147" fmla="*/ 58 h 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 h="58">
                  <a:moveTo>
                    <a:pt x="0" y="0"/>
                  </a:moveTo>
                  <a:lnTo>
                    <a:pt x="0" y="0"/>
                  </a:lnTo>
                  <a:lnTo>
                    <a:pt x="4" y="0"/>
                  </a:lnTo>
                  <a:lnTo>
                    <a:pt x="8" y="2"/>
                  </a:lnTo>
                  <a:lnTo>
                    <a:pt x="10" y="4"/>
                  </a:lnTo>
                  <a:lnTo>
                    <a:pt x="12" y="8"/>
                  </a:lnTo>
                  <a:lnTo>
                    <a:pt x="14" y="12"/>
                  </a:lnTo>
                  <a:lnTo>
                    <a:pt x="14" y="16"/>
                  </a:lnTo>
                  <a:lnTo>
                    <a:pt x="16" y="20"/>
                  </a:lnTo>
                  <a:lnTo>
                    <a:pt x="20" y="22"/>
                  </a:lnTo>
                  <a:lnTo>
                    <a:pt x="24" y="24"/>
                  </a:lnTo>
                  <a:lnTo>
                    <a:pt x="28" y="28"/>
                  </a:lnTo>
                  <a:lnTo>
                    <a:pt x="28" y="31"/>
                  </a:lnTo>
                  <a:lnTo>
                    <a:pt x="28" y="34"/>
                  </a:lnTo>
                  <a:lnTo>
                    <a:pt x="33" y="36"/>
                  </a:lnTo>
                  <a:lnTo>
                    <a:pt x="37" y="39"/>
                  </a:lnTo>
                  <a:lnTo>
                    <a:pt x="41" y="41"/>
                  </a:lnTo>
                  <a:lnTo>
                    <a:pt x="45" y="45"/>
                  </a:lnTo>
                  <a:lnTo>
                    <a:pt x="45" y="49"/>
                  </a:lnTo>
                  <a:lnTo>
                    <a:pt x="45" y="53"/>
                  </a:lnTo>
                  <a:lnTo>
                    <a:pt x="45" y="55"/>
                  </a:lnTo>
                  <a:lnTo>
                    <a:pt x="45" y="5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19" name="Freeform 168"/>
            <p:cNvSpPr>
              <a:spLocks/>
            </p:cNvSpPr>
            <p:nvPr/>
          </p:nvSpPr>
          <p:spPr bwMode="auto">
            <a:xfrm>
              <a:off x="507" y="1928"/>
              <a:ext cx="26" cy="35"/>
            </a:xfrm>
            <a:custGeom>
              <a:avLst/>
              <a:gdLst>
                <a:gd name="T0" fmla="*/ 24 w 49"/>
                <a:gd name="T1" fmla="*/ 0 h 52"/>
                <a:gd name="T2" fmla="*/ 24 w 49"/>
                <a:gd name="T3" fmla="*/ 0 h 52"/>
                <a:gd name="T4" fmla="*/ 24 w 49"/>
                <a:gd name="T5" fmla="*/ 3 h 52"/>
                <a:gd name="T6" fmla="*/ 24 w 49"/>
                <a:gd name="T7" fmla="*/ 3 h 52"/>
                <a:gd name="T8" fmla="*/ 22 w 49"/>
                <a:gd name="T9" fmla="*/ 5 h 52"/>
                <a:gd name="T10" fmla="*/ 22 w 49"/>
                <a:gd name="T11" fmla="*/ 5 h 52"/>
                <a:gd name="T12" fmla="*/ 22 w 49"/>
                <a:gd name="T13" fmla="*/ 8 h 52"/>
                <a:gd name="T14" fmla="*/ 22 w 49"/>
                <a:gd name="T15" fmla="*/ 8 h 52"/>
                <a:gd name="T16" fmla="*/ 20 w 49"/>
                <a:gd name="T17" fmla="*/ 11 h 52"/>
                <a:gd name="T18" fmla="*/ 20 w 49"/>
                <a:gd name="T19" fmla="*/ 11 h 52"/>
                <a:gd name="T20" fmla="*/ 18 w 49"/>
                <a:gd name="T21" fmla="*/ 11 h 52"/>
                <a:gd name="T22" fmla="*/ 18 w 49"/>
                <a:gd name="T23" fmla="*/ 11 h 52"/>
                <a:gd name="T24" fmla="*/ 18 w 49"/>
                <a:gd name="T25" fmla="*/ 11 h 52"/>
                <a:gd name="T26" fmla="*/ 18 w 49"/>
                <a:gd name="T27" fmla="*/ 11 h 52"/>
                <a:gd name="T28" fmla="*/ 18 w 49"/>
                <a:gd name="T29" fmla="*/ 11 h 52"/>
                <a:gd name="T30" fmla="*/ 18 w 49"/>
                <a:gd name="T31" fmla="*/ 11 h 52"/>
                <a:gd name="T32" fmla="*/ 16 w 49"/>
                <a:gd name="T33" fmla="*/ 13 h 52"/>
                <a:gd name="T34" fmla="*/ 16 w 49"/>
                <a:gd name="T35" fmla="*/ 13 h 52"/>
                <a:gd name="T36" fmla="*/ 15 w 49"/>
                <a:gd name="T37" fmla="*/ 13 h 52"/>
                <a:gd name="T38" fmla="*/ 15 w 49"/>
                <a:gd name="T39" fmla="*/ 13 h 52"/>
                <a:gd name="T40" fmla="*/ 13 w 49"/>
                <a:gd name="T41" fmla="*/ 16 h 52"/>
                <a:gd name="T42" fmla="*/ 13 w 49"/>
                <a:gd name="T43" fmla="*/ 16 h 52"/>
                <a:gd name="T44" fmla="*/ 13 w 49"/>
                <a:gd name="T45" fmla="*/ 19 h 52"/>
                <a:gd name="T46" fmla="*/ 13 w 49"/>
                <a:gd name="T47" fmla="*/ 19 h 52"/>
                <a:gd name="T48" fmla="*/ 12 w 49"/>
                <a:gd name="T49" fmla="*/ 22 h 52"/>
                <a:gd name="T50" fmla="*/ 12 w 49"/>
                <a:gd name="T51" fmla="*/ 22 h 52"/>
                <a:gd name="T52" fmla="*/ 10 w 49"/>
                <a:gd name="T53" fmla="*/ 22 h 52"/>
                <a:gd name="T54" fmla="*/ 10 w 49"/>
                <a:gd name="T55" fmla="*/ 22 h 52"/>
                <a:gd name="T56" fmla="*/ 9 w 49"/>
                <a:gd name="T57" fmla="*/ 23 h 52"/>
                <a:gd name="T58" fmla="*/ 9 w 49"/>
                <a:gd name="T59" fmla="*/ 23 h 52"/>
                <a:gd name="T60" fmla="*/ 9 w 49"/>
                <a:gd name="T61" fmla="*/ 23 h 52"/>
                <a:gd name="T62" fmla="*/ 9 w 49"/>
                <a:gd name="T63" fmla="*/ 23 h 52"/>
                <a:gd name="T64" fmla="*/ 7 w 49"/>
                <a:gd name="T65" fmla="*/ 24 h 52"/>
                <a:gd name="T66" fmla="*/ 7 w 49"/>
                <a:gd name="T67" fmla="*/ 24 h 52"/>
                <a:gd name="T68" fmla="*/ 6 w 49"/>
                <a:gd name="T69" fmla="*/ 26 h 52"/>
                <a:gd name="T70" fmla="*/ 6 w 49"/>
                <a:gd name="T71" fmla="*/ 26 h 52"/>
                <a:gd name="T72" fmla="*/ 4 w 49"/>
                <a:gd name="T73" fmla="*/ 29 h 52"/>
                <a:gd name="T74" fmla="*/ 4 w 49"/>
                <a:gd name="T75" fmla="*/ 29 h 52"/>
                <a:gd name="T76" fmla="*/ 4 w 49"/>
                <a:gd name="T77" fmla="*/ 32 h 52"/>
                <a:gd name="T78" fmla="*/ 4 w 49"/>
                <a:gd name="T79" fmla="*/ 32 h 52"/>
                <a:gd name="T80" fmla="*/ 3 w 49"/>
                <a:gd name="T81" fmla="*/ 35 h 52"/>
                <a:gd name="T82" fmla="*/ 3 w 49"/>
                <a:gd name="T83" fmla="*/ 35 h 52"/>
                <a:gd name="T84" fmla="*/ 2 w 49"/>
                <a:gd name="T85" fmla="*/ 35 h 52"/>
                <a:gd name="T86" fmla="*/ 2 w 49"/>
                <a:gd name="T87" fmla="*/ 35 h 52"/>
                <a:gd name="T88" fmla="*/ 0 w 49"/>
                <a:gd name="T89" fmla="*/ 35 h 52"/>
                <a:gd name="T90" fmla="*/ 0 w 49"/>
                <a:gd name="T91" fmla="*/ 35 h 52"/>
                <a:gd name="T92" fmla="*/ 0 w 49"/>
                <a:gd name="T93" fmla="*/ 35 h 52"/>
                <a:gd name="T94" fmla="*/ 0 w 49"/>
                <a:gd name="T95" fmla="*/ 35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
                <a:gd name="T145" fmla="*/ 0 h 52"/>
                <a:gd name="T146" fmla="*/ 49 w 49"/>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 h="52">
                  <a:moveTo>
                    <a:pt x="49" y="0"/>
                  </a:moveTo>
                  <a:lnTo>
                    <a:pt x="46" y="0"/>
                  </a:lnTo>
                  <a:lnTo>
                    <a:pt x="46" y="4"/>
                  </a:lnTo>
                  <a:lnTo>
                    <a:pt x="45" y="4"/>
                  </a:lnTo>
                  <a:lnTo>
                    <a:pt x="45" y="8"/>
                  </a:lnTo>
                  <a:lnTo>
                    <a:pt x="41" y="8"/>
                  </a:lnTo>
                  <a:lnTo>
                    <a:pt x="41" y="12"/>
                  </a:lnTo>
                  <a:lnTo>
                    <a:pt x="41" y="16"/>
                  </a:lnTo>
                  <a:lnTo>
                    <a:pt x="37" y="16"/>
                  </a:lnTo>
                  <a:lnTo>
                    <a:pt x="34" y="16"/>
                  </a:lnTo>
                  <a:lnTo>
                    <a:pt x="33" y="16"/>
                  </a:lnTo>
                  <a:lnTo>
                    <a:pt x="33" y="20"/>
                  </a:lnTo>
                  <a:lnTo>
                    <a:pt x="30" y="20"/>
                  </a:lnTo>
                  <a:lnTo>
                    <a:pt x="29" y="20"/>
                  </a:lnTo>
                  <a:lnTo>
                    <a:pt x="29" y="24"/>
                  </a:lnTo>
                  <a:lnTo>
                    <a:pt x="25" y="24"/>
                  </a:lnTo>
                  <a:lnTo>
                    <a:pt x="25" y="28"/>
                  </a:lnTo>
                  <a:lnTo>
                    <a:pt x="25" y="32"/>
                  </a:lnTo>
                  <a:lnTo>
                    <a:pt x="22" y="32"/>
                  </a:lnTo>
                  <a:lnTo>
                    <a:pt x="19" y="32"/>
                  </a:lnTo>
                  <a:lnTo>
                    <a:pt x="19" y="34"/>
                  </a:lnTo>
                  <a:lnTo>
                    <a:pt x="17" y="34"/>
                  </a:lnTo>
                  <a:lnTo>
                    <a:pt x="17" y="36"/>
                  </a:lnTo>
                  <a:lnTo>
                    <a:pt x="13" y="36"/>
                  </a:lnTo>
                  <a:lnTo>
                    <a:pt x="13" y="39"/>
                  </a:lnTo>
                  <a:lnTo>
                    <a:pt x="11" y="39"/>
                  </a:lnTo>
                  <a:lnTo>
                    <a:pt x="11" y="43"/>
                  </a:lnTo>
                  <a:lnTo>
                    <a:pt x="8" y="43"/>
                  </a:lnTo>
                  <a:lnTo>
                    <a:pt x="8" y="47"/>
                  </a:lnTo>
                  <a:lnTo>
                    <a:pt x="8" y="48"/>
                  </a:lnTo>
                  <a:lnTo>
                    <a:pt x="8" y="52"/>
                  </a:lnTo>
                  <a:lnTo>
                    <a:pt x="6" y="52"/>
                  </a:lnTo>
                  <a:lnTo>
                    <a:pt x="3" y="52"/>
                  </a:lnTo>
                  <a:lnTo>
                    <a:pt x="0" y="5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0" name="Freeform 169"/>
            <p:cNvSpPr>
              <a:spLocks/>
            </p:cNvSpPr>
            <p:nvPr/>
          </p:nvSpPr>
          <p:spPr bwMode="auto">
            <a:xfrm>
              <a:off x="503" y="1926"/>
              <a:ext cx="26" cy="31"/>
            </a:xfrm>
            <a:custGeom>
              <a:avLst/>
              <a:gdLst>
                <a:gd name="T0" fmla="*/ 24 w 49"/>
                <a:gd name="T1" fmla="*/ 0 h 48"/>
                <a:gd name="T2" fmla="*/ 24 w 49"/>
                <a:gd name="T3" fmla="*/ 0 h 48"/>
                <a:gd name="T4" fmla="*/ 24 w 49"/>
                <a:gd name="T5" fmla="*/ 2 h 48"/>
                <a:gd name="T6" fmla="*/ 24 w 49"/>
                <a:gd name="T7" fmla="*/ 2 h 48"/>
                <a:gd name="T8" fmla="*/ 22 w 49"/>
                <a:gd name="T9" fmla="*/ 5 h 48"/>
                <a:gd name="T10" fmla="*/ 22 w 49"/>
                <a:gd name="T11" fmla="*/ 5 h 48"/>
                <a:gd name="T12" fmla="*/ 22 w 49"/>
                <a:gd name="T13" fmla="*/ 6 h 48"/>
                <a:gd name="T14" fmla="*/ 22 w 49"/>
                <a:gd name="T15" fmla="*/ 6 h 48"/>
                <a:gd name="T16" fmla="*/ 20 w 49"/>
                <a:gd name="T17" fmla="*/ 8 h 48"/>
                <a:gd name="T18" fmla="*/ 20 w 49"/>
                <a:gd name="T19" fmla="*/ 8 h 48"/>
                <a:gd name="T20" fmla="*/ 18 w 49"/>
                <a:gd name="T21" fmla="*/ 8 h 48"/>
                <a:gd name="T22" fmla="*/ 18 w 49"/>
                <a:gd name="T23" fmla="*/ 8 h 48"/>
                <a:gd name="T24" fmla="*/ 18 w 49"/>
                <a:gd name="T25" fmla="*/ 8 h 48"/>
                <a:gd name="T26" fmla="*/ 18 w 49"/>
                <a:gd name="T27" fmla="*/ 8 h 48"/>
                <a:gd name="T28" fmla="*/ 18 w 49"/>
                <a:gd name="T29" fmla="*/ 8 h 48"/>
                <a:gd name="T30" fmla="*/ 18 w 49"/>
                <a:gd name="T31" fmla="*/ 8 h 48"/>
                <a:gd name="T32" fmla="*/ 16 w 49"/>
                <a:gd name="T33" fmla="*/ 10 h 48"/>
                <a:gd name="T34" fmla="*/ 16 w 49"/>
                <a:gd name="T35" fmla="*/ 10 h 48"/>
                <a:gd name="T36" fmla="*/ 15 w 49"/>
                <a:gd name="T37" fmla="*/ 10 h 48"/>
                <a:gd name="T38" fmla="*/ 15 w 49"/>
                <a:gd name="T39" fmla="*/ 10 h 48"/>
                <a:gd name="T40" fmla="*/ 13 w 49"/>
                <a:gd name="T41" fmla="*/ 13 h 48"/>
                <a:gd name="T42" fmla="*/ 13 w 49"/>
                <a:gd name="T43" fmla="*/ 13 h 48"/>
                <a:gd name="T44" fmla="*/ 13 w 49"/>
                <a:gd name="T45" fmla="*/ 16 h 48"/>
                <a:gd name="T46" fmla="*/ 13 w 49"/>
                <a:gd name="T47" fmla="*/ 16 h 48"/>
                <a:gd name="T48" fmla="*/ 12 w 49"/>
                <a:gd name="T49" fmla="*/ 18 h 48"/>
                <a:gd name="T50" fmla="*/ 12 w 49"/>
                <a:gd name="T51" fmla="*/ 18 h 48"/>
                <a:gd name="T52" fmla="*/ 10 w 49"/>
                <a:gd name="T53" fmla="*/ 18 h 48"/>
                <a:gd name="T54" fmla="*/ 10 w 49"/>
                <a:gd name="T55" fmla="*/ 18 h 48"/>
                <a:gd name="T56" fmla="*/ 8 w 49"/>
                <a:gd name="T57" fmla="*/ 20 h 48"/>
                <a:gd name="T58" fmla="*/ 8 w 49"/>
                <a:gd name="T59" fmla="*/ 20 h 48"/>
                <a:gd name="T60" fmla="*/ 8 w 49"/>
                <a:gd name="T61" fmla="*/ 20 h 48"/>
                <a:gd name="T62" fmla="*/ 8 w 49"/>
                <a:gd name="T63" fmla="*/ 20 h 48"/>
                <a:gd name="T64" fmla="*/ 6 w 49"/>
                <a:gd name="T65" fmla="*/ 21 h 48"/>
                <a:gd name="T66" fmla="*/ 6 w 49"/>
                <a:gd name="T67" fmla="*/ 21 h 48"/>
                <a:gd name="T68" fmla="*/ 6 w 49"/>
                <a:gd name="T69" fmla="*/ 23 h 48"/>
                <a:gd name="T70" fmla="*/ 6 w 49"/>
                <a:gd name="T71" fmla="*/ 23 h 48"/>
                <a:gd name="T72" fmla="*/ 4 w 49"/>
                <a:gd name="T73" fmla="*/ 25 h 48"/>
                <a:gd name="T74" fmla="*/ 4 w 49"/>
                <a:gd name="T75" fmla="*/ 25 h 48"/>
                <a:gd name="T76" fmla="*/ 4 w 49"/>
                <a:gd name="T77" fmla="*/ 28 h 48"/>
                <a:gd name="T78" fmla="*/ 4 w 49"/>
                <a:gd name="T79" fmla="*/ 28 h 48"/>
                <a:gd name="T80" fmla="*/ 3 w 49"/>
                <a:gd name="T81" fmla="*/ 31 h 48"/>
                <a:gd name="T82" fmla="*/ 3 w 49"/>
                <a:gd name="T83" fmla="*/ 31 h 48"/>
                <a:gd name="T84" fmla="*/ 2 w 49"/>
                <a:gd name="T85" fmla="*/ 31 h 48"/>
                <a:gd name="T86" fmla="*/ 2 w 49"/>
                <a:gd name="T87" fmla="*/ 31 h 48"/>
                <a:gd name="T88" fmla="*/ 0 w 49"/>
                <a:gd name="T89" fmla="*/ 31 h 48"/>
                <a:gd name="T90" fmla="*/ 0 w 49"/>
                <a:gd name="T91" fmla="*/ 31 h 48"/>
                <a:gd name="T92" fmla="*/ 0 w 49"/>
                <a:gd name="T93" fmla="*/ 31 h 48"/>
                <a:gd name="T94" fmla="*/ 0 w 49"/>
                <a:gd name="T95" fmla="*/ 31 h 4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
                <a:gd name="T145" fmla="*/ 0 h 48"/>
                <a:gd name="T146" fmla="*/ 49 w 49"/>
                <a:gd name="T147" fmla="*/ 48 h 4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 h="48">
                  <a:moveTo>
                    <a:pt x="49" y="0"/>
                  </a:moveTo>
                  <a:lnTo>
                    <a:pt x="46" y="0"/>
                  </a:lnTo>
                  <a:lnTo>
                    <a:pt x="46" y="3"/>
                  </a:lnTo>
                  <a:lnTo>
                    <a:pt x="45" y="3"/>
                  </a:lnTo>
                  <a:lnTo>
                    <a:pt x="45" y="7"/>
                  </a:lnTo>
                  <a:lnTo>
                    <a:pt x="41" y="7"/>
                  </a:lnTo>
                  <a:lnTo>
                    <a:pt x="41" y="9"/>
                  </a:lnTo>
                  <a:lnTo>
                    <a:pt x="41" y="12"/>
                  </a:lnTo>
                  <a:lnTo>
                    <a:pt x="37" y="12"/>
                  </a:lnTo>
                  <a:lnTo>
                    <a:pt x="34" y="12"/>
                  </a:lnTo>
                  <a:lnTo>
                    <a:pt x="33" y="12"/>
                  </a:lnTo>
                  <a:lnTo>
                    <a:pt x="33" y="16"/>
                  </a:lnTo>
                  <a:lnTo>
                    <a:pt x="30" y="16"/>
                  </a:lnTo>
                  <a:lnTo>
                    <a:pt x="29" y="16"/>
                  </a:lnTo>
                  <a:lnTo>
                    <a:pt x="29" y="20"/>
                  </a:lnTo>
                  <a:lnTo>
                    <a:pt x="25" y="20"/>
                  </a:lnTo>
                  <a:lnTo>
                    <a:pt x="25" y="24"/>
                  </a:lnTo>
                  <a:lnTo>
                    <a:pt x="25" y="28"/>
                  </a:lnTo>
                  <a:lnTo>
                    <a:pt x="22" y="28"/>
                  </a:lnTo>
                  <a:lnTo>
                    <a:pt x="19" y="28"/>
                  </a:lnTo>
                  <a:lnTo>
                    <a:pt x="19" y="31"/>
                  </a:lnTo>
                  <a:lnTo>
                    <a:pt x="16" y="31"/>
                  </a:lnTo>
                  <a:lnTo>
                    <a:pt x="16" y="32"/>
                  </a:lnTo>
                  <a:lnTo>
                    <a:pt x="12" y="32"/>
                  </a:lnTo>
                  <a:lnTo>
                    <a:pt x="12" y="35"/>
                  </a:lnTo>
                  <a:lnTo>
                    <a:pt x="11" y="35"/>
                  </a:lnTo>
                  <a:lnTo>
                    <a:pt x="11" y="39"/>
                  </a:lnTo>
                  <a:lnTo>
                    <a:pt x="8" y="39"/>
                  </a:lnTo>
                  <a:lnTo>
                    <a:pt x="8" y="43"/>
                  </a:lnTo>
                  <a:lnTo>
                    <a:pt x="8" y="44"/>
                  </a:lnTo>
                  <a:lnTo>
                    <a:pt x="8" y="48"/>
                  </a:lnTo>
                  <a:lnTo>
                    <a:pt x="6" y="48"/>
                  </a:lnTo>
                  <a:lnTo>
                    <a:pt x="3" y="48"/>
                  </a:lnTo>
                  <a:lnTo>
                    <a:pt x="0" y="4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1" name="Freeform 170"/>
            <p:cNvSpPr>
              <a:spLocks/>
            </p:cNvSpPr>
            <p:nvPr/>
          </p:nvSpPr>
          <p:spPr bwMode="auto">
            <a:xfrm>
              <a:off x="499" y="1920"/>
              <a:ext cx="26" cy="32"/>
            </a:xfrm>
            <a:custGeom>
              <a:avLst/>
              <a:gdLst>
                <a:gd name="T0" fmla="*/ 24 w 49"/>
                <a:gd name="T1" fmla="*/ 0 h 49"/>
                <a:gd name="T2" fmla="*/ 24 w 49"/>
                <a:gd name="T3" fmla="*/ 0 h 49"/>
                <a:gd name="T4" fmla="*/ 24 w 49"/>
                <a:gd name="T5" fmla="*/ 1 h 49"/>
                <a:gd name="T6" fmla="*/ 24 w 49"/>
                <a:gd name="T7" fmla="*/ 1 h 49"/>
                <a:gd name="T8" fmla="*/ 22 w 49"/>
                <a:gd name="T9" fmla="*/ 3 h 49"/>
                <a:gd name="T10" fmla="*/ 22 w 49"/>
                <a:gd name="T11" fmla="*/ 3 h 49"/>
                <a:gd name="T12" fmla="*/ 22 w 49"/>
                <a:gd name="T13" fmla="*/ 6 h 49"/>
                <a:gd name="T14" fmla="*/ 22 w 49"/>
                <a:gd name="T15" fmla="*/ 6 h 49"/>
                <a:gd name="T16" fmla="*/ 20 w 49"/>
                <a:gd name="T17" fmla="*/ 8 h 49"/>
                <a:gd name="T18" fmla="*/ 20 w 49"/>
                <a:gd name="T19" fmla="*/ 8 h 49"/>
                <a:gd name="T20" fmla="*/ 18 w 49"/>
                <a:gd name="T21" fmla="*/ 8 h 49"/>
                <a:gd name="T22" fmla="*/ 18 w 49"/>
                <a:gd name="T23" fmla="*/ 8 h 49"/>
                <a:gd name="T24" fmla="*/ 18 w 49"/>
                <a:gd name="T25" fmla="*/ 8 h 49"/>
                <a:gd name="T26" fmla="*/ 18 w 49"/>
                <a:gd name="T27" fmla="*/ 8 h 49"/>
                <a:gd name="T28" fmla="*/ 18 w 49"/>
                <a:gd name="T29" fmla="*/ 8 h 49"/>
                <a:gd name="T30" fmla="*/ 18 w 49"/>
                <a:gd name="T31" fmla="*/ 8 h 49"/>
                <a:gd name="T32" fmla="*/ 15 w 49"/>
                <a:gd name="T33" fmla="*/ 11 h 49"/>
                <a:gd name="T34" fmla="*/ 15 w 49"/>
                <a:gd name="T35" fmla="*/ 11 h 49"/>
                <a:gd name="T36" fmla="*/ 14 w 49"/>
                <a:gd name="T37" fmla="*/ 11 h 49"/>
                <a:gd name="T38" fmla="*/ 14 w 49"/>
                <a:gd name="T39" fmla="*/ 11 h 49"/>
                <a:gd name="T40" fmla="*/ 13 w 49"/>
                <a:gd name="T41" fmla="*/ 14 h 49"/>
                <a:gd name="T42" fmla="*/ 13 w 49"/>
                <a:gd name="T43" fmla="*/ 14 h 49"/>
                <a:gd name="T44" fmla="*/ 13 w 49"/>
                <a:gd name="T45" fmla="*/ 16 h 49"/>
                <a:gd name="T46" fmla="*/ 13 w 49"/>
                <a:gd name="T47" fmla="*/ 16 h 49"/>
                <a:gd name="T48" fmla="*/ 11 w 49"/>
                <a:gd name="T49" fmla="*/ 19 h 49"/>
                <a:gd name="T50" fmla="*/ 11 w 49"/>
                <a:gd name="T51" fmla="*/ 19 h 49"/>
                <a:gd name="T52" fmla="*/ 10 w 49"/>
                <a:gd name="T53" fmla="*/ 19 h 49"/>
                <a:gd name="T54" fmla="*/ 10 w 49"/>
                <a:gd name="T55" fmla="*/ 19 h 49"/>
                <a:gd name="T56" fmla="*/ 8 w 49"/>
                <a:gd name="T57" fmla="*/ 21 h 49"/>
                <a:gd name="T58" fmla="*/ 8 w 49"/>
                <a:gd name="T59" fmla="*/ 21 h 49"/>
                <a:gd name="T60" fmla="*/ 8 w 49"/>
                <a:gd name="T61" fmla="*/ 21 h 49"/>
                <a:gd name="T62" fmla="*/ 8 w 49"/>
                <a:gd name="T63" fmla="*/ 21 h 49"/>
                <a:gd name="T64" fmla="*/ 6 w 49"/>
                <a:gd name="T65" fmla="*/ 22 h 49"/>
                <a:gd name="T66" fmla="*/ 6 w 49"/>
                <a:gd name="T67" fmla="*/ 22 h 49"/>
                <a:gd name="T68" fmla="*/ 6 w 49"/>
                <a:gd name="T69" fmla="*/ 24 h 49"/>
                <a:gd name="T70" fmla="*/ 6 w 49"/>
                <a:gd name="T71" fmla="*/ 24 h 49"/>
                <a:gd name="T72" fmla="*/ 4 w 49"/>
                <a:gd name="T73" fmla="*/ 26 h 49"/>
                <a:gd name="T74" fmla="*/ 4 w 49"/>
                <a:gd name="T75" fmla="*/ 26 h 49"/>
                <a:gd name="T76" fmla="*/ 4 w 49"/>
                <a:gd name="T77" fmla="*/ 29 h 49"/>
                <a:gd name="T78" fmla="*/ 4 w 49"/>
                <a:gd name="T79" fmla="*/ 29 h 49"/>
                <a:gd name="T80" fmla="*/ 3 w 49"/>
                <a:gd name="T81" fmla="*/ 32 h 49"/>
                <a:gd name="T82" fmla="*/ 3 w 49"/>
                <a:gd name="T83" fmla="*/ 32 h 49"/>
                <a:gd name="T84" fmla="*/ 2 w 49"/>
                <a:gd name="T85" fmla="*/ 32 h 49"/>
                <a:gd name="T86" fmla="*/ 2 w 49"/>
                <a:gd name="T87" fmla="*/ 32 h 49"/>
                <a:gd name="T88" fmla="*/ 0 w 49"/>
                <a:gd name="T89" fmla="*/ 32 h 49"/>
                <a:gd name="T90" fmla="*/ 0 w 49"/>
                <a:gd name="T91" fmla="*/ 32 h 49"/>
                <a:gd name="T92" fmla="*/ 0 w 49"/>
                <a:gd name="T93" fmla="*/ 32 h 49"/>
                <a:gd name="T94" fmla="*/ 0 w 49"/>
                <a:gd name="T95" fmla="*/ 32 h 4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
                <a:gd name="T145" fmla="*/ 0 h 49"/>
                <a:gd name="T146" fmla="*/ 49 w 49"/>
                <a:gd name="T147" fmla="*/ 49 h 4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 h="49">
                  <a:moveTo>
                    <a:pt x="49" y="0"/>
                  </a:moveTo>
                  <a:lnTo>
                    <a:pt x="46" y="0"/>
                  </a:lnTo>
                  <a:lnTo>
                    <a:pt x="46" y="1"/>
                  </a:lnTo>
                  <a:lnTo>
                    <a:pt x="45" y="1"/>
                  </a:lnTo>
                  <a:lnTo>
                    <a:pt x="45" y="5"/>
                  </a:lnTo>
                  <a:lnTo>
                    <a:pt x="41" y="5"/>
                  </a:lnTo>
                  <a:lnTo>
                    <a:pt x="41" y="9"/>
                  </a:lnTo>
                  <a:lnTo>
                    <a:pt x="41" y="13"/>
                  </a:lnTo>
                  <a:lnTo>
                    <a:pt x="37" y="13"/>
                  </a:lnTo>
                  <a:lnTo>
                    <a:pt x="34" y="13"/>
                  </a:lnTo>
                  <a:lnTo>
                    <a:pt x="33" y="13"/>
                  </a:lnTo>
                  <a:lnTo>
                    <a:pt x="33" y="17"/>
                  </a:lnTo>
                  <a:lnTo>
                    <a:pt x="29" y="17"/>
                  </a:lnTo>
                  <a:lnTo>
                    <a:pt x="27" y="17"/>
                  </a:lnTo>
                  <a:lnTo>
                    <a:pt x="27" y="21"/>
                  </a:lnTo>
                  <a:lnTo>
                    <a:pt x="24" y="21"/>
                  </a:lnTo>
                  <a:lnTo>
                    <a:pt x="24" y="25"/>
                  </a:lnTo>
                  <a:lnTo>
                    <a:pt x="24" y="29"/>
                  </a:lnTo>
                  <a:lnTo>
                    <a:pt x="20" y="29"/>
                  </a:lnTo>
                  <a:lnTo>
                    <a:pt x="18" y="29"/>
                  </a:lnTo>
                  <a:lnTo>
                    <a:pt x="18" y="32"/>
                  </a:lnTo>
                  <a:lnTo>
                    <a:pt x="16" y="32"/>
                  </a:lnTo>
                  <a:lnTo>
                    <a:pt x="16" y="33"/>
                  </a:lnTo>
                  <a:lnTo>
                    <a:pt x="12" y="33"/>
                  </a:lnTo>
                  <a:lnTo>
                    <a:pt x="12" y="36"/>
                  </a:lnTo>
                  <a:lnTo>
                    <a:pt x="11" y="36"/>
                  </a:lnTo>
                  <a:lnTo>
                    <a:pt x="11" y="40"/>
                  </a:lnTo>
                  <a:lnTo>
                    <a:pt x="8" y="40"/>
                  </a:lnTo>
                  <a:lnTo>
                    <a:pt x="8" y="44"/>
                  </a:lnTo>
                  <a:lnTo>
                    <a:pt x="8" y="45"/>
                  </a:lnTo>
                  <a:lnTo>
                    <a:pt x="8" y="49"/>
                  </a:lnTo>
                  <a:lnTo>
                    <a:pt x="6" y="49"/>
                  </a:lnTo>
                  <a:lnTo>
                    <a:pt x="3" y="49"/>
                  </a:lnTo>
                  <a:lnTo>
                    <a:pt x="0" y="4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22" name="Freeform 171"/>
            <p:cNvSpPr>
              <a:spLocks/>
            </p:cNvSpPr>
            <p:nvPr/>
          </p:nvSpPr>
          <p:spPr bwMode="auto">
            <a:xfrm>
              <a:off x="779" y="2120"/>
              <a:ext cx="87" cy="219"/>
            </a:xfrm>
            <a:custGeom>
              <a:avLst/>
              <a:gdLst>
                <a:gd name="T0" fmla="*/ 87 w 163"/>
                <a:gd name="T1" fmla="*/ 219 h 339"/>
                <a:gd name="T2" fmla="*/ 85 w 163"/>
                <a:gd name="T3" fmla="*/ 217 h 339"/>
                <a:gd name="T4" fmla="*/ 85 w 163"/>
                <a:gd name="T5" fmla="*/ 214 h 339"/>
                <a:gd name="T6" fmla="*/ 84 w 163"/>
                <a:gd name="T7" fmla="*/ 207 h 339"/>
                <a:gd name="T8" fmla="*/ 84 w 163"/>
                <a:gd name="T9" fmla="*/ 201 h 339"/>
                <a:gd name="T10" fmla="*/ 82 w 163"/>
                <a:gd name="T11" fmla="*/ 191 h 339"/>
                <a:gd name="T12" fmla="*/ 80 w 163"/>
                <a:gd name="T13" fmla="*/ 179 h 339"/>
                <a:gd name="T14" fmla="*/ 76 w 163"/>
                <a:gd name="T15" fmla="*/ 166 h 339"/>
                <a:gd name="T16" fmla="*/ 74 w 163"/>
                <a:gd name="T17" fmla="*/ 153 h 339"/>
                <a:gd name="T18" fmla="*/ 68 w 163"/>
                <a:gd name="T19" fmla="*/ 136 h 339"/>
                <a:gd name="T20" fmla="*/ 64 w 163"/>
                <a:gd name="T21" fmla="*/ 119 h 339"/>
                <a:gd name="T22" fmla="*/ 57 w 163"/>
                <a:gd name="T23" fmla="*/ 101 h 339"/>
                <a:gd name="T24" fmla="*/ 50 w 163"/>
                <a:gd name="T25" fmla="*/ 83 h 339"/>
                <a:gd name="T26" fmla="*/ 42 w 163"/>
                <a:gd name="T27" fmla="*/ 62 h 339"/>
                <a:gd name="T28" fmla="*/ 33 w 163"/>
                <a:gd name="T29" fmla="*/ 42 h 339"/>
                <a:gd name="T30" fmla="*/ 22 w 163"/>
                <a:gd name="T31" fmla="*/ 21 h 339"/>
                <a:gd name="T32" fmla="*/ 11 w 163"/>
                <a:gd name="T33" fmla="*/ 0 h 339"/>
                <a:gd name="T34" fmla="*/ 0 w 163"/>
                <a:gd name="T35" fmla="*/ 5 h 339"/>
                <a:gd name="T36" fmla="*/ 0 w 163"/>
                <a:gd name="T37" fmla="*/ 5 h 339"/>
                <a:gd name="T38" fmla="*/ 1 w 163"/>
                <a:gd name="T39" fmla="*/ 8 h 339"/>
                <a:gd name="T40" fmla="*/ 3 w 163"/>
                <a:gd name="T41" fmla="*/ 10 h 339"/>
                <a:gd name="T42" fmla="*/ 6 w 163"/>
                <a:gd name="T43" fmla="*/ 17 h 339"/>
                <a:gd name="T44" fmla="*/ 10 w 163"/>
                <a:gd name="T45" fmla="*/ 23 h 339"/>
                <a:gd name="T46" fmla="*/ 14 w 163"/>
                <a:gd name="T47" fmla="*/ 32 h 339"/>
                <a:gd name="T48" fmla="*/ 20 w 163"/>
                <a:gd name="T49" fmla="*/ 42 h 339"/>
                <a:gd name="T50" fmla="*/ 26 w 163"/>
                <a:gd name="T51" fmla="*/ 55 h 339"/>
                <a:gd name="T52" fmla="*/ 32 w 163"/>
                <a:gd name="T53" fmla="*/ 68 h 339"/>
                <a:gd name="T54" fmla="*/ 38 w 163"/>
                <a:gd name="T55" fmla="*/ 83 h 339"/>
                <a:gd name="T56" fmla="*/ 45 w 163"/>
                <a:gd name="T57" fmla="*/ 101 h 339"/>
                <a:gd name="T58" fmla="*/ 52 w 163"/>
                <a:gd name="T59" fmla="*/ 121 h 339"/>
                <a:gd name="T60" fmla="*/ 58 w 163"/>
                <a:gd name="T61" fmla="*/ 141 h 339"/>
                <a:gd name="T62" fmla="*/ 67 w 163"/>
                <a:gd name="T63" fmla="*/ 165 h 339"/>
                <a:gd name="T64" fmla="*/ 74 w 163"/>
                <a:gd name="T65" fmla="*/ 191 h 339"/>
                <a:gd name="T66" fmla="*/ 83 w 163"/>
                <a:gd name="T67" fmla="*/ 219 h 339"/>
                <a:gd name="T68" fmla="*/ 87 w 163"/>
                <a:gd name="T69" fmla="*/ 219 h 339"/>
                <a:gd name="T70" fmla="*/ 87 w 163"/>
                <a:gd name="T71" fmla="*/ 219 h 3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
                <a:gd name="T109" fmla="*/ 0 h 339"/>
                <a:gd name="T110" fmla="*/ 163 w 163"/>
                <a:gd name="T111" fmla="*/ 339 h 3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 h="339">
                  <a:moveTo>
                    <a:pt x="163" y="339"/>
                  </a:moveTo>
                  <a:lnTo>
                    <a:pt x="160" y="336"/>
                  </a:lnTo>
                  <a:lnTo>
                    <a:pt x="160" y="331"/>
                  </a:lnTo>
                  <a:lnTo>
                    <a:pt x="158" y="320"/>
                  </a:lnTo>
                  <a:lnTo>
                    <a:pt x="158" y="311"/>
                  </a:lnTo>
                  <a:lnTo>
                    <a:pt x="154" y="295"/>
                  </a:lnTo>
                  <a:lnTo>
                    <a:pt x="150" y="277"/>
                  </a:lnTo>
                  <a:lnTo>
                    <a:pt x="143" y="257"/>
                  </a:lnTo>
                  <a:lnTo>
                    <a:pt x="139" y="237"/>
                  </a:lnTo>
                  <a:lnTo>
                    <a:pt x="128" y="210"/>
                  </a:lnTo>
                  <a:lnTo>
                    <a:pt x="119" y="184"/>
                  </a:lnTo>
                  <a:lnTo>
                    <a:pt x="107" y="156"/>
                  </a:lnTo>
                  <a:lnTo>
                    <a:pt x="94" y="128"/>
                  </a:lnTo>
                  <a:lnTo>
                    <a:pt x="78" y="96"/>
                  </a:lnTo>
                  <a:lnTo>
                    <a:pt x="61" y="65"/>
                  </a:lnTo>
                  <a:lnTo>
                    <a:pt x="41" y="32"/>
                  </a:lnTo>
                  <a:lnTo>
                    <a:pt x="21" y="0"/>
                  </a:lnTo>
                  <a:lnTo>
                    <a:pt x="0" y="8"/>
                  </a:lnTo>
                  <a:lnTo>
                    <a:pt x="2" y="12"/>
                  </a:lnTo>
                  <a:lnTo>
                    <a:pt x="6" y="16"/>
                  </a:lnTo>
                  <a:lnTo>
                    <a:pt x="12" y="26"/>
                  </a:lnTo>
                  <a:lnTo>
                    <a:pt x="19" y="36"/>
                  </a:lnTo>
                  <a:lnTo>
                    <a:pt x="27" y="50"/>
                  </a:lnTo>
                  <a:lnTo>
                    <a:pt x="37" y="65"/>
                  </a:lnTo>
                  <a:lnTo>
                    <a:pt x="49" y="85"/>
                  </a:lnTo>
                  <a:lnTo>
                    <a:pt x="60" y="105"/>
                  </a:lnTo>
                  <a:lnTo>
                    <a:pt x="72" y="129"/>
                  </a:lnTo>
                  <a:lnTo>
                    <a:pt x="84" y="156"/>
                  </a:lnTo>
                  <a:lnTo>
                    <a:pt x="97" y="187"/>
                  </a:lnTo>
                  <a:lnTo>
                    <a:pt x="109" y="219"/>
                  </a:lnTo>
                  <a:lnTo>
                    <a:pt x="125" y="256"/>
                  </a:lnTo>
                  <a:lnTo>
                    <a:pt x="139" y="295"/>
                  </a:lnTo>
                  <a:lnTo>
                    <a:pt x="155" y="339"/>
                  </a:lnTo>
                  <a:lnTo>
                    <a:pt x="163" y="3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23" name="Freeform 172"/>
            <p:cNvSpPr>
              <a:spLocks/>
            </p:cNvSpPr>
            <p:nvPr/>
          </p:nvSpPr>
          <p:spPr bwMode="auto">
            <a:xfrm>
              <a:off x="299" y="3220"/>
              <a:ext cx="280" cy="44"/>
            </a:xfrm>
            <a:custGeom>
              <a:avLst/>
              <a:gdLst>
                <a:gd name="T0" fmla="*/ 243 w 527"/>
                <a:gd name="T1" fmla="*/ 16 h 68"/>
                <a:gd name="T2" fmla="*/ 229 w 527"/>
                <a:gd name="T3" fmla="*/ 14 h 68"/>
                <a:gd name="T4" fmla="*/ 206 w 527"/>
                <a:gd name="T5" fmla="*/ 11 h 68"/>
                <a:gd name="T6" fmla="*/ 177 w 527"/>
                <a:gd name="T7" fmla="*/ 7 h 68"/>
                <a:gd name="T8" fmla="*/ 145 w 527"/>
                <a:gd name="T9" fmla="*/ 5 h 68"/>
                <a:gd name="T10" fmla="*/ 111 w 527"/>
                <a:gd name="T11" fmla="*/ 1 h 68"/>
                <a:gd name="T12" fmla="*/ 79 w 527"/>
                <a:gd name="T13" fmla="*/ 0 h 68"/>
                <a:gd name="T14" fmla="*/ 52 w 527"/>
                <a:gd name="T15" fmla="*/ 0 h 68"/>
                <a:gd name="T16" fmla="*/ 41 w 527"/>
                <a:gd name="T17" fmla="*/ 2 h 68"/>
                <a:gd name="T18" fmla="*/ 46 w 527"/>
                <a:gd name="T19" fmla="*/ 2 h 68"/>
                <a:gd name="T20" fmla="*/ 55 w 527"/>
                <a:gd name="T21" fmla="*/ 3 h 68"/>
                <a:gd name="T22" fmla="*/ 68 w 527"/>
                <a:gd name="T23" fmla="*/ 3 h 68"/>
                <a:gd name="T24" fmla="*/ 84 w 527"/>
                <a:gd name="T25" fmla="*/ 6 h 68"/>
                <a:gd name="T26" fmla="*/ 101 w 527"/>
                <a:gd name="T27" fmla="*/ 8 h 68"/>
                <a:gd name="T28" fmla="*/ 120 w 527"/>
                <a:gd name="T29" fmla="*/ 10 h 68"/>
                <a:gd name="T30" fmla="*/ 139 w 527"/>
                <a:gd name="T31" fmla="*/ 15 h 68"/>
                <a:gd name="T32" fmla="*/ 148 w 527"/>
                <a:gd name="T33" fmla="*/ 17 h 68"/>
                <a:gd name="T34" fmla="*/ 141 w 527"/>
                <a:gd name="T35" fmla="*/ 17 h 68"/>
                <a:gd name="T36" fmla="*/ 129 w 527"/>
                <a:gd name="T37" fmla="*/ 17 h 68"/>
                <a:gd name="T38" fmla="*/ 113 w 527"/>
                <a:gd name="T39" fmla="*/ 17 h 68"/>
                <a:gd name="T40" fmla="*/ 92 w 527"/>
                <a:gd name="T41" fmla="*/ 18 h 68"/>
                <a:gd name="T42" fmla="*/ 69 w 527"/>
                <a:gd name="T43" fmla="*/ 18 h 68"/>
                <a:gd name="T44" fmla="*/ 42 w 527"/>
                <a:gd name="T45" fmla="*/ 18 h 68"/>
                <a:gd name="T46" fmla="*/ 13 w 527"/>
                <a:gd name="T47" fmla="*/ 18 h 68"/>
                <a:gd name="T48" fmla="*/ 0 w 527"/>
                <a:gd name="T49" fmla="*/ 20 h 68"/>
                <a:gd name="T50" fmla="*/ 6 w 527"/>
                <a:gd name="T51" fmla="*/ 20 h 68"/>
                <a:gd name="T52" fmla="*/ 19 w 527"/>
                <a:gd name="T53" fmla="*/ 21 h 68"/>
                <a:gd name="T54" fmla="*/ 36 w 527"/>
                <a:gd name="T55" fmla="*/ 23 h 68"/>
                <a:gd name="T56" fmla="*/ 58 w 527"/>
                <a:gd name="T57" fmla="*/ 25 h 68"/>
                <a:gd name="T58" fmla="*/ 83 w 527"/>
                <a:gd name="T59" fmla="*/ 27 h 68"/>
                <a:gd name="T60" fmla="*/ 109 w 527"/>
                <a:gd name="T61" fmla="*/ 30 h 68"/>
                <a:gd name="T62" fmla="*/ 139 w 527"/>
                <a:gd name="T63" fmla="*/ 31 h 68"/>
                <a:gd name="T64" fmla="*/ 153 w 527"/>
                <a:gd name="T65" fmla="*/ 34 h 68"/>
                <a:gd name="T66" fmla="*/ 146 w 527"/>
                <a:gd name="T67" fmla="*/ 34 h 68"/>
                <a:gd name="T68" fmla="*/ 135 w 527"/>
                <a:gd name="T69" fmla="*/ 34 h 68"/>
                <a:gd name="T70" fmla="*/ 121 w 527"/>
                <a:gd name="T71" fmla="*/ 34 h 68"/>
                <a:gd name="T72" fmla="*/ 106 w 527"/>
                <a:gd name="T73" fmla="*/ 36 h 68"/>
                <a:gd name="T74" fmla="*/ 89 w 527"/>
                <a:gd name="T75" fmla="*/ 36 h 68"/>
                <a:gd name="T76" fmla="*/ 71 w 527"/>
                <a:gd name="T77" fmla="*/ 38 h 68"/>
                <a:gd name="T78" fmla="*/ 56 w 527"/>
                <a:gd name="T79" fmla="*/ 41 h 68"/>
                <a:gd name="T80" fmla="*/ 50 w 527"/>
                <a:gd name="T81" fmla="*/ 44 h 68"/>
                <a:gd name="T82" fmla="*/ 59 w 527"/>
                <a:gd name="T83" fmla="*/ 44 h 68"/>
                <a:gd name="T84" fmla="*/ 75 w 527"/>
                <a:gd name="T85" fmla="*/ 44 h 68"/>
                <a:gd name="T86" fmla="*/ 100 w 527"/>
                <a:gd name="T87" fmla="*/ 44 h 68"/>
                <a:gd name="T88" fmla="*/ 131 w 527"/>
                <a:gd name="T89" fmla="*/ 43 h 68"/>
                <a:gd name="T90" fmla="*/ 168 w 527"/>
                <a:gd name="T91" fmla="*/ 43 h 68"/>
                <a:gd name="T92" fmla="*/ 209 w 527"/>
                <a:gd name="T93" fmla="*/ 41 h 68"/>
                <a:gd name="T94" fmla="*/ 255 w 527"/>
                <a:gd name="T95" fmla="*/ 41 h 68"/>
                <a:gd name="T96" fmla="*/ 278 w 527"/>
                <a:gd name="T97" fmla="*/ 40 h 68"/>
                <a:gd name="T98" fmla="*/ 276 w 527"/>
                <a:gd name="T99" fmla="*/ 39 h 68"/>
                <a:gd name="T100" fmla="*/ 274 w 527"/>
                <a:gd name="T101" fmla="*/ 36 h 68"/>
                <a:gd name="T102" fmla="*/ 269 w 527"/>
                <a:gd name="T103" fmla="*/ 35 h 68"/>
                <a:gd name="T104" fmla="*/ 263 w 527"/>
                <a:gd name="T105" fmla="*/ 32 h 68"/>
                <a:gd name="T106" fmla="*/ 257 w 527"/>
                <a:gd name="T107" fmla="*/ 28 h 68"/>
                <a:gd name="T108" fmla="*/ 251 w 527"/>
                <a:gd name="T109" fmla="*/ 25 h 68"/>
                <a:gd name="T110" fmla="*/ 247 w 527"/>
                <a:gd name="T111" fmla="*/ 19 h 68"/>
                <a:gd name="T112" fmla="*/ 245 w 527"/>
                <a:gd name="T113" fmla="*/ 17 h 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7"/>
                <a:gd name="T172" fmla="*/ 0 h 68"/>
                <a:gd name="T173" fmla="*/ 527 w 527"/>
                <a:gd name="T174" fmla="*/ 68 h 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7" h="68">
                  <a:moveTo>
                    <a:pt x="461" y="27"/>
                  </a:moveTo>
                  <a:lnTo>
                    <a:pt x="457" y="24"/>
                  </a:lnTo>
                  <a:lnTo>
                    <a:pt x="448" y="24"/>
                  </a:lnTo>
                  <a:lnTo>
                    <a:pt x="431" y="21"/>
                  </a:lnTo>
                  <a:lnTo>
                    <a:pt x="414" y="21"/>
                  </a:lnTo>
                  <a:lnTo>
                    <a:pt x="388" y="17"/>
                  </a:lnTo>
                  <a:lnTo>
                    <a:pt x="363" y="15"/>
                  </a:lnTo>
                  <a:lnTo>
                    <a:pt x="333" y="11"/>
                  </a:lnTo>
                  <a:lnTo>
                    <a:pt x="305" y="11"/>
                  </a:lnTo>
                  <a:lnTo>
                    <a:pt x="273" y="7"/>
                  </a:lnTo>
                  <a:lnTo>
                    <a:pt x="240" y="5"/>
                  </a:lnTo>
                  <a:lnTo>
                    <a:pt x="208" y="1"/>
                  </a:lnTo>
                  <a:lnTo>
                    <a:pt x="177" y="1"/>
                  </a:lnTo>
                  <a:lnTo>
                    <a:pt x="148" y="0"/>
                  </a:lnTo>
                  <a:lnTo>
                    <a:pt x="121" y="0"/>
                  </a:lnTo>
                  <a:lnTo>
                    <a:pt x="97" y="0"/>
                  </a:lnTo>
                  <a:lnTo>
                    <a:pt x="78" y="3"/>
                  </a:lnTo>
                  <a:lnTo>
                    <a:pt x="82" y="3"/>
                  </a:lnTo>
                  <a:lnTo>
                    <a:pt x="87" y="3"/>
                  </a:lnTo>
                  <a:lnTo>
                    <a:pt x="95" y="4"/>
                  </a:lnTo>
                  <a:lnTo>
                    <a:pt x="103" y="4"/>
                  </a:lnTo>
                  <a:lnTo>
                    <a:pt x="115" y="5"/>
                  </a:lnTo>
                  <a:lnTo>
                    <a:pt x="128" y="5"/>
                  </a:lnTo>
                  <a:lnTo>
                    <a:pt x="144" y="9"/>
                  </a:lnTo>
                  <a:lnTo>
                    <a:pt x="158" y="9"/>
                  </a:lnTo>
                  <a:lnTo>
                    <a:pt x="175" y="12"/>
                  </a:lnTo>
                  <a:lnTo>
                    <a:pt x="191" y="12"/>
                  </a:lnTo>
                  <a:lnTo>
                    <a:pt x="210" y="16"/>
                  </a:lnTo>
                  <a:lnTo>
                    <a:pt x="226" y="16"/>
                  </a:lnTo>
                  <a:lnTo>
                    <a:pt x="246" y="20"/>
                  </a:lnTo>
                  <a:lnTo>
                    <a:pt x="262" y="23"/>
                  </a:lnTo>
                  <a:lnTo>
                    <a:pt x="282" y="27"/>
                  </a:lnTo>
                  <a:lnTo>
                    <a:pt x="279" y="27"/>
                  </a:lnTo>
                  <a:lnTo>
                    <a:pt x="274" y="27"/>
                  </a:lnTo>
                  <a:lnTo>
                    <a:pt x="266" y="27"/>
                  </a:lnTo>
                  <a:lnTo>
                    <a:pt x="258" y="27"/>
                  </a:lnTo>
                  <a:lnTo>
                    <a:pt x="243" y="27"/>
                  </a:lnTo>
                  <a:lnTo>
                    <a:pt x="230" y="27"/>
                  </a:lnTo>
                  <a:lnTo>
                    <a:pt x="212" y="27"/>
                  </a:lnTo>
                  <a:lnTo>
                    <a:pt x="196" y="28"/>
                  </a:lnTo>
                  <a:lnTo>
                    <a:pt x="173" y="28"/>
                  </a:lnTo>
                  <a:lnTo>
                    <a:pt x="153" y="28"/>
                  </a:lnTo>
                  <a:lnTo>
                    <a:pt x="129" y="28"/>
                  </a:lnTo>
                  <a:lnTo>
                    <a:pt x="106" y="28"/>
                  </a:lnTo>
                  <a:lnTo>
                    <a:pt x="79" y="28"/>
                  </a:lnTo>
                  <a:lnTo>
                    <a:pt x="54" y="28"/>
                  </a:lnTo>
                  <a:lnTo>
                    <a:pt x="25" y="28"/>
                  </a:lnTo>
                  <a:lnTo>
                    <a:pt x="0" y="31"/>
                  </a:lnTo>
                  <a:lnTo>
                    <a:pt x="5" y="31"/>
                  </a:lnTo>
                  <a:lnTo>
                    <a:pt x="12" y="31"/>
                  </a:lnTo>
                  <a:lnTo>
                    <a:pt x="23" y="32"/>
                  </a:lnTo>
                  <a:lnTo>
                    <a:pt x="35" y="32"/>
                  </a:lnTo>
                  <a:lnTo>
                    <a:pt x="51" y="35"/>
                  </a:lnTo>
                  <a:lnTo>
                    <a:pt x="68" y="35"/>
                  </a:lnTo>
                  <a:lnTo>
                    <a:pt x="89" y="39"/>
                  </a:lnTo>
                  <a:lnTo>
                    <a:pt x="109" y="39"/>
                  </a:lnTo>
                  <a:lnTo>
                    <a:pt x="132" y="42"/>
                  </a:lnTo>
                  <a:lnTo>
                    <a:pt x="156" y="42"/>
                  </a:lnTo>
                  <a:lnTo>
                    <a:pt x="181" y="46"/>
                  </a:lnTo>
                  <a:lnTo>
                    <a:pt x="206" y="46"/>
                  </a:lnTo>
                  <a:lnTo>
                    <a:pt x="234" y="48"/>
                  </a:lnTo>
                  <a:lnTo>
                    <a:pt x="262" y="48"/>
                  </a:lnTo>
                  <a:lnTo>
                    <a:pt x="290" y="52"/>
                  </a:lnTo>
                  <a:lnTo>
                    <a:pt x="288" y="52"/>
                  </a:lnTo>
                  <a:lnTo>
                    <a:pt x="284" y="52"/>
                  </a:lnTo>
                  <a:lnTo>
                    <a:pt x="275" y="52"/>
                  </a:lnTo>
                  <a:lnTo>
                    <a:pt x="267" y="52"/>
                  </a:lnTo>
                  <a:lnTo>
                    <a:pt x="255" y="52"/>
                  </a:lnTo>
                  <a:lnTo>
                    <a:pt x="243" y="52"/>
                  </a:lnTo>
                  <a:lnTo>
                    <a:pt x="227" y="52"/>
                  </a:lnTo>
                  <a:lnTo>
                    <a:pt x="215" y="55"/>
                  </a:lnTo>
                  <a:lnTo>
                    <a:pt x="199" y="55"/>
                  </a:lnTo>
                  <a:lnTo>
                    <a:pt x="183" y="55"/>
                  </a:lnTo>
                  <a:lnTo>
                    <a:pt x="167" y="55"/>
                  </a:lnTo>
                  <a:lnTo>
                    <a:pt x="150" y="59"/>
                  </a:lnTo>
                  <a:lnTo>
                    <a:pt x="134" y="59"/>
                  </a:lnTo>
                  <a:lnTo>
                    <a:pt x="119" y="63"/>
                  </a:lnTo>
                  <a:lnTo>
                    <a:pt x="106" y="64"/>
                  </a:lnTo>
                  <a:lnTo>
                    <a:pt x="94" y="68"/>
                  </a:lnTo>
                  <a:lnTo>
                    <a:pt x="95" y="68"/>
                  </a:lnTo>
                  <a:lnTo>
                    <a:pt x="102" y="68"/>
                  </a:lnTo>
                  <a:lnTo>
                    <a:pt x="111" y="68"/>
                  </a:lnTo>
                  <a:lnTo>
                    <a:pt x="126" y="68"/>
                  </a:lnTo>
                  <a:lnTo>
                    <a:pt x="142" y="68"/>
                  </a:lnTo>
                  <a:lnTo>
                    <a:pt x="164" y="68"/>
                  </a:lnTo>
                  <a:lnTo>
                    <a:pt x="188" y="68"/>
                  </a:lnTo>
                  <a:lnTo>
                    <a:pt x="218" y="68"/>
                  </a:lnTo>
                  <a:lnTo>
                    <a:pt x="247" y="67"/>
                  </a:lnTo>
                  <a:lnTo>
                    <a:pt x="281" y="67"/>
                  </a:lnTo>
                  <a:lnTo>
                    <a:pt x="316" y="67"/>
                  </a:lnTo>
                  <a:lnTo>
                    <a:pt x="355" y="67"/>
                  </a:lnTo>
                  <a:lnTo>
                    <a:pt x="394" y="64"/>
                  </a:lnTo>
                  <a:lnTo>
                    <a:pt x="435" y="64"/>
                  </a:lnTo>
                  <a:lnTo>
                    <a:pt x="480" y="64"/>
                  </a:lnTo>
                  <a:lnTo>
                    <a:pt x="527" y="64"/>
                  </a:lnTo>
                  <a:lnTo>
                    <a:pt x="524" y="62"/>
                  </a:lnTo>
                  <a:lnTo>
                    <a:pt x="520" y="60"/>
                  </a:lnTo>
                  <a:lnTo>
                    <a:pt x="519" y="60"/>
                  </a:lnTo>
                  <a:lnTo>
                    <a:pt x="515" y="56"/>
                  </a:lnTo>
                  <a:lnTo>
                    <a:pt x="511" y="56"/>
                  </a:lnTo>
                  <a:lnTo>
                    <a:pt x="507" y="54"/>
                  </a:lnTo>
                  <a:lnTo>
                    <a:pt x="503" y="54"/>
                  </a:lnTo>
                  <a:lnTo>
                    <a:pt x="495" y="50"/>
                  </a:lnTo>
                  <a:lnTo>
                    <a:pt x="491" y="47"/>
                  </a:lnTo>
                  <a:lnTo>
                    <a:pt x="484" y="43"/>
                  </a:lnTo>
                  <a:lnTo>
                    <a:pt x="480" y="42"/>
                  </a:lnTo>
                  <a:lnTo>
                    <a:pt x="473" y="38"/>
                  </a:lnTo>
                  <a:lnTo>
                    <a:pt x="469" y="33"/>
                  </a:lnTo>
                  <a:lnTo>
                    <a:pt x="465" y="29"/>
                  </a:lnTo>
                  <a:lnTo>
                    <a:pt x="46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24" name="Freeform 173"/>
            <p:cNvSpPr>
              <a:spLocks/>
            </p:cNvSpPr>
            <p:nvPr/>
          </p:nvSpPr>
          <p:spPr bwMode="auto">
            <a:xfrm>
              <a:off x="840" y="3217"/>
              <a:ext cx="245" cy="44"/>
            </a:xfrm>
            <a:custGeom>
              <a:avLst/>
              <a:gdLst>
                <a:gd name="T0" fmla="*/ 210 w 461"/>
                <a:gd name="T1" fmla="*/ 16 h 68"/>
                <a:gd name="T2" fmla="*/ 198 w 461"/>
                <a:gd name="T3" fmla="*/ 14 h 68"/>
                <a:gd name="T4" fmla="*/ 179 w 461"/>
                <a:gd name="T5" fmla="*/ 11 h 68"/>
                <a:gd name="T6" fmla="*/ 154 w 461"/>
                <a:gd name="T7" fmla="*/ 7 h 68"/>
                <a:gd name="T8" fmla="*/ 125 w 461"/>
                <a:gd name="T9" fmla="*/ 5 h 68"/>
                <a:gd name="T10" fmla="*/ 96 w 461"/>
                <a:gd name="T11" fmla="*/ 1 h 68"/>
                <a:gd name="T12" fmla="*/ 69 w 461"/>
                <a:gd name="T13" fmla="*/ 0 h 68"/>
                <a:gd name="T14" fmla="*/ 45 w 461"/>
                <a:gd name="T15" fmla="*/ 0 h 68"/>
                <a:gd name="T16" fmla="*/ 36 w 461"/>
                <a:gd name="T17" fmla="*/ 2 h 68"/>
                <a:gd name="T18" fmla="*/ 40 w 461"/>
                <a:gd name="T19" fmla="*/ 2 h 68"/>
                <a:gd name="T20" fmla="*/ 48 w 461"/>
                <a:gd name="T21" fmla="*/ 3 h 68"/>
                <a:gd name="T22" fmla="*/ 59 w 461"/>
                <a:gd name="T23" fmla="*/ 3 h 68"/>
                <a:gd name="T24" fmla="*/ 73 w 461"/>
                <a:gd name="T25" fmla="*/ 6 h 68"/>
                <a:gd name="T26" fmla="*/ 88 w 461"/>
                <a:gd name="T27" fmla="*/ 8 h 68"/>
                <a:gd name="T28" fmla="*/ 106 w 461"/>
                <a:gd name="T29" fmla="*/ 10 h 68"/>
                <a:gd name="T30" fmla="*/ 123 w 461"/>
                <a:gd name="T31" fmla="*/ 15 h 68"/>
                <a:gd name="T32" fmla="*/ 131 w 461"/>
                <a:gd name="T33" fmla="*/ 17 h 68"/>
                <a:gd name="T34" fmla="*/ 125 w 461"/>
                <a:gd name="T35" fmla="*/ 17 h 68"/>
                <a:gd name="T36" fmla="*/ 114 w 461"/>
                <a:gd name="T37" fmla="*/ 17 h 68"/>
                <a:gd name="T38" fmla="*/ 100 w 461"/>
                <a:gd name="T39" fmla="*/ 17 h 68"/>
                <a:gd name="T40" fmla="*/ 81 w 461"/>
                <a:gd name="T41" fmla="*/ 18 h 68"/>
                <a:gd name="T42" fmla="*/ 61 w 461"/>
                <a:gd name="T43" fmla="*/ 18 h 68"/>
                <a:gd name="T44" fmla="*/ 37 w 461"/>
                <a:gd name="T45" fmla="*/ 18 h 68"/>
                <a:gd name="T46" fmla="*/ 13 w 461"/>
                <a:gd name="T47" fmla="*/ 18 h 68"/>
                <a:gd name="T48" fmla="*/ 0 w 461"/>
                <a:gd name="T49" fmla="*/ 20 h 68"/>
                <a:gd name="T50" fmla="*/ 5 w 461"/>
                <a:gd name="T51" fmla="*/ 20 h 68"/>
                <a:gd name="T52" fmla="*/ 16 w 461"/>
                <a:gd name="T53" fmla="*/ 21 h 68"/>
                <a:gd name="T54" fmla="*/ 31 w 461"/>
                <a:gd name="T55" fmla="*/ 23 h 68"/>
                <a:gd name="T56" fmla="*/ 50 w 461"/>
                <a:gd name="T57" fmla="*/ 25 h 68"/>
                <a:gd name="T58" fmla="*/ 72 w 461"/>
                <a:gd name="T59" fmla="*/ 27 h 68"/>
                <a:gd name="T60" fmla="*/ 96 w 461"/>
                <a:gd name="T61" fmla="*/ 30 h 68"/>
                <a:gd name="T62" fmla="*/ 121 w 461"/>
                <a:gd name="T63" fmla="*/ 31 h 68"/>
                <a:gd name="T64" fmla="*/ 133 w 461"/>
                <a:gd name="T65" fmla="*/ 34 h 68"/>
                <a:gd name="T66" fmla="*/ 127 w 461"/>
                <a:gd name="T67" fmla="*/ 34 h 68"/>
                <a:gd name="T68" fmla="*/ 117 w 461"/>
                <a:gd name="T69" fmla="*/ 34 h 68"/>
                <a:gd name="T70" fmla="*/ 106 w 461"/>
                <a:gd name="T71" fmla="*/ 34 h 68"/>
                <a:gd name="T72" fmla="*/ 90 w 461"/>
                <a:gd name="T73" fmla="*/ 36 h 68"/>
                <a:gd name="T74" fmla="*/ 75 w 461"/>
                <a:gd name="T75" fmla="*/ 36 h 68"/>
                <a:gd name="T76" fmla="*/ 61 w 461"/>
                <a:gd name="T77" fmla="*/ 38 h 68"/>
                <a:gd name="T78" fmla="*/ 48 w 461"/>
                <a:gd name="T79" fmla="*/ 41 h 68"/>
                <a:gd name="T80" fmla="*/ 43 w 461"/>
                <a:gd name="T81" fmla="*/ 44 h 68"/>
                <a:gd name="T82" fmla="*/ 50 w 461"/>
                <a:gd name="T83" fmla="*/ 44 h 68"/>
                <a:gd name="T84" fmla="*/ 65 w 461"/>
                <a:gd name="T85" fmla="*/ 44 h 68"/>
                <a:gd name="T86" fmla="*/ 86 w 461"/>
                <a:gd name="T87" fmla="*/ 44 h 68"/>
                <a:gd name="T88" fmla="*/ 113 w 461"/>
                <a:gd name="T89" fmla="*/ 44 h 68"/>
                <a:gd name="T90" fmla="*/ 146 w 461"/>
                <a:gd name="T91" fmla="*/ 44 h 68"/>
                <a:gd name="T92" fmla="*/ 182 w 461"/>
                <a:gd name="T93" fmla="*/ 44 h 68"/>
                <a:gd name="T94" fmla="*/ 223 w 461"/>
                <a:gd name="T95" fmla="*/ 44 h 68"/>
                <a:gd name="T96" fmla="*/ 243 w 461"/>
                <a:gd name="T97" fmla="*/ 43 h 68"/>
                <a:gd name="T98" fmla="*/ 241 w 461"/>
                <a:gd name="T99" fmla="*/ 41 h 68"/>
                <a:gd name="T100" fmla="*/ 239 w 461"/>
                <a:gd name="T101" fmla="*/ 39 h 68"/>
                <a:gd name="T102" fmla="*/ 235 w 461"/>
                <a:gd name="T103" fmla="*/ 36 h 68"/>
                <a:gd name="T104" fmla="*/ 229 w 461"/>
                <a:gd name="T105" fmla="*/ 34 h 68"/>
                <a:gd name="T106" fmla="*/ 224 w 461"/>
                <a:gd name="T107" fmla="*/ 28 h 68"/>
                <a:gd name="T108" fmla="*/ 218 w 461"/>
                <a:gd name="T109" fmla="*/ 25 h 68"/>
                <a:gd name="T110" fmla="*/ 214 w 461"/>
                <a:gd name="T111" fmla="*/ 20 h 68"/>
                <a:gd name="T112" fmla="*/ 212 w 461"/>
                <a:gd name="T113" fmla="*/ 17 h 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61"/>
                <a:gd name="T172" fmla="*/ 0 h 68"/>
                <a:gd name="T173" fmla="*/ 461 w 461"/>
                <a:gd name="T174" fmla="*/ 68 h 6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61" h="68">
                  <a:moveTo>
                    <a:pt x="399" y="27"/>
                  </a:moveTo>
                  <a:lnTo>
                    <a:pt x="395" y="24"/>
                  </a:lnTo>
                  <a:lnTo>
                    <a:pt x="387" y="24"/>
                  </a:lnTo>
                  <a:lnTo>
                    <a:pt x="373" y="21"/>
                  </a:lnTo>
                  <a:lnTo>
                    <a:pt x="359" y="21"/>
                  </a:lnTo>
                  <a:lnTo>
                    <a:pt x="337" y="17"/>
                  </a:lnTo>
                  <a:lnTo>
                    <a:pt x="316" y="15"/>
                  </a:lnTo>
                  <a:lnTo>
                    <a:pt x="289" y="11"/>
                  </a:lnTo>
                  <a:lnTo>
                    <a:pt x="265" y="11"/>
                  </a:lnTo>
                  <a:lnTo>
                    <a:pt x="236" y="7"/>
                  </a:lnTo>
                  <a:lnTo>
                    <a:pt x="208" y="5"/>
                  </a:lnTo>
                  <a:lnTo>
                    <a:pt x="180" y="1"/>
                  </a:lnTo>
                  <a:lnTo>
                    <a:pt x="154" y="1"/>
                  </a:lnTo>
                  <a:lnTo>
                    <a:pt x="129" y="0"/>
                  </a:lnTo>
                  <a:lnTo>
                    <a:pt x="106" y="0"/>
                  </a:lnTo>
                  <a:lnTo>
                    <a:pt x="84" y="0"/>
                  </a:lnTo>
                  <a:lnTo>
                    <a:pt x="68" y="3"/>
                  </a:lnTo>
                  <a:lnTo>
                    <a:pt x="71" y="3"/>
                  </a:lnTo>
                  <a:lnTo>
                    <a:pt x="75" y="3"/>
                  </a:lnTo>
                  <a:lnTo>
                    <a:pt x="83" y="4"/>
                  </a:lnTo>
                  <a:lnTo>
                    <a:pt x="90" y="4"/>
                  </a:lnTo>
                  <a:lnTo>
                    <a:pt x="99" y="5"/>
                  </a:lnTo>
                  <a:lnTo>
                    <a:pt x="111" y="5"/>
                  </a:lnTo>
                  <a:lnTo>
                    <a:pt x="125" y="9"/>
                  </a:lnTo>
                  <a:lnTo>
                    <a:pt x="137" y="9"/>
                  </a:lnTo>
                  <a:lnTo>
                    <a:pt x="152" y="12"/>
                  </a:lnTo>
                  <a:lnTo>
                    <a:pt x="166" y="12"/>
                  </a:lnTo>
                  <a:lnTo>
                    <a:pt x="183" y="16"/>
                  </a:lnTo>
                  <a:lnTo>
                    <a:pt x="199" y="16"/>
                  </a:lnTo>
                  <a:lnTo>
                    <a:pt x="215" y="20"/>
                  </a:lnTo>
                  <a:lnTo>
                    <a:pt x="231" y="23"/>
                  </a:lnTo>
                  <a:lnTo>
                    <a:pt x="248" y="27"/>
                  </a:lnTo>
                  <a:lnTo>
                    <a:pt x="246" y="27"/>
                  </a:lnTo>
                  <a:lnTo>
                    <a:pt x="242" y="27"/>
                  </a:lnTo>
                  <a:lnTo>
                    <a:pt x="235" y="27"/>
                  </a:lnTo>
                  <a:lnTo>
                    <a:pt x="227" y="27"/>
                  </a:lnTo>
                  <a:lnTo>
                    <a:pt x="215" y="27"/>
                  </a:lnTo>
                  <a:lnTo>
                    <a:pt x="203" y="27"/>
                  </a:lnTo>
                  <a:lnTo>
                    <a:pt x="188" y="27"/>
                  </a:lnTo>
                  <a:lnTo>
                    <a:pt x="173" y="28"/>
                  </a:lnTo>
                  <a:lnTo>
                    <a:pt x="153" y="28"/>
                  </a:lnTo>
                  <a:lnTo>
                    <a:pt x="135" y="28"/>
                  </a:lnTo>
                  <a:lnTo>
                    <a:pt x="114" y="28"/>
                  </a:lnTo>
                  <a:lnTo>
                    <a:pt x="94" y="28"/>
                  </a:lnTo>
                  <a:lnTo>
                    <a:pt x="70" y="28"/>
                  </a:lnTo>
                  <a:lnTo>
                    <a:pt x="48" y="28"/>
                  </a:lnTo>
                  <a:lnTo>
                    <a:pt x="24" y="28"/>
                  </a:lnTo>
                  <a:lnTo>
                    <a:pt x="0" y="31"/>
                  </a:lnTo>
                  <a:lnTo>
                    <a:pt x="4" y="31"/>
                  </a:lnTo>
                  <a:lnTo>
                    <a:pt x="10" y="31"/>
                  </a:lnTo>
                  <a:lnTo>
                    <a:pt x="20" y="32"/>
                  </a:lnTo>
                  <a:lnTo>
                    <a:pt x="31" y="32"/>
                  </a:lnTo>
                  <a:lnTo>
                    <a:pt x="44" y="35"/>
                  </a:lnTo>
                  <a:lnTo>
                    <a:pt x="59" y="35"/>
                  </a:lnTo>
                  <a:lnTo>
                    <a:pt x="78" y="39"/>
                  </a:lnTo>
                  <a:lnTo>
                    <a:pt x="95" y="39"/>
                  </a:lnTo>
                  <a:lnTo>
                    <a:pt x="115" y="42"/>
                  </a:lnTo>
                  <a:lnTo>
                    <a:pt x="135" y="42"/>
                  </a:lnTo>
                  <a:lnTo>
                    <a:pt x="158" y="46"/>
                  </a:lnTo>
                  <a:lnTo>
                    <a:pt x="180" y="46"/>
                  </a:lnTo>
                  <a:lnTo>
                    <a:pt x="204" y="48"/>
                  </a:lnTo>
                  <a:lnTo>
                    <a:pt x="228" y="48"/>
                  </a:lnTo>
                  <a:lnTo>
                    <a:pt x="252" y="52"/>
                  </a:lnTo>
                  <a:lnTo>
                    <a:pt x="250" y="52"/>
                  </a:lnTo>
                  <a:lnTo>
                    <a:pt x="246" y="52"/>
                  </a:lnTo>
                  <a:lnTo>
                    <a:pt x="239" y="52"/>
                  </a:lnTo>
                  <a:lnTo>
                    <a:pt x="232" y="52"/>
                  </a:lnTo>
                  <a:lnTo>
                    <a:pt x="220" y="52"/>
                  </a:lnTo>
                  <a:lnTo>
                    <a:pt x="211" y="52"/>
                  </a:lnTo>
                  <a:lnTo>
                    <a:pt x="199" y="52"/>
                  </a:lnTo>
                  <a:lnTo>
                    <a:pt x="187" y="55"/>
                  </a:lnTo>
                  <a:lnTo>
                    <a:pt x="170" y="55"/>
                  </a:lnTo>
                  <a:lnTo>
                    <a:pt x="158" y="55"/>
                  </a:lnTo>
                  <a:lnTo>
                    <a:pt x="142" y="55"/>
                  </a:lnTo>
                  <a:lnTo>
                    <a:pt x="130" y="59"/>
                  </a:lnTo>
                  <a:lnTo>
                    <a:pt x="114" y="59"/>
                  </a:lnTo>
                  <a:lnTo>
                    <a:pt x="102" y="63"/>
                  </a:lnTo>
                  <a:lnTo>
                    <a:pt x="90" y="64"/>
                  </a:lnTo>
                  <a:lnTo>
                    <a:pt x="80" y="68"/>
                  </a:lnTo>
                  <a:lnTo>
                    <a:pt x="86" y="68"/>
                  </a:lnTo>
                  <a:lnTo>
                    <a:pt x="95" y="68"/>
                  </a:lnTo>
                  <a:lnTo>
                    <a:pt x="109" y="68"/>
                  </a:lnTo>
                  <a:lnTo>
                    <a:pt x="123" y="68"/>
                  </a:lnTo>
                  <a:lnTo>
                    <a:pt x="142" y="68"/>
                  </a:lnTo>
                  <a:lnTo>
                    <a:pt x="162" y="68"/>
                  </a:lnTo>
                  <a:lnTo>
                    <a:pt x="188" y="68"/>
                  </a:lnTo>
                  <a:lnTo>
                    <a:pt x="213" y="68"/>
                  </a:lnTo>
                  <a:lnTo>
                    <a:pt x="243" y="68"/>
                  </a:lnTo>
                  <a:lnTo>
                    <a:pt x="274" y="68"/>
                  </a:lnTo>
                  <a:lnTo>
                    <a:pt x="308" y="68"/>
                  </a:lnTo>
                  <a:lnTo>
                    <a:pt x="343" y="68"/>
                  </a:lnTo>
                  <a:lnTo>
                    <a:pt x="380" y="68"/>
                  </a:lnTo>
                  <a:lnTo>
                    <a:pt x="419" y="68"/>
                  </a:lnTo>
                  <a:lnTo>
                    <a:pt x="461" y="68"/>
                  </a:lnTo>
                  <a:lnTo>
                    <a:pt x="458" y="66"/>
                  </a:lnTo>
                  <a:lnTo>
                    <a:pt x="454" y="64"/>
                  </a:lnTo>
                  <a:lnTo>
                    <a:pt x="450" y="60"/>
                  </a:lnTo>
                  <a:lnTo>
                    <a:pt x="446" y="60"/>
                  </a:lnTo>
                  <a:lnTo>
                    <a:pt x="442" y="56"/>
                  </a:lnTo>
                  <a:lnTo>
                    <a:pt x="438" y="56"/>
                  </a:lnTo>
                  <a:lnTo>
                    <a:pt x="430" y="52"/>
                  </a:lnTo>
                  <a:lnTo>
                    <a:pt x="426" y="48"/>
                  </a:lnTo>
                  <a:lnTo>
                    <a:pt x="422" y="44"/>
                  </a:lnTo>
                  <a:lnTo>
                    <a:pt x="418" y="43"/>
                  </a:lnTo>
                  <a:lnTo>
                    <a:pt x="411" y="39"/>
                  </a:lnTo>
                  <a:lnTo>
                    <a:pt x="407" y="35"/>
                  </a:lnTo>
                  <a:lnTo>
                    <a:pt x="403" y="31"/>
                  </a:lnTo>
                  <a:lnTo>
                    <a:pt x="399"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25" name="Freeform 174"/>
            <p:cNvSpPr>
              <a:spLocks/>
            </p:cNvSpPr>
            <p:nvPr/>
          </p:nvSpPr>
          <p:spPr bwMode="auto">
            <a:xfrm>
              <a:off x="386" y="1835"/>
              <a:ext cx="34" cy="66"/>
            </a:xfrm>
            <a:custGeom>
              <a:avLst/>
              <a:gdLst>
                <a:gd name="T0" fmla="*/ 34 w 64"/>
                <a:gd name="T1" fmla="*/ 0 h 102"/>
                <a:gd name="T2" fmla="*/ 33 w 64"/>
                <a:gd name="T3" fmla="*/ 0 h 102"/>
                <a:gd name="T4" fmla="*/ 32 w 64"/>
                <a:gd name="T5" fmla="*/ 0 h 102"/>
                <a:gd name="T6" fmla="*/ 30 w 64"/>
                <a:gd name="T7" fmla="*/ 1 h 102"/>
                <a:gd name="T8" fmla="*/ 28 w 64"/>
                <a:gd name="T9" fmla="*/ 3 h 102"/>
                <a:gd name="T10" fmla="*/ 24 w 64"/>
                <a:gd name="T11" fmla="*/ 6 h 102"/>
                <a:gd name="T12" fmla="*/ 22 w 64"/>
                <a:gd name="T13" fmla="*/ 9 h 102"/>
                <a:gd name="T14" fmla="*/ 20 w 64"/>
                <a:gd name="T15" fmla="*/ 12 h 102"/>
                <a:gd name="T16" fmla="*/ 18 w 64"/>
                <a:gd name="T17" fmla="*/ 17 h 102"/>
                <a:gd name="T18" fmla="*/ 15 w 64"/>
                <a:gd name="T19" fmla="*/ 22 h 102"/>
                <a:gd name="T20" fmla="*/ 13 w 64"/>
                <a:gd name="T21" fmla="*/ 27 h 102"/>
                <a:gd name="T22" fmla="*/ 11 w 64"/>
                <a:gd name="T23" fmla="*/ 32 h 102"/>
                <a:gd name="T24" fmla="*/ 10 w 64"/>
                <a:gd name="T25" fmla="*/ 38 h 102"/>
                <a:gd name="T26" fmla="*/ 9 w 64"/>
                <a:gd name="T27" fmla="*/ 43 h 102"/>
                <a:gd name="T28" fmla="*/ 10 w 64"/>
                <a:gd name="T29" fmla="*/ 50 h 102"/>
                <a:gd name="T30" fmla="*/ 12 w 64"/>
                <a:gd name="T31" fmla="*/ 58 h 102"/>
                <a:gd name="T32" fmla="*/ 15 w 64"/>
                <a:gd name="T33" fmla="*/ 66 h 102"/>
                <a:gd name="T34" fmla="*/ 13 w 64"/>
                <a:gd name="T35" fmla="*/ 65 h 102"/>
                <a:gd name="T36" fmla="*/ 13 w 64"/>
                <a:gd name="T37" fmla="*/ 65 h 102"/>
                <a:gd name="T38" fmla="*/ 11 w 64"/>
                <a:gd name="T39" fmla="*/ 62 h 102"/>
                <a:gd name="T40" fmla="*/ 11 w 64"/>
                <a:gd name="T41" fmla="*/ 62 h 102"/>
                <a:gd name="T42" fmla="*/ 9 w 64"/>
                <a:gd name="T43" fmla="*/ 60 h 102"/>
                <a:gd name="T44" fmla="*/ 6 w 64"/>
                <a:gd name="T45" fmla="*/ 56 h 102"/>
                <a:gd name="T46" fmla="*/ 4 w 64"/>
                <a:gd name="T47" fmla="*/ 54 h 102"/>
                <a:gd name="T48" fmla="*/ 4 w 64"/>
                <a:gd name="T49" fmla="*/ 51 h 102"/>
                <a:gd name="T50" fmla="*/ 2 w 64"/>
                <a:gd name="T51" fmla="*/ 46 h 102"/>
                <a:gd name="T52" fmla="*/ 1 w 64"/>
                <a:gd name="T53" fmla="*/ 43 h 102"/>
                <a:gd name="T54" fmla="*/ 0 w 64"/>
                <a:gd name="T55" fmla="*/ 38 h 102"/>
                <a:gd name="T56" fmla="*/ 1 w 64"/>
                <a:gd name="T57" fmla="*/ 34 h 102"/>
                <a:gd name="T58" fmla="*/ 1 w 64"/>
                <a:gd name="T59" fmla="*/ 27 h 102"/>
                <a:gd name="T60" fmla="*/ 3 w 64"/>
                <a:gd name="T61" fmla="*/ 22 h 102"/>
                <a:gd name="T62" fmla="*/ 6 w 64"/>
                <a:gd name="T63" fmla="*/ 16 h 102"/>
                <a:gd name="T64" fmla="*/ 11 w 64"/>
                <a:gd name="T65" fmla="*/ 10 h 102"/>
                <a:gd name="T66" fmla="*/ 11 w 64"/>
                <a:gd name="T67" fmla="*/ 9 h 102"/>
                <a:gd name="T68" fmla="*/ 11 w 64"/>
                <a:gd name="T69" fmla="*/ 9 h 102"/>
                <a:gd name="T70" fmla="*/ 11 w 64"/>
                <a:gd name="T71" fmla="*/ 9 h 102"/>
                <a:gd name="T72" fmla="*/ 12 w 64"/>
                <a:gd name="T73" fmla="*/ 9 h 102"/>
                <a:gd name="T74" fmla="*/ 12 w 64"/>
                <a:gd name="T75" fmla="*/ 7 h 102"/>
                <a:gd name="T76" fmla="*/ 14 w 64"/>
                <a:gd name="T77" fmla="*/ 7 h 102"/>
                <a:gd name="T78" fmla="*/ 15 w 64"/>
                <a:gd name="T79" fmla="*/ 7 h 102"/>
                <a:gd name="T80" fmla="*/ 18 w 64"/>
                <a:gd name="T81" fmla="*/ 7 h 102"/>
                <a:gd name="T82" fmla="*/ 19 w 64"/>
                <a:gd name="T83" fmla="*/ 5 h 102"/>
                <a:gd name="T84" fmla="*/ 21 w 64"/>
                <a:gd name="T85" fmla="*/ 5 h 102"/>
                <a:gd name="T86" fmla="*/ 23 w 64"/>
                <a:gd name="T87" fmla="*/ 3 h 102"/>
                <a:gd name="T88" fmla="*/ 26 w 64"/>
                <a:gd name="T89" fmla="*/ 3 h 102"/>
                <a:gd name="T90" fmla="*/ 28 w 64"/>
                <a:gd name="T91" fmla="*/ 0 h 102"/>
                <a:gd name="T92" fmla="*/ 30 w 64"/>
                <a:gd name="T93" fmla="*/ 0 h 102"/>
                <a:gd name="T94" fmla="*/ 32 w 64"/>
                <a:gd name="T95" fmla="*/ 0 h 102"/>
                <a:gd name="T96" fmla="*/ 34 w 64"/>
                <a:gd name="T97" fmla="*/ 0 h 102"/>
                <a:gd name="T98" fmla="*/ 34 w 64"/>
                <a:gd name="T99" fmla="*/ 0 h 1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4"/>
                <a:gd name="T151" fmla="*/ 0 h 102"/>
                <a:gd name="T152" fmla="*/ 64 w 64"/>
                <a:gd name="T153" fmla="*/ 102 h 1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4" h="102">
                  <a:moveTo>
                    <a:pt x="64" y="0"/>
                  </a:moveTo>
                  <a:lnTo>
                    <a:pt x="62" y="0"/>
                  </a:lnTo>
                  <a:lnTo>
                    <a:pt x="60" y="0"/>
                  </a:lnTo>
                  <a:lnTo>
                    <a:pt x="56" y="1"/>
                  </a:lnTo>
                  <a:lnTo>
                    <a:pt x="52" y="5"/>
                  </a:lnTo>
                  <a:lnTo>
                    <a:pt x="46" y="9"/>
                  </a:lnTo>
                  <a:lnTo>
                    <a:pt x="42" y="14"/>
                  </a:lnTo>
                  <a:lnTo>
                    <a:pt x="37" y="19"/>
                  </a:lnTo>
                  <a:lnTo>
                    <a:pt x="33" y="27"/>
                  </a:lnTo>
                  <a:lnTo>
                    <a:pt x="28" y="34"/>
                  </a:lnTo>
                  <a:lnTo>
                    <a:pt x="24" y="42"/>
                  </a:lnTo>
                  <a:lnTo>
                    <a:pt x="20" y="50"/>
                  </a:lnTo>
                  <a:lnTo>
                    <a:pt x="19" y="59"/>
                  </a:lnTo>
                  <a:lnTo>
                    <a:pt x="17" y="67"/>
                  </a:lnTo>
                  <a:lnTo>
                    <a:pt x="19" y="78"/>
                  </a:lnTo>
                  <a:lnTo>
                    <a:pt x="23" y="90"/>
                  </a:lnTo>
                  <a:lnTo>
                    <a:pt x="28" y="102"/>
                  </a:lnTo>
                  <a:lnTo>
                    <a:pt x="25" y="100"/>
                  </a:lnTo>
                  <a:lnTo>
                    <a:pt x="24" y="100"/>
                  </a:lnTo>
                  <a:lnTo>
                    <a:pt x="20" y="96"/>
                  </a:lnTo>
                  <a:lnTo>
                    <a:pt x="16" y="92"/>
                  </a:lnTo>
                  <a:lnTo>
                    <a:pt x="12" y="87"/>
                  </a:lnTo>
                  <a:lnTo>
                    <a:pt x="8" y="83"/>
                  </a:lnTo>
                  <a:lnTo>
                    <a:pt x="7" y="79"/>
                  </a:lnTo>
                  <a:lnTo>
                    <a:pt x="3" y="71"/>
                  </a:lnTo>
                  <a:lnTo>
                    <a:pt x="1" y="66"/>
                  </a:lnTo>
                  <a:lnTo>
                    <a:pt x="0" y="58"/>
                  </a:lnTo>
                  <a:lnTo>
                    <a:pt x="1" y="53"/>
                  </a:lnTo>
                  <a:lnTo>
                    <a:pt x="1" y="42"/>
                  </a:lnTo>
                  <a:lnTo>
                    <a:pt x="5" y="34"/>
                  </a:lnTo>
                  <a:lnTo>
                    <a:pt x="11" y="24"/>
                  </a:lnTo>
                  <a:lnTo>
                    <a:pt x="20" y="16"/>
                  </a:lnTo>
                  <a:lnTo>
                    <a:pt x="20" y="14"/>
                  </a:lnTo>
                  <a:lnTo>
                    <a:pt x="23" y="14"/>
                  </a:lnTo>
                  <a:lnTo>
                    <a:pt x="23" y="11"/>
                  </a:lnTo>
                  <a:lnTo>
                    <a:pt x="27" y="11"/>
                  </a:lnTo>
                  <a:lnTo>
                    <a:pt x="29" y="11"/>
                  </a:lnTo>
                  <a:lnTo>
                    <a:pt x="33" y="11"/>
                  </a:lnTo>
                  <a:lnTo>
                    <a:pt x="36" y="7"/>
                  </a:lnTo>
                  <a:lnTo>
                    <a:pt x="40" y="7"/>
                  </a:lnTo>
                  <a:lnTo>
                    <a:pt x="44" y="4"/>
                  </a:lnTo>
                  <a:lnTo>
                    <a:pt x="48" y="4"/>
                  </a:lnTo>
                  <a:lnTo>
                    <a:pt x="52" y="0"/>
                  </a:lnTo>
                  <a:lnTo>
                    <a:pt x="56" y="0"/>
                  </a:lnTo>
                  <a:lnTo>
                    <a:pt x="60" y="0"/>
                  </a:lnTo>
                  <a:lnTo>
                    <a:pt x="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26" name="Freeform 175"/>
            <p:cNvSpPr>
              <a:spLocks/>
            </p:cNvSpPr>
            <p:nvPr/>
          </p:nvSpPr>
          <p:spPr bwMode="auto">
            <a:xfrm>
              <a:off x="355" y="1833"/>
              <a:ext cx="26" cy="56"/>
            </a:xfrm>
            <a:custGeom>
              <a:avLst/>
              <a:gdLst>
                <a:gd name="T0" fmla="*/ 26 w 49"/>
                <a:gd name="T1" fmla="*/ 0 h 86"/>
                <a:gd name="T2" fmla="*/ 24 w 49"/>
                <a:gd name="T3" fmla="*/ 0 h 86"/>
                <a:gd name="T4" fmla="*/ 24 w 49"/>
                <a:gd name="T5" fmla="*/ 0 h 86"/>
                <a:gd name="T6" fmla="*/ 22 w 49"/>
                <a:gd name="T7" fmla="*/ 1 h 86"/>
                <a:gd name="T8" fmla="*/ 21 w 49"/>
                <a:gd name="T9" fmla="*/ 3 h 86"/>
                <a:gd name="T10" fmla="*/ 19 w 49"/>
                <a:gd name="T11" fmla="*/ 5 h 86"/>
                <a:gd name="T12" fmla="*/ 16 w 49"/>
                <a:gd name="T13" fmla="*/ 8 h 86"/>
                <a:gd name="T14" fmla="*/ 14 w 49"/>
                <a:gd name="T15" fmla="*/ 10 h 86"/>
                <a:gd name="T16" fmla="*/ 13 w 49"/>
                <a:gd name="T17" fmla="*/ 16 h 86"/>
                <a:gd name="T18" fmla="*/ 11 w 49"/>
                <a:gd name="T19" fmla="*/ 18 h 86"/>
                <a:gd name="T20" fmla="*/ 8 w 49"/>
                <a:gd name="T21" fmla="*/ 23 h 86"/>
                <a:gd name="T22" fmla="*/ 7 w 49"/>
                <a:gd name="T23" fmla="*/ 28 h 86"/>
                <a:gd name="T24" fmla="*/ 7 w 49"/>
                <a:gd name="T25" fmla="*/ 33 h 86"/>
                <a:gd name="T26" fmla="*/ 6 w 49"/>
                <a:gd name="T27" fmla="*/ 38 h 86"/>
                <a:gd name="T28" fmla="*/ 7 w 49"/>
                <a:gd name="T29" fmla="*/ 44 h 86"/>
                <a:gd name="T30" fmla="*/ 10 w 49"/>
                <a:gd name="T31" fmla="*/ 49 h 86"/>
                <a:gd name="T32" fmla="*/ 12 w 49"/>
                <a:gd name="T33" fmla="*/ 56 h 86"/>
                <a:gd name="T34" fmla="*/ 11 w 49"/>
                <a:gd name="T35" fmla="*/ 54 h 86"/>
                <a:gd name="T36" fmla="*/ 11 w 49"/>
                <a:gd name="T37" fmla="*/ 54 h 86"/>
                <a:gd name="T38" fmla="*/ 8 w 49"/>
                <a:gd name="T39" fmla="*/ 53 h 86"/>
                <a:gd name="T40" fmla="*/ 8 w 49"/>
                <a:gd name="T41" fmla="*/ 53 h 86"/>
                <a:gd name="T42" fmla="*/ 6 w 49"/>
                <a:gd name="T43" fmla="*/ 51 h 86"/>
                <a:gd name="T44" fmla="*/ 5 w 49"/>
                <a:gd name="T45" fmla="*/ 50 h 86"/>
                <a:gd name="T46" fmla="*/ 3 w 49"/>
                <a:gd name="T47" fmla="*/ 48 h 86"/>
                <a:gd name="T48" fmla="*/ 3 w 49"/>
                <a:gd name="T49" fmla="*/ 46 h 86"/>
                <a:gd name="T50" fmla="*/ 1 w 49"/>
                <a:gd name="T51" fmla="*/ 42 h 86"/>
                <a:gd name="T52" fmla="*/ 1 w 49"/>
                <a:gd name="T53" fmla="*/ 40 h 86"/>
                <a:gd name="T54" fmla="*/ 0 w 49"/>
                <a:gd name="T55" fmla="*/ 34 h 86"/>
                <a:gd name="T56" fmla="*/ 1 w 49"/>
                <a:gd name="T57" fmla="*/ 31 h 86"/>
                <a:gd name="T58" fmla="*/ 1 w 49"/>
                <a:gd name="T59" fmla="*/ 26 h 86"/>
                <a:gd name="T60" fmla="*/ 2 w 49"/>
                <a:gd name="T61" fmla="*/ 22 h 86"/>
                <a:gd name="T62" fmla="*/ 4 w 49"/>
                <a:gd name="T63" fmla="*/ 16 h 86"/>
                <a:gd name="T64" fmla="*/ 8 w 49"/>
                <a:gd name="T65" fmla="*/ 10 h 86"/>
                <a:gd name="T66" fmla="*/ 8 w 49"/>
                <a:gd name="T67" fmla="*/ 8 h 86"/>
                <a:gd name="T68" fmla="*/ 8 w 49"/>
                <a:gd name="T69" fmla="*/ 8 h 86"/>
                <a:gd name="T70" fmla="*/ 8 w 49"/>
                <a:gd name="T71" fmla="*/ 8 h 86"/>
                <a:gd name="T72" fmla="*/ 8 w 49"/>
                <a:gd name="T73" fmla="*/ 8 h 86"/>
                <a:gd name="T74" fmla="*/ 8 w 49"/>
                <a:gd name="T75" fmla="*/ 7 h 86"/>
                <a:gd name="T76" fmla="*/ 11 w 49"/>
                <a:gd name="T77" fmla="*/ 7 h 86"/>
                <a:gd name="T78" fmla="*/ 11 w 49"/>
                <a:gd name="T79" fmla="*/ 7 h 86"/>
                <a:gd name="T80" fmla="*/ 13 w 49"/>
                <a:gd name="T81" fmla="*/ 7 h 86"/>
                <a:gd name="T82" fmla="*/ 13 w 49"/>
                <a:gd name="T83" fmla="*/ 5 h 86"/>
                <a:gd name="T84" fmla="*/ 15 w 49"/>
                <a:gd name="T85" fmla="*/ 5 h 86"/>
                <a:gd name="T86" fmla="*/ 16 w 49"/>
                <a:gd name="T87" fmla="*/ 3 h 86"/>
                <a:gd name="T88" fmla="*/ 19 w 49"/>
                <a:gd name="T89" fmla="*/ 3 h 86"/>
                <a:gd name="T90" fmla="*/ 20 w 49"/>
                <a:gd name="T91" fmla="*/ 0 h 86"/>
                <a:gd name="T92" fmla="*/ 22 w 49"/>
                <a:gd name="T93" fmla="*/ 0 h 86"/>
                <a:gd name="T94" fmla="*/ 24 w 49"/>
                <a:gd name="T95" fmla="*/ 0 h 86"/>
                <a:gd name="T96" fmla="*/ 26 w 49"/>
                <a:gd name="T97" fmla="*/ 0 h 86"/>
                <a:gd name="T98" fmla="*/ 26 w 49"/>
                <a:gd name="T99" fmla="*/ 0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
                <a:gd name="T151" fmla="*/ 0 h 86"/>
                <a:gd name="T152" fmla="*/ 49 w 49"/>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 h="86">
                  <a:moveTo>
                    <a:pt x="49" y="0"/>
                  </a:moveTo>
                  <a:lnTo>
                    <a:pt x="46" y="0"/>
                  </a:lnTo>
                  <a:lnTo>
                    <a:pt x="45" y="0"/>
                  </a:lnTo>
                  <a:lnTo>
                    <a:pt x="41" y="1"/>
                  </a:lnTo>
                  <a:lnTo>
                    <a:pt x="39" y="5"/>
                  </a:lnTo>
                  <a:lnTo>
                    <a:pt x="35" y="8"/>
                  </a:lnTo>
                  <a:lnTo>
                    <a:pt x="31" y="12"/>
                  </a:lnTo>
                  <a:lnTo>
                    <a:pt x="27" y="16"/>
                  </a:lnTo>
                  <a:lnTo>
                    <a:pt x="25" y="24"/>
                  </a:lnTo>
                  <a:lnTo>
                    <a:pt x="21" y="28"/>
                  </a:lnTo>
                  <a:lnTo>
                    <a:pt x="16" y="36"/>
                  </a:lnTo>
                  <a:lnTo>
                    <a:pt x="14" y="43"/>
                  </a:lnTo>
                  <a:lnTo>
                    <a:pt x="14" y="51"/>
                  </a:lnTo>
                  <a:lnTo>
                    <a:pt x="12" y="59"/>
                  </a:lnTo>
                  <a:lnTo>
                    <a:pt x="14" y="67"/>
                  </a:lnTo>
                  <a:lnTo>
                    <a:pt x="18" y="75"/>
                  </a:lnTo>
                  <a:lnTo>
                    <a:pt x="23" y="86"/>
                  </a:lnTo>
                  <a:lnTo>
                    <a:pt x="21" y="83"/>
                  </a:lnTo>
                  <a:lnTo>
                    <a:pt x="16" y="82"/>
                  </a:lnTo>
                  <a:lnTo>
                    <a:pt x="12" y="78"/>
                  </a:lnTo>
                  <a:lnTo>
                    <a:pt x="10" y="77"/>
                  </a:lnTo>
                  <a:lnTo>
                    <a:pt x="6" y="73"/>
                  </a:lnTo>
                  <a:lnTo>
                    <a:pt x="6" y="71"/>
                  </a:lnTo>
                  <a:lnTo>
                    <a:pt x="2" y="65"/>
                  </a:lnTo>
                  <a:lnTo>
                    <a:pt x="2" y="61"/>
                  </a:lnTo>
                  <a:lnTo>
                    <a:pt x="0" y="52"/>
                  </a:lnTo>
                  <a:lnTo>
                    <a:pt x="2" y="48"/>
                  </a:lnTo>
                  <a:lnTo>
                    <a:pt x="2" y="40"/>
                  </a:lnTo>
                  <a:lnTo>
                    <a:pt x="4" y="34"/>
                  </a:lnTo>
                  <a:lnTo>
                    <a:pt x="8" y="24"/>
                  </a:lnTo>
                  <a:lnTo>
                    <a:pt x="15" y="16"/>
                  </a:lnTo>
                  <a:lnTo>
                    <a:pt x="15" y="13"/>
                  </a:lnTo>
                  <a:lnTo>
                    <a:pt x="16" y="13"/>
                  </a:lnTo>
                  <a:lnTo>
                    <a:pt x="16" y="11"/>
                  </a:lnTo>
                  <a:lnTo>
                    <a:pt x="21" y="11"/>
                  </a:lnTo>
                  <a:lnTo>
                    <a:pt x="25" y="11"/>
                  </a:lnTo>
                  <a:lnTo>
                    <a:pt x="25" y="7"/>
                  </a:lnTo>
                  <a:lnTo>
                    <a:pt x="29" y="7"/>
                  </a:lnTo>
                  <a:lnTo>
                    <a:pt x="31" y="4"/>
                  </a:lnTo>
                  <a:lnTo>
                    <a:pt x="35" y="4"/>
                  </a:lnTo>
                  <a:lnTo>
                    <a:pt x="37" y="0"/>
                  </a:lnTo>
                  <a:lnTo>
                    <a:pt x="41" y="0"/>
                  </a:lnTo>
                  <a:lnTo>
                    <a:pt x="45" y="0"/>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27" name="Freeform 176"/>
            <p:cNvSpPr>
              <a:spLocks/>
            </p:cNvSpPr>
            <p:nvPr/>
          </p:nvSpPr>
          <p:spPr bwMode="auto">
            <a:xfrm>
              <a:off x="854" y="1776"/>
              <a:ext cx="298" cy="185"/>
            </a:xfrm>
            <a:custGeom>
              <a:avLst/>
              <a:gdLst>
                <a:gd name="T0" fmla="*/ 25 w 562"/>
                <a:gd name="T1" fmla="*/ 68 h 285"/>
                <a:gd name="T2" fmla="*/ 19 w 562"/>
                <a:gd name="T3" fmla="*/ 64 h 285"/>
                <a:gd name="T4" fmla="*/ 12 w 562"/>
                <a:gd name="T5" fmla="*/ 58 h 285"/>
                <a:gd name="T6" fmla="*/ 4 w 562"/>
                <a:gd name="T7" fmla="*/ 45 h 285"/>
                <a:gd name="T8" fmla="*/ 0 w 562"/>
                <a:gd name="T9" fmla="*/ 33 h 285"/>
                <a:gd name="T10" fmla="*/ 2 w 562"/>
                <a:gd name="T11" fmla="*/ 21 h 285"/>
                <a:gd name="T12" fmla="*/ 3 w 562"/>
                <a:gd name="T13" fmla="*/ 16 h 285"/>
                <a:gd name="T14" fmla="*/ 8 w 562"/>
                <a:gd name="T15" fmla="*/ 6 h 285"/>
                <a:gd name="T16" fmla="*/ 21 w 562"/>
                <a:gd name="T17" fmla="*/ 1 h 285"/>
                <a:gd name="T18" fmla="*/ 42 w 562"/>
                <a:gd name="T19" fmla="*/ 3 h 285"/>
                <a:gd name="T20" fmla="*/ 77 w 562"/>
                <a:gd name="T21" fmla="*/ 18 h 285"/>
                <a:gd name="T22" fmla="*/ 80 w 562"/>
                <a:gd name="T23" fmla="*/ 18 h 285"/>
                <a:gd name="T24" fmla="*/ 91 w 562"/>
                <a:gd name="T25" fmla="*/ 21 h 285"/>
                <a:gd name="T26" fmla="*/ 108 w 562"/>
                <a:gd name="T27" fmla="*/ 23 h 285"/>
                <a:gd name="T28" fmla="*/ 132 w 562"/>
                <a:gd name="T29" fmla="*/ 26 h 285"/>
                <a:gd name="T30" fmla="*/ 160 w 562"/>
                <a:gd name="T31" fmla="*/ 25 h 285"/>
                <a:gd name="T32" fmla="*/ 173 w 562"/>
                <a:gd name="T33" fmla="*/ 23 h 285"/>
                <a:gd name="T34" fmla="*/ 190 w 562"/>
                <a:gd name="T35" fmla="*/ 21 h 285"/>
                <a:gd name="T36" fmla="*/ 218 w 562"/>
                <a:gd name="T37" fmla="*/ 21 h 285"/>
                <a:gd name="T38" fmla="*/ 246 w 562"/>
                <a:gd name="T39" fmla="*/ 24 h 285"/>
                <a:gd name="T40" fmla="*/ 274 w 562"/>
                <a:gd name="T41" fmla="*/ 34 h 285"/>
                <a:gd name="T42" fmla="*/ 287 w 562"/>
                <a:gd name="T43" fmla="*/ 49 h 285"/>
                <a:gd name="T44" fmla="*/ 292 w 562"/>
                <a:gd name="T45" fmla="*/ 56 h 285"/>
                <a:gd name="T46" fmla="*/ 296 w 562"/>
                <a:gd name="T47" fmla="*/ 69 h 285"/>
                <a:gd name="T48" fmla="*/ 297 w 562"/>
                <a:gd name="T49" fmla="*/ 87 h 285"/>
                <a:gd name="T50" fmla="*/ 286 w 562"/>
                <a:gd name="T51" fmla="*/ 105 h 285"/>
                <a:gd name="T52" fmla="*/ 261 w 562"/>
                <a:gd name="T53" fmla="*/ 125 h 285"/>
                <a:gd name="T54" fmla="*/ 257 w 562"/>
                <a:gd name="T55" fmla="*/ 125 h 285"/>
                <a:gd name="T56" fmla="*/ 248 w 562"/>
                <a:gd name="T57" fmla="*/ 128 h 285"/>
                <a:gd name="T58" fmla="*/ 238 w 562"/>
                <a:gd name="T59" fmla="*/ 136 h 285"/>
                <a:gd name="T60" fmla="*/ 230 w 562"/>
                <a:gd name="T61" fmla="*/ 149 h 285"/>
                <a:gd name="T62" fmla="*/ 226 w 562"/>
                <a:gd name="T63" fmla="*/ 169 h 285"/>
                <a:gd name="T64" fmla="*/ 223 w 562"/>
                <a:gd name="T65" fmla="*/ 180 h 285"/>
                <a:gd name="T66" fmla="*/ 209 w 562"/>
                <a:gd name="T67" fmla="*/ 182 h 285"/>
                <a:gd name="T68" fmla="*/ 183 w 562"/>
                <a:gd name="T69" fmla="*/ 185 h 285"/>
                <a:gd name="T70" fmla="*/ 141 w 562"/>
                <a:gd name="T71" fmla="*/ 173 h 285"/>
                <a:gd name="T72" fmla="*/ 86 w 562"/>
                <a:gd name="T73" fmla="*/ 145 h 285"/>
                <a:gd name="T74" fmla="*/ 41 w 562"/>
                <a:gd name="T75" fmla="*/ 110 h 285"/>
                <a:gd name="T76" fmla="*/ 41 w 562"/>
                <a:gd name="T77" fmla="*/ 108 h 285"/>
                <a:gd name="T78" fmla="*/ 41 w 562"/>
                <a:gd name="T79" fmla="*/ 100 h 285"/>
                <a:gd name="T80" fmla="*/ 41 w 562"/>
                <a:gd name="T81" fmla="*/ 90 h 285"/>
                <a:gd name="T82" fmla="*/ 36 w 562"/>
                <a:gd name="T83" fmla="*/ 79 h 285"/>
                <a:gd name="T84" fmla="*/ 27 w 562"/>
                <a:gd name="T85" fmla="*/ 69 h 2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2"/>
                <a:gd name="T130" fmla="*/ 0 h 285"/>
                <a:gd name="T131" fmla="*/ 562 w 562"/>
                <a:gd name="T132" fmla="*/ 285 h 28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2" h="285">
                  <a:moveTo>
                    <a:pt x="51" y="107"/>
                  </a:moveTo>
                  <a:lnTo>
                    <a:pt x="49" y="105"/>
                  </a:lnTo>
                  <a:lnTo>
                    <a:pt x="47" y="105"/>
                  </a:lnTo>
                  <a:lnTo>
                    <a:pt x="43" y="102"/>
                  </a:lnTo>
                  <a:lnTo>
                    <a:pt x="42" y="102"/>
                  </a:lnTo>
                  <a:lnTo>
                    <a:pt x="35" y="98"/>
                  </a:lnTo>
                  <a:lnTo>
                    <a:pt x="31" y="95"/>
                  </a:lnTo>
                  <a:lnTo>
                    <a:pt x="27" y="91"/>
                  </a:lnTo>
                  <a:lnTo>
                    <a:pt x="23" y="90"/>
                  </a:lnTo>
                  <a:lnTo>
                    <a:pt x="16" y="82"/>
                  </a:lnTo>
                  <a:lnTo>
                    <a:pt x="12" y="78"/>
                  </a:lnTo>
                  <a:lnTo>
                    <a:pt x="8" y="70"/>
                  </a:lnTo>
                  <a:lnTo>
                    <a:pt x="6" y="66"/>
                  </a:lnTo>
                  <a:lnTo>
                    <a:pt x="2" y="57"/>
                  </a:lnTo>
                  <a:lnTo>
                    <a:pt x="0" y="51"/>
                  </a:lnTo>
                  <a:lnTo>
                    <a:pt x="0" y="43"/>
                  </a:lnTo>
                  <a:lnTo>
                    <a:pt x="3" y="35"/>
                  </a:lnTo>
                  <a:lnTo>
                    <a:pt x="3" y="32"/>
                  </a:lnTo>
                  <a:lnTo>
                    <a:pt x="3" y="31"/>
                  </a:lnTo>
                  <a:lnTo>
                    <a:pt x="3" y="27"/>
                  </a:lnTo>
                  <a:lnTo>
                    <a:pt x="6" y="24"/>
                  </a:lnTo>
                  <a:lnTo>
                    <a:pt x="7" y="18"/>
                  </a:lnTo>
                  <a:lnTo>
                    <a:pt x="11" y="14"/>
                  </a:lnTo>
                  <a:lnTo>
                    <a:pt x="15" y="10"/>
                  </a:lnTo>
                  <a:lnTo>
                    <a:pt x="23" y="8"/>
                  </a:lnTo>
                  <a:lnTo>
                    <a:pt x="30" y="4"/>
                  </a:lnTo>
                  <a:lnTo>
                    <a:pt x="39" y="1"/>
                  </a:lnTo>
                  <a:lnTo>
                    <a:pt x="51" y="0"/>
                  </a:lnTo>
                  <a:lnTo>
                    <a:pt x="65" y="1"/>
                  </a:lnTo>
                  <a:lnTo>
                    <a:pt x="80" y="4"/>
                  </a:lnTo>
                  <a:lnTo>
                    <a:pt x="100" y="9"/>
                  </a:lnTo>
                  <a:lnTo>
                    <a:pt x="120" y="16"/>
                  </a:lnTo>
                  <a:lnTo>
                    <a:pt x="145" y="27"/>
                  </a:lnTo>
                  <a:lnTo>
                    <a:pt x="147" y="27"/>
                  </a:lnTo>
                  <a:lnTo>
                    <a:pt x="151" y="27"/>
                  </a:lnTo>
                  <a:lnTo>
                    <a:pt x="158" y="29"/>
                  </a:lnTo>
                  <a:lnTo>
                    <a:pt x="163" y="29"/>
                  </a:lnTo>
                  <a:lnTo>
                    <a:pt x="171" y="32"/>
                  </a:lnTo>
                  <a:lnTo>
                    <a:pt x="180" y="32"/>
                  </a:lnTo>
                  <a:lnTo>
                    <a:pt x="192" y="36"/>
                  </a:lnTo>
                  <a:lnTo>
                    <a:pt x="203" y="36"/>
                  </a:lnTo>
                  <a:lnTo>
                    <a:pt x="217" y="37"/>
                  </a:lnTo>
                  <a:lnTo>
                    <a:pt x="231" y="37"/>
                  </a:lnTo>
                  <a:lnTo>
                    <a:pt x="248" y="40"/>
                  </a:lnTo>
                  <a:lnTo>
                    <a:pt x="264" y="40"/>
                  </a:lnTo>
                  <a:lnTo>
                    <a:pt x="281" y="40"/>
                  </a:lnTo>
                  <a:lnTo>
                    <a:pt x="301" y="39"/>
                  </a:lnTo>
                  <a:lnTo>
                    <a:pt x="322" y="39"/>
                  </a:lnTo>
                  <a:lnTo>
                    <a:pt x="322" y="36"/>
                  </a:lnTo>
                  <a:lnTo>
                    <a:pt x="327" y="36"/>
                  </a:lnTo>
                  <a:lnTo>
                    <a:pt x="335" y="35"/>
                  </a:lnTo>
                  <a:lnTo>
                    <a:pt x="347" y="35"/>
                  </a:lnTo>
                  <a:lnTo>
                    <a:pt x="359" y="32"/>
                  </a:lnTo>
                  <a:lnTo>
                    <a:pt x="375" y="32"/>
                  </a:lnTo>
                  <a:lnTo>
                    <a:pt x="391" y="32"/>
                  </a:lnTo>
                  <a:lnTo>
                    <a:pt x="412" y="33"/>
                  </a:lnTo>
                  <a:lnTo>
                    <a:pt x="428" y="33"/>
                  </a:lnTo>
                  <a:lnTo>
                    <a:pt x="448" y="35"/>
                  </a:lnTo>
                  <a:lnTo>
                    <a:pt x="464" y="37"/>
                  </a:lnTo>
                  <a:lnTo>
                    <a:pt x="484" y="41"/>
                  </a:lnTo>
                  <a:lnTo>
                    <a:pt x="500" y="45"/>
                  </a:lnTo>
                  <a:lnTo>
                    <a:pt x="517" y="53"/>
                  </a:lnTo>
                  <a:lnTo>
                    <a:pt x="529" y="63"/>
                  </a:lnTo>
                  <a:lnTo>
                    <a:pt x="542" y="75"/>
                  </a:lnTo>
                  <a:lnTo>
                    <a:pt x="543" y="76"/>
                  </a:lnTo>
                  <a:lnTo>
                    <a:pt x="546" y="80"/>
                  </a:lnTo>
                  <a:lnTo>
                    <a:pt x="550" y="86"/>
                  </a:lnTo>
                  <a:lnTo>
                    <a:pt x="553" y="90"/>
                  </a:lnTo>
                  <a:lnTo>
                    <a:pt x="557" y="98"/>
                  </a:lnTo>
                  <a:lnTo>
                    <a:pt x="558" y="106"/>
                  </a:lnTo>
                  <a:lnTo>
                    <a:pt x="562" y="115"/>
                  </a:lnTo>
                  <a:lnTo>
                    <a:pt x="561" y="123"/>
                  </a:lnTo>
                  <a:lnTo>
                    <a:pt x="560" y="134"/>
                  </a:lnTo>
                  <a:lnTo>
                    <a:pt x="555" y="142"/>
                  </a:lnTo>
                  <a:lnTo>
                    <a:pt x="550" y="154"/>
                  </a:lnTo>
                  <a:lnTo>
                    <a:pt x="539" y="162"/>
                  </a:lnTo>
                  <a:lnTo>
                    <a:pt x="529" y="173"/>
                  </a:lnTo>
                  <a:lnTo>
                    <a:pt x="511" y="181"/>
                  </a:lnTo>
                  <a:lnTo>
                    <a:pt x="492" y="193"/>
                  </a:lnTo>
                  <a:lnTo>
                    <a:pt x="490" y="193"/>
                  </a:lnTo>
                  <a:lnTo>
                    <a:pt x="488" y="193"/>
                  </a:lnTo>
                  <a:lnTo>
                    <a:pt x="484" y="193"/>
                  </a:lnTo>
                  <a:lnTo>
                    <a:pt x="480" y="195"/>
                  </a:lnTo>
                  <a:lnTo>
                    <a:pt x="472" y="195"/>
                  </a:lnTo>
                  <a:lnTo>
                    <a:pt x="468" y="197"/>
                  </a:lnTo>
                  <a:lnTo>
                    <a:pt x="461" y="201"/>
                  </a:lnTo>
                  <a:lnTo>
                    <a:pt x="457" y="205"/>
                  </a:lnTo>
                  <a:lnTo>
                    <a:pt x="449" y="209"/>
                  </a:lnTo>
                  <a:lnTo>
                    <a:pt x="445" y="215"/>
                  </a:lnTo>
                  <a:lnTo>
                    <a:pt x="439" y="222"/>
                  </a:lnTo>
                  <a:lnTo>
                    <a:pt x="434" y="230"/>
                  </a:lnTo>
                  <a:lnTo>
                    <a:pt x="430" y="238"/>
                  </a:lnTo>
                  <a:lnTo>
                    <a:pt x="428" y="248"/>
                  </a:lnTo>
                  <a:lnTo>
                    <a:pt x="426" y="260"/>
                  </a:lnTo>
                  <a:lnTo>
                    <a:pt x="428" y="275"/>
                  </a:lnTo>
                  <a:lnTo>
                    <a:pt x="425" y="275"/>
                  </a:lnTo>
                  <a:lnTo>
                    <a:pt x="421" y="277"/>
                  </a:lnTo>
                  <a:lnTo>
                    <a:pt x="414" y="277"/>
                  </a:lnTo>
                  <a:lnTo>
                    <a:pt x="408" y="281"/>
                  </a:lnTo>
                  <a:lnTo>
                    <a:pt x="394" y="281"/>
                  </a:lnTo>
                  <a:lnTo>
                    <a:pt x="381" y="285"/>
                  </a:lnTo>
                  <a:lnTo>
                    <a:pt x="363" y="285"/>
                  </a:lnTo>
                  <a:lnTo>
                    <a:pt x="346" y="285"/>
                  </a:lnTo>
                  <a:lnTo>
                    <a:pt x="322" y="281"/>
                  </a:lnTo>
                  <a:lnTo>
                    <a:pt x="296" y="275"/>
                  </a:lnTo>
                  <a:lnTo>
                    <a:pt x="266" y="266"/>
                  </a:lnTo>
                  <a:lnTo>
                    <a:pt x="237" y="256"/>
                  </a:lnTo>
                  <a:lnTo>
                    <a:pt x="201" y="242"/>
                  </a:lnTo>
                  <a:lnTo>
                    <a:pt x="163" y="223"/>
                  </a:lnTo>
                  <a:lnTo>
                    <a:pt x="120" y="200"/>
                  </a:lnTo>
                  <a:lnTo>
                    <a:pt x="77" y="173"/>
                  </a:lnTo>
                  <a:lnTo>
                    <a:pt x="77" y="170"/>
                  </a:lnTo>
                  <a:lnTo>
                    <a:pt x="77" y="166"/>
                  </a:lnTo>
                  <a:lnTo>
                    <a:pt x="77" y="162"/>
                  </a:lnTo>
                  <a:lnTo>
                    <a:pt x="77" y="158"/>
                  </a:lnTo>
                  <a:lnTo>
                    <a:pt x="77" y="154"/>
                  </a:lnTo>
                  <a:lnTo>
                    <a:pt x="80" y="150"/>
                  </a:lnTo>
                  <a:lnTo>
                    <a:pt x="77" y="142"/>
                  </a:lnTo>
                  <a:lnTo>
                    <a:pt x="77" y="138"/>
                  </a:lnTo>
                  <a:lnTo>
                    <a:pt x="74" y="133"/>
                  </a:lnTo>
                  <a:lnTo>
                    <a:pt x="73" y="129"/>
                  </a:lnTo>
                  <a:lnTo>
                    <a:pt x="67" y="121"/>
                  </a:lnTo>
                  <a:lnTo>
                    <a:pt x="63" y="117"/>
                  </a:lnTo>
                  <a:lnTo>
                    <a:pt x="57" y="111"/>
                  </a:lnTo>
                  <a:lnTo>
                    <a:pt x="51"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28" name="Freeform 177"/>
            <p:cNvSpPr>
              <a:spLocks/>
            </p:cNvSpPr>
            <p:nvPr/>
          </p:nvSpPr>
          <p:spPr bwMode="auto">
            <a:xfrm>
              <a:off x="859" y="1782"/>
              <a:ext cx="285" cy="171"/>
            </a:xfrm>
            <a:custGeom>
              <a:avLst/>
              <a:gdLst>
                <a:gd name="T0" fmla="*/ 31 w 535"/>
                <a:gd name="T1" fmla="*/ 64 h 263"/>
                <a:gd name="T2" fmla="*/ 23 w 535"/>
                <a:gd name="T3" fmla="*/ 59 h 263"/>
                <a:gd name="T4" fmla="*/ 15 w 535"/>
                <a:gd name="T5" fmla="*/ 52 h 263"/>
                <a:gd name="T6" fmla="*/ 6 w 535"/>
                <a:gd name="T7" fmla="*/ 40 h 263"/>
                <a:gd name="T8" fmla="*/ 0 w 535"/>
                <a:gd name="T9" fmla="*/ 29 h 263"/>
                <a:gd name="T10" fmla="*/ 2 w 535"/>
                <a:gd name="T11" fmla="*/ 20 h 263"/>
                <a:gd name="T12" fmla="*/ 3 w 535"/>
                <a:gd name="T13" fmla="*/ 14 h 263"/>
                <a:gd name="T14" fmla="*/ 8 w 535"/>
                <a:gd name="T15" fmla="*/ 5 h 263"/>
                <a:gd name="T16" fmla="*/ 21 w 535"/>
                <a:gd name="T17" fmla="*/ 0 h 263"/>
                <a:gd name="T18" fmla="*/ 42 w 535"/>
                <a:gd name="T19" fmla="*/ 3 h 263"/>
                <a:gd name="T20" fmla="*/ 74 w 535"/>
                <a:gd name="T21" fmla="*/ 19 h 263"/>
                <a:gd name="T22" fmla="*/ 77 w 535"/>
                <a:gd name="T23" fmla="*/ 19 h 263"/>
                <a:gd name="T24" fmla="*/ 87 w 535"/>
                <a:gd name="T25" fmla="*/ 23 h 263"/>
                <a:gd name="T26" fmla="*/ 104 w 535"/>
                <a:gd name="T27" fmla="*/ 25 h 263"/>
                <a:gd name="T28" fmla="*/ 125 w 535"/>
                <a:gd name="T29" fmla="*/ 28 h 263"/>
                <a:gd name="T30" fmla="*/ 150 w 535"/>
                <a:gd name="T31" fmla="*/ 27 h 263"/>
                <a:gd name="T32" fmla="*/ 165 w 535"/>
                <a:gd name="T33" fmla="*/ 25 h 263"/>
                <a:gd name="T34" fmla="*/ 184 w 535"/>
                <a:gd name="T35" fmla="*/ 22 h 263"/>
                <a:gd name="T36" fmla="*/ 213 w 535"/>
                <a:gd name="T37" fmla="*/ 23 h 263"/>
                <a:gd name="T38" fmla="*/ 242 w 535"/>
                <a:gd name="T39" fmla="*/ 25 h 263"/>
                <a:gd name="T40" fmla="*/ 268 w 535"/>
                <a:gd name="T41" fmla="*/ 36 h 263"/>
                <a:gd name="T42" fmla="*/ 281 w 535"/>
                <a:gd name="T43" fmla="*/ 50 h 263"/>
                <a:gd name="T44" fmla="*/ 283 w 535"/>
                <a:gd name="T45" fmla="*/ 55 h 263"/>
                <a:gd name="T46" fmla="*/ 284 w 535"/>
                <a:gd name="T47" fmla="*/ 68 h 263"/>
                <a:gd name="T48" fmla="*/ 282 w 535"/>
                <a:gd name="T49" fmla="*/ 83 h 263"/>
                <a:gd name="T50" fmla="*/ 272 w 535"/>
                <a:gd name="T51" fmla="*/ 99 h 263"/>
                <a:gd name="T52" fmla="*/ 250 w 535"/>
                <a:gd name="T53" fmla="*/ 116 h 263"/>
                <a:gd name="T54" fmla="*/ 246 w 535"/>
                <a:gd name="T55" fmla="*/ 116 h 263"/>
                <a:gd name="T56" fmla="*/ 237 w 535"/>
                <a:gd name="T57" fmla="*/ 119 h 263"/>
                <a:gd name="T58" fmla="*/ 227 w 535"/>
                <a:gd name="T59" fmla="*/ 126 h 263"/>
                <a:gd name="T60" fmla="*/ 219 w 535"/>
                <a:gd name="T61" fmla="*/ 138 h 263"/>
                <a:gd name="T62" fmla="*/ 215 w 535"/>
                <a:gd name="T63" fmla="*/ 156 h 263"/>
                <a:gd name="T64" fmla="*/ 213 w 535"/>
                <a:gd name="T65" fmla="*/ 166 h 263"/>
                <a:gd name="T66" fmla="*/ 200 w 535"/>
                <a:gd name="T67" fmla="*/ 168 h 263"/>
                <a:gd name="T68" fmla="*/ 177 w 535"/>
                <a:gd name="T69" fmla="*/ 171 h 263"/>
                <a:gd name="T70" fmla="*/ 138 w 535"/>
                <a:gd name="T71" fmla="*/ 160 h 263"/>
                <a:gd name="T72" fmla="*/ 88 w 535"/>
                <a:gd name="T73" fmla="*/ 135 h 263"/>
                <a:gd name="T74" fmla="*/ 46 w 535"/>
                <a:gd name="T75" fmla="*/ 104 h 263"/>
                <a:gd name="T76" fmla="*/ 46 w 535"/>
                <a:gd name="T77" fmla="*/ 101 h 263"/>
                <a:gd name="T78" fmla="*/ 46 w 535"/>
                <a:gd name="T79" fmla="*/ 94 h 263"/>
                <a:gd name="T80" fmla="*/ 46 w 535"/>
                <a:gd name="T81" fmla="*/ 83 h 263"/>
                <a:gd name="T82" fmla="*/ 42 w 535"/>
                <a:gd name="T83" fmla="*/ 73 h 263"/>
                <a:gd name="T84" fmla="*/ 33 w 535"/>
                <a:gd name="T85" fmla="*/ 66 h 2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5"/>
                <a:gd name="T130" fmla="*/ 0 h 263"/>
                <a:gd name="T131" fmla="*/ 535 w 535"/>
                <a:gd name="T132" fmla="*/ 263 h 2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5" h="263">
                  <a:moveTo>
                    <a:pt x="62" y="101"/>
                  </a:moveTo>
                  <a:lnTo>
                    <a:pt x="59" y="99"/>
                  </a:lnTo>
                  <a:lnTo>
                    <a:pt x="58" y="99"/>
                  </a:lnTo>
                  <a:lnTo>
                    <a:pt x="54" y="95"/>
                  </a:lnTo>
                  <a:lnTo>
                    <a:pt x="50" y="95"/>
                  </a:lnTo>
                  <a:lnTo>
                    <a:pt x="43" y="90"/>
                  </a:lnTo>
                  <a:lnTo>
                    <a:pt x="39" y="88"/>
                  </a:lnTo>
                  <a:lnTo>
                    <a:pt x="32" y="84"/>
                  </a:lnTo>
                  <a:lnTo>
                    <a:pt x="28" y="80"/>
                  </a:lnTo>
                  <a:lnTo>
                    <a:pt x="20" y="72"/>
                  </a:lnTo>
                  <a:lnTo>
                    <a:pt x="16" y="68"/>
                  </a:lnTo>
                  <a:lnTo>
                    <a:pt x="11" y="61"/>
                  </a:lnTo>
                  <a:lnTo>
                    <a:pt x="7" y="57"/>
                  </a:lnTo>
                  <a:lnTo>
                    <a:pt x="3" y="49"/>
                  </a:lnTo>
                  <a:lnTo>
                    <a:pt x="0" y="45"/>
                  </a:lnTo>
                  <a:lnTo>
                    <a:pt x="0" y="37"/>
                  </a:lnTo>
                  <a:lnTo>
                    <a:pt x="4" y="33"/>
                  </a:lnTo>
                  <a:lnTo>
                    <a:pt x="4" y="30"/>
                  </a:lnTo>
                  <a:lnTo>
                    <a:pt x="4" y="29"/>
                  </a:lnTo>
                  <a:lnTo>
                    <a:pt x="4" y="25"/>
                  </a:lnTo>
                  <a:lnTo>
                    <a:pt x="5" y="22"/>
                  </a:lnTo>
                  <a:lnTo>
                    <a:pt x="7" y="17"/>
                  </a:lnTo>
                  <a:lnTo>
                    <a:pt x="11" y="13"/>
                  </a:lnTo>
                  <a:lnTo>
                    <a:pt x="15" y="8"/>
                  </a:lnTo>
                  <a:lnTo>
                    <a:pt x="23" y="6"/>
                  </a:lnTo>
                  <a:lnTo>
                    <a:pt x="30" y="2"/>
                  </a:lnTo>
                  <a:lnTo>
                    <a:pt x="39" y="0"/>
                  </a:lnTo>
                  <a:lnTo>
                    <a:pt x="50" y="0"/>
                  </a:lnTo>
                  <a:lnTo>
                    <a:pt x="63" y="2"/>
                  </a:lnTo>
                  <a:lnTo>
                    <a:pt x="78" y="4"/>
                  </a:lnTo>
                  <a:lnTo>
                    <a:pt x="95" y="10"/>
                  </a:lnTo>
                  <a:lnTo>
                    <a:pt x="114" y="17"/>
                  </a:lnTo>
                  <a:lnTo>
                    <a:pt x="138" y="29"/>
                  </a:lnTo>
                  <a:lnTo>
                    <a:pt x="140" y="29"/>
                  </a:lnTo>
                  <a:lnTo>
                    <a:pt x="144" y="29"/>
                  </a:lnTo>
                  <a:lnTo>
                    <a:pt x="149" y="31"/>
                  </a:lnTo>
                  <a:lnTo>
                    <a:pt x="155" y="31"/>
                  </a:lnTo>
                  <a:lnTo>
                    <a:pt x="163" y="35"/>
                  </a:lnTo>
                  <a:lnTo>
                    <a:pt x="172" y="35"/>
                  </a:lnTo>
                  <a:lnTo>
                    <a:pt x="184" y="39"/>
                  </a:lnTo>
                  <a:lnTo>
                    <a:pt x="195" y="39"/>
                  </a:lnTo>
                  <a:lnTo>
                    <a:pt x="207" y="41"/>
                  </a:lnTo>
                  <a:lnTo>
                    <a:pt x="219" y="41"/>
                  </a:lnTo>
                  <a:lnTo>
                    <a:pt x="235" y="43"/>
                  </a:lnTo>
                  <a:lnTo>
                    <a:pt x="250" y="43"/>
                  </a:lnTo>
                  <a:lnTo>
                    <a:pt x="266" y="43"/>
                  </a:lnTo>
                  <a:lnTo>
                    <a:pt x="282" y="41"/>
                  </a:lnTo>
                  <a:lnTo>
                    <a:pt x="302" y="41"/>
                  </a:lnTo>
                  <a:lnTo>
                    <a:pt x="304" y="38"/>
                  </a:lnTo>
                  <a:lnTo>
                    <a:pt x="309" y="38"/>
                  </a:lnTo>
                  <a:lnTo>
                    <a:pt x="317" y="37"/>
                  </a:lnTo>
                  <a:lnTo>
                    <a:pt x="331" y="37"/>
                  </a:lnTo>
                  <a:lnTo>
                    <a:pt x="345" y="34"/>
                  </a:lnTo>
                  <a:lnTo>
                    <a:pt x="362" y="34"/>
                  </a:lnTo>
                  <a:lnTo>
                    <a:pt x="379" y="34"/>
                  </a:lnTo>
                  <a:lnTo>
                    <a:pt x="399" y="35"/>
                  </a:lnTo>
                  <a:lnTo>
                    <a:pt x="417" y="35"/>
                  </a:lnTo>
                  <a:lnTo>
                    <a:pt x="437" y="37"/>
                  </a:lnTo>
                  <a:lnTo>
                    <a:pt x="454" y="39"/>
                  </a:lnTo>
                  <a:lnTo>
                    <a:pt x="475" y="43"/>
                  </a:lnTo>
                  <a:lnTo>
                    <a:pt x="489" y="47"/>
                  </a:lnTo>
                  <a:lnTo>
                    <a:pt x="504" y="56"/>
                  </a:lnTo>
                  <a:lnTo>
                    <a:pt x="516" y="65"/>
                  </a:lnTo>
                  <a:lnTo>
                    <a:pt x="527" y="77"/>
                  </a:lnTo>
                  <a:lnTo>
                    <a:pt x="527" y="78"/>
                  </a:lnTo>
                  <a:lnTo>
                    <a:pt x="527" y="81"/>
                  </a:lnTo>
                  <a:lnTo>
                    <a:pt x="531" y="85"/>
                  </a:lnTo>
                  <a:lnTo>
                    <a:pt x="531" y="89"/>
                  </a:lnTo>
                  <a:lnTo>
                    <a:pt x="534" y="96"/>
                  </a:lnTo>
                  <a:lnTo>
                    <a:pt x="534" y="104"/>
                  </a:lnTo>
                  <a:lnTo>
                    <a:pt x="535" y="112"/>
                  </a:lnTo>
                  <a:lnTo>
                    <a:pt x="531" y="120"/>
                  </a:lnTo>
                  <a:lnTo>
                    <a:pt x="530" y="128"/>
                  </a:lnTo>
                  <a:lnTo>
                    <a:pt x="524" y="136"/>
                  </a:lnTo>
                  <a:lnTo>
                    <a:pt x="520" y="144"/>
                  </a:lnTo>
                  <a:lnTo>
                    <a:pt x="510" y="152"/>
                  </a:lnTo>
                  <a:lnTo>
                    <a:pt x="500" y="160"/>
                  </a:lnTo>
                  <a:lnTo>
                    <a:pt x="485" y="168"/>
                  </a:lnTo>
                  <a:lnTo>
                    <a:pt x="469" y="179"/>
                  </a:lnTo>
                  <a:lnTo>
                    <a:pt x="467" y="179"/>
                  </a:lnTo>
                  <a:lnTo>
                    <a:pt x="465" y="179"/>
                  </a:lnTo>
                  <a:lnTo>
                    <a:pt x="461" y="179"/>
                  </a:lnTo>
                  <a:lnTo>
                    <a:pt x="457" y="181"/>
                  </a:lnTo>
                  <a:lnTo>
                    <a:pt x="449" y="181"/>
                  </a:lnTo>
                  <a:lnTo>
                    <a:pt x="445" y="183"/>
                  </a:lnTo>
                  <a:lnTo>
                    <a:pt x="438" y="186"/>
                  </a:lnTo>
                  <a:lnTo>
                    <a:pt x="434" y="190"/>
                  </a:lnTo>
                  <a:lnTo>
                    <a:pt x="426" y="194"/>
                  </a:lnTo>
                  <a:lnTo>
                    <a:pt x="422" y="198"/>
                  </a:lnTo>
                  <a:lnTo>
                    <a:pt x="415" y="203"/>
                  </a:lnTo>
                  <a:lnTo>
                    <a:pt x="411" y="212"/>
                  </a:lnTo>
                  <a:lnTo>
                    <a:pt x="407" y="220"/>
                  </a:lnTo>
                  <a:lnTo>
                    <a:pt x="405" y="229"/>
                  </a:lnTo>
                  <a:lnTo>
                    <a:pt x="403" y="240"/>
                  </a:lnTo>
                  <a:lnTo>
                    <a:pt x="405" y="253"/>
                  </a:lnTo>
                  <a:lnTo>
                    <a:pt x="402" y="253"/>
                  </a:lnTo>
                  <a:lnTo>
                    <a:pt x="399" y="255"/>
                  </a:lnTo>
                  <a:lnTo>
                    <a:pt x="393" y="255"/>
                  </a:lnTo>
                  <a:lnTo>
                    <a:pt x="387" y="259"/>
                  </a:lnTo>
                  <a:lnTo>
                    <a:pt x="375" y="259"/>
                  </a:lnTo>
                  <a:lnTo>
                    <a:pt x="363" y="261"/>
                  </a:lnTo>
                  <a:lnTo>
                    <a:pt x="348" y="261"/>
                  </a:lnTo>
                  <a:lnTo>
                    <a:pt x="332" y="263"/>
                  </a:lnTo>
                  <a:lnTo>
                    <a:pt x="309" y="259"/>
                  </a:lnTo>
                  <a:lnTo>
                    <a:pt x="286" y="255"/>
                  </a:lnTo>
                  <a:lnTo>
                    <a:pt x="259" y="246"/>
                  </a:lnTo>
                  <a:lnTo>
                    <a:pt x="233" y="237"/>
                  </a:lnTo>
                  <a:lnTo>
                    <a:pt x="199" y="222"/>
                  </a:lnTo>
                  <a:lnTo>
                    <a:pt x="165" y="207"/>
                  </a:lnTo>
                  <a:lnTo>
                    <a:pt x="126" y="186"/>
                  </a:lnTo>
                  <a:lnTo>
                    <a:pt x="86" y="163"/>
                  </a:lnTo>
                  <a:lnTo>
                    <a:pt x="86" y="160"/>
                  </a:lnTo>
                  <a:lnTo>
                    <a:pt x="86" y="156"/>
                  </a:lnTo>
                  <a:lnTo>
                    <a:pt x="86" y="152"/>
                  </a:lnTo>
                  <a:lnTo>
                    <a:pt x="86" y="148"/>
                  </a:lnTo>
                  <a:lnTo>
                    <a:pt x="86" y="144"/>
                  </a:lnTo>
                  <a:lnTo>
                    <a:pt x="89" y="140"/>
                  </a:lnTo>
                  <a:lnTo>
                    <a:pt x="86" y="132"/>
                  </a:lnTo>
                  <a:lnTo>
                    <a:pt x="86" y="128"/>
                  </a:lnTo>
                  <a:lnTo>
                    <a:pt x="83" y="124"/>
                  </a:lnTo>
                  <a:lnTo>
                    <a:pt x="83" y="120"/>
                  </a:lnTo>
                  <a:lnTo>
                    <a:pt x="78" y="113"/>
                  </a:lnTo>
                  <a:lnTo>
                    <a:pt x="74" y="109"/>
                  </a:lnTo>
                  <a:lnTo>
                    <a:pt x="67" y="105"/>
                  </a:lnTo>
                  <a:lnTo>
                    <a:pt x="62" y="101"/>
                  </a:ln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29" name="Freeform 178"/>
            <p:cNvSpPr>
              <a:spLocks/>
            </p:cNvSpPr>
            <p:nvPr/>
          </p:nvSpPr>
          <p:spPr bwMode="auto">
            <a:xfrm>
              <a:off x="1109" y="1833"/>
              <a:ext cx="27" cy="50"/>
            </a:xfrm>
            <a:custGeom>
              <a:avLst/>
              <a:gdLst>
                <a:gd name="T0" fmla="*/ 26 w 51"/>
                <a:gd name="T1" fmla="*/ 5 h 78"/>
                <a:gd name="T2" fmla="*/ 26 w 51"/>
                <a:gd name="T3" fmla="*/ 5 h 78"/>
                <a:gd name="T4" fmla="*/ 26 w 51"/>
                <a:gd name="T5" fmla="*/ 6 h 78"/>
                <a:gd name="T6" fmla="*/ 26 w 51"/>
                <a:gd name="T7" fmla="*/ 7 h 78"/>
                <a:gd name="T8" fmla="*/ 27 w 51"/>
                <a:gd name="T9" fmla="*/ 10 h 78"/>
                <a:gd name="T10" fmla="*/ 27 w 51"/>
                <a:gd name="T11" fmla="*/ 12 h 78"/>
                <a:gd name="T12" fmla="*/ 27 w 51"/>
                <a:gd name="T13" fmla="*/ 15 h 78"/>
                <a:gd name="T14" fmla="*/ 27 w 51"/>
                <a:gd name="T15" fmla="*/ 17 h 78"/>
                <a:gd name="T16" fmla="*/ 27 w 51"/>
                <a:gd name="T17" fmla="*/ 22 h 78"/>
                <a:gd name="T18" fmla="*/ 25 w 51"/>
                <a:gd name="T19" fmla="*/ 25 h 78"/>
                <a:gd name="T20" fmla="*/ 24 w 51"/>
                <a:gd name="T21" fmla="*/ 28 h 78"/>
                <a:gd name="T22" fmla="*/ 22 w 51"/>
                <a:gd name="T23" fmla="*/ 31 h 78"/>
                <a:gd name="T24" fmla="*/ 20 w 51"/>
                <a:gd name="T25" fmla="*/ 37 h 78"/>
                <a:gd name="T26" fmla="*/ 16 w 51"/>
                <a:gd name="T27" fmla="*/ 39 h 78"/>
                <a:gd name="T28" fmla="*/ 12 w 51"/>
                <a:gd name="T29" fmla="*/ 43 h 78"/>
                <a:gd name="T30" fmla="*/ 5 w 51"/>
                <a:gd name="T31" fmla="*/ 46 h 78"/>
                <a:gd name="T32" fmla="*/ 0 w 51"/>
                <a:gd name="T33" fmla="*/ 50 h 78"/>
                <a:gd name="T34" fmla="*/ 0 w 51"/>
                <a:gd name="T35" fmla="*/ 48 h 78"/>
                <a:gd name="T36" fmla="*/ 1 w 51"/>
                <a:gd name="T37" fmla="*/ 48 h 78"/>
                <a:gd name="T38" fmla="*/ 2 w 51"/>
                <a:gd name="T39" fmla="*/ 46 h 78"/>
                <a:gd name="T40" fmla="*/ 4 w 51"/>
                <a:gd name="T41" fmla="*/ 46 h 78"/>
                <a:gd name="T42" fmla="*/ 6 w 51"/>
                <a:gd name="T43" fmla="*/ 43 h 78"/>
                <a:gd name="T44" fmla="*/ 8 w 51"/>
                <a:gd name="T45" fmla="*/ 42 h 78"/>
                <a:gd name="T46" fmla="*/ 10 w 51"/>
                <a:gd name="T47" fmla="*/ 39 h 78"/>
                <a:gd name="T48" fmla="*/ 12 w 51"/>
                <a:gd name="T49" fmla="*/ 37 h 78"/>
                <a:gd name="T50" fmla="*/ 13 w 51"/>
                <a:gd name="T51" fmla="*/ 33 h 78"/>
                <a:gd name="T52" fmla="*/ 15 w 51"/>
                <a:gd name="T53" fmla="*/ 30 h 78"/>
                <a:gd name="T54" fmla="*/ 16 w 51"/>
                <a:gd name="T55" fmla="*/ 27 h 78"/>
                <a:gd name="T56" fmla="*/ 18 w 51"/>
                <a:gd name="T57" fmla="*/ 24 h 78"/>
                <a:gd name="T58" fmla="*/ 18 w 51"/>
                <a:gd name="T59" fmla="*/ 19 h 78"/>
                <a:gd name="T60" fmla="*/ 18 w 51"/>
                <a:gd name="T61" fmla="*/ 15 h 78"/>
                <a:gd name="T62" fmla="*/ 16 w 51"/>
                <a:gd name="T63" fmla="*/ 10 h 78"/>
                <a:gd name="T64" fmla="*/ 16 w 51"/>
                <a:gd name="T65" fmla="*/ 8 h 78"/>
                <a:gd name="T66" fmla="*/ 16 w 51"/>
                <a:gd name="T67" fmla="*/ 6 h 78"/>
                <a:gd name="T68" fmla="*/ 16 w 51"/>
                <a:gd name="T69" fmla="*/ 6 h 78"/>
                <a:gd name="T70" fmla="*/ 16 w 51"/>
                <a:gd name="T71" fmla="*/ 5 h 78"/>
                <a:gd name="T72" fmla="*/ 16 w 51"/>
                <a:gd name="T73" fmla="*/ 5 h 78"/>
                <a:gd name="T74" fmla="*/ 16 w 51"/>
                <a:gd name="T75" fmla="*/ 3 h 78"/>
                <a:gd name="T76" fmla="*/ 16 w 51"/>
                <a:gd name="T77" fmla="*/ 3 h 78"/>
                <a:gd name="T78" fmla="*/ 16 w 51"/>
                <a:gd name="T79" fmla="*/ 2 h 78"/>
                <a:gd name="T80" fmla="*/ 17 w 51"/>
                <a:gd name="T81" fmla="*/ 2 h 78"/>
                <a:gd name="T82" fmla="*/ 17 w 51"/>
                <a:gd name="T83" fmla="*/ 0 h 78"/>
                <a:gd name="T84" fmla="*/ 19 w 51"/>
                <a:gd name="T85" fmla="*/ 0 h 78"/>
                <a:gd name="T86" fmla="*/ 19 w 51"/>
                <a:gd name="T87" fmla="*/ 0 h 78"/>
                <a:gd name="T88" fmla="*/ 21 w 51"/>
                <a:gd name="T89" fmla="*/ 0 h 78"/>
                <a:gd name="T90" fmla="*/ 21 w 51"/>
                <a:gd name="T91" fmla="*/ 0 h 78"/>
                <a:gd name="T92" fmla="*/ 23 w 51"/>
                <a:gd name="T93" fmla="*/ 2 h 78"/>
                <a:gd name="T94" fmla="*/ 24 w 51"/>
                <a:gd name="T95" fmla="*/ 3 h 78"/>
                <a:gd name="T96" fmla="*/ 26 w 51"/>
                <a:gd name="T97" fmla="*/ 5 h 78"/>
                <a:gd name="T98" fmla="*/ 26 w 51"/>
                <a:gd name="T99" fmla="*/ 5 h 7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1"/>
                <a:gd name="T151" fmla="*/ 0 h 78"/>
                <a:gd name="T152" fmla="*/ 51 w 51"/>
                <a:gd name="T153" fmla="*/ 78 h 7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1" h="78">
                  <a:moveTo>
                    <a:pt x="50" y="8"/>
                  </a:moveTo>
                  <a:lnTo>
                    <a:pt x="50" y="8"/>
                  </a:lnTo>
                  <a:lnTo>
                    <a:pt x="50" y="9"/>
                  </a:lnTo>
                  <a:lnTo>
                    <a:pt x="50" y="11"/>
                  </a:lnTo>
                  <a:lnTo>
                    <a:pt x="51" y="15"/>
                  </a:lnTo>
                  <a:lnTo>
                    <a:pt x="51" y="19"/>
                  </a:lnTo>
                  <a:lnTo>
                    <a:pt x="51" y="23"/>
                  </a:lnTo>
                  <a:lnTo>
                    <a:pt x="51" y="27"/>
                  </a:lnTo>
                  <a:lnTo>
                    <a:pt x="51" y="35"/>
                  </a:lnTo>
                  <a:lnTo>
                    <a:pt x="47" y="39"/>
                  </a:lnTo>
                  <a:lnTo>
                    <a:pt x="46" y="44"/>
                  </a:lnTo>
                  <a:lnTo>
                    <a:pt x="42" y="48"/>
                  </a:lnTo>
                  <a:lnTo>
                    <a:pt x="38" y="57"/>
                  </a:lnTo>
                  <a:lnTo>
                    <a:pt x="30" y="61"/>
                  </a:lnTo>
                  <a:lnTo>
                    <a:pt x="22" y="67"/>
                  </a:lnTo>
                  <a:lnTo>
                    <a:pt x="10" y="71"/>
                  </a:lnTo>
                  <a:lnTo>
                    <a:pt x="0" y="78"/>
                  </a:lnTo>
                  <a:lnTo>
                    <a:pt x="0" y="75"/>
                  </a:lnTo>
                  <a:lnTo>
                    <a:pt x="2" y="75"/>
                  </a:lnTo>
                  <a:lnTo>
                    <a:pt x="3" y="71"/>
                  </a:lnTo>
                  <a:lnTo>
                    <a:pt x="7" y="71"/>
                  </a:lnTo>
                  <a:lnTo>
                    <a:pt x="11" y="67"/>
                  </a:lnTo>
                  <a:lnTo>
                    <a:pt x="15" y="65"/>
                  </a:lnTo>
                  <a:lnTo>
                    <a:pt x="19" y="61"/>
                  </a:lnTo>
                  <a:lnTo>
                    <a:pt x="23" y="58"/>
                  </a:lnTo>
                  <a:lnTo>
                    <a:pt x="24" y="51"/>
                  </a:lnTo>
                  <a:lnTo>
                    <a:pt x="28" y="47"/>
                  </a:lnTo>
                  <a:lnTo>
                    <a:pt x="30" y="42"/>
                  </a:lnTo>
                  <a:lnTo>
                    <a:pt x="34" y="38"/>
                  </a:lnTo>
                  <a:lnTo>
                    <a:pt x="34" y="30"/>
                  </a:lnTo>
                  <a:lnTo>
                    <a:pt x="34" y="24"/>
                  </a:lnTo>
                  <a:lnTo>
                    <a:pt x="31" y="16"/>
                  </a:lnTo>
                  <a:lnTo>
                    <a:pt x="30" y="12"/>
                  </a:lnTo>
                  <a:lnTo>
                    <a:pt x="30" y="9"/>
                  </a:lnTo>
                  <a:lnTo>
                    <a:pt x="30" y="8"/>
                  </a:lnTo>
                  <a:lnTo>
                    <a:pt x="30" y="4"/>
                  </a:lnTo>
                  <a:lnTo>
                    <a:pt x="30" y="3"/>
                  </a:lnTo>
                  <a:lnTo>
                    <a:pt x="32" y="3"/>
                  </a:lnTo>
                  <a:lnTo>
                    <a:pt x="32" y="0"/>
                  </a:lnTo>
                  <a:lnTo>
                    <a:pt x="35" y="0"/>
                  </a:lnTo>
                  <a:lnTo>
                    <a:pt x="39" y="0"/>
                  </a:lnTo>
                  <a:lnTo>
                    <a:pt x="43" y="3"/>
                  </a:lnTo>
                  <a:lnTo>
                    <a:pt x="46" y="4"/>
                  </a:lnTo>
                  <a:lnTo>
                    <a:pt x="5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30" name="Freeform 179"/>
            <p:cNvSpPr>
              <a:spLocks/>
            </p:cNvSpPr>
            <p:nvPr/>
          </p:nvSpPr>
          <p:spPr bwMode="auto">
            <a:xfrm>
              <a:off x="981" y="1942"/>
              <a:ext cx="119" cy="82"/>
            </a:xfrm>
            <a:custGeom>
              <a:avLst/>
              <a:gdLst>
                <a:gd name="T0" fmla="*/ 0 w 224"/>
                <a:gd name="T1" fmla="*/ 0 h 127"/>
                <a:gd name="T2" fmla="*/ 0 w 224"/>
                <a:gd name="T3" fmla="*/ 0 h 127"/>
                <a:gd name="T4" fmla="*/ 3 w 224"/>
                <a:gd name="T5" fmla="*/ 3 h 127"/>
                <a:gd name="T6" fmla="*/ 6 w 224"/>
                <a:gd name="T7" fmla="*/ 6 h 127"/>
                <a:gd name="T8" fmla="*/ 13 w 224"/>
                <a:gd name="T9" fmla="*/ 12 h 127"/>
                <a:gd name="T10" fmla="*/ 18 w 224"/>
                <a:gd name="T11" fmla="*/ 17 h 127"/>
                <a:gd name="T12" fmla="*/ 26 w 224"/>
                <a:gd name="T13" fmla="*/ 23 h 127"/>
                <a:gd name="T14" fmla="*/ 35 w 224"/>
                <a:gd name="T15" fmla="*/ 32 h 127"/>
                <a:gd name="T16" fmla="*/ 44 w 224"/>
                <a:gd name="T17" fmla="*/ 39 h 127"/>
                <a:gd name="T18" fmla="*/ 53 w 224"/>
                <a:gd name="T19" fmla="*/ 45 h 127"/>
                <a:gd name="T20" fmla="*/ 62 w 224"/>
                <a:gd name="T21" fmla="*/ 53 h 127"/>
                <a:gd name="T22" fmla="*/ 71 w 224"/>
                <a:gd name="T23" fmla="*/ 59 h 127"/>
                <a:gd name="T24" fmla="*/ 81 w 224"/>
                <a:gd name="T25" fmla="*/ 67 h 127"/>
                <a:gd name="T26" fmla="*/ 90 w 224"/>
                <a:gd name="T27" fmla="*/ 71 h 127"/>
                <a:gd name="T28" fmla="*/ 99 w 224"/>
                <a:gd name="T29" fmla="*/ 76 h 127"/>
                <a:gd name="T30" fmla="*/ 107 w 224"/>
                <a:gd name="T31" fmla="*/ 79 h 127"/>
                <a:gd name="T32" fmla="*/ 115 w 224"/>
                <a:gd name="T33" fmla="*/ 82 h 127"/>
                <a:gd name="T34" fmla="*/ 115 w 224"/>
                <a:gd name="T35" fmla="*/ 81 h 127"/>
                <a:gd name="T36" fmla="*/ 115 w 224"/>
                <a:gd name="T37" fmla="*/ 81 h 127"/>
                <a:gd name="T38" fmla="*/ 115 w 224"/>
                <a:gd name="T39" fmla="*/ 80 h 127"/>
                <a:gd name="T40" fmla="*/ 116 w 224"/>
                <a:gd name="T41" fmla="*/ 80 h 127"/>
                <a:gd name="T42" fmla="*/ 116 w 224"/>
                <a:gd name="T43" fmla="*/ 77 h 127"/>
                <a:gd name="T44" fmla="*/ 117 w 224"/>
                <a:gd name="T45" fmla="*/ 77 h 127"/>
                <a:gd name="T46" fmla="*/ 117 w 224"/>
                <a:gd name="T47" fmla="*/ 75 h 127"/>
                <a:gd name="T48" fmla="*/ 119 w 224"/>
                <a:gd name="T49" fmla="*/ 73 h 127"/>
                <a:gd name="T50" fmla="*/ 117 w 224"/>
                <a:gd name="T51" fmla="*/ 68 h 127"/>
                <a:gd name="T52" fmla="*/ 117 w 224"/>
                <a:gd name="T53" fmla="*/ 65 h 127"/>
                <a:gd name="T54" fmla="*/ 115 w 224"/>
                <a:gd name="T55" fmla="*/ 57 h 127"/>
                <a:gd name="T56" fmla="*/ 115 w 224"/>
                <a:gd name="T57" fmla="*/ 51 h 127"/>
                <a:gd name="T58" fmla="*/ 111 w 224"/>
                <a:gd name="T59" fmla="*/ 42 h 127"/>
                <a:gd name="T60" fmla="*/ 108 w 224"/>
                <a:gd name="T61" fmla="*/ 33 h 127"/>
                <a:gd name="T62" fmla="*/ 104 w 224"/>
                <a:gd name="T63" fmla="*/ 22 h 127"/>
                <a:gd name="T64" fmla="*/ 100 w 224"/>
                <a:gd name="T65" fmla="*/ 10 h 127"/>
                <a:gd name="T66" fmla="*/ 98 w 224"/>
                <a:gd name="T67" fmla="*/ 10 h 127"/>
                <a:gd name="T68" fmla="*/ 98 w 224"/>
                <a:gd name="T69" fmla="*/ 10 h 127"/>
                <a:gd name="T70" fmla="*/ 96 w 224"/>
                <a:gd name="T71" fmla="*/ 10 h 127"/>
                <a:gd name="T72" fmla="*/ 94 w 224"/>
                <a:gd name="T73" fmla="*/ 12 h 127"/>
                <a:gd name="T74" fmla="*/ 89 w 224"/>
                <a:gd name="T75" fmla="*/ 12 h 127"/>
                <a:gd name="T76" fmla="*/ 85 w 224"/>
                <a:gd name="T77" fmla="*/ 13 h 127"/>
                <a:gd name="T78" fmla="*/ 79 w 224"/>
                <a:gd name="T79" fmla="*/ 13 h 127"/>
                <a:gd name="T80" fmla="*/ 75 w 224"/>
                <a:gd name="T81" fmla="*/ 15 h 127"/>
                <a:gd name="T82" fmla="*/ 67 w 224"/>
                <a:gd name="T83" fmla="*/ 14 h 127"/>
                <a:gd name="T84" fmla="*/ 60 w 224"/>
                <a:gd name="T85" fmla="*/ 14 h 127"/>
                <a:gd name="T86" fmla="*/ 51 w 224"/>
                <a:gd name="T87" fmla="*/ 12 h 127"/>
                <a:gd name="T88" fmla="*/ 43 w 224"/>
                <a:gd name="T89" fmla="*/ 12 h 127"/>
                <a:gd name="T90" fmla="*/ 32 w 224"/>
                <a:gd name="T91" fmla="*/ 10 h 127"/>
                <a:gd name="T92" fmla="*/ 23 w 224"/>
                <a:gd name="T93" fmla="*/ 8 h 127"/>
                <a:gd name="T94" fmla="*/ 11 w 224"/>
                <a:gd name="T95" fmla="*/ 3 h 127"/>
                <a:gd name="T96" fmla="*/ 0 w 224"/>
                <a:gd name="T97" fmla="*/ 0 h 127"/>
                <a:gd name="T98" fmla="*/ 0 w 224"/>
                <a:gd name="T99" fmla="*/ 0 h 1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4"/>
                <a:gd name="T151" fmla="*/ 0 h 127"/>
                <a:gd name="T152" fmla="*/ 224 w 224"/>
                <a:gd name="T153" fmla="*/ 127 h 1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4" h="127">
                  <a:moveTo>
                    <a:pt x="0" y="0"/>
                  </a:moveTo>
                  <a:lnTo>
                    <a:pt x="0" y="0"/>
                  </a:lnTo>
                  <a:lnTo>
                    <a:pt x="5" y="4"/>
                  </a:lnTo>
                  <a:lnTo>
                    <a:pt x="12" y="10"/>
                  </a:lnTo>
                  <a:lnTo>
                    <a:pt x="24" y="18"/>
                  </a:lnTo>
                  <a:lnTo>
                    <a:pt x="34" y="26"/>
                  </a:lnTo>
                  <a:lnTo>
                    <a:pt x="49" y="36"/>
                  </a:lnTo>
                  <a:lnTo>
                    <a:pt x="65" y="49"/>
                  </a:lnTo>
                  <a:lnTo>
                    <a:pt x="83" y="61"/>
                  </a:lnTo>
                  <a:lnTo>
                    <a:pt x="99" y="70"/>
                  </a:lnTo>
                  <a:lnTo>
                    <a:pt x="116" y="82"/>
                  </a:lnTo>
                  <a:lnTo>
                    <a:pt x="133" y="92"/>
                  </a:lnTo>
                  <a:lnTo>
                    <a:pt x="153" y="104"/>
                  </a:lnTo>
                  <a:lnTo>
                    <a:pt x="169" y="110"/>
                  </a:lnTo>
                  <a:lnTo>
                    <a:pt x="186" y="118"/>
                  </a:lnTo>
                  <a:lnTo>
                    <a:pt x="201" y="122"/>
                  </a:lnTo>
                  <a:lnTo>
                    <a:pt x="216" y="127"/>
                  </a:lnTo>
                  <a:lnTo>
                    <a:pt x="216" y="125"/>
                  </a:lnTo>
                  <a:lnTo>
                    <a:pt x="216" y="124"/>
                  </a:lnTo>
                  <a:lnTo>
                    <a:pt x="219" y="124"/>
                  </a:lnTo>
                  <a:lnTo>
                    <a:pt x="219" y="120"/>
                  </a:lnTo>
                  <a:lnTo>
                    <a:pt x="221" y="120"/>
                  </a:lnTo>
                  <a:lnTo>
                    <a:pt x="221" y="116"/>
                  </a:lnTo>
                  <a:lnTo>
                    <a:pt x="224" y="113"/>
                  </a:lnTo>
                  <a:lnTo>
                    <a:pt x="221" y="105"/>
                  </a:lnTo>
                  <a:lnTo>
                    <a:pt x="221" y="100"/>
                  </a:lnTo>
                  <a:lnTo>
                    <a:pt x="217" y="89"/>
                  </a:lnTo>
                  <a:lnTo>
                    <a:pt x="216" y="79"/>
                  </a:lnTo>
                  <a:lnTo>
                    <a:pt x="209" y="65"/>
                  </a:lnTo>
                  <a:lnTo>
                    <a:pt x="204" y="51"/>
                  </a:lnTo>
                  <a:lnTo>
                    <a:pt x="196" y="34"/>
                  </a:lnTo>
                  <a:lnTo>
                    <a:pt x="188" y="16"/>
                  </a:lnTo>
                  <a:lnTo>
                    <a:pt x="185" y="16"/>
                  </a:lnTo>
                  <a:lnTo>
                    <a:pt x="184" y="16"/>
                  </a:lnTo>
                  <a:lnTo>
                    <a:pt x="180" y="16"/>
                  </a:lnTo>
                  <a:lnTo>
                    <a:pt x="176" y="19"/>
                  </a:lnTo>
                  <a:lnTo>
                    <a:pt x="168" y="19"/>
                  </a:lnTo>
                  <a:lnTo>
                    <a:pt x="160" y="20"/>
                  </a:lnTo>
                  <a:lnTo>
                    <a:pt x="149" y="20"/>
                  </a:lnTo>
                  <a:lnTo>
                    <a:pt x="141" y="24"/>
                  </a:lnTo>
                  <a:lnTo>
                    <a:pt x="126" y="22"/>
                  </a:lnTo>
                  <a:lnTo>
                    <a:pt x="112" y="22"/>
                  </a:lnTo>
                  <a:lnTo>
                    <a:pt x="96" y="19"/>
                  </a:lnTo>
                  <a:lnTo>
                    <a:pt x="80" y="19"/>
                  </a:lnTo>
                  <a:lnTo>
                    <a:pt x="60" y="15"/>
                  </a:lnTo>
                  <a:lnTo>
                    <a:pt x="43" y="12"/>
                  </a:lnTo>
                  <a:lnTo>
                    <a:pt x="20"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31" name="Freeform 180"/>
            <p:cNvSpPr>
              <a:spLocks/>
            </p:cNvSpPr>
            <p:nvPr/>
          </p:nvSpPr>
          <p:spPr bwMode="auto">
            <a:xfrm>
              <a:off x="1066" y="1957"/>
              <a:ext cx="28" cy="60"/>
            </a:xfrm>
            <a:custGeom>
              <a:avLst/>
              <a:gdLst>
                <a:gd name="T0" fmla="*/ 11 w 52"/>
                <a:gd name="T1" fmla="*/ 0 h 90"/>
                <a:gd name="T2" fmla="*/ 11 w 52"/>
                <a:gd name="T3" fmla="*/ 4 h 90"/>
                <a:gd name="T4" fmla="*/ 12 w 52"/>
                <a:gd name="T5" fmla="*/ 10 h 90"/>
                <a:gd name="T6" fmla="*/ 16 w 52"/>
                <a:gd name="T7" fmla="*/ 19 h 90"/>
                <a:gd name="T8" fmla="*/ 18 w 52"/>
                <a:gd name="T9" fmla="*/ 28 h 90"/>
                <a:gd name="T10" fmla="*/ 22 w 52"/>
                <a:gd name="T11" fmla="*/ 39 h 90"/>
                <a:gd name="T12" fmla="*/ 24 w 52"/>
                <a:gd name="T13" fmla="*/ 47 h 90"/>
                <a:gd name="T14" fmla="*/ 26 w 52"/>
                <a:gd name="T15" fmla="*/ 56 h 90"/>
                <a:gd name="T16" fmla="*/ 27 w 52"/>
                <a:gd name="T17" fmla="*/ 60 h 90"/>
                <a:gd name="T18" fmla="*/ 27 w 52"/>
                <a:gd name="T19" fmla="*/ 60 h 90"/>
                <a:gd name="T20" fmla="*/ 27 w 52"/>
                <a:gd name="T21" fmla="*/ 60 h 90"/>
                <a:gd name="T22" fmla="*/ 27 w 52"/>
                <a:gd name="T23" fmla="*/ 60 h 90"/>
                <a:gd name="T24" fmla="*/ 26 w 52"/>
                <a:gd name="T25" fmla="*/ 60 h 90"/>
                <a:gd name="T26" fmla="*/ 26 w 52"/>
                <a:gd name="T27" fmla="*/ 60 h 90"/>
                <a:gd name="T28" fmla="*/ 24 w 52"/>
                <a:gd name="T29" fmla="*/ 60 h 90"/>
                <a:gd name="T30" fmla="*/ 24 w 52"/>
                <a:gd name="T31" fmla="*/ 60 h 90"/>
                <a:gd name="T32" fmla="*/ 22 w 52"/>
                <a:gd name="T33" fmla="*/ 59 h 90"/>
                <a:gd name="T34" fmla="*/ 21 w 52"/>
                <a:gd name="T35" fmla="*/ 55 h 90"/>
                <a:gd name="T36" fmla="*/ 18 w 52"/>
                <a:gd name="T37" fmla="*/ 48 h 90"/>
                <a:gd name="T38" fmla="*/ 15 w 52"/>
                <a:gd name="T39" fmla="*/ 39 h 90"/>
                <a:gd name="T40" fmla="*/ 13 w 52"/>
                <a:gd name="T41" fmla="*/ 31 h 90"/>
                <a:gd name="T42" fmla="*/ 9 w 52"/>
                <a:gd name="T43" fmla="*/ 21 h 90"/>
                <a:gd name="T44" fmla="*/ 5 w 52"/>
                <a:gd name="T45" fmla="*/ 13 h 90"/>
                <a:gd name="T46" fmla="*/ 1 w 52"/>
                <a:gd name="T47" fmla="*/ 7 h 90"/>
                <a:gd name="T48" fmla="*/ 0 w 52"/>
                <a:gd name="T49" fmla="*/ 4 h 90"/>
                <a:gd name="T50" fmla="*/ 0 w 52"/>
                <a:gd name="T51" fmla="*/ 4 h 90"/>
                <a:gd name="T52" fmla="*/ 1 w 52"/>
                <a:gd name="T53" fmla="*/ 3 h 90"/>
                <a:gd name="T54" fmla="*/ 2 w 52"/>
                <a:gd name="T55" fmla="*/ 3 h 90"/>
                <a:gd name="T56" fmla="*/ 4 w 52"/>
                <a:gd name="T57" fmla="*/ 0 h 90"/>
                <a:gd name="T58" fmla="*/ 5 w 52"/>
                <a:gd name="T59" fmla="*/ 0 h 90"/>
                <a:gd name="T60" fmla="*/ 7 w 52"/>
                <a:gd name="T61" fmla="*/ 0 h 90"/>
                <a:gd name="T62" fmla="*/ 9 w 52"/>
                <a:gd name="T63" fmla="*/ 0 h 90"/>
                <a:gd name="T64" fmla="*/ 11 w 52"/>
                <a:gd name="T65" fmla="*/ 0 h 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90"/>
                <a:gd name="T101" fmla="*/ 52 w 52"/>
                <a:gd name="T102" fmla="*/ 90 h 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90">
                  <a:moveTo>
                    <a:pt x="20" y="0"/>
                  </a:moveTo>
                  <a:lnTo>
                    <a:pt x="20" y="0"/>
                  </a:lnTo>
                  <a:lnTo>
                    <a:pt x="20" y="2"/>
                  </a:lnTo>
                  <a:lnTo>
                    <a:pt x="20" y="6"/>
                  </a:lnTo>
                  <a:lnTo>
                    <a:pt x="22" y="11"/>
                  </a:lnTo>
                  <a:lnTo>
                    <a:pt x="22" y="15"/>
                  </a:lnTo>
                  <a:lnTo>
                    <a:pt x="26" y="22"/>
                  </a:lnTo>
                  <a:lnTo>
                    <a:pt x="29" y="29"/>
                  </a:lnTo>
                  <a:lnTo>
                    <a:pt x="33" y="37"/>
                  </a:lnTo>
                  <a:lnTo>
                    <a:pt x="33" y="42"/>
                  </a:lnTo>
                  <a:lnTo>
                    <a:pt x="37" y="50"/>
                  </a:lnTo>
                  <a:lnTo>
                    <a:pt x="40" y="58"/>
                  </a:lnTo>
                  <a:lnTo>
                    <a:pt x="44" y="66"/>
                  </a:lnTo>
                  <a:lnTo>
                    <a:pt x="44" y="70"/>
                  </a:lnTo>
                  <a:lnTo>
                    <a:pt x="48" y="78"/>
                  </a:lnTo>
                  <a:lnTo>
                    <a:pt x="48" y="84"/>
                  </a:lnTo>
                  <a:lnTo>
                    <a:pt x="52" y="90"/>
                  </a:lnTo>
                  <a:lnTo>
                    <a:pt x="51" y="90"/>
                  </a:lnTo>
                  <a:lnTo>
                    <a:pt x="48" y="90"/>
                  </a:lnTo>
                  <a:lnTo>
                    <a:pt x="45" y="90"/>
                  </a:lnTo>
                  <a:lnTo>
                    <a:pt x="44" y="90"/>
                  </a:lnTo>
                  <a:lnTo>
                    <a:pt x="41" y="88"/>
                  </a:lnTo>
                  <a:lnTo>
                    <a:pt x="41" y="86"/>
                  </a:lnTo>
                  <a:lnTo>
                    <a:pt x="39" y="82"/>
                  </a:lnTo>
                  <a:lnTo>
                    <a:pt x="39" y="80"/>
                  </a:lnTo>
                  <a:lnTo>
                    <a:pt x="34" y="72"/>
                  </a:lnTo>
                  <a:lnTo>
                    <a:pt x="32" y="68"/>
                  </a:lnTo>
                  <a:lnTo>
                    <a:pt x="28" y="59"/>
                  </a:lnTo>
                  <a:lnTo>
                    <a:pt x="28" y="55"/>
                  </a:lnTo>
                  <a:lnTo>
                    <a:pt x="24" y="47"/>
                  </a:lnTo>
                  <a:lnTo>
                    <a:pt x="20" y="39"/>
                  </a:lnTo>
                  <a:lnTo>
                    <a:pt x="16" y="31"/>
                  </a:lnTo>
                  <a:lnTo>
                    <a:pt x="13" y="27"/>
                  </a:lnTo>
                  <a:lnTo>
                    <a:pt x="9" y="19"/>
                  </a:lnTo>
                  <a:lnTo>
                    <a:pt x="5" y="15"/>
                  </a:lnTo>
                  <a:lnTo>
                    <a:pt x="1" y="11"/>
                  </a:lnTo>
                  <a:lnTo>
                    <a:pt x="0" y="8"/>
                  </a:lnTo>
                  <a:lnTo>
                    <a:pt x="0" y="6"/>
                  </a:lnTo>
                  <a:lnTo>
                    <a:pt x="1" y="6"/>
                  </a:lnTo>
                  <a:lnTo>
                    <a:pt x="1" y="4"/>
                  </a:lnTo>
                  <a:lnTo>
                    <a:pt x="4" y="4"/>
                  </a:lnTo>
                  <a:lnTo>
                    <a:pt x="8" y="4"/>
                  </a:lnTo>
                  <a:lnTo>
                    <a:pt x="8" y="0"/>
                  </a:lnTo>
                  <a:lnTo>
                    <a:pt x="9" y="0"/>
                  </a:lnTo>
                  <a:lnTo>
                    <a:pt x="13" y="0"/>
                  </a:lnTo>
                  <a:lnTo>
                    <a:pt x="16" y="0"/>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32" name="Freeform 181"/>
            <p:cNvSpPr>
              <a:spLocks/>
            </p:cNvSpPr>
            <p:nvPr/>
          </p:nvSpPr>
          <p:spPr bwMode="auto">
            <a:xfrm>
              <a:off x="877" y="1841"/>
              <a:ext cx="119" cy="53"/>
            </a:xfrm>
            <a:custGeom>
              <a:avLst/>
              <a:gdLst>
                <a:gd name="T0" fmla="*/ 0 w 225"/>
                <a:gd name="T1" fmla="*/ 0 h 82"/>
                <a:gd name="T2" fmla="*/ 0 w 225"/>
                <a:gd name="T3" fmla="*/ 0 h 82"/>
                <a:gd name="T4" fmla="*/ 1 w 225"/>
                <a:gd name="T5" fmla="*/ 1 h 82"/>
                <a:gd name="T6" fmla="*/ 3 w 225"/>
                <a:gd name="T7" fmla="*/ 2 h 82"/>
                <a:gd name="T8" fmla="*/ 6 w 225"/>
                <a:gd name="T9" fmla="*/ 5 h 82"/>
                <a:gd name="T10" fmla="*/ 10 w 225"/>
                <a:gd name="T11" fmla="*/ 6 h 82"/>
                <a:gd name="T12" fmla="*/ 14 w 225"/>
                <a:gd name="T13" fmla="*/ 9 h 82"/>
                <a:gd name="T14" fmla="*/ 20 w 225"/>
                <a:gd name="T15" fmla="*/ 12 h 82"/>
                <a:gd name="T16" fmla="*/ 26 w 225"/>
                <a:gd name="T17" fmla="*/ 15 h 82"/>
                <a:gd name="T18" fmla="*/ 33 w 225"/>
                <a:gd name="T19" fmla="*/ 17 h 82"/>
                <a:gd name="T20" fmla="*/ 41 w 225"/>
                <a:gd name="T21" fmla="*/ 20 h 82"/>
                <a:gd name="T22" fmla="*/ 51 w 225"/>
                <a:gd name="T23" fmla="*/ 23 h 82"/>
                <a:gd name="T24" fmla="*/ 63 w 225"/>
                <a:gd name="T25" fmla="*/ 27 h 82"/>
                <a:gd name="T26" fmla="*/ 75 w 225"/>
                <a:gd name="T27" fmla="*/ 30 h 82"/>
                <a:gd name="T28" fmla="*/ 88 w 225"/>
                <a:gd name="T29" fmla="*/ 32 h 82"/>
                <a:gd name="T30" fmla="*/ 103 w 225"/>
                <a:gd name="T31" fmla="*/ 35 h 82"/>
                <a:gd name="T32" fmla="*/ 119 w 225"/>
                <a:gd name="T33" fmla="*/ 37 h 82"/>
                <a:gd name="T34" fmla="*/ 118 w 225"/>
                <a:gd name="T35" fmla="*/ 37 h 82"/>
                <a:gd name="T36" fmla="*/ 118 w 225"/>
                <a:gd name="T37" fmla="*/ 37 h 82"/>
                <a:gd name="T38" fmla="*/ 118 w 225"/>
                <a:gd name="T39" fmla="*/ 37 h 82"/>
                <a:gd name="T40" fmla="*/ 118 w 225"/>
                <a:gd name="T41" fmla="*/ 37 h 82"/>
                <a:gd name="T42" fmla="*/ 117 w 225"/>
                <a:gd name="T43" fmla="*/ 37 h 82"/>
                <a:gd name="T44" fmla="*/ 117 w 225"/>
                <a:gd name="T45" fmla="*/ 37 h 82"/>
                <a:gd name="T46" fmla="*/ 117 w 225"/>
                <a:gd name="T47" fmla="*/ 37 h 82"/>
                <a:gd name="T48" fmla="*/ 117 w 225"/>
                <a:gd name="T49" fmla="*/ 38 h 82"/>
                <a:gd name="T50" fmla="*/ 115 w 225"/>
                <a:gd name="T51" fmla="*/ 38 h 82"/>
                <a:gd name="T52" fmla="*/ 115 w 225"/>
                <a:gd name="T53" fmla="*/ 38 h 82"/>
                <a:gd name="T54" fmla="*/ 115 w 225"/>
                <a:gd name="T55" fmla="*/ 38 h 82"/>
                <a:gd name="T56" fmla="*/ 115 w 225"/>
                <a:gd name="T57" fmla="*/ 38 h 82"/>
                <a:gd name="T58" fmla="*/ 113 w 225"/>
                <a:gd name="T59" fmla="*/ 38 h 82"/>
                <a:gd name="T60" fmla="*/ 113 w 225"/>
                <a:gd name="T61" fmla="*/ 38 h 82"/>
                <a:gd name="T62" fmla="*/ 111 w 225"/>
                <a:gd name="T63" fmla="*/ 38 h 82"/>
                <a:gd name="T64" fmla="*/ 111 w 225"/>
                <a:gd name="T65" fmla="*/ 40 h 82"/>
                <a:gd name="T66" fmla="*/ 109 w 225"/>
                <a:gd name="T67" fmla="*/ 38 h 82"/>
                <a:gd name="T68" fmla="*/ 107 w 225"/>
                <a:gd name="T69" fmla="*/ 38 h 82"/>
                <a:gd name="T70" fmla="*/ 103 w 225"/>
                <a:gd name="T71" fmla="*/ 38 h 82"/>
                <a:gd name="T72" fmla="*/ 98 w 225"/>
                <a:gd name="T73" fmla="*/ 38 h 82"/>
                <a:gd name="T74" fmla="*/ 92 w 225"/>
                <a:gd name="T75" fmla="*/ 37 h 82"/>
                <a:gd name="T76" fmla="*/ 86 w 225"/>
                <a:gd name="T77" fmla="*/ 37 h 82"/>
                <a:gd name="T78" fmla="*/ 80 w 225"/>
                <a:gd name="T79" fmla="*/ 37 h 82"/>
                <a:gd name="T80" fmla="*/ 74 w 225"/>
                <a:gd name="T81" fmla="*/ 37 h 82"/>
                <a:gd name="T82" fmla="*/ 65 w 225"/>
                <a:gd name="T83" fmla="*/ 37 h 82"/>
                <a:gd name="T84" fmla="*/ 58 w 225"/>
                <a:gd name="T85" fmla="*/ 37 h 82"/>
                <a:gd name="T86" fmla="*/ 52 w 225"/>
                <a:gd name="T87" fmla="*/ 37 h 82"/>
                <a:gd name="T88" fmla="*/ 47 w 225"/>
                <a:gd name="T89" fmla="*/ 39 h 82"/>
                <a:gd name="T90" fmla="*/ 41 w 225"/>
                <a:gd name="T91" fmla="*/ 41 h 82"/>
                <a:gd name="T92" fmla="*/ 37 w 225"/>
                <a:gd name="T93" fmla="*/ 43 h 82"/>
                <a:gd name="T94" fmla="*/ 34 w 225"/>
                <a:gd name="T95" fmla="*/ 48 h 82"/>
                <a:gd name="T96" fmla="*/ 33 w 225"/>
                <a:gd name="T97" fmla="*/ 53 h 82"/>
                <a:gd name="T98" fmla="*/ 24 w 225"/>
                <a:gd name="T99" fmla="*/ 48 h 82"/>
                <a:gd name="T100" fmla="*/ 26 w 225"/>
                <a:gd name="T101" fmla="*/ 27 h 82"/>
                <a:gd name="T102" fmla="*/ 0 w 225"/>
                <a:gd name="T103" fmla="*/ 0 h 82"/>
                <a:gd name="T104" fmla="*/ 0 w 225"/>
                <a:gd name="T105" fmla="*/ 0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5"/>
                <a:gd name="T160" fmla="*/ 0 h 82"/>
                <a:gd name="T161" fmla="*/ 225 w 225"/>
                <a:gd name="T162" fmla="*/ 82 h 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5" h="82">
                  <a:moveTo>
                    <a:pt x="0" y="0"/>
                  </a:moveTo>
                  <a:lnTo>
                    <a:pt x="0" y="0"/>
                  </a:lnTo>
                  <a:lnTo>
                    <a:pt x="2" y="1"/>
                  </a:lnTo>
                  <a:lnTo>
                    <a:pt x="6" y="3"/>
                  </a:lnTo>
                  <a:lnTo>
                    <a:pt x="11" y="7"/>
                  </a:lnTo>
                  <a:lnTo>
                    <a:pt x="18" y="10"/>
                  </a:lnTo>
                  <a:lnTo>
                    <a:pt x="26" y="14"/>
                  </a:lnTo>
                  <a:lnTo>
                    <a:pt x="37" y="18"/>
                  </a:lnTo>
                  <a:lnTo>
                    <a:pt x="50" y="23"/>
                  </a:lnTo>
                  <a:lnTo>
                    <a:pt x="62" y="27"/>
                  </a:lnTo>
                  <a:lnTo>
                    <a:pt x="78" y="31"/>
                  </a:lnTo>
                  <a:lnTo>
                    <a:pt x="97" y="35"/>
                  </a:lnTo>
                  <a:lnTo>
                    <a:pt x="119" y="42"/>
                  </a:lnTo>
                  <a:lnTo>
                    <a:pt x="141" y="46"/>
                  </a:lnTo>
                  <a:lnTo>
                    <a:pt x="167" y="50"/>
                  </a:lnTo>
                  <a:lnTo>
                    <a:pt x="194" y="54"/>
                  </a:lnTo>
                  <a:lnTo>
                    <a:pt x="225" y="58"/>
                  </a:lnTo>
                  <a:lnTo>
                    <a:pt x="223" y="58"/>
                  </a:lnTo>
                  <a:lnTo>
                    <a:pt x="222" y="58"/>
                  </a:lnTo>
                  <a:lnTo>
                    <a:pt x="222" y="59"/>
                  </a:lnTo>
                  <a:lnTo>
                    <a:pt x="218" y="59"/>
                  </a:lnTo>
                  <a:lnTo>
                    <a:pt x="217" y="59"/>
                  </a:lnTo>
                  <a:lnTo>
                    <a:pt x="213" y="59"/>
                  </a:lnTo>
                  <a:lnTo>
                    <a:pt x="209" y="59"/>
                  </a:lnTo>
                  <a:lnTo>
                    <a:pt x="209" y="62"/>
                  </a:lnTo>
                  <a:lnTo>
                    <a:pt x="206" y="59"/>
                  </a:lnTo>
                  <a:lnTo>
                    <a:pt x="202" y="59"/>
                  </a:lnTo>
                  <a:lnTo>
                    <a:pt x="194" y="59"/>
                  </a:lnTo>
                  <a:lnTo>
                    <a:pt x="186" y="59"/>
                  </a:lnTo>
                  <a:lnTo>
                    <a:pt x="174" y="57"/>
                  </a:lnTo>
                  <a:lnTo>
                    <a:pt x="163" y="57"/>
                  </a:lnTo>
                  <a:lnTo>
                    <a:pt x="151" y="57"/>
                  </a:lnTo>
                  <a:lnTo>
                    <a:pt x="139" y="57"/>
                  </a:lnTo>
                  <a:lnTo>
                    <a:pt x="123" y="57"/>
                  </a:lnTo>
                  <a:lnTo>
                    <a:pt x="110" y="57"/>
                  </a:lnTo>
                  <a:lnTo>
                    <a:pt x="98" y="57"/>
                  </a:lnTo>
                  <a:lnTo>
                    <a:pt x="88" y="61"/>
                  </a:lnTo>
                  <a:lnTo>
                    <a:pt x="77" y="63"/>
                  </a:lnTo>
                  <a:lnTo>
                    <a:pt x="70" y="67"/>
                  </a:lnTo>
                  <a:lnTo>
                    <a:pt x="65" y="74"/>
                  </a:lnTo>
                  <a:lnTo>
                    <a:pt x="62" y="82"/>
                  </a:lnTo>
                  <a:lnTo>
                    <a:pt x="46" y="74"/>
                  </a:lnTo>
                  <a:lnTo>
                    <a:pt x="50" y="4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33" name="Freeform 182"/>
            <p:cNvSpPr>
              <a:spLocks/>
            </p:cNvSpPr>
            <p:nvPr/>
          </p:nvSpPr>
          <p:spPr bwMode="auto">
            <a:xfrm>
              <a:off x="1012" y="1885"/>
              <a:ext cx="49" cy="60"/>
            </a:xfrm>
            <a:custGeom>
              <a:avLst/>
              <a:gdLst>
                <a:gd name="T0" fmla="*/ 0 w 94"/>
                <a:gd name="T1" fmla="*/ 49 h 92"/>
                <a:gd name="T2" fmla="*/ 0 w 94"/>
                <a:gd name="T3" fmla="*/ 49 h 92"/>
                <a:gd name="T4" fmla="*/ 0 w 94"/>
                <a:gd name="T5" fmla="*/ 49 h 92"/>
                <a:gd name="T6" fmla="*/ 1 w 94"/>
                <a:gd name="T7" fmla="*/ 49 h 92"/>
                <a:gd name="T8" fmla="*/ 3 w 94"/>
                <a:gd name="T9" fmla="*/ 52 h 92"/>
                <a:gd name="T10" fmla="*/ 5 w 94"/>
                <a:gd name="T11" fmla="*/ 52 h 92"/>
                <a:gd name="T12" fmla="*/ 7 w 94"/>
                <a:gd name="T13" fmla="*/ 54 h 92"/>
                <a:gd name="T14" fmla="*/ 9 w 94"/>
                <a:gd name="T15" fmla="*/ 55 h 92"/>
                <a:gd name="T16" fmla="*/ 14 w 94"/>
                <a:gd name="T17" fmla="*/ 57 h 92"/>
                <a:gd name="T18" fmla="*/ 16 w 94"/>
                <a:gd name="T19" fmla="*/ 57 h 92"/>
                <a:gd name="T20" fmla="*/ 20 w 94"/>
                <a:gd name="T21" fmla="*/ 59 h 92"/>
                <a:gd name="T22" fmla="*/ 25 w 94"/>
                <a:gd name="T23" fmla="*/ 59 h 92"/>
                <a:gd name="T24" fmla="*/ 29 w 94"/>
                <a:gd name="T25" fmla="*/ 60 h 92"/>
                <a:gd name="T26" fmla="*/ 33 w 94"/>
                <a:gd name="T27" fmla="*/ 59 h 92"/>
                <a:gd name="T28" fmla="*/ 39 w 94"/>
                <a:gd name="T29" fmla="*/ 59 h 92"/>
                <a:gd name="T30" fmla="*/ 43 w 94"/>
                <a:gd name="T31" fmla="*/ 57 h 92"/>
                <a:gd name="T32" fmla="*/ 49 w 94"/>
                <a:gd name="T33" fmla="*/ 57 h 92"/>
                <a:gd name="T34" fmla="*/ 49 w 94"/>
                <a:gd name="T35" fmla="*/ 55 h 92"/>
                <a:gd name="T36" fmla="*/ 49 w 94"/>
                <a:gd name="T37" fmla="*/ 54 h 92"/>
                <a:gd name="T38" fmla="*/ 49 w 94"/>
                <a:gd name="T39" fmla="*/ 52 h 92"/>
                <a:gd name="T40" fmla="*/ 49 w 94"/>
                <a:gd name="T41" fmla="*/ 50 h 92"/>
                <a:gd name="T42" fmla="*/ 49 w 94"/>
                <a:gd name="T43" fmla="*/ 44 h 92"/>
                <a:gd name="T44" fmla="*/ 49 w 94"/>
                <a:gd name="T45" fmla="*/ 42 h 92"/>
                <a:gd name="T46" fmla="*/ 49 w 94"/>
                <a:gd name="T47" fmla="*/ 37 h 92"/>
                <a:gd name="T48" fmla="*/ 49 w 94"/>
                <a:gd name="T49" fmla="*/ 34 h 92"/>
                <a:gd name="T50" fmla="*/ 47 w 94"/>
                <a:gd name="T51" fmla="*/ 29 h 92"/>
                <a:gd name="T52" fmla="*/ 47 w 94"/>
                <a:gd name="T53" fmla="*/ 23 h 92"/>
                <a:gd name="T54" fmla="*/ 45 w 94"/>
                <a:gd name="T55" fmla="*/ 18 h 92"/>
                <a:gd name="T56" fmla="*/ 44 w 94"/>
                <a:gd name="T57" fmla="*/ 16 h 92"/>
                <a:gd name="T58" fmla="*/ 42 w 94"/>
                <a:gd name="T59" fmla="*/ 10 h 92"/>
                <a:gd name="T60" fmla="*/ 40 w 94"/>
                <a:gd name="T61" fmla="*/ 7 h 92"/>
                <a:gd name="T62" fmla="*/ 36 w 94"/>
                <a:gd name="T63" fmla="*/ 3 h 92"/>
                <a:gd name="T64" fmla="*/ 34 w 94"/>
                <a:gd name="T65" fmla="*/ 1 h 92"/>
                <a:gd name="T66" fmla="*/ 32 w 94"/>
                <a:gd name="T67" fmla="*/ 0 h 92"/>
                <a:gd name="T68" fmla="*/ 32 w 94"/>
                <a:gd name="T69" fmla="*/ 0 h 92"/>
                <a:gd name="T70" fmla="*/ 30 w 94"/>
                <a:gd name="T71" fmla="*/ 0 h 92"/>
                <a:gd name="T72" fmla="*/ 30 w 94"/>
                <a:gd name="T73" fmla="*/ 0 h 92"/>
                <a:gd name="T74" fmla="*/ 28 w 94"/>
                <a:gd name="T75" fmla="*/ 0 h 92"/>
                <a:gd name="T76" fmla="*/ 27 w 94"/>
                <a:gd name="T77" fmla="*/ 1 h 92"/>
                <a:gd name="T78" fmla="*/ 25 w 94"/>
                <a:gd name="T79" fmla="*/ 3 h 92"/>
                <a:gd name="T80" fmla="*/ 23 w 94"/>
                <a:gd name="T81" fmla="*/ 5 h 92"/>
                <a:gd name="T82" fmla="*/ 19 w 94"/>
                <a:gd name="T83" fmla="*/ 7 h 92"/>
                <a:gd name="T84" fmla="*/ 17 w 94"/>
                <a:gd name="T85" fmla="*/ 10 h 92"/>
                <a:gd name="T86" fmla="*/ 14 w 94"/>
                <a:gd name="T87" fmla="*/ 14 h 92"/>
                <a:gd name="T88" fmla="*/ 12 w 94"/>
                <a:gd name="T89" fmla="*/ 19 h 92"/>
                <a:gd name="T90" fmla="*/ 8 w 94"/>
                <a:gd name="T91" fmla="*/ 24 h 92"/>
                <a:gd name="T92" fmla="*/ 6 w 94"/>
                <a:gd name="T93" fmla="*/ 31 h 92"/>
                <a:gd name="T94" fmla="*/ 2 w 94"/>
                <a:gd name="T95" fmla="*/ 38 h 92"/>
                <a:gd name="T96" fmla="*/ 0 w 94"/>
                <a:gd name="T97" fmla="*/ 49 h 92"/>
                <a:gd name="T98" fmla="*/ 0 w 94"/>
                <a:gd name="T99" fmla="*/ 49 h 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4"/>
                <a:gd name="T151" fmla="*/ 0 h 92"/>
                <a:gd name="T152" fmla="*/ 94 w 94"/>
                <a:gd name="T153" fmla="*/ 92 h 9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4" h="92">
                  <a:moveTo>
                    <a:pt x="0" y="75"/>
                  </a:moveTo>
                  <a:lnTo>
                    <a:pt x="0" y="75"/>
                  </a:lnTo>
                  <a:lnTo>
                    <a:pt x="2" y="75"/>
                  </a:lnTo>
                  <a:lnTo>
                    <a:pt x="6" y="79"/>
                  </a:lnTo>
                  <a:lnTo>
                    <a:pt x="10" y="79"/>
                  </a:lnTo>
                  <a:lnTo>
                    <a:pt x="14" y="83"/>
                  </a:lnTo>
                  <a:lnTo>
                    <a:pt x="18" y="84"/>
                  </a:lnTo>
                  <a:lnTo>
                    <a:pt x="26" y="88"/>
                  </a:lnTo>
                  <a:lnTo>
                    <a:pt x="31" y="88"/>
                  </a:lnTo>
                  <a:lnTo>
                    <a:pt x="39" y="90"/>
                  </a:lnTo>
                  <a:lnTo>
                    <a:pt x="47" y="90"/>
                  </a:lnTo>
                  <a:lnTo>
                    <a:pt x="55" y="92"/>
                  </a:lnTo>
                  <a:lnTo>
                    <a:pt x="64" y="90"/>
                  </a:lnTo>
                  <a:lnTo>
                    <a:pt x="74" y="90"/>
                  </a:lnTo>
                  <a:lnTo>
                    <a:pt x="82" y="87"/>
                  </a:lnTo>
                  <a:lnTo>
                    <a:pt x="94" y="87"/>
                  </a:lnTo>
                  <a:lnTo>
                    <a:pt x="94" y="84"/>
                  </a:lnTo>
                  <a:lnTo>
                    <a:pt x="94" y="83"/>
                  </a:lnTo>
                  <a:lnTo>
                    <a:pt x="94" y="79"/>
                  </a:lnTo>
                  <a:lnTo>
                    <a:pt x="94" y="76"/>
                  </a:lnTo>
                  <a:lnTo>
                    <a:pt x="94" y="68"/>
                  </a:lnTo>
                  <a:lnTo>
                    <a:pt x="94" y="64"/>
                  </a:lnTo>
                  <a:lnTo>
                    <a:pt x="94" y="56"/>
                  </a:lnTo>
                  <a:lnTo>
                    <a:pt x="94" y="52"/>
                  </a:lnTo>
                  <a:lnTo>
                    <a:pt x="90" y="44"/>
                  </a:lnTo>
                  <a:lnTo>
                    <a:pt x="90" y="36"/>
                  </a:lnTo>
                  <a:lnTo>
                    <a:pt x="86" y="28"/>
                  </a:lnTo>
                  <a:lnTo>
                    <a:pt x="85" y="24"/>
                  </a:lnTo>
                  <a:lnTo>
                    <a:pt x="80" y="16"/>
                  </a:lnTo>
                  <a:lnTo>
                    <a:pt x="76" y="10"/>
                  </a:lnTo>
                  <a:lnTo>
                    <a:pt x="69" y="5"/>
                  </a:lnTo>
                  <a:lnTo>
                    <a:pt x="65" y="1"/>
                  </a:lnTo>
                  <a:lnTo>
                    <a:pt x="62" y="0"/>
                  </a:lnTo>
                  <a:lnTo>
                    <a:pt x="58" y="0"/>
                  </a:lnTo>
                  <a:lnTo>
                    <a:pt x="54" y="0"/>
                  </a:lnTo>
                  <a:lnTo>
                    <a:pt x="51" y="2"/>
                  </a:lnTo>
                  <a:lnTo>
                    <a:pt x="47" y="4"/>
                  </a:lnTo>
                  <a:lnTo>
                    <a:pt x="45" y="8"/>
                  </a:lnTo>
                  <a:lnTo>
                    <a:pt x="37" y="10"/>
                  </a:lnTo>
                  <a:lnTo>
                    <a:pt x="33" y="15"/>
                  </a:lnTo>
                  <a:lnTo>
                    <a:pt x="27" y="21"/>
                  </a:lnTo>
                  <a:lnTo>
                    <a:pt x="23" y="29"/>
                  </a:lnTo>
                  <a:lnTo>
                    <a:pt x="15" y="37"/>
                  </a:lnTo>
                  <a:lnTo>
                    <a:pt x="11" y="47"/>
                  </a:lnTo>
                  <a:lnTo>
                    <a:pt x="4" y="59"/>
                  </a:lnTo>
                  <a:lnTo>
                    <a:pt x="0"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34" name="Freeform 183"/>
            <p:cNvSpPr>
              <a:spLocks/>
            </p:cNvSpPr>
            <p:nvPr/>
          </p:nvSpPr>
          <p:spPr bwMode="auto">
            <a:xfrm>
              <a:off x="1017" y="1887"/>
              <a:ext cx="50" cy="56"/>
            </a:xfrm>
            <a:custGeom>
              <a:avLst/>
              <a:gdLst>
                <a:gd name="T0" fmla="*/ 0 w 93"/>
                <a:gd name="T1" fmla="*/ 44 h 88"/>
                <a:gd name="T2" fmla="*/ 0 w 93"/>
                <a:gd name="T3" fmla="*/ 44 h 88"/>
                <a:gd name="T4" fmla="*/ 0 w 93"/>
                <a:gd name="T5" fmla="*/ 44 h 88"/>
                <a:gd name="T6" fmla="*/ 1 w 93"/>
                <a:gd name="T7" fmla="*/ 44 h 88"/>
                <a:gd name="T8" fmla="*/ 3 w 93"/>
                <a:gd name="T9" fmla="*/ 46 h 88"/>
                <a:gd name="T10" fmla="*/ 5 w 93"/>
                <a:gd name="T11" fmla="*/ 46 h 88"/>
                <a:gd name="T12" fmla="*/ 7 w 93"/>
                <a:gd name="T13" fmla="*/ 49 h 88"/>
                <a:gd name="T14" fmla="*/ 9 w 93"/>
                <a:gd name="T15" fmla="*/ 50 h 88"/>
                <a:gd name="T16" fmla="*/ 12 w 93"/>
                <a:gd name="T17" fmla="*/ 52 h 88"/>
                <a:gd name="T18" fmla="*/ 15 w 93"/>
                <a:gd name="T19" fmla="*/ 52 h 88"/>
                <a:gd name="T20" fmla="*/ 18 w 93"/>
                <a:gd name="T21" fmla="*/ 54 h 88"/>
                <a:gd name="T22" fmla="*/ 23 w 93"/>
                <a:gd name="T23" fmla="*/ 54 h 88"/>
                <a:gd name="T24" fmla="*/ 27 w 93"/>
                <a:gd name="T25" fmla="*/ 56 h 88"/>
                <a:gd name="T26" fmla="*/ 31 w 93"/>
                <a:gd name="T27" fmla="*/ 56 h 88"/>
                <a:gd name="T28" fmla="*/ 37 w 93"/>
                <a:gd name="T29" fmla="*/ 56 h 88"/>
                <a:gd name="T30" fmla="*/ 42 w 93"/>
                <a:gd name="T31" fmla="*/ 54 h 88"/>
                <a:gd name="T32" fmla="*/ 49 w 93"/>
                <a:gd name="T33" fmla="*/ 54 h 88"/>
                <a:gd name="T34" fmla="*/ 49 w 93"/>
                <a:gd name="T35" fmla="*/ 52 h 88"/>
                <a:gd name="T36" fmla="*/ 49 w 93"/>
                <a:gd name="T37" fmla="*/ 52 h 88"/>
                <a:gd name="T38" fmla="*/ 49 w 93"/>
                <a:gd name="T39" fmla="*/ 49 h 88"/>
                <a:gd name="T40" fmla="*/ 49 w 93"/>
                <a:gd name="T41" fmla="*/ 47 h 88"/>
                <a:gd name="T42" fmla="*/ 49 w 93"/>
                <a:gd name="T43" fmla="*/ 42 h 88"/>
                <a:gd name="T44" fmla="*/ 49 w 93"/>
                <a:gd name="T45" fmla="*/ 39 h 88"/>
                <a:gd name="T46" fmla="*/ 49 w 93"/>
                <a:gd name="T47" fmla="*/ 34 h 88"/>
                <a:gd name="T48" fmla="*/ 50 w 93"/>
                <a:gd name="T49" fmla="*/ 32 h 88"/>
                <a:gd name="T50" fmla="*/ 48 w 93"/>
                <a:gd name="T51" fmla="*/ 27 h 88"/>
                <a:gd name="T52" fmla="*/ 48 w 93"/>
                <a:gd name="T53" fmla="*/ 22 h 88"/>
                <a:gd name="T54" fmla="*/ 46 w 93"/>
                <a:gd name="T55" fmla="*/ 17 h 88"/>
                <a:gd name="T56" fmla="*/ 46 w 93"/>
                <a:gd name="T57" fmla="*/ 14 h 88"/>
                <a:gd name="T58" fmla="*/ 43 w 93"/>
                <a:gd name="T59" fmla="*/ 9 h 88"/>
                <a:gd name="T60" fmla="*/ 41 w 93"/>
                <a:gd name="T61" fmla="*/ 6 h 88"/>
                <a:gd name="T62" fmla="*/ 37 w 93"/>
                <a:gd name="T63" fmla="*/ 4 h 88"/>
                <a:gd name="T64" fmla="*/ 35 w 93"/>
                <a:gd name="T65" fmla="*/ 2 h 88"/>
                <a:gd name="T66" fmla="*/ 33 w 93"/>
                <a:gd name="T67" fmla="*/ 0 h 88"/>
                <a:gd name="T68" fmla="*/ 33 w 93"/>
                <a:gd name="T69" fmla="*/ 0 h 88"/>
                <a:gd name="T70" fmla="*/ 31 w 93"/>
                <a:gd name="T71" fmla="*/ 0 h 88"/>
                <a:gd name="T72" fmla="*/ 31 w 93"/>
                <a:gd name="T73" fmla="*/ 0 h 88"/>
                <a:gd name="T74" fmla="*/ 29 w 93"/>
                <a:gd name="T75" fmla="*/ 0 h 88"/>
                <a:gd name="T76" fmla="*/ 27 w 93"/>
                <a:gd name="T77" fmla="*/ 0 h 88"/>
                <a:gd name="T78" fmla="*/ 25 w 93"/>
                <a:gd name="T79" fmla="*/ 1 h 88"/>
                <a:gd name="T80" fmla="*/ 23 w 93"/>
                <a:gd name="T81" fmla="*/ 4 h 88"/>
                <a:gd name="T82" fmla="*/ 18 w 93"/>
                <a:gd name="T83" fmla="*/ 4 h 88"/>
                <a:gd name="T84" fmla="*/ 16 w 93"/>
                <a:gd name="T85" fmla="*/ 7 h 88"/>
                <a:gd name="T86" fmla="*/ 13 w 93"/>
                <a:gd name="T87" fmla="*/ 10 h 88"/>
                <a:gd name="T88" fmla="*/ 11 w 93"/>
                <a:gd name="T89" fmla="*/ 15 h 88"/>
                <a:gd name="T90" fmla="*/ 7 w 93"/>
                <a:gd name="T91" fmla="*/ 20 h 88"/>
                <a:gd name="T92" fmla="*/ 5 w 93"/>
                <a:gd name="T93" fmla="*/ 26 h 88"/>
                <a:gd name="T94" fmla="*/ 2 w 93"/>
                <a:gd name="T95" fmla="*/ 34 h 88"/>
                <a:gd name="T96" fmla="*/ 0 w 93"/>
                <a:gd name="T97" fmla="*/ 44 h 88"/>
                <a:gd name="T98" fmla="*/ 0 w 93"/>
                <a:gd name="T99" fmla="*/ 44 h 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3"/>
                <a:gd name="T151" fmla="*/ 0 h 88"/>
                <a:gd name="T152" fmla="*/ 93 w 93"/>
                <a:gd name="T153" fmla="*/ 88 h 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3" h="88">
                  <a:moveTo>
                    <a:pt x="0" y="69"/>
                  </a:moveTo>
                  <a:lnTo>
                    <a:pt x="0" y="69"/>
                  </a:lnTo>
                  <a:lnTo>
                    <a:pt x="2" y="69"/>
                  </a:lnTo>
                  <a:lnTo>
                    <a:pt x="6" y="73"/>
                  </a:lnTo>
                  <a:lnTo>
                    <a:pt x="9" y="73"/>
                  </a:lnTo>
                  <a:lnTo>
                    <a:pt x="13" y="77"/>
                  </a:lnTo>
                  <a:lnTo>
                    <a:pt x="17" y="78"/>
                  </a:lnTo>
                  <a:lnTo>
                    <a:pt x="23" y="82"/>
                  </a:lnTo>
                  <a:lnTo>
                    <a:pt x="27" y="82"/>
                  </a:lnTo>
                  <a:lnTo>
                    <a:pt x="34" y="85"/>
                  </a:lnTo>
                  <a:lnTo>
                    <a:pt x="42" y="85"/>
                  </a:lnTo>
                  <a:lnTo>
                    <a:pt x="50" y="88"/>
                  </a:lnTo>
                  <a:lnTo>
                    <a:pt x="58" y="88"/>
                  </a:lnTo>
                  <a:lnTo>
                    <a:pt x="69" y="88"/>
                  </a:lnTo>
                  <a:lnTo>
                    <a:pt x="78" y="85"/>
                  </a:lnTo>
                  <a:lnTo>
                    <a:pt x="91" y="85"/>
                  </a:lnTo>
                  <a:lnTo>
                    <a:pt x="91" y="82"/>
                  </a:lnTo>
                  <a:lnTo>
                    <a:pt x="91" y="81"/>
                  </a:lnTo>
                  <a:lnTo>
                    <a:pt x="91" y="77"/>
                  </a:lnTo>
                  <a:lnTo>
                    <a:pt x="91" y="74"/>
                  </a:lnTo>
                  <a:lnTo>
                    <a:pt x="91" y="66"/>
                  </a:lnTo>
                  <a:lnTo>
                    <a:pt x="91" y="62"/>
                  </a:lnTo>
                  <a:lnTo>
                    <a:pt x="91" y="54"/>
                  </a:lnTo>
                  <a:lnTo>
                    <a:pt x="93" y="50"/>
                  </a:lnTo>
                  <a:lnTo>
                    <a:pt x="89" y="42"/>
                  </a:lnTo>
                  <a:lnTo>
                    <a:pt x="89" y="34"/>
                  </a:lnTo>
                  <a:lnTo>
                    <a:pt x="85" y="26"/>
                  </a:lnTo>
                  <a:lnTo>
                    <a:pt x="85" y="22"/>
                  </a:lnTo>
                  <a:lnTo>
                    <a:pt x="80" y="14"/>
                  </a:lnTo>
                  <a:lnTo>
                    <a:pt x="76" y="10"/>
                  </a:lnTo>
                  <a:lnTo>
                    <a:pt x="69" y="6"/>
                  </a:lnTo>
                  <a:lnTo>
                    <a:pt x="65" y="3"/>
                  </a:lnTo>
                  <a:lnTo>
                    <a:pt x="62" y="0"/>
                  </a:lnTo>
                  <a:lnTo>
                    <a:pt x="58" y="0"/>
                  </a:lnTo>
                  <a:lnTo>
                    <a:pt x="54" y="0"/>
                  </a:lnTo>
                  <a:lnTo>
                    <a:pt x="50" y="0"/>
                  </a:lnTo>
                  <a:lnTo>
                    <a:pt x="46" y="2"/>
                  </a:lnTo>
                  <a:lnTo>
                    <a:pt x="42" y="6"/>
                  </a:lnTo>
                  <a:lnTo>
                    <a:pt x="34" y="7"/>
                  </a:lnTo>
                  <a:lnTo>
                    <a:pt x="30" y="11"/>
                  </a:lnTo>
                  <a:lnTo>
                    <a:pt x="25" y="15"/>
                  </a:lnTo>
                  <a:lnTo>
                    <a:pt x="21" y="23"/>
                  </a:lnTo>
                  <a:lnTo>
                    <a:pt x="13" y="31"/>
                  </a:lnTo>
                  <a:lnTo>
                    <a:pt x="9" y="41"/>
                  </a:lnTo>
                  <a:lnTo>
                    <a:pt x="4" y="53"/>
                  </a:lnTo>
                  <a:lnTo>
                    <a:pt x="0"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35" name="Freeform 184"/>
            <p:cNvSpPr>
              <a:spLocks/>
            </p:cNvSpPr>
            <p:nvPr/>
          </p:nvSpPr>
          <p:spPr bwMode="auto">
            <a:xfrm>
              <a:off x="1017" y="1887"/>
              <a:ext cx="50" cy="56"/>
            </a:xfrm>
            <a:custGeom>
              <a:avLst/>
              <a:gdLst>
                <a:gd name="T0" fmla="*/ 0 w 93"/>
                <a:gd name="T1" fmla="*/ 44 h 88"/>
                <a:gd name="T2" fmla="*/ 0 w 93"/>
                <a:gd name="T3" fmla="*/ 44 h 88"/>
                <a:gd name="T4" fmla="*/ 0 w 93"/>
                <a:gd name="T5" fmla="*/ 44 h 88"/>
                <a:gd name="T6" fmla="*/ 1 w 93"/>
                <a:gd name="T7" fmla="*/ 44 h 88"/>
                <a:gd name="T8" fmla="*/ 3 w 93"/>
                <a:gd name="T9" fmla="*/ 46 h 88"/>
                <a:gd name="T10" fmla="*/ 5 w 93"/>
                <a:gd name="T11" fmla="*/ 46 h 88"/>
                <a:gd name="T12" fmla="*/ 7 w 93"/>
                <a:gd name="T13" fmla="*/ 49 h 88"/>
                <a:gd name="T14" fmla="*/ 9 w 93"/>
                <a:gd name="T15" fmla="*/ 50 h 88"/>
                <a:gd name="T16" fmla="*/ 12 w 93"/>
                <a:gd name="T17" fmla="*/ 52 h 88"/>
                <a:gd name="T18" fmla="*/ 15 w 93"/>
                <a:gd name="T19" fmla="*/ 52 h 88"/>
                <a:gd name="T20" fmla="*/ 18 w 93"/>
                <a:gd name="T21" fmla="*/ 54 h 88"/>
                <a:gd name="T22" fmla="*/ 23 w 93"/>
                <a:gd name="T23" fmla="*/ 54 h 88"/>
                <a:gd name="T24" fmla="*/ 27 w 93"/>
                <a:gd name="T25" fmla="*/ 56 h 88"/>
                <a:gd name="T26" fmla="*/ 31 w 93"/>
                <a:gd name="T27" fmla="*/ 56 h 88"/>
                <a:gd name="T28" fmla="*/ 37 w 93"/>
                <a:gd name="T29" fmla="*/ 56 h 88"/>
                <a:gd name="T30" fmla="*/ 42 w 93"/>
                <a:gd name="T31" fmla="*/ 54 h 88"/>
                <a:gd name="T32" fmla="*/ 49 w 93"/>
                <a:gd name="T33" fmla="*/ 54 h 88"/>
                <a:gd name="T34" fmla="*/ 49 w 93"/>
                <a:gd name="T35" fmla="*/ 52 h 88"/>
                <a:gd name="T36" fmla="*/ 49 w 93"/>
                <a:gd name="T37" fmla="*/ 52 h 88"/>
                <a:gd name="T38" fmla="*/ 49 w 93"/>
                <a:gd name="T39" fmla="*/ 49 h 88"/>
                <a:gd name="T40" fmla="*/ 49 w 93"/>
                <a:gd name="T41" fmla="*/ 47 h 88"/>
                <a:gd name="T42" fmla="*/ 49 w 93"/>
                <a:gd name="T43" fmla="*/ 42 h 88"/>
                <a:gd name="T44" fmla="*/ 49 w 93"/>
                <a:gd name="T45" fmla="*/ 39 h 88"/>
                <a:gd name="T46" fmla="*/ 49 w 93"/>
                <a:gd name="T47" fmla="*/ 34 h 88"/>
                <a:gd name="T48" fmla="*/ 50 w 93"/>
                <a:gd name="T49" fmla="*/ 32 h 88"/>
                <a:gd name="T50" fmla="*/ 48 w 93"/>
                <a:gd name="T51" fmla="*/ 27 h 88"/>
                <a:gd name="T52" fmla="*/ 48 w 93"/>
                <a:gd name="T53" fmla="*/ 22 h 88"/>
                <a:gd name="T54" fmla="*/ 46 w 93"/>
                <a:gd name="T55" fmla="*/ 17 h 88"/>
                <a:gd name="T56" fmla="*/ 46 w 93"/>
                <a:gd name="T57" fmla="*/ 14 h 88"/>
                <a:gd name="T58" fmla="*/ 43 w 93"/>
                <a:gd name="T59" fmla="*/ 9 h 88"/>
                <a:gd name="T60" fmla="*/ 41 w 93"/>
                <a:gd name="T61" fmla="*/ 6 h 88"/>
                <a:gd name="T62" fmla="*/ 37 w 93"/>
                <a:gd name="T63" fmla="*/ 4 h 88"/>
                <a:gd name="T64" fmla="*/ 35 w 93"/>
                <a:gd name="T65" fmla="*/ 2 h 88"/>
                <a:gd name="T66" fmla="*/ 33 w 93"/>
                <a:gd name="T67" fmla="*/ 0 h 88"/>
                <a:gd name="T68" fmla="*/ 33 w 93"/>
                <a:gd name="T69" fmla="*/ 0 h 88"/>
                <a:gd name="T70" fmla="*/ 31 w 93"/>
                <a:gd name="T71" fmla="*/ 0 h 88"/>
                <a:gd name="T72" fmla="*/ 31 w 93"/>
                <a:gd name="T73" fmla="*/ 0 h 88"/>
                <a:gd name="T74" fmla="*/ 29 w 93"/>
                <a:gd name="T75" fmla="*/ 0 h 88"/>
                <a:gd name="T76" fmla="*/ 27 w 93"/>
                <a:gd name="T77" fmla="*/ 0 h 88"/>
                <a:gd name="T78" fmla="*/ 25 w 93"/>
                <a:gd name="T79" fmla="*/ 1 h 88"/>
                <a:gd name="T80" fmla="*/ 23 w 93"/>
                <a:gd name="T81" fmla="*/ 4 h 88"/>
                <a:gd name="T82" fmla="*/ 18 w 93"/>
                <a:gd name="T83" fmla="*/ 4 h 88"/>
                <a:gd name="T84" fmla="*/ 16 w 93"/>
                <a:gd name="T85" fmla="*/ 7 h 88"/>
                <a:gd name="T86" fmla="*/ 13 w 93"/>
                <a:gd name="T87" fmla="*/ 10 h 88"/>
                <a:gd name="T88" fmla="*/ 11 w 93"/>
                <a:gd name="T89" fmla="*/ 15 h 88"/>
                <a:gd name="T90" fmla="*/ 7 w 93"/>
                <a:gd name="T91" fmla="*/ 20 h 88"/>
                <a:gd name="T92" fmla="*/ 5 w 93"/>
                <a:gd name="T93" fmla="*/ 26 h 88"/>
                <a:gd name="T94" fmla="*/ 2 w 93"/>
                <a:gd name="T95" fmla="*/ 34 h 88"/>
                <a:gd name="T96" fmla="*/ 0 w 93"/>
                <a:gd name="T97" fmla="*/ 44 h 88"/>
                <a:gd name="T98" fmla="*/ 0 w 93"/>
                <a:gd name="T99" fmla="*/ 44 h 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3"/>
                <a:gd name="T151" fmla="*/ 0 h 88"/>
                <a:gd name="T152" fmla="*/ 93 w 93"/>
                <a:gd name="T153" fmla="*/ 88 h 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3" h="88">
                  <a:moveTo>
                    <a:pt x="0" y="69"/>
                  </a:moveTo>
                  <a:lnTo>
                    <a:pt x="0" y="69"/>
                  </a:lnTo>
                  <a:lnTo>
                    <a:pt x="2" y="69"/>
                  </a:lnTo>
                  <a:lnTo>
                    <a:pt x="6" y="73"/>
                  </a:lnTo>
                  <a:lnTo>
                    <a:pt x="9" y="73"/>
                  </a:lnTo>
                  <a:lnTo>
                    <a:pt x="13" y="77"/>
                  </a:lnTo>
                  <a:lnTo>
                    <a:pt x="17" y="78"/>
                  </a:lnTo>
                  <a:lnTo>
                    <a:pt x="23" y="82"/>
                  </a:lnTo>
                  <a:lnTo>
                    <a:pt x="27" y="82"/>
                  </a:lnTo>
                  <a:lnTo>
                    <a:pt x="34" y="85"/>
                  </a:lnTo>
                  <a:lnTo>
                    <a:pt x="42" y="85"/>
                  </a:lnTo>
                  <a:lnTo>
                    <a:pt x="50" y="88"/>
                  </a:lnTo>
                  <a:lnTo>
                    <a:pt x="58" y="88"/>
                  </a:lnTo>
                  <a:lnTo>
                    <a:pt x="69" y="88"/>
                  </a:lnTo>
                  <a:lnTo>
                    <a:pt x="78" y="85"/>
                  </a:lnTo>
                  <a:lnTo>
                    <a:pt x="91" y="85"/>
                  </a:lnTo>
                  <a:lnTo>
                    <a:pt x="91" y="82"/>
                  </a:lnTo>
                  <a:lnTo>
                    <a:pt x="91" y="81"/>
                  </a:lnTo>
                  <a:lnTo>
                    <a:pt x="91" y="77"/>
                  </a:lnTo>
                  <a:lnTo>
                    <a:pt x="91" y="74"/>
                  </a:lnTo>
                  <a:lnTo>
                    <a:pt x="91" y="66"/>
                  </a:lnTo>
                  <a:lnTo>
                    <a:pt x="91" y="62"/>
                  </a:lnTo>
                  <a:lnTo>
                    <a:pt x="91" y="54"/>
                  </a:lnTo>
                  <a:lnTo>
                    <a:pt x="93" y="50"/>
                  </a:lnTo>
                  <a:lnTo>
                    <a:pt x="89" y="42"/>
                  </a:lnTo>
                  <a:lnTo>
                    <a:pt x="89" y="34"/>
                  </a:lnTo>
                  <a:lnTo>
                    <a:pt x="85" y="26"/>
                  </a:lnTo>
                  <a:lnTo>
                    <a:pt x="85" y="22"/>
                  </a:lnTo>
                  <a:lnTo>
                    <a:pt x="80" y="14"/>
                  </a:lnTo>
                  <a:lnTo>
                    <a:pt x="76" y="10"/>
                  </a:lnTo>
                  <a:lnTo>
                    <a:pt x="69" y="6"/>
                  </a:lnTo>
                  <a:lnTo>
                    <a:pt x="65" y="3"/>
                  </a:lnTo>
                  <a:lnTo>
                    <a:pt x="62" y="0"/>
                  </a:lnTo>
                  <a:lnTo>
                    <a:pt x="58" y="0"/>
                  </a:lnTo>
                  <a:lnTo>
                    <a:pt x="54" y="0"/>
                  </a:lnTo>
                  <a:lnTo>
                    <a:pt x="50" y="0"/>
                  </a:lnTo>
                  <a:lnTo>
                    <a:pt x="46" y="2"/>
                  </a:lnTo>
                  <a:lnTo>
                    <a:pt x="42" y="6"/>
                  </a:lnTo>
                  <a:lnTo>
                    <a:pt x="34" y="7"/>
                  </a:lnTo>
                  <a:lnTo>
                    <a:pt x="30" y="11"/>
                  </a:lnTo>
                  <a:lnTo>
                    <a:pt x="25" y="15"/>
                  </a:lnTo>
                  <a:lnTo>
                    <a:pt x="21" y="23"/>
                  </a:lnTo>
                  <a:lnTo>
                    <a:pt x="13" y="31"/>
                  </a:lnTo>
                  <a:lnTo>
                    <a:pt x="9" y="41"/>
                  </a:lnTo>
                  <a:lnTo>
                    <a:pt x="4" y="53"/>
                  </a:lnTo>
                  <a:lnTo>
                    <a:pt x="0" y="6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36" name="Freeform 185"/>
            <p:cNvSpPr>
              <a:spLocks/>
            </p:cNvSpPr>
            <p:nvPr/>
          </p:nvSpPr>
          <p:spPr bwMode="auto">
            <a:xfrm>
              <a:off x="1044" y="1891"/>
              <a:ext cx="13" cy="14"/>
            </a:xfrm>
            <a:custGeom>
              <a:avLst/>
              <a:gdLst>
                <a:gd name="T0" fmla="*/ 7 w 24"/>
                <a:gd name="T1" fmla="*/ 0 h 20"/>
                <a:gd name="T2" fmla="*/ 4 w 24"/>
                <a:gd name="T3" fmla="*/ 6 h 20"/>
                <a:gd name="T4" fmla="*/ 0 w 24"/>
                <a:gd name="T5" fmla="*/ 3 h 20"/>
                <a:gd name="T6" fmla="*/ 2 w 24"/>
                <a:gd name="T7" fmla="*/ 8 h 20"/>
                <a:gd name="T8" fmla="*/ 0 w 24"/>
                <a:gd name="T9" fmla="*/ 14 h 20"/>
                <a:gd name="T10" fmla="*/ 7 w 24"/>
                <a:gd name="T11" fmla="*/ 11 h 20"/>
                <a:gd name="T12" fmla="*/ 11 w 24"/>
                <a:gd name="T13" fmla="*/ 14 h 20"/>
                <a:gd name="T14" fmla="*/ 9 w 24"/>
                <a:gd name="T15" fmla="*/ 8 h 20"/>
                <a:gd name="T16" fmla="*/ 13 w 24"/>
                <a:gd name="T17" fmla="*/ 6 h 20"/>
                <a:gd name="T18" fmla="*/ 9 w 24"/>
                <a:gd name="T19" fmla="*/ 6 h 20"/>
                <a:gd name="T20" fmla="*/ 7 w 24"/>
                <a:gd name="T21" fmla="*/ 0 h 20"/>
                <a:gd name="T22" fmla="*/ 7 w 24"/>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
                <a:gd name="T37" fmla="*/ 0 h 20"/>
                <a:gd name="T38" fmla="*/ 24 w 24"/>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 h="20">
                  <a:moveTo>
                    <a:pt x="12" y="0"/>
                  </a:moveTo>
                  <a:lnTo>
                    <a:pt x="8" y="8"/>
                  </a:lnTo>
                  <a:lnTo>
                    <a:pt x="0" y="4"/>
                  </a:lnTo>
                  <a:lnTo>
                    <a:pt x="4" y="12"/>
                  </a:lnTo>
                  <a:lnTo>
                    <a:pt x="0" y="20"/>
                  </a:lnTo>
                  <a:lnTo>
                    <a:pt x="12" y="16"/>
                  </a:lnTo>
                  <a:lnTo>
                    <a:pt x="20" y="20"/>
                  </a:lnTo>
                  <a:lnTo>
                    <a:pt x="16" y="12"/>
                  </a:lnTo>
                  <a:lnTo>
                    <a:pt x="24" y="8"/>
                  </a:lnTo>
                  <a:lnTo>
                    <a:pt x="16" y="8"/>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37" name="Freeform 186"/>
            <p:cNvSpPr>
              <a:spLocks/>
            </p:cNvSpPr>
            <p:nvPr/>
          </p:nvSpPr>
          <p:spPr bwMode="auto">
            <a:xfrm>
              <a:off x="1026" y="1905"/>
              <a:ext cx="18" cy="31"/>
            </a:xfrm>
            <a:custGeom>
              <a:avLst/>
              <a:gdLst>
                <a:gd name="T0" fmla="*/ 3 w 32"/>
                <a:gd name="T1" fmla="*/ 0 h 50"/>
                <a:gd name="T2" fmla="*/ 3 w 32"/>
                <a:gd name="T3" fmla="*/ 2 h 50"/>
                <a:gd name="T4" fmla="*/ 1 w 32"/>
                <a:gd name="T5" fmla="*/ 6 h 50"/>
                <a:gd name="T6" fmla="*/ 1 w 32"/>
                <a:gd name="T7" fmla="*/ 11 h 50"/>
                <a:gd name="T8" fmla="*/ 0 w 32"/>
                <a:gd name="T9" fmla="*/ 17 h 50"/>
                <a:gd name="T10" fmla="*/ 0 w 32"/>
                <a:gd name="T11" fmla="*/ 22 h 50"/>
                <a:gd name="T12" fmla="*/ 0 w 32"/>
                <a:gd name="T13" fmla="*/ 25 h 50"/>
                <a:gd name="T14" fmla="*/ 2 w 32"/>
                <a:gd name="T15" fmla="*/ 29 h 50"/>
                <a:gd name="T16" fmla="*/ 5 w 32"/>
                <a:gd name="T17" fmla="*/ 31 h 50"/>
                <a:gd name="T18" fmla="*/ 5 w 32"/>
                <a:gd name="T19" fmla="*/ 31 h 50"/>
                <a:gd name="T20" fmla="*/ 5 w 32"/>
                <a:gd name="T21" fmla="*/ 30 h 50"/>
                <a:gd name="T22" fmla="*/ 7 w 32"/>
                <a:gd name="T23" fmla="*/ 30 h 50"/>
                <a:gd name="T24" fmla="*/ 10 w 32"/>
                <a:gd name="T25" fmla="*/ 28 h 50"/>
                <a:gd name="T26" fmla="*/ 12 w 32"/>
                <a:gd name="T27" fmla="*/ 24 h 50"/>
                <a:gd name="T28" fmla="*/ 14 w 32"/>
                <a:gd name="T29" fmla="*/ 18 h 50"/>
                <a:gd name="T30" fmla="*/ 16 w 32"/>
                <a:gd name="T31" fmla="*/ 10 h 50"/>
                <a:gd name="T32" fmla="*/ 14 w 32"/>
                <a:gd name="T33" fmla="*/ 5 h 50"/>
                <a:gd name="T34" fmla="*/ 12 w 32"/>
                <a:gd name="T35" fmla="*/ 5 h 50"/>
                <a:gd name="T36" fmla="*/ 12 w 32"/>
                <a:gd name="T37" fmla="*/ 7 h 50"/>
                <a:gd name="T38" fmla="*/ 11 w 32"/>
                <a:gd name="T39" fmla="*/ 9 h 50"/>
                <a:gd name="T40" fmla="*/ 11 w 32"/>
                <a:gd name="T41" fmla="*/ 14 h 50"/>
                <a:gd name="T42" fmla="*/ 9 w 32"/>
                <a:gd name="T43" fmla="*/ 16 h 50"/>
                <a:gd name="T44" fmla="*/ 9 w 32"/>
                <a:gd name="T45" fmla="*/ 19 h 50"/>
                <a:gd name="T46" fmla="*/ 9 w 32"/>
                <a:gd name="T47" fmla="*/ 19 h 50"/>
                <a:gd name="T48" fmla="*/ 9 w 32"/>
                <a:gd name="T49" fmla="*/ 21 h 50"/>
                <a:gd name="T50" fmla="*/ 7 w 32"/>
                <a:gd name="T51" fmla="*/ 20 h 50"/>
                <a:gd name="T52" fmla="*/ 7 w 32"/>
                <a:gd name="T53" fmla="*/ 20 h 50"/>
                <a:gd name="T54" fmla="*/ 7 w 32"/>
                <a:gd name="T55" fmla="*/ 19 h 50"/>
                <a:gd name="T56" fmla="*/ 7 w 32"/>
                <a:gd name="T57" fmla="*/ 19 h 50"/>
                <a:gd name="T58" fmla="*/ 7 w 32"/>
                <a:gd name="T59" fmla="*/ 16 h 50"/>
                <a:gd name="T60" fmla="*/ 7 w 32"/>
                <a:gd name="T61" fmla="*/ 14 h 50"/>
                <a:gd name="T62" fmla="*/ 7 w 32"/>
                <a:gd name="T63" fmla="*/ 9 h 50"/>
                <a:gd name="T64" fmla="*/ 9 w 32"/>
                <a:gd name="T65" fmla="*/ 2 h 50"/>
                <a:gd name="T66" fmla="*/ 5 w 32"/>
                <a:gd name="T67" fmla="*/ 0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
                <a:gd name="T103" fmla="*/ 0 h 50"/>
                <a:gd name="T104" fmla="*/ 32 w 32"/>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 h="50">
                  <a:moveTo>
                    <a:pt x="8" y="0"/>
                  </a:moveTo>
                  <a:lnTo>
                    <a:pt x="5" y="0"/>
                  </a:lnTo>
                  <a:lnTo>
                    <a:pt x="5" y="2"/>
                  </a:lnTo>
                  <a:lnTo>
                    <a:pt x="5" y="3"/>
                  </a:lnTo>
                  <a:lnTo>
                    <a:pt x="5" y="7"/>
                  </a:lnTo>
                  <a:lnTo>
                    <a:pt x="1" y="10"/>
                  </a:lnTo>
                  <a:lnTo>
                    <a:pt x="1" y="14"/>
                  </a:lnTo>
                  <a:lnTo>
                    <a:pt x="1" y="18"/>
                  </a:lnTo>
                  <a:lnTo>
                    <a:pt x="1" y="23"/>
                  </a:lnTo>
                  <a:lnTo>
                    <a:pt x="0" y="27"/>
                  </a:lnTo>
                  <a:lnTo>
                    <a:pt x="0" y="31"/>
                  </a:lnTo>
                  <a:lnTo>
                    <a:pt x="0" y="35"/>
                  </a:lnTo>
                  <a:lnTo>
                    <a:pt x="0" y="39"/>
                  </a:lnTo>
                  <a:lnTo>
                    <a:pt x="0" y="41"/>
                  </a:lnTo>
                  <a:lnTo>
                    <a:pt x="2" y="45"/>
                  </a:lnTo>
                  <a:lnTo>
                    <a:pt x="4" y="46"/>
                  </a:lnTo>
                  <a:lnTo>
                    <a:pt x="8" y="50"/>
                  </a:lnTo>
                  <a:lnTo>
                    <a:pt x="9" y="50"/>
                  </a:lnTo>
                  <a:lnTo>
                    <a:pt x="9" y="49"/>
                  </a:lnTo>
                  <a:lnTo>
                    <a:pt x="13" y="49"/>
                  </a:lnTo>
                  <a:lnTo>
                    <a:pt x="17" y="49"/>
                  </a:lnTo>
                  <a:lnTo>
                    <a:pt x="17" y="45"/>
                  </a:lnTo>
                  <a:lnTo>
                    <a:pt x="21" y="42"/>
                  </a:lnTo>
                  <a:lnTo>
                    <a:pt x="21" y="38"/>
                  </a:lnTo>
                  <a:lnTo>
                    <a:pt x="25" y="35"/>
                  </a:lnTo>
                  <a:lnTo>
                    <a:pt x="25" y="29"/>
                  </a:lnTo>
                  <a:lnTo>
                    <a:pt x="28" y="25"/>
                  </a:lnTo>
                  <a:lnTo>
                    <a:pt x="28" y="16"/>
                  </a:lnTo>
                  <a:lnTo>
                    <a:pt x="32" y="8"/>
                  </a:lnTo>
                  <a:lnTo>
                    <a:pt x="24" y="8"/>
                  </a:lnTo>
                  <a:lnTo>
                    <a:pt x="21" y="8"/>
                  </a:lnTo>
                  <a:lnTo>
                    <a:pt x="21" y="11"/>
                  </a:lnTo>
                  <a:lnTo>
                    <a:pt x="20" y="11"/>
                  </a:lnTo>
                  <a:lnTo>
                    <a:pt x="20" y="15"/>
                  </a:lnTo>
                  <a:lnTo>
                    <a:pt x="20" y="18"/>
                  </a:lnTo>
                  <a:lnTo>
                    <a:pt x="20" y="22"/>
                  </a:lnTo>
                  <a:lnTo>
                    <a:pt x="16" y="22"/>
                  </a:lnTo>
                  <a:lnTo>
                    <a:pt x="16" y="26"/>
                  </a:lnTo>
                  <a:lnTo>
                    <a:pt x="16" y="30"/>
                  </a:lnTo>
                  <a:lnTo>
                    <a:pt x="16" y="31"/>
                  </a:lnTo>
                  <a:lnTo>
                    <a:pt x="16" y="34"/>
                  </a:lnTo>
                  <a:lnTo>
                    <a:pt x="13" y="33"/>
                  </a:lnTo>
                  <a:lnTo>
                    <a:pt x="12" y="30"/>
                  </a:lnTo>
                  <a:lnTo>
                    <a:pt x="12" y="26"/>
                  </a:lnTo>
                  <a:lnTo>
                    <a:pt x="12" y="22"/>
                  </a:lnTo>
                  <a:lnTo>
                    <a:pt x="12" y="18"/>
                  </a:lnTo>
                  <a:lnTo>
                    <a:pt x="12" y="14"/>
                  </a:lnTo>
                  <a:lnTo>
                    <a:pt x="12" y="8"/>
                  </a:lnTo>
                  <a:lnTo>
                    <a:pt x="16" y="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38" name="Freeform 187"/>
            <p:cNvSpPr>
              <a:spLocks/>
            </p:cNvSpPr>
            <p:nvPr/>
          </p:nvSpPr>
          <p:spPr bwMode="auto">
            <a:xfrm>
              <a:off x="1044" y="1909"/>
              <a:ext cx="13" cy="32"/>
            </a:xfrm>
            <a:custGeom>
              <a:avLst/>
              <a:gdLst>
                <a:gd name="T0" fmla="*/ 11 w 24"/>
                <a:gd name="T1" fmla="*/ 1 h 49"/>
                <a:gd name="T2" fmla="*/ 9 w 24"/>
                <a:gd name="T3" fmla="*/ 0 h 49"/>
                <a:gd name="T4" fmla="*/ 7 w 24"/>
                <a:gd name="T5" fmla="*/ 0 h 49"/>
                <a:gd name="T6" fmla="*/ 2 w 24"/>
                <a:gd name="T7" fmla="*/ 0 h 49"/>
                <a:gd name="T8" fmla="*/ 0 w 24"/>
                <a:gd name="T9" fmla="*/ 5 h 49"/>
                <a:gd name="T10" fmla="*/ 0 w 24"/>
                <a:gd name="T11" fmla="*/ 11 h 49"/>
                <a:gd name="T12" fmla="*/ 0 w 24"/>
                <a:gd name="T13" fmla="*/ 11 h 49"/>
                <a:gd name="T14" fmla="*/ 0 w 24"/>
                <a:gd name="T15" fmla="*/ 11 h 49"/>
                <a:gd name="T16" fmla="*/ 0 w 24"/>
                <a:gd name="T17" fmla="*/ 14 h 49"/>
                <a:gd name="T18" fmla="*/ 2 w 24"/>
                <a:gd name="T19" fmla="*/ 16 h 49"/>
                <a:gd name="T20" fmla="*/ 4 w 24"/>
                <a:gd name="T21" fmla="*/ 20 h 49"/>
                <a:gd name="T22" fmla="*/ 4 w 24"/>
                <a:gd name="T23" fmla="*/ 20 h 49"/>
                <a:gd name="T24" fmla="*/ 4 w 24"/>
                <a:gd name="T25" fmla="*/ 20 h 49"/>
                <a:gd name="T26" fmla="*/ 6 w 24"/>
                <a:gd name="T27" fmla="*/ 20 h 49"/>
                <a:gd name="T28" fmla="*/ 7 w 24"/>
                <a:gd name="T29" fmla="*/ 20 h 49"/>
                <a:gd name="T30" fmla="*/ 7 w 24"/>
                <a:gd name="T31" fmla="*/ 20 h 49"/>
                <a:gd name="T32" fmla="*/ 8 w 24"/>
                <a:gd name="T33" fmla="*/ 22 h 49"/>
                <a:gd name="T34" fmla="*/ 7 w 24"/>
                <a:gd name="T35" fmla="*/ 22 h 49"/>
                <a:gd name="T36" fmla="*/ 7 w 24"/>
                <a:gd name="T37" fmla="*/ 24 h 49"/>
                <a:gd name="T38" fmla="*/ 4 w 24"/>
                <a:gd name="T39" fmla="*/ 24 h 49"/>
                <a:gd name="T40" fmla="*/ 2 w 24"/>
                <a:gd name="T41" fmla="*/ 22 h 49"/>
                <a:gd name="T42" fmla="*/ 0 w 24"/>
                <a:gd name="T43" fmla="*/ 30 h 49"/>
                <a:gd name="T44" fmla="*/ 0 w 24"/>
                <a:gd name="T45" fmla="*/ 30 h 49"/>
                <a:gd name="T46" fmla="*/ 3 w 24"/>
                <a:gd name="T47" fmla="*/ 30 h 49"/>
                <a:gd name="T48" fmla="*/ 5 w 24"/>
                <a:gd name="T49" fmla="*/ 30 h 49"/>
                <a:gd name="T50" fmla="*/ 9 w 24"/>
                <a:gd name="T51" fmla="*/ 30 h 49"/>
                <a:gd name="T52" fmla="*/ 11 w 24"/>
                <a:gd name="T53" fmla="*/ 25 h 49"/>
                <a:gd name="T54" fmla="*/ 13 w 24"/>
                <a:gd name="T55" fmla="*/ 23 h 49"/>
                <a:gd name="T56" fmla="*/ 13 w 24"/>
                <a:gd name="T57" fmla="*/ 20 h 49"/>
                <a:gd name="T58" fmla="*/ 13 w 24"/>
                <a:gd name="T59" fmla="*/ 19 h 49"/>
                <a:gd name="T60" fmla="*/ 11 w 24"/>
                <a:gd name="T61" fmla="*/ 14 h 49"/>
                <a:gd name="T62" fmla="*/ 9 w 24"/>
                <a:gd name="T63" fmla="*/ 14 h 49"/>
                <a:gd name="T64" fmla="*/ 7 w 24"/>
                <a:gd name="T65" fmla="*/ 12 h 49"/>
                <a:gd name="T66" fmla="*/ 7 w 24"/>
                <a:gd name="T67" fmla="*/ 12 h 49"/>
                <a:gd name="T68" fmla="*/ 7 w 24"/>
                <a:gd name="T69" fmla="*/ 12 h 49"/>
                <a:gd name="T70" fmla="*/ 7 w 24"/>
                <a:gd name="T71" fmla="*/ 11 h 49"/>
                <a:gd name="T72" fmla="*/ 7 w 24"/>
                <a:gd name="T73" fmla="*/ 11 h 49"/>
                <a:gd name="T74" fmla="*/ 7 w 24"/>
                <a:gd name="T75" fmla="*/ 11 h 49"/>
                <a:gd name="T76" fmla="*/ 7 w 24"/>
                <a:gd name="T77" fmla="*/ 9 h 49"/>
                <a:gd name="T78" fmla="*/ 7 w 24"/>
                <a:gd name="T79" fmla="*/ 8 h 49"/>
                <a:gd name="T80" fmla="*/ 7 w 24"/>
                <a:gd name="T81" fmla="*/ 7 h 49"/>
                <a:gd name="T82" fmla="*/ 9 w 24"/>
                <a:gd name="T83" fmla="*/ 7 h 49"/>
                <a:gd name="T84" fmla="*/ 11 w 24"/>
                <a:gd name="T85" fmla="*/ 7 h 49"/>
                <a:gd name="T86" fmla="*/ 13 w 24"/>
                <a:gd name="T87" fmla="*/ 3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49"/>
                <a:gd name="T134" fmla="*/ 24 w 24"/>
                <a:gd name="T135" fmla="*/ 49 h 4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49">
                  <a:moveTo>
                    <a:pt x="24" y="4"/>
                  </a:moveTo>
                  <a:lnTo>
                    <a:pt x="21" y="2"/>
                  </a:lnTo>
                  <a:lnTo>
                    <a:pt x="20" y="2"/>
                  </a:lnTo>
                  <a:lnTo>
                    <a:pt x="16" y="0"/>
                  </a:lnTo>
                  <a:lnTo>
                    <a:pt x="12" y="0"/>
                  </a:lnTo>
                  <a:lnTo>
                    <a:pt x="8" y="0"/>
                  </a:lnTo>
                  <a:lnTo>
                    <a:pt x="4" y="0"/>
                  </a:lnTo>
                  <a:lnTo>
                    <a:pt x="4" y="3"/>
                  </a:lnTo>
                  <a:lnTo>
                    <a:pt x="0" y="3"/>
                  </a:lnTo>
                  <a:lnTo>
                    <a:pt x="0" y="7"/>
                  </a:lnTo>
                  <a:lnTo>
                    <a:pt x="0" y="11"/>
                  </a:lnTo>
                  <a:lnTo>
                    <a:pt x="0" y="17"/>
                  </a:lnTo>
                  <a:lnTo>
                    <a:pt x="0" y="21"/>
                  </a:lnTo>
                  <a:lnTo>
                    <a:pt x="3" y="25"/>
                  </a:lnTo>
                  <a:lnTo>
                    <a:pt x="4" y="26"/>
                  </a:lnTo>
                  <a:lnTo>
                    <a:pt x="8" y="30"/>
                  </a:lnTo>
                  <a:lnTo>
                    <a:pt x="11" y="30"/>
                  </a:lnTo>
                  <a:lnTo>
                    <a:pt x="13" y="30"/>
                  </a:lnTo>
                  <a:lnTo>
                    <a:pt x="16" y="34"/>
                  </a:lnTo>
                  <a:lnTo>
                    <a:pt x="15" y="34"/>
                  </a:lnTo>
                  <a:lnTo>
                    <a:pt x="13" y="34"/>
                  </a:lnTo>
                  <a:lnTo>
                    <a:pt x="13" y="37"/>
                  </a:lnTo>
                  <a:lnTo>
                    <a:pt x="9" y="37"/>
                  </a:lnTo>
                  <a:lnTo>
                    <a:pt x="8" y="37"/>
                  </a:lnTo>
                  <a:lnTo>
                    <a:pt x="4" y="34"/>
                  </a:lnTo>
                  <a:lnTo>
                    <a:pt x="0" y="34"/>
                  </a:lnTo>
                  <a:lnTo>
                    <a:pt x="0" y="46"/>
                  </a:lnTo>
                  <a:lnTo>
                    <a:pt x="1" y="46"/>
                  </a:lnTo>
                  <a:lnTo>
                    <a:pt x="5" y="46"/>
                  </a:lnTo>
                  <a:lnTo>
                    <a:pt x="9" y="49"/>
                  </a:lnTo>
                  <a:lnTo>
                    <a:pt x="9" y="46"/>
                  </a:lnTo>
                  <a:lnTo>
                    <a:pt x="13" y="46"/>
                  </a:lnTo>
                  <a:lnTo>
                    <a:pt x="17" y="46"/>
                  </a:lnTo>
                  <a:lnTo>
                    <a:pt x="17" y="42"/>
                  </a:lnTo>
                  <a:lnTo>
                    <a:pt x="20" y="42"/>
                  </a:lnTo>
                  <a:lnTo>
                    <a:pt x="20" y="38"/>
                  </a:lnTo>
                  <a:lnTo>
                    <a:pt x="24" y="38"/>
                  </a:lnTo>
                  <a:lnTo>
                    <a:pt x="24" y="35"/>
                  </a:lnTo>
                  <a:lnTo>
                    <a:pt x="24" y="34"/>
                  </a:lnTo>
                  <a:lnTo>
                    <a:pt x="24" y="30"/>
                  </a:lnTo>
                  <a:lnTo>
                    <a:pt x="24" y="29"/>
                  </a:lnTo>
                  <a:lnTo>
                    <a:pt x="21" y="25"/>
                  </a:lnTo>
                  <a:lnTo>
                    <a:pt x="21" y="22"/>
                  </a:lnTo>
                  <a:lnTo>
                    <a:pt x="17" y="21"/>
                  </a:lnTo>
                  <a:lnTo>
                    <a:pt x="16" y="21"/>
                  </a:lnTo>
                  <a:lnTo>
                    <a:pt x="13" y="19"/>
                  </a:lnTo>
                  <a:lnTo>
                    <a:pt x="12" y="17"/>
                  </a:lnTo>
                  <a:lnTo>
                    <a:pt x="12" y="14"/>
                  </a:lnTo>
                  <a:lnTo>
                    <a:pt x="12" y="12"/>
                  </a:lnTo>
                  <a:lnTo>
                    <a:pt x="13" y="12"/>
                  </a:lnTo>
                  <a:lnTo>
                    <a:pt x="13" y="10"/>
                  </a:lnTo>
                  <a:lnTo>
                    <a:pt x="16" y="10"/>
                  </a:lnTo>
                  <a:lnTo>
                    <a:pt x="19" y="10"/>
                  </a:lnTo>
                  <a:lnTo>
                    <a:pt x="20" y="10"/>
                  </a:lnTo>
                  <a:lnTo>
                    <a:pt x="24" y="12"/>
                  </a:lnTo>
                  <a:lnTo>
                    <a:pt x="2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39" name="Freeform 188"/>
            <p:cNvSpPr>
              <a:spLocks/>
            </p:cNvSpPr>
            <p:nvPr/>
          </p:nvSpPr>
          <p:spPr bwMode="auto">
            <a:xfrm>
              <a:off x="1031" y="1901"/>
              <a:ext cx="17" cy="33"/>
            </a:xfrm>
            <a:custGeom>
              <a:avLst/>
              <a:gdLst>
                <a:gd name="T0" fmla="*/ 3 w 32"/>
                <a:gd name="T1" fmla="*/ 0 h 50"/>
                <a:gd name="T2" fmla="*/ 3 w 32"/>
                <a:gd name="T3" fmla="*/ 2 h 50"/>
                <a:gd name="T4" fmla="*/ 1 w 32"/>
                <a:gd name="T5" fmla="*/ 7 h 50"/>
                <a:gd name="T6" fmla="*/ 1 w 32"/>
                <a:gd name="T7" fmla="*/ 12 h 50"/>
                <a:gd name="T8" fmla="*/ 0 w 32"/>
                <a:gd name="T9" fmla="*/ 18 h 50"/>
                <a:gd name="T10" fmla="*/ 0 w 32"/>
                <a:gd name="T11" fmla="*/ 23 h 50"/>
                <a:gd name="T12" fmla="*/ 0 w 32"/>
                <a:gd name="T13" fmla="*/ 27 h 50"/>
                <a:gd name="T14" fmla="*/ 2 w 32"/>
                <a:gd name="T15" fmla="*/ 30 h 50"/>
                <a:gd name="T16" fmla="*/ 4 w 32"/>
                <a:gd name="T17" fmla="*/ 33 h 50"/>
                <a:gd name="T18" fmla="*/ 4 w 32"/>
                <a:gd name="T19" fmla="*/ 33 h 50"/>
                <a:gd name="T20" fmla="*/ 5 w 32"/>
                <a:gd name="T21" fmla="*/ 32 h 50"/>
                <a:gd name="T22" fmla="*/ 7 w 32"/>
                <a:gd name="T23" fmla="*/ 32 h 50"/>
                <a:gd name="T24" fmla="*/ 9 w 32"/>
                <a:gd name="T25" fmla="*/ 30 h 50"/>
                <a:gd name="T26" fmla="*/ 11 w 32"/>
                <a:gd name="T27" fmla="*/ 25 h 50"/>
                <a:gd name="T28" fmla="*/ 13 w 32"/>
                <a:gd name="T29" fmla="*/ 19 h 50"/>
                <a:gd name="T30" fmla="*/ 15 w 32"/>
                <a:gd name="T31" fmla="*/ 11 h 50"/>
                <a:gd name="T32" fmla="*/ 13 w 32"/>
                <a:gd name="T33" fmla="*/ 5 h 50"/>
                <a:gd name="T34" fmla="*/ 11 w 32"/>
                <a:gd name="T35" fmla="*/ 5 h 50"/>
                <a:gd name="T36" fmla="*/ 11 w 32"/>
                <a:gd name="T37" fmla="*/ 7 h 50"/>
                <a:gd name="T38" fmla="*/ 11 w 32"/>
                <a:gd name="T39" fmla="*/ 10 h 50"/>
                <a:gd name="T40" fmla="*/ 11 w 32"/>
                <a:gd name="T41" fmla="*/ 15 h 50"/>
                <a:gd name="T42" fmla="*/ 9 w 32"/>
                <a:gd name="T43" fmla="*/ 17 h 50"/>
                <a:gd name="T44" fmla="*/ 9 w 32"/>
                <a:gd name="T45" fmla="*/ 22 h 50"/>
                <a:gd name="T46" fmla="*/ 9 w 32"/>
                <a:gd name="T47" fmla="*/ 23 h 50"/>
                <a:gd name="T48" fmla="*/ 9 w 32"/>
                <a:gd name="T49" fmla="*/ 25 h 50"/>
                <a:gd name="T50" fmla="*/ 7 w 32"/>
                <a:gd name="T51" fmla="*/ 24 h 50"/>
                <a:gd name="T52" fmla="*/ 7 w 32"/>
                <a:gd name="T53" fmla="*/ 24 h 50"/>
                <a:gd name="T54" fmla="*/ 6 w 32"/>
                <a:gd name="T55" fmla="*/ 22 h 50"/>
                <a:gd name="T56" fmla="*/ 6 w 32"/>
                <a:gd name="T57" fmla="*/ 22 h 50"/>
                <a:gd name="T58" fmla="*/ 6 w 32"/>
                <a:gd name="T59" fmla="*/ 18 h 50"/>
                <a:gd name="T60" fmla="*/ 6 w 32"/>
                <a:gd name="T61" fmla="*/ 15 h 50"/>
                <a:gd name="T62" fmla="*/ 6 w 32"/>
                <a:gd name="T63" fmla="*/ 9 h 50"/>
                <a:gd name="T64" fmla="*/ 9 w 32"/>
                <a:gd name="T65" fmla="*/ 3 h 50"/>
                <a:gd name="T66" fmla="*/ 4 w 32"/>
                <a:gd name="T67" fmla="*/ 0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
                <a:gd name="T103" fmla="*/ 0 h 50"/>
                <a:gd name="T104" fmla="*/ 32 w 32"/>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 h="50">
                  <a:moveTo>
                    <a:pt x="8" y="0"/>
                  </a:moveTo>
                  <a:lnTo>
                    <a:pt x="5" y="0"/>
                  </a:lnTo>
                  <a:lnTo>
                    <a:pt x="5" y="2"/>
                  </a:lnTo>
                  <a:lnTo>
                    <a:pt x="5" y="3"/>
                  </a:lnTo>
                  <a:lnTo>
                    <a:pt x="5" y="7"/>
                  </a:lnTo>
                  <a:lnTo>
                    <a:pt x="1" y="10"/>
                  </a:lnTo>
                  <a:lnTo>
                    <a:pt x="1" y="14"/>
                  </a:lnTo>
                  <a:lnTo>
                    <a:pt x="1" y="18"/>
                  </a:lnTo>
                  <a:lnTo>
                    <a:pt x="1" y="23"/>
                  </a:lnTo>
                  <a:lnTo>
                    <a:pt x="0" y="27"/>
                  </a:lnTo>
                  <a:lnTo>
                    <a:pt x="0" y="31"/>
                  </a:lnTo>
                  <a:lnTo>
                    <a:pt x="0" y="35"/>
                  </a:lnTo>
                  <a:lnTo>
                    <a:pt x="0" y="39"/>
                  </a:lnTo>
                  <a:lnTo>
                    <a:pt x="0" y="41"/>
                  </a:lnTo>
                  <a:lnTo>
                    <a:pt x="2" y="45"/>
                  </a:lnTo>
                  <a:lnTo>
                    <a:pt x="4" y="46"/>
                  </a:lnTo>
                  <a:lnTo>
                    <a:pt x="8" y="50"/>
                  </a:lnTo>
                  <a:lnTo>
                    <a:pt x="9" y="50"/>
                  </a:lnTo>
                  <a:lnTo>
                    <a:pt x="9" y="49"/>
                  </a:lnTo>
                  <a:lnTo>
                    <a:pt x="13" y="49"/>
                  </a:lnTo>
                  <a:lnTo>
                    <a:pt x="17" y="49"/>
                  </a:lnTo>
                  <a:lnTo>
                    <a:pt x="17" y="45"/>
                  </a:lnTo>
                  <a:lnTo>
                    <a:pt x="21" y="42"/>
                  </a:lnTo>
                  <a:lnTo>
                    <a:pt x="21" y="38"/>
                  </a:lnTo>
                  <a:lnTo>
                    <a:pt x="25" y="35"/>
                  </a:lnTo>
                  <a:lnTo>
                    <a:pt x="25" y="29"/>
                  </a:lnTo>
                  <a:lnTo>
                    <a:pt x="28" y="24"/>
                  </a:lnTo>
                  <a:lnTo>
                    <a:pt x="28" y="16"/>
                  </a:lnTo>
                  <a:lnTo>
                    <a:pt x="32" y="8"/>
                  </a:lnTo>
                  <a:lnTo>
                    <a:pt x="24" y="8"/>
                  </a:lnTo>
                  <a:lnTo>
                    <a:pt x="21" y="8"/>
                  </a:lnTo>
                  <a:lnTo>
                    <a:pt x="21" y="11"/>
                  </a:lnTo>
                  <a:lnTo>
                    <a:pt x="20" y="11"/>
                  </a:lnTo>
                  <a:lnTo>
                    <a:pt x="20" y="15"/>
                  </a:lnTo>
                  <a:lnTo>
                    <a:pt x="20" y="18"/>
                  </a:lnTo>
                  <a:lnTo>
                    <a:pt x="20" y="22"/>
                  </a:lnTo>
                  <a:lnTo>
                    <a:pt x="16" y="22"/>
                  </a:lnTo>
                  <a:lnTo>
                    <a:pt x="16" y="26"/>
                  </a:lnTo>
                  <a:lnTo>
                    <a:pt x="16" y="29"/>
                  </a:lnTo>
                  <a:lnTo>
                    <a:pt x="16" y="33"/>
                  </a:lnTo>
                  <a:lnTo>
                    <a:pt x="16" y="35"/>
                  </a:lnTo>
                  <a:lnTo>
                    <a:pt x="16" y="38"/>
                  </a:lnTo>
                  <a:lnTo>
                    <a:pt x="13" y="37"/>
                  </a:lnTo>
                  <a:lnTo>
                    <a:pt x="12" y="34"/>
                  </a:lnTo>
                  <a:lnTo>
                    <a:pt x="12" y="33"/>
                  </a:lnTo>
                  <a:lnTo>
                    <a:pt x="12" y="29"/>
                  </a:lnTo>
                  <a:lnTo>
                    <a:pt x="12" y="27"/>
                  </a:lnTo>
                  <a:lnTo>
                    <a:pt x="12" y="23"/>
                  </a:lnTo>
                  <a:lnTo>
                    <a:pt x="12" y="22"/>
                  </a:lnTo>
                  <a:lnTo>
                    <a:pt x="12" y="18"/>
                  </a:lnTo>
                  <a:lnTo>
                    <a:pt x="12" y="14"/>
                  </a:lnTo>
                  <a:lnTo>
                    <a:pt x="12" y="8"/>
                  </a:lnTo>
                  <a:lnTo>
                    <a:pt x="16" y="4"/>
                  </a:lnTo>
                  <a:lnTo>
                    <a:pt x="8" y="0"/>
                  </a:lnTo>
                  <a:close/>
                </a:path>
              </a:pathLst>
            </a:custGeom>
            <a:solidFill>
              <a:srgbClr val="FF00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40" name="Freeform 189"/>
            <p:cNvSpPr>
              <a:spLocks/>
            </p:cNvSpPr>
            <p:nvPr/>
          </p:nvSpPr>
          <p:spPr bwMode="auto">
            <a:xfrm>
              <a:off x="1048" y="1907"/>
              <a:ext cx="13" cy="31"/>
            </a:xfrm>
            <a:custGeom>
              <a:avLst/>
              <a:gdLst>
                <a:gd name="T0" fmla="*/ 12 w 25"/>
                <a:gd name="T1" fmla="*/ 1 h 49"/>
                <a:gd name="T2" fmla="*/ 9 w 25"/>
                <a:gd name="T3" fmla="*/ 0 h 49"/>
                <a:gd name="T4" fmla="*/ 7 w 25"/>
                <a:gd name="T5" fmla="*/ 0 h 49"/>
                <a:gd name="T6" fmla="*/ 2 w 25"/>
                <a:gd name="T7" fmla="*/ 0 h 49"/>
                <a:gd name="T8" fmla="*/ 0 w 25"/>
                <a:gd name="T9" fmla="*/ 4 h 49"/>
                <a:gd name="T10" fmla="*/ 0 w 25"/>
                <a:gd name="T11" fmla="*/ 10 h 49"/>
                <a:gd name="T12" fmla="*/ 0 w 25"/>
                <a:gd name="T13" fmla="*/ 10 h 49"/>
                <a:gd name="T14" fmla="*/ 0 w 25"/>
                <a:gd name="T15" fmla="*/ 10 h 49"/>
                <a:gd name="T16" fmla="*/ 0 w 25"/>
                <a:gd name="T17" fmla="*/ 13 h 49"/>
                <a:gd name="T18" fmla="*/ 2 w 25"/>
                <a:gd name="T19" fmla="*/ 16 h 49"/>
                <a:gd name="T20" fmla="*/ 4 w 25"/>
                <a:gd name="T21" fmla="*/ 19 h 49"/>
                <a:gd name="T22" fmla="*/ 4 w 25"/>
                <a:gd name="T23" fmla="*/ 19 h 49"/>
                <a:gd name="T24" fmla="*/ 4 w 25"/>
                <a:gd name="T25" fmla="*/ 19 h 49"/>
                <a:gd name="T26" fmla="*/ 6 w 25"/>
                <a:gd name="T27" fmla="*/ 19 h 49"/>
                <a:gd name="T28" fmla="*/ 7 w 25"/>
                <a:gd name="T29" fmla="*/ 19 h 49"/>
                <a:gd name="T30" fmla="*/ 7 w 25"/>
                <a:gd name="T31" fmla="*/ 19 h 49"/>
                <a:gd name="T32" fmla="*/ 8 w 25"/>
                <a:gd name="T33" fmla="*/ 22 h 49"/>
                <a:gd name="T34" fmla="*/ 7 w 25"/>
                <a:gd name="T35" fmla="*/ 22 h 49"/>
                <a:gd name="T36" fmla="*/ 7 w 25"/>
                <a:gd name="T37" fmla="*/ 22 h 49"/>
                <a:gd name="T38" fmla="*/ 5 w 25"/>
                <a:gd name="T39" fmla="*/ 22 h 49"/>
                <a:gd name="T40" fmla="*/ 3 w 25"/>
                <a:gd name="T41" fmla="*/ 22 h 49"/>
                <a:gd name="T42" fmla="*/ 0 w 25"/>
                <a:gd name="T43" fmla="*/ 29 h 49"/>
                <a:gd name="T44" fmla="*/ 0 w 25"/>
                <a:gd name="T45" fmla="*/ 29 h 49"/>
                <a:gd name="T46" fmla="*/ 4 w 25"/>
                <a:gd name="T47" fmla="*/ 29 h 49"/>
                <a:gd name="T48" fmla="*/ 6 w 25"/>
                <a:gd name="T49" fmla="*/ 29 h 49"/>
                <a:gd name="T50" fmla="*/ 10 w 25"/>
                <a:gd name="T51" fmla="*/ 29 h 49"/>
                <a:gd name="T52" fmla="*/ 11 w 25"/>
                <a:gd name="T53" fmla="*/ 24 h 49"/>
                <a:gd name="T54" fmla="*/ 12 w 25"/>
                <a:gd name="T55" fmla="*/ 22 h 49"/>
                <a:gd name="T56" fmla="*/ 12 w 25"/>
                <a:gd name="T57" fmla="*/ 19 h 49"/>
                <a:gd name="T58" fmla="*/ 12 w 25"/>
                <a:gd name="T59" fmla="*/ 18 h 49"/>
                <a:gd name="T60" fmla="*/ 11 w 25"/>
                <a:gd name="T61" fmla="*/ 14 h 49"/>
                <a:gd name="T62" fmla="*/ 9 w 25"/>
                <a:gd name="T63" fmla="*/ 13 h 49"/>
                <a:gd name="T64" fmla="*/ 7 w 25"/>
                <a:gd name="T65" fmla="*/ 12 h 49"/>
                <a:gd name="T66" fmla="*/ 7 w 25"/>
                <a:gd name="T67" fmla="*/ 12 h 49"/>
                <a:gd name="T68" fmla="*/ 7 w 25"/>
                <a:gd name="T69" fmla="*/ 12 h 49"/>
                <a:gd name="T70" fmla="*/ 6 w 25"/>
                <a:gd name="T71" fmla="*/ 9 h 49"/>
                <a:gd name="T72" fmla="*/ 6 w 25"/>
                <a:gd name="T73" fmla="*/ 8 h 49"/>
                <a:gd name="T74" fmla="*/ 6 w 25"/>
                <a:gd name="T75" fmla="*/ 8 h 49"/>
                <a:gd name="T76" fmla="*/ 6 w 25"/>
                <a:gd name="T77" fmla="*/ 6 h 49"/>
                <a:gd name="T78" fmla="*/ 6 w 25"/>
                <a:gd name="T79" fmla="*/ 6 h 49"/>
                <a:gd name="T80" fmla="*/ 7 w 25"/>
                <a:gd name="T81" fmla="*/ 6 h 49"/>
                <a:gd name="T82" fmla="*/ 8 w 25"/>
                <a:gd name="T83" fmla="*/ 6 h 49"/>
                <a:gd name="T84" fmla="*/ 11 w 25"/>
                <a:gd name="T85" fmla="*/ 6 h 49"/>
                <a:gd name="T86" fmla="*/ 13 w 25"/>
                <a:gd name="T87" fmla="*/ 3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49"/>
                <a:gd name="T134" fmla="*/ 25 w 25"/>
                <a:gd name="T135" fmla="*/ 49 h 4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49">
                  <a:moveTo>
                    <a:pt x="25" y="4"/>
                  </a:moveTo>
                  <a:lnTo>
                    <a:pt x="23" y="2"/>
                  </a:lnTo>
                  <a:lnTo>
                    <a:pt x="21" y="2"/>
                  </a:lnTo>
                  <a:lnTo>
                    <a:pt x="17" y="0"/>
                  </a:lnTo>
                  <a:lnTo>
                    <a:pt x="13" y="0"/>
                  </a:lnTo>
                  <a:lnTo>
                    <a:pt x="9" y="0"/>
                  </a:lnTo>
                  <a:lnTo>
                    <a:pt x="8" y="0"/>
                  </a:lnTo>
                  <a:lnTo>
                    <a:pt x="4" y="0"/>
                  </a:lnTo>
                  <a:lnTo>
                    <a:pt x="4" y="3"/>
                  </a:lnTo>
                  <a:lnTo>
                    <a:pt x="0" y="3"/>
                  </a:lnTo>
                  <a:lnTo>
                    <a:pt x="0" y="7"/>
                  </a:lnTo>
                  <a:lnTo>
                    <a:pt x="0" y="11"/>
                  </a:lnTo>
                  <a:lnTo>
                    <a:pt x="0" y="16"/>
                  </a:lnTo>
                  <a:lnTo>
                    <a:pt x="0" y="21"/>
                  </a:lnTo>
                  <a:lnTo>
                    <a:pt x="3" y="25"/>
                  </a:lnTo>
                  <a:lnTo>
                    <a:pt x="4" y="26"/>
                  </a:lnTo>
                  <a:lnTo>
                    <a:pt x="8" y="30"/>
                  </a:lnTo>
                  <a:lnTo>
                    <a:pt x="11" y="30"/>
                  </a:lnTo>
                  <a:lnTo>
                    <a:pt x="13" y="30"/>
                  </a:lnTo>
                  <a:lnTo>
                    <a:pt x="16" y="34"/>
                  </a:lnTo>
                  <a:lnTo>
                    <a:pt x="15" y="34"/>
                  </a:lnTo>
                  <a:lnTo>
                    <a:pt x="13" y="34"/>
                  </a:lnTo>
                  <a:lnTo>
                    <a:pt x="9" y="34"/>
                  </a:lnTo>
                  <a:lnTo>
                    <a:pt x="5" y="34"/>
                  </a:lnTo>
                  <a:lnTo>
                    <a:pt x="4" y="34"/>
                  </a:lnTo>
                  <a:lnTo>
                    <a:pt x="0" y="46"/>
                  </a:lnTo>
                  <a:lnTo>
                    <a:pt x="3" y="46"/>
                  </a:lnTo>
                  <a:lnTo>
                    <a:pt x="7" y="46"/>
                  </a:lnTo>
                  <a:lnTo>
                    <a:pt x="11" y="49"/>
                  </a:lnTo>
                  <a:lnTo>
                    <a:pt x="11" y="46"/>
                  </a:lnTo>
                  <a:lnTo>
                    <a:pt x="15" y="46"/>
                  </a:lnTo>
                  <a:lnTo>
                    <a:pt x="19" y="46"/>
                  </a:lnTo>
                  <a:lnTo>
                    <a:pt x="19" y="42"/>
                  </a:lnTo>
                  <a:lnTo>
                    <a:pt x="21" y="42"/>
                  </a:lnTo>
                  <a:lnTo>
                    <a:pt x="21" y="38"/>
                  </a:lnTo>
                  <a:lnTo>
                    <a:pt x="25" y="38"/>
                  </a:lnTo>
                  <a:lnTo>
                    <a:pt x="24" y="35"/>
                  </a:lnTo>
                  <a:lnTo>
                    <a:pt x="24" y="34"/>
                  </a:lnTo>
                  <a:lnTo>
                    <a:pt x="24" y="30"/>
                  </a:lnTo>
                  <a:lnTo>
                    <a:pt x="24" y="29"/>
                  </a:lnTo>
                  <a:lnTo>
                    <a:pt x="21" y="25"/>
                  </a:lnTo>
                  <a:lnTo>
                    <a:pt x="21" y="22"/>
                  </a:lnTo>
                  <a:lnTo>
                    <a:pt x="17" y="21"/>
                  </a:lnTo>
                  <a:lnTo>
                    <a:pt x="16" y="21"/>
                  </a:lnTo>
                  <a:lnTo>
                    <a:pt x="13" y="19"/>
                  </a:lnTo>
                  <a:lnTo>
                    <a:pt x="12" y="15"/>
                  </a:lnTo>
                  <a:lnTo>
                    <a:pt x="12" y="12"/>
                  </a:lnTo>
                  <a:lnTo>
                    <a:pt x="12" y="10"/>
                  </a:lnTo>
                  <a:lnTo>
                    <a:pt x="13" y="10"/>
                  </a:lnTo>
                  <a:lnTo>
                    <a:pt x="16" y="10"/>
                  </a:lnTo>
                  <a:lnTo>
                    <a:pt x="20" y="10"/>
                  </a:lnTo>
                  <a:lnTo>
                    <a:pt x="21" y="10"/>
                  </a:lnTo>
                  <a:lnTo>
                    <a:pt x="25" y="12"/>
                  </a:lnTo>
                  <a:lnTo>
                    <a:pt x="25" y="4"/>
                  </a:lnTo>
                  <a:close/>
                </a:path>
              </a:pathLst>
            </a:custGeom>
            <a:solidFill>
              <a:srgbClr val="FF00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41" name="Freeform 190"/>
            <p:cNvSpPr>
              <a:spLocks/>
            </p:cNvSpPr>
            <p:nvPr/>
          </p:nvSpPr>
          <p:spPr bwMode="auto">
            <a:xfrm>
              <a:off x="596" y="1947"/>
              <a:ext cx="6" cy="8"/>
            </a:xfrm>
            <a:custGeom>
              <a:avLst/>
              <a:gdLst>
                <a:gd name="T0" fmla="*/ 6 w 12"/>
                <a:gd name="T1" fmla="*/ 0 h 12"/>
                <a:gd name="T2" fmla="*/ 5 w 12"/>
                <a:gd name="T3" fmla="*/ 0 h 12"/>
                <a:gd name="T4" fmla="*/ 5 w 12"/>
                <a:gd name="T5" fmla="*/ 0 h 12"/>
                <a:gd name="T6" fmla="*/ 5 w 12"/>
                <a:gd name="T7" fmla="*/ 0 h 12"/>
                <a:gd name="T8" fmla="*/ 5 w 12"/>
                <a:gd name="T9" fmla="*/ 2 h 12"/>
                <a:gd name="T10" fmla="*/ 4 w 12"/>
                <a:gd name="T11" fmla="*/ 2 h 12"/>
                <a:gd name="T12" fmla="*/ 4 w 12"/>
                <a:gd name="T13" fmla="*/ 2 h 12"/>
                <a:gd name="T14" fmla="*/ 4 w 12"/>
                <a:gd name="T15" fmla="*/ 2 h 12"/>
                <a:gd name="T16" fmla="*/ 4 w 12"/>
                <a:gd name="T17" fmla="*/ 5 h 12"/>
                <a:gd name="T18" fmla="*/ 2 w 12"/>
                <a:gd name="T19" fmla="*/ 5 h 12"/>
                <a:gd name="T20" fmla="*/ 2 w 12"/>
                <a:gd name="T21" fmla="*/ 5 h 12"/>
                <a:gd name="T22" fmla="*/ 2 w 12"/>
                <a:gd name="T23" fmla="*/ 5 h 12"/>
                <a:gd name="T24" fmla="*/ 2 w 12"/>
                <a:gd name="T25" fmla="*/ 7 h 12"/>
                <a:gd name="T26" fmla="*/ 2 w 12"/>
                <a:gd name="T27" fmla="*/ 7 h 12"/>
                <a:gd name="T28" fmla="*/ 2 w 12"/>
                <a:gd name="T29" fmla="*/ 7 h 12"/>
                <a:gd name="T30" fmla="*/ 2 w 12"/>
                <a:gd name="T31" fmla="*/ 7 h 12"/>
                <a:gd name="T32" fmla="*/ 2 w 12"/>
                <a:gd name="T33" fmla="*/ 8 h 12"/>
                <a:gd name="T34" fmla="*/ 2 w 12"/>
                <a:gd name="T35" fmla="*/ 8 h 12"/>
                <a:gd name="T36" fmla="*/ 2 w 12"/>
                <a:gd name="T37" fmla="*/ 8 h 12"/>
                <a:gd name="T38" fmla="*/ 2 w 12"/>
                <a:gd name="T39" fmla="*/ 8 h 12"/>
                <a:gd name="T40" fmla="*/ 2 w 12"/>
                <a:gd name="T41" fmla="*/ 8 h 12"/>
                <a:gd name="T42" fmla="*/ 2 w 12"/>
                <a:gd name="T43" fmla="*/ 8 h 12"/>
                <a:gd name="T44" fmla="*/ 2 w 12"/>
                <a:gd name="T45" fmla="*/ 8 h 12"/>
                <a:gd name="T46" fmla="*/ 2 w 12"/>
                <a:gd name="T47" fmla="*/ 8 h 12"/>
                <a:gd name="T48" fmla="*/ 2 w 12"/>
                <a:gd name="T49" fmla="*/ 8 h 12"/>
                <a:gd name="T50" fmla="*/ 0 w 12"/>
                <a:gd name="T51" fmla="*/ 8 h 12"/>
                <a:gd name="T52" fmla="*/ 0 w 12"/>
                <a:gd name="T53" fmla="*/ 8 h 12"/>
                <a:gd name="T54" fmla="*/ 0 w 12"/>
                <a:gd name="T55" fmla="*/ 8 h 12"/>
                <a:gd name="T56" fmla="*/ 0 w 12"/>
                <a:gd name="T57" fmla="*/ 8 h 12"/>
                <a:gd name="T58" fmla="*/ 0 w 12"/>
                <a:gd name="T59" fmla="*/ 8 h 12"/>
                <a:gd name="T60" fmla="*/ 0 w 12"/>
                <a:gd name="T61" fmla="*/ 8 h 12"/>
                <a:gd name="T62" fmla="*/ 0 w 12"/>
                <a:gd name="T63" fmla="*/ 8 h 12"/>
                <a:gd name="T64" fmla="*/ 0 w 12"/>
                <a:gd name="T65" fmla="*/ 8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
                <a:gd name="T100" fmla="*/ 0 h 12"/>
                <a:gd name="T101" fmla="*/ 12 w 12"/>
                <a:gd name="T102" fmla="*/ 12 h 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 h="12">
                  <a:moveTo>
                    <a:pt x="12" y="0"/>
                  </a:moveTo>
                  <a:lnTo>
                    <a:pt x="10" y="0"/>
                  </a:lnTo>
                  <a:lnTo>
                    <a:pt x="10" y="3"/>
                  </a:lnTo>
                  <a:lnTo>
                    <a:pt x="8" y="3"/>
                  </a:lnTo>
                  <a:lnTo>
                    <a:pt x="8" y="7"/>
                  </a:lnTo>
                  <a:lnTo>
                    <a:pt x="4" y="7"/>
                  </a:lnTo>
                  <a:lnTo>
                    <a:pt x="4" y="10"/>
                  </a:lnTo>
                  <a:lnTo>
                    <a:pt x="4" y="12"/>
                  </a:lnTo>
                  <a:lnTo>
                    <a:pt x="3" y="12"/>
                  </a:lnTo>
                  <a:lnTo>
                    <a:pt x="0" y="1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42" name="Freeform 191"/>
            <p:cNvSpPr>
              <a:spLocks/>
            </p:cNvSpPr>
            <p:nvPr/>
          </p:nvSpPr>
          <p:spPr bwMode="auto">
            <a:xfrm>
              <a:off x="592" y="1942"/>
              <a:ext cx="6" cy="8"/>
            </a:xfrm>
            <a:custGeom>
              <a:avLst/>
              <a:gdLst>
                <a:gd name="T0" fmla="*/ 6 w 12"/>
                <a:gd name="T1" fmla="*/ 0 h 12"/>
                <a:gd name="T2" fmla="*/ 5 w 12"/>
                <a:gd name="T3" fmla="*/ 0 h 12"/>
                <a:gd name="T4" fmla="*/ 5 w 12"/>
                <a:gd name="T5" fmla="*/ 0 h 12"/>
                <a:gd name="T6" fmla="*/ 5 w 12"/>
                <a:gd name="T7" fmla="*/ 0 h 12"/>
                <a:gd name="T8" fmla="*/ 5 w 12"/>
                <a:gd name="T9" fmla="*/ 3 h 12"/>
                <a:gd name="T10" fmla="*/ 4 w 12"/>
                <a:gd name="T11" fmla="*/ 3 h 12"/>
                <a:gd name="T12" fmla="*/ 4 w 12"/>
                <a:gd name="T13" fmla="*/ 3 h 12"/>
                <a:gd name="T14" fmla="*/ 4 w 12"/>
                <a:gd name="T15" fmla="*/ 3 h 12"/>
                <a:gd name="T16" fmla="*/ 4 w 12"/>
                <a:gd name="T17" fmla="*/ 5 h 12"/>
                <a:gd name="T18" fmla="*/ 2 w 12"/>
                <a:gd name="T19" fmla="*/ 5 h 12"/>
                <a:gd name="T20" fmla="*/ 2 w 12"/>
                <a:gd name="T21" fmla="*/ 5 h 12"/>
                <a:gd name="T22" fmla="*/ 2 w 12"/>
                <a:gd name="T23" fmla="*/ 5 h 12"/>
                <a:gd name="T24" fmla="*/ 2 w 12"/>
                <a:gd name="T25" fmla="*/ 7 h 12"/>
                <a:gd name="T26" fmla="*/ 2 w 12"/>
                <a:gd name="T27" fmla="*/ 7 h 12"/>
                <a:gd name="T28" fmla="*/ 2 w 12"/>
                <a:gd name="T29" fmla="*/ 7 h 12"/>
                <a:gd name="T30" fmla="*/ 2 w 12"/>
                <a:gd name="T31" fmla="*/ 7 h 12"/>
                <a:gd name="T32" fmla="*/ 2 w 12"/>
                <a:gd name="T33" fmla="*/ 8 h 12"/>
                <a:gd name="T34" fmla="*/ 2 w 12"/>
                <a:gd name="T35" fmla="*/ 8 h 12"/>
                <a:gd name="T36" fmla="*/ 2 w 12"/>
                <a:gd name="T37" fmla="*/ 8 h 12"/>
                <a:gd name="T38" fmla="*/ 2 w 12"/>
                <a:gd name="T39" fmla="*/ 8 h 12"/>
                <a:gd name="T40" fmla="*/ 2 w 12"/>
                <a:gd name="T41" fmla="*/ 8 h 12"/>
                <a:gd name="T42" fmla="*/ 2 w 12"/>
                <a:gd name="T43" fmla="*/ 8 h 12"/>
                <a:gd name="T44" fmla="*/ 2 w 12"/>
                <a:gd name="T45" fmla="*/ 8 h 12"/>
                <a:gd name="T46" fmla="*/ 2 w 12"/>
                <a:gd name="T47" fmla="*/ 8 h 12"/>
                <a:gd name="T48" fmla="*/ 2 w 12"/>
                <a:gd name="T49" fmla="*/ 8 h 12"/>
                <a:gd name="T50" fmla="*/ 0 w 12"/>
                <a:gd name="T51" fmla="*/ 8 h 12"/>
                <a:gd name="T52" fmla="*/ 0 w 12"/>
                <a:gd name="T53" fmla="*/ 8 h 12"/>
                <a:gd name="T54" fmla="*/ 0 w 12"/>
                <a:gd name="T55" fmla="*/ 8 h 12"/>
                <a:gd name="T56" fmla="*/ 0 w 12"/>
                <a:gd name="T57" fmla="*/ 8 h 12"/>
                <a:gd name="T58" fmla="*/ 0 w 12"/>
                <a:gd name="T59" fmla="*/ 8 h 12"/>
                <a:gd name="T60" fmla="*/ 0 w 12"/>
                <a:gd name="T61" fmla="*/ 8 h 12"/>
                <a:gd name="T62" fmla="*/ 0 w 12"/>
                <a:gd name="T63" fmla="*/ 8 h 12"/>
                <a:gd name="T64" fmla="*/ 0 w 12"/>
                <a:gd name="T65" fmla="*/ 8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
                <a:gd name="T100" fmla="*/ 0 h 12"/>
                <a:gd name="T101" fmla="*/ 12 w 12"/>
                <a:gd name="T102" fmla="*/ 12 h 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 h="12">
                  <a:moveTo>
                    <a:pt x="12" y="0"/>
                  </a:moveTo>
                  <a:lnTo>
                    <a:pt x="9" y="0"/>
                  </a:lnTo>
                  <a:lnTo>
                    <a:pt x="9" y="4"/>
                  </a:lnTo>
                  <a:lnTo>
                    <a:pt x="8" y="4"/>
                  </a:lnTo>
                  <a:lnTo>
                    <a:pt x="8" y="8"/>
                  </a:lnTo>
                  <a:lnTo>
                    <a:pt x="4" y="8"/>
                  </a:lnTo>
                  <a:lnTo>
                    <a:pt x="4" y="10"/>
                  </a:lnTo>
                  <a:lnTo>
                    <a:pt x="4" y="12"/>
                  </a:lnTo>
                  <a:lnTo>
                    <a:pt x="3" y="12"/>
                  </a:lnTo>
                  <a:lnTo>
                    <a:pt x="0" y="1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43" name="Freeform 192"/>
            <p:cNvSpPr>
              <a:spLocks/>
            </p:cNvSpPr>
            <p:nvPr/>
          </p:nvSpPr>
          <p:spPr bwMode="auto">
            <a:xfrm>
              <a:off x="587" y="1934"/>
              <a:ext cx="7" cy="10"/>
            </a:xfrm>
            <a:custGeom>
              <a:avLst/>
              <a:gdLst>
                <a:gd name="T0" fmla="*/ 7 w 12"/>
                <a:gd name="T1" fmla="*/ 0 h 16"/>
                <a:gd name="T2" fmla="*/ 5 w 12"/>
                <a:gd name="T3" fmla="*/ 0 h 16"/>
                <a:gd name="T4" fmla="*/ 5 w 12"/>
                <a:gd name="T5" fmla="*/ 0 h 16"/>
                <a:gd name="T6" fmla="*/ 5 w 12"/>
                <a:gd name="T7" fmla="*/ 0 h 16"/>
                <a:gd name="T8" fmla="*/ 5 w 12"/>
                <a:gd name="T9" fmla="*/ 3 h 16"/>
                <a:gd name="T10" fmla="*/ 5 w 12"/>
                <a:gd name="T11" fmla="*/ 3 h 16"/>
                <a:gd name="T12" fmla="*/ 5 w 12"/>
                <a:gd name="T13" fmla="*/ 3 h 16"/>
                <a:gd name="T14" fmla="*/ 5 w 12"/>
                <a:gd name="T15" fmla="*/ 3 h 16"/>
                <a:gd name="T16" fmla="*/ 5 w 12"/>
                <a:gd name="T17" fmla="*/ 5 h 16"/>
                <a:gd name="T18" fmla="*/ 5 w 12"/>
                <a:gd name="T19" fmla="*/ 5 h 16"/>
                <a:gd name="T20" fmla="*/ 5 w 12"/>
                <a:gd name="T21" fmla="*/ 5 h 16"/>
                <a:gd name="T22" fmla="*/ 5 w 12"/>
                <a:gd name="T23" fmla="*/ 5 h 16"/>
                <a:gd name="T24" fmla="*/ 5 w 12"/>
                <a:gd name="T25" fmla="*/ 6 h 16"/>
                <a:gd name="T26" fmla="*/ 5 w 12"/>
                <a:gd name="T27" fmla="*/ 6 h 16"/>
                <a:gd name="T28" fmla="*/ 5 w 12"/>
                <a:gd name="T29" fmla="*/ 6 h 16"/>
                <a:gd name="T30" fmla="*/ 5 w 12"/>
                <a:gd name="T31" fmla="*/ 6 h 16"/>
                <a:gd name="T32" fmla="*/ 5 w 12"/>
                <a:gd name="T33" fmla="*/ 8 h 16"/>
                <a:gd name="T34" fmla="*/ 2 w 12"/>
                <a:gd name="T35" fmla="*/ 8 h 16"/>
                <a:gd name="T36" fmla="*/ 2 w 12"/>
                <a:gd name="T37" fmla="*/ 8 h 16"/>
                <a:gd name="T38" fmla="*/ 2 w 12"/>
                <a:gd name="T39" fmla="*/ 8 h 16"/>
                <a:gd name="T40" fmla="*/ 2 w 12"/>
                <a:gd name="T41" fmla="*/ 8 h 16"/>
                <a:gd name="T42" fmla="*/ 2 w 12"/>
                <a:gd name="T43" fmla="*/ 8 h 16"/>
                <a:gd name="T44" fmla="*/ 2 w 12"/>
                <a:gd name="T45" fmla="*/ 8 h 16"/>
                <a:gd name="T46" fmla="*/ 2 w 12"/>
                <a:gd name="T47" fmla="*/ 8 h 16"/>
                <a:gd name="T48" fmla="*/ 2 w 12"/>
                <a:gd name="T49" fmla="*/ 9 h 16"/>
                <a:gd name="T50" fmla="*/ 0 w 12"/>
                <a:gd name="T51" fmla="*/ 9 h 16"/>
                <a:gd name="T52" fmla="*/ 0 w 12"/>
                <a:gd name="T53" fmla="*/ 9 h 16"/>
                <a:gd name="T54" fmla="*/ 0 w 12"/>
                <a:gd name="T55" fmla="*/ 9 h 16"/>
                <a:gd name="T56" fmla="*/ 0 w 12"/>
                <a:gd name="T57" fmla="*/ 9 h 16"/>
                <a:gd name="T58" fmla="*/ 0 w 12"/>
                <a:gd name="T59" fmla="*/ 9 h 16"/>
                <a:gd name="T60" fmla="*/ 0 w 12"/>
                <a:gd name="T61" fmla="*/ 9 h 16"/>
                <a:gd name="T62" fmla="*/ 0 w 12"/>
                <a:gd name="T63" fmla="*/ 9 h 16"/>
                <a:gd name="T64" fmla="*/ 0 w 12"/>
                <a:gd name="T65" fmla="*/ 10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
                <a:gd name="T100" fmla="*/ 0 h 16"/>
                <a:gd name="T101" fmla="*/ 12 w 12"/>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 h="16">
                  <a:moveTo>
                    <a:pt x="12" y="0"/>
                  </a:moveTo>
                  <a:lnTo>
                    <a:pt x="9" y="0"/>
                  </a:lnTo>
                  <a:lnTo>
                    <a:pt x="9" y="4"/>
                  </a:lnTo>
                  <a:lnTo>
                    <a:pt x="9" y="8"/>
                  </a:lnTo>
                  <a:lnTo>
                    <a:pt x="8" y="8"/>
                  </a:lnTo>
                  <a:lnTo>
                    <a:pt x="8" y="9"/>
                  </a:lnTo>
                  <a:lnTo>
                    <a:pt x="8" y="12"/>
                  </a:lnTo>
                  <a:lnTo>
                    <a:pt x="4" y="12"/>
                  </a:lnTo>
                  <a:lnTo>
                    <a:pt x="3" y="12"/>
                  </a:lnTo>
                  <a:lnTo>
                    <a:pt x="3" y="15"/>
                  </a:lnTo>
                  <a:lnTo>
                    <a:pt x="0" y="15"/>
                  </a:lnTo>
                  <a:lnTo>
                    <a:pt x="0" y="1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44" name="Freeform 193"/>
            <p:cNvSpPr>
              <a:spLocks/>
            </p:cNvSpPr>
            <p:nvPr/>
          </p:nvSpPr>
          <p:spPr bwMode="auto">
            <a:xfrm>
              <a:off x="418" y="2127"/>
              <a:ext cx="337" cy="449"/>
            </a:xfrm>
            <a:custGeom>
              <a:avLst/>
              <a:gdLst>
                <a:gd name="T0" fmla="*/ 0 w 634"/>
                <a:gd name="T1" fmla="*/ 413 h 692"/>
                <a:gd name="T2" fmla="*/ 5 w 634"/>
                <a:gd name="T3" fmla="*/ 407 h 692"/>
                <a:gd name="T4" fmla="*/ 14 w 634"/>
                <a:gd name="T5" fmla="*/ 400 h 692"/>
                <a:gd name="T6" fmla="*/ 27 w 634"/>
                <a:gd name="T7" fmla="*/ 386 h 692"/>
                <a:gd name="T8" fmla="*/ 41 w 634"/>
                <a:gd name="T9" fmla="*/ 370 h 692"/>
                <a:gd name="T10" fmla="*/ 58 w 634"/>
                <a:gd name="T11" fmla="*/ 349 h 692"/>
                <a:gd name="T12" fmla="*/ 73 w 634"/>
                <a:gd name="T13" fmla="*/ 324 h 692"/>
                <a:gd name="T14" fmla="*/ 88 w 634"/>
                <a:gd name="T15" fmla="*/ 295 h 692"/>
                <a:gd name="T16" fmla="*/ 96 w 634"/>
                <a:gd name="T17" fmla="*/ 276 h 692"/>
                <a:gd name="T18" fmla="*/ 99 w 634"/>
                <a:gd name="T19" fmla="*/ 261 h 692"/>
                <a:gd name="T20" fmla="*/ 107 w 634"/>
                <a:gd name="T21" fmla="*/ 235 h 692"/>
                <a:gd name="T22" fmla="*/ 121 w 634"/>
                <a:gd name="T23" fmla="*/ 199 h 692"/>
                <a:gd name="T24" fmla="*/ 141 w 634"/>
                <a:gd name="T25" fmla="*/ 158 h 692"/>
                <a:gd name="T26" fmla="*/ 168 w 634"/>
                <a:gd name="T27" fmla="*/ 115 h 692"/>
                <a:gd name="T28" fmla="*/ 204 w 634"/>
                <a:gd name="T29" fmla="*/ 72 h 692"/>
                <a:gd name="T30" fmla="*/ 249 w 634"/>
                <a:gd name="T31" fmla="*/ 32 h 692"/>
                <a:gd name="T32" fmla="*/ 276 w 634"/>
                <a:gd name="T33" fmla="*/ 13 h 692"/>
                <a:gd name="T34" fmla="*/ 279 w 634"/>
                <a:gd name="T35" fmla="*/ 10 h 692"/>
                <a:gd name="T36" fmla="*/ 284 w 634"/>
                <a:gd name="T37" fmla="*/ 8 h 692"/>
                <a:gd name="T38" fmla="*/ 292 w 634"/>
                <a:gd name="T39" fmla="*/ 5 h 692"/>
                <a:gd name="T40" fmla="*/ 300 w 634"/>
                <a:gd name="T41" fmla="*/ 2 h 692"/>
                <a:gd name="T42" fmla="*/ 310 w 634"/>
                <a:gd name="T43" fmla="*/ 0 h 692"/>
                <a:gd name="T44" fmla="*/ 321 w 634"/>
                <a:gd name="T45" fmla="*/ 0 h 692"/>
                <a:gd name="T46" fmla="*/ 331 w 634"/>
                <a:gd name="T47" fmla="*/ 1 h 692"/>
                <a:gd name="T48" fmla="*/ 335 w 634"/>
                <a:gd name="T49" fmla="*/ 3 h 692"/>
                <a:gd name="T50" fmla="*/ 324 w 634"/>
                <a:gd name="T51" fmla="*/ 8 h 692"/>
                <a:gd name="T52" fmla="*/ 306 w 634"/>
                <a:gd name="T53" fmla="*/ 21 h 692"/>
                <a:gd name="T54" fmla="*/ 282 w 634"/>
                <a:gd name="T55" fmla="*/ 41 h 692"/>
                <a:gd name="T56" fmla="*/ 255 w 634"/>
                <a:gd name="T57" fmla="*/ 67 h 692"/>
                <a:gd name="T58" fmla="*/ 228 w 634"/>
                <a:gd name="T59" fmla="*/ 101 h 692"/>
                <a:gd name="T60" fmla="*/ 203 w 634"/>
                <a:gd name="T61" fmla="*/ 144 h 692"/>
                <a:gd name="T62" fmla="*/ 180 w 634"/>
                <a:gd name="T63" fmla="*/ 195 h 692"/>
                <a:gd name="T64" fmla="*/ 135 w 634"/>
                <a:gd name="T65" fmla="*/ 317 h 692"/>
                <a:gd name="T66" fmla="*/ 132 w 634"/>
                <a:gd name="T67" fmla="*/ 319 h 692"/>
                <a:gd name="T68" fmla="*/ 125 w 634"/>
                <a:gd name="T69" fmla="*/ 329 h 692"/>
                <a:gd name="T70" fmla="*/ 114 w 634"/>
                <a:gd name="T71" fmla="*/ 343 h 692"/>
                <a:gd name="T72" fmla="*/ 103 w 634"/>
                <a:gd name="T73" fmla="*/ 362 h 692"/>
                <a:gd name="T74" fmla="*/ 88 w 634"/>
                <a:gd name="T75" fmla="*/ 382 h 692"/>
                <a:gd name="T76" fmla="*/ 74 w 634"/>
                <a:gd name="T77" fmla="*/ 405 h 692"/>
                <a:gd name="T78" fmla="*/ 62 w 634"/>
                <a:gd name="T79" fmla="*/ 426 h 692"/>
                <a:gd name="T80" fmla="*/ 50 w 634"/>
                <a:gd name="T81" fmla="*/ 449 h 692"/>
                <a:gd name="T82" fmla="*/ 48 w 634"/>
                <a:gd name="T83" fmla="*/ 448 h 692"/>
                <a:gd name="T84" fmla="*/ 43 w 634"/>
                <a:gd name="T85" fmla="*/ 445 h 692"/>
                <a:gd name="T86" fmla="*/ 35 w 634"/>
                <a:gd name="T87" fmla="*/ 439 h 692"/>
                <a:gd name="T88" fmla="*/ 28 w 634"/>
                <a:gd name="T89" fmla="*/ 435 h 692"/>
                <a:gd name="T90" fmla="*/ 19 w 634"/>
                <a:gd name="T91" fmla="*/ 429 h 692"/>
                <a:gd name="T92" fmla="*/ 11 w 634"/>
                <a:gd name="T93" fmla="*/ 424 h 692"/>
                <a:gd name="T94" fmla="*/ 4 w 634"/>
                <a:gd name="T95" fmla="*/ 419 h 692"/>
                <a:gd name="T96" fmla="*/ 0 w 634"/>
                <a:gd name="T97" fmla="*/ 414 h 6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34"/>
                <a:gd name="T148" fmla="*/ 0 h 692"/>
                <a:gd name="T149" fmla="*/ 634 w 634"/>
                <a:gd name="T150" fmla="*/ 692 h 6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34" h="692">
                  <a:moveTo>
                    <a:pt x="0" y="638"/>
                  </a:moveTo>
                  <a:lnTo>
                    <a:pt x="0" y="636"/>
                  </a:lnTo>
                  <a:lnTo>
                    <a:pt x="4" y="634"/>
                  </a:lnTo>
                  <a:lnTo>
                    <a:pt x="10" y="628"/>
                  </a:lnTo>
                  <a:lnTo>
                    <a:pt x="19" y="624"/>
                  </a:lnTo>
                  <a:lnTo>
                    <a:pt x="27" y="616"/>
                  </a:lnTo>
                  <a:lnTo>
                    <a:pt x="39" y="608"/>
                  </a:lnTo>
                  <a:lnTo>
                    <a:pt x="51" y="595"/>
                  </a:lnTo>
                  <a:lnTo>
                    <a:pt x="66" y="586"/>
                  </a:lnTo>
                  <a:lnTo>
                    <a:pt x="78" y="570"/>
                  </a:lnTo>
                  <a:lnTo>
                    <a:pt x="94" y="556"/>
                  </a:lnTo>
                  <a:lnTo>
                    <a:pt x="109" y="538"/>
                  </a:lnTo>
                  <a:lnTo>
                    <a:pt x="125" y="520"/>
                  </a:lnTo>
                  <a:lnTo>
                    <a:pt x="137" y="499"/>
                  </a:lnTo>
                  <a:lnTo>
                    <a:pt x="154" y="478"/>
                  </a:lnTo>
                  <a:lnTo>
                    <a:pt x="166" y="454"/>
                  </a:lnTo>
                  <a:lnTo>
                    <a:pt x="181" y="430"/>
                  </a:lnTo>
                  <a:lnTo>
                    <a:pt x="181" y="426"/>
                  </a:lnTo>
                  <a:lnTo>
                    <a:pt x="182" y="417"/>
                  </a:lnTo>
                  <a:lnTo>
                    <a:pt x="186" y="402"/>
                  </a:lnTo>
                  <a:lnTo>
                    <a:pt x="194" y="384"/>
                  </a:lnTo>
                  <a:lnTo>
                    <a:pt x="202" y="362"/>
                  </a:lnTo>
                  <a:lnTo>
                    <a:pt x="214" y="336"/>
                  </a:lnTo>
                  <a:lnTo>
                    <a:pt x="228" y="306"/>
                  </a:lnTo>
                  <a:lnTo>
                    <a:pt x="246" y="278"/>
                  </a:lnTo>
                  <a:lnTo>
                    <a:pt x="265" y="243"/>
                  </a:lnTo>
                  <a:lnTo>
                    <a:pt x="289" y="211"/>
                  </a:lnTo>
                  <a:lnTo>
                    <a:pt x="316" y="177"/>
                  </a:lnTo>
                  <a:lnTo>
                    <a:pt x="350" y="145"/>
                  </a:lnTo>
                  <a:lnTo>
                    <a:pt x="384" y="111"/>
                  </a:lnTo>
                  <a:lnTo>
                    <a:pt x="425" y="79"/>
                  </a:lnTo>
                  <a:lnTo>
                    <a:pt x="468" y="50"/>
                  </a:lnTo>
                  <a:lnTo>
                    <a:pt x="519" y="23"/>
                  </a:lnTo>
                  <a:lnTo>
                    <a:pt x="519" y="20"/>
                  </a:lnTo>
                  <a:lnTo>
                    <a:pt x="521" y="20"/>
                  </a:lnTo>
                  <a:lnTo>
                    <a:pt x="525" y="16"/>
                  </a:lnTo>
                  <a:lnTo>
                    <a:pt x="530" y="16"/>
                  </a:lnTo>
                  <a:lnTo>
                    <a:pt x="534" y="12"/>
                  </a:lnTo>
                  <a:lnTo>
                    <a:pt x="541" y="11"/>
                  </a:lnTo>
                  <a:lnTo>
                    <a:pt x="549" y="7"/>
                  </a:lnTo>
                  <a:lnTo>
                    <a:pt x="557" y="7"/>
                  </a:lnTo>
                  <a:lnTo>
                    <a:pt x="565" y="3"/>
                  </a:lnTo>
                  <a:lnTo>
                    <a:pt x="574" y="3"/>
                  </a:lnTo>
                  <a:lnTo>
                    <a:pt x="583" y="0"/>
                  </a:lnTo>
                  <a:lnTo>
                    <a:pt x="595" y="0"/>
                  </a:lnTo>
                  <a:lnTo>
                    <a:pt x="603" y="0"/>
                  </a:lnTo>
                  <a:lnTo>
                    <a:pt x="613" y="0"/>
                  </a:lnTo>
                  <a:lnTo>
                    <a:pt x="622" y="1"/>
                  </a:lnTo>
                  <a:lnTo>
                    <a:pt x="634" y="5"/>
                  </a:lnTo>
                  <a:lnTo>
                    <a:pt x="630" y="5"/>
                  </a:lnTo>
                  <a:lnTo>
                    <a:pt x="623" y="9"/>
                  </a:lnTo>
                  <a:lnTo>
                    <a:pt x="609" y="13"/>
                  </a:lnTo>
                  <a:lnTo>
                    <a:pt x="596" y="23"/>
                  </a:lnTo>
                  <a:lnTo>
                    <a:pt x="576" y="33"/>
                  </a:lnTo>
                  <a:lnTo>
                    <a:pt x="556" y="47"/>
                  </a:lnTo>
                  <a:lnTo>
                    <a:pt x="531" y="63"/>
                  </a:lnTo>
                  <a:lnTo>
                    <a:pt x="509" y="83"/>
                  </a:lnTo>
                  <a:lnTo>
                    <a:pt x="480" y="103"/>
                  </a:lnTo>
                  <a:lnTo>
                    <a:pt x="456" y="129"/>
                  </a:lnTo>
                  <a:lnTo>
                    <a:pt x="429" y="156"/>
                  </a:lnTo>
                  <a:lnTo>
                    <a:pt x="405" y="188"/>
                  </a:lnTo>
                  <a:lnTo>
                    <a:pt x="381" y="222"/>
                  </a:lnTo>
                  <a:lnTo>
                    <a:pt x="358" y="259"/>
                  </a:lnTo>
                  <a:lnTo>
                    <a:pt x="338" y="300"/>
                  </a:lnTo>
                  <a:lnTo>
                    <a:pt x="323" y="345"/>
                  </a:lnTo>
                  <a:lnTo>
                    <a:pt x="254" y="488"/>
                  </a:lnTo>
                  <a:lnTo>
                    <a:pt x="252" y="488"/>
                  </a:lnTo>
                  <a:lnTo>
                    <a:pt x="248" y="492"/>
                  </a:lnTo>
                  <a:lnTo>
                    <a:pt x="241" y="497"/>
                  </a:lnTo>
                  <a:lnTo>
                    <a:pt x="236" y="507"/>
                  </a:lnTo>
                  <a:lnTo>
                    <a:pt x="225" y="516"/>
                  </a:lnTo>
                  <a:lnTo>
                    <a:pt x="215" y="528"/>
                  </a:lnTo>
                  <a:lnTo>
                    <a:pt x="203" y="542"/>
                  </a:lnTo>
                  <a:lnTo>
                    <a:pt x="194" y="558"/>
                  </a:lnTo>
                  <a:lnTo>
                    <a:pt x="178" y="573"/>
                  </a:lnTo>
                  <a:lnTo>
                    <a:pt x="166" y="589"/>
                  </a:lnTo>
                  <a:lnTo>
                    <a:pt x="152" y="605"/>
                  </a:lnTo>
                  <a:lnTo>
                    <a:pt x="140" y="624"/>
                  </a:lnTo>
                  <a:lnTo>
                    <a:pt x="128" y="640"/>
                  </a:lnTo>
                  <a:lnTo>
                    <a:pt x="116" y="657"/>
                  </a:lnTo>
                  <a:lnTo>
                    <a:pt x="104" y="673"/>
                  </a:lnTo>
                  <a:lnTo>
                    <a:pt x="94" y="692"/>
                  </a:lnTo>
                  <a:lnTo>
                    <a:pt x="92" y="690"/>
                  </a:lnTo>
                  <a:lnTo>
                    <a:pt x="90" y="690"/>
                  </a:lnTo>
                  <a:lnTo>
                    <a:pt x="85" y="686"/>
                  </a:lnTo>
                  <a:lnTo>
                    <a:pt x="81" y="686"/>
                  </a:lnTo>
                  <a:lnTo>
                    <a:pt x="73" y="682"/>
                  </a:lnTo>
                  <a:lnTo>
                    <a:pt x="66" y="677"/>
                  </a:lnTo>
                  <a:lnTo>
                    <a:pt x="58" y="673"/>
                  </a:lnTo>
                  <a:lnTo>
                    <a:pt x="53" y="671"/>
                  </a:lnTo>
                  <a:lnTo>
                    <a:pt x="43" y="665"/>
                  </a:lnTo>
                  <a:lnTo>
                    <a:pt x="35" y="661"/>
                  </a:lnTo>
                  <a:lnTo>
                    <a:pt x="27" y="657"/>
                  </a:lnTo>
                  <a:lnTo>
                    <a:pt x="21" y="653"/>
                  </a:lnTo>
                  <a:lnTo>
                    <a:pt x="12" y="649"/>
                  </a:lnTo>
                  <a:lnTo>
                    <a:pt x="7" y="645"/>
                  </a:lnTo>
                  <a:lnTo>
                    <a:pt x="3" y="641"/>
                  </a:lnTo>
                  <a:lnTo>
                    <a:pt x="0" y="6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45" name="Freeform 194"/>
            <p:cNvSpPr>
              <a:spLocks/>
            </p:cNvSpPr>
            <p:nvPr/>
          </p:nvSpPr>
          <p:spPr bwMode="auto">
            <a:xfrm>
              <a:off x="573" y="2122"/>
              <a:ext cx="269" cy="457"/>
            </a:xfrm>
            <a:custGeom>
              <a:avLst/>
              <a:gdLst>
                <a:gd name="T0" fmla="*/ 211 w 506"/>
                <a:gd name="T1" fmla="*/ 175 h 701"/>
                <a:gd name="T2" fmla="*/ 206 w 506"/>
                <a:gd name="T3" fmla="*/ 184 h 701"/>
                <a:gd name="T4" fmla="*/ 198 w 506"/>
                <a:gd name="T5" fmla="*/ 200 h 701"/>
                <a:gd name="T6" fmla="*/ 189 w 506"/>
                <a:gd name="T7" fmla="*/ 221 h 701"/>
                <a:gd name="T8" fmla="*/ 179 w 506"/>
                <a:gd name="T9" fmla="*/ 244 h 701"/>
                <a:gd name="T10" fmla="*/ 170 w 506"/>
                <a:gd name="T11" fmla="*/ 266 h 701"/>
                <a:gd name="T12" fmla="*/ 162 w 506"/>
                <a:gd name="T13" fmla="*/ 286 h 701"/>
                <a:gd name="T14" fmla="*/ 158 w 506"/>
                <a:gd name="T15" fmla="*/ 302 h 701"/>
                <a:gd name="T16" fmla="*/ 158 w 506"/>
                <a:gd name="T17" fmla="*/ 307 h 701"/>
                <a:gd name="T18" fmla="*/ 160 w 506"/>
                <a:gd name="T19" fmla="*/ 304 h 701"/>
                <a:gd name="T20" fmla="*/ 165 w 506"/>
                <a:gd name="T21" fmla="*/ 299 h 701"/>
                <a:gd name="T22" fmla="*/ 174 w 506"/>
                <a:gd name="T23" fmla="*/ 294 h 701"/>
                <a:gd name="T24" fmla="*/ 185 w 506"/>
                <a:gd name="T25" fmla="*/ 287 h 701"/>
                <a:gd name="T26" fmla="*/ 199 w 506"/>
                <a:gd name="T27" fmla="*/ 282 h 701"/>
                <a:gd name="T28" fmla="*/ 216 w 506"/>
                <a:gd name="T29" fmla="*/ 276 h 701"/>
                <a:gd name="T30" fmla="*/ 235 w 506"/>
                <a:gd name="T31" fmla="*/ 274 h 701"/>
                <a:gd name="T32" fmla="*/ 245 w 506"/>
                <a:gd name="T33" fmla="*/ 274 h 701"/>
                <a:gd name="T34" fmla="*/ 245 w 506"/>
                <a:gd name="T35" fmla="*/ 276 h 701"/>
                <a:gd name="T36" fmla="*/ 243 w 506"/>
                <a:gd name="T37" fmla="*/ 282 h 701"/>
                <a:gd name="T38" fmla="*/ 243 w 506"/>
                <a:gd name="T39" fmla="*/ 289 h 701"/>
                <a:gd name="T40" fmla="*/ 244 w 506"/>
                <a:gd name="T41" fmla="*/ 300 h 701"/>
                <a:gd name="T42" fmla="*/ 247 w 506"/>
                <a:gd name="T43" fmla="*/ 312 h 701"/>
                <a:gd name="T44" fmla="*/ 253 w 506"/>
                <a:gd name="T45" fmla="*/ 327 h 701"/>
                <a:gd name="T46" fmla="*/ 262 w 506"/>
                <a:gd name="T47" fmla="*/ 342 h 701"/>
                <a:gd name="T48" fmla="*/ 267 w 506"/>
                <a:gd name="T49" fmla="*/ 352 h 701"/>
                <a:gd name="T50" fmla="*/ 259 w 506"/>
                <a:gd name="T51" fmla="*/ 365 h 701"/>
                <a:gd name="T52" fmla="*/ 243 w 506"/>
                <a:gd name="T53" fmla="*/ 388 h 701"/>
                <a:gd name="T54" fmla="*/ 221 w 506"/>
                <a:gd name="T55" fmla="*/ 413 h 701"/>
                <a:gd name="T56" fmla="*/ 190 w 506"/>
                <a:gd name="T57" fmla="*/ 437 h 701"/>
                <a:gd name="T58" fmla="*/ 153 w 506"/>
                <a:gd name="T59" fmla="*/ 452 h 701"/>
                <a:gd name="T60" fmla="*/ 107 w 506"/>
                <a:gd name="T61" fmla="*/ 456 h 701"/>
                <a:gd name="T62" fmla="*/ 55 w 506"/>
                <a:gd name="T63" fmla="*/ 442 h 701"/>
                <a:gd name="T64" fmla="*/ 25 w 506"/>
                <a:gd name="T65" fmla="*/ 424 h 701"/>
                <a:gd name="T66" fmla="*/ 16 w 506"/>
                <a:gd name="T67" fmla="*/ 402 h 701"/>
                <a:gd name="T68" fmla="*/ 6 w 506"/>
                <a:gd name="T69" fmla="*/ 361 h 701"/>
                <a:gd name="T70" fmla="*/ 0 w 506"/>
                <a:gd name="T71" fmla="*/ 308 h 701"/>
                <a:gd name="T72" fmla="*/ 3 w 506"/>
                <a:gd name="T73" fmla="*/ 245 h 701"/>
                <a:gd name="T74" fmla="*/ 20 w 506"/>
                <a:gd name="T75" fmla="*/ 175 h 701"/>
                <a:gd name="T76" fmla="*/ 58 w 506"/>
                <a:gd name="T77" fmla="*/ 106 h 701"/>
                <a:gd name="T78" fmla="*/ 122 w 506"/>
                <a:gd name="T79" fmla="*/ 40 h 701"/>
                <a:gd name="T80" fmla="*/ 166 w 506"/>
                <a:gd name="T81" fmla="*/ 8 h 701"/>
                <a:gd name="T82" fmla="*/ 172 w 506"/>
                <a:gd name="T83" fmla="*/ 4 h 701"/>
                <a:gd name="T84" fmla="*/ 181 w 506"/>
                <a:gd name="T85" fmla="*/ 0 h 701"/>
                <a:gd name="T86" fmla="*/ 191 w 506"/>
                <a:gd name="T87" fmla="*/ 1 h 701"/>
                <a:gd name="T88" fmla="*/ 203 w 506"/>
                <a:gd name="T89" fmla="*/ 10 h 701"/>
                <a:gd name="T90" fmla="*/ 211 w 506"/>
                <a:gd name="T91" fmla="*/ 33 h 701"/>
                <a:gd name="T92" fmla="*/ 215 w 506"/>
                <a:gd name="T93" fmla="*/ 72 h 701"/>
                <a:gd name="T94" fmla="*/ 215 w 506"/>
                <a:gd name="T95" fmla="*/ 136 h 701"/>
                <a:gd name="T96" fmla="*/ 212 w 506"/>
                <a:gd name="T97" fmla="*/ 175 h 7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6"/>
                <a:gd name="T148" fmla="*/ 0 h 701"/>
                <a:gd name="T149" fmla="*/ 506 w 506"/>
                <a:gd name="T150" fmla="*/ 701 h 7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6" h="701">
                  <a:moveTo>
                    <a:pt x="399" y="269"/>
                  </a:moveTo>
                  <a:lnTo>
                    <a:pt x="397" y="269"/>
                  </a:lnTo>
                  <a:lnTo>
                    <a:pt x="394" y="275"/>
                  </a:lnTo>
                  <a:lnTo>
                    <a:pt x="387" y="283"/>
                  </a:lnTo>
                  <a:lnTo>
                    <a:pt x="382" y="295"/>
                  </a:lnTo>
                  <a:lnTo>
                    <a:pt x="373" y="307"/>
                  </a:lnTo>
                  <a:lnTo>
                    <a:pt x="364" y="323"/>
                  </a:lnTo>
                  <a:lnTo>
                    <a:pt x="356" y="339"/>
                  </a:lnTo>
                  <a:lnTo>
                    <a:pt x="348" y="358"/>
                  </a:lnTo>
                  <a:lnTo>
                    <a:pt x="336" y="374"/>
                  </a:lnTo>
                  <a:lnTo>
                    <a:pt x="328" y="392"/>
                  </a:lnTo>
                  <a:lnTo>
                    <a:pt x="320" y="408"/>
                  </a:lnTo>
                  <a:lnTo>
                    <a:pt x="313" y="425"/>
                  </a:lnTo>
                  <a:lnTo>
                    <a:pt x="305" y="439"/>
                  </a:lnTo>
                  <a:lnTo>
                    <a:pt x="301" y="454"/>
                  </a:lnTo>
                  <a:lnTo>
                    <a:pt x="297" y="463"/>
                  </a:lnTo>
                  <a:lnTo>
                    <a:pt x="297" y="474"/>
                  </a:lnTo>
                  <a:lnTo>
                    <a:pt x="297" y="471"/>
                  </a:lnTo>
                  <a:lnTo>
                    <a:pt x="299" y="470"/>
                  </a:lnTo>
                  <a:lnTo>
                    <a:pt x="301" y="466"/>
                  </a:lnTo>
                  <a:lnTo>
                    <a:pt x="307" y="464"/>
                  </a:lnTo>
                  <a:lnTo>
                    <a:pt x="311" y="459"/>
                  </a:lnTo>
                  <a:lnTo>
                    <a:pt x="319" y="455"/>
                  </a:lnTo>
                  <a:lnTo>
                    <a:pt x="327" y="451"/>
                  </a:lnTo>
                  <a:lnTo>
                    <a:pt x="339" y="447"/>
                  </a:lnTo>
                  <a:lnTo>
                    <a:pt x="348" y="440"/>
                  </a:lnTo>
                  <a:lnTo>
                    <a:pt x="360" y="436"/>
                  </a:lnTo>
                  <a:lnTo>
                    <a:pt x="374" y="432"/>
                  </a:lnTo>
                  <a:lnTo>
                    <a:pt x="390" y="428"/>
                  </a:lnTo>
                  <a:lnTo>
                    <a:pt x="406" y="424"/>
                  </a:lnTo>
                  <a:lnTo>
                    <a:pt x="424" y="421"/>
                  </a:lnTo>
                  <a:lnTo>
                    <a:pt x="442" y="420"/>
                  </a:lnTo>
                  <a:lnTo>
                    <a:pt x="464" y="420"/>
                  </a:lnTo>
                  <a:lnTo>
                    <a:pt x="461" y="420"/>
                  </a:lnTo>
                  <a:lnTo>
                    <a:pt x="461" y="421"/>
                  </a:lnTo>
                  <a:lnTo>
                    <a:pt x="460" y="424"/>
                  </a:lnTo>
                  <a:lnTo>
                    <a:pt x="460" y="428"/>
                  </a:lnTo>
                  <a:lnTo>
                    <a:pt x="457" y="432"/>
                  </a:lnTo>
                  <a:lnTo>
                    <a:pt x="457" y="437"/>
                  </a:lnTo>
                  <a:lnTo>
                    <a:pt x="457" y="444"/>
                  </a:lnTo>
                  <a:lnTo>
                    <a:pt x="459" y="452"/>
                  </a:lnTo>
                  <a:lnTo>
                    <a:pt x="459" y="460"/>
                  </a:lnTo>
                  <a:lnTo>
                    <a:pt x="461" y="468"/>
                  </a:lnTo>
                  <a:lnTo>
                    <a:pt x="464" y="478"/>
                  </a:lnTo>
                  <a:lnTo>
                    <a:pt x="469" y="490"/>
                  </a:lnTo>
                  <a:lnTo>
                    <a:pt x="475" y="501"/>
                  </a:lnTo>
                  <a:lnTo>
                    <a:pt x="483" y="513"/>
                  </a:lnTo>
                  <a:lnTo>
                    <a:pt x="492" y="525"/>
                  </a:lnTo>
                  <a:lnTo>
                    <a:pt x="506" y="538"/>
                  </a:lnTo>
                  <a:lnTo>
                    <a:pt x="503" y="540"/>
                  </a:lnTo>
                  <a:lnTo>
                    <a:pt x="498" y="549"/>
                  </a:lnTo>
                  <a:lnTo>
                    <a:pt x="487" y="560"/>
                  </a:lnTo>
                  <a:lnTo>
                    <a:pt x="475" y="577"/>
                  </a:lnTo>
                  <a:lnTo>
                    <a:pt x="457" y="595"/>
                  </a:lnTo>
                  <a:lnTo>
                    <a:pt x="438" y="615"/>
                  </a:lnTo>
                  <a:lnTo>
                    <a:pt x="416" y="634"/>
                  </a:lnTo>
                  <a:lnTo>
                    <a:pt x="390" y="654"/>
                  </a:lnTo>
                  <a:lnTo>
                    <a:pt x="358" y="670"/>
                  </a:lnTo>
                  <a:lnTo>
                    <a:pt x="324" y="685"/>
                  </a:lnTo>
                  <a:lnTo>
                    <a:pt x="287" y="694"/>
                  </a:lnTo>
                  <a:lnTo>
                    <a:pt x="248" y="701"/>
                  </a:lnTo>
                  <a:lnTo>
                    <a:pt x="202" y="700"/>
                  </a:lnTo>
                  <a:lnTo>
                    <a:pt x="155" y="694"/>
                  </a:lnTo>
                  <a:lnTo>
                    <a:pt x="104" y="678"/>
                  </a:lnTo>
                  <a:lnTo>
                    <a:pt x="51" y="657"/>
                  </a:lnTo>
                  <a:lnTo>
                    <a:pt x="47" y="650"/>
                  </a:lnTo>
                  <a:lnTo>
                    <a:pt x="42" y="638"/>
                  </a:lnTo>
                  <a:lnTo>
                    <a:pt x="31" y="616"/>
                  </a:lnTo>
                  <a:lnTo>
                    <a:pt x="23" y="589"/>
                  </a:lnTo>
                  <a:lnTo>
                    <a:pt x="12" y="554"/>
                  </a:lnTo>
                  <a:lnTo>
                    <a:pt x="5" y="515"/>
                  </a:lnTo>
                  <a:lnTo>
                    <a:pt x="0" y="472"/>
                  </a:lnTo>
                  <a:lnTo>
                    <a:pt x="1" y="427"/>
                  </a:lnTo>
                  <a:lnTo>
                    <a:pt x="5" y="376"/>
                  </a:lnTo>
                  <a:lnTo>
                    <a:pt x="18" y="324"/>
                  </a:lnTo>
                  <a:lnTo>
                    <a:pt x="38" y="269"/>
                  </a:lnTo>
                  <a:lnTo>
                    <a:pt x="69" y="217"/>
                  </a:lnTo>
                  <a:lnTo>
                    <a:pt x="109" y="163"/>
                  </a:lnTo>
                  <a:lnTo>
                    <a:pt x="163" y="111"/>
                  </a:lnTo>
                  <a:lnTo>
                    <a:pt x="229" y="61"/>
                  </a:lnTo>
                  <a:lnTo>
                    <a:pt x="313" y="15"/>
                  </a:lnTo>
                  <a:lnTo>
                    <a:pt x="313" y="13"/>
                  </a:lnTo>
                  <a:lnTo>
                    <a:pt x="317" y="10"/>
                  </a:lnTo>
                  <a:lnTo>
                    <a:pt x="324" y="6"/>
                  </a:lnTo>
                  <a:lnTo>
                    <a:pt x="332" y="4"/>
                  </a:lnTo>
                  <a:lnTo>
                    <a:pt x="340" y="0"/>
                  </a:lnTo>
                  <a:lnTo>
                    <a:pt x="351" y="0"/>
                  </a:lnTo>
                  <a:lnTo>
                    <a:pt x="360" y="2"/>
                  </a:lnTo>
                  <a:lnTo>
                    <a:pt x="373" y="9"/>
                  </a:lnTo>
                  <a:lnTo>
                    <a:pt x="381" y="15"/>
                  </a:lnTo>
                  <a:lnTo>
                    <a:pt x="390" y="30"/>
                  </a:lnTo>
                  <a:lnTo>
                    <a:pt x="397" y="50"/>
                  </a:lnTo>
                  <a:lnTo>
                    <a:pt x="403" y="78"/>
                  </a:lnTo>
                  <a:lnTo>
                    <a:pt x="405" y="111"/>
                  </a:lnTo>
                  <a:lnTo>
                    <a:pt x="408" y="155"/>
                  </a:lnTo>
                  <a:lnTo>
                    <a:pt x="405" y="208"/>
                  </a:lnTo>
                  <a:lnTo>
                    <a:pt x="399" y="269"/>
                  </a:ln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46" name="Freeform 195"/>
            <p:cNvSpPr>
              <a:spLocks/>
            </p:cNvSpPr>
            <p:nvPr/>
          </p:nvSpPr>
          <p:spPr bwMode="auto">
            <a:xfrm>
              <a:off x="573" y="2122"/>
              <a:ext cx="269" cy="457"/>
            </a:xfrm>
            <a:custGeom>
              <a:avLst/>
              <a:gdLst>
                <a:gd name="T0" fmla="*/ 211 w 506"/>
                <a:gd name="T1" fmla="*/ 175 h 701"/>
                <a:gd name="T2" fmla="*/ 206 w 506"/>
                <a:gd name="T3" fmla="*/ 184 h 701"/>
                <a:gd name="T4" fmla="*/ 198 w 506"/>
                <a:gd name="T5" fmla="*/ 200 h 701"/>
                <a:gd name="T6" fmla="*/ 189 w 506"/>
                <a:gd name="T7" fmla="*/ 221 h 701"/>
                <a:gd name="T8" fmla="*/ 179 w 506"/>
                <a:gd name="T9" fmla="*/ 244 h 701"/>
                <a:gd name="T10" fmla="*/ 170 w 506"/>
                <a:gd name="T11" fmla="*/ 266 h 701"/>
                <a:gd name="T12" fmla="*/ 162 w 506"/>
                <a:gd name="T13" fmla="*/ 286 h 701"/>
                <a:gd name="T14" fmla="*/ 158 w 506"/>
                <a:gd name="T15" fmla="*/ 302 h 701"/>
                <a:gd name="T16" fmla="*/ 158 w 506"/>
                <a:gd name="T17" fmla="*/ 307 h 701"/>
                <a:gd name="T18" fmla="*/ 160 w 506"/>
                <a:gd name="T19" fmla="*/ 304 h 701"/>
                <a:gd name="T20" fmla="*/ 165 w 506"/>
                <a:gd name="T21" fmla="*/ 299 h 701"/>
                <a:gd name="T22" fmla="*/ 174 w 506"/>
                <a:gd name="T23" fmla="*/ 294 h 701"/>
                <a:gd name="T24" fmla="*/ 185 w 506"/>
                <a:gd name="T25" fmla="*/ 287 h 701"/>
                <a:gd name="T26" fmla="*/ 199 w 506"/>
                <a:gd name="T27" fmla="*/ 282 h 701"/>
                <a:gd name="T28" fmla="*/ 216 w 506"/>
                <a:gd name="T29" fmla="*/ 276 h 701"/>
                <a:gd name="T30" fmla="*/ 235 w 506"/>
                <a:gd name="T31" fmla="*/ 274 h 701"/>
                <a:gd name="T32" fmla="*/ 245 w 506"/>
                <a:gd name="T33" fmla="*/ 274 h 701"/>
                <a:gd name="T34" fmla="*/ 245 w 506"/>
                <a:gd name="T35" fmla="*/ 276 h 701"/>
                <a:gd name="T36" fmla="*/ 243 w 506"/>
                <a:gd name="T37" fmla="*/ 282 h 701"/>
                <a:gd name="T38" fmla="*/ 243 w 506"/>
                <a:gd name="T39" fmla="*/ 289 h 701"/>
                <a:gd name="T40" fmla="*/ 244 w 506"/>
                <a:gd name="T41" fmla="*/ 300 h 701"/>
                <a:gd name="T42" fmla="*/ 247 w 506"/>
                <a:gd name="T43" fmla="*/ 312 h 701"/>
                <a:gd name="T44" fmla="*/ 253 w 506"/>
                <a:gd name="T45" fmla="*/ 327 h 701"/>
                <a:gd name="T46" fmla="*/ 262 w 506"/>
                <a:gd name="T47" fmla="*/ 342 h 701"/>
                <a:gd name="T48" fmla="*/ 267 w 506"/>
                <a:gd name="T49" fmla="*/ 352 h 701"/>
                <a:gd name="T50" fmla="*/ 259 w 506"/>
                <a:gd name="T51" fmla="*/ 365 h 701"/>
                <a:gd name="T52" fmla="*/ 243 w 506"/>
                <a:gd name="T53" fmla="*/ 388 h 701"/>
                <a:gd name="T54" fmla="*/ 221 w 506"/>
                <a:gd name="T55" fmla="*/ 413 h 701"/>
                <a:gd name="T56" fmla="*/ 190 w 506"/>
                <a:gd name="T57" fmla="*/ 437 h 701"/>
                <a:gd name="T58" fmla="*/ 153 w 506"/>
                <a:gd name="T59" fmla="*/ 452 h 701"/>
                <a:gd name="T60" fmla="*/ 107 w 506"/>
                <a:gd name="T61" fmla="*/ 456 h 701"/>
                <a:gd name="T62" fmla="*/ 55 w 506"/>
                <a:gd name="T63" fmla="*/ 442 h 701"/>
                <a:gd name="T64" fmla="*/ 25 w 506"/>
                <a:gd name="T65" fmla="*/ 424 h 701"/>
                <a:gd name="T66" fmla="*/ 16 w 506"/>
                <a:gd name="T67" fmla="*/ 402 h 701"/>
                <a:gd name="T68" fmla="*/ 6 w 506"/>
                <a:gd name="T69" fmla="*/ 361 h 701"/>
                <a:gd name="T70" fmla="*/ 0 w 506"/>
                <a:gd name="T71" fmla="*/ 308 h 701"/>
                <a:gd name="T72" fmla="*/ 3 w 506"/>
                <a:gd name="T73" fmla="*/ 245 h 701"/>
                <a:gd name="T74" fmla="*/ 20 w 506"/>
                <a:gd name="T75" fmla="*/ 175 h 701"/>
                <a:gd name="T76" fmla="*/ 58 w 506"/>
                <a:gd name="T77" fmla="*/ 106 h 701"/>
                <a:gd name="T78" fmla="*/ 122 w 506"/>
                <a:gd name="T79" fmla="*/ 40 h 701"/>
                <a:gd name="T80" fmla="*/ 166 w 506"/>
                <a:gd name="T81" fmla="*/ 8 h 701"/>
                <a:gd name="T82" fmla="*/ 172 w 506"/>
                <a:gd name="T83" fmla="*/ 4 h 701"/>
                <a:gd name="T84" fmla="*/ 181 w 506"/>
                <a:gd name="T85" fmla="*/ 0 h 701"/>
                <a:gd name="T86" fmla="*/ 191 w 506"/>
                <a:gd name="T87" fmla="*/ 1 h 701"/>
                <a:gd name="T88" fmla="*/ 203 w 506"/>
                <a:gd name="T89" fmla="*/ 10 h 701"/>
                <a:gd name="T90" fmla="*/ 211 w 506"/>
                <a:gd name="T91" fmla="*/ 33 h 701"/>
                <a:gd name="T92" fmla="*/ 215 w 506"/>
                <a:gd name="T93" fmla="*/ 72 h 701"/>
                <a:gd name="T94" fmla="*/ 215 w 506"/>
                <a:gd name="T95" fmla="*/ 136 h 701"/>
                <a:gd name="T96" fmla="*/ 212 w 506"/>
                <a:gd name="T97" fmla="*/ 175 h 7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6"/>
                <a:gd name="T148" fmla="*/ 0 h 701"/>
                <a:gd name="T149" fmla="*/ 506 w 506"/>
                <a:gd name="T150" fmla="*/ 701 h 7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6" h="701">
                  <a:moveTo>
                    <a:pt x="399" y="269"/>
                  </a:moveTo>
                  <a:lnTo>
                    <a:pt x="397" y="269"/>
                  </a:lnTo>
                  <a:lnTo>
                    <a:pt x="394" y="275"/>
                  </a:lnTo>
                  <a:lnTo>
                    <a:pt x="387" y="283"/>
                  </a:lnTo>
                  <a:lnTo>
                    <a:pt x="382" y="295"/>
                  </a:lnTo>
                  <a:lnTo>
                    <a:pt x="373" y="307"/>
                  </a:lnTo>
                  <a:lnTo>
                    <a:pt x="364" y="323"/>
                  </a:lnTo>
                  <a:lnTo>
                    <a:pt x="356" y="339"/>
                  </a:lnTo>
                  <a:lnTo>
                    <a:pt x="348" y="358"/>
                  </a:lnTo>
                  <a:lnTo>
                    <a:pt x="336" y="374"/>
                  </a:lnTo>
                  <a:lnTo>
                    <a:pt x="328" y="392"/>
                  </a:lnTo>
                  <a:lnTo>
                    <a:pt x="320" y="408"/>
                  </a:lnTo>
                  <a:lnTo>
                    <a:pt x="313" y="425"/>
                  </a:lnTo>
                  <a:lnTo>
                    <a:pt x="305" y="439"/>
                  </a:lnTo>
                  <a:lnTo>
                    <a:pt x="301" y="454"/>
                  </a:lnTo>
                  <a:lnTo>
                    <a:pt x="297" y="463"/>
                  </a:lnTo>
                  <a:lnTo>
                    <a:pt x="297" y="474"/>
                  </a:lnTo>
                  <a:lnTo>
                    <a:pt x="297" y="471"/>
                  </a:lnTo>
                  <a:lnTo>
                    <a:pt x="299" y="470"/>
                  </a:lnTo>
                  <a:lnTo>
                    <a:pt x="301" y="466"/>
                  </a:lnTo>
                  <a:lnTo>
                    <a:pt x="307" y="464"/>
                  </a:lnTo>
                  <a:lnTo>
                    <a:pt x="311" y="459"/>
                  </a:lnTo>
                  <a:lnTo>
                    <a:pt x="319" y="455"/>
                  </a:lnTo>
                  <a:lnTo>
                    <a:pt x="327" y="451"/>
                  </a:lnTo>
                  <a:lnTo>
                    <a:pt x="339" y="447"/>
                  </a:lnTo>
                  <a:lnTo>
                    <a:pt x="348" y="440"/>
                  </a:lnTo>
                  <a:lnTo>
                    <a:pt x="360" y="436"/>
                  </a:lnTo>
                  <a:lnTo>
                    <a:pt x="374" y="432"/>
                  </a:lnTo>
                  <a:lnTo>
                    <a:pt x="390" y="428"/>
                  </a:lnTo>
                  <a:lnTo>
                    <a:pt x="406" y="424"/>
                  </a:lnTo>
                  <a:lnTo>
                    <a:pt x="424" y="421"/>
                  </a:lnTo>
                  <a:lnTo>
                    <a:pt x="442" y="420"/>
                  </a:lnTo>
                  <a:lnTo>
                    <a:pt x="464" y="420"/>
                  </a:lnTo>
                  <a:lnTo>
                    <a:pt x="461" y="420"/>
                  </a:lnTo>
                  <a:lnTo>
                    <a:pt x="461" y="421"/>
                  </a:lnTo>
                  <a:lnTo>
                    <a:pt x="460" y="424"/>
                  </a:lnTo>
                  <a:lnTo>
                    <a:pt x="460" y="428"/>
                  </a:lnTo>
                  <a:lnTo>
                    <a:pt x="457" y="432"/>
                  </a:lnTo>
                  <a:lnTo>
                    <a:pt x="457" y="437"/>
                  </a:lnTo>
                  <a:lnTo>
                    <a:pt x="457" y="444"/>
                  </a:lnTo>
                  <a:lnTo>
                    <a:pt x="459" y="452"/>
                  </a:lnTo>
                  <a:lnTo>
                    <a:pt x="459" y="460"/>
                  </a:lnTo>
                  <a:lnTo>
                    <a:pt x="461" y="468"/>
                  </a:lnTo>
                  <a:lnTo>
                    <a:pt x="464" y="478"/>
                  </a:lnTo>
                  <a:lnTo>
                    <a:pt x="469" y="490"/>
                  </a:lnTo>
                  <a:lnTo>
                    <a:pt x="475" y="501"/>
                  </a:lnTo>
                  <a:lnTo>
                    <a:pt x="483" y="513"/>
                  </a:lnTo>
                  <a:lnTo>
                    <a:pt x="492" y="525"/>
                  </a:lnTo>
                  <a:lnTo>
                    <a:pt x="506" y="538"/>
                  </a:lnTo>
                  <a:lnTo>
                    <a:pt x="503" y="540"/>
                  </a:lnTo>
                  <a:lnTo>
                    <a:pt x="498" y="549"/>
                  </a:lnTo>
                  <a:lnTo>
                    <a:pt x="487" y="560"/>
                  </a:lnTo>
                  <a:lnTo>
                    <a:pt x="475" y="577"/>
                  </a:lnTo>
                  <a:lnTo>
                    <a:pt x="457" y="595"/>
                  </a:lnTo>
                  <a:lnTo>
                    <a:pt x="438" y="615"/>
                  </a:lnTo>
                  <a:lnTo>
                    <a:pt x="416" y="634"/>
                  </a:lnTo>
                  <a:lnTo>
                    <a:pt x="390" y="654"/>
                  </a:lnTo>
                  <a:lnTo>
                    <a:pt x="358" y="670"/>
                  </a:lnTo>
                  <a:lnTo>
                    <a:pt x="324" y="685"/>
                  </a:lnTo>
                  <a:lnTo>
                    <a:pt x="287" y="694"/>
                  </a:lnTo>
                  <a:lnTo>
                    <a:pt x="248" y="701"/>
                  </a:lnTo>
                  <a:lnTo>
                    <a:pt x="202" y="700"/>
                  </a:lnTo>
                  <a:lnTo>
                    <a:pt x="155" y="694"/>
                  </a:lnTo>
                  <a:lnTo>
                    <a:pt x="104" y="678"/>
                  </a:lnTo>
                  <a:lnTo>
                    <a:pt x="51" y="657"/>
                  </a:lnTo>
                  <a:lnTo>
                    <a:pt x="47" y="650"/>
                  </a:lnTo>
                  <a:lnTo>
                    <a:pt x="42" y="638"/>
                  </a:lnTo>
                  <a:lnTo>
                    <a:pt x="31" y="616"/>
                  </a:lnTo>
                  <a:lnTo>
                    <a:pt x="23" y="589"/>
                  </a:lnTo>
                  <a:lnTo>
                    <a:pt x="12" y="554"/>
                  </a:lnTo>
                  <a:lnTo>
                    <a:pt x="5" y="515"/>
                  </a:lnTo>
                  <a:lnTo>
                    <a:pt x="0" y="472"/>
                  </a:lnTo>
                  <a:lnTo>
                    <a:pt x="1" y="427"/>
                  </a:lnTo>
                  <a:lnTo>
                    <a:pt x="5" y="376"/>
                  </a:lnTo>
                  <a:lnTo>
                    <a:pt x="18" y="324"/>
                  </a:lnTo>
                  <a:lnTo>
                    <a:pt x="38" y="269"/>
                  </a:lnTo>
                  <a:lnTo>
                    <a:pt x="69" y="217"/>
                  </a:lnTo>
                  <a:lnTo>
                    <a:pt x="109" y="163"/>
                  </a:lnTo>
                  <a:lnTo>
                    <a:pt x="163" y="111"/>
                  </a:lnTo>
                  <a:lnTo>
                    <a:pt x="229" y="61"/>
                  </a:lnTo>
                  <a:lnTo>
                    <a:pt x="313" y="15"/>
                  </a:lnTo>
                  <a:lnTo>
                    <a:pt x="313" y="13"/>
                  </a:lnTo>
                  <a:lnTo>
                    <a:pt x="317" y="10"/>
                  </a:lnTo>
                  <a:lnTo>
                    <a:pt x="324" y="6"/>
                  </a:lnTo>
                  <a:lnTo>
                    <a:pt x="332" y="4"/>
                  </a:lnTo>
                  <a:lnTo>
                    <a:pt x="340" y="0"/>
                  </a:lnTo>
                  <a:lnTo>
                    <a:pt x="351" y="0"/>
                  </a:lnTo>
                  <a:lnTo>
                    <a:pt x="360" y="2"/>
                  </a:lnTo>
                  <a:lnTo>
                    <a:pt x="373" y="9"/>
                  </a:lnTo>
                  <a:lnTo>
                    <a:pt x="381" y="15"/>
                  </a:lnTo>
                  <a:lnTo>
                    <a:pt x="390" y="30"/>
                  </a:lnTo>
                  <a:lnTo>
                    <a:pt x="397" y="50"/>
                  </a:lnTo>
                  <a:lnTo>
                    <a:pt x="403" y="78"/>
                  </a:lnTo>
                  <a:lnTo>
                    <a:pt x="405" y="111"/>
                  </a:lnTo>
                  <a:lnTo>
                    <a:pt x="408" y="155"/>
                  </a:lnTo>
                  <a:lnTo>
                    <a:pt x="405" y="208"/>
                  </a:lnTo>
                  <a:lnTo>
                    <a:pt x="399" y="269"/>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47" name="Freeform 196"/>
            <p:cNvSpPr>
              <a:spLocks/>
            </p:cNvSpPr>
            <p:nvPr/>
          </p:nvSpPr>
          <p:spPr bwMode="auto">
            <a:xfrm>
              <a:off x="653" y="2416"/>
              <a:ext cx="89" cy="107"/>
            </a:xfrm>
            <a:custGeom>
              <a:avLst/>
              <a:gdLst>
                <a:gd name="T0" fmla="*/ 79 w 168"/>
                <a:gd name="T1" fmla="*/ 5 h 164"/>
                <a:gd name="T2" fmla="*/ 75 w 168"/>
                <a:gd name="T3" fmla="*/ 3 h 164"/>
                <a:gd name="T4" fmla="*/ 68 w 168"/>
                <a:gd name="T5" fmla="*/ 0 h 164"/>
                <a:gd name="T6" fmla="*/ 57 w 168"/>
                <a:gd name="T7" fmla="*/ 0 h 164"/>
                <a:gd name="T8" fmla="*/ 46 w 168"/>
                <a:gd name="T9" fmla="*/ 0 h 164"/>
                <a:gd name="T10" fmla="*/ 33 w 168"/>
                <a:gd name="T11" fmla="*/ 4 h 164"/>
                <a:gd name="T12" fmla="*/ 20 w 168"/>
                <a:gd name="T13" fmla="*/ 12 h 164"/>
                <a:gd name="T14" fmla="*/ 6 w 168"/>
                <a:gd name="T15" fmla="*/ 25 h 164"/>
                <a:gd name="T16" fmla="*/ 0 w 168"/>
                <a:gd name="T17" fmla="*/ 33 h 164"/>
                <a:gd name="T18" fmla="*/ 2 w 168"/>
                <a:gd name="T19" fmla="*/ 30 h 164"/>
                <a:gd name="T20" fmla="*/ 6 w 168"/>
                <a:gd name="T21" fmla="*/ 27 h 164"/>
                <a:gd name="T22" fmla="*/ 13 w 168"/>
                <a:gd name="T23" fmla="*/ 22 h 164"/>
                <a:gd name="T24" fmla="*/ 22 w 168"/>
                <a:gd name="T25" fmla="*/ 18 h 164"/>
                <a:gd name="T26" fmla="*/ 31 w 168"/>
                <a:gd name="T27" fmla="*/ 13 h 164"/>
                <a:gd name="T28" fmla="*/ 43 w 168"/>
                <a:gd name="T29" fmla="*/ 12 h 164"/>
                <a:gd name="T30" fmla="*/ 56 w 168"/>
                <a:gd name="T31" fmla="*/ 12 h 164"/>
                <a:gd name="T32" fmla="*/ 61 w 168"/>
                <a:gd name="T33" fmla="*/ 14 h 164"/>
                <a:gd name="T34" fmla="*/ 57 w 168"/>
                <a:gd name="T35" fmla="*/ 14 h 164"/>
                <a:gd name="T36" fmla="*/ 50 w 168"/>
                <a:gd name="T37" fmla="*/ 15 h 164"/>
                <a:gd name="T38" fmla="*/ 41 w 168"/>
                <a:gd name="T39" fmla="*/ 20 h 164"/>
                <a:gd name="T40" fmla="*/ 31 w 168"/>
                <a:gd name="T41" fmla="*/ 25 h 164"/>
                <a:gd name="T42" fmla="*/ 21 w 168"/>
                <a:gd name="T43" fmla="*/ 36 h 164"/>
                <a:gd name="T44" fmla="*/ 12 w 168"/>
                <a:gd name="T45" fmla="*/ 52 h 164"/>
                <a:gd name="T46" fmla="*/ 4 w 168"/>
                <a:gd name="T47" fmla="*/ 73 h 164"/>
                <a:gd name="T48" fmla="*/ 2 w 168"/>
                <a:gd name="T49" fmla="*/ 84 h 164"/>
                <a:gd name="T50" fmla="*/ 4 w 168"/>
                <a:gd name="T51" fmla="*/ 78 h 164"/>
                <a:gd name="T52" fmla="*/ 10 w 168"/>
                <a:gd name="T53" fmla="*/ 70 h 164"/>
                <a:gd name="T54" fmla="*/ 17 w 168"/>
                <a:gd name="T55" fmla="*/ 61 h 164"/>
                <a:gd name="T56" fmla="*/ 26 w 168"/>
                <a:gd name="T57" fmla="*/ 48 h 164"/>
                <a:gd name="T58" fmla="*/ 37 w 168"/>
                <a:gd name="T59" fmla="*/ 38 h 164"/>
                <a:gd name="T60" fmla="*/ 50 w 168"/>
                <a:gd name="T61" fmla="*/ 28 h 164"/>
                <a:gd name="T62" fmla="*/ 63 w 168"/>
                <a:gd name="T63" fmla="*/ 22 h 164"/>
                <a:gd name="T64" fmla="*/ 68 w 168"/>
                <a:gd name="T65" fmla="*/ 22 h 164"/>
                <a:gd name="T66" fmla="*/ 66 w 168"/>
                <a:gd name="T67" fmla="*/ 23 h 164"/>
                <a:gd name="T68" fmla="*/ 63 w 168"/>
                <a:gd name="T69" fmla="*/ 28 h 164"/>
                <a:gd name="T70" fmla="*/ 59 w 168"/>
                <a:gd name="T71" fmla="*/ 35 h 164"/>
                <a:gd name="T72" fmla="*/ 55 w 168"/>
                <a:gd name="T73" fmla="*/ 46 h 164"/>
                <a:gd name="T74" fmla="*/ 51 w 168"/>
                <a:gd name="T75" fmla="*/ 59 h 164"/>
                <a:gd name="T76" fmla="*/ 51 w 168"/>
                <a:gd name="T77" fmla="*/ 75 h 164"/>
                <a:gd name="T78" fmla="*/ 54 w 168"/>
                <a:gd name="T79" fmla="*/ 95 h 164"/>
                <a:gd name="T80" fmla="*/ 57 w 168"/>
                <a:gd name="T81" fmla="*/ 106 h 164"/>
                <a:gd name="T82" fmla="*/ 57 w 168"/>
                <a:gd name="T83" fmla="*/ 99 h 164"/>
                <a:gd name="T84" fmla="*/ 57 w 168"/>
                <a:gd name="T85" fmla="*/ 89 h 164"/>
                <a:gd name="T86" fmla="*/ 59 w 168"/>
                <a:gd name="T87" fmla="*/ 76 h 164"/>
                <a:gd name="T88" fmla="*/ 62 w 168"/>
                <a:gd name="T89" fmla="*/ 60 h 164"/>
                <a:gd name="T90" fmla="*/ 66 w 168"/>
                <a:gd name="T91" fmla="*/ 43 h 164"/>
                <a:gd name="T92" fmla="*/ 74 w 168"/>
                <a:gd name="T93" fmla="*/ 27 h 164"/>
                <a:gd name="T94" fmla="*/ 83 w 168"/>
                <a:gd name="T95" fmla="*/ 12 h 164"/>
                <a:gd name="T96" fmla="*/ 78 w 168"/>
                <a:gd name="T97" fmla="*/ 14 h 164"/>
                <a:gd name="T98" fmla="*/ 81 w 168"/>
                <a:gd name="T99" fmla="*/ 7 h 1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8"/>
                <a:gd name="T151" fmla="*/ 0 h 164"/>
                <a:gd name="T152" fmla="*/ 168 w 168"/>
                <a:gd name="T153" fmla="*/ 164 h 16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8" h="164">
                  <a:moveTo>
                    <a:pt x="152" y="10"/>
                  </a:moveTo>
                  <a:lnTo>
                    <a:pt x="150" y="7"/>
                  </a:lnTo>
                  <a:lnTo>
                    <a:pt x="148" y="7"/>
                  </a:lnTo>
                  <a:lnTo>
                    <a:pt x="142" y="4"/>
                  </a:lnTo>
                  <a:lnTo>
                    <a:pt x="138" y="4"/>
                  </a:lnTo>
                  <a:lnTo>
                    <a:pt x="128" y="0"/>
                  </a:lnTo>
                  <a:lnTo>
                    <a:pt x="120" y="0"/>
                  </a:lnTo>
                  <a:lnTo>
                    <a:pt x="108" y="0"/>
                  </a:lnTo>
                  <a:lnTo>
                    <a:pt x="100" y="0"/>
                  </a:lnTo>
                  <a:lnTo>
                    <a:pt x="86" y="0"/>
                  </a:lnTo>
                  <a:lnTo>
                    <a:pt x="74" y="2"/>
                  </a:lnTo>
                  <a:lnTo>
                    <a:pt x="62" y="6"/>
                  </a:lnTo>
                  <a:lnTo>
                    <a:pt x="50" y="11"/>
                  </a:lnTo>
                  <a:lnTo>
                    <a:pt x="37" y="18"/>
                  </a:lnTo>
                  <a:lnTo>
                    <a:pt x="25" y="27"/>
                  </a:lnTo>
                  <a:lnTo>
                    <a:pt x="12" y="38"/>
                  </a:lnTo>
                  <a:lnTo>
                    <a:pt x="0" y="54"/>
                  </a:lnTo>
                  <a:lnTo>
                    <a:pt x="0" y="51"/>
                  </a:lnTo>
                  <a:lnTo>
                    <a:pt x="2" y="50"/>
                  </a:lnTo>
                  <a:lnTo>
                    <a:pt x="4" y="46"/>
                  </a:lnTo>
                  <a:lnTo>
                    <a:pt x="8" y="46"/>
                  </a:lnTo>
                  <a:lnTo>
                    <a:pt x="12" y="42"/>
                  </a:lnTo>
                  <a:lnTo>
                    <a:pt x="18" y="38"/>
                  </a:lnTo>
                  <a:lnTo>
                    <a:pt x="25" y="34"/>
                  </a:lnTo>
                  <a:lnTo>
                    <a:pt x="33" y="32"/>
                  </a:lnTo>
                  <a:lnTo>
                    <a:pt x="41" y="28"/>
                  </a:lnTo>
                  <a:lnTo>
                    <a:pt x="49" y="24"/>
                  </a:lnTo>
                  <a:lnTo>
                    <a:pt x="58" y="20"/>
                  </a:lnTo>
                  <a:lnTo>
                    <a:pt x="70" y="20"/>
                  </a:lnTo>
                  <a:lnTo>
                    <a:pt x="81" y="18"/>
                  </a:lnTo>
                  <a:lnTo>
                    <a:pt x="93" y="18"/>
                  </a:lnTo>
                  <a:lnTo>
                    <a:pt x="105" y="18"/>
                  </a:lnTo>
                  <a:lnTo>
                    <a:pt x="119" y="22"/>
                  </a:lnTo>
                  <a:lnTo>
                    <a:pt x="116" y="22"/>
                  </a:lnTo>
                  <a:lnTo>
                    <a:pt x="113" y="22"/>
                  </a:lnTo>
                  <a:lnTo>
                    <a:pt x="107" y="22"/>
                  </a:lnTo>
                  <a:lnTo>
                    <a:pt x="103" y="23"/>
                  </a:lnTo>
                  <a:lnTo>
                    <a:pt x="94" y="23"/>
                  </a:lnTo>
                  <a:lnTo>
                    <a:pt x="86" y="26"/>
                  </a:lnTo>
                  <a:lnTo>
                    <a:pt x="78" y="30"/>
                  </a:lnTo>
                  <a:lnTo>
                    <a:pt x="70" y="35"/>
                  </a:lnTo>
                  <a:lnTo>
                    <a:pt x="58" y="39"/>
                  </a:lnTo>
                  <a:lnTo>
                    <a:pt x="50" y="47"/>
                  </a:lnTo>
                  <a:lnTo>
                    <a:pt x="39" y="55"/>
                  </a:lnTo>
                  <a:lnTo>
                    <a:pt x="31" y="67"/>
                  </a:lnTo>
                  <a:lnTo>
                    <a:pt x="22" y="80"/>
                  </a:lnTo>
                  <a:lnTo>
                    <a:pt x="14" y="96"/>
                  </a:lnTo>
                  <a:lnTo>
                    <a:pt x="8" y="112"/>
                  </a:lnTo>
                  <a:lnTo>
                    <a:pt x="4" y="132"/>
                  </a:lnTo>
                  <a:lnTo>
                    <a:pt x="4" y="129"/>
                  </a:lnTo>
                  <a:lnTo>
                    <a:pt x="6" y="127"/>
                  </a:lnTo>
                  <a:lnTo>
                    <a:pt x="8" y="120"/>
                  </a:lnTo>
                  <a:lnTo>
                    <a:pt x="14" y="116"/>
                  </a:lnTo>
                  <a:lnTo>
                    <a:pt x="18" y="108"/>
                  </a:lnTo>
                  <a:lnTo>
                    <a:pt x="25" y="101"/>
                  </a:lnTo>
                  <a:lnTo>
                    <a:pt x="33" y="93"/>
                  </a:lnTo>
                  <a:lnTo>
                    <a:pt x="42" y="85"/>
                  </a:lnTo>
                  <a:lnTo>
                    <a:pt x="50" y="74"/>
                  </a:lnTo>
                  <a:lnTo>
                    <a:pt x="61" y="66"/>
                  </a:lnTo>
                  <a:lnTo>
                    <a:pt x="70" y="58"/>
                  </a:lnTo>
                  <a:lnTo>
                    <a:pt x="82" y="51"/>
                  </a:lnTo>
                  <a:lnTo>
                    <a:pt x="94" y="43"/>
                  </a:lnTo>
                  <a:lnTo>
                    <a:pt x="107" y="38"/>
                  </a:lnTo>
                  <a:lnTo>
                    <a:pt x="119" y="34"/>
                  </a:lnTo>
                  <a:lnTo>
                    <a:pt x="132" y="34"/>
                  </a:lnTo>
                  <a:lnTo>
                    <a:pt x="129" y="34"/>
                  </a:lnTo>
                  <a:lnTo>
                    <a:pt x="128" y="34"/>
                  </a:lnTo>
                  <a:lnTo>
                    <a:pt x="124" y="35"/>
                  </a:lnTo>
                  <a:lnTo>
                    <a:pt x="123" y="39"/>
                  </a:lnTo>
                  <a:lnTo>
                    <a:pt x="119" y="43"/>
                  </a:lnTo>
                  <a:lnTo>
                    <a:pt x="115" y="47"/>
                  </a:lnTo>
                  <a:lnTo>
                    <a:pt x="111" y="54"/>
                  </a:lnTo>
                  <a:lnTo>
                    <a:pt x="108" y="62"/>
                  </a:lnTo>
                  <a:lnTo>
                    <a:pt x="104" y="70"/>
                  </a:lnTo>
                  <a:lnTo>
                    <a:pt x="100" y="80"/>
                  </a:lnTo>
                  <a:lnTo>
                    <a:pt x="97" y="90"/>
                  </a:lnTo>
                  <a:lnTo>
                    <a:pt x="97" y="102"/>
                  </a:lnTo>
                  <a:lnTo>
                    <a:pt x="96" y="115"/>
                  </a:lnTo>
                  <a:lnTo>
                    <a:pt x="97" y="129"/>
                  </a:lnTo>
                  <a:lnTo>
                    <a:pt x="101" y="145"/>
                  </a:lnTo>
                  <a:lnTo>
                    <a:pt x="107" y="164"/>
                  </a:lnTo>
                  <a:lnTo>
                    <a:pt x="107" y="162"/>
                  </a:lnTo>
                  <a:lnTo>
                    <a:pt x="107" y="159"/>
                  </a:lnTo>
                  <a:lnTo>
                    <a:pt x="107" y="152"/>
                  </a:lnTo>
                  <a:lnTo>
                    <a:pt x="107" y="147"/>
                  </a:lnTo>
                  <a:lnTo>
                    <a:pt x="107" y="136"/>
                  </a:lnTo>
                  <a:lnTo>
                    <a:pt x="109" y="128"/>
                  </a:lnTo>
                  <a:lnTo>
                    <a:pt x="111" y="116"/>
                  </a:lnTo>
                  <a:lnTo>
                    <a:pt x="115" y="106"/>
                  </a:lnTo>
                  <a:lnTo>
                    <a:pt x="117" y="92"/>
                  </a:lnTo>
                  <a:lnTo>
                    <a:pt x="121" y="80"/>
                  </a:lnTo>
                  <a:lnTo>
                    <a:pt x="125" y="66"/>
                  </a:lnTo>
                  <a:lnTo>
                    <a:pt x="132" y="54"/>
                  </a:lnTo>
                  <a:lnTo>
                    <a:pt x="139" y="42"/>
                  </a:lnTo>
                  <a:lnTo>
                    <a:pt x="147" y="30"/>
                  </a:lnTo>
                  <a:lnTo>
                    <a:pt x="156" y="18"/>
                  </a:lnTo>
                  <a:lnTo>
                    <a:pt x="168" y="10"/>
                  </a:lnTo>
                  <a:lnTo>
                    <a:pt x="148" y="22"/>
                  </a:lnTo>
                  <a:lnTo>
                    <a:pt x="1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48" name="Freeform 197"/>
            <p:cNvSpPr>
              <a:spLocks/>
            </p:cNvSpPr>
            <p:nvPr/>
          </p:nvSpPr>
          <p:spPr bwMode="auto">
            <a:xfrm>
              <a:off x="817" y="2347"/>
              <a:ext cx="105" cy="128"/>
            </a:xfrm>
            <a:custGeom>
              <a:avLst/>
              <a:gdLst>
                <a:gd name="T0" fmla="*/ 0 w 197"/>
                <a:gd name="T1" fmla="*/ 74 h 196"/>
                <a:gd name="T2" fmla="*/ 0 w 197"/>
                <a:gd name="T3" fmla="*/ 84 h 196"/>
                <a:gd name="T4" fmla="*/ 3 w 197"/>
                <a:gd name="T5" fmla="*/ 100 h 196"/>
                <a:gd name="T6" fmla="*/ 14 w 197"/>
                <a:gd name="T7" fmla="*/ 121 h 196"/>
                <a:gd name="T8" fmla="*/ 19 w 197"/>
                <a:gd name="T9" fmla="*/ 124 h 196"/>
                <a:gd name="T10" fmla="*/ 22 w 197"/>
                <a:gd name="T11" fmla="*/ 117 h 196"/>
                <a:gd name="T12" fmla="*/ 28 w 197"/>
                <a:gd name="T13" fmla="*/ 109 h 196"/>
                <a:gd name="T14" fmla="*/ 37 w 197"/>
                <a:gd name="T15" fmla="*/ 104 h 196"/>
                <a:gd name="T16" fmla="*/ 40 w 197"/>
                <a:gd name="T17" fmla="*/ 104 h 196"/>
                <a:gd name="T18" fmla="*/ 47 w 197"/>
                <a:gd name="T19" fmla="*/ 105 h 196"/>
                <a:gd name="T20" fmla="*/ 55 w 197"/>
                <a:gd name="T21" fmla="*/ 108 h 196"/>
                <a:gd name="T22" fmla="*/ 63 w 197"/>
                <a:gd name="T23" fmla="*/ 112 h 196"/>
                <a:gd name="T24" fmla="*/ 66 w 197"/>
                <a:gd name="T25" fmla="*/ 114 h 196"/>
                <a:gd name="T26" fmla="*/ 71 w 197"/>
                <a:gd name="T27" fmla="*/ 112 h 196"/>
                <a:gd name="T28" fmla="*/ 79 w 197"/>
                <a:gd name="T29" fmla="*/ 107 h 196"/>
                <a:gd name="T30" fmla="*/ 92 w 197"/>
                <a:gd name="T31" fmla="*/ 97 h 196"/>
                <a:gd name="T32" fmla="*/ 96 w 197"/>
                <a:gd name="T33" fmla="*/ 90 h 196"/>
                <a:gd name="T34" fmla="*/ 101 w 197"/>
                <a:gd name="T35" fmla="*/ 85 h 196"/>
                <a:gd name="T36" fmla="*/ 104 w 197"/>
                <a:gd name="T37" fmla="*/ 77 h 196"/>
                <a:gd name="T38" fmla="*/ 102 w 197"/>
                <a:gd name="T39" fmla="*/ 73 h 196"/>
                <a:gd name="T40" fmla="*/ 101 w 197"/>
                <a:gd name="T41" fmla="*/ 69 h 196"/>
                <a:gd name="T42" fmla="*/ 102 w 197"/>
                <a:gd name="T43" fmla="*/ 61 h 196"/>
                <a:gd name="T44" fmla="*/ 102 w 197"/>
                <a:gd name="T45" fmla="*/ 53 h 196"/>
                <a:gd name="T46" fmla="*/ 98 w 197"/>
                <a:gd name="T47" fmla="*/ 48 h 196"/>
                <a:gd name="T48" fmla="*/ 96 w 197"/>
                <a:gd name="T49" fmla="*/ 44 h 196"/>
                <a:gd name="T50" fmla="*/ 98 w 197"/>
                <a:gd name="T51" fmla="*/ 36 h 196"/>
                <a:gd name="T52" fmla="*/ 97 w 197"/>
                <a:gd name="T53" fmla="*/ 27 h 196"/>
                <a:gd name="T54" fmla="*/ 90 w 197"/>
                <a:gd name="T55" fmla="*/ 24 h 196"/>
                <a:gd name="T56" fmla="*/ 87 w 197"/>
                <a:gd name="T57" fmla="*/ 20 h 196"/>
                <a:gd name="T58" fmla="*/ 86 w 197"/>
                <a:gd name="T59" fmla="*/ 13 h 196"/>
                <a:gd name="T60" fmla="*/ 81 w 197"/>
                <a:gd name="T61" fmla="*/ 8 h 196"/>
                <a:gd name="T62" fmla="*/ 74 w 197"/>
                <a:gd name="T63" fmla="*/ 8 h 196"/>
                <a:gd name="T64" fmla="*/ 70 w 197"/>
                <a:gd name="T65" fmla="*/ 11 h 196"/>
                <a:gd name="T66" fmla="*/ 64 w 197"/>
                <a:gd name="T67" fmla="*/ 12 h 196"/>
                <a:gd name="T68" fmla="*/ 58 w 197"/>
                <a:gd name="T69" fmla="*/ 15 h 196"/>
                <a:gd name="T70" fmla="*/ 53 w 197"/>
                <a:gd name="T71" fmla="*/ 11 h 196"/>
                <a:gd name="T72" fmla="*/ 51 w 197"/>
                <a:gd name="T73" fmla="*/ 6 h 196"/>
                <a:gd name="T74" fmla="*/ 45 w 197"/>
                <a:gd name="T75" fmla="*/ 1 h 196"/>
                <a:gd name="T76" fmla="*/ 38 w 197"/>
                <a:gd name="T77" fmla="*/ 0 h 196"/>
                <a:gd name="T78" fmla="*/ 29 w 197"/>
                <a:gd name="T79" fmla="*/ 14 h 196"/>
                <a:gd name="T80" fmla="*/ 26 w 197"/>
                <a:gd name="T81" fmla="*/ 22 h 196"/>
                <a:gd name="T82" fmla="*/ 24 w 197"/>
                <a:gd name="T83" fmla="*/ 26 h 196"/>
                <a:gd name="T84" fmla="*/ 21 w 197"/>
                <a:gd name="T85" fmla="*/ 35 h 196"/>
                <a:gd name="T86" fmla="*/ 19 w 197"/>
                <a:gd name="T87" fmla="*/ 46 h 196"/>
                <a:gd name="T88" fmla="*/ 17 w 197"/>
                <a:gd name="T89" fmla="*/ 48 h 196"/>
                <a:gd name="T90" fmla="*/ 11 w 197"/>
                <a:gd name="T91" fmla="*/ 58 h 196"/>
                <a:gd name="T92" fmla="*/ 5 w 197"/>
                <a:gd name="T93" fmla="*/ 66 h 196"/>
                <a:gd name="T94" fmla="*/ 1 w 197"/>
                <a:gd name="T95" fmla="*/ 71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7"/>
                <a:gd name="T145" fmla="*/ 0 h 196"/>
                <a:gd name="T146" fmla="*/ 197 w 197"/>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7" h="196">
                  <a:moveTo>
                    <a:pt x="1" y="112"/>
                  </a:moveTo>
                  <a:lnTo>
                    <a:pt x="0" y="112"/>
                  </a:lnTo>
                  <a:lnTo>
                    <a:pt x="0" y="113"/>
                  </a:lnTo>
                  <a:lnTo>
                    <a:pt x="0" y="117"/>
                  </a:lnTo>
                  <a:lnTo>
                    <a:pt x="0" y="120"/>
                  </a:lnTo>
                  <a:lnTo>
                    <a:pt x="0" y="124"/>
                  </a:lnTo>
                  <a:lnTo>
                    <a:pt x="0" y="128"/>
                  </a:lnTo>
                  <a:lnTo>
                    <a:pt x="1" y="134"/>
                  </a:lnTo>
                  <a:lnTo>
                    <a:pt x="1" y="138"/>
                  </a:lnTo>
                  <a:lnTo>
                    <a:pt x="4" y="147"/>
                  </a:lnTo>
                  <a:lnTo>
                    <a:pt x="6" y="153"/>
                  </a:lnTo>
                  <a:lnTo>
                    <a:pt x="10" y="161"/>
                  </a:lnTo>
                  <a:lnTo>
                    <a:pt x="14" y="169"/>
                  </a:lnTo>
                  <a:lnTo>
                    <a:pt x="20" y="177"/>
                  </a:lnTo>
                  <a:lnTo>
                    <a:pt x="27" y="186"/>
                  </a:lnTo>
                  <a:lnTo>
                    <a:pt x="35" y="196"/>
                  </a:lnTo>
                  <a:lnTo>
                    <a:pt x="35" y="194"/>
                  </a:lnTo>
                  <a:lnTo>
                    <a:pt x="35" y="190"/>
                  </a:lnTo>
                  <a:lnTo>
                    <a:pt x="36" y="190"/>
                  </a:lnTo>
                  <a:lnTo>
                    <a:pt x="36" y="186"/>
                  </a:lnTo>
                  <a:lnTo>
                    <a:pt x="40" y="183"/>
                  </a:lnTo>
                  <a:lnTo>
                    <a:pt x="41" y="179"/>
                  </a:lnTo>
                  <a:lnTo>
                    <a:pt x="45" y="179"/>
                  </a:lnTo>
                  <a:lnTo>
                    <a:pt x="45" y="175"/>
                  </a:lnTo>
                  <a:lnTo>
                    <a:pt x="49" y="171"/>
                  </a:lnTo>
                  <a:lnTo>
                    <a:pt x="53" y="167"/>
                  </a:lnTo>
                  <a:lnTo>
                    <a:pt x="57" y="165"/>
                  </a:lnTo>
                  <a:lnTo>
                    <a:pt x="61" y="161"/>
                  </a:lnTo>
                  <a:lnTo>
                    <a:pt x="65" y="161"/>
                  </a:lnTo>
                  <a:lnTo>
                    <a:pt x="70" y="160"/>
                  </a:lnTo>
                  <a:lnTo>
                    <a:pt x="75" y="160"/>
                  </a:lnTo>
                  <a:lnTo>
                    <a:pt x="79" y="161"/>
                  </a:lnTo>
                  <a:lnTo>
                    <a:pt x="80" y="161"/>
                  </a:lnTo>
                  <a:lnTo>
                    <a:pt x="84" y="161"/>
                  </a:lnTo>
                  <a:lnTo>
                    <a:pt x="88" y="161"/>
                  </a:lnTo>
                  <a:lnTo>
                    <a:pt x="92" y="165"/>
                  </a:lnTo>
                  <a:lnTo>
                    <a:pt x="96" y="165"/>
                  </a:lnTo>
                  <a:lnTo>
                    <a:pt x="100" y="165"/>
                  </a:lnTo>
                  <a:lnTo>
                    <a:pt x="104" y="165"/>
                  </a:lnTo>
                  <a:lnTo>
                    <a:pt x="109" y="169"/>
                  </a:lnTo>
                  <a:lnTo>
                    <a:pt x="111" y="169"/>
                  </a:lnTo>
                  <a:lnTo>
                    <a:pt x="115" y="172"/>
                  </a:lnTo>
                  <a:lnTo>
                    <a:pt x="119" y="172"/>
                  </a:lnTo>
                  <a:lnTo>
                    <a:pt x="123" y="176"/>
                  </a:lnTo>
                  <a:lnTo>
                    <a:pt x="123" y="175"/>
                  </a:lnTo>
                  <a:lnTo>
                    <a:pt x="125" y="175"/>
                  </a:lnTo>
                  <a:lnTo>
                    <a:pt x="125" y="172"/>
                  </a:lnTo>
                  <a:lnTo>
                    <a:pt x="129" y="172"/>
                  </a:lnTo>
                  <a:lnTo>
                    <a:pt x="133" y="172"/>
                  </a:lnTo>
                  <a:lnTo>
                    <a:pt x="137" y="172"/>
                  </a:lnTo>
                  <a:lnTo>
                    <a:pt x="139" y="168"/>
                  </a:lnTo>
                  <a:lnTo>
                    <a:pt x="143" y="168"/>
                  </a:lnTo>
                  <a:lnTo>
                    <a:pt x="148" y="164"/>
                  </a:lnTo>
                  <a:lnTo>
                    <a:pt x="153" y="163"/>
                  </a:lnTo>
                  <a:lnTo>
                    <a:pt x="157" y="157"/>
                  </a:lnTo>
                  <a:lnTo>
                    <a:pt x="165" y="153"/>
                  </a:lnTo>
                  <a:lnTo>
                    <a:pt x="173" y="148"/>
                  </a:lnTo>
                  <a:lnTo>
                    <a:pt x="181" y="144"/>
                  </a:lnTo>
                  <a:lnTo>
                    <a:pt x="181" y="141"/>
                  </a:lnTo>
                  <a:lnTo>
                    <a:pt x="181" y="138"/>
                  </a:lnTo>
                  <a:lnTo>
                    <a:pt x="185" y="138"/>
                  </a:lnTo>
                  <a:lnTo>
                    <a:pt x="185" y="134"/>
                  </a:lnTo>
                  <a:lnTo>
                    <a:pt x="189" y="134"/>
                  </a:lnTo>
                  <a:lnTo>
                    <a:pt x="189" y="130"/>
                  </a:lnTo>
                  <a:lnTo>
                    <a:pt x="193" y="130"/>
                  </a:lnTo>
                  <a:lnTo>
                    <a:pt x="193" y="126"/>
                  </a:lnTo>
                  <a:lnTo>
                    <a:pt x="195" y="122"/>
                  </a:lnTo>
                  <a:lnTo>
                    <a:pt x="195" y="118"/>
                  </a:lnTo>
                  <a:lnTo>
                    <a:pt x="197" y="118"/>
                  </a:lnTo>
                  <a:lnTo>
                    <a:pt x="195" y="114"/>
                  </a:lnTo>
                  <a:lnTo>
                    <a:pt x="191" y="112"/>
                  </a:lnTo>
                  <a:lnTo>
                    <a:pt x="189" y="112"/>
                  </a:lnTo>
                  <a:lnTo>
                    <a:pt x="189" y="109"/>
                  </a:lnTo>
                  <a:lnTo>
                    <a:pt x="189" y="105"/>
                  </a:lnTo>
                  <a:lnTo>
                    <a:pt x="191" y="105"/>
                  </a:lnTo>
                  <a:lnTo>
                    <a:pt x="191" y="101"/>
                  </a:lnTo>
                  <a:lnTo>
                    <a:pt x="191" y="97"/>
                  </a:lnTo>
                  <a:lnTo>
                    <a:pt x="191" y="93"/>
                  </a:lnTo>
                  <a:lnTo>
                    <a:pt x="195" y="93"/>
                  </a:lnTo>
                  <a:lnTo>
                    <a:pt x="193" y="89"/>
                  </a:lnTo>
                  <a:lnTo>
                    <a:pt x="193" y="85"/>
                  </a:lnTo>
                  <a:lnTo>
                    <a:pt x="192" y="81"/>
                  </a:lnTo>
                  <a:lnTo>
                    <a:pt x="192" y="79"/>
                  </a:lnTo>
                  <a:lnTo>
                    <a:pt x="188" y="75"/>
                  </a:lnTo>
                  <a:lnTo>
                    <a:pt x="184" y="74"/>
                  </a:lnTo>
                  <a:lnTo>
                    <a:pt x="181" y="74"/>
                  </a:lnTo>
                  <a:lnTo>
                    <a:pt x="181" y="71"/>
                  </a:lnTo>
                  <a:lnTo>
                    <a:pt x="181" y="67"/>
                  </a:lnTo>
                  <a:lnTo>
                    <a:pt x="184" y="67"/>
                  </a:lnTo>
                  <a:lnTo>
                    <a:pt x="184" y="63"/>
                  </a:lnTo>
                  <a:lnTo>
                    <a:pt x="184" y="59"/>
                  </a:lnTo>
                  <a:lnTo>
                    <a:pt x="184" y="55"/>
                  </a:lnTo>
                  <a:lnTo>
                    <a:pt x="188" y="54"/>
                  </a:lnTo>
                  <a:lnTo>
                    <a:pt x="185" y="50"/>
                  </a:lnTo>
                  <a:lnTo>
                    <a:pt x="185" y="46"/>
                  </a:lnTo>
                  <a:lnTo>
                    <a:pt x="182" y="42"/>
                  </a:lnTo>
                  <a:lnTo>
                    <a:pt x="182" y="40"/>
                  </a:lnTo>
                  <a:lnTo>
                    <a:pt x="178" y="36"/>
                  </a:lnTo>
                  <a:lnTo>
                    <a:pt x="176" y="36"/>
                  </a:lnTo>
                  <a:lnTo>
                    <a:pt x="169" y="36"/>
                  </a:lnTo>
                  <a:lnTo>
                    <a:pt x="165" y="38"/>
                  </a:lnTo>
                  <a:lnTo>
                    <a:pt x="164" y="35"/>
                  </a:lnTo>
                  <a:lnTo>
                    <a:pt x="164" y="31"/>
                  </a:lnTo>
                  <a:lnTo>
                    <a:pt x="161" y="27"/>
                  </a:lnTo>
                  <a:lnTo>
                    <a:pt x="161" y="24"/>
                  </a:lnTo>
                  <a:lnTo>
                    <a:pt x="161" y="20"/>
                  </a:lnTo>
                  <a:lnTo>
                    <a:pt x="157" y="16"/>
                  </a:lnTo>
                  <a:lnTo>
                    <a:pt x="156" y="15"/>
                  </a:lnTo>
                  <a:lnTo>
                    <a:pt x="152" y="12"/>
                  </a:lnTo>
                  <a:lnTo>
                    <a:pt x="148" y="12"/>
                  </a:lnTo>
                  <a:lnTo>
                    <a:pt x="143" y="12"/>
                  </a:lnTo>
                  <a:lnTo>
                    <a:pt x="139" y="13"/>
                  </a:lnTo>
                  <a:lnTo>
                    <a:pt x="137" y="17"/>
                  </a:lnTo>
                  <a:lnTo>
                    <a:pt x="134" y="17"/>
                  </a:lnTo>
                  <a:lnTo>
                    <a:pt x="131" y="17"/>
                  </a:lnTo>
                  <a:lnTo>
                    <a:pt x="131" y="19"/>
                  </a:lnTo>
                  <a:lnTo>
                    <a:pt x="127" y="19"/>
                  </a:lnTo>
                  <a:lnTo>
                    <a:pt x="125" y="19"/>
                  </a:lnTo>
                  <a:lnTo>
                    <a:pt x="121" y="19"/>
                  </a:lnTo>
                  <a:lnTo>
                    <a:pt x="121" y="23"/>
                  </a:lnTo>
                  <a:lnTo>
                    <a:pt x="117" y="23"/>
                  </a:lnTo>
                  <a:lnTo>
                    <a:pt x="113" y="23"/>
                  </a:lnTo>
                  <a:lnTo>
                    <a:pt x="109" y="23"/>
                  </a:lnTo>
                  <a:lnTo>
                    <a:pt x="107" y="23"/>
                  </a:lnTo>
                  <a:lnTo>
                    <a:pt x="103" y="20"/>
                  </a:lnTo>
                  <a:lnTo>
                    <a:pt x="102" y="20"/>
                  </a:lnTo>
                  <a:lnTo>
                    <a:pt x="99" y="17"/>
                  </a:lnTo>
                  <a:lnTo>
                    <a:pt x="96" y="15"/>
                  </a:lnTo>
                  <a:lnTo>
                    <a:pt x="96" y="13"/>
                  </a:lnTo>
                  <a:lnTo>
                    <a:pt x="95" y="9"/>
                  </a:lnTo>
                  <a:lnTo>
                    <a:pt x="91" y="5"/>
                  </a:lnTo>
                  <a:lnTo>
                    <a:pt x="88" y="4"/>
                  </a:lnTo>
                  <a:lnTo>
                    <a:pt x="84" y="1"/>
                  </a:lnTo>
                  <a:lnTo>
                    <a:pt x="80" y="0"/>
                  </a:lnTo>
                  <a:lnTo>
                    <a:pt x="76" y="0"/>
                  </a:lnTo>
                  <a:lnTo>
                    <a:pt x="72" y="0"/>
                  </a:lnTo>
                  <a:lnTo>
                    <a:pt x="68" y="4"/>
                  </a:lnTo>
                  <a:lnTo>
                    <a:pt x="63" y="7"/>
                  </a:lnTo>
                  <a:lnTo>
                    <a:pt x="59" y="13"/>
                  </a:lnTo>
                  <a:lnTo>
                    <a:pt x="55" y="22"/>
                  </a:lnTo>
                  <a:lnTo>
                    <a:pt x="51" y="34"/>
                  </a:lnTo>
                  <a:lnTo>
                    <a:pt x="48" y="34"/>
                  </a:lnTo>
                  <a:lnTo>
                    <a:pt x="48" y="35"/>
                  </a:lnTo>
                  <a:lnTo>
                    <a:pt x="45" y="35"/>
                  </a:lnTo>
                  <a:lnTo>
                    <a:pt x="45" y="39"/>
                  </a:lnTo>
                  <a:lnTo>
                    <a:pt x="45" y="40"/>
                  </a:lnTo>
                  <a:lnTo>
                    <a:pt x="45" y="44"/>
                  </a:lnTo>
                  <a:lnTo>
                    <a:pt x="41" y="46"/>
                  </a:lnTo>
                  <a:lnTo>
                    <a:pt x="41" y="50"/>
                  </a:lnTo>
                  <a:lnTo>
                    <a:pt x="39" y="54"/>
                  </a:lnTo>
                  <a:lnTo>
                    <a:pt x="39" y="58"/>
                  </a:lnTo>
                  <a:lnTo>
                    <a:pt x="35" y="62"/>
                  </a:lnTo>
                  <a:lnTo>
                    <a:pt x="35" y="66"/>
                  </a:lnTo>
                  <a:lnTo>
                    <a:pt x="35" y="70"/>
                  </a:lnTo>
                  <a:lnTo>
                    <a:pt x="35" y="74"/>
                  </a:lnTo>
                  <a:lnTo>
                    <a:pt x="32" y="74"/>
                  </a:lnTo>
                  <a:lnTo>
                    <a:pt x="31" y="74"/>
                  </a:lnTo>
                  <a:lnTo>
                    <a:pt x="31" y="78"/>
                  </a:lnTo>
                  <a:lnTo>
                    <a:pt x="27" y="81"/>
                  </a:lnTo>
                  <a:lnTo>
                    <a:pt x="25" y="85"/>
                  </a:lnTo>
                  <a:lnTo>
                    <a:pt x="21" y="89"/>
                  </a:lnTo>
                  <a:lnTo>
                    <a:pt x="21" y="93"/>
                  </a:lnTo>
                  <a:lnTo>
                    <a:pt x="17" y="93"/>
                  </a:lnTo>
                  <a:lnTo>
                    <a:pt x="13" y="97"/>
                  </a:lnTo>
                  <a:lnTo>
                    <a:pt x="9" y="101"/>
                  </a:lnTo>
                  <a:lnTo>
                    <a:pt x="9" y="105"/>
                  </a:lnTo>
                  <a:lnTo>
                    <a:pt x="5" y="105"/>
                  </a:lnTo>
                  <a:lnTo>
                    <a:pt x="5" y="109"/>
                  </a:lnTo>
                  <a:lnTo>
                    <a:pt x="1" y="109"/>
                  </a:lnTo>
                  <a:lnTo>
                    <a:pt x="1"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49" name="Freeform 198"/>
            <p:cNvSpPr>
              <a:spLocks/>
            </p:cNvSpPr>
            <p:nvPr/>
          </p:nvSpPr>
          <p:spPr bwMode="auto">
            <a:xfrm>
              <a:off x="817" y="2335"/>
              <a:ext cx="105" cy="129"/>
            </a:xfrm>
            <a:custGeom>
              <a:avLst/>
              <a:gdLst>
                <a:gd name="T0" fmla="*/ 0 w 199"/>
                <a:gd name="T1" fmla="*/ 74 h 199"/>
                <a:gd name="T2" fmla="*/ 0 w 199"/>
                <a:gd name="T3" fmla="*/ 84 h 199"/>
                <a:gd name="T4" fmla="*/ 3 w 199"/>
                <a:gd name="T5" fmla="*/ 101 h 199"/>
                <a:gd name="T6" fmla="*/ 14 w 199"/>
                <a:gd name="T7" fmla="*/ 122 h 199"/>
                <a:gd name="T8" fmla="*/ 18 w 199"/>
                <a:gd name="T9" fmla="*/ 124 h 199"/>
                <a:gd name="T10" fmla="*/ 22 w 199"/>
                <a:gd name="T11" fmla="*/ 118 h 199"/>
                <a:gd name="T12" fmla="*/ 29 w 199"/>
                <a:gd name="T13" fmla="*/ 110 h 199"/>
                <a:gd name="T14" fmla="*/ 37 w 199"/>
                <a:gd name="T15" fmla="*/ 106 h 199"/>
                <a:gd name="T16" fmla="*/ 40 w 199"/>
                <a:gd name="T17" fmla="*/ 106 h 199"/>
                <a:gd name="T18" fmla="*/ 46 w 199"/>
                <a:gd name="T19" fmla="*/ 106 h 199"/>
                <a:gd name="T20" fmla="*/ 55 w 199"/>
                <a:gd name="T21" fmla="*/ 109 h 199"/>
                <a:gd name="T22" fmla="*/ 64 w 199"/>
                <a:gd name="T23" fmla="*/ 111 h 199"/>
                <a:gd name="T24" fmla="*/ 67 w 199"/>
                <a:gd name="T25" fmla="*/ 113 h 199"/>
                <a:gd name="T26" fmla="*/ 72 w 199"/>
                <a:gd name="T27" fmla="*/ 111 h 199"/>
                <a:gd name="T28" fmla="*/ 80 w 199"/>
                <a:gd name="T29" fmla="*/ 106 h 199"/>
                <a:gd name="T30" fmla="*/ 93 w 199"/>
                <a:gd name="T31" fmla="*/ 98 h 199"/>
                <a:gd name="T32" fmla="*/ 98 w 199"/>
                <a:gd name="T33" fmla="*/ 91 h 199"/>
                <a:gd name="T34" fmla="*/ 102 w 199"/>
                <a:gd name="T35" fmla="*/ 86 h 199"/>
                <a:gd name="T36" fmla="*/ 104 w 199"/>
                <a:gd name="T37" fmla="*/ 78 h 199"/>
                <a:gd name="T38" fmla="*/ 101 w 199"/>
                <a:gd name="T39" fmla="*/ 73 h 199"/>
                <a:gd name="T40" fmla="*/ 100 w 199"/>
                <a:gd name="T41" fmla="*/ 69 h 199"/>
                <a:gd name="T42" fmla="*/ 101 w 199"/>
                <a:gd name="T43" fmla="*/ 62 h 199"/>
                <a:gd name="T44" fmla="*/ 103 w 199"/>
                <a:gd name="T45" fmla="*/ 54 h 199"/>
                <a:gd name="T46" fmla="*/ 99 w 199"/>
                <a:gd name="T47" fmla="*/ 47 h 199"/>
                <a:gd name="T48" fmla="*/ 98 w 199"/>
                <a:gd name="T49" fmla="*/ 43 h 199"/>
                <a:gd name="T50" fmla="*/ 99 w 199"/>
                <a:gd name="T51" fmla="*/ 35 h 199"/>
                <a:gd name="T52" fmla="*/ 97 w 199"/>
                <a:gd name="T53" fmla="*/ 28 h 199"/>
                <a:gd name="T54" fmla="*/ 89 w 199"/>
                <a:gd name="T55" fmla="*/ 25 h 199"/>
                <a:gd name="T56" fmla="*/ 87 w 199"/>
                <a:gd name="T57" fmla="*/ 22 h 199"/>
                <a:gd name="T58" fmla="*/ 85 w 199"/>
                <a:gd name="T59" fmla="*/ 15 h 199"/>
                <a:gd name="T60" fmla="*/ 80 w 199"/>
                <a:gd name="T61" fmla="*/ 10 h 199"/>
                <a:gd name="T62" fmla="*/ 73 w 199"/>
                <a:gd name="T63" fmla="*/ 10 h 199"/>
                <a:gd name="T64" fmla="*/ 69 w 199"/>
                <a:gd name="T65" fmla="*/ 13 h 199"/>
                <a:gd name="T66" fmla="*/ 64 w 199"/>
                <a:gd name="T67" fmla="*/ 14 h 199"/>
                <a:gd name="T68" fmla="*/ 58 w 199"/>
                <a:gd name="T69" fmla="*/ 17 h 199"/>
                <a:gd name="T70" fmla="*/ 52 w 199"/>
                <a:gd name="T71" fmla="*/ 13 h 199"/>
                <a:gd name="T72" fmla="*/ 50 w 199"/>
                <a:gd name="T73" fmla="*/ 8 h 199"/>
                <a:gd name="T74" fmla="*/ 44 w 199"/>
                <a:gd name="T75" fmla="*/ 2 h 199"/>
                <a:gd name="T76" fmla="*/ 38 w 199"/>
                <a:gd name="T77" fmla="*/ 0 h 199"/>
                <a:gd name="T78" fmla="*/ 29 w 199"/>
                <a:gd name="T79" fmla="*/ 15 h 199"/>
                <a:gd name="T80" fmla="*/ 25 w 199"/>
                <a:gd name="T81" fmla="*/ 23 h 199"/>
                <a:gd name="T82" fmla="*/ 24 w 199"/>
                <a:gd name="T83" fmla="*/ 28 h 199"/>
                <a:gd name="T84" fmla="*/ 22 w 199"/>
                <a:gd name="T85" fmla="*/ 37 h 199"/>
                <a:gd name="T86" fmla="*/ 21 w 199"/>
                <a:gd name="T87" fmla="*/ 47 h 199"/>
                <a:gd name="T88" fmla="*/ 17 w 199"/>
                <a:gd name="T89" fmla="*/ 50 h 199"/>
                <a:gd name="T90" fmla="*/ 13 w 199"/>
                <a:gd name="T91" fmla="*/ 58 h 199"/>
                <a:gd name="T92" fmla="*/ 6 w 199"/>
                <a:gd name="T93" fmla="*/ 66 h 199"/>
                <a:gd name="T94" fmla="*/ 1 w 199"/>
                <a:gd name="T95" fmla="*/ 71 h 1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9"/>
                <a:gd name="T145" fmla="*/ 0 h 199"/>
                <a:gd name="T146" fmla="*/ 199 w 199"/>
                <a:gd name="T147" fmla="*/ 199 h 1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9" h="199">
                  <a:moveTo>
                    <a:pt x="1" y="113"/>
                  </a:moveTo>
                  <a:lnTo>
                    <a:pt x="0" y="113"/>
                  </a:lnTo>
                  <a:lnTo>
                    <a:pt x="0" y="114"/>
                  </a:lnTo>
                  <a:lnTo>
                    <a:pt x="0" y="118"/>
                  </a:lnTo>
                  <a:lnTo>
                    <a:pt x="0" y="121"/>
                  </a:lnTo>
                  <a:lnTo>
                    <a:pt x="0" y="125"/>
                  </a:lnTo>
                  <a:lnTo>
                    <a:pt x="0" y="129"/>
                  </a:lnTo>
                  <a:lnTo>
                    <a:pt x="1" y="137"/>
                  </a:lnTo>
                  <a:lnTo>
                    <a:pt x="1" y="141"/>
                  </a:lnTo>
                  <a:lnTo>
                    <a:pt x="4" y="149"/>
                  </a:lnTo>
                  <a:lnTo>
                    <a:pt x="6" y="156"/>
                  </a:lnTo>
                  <a:lnTo>
                    <a:pt x="10" y="164"/>
                  </a:lnTo>
                  <a:lnTo>
                    <a:pt x="14" y="172"/>
                  </a:lnTo>
                  <a:lnTo>
                    <a:pt x="20" y="180"/>
                  </a:lnTo>
                  <a:lnTo>
                    <a:pt x="27" y="188"/>
                  </a:lnTo>
                  <a:lnTo>
                    <a:pt x="35" y="199"/>
                  </a:lnTo>
                  <a:lnTo>
                    <a:pt x="35" y="196"/>
                  </a:lnTo>
                  <a:lnTo>
                    <a:pt x="35" y="192"/>
                  </a:lnTo>
                  <a:lnTo>
                    <a:pt x="36" y="192"/>
                  </a:lnTo>
                  <a:lnTo>
                    <a:pt x="36" y="188"/>
                  </a:lnTo>
                  <a:lnTo>
                    <a:pt x="40" y="186"/>
                  </a:lnTo>
                  <a:lnTo>
                    <a:pt x="41" y="182"/>
                  </a:lnTo>
                  <a:lnTo>
                    <a:pt x="45" y="182"/>
                  </a:lnTo>
                  <a:lnTo>
                    <a:pt x="47" y="178"/>
                  </a:lnTo>
                  <a:lnTo>
                    <a:pt x="51" y="174"/>
                  </a:lnTo>
                  <a:lnTo>
                    <a:pt x="55" y="170"/>
                  </a:lnTo>
                  <a:lnTo>
                    <a:pt x="59" y="168"/>
                  </a:lnTo>
                  <a:lnTo>
                    <a:pt x="63" y="164"/>
                  </a:lnTo>
                  <a:lnTo>
                    <a:pt x="67" y="164"/>
                  </a:lnTo>
                  <a:lnTo>
                    <a:pt x="71" y="163"/>
                  </a:lnTo>
                  <a:lnTo>
                    <a:pt x="75" y="163"/>
                  </a:lnTo>
                  <a:lnTo>
                    <a:pt x="79" y="164"/>
                  </a:lnTo>
                  <a:lnTo>
                    <a:pt x="80" y="164"/>
                  </a:lnTo>
                  <a:lnTo>
                    <a:pt x="84" y="164"/>
                  </a:lnTo>
                  <a:lnTo>
                    <a:pt x="88" y="164"/>
                  </a:lnTo>
                  <a:lnTo>
                    <a:pt x="92" y="168"/>
                  </a:lnTo>
                  <a:lnTo>
                    <a:pt x="96" y="168"/>
                  </a:lnTo>
                  <a:lnTo>
                    <a:pt x="100" y="168"/>
                  </a:lnTo>
                  <a:lnTo>
                    <a:pt x="104" y="168"/>
                  </a:lnTo>
                  <a:lnTo>
                    <a:pt x="109" y="172"/>
                  </a:lnTo>
                  <a:lnTo>
                    <a:pt x="113" y="172"/>
                  </a:lnTo>
                  <a:lnTo>
                    <a:pt x="117" y="172"/>
                  </a:lnTo>
                  <a:lnTo>
                    <a:pt x="121" y="172"/>
                  </a:lnTo>
                  <a:lnTo>
                    <a:pt x="127" y="175"/>
                  </a:lnTo>
                  <a:lnTo>
                    <a:pt x="127" y="174"/>
                  </a:lnTo>
                  <a:lnTo>
                    <a:pt x="129" y="174"/>
                  </a:lnTo>
                  <a:lnTo>
                    <a:pt x="129" y="172"/>
                  </a:lnTo>
                  <a:lnTo>
                    <a:pt x="133" y="172"/>
                  </a:lnTo>
                  <a:lnTo>
                    <a:pt x="137" y="172"/>
                  </a:lnTo>
                  <a:lnTo>
                    <a:pt x="141" y="172"/>
                  </a:lnTo>
                  <a:lnTo>
                    <a:pt x="143" y="168"/>
                  </a:lnTo>
                  <a:lnTo>
                    <a:pt x="148" y="168"/>
                  </a:lnTo>
                  <a:lnTo>
                    <a:pt x="152" y="164"/>
                  </a:lnTo>
                  <a:lnTo>
                    <a:pt x="157" y="164"/>
                  </a:lnTo>
                  <a:lnTo>
                    <a:pt x="161" y="160"/>
                  </a:lnTo>
                  <a:lnTo>
                    <a:pt x="169" y="156"/>
                  </a:lnTo>
                  <a:lnTo>
                    <a:pt x="177" y="151"/>
                  </a:lnTo>
                  <a:lnTo>
                    <a:pt x="185" y="147"/>
                  </a:lnTo>
                  <a:lnTo>
                    <a:pt x="185" y="144"/>
                  </a:lnTo>
                  <a:lnTo>
                    <a:pt x="185" y="141"/>
                  </a:lnTo>
                  <a:lnTo>
                    <a:pt x="189" y="141"/>
                  </a:lnTo>
                  <a:lnTo>
                    <a:pt x="189" y="137"/>
                  </a:lnTo>
                  <a:lnTo>
                    <a:pt x="193" y="136"/>
                  </a:lnTo>
                  <a:lnTo>
                    <a:pt x="193" y="132"/>
                  </a:lnTo>
                  <a:lnTo>
                    <a:pt x="197" y="132"/>
                  </a:lnTo>
                  <a:lnTo>
                    <a:pt x="197" y="128"/>
                  </a:lnTo>
                  <a:lnTo>
                    <a:pt x="197" y="124"/>
                  </a:lnTo>
                  <a:lnTo>
                    <a:pt x="197" y="120"/>
                  </a:lnTo>
                  <a:lnTo>
                    <a:pt x="199" y="120"/>
                  </a:lnTo>
                  <a:lnTo>
                    <a:pt x="196" y="116"/>
                  </a:lnTo>
                  <a:lnTo>
                    <a:pt x="192" y="113"/>
                  </a:lnTo>
                  <a:lnTo>
                    <a:pt x="189" y="113"/>
                  </a:lnTo>
                  <a:lnTo>
                    <a:pt x="189" y="110"/>
                  </a:lnTo>
                  <a:lnTo>
                    <a:pt x="189" y="106"/>
                  </a:lnTo>
                  <a:lnTo>
                    <a:pt x="191" y="106"/>
                  </a:lnTo>
                  <a:lnTo>
                    <a:pt x="191" y="102"/>
                  </a:lnTo>
                  <a:lnTo>
                    <a:pt x="191" y="100"/>
                  </a:lnTo>
                  <a:lnTo>
                    <a:pt x="191" y="96"/>
                  </a:lnTo>
                  <a:lnTo>
                    <a:pt x="195" y="96"/>
                  </a:lnTo>
                  <a:lnTo>
                    <a:pt x="195" y="92"/>
                  </a:lnTo>
                  <a:lnTo>
                    <a:pt x="195" y="88"/>
                  </a:lnTo>
                  <a:lnTo>
                    <a:pt x="195" y="84"/>
                  </a:lnTo>
                  <a:lnTo>
                    <a:pt x="195" y="81"/>
                  </a:lnTo>
                  <a:lnTo>
                    <a:pt x="191" y="77"/>
                  </a:lnTo>
                  <a:lnTo>
                    <a:pt x="191" y="75"/>
                  </a:lnTo>
                  <a:lnTo>
                    <a:pt x="187" y="73"/>
                  </a:lnTo>
                  <a:lnTo>
                    <a:pt x="185" y="73"/>
                  </a:lnTo>
                  <a:lnTo>
                    <a:pt x="185" y="70"/>
                  </a:lnTo>
                  <a:lnTo>
                    <a:pt x="185" y="66"/>
                  </a:lnTo>
                  <a:lnTo>
                    <a:pt x="187" y="66"/>
                  </a:lnTo>
                  <a:lnTo>
                    <a:pt x="187" y="62"/>
                  </a:lnTo>
                  <a:lnTo>
                    <a:pt x="187" y="58"/>
                  </a:lnTo>
                  <a:lnTo>
                    <a:pt x="187" y="54"/>
                  </a:lnTo>
                  <a:lnTo>
                    <a:pt x="189" y="54"/>
                  </a:lnTo>
                  <a:lnTo>
                    <a:pt x="187" y="50"/>
                  </a:lnTo>
                  <a:lnTo>
                    <a:pt x="187" y="47"/>
                  </a:lnTo>
                  <a:lnTo>
                    <a:pt x="184" y="43"/>
                  </a:lnTo>
                  <a:lnTo>
                    <a:pt x="180" y="39"/>
                  </a:lnTo>
                  <a:lnTo>
                    <a:pt x="176" y="39"/>
                  </a:lnTo>
                  <a:lnTo>
                    <a:pt x="169" y="39"/>
                  </a:lnTo>
                  <a:lnTo>
                    <a:pt x="165" y="41"/>
                  </a:lnTo>
                  <a:lnTo>
                    <a:pt x="164" y="38"/>
                  </a:lnTo>
                  <a:lnTo>
                    <a:pt x="164" y="34"/>
                  </a:lnTo>
                  <a:lnTo>
                    <a:pt x="161" y="30"/>
                  </a:lnTo>
                  <a:lnTo>
                    <a:pt x="161" y="27"/>
                  </a:lnTo>
                  <a:lnTo>
                    <a:pt x="161" y="23"/>
                  </a:lnTo>
                  <a:lnTo>
                    <a:pt x="157" y="19"/>
                  </a:lnTo>
                  <a:lnTo>
                    <a:pt x="156" y="18"/>
                  </a:lnTo>
                  <a:lnTo>
                    <a:pt x="152" y="15"/>
                  </a:lnTo>
                  <a:lnTo>
                    <a:pt x="148" y="14"/>
                  </a:lnTo>
                  <a:lnTo>
                    <a:pt x="143" y="14"/>
                  </a:lnTo>
                  <a:lnTo>
                    <a:pt x="139" y="16"/>
                  </a:lnTo>
                  <a:lnTo>
                    <a:pt x="137" y="20"/>
                  </a:lnTo>
                  <a:lnTo>
                    <a:pt x="134" y="20"/>
                  </a:lnTo>
                  <a:lnTo>
                    <a:pt x="131" y="20"/>
                  </a:lnTo>
                  <a:lnTo>
                    <a:pt x="131" y="22"/>
                  </a:lnTo>
                  <a:lnTo>
                    <a:pt x="127" y="22"/>
                  </a:lnTo>
                  <a:lnTo>
                    <a:pt x="125" y="22"/>
                  </a:lnTo>
                  <a:lnTo>
                    <a:pt x="121" y="22"/>
                  </a:lnTo>
                  <a:lnTo>
                    <a:pt x="121" y="26"/>
                  </a:lnTo>
                  <a:lnTo>
                    <a:pt x="117" y="26"/>
                  </a:lnTo>
                  <a:lnTo>
                    <a:pt x="113" y="26"/>
                  </a:lnTo>
                  <a:lnTo>
                    <a:pt x="109" y="26"/>
                  </a:lnTo>
                  <a:lnTo>
                    <a:pt x="107" y="26"/>
                  </a:lnTo>
                  <a:lnTo>
                    <a:pt x="103" y="23"/>
                  </a:lnTo>
                  <a:lnTo>
                    <a:pt x="102" y="23"/>
                  </a:lnTo>
                  <a:lnTo>
                    <a:pt x="99" y="20"/>
                  </a:lnTo>
                  <a:lnTo>
                    <a:pt x="96" y="18"/>
                  </a:lnTo>
                  <a:lnTo>
                    <a:pt x="96" y="16"/>
                  </a:lnTo>
                  <a:lnTo>
                    <a:pt x="95" y="12"/>
                  </a:lnTo>
                  <a:lnTo>
                    <a:pt x="91" y="8"/>
                  </a:lnTo>
                  <a:lnTo>
                    <a:pt x="88" y="6"/>
                  </a:lnTo>
                  <a:lnTo>
                    <a:pt x="84" y="3"/>
                  </a:lnTo>
                  <a:lnTo>
                    <a:pt x="80" y="0"/>
                  </a:lnTo>
                  <a:lnTo>
                    <a:pt x="76" y="0"/>
                  </a:lnTo>
                  <a:lnTo>
                    <a:pt x="72" y="0"/>
                  </a:lnTo>
                  <a:lnTo>
                    <a:pt x="68" y="4"/>
                  </a:lnTo>
                  <a:lnTo>
                    <a:pt x="63" y="8"/>
                  </a:lnTo>
                  <a:lnTo>
                    <a:pt x="59" y="15"/>
                  </a:lnTo>
                  <a:lnTo>
                    <a:pt x="55" y="23"/>
                  </a:lnTo>
                  <a:lnTo>
                    <a:pt x="51" y="36"/>
                  </a:lnTo>
                  <a:lnTo>
                    <a:pt x="48" y="36"/>
                  </a:lnTo>
                  <a:lnTo>
                    <a:pt x="48" y="38"/>
                  </a:lnTo>
                  <a:lnTo>
                    <a:pt x="45" y="38"/>
                  </a:lnTo>
                  <a:lnTo>
                    <a:pt x="45" y="42"/>
                  </a:lnTo>
                  <a:lnTo>
                    <a:pt x="45" y="43"/>
                  </a:lnTo>
                  <a:lnTo>
                    <a:pt x="45" y="47"/>
                  </a:lnTo>
                  <a:lnTo>
                    <a:pt x="41" y="49"/>
                  </a:lnTo>
                  <a:lnTo>
                    <a:pt x="41" y="53"/>
                  </a:lnTo>
                  <a:lnTo>
                    <a:pt x="41" y="57"/>
                  </a:lnTo>
                  <a:lnTo>
                    <a:pt x="41" y="61"/>
                  </a:lnTo>
                  <a:lnTo>
                    <a:pt x="39" y="65"/>
                  </a:lnTo>
                  <a:lnTo>
                    <a:pt x="39" y="69"/>
                  </a:lnTo>
                  <a:lnTo>
                    <a:pt x="39" y="73"/>
                  </a:lnTo>
                  <a:lnTo>
                    <a:pt x="39" y="77"/>
                  </a:lnTo>
                  <a:lnTo>
                    <a:pt x="36" y="77"/>
                  </a:lnTo>
                  <a:lnTo>
                    <a:pt x="33" y="77"/>
                  </a:lnTo>
                  <a:lnTo>
                    <a:pt x="33" y="81"/>
                  </a:lnTo>
                  <a:lnTo>
                    <a:pt x="29" y="82"/>
                  </a:lnTo>
                  <a:lnTo>
                    <a:pt x="28" y="86"/>
                  </a:lnTo>
                  <a:lnTo>
                    <a:pt x="24" y="90"/>
                  </a:lnTo>
                  <a:lnTo>
                    <a:pt x="24" y="94"/>
                  </a:lnTo>
                  <a:lnTo>
                    <a:pt x="20" y="94"/>
                  </a:lnTo>
                  <a:lnTo>
                    <a:pt x="16" y="98"/>
                  </a:lnTo>
                  <a:lnTo>
                    <a:pt x="12" y="102"/>
                  </a:lnTo>
                  <a:lnTo>
                    <a:pt x="10" y="106"/>
                  </a:lnTo>
                  <a:lnTo>
                    <a:pt x="6" y="106"/>
                  </a:lnTo>
                  <a:lnTo>
                    <a:pt x="5" y="110"/>
                  </a:lnTo>
                  <a:lnTo>
                    <a:pt x="1" y="110"/>
                  </a:lnTo>
                  <a:lnTo>
                    <a:pt x="1" y="113"/>
                  </a:lnTo>
                  <a:close/>
                </a:path>
              </a:pathLst>
            </a:custGeom>
            <a:solidFill>
              <a:srgbClr val="FF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50" name="Freeform 199"/>
            <p:cNvSpPr>
              <a:spLocks/>
            </p:cNvSpPr>
            <p:nvPr/>
          </p:nvSpPr>
          <p:spPr bwMode="auto">
            <a:xfrm>
              <a:off x="817" y="2335"/>
              <a:ext cx="105" cy="129"/>
            </a:xfrm>
            <a:custGeom>
              <a:avLst/>
              <a:gdLst>
                <a:gd name="T0" fmla="*/ 0 w 199"/>
                <a:gd name="T1" fmla="*/ 74 h 199"/>
                <a:gd name="T2" fmla="*/ 0 w 199"/>
                <a:gd name="T3" fmla="*/ 84 h 199"/>
                <a:gd name="T4" fmla="*/ 3 w 199"/>
                <a:gd name="T5" fmla="*/ 101 h 199"/>
                <a:gd name="T6" fmla="*/ 14 w 199"/>
                <a:gd name="T7" fmla="*/ 122 h 199"/>
                <a:gd name="T8" fmla="*/ 18 w 199"/>
                <a:gd name="T9" fmla="*/ 124 h 199"/>
                <a:gd name="T10" fmla="*/ 22 w 199"/>
                <a:gd name="T11" fmla="*/ 118 h 199"/>
                <a:gd name="T12" fmla="*/ 29 w 199"/>
                <a:gd name="T13" fmla="*/ 110 h 199"/>
                <a:gd name="T14" fmla="*/ 37 w 199"/>
                <a:gd name="T15" fmla="*/ 106 h 199"/>
                <a:gd name="T16" fmla="*/ 40 w 199"/>
                <a:gd name="T17" fmla="*/ 106 h 199"/>
                <a:gd name="T18" fmla="*/ 46 w 199"/>
                <a:gd name="T19" fmla="*/ 106 h 199"/>
                <a:gd name="T20" fmla="*/ 55 w 199"/>
                <a:gd name="T21" fmla="*/ 109 h 199"/>
                <a:gd name="T22" fmla="*/ 64 w 199"/>
                <a:gd name="T23" fmla="*/ 111 h 199"/>
                <a:gd name="T24" fmla="*/ 67 w 199"/>
                <a:gd name="T25" fmla="*/ 113 h 199"/>
                <a:gd name="T26" fmla="*/ 72 w 199"/>
                <a:gd name="T27" fmla="*/ 111 h 199"/>
                <a:gd name="T28" fmla="*/ 80 w 199"/>
                <a:gd name="T29" fmla="*/ 106 h 199"/>
                <a:gd name="T30" fmla="*/ 93 w 199"/>
                <a:gd name="T31" fmla="*/ 98 h 199"/>
                <a:gd name="T32" fmla="*/ 98 w 199"/>
                <a:gd name="T33" fmla="*/ 91 h 199"/>
                <a:gd name="T34" fmla="*/ 102 w 199"/>
                <a:gd name="T35" fmla="*/ 86 h 199"/>
                <a:gd name="T36" fmla="*/ 104 w 199"/>
                <a:gd name="T37" fmla="*/ 78 h 199"/>
                <a:gd name="T38" fmla="*/ 101 w 199"/>
                <a:gd name="T39" fmla="*/ 73 h 199"/>
                <a:gd name="T40" fmla="*/ 100 w 199"/>
                <a:gd name="T41" fmla="*/ 69 h 199"/>
                <a:gd name="T42" fmla="*/ 101 w 199"/>
                <a:gd name="T43" fmla="*/ 62 h 199"/>
                <a:gd name="T44" fmla="*/ 103 w 199"/>
                <a:gd name="T45" fmla="*/ 54 h 199"/>
                <a:gd name="T46" fmla="*/ 99 w 199"/>
                <a:gd name="T47" fmla="*/ 47 h 199"/>
                <a:gd name="T48" fmla="*/ 98 w 199"/>
                <a:gd name="T49" fmla="*/ 43 h 199"/>
                <a:gd name="T50" fmla="*/ 99 w 199"/>
                <a:gd name="T51" fmla="*/ 35 h 199"/>
                <a:gd name="T52" fmla="*/ 97 w 199"/>
                <a:gd name="T53" fmla="*/ 28 h 199"/>
                <a:gd name="T54" fmla="*/ 89 w 199"/>
                <a:gd name="T55" fmla="*/ 25 h 199"/>
                <a:gd name="T56" fmla="*/ 87 w 199"/>
                <a:gd name="T57" fmla="*/ 22 h 199"/>
                <a:gd name="T58" fmla="*/ 85 w 199"/>
                <a:gd name="T59" fmla="*/ 15 h 199"/>
                <a:gd name="T60" fmla="*/ 80 w 199"/>
                <a:gd name="T61" fmla="*/ 10 h 199"/>
                <a:gd name="T62" fmla="*/ 73 w 199"/>
                <a:gd name="T63" fmla="*/ 10 h 199"/>
                <a:gd name="T64" fmla="*/ 69 w 199"/>
                <a:gd name="T65" fmla="*/ 13 h 199"/>
                <a:gd name="T66" fmla="*/ 64 w 199"/>
                <a:gd name="T67" fmla="*/ 14 h 199"/>
                <a:gd name="T68" fmla="*/ 58 w 199"/>
                <a:gd name="T69" fmla="*/ 17 h 199"/>
                <a:gd name="T70" fmla="*/ 52 w 199"/>
                <a:gd name="T71" fmla="*/ 13 h 199"/>
                <a:gd name="T72" fmla="*/ 50 w 199"/>
                <a:gd name="T73" fmla="*/ 8 h 199"/>
                <a:gd name="T74" fmla="*/ 44 w 199"/>
                <a:gd name="T75" fmla="*/ 2 h 199"/>
                <a:gd name="T76" fmla="*/ 38 w 199"/>
                <a:gd name="T77" fmla="*/ 0 h 199"/>
                <a:gd name="T78" fmla="*/ 29 w 199"/>
                <a:gd name="T79" fmla="*/ 15 h 199"/>
                <a:gd name="T80" fmla="*/ 25 w 199"/>
                <a:gd name="T81" fmla="*/ 23 h 199"/>
                <a:gd name="T82" fmla="*/ 24 w 199"/>
                <a:gd name="T83" fmla="*/ 28 h 199"/>
                <a:gd name="T84" fmla="*/ 22 w 199"/>
                <a:gd name="T85" fmla="*/ 37 h 199"/>
                <a:gd name="T86" fmla="*/ 21 w 199"/>
                <a:gd name="T87" fmla="*/ 47 h 199"/>
                <a:gd name="T88" fmla="*/ 17 w 199"/>
                <a:gd name="T89" fmla="*/ 50 h 199"/>
                <a:gd name="T90" fmla="*/ 13 w 199"/>
                <a:gd name="T91" fmla="*/ 58 h 199"/>
                <a:gd name="T92" fmla="*/ 6 w 199"/>
                <a:gd name="T93" fmla="*/ 66 h 199"/>
                <a:gd name="T94" fmla="*/ 1 w 199"/>
                <a:gd name="T95" fmla="*/ 71 h 1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9"/>
                <a:gd name="T145" fmla="*/ 0 h 199"/>
                <a:gd name="T146" fmla="*/ 199 w 199"/>
                <a:gd name="T147" fmla="*/ 199 h 1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9" h="199">
                  <a:moveTo>
                    <a:pt x="1" y="113"/>
                  </a:moveTo>
                  <a:lnTo>
                    <a:pt x="0" y="113"/>
                  </a:lnTo>
                  <a:lnTo>
                    <a:pt x="0" y="114"/>
                  </a:lnTo>
                  <a:lnTo>
                    <a:pt x="0" y="118"/>
                  </a:lnTo>
                  <a:lnTo>
                    <a:pt x="0" y="121"/>
                  </a:lnTo>
                  <a:lnTo>
                    <a:pt x="0" y="125"/>
                  </a:lnTo>
                  <a:lnTo>
                    <a:pt x="0" y="129"/>
                  </a:lnTo>
                  <a:lnTo>
                    <a:pt x="1" y="137"/>
                  </a:lnTo>
                  <a:lnTo>
                    <a:pt x="1" y="141"/>
                  </a:lnTo>
                  <a:lnTo>
                    <a:pt x="4" y="149"/>
                  </a:lnTo>
                  <a:lnTo>
                    <a:pt x="6" y="156"/>
                  </a:lnTo>
                  <a:lnTo>
                    <a:pt x="10" y="164"/>
                  </a:lnTo>
                  <a:lnTo>
                    <a:pt x="14" y="172"/>
                  </a:lnTo>
                  <a:lnTo>
                    <a:pt x="20" y="180"/>
                  </a:lnTo>
                  <a:lnTo>
                    <a:pt x="27" y="188"/>
                  </a:lnTo>
                  <a:lnTo>
                    <a:pt x="35" y="199"/>
                  </a:lnTo>
                  <a:lnTo>
                    <a:pt x="35" y="196"/>
                  </a:lnTo>
                  <a:lnTo>
                    <a:pt x="35" y="192"/>
                  </a:lnTo>
                  <a:lnTo>
                    <a:pt x="36" y="192"/>
                  </a:lnTo>
                  <a:lnTo>
                    <a:pt x="36" y="188"/>
                  </a:lnTo>
                  <a:lnTo>
                    <a:pt x="40" y="186"/>
                  </a:lnTo>
                  <a:lnTo>
                    <a:pt x="41" y="182"/>
                  </a:lnTo>
                  <a:lnTo>
                    <a:pt x="45" y="182"/>
                  </a:lnTo>
                  <a:lnTo>
                    <a:pt x="47" y="178"/>
                  </a:lnTo>
                  <a:lnTo>
                    <a:pt x="51" y="174"/>
                  </a:lnTo>
                  <a:lnTo>
                    <a:pt x="55" y="170"/>
                  </a:lnTo>
                  <a:lnTo>
                    <a:pt x="59" y="168"/>
                  </a:lnTo>
                  <a:lnTo>
                    <a:pt x="63" y="164"/>
                  </a:lnTo>
                  <a:lnTo>
                    <a:pt x="67" y="164"/>
                  </a:lnTo>
                  <a:lnTo>
                    <a:pt x="71" y="163"/>
                  </a:lnTo>
                  <a:lnTo>
                    <a:pt x="75" y="163"/>
                  </a:lnTo>
                  <a:lnTo>
                    <a:pt x="79" y="164"/>
                  </a:lnTo>
                  <a:lnTo>
                    <a:pt x="80" y="164"/>
                  </a:lnTo>
                  <a:lnTo>
                    <a:pt x="84" y="164"/>
                  </a:lnTo>
                  <a:lnTo>
                    <a:pt x="88" y="164"/>
                  </a:lnTo>
                  <a:lnTo>
                    <a:pt x="92" y="168"/>
                  </a:lnTo>
                  <a:lnTo>
                    <a:pt x="96" y="168"/>
                  </a:lnTo>
                  <a:lnTo>
                    <a:pt x="100" y="168"/>
                  </a:lnTo>
                  <a:lnTo>
                    <a:pt x="104" y="168"/>
                  </a:lnTo>
                  <a:lnTo>
                    <a:pt x="109" y="172"/>
                  </a:lnTo>
                  <a:lnTo>
                    <a:pt x="113" y="172"/>
                  </a:lnTo>
                  <a:lnTo>
                    <a:pt x="117" y="172"/>
                  </a:lnTo>
                  <a:lnTo>
                    <a:pt x="121" y="172"/>
                  </a:lnTo>
                  <a:lnTo>
                    <a:pt x="127" y="175"/>
                  </a:lnTo>
                  <a:lnTo>
                    <a:pt x="127" y="174"/>
                  </a:lnTo>
                  <a:lnTo>
                    <a:pt x="129" y="174"/>
                  </a:lnTo>
                  <a:lnTo>
                    <a:pt x="129" y="172"/>
                  </a:lnTo>
                  <a:lnTo>
                    <a:pt x="133" y="172"/>
                  </a:lnTo>
                  <a:lnTo>
                    <a:pt x="137" y="172"/>
                  </a:lnTo>
                  <a:lnTo>
                    <a:pt x="141" y="172"/>
                  </a:lnTo>
                  <a:lnTo>
                    <a:pt x="143" y="168"/>
                  </a:lnTo>
                  <a:lnTo>
                    <a:pt x="148" y="168"/>
                  </a:lnTo>
                  <a:lnTo>
                    <a:pt x="152" y="164"/>
                  </a:lnTo>
                  <a:lnTo>
                    <a:pt x="157" y="164"/>
                  </a:lnTo>
                  <a:lnTo>
                    <a:pt x="161" y="160"/>
                  </a:lnTo>
                  <a:lnTo>
                    <a:pt x="169" y="156"/>
                  </a:lnTo>
                  <a:lnTo>
                    <a:pt x="177" y="151"/>
                  </a:lnTo>
                  <a:lnTo>
                    <a:pt x="185" y="147"/>
                  </a:lnTo>
                  <a:lnTo>
                    <a:pt x="185" y="144"/>
                  </a:lnTo>
                  <a:lnTo>
                    <a:pt x="185" y="141"/>
                  </a:lnTo>
                  <a:lnTo>
                    <a:pt x="189" y="141"/>
                  </a:lnTo>
                  <a:lnTo>
                    <a:pt x="189" y="137"/>
                  </a:lnTo>
                  <a:lnTo>
                    <a:pt x="193" y="136"/>
                  </a:lnTo>
                  <a:lnTo>
                    <a:pt x="193" y="132"/>
                  </a:lnTo>
                  <a:lnTo>
                    <a:pt x="197" y="132"/>
                  </a:lnTo>
                  <a:lnTo>
                    <a:pt x="197" y="128"/>
                  </a:lnTo>
                  <a:lnTo>
                    <a:pt x="197" y="124"/>
                  </a:lnTo>
                  <a:lnTo>
                    <a:pt x="197" y="120"/>
                  </a:lnTo>
                  <a:lnTo>
                    <a:pt x="199" y="120"/>
                  </a:lnTo>
                  <a:lnTo>
                    <a:pt x="196" y="116"/>
                  </a:lnTo>
                  <a:lnTo>
                    <a:pt x="192" y="113"/>
                  </a:lnTo>
                  <a:lnTo>
                    <a:pt x="189" y="113"/>
                  </a:lnTo>
                  <a:lnTo>
                    <a:pt x="189" y="110"/>
                  </a:lnTo>
                  <a:lnTo>
                    <a:pt x="189" y="106"/>
                  </a:lnTo>
                  <a:lnTo>
                    <a:pt x="191" y="106"/>
                  </a:lnTo>
                  <a:lnTo>
                    <a:pt x="191" y="102"/>
                  </a:lnTo>
                  <a:lnTo>
                    <a:pt x="191" y="100"/>
                  </a:lnTo>
                  <a:lnTo>
                    <a:pt x="191" y="96"/>
                  </a:lnTo>
                  <a:lnTo>
                    <a:pt x="195" y="96"/>
                  </a:lnTo>
                  <a:lnTo>
                    <a:pt x="195" y="92"/>
                  </a:lnTo>
                  <a:lnTo>
                    <a:pt x="195" y="88"/>
                  </a:lnTo>
                  <a:lnTo>
                    <a:pt x="195" y="84"/>
                  </a:lnTo>
                  <a:lnTo>
                    <a:pt x="195" y="81"/>
                  </a:lnTo>
                  <a:lnTo>
                    <a:pt x="191" y="77"/>
                  </a:lnTo>
                  <a:lnTo>
                    <a:pt x="191" y="75"/>
                  </a:lnTo>
                  <a:lnTo>
                    <a:pt x="187" y="73"/>
                  </a:lnTo>
                  <a:lnTo>
                    <a:pt x="185" y="73"/>
                  </a:lnTo>
                  <a:lnTo>
                    <a:pt x="185" y="70"/>
                  </a:lnTo>
                  <a:lnTo>
                    <a:pt x="185" y="66"/>
                  </a:lnTo>
                  <a:lnTo>
                    <a:pt x="187" y="66"/>
                  </a:lnTo>
                  <a:lnTo>
                    <a:pt x="187" y="62"/>
                  </a:lnTo>
                  <a:lnTo>
                    <a:pt x="187" y="58"/>
                  </a:lnTo>
                  <a:lnTo>
                    <a:pt x="187" y="54"/>
                  </a:lnTo>
                  <a:lnTo>
                    <a:pt x="189" y="54"/>
                  </a:lnTo>
                  <a:lnTo>
                    <a:pt x="187" y="50"/>
                  </a:lnTo>
                  <a:lnTo>
                    <a:pt x="187" y="47"/>
                  </a:lnTo>
                  <a:lnTo>
                    <a:pt x="184" y="43"/>
                  </a:lnTo>
                  <a:lnTo>
                    <a:pt x="180" y="39"/>
                  </a:lnTo>
                  <a:lnTo>
                    <a:pt x="176" y="39"/>
                  </a:lnTo>
                  <a:lnTo>
                    <a:pt x="169" y="39"/>
                  </a:lnTo>
                  <a:lnTo>
                    <a:pt x="165" y="41"/>
                  </a:lnTo>
                  <a:lnTo>
                    <a:pt x="164" y="38"/>
                  </a:lnTo>
                  <a:lnTo>
                    <a:pt x="164" y="34"/>
                  </a:lnTo>
                  <a:lnTo>
                    <a:pt x="161" y="30"/>
                  </a:lnTo>
                  <a:lnTo>
                    <a:pt x="161" y="27"/>
                  </a:lnTo>
                  <a:lnTo>
                    <a:pt x="161" y="23"/>
                  </a:lnTo>
                  <a:lnTo>
                    <a:pt x="157" y="19"/>
                  </a:lnTo>
                  <a:lnTo>
                    <a:pt x="156" y="18"/>
                  </a:lnTo>
                  <a:lnTo>
                    <a:pt x="152" y="15"/>
                  </a:lnTo>
                  <a:lnTo>
                    <a:pt x="148" y="14"/>
                  </a:lnTo>
                  <a:lnTo>
                    <a:pt x="143" y="14"/>
                  </a:lnTo>
                  <a:lnTo>
                    <a:pt x="139" y="16"/>
                  </a:lnTo>
                  <a:lnTo>
                    <a:pt x="137" y="20"/>
                  </a:lnTo>
                  <a:lnTo>
                    <a:pt x="134" y="20"/>
                  </a:lnTo>
                  <a:lnTo>
                    <a:pt x="131" y="20"/>
                  </a:lnTo>
                  <a:lnTo>
                    <a:pt x="131" y="22"/>
                  </a:lnTo>
                  <a:lnTo>
                    <a:pt x="127" y="22"/>
                  </a:lnTo>
                  <a:lnTo>
                    <a:pt x="125" y="22"/>
                  </a:lnTo>
                  <a:lnTo>
                    <a:pt x="121" y="22"/>
                  </a:lnTo>
                  <a:lnTo>
                    <a:pt x="121" y="26"/>
                  </a:lnTo>
                  <a:lnTo>
                    <a:pt x="117" y="26"/>
                  </a:lnTo>
                  <a:lnTo>
                    <a:pt x="113" y="26"/>
                  </a:lnTo>
                  <a:lnTo>
                    <a:pt x="109" y="26"/>
                  </a:lnTo>
                  <a:lnTo>
                    <a:pt x="107" y="26"/>
                  </a:lnTo>
                  <a:lnTo>
                    <a:pt x="103" y="23"/>
                  </a:lnTo>
                  <a:lnTo>
                    <a:pt x="102" y="23"/>
                  </a:lnTo>
                  <a:lnTo>
                    <a:pt x="99" y="20"/>
                  </a:lnTo>
                  <a:lnTo>
                    <a:pt x="96" y="18"/>
                  </a:lnTo>
                  <a:lnTo>
                    <a:pt x="96" y="16"/>
                  </a:lnTo>
                  <a:lnTo>
                    <a:pt x="95" y="12"/>
                  </a:lnTo>
                  <a:lnTo>
                    <a:pt x="91" y="8"/>
                  </a:lnTo>
                  <a:lnTo>
                    <a:pt x="88" y="6"/>
                  </a:lnTo>
                  <a:lnTo>
                    <a:pt x="84" y="3"/>
                  </a:lnTo>
                  <a:lnTo>
                    <a:pt x="80" y="0"/>
                  </a:lnTo>
                  <a:lnTo>
                    <a:pt x="76" y="0"/>
                  </a:lnTo>
                  <a:lnTo>
                    <a:pt x="72" y="0"/>
                  </a:lnTo>
                  <a:lnTo>
                    <a:pt x="68" y="4"/>
                  </a:lnTo>
                  <a:lnTo>
                    <a:pt x="63" y="8"/>
                  </a:lnTo>
                  <a:lnTo>
                    <a:pt x="59" y="15"/>
                  </a:lnTo>
                  <a:lnTo>
                    <a:pt x="55" y="23"/>
                  </a:lnTo>
                  <a:lnTo>
                    <a:pt x="51" y="36"/>
                  </a:lnTo>
                  <a:lnTo>
                    <a:pt x="48" y="36"/>
                  </a:lnTo>
                  <a:lnTo>
                    <a:pt x="48" y="38"/>
                  </a:lnTo>
                  <a:lnTo>
                    <a:pt x="45" y="38"/>
                  </a:lnTo>
                  <a:lnTo>
                    <a:pt x="45" y="42"/>
                  </a:lnTo>
                  <a:lnTo>
                    <a:pt x="45" y="43"/>
                  </a:lnTo>
                  <a:lnTo>
                    <a:pt x="45" y="47"/>
                  </a:lnTo>
                  <a:lnTo>
                    <a:pt x="41" y="49"/>
                  </a:lnTo>
                  <a:lnTo>
                    <a:pt x="41" y="53"/>
                  </a:lnTo>
                  <a:lnTo>
                    <a:pt x="41" y="57"/>
                  </a:lnTo>
                  <a:lnTo>
                    <a:pt x="41" y="61"/>
                  </a:lnTo>
                  <a:lnTo>
                    <a:pt x="39" y="65"/>
                  </a:lnTo>
                  <a:lnTo>
                    <a:pt x="39" y="69"/>
                  </a:lnTo>
                  <a:lnTo>
                    <a:pt x="39" y="73"/>
                  </a:lnTo>
                  <a:lnTo>
                    <a:pt x="39" y="77"/>
                  </a:lnTo>
                  <a:lnTo>
                    <a:pt x="36" y="77"/>
                  </a:lnTo>
                  <a:lnTo>
                    <a:pt x="33" y="77"/>
                  </a:lnTo>
                  <a:lnTo>
                    <a:pt x="33" y="81"/>
                  </a:lnTo>
                  <a:lnTo>
                    <a:pt x="29" y="82"/>
                  </a:lnTo>
                  <a:lnTo>
                    <a:pt x="28" y="86"/>
                  </a:lnTo>
                  <a:lnTo>
                    <a:pt x="24" y="90"/>
                  </a:lnTo>
                  <a:lnTo>
                    <a:pt x="24" y="94"/>
                  </a:lnTo>
                  <a:lnTo>
                    <a:pt x="20" y="94"/>
                  </a:lnTo>
                  <a:lnTo>
                    <a:pt x="16" y="98"/>
                  </a:lnTo>
                  <a:lnTo>
                    <a:pt x="12" y="102"/>
                  </a:lnTo>
                  <a:lnTo>
                    <a:pt x="10" y="106"/>
                  </a:lnTo>
                  <a:lnTo>
                    <a:pt x="6" y="106"/>
                  </a:lnTo>
                  <a:lnTo>
                    <a:pt x="5" y="110"/>
                  </a:lnTo>
                  <a:lnTo>
                    <a:pt x="1" y="110"/>
                  </a:lnTo>
                  <a:lnTo>
                    <a:pt x="1" y="1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351" name="Freeform 200"/>
            <p:cNvSpPr>
              <a:spLocks/>
            </p:cNvSpPr>
            <p:nvPr/>
          </p:nvSpPr>
          <p:spPr bwMode="auto">
            <a:xfrm>
              <a:off x="818" y="2406"/>
              <a:ext cx="31" cy="58"/>
            </a:xfrm>
            <a:custGeom>
              <a:avLst/>
              <a:gdLst>
                <a:gd name="T0" fmla="*/ 4 w 58"/>
                <a:gd name="T1" fmla="*/ 0 h 90"/>
                <a:gd name="T2" fmla="*/ 4 w 58"/>
                <a:gd name="T3" fmla="*/ 0 h 90"/>
                <a:gd name="T4" fmla="*/ 4 w 58"/>
                <a:gd name="T5" fmla="*/ 1 h 90"/>
                <a:gd name="T6" fmla="*/ 4 w 58"/>
                <a:gd name="T7" fmla="*/ 2 h 90"/>
                <a:gd name="T8" fmla="*/ 4 w 58"/>
                <a:gd name="T9" fmla="*/ 5 h 90"/>
                <a:gd name="T10" fmla="*/ 4 w 58"/>
                <a:gd name="T11" fmla="*/ 7 h 90"/>
                <a:gd name="T12" fmla="*/ 4 w 58"/>
                <a:gd name="T13" fmla="*/ 10 h 90"/>
                <a:gd name="T14" fmla="*/ 4 w 58"/>
                <a:gd name="T15" fmla="*/ 12 h 90"/>
                <a:gd name="T16" fmla="*/ 6 w 58"/>
                <a:gd name="T17" fmla="*/ 17 h 90"/>
                <a:gd name="T18" fmla="*/ 6 w 58"/>
                <a:gd name="T19" fmla="*/ 19 h 90"/>
                <a:gd name="T20" fmla="*/ 9 w 58"/>
                <a:gd name="T21" fmla="*/ 22 h 90"/>
                <a:gd name="T22" fmla="*/ 11 w 58"/>
                <a:gd name="T23" fmla="*/ 24 h 90"/>
                <a:gd name="T24" fmla="*/ 14 w 58"/>
                <a:gd name="T25" fmla="*/ 30 h 90"/>
                <a:gd name="T26" fmla="*/ 17 w 58"/>
                <a:gd name="T27" fmla="*/ 32 h 90"/>
                <a:gd name="T28" fmla="*/ 21 w 58"/>
                <a:gd name="T29" fmla="*/ 35 h 90"/>
                <a:gd name="T30" fmla="*/ 25 w 58"/>
                <a:gd name="T31" fmla="*/ 37 h 90"/>
                <a:gd name="T32" fmla="*/ 31 w 58"/>
                <a:gd name="T33" fmla="*/ 40 h 90"/>
                <a:gd name="T34" fmla="*/ 29 w 58"/>
                <a:gd name="T35" fmla="*/ 40 h 90"/>
                <a:gd name="T36" fmla="*/ 29 w 58"/>
                <a:gd name="T37" fmla="*/ 40 h 90"/>
                <a:gd name="T38" fmla="*/ 29 w 58"/>
                <a:gd name="T39" fmla="*/ 40 h 90"/>
                <a:gd name="T40" fmla="*/ 29 w 58"/>
                <a:gd name="T41" fmla="*/ 41 h 90"/>
                <a:gd name="T42" fmla="*/ 27 w 58"/>
                <a:gd name="T43" fmla="*/ 41 h 90"/>
                <a:gd name="T44" fmla="*/ 27 w 58"/>
                <a:gd name="T45" fmla="*/ 42 h 90"/>
                <a:gd name="T46" fmla="*/ 26 w 58"/>
                <a:gd name="T47" fmla="*/ 42 h 90"/>
                <a:gd name="T48" fmla="*/ 26 w 58"/>
                <a:gd name="T49" fmla="*/ 44 h 90"/>
                <a:gd name="T50" fmla="*/ 24 w 58"/>
                <a:gd name="T51" fmla="*/ 44 h 90"/>
                <a:gd name="T52" fmla="*/ 24 w 58"/>
                <a:gd name="T53" fmla="*/ 47 h 90"/>
                <a:gd name="T54" fmla="*/ 21 w 58"/>
                <a:gd name="T55" fmla="*/ 48 h 90"/>
                <a:gd name="T56" fmla="*/ 21 w 58"/>
                <a:gd name="T57" fmla="*/ 50 h 90"/>
                <a:gd name="T58" fmla="*/ 19 w 58"/>
                <a:gd name="T59" fmla="*/ 50 h 90"/>
                <a:gd name="T60" fmla="*/ 19 w 58"/>
                <a:gd name="T61" fmla="*/ 53 h 90"/>
                <a:gd name="T62" fmla="*/ 18 w 58"/>
                <a:gd name="T63" fmla="*/ 55 h 90"/>
                <a:gd name="T64" fmla="*/ 18 w 58"/>
                <a:gd name="T65" fmla="*/ 58 h 90"/>
                <a:gd name="T66" fmla="*/ 17 w 58"/>
                <a:gd name="T67" fmla="*/ 56 h 90"/>
                <a:gd name="T68" fmla="*/ 17 w 58"/>
                <a:gd name="T69" fmla="*/ 56 h 90"/>
                <a:gd name="T70" fmla="*/ 14 w 58"/>
                <a:gd name="T71" fmla="*/ 53 h 90"/>
                <a:gd name="T72" fmla="*/ 14 w 58"/>
                <a:gd name="T73" fmla="*/ 53 h 90"/>
                <a:gd name="T74" fmla="*/ 12 w 58"/>
                <a:gd name="T75" fmla="*/ 51 h 90"/>
                <a:gd name="T76" fmla="*/ 11 w 58"/>
                <a:gd name="T77" fmla="*/ 48 h 90"/>
                <a:gd name="T78" fmla="*/ 9 w 58"/>
                <a:gd name="T79" fmla="*/ 46 h 90"/>
                <a:gd name="T80" fmla="*/ 9 w 58"/>
                <a:gd name="T81" fmla="*/ 43 h 90"/>
                <a:gd name="T82" fmla="*/ 6 w 58"/>
                <a:gd name="T83" fmla="*/ 38 h 90"/>
                <a:gd name="T84" fmla="*/ 4 w 58"/>
                <a:gd name="T85" fmla="*/ 34 h 90"/>
                <a:gd name="T86" fmla="*/ 2 w 58"/>
                <a:gd name="T87" fmla="*/ 28 h 90"/>
                <a:gd name="T88" fmla="*/ 2 w 58"/>
                <a:gd name="T89" fmla="*/ 25 h 90"/>
                <a:gd name="T90" fmla="*/ 0 w 58"/>
                <a:gd name="T91" fmla="*/ 19 h 90"/>
                <a:gd name="T92" fmla="*/ 0 w 58"/>
                <a:gd name="T93" fmla="*/ 14 h 90"/>
                <a:gd name="T94" fmla="*/ 0 w 58"/>
                <a:gd name="T95" fmla="*/ 8 h 90"/>
                <a:gd name="T96" fmla="*/ 0 w 58"/>
                <a:gd name="T97" fmla="*/ 3 h 90"/>
                <a:gd name="T98" fmla="*/ 4 w 58"/>
                <a:gd name="T99" fmla="*/ 0 h 90"/>
                <a:gd name="T100" fmla="*/ 4 w 58"/>
                <a:gd name="T101" fmla="*/ 0 h 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8"/>
                <a:gd name="T154" fmla="*/ 0 h 90"/>
                <a:gd name="T155" fmla="*/ 58 w 58"/>
                <a:gd name="T156" fmla="*/ 90 h 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8" h="90">
                  <a:moveTo>
                    <a:pt x="8" y="0"/>
                  </a:moveTo>
                  <a:lnTo>
                    <a:pt x="7" y="0"/>
                  </a:lnTo>
                  <a:lnTo>
                    <a:pt x="7" y="1"/>
                  </a:lnTo>
                  <a:lnTo>
                    <a:pt x="7" y="3"/>
                  </a:lnTo>
                  <a:lnTo>
                    <a:pt x="7" y="7"/>
                  </a:lnTo>
                  <a:lnTo>
                    <a:pt x="7" y="11"/>
                  </a:lnTo>
                  <a:lnTo>
                    <a:pt x="8" y="15"/>
                  </a:lnTo>
                  <a:lnTo>
                    <a:pt x="8" y="19"/>
                  </a:lnTo>
                  <a:lnTo>
                    <a:pt x="12" y="26"/>
                  </a:lnTo>
                  <a:lnTo>
                    <a:pt x="12" y="30"/>
                  </a:lnTo>
                  <a:lnTo>
                    <a:pt x="16" y="34"/>
                  </a:lnTo>
                  <a:lnTo>
                    <a:pt x="20" y="38"/>
                  </a:lnTo>
                  <a:lnTo>
                    <a:pt x="26" y="46"/>
                  </a:lnTo>
                  <a:lnTo>
                    <a:pt x="31" y="50"/>
                  </a:lnTo>
                  <a:lnTo>
                    <a:pt x="39" y="54"/>
                  </a:lnTo>
                  <a:lnTo>
                    <a:pt x="47" y="58"/>
                  </a:lnTo>
                  <a:lnTo>
                    <a:pt x="58" y="62"/>
                  </a:lnTo>
                  <a:lnTo>
                    <a:pt x="55" y="62"/>
                  </a:lnTo>
                  <a:lnTo>
                    <a:pt x="54" y="62"/>
                  </a:lnTo>
                  <a:lnTo>
                    <a:pt x="54" y="63"/>
                  </a:lnTo>
                  <a:lnTo>
                    <a:pt x="50" y="63"/>
                  </a:lnTo>
                  <a:lnTo>
                    <a:pt x="50" y="65"/>
                  </a:lnTo>
                  <a:lnTo>
                    <a:pt x="48" y="65"/>
                  </a:lnTo>
                  <a:lnTo>
                    <a:pt x="48" y="69"/>
                  </a:lnTo>
                  <a:lnTo>
                    <a:pt x="44" y="69"/>
                  </a:lnTo>
                  <a:lnTo>
                    <a:pt x="44" y="73"/>
                  </a:lnTo>
                  <a:lnTo>
                    <a:pt x="40" y="74"/>
                  </a:lnTo>
                  <a:lnTo>
                    <a:pt x="40" y="78"/>
                  </a:lnTo>
                  <a:lnTo>
                    <a:pt x="36" y="78"/>
                  </a:lnTo>
                  <a:lnTo>
                    <a:pt x="36" y="82"/>
                  </a:lnTo>
                  <a:lnTo>
                    <a:pt x="34" y="86"/>
                  </a:lnTo>
                  <a:lnTo>
                    <a:pt x="34" y="90"/>
                  </a:lnTo>
                  <a:lnTo>
                    <a:pt x="31" y="87"/>
                  </a:lnTo>
                  <a:lnTo>
                    <a:pt x="27" y="83"/>
                  </a:lnTo>
                  <a:lnTo>
                    <a:pt x="23" y="79"/>
                  </a:lnTo>
                  <a:lnTo>
                    <a:pt x="20" y="75"/>
                  </a:lnTo>
                  <a:lnTo>
                    <a:pt x="16" y="71"/>
                  </a:lnTo>
                  <a:lnTo>
                    <a:pt x="16" y="67"/>
                  </a:lnTo>
                  <a:lnTo>
                    <a:pt x="12" y="59"/>
                  </a:lnTo>
                  <a:lnTo>
                    <a:pt x="8" y="53"/>
                  </a:lnTo>
                  <a:lnTo>
                    <a:pt x="4" y="44"/>
                  </a:lnTo>
                  <a:lnTo>
                    <a:pt x="4" y="39"/>
                  </a:lnTo>
                  <a:lnTo>
                    <a:pt x="0" y="30"/>
                  </a:lnTo>
                  <a:lnTo>
                    <a:pt x="0" y="22"/>
                  </a:lnTo>
                  <a:lnTo>
                    <a:pt x="0" y="12"/>
                  </a:lnTo>
                  <a:lnTo>
                    <a:pt x="0" y="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52" name="Freeform 201"/>
            <p:cNvSpPr>
              <a:spLocks/>
            </p:cNvSpPr>
            <p:nvPr/>
          </p:nvSpPr>
          <p:spPr bwMode="auto">
            <a:xfrm>
              <a:off x="814" y="2475"/>
              <a:ext cx="10" cy="11"/>
            </a:xfrm>
            <a:custGeom>
              <a:avLst/>
              <a:gdLst>
                <a:gd name="T0" fmla="*/ 4 w 20"/>
                <a:gd name="T1" fmla="*/ 9 h 18"/>
                <a:gd name="T2" fmla="*/ 4 w 20"/>
                <a:gd name="T3" fmla="*/ 9 h 18"/>
                <a:gd name="T4" fmla="*/ 6 w 20"/>
                <a:gd name="T5" fmla="*/ 9 h 18"/>
                <a:gd name="T6" fmla="*/ 6 w 20"/>
                <a:gd name="T7" fmla="*/ 9 h 18"/>
                <a:gd name="T8" fmla="*/ 8 w 20"/>
                <a:gd name="T9" fmla="*/ 6 h 18"/>
                <a:gd name="T10" fmla="*/ 8 w 20"/>
                <a:gd name="T11" fmla="*/ 6 h 18"/>
                <a:gd name="T12" fmla="*/ 9 w 20"/>
                <a:gd name="T13" fmla="*/ 6 h 18"/>
                <a:gd name="T14" fmla="*/ 9 w 20"/>
                <a:gd name="T15" fmla="*/ 6 h 18"/>
                <a:gd name="T16" fmla="*/ 9 w 20"/>
                <a:gd name="T17" fmla="*/ 4 h 18"/>
                <a:gd name="T18" fmla="*/ 9 w 20"/>
                <a:gd name="T19" fmla="*/ 4 h 18"/>
                <a:gd name="T20" fmla="*/ 8 w 20"/>
                <a:gd name="T21" fmla="*/ 1 h 18"/>
                <a:gd name="T22" fmla="*/ 8 w 20"/>
                <a:gd name="T23" fmla="*/ 1 h 18"/>
                <a:gd name="T24" fmla="*/ 6 w 20"/>
                <a:gd name="T25" fmla="*/ 0 h 18"/>
                <a:gd name="T26" fmla="*/ 6 w 20"/>
                <a:gd name="T27" fmla="*/ 0 h 18"/>
                <a:gd name="T28" fmla="*/ 4 w 20"/>
                <a:gd name="T29" fmla="*/ 0 h 18"/>
                <a:gd name="T30" fmla="*/ 4 w 20"/>
                <a:gd name="T31" fmla="*/ 0 h 18"/>
                <a:gd name="T32" fmla="*/ 2 w 20"/>
                <a:gd name="T33" fmla="*/ 0 h 18"/>
                <a:gd name="T34" fmla="*/ 2 w 20"/>
                <a:gd name="T35" fmla="*/ 0 h 18"/>
                <a:gd name="T36" fmla="*/ 1 w 20"/>
                <a:gd name="T37" fmla="*/ 0 h 18"/>
                <a:gd name="T38" fmla="*/ 1 w 20"/>
                <a:gd name="T39" fmla="*/ 0 h 18"/>
                <a:gd name="T40" fmla="*/ 0 w 20"/>
                <a:gd name="T41" fmla="*/ 1 h 18"/>
                <a:gd name="T42" fmla="*/ 0 w 20"/>
                <a:gd name="T43" fmla="*/ 1 h 18"/>
                <a:gd name="T44" fmla="*/ 0 w 20"/>
                <a:gd name="T45" fmla="*/ 4 h 18"/>
                <a:gd name="T46" fmla="*/ 0 w 20"/>
                <a:gd name="T47" fmla="*/ 4 h 18"/>
                <a:gd name="T48" fmla="*/ 0 w 20"/>
                <a:gd name="T49" fmla="*/ 6 h 18"/>
                <a:gd name="T50" fmla="*/ 0 w 20"/>
                <a:gd name="T51" fmla="*/ 6 h 18"/>
                <a:gd name="T52" fmla="*/ 0 w 20"/>
                <a:gd name="T53" fmla="*/ 9 h 18"/>
                <a:gd name="T54" fmla="*/ 0 w 20"/>
                <a:gd name="T55" fmla="*/ 9 h 18"/>
                <a:gd name="T56" fmla="*/ 1 w 20"/>
                <a:gd name="T57" fmla="*/ 11 h 18"/>
                <a:gd name="T58" fmla="*/ 1 w 20"/>
                <a:gd name="T59" fmla="*/ 11 h 18"/>
                <a:gd name="T60" fmla="*/ 2 w 20"/>
                <a:gd name="T61" fmla="*/ 11 h 18"/>
                <a:gd name="T62" fmla="*/ 2 w 20"/>
                <a:gd name="T63" fmla="*/ 11 h 18"/>
                <a:gd name="T64" fmla="*/ 4 w 20"/>
                <a:gd name="T65" fmla="*/ 11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
                <a:gd name="T100" fmla="*/ 0 h 18"/>
                <a:gd name="T101" fmla="*/ 20 w 20"/>
                <a:gd name="T102" fmla="*/ 18 h 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 h="18">
                  <a:moveTo>
                    <a:pt x="8" y="18"/>
                  </a:moveTo>
                  <a:lnTo>
                    <a:pt x="8" y="15"/>
                  </a:lnTo>
                  <a:lnTo>
                    <a:pt x="12" y="15"/>
                  </a:lnTo>
                  <a:lnTo>
                    <a:pt x="12" y="14"/>
                  </a:lnTo>
                  <a:lnTo>
                    <a:pt x="16" y="14"/>
                  </a:lnTo>
                  <a:lnTo>
                    <a:pt x="16" y="10"/>
                  </a:lnTo>
                  <a:lnTo>
                    <a:pt x="17" y="10"/>
                  </a:lnTo>
                  <a:lnTo>
                    <a:pt x="20" y="10"/>
                  </a:lnTo>
                  <a:lnTo>
                    <a:pt x="17" y="6"/>
                  </a:lnTo>
                  <a:lnTo>
                    <a:pt x="15" y="2"/>
                  </a:lnTo>
                  <a:lnTo>
                    <a:pt x="11" y="0"/>
                  </a:lnTo>
                  <a:lnTo>
                    <a:pt x="8" y="0"/>
                  </a:lnTo>
                  <a:lnTo>
                    <a:pt x="4" y="0"/>
                  </a:lnTo>
                  <a:lnTo>
                    <a:pt x="1" y="0"/>
                  </a:lnTo>
                  <a:lnTo>
                    <a:pt x="1" y="2"/>
                  </a:lnTo>
                  <a:lnTo>
                    <a:pt x="0" y="2"/>
                  </a:lnTo>
                  <a:lnTo>
                    <a:pt x="0" y="6"/>
                  </a:lnTo>
                  <a:lnTo>
                    <a:pt x="0" y="10"/>
                  </a:lnTo>
                  <a:lnTo>
                    <a:pt x="0" y="14"/>
                  </a:lnTo>
                  <a:lnTo>
                    <a:pt x="1" y="18"/>
                  </a:lnTo>
                  <a:lnTo>
                    <a:pt x="4" y="18"/>
                  </a:lnTo>
                  <a:lnTo>
                    <a:pt x="8"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53" name="Freeform 202"/>
            <p:cNvSpPr>
              <a:spLocks/>
            </p:cNvSpPr>
            <p:nvPr/>
          </p:nvSpPr>
          <p:spPr bwMode="auto">
            <a:xfrm>
              <a:off x="768" y="2520"/>
              <a:ext cx="11" cy="11"/>
            </a:xfrm>
            <a:custGeom>
              <a:avLst/>
              <a:gdLst>
                <a:gd name="T0" fmla="*/ 6 w 21"/>
                <a:gd name="T1" fmla="*/ 10 h 16"/>
                <a:gd name="T2" fmla="*/ 6 w 21"/>
                <a:gd name="T3" fmla="*/ 10 h 16"/>
                <a:gd name="T4" fmla="*/ 7 w 21"/>
                <a:gd name="T5" fmla="*/ 8 h 16"/>
                <a:gd name="T6" fmla="*/ 7 w 21"/>
                <a:gd name="T7" fmla="*/ 8 h 16"/>
                <a:gd name="T8" fmla="*/ 9 w 21"/>
                <a:gd name="T9" fmla="*/ 6 h 16"/>
                <a:gd name="T10" fmla="*/ 9 w 21"/>
                <a:gd name="T11" fmla="*/ 6 h 16"/>
                <a:gd name="T12" fmla="*/ 10 w 21"/>
                <a:gd name="T13" fmla="*/ 6 h 16"/>
                <a:gd name="T14" fmla="*/ 10 w 21"/>
                <a:gd name="T15" fmla="*/ 6 h 16"/>
                <a:gd name="T16" fmla="*/ 10 w 21"/>
                <a:gd name="T17" fmla="*/ 3 h 16"/>
                <a:gd name="T18" fmla="*/ 10 w 21"/>
                <a:gd name="T19" fmla="*/ 3 h 16"/>
                <a:gd name="T20" fmla="*/ 9 w 21"/>
                <a:gd name="T21" fmla="*/ 1 h 16"/>
                <a:gd name="T22" fmla="*/ 9 w 21"/>
                <a:gd name="T23" fmla="*/ 1 h 16"/>
                <a:gd name="T24" fmla="*/ 7 w 21"/>
                <a:gd name="T25" fmla="*/ 0 h 16"/>
                <a:gd name="T26" fmla="*/ 7 w 21"/>
                <a:gd name="T27" fmla="*/ 0 h 16"/>
                <a:gd name="T28" fmla="*/ 6 w 21"/>
                <a:gd name="T29" fmla="*/ 0 h 16"/>
                <a:gd name="T30" fmla="*/ 6 w 21"/>
                <a:gd name="T31" fmla="*/ 0 h 16"/>
                <a:gd name="T32" fmla="*/ 4 w 21"/>
                <a:gd name="T33" fmla="*/ 0 h 16"/>
                <a:gd name="T34" fmla="*/ 3 w 21"/>
                <a:gd name="T35" fmla="*/ 0 h 16"/>
                <a:gd name="T36" fmla="*/ 1 w 21"/>
                <a:gd name="T37" fmla="*/ 0 h 16"/>
                <a:gd name="T38" fmla="*/ 1 w 21"/>
                <a:gd name="T39" fmla="*/ 0 h 16"/>
                <a:gd name="T40" fmla="*/ 0 w 21"/>
                <a:gd name="T41" fmla="*/ 1 h 16"/>
                <a:gd name="T42" fmla="*/ 0 w 21"/>
                <a:gd name="T43" fmla="*/ 1 h 16"/>
                <a:gd name="T44" fmla="*/ 0 w 21"/>
                <a:gd name="T45" fmla="*/ 3 h 16"/>
                <a:gd name="T46" fmla="*/ 0 w 21"/>
                <a:gd name="T47" fmla="*/ 3 h 16"/>
                <a:gd name="T48" fmla="*/ 0 w 21"/>
                <a:gd name="T49" fmla="*/ 6 h 16"/>
                <a:gd name="T50" fmla="*/ 0 w 21"/>
                <a:gd name="T51" fmla="*/ 6 h 16"/>
                <a:gd name="T52" fmla="*/ 0 w 21"/>
                <a:gd name="T53" fmla="*/ 8 h 16"/>
                <a:gd name="T54" fmla="*/ 0 w 21"/>
                <a:gd name="T55" fmla="*/ 8 h 16"/>
                <a:gd name="T56" fmla="*/ 2 w 21"/>
                <a:gd name="T57" fmla="*/ 11 h 16"/>
                <a:gd name="T58" fmla="*/ 2 w 21"/>
                <a:gd name="T59" fmla="*/ 11 h 16"/>
                <a:gd name="T60" fmla="*/ 4 w 21"/>
                <a:gd name="T61" fmla="*/ 11 h 16"/>
                <a:gd name="T62" fmla="*/ 4 w 21"/>
                <a:gd name="T63" fmla="*/ 11 h 16"/>
                <a:gd name="T64" fmla="*/ 6 w 21"/>
                <a:gd name="T65" fmla="*/ 11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
                <a:gd name="T100" fmla="*/ 0 h 16"/>
                <a:gd name="T101" fmla="*/ 21 w 21"/>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 h="16">
                  <a:moveTo>
                    <a:pt x="12" y="16"/>
                  </a:moveTo>
                  <a:lnTo>
                    <a:pt x="12" y="14"/>
                  </a:lnTo>
                  <a:lnTo>
                    <a:pt x="13" y="14"/>
                  </a:lnTo>
                  <a:lnTo>
                    <a:pt x="13" y="12"/>
                  </a:lnTo>
                  <a:lnTo>
                    <a:pt x="17" y="12"/>
                  </a:lnTo>
                  <a:lnTo>
                    <a:pt x="17" y="8"/>
                  </a:lnTo>
                  <a:lnTo>
                    <a:pt x="19" y="8"/>
                  </a:lnTo>
                  <a:lnTo>
                    <a:pt x="21" y="8"/>
                  </a:lnTo>
                  <a:lnTo>
                    <a:pt x="19" y="4"/>
                  </a:lnTo>
                  <a:lnTo>
                    <a:pt x="17" y="2"/>
                  </a:lnTo>
                  <a:lnTo>
                    <a:pt x="13" y="0"/>
                  </a:lnTo>
                  <a:lnTo>
                    <a:pt x="12" y="0"/>
                  </a:lnTo>
                  <a:lnTo>
                    <a:pt x="8" y="0"/>
                  </a:lnTo>
                  <a:lnTo>
                    <a:pt x="5" y="0"/>
                  </a:lnTo>
                  <a:lnTo>
                    <a:pt x="1" y="0"/>
                  </a:lnTo>
                  <a:lnTo>
                    <a:pt x="1" y="2"/>
                  </a:lnTo>
                  <a:lnTo>
                    <a:pt x="0" y="2"/>
                  </a:lnTo>
                  <a:lnTo>
                    <a:pt x="0" y="4"/>
                  </a:lnTo>
                  <a:lnTo>
                    <a:pt x="0" y="8"/>
                  </a:lnTo>
                  <a:lnTo>
                    <a:pt x="0" y="12"/>
                  </a:lnTo>
                  <a:lnTo>
                    <a:pt x="4" y="16"/>
                  </a:lnTo>
                  <a:lnTo>
                    <a:pt x="8" y="16"/>
                  </a:lnTo>
                  <a:lnTo>
                    <a:pt x="1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54" name="Freeform 203"/>
            <p:cNvSpPr>
              <a:spLocks/>
            </p:cNvSpPr>
            <p:nvPr/>
          </p:nvSpPr>
          <p:spPr bwMode="auto">
            <a:xfrm>
              <a:off x="798" y="2492"/>
              <a:ext cx="11" cy="10"/>
            </a:xfrm>
            <a:custGeom>
              <a:avLst/>
              <a:gdLst>
                <a:gd name="T0" fmla="*/ 7 w 20"/>
                <a:gd name="T1" fmla="*/ 8 h 16"/>
                <a:gd name="T2" fmla="*/ 7 w 20"/>
                <a:gd name="T3" fmla="*/ 8 h 16"/>
                <a:gd name="T4" fmla="*/ 7 w 20"/>
                <a:gd name="T5" fmla="*/ 8 h 16"/>
                <a:gd name="T6" fmla="*/ 7 w 20"/>
                <a:gd name="T7" fmla="*/ 8 h 16"/>
                <a:gd name="T8" fmla="*/ 9 w 20"/>
                <a:gd name="T9" fmla="*/ 5 h 16"/>
                <a:gd name="T10" fmla="*/ 9 w 20"/>
                <a:gd name="T11" fmla="*/ 5 h 16"/>
                <a:gd name="T12" fmla="*/ 9 w 20"/>
                <a:gd name="T13" fmla="*/ 5 h 16"/>
                <a:gd name="T14" fmla="*/ 9 w 20"/>
                <a:gd name="T15" fmla="*/ 5 h 16"/>
                <a:gd name="T16" fmla="*/ 9 w 20"/>
                <a:gd name="T17" fmla="*/ 3 h 16"/>
                <a:gd name="T18" fmla="*/ 9 w 20"/>
                <a:gd name="T19" fmla="*/ 3 h 16"/>
                <a:gd name="T20" fmla="*/ 9 w 20"/>
                <a:gd name="T21" fmla="*/ 1 h 16"/>
                <a:gd name="T22" fmla="*/ 9 w 20"/>
                <a:gd name="T23" fmla="*/ 1 h 16"/>
                <a:gd name="T24" fmla="*/ 7 w 20"/>
                <a:gd name="T25" fmla="*/ 0 h 16"/>
                <a:gd name="T26" fmla="*/ 7 w 20"/>
                <a:gd name="T27" fmla="*/ 0 h 16"/>
                <a:gd name="T28" fmla="*/ 4 w 20"/>
                <a:gd name="T29" fmla="*/ 0 h 16"/>
                <a:gd name="T30" fmla="*/ 4 w 20"/>
                <a:gd name="T31" fmla="*/ 0 h 16"/>
                <a:gd name="T32" fmla="*/ 2 w 20"/>
                <a:gd name="T33" fmla="*/ 0 h 16"/>
                <a:gd name="T34" fmla="*/ 2 w 20"/>
                <a:gd name="T35" fmla="*/ 0 h 16"/>
                <a:gd name="T36" fmla="*/ 1 w 20"/>
                <a:gd name="T37" fmla="*/ 0 h 16"/>
                <a:gd name="T38" fmla="*/ 1 w 20"/>
                <a:gd name="T39" fmla="*/ 0 h 16"/>
                <a:gd name="T40" fmla="*/ 0 w 20"/>
                <a:gd name="T41" fmla="*/ 1 h 16"/>
                <a:gd name="T42" fmla="*/ 0 w 20"/>
                <a:gd name="T43" fmla="*/ 1 h 16"/>
                <a:gd name="T44" fmla="*/ 0 w 20"/>
                <a:gd name="T45" fmla="*/ 3 h 16"/>
                <a:gd name="T46" fmla="*/ 0 w 20"/>
                <a:gd name="T47" fmla="*/ 3 h 16"/>
                <a:gd name="T48" fmla="*/ 0 w 20"/>
                <a:gd name="T49" fmla="*/ 5 h 16"/>
                <a:gd name="T50" fmla="*/ 0 w 20"/>
                <a:gd name="T51" fmla="*/ 5 h 16"/>
                <a:gd name="T52" fmla="*/ 0 w 20"/>
                <a:gd name="T53" fmla="*/ 7 h 16"/>
                <a:gd name="T54" fmla="*/ 0 w 20"/>
                <a:gd name="T55" fmla="*/ 7 h 16"/>
                <a:gd name="T56" fmla="*/ 1 w 20"/>
                <a:gd name="T57" fmla="*/ 9 h 16"/>
                <a:gd name="T58" fmla="*/ 1 w 20"/>
                <a:gd name="T59" fmla="*/ 9 h 16"/>
                <a:gd name="T60" fmla="*/ 3 w 20"/>
                <a:gd name="T61" fmla="*/ 9 h 16"/>
                <a:gd name="T62" fmla="*/ 4 w 20"/>
                <a:gd name="T63" fmla="*/ 9 h 16"/>
                <a:gd name="T64" fmla="*/ 7 w 20"/>
                <a:gd name="T65" fmla="*/ 10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
                <a:gd name="T100" fmla="*/ 0 h 16"/>
                <a:gd name="T101" fmla="*/ 20 w 20"/>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 h="16">
                  <a:moveTo>
                    <a:pt x="12" y="16"/>
                  </a:moveTo>
                  <a:lnTo>
                    <a:pt x="12" y="13"/>
                  </a:lnTo>
                  <a:lnTo>
                    <a:pt x="12" y="12"/>
                  </a:lnTo>
                  <a:lnTo>
                    <a:pt x="16" y="12"/>
                  </a:lnTo>
                  <a:lnTo>
                    <a:pt x="16" y="8"/>
                  </a:lnTo>
                  <a:lnTo>
                    <a:pt x="17" y="8"/>
                  </a:lnTo>
                  <a:lnTo>
                    <a:pt x="20" y="8"/>
                  </a:lnTo>
                  <a:lnTo>
                    <a:pt x="17" y="4"/>
                  </a:lnTo>
                  <a:lnTo>
                    <a:pt x="16" y="1"/>
                  </a:lnTo>
                  <a:lnTo>
                    <a:pt x="12" y="0"/>
                  </a:lnTo>
                  <a:lnTo>
                    <a:pt x="8" y="0"/>
                  </a:lnTo>
                  <a:lnTo>
                    <a:pt x="4" y="0"/>
                  </a:lnTo>
                  <a:lnTo>
                    <a:pt x="1" y="0"/>
                  </a:lnTo>
                  <a:lnTo>
                    <a:pt x="1" y="1"/>
                  </a:lnTo>
                  <a:lnTo>
                    <a:pt x="0" y="1"/>
                  </a:lnTo>
                  <a:lnTo>
                    <a:pt x="0" y="4"/>
                  </a:lnTo>
                  <a:lnTo>
                    <a:pt x="0" y="8"/>
                  </a:lnTo>
                  <a:lnTo>
                    <a:pt x="0" y="11"/>
                  </a:lnTo>
                  <a:lnTo>
                    <a:pt x="1" y="15"/>
                  </a:lnTo>
                  <a:lnTo>
                    <a:pt x="5" y="15"/>
                  </a:lnTo>
                  <a:lnTo>
                    <a:pt x="8" y="15"/>
                  </a:lnTo>
                  <a:lnTo>
                    <a:pt x="1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55" name="Freeform 204"/>
            <p:cNvSpPr>
              <a:spLocks/>
            </p:cNvSpPr>
            <p:nvPr/>
          </p:nvSpPr>
          <p:spPr bwMode="auto">
            <a:xfrm>
              <a:off x="783" y="2505"/>
              <a:ext cx="11" cy="12"/>
            </a:xfrm>
            <a:custGeom>
              <a:avLst/>
              <a:gdLst>
                <a:gd name="T0" fmla="*/ 7 w 21"/>
                <a:gd name="T1" fmla="*/ 11 h 20"/>
                <a:gd name="T2" fmla="*/ 7 w 21"/>
                <a:gd name="T3" fmla="*/ 11 h 20"/>
                <a:gd name="T4" fmla="*/ 7 w 21"/>
                <a:gd name="T5" fmla="*/ 10 h 20"/>
                <a:gd name="T6" fmla="*/ 7 w 21"/>
                <a:gd name="T7" fmla="*/ 10 h 20"/>
                <a:gd name="T8" fmla="*/ 9 w 21"/>
                <a:gd name="T9" fmla="*/ 7 h 20"/>
                <a:gd name="T10" fmla="*/ 9 w 21"/>
                <a:gd name="T11" fmla="*/ 7 h 20"/>
                <a:gd name="T12" fmla="*/ 9 w 21"/>
                <a:gd name="T13" fmla="*/ 5 h 20"/>
                <a:gd name="T14" fmla="*/ 9 w 21"/>
                <a:gd name="T15" fmla="*/ 5 h 20"/>
                <a:gd name="T16" fmla="*/ 9 w 21"/>
                <a:gd name="T17" fmla="*/ 2 h 20"/>
                <a:gd name="T18" fmla="*/ 9 w 21"/>
                <a:gd name="T19" fmla="*/ 2 h 20"/>
                <a:gd name="T20" fmla="*/ 9 w 21"/>
                <a:gd name="T21" fmla="*/ 1 h 20"/>
                <a:gd name="T22" fmla="*/ 9 w 21"/>
                <a:gd name="T23" fmla="*/ 1 h 20"/>
                <a:gd name="T24" fmla="*/ 7 w 21"/>
                <a:gd name="T25" fmla="*/ 0 h 20"/>
                <a:gd name="T26" fmla="*/ 7 w 21"/>
                <a:gd name="T27" fmla="*/ 0 h 20"/>
                <a:gd name="T28" fmla="*/ 4 w 21"/>
                <a:gd name="T29" fmla="*/ 0 h 20"/>
                <a:gd name="T30" fmla="*/ 4 w 21"/>
                <a:gd name="T31" fmla="*/ 0 h 20"/>
                <a:gd name="T32" fmla="*/ 2 w 21"/>
                <a:gd name="T33" fmla="*/ 0 h 20"/>
                <a:gd name="T34" fmla="*/ 2 w 21"/>
                <a:gd name="T35" fmla="*/ 0 h 20"/>
                <a:gd name="T36" fmla="*/ 1 w 21"/>
                <a:gd name="T37" fmla="*/ 0 h 20"/>
                <a:gd name="T38" fmla="*/ 1 w 21"/>
                <a:gd name="T39" fmla="*/ 0 h 20"/>
                <a:gd name="T40" fmla="*/ 0 w 21"/>
                <a:gd name="T41" fmla="*/ 1 h 20"/>
                <a:gd name="T42" fmla="*/ 0 w 21"/>
                <a:gd name="T43" fmla="*/ 1 h 20"/>
                <a:gd name="T44" fmla="*/ 0 w 21"/>
                <a:gd name="T45" fmla="*/ 3 h 20"/>
                <a:gd name="T46" fmla="*/ 0 w 21"/>
                <a:gd name="T47" fmla="*/ 5 h 20"/>
                <a:gd name="T48" fmla="*/ 0 w 21"/>
                <a:gd name="T49" fmla="*/ 7 h 20"/>
                <a:gd name="T50" fmla="*/ 0 w 21"/>
                <a:gd name="T51" fmla="*/ 7 h 20"/>
                <a:gd name="T52" fmla="*/ 0 w 21"/>
                <a:gd name="T53" fmla="*/ 7 h 20"/>
                <a:gd name="T54" fmla="*/ 0 w 21"/>
                <a:gd name="T55" fmla="*/ 7 h 20"/>
                <a:gd name="T56" fmla="*/ 1 w 21"/>
                <a:gd name="T57" fmla="*/ 10 h 20"/>
                <a:gd name="T58" fmla="*/ 1 w 21"/>
                <a:gd name="T59" fmla="*/ 10 h 20"/>
                <a:gd name="T60" fmla="*/ 3 w 21"/>
                <a:gd name="T61" fmla="*/ 11 h 20"/>
                <a:gd name="T62" fmla="*/ 4 w 21"/>
                <a:gd name="T63" fmla="*/ 11 h 20"/>
                <a:gd name="T64" fmla="*/ 7 w 21"/>
                <a:gd name="T65" fmla="*/ 12 h 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
                <a:gd name="T100" fmla="*/ 0 h 20"/>
                <a:gd name="T101" fmla="*/ 21 w 21"/>
                <a:gd name="T102" fmla="*/ 20 h 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 h="20">
                  <a:moveTo>
                    <a:pt x="13" y="20"/>
                  </a:moveTo>
                  <a:lnTo>
                    <a:pt x="13" y="18"/>
                  </a:lnTo>
                  <a:lnTo>
                    <a:pt x="13" y="16"/>
                  </a:lnTo>
                  <a:lnTo>
                    <a:pt x="17" y="16"/>
                  </a:lnTo>
                  <a:lnTo>
                    <a:pt x="17" y="12"/>
                  </a:lnTo>
                  <a:lnTo>
                    <a:pt x="18" y="12"/>
                  </a:lnTo>
                  <a:lnTo>
                    <a:pt x="18" y="8"/>
                  </a:lnTo>
                  <a:lnTo>
                    <a:pt x="21" y="8"/>
                  </a:lnTo>
                  <a:lnTo>
                    <a:pt x="18" y="4"/>
                  </a:lnTo>
                  <a:lnTo>
                    <a:pt x="17" y="1"/>
                  </a:lnTo>
                  <a:lnTo>
                    <a:pt x="13" y="0"/>
                  </a:lnTo>
                  <a:lnTo>
                    <a:pt x="8" y="0"/>
                  </a:lnTo>
                  <a:lnTo>
                    <a:pt x="4" y="0"/>
                  </a:lnTo>
                  <a:lnTo>
                    <a:pt x="2" y="0"/>
                  </a:lnTo>
                  <a:lnTo>
                    <a:pt x="2" y="1"/>
                  </a:lnTo>
                  <a:lnTo>
                    <a:pt x="0" y="1"/>
                  </a:lnTo>
                  <a:lnTo>
                    <a:pt x="0" y="5"/>
                  </a:lnTo>
                  <a:lnTo>
                    <a:pt x="0" y="8"/>
                  </a:lnTo>
                  <a:lnTo>
                    <a:pt x="0" y="12"/>
                  </a:lnTo>
                  <a:lnTo>
                    <a:pt x="2" y="16"/>
                  </a:lnTo>
                  <a:lnTo>
                    <a:pt x="6" y="18"/>
                  </a:lnTo>
                  <a:lnTo>
                    <a:pt x="8" y="18"/>
                  </a:lnTo>
                  <a:lnTo>
                    <a:pt x="1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56" name="Freeform 205"/>
            <p:cNvSpPr>
              <a:spLocks/>
            </p:cNvSpPr>
            <p:nvPr/>
          </p:nvSpPr>
          <p:spPr bwMode="auto">
            <a:xfrm>
              <a:off x="818" y="2478"/>
              <a:ext cx="3" cy="8"/>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w 5"/>
                <a:gd name="T13" fmla="*/ 0 h 14"/>
                <a:gd name="T14" fmla="*/ 0 w 5"/>
                <a:gd name="T15" fmla="*/ 0 h 14"/>
                <a:gd name="T16" fmla="*/ 2 w 5"/>
                <a:gd name="T17" fmla="*/ 2 h 14"/>
                <a:gd name="T18" fmla="*/ 2 w 5"/>
                <a:gd name="T19" fmla="*/ 2 h 14"/>
                <a:gd name="T20" fmla="*/ 2 w 5"/>
                <a:gd name="T21" fmla="*/ 2 h 14"/>
                <a:gd name="T22" fmla="*/ 2 w 5"/>
                <a:gd name="T23" fmla="*/ 2 h 14"/>
                <a:gd name="T24" fmla="*/ 3 w 5"/>
                <a:gd name="T25" fmla="*/ 4 h 14"/>
                <a:gd name="T26" fmla="*/ 2 w 5"/>
                <a:gd name="T27" fmla="*/ 4 h 14"/>
                <a:gd name="T28" fmla="*/ 2 w 5"/>
                <a:gd name="T29" fmla="*/ 6 h 14"/>
                <a:gd name="T30" fmla="*/ 2 w 5"/>
                <a:gd name="T31" fmla="*/ 6 h 14"/>
                <a:gd name="T32" fmla="*/ 2 w 5"/>
                <a:gd name="T33" fmla="*/ 8 h 14"/>
                <a:gd name="T34" fmla="*/ 2 w 5"/>
                <a:gd name="T35" fmla="*/ 6 h 14"/>
                <a:gd name="T36" fmla="*/ 2 w 5"/>
                <a:gd name="T37" fmla="*/ 6 h 14"/>
                <a:gd name="T38" fmla="*/ 2 w 5"/>
                <a:gd name="T39" fmla="*/ 6 h 14"/>
                <a:gd name="T40" fmla="*/ 2 w 5"/>
                <a:gd name="T41" fmla="*/ 6 h 14"/>
                <a:gd name="T42" fmla="*/ 2 w 5"/>
                <a:gd name="T43" fmla="*/ 3 h 14"/>
                <a:gd name="T44" fmla="*/ 2 w 5"/>
                <a:gd name="T45" fmla="*/ 3 h 14"/>
                <a:gd name="T46" fmla="*/ 2 w 5"/>
                <a:gd name="T47" fmla="*/ 3 h 14"/>
                <a:gd name="T48" fmla="*/ 2 w 5"/>
                <a:gd name="T49" fmla="*/ 3 h 14"/>
                <a:gd name="T50" fmla="*/ 2 w 5"/>
                <a:gd name="T51" fmla="*/ 1 h 14"/>
                <a:gd name="T52" fmla="*/ 2 w 5"/>
                <a:gd name="T53" fmla="*/ 1 h 14"/>
                <a:gd name="T54" fmla="*/ 2 w 5"/>
                <a:gd name="T55" fmla="*/ 1 h 14"/>
                <a:gd name="T56" fmla="*/ 2 w 5"/>
                <a:gd name="T57" fmla="*/ 1 h 14"/>
                <a:gd name="T58" fmla="*/ 0 w 5"/>
                <a:gd name="T59" fmla="*/ 0 h 14"/>
                <a:gd name="T60" fmla="*/ 0 w 5"/>
                <a:gd name="T61" fmla="*/ 0 h 14"/>
                <a:gd name="T62" fmla="*/ 0 w 5"/>
                <a:gd name="T63" fmla="*/ 0 h 14"/>
                <a:gd name="T64" fmla="*/ 0 w 5"/>
                <a:gd name="T65" fmla="*/ 0 h 14"/>
                <a:gd name="T66" fmla="*/ 0 w 5"/>
                <a:gd name="T67" fmla="*/ 0 h 14"/>
                <a:gd name="T68" fmla="*/ 0 w 5"/>
                <a:gd name="T69" fmla="*/ 0 h 14"/>
                <a:gd name="T70" fmla="*/ 0 w 5"/>
                <a:gd name="T71" fmla="*/ 0 h 14"/>
                <a:gd name="T72" fmla="*/ 0 w 5"/>
                <a:gd name="T73" fmla="*/ 0 h 14"/>
                <a:gd name="T74" fmla="*/ 0 w 5"/>
                <a:gd name="T75" fmla="*/ 0 h 14"/>
                <a:gd name="T76" fmla="*/ 0 w 5"/>
                <a:gd name="T77" fmla="*/ 0 h 14"/>
                <a:gd name="T78" fmla="*/ 0 w 5"/>
                <a:gd name="T79" fmla="*/ 0 h 14"/>
                <a:gd name="T80" fmla="*/ 0 w 5"/>
                <a:gd name="T81" fmla="*/ 0 h 14"/>
                <a:gd name="T82" fmla="*/ 0 w 5"/>
                <a:gd name="T83" fmla="*/ 0 h 14"/>
                <a:gd name="T84" fmla="*/ 0 w 5"/>
                <a:gd name="T85" fmla="*/ 0 h 14"/>
                <a:gd name="T86" fmla="*/ 0 w 5"/>
                <a:gd name="T87" fmla="*/ 0 h 14"/>
                <a:gd name="T88" fmla="*/ 0 w 5"/>
                <a:gd name="T89" fmla="*/ 0 h 14"/>
                <a:gd name="T90" fmla="*/ 0 w 5"/>
                <a:gd name="T91" fmla="*/ 0 h 14"/>
                <a:gd name="T92" fmla="*/ 0 w 5"/>
                <a:gd name="T93" fmla="*/ 0 h 14"/>
                <a:gd name="T94" fmla="*/ 0 w 5"/>
                <a:gd name="T95" fmla="*/ 0 h 14"/>
                <a:gd name="T96" fmla="*/ 0 w 5"/>
                <a:gd name="T97" fmla="*/ 0 h 14"/>
                <a:gd name="T98" fmla="*/ 0 w 5"/>
                <a:gd name="T99" fmla="*/ 0 h 1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
                <a:gd name="T151" fmla="*/ 0 h 14"/>
                <a:gd name="T152" fmla="*/ 5 w 5"/>
                <a:gd name="T153" fmla="*/ 14 h 1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 h="14">
                  <a:moveTo>
                    <a:pt x="0" y="0"/>
                  </a:moveTo>
                  <a:lnTo>
                    <a:pt x="0" y="0"/>
                  </a:lnTo>
                  <a:lnTo>
                    <a:pt x="4" y="3"/>
                  </a:lnTo>
                  <a:lnTo>
                    <a:pt x="5" y="7"/>
                  </a:lnTo>
                  <a:lnTo>
                    <a:pt x="4" y="7"/>
                  </a:lnTo>
                  <a:lnTo>
                    <a:pt x="4" y="10"/>
                  </a:lnTo>
                  <a:lnTo>
                    <a:pt x="4" y="14"/>
                  </a:lnTo>
                  <a:lnTo>
                    <a:pt x="4" y="11"/>
                  </a:lnTo>
                  <a:lnTo>
                    <a:pt x="4" y="10"/>
                  </a:lnTo>
                  <a:lnTo>
                    <a:pt x="4" y="6"/>
                  </a:lnTo>
                  <a:lnTo>
                    <a:pt x="3"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57" name="Freeform 206"/>
            <p:cNvSpPr>
              <a:spLocks/>
            </p:cNvSpPr>
            <p:nvPr/>
          </p:nvSpPr>
          <p:spPr bwMode="auto">
            <a:xfrm>
              <a:off x="788" y="2508"/>
              <a:ext cx="4" cy="7"/>
            </a:xfrm>
            <a:custGeom>
              <a:avLst/>
              <a:gdLst>
                <a:gd name="T0" fmla="*/ 2 w 9"/>
                <a:gd name="T1" fmla="*/ 0 h 12"/>
                <a:gd name="T2" fmla="*/ 2 w 9"/>
                <a:gd name="T3" fmla="*/ 0 h 12"/>
                <a:gd name="T4" fmla="*/ 2 w 9"/>
                <a:gd name="T5" fmla="*/ 0 h 12"/>
                <a:gd name="T6" fmla="*/ 2 w 9"/>
                <a:gd name="T7" fmla="*/ 0 h 12"/>
                <a:gd name="T8" fmla="*/ 2 w 9"/>
                <a:gd name="T9" fmla="*/ 0 h 12"/>
                <a:gd name="T10" fmla="*/ 2 w 9"/>
                <a:gd name="T11" fmla="*/ 0 h 12"/>
                <a:gd name="T12" fmla="*/ 2 w 9"/>
                <a:gd name="T13" fmla="*/ 0 h 12"/>
                <a:gd name="T14" fmla="*/ 2 w 9"/>
                <a:gd name="T15" fmla="*/ 0 h 12"/>
                <a:gd name="T16" fmla="*/ 4 w 9"/>
                <a:gd name="T17" fmla="*/ 1 h 12"/>
                <a:gd name="T18" fmla="*/ 4 w 9"/>
                <a:gd name="T19" fmla="*/ 1 h 12"/>
                <a:gd name="T20" fmla="*/ 4 w 9"/>
                <a:gd name="T21" fmla="*/ 1 h 12"/>
                <a:gd name="T22" fmla="*/ 4 w 9"/>
                <a:gd name="T23" fmla="*/ 1 h 12"/>
                <a:gd name="T24" fmla="*/ 4 w 9"/>
                <a:gd name="T25" fmla="*/ 3 h 12"/>
                <a:gd name="T26" fmla="*/ 3 w 9"/>
                <a:gd name="T27" fmla="*/ 3 h 12"/>
                <a:gd name="T28" fmla="*/ 3 w 9"/>
                <a:gd name="T29" fmla="*/ 5 h 12"/>
                <a:gd name="T30" fmla="*/ 2 w 9"/>
                <a:gd name="T31" fmla="*/ 5 h 12"/>
                <a:gd name="T32" fmla="*/ 2 w 9"/>
                <a:gd name="T33" fmla="*/ 7 h 12"/>
                <a:gd name="T34" fmla="*/ 2 w 9"/>
                <a:gd name="T35" fmla="*/ 5 h 12"/>
                <a:gd name="T36" fmla="*/ 2 w 9"/>
                <a:gd name="T37" fmla="*/ 5 h 12"/>
                <a:gd name="T38" fmla="*/ 2 w 9"/>
                <a:gd name="T39" fmla="*/ 5 h 12"/>
                <a:gd name="T40" fmla="*/ 2 w 9"/>
                <a:gd name="T41" fmla="*/ 5 h 12"/>
                <a:gd name="T42" fmla="*/ 2 w 9"/>
                <a:gd name="T43" fmla="*/ 4 h 12"/>
                <a:gd name="T44" fmla="*/ 2 w 9"/>
                <a:gd name="T45" fmla="*/ 4 h 12"/>
                <a:gd name="T46" fmla="*/ 2 w 9"/>
                <a:gd name="T47" fmla="*/ 4 h 12"/>
                <a:gd name="T48" fmla="*/ 2 w 9"/>
                <a:gd name="T49" fmla="*/ 4 h 12"/>
                <a:gd name="T50" fmla="*/ 1 w 9"/>
                <a:gd name="T51" fmla="*/ 2 h 12"/>
                <a:gd name="T52" fmla="*/ 1 w 9"/>
                <a:gd name="T53" fmla="*/ 2 h 12"/>
                <a:gd name="T54" fmla="*/ 1 w 9"/>
                <a:gd name="T55" fmla="*/ 2 h 12"/>
                <a:gd name="T56" fmla="*/ 1 w 9"/>
                <a:gd name="T57" fmla="*/ 2 h 12"/>
                <a:gd name="T58" fmla="*/ 0 w 9"/>
                <a:gd name="T59" fmla="*/ 0 h 12"/>
                <a:gd name="T60" fmla="*/ 0 w 9"/>
                <a:gd name="T61" fmla="*/ 0 h 12"/>
                <a:gd name="T62" fmla="*/ 0 w 9"/>
                <a:gd name="T63" fmla="*/ 0 h 12"/>
                <a:gd name="T64" fmla="*/ 0 w 9"/>
                <a:gd name="T65" fmla="*/ 0 h 12"/>
                <a:gd name="T66" fmla="*/ 0 w 9"/>
                <a:gd name="T67" fmla="*/ 0 h 12"/>
                <a:gd name="T68" fmla="*/ 0 w 9"/>
                <a:gd name="T69" fmla="*/ 0 h 12"/>
                <a:gd name="T70" fmla="*/ 0 w 9"/>
                <a:gd name="T71" fmla="*/ 0 h 12"/>
                <a:gd name="T72" fmla="*/ 0 w 9"/>
                <a:gd name="T73" fmla="*/ 0 h 12"/>
                <a:gd name="T74" fmla="*/ 0 w 9"/>
                <a:gd name="T75" fmla="*/ 0 h 12"/>
                <a:gd name="T76" fmla="*/ 0 w 9"/>
                <a:gd name="T77" fmla="*/ 0 h 12"/>
                <a:gd name="T78" fmla="*/ 0 w 9"/>
                <a:gd name="T79" fmla="*/ 0 h 12"/>
                <a:gd name="T80" fmla="*/ 0 w 9"/>
                <a:gd name="T81" fmla="*/ 0 h 12"/>
                <a:gd name="T82" fmla="*/ 0 w 9"/>
                <a:gd name="T83" fmla="*/ 0 h 12"/>
                <a:gd name="T84" fmla="*/ 0 w 9"/>
                <a:gd name="T85" fmla="*/ 0 h 12"/>
                <a:gd name="T86" fmla="*/ 0 w 9"/>
                <a:gd name="T87" fmla="*/ 0 h 12"/>
                <a:gd name="T88" fmla="*/ 0 w 9"/>
                <a:gd name="T89" fmla="*/ 0 h 12"/>
                <a:gd name="T90" fmla="*/ 0 w 9"/>
                <a:gd name="T91" fmla="*/ 0 h 12"/>
                <a:gd name="T92" fmla="*/ 0 w 9"/>
                <a:gd name="T93" fmla="*/ 0 h 12"/>
                <a:gd name="T94" fmla="*/ 0 w 9"/>
                <a:gd name="T95" fmla="*/ 0 h 12"/>
                <a:gd name="T96" fmla="*/ 2 w 9"/>
                <a:gd name="T97" fmla="*/ 0 h 12"/>
                <a:gd name="T98" fmla="*/ 2 w 9"/>
                <a:gd name="T99" fmla="*/ 0 h 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
                <a:gd name="T151" fmla="*/ 0 h 12"/>
                <a:gd name="T152" fmla="*/ 9 w 9"/>
                <a:gd name="T153" fmla="*/ 12 h 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 h="12">
                  <a:moveTo>
                    <a:pt x="5" y="0"/>
                  </a:moveTo>
                  <a:lnTo>
                    <a:pt x="5" y="0"/>
                  </a:lnTo>
                  <a:lnTo>
                    <a:pt x="9" y="1"/>
                  </a:lnTo>
                  <a:lnTo>
                    <a:pt x="9" y="5"/>
                  </a:lnTo>
                  <a:lnTo>
                    <a:pt x="6" y="5"/>
                  </a:lnTo>
                  <a:lnTo>
                    <a:pt x="6" y="8"/>
                  </a:lnTo>
                  <a:lnTo>
                    <a:pt x="5" y="8"/>
                  </a:lnTo>
                  <a:lnTo>
                    <a:pt x="5" y="12"/>
                  </a:lnTo>
                  <a:lnTo>
                    <a:pt x="5" y="9"/>
                  </a:lnTo>
                  <a:lnTo>
                    <a:pt x="5" y="7"/>
                  </a:lnTo>
                  <a:lnTo>
                    <a:pt x="3" y="3"/>
                  </a:lnTo>
                  <a:lnTo>
                    <a:pt x="0"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58" name="Freeform 207"/>
            <p:cNvSpPr>
              <a:spLocks/>
            </p:cNvSpPr>
            <p:nvPr/>
          </p:nvSpPr>
          <p:spPr bwMode="auto">
            <a:xfrm>
              <a:off x="774" y="2523"/>
              <a:ext cx="2" cy="8"/>
            </a:xfrm>
            <a:custGeom>
              <a:avLst/>
              <a:gdLst>
                <a:gd name="T0" fmla="*/ 0 w 4"/>
                <a:gd name="T1" fmla="*/ 0 h 12"/>
                <a:gd name="T2" fmla="*/ 0 w 4"/>
                <a:gd name="T3" fmla="*/ 0 h 12"/>
                <a:gd name="T4" fmla="*/ 0 w 4"/>
                <a:gd name="T5" fmla="*/ 0 h 12"/>
                <a:gd name="T6" fmla="*/ 0 w 4"/>
                <a:gd name="T7" fmla="*/ 0 h 12"/>
                <a:gd name="T8" fmla="*/ 0 w 4"/>
                <a:gd name="T9" fmla="*/ 0 h 12"/>
                <a:gd name="T10" fmla="*/ 0 w 4"/>
                <a:gd name="T11" fmla="*/ 0 h 12"/>
                <a:gd name="T12" fmla="*/ 0 w 4"/>
                <a:gd name="T13" fmla="*/ 0 h 12"/>
                <a:gd name="T14" fmla="*/ 0 w 4"/>
                <a:gd name="T15" fmla="*/ 0 h 12"/>
                <a:gd name="T16" fmla="*/ 2 w 4"/>
                <a:gd name="T17" fmla="*/ 1 h 12"/>
                <a:gd name="T18" fmla="*/ 2 w 4"/>
                <a:gd name="T19" fmla="*/ 1 h 12"/>
                <a:gd name="T20" fmla="*/ 2 w 4"/>
                <a:gd name="T21" fmla="*/ 1 h 12"/>
                <a:gd name="T22" fmla="*/ 2 w 4"/>
                <a:gd name="T23" fmla="*/ 1 h 12"/>
                <a:gd name="T24" fmla="*/ 2 w 4"/>
                <a:gd name="T25" fmla="*/ 4 h 12"/>
                <a:gd name="T26" fmla="*/ 1 w 4"/>
                <a:gd name="T27" fmla="*/ 4 h 12"/>
                <a:gd name="T28" fmla="*/ 1 w 4"/>
                <a:gd name="T29" fmla="*/ 5 h 12"/>
                <a:gd name="T30" fmla="*/ 0 w 4"/>
                <a:gd name="T31" fmla="*/ 5 h 12"/>
                <a:gd name="T32" fmla="*/ 0 w 4"/>
                <a:gd name="T33" fmla="*/ 8 h 12"/>
                <a:gd name="T34" fmla="*/ 0 w 4"/>
                <a:gd name="T35" fmla="*/ 7 h 12"/>
                <a:gd name="T36" fmla="*/ 0 w 4"/>
                <a:gd name="T37" fmla="*/ 7 h 12"/>
                <a:gd name="T38" fmla="*/ 0 w 4"/>
                <a:gd name="T39" fmla="*/ 7 h 12"/>
                <a:gd name="T40" fmla="*/ 0 w 4"/>
                <a:gd name="T41" fmla="*/ 7 h 12"/>
                <a:gd name="T42" fmla="*/ 0 w 4"/>
                <a:gd name="T43" fmla="*/ 4 h 12"/>
                <a:gd name="T44" fmla="*/ 0 w 4"/>
                <a:gd name="T45" fmla="*/ 4 h 12"/>
                <a:gd name="T46" fmla="*/ 0 w 4"/>
                <a:gd name="T47" fmla="*/ 4 h 12"/>
                <a:gd name="T48" fmla="*/ 1 w 4"/>
                <a:gd name="T49" fmla="*/ 4 h 12"/>
                <a:gd name="T50" fmla="*/ 1 w 4"/>
                <a:gd name="T51" fmla="*/ 1 h 12"/>
                <a:gd name="T52" fmla="*/ 1 w 4"/>
                <a:gd name="T53" fmla="*/ 1 h 12"/>
                <a:gd name="T54" fmla="*/ 1 w 4"/>
                <a:gd name="T55" fmla="*/ 1 h 12"/>
                <a:gd name="T56" fmla="*/ 1 w 4"/>
                <a:gd name="T57" fmla="*/ 1 h 12"/>
                <a:gd name="T58" fmla="*/ 0 w 4"/>
                <a:gd name="T59" fmla="*/ 0 h 12"/>
                <a:gd name="T60" fmla="*/ 0 w 4"/>
                <a:gd name="T61" fmla="*/ 0 h 12"/>
                <a:gd name="T62" fmla="*/ 0 w 4"/>
                <a:gd name="T63" fmla="*/ 0 h 12"/>
                <a:gd name="T64" fmla="*/ 0 w 4"/>
                <a:gd name="T65" fmla="*/ 0 h 12"/>
                <a:gd name="T66" fmla="*/ 0 w 4"/>
                <a:gd name="T67" fmla="*/ 0 h 12"/>
                <a:gd name="T68" fmla="*/ 0 w 4"/>
                <a:gd name="T69" fmla="*/ 0 h 12"/>
                <a:gd name="T70" fmla="*/ 0 w 4"/>
                <a:gd name="T71" fmla="*/ 0 h 12"/>
                <a:gd name="T72" fmla="*/ 0 w 4"/>
                <a:gd name="T73" fmla="*/ 0 h 12"/>
                <a:gd name="T74" fmla="*/ 0 w 4"/>
                <a:gd name="T75" fmla="*/ 0 h 12"/>
                <a:gd name="T76" fmla="*/ 0 w 4"/>
                <a:gd name="T77" fmla="*/ 0 h 12"/>
                <a:gd name="T78" fmla="*/ 0 w 4"/>
                <a:gd name="T79" fmla="*/ 0 h 12"/>
                <a:gd name="T80" fmla="*/ 0 w 4"/>
                <a:gd name="T81" fmla="*/ 0 h 12"/>
                <a:gd name="T82" fmla="*/ 0 w 4"/>
                <a:gd name="T83" fmla="*/ 0 h 12"/>
                <a:gd name="T84" fmla="*/ 0 w 4"/>
                <a:gd name="T85" fmla="*/ 0 h 12"/>
                <a:gd name="T86" fmla="*/ 0 w 4"/>
                <a:gd name="T87" fmla="*/ 0 h 12"/>
                <a:gd name="T88" fmla="*/ 0 w 4"/>
                <a:gd name="T89" fmla="*/ 0 h 12"/>
                <a:gd name="T90" fmla="*/ 0 w 4"/>
                <a:gd name="T91" fmla="*/ 0 h 12"/>
                <a:gd name="T92" fmla="*/ 0 w 4"/>
                <a:gd name="T93" fmla="*/ 0 h 12"/>
                <a:gd name="T94" fmla="*/ 0 w 4"/>
                <a:gd name="T95" fmla="*/ 0 h 12"/>
                <a:gd name="T96" fmla="*/ 0 w 4"/>
                <a:gd name="T97" fmla="*/ 0 h 12"/>
                <a:gd name="T98" fmla="*/ 0 w 4"/>
                <a:gd name="T99" fmla="*/ 0 h 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
                <a:gd name="T151" fmla="*/ 0 h 12"/>
                <a:gd name="T152" fmla="*/ 4 w 4"/>
                <a:gd name="T153" fmla="*/ 12 h 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 h="12">
                  <a:moveTo>
                    <a:pt x="0" y="0"/>
                  </a:moveTo>
                  <a:lnTo>
                    <a:pt x="0" y="0"/>
                  </a:lnTo>
                  <a:lnTo>
                    <a:pt x="4" y="2"/>
                  </a:lnTo>
                  <a:lnTo>
                    <a:pt x="4" y="6"/>
                  </a:lnTo>
                  <a:lnTo>
                    <a:pt x="1" y="6"/>
                  </a:lnTo>
                  <a:lnTo>
                    <a:pt x="1" y="8"/>
                  </a:lnTo>
                  <a:lnTo>
                    <a:pt x="0" y="8"/>
                  </a:lnTo>
                  <a:lnTo>
                    <a:pt x="0" y="12"/>
                  </a:lnTo>
                  <a:lnTo>
                    <a:pt x="0" y="10"/>
                  </a:lnTo>
                  <a:lnTo>
                    <a:pt x="0" y="6"/>
                  </a:lnTo>
                  <a:lnTo>
                    <a:pt x="1" y="6"/>
                  </a:lnTo>
                  <a:lnTo>
                    <a:pt x="1"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59" name="Freeform 208"/>
            <p:cNvSpPr>
              <a:spLocks/>
            </p:cNvSpPr>
            <p:nvPr/>
          </p:nvSpPr>
          <p:spPr bwMode="auto">
            <a:xfrm>
              <a:off x="802" y="2492"/>
              <a:ext cx="5" cy="10"/>
            </a:xfrm>
            <a:custGeom>
              <a:avLst/>
              <a:gdLst>
                <a:gd name="T0" fmla="*/ 3 w 8"/>
                <a:gd name="T1" fmla="*/ 0 h 16"/>
                <a:gd name="T2" fmla="*/ 3 w 8"/>
                <a:gd name="T3" fmla="*/ 0 h 16"/>
                <a:gd name="T4" fmla="*/ 3 w 8"/>
                <a:gd name="T5" fmla="*/ 0 h 16"/>
                <a:gd name="T6" fmla="*/ 3 w 8"/>
                <a:gd name="T7" fmla="*/ 0 h 16"/>
                <a:gd name="T8" fmla="*/ 3 w 8"/>
                <a:gd name="T9" fmla="*/ 0 h 16"/>
                <a:gd name="T10" fmla="*/ 3 w 8"/>
                <a:gd name="T11" fmla="*/ 0 h 16"/>
                <a:gd name="T12" fmla="*/ 3 w 8"/>
                <a:gd name="T13" fmla="*/ 0 h 16"/>
                <a:gd name="T14" fmla="*/ 3 w 8"/>
                <a:gd name="T15" fmla="*/ 0 h 16"/>
                <a:gd name="T16" fmla="*/ 5 w 8"/>
                <a:gd name="T17" fmla="*/ 3 h 16"/>
                <a:gd name="T18" fmla="*/ 5 w 8"/>
                <a:gd name="T19" fmla="*/ 3 h 16"/>
                <a:gd name="T20" fmla="*/ 5 w 8"/>
                <a:gd name="T21" fmla="*/ 3 h 16"/>
                <a:gd name="T22" fmla="*/ 5 w 8"/>
                <a:gd name="T23" fmla="*/ 3 h 16"/>
                <a:gd name="T24" fmla="*/ 5 w 8"/>
                <a:gd name="T25" fmla="*/ 5 h 16"/>
                <a:gd name="T26" fmla="*/ 3 w 8"/>
                <a:gd name="T27" fmla="*/ 5 h 16"/>
                <a:gd name="T28" fmla="*/ 3 w 8"/>
                <a:gd name="T29" fmla="*/ 8 h 16"/>
                <a:gd name="T30" fmla="*/ 3 w 8"/>
                <a:gd name="T31" fmla="*/ 8 h 16"/>
                <a:gd name="T32" fmla="*/ 3 w 8"/>
                <a:gd name="T33" fmla="*/ 10 h 16"/>
                <a:gd name="T34" fmla="*/ 3 w 8"/>
                <a:gd name="T35" fmla="*/ 8 h 16"/>
                <a:gd name="T36" fmla="*/ 3 w 8"/>
                <a:gd name="T37" fmla="*/ 8 h 16"/>
                <a:gd name="T38" fmla="*/ 3 w 8"/>
                <a:gd name="T39" fmla="*/ 8 h 16"/>
                <a:gd name="T40" fmla="*/ 3 w 8"/>
                <a:gd name="T41" fmla="*/ 8 h 16"/>
                <a:gd name="T42" fmla="*/ 3 w 8"/>
                <a:gd name="T43" fmla="*/ 6 h 16"/>
                <a:gd name="T44" fmla="*/ 3 w 8"/>
                <a:gd name="T45" fmla="*/ 6 h 16"/>
                <a:gd name="T46" fmla="*/ 3 w 8"/>
                <a:gd name="T47" fmla="*/ 6 h 16"/>
                <a:gd name="T48" fmla="*/ 3 w 8"/>
                <a:gd name="T49" fmla="*/ 6 h 16"/>
                <a:gd name="T50" fmla="*/ 1 w 8"/>
                <a:gd name="T51" fmla="*/ 3 h 16"/>
                <a:gd name="T52" fmla="*/ 1 w 8"/>
                <a:gd name="T53" fmla="*/ 3 h 16"/>
                <a:gd name="T54" fmla="*/ 1 w 8"/>
                <a:gd name="T55" fmla="*/ 3 h 16"/>
                <a:gd name="T56" fmla="*/ 1 w 8"/>
                <a:gd name="T57" fmla="*/ 3 h 16"/>
                <a:gd name="T58" fmla="*/ 0 w 8"/>
                <a:gd name="T59" fmla="*/ 3 h 16"/>
                <a:gd name="T60" fmla="*/ 0 w 8"/>
                <a:gd name="T61" fmla="*/ 3 h 16"/>
                <a:gd name="T62" fmla="*/ 0 w 8"/>
                <a:gd name="T63" fmla="*/ 3 h 16"/>
                <a:gd name="T64" fmla="*/ 0 w 8"/>
                <a:gd name="T65" fmla="*/ 3 h 16"/>
                <a:gd name="T66" fmla="*/ 0 w 8"/>
                <a:gd name="T67" fmla="*/ 1 h 16"/>
                <a:gd name="T68" fmla="*/ 0 w 8"/>
                <a:gd name="T69" fmla="*/ 1 h 16"/>
                <a:gd name="T70" fmla="*/ 0 w 8"/>
                <a:gd name="T71" fmla="*/ 1 h 16"/>
                <a:gd name="T72" fmla="*/ 0 w 8"/>
                <a:gd name="T73" fmla="*/ 1 h 16"/>
                <a:gd name="T74" fmla="*/ 0 w 8"/>
                <a:gd name="T75" fmla="*/ 1 h 16"/>
                <a:gd name="T76" fmla="*/ 0 w 8"/>
                <a:gd name="T77" fmla="*/ 1 h 16"/>
                <a:gd name="T78" fmla="*/ 0 w 8"/>
                <a:gd name="T79" fmla="*/ 1 h 16"/>
                <a:gd name="T80" fmla="*/ 0 w 8"/>
                <a:gd name="T81" fmla="*/ 1 h 16"/>
                <a:gd name="T82" fmla="*/ 0 w 8"/>
                <a:gd name="T83" fmla="*/ 0 h 16"/>
                <a:gd name="T84" fmla="*/ 0 w 8"/>
                <a:gd name="T85" fmla="*/ 0 h 16"/>
                <a:gd name="T86" fmla="*/ 0 w 8"/>
                <a:gd name="T87" fmla="*/ 0 h 16"/>
                <a:gd name="T88" fmla="*/ 0 w 8"/>
                <a:gd name="T89" fmla="*/ 0 h 16"/>
                <a:gd name="T90" fmla="*/ 0 w 8"/>
                <a:gd name="T91" fmla="*/ 0 h 16"/>
                <a:gd name="T92" fmla="*/ 0 w 8"/>
                <a:gd name="T93" fmla="*/ 0 h 16"/>
                <a:gd name="T94" fmla="*/ 0 w 8"/>
                <a:gd name="T95" fmla="*/ 0 h 16"/>
                <a:gd name="T96" fmla="*/ 3 w 8"/>
                <a:gd name="T97" fmla="*/ 0 h 16"/>
                <a:gd name="T98" fmla="*/ 3 w 8"/>
                <a:gd name="T99" fmla="*/ 0 h 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
                <a:gd name="T151" fmla="*/ 0 h 16"/>
                <a:gd name="T152" fmla="*/ 8 w 8"/>
                <a:gd name="T153" fmla="*/ 16 h 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 h="16">
                  <a:moveTo>
                    <a:pt x="4" y="0"/>
                  </a:moveTo>
                  <a:lnTo>
                    <a:pt x="4" y="0"/>
                  </a:lnTo>
                  <a:lnTo>
                    <a:pt x="8" y="4"/>
                  </a:lnTo>
                  <a:lnTo>
                    <a:pt x="8" y="8"/>
                  </a:lnTo>
                  <a:lnTo>
                    <a:pt x="5" y="8"/>
                  </a:lnTo>
                  <a:lnTo>
                    <a:pt x="5" y="12"/>
                  </a:lnTo>
                  <a:lnTo>
                    <a:pt x="4" y="12"/>
                  </a:lnTo>
                  <a:lnTo>
                    <a:pt x="4" y="16"/>
                  </a:lnTo>
                  <a:lnTo>
                    <a:pt x="4" y="13"/>
                  </a:lnTo>
                  <a:lnTo>
                    <a:pt x="4" y="9"/>
                  </a:lnTo>
                  <a:lnTo>
                    <a:pt x="2" y="5"/>
                  </a:lnTo>
                  <a:lnTo>
                    <a:pt x="0" y="4"/>
                  </a:lnTo>
                  <a:lnTo>
                    <a:pt x="0" y="1"/>
                  </a:lnTo>
                  <a:lnTo>
                    <a:pt x="0"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0" name="Freeform 209"/>
            <p:cNvSpPr>
              <a:spLocks/>
            </p:cNvSpPr>
            <p:nvPr/>
          </p:nvSpPr>
          <p:spPr bwMode="auto">
            <a:xfrm>
              <a:off x="657" y="2226"/>
              <a:ext cx="79" cy="88"/>
            </a:xfrm>
            <a:custGeom>
              <a:avLst/>
              <a:gdLst>
                <a:gd name="T0" fmla="*/ 16 w 148"/>
                <a:gd name="T1" fmla="*/ 0 h 135"/>
                <a:gd name="T2" fmla="*/ 79 w 148"/>
                <a:gd name="T3" fmla="*/ 32 h 135"/>
                <a:gd name="T4" fmla="*/ 55 w 148"/>
                <a:gd name="T5" fmla="*/ 88 h 135"/>
                <a:gd name="T6" fmla="*/ 0 w 148"/>
                <a:gd name="T7" fmla="*/ 64 h 135"/>
                <a:gd name="T8" fmla="*/ 16 w 148"/>
                <a:gd name="T9" fmla="*/ 0 h 135"/>
                <a:gd name="T10" fmla="*/ 16 w 148"/>
                <a:gd name="T11" fmla="*/ 0 h 135"/>
                <a:gd name="T12" fmla="*/ 0 60000 65536"/>
                <a:gd name="T13" fmla="*/ 0 60000 65536"/>
                <a:gd name="T14" fmla="*/ 0 60000 65536"/>
                <a:gd name="T15" fmla="*/ 0 60000 65536"/>
                <a:gd name="T16" fmla="*/ 0 60000 65536"/>
                <a:gd name="T17" fmla="*/ 0 60000 65536"/>
                <a:gd name="T18" fmla="*/ 0 w 148"/>
                <a:gd name="T19" fmla="*/ 0 h 135"/>
                <a:gd name="T20" fmla="*/ 148 w 148"/>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148" h="135">
                  <a:moveTo>
                    <a:pt x="30" y="0"/>
                  </a:moveTo>
                  <a:lnTo>
                    <a:pt x="148" y="49"/>
                  </a:lnTo>
                  <a:lnTo>
                    <a:pt x="103" y="135"/>
                  </a:lnTo>
                  <a:lnTo>
                    <a:pt x="0" y="98"/>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1" name="Freeform 210"/>
            <p:cNvSpPr>
              <a:spLocks/>
            </p:cNvSpPr>
            <p:nvPr/>
          </p:nvSpPr>
          <p:spPr bwMode="auto">
            <a:xfrm>
              <a:off x="653" y="2213"/>
              <a:ext cx="80" cy="91"/>
            </a:xfrm>
            <a:custGeom>
              <a:avLst/>
              <a:gdLst>
                <a:gd name="T0" fmla="*/ 16 w 152"/>
                <a:gd name="T1" fmla="*/ 0 h 142"/>
                <a:gd name="T2" fmla="*/ 80 w 152"/>
                <a:gd name="T3" fmla="*/ 33 h 142"/>
                <a:gd name="T4" fmla="*/ 56 w 152"/>
                <a:gd name="T5" fmla="*/ 91 h 142"/>
                <a:gd name="T6" fmla="*/ 0 w 152"/>
                <a:gd name="T7" fmla="*/ 65 h 142"/>
                <a:gd name="T8" fmla="*/ 16 w 152"/>
                <a:gd name="T9" fmla="*/ 0 h 142"/>
                <a:gd name="T10" fmla="*/ 16 w 152"/>
                <a:gd name="T11" fmla="*/ 0 h 142"/>
                <a:gd name="T12" fmla="*/ 0 60000 65536"/>
                <a:gd name="T13" fmla="*/ 0 60000 65536"/>
                <a:gd name="T14" fmla="*/ 0 60000 65536"/>
                <a:gd name="T15" fmla="*/ 0 60000 65536"/>
                <a:gd name="T16" fmla="*/ 0 60000 65536"/>
                <a:gd name="T17" fmla="*/ 0 60000 65536"/>
                <a:gd name="T18" fmla="*/ 0 w 152"/>
                <a:gd name="T19" fmla="*/ 0 h 142"/>
                <a:gd name="T20" fmla="*/ 152 w 152"/>
                <a:gd name="T21" fmla="*/ 142 h 142"/>
              </a:gdLst>
              <a:ahLst/>
              <a:cxnLst>
                <a:cxn ang="T12">
                  <a:pos x="T0" y="T1"/>
                </a:cxn>
                <a:cxn ang="T13">
                  <a:pos x="T2" y="T3"/>
                </a:cxn>
                <a:cxn ang="T14">
                  <a:pos x="T4" y="T5"/>
                </a:cxn>
                <a:cxn ang="T15">
                  <a:pos x="T6" y="T7"/>
                </a:cxn>
                <a:cxn ang="T16">
                  <a:pos x="T8" y="T9"/>
                </a:cxn>
                <a:cxn ang="T17">
                  <a:pos x="T10" y="T11"/>
                </a:cxn>
              </a:cxnLst>
              <a:rect l="T18" t="T19" r="T20" b="T21"/>
              <a:pathLst>
                <a:path w="152" h="142">
                  <a:moveTo>
                    <a:pt x="30" y="0"/>
                  </a:moveTo>
                  <a:lnTo>
                    <a:pt x="152" y="52"/>
                  </a:lnTo>
                  <a:lnTo>
                    <a:pt x="107" y="142"/>
                  </a:lnTo>
                  <a:lnTo>
                    <a:pt x="0" y="10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2" name="Freeform 211"/>
            <p:cNvSpPr>
              <a:spLocks/>
            </p:cNvSpPr>
            <p:nvPr/>
          </p:nvSpPr>
          <p:spPr bwMode="auto">
            <a:xfrm>
              <a:off x="657" y="2221"/>
              <a:ext cx="72" cy="79"/>
            </a:xfrm>
            <a:custGeom>
              <a:avLst/>
              <a:gdLst>
                <a:gd name="T0" fmla="*/ 14 w 136"/>
                <a:gd name="T1" fmla="*/ 0 h 122"/>
                <a:gd name="T2" fmla="*/ 72 w 136"/>
                <a:gd name="T3" fmla="*/ 28 h 122"/>
                <a:gd name="T4" fmla="*/ 50 w 136"/>
                <a:gd name="T5" fmla="*/ 79 h 122"/>
                <a:gd name="T6" fmla="*/ 0 w 136"/>
                <a:gd name="T7" fmla="*/ 56 h 122"/>
                <a:gd name="T8" fmla="*/ 14 w 136"/>
                <a:gd name="T9" fmla="*/ 0 h 122"/>
                <a:gd name="T10" fmla="*/ 14 w 136"/>
                <a:gd name="T11" fmla="*/ 0 h 122"/>
                <a:gd name="T12" fmla="*/ 0 60000 65536"/>
                <a:gd name="T13" fmla="*/ 0 60000 65536"/>
                <a:gd name="T14" fmla="*/ 0 60000 65536"/>
                <a:gd name="T15" fmla="*/ 0 60000 65536"/>
                <a:gd name="T16" fmla="*/ 0 60000 65536"/>
                <a:gd name="T17" fmla="*/ 0 60000 65536"/>
                <a:gd name="T18" fmla="*/ 0 w 136"/>
                <a:gd name="T19" fmla="*/ 0 h 122"/>
                <a:gd name="T20" fmla="*/ 136 w 136"/>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136" h="122">
                  <a:moveTo>
                    <a:pt x="26" y="0"/>
                  </a:moveTo>
                  <a:lnTo>
                    <a:pt x="136" y="44"/>
                  </a:lnTo>
                  <a:lnTo>
                    <a:pt x="95" y="122"/>
                  </a:lnTo>
                  <a:lnTo>
                    <a:pt x="0" y="86"/>
                  </a:lnTo>
                  <a:lnTo>
                    <a:pt x="26" y="0"/>
                  </a:lnTo>
                  <a:close/>
                </a:path>
              </a:pathLst>
            </a:custGeom>
            <a:solidFill>
              <a:srgbClr val="FF00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3" name="Freeform 212"/>
            <p:cNvSpPr>
              <a:spLocks/>
            </p:cNvSpPr>
            <p:nvPr/>
          </p:nvSpPr>
          <p:spPr bwMode="auto">
            <a:xfrm>
              <a:off x="662" y="2266"/>
              <a:ext cx="45" cy="26"/>
            </a:xfrm>
            <a:custGeom>
              <a:avLst/>
              <a:gdLst>
                <a:gd name="T0" fmla="*/ 0 w 85"/>
                <a:gd name="T1" fmla="*/ 5 h 41"/>
                <a:gd name="T2" fmla="*/ 45 w 85"/>
                <a:gd name="T3" fmla="*/ 26 h 41"/>
                <a:gd name="T4" fmla="*/ 2 w 85"/>
                <a:gd name="T5" fmla="*/ 0 h 41"/>
                <a:gd name="T6" fmla="*/ 0 w 85"/>
                <a:gd name="T7" fmla="*/ 5 h 41"/>
                <a:gd name="T8" fmla="*/ 0 w 85"/>
                <a:gd name="T9" fmla="*/ 5 h 41"/>
                <a:gd name="T10" fmla="*/ 0 60000 65536"/>
                <a:gd name="T11" fmla="*/ 0 60000 65536"/>
                <a:gd name="T12" fmla="*/ 0 60000 65536"/>
                <a:gd name="T13" fmla="*/ 0 60000 65536"/>
                <a:gd name="T14" fmla="*/ 0 60000 65536"/>
                <a:gd name="T15" fmla="*/ 0 w 85"/>
                <a:gd name="T16" fmla="*/ 0 h 41"/>
                <a:gd name="T17" fmla="*/ 85 w 85"/>
                <a:gd name="T18" fmla="*/ 41 h 41"/>
              </a:gdLst>
              <a:ahLst/>
              <a:cxnLst>
                <a:cxn ang="T10">
                  <a:pos x="T0" y="T1"/>
                </a:cxn>
                <a:cxn ang="T11">
                  <a:pos x="T2" y="T3"/>
                </a:cxn>
                <a:cxn ang="T12">
                  <a:pos x="T4" y="T5"/>
                </a:cxn>
                <a:cxn ang="T13">
                  <a:pos x="T6" y="T7"/>
                </a:cxn>
                <a:cxn ang="T14">
                  <a:pos x="T8" y="T9"/>
                </a:cxn>
              </a:cxnLst>
              <a:rect l="T15" t="T16" r="T17" b="T18"/>
              <a:pathLst>
                <a:path w="85" h="41">
                  <a:moveTo>
                    <a:pt x="0" y="8"/>
                  </a:moveTo>
                  <a:lnTo>
                    <a:pt x="85" y="41"/>
                  </a:lnTo>
                  <a:lnTo>
                    <a:pt x="4"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4" name="Freeform 213"/>
            <p:cNvSpPr>
              <a:spLocks/>
            </p:cNvSpPr>
            <p:nvPr/>
          </p:nvSpPr>
          <p:spPr bwMode="auto">
            <a:xfrm>
              <a:off x="694" y="2240"/>
              <a:ext cx="28" cy="18"/>
            </a:xfrm>
            <a:custGeom>
              <a:avLst/>
              <a:gdLst>
                <a:gd name="T0" fmla="*/ 2 w 54"/>
                <a:gd name="T1" fmla="*/ 0 h 29"/>
                <a:gd name="T2" fmla="*/ 28 w 54"/>
                <a:gd name="T3" fmla="*/ 18 h 29"/>
                <a:gd name="T4" fmla="*/ 0 w 54"/>
                <a:gd name="T5" fmla="*/ 2 h 29"/>
                <a:gd name="T6" fmla="*/ 2 w 54"/>
                <a:gd name="T7" fmla="*/ 0 h 29"/>
                <a:gd name="T8" fmla="*/ 2 w 54"/>
                <a:gd name="T9" fmla="*/ 0 h 29"/>
                <a:gd name="T10" fmla="*/ 0 60000 65536"/>
                <a:gd name="T11" fmla="*/ 0 60000 65536"/>
                <a:gd name="T12" fmla="*/ 0 60000 65536"/>
                <a:gd name="T13" fmla="*/ 0 60000 65536"/>
                <a:gd name="T14" fmla="*/ 0 60000 65536"/>
                <a:gd name="T15" fmla="*/ 0 w 54"/>
                <a:gd name="T16" fmla="*/ 0 h 29"/>
                <a:gd name="T17" fmla="*/ 54 w 54"/>
                <a:gd name="T18" fmla="*/ 29 h 29"/>
              </a:gdLst>
              <a:ahLst/>
              <a:cxnLst>
                <a:cxn ang="T10">
                  <a:pos x="T0" y="T1"/>
                </a:cxn>
                <a:cxn ang="T11">
                  <a:pos x="T2" y="T3"/>
                </a:cxn>
                <a:cxn ang="T12">
                  <a:pos x="T4" y="T5"/>
                </a:cxn>
                <a:cxn ang="T13">
                  <a:pos x="T6" y="T7"/>
                </a:cxn>
                <a:cxn ang="T14">
                  <a:pos x="T8" y="T9"/>
                </a:cxn>
              </a:cxnLst>
              <a:rect l="T15" t="T16" r="T17" b="T18"/>
              <a:pathLst>
                <a:path w="54" h="29">
                  <a:moveTo>
                    <a:pt x="4" y="0"/>
                  </a:moveTo>
                  <a:lnTo>
                    <a:pt x="54" y="29"/>
                  </a:lnTo>
                  <a:lnTo>
                    <a:pt x="0" y="4"/>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5" name="Freeform 214"/>
            <p:cNvSpPr>
              <a:spLocks/>
            </p:cNvSpPr>
            <p:nvPr/>
          </p:nvSpPr>
          <p:spPr bwMode="auto">
            <a:xfrm>
              <a:off x="689" y="2249"/>
              <a:ext cx="29" cy="20"/>
            </a:xfrm>
            <a:custGeom>
              <a:avLst/>
              <a:gdLst>
                <a:gd name="T0" fmla="*/ 2 w 54"/>
                <a:gd name="T1" fmla="*/ 0 h 29"/>
                <a:gd name="T2" fmla="*/ 29 w 54"/>
                <a:gd name="T3" fmla="*/ 20 h 29"/>
                <a:gd name="T4" fmla="*/ 0 w 54"/>
                <a:gd name="T5" fmla="*/ 6 h 29"/>
                <a:gd name="T6" fmla="*/ 2 w 54"/>
                <a:gd name="T7" fmla="*/ 0 h 29"/>
                <a:gd name="T8" fmla="*/ 2 w 54"/>
                <a:gd name="T9" fmla="*/ 0 h 29"/>
                <a:gd name="T10" fmla="*/ 0 60000 65536"/>
                <a:gd name="T11" fmla="*/ 0 60000 65536"/>
                <a:gd name="T12" fmla="*/ 0 60000 65536"/>
                <a:gd name="T13" fmla="*/ 0 60000 65536"/>
                <a:gd name="T14" fmla="*/ 0 60000 65536"/>
                <a:gd name="T15" fmla="*/ 0 w 54"/>
                <a:gd name="T16" fmla="*/ 0 h 29"/>
                <a:gd name="T17" fmla="*/ 54 w 54"/>
                <a:gd name="T18" fmla="*/ 29 h 29"/>
              </a:gdLst>
              <a:ahLst/>
              <a:cxnLst>
                <a:cxn ang="T10">
                  <a:pos x="T0" y="T1"/>
                </a:cxn>
                <a:cxn ang="T11">
                  <a:pos x="T2" y="T3"/>
                </a:cxn>
                <a:cxn ang="T12">
                  <a:pos x="T4" y="T5"/>
                </a:cxn>
                <a:cxn ang="T13">
                  <a:pos x="T6" y="T7"/>
                </a:cxn>
                <a:cxn ang="T14">
                  <a:pos x="T8" y="T9"/>
                </a:cxn>
              </a:cxnLst>
              <a:rect l="T15" t="T16" r="T17" b="T18"/>
              <a:pathLst>
                <a:path w="54" h="29">
                  <a:moveTo>
                    <a:pt x="4" y="0"/>
                  </a:moveTo>
                  <a:lnTo>
                    <a:pt x="54" y="29"/>
                  </a:lnTo>
                  <a:lnTo>
                    <a:pt x="0" y="8"/>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6" name="Freeform 215"/>
            <p:cNvSpPr>
              <a:spLocks/>
            </p:cNvSpPr>
            <p:nvPr/>
          </p:nvSpPr>
          <p:spPr bwMode="auto">
            <a:xfrm>
              <a:off x="664" y="2252"/>
              <a:ext cx="50" cy="27"/>
            </a:xfrm>
            <a:custGeom>
              <a:avLst/>
              <a:gdLst>
                <a:gd name="T0" fmla="*/ 2 w 93"/>
                <a:gd name="T1" fmla="*/ 0 h 42"/>
                <a:gd name="T2" fmla="*/ 50 w 93"/>
                <a:gd name="T3" fmla="*/ 27 h 42"/>
                <a:gd name="T4" fmla="*/ 0 w 93"/>
                <a:gd name="T5" fmla="*/ 6 h 42"/>
                <a:gd name="T6" fmla="*/ 2 w 93"/>
                <a:gd name="T7" fmla="*/ 0 h 42"/>
                <a:gd name="T8" fmla="*/ 2 w 93"/>
                <a:gd name="T9" fmla="*/ 0 h 42"/>
                <a:gd name="T10" fmla="*/ 0 60000 65536"/>
                <a:gd name="T11" fmla="*/ 0 60000 65536"/>
                <a:gd name="T12" fmla="*/ 0 60000 65536"/>
                <a:gd name="T13" fmla="*/ 0 60000 65536"/>
                <a:gd name="T14" fmla="*/ 0 60000 65536"/>
                <a:gd name="T15" fmla="*/ 0 w 93"/>
                <a:gd name="T16" fmla="*/ 0 h 42"/>
                <a:gd name="T17" fmla="*/ 93 w 93"/>
                <a:gd name="T18" fmla="*/ 42 h 42"/>
              </a:gdLst>
              <a:ahLst/>
              <a:cxnLst>
                <a:cxn ang="T10">
                  <a:pos x="T0" y="T1"/>
                </a:cxn>
                <a:cxn ang="T11">
                  <a:pos x="T2" y="T3"/>
                </a:cxn>
                <a:cxn ang="T12">
                  <a:pos x="T4" y="T5"/>
                </a:cxn>
                <a:cxn ang="T13">
                  <a:pos x="T6" y="T7"/>
                </a:cxn>
                <a:cxn ang="T14">
                  <a:pos x="T8" y="T9"/>
                </a:cxn>
              </a:cxnLst>
              <a:rect l="T15" t="T16" r="T17" b="T18"/>
              <a:pathLst>
                <a:path w="93" h="42">
                  <a:moveTo>
                    <a:pt x="4" y="0"/>
                  </a:moveTo>
                  <a:lnTo>
                    <a:pt x="93" y="42"/>
                  </a:lnTo>
                  <a:lnTo>
                    <a:pt x="0" y="9"/>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7" name="Freeform 216"/>
            <p:cNvSpPr>
              <a:spLocks/>
            </p:cNvSpPr>
            <p:nvPr/>
          </p:nvSpPr>
          <p:spPr bwMode="auto">
            <a:xfrm>
              <a:off x="664" y="2218"/>
              <a:ext cx="32" cy="36"/>
            </a:xfrm>
            <a:custGeom>
              <a:avLst/>
              <a:gdLst>
                <a:gd name="T0" fmla="*/ 6 w 60"/>
                <a:gd name="T1" fmla="*/ 0 h 56"/>
                <a:gd name="T2" fmla="*/ 0 w 60"/>
                <a:gd name="T3" fmla="*/ 28 h 56"/>
                <a:gd name="T4" fmla="*/ 21 w 60"/>
                <a:gd name="T5" fmla="*/ 36 h 56"/>
                <a:gd name="T6" fmla="*/ 32 w 60"/>
                <a:gd name="T7" fmla="*/ 13 h 56"/>
                <a:gd name="T8" fmla="*/ 6 w 60"/>
                <a:gd name="T9" fmla="*/ 0 h 56"/>
                <a:gd name="T10" fmla="*/ 6 w 60"/>
                <a:gd name="T11" fmla="*/ 0 h 56"/>
                <a:gd name="T12" fmla="*/ 0 60000 65536"/>
                <a:gd name="T13" fmla="*/ 0 60000 65536"/>
                <a:gd name="T14" fmla="*/ 0 60000 65536"/>
                <a:gd name="T15" fmla="*/ 0 60000 65536"/>
                <a:gd name="T16" fmla="*/ 0 60000 65536"/>
                <a:gd name="T17" fmla="*/ 0 60000 65536"/>
                <a:gd name="T18" fmla="*/ 0 w 60"/>
                <a:gd name="T19" fmla="*/ 0 h 56"/>
                <a:gd name="T20" fmla="*/ 60 w 60"/>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60" h="56">
                  <a:moveTo>
                    <a:pt x="12" y="0"/>
                  </a:moveTo>
                  <a:lnTo>
                    <a:pt x="0" y="44"/>
                  </a:lnTo>
                  <a:lnTo>
                    <a:pt x="40" y="56"/>
                  </a:lnTo>
                  <a:lnTo>
                    <a:pt x="60" y="20"/>
                  </a:lnTo>
                  <a:lnTo>
                    <a:pt x="12" y="0"/>
                  </a:lnTo>
                  <a:close/>
                </a:path>
              </a:pathLst>
            </a:custGeom>
            <a:solidFill>
              <a:srgbClr val="007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8" name="Freeform 217"/>
            <p:cNvSpPr>
              <a:spLocks/>
            </p:cNvSpPr>
            <p:nvPr/>
          </p:nvSpPr>
          <p:spPr bwMode="auto">
            <a:xfrm>
              <a:off x="396" y="2058"/>
              <a:ext cx="101" cy="129"/>
            </a:xfrm>
            <a:custGeom>
              <a:avLst/>
              <a:gdLst>
                <a:gd name="T0" fmla="*/ 27 w 188"/>
                <a:gd name="T1" fmla="*/ 0 h 198"/>
                <a:gd name="T2" fmla="*/ 21 w 188"/>
                <a:gd name="T3" fmla="*/ 7 h 198"/>
                <a:gd name="T4" fmla="*/ 15 w 188"/>
                <a:gd name="T5" fmla="*/ 20 h 198"/>
                <a:gd name="T6" fmla="*/ 8 w 188"/>
                <a:gd name="T7" fmla="*/ 36 h 198"/>
                <a:gd name="T8" fmla="*/ 2 w 188"/>
                <a:gd name="T9" fmla="*/ 56 h 198"/>
                <a:gd name="T10" fmla="*/ 0 w 188"/>
                <a:gd name="T11" fmla="*/ 77 h 198"/>
                <a:gd name="T12" fmla="*/ 2 w 188"/>
                <a:gd name="T13" fmla="*/ 96 h 198"/>
                <a:gd name="T14" fmla="*/ 12 w 188"/>
                <a:gd name="T15" fmla="*/ 115 h 198"/>
                <a:gd name="T16" fmla="*/ 21 w 188"/>
                <a:gd name="T17" fmla="*/ 125 h 198"/>
                <a:gd name="T18" fmla="*/ 25 w 188"/>
                <a:gd name="T19" fmla="*/ 125 h 198"/>
                <a:gd name="T20" fmla="*/ 31 w 188"/>
                <a:gd name="T21" fmla="*/ 128 h 198"/>
                <a:gd name="T22" fmla="*/ 40 w 188"/>
                <a:gd name="T23" fmla="*/ 128 h 198"/>
                <a:gd name="T24" fmla="*/ 52 w 188"/>
                <a:gd name="T25" fmla="*/ 124 h 198"/>
                <a:gd name="T26" fmla="*/ 65 w 188"/>
                <a:gd name="T27" fmla="*/ 113 h 198"/>
                <a:gd name="T28" fmla="*/ 79 w 188"/>
                <a:gd name="T29" fmla="*/ 94 h 198"/>
                <a:gd name="T30" fmla="*/ 92 w 188"/>
                <a:gd name="T31" fmla="*/ 64 h 198"/>
                <a:gd name="T32" fmla="*/ 79 w 188"/>
                <a:gd name="T33" fmla="*/ 30 h 198"/>
                <a:gd name="T34" fmla="*/ 77 w 188"/>
                <a:gd name="T35" fmla="*/ 31 h 198"/>
                <a:gd name="T36" fmla="*/ 74 w 188"/>
                <a:gd name="T37" fmla="*/ 39 h 198"/>
                <a:gd name="T38" fmla="*/ 69 w 188"/>
                <a:gd name="T39" fmla="*/ 49 h 198"/>
                <a:gd name="T40" fmla="*/ 63 w 188"/>
                <a:gd name="T41" fmla="*/ 62 h 198"/>
                <a:gd name="T42" fmla="*/ 57 w 188"/>
                <a:gd name="T43" fmla="*/ 73 h 198"/>
                <a:gd name="T44" fmla="*/ 51 w 188"/>
                <a:gd name="T45" fmla="*/ 83 h 198"/>
                <a:gd name="T46" fmla="*/ 44 w 188"/>
                <a:gd name="T47" fmla="*/ 89 h 198"/>
                <a:gd name="T48" fmla="*/ 40 w 188"/>
                <a:gd name="T49" fmla="*/ 89 h 198"/>
                <a:gd name="T50" fmla="*/ 38 w 188"/>
                <a:gd name="T51" fmla="*/ 87 h 198"/>
                <a:gd name="T52" fmla="*/ 35 w 188"/>
                <a:gd name="T53" fmla="*/ 86 h 198"/>
                <a:gd name="T54" fmla="*/ 33 w 188"/>
                <a:gd name="T55" fmla="*/ 81 h 198"/>
                <a:gd name="T56" fmla="*/ 31 w 188"/>
                <a:gd name="T57" fmla="*/ 76 h 198"/>
                <a:gd name="T58" fmla="*/ 30 w 188"/>
                <a:gd name="T59" fmla="*/ 66 h 198"/>
                <a:gd name="T60" fmla="*/ 35 w 188"/>
                <a:gd name="T61" fmla="*/ 53 h 198"/>
                <a:gd name="T62" fmla="*/ 42 w 188"/>
                <a:gd name="T63" fmla="*/ 35 h 198"/>
                <a:gd name="T64" fmla="*/ 57 w 188"/>
                <a:gd name="T65" fmla="*/ 14 h 198"/>
                <a:gd name="T66" fmla="*/ 28 w 188"/>
                <a:gd name="T67" fmla="*/ 0 h 1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8"/>
                <a:gd name="T103" fmla="*/ 0 h 198"/>
                <a:gd name="T104" fmla="*/ 188 w 188"/>
                <a:gd name="T105" fmla="*/ 198 h 1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8" h="198">
                  <a:moveTo>
                    <a:pt x="52" y="0"/>
                  </a:moveTo>
                  <a:lnTo>
                    <a:pt x="50" y="0"/>
                  </a:lnTo>
                  <a:lnTo>
                    <a:pt x="47" y="4"/>
                  </a:lnTo>
                  <a:lnTo>
                    <a:pt x="40" y="11"/>
                  </a:lnTo>
                  <a:lnTo>
                    <a:pt x="36" y="20"/>
                  </a:lnTo>
                  <a:lnTo>
                    <a:pt x="28" y="31"/>
                  </a:lnTo>
                  <a:lnTo>
                    <a:pt x="22" y="43"/>
                  </a:lnTo>
                  <a:lnTo>
                    <a:pt x="15" y="56"/>
                  </a:lnTo>
                  <a:lnTo>
                    <a:pt x="11" y="73"/>
                  </a:lnTo>
                  <a:lnTo>
                    <a:pt x="4" y="86"/>
                  </a:lnTo>
                  <a:lnTo>
                    <a:pt x="1" y="102"/>
                  </a:lnTo>
                  <a:lnTo>
                    <a:pt x="0" y="118"/>
                  </a:lnTo>
                  <a:lnTo>
                    <a:pt x="1" y="134"/>
                  </a:lnTo>
                  <a:lnTo>
                    <a:pt x="4" y="148"/>
                  </a:lnTo>
                  <a:lnTo>
                    <a:pt x="12" y="164"/>
                  </a:lnTo>
                  <a:lnTo>
                    <a:pt x="23" y="177"/>
                  </a:lnTo>
                  <a:lnTo>
                    <a:pt x="40" y="192"/>
                  </a:lnTo>
                  <a:lnTo>
                    <a:pt x="42" y="192"/>
                  </a:lnTo>
                  <a:lnTo>
                    <a:pt x="46" y="192"/>
                  </a:lnTo>
                  <a:lnTo>
                    <a:pt x="52" y="196"/>
                  </a:lnTo>
                  <a:lnTo>
                    <a:pt x="58" y="196"/>
                  </a:lnTo>
                  <a:lnTo>
                    <a:pt x="66" y="198"/>
                  </a:lnTo>
                  <a:lnTo>
                    <a:pt x="75" y="196"/>
                  </a:lnTo>
                  <a:lnTo>
                    <a:pt x="87" y="196"/>
                  </a:lnTo>
                  <a:lnTo>
                    <a:pt x="97" y="190"/>
                  </a:lnTo>
                  <a:lnTo>
                    <a:pt x="109" y="184"/>
                  </a:lnTo>
                  <a:lnTo>
                    <a:pt x="121" y="173"/>
                  </a:lnTo>
                  <a:lnTo>
                    <a:pt x="134" y="161"/>
                  </a:lnTo>
                  <a:lnTo>
                    <a:pt x="147" y="144"/>
                  </a:lnTo>
                  <a:lnTo>
                    <a:pt x="160" y="124"/>
                  </a:lnTo>
                  <a:lnTo>
                    <a:pt x="172" y="98"/>
                  </a:lnTo>
                  <a:lnTo>
                    <a:pt x="188" y="70"/>
                  </a:lnTo>
                  <a:lnTo>
                    <a:pt x="147" y="46"/>
                  </a:lnTo>
                  <a:lnTo>
                    <a:pt x="144" y="46"/>
                  </a:lnTo>
                  <a:lnTo>
                    <a:pt x="143" y="48"/>
                  </a:lnTo>
                  <a:lnTo>
                    <a:pt x="138" y="52"/>
                  </a:lnTo>
                  <a:lnTo>
                    <a:pt x="137" y="60"/>
                  </a:lnTo>
                  <a:lnTo>
                    <a:pt x="132" y="67"/>
                  </a:lnTo>
                  <a:lnTo>
                    <a:pt x="128" y="75"/>
                  </a:lnTo>
                  <a:lnTo>
                    <a:pt x="122" y="83"/>
                  </a:lnTo>
                  <a:lnTo>
                    <a:pt x="118" y="95"/>
                  </a:lnTo>
                  <a:lnTo>
                    <a:pt x="110" y="103"/>
                  </a:lnTo>
                  <a:lnTo>
                    <a:pt x="106" y="112"/>
                  </a:lnTo>
                  <a:lnTo>
                    <a:pt x="98" y="120"/>
                  </a:lnTo>
                  <a:lnTo>
                    <a:pt x="94" y="128"/>
                  </a:lnTo>
                  <a:lnTo>
                    <a:pt x="86" y="132"/>
                  </a:lnTo>
                  <a:lnTo>
                    <a:pt x="82" y="136"/>
                  </a:lnTo>
                  <a:lnTo>
                    <a:pt x="78" y="136"/>
                  </a:lnTo>
                  <a:lnTo>
                    <a:pt x="74" y="136"/>
                  </a:lnTo>
                  <a:lnTo>
                    <a:pt x="71" y="133"/>
                  </a:lnTo>
                  <a:lnTo>
                    <a:pt x="70" y="133"/>
                  </a:lnTo>
                  <a:lnTo>
                    <a:pt x="66" y="132"/>
                  </a:lnTo>
                  <a:lnTo>
                    <a:pt x="62" y="128"/>
                  </a:lnTo>
                  <a:lnTo>
                    <a:pt x="61" y="125"/>
                  </a:lnTo>
                  <a:lnTo>
                    <a:pt x="58" y="121"/>
                  </a:lnTo>
                  <a:lnTo>
                    <a:pt x="58" y="117"/>
                  </a:lnTo>
                  <a:lnTo>
                    <a:pt x="56" y="109"/>
                  </a:lnTo>
                  <a:lnTo>
                    <a:pt x="56" y="102"/>
                  </a:lnTo>
                  <a:lnTo>
                    <a:pt x="59" y="91"/>
                  </a:lnTo>
                  <a:lnTo>
                    <a:pt x="65" y="82"/>
                  </a:lnTo>
                  <a:lnTo>
                    <a:pt x="70" y="67"/>
                  </a:lnTo>
                  <a:lnTo>
                    <a:pt x="79" y="54"/>
                  </a:lnTo>
                  <a:lnTo>
                    <a:pt x="90" y="38"/>
                  </a:lnTo>
                  <a:lnTo>
                    <a:pt x="106" y="21"/>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69" name="Freeform 218"/>
            <p:cNvSpPr>
              <a:spLocks/>
            </p:cNvSpPr>
            <p:nvPr/>
          </p:nvSpPr>
          <p:spPr bwMode="auto">
            <a:xfrm>
              <a:off x="475" y="2124"/>
              <a:ext cx="102" cy="120"/>
            </a:xfrm>
            <a:custGeom>
              <a:avLst/>
              <a:gdLst>
                <a:gd name="T0" fmla="*/ 100 w 192"/>
                <a:gd name="T1" fmla="*/ 35 h 184"/>
                <a:gd name="T2" fmla="*/ 96 w 192"/>
                <a:gd name="T3" fmla="*/ 25 h 184"/>
                <a:gd name="T4" fmla="*/ 89 w 192"/>
                <a:gd name="T5" fmla="*/ 17 h 184"/>
                <a:gd name="T6" fmla="*/ 77 w 192"/>
                <a:gd name="T7" fmla="*/ 7 h 184"/>
                <a:gd name="T8" fmla="*/ 63 w 192"/>
                <a:gd name="T9" fmla="*/ 0 h 184"/>
                <a:gd name="T10" fmla="*/ 53 w 192"/>
                <a:gd name="T11" fmla="*/ 3 h 184"/>
                <a:gd name="T12" fmla="*/ 49 w 192"/>
                <a:gd name="T13" fmla="*/ 4 h 184"/>
                <a:gd name="T14" fmla="*/ 43 w 192"/>
                <a:gd name="T15" fmla="*/ 9 h 184"/>
                <a:gd name="T16" fmla="*/ 36 w 192"/>
                <a:gd name="T17" fmla="*/ 18 h 184"/>
                <a:gd name="T18" fmla="*/ 32 w 192"/>
                <a:gd name="T19" fmla="*/ 33 h 184"/>
                <a:gd name="T20" fmla="*/ 37 w 192"/>
                <a:gd name="T21" fmla="*/ 53 h 184"/>
                <a:gd name="T22" fmla="*/ 37 w 192"/>
                <a:gd name="T23" fmla="*/ 53 h 184"/>
                <a:gd name="T24" fmla="*/ 38 w 192"/>
                <a:gd name="T25" fmla="*/ 61 h 184"/>
                <a:gd name="T26" fmla="*/ 40 w 192"/>
                <a:gd name="T27" fmla="*/ 68 h 184"/>
                <a:gd name="T28" fmla="*/ 42 w 192"/>
                <a:gd name="T29" fmla="*/ 76 h 184"/>
                <a:gd name="T30" fmla="*/ 39 w 192"/>
                <a:gd name="T31" fmla="*/ 83 h 184"/>
                <a:gd name="T32" fmla="*/ 38 w 192"/>
                <a:gd name="T33" fmla="*/ 86 h 184"/>
                <a:gd name="T34" fmla="*/ 35 w 192"/>
                <a:gd name="T35" fmla="*/ 86 h 184"/>
                <a:gd name="T36" fmla="*/ 31 w 192"/>
                <a:gd name="T37" fmla="*/ 86 h 184"/>
                <a:gd name="T38" fmla="*/ 25 w 192"/>
                <a:gd name="T39" fmla="*/ 81 h 184"/>
                <a:gd name="T40" fmla="*/ 17 w 192"/>
                <a:gd name="T41" fmla="*/ 74 h 184"/>
                <a:gd name="T42" fmla="*/ 0 w 192"/>
                <a:gd name="T43" fmla="*/ 89 h 184"/>
                <a:gd name="T44" fmla="*/ 1 w 192"/>
                <a:gd name="T45" fmla="*/ 91 h 184"/>
                <a:gd name="T46" fmla="*/ 6 w 192"/>
                <a:gd name="T47" fmla="*/ 97 h 184"/>
                <a:gd name="T48" fmla="*/ 14 w 192"/>
                <a:gd name="T49" fmla="*/ 107 h 184"/>
                <a:gd name="T50" fmla="*/ 27 w 192"/>
                <a:gd name="T51" fmla="*/ 115 h 184"/>
                <a:gd name="T52" fmla="*/ 41 w 192"/>
                <a:gd name="T53" fmla="*/ 119 h 184"/>
                <a:gd name="T54" fmla="*/ 48 w 192"/>
                <a:gd name="T55" fmla="*/ 119 h 184"/>
                <a:gd name="T56" fmla="*/ 53 w 192"/>
                <a:gd name="T57" fmla="*/ 115 h 184"/>
                <a:gd name="T58" fmla="*/ 61 w 192"/>
                <a:gd name="T59" fmla="*/ 111 h 184"/>
                <a:gd name="T60" fmla="*/ 66 w 192"/>
                <a:gd name="T61" fmla="*/ 99 h 184"/>
                <a:gd name="T62" fmla="*/ 70 w 192"/>
                <a:gd name="T63" fmla="*/ 86 h 184"/>
                <a:gd name="T64" fmla="*/ 67 w 192"/>
                <a:gd name="T65" fmla="*/ 73 h 184"/>
                <a:gd name="T66" fmla="*/ 67 w 192"/>
                <a:gd name="T67" fmla="*/ 70 h 184"/>
                <a:gd name="T68" fmla="*/ 65 w 192"/>
                <a:gd name="T69" fmla="*/ 63 h 184"/>
                <a:gd name="T70" fmla="*/ 63 w 192"/>
                <a:gd name="T71" fmla="*/ 54 h 184"/>
                <a:gd name="T72" fmla="*/ 64 w 192"/>
                <a:gd name="T73" fmla="*/ 46 h 184"/>
                <a:gd name="T74" fmla="*/ 69 w 192"/>
                <a:gd name="T75" fmla="*/ 43 h 184"/>
                <a:gd name="T76" fmla="*/ 69 w 192"/>
                <a:gd name="T77" fmla="*/ 41 h 184"/>
                <a:gd name="T78" fmla="*/ 71 w 192"/>
                <a:gd name="T79" fmla="*/ 40 h 184"/>
                <a:gd name="T80" fmla="*/ 73 w 192"/>
                <a:gd name="T81" fmla="*/ 41 h 184"/>
                <a:gd name="T82" fmla="*/ 78 w 192"/>
                <a:gd name="T83" fmla="*/ 45 h 184"/>
                <a:gd name="T84" fmla="*/ 84 w 192"/>
                <a:gd name="T85" fmla="*/ 52 h 184"/>
                <a:gd name="T86" fmla="*/ 102 w 192"/>
                <a:gd name="T87" fmla="*/ 38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2"/>
                <a:gd name="T133" fmla="*/ 0 h 184"/>
                <a:gd name="T134" fmla="*/ 192 w 192"/>
                <a:gd name="T135" fmla="*/ 184 h 18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2" h="184">
                  <a:moveTo>
                    <a:pt x="192" y="58"/>
                  </a:moveTo>
                  <a:lnTo>
                    <a:pt x="189" y="55"/>
                  </a:lnTo>
                  <a:lnTo>
                    <a:pt x="189" y="54"/>
                  </a:lnTo>
                  <a:lnTo>
                    <a:pt x="185" y="50"/>
                  </a:lnTo>
                  <a:lnTo>
                    <a:pt x="185" y="46"/>
                  </a:lnTo>
                  <a:lnTo>
                    <a:pt x="181" y="39"/>
                  </a:lnTo>
                  <a:lnTo>
                    <a:pt x="177" y="35"/>
                  </a:lnTo>
                  <a:lnTo>
                    <a:pt x="172" y="30"/>
                  </a:lnTo>
                  <a:lnTo>
                    <a:pt x="168" y="26"/>
                  </a:lnTo>
                  <a:lnTo>
                    <a:pt x="160" y="18"/>
                  </a:lnTo>
                  <a:lnTo>
                    <a:pt x="153" y="14"/>
                  </a:lnTo>
                  <a:lnTo>
                    <a:pt x="145" y="10"/>
                  </a:lnTo>
                  <a:lnTo>
                    <a:pt x="138" y="6"/>
                  </a:lnTo>
                  <a:lnTo>
                    <a:pt x="127" y="1"/>
                  </a:lnTo>
                  <a:lnTo>
                    <a:pt x="119" y="0"/>
                  </a:lnTo>
                  <a:lnTo>
                    <a:pt x="110" y="0"/>
                  </a:lnTo>
                  <a:lnTo>
                    <a:pt x="102" y="4"/>
                  </a:lnTo>
                  <a:lnTo>
                    <a:pt x="99" y="4"/>
                  </a:lnTo>
                  <a:lnTo>
                    <a:pt x="98" y="4"/>
                  </a:lnTo>
                  <a:lnTo>
                    <a:pt x="94" y="4"/>
                  </a:lnTo>
                  <a:lnTo>
                    <a:pt x="92" y="6"/>
                  </a:lnTo>
                  <a:lnTo>
                    <a:pt x="88" y="6"/>
                  </a:lnTo>
                  <a:lnTo>
                    <a:pt x="84" y="10"/>
                  </a:lnTo>
                  <a:lnTo>
                    <a:pt x="80" y="14"/>
                  </a:lnTo>
                  <a:lnTo>
                    <a:pt x="76" y="18"/>
                  </a:lnTo>
                  <a:lnTo>
                    <a:pt x="72" y="22"/>
                  </a:lnTo>
                  <a:lnTo>
                    <a:pt x="68" y="27"/>
                  </a:lnTo>
                  <a:lnTo>
                    <a:pt x="64" y="34"/>
                  </a:lnTo>
                  <a:lnTo>
                    <a:pt x="63" y="42"/>
                  </a:lnTo>
                  <a:lnTo>
                    <a:pt x="61" y="50"/>
                  </a:lnTo>
                  <a:lnTo>
                    <a:pt x="61" y="59"/>
                  </a:lnTo>
                  <a:lnTo>
                    <a:pt x="64" y="70"/>
                  </a:lnTo>
                  <a:lnTo>
                    <a:pt x="69" y="82"/>
                  </a:lnTo>
                  <a:lnTo>
                    <a:pt x="71" y="86"/>
                  </a:lnTo>
                  <a:lnTo>
                    <a:pt x="71" y="89"/>
                  </a:lnTo>
                  <a:lnTo>
                    <a:pt x="72" y="93"/>
                  </a:lnTo>
                  <a:lnTo>
                    <a:pt x="72" y="97"/>
                  </a:lnTo>
                  <a:lnTo>
                    <a:pt x="76" y="101"/>
                  </a:lnTo>
                  <a:lnTo>
                    <a:pt x="76" y="105"/>
                  </a:lnTo>
                  <a:lnTo>
                    <a:pt x="76" y="109"/>
                  </a:lnTo>
                  <a:lnTo>
                    <a:pt x="76" y="113"/>
                  </a:lnTo>
                  <a:lnTo>
                    <a:pt x="79" y="117"/>
                  </a:lnTo>
                  <a:lnTo>
                    <a:pt x="76" y="120"/>
                  </a:lnTo>
                  <a:lnTo>
                    <a:pt x="76" y="124"/>
                  </a:lnTo>
                  <a:lnTo>
                    <a:pt x="74" y="128"/>
                  </a:lnTo>
                  <a:lnTo>
                    <a:pt x="74" y="132"/>
                  </a:lnTo>
                  <a:lnTo>
                    <a:pt x="71" y="132"/>
                  </a:lnTo>
                  <a:lnTo>
                    <a:pt x="69" y="132"/>
                  </a:lnTo>
                  <a:lnTo>
                    <a:pt x="65" y="132"/>
                  </a:lnTo>
                  <a:lnTo>
                    <a:pt x="63" y="132"/>
                  </a:lnTo>
                  <a:lnTo>
                    <a:pt x="59" y="132"/>
                  </a:lnTo>
                  <a:lnTo>
                    <a:pt x="55" y="128"/>
                  </a:lnTo>
                  <a:lnTo>
                    <a:pt x="51" y="128"/>
                  </a:lnTo>
                  <a:lnTo>
                    <a:pt x="47" y="124"/>
                  </a:lnTo>
                  <a:lnTo>
                    <a:pt x="43" y="122"/>
                  </a:lnTo>
                  <a:lnTo>
                    <a:pt x="36" y="117"/>
                  </a:lnTo>
                  <a:lnTo>
                    <a:pt x="32" y="113"/>
                  </a:lnTo>
                  <a:lnTo>
                    <a:pt x="28" y="106"/>
                  </a:lnTo>
                  <a:lnTo>
                    <a:pt x="24" y="102"/>
                  </a:lnTo>
                  <a:lnTo>
                    <a:pt x="0" y="136"/>
                  </a:lnTo>
                  <a:lnTo>
                    <a:pt x="0" y="137"/>
                  </a:lnTo>
                  <a:lnTo>
                    <a:pt x="1" y="139"/>
                  </a:lnTo>
                  <a:lnTo>
                    <a:pt x="5" y="143"/>
                  </a:lnTo>
                  <a:lnTo>
                    <a:pt x="8" y="145"/>
                  </a:lnTo>
                  <a:lnTo>
                    <a:pt x="12" y="149"/>
                  </a:lnTo>
                  <a:lnTo>
                    <a:pt x="16" y="153"/>
                  </a:lnTo>
                  <a:lnTo>
                    <a:pt x="22" y="160"/>
                  </a:lnTo>
                  <a:lnTo>
                    <a:pt x="26" y="164"/>
                  </a:lnTo>
                  <a:lnTo>
                    <a:pt x="35" y="168"/>
                  </a:lnTo>
                  <a:lnTo>
                    <a:pt x="43" y="172"/>
                  </a:lnTo>
                  <a:lnTo>
                    <a:pt x="51" y="176"/>
                  </a:lnTo>
                  <a:lnTo>
                    <a:pt x="59" y="178"/>
                  </a:lnTo>
                  <a:lnTo>
                    <a:pt x="68" y="182"/>
                  </a:lnTo>
                  <a:lnTo>
                    <a:pt x="78" y="182"/>
                  </a:lnTo>
                  <a:lnTo>
                    <a:pt x="90" y="184"/>
                  </a:lnTo>
                  <a:lnTo>
                    <a:pt x="90" y="182"/>
                  </a:lnTo>
                  <a:lnTo>
                    <a:pt x="91" y="182"/>
                  </a:lnTo>
                  <a:lnTo>
                    <a:pt x="92" y="180"/>
                  </a:lnTo>
                  <a:lnTo>
                    <a:pt x="96" y="180"/>
                  </a:lnTo>
                  <a:lnTo>
                    <a:pt x="100" y="176"/>
                  </a:lnTo>
                  <a:lnTo>
                    <a:pt x="104" y="175"/>
                  </a:lnTo>
                  <a:lnTo>
                    <a:pt x="108" y="171"/>
                  </a:lnTo>
                  <a:lnTo>
                    <a:pt x="115" y="170"/>
                  </a:lnTo>
                  <a:lnTo>
                    <a:pt x="118" y="163"/>
                  </a:lnTo>
                  <a:lnTo>
                    <a:pt x="122" y="159"/>
                  </a:lnTo>
                  <a:lnTo>
                    <a:pt x="125" y="152"/>
                  </a:lnTo>
                  <a:lnTo>
                    <a:pt x="129" y="148"/>
                  </a:lnTo>
                  <a:lnTo>
                    <a:pt x="129" y="140"/>
                  </a:lnTo>
                  <a:lnTo>
                    <a:pt x="131" y="132"/>
                  </a:lnTo>
                  <a:lnTo>
                    <a:pt x="130" y="122"/>
                  </a:lnTo>
                  <a:lnTo>
                    <a:pt x="130" y="114"/>
                  </a:lnTo>
                  <a:lnTo>
                    <a:pt x="127" y="112"/>
                  </a:lnTo>
                  <a:lnTo>
                    <a:pt x="126" y="108"/>
                  </a:lnTo>
                  <a:lnTo>
                    <a:pt x="122" y="104"/>
                  </a:lnTo>
                  <a:lnTo>
                    <a:pt x="122" y="100"/>
                  </a:lnTo>
                  <a:lnTo>
                    <a:pt x="122" y="96"/>
                  </a:lnTo>
                  <a:lnTo>
                    <a:pt x="122" y="93"/>
                  </a:lnTo>
                  <a:lnTo>
                    <a:pt x="119" y="88"/>
                  </a:lnTo>
                  <a:lnTo>
                    <a:pt x="119" y="83"/>
                  </a:lnTo>
                  <a:lnTo>
                    <a:pt x="119" y="79"/>
                  </a:lnTo>
                  <a:lnTo>
                    <a:pt x="121" y="75"/>
                  </a:lnTo>
                  <a:lnTo>
                    <a:pt x="121" y="71"/>
                  </a:lnTo>
                  <a:lnTo>
                    <a:pt x="123" y="69"/>
                  </a:lnTo>
                  <a:lnTo>
                    <a:pt x="126" y="66"/>
                  </a:lnTo>
                  <a:lnTo>
                    <a:pt x="130" y="66"/>
                  </a:lnTo>
                  <a:lnTo>
                    <a:pt x="130" y="63"/>
                  </a:lnTo>
                  <a:lnTo>
                    <a:pt x="130" y="62"/>
                  </a:lnTo>
                  <a:lnTo>
                    <a:pt x="133" y="62"/>
                  </a:lnTo>
                  <a:lnTo>
                    <a:pt x="137" y="63"/>
                  </a:lnTo>
                  <a:lnTo>
                    <a:pt x="141" y="63"/>
                  </a:lnTo>
                  <a:lnTo>
                    <a:pt x="142" y="65"/>
                  </a:lnTo>
                  <a:lnTo>
                    <a:pt x="146" y="69"/>
                  </a:lnTo>
                  <a:lnTo>
                    <a:pt x="150" y="71"/>
                  </a:lnTo>
                  <a:lnTo>
                    <a:pt x="154" y="75"/>
                  </a:lnTo>
                  <a:lnTo>
                    <a:pt x="158" y="79"/>
                  </a:lnTo>
                  <a:lnTo>
                    <a:pt x="164" y="86"/>
                  </a:lnTo>
                  <a:lnTo>
                    <a:pt x="192"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70" name="Freeform 219"/>
            <p:cNvSpPr>
              <a:spLocks/>
            </p:cNvSpPr>
            <p:nvPr/>
          </p:nvSpPr>
          <p:spPr bwMode="auto">
            <a:xfrm>
              <a:off x="452" y="2187"/>
              <a:ext cx="19" cy="20"/>
            </a:xfrm>
            <a:custGeom>
              <a:avLst/>
              <a:gdLst>
                <a:gd name="T0" fmla="*/ 6 w 34"/>
                <a:gd name="T1" fmla="*/ 20 h 32"/>
                <a:gd name="T2" fmla="*/ 6 w 34"/>
                <a:gd name="T3" fmla="*/ 20 h 32"/>
                <a:gd name="T4" fmla="*/ 8 w 34"/>
                <a:gd name="T5" fmla="*/ 20 h 32"/>
                <a:gd name="T6" fmla="*/ 10 w 34"/>
                <a:gd name="T7" fmla="*/ 20 h 32"/>
                <a:gd name="T8" fmla="*/ 12 w 34"/>
                <a:gd name="T9" fmla="*/ 18 h 32"/>
                <a:gd name="T10" fmla="*/ 13 w 34"/>
                <a:gd name="T11" fmla="*/ 18 h 32"/>
                <a:gd name="T12" fmla="*/ 16 w 34"/>
                <a:gd name="T13" fmla="*/ 18 h 32"/>
                <a:gd name="T14" fmla="*/ 17 w 34"/>
                <a:gd name="T15" fmla="*/ 18 h 32"/>
                <a:gd name="T16" fmla="*/ 19 w 34"/>
                <a:gd name="T17" fmla="*/ 15 h 32"/>
                <a:gd name="T18" fmla="*/ 19 w 34"/>
                <a:gd name="T19" fmla="*/ 13 h 32"/>
                <a:gd name="T20" fmla="*/ 19 w 34"/>
                <a:gd name="T21" fmla="*/ 10 h 32"/>
                <a:gd name="T22" fmla="*/ 19 w 34"/>
                <a:gd name="T23" fmla="*/ 8 h 32"/>
                <a:gd name="T24" fmla="*/ 17 w 34"/>
                <a:gd name="T25" fmla="*/ 5 h 32"/>
                <a:gd name="T26" fmla="*/ 17 w 34"/>
                <a:gd name="T27" fmla="*/ 3 h 32"/>
                <a:gd name="T28" fmla="*/ 15 w 34"/>
                <a:gd name="T29" fmla="*/ 1 h 32"/>
                <a:gd name="T30" fmla="*/ 15 w 34"/>
                <a:gd name="T31" fmla="*/ 1 h 32"/>
                <a:gd name="T32" fmla="*/ 12 w 34"/>
                <a:gd name="T33" fmla="*/ 0 h 32"/>
                <a:gd name="T34" fmla="*/ 10 w 34"/>
                <a:gd name="T35" fmla="*/ 0 h 32"/>
                <a:gd name="T36" fmla="*/ 8 w 34"/>
                <a:gd name="T37" fmla="*/ 0 h 32"/>
                <a:gd name="T38" fmla="*/ 7 w 34"/>
                <a:gd name="T39" fmla="*/ 0 h 32"/>
                <a:gd name="T40" fmla="*/ 4 w 34"/>
                <a:gd name="T41" fmla="*/ 1 h 32"/>
                <a:gd name="T42" fmla="*/ 3 w 34"/>
                <a:gd name="T43" fmla="*/ 1 h 32"/>
                <a:gd name="T44" fmla="*/ 1 w 34"/>
                <a:gd name="T45" fmla="*/ 3 h 32"/>
                <a:gd name="T46" fmla="*/ 1 w 34"/>
                <a:gd name="T47" fmla="*/ 4 h 32"/>
                <a:gd name="T48" fmla="*/ 0 w 34"/>
                <a:gd name="T49" fmla="*/ 6 h 32"/>
                <a:gd name="T50" fmla="*/ 0 w 34"/>
                <a:gd name="T51" fmla="*/ 6 h 32"/>
                <a:gd name="T52" fmla="*/ 0 w 34"/>
                <a:gd name="T53" fmla="*/ 9 h 32"/>
                <a:gd name="T54" fmla="*/ 0 w 34"/>
                <a:gd name="T55" fmla="*/ 11 h 32"/>
                <a:gd name="T56" fmla="*/ 1 w 34"/>
                <a:gd name="T57" fmla="*/ 13 h 32"/>
                <a:gd name="T58" fmla="*/ 1 w 34"/>
                <a:gd name="T59" fmla="*/ 13 h 32"/>
                <a:gd name="T60" fmla="*/ 2 w 34"/>
                <a:gd name="T61" fmla="*/ 16 h 32"/>
                <a:gd name="T62" fmla="*/ 3 w 34"/>
                <a:gd name="T63" fmla="*/ 18 h 32"/>
                <a:gd name="T64" fmla="*/ 6 w 34"/>
                <a:gd name="T65" fmla="*/ 20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32"/>
                <a:gd name="T101" fmla="*/ 34 w 3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32">
                  <a:moveTo>
                    <a:pt x="10" y="32"/>
                  </a:moveTo>
                  <a:lnTo>
                    <a:pt x="10" y="32"/>
                  </a:lnTo>
                  <a:lnTo>
                    <a:pt x="14" y="32"/>
                  </a:lnTo>
                  <a:lnTo>
                    <a:pt x="18" y="32"/>
                  </a:lnTo>
                  <a:lnTo>
                    <a:pt x="22" y="32"/>
                  </a:lnTo>
                  <a:lnTo>
                    <a:pt x="22" y="28"/>
                  </a:lnTo>
                  <a:lnTo>
                    <a:pt x="24" y="28"/>
                  </a:lnTo>
                  <a:lnTo>
                    <a:pt x="28" y="28"/>
                  </a:lnTo>
                  <a:lnTo>
                    <a:pt x="30" y="28"/>
                  </a:lnTo>
                  <a:lnTo>
                    <a:pt x="34" y="28"/>
                  </a:lnTo>
                  <a:lnTo>
                    <a:pt x="34" y="24"/>
                  </a:lnTo>
                  <a:lnTo>
                    <a:pt x="34" y="20"/>
                  </a:lnTo>
                  <a:lnTo>
                    <a:pt x="34" y="16"/>
                  </a:lnTo>
                  <a:lnTo>
                    <a:pt x="34" y="12"/>
                  </a:lnTo>
                  <a:lnTo>
                    <a:pt x="30" y="8"/>
                  </a:lnTo>
                  <a:lnTo>
                    <a:pt x="30" y="5"/>
                  </a:lnTo>
                  <a:lnTo>
                    <a:pt x="26" y="2"/>
                  </a:lnTo>
                  <a:lnTo>
                    <a:pt x="22" y="0"/>
                  </a:lnTo>
                  <a:lnTo>
                    <a:pt x="18" y="0"/>
                  </a:lnTo>
                  <a:lnTo>
                    <a:pt x="14" y="0"/>
                  </a:lnTo>
                  <a:lnTo>
                    <a:pt x="12" y="0"/>
                  </a:lnTo>
                  <a:lnTo>
                    <a:pt x="12" y="1"/>
                  </a:lnTo>
                  <a:lnTo>
                    <a:pt x="8" y="1"/>
                  </a:lnTo>
                  <a:lnTo>
                    <a:pt x="5" y="1"/>
                  </a:lnTo>
                  <a:lnTo>
                    <a:pt x="5" y="4"/>
                  </a:lnTo>
                  <a:lnTo>
                    <a:pt x="2" y="4"/>
                  </a:lnTo>
                  <a:lnTo>
                    <a:pt x="2" y="6"/>
                  </a:lnTo>
                  <a:lnTo>
                    <a:pt x="2" y="10"/>
                  </a:lnTo>
                  <a:lnTo>
                    <a:pt x="0" y="10"/>
                  </a:lnTo>
                  <a:lnTo>
                    <a:pt x="0" y="14"/>
                  </a:lnTo>
                  <a:lnTo>
                    <a:pt x="0" y="17"/>
                  </a:lnTo>
                  <a:lnTo>
                    <a:pt x="1" y="21"/>
                  </a:lnTo>
                  <a:lnTo>
                    <a:pt x="4" y="25"/>
                  </a:lnTo>
                  <a:lnTo>
                    <a:pt x="6" y="28"/>
                  </a:lnTo>
                  <a:lnTo>
                    <a:pt x="1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71" name="Freeform 220"/>
            <p:cNvSpPr>
              <a:spLocks/>
            </p:cNvSpPr>
            <p:nvPr/>
          </p:nvSpPr>
          <p:spPr bwMode="auto">
            <a:xfrm>
              <a:off x="536" y="2242"/>
              <a:ext cx="17" cy="21"/>
            </a:xfrm>
            <a:custGeom>
              <a:avLst/>
              <a:gdLst>
                <a:gd name="T0" fmla="*/ 6 w 32"/>
                <a:gd name="T1" fmla="*/ 21 h 33"/>
                <a:gd name="T2" fmla="*/ 6 w 32"/>
                <a:gd name="T3" fmla="*/ 21 h 33"/>
                <a:gd name="T4" fmla="*/ 8 w 32"/>
                <a:gd name="T5" fmla="*/ 21 h 33"/>
                <a:gd name="T6" fmla="*/ 10 w 32"/>
                <a:gd name="T7" fmla="*/ 21 h 33"/>
                <a:gd name="T8" fmla="*/ 12 w 32"/>
                <a:gd name="T9" fmla="*/ 18 h 33"/>
                <a:gd name="T10" fmla="*/ 12 w 32"/>
                <a:gd name="T11" fmla="*/ 18 h 33"/>
                <a:gd name="T12" fmla="*/ 14 w 32"/>
                <a:gd name="T13" fmla="*/ 16 h 33"/>
                <a:gd name="T14" fmla="*/ 15 w 32"/>
                <a:gd name="T15" fmla="*/ 16 h 33"/>
                <a:gd name="T16" fmla="*/ 17 w 32"/>
                <a:gd name="T17" fmla="*/ 13 h 33"/>
                <a:gd name="T18" fmla="*/ 17 w 32"/>
                <a:gd name="T19" fmla="*/ 10 h 33"/>
                <a:gd name="T20" fmla="*/ 17 w 32"/>
                <a:gd name="T21" fmla="*/ 8 h 33"/>
                <a:gd name="T22" fmla="*/ 17 w 32"/>
                <a:gd name="T23" fmla="*/ 8 h 33"/>
                <a:gd name="T24" fmla="*/ 15 w 32"/>
                <a:gd name="T25" fmla="*/ 5 h 33"/>
                <a:gd name="T26" fmla="*/ 15 w 32"/>
                <a:gd name="T27" fmla="*/ 4 h 33"/>
                <a:gd name="T28" fmla="*/ 13 w 32"/>
                <a:gd name="T29" fmla="*/ 3 h 33"/>
                <a:gd name="T30" fmla="*/ 13 w 32"/>
                <a:gd name="T31" fmla="*/ 3 h 33"/>
                <a:gd name="T32" fmla="*/ 11 w 32"/>
                <a:gd name="T33" fmla="*/ 0 h 33"/>
                <a:gd name="T34" fmla="*/ 9 w 32"/>
                <a:gd name="T35" fmla="*/ 0 h 33"/>
                <a:gd name="T36" fmla="*/ 6 w 32"/>
                <a:gd name="T37" fmla="*/ 0 h 33"/>
                <a:gd name="T38" fmla="*/ 6 w 32"/>
                <a:gd name="T39" fmla="*/ 0 h 33"/>
                <a:gd name="T40" fmla="*/ 4 w 32"/>
                <a:gd name="T41" fmla="*/ 0 h 33"/>
                <a:gd name="T42" fmla="*/ 3 w 32"/>
                <a:gd name="T43" fmla="*/ 0 h 33"/>
                <a:gd name="T44" fmla="*/ 2 w 32"/>
                <a:gd name="T45" fmla="*/ 2 h 33"/>
                <a:gd name="T46" fmla="*/ 2 w 32"/>
                <a:gd name="T47" fmla="*/ 3 h 33"/>
                <a:gd name="T48" fmla="*/ 0 w 32"/>
                <a:gd name="T49" fmla="*/ 5 h 33"/>
                <a:gd name="T50" fmla="*/ 0 w 32"/>
                <a:gd name="T51" fmla="*/ 5 h 33"/>
                <a:gd name="T52" fmla="*/ 0 w 32"/>
                <a:gd name="T53" fmla="*/ 8 h 33"/>
                <a:gd name="T54" fmla="*/ 0 w 32"/>
                <a:gd name="T55" fmla="*/ 10 h 33"/>
                <a:gd name="T56" fmla="*/ 1 w 32"/>
                <a:gd name="T57" fmla="*/ 13 h 33"/>
                <a:gd name="T58" fmla="*/ 1 w 32"/>
                <a:gd name="T59" fmla="*/ 14 h 33"/>
                <a:gd name="T60" fmla="*/ 2 w 32"/>
                <a:gd name="T61" fmla="*/ 17 h 33"/>
                <a:gd name="T62" fmla="*/ 4 w 32"/>
                <a:gd name="T63" fmla="*/ 18 h 33"/>
                <a:gd name="T64" fmla="*/ 6 w 32"/>
                <a:gd name="T65" fmla="*/ 21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33"/>
                <a:gd name="T101" fmla="*/ 32 w 32"/>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33">
                  <a:moveTo>
                    <a:pt x="11" y="33"/>
                  </a:moveTo>
                  <a:lnTo>
                    <a:pt x="11" y="33"/>
                  </a:lnTo>
                  <a:lnTo>
                    <a:pt x="15" y="33"/>
                  </a:lnTo>
                  <a:lnTo>
                    <a:pt x="18" y="33"/>
                  </a:lnTo>
                  <a:lnTo>
                    <a:pt x="22" y="33"/>
                  </a:lnTo>
                  <a:lnTo>
                    <a:pt x="22" y="29"/>
                  </a:lnTo>
                  <a:lnTo>
                    <a:pt x="26" y="29"/>
                  </a:lnTo>
                  <a:lnTo>
                    <a:pt x="26" y="25"/>
                  </a:lnTo>
                  <a:lnTo>
                    <a:pt x="28" y="25"/>
                  </a:lnTo>
                  <a:lnTo>
                    <a:pt x="32" y="25"/>
                  </a:lnTo>
                  <a:lnTo>
                    <a:pt x="32" y="20"/>
                  </a:lnTo>
                  <a:lnTo>
                    <a:pt x="32" y="16"/>
                  </a:lnTo>
                  <a:lnTo>
                    <a:pt x="32" y="12"/>
                  </a:lnTo>
                  <a:lnTo>
                    <a:pt x="28" y="8"/>
                  </a:lnTo>
                  <a:lnTo>
                    <a:pt x="28" y="7"/>
                  </a:lnTo>
                  <a:lnTo>
                    <a:pt x="24" y="4"/>
                  </a:lnTo>
                  <a:lnTo>
                    <a:pt x="20" y="0"/>
                  </a:lnTo>
                  <a:lnTo>
                    <a:pt x="16" y="0"/>
                  </a:lnTo>
                  <a:lnTo>
                    <a:pt x="12" y="0"/>
                  </a:lnTo>
                  <a:lnTo>
                    <a:pt x="11" y="0"/>
                  </a:lnTo>
                  <a:lnTo>
                    <a:pt x="7" y="0"/>
                  </a:lnTo>
                  <a:lnTo>
                    <a:pt x="6" y="0"/>
                  </a:lnTo>
                  <a:lnTo>
                    <a:pt x="6" y="3"/>
                  </a:lnTo>
                  <a:lnTo>
                    <a:pt x="3" y="3"/>
                  </a:lnTo>
                  <a:lnTo>
                    <a:pt x="3" y="4"/>
                  </a:lnTo>
                  <a:lnTo>
                    <a:pt x="3" y="8"/>
                  </a:lnTo>
                  <a:lnTo>
                    <a:pt x="0" y="8"/>
                  </a:lnTo>
                  <a:lnTo>
                    <a:pt x="0" y="12"/>
                  </a:lnTo>
                  <a:lnTo>
                    <a:pt x="0" y="16"/>
                  </a:lnTo>
                  <a:lnTo>
                    <a:pt x="2" y="20"/>
                  </a:lnTo>
                  <a:lnTo>
                    <a:pt x="2" y="22"/>
                  </a:lnTo>
                  <a:lnTo>
                    <a:pt x="4" y="26"/>
                  </a:lnTo>
                  <a:lnTo>
                    <a:pt x="7" y="29"/>
                  </a:lnTo>
                  <a:lnTo>
                    <a:pt x="11"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72" name="Freeform 221"/>
            <p:cNvSpPr>
              <a:spLocks/>
            </p:cNvSpPr>
            <p:nvPr/>
          </p:nvSpPr>
          <p:spPr bwMode="auto">
            <a:xfrm>
              <a:off x="407" y="2056"/>
              <a:ext cx="100" cy="129"/>
            </a:xfrm>
            <a:custGeom>
              <a:avLst/>
              <a:gdLst>
                <a:gd name="T0" fmla="*/ 27 w 188"/>
                <a:gd name="T1" fmla="*/ 0 h 199"/>
                <a:gd name="T2" fmla="*/ 22 w 188"/>
                <a:gd name="T3" fmla="*/ 7 h 199"/>
                <a:gd name="T4" fmla="*/ 16 w 188"/>
                <a:gd name="T5" fmla="*/ 20 h 199"/>
                <a:gd name="T6" fmla="*/ 8 w 188"/>
                <a:gd name="T7" fmla="*/ 36 h 199"/>
                <a:gd name="T8" fmla="*/ 2 w 188"/>
                <a:gd name="T9" fmla="*/ 56 h 199"/>
                <a:gd name="T10" fmla="*/ 0 w 188"/>
                <a:gd name="T11" fmla="*/ 76 h 199"/>
                <a:gd name="T12" fmla="*/ 2 w 188"/>
                <a:gd name="T13" fmla="*/ 96 h 199"/>
                <a:gd name="T14" fmla="*/ 12 w 188"/>
                <a:gd name="T15" fmla="*/ 115 h 199"/>
                <a:gd name="T16" fmla="*/ 22 w 188"/>
                <a:gd name="T17" fmla="*/ 124 h 199"/>
                <a:gd name="T18" fmla="*/ 24 w 188"/>
                <a:gd name="T19" fmla="*/ 126 h 199"/>
                <a:gd name="T20" fmla="*/ 31 w 188"/>
                <a:gd name="T21" fmla="*/ 128 h 199"/>
                <a:gd name="T22" fmla="*/ 40 w 188"/>
                <a:gd name="T23" fmla="*/ 128 h 199"/>
                <a:gd name="T24" fmla="*/ 52 w 188"/>
                <a:gd name="T25" fmla="*/ 124 h 199"/>
                <a:gd name="T26" fmla="*/ 64 w 188"/>
                <a:gd name="T27" fmla="*/ 113 h 199"/>
                <a:gd name="T28" fmla="*/ 78 w 188"/>
                <a:gd name="T29" fmla="*/ 95 h 199"/>
                <a:gd name="T30" fmla="*/ 91 w 188"/>
                <a:gd name="T31" fmla="*/ 66 h 199"/>
                <a:gd name="T32" fmla="*/ 78 w 188"/>
                <a:gd name="T33" fmla="*/ 30 h 199"/>
                <a:gd name="T34" fmla="*/ 76 w 188"/>
                <a:gd name="T35" fmla="*/ 31 h 199"/>
                <a:gd name="T36" fmla="*/ 73 w 188"/>
                <a:gd name="T37" fmla="*/ 39 h 199"/>
                <a:gd name="T38" fmla="*/ 68 w 188"/>
                <a:gd name="T39" fmla="*/ 49 h 199"/>
                <a:gd name="T40" fmla="*/ 63 w 188"/>
                <a:gd name="T41" fmla="*/ 62 h 199"/>
                <a:gd name="T42" fmla="*/ 56 w 188"/>
                <a:gd name="T43" fmla="*/ 73 h 199"/>
                <a:gd name="T44" fmla="*/ 49 w 188"/>
                <a:gd name="T45" fmla="*/ 83 h 199"/>
                <a:gd name="T46" fmla="*/ 43 w 188"/>
                <a:gd name="T47" fmla="*/ 89 h 199"/>
                <a:gd name="T48" fmla="*/ 37 w 188"/>
                <a:gd name="T49" fmla="*/ 91 h 199"/>
                <a:gd name="T50" fmla="*/ 35 w 188"/>
                <a:gd name="T51" fmla="*/ 89 h 199"/>
                <a:gd name="T52" fmla="*/ 33 w 188"/>
                <a:gd name="T53" fmla="*/ 88 h 199"/>
                <a:gd name="T54" fmla="*/ 30 w 188"/>
                <a:gd name="T55" fmla="*/ 84 h 199"/>
                <a:gd name="T56" fmla="*/ 29 w 188"/>
                <a:gd name="T57" fmla="*/ 78 h 199"/>
                <a:gd name="T58" fmla="*/ 28 w 188"/>
                <a:gd name="T59" fmla="*/ 69 h 199"/>
                <a:gd name="T60" fmla="*/ 32 w 188"/>
                <a:gd name="T61" fmla="*/ 56 h 199"/>
                <a:gd name="T62" fmla="*/ 40 w 188"/>
                <a:gd name="T63" fmla="*/ 38 h 199"/>
                <a:gd name="T64" fmla="*/ 54 w 188"/>
                <a:gd name="T65" fmla="*/ 14 h 199"/>
                <a:gd name="T66" fmla="*/ 29 w 188"/>
                <a:gd name="T67" fmla="*/ 0 h 1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8"/>
                <a:gd name="T103" fmla="*/ 0 h 199"/>
                <a:gd name="T104" fmla="*/ 188 w 188"/>
                <a:gd name="T105" fmla="*/ 199 h 1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8" h="199">
                  <a:moveTo>
                    <a:pt x="54" y="0"/>
                  </a:moveTo>
                  <a:lnTo>
                    <a:pt x="51" y="0"/>
                  </a:lnTo>
                  <a:lnTo>
                    <a:pt x="49" y="4"/>
                  </a:lnTo>
                  <a:lnTo>
                    <a:pt x="42" y="11"/>
                  </a:lnTo>
                  <a:lnTo>
                    <a:pt x="38" y="20"/>
                  </a:lnTo>
                  <a:lnTo>
                    <a:pt x="30" y="31"/>
                  </a:lnTo>
                  <a:lnTo>
                    <a:pt x="23" y="43"/>
                  </a:lnTo>
                  <a:lnTo>
                    <a:pt x="15" y="56"/>
                  </a:lnTo>
                  <a:lnTo>
                    <a:pt x="11" y="73"/>
                  </a:lnTo>
                  <a:lnTo>
                    <a:pt x="4" y="86"/>
                  </a:lnTo>
                  <a:lnTo>
                    <a:pt x="2" y="102"/>
                  </a:lnTo>
                  <a:lnTo>
                    <a:pt x="0" y="118"/>
                  </a:lnTo>
                  <a:lnTo>
                    <a:pt x="2" y="134"/>
                  </a:lnTo>
                  <a:lnTo>
                    <a:pt x="4" y="148"/>
                  </a:lnTo>
                  <a:lnTo>
                    <a:pt x="12" y="164"/>
                  </a:lnTo>
                  <a:lnTo>
                    <a:pt x="23" y="177"/>
                  </a:lnTo>
                  <a:lnTo>
                    <a:pt x="41" y="192"/>
                  </a:lnTo>
                  <a:lnTo>
                    <a:pt x="42" y="194"/>
                  </a:lnTo>
                  <a:lnTo>
                    <a:pt x="46" y="194"/>
                  </a:lnTo>
                  <a:lnTo>
                    <a:pt x="53" y="198"/>
                  </a:lnTo>
                  <a:lnTo>
                    <a:pt x="58" y="198"/>
                  </a:lnTo>
                  <a:lnTo>
                    <a:pt x="66" y="199"/>
                  </a:lnTo>
                  <a:lnTo>
                    <a:pt x="75" y="198"/>
                  </a:lnTo>
                  <a:lnTo>
                    <a:pt x="88" y="198"/>
                  </a:lnTo>
                  <a:lnTo>
                    <a:pt x="97" y="191"/>
                  </a:lnTo>
                  <a:lnTo>
                    <a:pt x="109" y="185"/>
                  </a:lnTo>
                  <a:lnTo>
                    <a:pt x="121" y="175"/>
                  </a:lnTo>
                  <a:lnTo>
                    <a:pt x="135" y="164"/>
                  </a:lnTo>
                  <a:lnTo>
                    <a:pt x="147" y="146"/>
                  </a:lnTo>
                  <a:lnTo>
                    <a:pt x="160" y="128"/>
                  </a:lnTo>
                  <a:lnTo>
                    <a:pt x="172" y="102"/>
                  </a:lnTo>
                  <a:lnTo>
                    <a:pt x="188" y="74"/>
                  </a:lnTo>
                  <a:lnTo>
                    <a:pt x="147" y="46"/>
                  </a:lnTo>
                  <a:lnTo>
                    <a:pt x="144" y="46"/>
                  </a:lnTo>
                  <a:lnTo>
                    <a:pt x="143" y="48"/>
                  </a:lnTo>
                  <a:lnTo>
                    <a:pt x="139" y="52"/>
                  </a:lnTo>
                  <a:lnTo>
                    <a:pt x="137" y="60"/>
                  </a:lnTo>
                  <a:lnTo>
                    <a:pt x="132" y="67"/>
                  </a:lnTo>
                  <a:lnTo>
                    <a:pt x="128" y="75"/>
                  </a:lnTo>
                  <a:lnTo>
                    <a:pt x="123" y="83"/>
                  </a:lnTo>
                  <a:lnTo>
                    <a:pt x="118" y="95"/>
                  </a:lnTo>
                  <a:lnTo>
                    <a:pt x="110" y="103"/>
                  </a:lnTo>
                  <a:lnTo>
                    <a:pt x="105" y="112"/>
                  </a:lnTo>
                  <a:lnTo>
                    <a:pt x="97" y="120"/>
                  </a:lnTo>
                  <a:lnTo>
                    <a:pt x="93" y="128"/>
                  </a:lnTo>
                  <a:lnTo>
                    <a:pt x="85" y="132"/>
                  </a:lnTo>
                  <a:lnTo>
                    <a:pt x="81" y="137"/>
                  </a:lnTo>
                  <a:lnTo>
                    <a:pt x="74" y="138"/>
                  </a:lnTo>
                  <a:lnTo>
                    <a:pt x="70" y="140"/>
                  </a:lnTo>
                  <a:lnTo>
                    <a:pt x="67" y="137"/>
                  </a:lnTo>
                  <a:lnTo>
                    <a:pt x="66" y="137"/>
                  </a:lnTo>
                  <a:lnTo>
                    <a:pt x="62" y="136"/>
                  </a:lnTo>
                  <a:lnTo>
                    <a:pt x="58" y="132"/>
                  </a:lnTo>
                  <a:lnTo>
                    <a:pt x="57" y="129"/>
                  </a:lnTo>
                  <a:lnTo>
                    <a:pt x="54" y="125"/>
                  </a:lnTo>
                  <a:lnTo>
                    <a:pt x="54" y="121"/>
                  </a:lnTo>
                  <a:lnTo>
                    <a:pt x="53" y="113"/>
                  </a:lnTo>
                  <a:lnTo>
                    <a:pt x="53" y="106"/>
                  </a:lnTo>
                  <a:lnTo>
                    <a:pt x="55" y="95"/>
                  </a:lnTo>
                  <a:lnTo>
                    <a:pt x="61" y="86"/>
                  </a:lnTo>
                  <a:lnTo>
                    <a:pt x="66" y="71"/>
                  </a:lnTo>
                  <a:lnTo>
                    <a:pt x="75" y="58"/>
                  </a:lnTo>
                  <a:lnTo>
                    <a:pt x="86" y="39"/>
                  </a:lnTo>
                  <a:lnTo>
                    <a:pt x="102" y="21"/>
                  </a:lnTo>
                  <a:lnTo>
                    <a:pt x="54" y="0"/>
                  </a:lnTo>
                  <a:close/>
                </a:path>
              </a:pathLst>
            </a:custGeom>
            <a:solidFill>
              <a:srgbClr val="007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73" name="Freeform 222"/>
            <p:cNvSpPr>
              <a:spLocks/>
            </p:cNvSpPr>
            <p:nvPr/>
          </p:nvSpPr>
          <p:spPr bwMode="auto">
            <a:xfrm>
              <a:off x="485" y="2124"/>
              <a:ext cx="102" cy="120"/>
            </a:xfrm>
            <a:custGeom>
              <a:avLst/>
              <a:gdLst>
                <a:gd name="T0" fmla="*/ 100 w 192"/>
                <a:gd name="T1" fmla="*/ 33 h 184"/>
                <a:gd name="T2" fmla="*/ 96 w 192"/>
                <a:gd name="T3" fmla="*/ 23 h 184"/>
                <a:gd name="T4" fmla="*/ 89 w 192"/>
                <a:gd name="T5" fmla="*/ 14 h 184"/>
                <a:gd name="T6" fmla="*/ 77 w 192"/>
                <a:gd name="T7" fmla="*/ 5 h 184"/>
                <a:gd name="T8" fmla="*/ 63 w 192"/>
                <a:gd name="T9" fmla="*/ 0 h 184"/>
                <a:gd name="T10" fmla="*/ 53 w 192"/>
                <a:gd name="T11" fmla="*/ 3 h 184"/>
                <a:gd name="T12" fmla="*/ 48 w 192"/>
                <a:gd name="T13" fmla="*/ 4 h 184"/>
                <a:gd name="T14" fmla="*/ 41 w 192"/>
                <a:gd name="T15" fmla="*/ 9 h 184"/>
                <a:gd name="T16" fmla="*/ 35 w 192"/>
                <a:gd name="T17" fmla="*/ 17 h 184"/>
                <a:gd name="T18" fmla="*/ 32 w 192"/>
                <a:gd name="T19" fmla="*/ 31 h 184"/>
                <a:gd name="T20" fmla="*/ 37 w 192"/>
                <a:gd name="T21" fmla="*/ 51 h 184"/>
                <a:gd name="T22" fmla="*/ 37 w 192"/>
                <a:gd name="T23" fmla="*/ 52 h 184"/>
                <a:gd name="T24" fmla="*/ 38 w 192"/>
                <a:gd name="T25" fmla="*/ 59 h 184"/>
                <a:gd name="T26" fmla="*/ 40 w 192"/>
                <a:gd name="T27" fmla="*/ 68 h 184"/>
                <a:gd name="T28" fmla="*/ 42 w 192"/>
                <a:gd name="T29" fmla="*/ 76 h 184"/>
                <a:gd name="T30" fmla="*/ 39 w 192"/>
                <a:gd name="T31" fmla="*/ 83 h 184"/>
                <a:gd name="T32" fmla="*/ 38 w 192"/>
                <a:gd name="T33" fmla="*/ 86 h 184"/>
                <a:gd name="T34" fmla="*/ 35 w 192"/>
                <a:gd name="T35" fmla="*/ 86 h 184"/>
                <a:gd name="T36" fmla="*/ 31 w 192"/>
                <a:gd name="T37" fmla="*/ 86 h 184"/>
                <a:gd name="T38" fmla="*/ 25 w 192"/>
                <a:gd name="T39" fmla="*/ 81 h 184"/>
                <a:gd name="T40" fmla="*/ 18 w 192"/>
                <a:gd name="T41" fmla="*/ 73 h 184"/>
                <a:gd name="T42" fmla="*/ 0 w 192"/>
                <a:gd name="T43" fmla="*/ 86 h 184"/>
                <a:gd name="T44" fmla="*/ 1 w 192"/>
                <a:gd name="T45" fmla="*/ 88 h 184"/>
                <a:gd name="T46" fmla="*/ 6 w 192"/>
                <a:gd name="T47" fmla="*/ 96 h 184"/>
                <a:gd name="T48" fmla="*/ 14 w 192"/>
                <a:gd name="T49" fmla="*/ 105 h 184"/>
                <a:gd name="T50" fmla="*/ 27 w 192"/>
                <a:gd name="T51" fmla="*/ 114 h 184"/>
                <a:gd name="T52" fmla="*/ 41 w 192"/>
                <a:gd name="T53" fmla="*/ 119 h 184"/>
                <a:gd name="T54" fmla="*/ 48 w 192"/>
                <a:gd name="T55" fmla="*/ 119 h 184"/>
                <a:gd name="T56" fmla="*/ 54 w 192"/>
                <a:gd name="T57" fmla="*/ 115 h 184"/>
                <a:gd name="T58" fmla="*/ 61 w 192"/>
                <a:gd name="T59" fmla="*/ 111 h 184"/>
                <a:gd name="T60" fmla="*/ 67 w 192"/>
                <a:gd name="T61" fmla="*/ 99 h 184"/>
                <a:gd name="T62" fmla="*/ 71 w 192"/>
                <a:gd name="T63" fmla="*/ 86 h 184"/>
                <a:gd name="T64" fmla="*/ 69 w 192"/>
                <a:gd name="T65" fmla="*/ 73 h 184"/>
                <a:gd name="T66" fmla="*/ 67 w 192"/>
                <a:gd name="T67" fmla="*/ 68 h 184"/>
                <a:gd name="T68" fmla="*/ 65 w 192"/>
                <a:gd name="T69" fmla="*/ 61 h 184"/>
                <a:gd name="T70" fmla="*/ 64 w 192"/>
                <a:gd name="T71" fmla="*/ 53 h 184"/>
                <a:gd name="T72" fmla="*/ 65 w 192"/>
                <a:gd name="T73" fmla="*/ 45 h 184"/>
                <a:gd name="T74" fmla="*/ 70 w 192"/>
                <a:gd name="T75" fmla="*/ 43 h 184"/>
                <a:gd name="T76" fmla="*/ 70 w 192"/>
                <a:gd name="T77" fmla="*/ 41 h 184"/>
                <a:gd name="T78" fmla="*/ 71 w 192"/>
                <a:gd name="T79" fmla="*/ 40 h 184"/>
                <a:gd name="T80" fmla="*/ 73 w 192"/>
                <a:gd name="T81" fmla="*/ 40 h 184"/>
                <a:gd name="T82" fmla="*/ 79 w 192"/>
                <a:gd name="T83" fmla="*/ 43 h 184"/>
                <a:gd name="T84" fmla="*/ 84 w 192"/>
                <a:gd name="T85" fmla="*/ 51 h 184"/>
                <a:gd name="T86" fmla="*/ 102 w 192"/>
                <a:gd name="T87" fmla="*/ 35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2"/>
                <a:gd name="T133" fmla="*/ 0 h 184"/>
                <a:gd name="T134" fmla="*/ 192 w 192"/>
                <a:gd name="T135" fmla="*/ 184 h 18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2" h="184">
                  <a:moveTo>
                    <a:pt x="192" y="54"/>
                  </a:moveTo>
                  <a:lnTo>
                    <a:pt x="189" y="51"/>
                  </a:lnTo>
                  <a:lnTo>
                    <a:pt x="189" y="50"/>
                  </a:lnTo>
                  <a:lnTo>
                    <a:pt x="185" y="46"/>
                  </a:lnTo>
                  <a:lnTo>
                    <a:pt x="185" y="42"/>
                  </a:lnTo>
                  <a:lnTo>
                    <a:pt x="181" y="35"/>
                  </a:lnTo>
                  <a:lnTo>
                    <a:pt x="177" y="31"/>
                  </a:lnTo>
                  <a:lnTo>
                    <a:pt x="172" y="26"/>
                  </a:lnTo>
                  <a:lnTo>
                    <a:pt x="168" y="22"/>
                  </a:lnTo>
                  <a:lnTo>
                    <a:pt x="160" y="15"/>
                  </a:lnTo>
                  <a:lnTo>
                    <a:pt x="153" y="11"/>
                  </a:lnTo>
                  <a:lnTo>
                    <a:pt x="145" y="7"/>
                  </a:lnTo>
                  <a:lnTo>
                    <a:pt x="138" y="4"/>
                  </a:lnTo>
                  <a:lnTo>
                    <a:pt x="127" y="0"/>
                  </a:lnTo>
                  <a:lnTo>
                    <a:pt x="119" y="0"/>
                  </a:lnTo>
                  <a:lnTo>
                    <a:pt x="110" y="0"/>
                  </a:lnTo>
                  <a:lnTo>
                    <a:pt x="102" y="4"/>
                  </a:lnTo>
                  <a:lnTo>
                    <a:pt x="99" y="4"/>
                  </a:lnTo>
                  <a:lnTo>
                    <a:pt x="98" y="4"/>
                  </a:lnTo>
                  <a:lnTo>
                    <a:pt x="94" y="4"/>
                  </a:lnTo>
                  <a:lnTo>
                    <a:pt x="91" y="6"/>
                  </a:lnTo>
                  <a:lnTo>
                    <a:pt x="86" y="6"/>
                  </a:lnTo>
                  <a:lnTo>
                    <a:pt x="82" y="10"/>
                  </a:lnTo>
                  <a:lnTo>
                    <a:pt x="78" y="14"/>
                  </a:lnTo>
                  <a:lnTo>
                    <a:pt x="74" y="18"/>
                  </a:lnTo>
                  <a:lnTo>
                    <a:pt x="70" y="22"/>
                  </a:lnTo>
                  <a:lnTo>
                    <a:pt x="66" y="26"/>
                  </a:lnTo>
                  <a:lnTo>
                    <a:pt x="62" y="31"/>
                  </a:lnTo>
                  <a:lnTo>
                    <a:pt x="62" y="39"/>
                  </a:lnTo>
                  <a:lnTo>
                    <a:pt x="60" y="47"/>
                  </a:lnTo>
                  <a:lnTo>
                    <a:pt x="62" y="55"/>
                  </a:lnTo>
                  <a:lnTo>
                    <a:pt x="64" y="66"/>
                  </a:lnTo>
                  <a:lnTo>
                    <a:pt x="70" y="78"/>
                  </a:lnTo>
                  <a:lnTo>
                    <a:pt x="70" y="79"/>
                  </a:lnTo>
                  <a:lnTo>
                    <a:pt x="71" y="83"/>
                  </a:lnTo>
                  <a:lnTo>
                    <a:pt x="71" y="86"/>
                  </a:lnTo>
                  <a:lnTo>
                    <a:pt x="72" y="90"/>
                  </a:lnTo>
                  <a:lnTo>
                    <a:pt x="72" y="94"/>
                  </a:lnTo>
                  <a:lnTo>
                    <a:pt x="76" y="100"/>
                  </a:lnTo>
                  <a:lnTo>
                    <a:pt x="76" y="104"/>
                  </a:lnTo>
                  <a:lnTo>
                    <a:pt x="76" y="108"/>
                  </a:lnTo>
                  <a:lnTo>
                    <a:pt x="76" y="112"/>
                  </a:lnTo>
                  <a:lnTo>
                    <a:pt x="79" y="117"/>
                  </a:lnTo>
                  <a:lnTo>
                    <a:pt x="76" y="120"/>
                  </a:lnTo>
                  <a:lnTo>
                    <a:pt x="76" y="124"/>
                  </a:lnTo>
                  <a:lnTo>
                    <a:pt x="74" y="128"/>
                  </a:lnTo>
                  <a:lnTo>
                    <a:pt x="74" y="132"/>
                  </a:lnTo>
                  <a:lnTo>
                    <a:pt x="71" y="132"/>
                  </a:lnTo>
                  <a:lnTo>
                    <a:pt x="70" y="132"/>
                  </a:lnTo>
                  <a:lnTo>
                    <a:pt x="66" y="132"/>
                  </a:lnTo>
                  <a:lnTo>
                    <a:pt x="63" y="132"/>
                  </a:lnTo>
                  <a:lnTo>
                    <a:pt x="59" y="132"/>
                  </a:lnTo>
                  <a:lnTo>
                    <a:pt x="55" y="128"/>
                  </a:lnTo>
                  <a:lnTo>
                    <a:pt x="51" y="128"/>
                  </a:lnTo>
                  <a:lnTo>
                    <a:pt x="47" y="124"/>
                  </a:lnTo>
                  <a:lnTo>
                    <a:pt x="43" y="122"/>
                  </a:lnTo>
                  <a:lnTo>
                    <a:pt x="37" y="116"/>
                  </a:lnTo>
                  <a:lnTo>
                    <a:pt x="33" y="112"/>
                  </a:lnTo>
                  <a:lnTo>
                    <a:pt x="29" y="104"/>
                  </a:lnTo>
                  <a:lnTo>
                    <a:pt x="25" y="98"/>
                  </a:lnTo>
                  <a:lnTo>
                    <a:pt x="0" y="132"/>
                  </a:lnTo>
                  <a:lnTo>
                    <a:pt x="0" y="133"/>
                  </a:lnTo>
                  <a:lnTo>
                    <a:pt x="1" y="135"/>
                  </a:lnTo>
                  <a:lnTo>
                    <a:pt x="5" y="139"/>
                  </a:lnTo>
                  <a:lnTo>
                    <a:pt x="8" y="143"/>
                  </a:lnTo>
                  <a:lnTo>
                    <a:pt x="12" y="147"/>
                  </a:lnTo>
                  <a:lnTo>
                    <a:pt x="16" y="151"/>
                  </a:lnTo>
                  <a:lnTo>
                    <a:pt x="23" y="157"/>
                  </a:lnTo>
                  <a:lnTo>
                    <a:pt x="27" y="161"/>
                  </a:lnTo>
                  <a:lnTo>
                    <a:pt x="35" y="166"/>
                  </a:lnTo>
                  <a:lnTo>
                    <a:pt x="43" y="170"/>
                  </a:lnTo>
                  <a:lnTo>
                    <a:pt x="51" y="175"/>
                  </a:lnTo>
                  <a:lnTo>
                    <a:pt x="59" y="176"/>
                  </a:lnTo>
                  <a:lnTo>
                    <a:pt x="68" y="180"/>
                  </a:lnTo>
                  <a:lnTo>
                    <a:pt x="78" y="182"/>
                  </a:lnTo>
                  <a:lnTo>
                    <a:pt x="90" y="184"/>
                  </a:lnTo>
                  <a:lnTo>
                    <a:pt x="90" y="182"/>
                  </a:lnTo>
                  <a:lnTo>
                    <a:pt x="91" y="182"/>
                  </a:lnTo>
                  <a:lnTo>
                    <a:pt x="93" y="180"/>
                  </a:lnTo>
                  <a:lnTo>
                    <a:pt x="97" y="180"/>
                  </a:lnTo>
                  <a:lnTo>
                    <a:pt x="101" y="176"/>
                  </a:lnTo>
                  <a:lnTo>
                    <a:pt x="105" y="175"/>
                  </a:lnTo>
                  <a:lnTo>
                    <a:pt x="109" y="171"/>
                  </a:lnTo>
                  <a:lnTo>
                    <a:pt x="115" y="170"/>
                  </a:lnTo>
                  <a:lnTo>
                    <a:pt x="119" y="163"/>
                  </a:lnTo>
                  <a:lnTo>
                    <a:pt x="123" y="159"/>
                  </a:lnTo>
                  <a:lnTo>
                    <a:pt x="126" y="152"/>
                  </a:lnTo>
                  <a:lnTo>
                    <a:pt x="130" y="148"/>
                  </a:lnTo>
                  <a:lnTo>
                    <a:pt x="130" y="140"/>
                  </a:lnTo>
                  <a:lnTo>
                    <a:pt x="133" y="132"/>
                  </a:lnTo>
                  <a:lnTo>
                    <a:pt x="131" y="122"/>
                  </a:lnTo>
                  <a:lnTo>
                    <a:pt x="131" y="114"/>
                  </a:lnTo>
                  <a:lnTo>
                    <a:pt x="129" y="112"/>
                  </a:lnTo>
                  <a:lnTo>
                    <a:pt x="129" y="110"/>
                  </a:lnTo>
                  <a:lnTo>
                    <a:pt x="127" y="106"/>
                  </a:lnTo>
                  <a:lnTo>
                    <a:pt x="127" y="105"/>
                  </a:lnTo>
                  <a:lnTo>
                    <a:pt x="123" y="101"/>
                  </a:lnTo>
                  <a:lnTo>
                    <a:pt x="123" y="97"/>
                  </a:lnTo>
                  <a:lnTo>
                    <a:pt x="123" y="93"/>
                  </a:lnTo>
                  <a:lnTo>
                    <a:pt x="123" y="90"/>
                  </a:lnTo>
                  <a:lnTo>
                    <a:pt x="121" y="85"/>
                  </a:lnTo>
                  <a:lnTo>
                    <a:pt x="121" y="81"/>
                  </a:lnTo>
                  <a:lnTo>
                    <a:pt x="121" y="77"/>
                  </a:lnTo>
                  <a:lnTo>
                    <a:pt x="122" y="73"/>
                  </a:lnTo>
                  <a:lnTo>
                    <a:pt x="122" y="69"/>
                  </a:lnTo>
                  <a:lnTo>
                    <a:pt x="125" y="67"/>
                  </a:lnTo>
                  <a:lnTo>
                    <a:pt x="127" y="66"/>
                  </a:lnTo>
                  <a:lnTo>
                    <a:pt x="131" y="66"/>
                  </a:lnTo>
                  <a:lnTo>
                    <a:pt x="131" y="63"/>
                  </a:lnTo>
                  <a:lnTo>
                    <a:pt x="131" y="62"/>
                  </a:lnTo>
                  <a:lnTo>
                    <a:pt x="134" y="62"/>
                  </a:lnTo>
                  <a:lnTo>
                    <a:pt x="138" y="62"/>
                  </a:lnTo>
                  <a:lnTo>
                    <a:pt x="142" y="62"/>
                  </a:lnTo>
                  <a:lnTo>
                    <a:pt x="144" y="62"/>
                  </a:lnTo>
                  <a:lnTo>
                    <a:pt x="148" y="66"/>
                  </a:lnTo>
                  <a:lnTo>
                    <a:pt x="150" y="69"/>
                  </a:lnTo>
                  <a:lnTo>
                    <a:pt x="154" y="73"/>
                  </a:lnTo>
                  <a:lnTo>
                    <a:pt x="158" y="78"/>
                  </a:lnTo>
                  <a:lnTo>
                    <a:pt x="164" y="86"/>
                  </a:lnTo>
                  <a:lnTo>
                    <a:pt x="192" y="54"/>
                  </a:lnTo>
                  <a:close/>
                </a:path>
              </a:pathLst>
            </a:custGeom>
            <a:solidFill>
              <a:srgbClr val="007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74" name="Freeform 223"/>
            <p:cNvSpPr>
              <a:spLocks/>
            </p:cNvSpPr>
            <p:nvPr/>
          </p:nvSpPr>
          <p:spPr bwMode="auto">
            <a:xfrm>
              <a:off x="460" y="2184"/>
              <a:ext cx="18" cy="21"/>
            </a:xfrm>
            <a:custGeom>
              <a:avLst/>
              <a:gdLst>
                <a:gd name="T0" fmla="*/ 6 w 32"/>
                <a:gd name="T1" fmla="*/ 20 h 33"/>
                <a:gd name="T2" fmla="*/ 6 w 32"/>
                <a:gd name="T3" fmla="*/ 20 h 33"/>
                <a:gd name="T4" fmla="*/ 8 w 32"/>
                <a:gd name="T5" fmla="*/ 20 h 33"/>
                <a:gd name="T6" fmla="*/ 10 w 32"/>
                <a:gd name="T7" fmla="*/ 20 h 33"/>
                <a:gd name="T8" fmla="*/ 12 w 32"/>
                <a:gd name="T9" fmla="*/ 19 h 33"/>
                <a:gd name="T10" fmla="*/ 12 w 32"/>
                <a:gd name="T11" fmla="*/ 19 h 33"/>
                <a:gd name="T12" fmla="*/ 14 w 32"/>
                <a:gd name="T13" fmla="*/ 17 h 33"/>
                <a:gd name="T14" fmla="*/ 15 w 32"/>
                <a:gd name="T15" fmla="*/ 17 h 33"/>
                <a:gd name="T16" fmla="*/ 17 w 32"/>
                <a:gd name="T17" fmla="*/ 14 h 33"/>
                <a:gd name="T18" fmla="*/ 17 w 32"/>
                <a:gd name="T19" fmla="*/ 11 h 33"/>
                <a:gd name="T20" fmla="*/ 17 w 32"/>
                <a:gd name="T21" fmla="*/ 9 h 33"/>
                <a:gd name="T22" fmla="*/ 17 w 32"/>
                <a:gd name="T23" fmla="*/ 9 h 33"/>
                <a:gd name="T24" fmla="*/ 16 w 32"/>
                <a:gd name="T25" fmla="*/ 6 h 33"/>
                <a:gd name="T26" fmla="*/ 16 w 32"/>
                <a:gd name="T27" fmla="*/ 4 h 33"/>
                <a:gd name="T28" fmla="*/ 15 w 32"/>
                <a:gd name="T29" fmla="*/ 1 h 33"/>
                <a:gd name="T30" fmla="*/ 15 w 32"/>
                <a:gd name="T31" fmla="*/ 1 h 33"/>
                <a:gd name="T32" fmla="*/ 13 w 32"/>
                <a:gd name="T33" fmla="*/ 0 h 33"/>
                <a:gd name="T34" fmla="*/ 10 w 32"/>
                <a:gd name="T35" fmla="*/ 0 h 33"/>
                <a:gd name="T36" fmla="*/ 8 w 32"/>
                <a:gd name="T37" fmla="*/ 0 h 33"/>
                <a:gd name="T38" fmla="*/ 7 w 32"/>
                <a:gd name="T39" fmla="*/ 0 h 33"/>
                <a:gd name="T40" fmla="*/ 5 w 32"/>
                <a:gd name="T41" fmla="*/ 1 h 33"/>
                <a:gd name="T42" fmla="*/ 3 w 32"/>
                <a:gd name="T43" fmla="*/ 1 h 33"/>
                <a:gd name="T44" fmla="*/ 1 w 32"/>
                <a:gd name="T45" fmla="*/ 3 h 33"/>
                <a:gd name="T46" fmla="*/ 1 w 32"/>
                <a:gd name="T47" fmla="*/ 4 h 33"/>
                <a:gd name="T48" fmla="*/ 0 w 32"/>
                <a:gd name="T49" fmla="*/ 6 h 33"/>
                <a:gd name="T50" fmla="*/ 0 w 32"/>
                <a:gd name="T51" fmla="*/ 6 h 33"/>
                <a:gd name="T52" fmla="*/ 0 w 32"/>
                <a:gd name="T53" fmla="*/ 9 h 33"/>
                <a:gd name="T54" fmla="*/ 0 w 32"/>
                <a:gd name="T55" fmla="*/ 11 h 33"/>
                <a:gd name="T56" fmla="*/ 1 w 32"/>
                <a:gd name="T57" fmla="*/ 13 h 33"/>
                <a:gd name="T58" fmla="*/ 1 w 32"/>
                <a:gd name="T59" fmla="*/ 13 h 33"/>
                <a:gd name="T60" fmla="*/ 2 w 32"/>
                <a:gd name="T61" fmla="*/ 16 h 33"/>
                <a:gd name="T62" fmla="*/ 3 w 32"/>
                <a:gd name="T63" fmla="*/ 18 h 33"/>
                <a:gd name="T64" fmla="*/ 6 w 32"/>
                <a:gd name="T65" fmla="*/ 20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33"/>
                <a:gd name="T101" fmla="*/ 32 w 32"/>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33">
                  <a:moveTo>
                    <a:pt x="10" y="32"/>
                  </a:moveTo>
                  <a:lnTo>
                    <a:pt x="10" y="32"/>
                  </a:lnTo>
                  <a:lnTo>
                    <a:pt x="14" y="32"/>
                  </a:lnTo>
                  <a:lnTo>
                    <a:pt x="17" y="32"/>
                  </a:lnTo>
                  <a:lnTo>
                    <a:pt x="21" y="33"/>
                  </a:lnTo>
                  <a:lnTo>
                    <a:pt x="21" y="30"/>
                  </a:lnTo>
                  <a:lnTo>
                    <a:pt x="25" y="30"/>
                  </a:lnTo>
                  <a:lnTo>
                    <a:pt x="25" y="26"/>
                  </a:lnTo>
                  <a:lnTo>
                    <a:pt x="27" y="26"/>
                  </a:lnTo>
                  <a:lnTo>
                    <a:pt x="31" y="26"/>
                  </a:lnTo>
                  <a:lnTo>
                    <a:pt x="31" y="22"/>
                  </a:lnTo>
                  <a:lnTo>
                    <a:pt x="31" y="18"/>
                  </a:lnTo>
                  <a:lnTo>
                    <a:pt x="31" y="14"/>
                  </a:lnTo>
                  <a:lnTo>
                    <a:pt x="32" y="14"/>
                  </a:lnTo>
                  <a:lnTo>
                    <a:pt x="29" y="10"/>
                  </a:lnTo>
                  <a:lnTo>
                    <a:pt x="29" y="6"/>
                  </a:lnTo>
                  <a:lnTo>
                    <a:pt x="27" y="2"/>
                  </a:lnTo>
                  <a:lnTo>
                    <a:pt x="23" y="0"/>
                  </a:lnTo>
                  <a:lnTo>
                    <a:pt x="18" y="0"/>
                  </a:lnTo>
                  <a:lnTo>
                    <a:pt x="14" y="0"/>
                  </a:lnTo>
                  <a:lnTo>
                    <a:pt x="12" y="0"/>
                  </a:lnTo>
                  <a:lnTo>
                    <a:pt x="12" y="1"/>
                  </a:lnTo>
                  <a:lnTo>
                    <a:pt x="8" y="1"/>
                  </a:lnTo>
                  <a:lnTo>
                    <a:pt x="5" y="1"/>
                  </a:lnTo>
                  <a:lnTo>
                    <a:pt x="5" y="4"/>
                  </a:lnTo>
                  <a:lnTo>
                    <a:pt x="2" y="4"/>
                  </a:lnTo>
                  <a:lnTo>
                    <a:pt x="2" y="6"/>
                  </a:lnTo>
                  <a:lnTo>
                    <a:pt x="2" y="10"/>
                  </a:lnTo>
                  <a:lnTo>
                    <a:pt x="0" y="10"/>
                  </a:lnTo>
                  <a:lnTo>
                    <a:pt x="0" y="14"/>
                  </a:lnTo>
                  <a:lnTo>
                    <a:pt x="0" y="17"/>
                  </a:lnTo>
                  <a:lnTo>
                    <a:pt x="1" y="21"/>
                  </a:lnTo>
                  <a:lnTo>
                    <a:pt x="4" y="25"/>
                  </a:lnTo>
                  <a:lnTo>
                    <a:pt x="6" y="28"/>
                  </a:lnTo>
                  <a:lnTo>
                    <a:pt x="10" y="32"/>
                  </a:lnTo>
                  <a:close/>
                </a:path>
              </a:pathLst>
            </a:custGeom>
            <a:solidFill>
              <a:srgbClr val="007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75" name="Freeform 224"/>
            <p:cNvSpPr>
              <a:spLocks/>
            </p:cNvSpPr>
            <p:nvPr/>
          </p:nvSpPr>
          <p:spPr bwMode="auto">
            <a:xfrm>
              <a:off x="544" y="2240"/>
              <a:ext cx="18" cy="21"/>
            </a:xfrm>
            <a:custGeom>
              <a:avLst/>
              <a:gdLst>
                <a:gd name="T0" fmla="*/ 7 w 34"/>
                <a:gd name="T1" fmla="*/ 21 h 31"/>
                <a:gd name="T2" fmla="*/ 7 w 34"/>
                <a:gd name="T3" fmla="*/ 21 h 31"/>
                <a:gd name="T4" fmla="*/ 9 w 34"/>
                <a:gd name="T5" fmla="*/ 21 h 31"/>
                <a:gd name="T6" fmla="*/ 11 w 34"/>
                <a:gd name="T7" fmla="*/ 21 h 31"/>
                <a:gd name="T8" fmla="*/ 13 w 34"/>
                <a:gd name="T9" fmla="*/ 18 h 31"/>
                <a:gd name="T10" fmla="*/ 13 w 34"/>
                <a:gd name="T11" fmla="*/ 18 h 31"/>
                <a:gd name="T12" fmla="*/ 15 w 34"/>
                <a:gd name="T13" fmla="*/ 18 h 31"/>
                <a:gd name="T14" fmla="*/ 16 w 34"/>
                <a:gd name="T15" fmla="*/ 18 h 31"/>
                <a:gd name="T16" fmla="*/ 18 w 34"/>
                <a:gd name="T17" fmla="*/ 15 h 31"/>
                <a:gd name="T18" fmla="*/ 18 w 34"/>
                <a:gd name="T19" fmla="*/ 12 h 31"/>
                <a:gd name="T20" fmla="*/ 18 w 34"/>
                <a:gd name="T21" fmla="*/ 9 h 31"/>
                <a:gd name="T22" fmla="*/ 18 w 34"/>
                <a:gd name="T23" fmla="*/ 8 h 31"/>
                <a:gd name="T24" fmla="*/ 16 w 34"/>
                <a:gd name="T25" fmla="*/ 5 h 31"/>
                <a:gd name="T26" fmla="*/ 16 w 34"/>
                <a:gd name="T27" fmla="*/ 3 h 31"/>
                <a:gd name="T28" fmla="*/ 14 w 34"/>
                <a:gd name="T29" fmla="*/ 1 h 31"/>
                <a:gd name="T30" fmla="*/ 14 w 34"/>
                <a:gd name="T31" fmla="*/ 1 h 31"/>
                <a:gd name="T32" fmla="*/ 11 w 34"/>
                <a:gd name="T33" fmla="*/ 0 h 31"/>
                <a:gd name="T34" fmla="*/ 9 w 34"/>
                <a:gd name="T35" fmla="*/ 0 h 31"/>
                <a:gd name="T36" fmla="*/ 7 w 34"/>
                <a:gd name="T37" fmla="*/ 0 h 31"/>
                <a:gd name="T38" fmla="*/ 7 w 34"/>
                <a:gd name="T39" fmla="*/ 0 h 31"/>
                <a:gd name="T40" fmla="*/ 5 w 34"/>
                <a:gd name="T41" fmla="*/ 1 h 31"/>
                <a:gd name="T42" fmla="*/ 4 w 34"/>
                <a:gd name="T43" fmla="*/ 1 h 31"/>
                <a:gd name="T44" fmla="*/ 2 w 34"/>
                <a:gd name="T45" fmla="*/ 3 h 31"/>
                <a:gd name="T46" fmla="*/ 2 w 34"/>
                <a:gd name="T47" fmla="*/ 4 h 31"/>
                <a:gd name="T48" fmla="*/ 0 w 34"/>
                <a:gd name="T49" fmla="*/ 7 h 31"/>
                <a:gd name="T50" fmla="*/ 0 w 34"/>
                <a:gd name="T51" fmla="*/ 7 h 31"/>
                <a:gd name="T52" fmla="*/ 0 w 34"/>
                <a:gd name="T53" fmla="*/ 9 h 31"/>
                <a:gd name="T54" fmla="*/ 0 w 34"/>
                <a:gd name="T55" fmla="*/ 12 h 31"/>
                <a:gd name="T56" fmla="*/ 1 w 34"/>
                <a:gd name="T57" fmla="*/ 14 h 31"/>
                <a:gd name="T58" fmla="*/ 1 w 34"/>
                <a:gd name="T59" fmla="*/ 14 h 31"/>
                <a:gd name="T60" fmla="*/ 2 w 34"/>
                <a:gd name="T61" fmla="*/ 17 h 31"/>
                <a:gd name="T62" fmla="*/ 5 w 34"/>
                <a:gd name="T63" fmla="*/ 18 h 31"/>
                <a:gd name="T64" fmla="*/ 7 w 34"/>
                <a:gd name="T65" fmla="*/ 21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31"/>
                <a:gd name="T101" fmla="*/ 34 w 34"/>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31">
                  <a:moveTo>
                    <a:pt x="13" y="31"/>
                  </a:moveTo>
                  <a:lnTo>
                    <a:pt x="13" y="31"/>
                  </a:lnTo>
                  <a:lnTo>
                    <a:pt x="17" y="31"/>
                  </a:lnTo>
                  <a:lnTo>
                    <a:pt x="20" y="31"/>
                  </a:lnTo>
                  <a:lnTo>
                    <a:pt x="24" y="31"/>
                  </a:lnTo>
                  <a:lnTo>
                    <a:pt x="24" y="27"/>
                  </a:lnTo>
                  <a:lnTo>
                    <a:pt x="28" y="27"/>
                  </a:lnTo>
                  <a:lnTo>
                    <a:pt x="30" y="27"/>
                  </a:lnTo>
                  <a:lnTo>
                    <a:pt x="34" y="27"/>
                  </a:lnTo>
                  <a:lnTo>
                    <a:pt x="34" y="22"/>
                  </a:lnTo>
                  <a:lnTo>
                    <a:pt x="34" y="18"/>
                  </a:lnTo>
                  <a:lnTo>
                    <a:pt x="34" y="14"/>
                  </a:lnTo>
                  <a:lnTo>
                    <a:pt x="34" y="12"/>
                  </a:lnTo>
                  <a:lnTo>
                    <a:pt x="30" y="8"/>
                  </a:lnTo>
                  <a:lnTo>
                    <a:pt x="30" y="5"/>
                  </a:lnTo>
                  <a:lnTo>
                    <a:pt x="26" y="2"/>
                  </a:lnTo>
                  <a:lnTo>
                    <a:pt x="21" y="0"/>
                  </a:lnTo>
                  <a:lnTo>
                    <a:pt x="17" y="0"/>
                  </a:lnTo>
                  <a:lnTo>
                    <a:pt x="13" y="0"/>
                  </a:lnTo>
                  <a:lnTo>
                    <a:pt x="13" y="1"/>
                  </a:lnTo>
                  <a:lnTo>
                    <a:pt x="9" y="1"/>
                  </a:lnTo>
                  <a:lnTo>
                    <a:pt x="8" y="1"/>
                  </a:lnTo>
                  <a:lnTo>
                    <a:pt x="8" y="4"/>
                  </a:lnTo>
                  <a:lnTo>
                    <a:pt x="4" y="4"/>
                  </a:lnTo>
                  <a:lnTo>
                    <a:pt x="4" y="6"/>
                  </a:lnTo>
                  <a:lnTo>
                    <a:pt x="4" y="10"/>
                  </a:lnTo>
                  <a:lnTo>
                    <a:pt x="0" y="10"/>
                  </a:lnTo>
                  <a:lnTo>
                    <a:pt x="0" y="14"/>
                  </a:lnTo>
                  <a:lnTo>
                    <a:pt x="0" y="17"/>
                  </a:lnTo>
                  <a:lnTo>
                    <a:pt x="1" y="21"/>
                  </a:lnTo>
                  <a:lnTo>
                    <a:pt x="4" y="25"/>
                  </a:lnTo>
                  <a:lnTo>
                    <a:pt x="8" y="27"/>
                  </a:lnTo>
                  <a:lnTo>
                    <a:pt x="9" y="27"/>
                  </a:lnTo>
                  <a:lnTo>
                    <a:pt x="13" y="31"/>
                  </a:lnTo>
                  <a:close/>
                </a:path>
              </a:pathLst>
            </a:custGeom>
            <a:solidFill>
              <a:srgbClr val="007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376" name="Freeform 225"/>
            <p:cNvSpPr>
              <a:spLocks/>
            </p:cNvSpPr>
            <p:nvPr/>
          </p:nvSpPr>
          <p:spPr bwMode="auto">
            <a:xfrm>
              <a:off x="1333" y="2753"/>
              <a:ext cx="5" cy="8"/>
            </a:xfrm>
            <a:custGeom>
              <a:avLst/>
              <a:gdLst>
                <a:gd name="T0" fmla="*/ 4 w 9"/>
                <a:gd name="T1" fmla="*/ 0 h 12"/>
                <a:gd name="T2" fmla="*/ 4 w 9"/>
                <a:gd name="T3" fmla="*/ 0 h 12"/>
                <a:gd name="T4" fmla="*/ 4 w 9"/>
                <a:gd name="T5" fmla="*/ 0 h 12"/>
                <a:gd name="T6" fmla="*/ 4 w 9"/>
                <a:gd name="T7" fmla="*/ 0 h 12"/>
                <a:gd name="T8" fmla="*/ 4 w 9"/>
                <a:gd name="T9" fmla="*/ 1 h 12"/>
                <a:gd name="T10" fmla="*/ 4 w 9"/>
                <a:gd name="T11" fmla="*/ 1 h 12"/>
                <a:gd name="T12" fmla="*/ 4 w 9"/>
                <a:gd name="T13" fmla="*/ 1 h 12"/>
                <a:gd name="T14" fmla="*/ 4 w 9"/>
                <a:gd name="T15" fmla="*/ 1 h 12"/>
                <a:gd name="T16" fmla="*/ 5 w 9"/>
                <a:gd name="T17" fmla="*/ 4 h 12"/>
                <a:gd name="T18" fmla="*/ 3 w 9"/>
                <a:gd name="T19" fmla="*/ 4 h 12"/>
                <a:gd name="T20" fmla="*/ 3 w 9"/>
                <a:gd name="T21" fmla="*/ 4 h 12"/>
                <a:gd name="T22" fmla="*/ 3 w 9"/>
                <a:gd name="T23" fmla="*/ 4 h 12"/>
                <a:gd name="T24" fmla="*/ 3 w 9"/>
                <a:gd name="T25" fmla="*/ 7 h 12"/>
                <a:gd name="T26" fmla="*/ 1 w 9"/>
                <a:gd name="T27" fmla="*/ 7 h 12"/>
                <a:gd name="T28" fmla="*/ 1 w 9"/>
                <a:gd name="T29" fmla="*/ 7 h 12"/>
                <a:gd name="T30" fmla="*/ 0 w 9"/>
                <a:gd name="T31" fmla="*/ 7 h 12"/>
                <a:gd name="T32" fmla="*/ 0 w 9"/>
                <a:gd name="T33" fmla="*/ 8 h 12"/>
                <a:gd name="T34" fmla="*/ 0 w 9"/>
                <a:gd name="T35" fmla="*/ 7 h 12"/>
                <a:gd name="T36" fmla="*/ 0 w 9"/>
                <a:gd name="T37" fmla="*/ 7 h 12"/>
                <a:gd name="T38" fmla="*/ 0 w 9"/>
                <a:gd name="T39" fmla="*/ 7 h 12"/>
                <a:gd name="T40" fmla="*/ 0 w 9"/>
                <a:gd name="T41" fmla="*/ 7 h 12"/>
                <a:gd name="T42" fmla="*/ 0 w 9"/>
                <a:gd name="T43" fmla="*/ 5 h 12"/>
                <a:gd name="T44" fmla="*/ 0 w 9"/>
                <a:gd name="T45" fmla="*/ 5 h 12"/>
                <a:gd name="T46" fmla="*/ 0 w 9"/>
                <a:gd name="T47" fmla="*/ 5 h 12"/>
                <a:gd name="T48" fmla="*/ 1 w 9"/>
                <a:gd name="T49" fmla="*/ 5 h 12"/>
                <a:gd name="T50" fmla="*/ 1 w 9"/>
                <a:gd name="T51" fmla="*/ 3 h 12"/>
                <a:gd name="T52" fmla="*/ 1 w 9"/>
                <a:gd name="T53" fmla="*/ 3 h 12"/>
                <a:gd name="T54" fmla="*/ 1 w 9"/>
                <a:gd name="T55" fmla="*/ 3 h 12"/>
                <a:gd name="T56" fmla="*/ 1 w 9"/>
                <a:gd name="T57" fmla="*/ 3 h 12"/>
                <a:gd name="T58" fmla="*/ 1 w 9"/>
                <a:gd name="T59" fmla="*/ 0 h 12"/>
                <a:gd name="T60" fmla="*/ 1 w 9"/>
                <a:gd name="T61" fmla="*/ 0 h 12"/>
                <a:gd name="T62" fmla="*/ 1 w 9"/>
                <a:gd name="T63" fmla="*/ 0 h 12"/>
                <a:gd name="T64" fmla="*/ 2 w 9"/>
                <a:gd name="T65" fmla="*/ 0 h 12"/>
                <a:gd name="T66" fmla="*/ 2 w 9"/>
                <a:gd name="T67" fmla="*/ 0 h 12"/>
                <a:gd name="T68" fmla="*/ 2 w 9"/>
                <a:gd name="T69" fmla="*/ 0 h 12"/>
                <a:gd name="T70" fmla="*/ 2 w 9"/>
                <a:gd name="T71" fmla="*/ 0 h 12"/>
                <a:gd name="T72" fmla="*/ 2 w 9"/>
                <a:gd name="T73" fmla="*/ 0 h 12"/>
                <a:gd name="T74" fmla="*/ 2 w 9"/>
                <a:gd name="T75" fmla="*/ 0 h 12"/>
                <a:gd name="T76" fmla="*/ 2 w 9"/>
                <a:gd name="T77" fmla="*/ 0 h 12"/>
                <a:gd name="T78" fmla="*/ 2 w 9"/>
                <a:gd name="T79" fmla="*/ 0 h 12"/>
                <a:gd name="T80" fmla="*/ 2 w 9"/>
                <a:gd name="T81" fmla="*/ 0 h 12"/>
                <a:gd name="T82" fmla="*/ 2 w 9"/>
                <a:gd name="T83" fmla="*/ 0 h 12"/>
                <a:gd name="T84" fmla="*/ 2 w 9"/>
                <a:gd name="T85" fmla="*/ 0 h 12"/>
                <a:gd name="T86" fmla="*/ 2 w 9"/>
                <a:gd name="T87" fmla="*/ 0 h 12"/>
                <a:gd name="T88" fmla="*/ 2 w 9"/>
                <a:gd name="T89" fmla="*/ 0 h 12"/>
                <a:gd name="T90" fmla="*/ 2 w 9"/>
                <a:gd name="T91" fmla="*/ 0 h 12"/>
                <a:gd name="T92" fmla="*/ 2 w 9"/>
                <a:gd name="T93" fmla="*/ 0 h 12"/>
                <a:gd name="T94" fmla="*/ 2 w 9"/>
                <a:gd name="T95" fmla="*/ 0 h 12"/>
                <a:gd name="T96" fmla="*/ 4 w 9"/>
                <a:gd name="T97" fmla="*/ 0 h 12"/>
                <a:gd name="T98" fmla="*/ 4 w 9"/>
                <a:gd name="T99" fmla="*/ 0 h 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
                <a:gd name="T151" fmla="*/ 0 h 12"/>
                <a:gd name="T152" fmla="*/ 9 w 9"/>
                <a:gd name="T153" fmla="*/ 12 h 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 h="12">
                  <a:moveTo>
                    <a:pt x="8" y="0"/>
                  </a:moveTo>
                  <a:lnTo>
                    <a:pt x="8" y="0"/>
                  </a:lnTo>
                  <a:lnTo>
                    <a:pt x="8" y="2"/>
                  </a:lnTo>
                  <a:lnTo>
                    <a:pt x="9" y="6"/>
                  </a:lnTo>
                  <a:lnTo>
                    <a:pt x="6" y="6"/>
                  </a:lnTo>
                  <a:lnTo>
                    <a:pt x="6" y="10"/>
                  </a:lnTo>
                  <a:lnTo>
                    <a:pt x="2" y="10"/>
                  </a:lnTo>
                  <a:lnTo>
                    <a:pt x="0" y="10"/>
                  </a:lnTo>
                  <a:lnTo>
                    <a:pt x="0" y="12"/>
                  </a:lnTo>
                  <a:lnTo>
                    <a:pt x="0" y="10"/>
                  </a:lnTo>
                  <a:lnTo>
                    <a:pt x="0" y="8"/>
                  </a:lnTo>
                  <a:lnTo>
                    <a:pt x="2" y="8"/>
                  </a:lnTo>
                  <a:lnTo>
                    <a:pt x="2" y="4"/>
                  </a:lnTo>
                  <a:lnTo>
                    <a:pt x="2" y="0"/>
                  </a:lnTo>
                  <a:lnTo>
                    <a:pt x="4"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 name="Group 2"/>
          <p:cNvGrpSpPr/>
          <p:nvPr/>
        </p:nvGrpSpPr>
        <p:grpSpPr>
          <a:xfrm>
            <a:off x="304800" y="1055688"/>
            <a:ext cx="5187950" cy="1493837"/>
            <a:chOff x="304800" y="868363"/>
            <a:chExt cx="5187950" cy="1493837"/>
          </a:xfrm>
        </p:grpSpPr>
        <p:sp>
          <p:nvSpPr>
            <p:cNvPr id="45127" name="AutoShape 303"/>
            <p:cNvSpPr>
              <a:spLocks noChangeArrowheads="1"/>
            </p:cNvSpPr>
            <p:nvPr/>
          </p:nvSpPr>
          <p:spPr bwMode="auto">
            <a:xfrm>
              <a:off x="304800" y="914400"/>
              <a:ext cx="5181600" cy="1447800"/>
            </a:xfrm>
            <a:prstGeom prst="wedgeRoundRectCallout">
              <a:avLst>
                <a:gd name="adj1" fmla="val -2759"/>
                <a:gd name="adj2" fmla="val 91884"/>
                <a:gd name="adj3" fmla="val 16667"/>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45128" name="Text Box 304"/>
            <p:cNvSpPr txBox="1">
              <a:spLocks noChangeArrowheads="1"/>
            </p:cNvSpPr>
            <p:nvPr/>
          </p:nvSpPr>
          <p:spPr bwMode="auto">
            <a:xfrm>
              <a:off x="392113" y="868363"/>
              <a:ext cx="5100637" cy="149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a:t>Here’s the Mail-guy ( </a:t>
              </a:r>
              <a:r>
                <a:rPr lang="en-US" altLang="en-US" b="1" u="sng" dirty="0"/>
                <a:t>Malachi</a:t>
              </a:r>
              <a:r>
                <a:rPr lang="en-US" altLang="en-US" sz="2800" dirty="0"/>
                <a:t> ). </a:t>
              </a:r>
            </a:p>
            <a:p>
              <a:pPr algn="ctr">
                <a:spcBef>
                  <a:spcPct val="0"/>
                </a:spcBef>
                <a:buFontTx/>
                <a:buNone/>
              </a:pPr>
              <a:r>
                <a:rPr lang="en-US" altLang="en-US" sz="2800" dirty="0"/>
                <a:t>I’m going to mail in my </a:t>
              </a:r>
            </a:p>
            <a:p>
              <a:pPr algn="ctr">
                <a:spcBef>
                  <a:spcPct val="0"/>
                </a:spcBef>
                <a:buFontTx/>
                <a:buNone/>
              </a:pPr>
              <a:r>
                <a:rPr lang="en-US" altLang="en-US" b="1" u="sng" dirty="0"/>
                <a:t>4</a:t>
              </a:r>
              <a:r>
                <a:rPr lang="en-US" altLang="en-US" sz="2800" dirty="0"/>
                <a:t> generation chart.</a:t>
              </a:r>
            </a:p>
          </p:txBody>
        </p:sp>
      </p:grpSp>
      <p:grpSp>
        <p:nvGrpSpPr>
          <p:cNvPr id="2" name="Group 1"/>
          <p:cNvGrpSpPr/>
          <p:nvPr/>
        </p:nvGrpSpPr>
        <p:grpSpPr>
          <a:xfrm>
            <a:off x="2105025" y="2925763"/>
            <a:ext cx="4024313" cy="3856037"/>
            <a:chOff x="2105025" y="2738438"/>
            <a:chExt cx="4024313" cy="3856037"/>
          </a:xfrm>
        </p:grpSpPr>
        <p:sp>
          <p:nvSpPr>
            <p:cNvPr id="45060" name="Freeform 226"/>
            <p:cNvSpPr>
              <a:spLocks/>
            </p:cNvSpPr>
            <p:nvPr/>
          </p:nvSpPr>
          <p:spPr bwMode="auto">
            <a:xfrm flipH="1">
              <a:off x="2222500" y="5022850"/>
              <a:ext cx="168275" cy="155575"/>
            </a:xfrm>
            <a:custGeom>
              <a:avLst/>
              <a:gdLst>
                <a:gd name="T0" fmla="*/ 0 w 56"/>
                <a:gd name="T1" fmla="*/ 68812 h 52"/>
                <a:gd name="T2" fmla="*/ 0 w 56"/>
                <a:gd name="T3" fmla="*/ 50861 h 52"/>
                <a:gd name="T4" fmla="*/ 3005 w 56"/>
                <a:gd name="T5" fmla="*/ 35902 h 52"/>
                <a:gd name="T6" fmla="*/ 12020 w 56"/>
                <a:gd name="T7" fmla="*/ 20943 h 52"/>
                <a:gd name="T8" fmla="*/ 24039 w 56"/>
                <a:gd name="T9" fmla="*/ 11967 h 52"/>
                <a:gd name="T10" fmla="*/ 39064 w 56"/>
                <a:gd name="T11" fmla="*/ 2992 h 52"/>
                <a:gd name="T12" fmla="*/ 57093 w 56"/>
                <a:gd name="T13" fmla="*/ 0 h 52"/>
                <a:gd name="T14" fmla="*/ 78128 w 56"/>
                <a:gd name="T15" fmla="*/ 0 h 52"/>
                <a:gd name="T16" fmla="*/ 87142 w 56"/>
                <a:gd name="T17" fmla="*/ 0 h 52"/>
                <a:gd name="T18" fmla="*/ 102167 w 56"/>
                <a:gd name="T19" fmla="*/ 0 h 52"/>
                <a:gd name="T20" fmla="*/ 111182 w 56"/>
                <a:gd name="T21" fmla="*/ 2992 h 52"/>
                <a:gd name="T22" fmla="*/ 129211 w 56"/>
                <a:gd name="T23" fmla="*/ 11967 h 52"/>
                <a:gd name="T24" fmla="*/ 138226 w 56"/>
                <a:gd name="T25" fmla="*/ 20943 h 52"/>
                <a:gd name="T26" fmla="*/ 147241 w 56"/>
                <a:gd name="T27" fmla="*/ 35902 h 52"/>
                <a:gd name="T28" fmla="*/ 156255 w 56"/>
                <a:gd name="T29" fmla="*/ 50861 h 52"/>
                <a:gd name="T30" fmla="*/ 162265 w 56"/>
                <a:gd name="T31" fmla="*/ 68812 h 52"/>
                <a:gd name="T32" fmla="*/ 162265 w 56"/>
                <a:gd name="T33" fmla="*/ 77788 h 52"/>
                <a:gd name="T34" fmla="*/ 156255 w 56"/>
                <a:gd name="T35" fmla="*/ 98730 h 52"/>
                <a:gd name="T36" fmla="*/ 147241 w 56"/>
                <a:gd name="T37" fmla="*/ 107706 h 52"/>
                <a:gd name="T38" fmla="*/ 138226 w 56"/>
                <a:gd name="T39" fmla="*/ 122665 h 52"/>
                <a:gd name="T40" fmla="*/ 129211 w 56"/>
                <a:gd name="T41" fmla="*/ 134632 h 52"/>
                <a:gd name="T42" fmla="*/ 111182 w 56"/>
                <a:gd name="T43" fmla="*/ 137624 h 52"/>
                <a:gd name="T44" fmla="*/ 102167 w 56"/>
                <a:gd name="T45" fmla="*/ 146600 h 52"/>
                <a:gd name="T46" fmla="*/ 87142 w 56"/>
                <a:gd name="T47" fmla="*/ 149591 h 52"/>
                <a:gd name="T48" fmla="*/ 78128 w 56"/>
                <a:gd name="T49" fmla="*/ 149591 h 52"/>
                <a:gd name="T50" fmla="*/ 57093 w 56"/>
                <a:gd name="T51" fmla="*/ 146600 h 52"/>
                <a:gd name="T52" fmla="*/ 39064 w 56"/>
                <a:gd name="T53" fmla="*/ 137624 h 52"/>
                <a:gd name="T54" fmla="*/ 24039 w 56"/>
                <a:gd name="T55" fmla="*/ 134632 h 52"/>
                <a:gd name="T56" fmla="*/ 12020 w 56"/>
                <a:gd name="T57" fmla="*/ 122665 h 52"/>
                <a:gd name="T58" fmla="*/ 3005 w 56"/>
                <a:gd name="T59" fmla="*/ 107706 h 52"/>
                <a:gd name="T60" fmla="*/ 0 w 56"/>
                <a:gd name="T61" fmla="*/ 98730 h 52"/>
                <a:gd name="T62" fmla="*/ 0 w 56"/>
                <a:gd name="T63" fmla="*/ 77788 h 52"/>
                <a:gd name="T64" fmla="*/ 0 w 56"/>
                <a:gd name="T65" fmla="*/ 7778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
                <a:gd name="T100" fmla="*/ 0 h 52"/>
                <a:gd name="T101" fmla="*/ 56 w 56"/>
                <a:gd name="T102" fmla="*/ 52 h 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 h="52">
                  <a:moveTo>
                    <a:pt x="0" y="26"/>
                  </a:moveTo>
                  <a:lnTo>
                    <a:pt x="0" y="23"/>
                  </a:lnTo>
                  <a:lnTo>
                    <a:pt x="0" y="20"/>
                  </a:lnTo>
                  <a:lnTo>
                    <a:pt x="0" y="17"/>
                  </a:lnTo>
                  <a:lnTo>
                    <a:pt x="1" y="16"/>
                  </a:lnTo>
                  <a:lnTo>
                    <a:pt x="1" y="12"/>
                  </a:lnTo>
                  <a:lnTo>
                    <a:pt x="4" y="10"/>
                  </a:lnTo>
                  <a:lnTo>
                    <a:pt x="4" y="7"/>
                  </a:lnTo>
                  <a:lnTo>
                    <a:pt x="8" y="7"/>
                  </a:lnTo>
                  <a:lnTo>
                    <a:pt x="8" y="4"/>
                  </a:lnTo>
                  <a:lnTo>
                    <a:pt x="11" y="4"/>
                  </a:lnTo>
                  <a:lnTo>
                    <a:pt x="13" y="1"/>
                  </a:lnTo>
                  <a:lnTo>
                    <a:pt x="16" y="1"/>
                  </a:lnTo>
                  <a:lnTo>
                    <a:pt x="19" y="0"/>
                  </a:lnTo>
                  <a:lnTo>
                    <a:pt x="23" y="0"/>
                  </a:lnTo>
                  <a:lnTo>
                    <a:pt x="26" y="0"/>
                  </a:lnTo>
                  <a:lnTo>
                    <a:pt x="29" y="0"/>
                  </a:lnTo>
                  <a:lnTo>
                    <a:pt x="32" y="0"/>
                  </a:lnTo>
                  <a:lnTo>
                    <a:pt x="34" y="0"/>
                  </a:lnTo>
                  <a:lnTo>
                    <a:pt x="37" y="1"/>
                  </a:lnTo>
                  <a:lnTo>
                    <a:pt x="41" y="4"/>
                  </a:lnTo>
                  <a:lnTo>
                    <a:pt x="43" y="4"/>
                  </a:lnTo>
                  <a:lnTo>
                    <a:pt x="46" y="7"/>
                  </a:lnTo>
                  <a:lnTo>
                    <a:pt x="49" y="10"/>
                  </a:lnTo>
                  <a:lnTo>
                    <a:pt x="49" y="12"/>
                  </a:lnTo>
                  <a:lnTo>
                    <a:pt x="52" y="16"/>
                  </a:lnTo>
                  <a:lnTo>
                    <a:pt x="52" y="17"/>
                  </a:lnTo>
                  <a:lnTo>
                    <a:pt x="54" y="20"/>
                  </a:lnTo>
                  <a:lnTo>
                    <a:pt x="54" y="23"/>
                  </a:lnTo>
                  <a:lnTo>
                    <a:pt x="56" y="26"/>
                  </a:lnTo>
                  <a:lnTo>
                    <a:pt x="54" y="26"/>
                  </a:lnTo>
                  <a:lnTo>
                    <a:pt x="54" y="30"/>
                  </a:lnTo>
                  <a:lnTo>
                    <a:pt x="52" y="33"/>
                  </a:lnTo>
                  <a:lnTo>
                    <a:pt x="52" y="36"/>
                  </a:lnTo>
                  <a:lnTo>
                    <a:pt x="49" y="36"/>
                  </a:lnTo>
                  <a:lnTo>
                    <a:pt x="49" y="39"/>
                  </a:lnTo>
                  <a:lnTo>
                    <a:pt x="46" y="41"/>
                  </a:lnTo>
                  <a:lnTo>
                    <a:pt x="46" y="45"/>
                  </a:lnTo>
                  <a:lnTo>
                    <a:pt x="43" y="45"/>
                  </a:lnTo>
                  <a:lnTo>
                    <a:pt x="41" y="46"/>
                  </a:lnTo>
                  <a:lnTo>
                    <a:pt x="37" y="46"/>
                  </a:lnTo>
                  <a:lnTo>
                    <a:pt x="37" y="49"/>
                  </a:lnTo>
                  <a:lnTo>
                    <a:pt x="34" y="49"/>
                  </a:lnTo>
                  <a:lnTo>
                    <a:pt x="32" y="50"/>
                  </a:lnTo>
                  <a:lnTo>
                    <a:pt x="29" y="50"/>
                  </a:lnTo>
                  <a:lnTo>
                    <a:pt x="29" y="52"/>
                  </a:lnTo>
                  <a:lnTo>
                    <a:pt x="26" y="50"/>
                  </a:lnTo>
                  <a:lnTo>
                    <a:pt x="23" y="50"/>
                  </a:lnTo>
                  <a:lnTo>
                    <a:pt x="19" y="49"/>
                  </a:lnTo>
                  <a:lnTo>
                    <a:pt x="16" y="49"/>
                  </a:lnTo>
                  <a:lnTo>
                    <a:pt x="13" y="46"/>
                  </a:lnTo>
                  <a:lnTo>
                    <a:pt x="11" y="46"/>
                  </a:lnTo>
                  <a:lnTo>
                    <a:pt x="8" y="45"/>
                  </a:lnTo>
                  <a:lnTo>
                    <a:pt x="4" y="41"/>
                  </a:lnTo>
                  <a:lnTo>
                    <a:pt x="4" y="39"/>
                  </a:lnTo>
                  <a:lnTo>
                    <a:pt x="1" y="36"/>
                  </a:lnTo>
                  <a:lnTo>
                    <a:pt x="0" y="33"/>
                  </a:lnTo>
                  <a:lnTo>
                    <a:pt x="0" y="3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61" name="Freeform 229"/>
            <p:cNvSpPr>
              <a:spLocks/>
            </p:cNvSpPr>
            <p:nvPr/>
          </p:nvSpPr>
          <p:spPr bwMode="auto">
            <a:xfrm flipH="1">
              <a:off x="2195513" y="5889625"/>
              <a:ext cx="225425" cy="220663"/>
            </a:xfrm>
            <a:custGeom>
              <a:avLst/>
              <a:gdLst>
                <a:gd name="T0" fmla="*/ 0 w 75"/>
                <a:gd name="T1" fmla="*/ 95422 h 74"/>
                <a:gd name="T2" fmla="*/ 0 w 75"/>
                <a:gd name="T3" fmla="*/ 71566 h 74"/>
                <a:gd name="T4" fmla="*/ 6011 w 75"/>
                <a:gd name="T5" fmla="*/ 53675 h 74"/>
                <a:gd name="T6" fmla="*/ 21040 w 75"/>
                <a:gd name="T7" fmla="*/ 32801 h 74"/>
                <a:gd name="T8" fmla="*/ 36068 w 75"/>
                <a:gd name="T9" fmla="*/ 17892 h 74"/>
                <a:gd name="T10" fmla="*/ 57108 w 75"/>
                <a:gd name="T11" fmla="*/ 2982 h 74"/>
                <a:gd name="T12" fmla="*/ 75142 w 75"/>
                <a:gd name="T13" fmla="*/ 0 h 74"/>
                <a:gd name="T14" fmla="*/ 99187 w 75"/>
                <a:gd name="T15" fmla="*/ 0 h 74"/>
                <a:gd name="T16" fmla="*/ 126238 w 75"/>
                <a:gd name="T17" fmla="*/ 0 h 74"/>
                <a:gd name="T18" fmla="*/ 147278 w 75"/>
                <a:gd name="T19" fmla="*/ 0 h 74"/>
                <a:gd name="T20" fmla="*/ 162306 w 75"/>
                <a:gd name="T21" fmla="*/ 2982 h 74"/>
                <a:gd name="T22" fmla="*/ 180340 w 75"/>
                <a:gd name="T23" fmla="*/ 17892 h 74"/>
                <a:gd name="T24" fmla="*/ 192363 w 75"/>
                <a:gd name="T25" fmla="*/ 32801 h 74"/>
                <a:gd name="T26" fmla="*/ 207391 w 75"/>
                <a:gd name="T27" fmla="*/ 53675 h 74"/>
                <a:gd name="T28" fmla="*/ 216408 w 75"/>
                <a:gd name="T29" fmla="*/ 71566 h 74"/>
                <a:gd name="T30" fmla="*/ 219414 w 75"/>
                <a:gd name="T31" fmla="*/ 95422 h 74"/>
                <a:gd name="T32" fmla="*/ 219414 w 75"/>
                <a:gd name="T33" fmla="*/ 122259 h 74"/>
                <a:gd name="T34" fmla="*/ 216408 w 75"/>
                <a:gd name="T35" fmla="*/ 143133 h 74"/>
                <a:gd name="T36" fmla="*/ 207391 w 75"/>
                <a:gd name="T37" fmla="*/ 158042 h 74"/>
                <a:gd name="T38" fmla="*/ 192363 w 75"/>
                <a:gd name="T39" fmla="*/ 175934 h 74"/>
                <a:gd name="T40" fmla="*/ 180340 w 75"/>
                <a:gd name="T41" fmla="*/ 187862 h 74"/>
                <a:gd name="T42" fmla="*/ 162306 w 75"/>
                <a:gd name="T43" fmla="*/ 202771 h 74"/>
                <a:gd name="T44" fmla="*/ 147278 w 75"/>
                <a:gd name="T45" fmla="*/ 211717 h 74"/>
                <a:gd name="T46" fmla="*/ 126238 w 75"/>
                <a:gd name="T47" fmla="*/ 214699 h 74"/>
                <a:gd name="T48" fmla="*/ 99187 w 75"/>
                <a:gd name="T49" fmla="*/ 214699 h 74"/>
                <a:gd name="T50" fmla="*/ 75142 w 75"/>
                <a:gd name="T51" fmla="*/ 211717 h 74"/>
                <a:gd name="T52" fmla="*/ 57108 w 75"/>
                <a:gd name="T53" fmla="*/ 202771 h 74"/>
                <a:gd name="T54" fmla="*/ 36068 w 75"/>
                <a:gd name="T55" fmla="*/ 187862 h 74"/>
                <a:gd name="T56" fmla="*/ 21040 w 75"/>
                <a:gd name="T57" fmla="*/ 175934 h 74"/>
                <a:gd name="T58" fmla="*/ 6011 w 75"/>
                <a:gd name="T59" fmla="*/ 158042 h 74"/>
                <a:gd name="T60" fmla="*/ 0 w 75"/>
                <a:gd name="T61" fmla="*/ 143133 h 74"/>
                <a:gd name="T62" fmla="*/ 0 w 75"/>
                <a:gd name="T63" fmla="*/ 122259 h 74"/>
                <a:gd name="T64" fmla="*/ 0 w 75"/>
                <a:gd name="T65" fmla="*/ 113313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5"/>
                <a:gd name="T100" fmla="*/ 0 h 74"/>
                <a:gd name="T101" fmla="*/ 75 w 75"/>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5" h="74">
                  <a:moveTo>
                    <a:pt x="0" y="38"/>
                  </a:moveTo>
                  <a:lnTo>
                    <a:pt x="0" y="32"/>
                  </a:lnTo>
                  <a:lnTo>
                    <a:pt x="0" y="28"/>
                  </a:lnTo>
                  <a:lnTo>
                    <a:pt x="0" y="24"/>
                  </a:lnTo>
                  <a:lnTo>
                    <a:pt x="2" y="21"/>
                  </a:lnTo>
                  <a:lnTo>
                    <a:pt x="2" y="18"/>
                  </a:lnTo>
                  <a:lnTo>
                    <a:pt x="5" y="15"/>
                  </a:lnTo>
                  <a:lnTo>
                    <a:pt x="7" y="11"/>
                  </a:lnTo>
                  <a:lnTo>
                    <a:pt x="10" y="9"/>
                  </a:lnTo>
                  <a:lnTo>
                    <a:pt x="12" y="6"/>
                  </a:lnTo>
                  <a:lnTo>
                    <a:pt x="15" y="4"/>
                  </a:lnTo>
                  <a:lnTo>
                    <a:pt x="19" y="1"/>
                  </a:lnTo>
                  <a:lnTo>
                    <a:pt x="22" y="1"/>
                  </a:lnTo>
                  <a:lnTo>
                    <a:pt x="25" y="0"/>
                  </a:lnTo>
                  <a:lnTo>
                    <a:pt x="29" y="0"/>
                  </a:lnTo>
                  <a:lnTo>
                    <a:pt x="33" y="0"/>
                  </a:lnTo>
                  <a:lnTo>
                    <a:pt x="39" y="0"/>
                  </a:lnTo>
                  <a:lnTo>
                    <a:pt x="42" y="0"/>
                  </a:lnTo>
                  <a:lnTo>
                    <a:pt x="45" y="0"/>
                  </a:lnTo>
                  <a:lnTo>
                    <a:pt x="49" y="0"/>
                  </a:lnTo>
                  <a:lnTo>
                    <a:pt x="52" y="1"/>
                  </a:lnTo>
                  <a:lnTo>
                    <a:pt x="54" y="1"/>
                  </a:lnTo>
                  <a:lnTo>
                    <a:pt x="57" y="4"/>
                  </a:lnTo>
                  <a:lnTo>
                    <a:pt x="60" y="6"/>
                  </a:lnTo>
                  <a:lnTo>
                    <a:pt x="64" y="9"/>
                  </a:lnTo>
                  <a:lnTo>
                    <a:pt x="64" y="11"/>
                  </a:lnTo>
                  <a:lnTo>
                    <a:pt x="67" y="15"/>
                  </a:lnTo>
                  <a:lnTo>
                    <a:pt x="69" y="18"/>
                  </a:lnTo>
                  <a:lnTo>
                    <a:pt x="72" y="21"/>
                  </a:lnTo>
                  <a:lnTo>
                    <a:pt x="72" y="24"/>
                  </a:lnTo>
                  <a:lnTo>
                    <a:pt x="73" y="28"/>
                  </a:lnTo>
                  <a:lnTo>
                    <a:pt x="73" y="32"/>
                  </a:lnTo>
                  <a:lnTo>
                    <a:pt x="75" y="38"/>
                  </a:lnTo>
                  <a:lnTo>
                    <a:pt x="73" y="41"/>
                  </a:lnTo>
                  <a:lnTo>
                    <a:pt x="73" y="44"/>
                  </a:lnTo>
                  <a:lnTo>
                    <a:pt x="72" y="48"/>
                  </a:lnTo>
                  <a:lnTo>
                    <a:pt x="72" y="51"/>
                  </a:lnTo>
                  <a:lnTo>
                    <a:pt x="69" y="53"/>
                  </a:lnTo>
                  <a:lnTo>
                    <a:pt x="67" y="56"/>
                  </a:lnTo>
                  <a:lnTo>
                    <a:pt x="64" y="59"/>
                  </a:lnTo>
                  <a:lnTo>
                    <a:pt x="64" y="63"/>
                  </a:lnTo>
                  <a:lnTo>
                    <a:pt x="60" y="63"/>
                  </a:lnTo>
                  <a:lnTo>
                    <a:pt x="57" y="66"/>
                  </a:lnTo>
                  <a:lnTo>
                    <a:pt x="54" y="68"/>
                  </a:lnTo>
                  <a:lnTo>
                    <a:pt x="52" y="71"/>
                  </a:lnTo>
                  <a:lnTo>
                    <a:pt x="49" y="71"/>
                  </a:lnTo>
                  <a:lnTo>
                    <a:pt x="45" y="72"/>
                  </a:lnTo>
                  <a:lnTo>
                    <a:pt x="42" y="72"/>
                  </a:lnTo>
                  <a:lnTo>
                    <a:pt x="39" y="74"/>
                  </a:lnTo>
                  <a:lnTo>
                    <a:pt x="33" y="72"/>
                  </a:lnTo>
                  <a:lnTo>
                    <a:pt x="29" y="72"/>
                  </a:lnTo>
                  <a:lnTo>
                    <a:pt x="25" y="71"/>
                  </a:lnTo>
                  <a:lnTo>
                    <a:pt x="22" y="71"/>
                  </a:lnTo>
                  <a:lnTo>
                    <a:pt x="19" y="68"/>
                  </a:lnTo>
                  <a:lnTo>
                    <a:pt x="15" y="66"/>
                  </a:lnTo>
                  <a:lnTo>
                    <a:pt x="12" y="63"/>
                  </a:lnTo>
                  <a:lnTo>
                    <a:pt x="10" y="63"/>
                  </a:lnTo>
                  <a:lnTo>
                    <a:pt x="7" y="59"/>
                  </a:lnTo>
                  <a:lnTo>
                    <a:pt x="5" y="56"/>
                  </a:lnTo>
                  <a:lnTo>
                    <a:pt x="2" y="53"/>
                  </a:lnTo>
                  <a:lnTo>
                    <a:pt x="2" y="51"/>
                  </a:lnTo>
                  <a:lnTo>
                    <a:pt x="0" y="48"/>
                  </a:lnTo>
                  <a:lnTo>
                    <a:pt x="0" y="44"/>
                  </a:lnTo>
                  <a:lnTo>
                    <a:pt x="0" y="41"/>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62" name="Freeform 231"/>
            <p:cNvSpPr>
              <a:spLocks/>
            </p:cNvSpPr>
            <p:nvPr/>
          </p:nvSpPr>
          <p:spPr bwMode="auto">
            <a:xfrm flipH="1">
              <a:off x="5749925" y="3244850"/>
              <a:ext cx="192088" cy="193675"/>
            </a:xfrm>
            <a:custGeom>
              <a:avLst/>
              <a:gdLst>
                <a:gd name="T0" fmla="*/ 0 w 64"/>
                <a:gd name="T1" fmla="*/ 83429 h 65"/>
                <a:gd name="T2" fmla="*/ 0 w 64"/>
                <a:gd name="T3" fmla="*/ 62572 h 65"/>
                <a:gd name="T4" fmla="*/ 3001 w 64"/>
                <a:gd name="T5" fmla="*/ 44694 h 65"/>
                <a:gd name="T6" fmla="*/ 15007 w 64"/>
                <a:gd name="T7" fmla="*/ 23837 h 65"/>
                <a:gd name="T8" fmla="*/ 27012 w 64"/>
                <a:gd name="T9" fmla="*/ 14898 h 65"/>
                <a:gd name="T10" fmla="*/ 48022 w 64"/>
                <a:gd name="T11" fmla="*/ 2980 h 65"/>
                <a:gd name="T12" fmla="*/ 66030 w 64"/>
                <a:gd name="T13" fmla="*/ 0 h 65"/>
                <a:gd name="T14" fmla="*/ 84039 w 64"/>
                <a:gd name="T15" fmla="*/ 0 h 65"/>
                <a:gd name="T16" fmla="*/ 102047 w 64"/>
                <a:gd name="T17" fmla="*/ 0 h 65"/>
                <a:gd name="T18" fmla="*/ 120055 w 64"/>
                <a:gd name="T19" fmla="*/ 0 h 65"/>
                <a:gd name="T20" fmla="*/ 132061 w 64"/>
                <a:gd name="T21" fmla="*/ 2980 h 65"/>
                <a:gd name="T22" fmla="*/ 153070 w 64"/>
                <a:gd name="T23" fmla="*/ 14898 h 65"/>
                <a:gd name="T24" fmla="*/ 162074 w 64"/>
                <a:gd name="T25" fmla="*/ 23837 h 65"/>
                <a:gd name="T26" fmla="*/ 171078 w 64"/>
                <a:gd name="T27" fmla="*/ 44694 h 65"/>
                <a:gd name="T28" fmla="*/ 180083 w 64"/>
                <a:gd name="T29" fmla="*/ 62572 h 65"/>
                <a:gd name="T30" fmla="*/ 186085 w 64"/>
                <a:gd name="T31" fmla="*/ 83429 h 65"/>
                <a:gd name="T32" fmla="*/ 186085 w 64"/>
                <a:gd name="T33" fmla="*/ 98327 h 65"/>
                <a:gd name="T34" fmla="*/ 180083 w 64"/>
                <a:gd name="T35" fmla="*/ 119185 h 65"/>
                <a:gd name="T36" fmla="*/ 171078 w 64"/>
                <a:gd name="T37" fmla="*/ 134083 h 65"/>
                <a:gd name="T38" fmla="*/ 162074 w 64"/>
                <a:gd name="T39" fmla="*/ 151960 h 65"/>
                <a:gd name="T40" fmla="*/ 153070 w 64"/>
                <a:gd name="T41" fmla="*/ 160899 h 65"/>
                <a:gd name="T42" fmla="*/ 132061 w 64"/>
                <a:gd name="T43" fmla="*/ 175797 h 65"/>
                <a:gd name="T44" fmla="*/ 120055 w 64"/>
                <a:gd name="T45" fmla="*/ 184736 h 65"/>
                <a:gd name="T46" fmla="*/ 102047 w 64"/>
                <a:gd name="T47" fmla="*/ 187716 h 65"/>
                <a:gd name="T48" fmla="*/ 84039 w 64"/>
                <a:gd name="T49" fmla="*/ 187716 h 65"/>
                <a:gd name="T50" fmla="*/ 66030 w 64"/>
                <a:gd name="T51" fmla="*/ 184736 h 65"/>
                <a:gd name="T52" fmla="*/ 48022 w 64"/>
                <a:gd name="T53" fmla="*/ 175797 h 65"/>
                <a:gd name="T54" fmla="*/ 27012 w 64"/>
                <a:gd name="T55" fmla="*/ 160899 h 65"/>
                <a:gd name="T56" fmla="*/ 15007 w 64"/>
                <a:gd name="T57" fmla="*/ 151960 h 65"/>
                <a:gd name="T58" fmla="*/ 3001 w 64"/>
                <a:gd name="T59" fmla="*/ 134083 h 65"/>
                <a:gd name="T60" fmla="*/ 0 w 64"/>
                <a:gd name="T61" fmla="*/ 119185 h 65"/>
                <a:gd name="T62" fmla="*/ 0 w 64"/>
                <a:gd name="T63" fmla="*/ 98327 h 65"/>
                <a:gd name="T64" fmla="*/ 0 w 64"/>
                <a:gd name="T65" fmla="*/ 98327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65"/>
                <a:gd name="T101" fmla="*/ 64 w 64"/>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65">
                  <a:moveTo>
                    <a:pt x="0" y="33"/>
                  </a:moveTo>
                  <a:lnTo>
                    <a:pt x="0" y="28"/>
                  </a:lnTo>
                  <a:lnTo>
                    <a:pt x="0" y="25"/>
                  </a:lnTo>
                  <a:lnTo>
                    <a:pt x="0" y="21"/>
                  </a:lnTo>
                  <a:lnTo>
                    <a:pt x="1" y="18"/>
                  </a:lnTo>
                  <a:lnTo>
                    <a:pt x="1" y="15"/>
                  </a:lnTo>
                  <a:lnTo>
                    <a:pt x="4" y="12"/>
                  </a:lnTo>
                  <a:lnTo>
                    <a:pt x="5" y="8"/>
                  </a:lnTo>
                  <a:lnTo>
                    <a:pt x="8" y="8"/>
                  </a:lnTo>
                  <a:lnTo>
                    <a:pt x="9" y="5"/>
                  </a:lnTo>
                  <a:lnTo>
                    <a:pt x="12" y="4"/>
                  </a:lnTo>
                  <a:lnTo>
                    <a:pt x="16" y="1"/>
                  </a:lnTo>
                  <a:lnTo>
                    <a:pt x="19" y="1"/>
                  </a:lnTo>
                  <a:lnTo>
                    <a:pt x="22" y="0"/>
                  </a:lnTo>
                  <a:lnTo>
                    <a:pt x="25" y="0"/>
                  </a:lnTo>
                  <a:lnTo>
                    <a:pt x="28" y="0"/>
                  </a:lnTo>
                  <a:lnTo>
                    <a:pt x="32" y="0"/>
                  </a:lnTo>
                  <a:lnTo>
                    <a:pt x="34" y="0"/>
                  </a:lnTo>
                  <a:lnTo>
                    <a:pt x="37" y="0"/>
                  </a:lnTo>
                  <a:lnTo>
                    <a:pt x="40" y="0"/>
                  </a:lnTo>
                  <a:lnTo>
                    <a:pt x="43" y="1"/>
                  </a:lnTo>
                  <a:lnTo>
                    <a:pt x="44" y="1"/>
                  </a:lnTo>
                  <a:lnTo>
                    <a:pt x="48" y="4"/>
                  </a:lnTo>
                  <a:lnTo>
                    <a:pt x="51" y="5"/>
                  </a:lnTo>
                  <a:lnTo>
                    <a:pt x="54" y="8"/>
                  </a:lnTo>
                  <a:lnTo>
                    <a:pt x="57" y="12"/>
                  </a:lnTo>
                  <a:lnTo>
                    <a:pt x="57" y="15"/>
                  </a:lnTo>
                  <a:lnTo>
                    <a:pt x="60" y="18"/>
                  </a:lnTo>
                  <a:lnTo>
                    <a:pt x="60" y="21"/>
                  </a:lnTo>
                  <a:lnTo>
                    <a:pt x="62" y="25"/>
                  </a:lnTo>
                  <a:lnTo>
                    <a:pt x="62" y="28"/>
                  </a:lnTo>
                  <a:lnTo>
                    <a:pt x="64" y="33"/>
                  </a:lnTo>
                  <a:lnTo>
                    <a:pt x="62" y="33"/>
                  </a:lnTo>
                  <a:lnTo>
                    <a:pt x="62" y="36"/>
                  </a:lnTo>
                  <a:lnTo>
                    <a:pt x="60" y="40"/>
                  </a:lnTo>
                  <a:lnTo>
                    <a:pt x="60" y="43"/>
                  </a:lnTo>
                  <a:lnTo>
                    <a:pt x="57" y="45"/>
                  </a:lnTo>
                  <a:lnTo>
                    <a:pt x="57" y="48"/>
                  </a:lnTo>
                  <a:lnTo>
                    <a:pt x="54" y="51"/>
                  </a:lnTo>
                  <a:lnTo>
                    <a:pt x="54" y="54"/>
                  </a:lnTo>
                  <a:lnTo>
                    <a:pt x="51" y="54"/>
                  </a:lnTo>
                  <a:lnTo>
                    <a:pt x="48" y="58"/>
                  </a:lnTo>
                  <a:lnTo>
                    <a:pt x="44" y="59"/>
                  </a:lnTo>
                  <a:lnTo>
                    <a:pt x="43" y="62"/>
                  </a:lnTo>
                  <a:lnTo>
                    <a:pt x="40" y="62"/>
                  </a:lnTo>
                  <a:lnTo>
                    <a:pt x="37" y="63"/>
                  </a:lnTo>
                  <a:lnTo>
                    <a:pt x="34" y="63"/>
                  </a:lnTo>
                  <a:lnTo>
                    <a:pt x="32" y="65"/>
                  </a:lnTo>
                  <a:lnTo>
                    <a:pt x="28" y="63"/>
                  </a:lnTo>
                  <a:lnTo>
                    <a:pt x="25" y="63"/>
                  </a:lnTo>
                  <a:lnTo>
                    <a:pt x="22" y="62"/>
                  </a:lnTo>
                  <a:lnTo>
                    <a:pt x="19" y="62"/>
                  </a:lnTo>
                  <a:lnTo>
                    <a:pt x="16" y="59"/>
                  </a:lnTo>
                  <a:lnTo>
                    <a:pt x="12" y="58"/>
                  </a:lnTo>
                  <a:lnTo>
                    <a:pt x="9" y="54"/>
                  </a:lnTo>
                  <a:lnTo>
                    <a:pt x="8" y="54"/>
                  </a:lnTo>
                  <a:lnTo>
                    <a:pt x="5" y="51"/>
                  </a:lnTo>
                  <a:lnTo>
                    <a:pt x="4" y="48"/>
                  </a:lnTo>
                  <a:lnTo>
                    <a:pt x="1" y="45"/>
                  </a:lnTo>
                  <a:lnTo>
                    <a:pt x="1" y="43"/>
                  </a:lnTo>
                  <a:lnTo>
                    <a:pt x="0" y="40"/>
                  </a:lnTo>
                  <a:lnTo>
                    <a:pt x="0" y="36"/>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63" name="Freeform 233"/>
            <p:cNvSpPr>
              <a:spLocks/>
            </p:cNvSpPr>
            <p:nvPr/>
          </p:nvSpPr>
          <p:spPr bwMode="auto">
            <a:xfrm flipH="1">
              <a:off x="5975350" y="3595688"/>
              <a:ext cx="153988" cy="163512"/>
            </a:xfrm>
            <a:custGeom>
              <a:avLst/>
              <a:gdLst>
                <a:gd name="T0" fmla="*/ 0 w 52"/>
                <a:gd name="T1" fmla="*/ 75700 h 54"/>
                <a:gd name="T2" fmla="*/ 0 w 52"/>
                <a:gd name="T3" fmla="*/ 57532 h 54"/>
                <a:gd name="T4" fmla="*/ 5923 w 52"/>
                <a:gd name="T5" fmla="*/ 36336 h 54"/>
                <a:gd name="T6" fmla="*/ 11845 w 52"/>
                <a:gd name="T7" fmla="*/ 21196 h 54"/>
                <a:gd name="T8" fmla="*/ 20729 w 52"/>
                <a:gd name="T9" fmla="*/ 12112 h 54"/>
                <a:gd name="T10" fmla="*/ 32574 w 52"/>
                <a:gd name="T11" fmla="*/ 3028 h 54"/>
                <a:gd name="T12" fmla="*/ 50342 w 52"/>
                <a:gd name="T13" fmla="*/ 0 h 54"/>
                <a:gd name="T14" fmla="*/ 68110 w 52"/>
                <a:gd name="T15" fmla="*/ 0 h 54"/>
                <a:gd name="T16" fmla="*/ 76994 w 52"/>
                <a:gd name="T17" fmla="*/ 0 h 54"/>
                <a:gd name="T18" fmla="*/ 91801 w 52"/>
                <a:gd name="T19" fmla="*/ 0 h 54"/>
                <a:gd name="T20" fmla="*/ 103646 w 52"/>
                <a:gd name="T21" fmla="*/ 3028 h 54"/>
                <a:gd name="T22" fmla="*/ 118452 w 52"/>
                <a:gd name="T23" fmla="*/ 12112 h 54"/>
                <a:gd name="T24" fmla="*/ 127336 w 52"/>
                <a:gd name="T25" fmla="*/ 21196 h 54"/>
                <a:gd name="T26" fmla="*/ 133259 w 52"/>
                <a:gd name="T27" fmla="*/ 36336 h 54"/>
                <a:gd name="T28" fmla="*/ 145104 w 52"/>
                <a:gd name="T29" fmla="*/ 57532 h 54"/>
                <a:gd name="T30" fmla="*/ 148065 w 52"/>
                <a:gd name="T31" fmla="*/ 75700 h 54"/>
                <a:gd name="T32" fmla="*/ 148065 w 52"/>
                <a:gd name="T33" fmla="*/ 84784 h 54"/>
                <a:gd name="T34" fmla="*/ 145104 w 52"/>
                <a:gd name="T35" fmla="*/ 102952 h 54"/>
                <a:gd name="T36" fmla="*/ 133259 w 52"/>
                <a:gd name="T37" fmla="*/ 112036 h 54"/>
                <a:gd name="T38" fmla="*/ 127336 w 52"/>
                <a:gd name="T39" fmla="*/ 127176 h 54"/>
                <a:gd name="T40" fmla="*/ 118452 w 52"/>
                <a:gd name="T41" fmla="*/ 139288 h 54"/>
                <a:gd name="T42" fmla="*/ 103646 w 52"/>
                <a:gd name="T43" fmla="*/ 145344 h 54"/>
                <a:gd name="T44" fmla="*/ 91801 w 52"/>
                <a:gd name="T45" fmla="*/ 154428 h 54"/>
                <a:gd name="T46" fmla="*/ 76994 w 52"/>
                <a:gd name="T47" fmla="*/ 157456 h 54"/>
                <a:gd name="T48" fmla="*/ 68110 w 52"/>
                <a:gd name="T49" fmla="*/ 157456 h 54"/>
                <a:gd name="T50" fmla="*/ 50342 w 52"/>
                <a:gd name="T51" fmla="*/ 154428 h 54"/>
                <a:gd name="T52" fmla="*/ 32574 w 52"/>
                <a:gd name="T53" fmla="*/ 145344 h 54"/>
                <a:gd name="T54" fmla="*/ 20729 w 52"/>
                <a:gd name="T55" fmla="*/ 139288 h 54"/>
                <a:gd name="T56" fmla="*/ 11845 w 52"/>
                <a:gd name="T57" fmla="*/ 127176 h 54"/>
                <a:gd name="T58" fmla="*/ 5923 w 52"/>
                <a:gd name="T59" fmla="*/ 112036 h 54"/>
                <a:gd name="T60" fmla="*/ 0 w 52"/>
                <a:gd name="T61" fmla="*/ 102952 h 54"/>
                <a:gd name="T62" fmla="*/ 0 w 52"/>
                <a:gd name="T63" fmla="*/ 84784 h 54"/>
                <a:gd name="T64" fmla="*/ 0 w 52"/>
                <a:gd name="T65" fmla="*/ 84784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54"/>
                <a:gd name="T101" fmla="*/ 52 w 52"/>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54">
                  <a:moveTo>
                    <a:pt x="0" y="28"/>
                  </a:moveTo>
                  <a:lnTo>
                    <a:pt x="0" y="25"/>
                  </a:lnTo>
                  <a:lnTo>
                    <a:pt x="0" y="22"/>
                  </a:lnTo>
                  <a:lnTo>
                    <a:pt x="0" y="19"/>
                  </a:lnTo>
                  <a:lnTo>
                    <a:pt x="2" y="16"/>
                  </a:lnTo>
                  <a:lnTo>
                    <a:pt x="2" y="12"/>
                  </a:lnTo>
                  <a:lnTo>
                    <a:pt x="4" y="10"/>
                  </a:lnTo>
                  <a:lnTo>
                    <a:pt x="4" y="7"/>
                  </a:lnTo>
                  <a:lnTo>
                    <a:pt x="7" y="7"/>
                  </a:lnTo>
                  <a:lnTo>
                    <a:pt x="7" y="4"/>
                  </a:lnTo>
                  <a:lnTo>
                    <a:pt x="10" y="4"/>
                  </a:lnTo>
                  <a:lnTo>
                    <a:pt x="11" y="1"/>
                  </a:lnTo>
                  <a:lnTo>
                    <a:pt x="14" y="1"/>
                  </a:lnTo>
                  <a:lnTo>
                    <a:pt x="17" y="0"/>
                  </a:lnTo>
                  <a:lnTo>
                    <a:pt x="20" y="0"/>
                  </a:lnTo>
                  <a:lnTo>
                    <a:pt x="23" y="0"/>
                  </a:lnTo>
                  <a:lnTo>
                    <a:pt x="26" y="0"/>
                  </a:lnTo>
                  <a:lnTo>
                    <a:pt x="29" y="0"/>
                  </a:lnTo>
                  <a:lnTo>
                    <a:pt x="31" y="0"/>
                  </a:lnTo>
                  <a:lnTo>
                    <a:pt x="35" y="1"/>
                  </a:lnTo>
                  <a:lnTo>
                    <a:pt x="38" y="4"/>
                  </a:lnTo>
                  <a:lnTo>
                    <a:pt x="40" y="4"/>
                  </a:lnTo>
                  <a:lnTo>
                    <a:pt x="43" y="7"/>
                  </a:lnTo>
                  <a:lnTo>
                    <a:pt x="45" y="10"/>
                  </a:lnTo>
                  <a:lnTo>
                    <a:pt x="45" y="12"/>
                  </a:lnTo>
                  <a:lnTo>
                    <a:pt x="49" y="16"/>
                  </a:lnTo>
                  <a:lnTo>
                    <a:pt x="49" y="19"/>
                  </a:lnTo>
                  <a:lnTo>
                    <a:pt x="50" y="22"/>
                  </a:lnTo>
                  <a:lnTo>
                    <a:pt x="50" y="25"/>
                  </a:lnTo>
                  <a:lnTo>
                    <a:pt x="52" y="28"/>
                  </a:lnTo>
                  <a:lnTo>
                    <a:pt x="50" y="28"/>
                  </a:lnTo>
                  <a:lnTo>
                    <a:pt x="50" y="32"/>
                  </a:lnTo>
                  <a:lnTo>
                    <a:pt x="49" y="34"/>
                  </a:lnTo>
                  <a:lnTo>
                    <a:pt x="49" y="37"/>
                  </a:lnTo>
                  <a:lnTo>
                    <a:pt x="45" y="37"/>
                  </a:lnTo>
                  <a:lnTo>
                    <a:pt x="45" y="40"/>
                  </a:lnTo>
                  <a:lnTo>
                    <a:pt x="43" y="42"/>
                  </a:lnTo>
                  <a:lnTo>
                    <a:pt x="43" y="46"/>
                  </a:lnTo>
                  <a:lnTo>
                    <a:pt x="40" y="46"/>
                  </a:lnTo>
                  <a:lnTo>
                    <a:pt x="38" y="48"/>
                  </a:lnTo>
                  <a:lnTo>
                    <a:pt x="35" y="48"/>
                  </a:lnTo>
                  <a:lnTo>
                    <a:pt x="35" y="51"/>
                  </a:lnTo>
                  <a:lnTo>
                    <a:pt x="31" y="51"/>
                  </a:lnTo>
                  <a:lnTo>
                    <a:pt x="29" y="52"/>
                  </a:lnTo>
                  <a:lnTo>
                    <a:pt x="26" y="52"/>
                  </a:lnTo>
                  <a:lnTo>
                    <a:pt x="26" y="54"/>
                  </a:lnTo>
                  <a:lnTo>
                    <a:pt x="23" y="52"/>
                  </a:lnTo>
                  <a:lnTo>
                    <a:pt x="20" y="52"/>
                  </a:lnTo>
                  <a:lnTo>
                    <a:pt x="17" y="51"/>
                  </a:lnTo>
                  <a:lnTo>
                    <a:pt x="14" y="51"/>
                  </a:lnTo>
                  <a:lnTo>
                    <a:pt x="11" y="48"/>
                  </a:lnTo>
                  <a:lnTo>
                    <a:pt x="10" y="48"/>
                  </a:lnTo>
                  <a:lnTo>
                    <a:pt x="7" y="46"/>
                  </a:lnTo>
                  <a:lnTo>
                    <a:pt x="4" y="42"/>
                  </a:lnTo>
                  <a:lnTo>
                    <a:pt x="4" y="40"/>
                  </a:lnTo>
                  <a:lnTo>
                    <a:pt x="2" y="37"/>
                  </a:lnTo>
                  <a:lnTo>
                    <a:pt x="0" y="34"/>
                  </a:lnTo>
                  <a:lnTo>
                    <a:pt x="0" y="32"/>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64" name="Freeform 240"/>
            <p:cNvSpPr>
              <a:spLocks/>
            </p:cNvSpPr>
            <p:nvPr/>
          </p:nvSpPr>
          <p:spPr bwMode="auto">
            <a:xfrm flipH="1">
              <a:off x="2105025" y="2738438"/>
              <a:ext cx="3871913" cy="3856037"/>
            </a:xfrm>
            <a:custGeom>
              <a:avLst/>
              <a:gdLst>
                <a:gd name="T0" fmla="*/ 1432159 w 1295"/>
                <a:gd name="T1" fmla="*/ 798110 h 1290"/>
                <a:gd name="T2" fmla="*/ 1387311 w 1295"/>
                <a:gd name="T3" fmla="*/ 597835 h 1290"/>
                <a:gd name="T4" fmla="*/ 1417210 w 1295"/>
                <a:gd name="T5" fmla="*/ 298918 h 1290"/>
                <a:gd name="T6" fmla="*/ 1462058 w 1295"/>
                <a:gd name="T7" fmla="*/ 233156 h 1290"/>
                <a:gd name="T8" fmla="*/ 1533816 w 1295"/>
                <a:gd name="T9" fmla="*/ 173372 h 1290"/>
                <a:gd name="T10" fmla="*/ 1668361 w 1295"/>
                <a:gd name="T11" fmla="*/ 146470 h 1290"/>
                <a:gd name="T12" fmla="*/ 1773007 w 1295"/>
                <a:gd name="T13" fmla="*/ 89675 h 1290"/>
                <a:gd name="T14" fmla="*/ 1883633 w 1295"/>
                <a:gd name="T15" fmla="*/ 68751 h 1290"/>
                <a:gd name="T16" fmla="*/ 1991270 w 1295"/>
                <a:gd name="T17" fmla="*/ 0 h 1290"/>
                <a:gd name="T18" fmla="*/ 2239431 w 1295"/>
                <a:gd name="T19" fmla="*/ 50816 h 1290"/>
                <a:gd name="T20" fmla="*/ 2391915 w 1295"/>
                <a:gd name="T21" fmla="*/ 98643 h 1290"/>
                <a:gd name="T22" fmla="*/ 2499552 w 1295"/>
                <a:gd name="T23" fmla="*/ 272015 h 1290"/>
                <a:gd name="T24" fmla="*/ 2535430 w 1295"/>
                <a:gd name="T25" fmla="*/ 436420 h 1290"/>
                <a:gd name="T26" fmla="*/ 2643066 w 1295"/>
                <a:gd name="T27" fmla="*/ 696478 h 1290"/>
                <a:gd name="T28" fmla="*/ 2619147 w 1295"/>
                <a:gd name="T29" fmla="*/ 1156811 h 1290"/>
                <a:gd name="T30" fmla="*/ 2678945 w 1295"/>
                <a:gd name="T31" fmla="*/ 1336162 h 1290"/>
                <a:gd name="T32" fmla="*/ 2825450 w 1295"/>
                <a:gd name="T33" fmla="*/ 1348118 h 1290"/>
                <a:gd name="T34" fmla="*/ 2977935 w 1295"/>
                <a:gd name="T35" fmla="*/ 1288335 h 1290"/>
                <a:gd name="T36" fmla="*/ 3151348 w 1295"/>
                <a:gd name="T37" fmla="*/ 1276378 h 1290"/>
                <a:gd name="T38" fmla="*/ 3226096 w 1295"/>
                <a:gd name="T39" fmla="*/ 1404913 h 1290"/>
                <a:gd name="T40" fmla="*/ 3264964 w 1295"/>
                <a:gd name="T41" fmla="*/ 1458718 h 1290"/>
                <a:gd name="T42" fmla="*/ 3318783 w 1295"/>
                <a:gd name="T43" fmla="*/ 1506545 h 1290"/>
                <a:gd name="T44" fmla="*/ 3423429 w 1295"/>
                <a:gd name="T45" fmla="*/ 1524480 h 1290"/>
                <a:gd name="T46" fmla="*/ 3396520 w 1295"/>
                <a:gd name="T47" fmla="*/ 1653014 h 1290"/>
                <a:gd name="T48" fmla="*/ 3276924 w 1295"/>
                <a:gd name="T49" fmla="*/ 1661982 h 1290"/>
                <a:gd name="T50" fmla="*/ 3441368 w 1295"/>
                <a:gd name="T51" fmla="*/ 1712798 h 1290"/>
                <a:gd name="T52" fmla="*/ 3608802 w 1295"/>
                <a:gd name="T53" fmla="*/ 1847311 h 1290"/>
                <a:gd name="T54" fmla="*/ 3764277 w 1295"/>
                <a:gd name="T55" fmla="*/ 2484005 h 1290"/>
                <a:gd name="T56" fmla="*/ 3868923 w 1295"/>
                <a:gd name="T57" fmla="*/ 3037003 h 1290"/>
                <a:gd name="T58" fmla="*/ 3818095 w 1295"/>
                <a:gd name="T59" fmla="*/ 3168527 h 1290"/>
                <a:gd name="T60" fmla="*/ 3677570 w 1295"/>
                <a:gd name="T61" fmla="*/ 3383747 h 1290"/>
                <a:gd name="T62" fmla="*/ 3214136 w 1295"/>
                <a:gd name="T63" fmla="*/ 3497336 h 1290"/>
                <a:gd name="T64" fmla="*/ 3007834 w 1295"/>
                <a:gd name="T65" fmla="*/ 3479401 h 1290"/>
                <a:gd name="T66" fmla="*/ 2891228 w 1295"/>
                <a:gd name="T67" fmla="*/ 3613914 h 1290"/>
                <a:gd name="T68" fmla="*/ 2607188 w 1295"/>
                <a:gd name="T69" fmla="*/ 3706578 h 1290"/>
                <a:gd name="T70" fmla="*/ 2290259 w 1295"/>
                <a:gd name="T71" fmla="*/ 3688643 h 1290"/>
                <a:gd name="T72" fmla="*/ 681696 w 1295"/>
                <a:gd name="T73" fmla="*/ 3509293 h 1290"/>
                <a:gd name="T74" fmla="*/ 589009 w 1295"/>
                <a:gd name="T75" fmla="*/ 3410650 h 1290"/>
                <a:gd name="T76" fmla="*/ 523231 w 1295"/>
                <a:gd name="T77" fmla="*/ 3297061 h 1290"/>
                <a:gd name="T78" fmla="*/ 418585 w 1295"/>
                <a:gd name="T79" fmla="*/ 3195429 h 1290"/>
                <a:gd name="T80" fmla="*/ 370747 w 1295"/>
                <a:gd name="T81" fmla="*/ 3028035 h 1290"/>
                <a:gd name="T82" fmla="*/ 469413 w 1295"/>
                <a:gd name="T83" fmla="*/ 2872598 h 1290"/>
                <a:gd name="T84" fmla="*/ 520242 w 1295"/>
                <a:gd name="T85" fmla="*/ 2681291 h 1290"/>
                <a:gd name="T86" fmla="*/ 849130 w 1295"/>
                <a:gd name="T87" fmla="*/ 2110358 h 1290"/>
                <a:gd name="T88" fmla="*/ 935837 w 1295"/>
                <a:gd name="T89" fmla="*/ 2038618 h 1290"/>
                <a:gd name="T90" fmla="*/ 855110 w 1295"/>
                <a:gd name="T91" fmla="*/ 1904105 h 1290"/>
                <a:gd name="T92" fmla="*/ 496322 w 1295"/>
                <a:gd name="T93" fmla="*/ 1781549 h 1290"/>
                <a:gd name="T94" fmla="*/ 535191 w 1295"/>
                <a:gd name="T95" fmla="*/ 1898127 h 1290"/>
                <a:gd name="T96" fmla="*/ 645817 w 1295"/>
                <a:gd name="T97" fmla="*/ 1996770 h 1290"/>
                <a:gd name="T98" fmla="*/ 639837 w 1295"/>
                <a:gd name="T99" fmla="*/ 2140250 h 1290"/>
                <a:gd name="T100" fmla="*/ 275070 w 1295"/>
                <a:gd name="T101" fmla="*/ 2397319 h 1290"/>
                <a:gd name="T102" fmla="*/ 77737 w 1295"/>
                <a:gd name="T103" fmla="*/ 2304655 h 1290"/>
                <a:gd name="T104" fmla="*/ 44848 w 1295"/>
                <a:gd name="T105" fmla="*/ 2197044 h 1290"/>
                <a:gd name="T106" fmla="*/ 20929 w 1295"/>
                <a:gd name="T107" fmla="*/ 1901116 h 1290"/>
                <a:gd name="T108" fmla="*/ 233212 w 1295"/>
                <a:gd name="T109" fmla="*/ 1575296 h 1290"/>
                <a:gd name="T110" fmla="*/ 304969 w 1295"/>
                <a:gd name="T111" fmla="*/ 1509534 h 1290"/>
                <a:gd name="T112" fmla="*/ 260121 w 1295"/>
                <a:gd name="T113" fmla="*/ 1285346 h 1290"/>
                <a:gd name="T114" fmla="*/ 496322 w 1295"/>
                <a:gd name="T115" fmla="*/ 756262 h 1290"/>
                <a:gd name="T116" fmla="*/ 1004604 w 1295"/>
                <a:gd name="T117" fmla="*/ 615770 h 1290"/>
                <a:gd name="T118" fmla="*/ 1315553 w 1295"/>
                <a:gd name="T119" fmla="*/ 804088 h 1290"/>
                <a:gd name="T120" fmla="*/ 1237816 w 1295"/>
                <a:gd name="T121" fmla="*/ 875829 h 1290"/>
                <a:gd name="T122" fmla="*/ 1249776 w 1295"/>
                <a:gd name="T123" fmla="*/ 908709 h 1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95"/>
                <a:gd name="T187" fmla="*/ 0 h 1290"/>
                <a:gd name="T188" fmla="*/ 1295 w 1295"/>
                <a:gd name="T189" fmla="*/ 1290 h 1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95" h="1290">
                  <a:moveTo>
                    <a:pt x="420" y="306"/>
                  </a:moveTo>
                  <a:lnTo>
                    <a:pt x="423" y="303"/>
                  </a:lnTo>
                  <a:lnTo>
                    <a:pt x="427" y="299"/>
                  </a:lnTo>
                  <a:lnTo>
                    <a:pt x="430" y="296"/>
                  </a:lnTo>
                  <a:lnTo>
                    <a:pt x="434" y="294"/>
                  </a:lnTo>
                  <a:lnTo>
                    <a:pt x="437" y="291"/>
                  </a:lnTo>
                  <a:lnTo>
                    <a:pt x="444" y="288"/>
                  </a:lnTo>
                  <a:lnTo>
                    <a:pt x="448" y="284"/>
                  </a:lnTo>
                  <a:lnTo>
                    <a:pt x="454" y="281"/>
                  </a:lnTo>
                  <a:lnTo>
                    <a:pt x="458" y="278"/>
                  </a:lnTo>
                  <a:lnTo>
                    <a:pt x="464" y="275"/>
                  </a:lnTo>
                  <a:lnTo>
                    <a:pt x="469" y="272"/>
                  </a:lnTo>
                  <a:lnTo>
                    <a:pt x="476" y="271"/>
                  </a:lnTo>
                  <a:lnTo>
                    <a:pt x="479" y="267"/>
                  </a:lnTo>
                  <a:lnTo>
                    <a:pt x="485" y="267"/>
                  </a:lnTo>
                  <a:lnTo>
                    <a:pt x="492" y="266"/>
                  </a:lnTo>
                  <a:lnTo>
                    <a:pt x="498" y="266"/>
                  </a:lnTo>
                  <a:lnTo>
                    <a:pt x="495" y="263"/>
                  </a:lnTo>
                  <a:lnTo>
                    <a:pt x="494" y="260"/>
                  </a:lnTo>
                  <a:lnTo>
                    <a:pt x="491" y="257"/>
                  </a:lnTo>
                  <a:lnTo>
                    <a:pt x="489" y="255"/>
                  </a:lnTo>
                  <a:lnTo>
                    <a:pt x="484" y="248"/>
                  </a:lnTo>
                  <a:lnTo>
                    <a:pt x="481" y="245"/>
                  </a:lnTo>
                  <a:lnTo>
                    <a:pt x="478" y="238"/>
                  </a:lnTo>
                  <a:lnTo>
                    <a:pt x="475" y="232"/>
                  </a:lnTo>
                  <a:lnTo>
                    <a:pt x="470" y="222"/>
                  </a:lnTo>
                  <a:lnTo>
                    <a:pt x="467" y="213"/>
                  </a:lnTo>
                  <a:lnTo>
                    <a:pt x="464" y="200"/>
                  </a:lnTo>
                  <a:lnTo>
                    <a:pt x="463" y="189"/>
                  </a:lnTo>
                  <a:lnTo>
                    <a:pt x="461" y="173"/>
                  </a:lnTo>
                  <a:lnTo>
                    <a:pt x="461" y="157"/>
                  </a:lnTo>
                  <a:lnTo>
                    <a:pt x="463" y="138"/>
                  </a:lnTo>
                  <a:lnTo>
                    <a:pt x="466" y="118"/>
                  </a:lnTo>
                  <a:lnTo>
                    <a:pt x="466" y="114"/>
                  </a:lnTo>
                  <a:lnTo>
                    <a:pt x="466" y="111"/>
                  </a:lnTo>
                  <a:lnTo>
                    <a:pt x="466" y="108"/>
                  </a:lnTo>
                  <a:lnTo>
                    <a:pt x="468" y="108"/>
                  </a:lnTo>
                  <a:lnTo>
                    <a:pt x="468" y="105"/>
                  </a:lnTo>
                  <a:lnTo>
                    <a:pt x="470" y="105"/>
                  </a:lnTo>
                  <a:lnTo>
                    <a:pt x="470" y="103"/>
                  </a:lnTo>
                  <a:lnTo>
                    <a:pt x="474" y="103"/>
                  </a:lnTo>
                  <a:lnTo>
                    <a:pt x="474" y="100"/>
                  </a:lnTo>
                  <a:lnTo>
                    <a:pt x="477" y="100"/>
                  </a:lnTo>
                  <a:lnTo>
                    <a:pt x="479" y="103"/>
                  </a:lnTo>
                  <a:lnTo>
                    <a:pt x="479" y="105"/>
                  </a:lnTo>
                  <a:lnTo>
                    <a:pt x="482" y="108"/>
                  </a:lnTo>
                  <a:lnTo>
                    <a:pt x="482" y="102"/>
                  </a:lnTo>
                  <a:lnTo>
                    <a:pt x="482" y="97"/>
                  </a:lnTo>
                  <a:lnTo>
                    <a:pt x="482" y="92"/>
                  </a:lnTo>
                  <a:lnTo>
                    <a:pt x="485" y="89"/>
                  </a:lnTo>
                  <a:lnTo>
                    <a:pt x="485" y="84"/>
                  </a:lnTo>
                  <a:lnTo>
                    <a:pt x="489" y="81"/>
                  </a:lnTo>
                  <a:lnTo>
                    <a:pt x="489" y="78"/>
                  </a:lnTo>
                  <a:lnTo>
                    <a:pt x="492" y="77"/>
                  </a:lnTo>
                  <a:lnTo>
                    <a:pt x="492" y="74"/>
                  </a:lnTo>
                  <a:lnTo>
                    <a:pt x="492" y="73"/>
                  </a:lnTo>
                  <a:lnTo>
                    <a:pt x="492" y="69"/>
                  </a:lnTo>
                  <a:lnTo>
                    <a:pt x="495" y="69"/>
                  </a:lnTo>
                  <a:lnTo>
                    <a:pt x="495" y="66"/>
                  </a:lnTo>
                  <a:lnTo>
                    <a:pt x="498" y="66"/>
                  </a:lnTo>
                  <a:lnTo>
                    <a:pt x="498" y="65"/>
                  </a:lnTo>
                  <a:lnTo>
                    <a:pt x="501" y="65"/>
                  </a:lnTo>
                  <a:lnTo>
                    <a:pt x="501" y="62"/>
                  </a:lnTo>
                  <a:lnTo>
                    <a:pt x="504" y="61"/>
                  </a:lnTo>
                  <a:lnTo>
                    <a:pt x="507" y="59"/>
                  </a:lnTo>
                  <a:lnTo>
                    <a:pt x="510" y="59"/>
                  </a:lnTo>
                  <a:lnTo>
                    <a:pt x="513" y="58"/>
                  </a:lnTo>
                  <a:lnTo>
                    <a:pt x="516" y="58"/>
                  </a:lnTo>
                  <a:lnTo>
                    <a:pt x="520" y="58"/>
                  </a:lnTo>
                  <a:lnTo>
                    <a:pt x="525" y="58"/>
                  </a:lnTo>
                  <a:lnTo>
                    <a:pt x="528" y="58"/>
                  </a:lnTo>
                  <a:lnTo>
                    <a:pt x="531" y="58"/>
                  </a:lnTo>
                  <a:lnTo>
                    <a:pt x="535" y="58"/>
                  </a:lnTo>
                  <a:lnTo>
                    <a:pt x="540" y="58"/>
                  </a:lnTo>
                  <a:lnTo>
                    <a:pt x="543" y="58"/>
                  </a:lnTo>
                  <a:lnTo>
                    <a:pt x="546" y="58"/>
                  </a:lnTo>
                  <a:lnTo>
                    <a:pt x="550" y="58"/>
                  </a:lnTo>
                  <a:lnTo>
                    <a:pt x="554" y="59"/>
                  </a:lnTo>
                  <a:lnTo>
                    <a:pt x="554" y="56"/>
                  </a:lnTo>
                  <a:lnTo>
                    <a:pt x="557" y="52"/>
                  </a:lnTo>
                  <a:lnTo>
                    <a:pt x="558" y="49"/>
                  </a:lnTo>
                  <a:lnTo>
                    <a:pt x="561" y="49"/>
                  </a:lnTo>
                  <a:lnTo>
                    <a:pt x="561" y="46"/>
                  </a:lnTo>
                  <a:lnTo>
                    <a:pt x="565" y="45"/>
                  </a:lnTo>
                  <a:lnTo>
                    <a:pt x="568" y="42"/>
                  </a:lnTo>
                  <a:lnTo>
                    <a:pt x="571" y="42"/>
                  </a:lnTo>
                  <a:lnTo>
                    <a:pt x="571" y="38"/>
                  </a:lnTo>
                  <a:lnTo>
                    <a:pt x="574" y="38"/>
                  </a:lnTo>
                  <a:lnTo>
                    <a:pt x="577" y="35"/>
                  </a:lnTo>
                  <a:lnTo>
                    <a:pt x="581" y="35"/>
                  </a:lnTo>
                  <a:lnTo>
                    <a:pt x="583" y="33"/>
                  </a:lnTo>
                  <a:lnTo>
                    <a:pt x="586" y="33"/>
                  </a:lnTo>
                  <a:lnTo>
                    <a:pt x="589" y="33"/>
                  </a:lnTo>
                  <a:lnTo>
                    <a:pt x="592" y="33"/>
                  </a:lnTo>
                  <a:lnTo>
                    <a:pt x="593" y="30"/>
                  </a:lnTo>
                  <a:lnTo>
                    <a:pt x="597" y="30"/>
                  </a:lnTo>
                  <a:lnTo>
                    <a:pt x="600" y="30"/>
                  </a:lnTo>
                  <a:lnTo>
                    <a:pt x="603" y="30"/>
                  </a:lnTo>
                  <a:lnTo>
                    <a:pt x="606" y="27"/>
                  </a:lnTo>
                  <a:lnTo>
                    <a:pt x="609" y="27"/>
                  </a:lnTo>
                  <a:lnTo>
                    <a:pt x="613" y="27"/>
                  </a:lnTo>
                  <a:lnTo>
                    <a:pt x="617" y="27"/>
                  </a:lnTo>
                  <a:lnTo>
                    <a:pt x="618" y="23"/>
                  </a:lnTo>
                  <a:lnTo>
                    <a:pt x="621" y="23"/>
                  </a:lnTo>
                  <a:lnTo>
                    <a:pt x="623" y="23"/>
                  </a:lnTo>
                  <a:lnTo>
                    <a:pt x="627" y="23"/>
                  </a:lnTo>
                  <a:lnTo>
                    <a:pt x="630" y="23"/>
                  </a:lnTo>
                  <a:lnTo>
                    <a:pt x="632" y="23"/>
                  </a:lnTo>
                  <a:lnTo>
                    <a:pt x="632" y="20"/>
                  </a:lnTo>
                  <a:lnTo>
                    <a:pt x="632" y="17"/>
                  </a:lnTo>
                  <a:lnTo>
                    <a:pt x="632" y="14"/>
                  </a:lnTo>
                  <a:lnTo>
                    <a:pt x="634" y="13"/>
                  </a:lnTo>
                  <a:lnTo>
                    <a:pt x="634" y="10"/>
                  </a:lnTo>
                  <a:lnTo>
                    <a:pt x="637" y="8"/>
                  </a:lnTo>
                  <a:lnTo>
                    <a:pt x="641" y="5"/>
                  </a:lnTo>
                  <a:lnTo>
                    <a:pt x="644" y="5"/>
                  </a:lnTo>
                  <a:lnTo>
                    <a:pt x="647" y="2"/>
                  </a:lnTo>
                  <a:lnTo>
                    <a:pt x="650" y="2"/>
                  </a:lnTo>
                  <a:lnTo>
                    <a:pt x="654" y="0"/>
                  </a:lnTo>
                  <a:lnTo>
                    <a:pt x="661" y="0"/>
                  </a:lnTo>
                  <a:lnTo>
                    <a:pt x="666" y="0"/>
                  </a:lnTo>
                  <a:lnTo>
                    <a:pt x="673" y="0"/>
                  </a:lnTo>
                  <a:lnTo>
                    <a:pt x="679" y="0"/>
                  </a:lnTo>
                  <a:lnTo>
                    <a:pt x="687" y="3"/>
                  </a:lnTo>
                  <a:lnTo>
                    <a:pt x="693" y="3"/>
                  </a:lnTo>
                  <a:lnTo>
                    <a:pt x="700" y="3"/>
                  </a:lnTo>
                  <a:lnTo>
                    <a:pt x="707" y="3"/>
                  </a:lnTo>
                  <a:lnTo>
                    <a:pt x="714" y="6"/>
                  </a:lnTo>
                  <a:lnTo>
                    <a:pt x="719" y="6"/>
                  </a:lnTo>
                  <a:lnTo>
                    <a:pt x="725" y="10"/>
                  </a:lnTo>
                  <a:lnTo>
                    <a:pt x="730" y="11"/>
                  </a:lnTo>
                  <a:lnTo>
                    <a:pt x="737" y="14"/>
                  </a:lnTo>
                  <a:lnTo>
                    <a:pt x="740" y="14"/>
                  </a:lnTo>
                  <a:lnTo>
                    <a:pt x="745" y="17"/>
                  </a:lnTo>
                  <a:lnTo>
                    <a:pt x="749" y="17"/>
                  </a:lnTo>
                  <a:lnTo>
                    <a:pt x="755" y="20"/>
                  </a:lnTo>
                  <a:lnTo>
                    <a:pt x="758" y="20"/>
                  </a:lnTo>
                  <a:lnTo>
                    <a:pt x="765" y="21"/>
                  </a:lnTo>
                  <a:lnTo>
                    <a:pt x="768" y="21"/>
                  </a:lnTo>
                  <a:lnTo>
                    <a:pt x="774" y="23"/>
                  </a:lnTo>
                  <a:lnTo>
                    <a:pt x="777" y="23"/>
                  </a:lnTo>
                  <a:lnTo>
                    <a:pt x="781" y="23"/>
                  </a:lnTo>
                  <a:lnTo>
                    <a:pt x="784" y="23"/>
                  </a:lnTo>
                  <a:lnTo>
                    <a:pt x="788" y="26"/>
                  </a:lnTo>
                  <a:lnTo>
                    <a:pt x="790" y="26"/>
                  </a:lnTo>
                  <a:lnTo>
                    <a:pt x="793" y="28"/>
                  </a:lnTo>
                  <a:lnTo>
                    <a:pt x="797" y="29"/>
                  </a:lnTo>
                  <a:lnTo>
                    <a:pt x="800" y="32"/>
                  </a:lnTo>
                  <a:lnTo>
                    <a:pt x="800" y="33"/>
                  </a:lnTo>
                  <a:lnTo>
                    <a:pt x="803" y="36"/>
                  </a:lnTo>
                  <a:lnTo>
                    <a:pt x="806" y="39"/>
                  </a:lnTo>
                  <a:lnTo>
                    <a:pt x="810" y="43"/>
                  </a:lnTo>
                  <a:lnTo>
                    <a:pt x="813" y="46"/>
                  </a:lnTo>
                  <a:lnTo>
                    <a:pt x="816" y="51"/>
                  </a:lnTo>
                  <a:lnTo>
                    <a:pt x="819" y="56"/>
                  </a:lnTo>
                  <a:lnTo>
                    <a:pt x="823" y="62"/>
                  </a:lnTo>
                  <a:lnTo>
                    <a:pt x="823" y="65"/>
                  </a:lnTo>
                  <a:lnTo>
                    <a:pt x="827" y="71"/>
                  </a:lnTo>
                  <a:lnTo>
                    <a:pt x="829" y="74"/>
                  </a:lnTo>
                  <a:lnTo>
                    <a:pt x="832" y="80"/>
                  </a:lnTo>
                  <a:lnTo>
                    <a:pt x="832" y="83"/>
                  </a:lnTo>
                  <a:lnTo>
                    <a:pt x="835" y="88"/>
                  </a:lnTo>
                  <a:lnTo>
                    <a:pt x="836" y="91"/>
                  </a:lnTo>
                  <a:lnTo>
                    <a:pt x="839" y="97"/>
                  </a:lnTo>
                  <a:lnTo>
                    <a:pt x="839" y="100"/>
                  </a:lnTo>
                  <a:lnTo>
                    <a:pt x="839" y="104"/>
                  </a:lnTo>
                  <a:lnTo>
                    <a:pt x="839" y="107"/>
                  </a:lnTo>
                  <a:lnTo>
                    <a:pt x="842" y="111"/>
                  </a:lnTo>
                  <a:lnTo>
                    <a:pt x="839" y="114"/>
                  </a:lnTo>
                  <a:lnTo>
                    <a:pt x="839" y="118"/>
                  </a:lnTo>
                  <a:lnTo>
                    <a:pt x="839" y="121"/>
                  </a:lnTo>
                  <a:lnTo>
                    <a:pt x="839" y="127"/>
                  </a:lnTo>
                  <a:lnTo>
                    <a:pt x="839" y="129"/>
                  </a:lnTo>
                  <a:lnTo>
                    <a:pt x="843" y="133"/>
                  </a:lnTo>
                  <a:lnTo>
                    <a:pt x="844" y="136"/>
                  </a:lnTo>
                  <a:lnTo>
                    <a:pt x="847" y="142"/>
                  </a:lnTo>
                  <a:lnTo>
                    <a:pt x="848" y="146"/>
                  </a:lnTo>
                  <a:lnTo>
                    <a:pt x="851" y="153"/>
                  </a:lnTo>
                  <a:lnTo>
                    <a:pt x="854" y="159"/>
                  </a:lnTo>
                  <a:lnTo>
                    <a:pt x="858" y="166"/>
                  </a:lnTo>
                  <a:lnTo>
                    <a:pt x="858" y="172"/>
                  </a:lnTo>
                  <a:lnTo>
                    <a:pt x="861" y="179"/>
                  </a:lnTo>
                  <a:lnTo>
                    <a:pt x="862" y="185"/>
                  </a:lnTo>
                  <a:lnTo>
                    <a:pt x="865" y="192"/>
                  </a:lnTo>
                  <a:lnTo>
                    <a:pt x="865" y="199"/>
                  </a:lnTo>
                  <a:lnTo>
                    <a:pt x="867" y="209"/>
                  </a:lnTo>
                  <a:lnTo>
                    <a:pt x="867" y="215"/>
                  </a:lnTo>
                  <a:lnTo>
                    <a:pt x="869" y="225"/>
                  </a:lnTo>
                  <a:lnTo>
                    <a:pt x="873" y="225"/>
                  </a:lnTo>
                  <a:lnTo>
                    <a:pt x="879" y="228"/>
                  </a:lnTo>
                  <a:lnTo>
                    <a:pt x="884" y="233"/>
                  </a:lnTo>
                  <a:lnTo>
                    <a:pt x="891" y="241"/>
                  </a:lnTo>
                  <a:lnTo>
                    <a:pt x="894" y="249"/>
                  </a:lnTo>
                  <a:lnTo>
                    <a:pt x="898" y="259"/>
                  </a:lnTo>
                  <a:lnTo>
                    <a:pt x="902" y="269"/>
                  </a:lnTo>
                  <a:lnTo>
                    <a:pt x="905" y="282"/>
                  </a:lnTo>
                  <a:lnTo>
                    <a:pt x="905" y="294"/>
                  </a:lnTo>
                  <a:lnTo>
                    <a:pt x="905" y="307"/>
                  </a:lnTo>
                  <a:lnTo>
                    <a:pt x="903" y="320"/>
                  </a:lnTo>
                  <a:lnTo>
                    <a:pt x="902" y="333"/>
                  </a:lnTo>
                  <a:lnTo>
                    <a:pt x="896" y="344"/>
                  </a:lnTo>
                  <a:lnTo>
                    <a:pt x="892" y="357"/>
                  </a:lnTo>
                  <a:lnTo>
                    <a:pt x="883" y="368"/>
                  </a:lnTo>
                  <a:lnTo>
                    <a:pt x="876" y="381"/>
                  </a:lnTo>
                  <a:lnTo>
                    <a:pt x="876" y="387"/>
                  </a:lnTo>
                  <a:lnTo>
                    <a:pt x="878" y="394"/>
                  </a:lnTo>
                  <a:lnTo>
                    <a:pt x="878" y="400"/>
                  </a:lnTo>
                  <a:lnTo>
                    <a:pt x="881" y="406"/>
                  </a:lnTo>
                  <a:lnTo>
                    <a:pt x="881" y="411"/>
                  </a:lnTo>
                  <a:lnTo>
                    <a:pt x="884" y="417"/>
                  </a:lnTo>
                  <a:lnTo>
                    <a:pt x="885" y="422"/>
                  </a:lnTo>
                  <a:lnTo>
                    <a:pt x="889" y="429"/>
                  </a:lnTo>
                  <a:lnTo>
                    <a:pt x="889" y="432"/>
                  </a:lnTo>
                  <a:lnTo>
                    <a:pt x="892" y="436"/>
                  </a:lnTo>
                  <a:lnTo>
                    <a:pt x="892" y="440"/>
                  </a:lnTo>
                  <a:lnTo>
                    <a:pt x="895" y="443"/>
                  </a:lnTo>
                  <a:lnTo>
                    <a:pt x="895" y="444"/>
                  </a:lnTo>
                  <a:lnTo>
                    <a:pt x="896" y="447"/>
                  </a:lnTo>
                  <a:lnTo>
                    <a:pt x="898" y="449"/>
                  </a:lnTo>
                  <a:lnTo>
                    <a:pt x="902" y="446"/>
                  </a:lnTo>
                  <a:lnTo>
                    <a:pt x="905" y="446"/>
                  </a:lnTo>
                  <a:lnTo>
                    <a:pt x="908" y="444"/>
                  </a:lnTo>
                  <a:lnTo>
                    <a:pt x="914" y="444"/>
                  </a:lnTo>
                  <a:lnTo>
                    <a:pt x="918" y="443"/>
                  </a:lnTo>
                  <a:lnTo>
                    <a:pt x="923" y="443"/>
                  </a:lnTo>
                  <a:lnTo>
                    <a:pt x="926" y="443"/>
                  </a:lnTo>
                  <a:lnTo>
                    <a:pt x="933" y="444"/>
                  </a:lnTo>
                  <a:lnTo>
                    <a:pt x="936" y="444"/>
                  </a:lnTo>
                  <a:lnTo>
                    <a:pt x="939" y="445"/>
                  </a:lnTo>
                  <a:lnTo>
                    <a:pt x="942" y="446"/>
                  </a:lnTo>
                  <a:lnTo>
                    <a:pt x="945" y="449"/>
                  </a:lnTo>
                  <a:lnTo>
                    <a:pt x="945" y="451"/>
                  </a:lnTo>
                  <a:lnTo>
                    <a:pt x="949" y="455"/>
                  </a:lnTo>
                  <a:lnTo>
                    <a:pt x="949" y="458"/>
                  </a:lnTo>
                  <a:lnTo>
                    <a:pt x="951" y="462"/>
                  </a:lnTo>
                  <a:lnTo>
                    <a:pt x="954" y="459"/>
                  </a:lnTo>
                  <a:lnTo>
                    <a:pt x="958" y="456"/>
                  </a:lnTo>
                  <a:lnTo>
                    <a:pt x="961" y="452"/>
                  </a:lnTo>
                  <a:lnTo>
                    <a:pt x="968" y="450"/>
                  </a:lnTo>
                  <a:lnTo>
                    <a:pt x="971" y="447"/>
                  </a:lnTo>
                  <a:lnTo>
                    <a:pt x="976" y="444"/>
                  </a:lnTo>
                  <a:lnTo>
                    <a:pt x="980" y="441"/>
                  </a:lnTo>
                  <a:lnTo>
                    <a:pt x="986" y="441"/>
                  </a:lnTo>
                  <a:lnTo>
                    <a:pt x="989" y="437"/>
                  </a:lnTo>
                  <a:lnTo>
                    <a:pt x="992" y="434"/>
                  </a:lnTo>
                  <a:lnTo>
                    <a:pt x="996" y="431"/>
                  </a:lnTo>
                  <a:lnTo>
                    <a:pt x="1002" y="431"/>
                  </a:lnTo>
                  <a:lnTo>
                    <a:pt x="1005" y="428"/>
                  </a:lnTo>
                  <a:lnTo>
                    <a:pt x="1012" y="428"/>
                  </a:lnTo>
                  <a:lnTo>
                    <a:pt x="1015" y="426"/>
                  </a:lnTo>
                  <a:lnTo>
                    <a:pt x="1021" y="426"/>
                  </a:lnTo>
                  <a:lnTo>
                    <a:pt x="1025" y="422"/>
                  </a:lnTo>
                  <a:lnTo>
                    <a:pt x="1028" y="422"/>
                  </a:lnTo>
                  <a:lnTo>
                    <a:pt x="1031" y="422"/>
                  </a:lnTo>
                  <a:lnTo>
                    <a:pt x="1036" y="422"/>
                  </a:lnTo>
                  <a:lnTo>
                    <a:pt x="1040" y="422"/>
                  </a:lnTo>
                  <a:lnTo>
                    <a:pt x="1043" y="422"/>
                  </a:lnTo>
                  <a:lnTo>
                    <a:pt x="1046" y="422"/>
                  </a:lnTo>
                  <a:lnTo>
                    <a:pt x="1052" y="426"/>
                  </a:lnTo>
                  <a:lnTo>
                    <a:pt x="1054" y="427"/>
                  </a:lnTo>
                  <a:lnTo>
                    <a:pt x="1058" y="430"/>
                  </a:lnTo>
                  <a:lnTo>
                    <a:pt x="1060" y="433"/>
                  </a:lnTo>
                  <a:lnTo>
                    <a:pt x="1063" y="437"/>
                  </a:lnTo>
                  <a:lnTo>
                    <a:pt x="1063" y="441"/>
                  </a:lnTo>
                  <a:lnTo>
                    <a:pt x="1065" y="447"/>
                  </a:lnTo>
                  <a:lnTo>
                    <a:pt x="1065" y="453"/>
                  </a:lnTo>
                  <a:lnTo>
                    <a:pt x="1067" y="462"/>
                  </a:lnTo>
                  <a:lnTo>
                    <a:pt x="1067" y="461"/>
                  </a:lnTo>
                  <a:lnTo>
                    <a:pt x="1071" y="461"/>
                  </a:lnTo>
                  <a:lnTo>
                    <a:pt x="1073" y="461"/>
                  </a:lnTo>
                  <a:lnTo>
                    <a:pt x="1076" y="464"/>
                  </a:lnTo>
                  <a:lnTo>
                    <a:pt x="1079" y="467"/>
                  </a:lnTo>
                  <a:lnTo>
                    <a:pt x="1079" y="470"/>
                  </a:lnTo>
                  <a:lnTo>
                    <a:pt x="1082" y="473"/>
                  </a:lnTo>
                  <a:lnTo>
                    <a:pt x="1082" y="476"/>
                  </a:lnTo>
                  <a:lnTo>
                    <a:pt x="1082" y="479"/>
                  </a:lnTo>
                  <a:lnTo>
                    <a:pt x="1084" y="482"/>
                  </a:lnTo>
                  <a:lnTo>
                    <a:pt x="1084" y="486"/>
                  </a:lnTo>
                  <a:lnTo>
                    <a:pt x="1087" y="488"/>
                  </a:lnTo>
                  <a:lnTo>
                    <a:pt x="1087" y="487"/>
                  </a:lnTo>
                  <a:lnTo>
                    <a:pt x="1089" y="487"/>
                  </a:lnTo>
                  <a:lnTo>
                    <a:pt x="1092" y="488"/>
                  </a:lnTo>
                  <a:lnTo>
                    <a:pt x="1095" y="491"/>
                  </a:lnTo>
                  <a:lnTo>
                    <a:pt x="1098" y="494"/>
                  </a:lnTo>
                  <a:lnTo>
                    <a:pt x="1099" y="496"/>
                  </a:lnTo>
                  <a:lnTo>
                    <a:pt x="1103" y="499"/>
                  </a:lnTo>
                  <a:lnTo>
                    <a:pt x="1104" y="502"/>
                  </a:lnTo>
                  <a:lnTo>
                    <a:pt x="1106" y="504"/>
                  </a:lnTo>
                  <a:lnTo>
                    <a:pt x="1109" y="504"/>
                  </a:lnTo>
                  <a:lnTo>
                    <a:pt x="1110" y="504"/>
                  </a:lnTo>
                  <a:lnTo>
                    <a:pt x="1113" y="504"/>
                  </a:lnTo>
                  <a:lnTo>
                    <a:pt x="1117" y="504"/>
                  </a:lnTo>
                  <a:lnTo>
                    <a:pt x="1120" y="504"/>
                  </a:lnTo>
                  <a:lnTo>
                    <a:pt x="1123" y="506"/>
                  </a:lnTo>
                  <a:lnTo>
                    <a:pt x="1126" y="506"/>
                  </a:lnTo>
                  <a:lnTo>
                    <a:pt x="1129" y="506"/>
                  </a:lnTo>
                  <a:lnTo>
                    <a:pt x="1133" y="507"/>
                  </a:lnTo>
                  <a:lnTo>
                    <a:pt x="1136" y="507"/>
                  </a:lnTo>
                  <a:lnTo>
                    <a:pt x="1139" y="507"/>
                  </a:lnTo>
                  <a:lnTo>
                    <a:pt x="1142" y="510"/>
                  </a:lnTo>
                  <a:lnTo>
                    <a:pt x="1145" y="510"/>
                  </a:lnTo>
                  <a:lnTo>
                    <a:pt x="1149" y="511"/>
                  </a:lnTo>
                  <a:lnTo>
                    <a:pt x="1151" y="514"/>
                  </a:lnTo>
                  <a:lnTo>
                    <a:pt x="1154" y="518"/>
                  </a:lnTo>
                  <a:lnTo>
                    <a:pt x="1154" y="521"/>
                  </a:lnTo>
                  <a:lnTo>
                    <a:pt x="1155" y="524"/>
                  </a:lnTo>
                  <a:lnTo>
                    <a:pt x="1155" y="527"/>
                  </a:lnTo>
                  <a:lnTo>
                    <a:pt x="1156" y="533"/>
                  </a:lnTo>
                  <a:lnTo>
                    <a:pt x="1153" y="536"/>
                  </a:lnTo>
                  <a:lnTo>
                    <a:pt x="1152" y="539"/>
                  </a:lnTo>
                  <a:lnTo>
                    <a:pt x="1149" y="542"/>
                  </a:lnTo>
                  <a:lnTo>
                    <a:pt x="1148" y="548"/>
                  </a:lnTo>
                  <a:lnTo>
                    <a:pt x="1143" y="549"/>
                  </a:lnTo>
                  <a:lnTo>
                    <a:pt x="1140" y="552"/>
                  </a:lnTo>
                  <a:lnTo>
                    <a:pt x="1136" y="553"/>
                  </a:lnTo>
                  <a:lnTo>
                    <a:pt x="1133" y="556"/>
                  </a:lnTo>
                  <a:lnTo>
                    <a:pt x="1126" y="556"/>
                  </a:lnTo>
                  <a:lnTo>
                    <a:pt x="1122" y="556"/>
                  </a:lnTo>
                  <a:lnTo>
                    <a:pt x="1117" y="556"/>
                  </a:lnTo>
                  <a:lnTo>
                    <a:pt x="1113" y="556"/>
                  </a:lnTo>
                  <a:lnTo>
                    <a:pt x="1110" y="556"/>
                  </a:lnTo>
                  <a:lnTo>
                    <a:pt x="1107" y="556"/>
                  </a:lnTo>
                  <a:lnTo>
                    <a:pt x="1104" y="556"/>
                  </a:lnTo>
                  <a:lnTo>
                    <a:pt x="1100" y="556"/>
                  </a:lnTo>
                  <a:lnTo>
                    <a:pt x="1099" y="556"/>
                  </a:lnTo>
                  <a:lnTo>
                    <a:pt x="1097" y="556"/>
                  </a:lnTo>
                  <a:lnTo>
                    <a:pt x="1096" y="556"/>
                  </a:lnTo>
                  <a:lnTo>
                    <a:pt x="1090" y="563"/>
                  </a:lnTo>
                  <a:lnTo>
                    <a:pt x="1093" y="563"/>
                  </a:lnTo>
                  <a:lnTo>
                    <a:pt x="1098" y="563"/>
                  </a:lnTo>
                  <a:lnTo>
                    <a:pt x="1104" y="563"/>
                  </a:lnTo>
                  <a:lnTo>
                    <a:pt x="1110" y="566"/>
                  </a:lnTo>
                  <a:lnTo>
                    <a:pt x="1117" y="566"/>
                  </a:lnTo>
                  <a:lnTo>
                    <a:pt x="1123" y="568"/>
                  </a:lnTo>
                  <a:lnTo>
                    <a:pt x="1129" y="568"/>
                  </a:lnTo>
                  <a:lnTo>
                    <a:pt x="1138" y="571"/>
                  </a:lnTo>
                  <a:lnTo>
                    <a:pt x="1144" y="571"/>
                  </a:lnTo>
                  <a:lnTo>
                    <a:pt x="1151" y="573"/>
                  </a:lnTo>
                  <a:lnTo>
                    <a:pt x="1157" y="573"/>
                  </a:lnTo>
                  <a:lnTo>
                    <a:pt x="1164" y="576"/>
                  </a:lnTo>
                  <a:lnTo>
                    <a:pt x="1168" y="579"/>
                  </a:lnTo>
                  <a:lnTo>
                    <a:pt x="1174" y="582"/>
                  </a:lnTo>
                  <a:lnTo>
                    <a:pt x="1179" y="585"/>
                  </a:lnTo>
                  <a:lnTo>
                    <a:pt x="1184" y="588"/>
                  </a:lnTo>
                  <a:lnTo>
                    <a:pt x="1185" y="589"/>
                  </a:lnTo>
                  <a:lnTo>
                    <a:pt x="1188" y="593"/>
                  </a:lnTo>
                  <a:lnTo>
                    <a:pt x="1191" y="596"/>
                  </a:lnTo>
                  <a:lnTo>
                    <a:pt x="1195" y="599"/>
                  </a:lnTo>
                  <a:lnTo>
                    <a:pt x="1198" y="602"/>
                  </a:lnTo>
                  <a:lnTo>
                    <a:pt x="1201" y="606"/>
                  </a:lnTo>
                  <a:lnTo>
                    <a:pt x="1204" y="612"/>
                  </a:lnTo>
                  <a:lnTo>
                    <a:pt x="1207" y="618"/>
                  </a:lnTo>
                  <a:lnTo>
                    <a:pt x="1211" y="624"/>
                  </a:lnTo>
                  <a:lnTo>
                    <a:pt x="1214" y="631"/>
                  </a:lnTo>
                  <a:lnTo>
                    <a:pt x="1217" y="640"/>
                  </a:lnTo>
                  <a:lnTo>
                    <a:pt x="1220" y="650"/>
                  </a:lnTo>
                  <a:lnTo>
                    <a:pt x="1224" y="662"/>
                  </a:lnTo>
                  <a:lnTo>
                    <a:pt x="1227" y="676"/>
                  </a:lnTo>
                  <a:lnTo>
                    <a:pt x="1230" y="691"/>
                  </a:lnTo>
                  <a:lnTo>
                    <a:pt x="1233" y="709"/>
                  </a:lnTo>
                  <a:lnTo>
                    <a:pt x="1236" y="726"/>
                  </a:lnTo>
                  <a:lnTo>
                    <a:pt x="1240" y="746"/>
                  </a:lnTo>
                  <a:lnTo>
                    <a:pt x="1243" y="766"/>
                  </a:lnTo>
                  <a:lnTo>
                    <a:pt x="1249" y="788"/>
                  </a:lnTo>
                  <a:lnTo>
                    <a:pt x="1252" y="809"/>
                  </a:lnTo>
                  <a:lnTo>
                    <a:pt x="1259" y="831"/>
                  </a:lnTo>
                  <a:lnTo>
                    <a:pt x="1263" y="852"/>
                  </a:lnTo>
                  <a:lnTo>
                    <a:pt x="1270" y="875"/>
                  </a:lnTo>
                  <a:lnTo>
                    <a:pt x="1273" y="894"/>
                  </a:lnTo>
                  <a:lnTo>
                    <a:pt x="1277" y="913"/>
                  </a:lnTo>
                  <a:lnTo>
                    <a:pt x="1280" y="931"/>
                  </a:lnTo>
                  <a:lnTo>
                    <a:pt x="1286" y="949"/>
                  </a:lnTo>
                  <a:lnTo>
                    <a:pt x="1288" y="963"/>
                  </a:lnTo>
                  <a:lnTo>
                    <a:pt x="1291" y="975"/>
                  </a:lnTo>
                  <a:lnTo>
                    <a:pt x="1292" y="986"/>
                  </a:lnTo>
                  <a:lnTo>
                    <a:pt x="1295" y="995"/>
                  </a:lnTo>
                  <a:lnTo>
                    <a:pt x="1295" y="998"/>
                  </a:lnTo>
                  <a:lnTo>
                    <a:pt x="1295" y="1004"/>
                  </a:lnTo>
                  <a:lnTo>
                    <a:pt x="1294" y="1010"/>
                  </a:lnTo>
                  <a:lnTo>
                    <a:pt x="1294" y="1016"/>
                  </a:lnTo>
                  <a:lnTo>
                    <a:pt x="1291" y="1019"/>
                  </a:lnTo>
                  <a:lnTo>
                    <a:pt x="1291" y="1025"/>
                  </a:lnTo>
                  <a:lnTo>
                    <a:pt x="1289" y="1028"/>
                  </a:lnTo>
                  <a:lnTo>
                    <a:pt x="1289" y="1034"/>
                  </a:lnTo>
                  <a:lnTo>
                    <a:pt x="1286" y="1038"/>
                  </a:lnTo>
                  <a:lnTo>
                    <a:pt x="1284" y="1041"/>
                  </a:lnTo>
                  <a:lnTo>
                    <a:pt x="1281" y="1044"/>
                  </a:lnTo>
                  <a:lnTo>
                    <a:pt x="1281" y="1047"/>
                  </a:lnTo>
                  <a:lnTo>
                    <a:pt x="1278" y="1047"/>
                  </a:lnTo>
                  <a:lnTo>
                    <a:pt x="1278" y="1050"/>
                  </a:lnTo>
                  <a:lnTo>
                    <a:pt x="1278" y="1054"/>
                  </a:lnTo>
                  <a:lnTo>
                    <a:pt x="1277" y="1057"/>
                  </a:lnTo>
                  <a:lnTo>
                    <a:pt x="1277" y="1060"/>
                  </a:lnTo>
                  <a:lnTo>
                    <a:pt x="1277" y="1063"/>
                  </a:lnTo>
                  <a:lnTo>
                    <a:pt x="1277" y="1070"/>
                  </a:lnTo>
                  <a:lnTo>
                    <a:pt x="1274" y="1073"/>
                  </a:lnTo>
                  <a:lnTo>
                    <a:pt x="1274" y="1079"/>
                  </a:lnTo>
                  <a:lnTo>
                    <a:pt x="1273" y="1082"/>
                  </a:lnTo>
                  <a:lnTo>
                    <a:pt x="1273" y="1089"/>
                  </a:lnTo>
                  <a:lnTo>
                    <a:pt x="1270" y="1092"/>
                  </a:lnTo>
                  <a:lnTo>
                    <a:pt x="1266" y="1099"/>
                  </a:lnTo>
                  <a:lnTo>
                    <a:pt x="1261" y="1103"/>
                  </a:lnTo>
                  <a:lnTo>
                    <a:pt x="1258" y="1109"/>
                  </a:lnTo>
                  <a:lnTo>
                    <a:pt x="1251" y="1112"/>
                  </a:lnTo>
                  <a:lnTo>
                    <a:pt x="1246" y="1119"/>
                  </a:lnTo>
                  <a:lnTo>
                    <a:pt x="1237" y="1125"/>
                  </a:lnTo>
                  <a:lnTo>
                    <a:pt x="1230" y="1132"/>
                  </a:lnTo>
                  <a:lnTo>
                    <a:pt x="1219" y="1135"/>
                  </a:lnTo>
                  <a:lnTo>
                    <a:pt x="1210" y="1139"/>
                  </a:lnTo>
                  <a:lnTo>
                    <a:pt x="1200" y="1142"/>
                  </a:lnTo>
                  <a:lnTo>
                    <a:pt x="1192" y="1149"/>
                  </a:lnTo>
                  <a:lnTo>
                    <a:pt x="1183" y="1152"/>
                  </a:lnTo>
                  <a:lnTo>
                    <a:pt x="1175" y="1155"/>
                  </a:lnTo>
                  <a:lnTo>
                    <a:pt x="1166" y="1158"/>
                  </a:lnTo>
                  <a:lnTo>
                    <a:pt x="1158" y="1163"/>
                  </a:lnTo>
                  <a:lnTo>
                    <a:pt x="1145" y="1163"/>
                  </a:lnTo>
                  <a:lnTo>
                    <a:pt x="1135" y="1166"/>
                  </a:lnTo>
                  <a:lnTo>
                    <a:pt x="1121" y="1166"/>
                  </a:lnTo>
                  <a:lnTo>
                    <a:pt x="1108" y="1169"/>
                  </a:lnTo>
                  <a:lnTo>
                    <a:pt x="1092" y="1169"/>
                  </a:lnTo>
                  <a:lnTo>
                    <a:pt x="1075" y="1170"/>
                  </a:lnTo>
                  <a:lnTo>
                    <a:pt x="1056" y="1170"/>
                  </a:lnTo>
                  <a:lnTo>
                    <a:pt x="1035" y="1170"/>
                  </a:lnTo>
                  <a:lnTo>
                    <a:pt x="1032" y="1168"/>
                  </a:lnTo>
                  <a:lnTo>
                    <a:pt x="1029" y="1168"/>
                  </a:lnTo>
                  <a:lnTo>
                    <a:pt x="1026" y="1168"/>
                  </a:lnTo>
                  <a:lnTo>
                    <a:pt x="1022" y="1168"/>
                  </a:lnTo>
                  <a:lnTo>
                    <a:pt x="1019" y="1166"/>
                  </a:lnTo>
                  <a:lnTo>
                    <a:pt x="1017" y="1166"/>
                  </a:lnTo>
                  <a:lnTo>
                    <a:pt x="1014" y="1166"/>
                  </a:lnTo>
                  <a:lnTo>
                    <a:pt x="1011" y="1164"/>
                  </a:lnTo>
                  <a:lnTo>
                    <a:pt x="1010" y="1164"/>
                  </a:lnTo>
                  <a:lnTo>
                    <a:pt x="1006" y="1164"/>
                  </a:lnTo>
                  <a:lnTo>
                    <a:pt x="1005" y="1164"/>
                  </a:lnTo>
                  <a:lnTo>
                    <a:pt x="1000" y="1167"/>
                  </a:lnTo>
                  <a:lnTo>
                    <a:pt x="997" y="1173"/>
                  </a:lnTo>
                  <a:lnTo>
                    <a:pt x="994" y="1177"/>
                  </a:lnTo>
                  <a:lnTo>
                    <a:pt x="990" y="1183"/>
                  </a:lnTo>
                  <a:lnTo>
                    <a:pt x="986" y="1186"/>
                  </a:lnTo>
                  <a:lnTo>
                    <a:pt x="983" y="1193"/>
                  </a:lnTo>
                  <a:lnTo>
                    <a:pt x="980" y="1196"/>
                  </a:lnTo>
                  <a:lnTo>
                    <a:pt x="976" y="1202"/>
                  </a:lnTo>
                  <a:lnTo>
                    <a:pt x="970" y="1205"/>
                  </a:lnTo>
                  <a:lnTo>
                    <a:pt x="967" y="1209"/>
                  </a:lnTo>
                  <a:lnTo>
                    <a:pt x="960" y="1212"/>
                  </a:lnTo>
                  <a:lnTo>
                    <a:pt x="957" y="1216"/>
                  </a:lnTo>
                  <a:lnTo>
                    <a:pt x="951" y="1217"/>
                  </a:lnTo>
                  <a:lnTo>
                    <a:pt x="945" y="1220"/>
                  </a:lnTo>
                  <a:lnTo>
                    <a:pt x="939" y="1220"/>
                  </a:lnTo>
                  <a:lnTo>
                    <a:pt x="934" y="1223"/>
                  </a:lnTo>
                  <a:lnTo>
                    <a:pt x="928" y="1223"/>
                  </a:lnTo>
                  <a:lnTo>
                    <a:pt x="924" y="1226"/>
                  </a:lnTo>
                  <a:lnTo>
                    <a:pt x="915" y="1229"/>
                  </a:lnTo>
                  <a:lnTo>
                    <a:pt x="909" y="1232"/>
                  </a:lnTo>
                  <a:lnTo>
                    <a:pt x="899" y="1232"/>
                  </a:lnTo>
                  <a:lnTo>
                    <a:pt x="891" y="1235"/>
                  </a:lnTo>
                  <a:lnTo>
                    <a:pt x="881" y="1237"/>
                  </a:lnTo>
                  <a:lnTo>
                    <a:pt x="872" y="1240"/>
                  </a:lnTo>
                  <a:lnTo>
                    <a:pt x="859" y="1240"/>
                  </a:lnTo>
                  <a:lnTo>
                    <a:pt x="849" y="1240"/>
                  </a:lnTo>
                  <a:lnTo>
                    <a:pt x="839" y="1240"/>
                  </a:lnTo>
                  <a:lnTo>
                    <a:pt x="830" y="1242"/>
                  </a:lnTo>
                  <a:lnTo>
                    <a:pt x="820" y="1240"/>
                  </a:lnTo>
                  <a:lnTo>
                    <a:pt x="813" y="1240"/>
                  </a:lnTo>
                  <a:lnTo>
                    <a:pt x="806" y="1239"/>
                  </a:lnTo>
                  <a:lnTo>
                    <a:pt x="801" y="1239"/>
                  </a:lnTo>
                  <a:lnTo>
                    <a:pt x="795" y="1237"/>
                  </a:lnTo>
                  <a:lnTo>
                    <a:pt x="789" y="1237"/>
                  </a:lnTo>
                  <a:lnTo>
                    <a:pt x="783" y="1237"/>
                  </a:lnTo>
                  <a:lnTo>
                    <a:pt x="779" y="1237"/>
                  </a:lnTo>
                  <a:lnTo>
                    <a:pt x="772" y="1234"/>
                  </a:lnTo>
                  <a:lnTo>
                    <a:pt x="766" y="1234"/>
                  </a:lnTo>
                  <a:lnTo>
                    <a:pt x="759" y="1234"/>
                  </a:lnTo>
                  <a:lnTo>
                    <a:pt x="753" y="1234"/>
                  </a:lnTo>
                  <a:lnTo>
                    <a:pt x="744" y="1231"/>
                  </a:lnTo>
                  <a:lnTo>
                    <a:pt x="738" y="1231"/>
                  </a:lnTo>
                  <a:lnTo>
                    <a:pt x="731" y="1229"/>
                  </a:lnTo>
                  <a:lnTo>
                    <a:pt x="725" y="1229"/>
                  </a:lnTo>
                  <a:lnTo>
                    <a:pt x="719" y="1226"/>
                  </a:lnTo>
                  <a:lnTo>
                    <a:pt x="713" y="1226"/>
                  </a:lnTo>
                  <a:lnTo>
                    <a:pt x="707" y="1226"/>
                  </a:lnTo>
                  <a:lnTo>
                    <a:pt x="704" y="1226"/>
                  </a:lnTo>
                  <a:lnTo>
                    <a:pt x="547" y="1290"/>
                  </a:lnTo>
                  <a:lnTo>
                    <a:pt x="232" y="1196"/>
                  </a:lnTo>
                  <a:lnTo>
                    <a:pt x="235" y="1177"/>
                  </a:lnTo>
                  <a:lnTo>
                    <a:pt x="228" y="1174"/>
                  </a:lnTo>
                  <a:lnTo>
                    <a:pt x="221" y="1174"/>
                  </a:lnTo>
                  <a:lnTo>
                    <a:pt x="215" y="1171"/>
                  </a:lnTo>
                  <a:lnTo>
                    <a:pt x="212" y="1171"/>
                  </a:lnTo>
                  <a:lnTo>
                    <a:pt x="207" y="1168"/>
                  </a:lnTo>
                  <a:lnTo>
                    <a:pt x="204" y="1166"/>
                  </a:lnTo>
                  <a:lnTo>
                    <a:pt x="201" y="1163"/>
                  </a:lnTo>
                  <a:lnTo>
                    <a:pt x="200" y="1162"/>
                  </a:lnTo>
                  <a:lnTo>
                    <a:pt x="197" y="1158"/>
                  </a:lnTo>
                  <a:lnTo>
                    <a:pt x="196" y="1155"/>
                  </a:lnTo>
                  <a:lnTo>
                    <a:pt x="196" y="1152"/>
                  </a:lnTo>
                  <a:lnTo>
                    <a:pt x="196" y="1150"/>
                  </a:lnTo>
                  <a:lnTo>
                    <a:pt x="196" y="1147"/>
                  </a:lnTo>
                  <a:lnTo>
                    <a:pt x="196" y="1145"/>
                  </a:lnTo>
                  <a:lnTo>
                    <a:pt x="197" y="1141"/>
                  </a:lnTo>
                  <a:lnTo>
                    <a:pt x="200" y="1141"/>
                  </a:lnTo>
                  <a:lnTo>
                    <a:pt x="193" y="1138"/>
                  </a:lnTo>
                  <a:lnTo>
                    <a:pt x="188" y="1137"/>
                  </a:lnTo>
                  <a:lnTo>
                    <a:pt x="185" y="1134"/>
                  </a:lnTo>
                  <a:lnTo>
                    <a:pt x="183" y="1133"/>
                  </a:lnTo>
                  <a:lnTo>
                    <a:pt x="179" y="1130"/>
                  </a:lnTo>
                  <a:lnTo>
                    <a:pt x="178" y="1126"/>
                  </a:lnTo>
                  <a:lnTo>
                    <a:pt x="178" y="1123"/>
                  </a:lnTo>
                  <a:lnTo>
                    <a:pt x="178" y="1120"/>
                  </a:lnTo>
                  <a:lnTo>
                    <a:pt x="177" y="1116"/>
                  </a:lnTo>
                  <a:lnTo>
                    <a:pt x="177" y="1112"/>
                  </a:lnTo>
                  <a:lnTo>
                    <a:pt x="177" y="1109"/>
                  </a:lnTo>
                  <a:lnTo>
                    <a:pt x="177" y="1106"/>
                  </a:lnTo>
                  <a:lnTo>
                    <a:pt x="175" y="1103"/>
                  </a:lnTo>
                  <a:lnTo>
                    <a:pt x="175" y="1101"/>
                  </a:lnTo>
                  <a:lnTo>
                    <a:pt x="173" y="1099"/>
                  </a:lnTo>
                  <a:lnTo>
                    <a:pt x="167" y="1096"/>
                  </a:lnTo>
                  <a:lnTo>
                    <a:pt x="162" y="1096"/>
                  </a:lnTo>
                  <a:lnTo>
                    <a:pt x="157" y="1093"/>
                  </a:lnTo>
                  <a:lnTo>
                    <a:pt x="154" y="1092"/>
                  </a:lnTo>
                  <a:lnTo>
                    <a:pt x="150" y="1089"/>
                  </a:lnTo>
                  <a:lnTo>
                    <a:pt x="146" y="1086"/>
                  </a:lnTo>
                  <a:lnTo>
                    <a:pt x="143" y="1082"/>
                  </a:lnTo>
                  <a:lnTo>
                    <a:pt x="143" y="1080"/>
                  </a:lnTo>
                  <a:lnTo>
                    <a:pt x="140" y="1075"/>
                  </a:lnTo>
                  <a:lnTo>
                    <a:pt x="140" y="1072"/>
                  </a:lnTo>
                  <a:lnTo>
                    <a:pt x="140" y="1069"/>
                  </a:lnTo>
                  <a:lnTo>
                    <a:pt x="140" y="1065"/>
                  </a:lnTo>
                  <a:lnTo>
                    <a:pt x="140" y="1062"/>
                  </a:lnTo>
                  <a:lnTo>
                    <a:pt x="140" y="1059"/>
                  </a:lnTo>
                  <a:lnTo>
                    <a:pt x="141" y="1056"/>
                  </a:lnTo>
                  <a:lnTo>
                    <a:pt x="144" y="1054"/>
                  </a:lnTo>
                  <a:lnTo>
                    <a:pt x="141" y="1048"/>
                  </a:lnTo>
                  <a:lnTo>
                    <a:pt x="138" y="1045"/>
                  </a:lnTo>
                  <a:lnTo>
                    <a:pt x="135" y="1041"/>
                  </a:lnTo>
                  <a:lnTo>
                    <a:pt x="131" y="1038"/>
                  </a:lnTo>
                  <a:lnTo>
                    <a:pt x="128" y="1031"/>
                  </a:lnTo>
                  <a:lnTo>
                    <a:pt x="127" y="1028"/>
                  </a:lnTo>
                  <a:lnTo>
                    <a:pt x="125" y="1023"/>
                  </a:lnTo>
                  <a:lnTo>
                    <a:pt x="125" y="1019"/>
                  </a:lnTo>
                  <a:lnTo>
                    <a:pt x="124" y="1013"/>
                  </a:lnTo>
                  <a:lnTo>
                    <a:pt x="124" y="1010"/>
                  </a:lnTo>
                  <a:lnTo>
                    <a:pt x="124" y="1003"/>
                  </a:lnTo>
                  <a:lnTo>
                    <a:pt x="125" y="1000"/>
                  </a:lnTo>
                  <a:lnTo>
                    <a:pt x="125" y="995"/>
                  </a:lnTo>
                  <a:lnTo>
                    <a:pt x="127" y="992"/>
                  </a:lnTo>
                  <a:lnTo>
                    <a:pt x="130" y="988"/>
                  </a:lnTo>
                  <a:lnTo>
                    <a:pt x="135" y="985"/>
                  </a:lnTo>
                  <a:lnTo>
                    <a:pt x="137" y="980"/>
                  </a:lnTo>
                  <a:lnTo>
                    <a:pt x="140" y="977"/>
                  </a:lnTo>
                  <a:lnTo>
                    <a:pt x="143" y="973"/>
                  </a:lnTo>
                  <a:lnTo>
                    <a:pt x="147" y="970"/>
                  </a:lnTo>
                  <a:lnTo>
                    <a:pt x="151" y="967"/>
                  </a:lnTo>
                  <a:lnTo>
                    <a:pt x="154" y="964"/>
                  </a:lnTo>
                  <a:lnTo>
                    <a:pt x="157" y="961"/>
                  </a:lnTo>
                  <a:lnTo>
                    <a:pt x="163" y="959"/>
                  </a:lnTo>
                  <a:lnTo>
                    <a:pt x="166" y="956"/>
                  </a:lnTo>
                  <a:lnTo>
                    <a:pt x="169" y="954"/>
                  </a:lnTo>
                  <a:lnTo>
                    <a:pt x="172" y="951"/>
                  </a:lnTo>
                  <a:lnTo>
                    <a:pt x="175" y="951"/>
                  </a:lnTo>
                  <a:lnTo>
                    <a:pt x="175" y="949"/>
                  </a:lnTo>
                  <a:lnTo>
                    <a:pt x="178" y="949"/>
                  </a:lnTo>
                  <a:lnTo>
                    <a:pt x="181" y="949"/>
                  </a:lnTo>
                  <a:lnTo>
                    <a:pt x="177" y="941"/>
                  </a:lnTo>
                  <a:lnTo>
                    <a:pt x="176" y="934"/>
                  </a:lnTo>
                  <a:lnTo>
                    <a:pt x="174" y="923"/>
                  </a:lnTo>
                  <a:lnTo>
                    <a:pt x="174" y="912"/>
                  </a:lnTo>
                  <a:lnTo>
                    <a:pt x="174" y="897"/>
                  </a:lnTo>
                  <a:lnTo>
                    <a:pt x="175" y="885"/>
                  </a:lnTo>
                  <a:lnTo>
                    <a:pt x="178" y="869"/>
                  </a:lnTo>
                  <a:lnTo>
                    <a:pt x="183" y="854"/>
                  </a:lnTo>
                  <a:lnTo>
                    <a:pt x="186" y="834"/>
                  </a:lnTo>
                  <a:lnTo>
                    <a:pt x="193" y="818"/>
                  </a:lnTo>
                  <a:lnTo>
                    <a:pt x="202" y="799"/>
                  </a:lnTo>
                  <a:lnTo>
                    <a:pt x="214" y="783"/>
                  </a:lnTo>
                  <a:lnTo>
                    <a:pt x="227" y="764"/>
                  </a:lnTo>
                  <a:lnTo>
                    <a:pt x="243" y="748"/>
                  </a:lnTo>
                  <a:lnTo>
                    <a:pt x="261" y="731"/>
                  </a:lnTo>
                  <a:lnTo>
                    <a:pt x="284" y="716"/>
                  </a:lnTo>
                  <a:lnTo>
                    <a:pt x="284" y="712"/>
                  </a:lnTo>
                  <a:lnTo>
                    <a:pt x="284" y="709"/>
                  </a:lnTo>
                  <a:lnTo>
                    <a:pt x="284" y="706"/>
                  </a:lnTo>
                  <a:lnTo>
                    <a:pt x="288" y="704"/>
                  </a:lnTo>
                  <a:lnTo>
                    <a:pt x="288" y="701"/>
                  </a:lnTo>
                  <a:lnTo>
                    <a:pt x="291" y="700"/>
                  </a:lnTo>
                  <a:lnTo>
                    <a:pt x="292" y="696"/>
                  </a:lnTo>
                  <a:lnTo>
                    <a:pt x="295" y="696"/>
                  </a:lnTo>
                  <a:lnTo>
                    <a:pt x="295" y="693"/>
                  </a:lnTo>
                  <a:lnTo>
                    <a:pt x="298" y="693"/>
                  </a:lnTo>
                  <a:lnTo>
                    <a:pt x="300" y="690"/>
                  </a:lnTo>
                  <a:lnTo>
                    <a:pt x="304" y="690"/>
                  </a:lnTo>
                  <a:lnTo>
                    <a:pt x="304" y="687"/>
                  </a:lnTo>
                  <a:lnTo>
                    <a:pt x="307" y="687"/>
                  </a:lnTo>
                  <a:lnTo>
                    <a:pt x="310" y="686"/>
                  </a:lnTo>
                  <a:lnTo>
                    <a:pt x="313" y="686"/>
                  </a:lnTo>
                  <a:lnTo>
                    <a:pt x="313" y="682"/>
                  </a:lnTo>
                  <a:lnTo>
                    <a:pt x="313" y="679"/>
                  </a:lnTo>
                  <a:lnTo>
                    <a:pt x="313" y="676"/>
                  </a:lnTo>
                  <a:lnTo>
                    <a:pt x="313" y="673"/>
                  </a:lnTo>
                  <a:lnTo>
                    <a:pt x="312" y="670"/>
                  </a:lnTo>
                  <a:lnTo>
                    <a:pt x="312" y="666"/>
                  </a:lnTo>
                  <a:lnTo>
                    <a:pt x="312" y="663"/>
                  </a:lnTo>
                  <a:lnTo>
                    <a:pt x="312" y="661"/>
                  </a:lnTo>
                  <a:lnTo>
                    <a:pt x="309" y="658"/>
                  </a:lnTo>
                  <a:lnTo>
                    <a:pt x="307" y="655"/>
                  </a:lnTo>
                  <a:lnTo>
                    <a:pt x="304" y="651"/>
                  </a:lnTo>
                  <a:lnTo>
                    <a:pt x="301" y="648"/>
                  </a:lnTo>
                  <a:lnTo>
                    <a:pt x="296" y="644"/>
                  </a:lnTo>
                  <a:lnTo>
                    <a:pt x="293" y="641"/>
                  </a:lnTo>
                  <a:lnTo>
                    <a:pt x="286" y="637"/>
                  </a:lnTo>
                  <a:lnTo>
                    <a:pt x="281" y="634"/>
                  </a:lnTo>
                  <a:lnTo>
                    <a:pt x="268" y="635"/>
                  </a:lnTo>
                  <a:lnTo>
                    <a:pt x="255" y="639"/>
                  </a:lnTo>
                  <a:lnTo>
                    <a:pt x="244" y="639"/>
                  </a:lnTo>
                  <a:lnTo>
                    <a:pt x="234" y="640"/>
                  </a:lnTo>
                  <a:lnTo>
                    <a:pt x="223" y="636"/>
                  </a:lnTo>
                  <a:lnTo>
                    <a:pt x="214" y="635"/>
                  </a:lnTo>
                  <a:lnTo>
                    <a:pt x="204" y="632"/>
                  </a:lnTo>
                  <a:lnTo>
                    <a:pt x="198" y="629"/>
                  </a:lnTo>
                  <a:lnTo>
                    <a:pt x="189" y="622"/>
                  </a:lnTo>
                  <a:lnTo>
                    <a:pt x="183" y="617"/>
                  </a:lnTo>
                  <a:lnTo>
                    <a:pt x="176" y="611"/>
                  </a:lnTo>
                  <a:lnTo>
                    <a:pt x="171" y="604"/>
                  </a:lnTo>
                  <a:lnTo>
                    <a:pt x="166" y="596"/>
                  </a:lnTo>
                  <a:lnTo>
                    <a:pt x="162" y="589"/>
                  </a:lnTo>
                  <a:lnTo>
                    <a:pt x="159" y="582"/>
                  </a:lnTo>
                  <a:lnTo>
                    <a:pt x="157" y="575"/>
                  </a:lnTo>
                  <a:lnTo>
                    <a:pt x="155" y="579"/>
                  </a:lnTo>
                  <a:lnTo>
                    <a:pt x="155" y="585"/>
                  </a:lnTo>
                  <a:lnTo>
                    <a:pt x="155" y="591"/>
                  </a:lnTo>
                  <a:lnTo>
                    <a:pt x="158" y="598"/>
                  </a:lnTo>
                  <a:lnTo>
                    <a:pt x="160" y="603"/>
                  </a:lnTo>
                  <a:lnTo>
                    <a:pt x="163" y="610"/>
                  </a:lnTo>
                  <a:lnTo>
                    <a:pt x="167" y="616"/>
                  </a:lnTo>
                  <a:lnTo>
                    <a:pt x="170" y="622"/>
                  </a:lnTo>
                  <a:lnTo>
                    <a:pt x="173" y="626"/>
                  </a:lnTo>
                  <a:lnTo>
                    <a:pt x="176" y="632"/>
                  </a:lnTo>
                  <a:lnTo>
                    <a:pt x="179" y="635"/>
                  </a:lnTo>
                  <a:lnTo>
                    <a:pt x="183" y="642"/>
                  </a:lnTo>
                  <a:lnTo>
                    <a:pt x="184" y="644"/>
                  </a:lnTo>
                  <a:lnTo>
                    <a:pt x="187" y="647"/>
                  </a:lnTo>
                  <a:lnTo>
                    <a:pt x="188" y="648"/>
                  </a:lnTo>
                  <a:lnTo>
                    <a:pt x="190" y="650"/>
                  </a:lnTo>
                  <a:lnTo>
                    <a:pt x="193" y="650"/>
                  </a:lnTo>
                  <a:lnTo>
                    <a:pt x="197" y="654"/>
                  </a:lnTo>
                  <a:lnTo>
                    <a:pt x="200" y="657"/>
                  </a:lnTo>
                  <a:lnTo>
                    <a:pt x="203" y="660"/>
                  </a:lnTo>
                  <a:lnTo>
                    <a:pt x="206" y="660"/>
                  </a:lnTo>
                  <a:lnTo>
                    <a:pt x="209" y="663"/>
                  </a:lnTo>
                  <a:lnTo>
                    <a:pt x="213" y="665"/>
                  </a:lnTo>
                  <a:lnTo>
                    <a:pt x="216" y="668"/>
                  </a:lnTo>
                  <a:lnTo>
                    <a:pt x="219" y="670"/>
                  </a:lnTo>
                  <a:lnTo>
                    <a:pt x="221" y="670"/>
                  </a:lnTo>
                  <a:lnTo>
                    <a:pt x="224" y="673"/>
                  </a:lnTo>
                  <a:lnTo>
                    <a:pt x="227" y="674"/>
                  </a:lnTo>
                  <a:lnTo>
                    <a:pt x="229" y="676"/>
                  </a:lnTo>
                  <a:lnTo>
                    <a:pt x="225" y="679"/>
                  </a:lnTo>
                  <a:lnTo>
                    <a:pt x="225" y="685"/>
                  </a:lnTo>
                  <a:lnTo>
                    <a:pt x="222" y="690"/>
                  </a:lnTo>
                  <a:lnTo>
                    <a:pt x="222" y="696"/>
                  </a:lnTo>
                  <a:lnTo>
                    <a:pt x="219" y="703"/>
                  </a:lnTo>
                  <a:lnTo>
                    <a:pt x="217" y="709"/>
                  </a:lnTo>
                  <a:lnTo>
                    <a:pt x="214" y="716"/>
                  </a:lnTo>
                  <a:lnTo>
                    <a:pt x="210" y="725"/>
                  </a:lnTo>
                  <a:lnTo>
                    <a:pt x="204" y="732"/>
                  </a:lnTo>
                  <a:lnTo>
                    <a:pt x="199" y="739"/>
                  </a:lnTo>
                  <a:lnTo>
                    <a:pt x="192" y="746"/>
                  </a:lnTo>
                  <a:lnTo>
                    <a:pt x="186" y="755"/>
                  </a:lnTo>
                  <a:lnTo>
                    <a:pt x="176" y="762"/>
                  </a:lnTo>
                  <a:lnTo>
                    <a:pt x="169" y="770"/>
                  </a:lnTo>
                  <a:lnTo>
                    <a:pt x="157" y="777"/>
                  </a:lnTo>
                  <a:lnTo>
                    <a:pt x="147" y="786"/>
                  </a:lnTo>
                  <a:lnTo>
                    <a:pt x="135" y="789"/>
                  </a:lnTo>
                  <a:lnTo>
                    <a:pt x="123" y="795"/>
                  </a:lnTo>
                  <a:lnTo>
                    <a:pt x="111" y="798"/>
                  </a:lnTo>
                  <a:lnTo>
                    <a:pt x="101" y="802"/>
                  </a:lnTo>
                  <a:lnTo>
                    <a:pt x="92" y="802"/>
                  </a:lnTo>
                  <a:lnTo>
                    <a:pt x="83" y="805"/>
                  </a:lnTo>
                  <a:lnTo>
                    <a:pt x="75" y="805"/>
                  </a:lnTo>
                  <a:lnTo>
                    <a:pt x="68" y="808"/>
                  </a:lnTo>
                  <a:lnTo>
                    <a:pt x="61" y="805"/>
                  </a:lnTo>
                  <a:lnTo>
                    <a:pt x="54" y="805"/>
                  </a:lnTo>
                  <a:lnTo>
                    <a:pt x="48" y="802"/>
                  </a:lnTo>
                  <a:lnTo>
                    <a:pt x="44" y="802"/>
                  </a:lnTo>
                  <a:lnTo>
                    <a:pt x="39" y="799"/>
                  </a:lnTo>
                  <a:lnTo>
                    <a:pt x="36" y="797"/>
                  </a:lnTo>
                  <a:lnTo>
                    <a:pt x="34" y="794"/>
                  </a:lnTo>
                  <a:lnTo>
                    <a:pt x="31" y="784"/>
                  </a:lnTo>
                  <a:lnTo>
                    <a:pt x="30" y="778"/>
                  </a:lnTo>
                  <a:lnTo>
                    <a:pt x="26" y="771"/>
                  </a:lnTo>
                  <a:lnTo>
                    <a:pt x="26" y="767"/>
                  </a:lnTo>
                  <a:lnTo>
                    <a:pt x="24" y="763"/>
                  </a:lnTo>
                  <a:lnTo>
                    <a:pt x="24" y="759"/>
                  </a:lnTo>
                  <a:lnTo>
                    <a:pt x="24" y="756"/>
                  </a:lnTo>
                  <a:lnTo>
                    <a:pt x="21" y="753"/>
                  </a:lnTo>
                  <a:lnTo>
                    <a:pt x="21" y="750"/>
                  </a:lnTo>
                  <a:lnTo>
                    <a:pt x="19" y="747"/>
                  </a:lnTo>
                  <a:lnTo>
                    <a:pt x="19" y="746"/>
                  </a:lnTo>
                  <a:lnTo>
                    <a:pt x="18" y="742"/>
                  </a:lnTo>
                  <a:lnTo>
                    <a:pt x="18" y="741"/>
                  </a:lnTo>
                  <a:lnTo>
                    <a:pt x="15" y="735"/>
                  </a:lnTo>
                  <a:lnTo>
                    <a:pt x="12" y="732"/>
                  </a:lnTo>
                  <a:lnTo>
                    <a:pt x="8" y="725"/>
                  </a:lnTo>
                  <a:lnTo>
                    <a:pt x="8" y="722"/>
                  </a:lnTo>
                  <a:lnTo>
                    <a:pt x="5" y="716"/>
                  </a:lnTo>
                  <a:lnTo>
                    <a:pt x="4" y="710"/>
                  </a:lnTo>
                  <a:lnTo>
                    <a:pt x="2" y="704"/>
                  </a:lnTo>
                  <a:lnTo>
                    <a:pt x="2" y="697"/>
                  </a:lnTo>
                  <a:lnTo>
                    <a:pt x="0" y="688"/>
                  </a:lnTo>
                  <a:lnTo>
                    <a:pt x="0" y="681"/>
                  </a:lnTo>
                  <a:lnTo>
                    <a:pt x="0" y="672"/>
                  </a:lnTo>
                  <a:lnTo>
                    <a:pt x="1" y="665"/>
                  </a:lnTo>
                  <a:lnTo>
                    <a:pt x="1" y="656"/>
                  </a:lnTo>
                  <a:lnTo>
                    <a:pt x="4" y="646"/>
                  </a:lnTo>
                  <a:lnTo>
                    <a:pt x="7" y="636"/>
                  </a:lnTo>
                  <a:lnTo>
                    <a:pt x="12" y="628"/>
                  </a:lnTo>
                  <a:lnTo>
                    <a:pt x="15" y="616"/>
                  </a:lnTo>
                  <a:lnTo>
                    <a:pt x="20" y="606"/>
                  </a:lnTo>
                  <a:lnTo>
                    <a:pt x="23" y="597"/>
                  </a:lnTo>
                  <a:lnTo>
                    <a:pt x="30" y="587"/>
                  </a:lnTo>
                  <a:lnTo>
                    <a:pt x="33" y="578"/>
                  </a:lnTo>
                  <a:lnTo>
                    <a:pt x="39" y="570"/>
                  </a:lnTo>
                  <a:lnTo>
                    <a:pt x="46" y="562"/>
                  </a:lnTo>
                  <a:lnTo>
                    <a:pt x="52" y="555"/>
                  </a:lnTo>
                  <a:lnTo>
                    <a:pt x="55" y="548"/>
                  </a:lnTo>
                  <a:lnTo>
                    <a:pt x="62" y="541"/>
                  </a:lnTo>
                  <a:lnTo>
                    <a:pt x="68" y="535"/>
                  </a:lnTo>
                  <a:lnTo>
                    <a:pt x="75" y="532"/>
                  </a:lnTo>
                  <a:lnTo>
                    <a:pt x="78" y="527"/>
                  </a:lnTo>
                  <a:lnTo>
                    <a:pt x="84" y="524"/>
                  </a:lnTo>
                  <a:lnTo>
                    <a:pt x="90" y="523"/>
                  </a:lnTo>
                  <a:lnTo>
                    <a:pt x="96" y="523"/>
                  </a:lnTo>
                  <a:lnTo>
                    <a:pt x="95" y="520"/>
                  </a:lnTo>
                  <a:lnTo>
                    <a:pt x="95" y="518"/>
                  </a:lnTo>
                  <a:lnTo>
                    <a:pt x="95" y="514"/>
                  </a:lnTo>
                  <a:lnTo>
                    <a:pt x="95" y="511"/>
                  </a:lnTo>
                  <a:lnTo>
                    <a:pt x="97" y="511"/>
                  </a:lnTo>
                  <a:lnTo>
                    <a:pt x="97" y="509"/>
                  </a:lnTo>
                  <a:lnTo>
                    <a:pt x="100" y="509"/>
                  </a:lnTo>
                  <a:lnTo>
                    <a:pt x="100" y="506"/>
                  </a:lnTo>
                  <a:lnTo>
                    <a:pt x="102" y="506"/>
                  </a:lnTo>
                  <a:lnTo>
                    <a:pt x="102" y="505"/>
                  </a:lnTo>
                  <a:lnTo>
                    <a:pt x="106" y="505"/>
                  </a:lnTo>
                  <a:lnTo>
                    <a:pt x="106" y="504"/>
                  </a:lnTo>
                  <a:lnTo>
                    <a:pt x="107" y="504"/>
                  </a:lnTo>
                  <a:lnTo>
                    <a:pt x="109" y="504"/>
                  </a:lnTo>
                  <a:lnTo>
                    <a:pt x="106" y="498"/>
                  </a:lnTo>
                  <a:lnTo>
                    <a:pt x="102" y="495"/>
                  </a:lnTo>
                  <a:lnTo>
                    <a:pt x="99" y="489"/>
                  </a:lnTo>
                  <a:lnTo>
                    <a:pt x="97" y="482"/>
                  </a:lnTo>
                  <a:lnTo>
                    <a:pt x="94" y="473"/>
                  </a:lnTo>
                  <a:lnTo>
                    <a:pt x="92" y="463"/>
                  </a:lnTo>
                  <a:lnTo>
                    <a:pt x="90" y="452"/>
                  </a:lnTo>
                  <a:lnTo>
                    <a:pt x="90" y="443"/>
                  </a:lnTo>
                  <a:lnTo>
                    <a:pt x="87" y="430"/>
                  </a:lnTo>
                  <a:lnTo>
                    <a:pt x="87" y="418"/>
                  </a:lnTo>
                  <a:lnTo>
                    <a:pt x="87" y="405"/>
                  </a:lnTo>
                  <a:lnTo>
                    <a:pt x="90" y="393"/>
                  </a:lnTo>
                  <a:lnTo>
                    <a:pt x="91" y="380"/>
                  </a:lnTo>
                  <a:lnTo>
                    <a:pt x="94" y="367"/>
                  </a:lnTo>
                  <a:lnTo>
                    <a:pt x="99" y="354"/>
                  </a:lnTo>
                  <a:lnTo>
                    <a:pt x="106" y="341"/>
                  </a:lnTo>
                  <a:lnTo>
                    <a:pt x="111" y="326"/>
                  </a:lnTo>
                  <a:lnTo>
                    <a:pt x="117" y="313"/>
                  </a:lnTo>
                  <a:lnTo>
                    <a:pt x="125" y="301"/>
                  </a:lnTo>
                  <a:lnTo>
                    <a:pt x="135" y="288"/>
                  </a:lnTo>
                  <a:lnTo>
                    <a:pt x="144" y="275"/>
                  </a:lnTo>
                  <a:lnTo>
                    <a:pt x="155" y="264"/>
                  </a:lnTo>
                  <a:lnTo>
                    <a:pt x="166" y="253"/>
                  </a:lnTo>
                  <a:lnTo>
                    <a:pt x="178" y="245"/>
                  </a:lnTo>
                  <a:lnTo>
                    <a:pt x="190" y="235"/>
                  </a:lnTo>
                  <a:lnTo>
                    <a:pt x="203" y="228"/>
                  </a:lnTo>
                  <a:lnTo>
                    <a:pt x="216" y="221"/>
                  </a:lnTo>
                  <a:lnTo>
                    <a:pt x="231" y="218"/>
                  </a:lnTo>
                  <a:lnTo>
                    <a:pt x="245" y="215"/>
                  </a:lnTo>
                  <a:lnTo>
                    <a:pt x="261" y="214"/>
                  </a:lnTo>
                  <a:lnTo>
                    <a:pt x="277" y="214"/>
                  </a:lnTo>
                  <a:lnTo>
                    <a:pt x="294" y="218"/>
                  </a:lnTo>
                  <a:lnTo>
                    <a:pt x="300" y="215"/>
                  </a:lnTo>
                  <a:lnTo>
                    <a:pt x="309" y="212"/>
                  </a:lnTo>
                  <a:lnTo>
                    <a:pt x="316" y="209"/>
                  </a:lnTo>
                  <a:lnTo>
                    <a:pt x="326" y="207"/>
                  </a:lnTo>
                  <a:lnTo>
                    <a:pt x="336" y="206"/>
                  </a:lnTo>
                  <a:lnTo>
                    <a:pt x="345" y="206"/>
                  </a:lnTo>
                  <a:lnTo>
                    <a:pt x="355" y="207"/>
                  </a:lnTo>
                  <a:lnTo>
                    <a:pt x="367" y="211"/>
                  </a:lnTo>
                  <a:lnTo>
                    <a:pt x="376" y="213"/>
                  </a:lnTo>
                  <a:lnTo>
                    <a:pt x="386" y="216"/>
                  </a:lnTo>
                  <a:lnTo>
                    <a:pt x="396" y="221"/>
                  </a:lnTo>
                  <a:lnTo>
                    <a:pt x="405" y="229"/>
                  </a:lnTo>
                  <a:lnTo>
                    <a:pt x="413" y="235"/>
                  </a:lnTo>
                  <a:lnTo>
                    <a:pt x="422" y="245"/>
                  </a:lnTo>
                  <a:lnTo>
                    <a:pt x="431" y="256"/>
                  </a:lnTo>
                  <a:lnTo>
                    <a:pt x="440" y="269"/>
                  </a:lnTo>
                  <a:lnTo>
                    <a:pt x="443" y="273"/>
                  </a:lnTo>
                  <a:lnTo>
                    <a:pt x="443" y="276"/>
                  </a:lnTo>
                  <a:lnTo>
                    <a:pt x="443" y="277"/>
                  </a:lnTo>
                  <a:lnTo>
                    <a:pt x="443" y="280"/>
                  </a:lnTo>
                  <a:lnTo>
                    <a:pt x="439" y="280"/>
                  </a:lnTo>
                  <a:lnTo>
                    <a:pt x="437" y="283"/>
                  </a:lnTo>
                  <a:lnTo>
                    <a:pt x="434" y="283"/>
                  </a:lnTo>
                  <a:lnTo>
                    <a:pt x="433" y="287"/>
                  </a:lnTo>
                  <a:lnTo>
                    <a:pt x="428" y="287"/>
                  </a:lnTo>
                  <a:lnTo>
                    <a:pt x="424" y="290"/>
                  </a:lnTo>
                  <a:lnTo>
                    <a:pt x="418" y="290"/>
                  </a:lnTo>
                  <a:lnTo>
                    <a:pt x="414" y="293"/>
                  </a:lnTo>
                  <a:lnTo>
                    <a:pt x="414" y="294"/>
                  </a:lnTo>
                  <a:lnTo>
                    <a:pt x="414" y="296"/>
                  </a:lnTo>
                  <a:lnTo>
                    <a:pt x="417" y="299"/>
                  </a:lnTo>
                  <a:lnTo>
                    <a:pt x="418" y="303"/>
                  </a:lnTo>
                  <a:lnTo>
                    <a:pt x="418" y="304"/>
                  </a:lnTo>
                  <a:lnTo>
                    <a:pt x="420" y="3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65" name="Freeform 241"/>
            <p:cNvSpPr>
              <a:spLocks/>
            </p:cNvSpPr>
            <p:nvPr/>
          </p:nvSpPr>
          <p:spPr bwMode="auto">
            <a:xfrm flipH="1">
              <a:off x="3319463" y="3036888"/>
              <a:ext cx="1125537" cy="1401762"/>
            </a:xfrm>
            <a:custGeom>
              <a:avLst/>
              <a:gdLst>
                <a:gd name="T0" fmla="*/ 939943 w 376"/>
                <a:gd name="T1" fmla="*/ 1198521 h 469"/>
                <a:gd name="T2" fmla="*/ 984845 w 376"/>
                <a:gd name="T3" fmla="*/ 986314 h 469"/>
                <a:gd name="T4" fmla="*/ 981851 w 376"/>
                <a:gd name="T5" fmla="*/ 917571 h 469"/>
                <a:gd name="T6" fmla="*/ 966884 w 376"/>
                <a:gd name="T7" fmla="*/ 908605 h 469"/>
                <a:gd name="T8" fmla="*/ 963891 w 376"/>
                <a:gd name="T9" fmla="*/ 932515 h 469"/>
                <a:gd name="T10" fmla="*/ 951917 w 376"/>
                <a:gd name="T11" fmla="*/ 1004247 h 469"/>
                <a:gd name="T12" fmla="*/ 939943 w 376"/>
                <a:gd name="T13" fmla="*/ 1120812 h 469"/>
                <a:gd name="T14" fmla="*/ 877081 w 376"/>
                <a:gd name="T15" fmla="*/ 1213466 h 469"/>
                <a:gd name="T16" fmla="*/ 811225 w 376"/>
                <a:gd name="T17" fmla="*/ 1294164 h 469"/>
                <a:gd name="T18" fmla="*/ 727408 w 376"/>
                <a:gd name="T19" fmla="*/ 1344974 h 469"/>
                <a:gd name="T20" fmla="*/ 628624 w 376"/>
                <a:gd name="T21" fmla="*/ 1386818 h 469"/>
                <a:gd name="T22" fmla="*/ 511880 w 376"/>
                <a:gd name="T23" fmla="*/ 1338997 h 469"/>
                <a:gd name="T24" fmla="*/ 359214 w 376"/>
                <a:gd name="T25" fmla="*/ 1165644 h 469"/>
                <a:gd name="T26" fmla="*/ 254443 w 376"/>
                <a:gd name="T27" fmla="*/ 1010225 h 469"/>
                <a:gd name="T28" fmla="*/ 218522 w 376"/>
                <a:gd name="T29" fmla="*/ 935504 h 469"/>
                <a:gd name="T30" fmla="*/ 215528 w 376"/>
                <a:gd name="T31" fmla="*/ 857795 h 469"/>
                <a:gd name="T32" fmla="*/ 182600 w 376"/>
                <a:gd name="T33" fmla="*/ 759163 h 469"/>
                <a:gd name="T34" fmla="*/ 131712 w 376"/>
                <a:gd name="T35" fmla="*/ 678465 h 469"/>
                <a:gd name="T36" fmla="*/ 110758 w 376"/>
                <a:gd name="T37" fmla="*/ 648576 h 469"/>
                <a:gd name="T38" fmla="*/ 32928 w 376"/>
                <a:gd name="T39" fmla="*/ 537990 h 469"/>
                <a:gd name="T40" fmla="*/ 0 w 376"/>
                <a:gd name="T41" fmla="*/ 433381 h 469"/>
                <a:gd name="T42" fmla="*/ 11974 w 376"/>
                <a:gd name="T43" fmla="*/ 304861 h 469"/>
                <a:gd name="T44" fmla="*/ 35921 w 376"/>
                <a:gd name="T45" fmla="*/ 236118 h 469"/>
                <a:gd name="T46" fmla="*/ 119738 w 376"/>
                <a:gd name="T47" fmla="*/ 268995 h 469"/>
                <a:gd name="T48" fmla="*/ 212535 w 376"/>
                <a:gd name="T49" fmla="*/ 271984 h 469"/>
                <a:gd name="T50" fmla="*/ 281384 w 376"/>
                <a:gd name="T51" fmla="*/ 179330 h 469"/>
                <a:gd name="T52" fmla="*/ 398129 w 376"/>
                <a:gd name="T53" fmla="*/ 44832 h 469"/>
                <a:gd name="T54" fmla="*/ 502900 w 376"/>
                <a:gd name="T55" fmla="*/ 0 h 469"/>
                <a:gd name="T56" fmla="*/ 667539 w 376"/>
                <a:gd name="T57" fmla="*/ 44832 h 469"/>
                <a:gd name="T58" fmla="*/ 754349 w 376"/>
                <a:gd name="T59" fmla="*/ 128520 h 469"/>
                <a:gd name="T60" fmla="*/ 751356 w 376"/>
                <a:gd name="T61" fmla="*/ 218185 h 469"/>
                <a:gd name="T62" fmla="*/ 715434 w 376"/>
                <a:gd name="T63" fmla="*/ 274973 h 469"/>
                <a:gd name="T64" fmla="*/ 769317 w 376"/>
                <a:gd name="T65" fmla="*/ 364637 h 469"/>
                <a:gd name="T66" fmla="*/ 826192 w 376"/>
                <a:gd name="T67" fmla="*/ 499135 h 469"/>
                <a:gd name="T68" fmla="*/ 850140 w 376"/>
                <a:gd name="T69" fmla="*/ 573856 h 469"/>
                <a:gd name="T70" fmla="*/ 874087 w 376"/>
                <a:gd name="T71" fmla="*/ 567878 h 469"/>
                <a:gd name="T72" fmla="*/ 910009 w 376"/>
                <a:gd name="T73" fmla="*/ 567878 h 469"/>
                <a:gd name="T74" fmla="*/ 927969 w 376"/>
                <a:gd name="T75" fmla="*/ 585811 h 469"/>
                <a:gd name="T76" fmla="*/ 948923 w 376"/>
                <a:gd name="T77" fmla="*/ 546956 h 469"/>
                <a:gd name="T78" fmla="*/ 966884 w 376"/>
                <a:gd name="T79" fmla="*/ 466258 h 469"/>
                <a:gd name="T80" fmla="*/ 1038727 w 376"/>
                <a:gd name="T81" fmla="*/ 424414 h 469"/>
                <a:gd name="T82" fmla="*/ 1101589 w 376"/>
                <a:gd name="T83" fmla="*/ 493157 h 469"/>
                <a:gd name="T84" fmla="*/ 1113563 w 376"/>
                <a:gd name="T85" fmla="*/ 672487 h 469"/>
                <a:gd name="T86" fmla="*/ 1047707 w 376"/>
                <a:gd name="T87" fmla="*/ 786063 h 469"/>
                <a:gd name="T88" fmla="*/ 996819 w 376"/>
                <a:gd name="T89" fmla="*/ 798018 h 469"/>
                <a:gd name="T90" fmla="*/ 957904 w 376"/>
                <a:gd name="T91" fmla="*/ 759163 h 469"/>
                <a:gd name="T92" fmla="*/ 942937 w 376"/>
                <a:gd name="T93" fmla="*/ 759163 h 469"/>
                <a:gd name="T94" fmla="*/ 948923 w 376"/>
                <a:gd name="T95" fmla="*/ 792040 h 469"/>
                <a:gd name="T96" fmla="*/ 984845 w 376"/>
                <a:gd name="T97" fmla="*/ 824918 h 469"/>
                <a:gd name="T98" fmla="*/ 1011786 w 376"/>
                <a:gd name="T99" fmla="*/ 839862 h 469"/>
                <a:gd name="T100" fmla="*/ 1035734 w 376"/>
                <a:gd name="T101" fmla="*/ 893661 h 469"/>
                <a:gd name="T102" fmla="*/ 1080635 w 376"/>
                <a:gd name="T103" fmla="*/ 1022180 h 469"/>
                <a:gd name="T104" fmla="*/ 1107576 w 376"/>
                <a:gd name="T105" fmla="*/ 1108857 h 469"/>
                <a:gd name="T106" fmla="*/ 981851 w 376"/>
                <a:gd name="T107" fmla="*/ 1261287 h 469"/>
                <a:gd name="T108" fmla="*/ 781290 w 376"/>
                <a:gd name="T109" fmla="*/ 1401762 h 46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76"/>
                <a:gd name="T166" fmla="*/ 0 h 469"/>
                <a:gd name="T167" fmla="*/ 376 w 376"/>
                <a:gd name="T168" fmla="*/ 469 h 46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76" h="469">
                  <a:moveTo>
                    <a:pt x="261" y="469"/>
                  </a:moveTo>
                  <a:lnTo>
                    <a:pt x="272" y="456"/>
                  </a:lnTo>
                  <a:lnTo>
                    <a:pt x="284" y="445"/>
                  </a:lnTo>
                  <a:lnTo>
                    <a:pt x="291" y="433"/>
                  </a:lnTo>
                  <a:lnTo>
                    <a:pt x="301" y="423"/>
                  </a:lnTo>
                  <a:lnTo>
                    <a:pt x="307" y="410"/>
                  </a:lnTo>
                  <a:lnTo>
                    <a:pt x="314" y="401"/>
                  </a:lnTo>
                  <a:lnTo>
                    <a:pt x="318" y="389"/>
                  </a:lnTo>
                  <a:lnTo>
                    <a:pt x="323" y="379"/>
                  </a:lnTo>
                  <a:lnTo>
                    <a:pt x="324" y="366"/>
                  </a:lnTo>
                  <a:lnTo>
                    <a:pt x="326" y="357"/>
                  </a:lnTo>
                  <a:lnTo>
                    <a:pt x="326" y="347"/>
                  </a:lnTo>
                  <a:lnTo>
                    <a:pt x="329" y="338"/>
                  </a:lnTo>
                  <a:lnTo>
                    <a:pt x="329" y="330"/>
                  </a:lnTo>
                  <a:lnTo>
                    <a:pt x="329" y="324"/>
                  </a:lnTo>
                  <a:lnTo>
                    <a:pt x="329" y="317"/>
                  </a:lnTo>
                  <a:lnTo>
                    <a:pt x="330" y="313"/>
                  </a:lnTo>
                  <a:lnTo>
                    <a:pt x="328" y="310"/>
                  </a:lnTo>
                  <a:lnTo>
                    <a:pt x="328" y="307"/>
                  </a:lnTo>
                  <a:lnTo>
                    <a:pt x="325" y="305"/>
                  </a:lnTo>
                  <a:lnTo>
                    <a:pt x="323" y="304"/>
                  </a:lnTo>
                  <a:lnTo>
                    <a:pt x="323" y="306"/>
                  </a:lnTo>
                  <a:lnTo>
                    <a:pt x="322" y="309"/>
                  </a:lnTo>
                  <a:lnTo>
                    <a:pt x="322" y="312"/>
                  </a:lnTo>
                  <a:lnTo>
                    <a:pt x="322" y="315"/>
                  </a:lnTo>
                  <a:lnTo>
                    <a:pt x="322" y="318"/>
                  </a:lnTo>
                  <a:lnTo>
                    <a:pt x="321" y="321"/>
                  </a:lnTo>
                  <a:lnTo>
                    <a:pt x="321" y="325"/>
                  </a:lnTo>
                  <a:lnTo>
                    <a:pt x="321" y="328"/>
                  </a:lnTo>
                  <a:lnTo>
                    <a:pt x="321" y="333"/>
                  </a:lnTo>
                  <a:lnTo>
                    <a:pt x="318" y="336"/>
                  </a:lnTo>
                  <a:lnTo>
                    <a:pt x="318" y="342"/>
                  </a:lnTo>
                  <a:lnTo>
                    <a:pt x="318" y="345"/>
                  </a:lnTo>
                  <a:lnTo>
                    <a:pt x="318" y="351"/>
                  </a:lnTo>
                  <a:lnTo>
                    <a:pt x="315" y="356"/>
                  </a:lnTo>
                  <a:lnTo>
                    <a:pt x="315" y="362"/>
                  </a:lnTo>
                  <a:lnTo>
                    <a:pt x="314" y="368"/>
                  </a:lnTo>
                  <a:lnTo>
                    <a:pt x="314" y="375"/>
                  </a:lnTo>
                  <a:lnTo>
                    <a:pt x="310" y="378"/>
                  </a:lnTo>
                  <a:lnTo>
                    <a:pt x="307" y="384"/>
                  </a:lnTo>
                  <a:lnTo>
                    <a:pt x="304" y="388"/>
                  </a:lnTo>
                  <a:lnTo>
                    <a:pt x="303" y="394"/>
                  </a:lnTo>
                  <a:lnTo>
                    <a:pt x="300" y="397"/>
                  </a:lnTo>
                  <a:lnTo>
                    <a:pt x="297" y="403"/>
                  </a:lnTo>
                  <a:lnTo>
                    <a:pt x="293" y="406"/>
                  </a:lnTo>
                  <a:lnTo>
                    <a:pt x="291" y="412"/>
                  </a:lnTo>
                  <a:lnTo>
                    <a:pt x="287" y="416"/>
                  </a:lnTo>
                  <a:lnTo>
                    <a:pt x="284" y="419"/>
                  </a:lnTo>
                  <a:lnTo>
                    <a:pt x="280" y="422"/>
                  </a:lnTo>
                  <a:lnTo>
                    <a:pt x="277" y="426"/>
                  </a:lnTo>
                  <a:lnTo>
                    <a:pt x="274" y="429"/>
                  </a:lnTo>
                  <a:lnTo>
                    <a:pt x="271" y="433"/>
                  </a:lnTo>
                  <a:lnTo>
                    <a:pt x="268" y="436"/>
                  </a:lnTo>
                  <a:lnTo>
                    <a:pt x="266" y="440"/>
                  </a:lnTo>
                  <a:lnTo>
                    <a:pt x="260" y="440"/>
                  </a:lnTo>
                  <a:lnTo>
                    <a:pt x="257" y="443"/>
                  </a:lnTo>
                  <a:lnTo>
                    <a:pt x="253" y="447"/>
                  </a:lnTo>
                  <a:lnTo>
                    <a:pt x="249" y="450"/>
                  </a:lnTo>
                  <a:lnTo>
                    <a:pt x="243" y="450"/>
                  </a:lnTo>
                  <a:lnTo>
                    <a:pt x="240" y="453"/>
                  </a:lnTo>
                  <a:lnTo>
                    <a:pt x="233" y="456"/>
                  </a:lnTo>
                  <a:lnTo>
                    <a:pt x="230" y="459"/>
                  </a:lnTo>
                  <a:lnTo>
                    <a:pt x="224" y="459"/>
                  </a:lnTo>
                  <a:lnTo>
                    <a:pt x="220" y="462"/>
                  </a:lnTo>
                  <a:lnTo>
                    <a:pt x="213" y="462"/>
                  </a:lnTo>
                  <a:lnTo>
                    <a:pt x="210" y="464"/>
                  </a:lnTo>
                  <a:lnTo>
                    <a:pt x="203" y="464"/>
                  </a:lnTo>
                  <a:lnTo>
                    <a:pt x="200" y="464"/>
                  </a:lnTo>
                  <a:lnTo>
                    <a:pt x="194" y="463"/>
                  </a:lnTo>
                  <a:lnTo>
                    <a:pt x="191" y="463"/>
                  </a:lnTo>
                  <a:lnTo>
                    <a:pt x="184" y="457"/>
                  </a:lnTo>
                  <a:lnTo>
                    <a:pt x="178" y="454"/>
                  </a:lnTo>
                  <a:lnTo>
                    <a:pt x="171" y="448"/>
                  </a:lnTo>
                  <a:lnTo>
                    <a:pt x="165" y="442"/>
                  </a:lnTo>
                  <a:lnTo>
                    <a:pt x="155" y="434"/>
                  </a:lnTo>
                  <a:lnTo>
                    <a:pt x="149" y="426"/>
                  </a:lnTo>
                  <a:lnTo>
                    <a:pt x="141" y="417"/>
                  </a:lnTo>
                  <a:lnTo>
                    <a:pt x="135" y="409"/>
                  </a:lnTo>
                  <a:lnTo>
                    <a:pt x="126" y="399"/>
                  </a:lnTo>
                  <a:lnTo>
                    <a:pt x="120" y="390"/>
                  </a:lnTo>
                  <a:lnTo>
                    <a:pt x="114" y="380"/>
                  </a:lnTo>
                  <a:lnTo>
                    <a:pt x="107" y="372"/>
                  </a:lnTo>
                  <a:lnTo>
                    <a:pt x="101" y="362"/>
                  </a:lnTo>
                  <a:lnTo>
                    <a:pt x="96" y="356"/>
                  </a:lnTo>
                  <a:lnTo>
                    <a:pt x="92" y="349"/>
                  </a:lnTo>
                  <a:lnTo>
                    <a:pt x="89" y="345"/>
                  </a:lnTo>
                  <a:lnTo>
                    <a:pt x="85" y="338"/>
                  </a:lnTo>
                  <a:lnTo>
                    <a:pt x="82" y="335"/>
                  </a:lnTo>
                  <a:lnTo>
                    <a:pt x="78" y="331"/>
                  </a:lnTo>
                  <a:lnTo>
                    <a:pt x="77" y="328"/>
                  </a:lnTo>
                  <a:lnTo>
                    <a:pt x="74" y="322"/>
                  </a:lnTo>
                  <a:lnTo>
                    <a:pt x="74" y="319"/>
                  </a:lnTo>
                  <a:lnTo>
                    <a:pt x="73" y="316"/>
                  </a:lnTo>
                  <a:lnTo>
                    <a:pt x="73" y="313"/>
                  </a:lnTo>
                  <a:lnTo>
                    <a:pt x="72" y="306"/>
                  </a:lnTo>
                  <a:lnTo>
                    <a:pt x="72" y="303"/>
                  </a:lnTo>
                  <a:lnTo>
                    <a:pt x="72" y="300"/>
                  </a:lnTo>
                  <a:lnTo>
                    <a:pt x="72" y="297"/>
                  </a:lnTo>
                  <a:lnTo>
                    <a:pt x="72" y="294"/>
                  </a:lnTo>
                  <a:lnTo>
                    <a:pt x="72" y="290"/>
                  </a:lnTo>
                  <a:lnTo>
                    <a:pt x="72" y="287"/>
                  </a:lnTo>
                  <a:lnTo>
                    <a:pt x="73" y="284"/>
                  </a:lnTo>
                  <a:lnTo>
                    <a:pt x="71" y="278"/>
                  </a:lnTo>
                  <a:lnTo>
                    <a:pt x="71" y="273"/>
                  </a:lnTo>
                  <a:lnTo>
                    <a:pt x="68" y="267"/>
                  </a:lnTo>
                  <a:lnTo>
                    <a:pt x="68" y="264"/>
                  </a:lnTo>
                  <a:lnTo>
                    <a:pt x="64" y="257"/>
                  </a:lnTo>
                  <a:lnTo>
                    <a:pt x="61" y="254"/>
                  </a:lnTo>
                  <a:lnTo>
                    <a:pt x="58" y="249"/>
                  </a:lnTo>
                  <a:lnTo>
                    <a:pt x="58" y="245"/>
                  </a:lnTo>
                  <a:lnTo>
                    <a:pt x="55" y="239"/>
                  </a:lnTo>
                  <a:lnTo>
                    <a:pt x="52" y="236"/>
                  </a:lnTo>
                  <a:lnTo>
                    <a:pt x="48" y="233"/>
                  </a:lnTo>
                  <a:lnTo>
                    <a:pt x="47" y="230"/>
                  </a:lnTo>
                  <a:lnTo>
                    <a:pt x="44" y="227"/>
                  </a:lnTo>
                  <a:lnTo>
                    <a:pt x="44" y="226"/>
                  </a:lnTo>
                  <a:lnTo>
                    <a:pt x="44" y="225"/>
                  </a:lnTo>
                  <a:lnTo>
                    <a:pt x="42" y="223"/>
                  </a:lnTo>
                  <a:lnTo>
                    <a:pt x="41" y="222"/>
                  </a:lnTo>
                  <a:lnTo>
                    <a:pt x="38" y="219"/>
                  </a:lnTo>
                  <a:lnTo>
                    <a:pt x="37" y="217"/>
                  </a:lnTo>
                  <a:lnTo>
                    <a:pt x="32" y="211"/>
                  </a:lnTo>
                  <a:lnTo>
                    <a:pt x="29" y="208"/>
                  </a:lnTo>
                  <a:lnTo>
                    <a:pt x="26" y="203"/>
                  </a:lnTo>
                  <a:lnTo>
                    <a:pt x="23" y="199"/>
                  </a:lnTo>
                  <a:lnTo>
                    <a:pt x="17" y="193"/>
                  </a:lnTo>
                  <a:lnTo>
                    <a:pt x="14" y="187"/>
                  </a:lnTo>
                  <a:lnTo>
                    <a:pt x="11" y="180"/>
                  </a:lnTo>
                  <a:lnTo>
                    <a:pt x="8" y="177"/>
                  </a:lnTo>
                  <a:lnTo>
                    <a:pt x="4" y="171"/>
                  </a:lnTo>
                  <a:lnTo>
                    <a:pt x="2" y="165"/>
                  </a:lnTo>
                  <a:lnTo>
                    <a:pt x="1" y="160"/>
                  </a:lnTo>
                  <a:lnTo>
                    <a:pt x="1" y="157"/>
                  </a:lnTo>
                  <a:lnTo>
                    <a:pt x="0" y="150"/>
                  </a:lnTo>
                  <a:lnTo>
                    <a:pt x="0" y="145"/>
                  </a:lnTo>
                  <a:lnTo>
                    <a:pt x="0" y="138"/>
                  </a:lnTo>
                  <a:lnTo>
                    <a:pt x="0" y="134"/>
                  </a:lnTo>
                  <a:lnTo>
                    <a:pt x="0" y="128"/>
                  </a:lnTo>
                  <a:lnTo>
                    <a:pt x="1" y="121"/>
                  </a:lnTo>
                  <a:lnTo>
                    <a:pt x="1" y="115"/>
                  </a:lnTo>
                  <a:lnTo>
                    <a:pt x="4" y="109"/>
                  </a:lnTo>
                  <a:lnTo>
                    <a:pt x="4" y="102"/>
                  </a:lnTo>
                  <a:lnTo>
                    <a:pt x="6" y="96"/>
                  </a:lnTo>
                  <a:lnTo>
                    <a:pt x="6" y="90"/>
                  </a:lnTo>
                  <a:lnTo>
                    <a:pt x="9" y="87"/>
                  </a:lnTo>
                  <a:lnTo>
                    <a:pt x="9" y="83"/>
                  </a:lnTo>
                  <a:lnTo>
                    <a:pt x="10" y="80"/>
                  </a:lnTo>
                  <a:lnTo>
                    <a:pt x="10" y="79"/>
                  </a:lnTo>
                  <a:lnTo>
                    <a:pt x="12" y="79"/>
                  </a:lnTo>
                  <a:lnTo>
                    <a:pt x="15" y="80"/>
                  </a:lnTo>
                  <a:lnTo>
                    <a:pt x="18" y="83"/>
                  </a:lnTo>
                  <a:lnTo>
                    <a:pt x="22" y="85"/>
                  </a:lnTo>
                  <a:lnTo>
                    <a:pt x="27" y="88"/>
                  </a:lnTo>
                  <a:lnTo>
                    <a:pt x="30" y="88"/>
                  </a:lnTo>
                  <a:lnTo>
                    <a:pt x="37" y="90"/>
                  </a:lnTo>
                  <a:lnTo>
                    <a:pt x="40" y="90"/>
                  </a:lnTo>
                  <a:lnTo>
                    <a:pt x="46" y="94"/>
                  </a:lnTo>
                  <a:lnTo>
                    <a:pt x="49" y="92"/>
                  </a:lnTo>
                  <a:lnTo>
                    <a:pt x="54" y="92"/>
                  </a:lnTo>
                  <a:lnTo>
                    <a:pt x="57" y="92"/>
                  </a:lnTo>
                  <a:lnTo>
                    <a:pt x="63" y="92"/>
                  </a:lnTo>
                  <a:lnTo>
                    <a:pt x="67" y="91"/>
                  </a:lnTo>
                  <a:lnTo>
                    <a:pt x="71" y="91"/>
                  </a:lnTo>
                  <a:lnTo>
                    <a:pt x="74" y="91"/>
                  </a:lnTo>
                  <a:lnTo>
                    <a:pt x="79" y="91"/>
                  </a:lnTo>
                  <a:lnTo>
                    <a:pt x="80" y="85"/>
                  </a:lnTo>
                  <a:lnTo>
                    <a:pt x="84" y="80"/>
                  </a:lnTo>
                  <a:lnTo>
                    <a:pt x="87" y="73"/>
                  </a:lnTo>
                  <a:lnTo>
                    <a:pt x="91" y="68"/>
                  </a:lnTo>
                  <a:lnTo>
                    <a:pt x="94" y="60"/>
                  </a:lnTo>
                  <a:lnTo>
                    <a:pt x="100" y="54"/>
                  </a:lnTo>
                  <a:lnTo>
                    <a:pt x="105" y="48"/>
                  </a:lnTo>
                  <a:lnTo>
                    <a:pt x="111" y="41"/>
                  </a:lnTo>
                  <a:lnTo>
                    <a:pt x="115" y="34"/>
                  </a:lnTo>
                  <a:lnTo>
                    <a:pt x="121" y="27"/>
                  </a:lnTo>
                  <a:lnTo>
                    <a:pt x="126" y="21"/>
                  </a:lnTo>
                  <a:lnTo>
                    <a:pt x="133" y="15"/>
                  </a:lnTo>
                  <a:lnTo>
                    <a:pt x="136" y="9"/>
                  </a:lnTo>
                  <a:lnTo>
                    <a:pt x="142" y="5"/>
                  </a:lnTo>
                  <a:lnTo>
                    <a:pt x="146" y="2"/>
                  </a:lnTo>
                  <a:lnTo>
                    <a:pt x="151" y="0"/>
                  </a:lnTo>
                  <a:lnTo>
                    <a:pt x="155" y="0"/>
                  </a:lnTo>
                  <a:lnTo>
                    <a:pt x="162" y="0"/>
                  </a:lnTo>
                  <a:lnTo>
                    <a:pt x="168" y="0"/>
                  </a:lnTo>
                  <a:lnTo>
                    <a:pt x="176" y="3"/>
                  </a:lnTo>
                  <a:lnTo>
                    <a:pt x="182" y="3"/>
                  </a:lnTo>
                  <a:lnTo>
                    <a:pt x="192" y="6"/>
                  </a:lnTo>
                  <a:lnTo>
                    <a:pt x="199" y="8"/>
                  </a:lnTo>
                  <a:lnTo>
                    <a:pt x="209" y="11"/>
                  </a:lnTo>
                  <a:lnTo>
                    <a:pt x="215" y="12"/>
                  </a:lnTo>
                  <a:lnTo>
                    <a:pt x="223" y="15"/>
                  </a:lnTo>
                  <a:lnTo>
                    <a:pt x="229" y="19"/>
                  </a:lnTo>
                  <a:lnTo>
                    <a:pt x="237" y="22"/>
                  </a:lnTo>
                  <a:lnTo>
                    <a:pt x="241" y="25"/>
                  </a:lnTo>
                  <a:lnTo>
                    <a:pt x="246" y="30"/>
                  </a:lnTo>
                  <a:lnTo>
                    <a:pt x="248" y="34"/>
                  </a:lnTo>
                  <a:lnTo>
                    <a:pt x="252" y="40"/>
                  </a:lnTo>
                  <a:lnTo>
                    <a:pt x="252" y="43"/>
                  </a:lnTo>
                  <a:lnTo>
                    <a:pt x="252" y="48"/>
                  </a:lnTo>
                  <a:lnTo>
                    <a:pt x="252" y="51"/>
                  </a:lnTo>
                  <a:lnTo>
                    <a:pt x="252" y="57"/>
                  </a:lnTo>
                  <a:lnTo>
                    <a:pt x="251" y="60"/>
                  </a:lnTo>
                  <a:lnTo>
                    <a:pt x="251" y="64"/>
                  </a:lnTo>
                  <a:lnTo>
                    <a:pt x="251" y="67"/>
                  </a:lnTo>
                  <a:lnTo>
                    <a:pt x="251" y="73"/>
                  </a:lnTo>
                  <a:lnTo>
                    <a:pt x="247" y="75"/>
                  </a:lnTo>
                  <a:lnTo>
                    <a:pt x="247" y="79"/>
                  </a:lnTo>
                  <a:lnTo>
                    <a:pt x="245" y="82"/>
                  </a:lnTo>
                  <a:lnTo>
                    <a:pt x="245" y="85"/>
                  </a:lnTo>
                  <a:lnTo>
                    <a:pt x="242" y="86"/>
                  </a:lnTo>
                  <a:lnTo>
                    <a:pt x="242" y="89"/>
                  </a:lnTo>
                  <a:lnTo>
                    <a:pt x="239" y="92"/>
                  </a:lnTo>
                  <a:lnTo>
                    <a:pt x="239" y="96"/>
                  </a:lnTo>
                  <a:lnTo>
                    <a:pt x="241" y="99"/>
                  </a:lnTo>
                  <a:lnTo>
                    <a:pt x="244" y="102"/>
                  </a:lnTo>
                  <a:lnTo>
                    <a:pt x="247" y="105"/>
                  </a:lnTo>
                  <a:lnTo>
                    <a:pt x="251" y="112"/>
                  </a:lnTo>
                  <a:lnTo>
                    <a:pt x="254" y="116"/>
                  </a:lnTo>
                  <a:lnTo>
                    <a:pt x="257" y="122"/>
                  </a:lnTo>
                  <a:lnTo>
                    <a:pt x="260" y="129"/>
                  </a:lnTo>
                  <a:lnTo>
                    <a:pt x="264" y="135"/>
                  </a:lnTo>
                  <a:lnTo>
                    <a:pt x="267" y="142"/>
                  </a:lnTo>
                  <a:lnTo>
                    <a:pt x="270" y="148"/>
                  </a:lnTo>
                  <a:lnTo>
                    <a:pt x="273" y="155"/>
                  </a:lnTo>
                  <a:lnTo>
                    <a:pt x="276" y="161"/>
                  </a:lnTo>
                  <a:lnTo>
                    <a:pt x="276" y="167"/>
                  </a:lnTo>
                  <a:lnTo>
                    <a:pt x="279" y="174"/>
                  </a:lnTo>
                  <a:lnTo>
                    <a:pt x="279" y="180"/>
                  </a:lnTo>
                  <a:lnTo>
                    <a:pt x="282" y="190"/>
                  </a:lnTo>
                  <a:lnTo>
                    <a:pt x="284" y="192"/>
                  </a:lnTo>
                  <a:lnTo>
                    <a:pt x="286" y="192"/>
                  </a:lnTo>
                  <a:lnTo>
                    <a:pt x="289" y="192"/>
                  </a:lnTo>
                  <a:lnTo>
                    <a:pt x="289" y="190"/>
                  </a:lnTo>
                  <a:lnTo>
                    <a:pt x="292" y="190"/>
                  </a:lnTo>
                  <a:lnTo>
                    <a:pt x="295" y="190"/>
                  </a:lnTo>
                  <a:lnTo>
                    <a:pt x="295" y="187"/>
                  </a:lnTo>
                  <a:lnTo>
                    <a:pt x="299" y="187"/>
                  </a:lnTo>
                  <a:lnTo>
                    <a:pt x="301" y="187"/>
                  </a:lnTo>
                  <a:lnTo>
                    <a:pt x="304" y="187"/>
                  </a:lnTo>
                  <a:lnTo>
                    <a:pt x="304" y="190"/>
                  </a:lnTo>
                  <a:lnTo>
                    <a:pt x="304" y="191"/>
                  </a:lnTo>
                  <a:lnTo>
                    <a:pt x="305" y="194"/>
                  </a:lnTo>
                  <a:lnTo>
                    <a:pt x="307" y="196"/>
                  </a:lnTo>
                  <a:lnTo>
                    <a:pt x="310" y="198"/>
                  </a:lnTo>
                  <a:lnTo>
                    <a:pt x="310" y="196"/>
                  </a:lnTo>
                  <a:lnTo>
                    <a:pt x="312" y="196"/>
                  </a:lnTo>
                  <a:lnTo>
                    <a:pt x="312" y="195"/>
                  </a:lnTo>
                  <a:lnTo>
                    <a:pt x="315" y="195"/>
                  </a:lnTo>
                  <a:lnTo>
                    <a:pt x="315" y="192"/>
                  </a:lnTo>
                  <a:lnTo>
                    <a:pt x="315" y="190"/>
                  </a:lnTo>
                  <a:lnTo>
                    <a:pt x="315" y="187"/>
                  </a:lnTo>
                  <a:lnTo>
                    <a:pt x="317" y="183"/>
                  </a:lnTo>
                  <a:lnTo>
                    <a:pt x="316" y="177"/>
                  </a:lnTo>
                  <a:lnTo>
                    <a:pt x="316" y="174"/>
                  </a:lnTo>
                  <a:lnTo>
                    <a:pt x="316" y="169"/>
                  </a:lnTo>
                  <a:lnTo>
                    <a:pt x="317" y="166"/>
                  </a:lnTo>
                  <a:lnTo>
                    <a:pt x="317" y="162"/>
                  </a:lnTo>
                  <a:lnTo>
                    <a:pt x="320" y="159"/>
                  </a:lnTo>
                  <a:lnTo>
                    <a:pt x="323" y="156"/>
                  </a:lnTo>
                  <a:lnTo>
                    <a:pt x="326" y="152"/>
                  </a:lnTo>
                  <a:lnTo>
                    <a:pt x="330" y="149"/>
                  </a:lnTo>
                  <a:lnTo>
                    <a:pt x="333" y="146"/>
                  </a:lnTo>
                  <a:lnTo>
                    <a:pt x="336" y="143"/>
                  </a:lnTo>
                  <a:lnTo>
                    <a:pt x="340" y="143"/>
                  </a:lnTo>
                  <a:lnTo>
                    <a:pt x="344" y="142"/>
                  </a:lnTo>
                  <a:lnTo>
                    <a:pt x="347" y="142"/>
                  </a:lnTo>
                  <a:lnTo>
                    <a:pt x="350" y="142"/>
                  </a:lnTo>
                  <a:lnTo>
                    <a:pt x="356" y="144"/>
                  </a:lnTo>
                  <a:lnTo>
                    <a:pt x="359" y="145"/>
                  </a:lnTo>
                  <a:lnTo>
                    <a:pt x="362" y="148"/>
                  </a:lnTo>
                  <a:lnTo>
                    <a:pt x="365" y="152"/>
                  </a:lnTo>
                  <a:lnTo>
                    <a:pt x="368" y="159"/>
                  </a:lnTo>
                  <a:lnTo>
                    <a:pt x="368" y="165"/>
                  </a:lnTo>
                  <a:lnTo>
                    <a:pt x="371" y="173"/>
                  </a:lnTo>
                  <a:lnTo>
                    <a:pt x="372" y="180"/>
                  </a:lnTo>
                  <a:lnTo>
                    <a:pt x="376" y="190"/>
                  </a:lnTo>
                  <a:lnTo>
                    <a:pt x="375" y="196"/>
                  </a:lnTo>
                  <a:lnTo>
                    <a:pt x="375" y="206"/>
                  </a:lnTo>
                  <a:lnTo>
                    <a:pt x="372" y="215"/>
                  </a:lnTo>
                  <a:lnTo>
                    <a:pt x="372" y="225"/>
                  </a:lnTo>
                  <a:lnTo>
                    <a:pt x="369" y="232"/>
                  </a:lnTo>
                  <a:lnTo>
                    <a:pt x="367" y="241"/>
                  </a:lnTo>
                  <a:lnTo>
                    <a:pt x="363" y="248"/>
                  </a:lnTo>
                  <a:lnTo>
                    <a:pt x="360" y="257"/>
                  </a:lnTo>
                  <a:lnTo>
                    <a:pt x="356" y="258"/>
                  </a:lnTo>
                  <a:lnTo>
                    <a:pt x="353" y="261"/>
                  </a:lnTo>
                  <a:lnTo>
                    <a:pt x="350" y="263"/>
                  </a:lnTo>
                  <a:lnTo>
                    <a:pt x="349" y="266"/>
                  </a:lnTo>
                  <a:lnTo>
                    <a:pt x="346" y="266"/>
                  </a:lnTo>
                  <a:lnTo>
                    <a:pt x="343" y="267"/>
                  </a:lnTo>
                  <a:lnTo>
                    <a:pt x="339" y="267"/>
                  </a:lnTo>
                  <a:lnTo>
                    <a:pt x="339" y="269"/>
                  </a:lnTo>
                  <a:lnTo>
                    <a:pt x="336" y="267"/>
                  </a:lnTo>
                  <a:lnTo>
                    <a:pt x="333" y="267"/>
                  </a:lnTo>
                  <a:lnTo>
                    <a:pt x="330" y="265"/>
                  </a:lnTo>
                  <a:lnTo>
                    <a:pt x="326" y="261"/>
                  </a:lnTo>
                  <a:lnTo>
                    <a:pt x="326" y="260"/>
                  </a:lnTo>
                  <a:lnTo>
                    <a:pt x="323" y="257"/>
                  </a:lnTo>
                  <a:lnTo>
                    <a:pt x="320" y="254"/>
                  </a:lnTo>
                  <a:lnTo>
                    <a:pt x="320" y="253"/>
                  </a:lnTo>
                  <a:lnTo>
                    <a:pt x="318" y="252"/>
                  </a:lnTo>
                  <a:lnTo>
                    <a:pt x="315" y="252"/>
                  </a:lnTo>
                  <a:lnTo>
                    <a:pt x="315" y="254"/>
                  </a:lnTo>
                  <a:lnTo>
                    <a:pt x="314" y="254"/>
                  </a:lnTo>
                  <a:lnTo>
                    <a:pt x="314" y="256"/>
                  </a:lnTo>
                  <a:lnTo>
                    <a:pt x="314" y="259"/>
                  </a:lnTo>
                  <a:lnTo>
                    <a:pt x="316" y="263"/>
                  </a:lnTo>
                  <a:lnTo>
                    <a:pt x="317" y="265"/>
                  </a:lnTo>
                  <a:lnTo>
                    <a:pt x="320" y="268"/>
                  </a:lnTo>
                  <a:lnTo>
                    <a:pt x="322" y="270"/>
                  </a:lnTo>
                  <a:lnTo>
                    <a:pt x="325" y="273"/>
                  </a:lnTo>
                  <a:lnTo>
                    <a:pt x="329" y="276"/>
                  </a:lnTo>
                  <a:lnTo>
                    <a:pt x="332" y="280"/>
                  </a:lnTo>
                  <a:lnTo>
                    <a:pt x="335" y="280"/>
                  </a:lnTo>
                  <a:lnTo>
                    <a:pt x="338" y="282"/>
                  </a:lnTo>
                  <a:lnTo>
                    <a:pt x="338" y="281"/>
                  </a:lnTo>
                  <a:lnTo>
                    <a:pt x="341" y="281"/>
                  </a:lnTo>
                  <a:lnTo>
                    <a:pt x="343" y="281"/>
                  </a:lnTo>
                  <a:lnTo>
                    <a:pt x="346" y="281"/>
                  </a:lnTo>
                  <a:lnTo>
                    <a:pt x="345" y="284"/>
                  </a:lnTo>
                  <a:lnTo>
                    <a:pt x="345" y="288"/>
                  </a:lnTo>
                  <a:lnTo>
                    <a:pt x="345" y="293"/>
                  </a:lnTo>
                  <a:lnTo>
                    <a:pt x="346" y="299"/>
                  </a:lnTo>
                  <a:lnTo>
                    <a:pt x="346" y="305"/>
                  </a:lnTo>
                  <a:lnTo>
                    <a:pt x="349" y="312"/>
                  </a:lnTo>
                  <a:lnTo>
                    <a:pt x="351" y="318"/>
                  </a:lnTo>
                  <a:lnTo>
                    <a:pt x="354" y="325"/>
                  </a:lnTo>
                  <a:lnTo>
                    <a:pt x="354" y="330"/>
                  </a:lnTo>
                  <a:lnTo>
                    <a:pt x="358" y="336"/>
                  </a:lnTo>
                  <a:lnTo>
                    <a:pt x="361" y="342"/>
                  </a:lnTo>
                  <a:lnTo>
                    <a:pt x="364" y="348"/>
                  </a:lnTo>
                  <a:lnTo>
                    <a:pt x="366" y="351"/>
                  </a:lnTo>
                  <a:lnTo>
                    <a:pt x="369" y="358"/>
                  </a:lnTo>
                  <a:lnTo>
                    <a:pt x="372" y="361"/>
                  </a:lnTo>
                  <a:lnTo>
                    <a:pt x="376" y="365"/>
                  </a:lnTo>
                  <a:lnTo>
                    <a:pt x="372" y="367"/>
                  </a:lnTo>
                  <a:lnTo>
                    <a:pt x="370" y="371"/>
                  </a:lnTo>
                  <a:lnTo>
                    <a:pt x="366" y="376"/>
                  </a:lnTo>
                  <a:lnTo>
                    <a:pt x="363" y="382"/>
                  </a:lnTo>
                  <a:lnTo>
                    <a:pt x="356" y="389"/>
                  </a:lnTo>
                  <a:lnTo>
                    <a:pt x="351" y="397"/>
                  </a:lnTo>
                  <a:lnTo>
                    <a:pt x="344" y="406"/>
                  </a:lnTo>
                  <a:lnTo>
                    <a:pt x="337" y="416"/>
                  </a:lnTo>
                  <a:lnTo>
                    <a:pt x="328" y="422"/>
                  </a:lnTo>
                  <a:lnTo>
                    <a:pt x="319" y="432"/>
                  </a:lnTo>
                  <a:lnTo>
                    <a:pt x="309" y="439"/>
                  </a:lnTo>
                  <a:lnTo>
                    <a:pt x="302" y="449"/>
                  </a:lnTo>
                  <a:lnTo>
                    <a:pt x="290" y="454"/>
                  </a:lnTo>
                  <a:lnTo>
                    <a:pt x="280" y="460"/>
                  </a:lnTo>
                  <a:lnTo>
                    <a:pt x="271" y="464"/>
                  </a:lnTo>
                  <a:lnTo>
                    <a:pt x="261" y="469"/>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66" name="Freeform 242"/>
            <p:cNvSpPr>
              <a:spLocks/>
            </p:cNvSpPr>
            <p:nvPr/>
          </p:nvSpPr>
          <p:spPr bwMode="auto">
            <a:xfrm flipH="1">
              <a:off x="3816350" y="3422650"/>
              <a:ext cx="457200" cy="676275"/>
            </a:xfrm>
            <a:custGeom>
              <a:avLst/>
              <a:gdLst>
                <a:gd name="T0" fmla="*/ 406400 w 153"/>
                <a:gd name="T1" fmla="*/ 317191 h 226"/>
                <a:gd name="T2" fmla="*/ 376518 w 153"/>
                <a:gd name="T3" fmla="*/ 332153 h 226"/>
                <a:gd name="T4" fmla="*/ 349624 w 153"/>
                <a:gd name="T5" fmla="*/ 347115 h 226"/>
                <a:gd name="T6" fmla="*/ 319741 w 153"/>
                <a:gd name="T7" fmla="*/ 347115 h 226"/>
                <a:gd name="T8" fmla="*/ 289859 w 153"/>
                <a:gd name="T9" fmla="*/ 353099 h 226"/>
                <a:gd name="T10" fmla="*/ 271929 w 153"/>
                <a:gd name="T11" fmla="*/ 365069 h 226"/>
                <a:gd name="T12" fmla="*/ 259976 w 153"/>
                <a:gd name="T13" fmla="*/ 406962 h 226"/>
                <a:gd name="T14" fmla="*/ 242047 w 153"/>
                <a:gd name="T15" fmla="*/ 454840 h 226"/>
                <a:gd name="T16" fmla="*/ 233082 w 153"/>
                <a:gd name="T17" fmla="*/ 502718 h 226"/>
                <a:gd name="T18" fmla="*/ 233082 w 153"/>
                <a:gd name="T19" fmla="*/ 550596 h 226"/>
                <a:gd name="T20" fmla="*/ 233082 w 153"/>
                <a:gd name="T21" fmla="*/ 598473 h 226"/>
                <a:gd name="T22" fmla="*/ 233082 w 153"/>
                <a:gd name="T23" fmla="*/ 613435 h 226"/>
                <a:gd name="T24" fmla="*/ 251012 w 153"/>
                <a:gd name="T25" fmla="*/ 625405 h 226"/>
                <a:gd name="T26" fmla="*/ 274918 w 153"/>
                <a:gd name="T27" fmla="*/ 619420 h 226"/>
                <a:gd name="T28" fmla="*/ 304800 w 153"/>
                <a:gd name="T29" fmla="*/ 613435 h 226"/>
                <a:gd name="T30" fmla="*/ 328706 w 153"/>
                <a:gd name="T31" fmla="*/ 598473 h 226"/>
                <a:gd name="T32" fmla="*/ 349624 w 153"/>
                <a:gd name="T33" fmla="*/ 586504 h 226"/>
                <a:gd name="T34" fmla="*/ 361576 w 153"/>
                <a:gd name="T35" fmla="*/ 586504 h 226"/>
                <a:gd name="T36" fmla="*/ 373529 w 153"/>
                <a:gd name="T37" fmla="*/ 592489 h 226"/>
                <a:gd name="T38" fmla="*/ 370541 w 153"/>
                <a:gd name="T39" fmla="*/ 598473 h 226"/>
                <a:gd name="T40" fmla="*/ 361576 w 153"/>
                <a:gd name="T41" fmla="*/ 616428 h 226"/>
                <a:gd name="T42" fmla="*/ 349624 w 153"/>
                <a:gd name="T43" fmla="*/ 625405 h 226"/>
                <a:gd name="T44" fmla="*/ 325718 w 153"/>
                <a:gd name="T45" fmla="*/ 646351 h 226"/>
                <a:gd name="T46" fmla="*/ 295835 w 153"/>
                <a:gd name="T47" fmla="*/ 658321 h 226"/>
                <a:gd name="T48" fmla="*/ 271929 w 153"/>
                <a:gd name="T49" fmla="*/ 667298 h 226"/>
                <a:gd name="T50" fmla="*/ 242047 w 153"/>
                <a:gd name="T51" fmla="*/ 670290 h 226"/>
                <a:gd name="T52" fmla="*/ 224118 w 153"/>
                <a:gd name="T53" fmla="*/ 667298 h 226"/>
                <a:gd name="T54" fmla="*/ 194235 w 153"/>
                <a:gd name="T55" fmla="*/ 640367 h 226"/>
                <a:gd name="T56" fmla="*/ 191247 w 153"/>
                <a:gd name="T57" fmla="*/ 598473 h 226"/>
                <a:gd name="T58" fmla="*/ 191247 w 153"/>
                <a:gd name="T59" fmla="*/ 550596 h 226"/>
                <a:gd name="T60" fmla="*/ 197224 w 153"/>
                <a:gd name="T61" fmla="*/ 493741 h 226"/>
                <a:gd name="T62" fmla="*/ 203200 w 153"/>
                <a:gd name="T63" fmla="*/ 433893 h 226"/>
                <a:gd name="T64" fmla="*/ 188259 w 153"/>
                <a:gd name="T65" fmla="*/ 433893 h 226"/>
                <a:gd name="T66" fmla="*/ 143435 w 153"/>
                <a:gd name="T67" fmla="*/ 433893 h 226"/>
                <a:gd name="T68" fmla="*/ 101600 w 153"/>
                <a:gd name="T69" fmla="*/ 421924 h 226"/>
                <a:gd name="T70" fmla="*/ 53788 w 153"/>
                <a:gd name="T71" fmla="*/ 377038 h 226"/>
                <a:gd name="T72" fmla="*/ 20918 w 153"/>
                <a:gd name="T73" fmla="*/ 323176 h 226"/>
                <a:gd name="T74" fmla="*/ 0 w 153"/>
                <a:gd name="T75" fmla="*/ 245374 h 226"/>
                <a:gd name="T76" fmla="*/ 5976 w 153"/>
                <a:gd name="T77" fmla="*/ 173557 h 226"/>
                <a:gd name="T78" fmla="*/ 32871 w 153"/>
                <a:gd name="T79" fmla="*/ 119695 h 226"/>
                <a:gd name="T80" fmla="*/ 74706 w 153"/>
                <a:gd name="T81" fmla="*/ 89771 h 226"/>
                <a:gd name="T82" fmla="*/ 110565 w 153"/>
                <a:gd name="T83" fmla="*/ 77802 h 226"/>
                <a:gd name="T84" fmla="*/ 155388 w 153"/>
                <a:gd name="T85" fmla="*/ 83786 h 226"/>
                <a:gd name="T86" fmla="*/ 176306 w 153"/>
                <a:gd name="T87" fmla="*/ 38901 h 226"/>
                <a:gd name="T88" fmla="*/ 215153 w 153"/>
                <a:gd name="T89" fmla="*/ 8977 h 226"/>
                <a:gd name="T90" fmla="*/ 268941 w 153"/>
                <a:gd name="T91" fmla="*/ 0 h 226"/>
                <a:gd name="T92" fmla="*/ 325718 w 153"/>
                <a:gd name="T93" fmla="*/ 11969 h 226"/>
                <a:gd name="T94" fmla="*/ 379506 w 153"/>
                <a:gd name="T95" fmla="*/ 50870 h 226"/>
                <a:gd name="T96" fmla="*/ 421341 w 153"/>
                <a:gd name="T97" fmla="*/ 107725 h 226"/>
                <a:gd name="T98" fmla="*/ 442259 w 153"/>
                <a:gd name="T99" fmla="*/ 158595 h 226"/>
                <a:gd name="T100" fmla="*/ 457200 w 153"/>
                <a:gd name="T101" fmla="*/ 215450 h 226"/>
                <a:gd name="T102" fmla="*/ 448235 w 153"/>
                <a:gd name="T103" fmla="*/ 248366 h 226"/>
                <a:gd name="T104" fmla="*/ 436282 w 153"/>
                <a:gd name="T105" fmla="*/ 287267 h 226"/>
                <a:gd name="T106" fmla="*/ 427318 w 153"/>
                <a:gd name="T107" fmla="*/ 308214 h 2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3"/>
                <a:gd name="T163" fmla="*/ 0 h 226"/>
                <a:gd name="T164" fmla="*/ 153 w 153"/>
                <a:gd name="T165" fmla="*/ 226 h 22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3" h="226">
                  <a:moveTo>
                    <a:pt x="143" y="103"/>
                  </a:moveTo>
                  <a:lnTo>
                    <a:pt x="139" y="103"/>
                  </a:lnTo>
                  <a:lnTo>
                    <a:pt x="136" y="106"/>
                  </a:lnTo>
                  <a:lnTo>
                    <a:pt x="133" y="108"/>
                  </a:lnTo>
                  <a:lnTo>
                    <a:pt x="129" y="111"/>
                  </a:lnTo>
                  <a:lnTo>
                    <a:pt x="126" y="111"/>
                  </a:lnTo>
                  <a:lnTo>
                    <a:pt x="123" y="113"/>
                  </a:lnTo>
                  <a:lnTo>
                    <a:pt x="120" y="113"/>
                  </a:lnTo>
                  <a:lnTo>
                    <a:pt x="117" y="116"/>
                  </a:lnTo>
                  <a:lnTo>
                    <a:pt x="113" y="116"/>
                  </a:lnTo>
                  <a:lnTo>
                    <a:pt x="110" y="116"/>
                  </a:lnTo>
                  <a:lnTo>
                    <a:pt x="107" y="116"/>
                  </a:lnTo>
                  <a:lnTo>
                    <a:pt x="104" y="118"/>
                  </a:lnTo>
                  <a:lnTo>
                    <a:pt x="100" y="118"/>
                  </a:lnTo>
                  <a:lnTo>
                    <a:pt x="97" y="118"/>
                  </a:lnTo>
                  <a:lnTo>
                    <a:pt x="94" y="118"/>
                  </a:lnTo>
                  <a:lnTo>
                    <a:pt x="94" y="119"/>
                  </a:lnTo>
                  <a:lnTo>
                    <a:pt x="91" y="122"/>
                  </a:lnTo>
                  <a:lnTo>
                    <a:pt x="90" y="126"/>
                  </a:lnTo>
                  <a:lnTo>
                    <a:pt x="87" y="129"/>
                  </a:lnTo>
                  <a:lnTo>
                    <a:pt x="87" y="136"/>
                  </a:lnTo>
                  <a:lnTo>
                    <a:pt x="83" y="139"/>
                  </a:lnTo>
                  <a:lnTo>
                    <a:pt x="83" y="145"/>
                  </a:lnTo>
                  <a:lnTo>
                    <a:pt x="81" y="152"/>
                  </a:lnTo>
                  <a:lnTo>
                    <a:pt x="81" y="158"/>
                  </a:lnTo>
                  <a:lnTo>
                    <a:pt x="78" y="161"/>
                  </a:lnTo>
                  <a:lnTo>
                    <a:pt x="78" y="168"/>
                  </a:lnTo>
                  <a:lnTo>
                    <a:pt x="78" y="174"/>
                  </a:lnTo>
                  <a:lnTo>
                    <a:pt x="78" y="181"/>
                  </a:lnTo>
                  <a:lnTo>
                    <a:pt x="78" y="184"/>
                  </a:lnTo>
                  <a:lnTo>
                    <a:pt x="78" y="190"/>
                  </a:lnTo>
                  <a:lnTo>
                    <a:pt x="78" y="193"/>
                  </a:lnTo>
                  <a:lnTo>
                    <a:pt x="78" y="200"/>
                  </a:lnTo>
                  <a:lnTo>
                    <a:pt x="78" y="201"/>
                  </a:lnTo>
                  <a:lnTo>
                    <a:pt x="78" y="204"/>
                  </a:lnTo>
                  <a:lnTo>
                    <a:pt x="78" y="205"/>
                  </a:lnTo>
                  <a:lnTo>
                    <a:pt x="81" y="208"/>
                  </a:lnTo>
                  <a:lnTo>
                    <a:pt x="84" y="209"/>
                  </a:lnTo>
                  <a:lnTo>
                    <a:pt x="87" y="209"/>
                  </a:lnTo>
                  <a:lnTo>
                    <a:pt x="90" y="211"/>
                  </a:lnTo>
                  <a:lnTo>
                    <a:pt x="92" y="207"/>
                  </a:lnTo>
                  <a:lnTo>
                    <a:pt x="95" y="207"/>
                  </a:lnTo>
                  <a:lnTo>
                    <a:pt x="98" y="205"/>
                  </a:lnTo>
                  <a:lnTo>
                    <a:pt x="102" y="205"/>
                  </a:lnTo>
                  <a:lnTo>
                    <a:pt x="104" y="202"/>
                  </a:lnTo>
                  <a:lnTo>
                    <a:pt x="107" y="202"/>
                  </a:lnTo>
                  <a:lnTo>
                    <a:pt x="110" y="200"/>
                  </a:lnTo>
                  <a:lnTo>
                    <a:pt x="113" y="200"/>
                  </a:lnTo>
                  <a:lnTo>
                    <a:pt x="113" y="197"/>
                  </a:lnTo>
                  <a:lnTo>
                    <a:pt x="117" y="196"/>
                  </a:lnTo>
                  <a:lnTo>
                    <a:pt x="118" y="196"/>
                  </a:lnTo>
                  <a:lnTo>
                    <a:pt x="121" y="196"/>
                  </a:lnTo>
                  <a:lnTo>
                    <a:pt x="122" y="196"/>
                  </a:lnTo>
                  <a:lnTo>
                    <a:pt x="125" y="198"/>
                  </a:lnTo>
                  <a:lnTo>
                    <a:pt x="124" y="198"/>
                  </a:lnTo>
                  <a:lnTo>
                    <a:pt x="124" y="200"/>
                  </a:lnTo>
                  <a:lnTo>
                    <a:pt x="124" y="203"/>
                  </a:lnTo>
                  <a:lnTo>
                    <a:pt x="121" y="203"/>
                  </a:lnTo>
                  <a:lnTo>
                    <a:pt x="121" y="206"/>
                  </a:lnTo>
                  <a:lnTo>
                    <a:pt x="120" y="206"/>
                  </a:lnTo>
                  <a:lnTo>
                    <a:pt x="120" y="209"/>
                  </a:lnTo>
                  <a:lnTo>
                    <a:pt x="117" y="209"/>
                  </a:lnTo>
                  <a:lnTo>
                    <a:pt x="113" y="213"/>
                  </a:lnTo>
                  <a:lnTo>
                    <a:pt x="110" y="213"/>
                  </a:lnTo>
                  <a:lnTo>
                    <a:pt x="109" y="216"/>
                  </a:lnTo>
                  <a:lnTo>
                    <a:pt x="106" y="216"/>
                  </a:lnTo>
                  <a:lnTo>
                    <a:pt x="103" y="219"/>
                  </a:lnTo>
                  <a:lnTo>
                    <a:pt x="99" y="220"/>
                  </a:lnTo>
                  <a:lnTo>
                    <a:pt x="97" y="223"/>
                  </a:lnTo>
                  <a:lnTo>
                    <a:pt x="94" y="223"/>
                  </a:lnTo>
                  <a:lnTo>
                    <a:pt x="91" y="223"/>
                  </a:lnTo>
                  <a:lnTo>
                    <a:pt x="88" y="223"/>
                  </a:lnTo>
                  <a:lnTo>
                    <a:pt x="84" y="226"/>
                  </a:lnTo>
                  <a:lnTo>
                    <a:pt x="81" y="224"/>
                  </a:lnTo>
                  <a:lnTo>
                    <a:pt x="78" y="224"/>
                  </a:lnTo>
                  <a:lnTo>
                    <a:pt x="75" y="223"/>
                  </a:lnTo>
                  <a:lnTo>
                    <a:pt x="72" y="220"/>
                  </a:lnTo>
                  <a:lnTo>
                    <a:pt x="68" y="218"/>
                  </a:lnTo>
                  <a:lnTo>
                    <a:pt x="65" y="214"/>
                  </a:lnTo>
                  <a:lnTo>
                    <a:pt x="65" y="211"/>
                  </a:lnTo>
                  <a:lnTo>
                    <a:pt x="64" y="204"/>
                  </a:lnTo>
                  <a:lnTo>
                    <a:pt x="64" y="200"/>
                  </a:lnTo>
                  <a:lnTo>
                    <a:pt x="64" y="193"/>
                  </a:lnTo>
                  <a:lnTo>
                    <a:pt x="64" y="190"/>
                  </a:lnTo>
                  <a:lnTo>
                    <a:pt x="64" y="184"/>
                  </a:lnTo>
                  <a:lnTo>
                    <a:pt x="64" y="177"/>
                  </a:lnTo>
                  <a:lnTo>
                    <a:pt x="64" y="171"/>
                  </a:lnTo>
                  <a:lnTo>
                    <a:pt x="66" y="165"/>
                  </a:lnTo>
                  <a:lnTo>
                    <a:pt x="66" y="158"/>
                  </a:lnTo>
                  <a:lnTo>
                    <a:pt x="68" y="152"/>
                  </a:lnTo>
                  <a:lnTo>
                    <a:pt x="68" y="145"/>
                  </a:lnTo>
                  <a:lnTo>
                    <a:pt x="72" y="142"/>
                  </a:lnTo>
                  <a:lnTo>
                    <a:pt x="66" y="142"/>
                  </a:lnTo>
                  <a:lnTo>
                    <a:pt x="63" y="145"/>
                  </a:lnTo>
                  <a:lnTo>
                    <a:pt x="58" y="145"/>
                  </a:lnTo>
                  <a:lnTo>
                    <a:pt x="54" y="147"/>
                  </a:lnTo>
                  <a:lnTo>
                    <a:pt x="48" y="145"/>
                  </a:lnTo>
                  <a:lnTo>
                    <a:pt x="44" y="145"/>
                  </a:lnTo>
                  <a:lnTo>
                    <a:pt x="37" y="142"/>
                  </a:lnTo>
                  <a:lnTo>
                    <a:pt x="34" y="141"/>
                  </a:lnTo>
                  <a:lnTo>
                    <a:pt x="28" y="136"/>
                  </a:lnTo>
                  <a:lnTo>
                    <a:pt x="23" y="132"/>
                  </a:lnTo>
                  <a:lnTo>
                    <a:pt x="18" y="126"/>
                  </a:lnTo>
                  <a:lnTo>
                    <a:pt x="15" y="122"/>
                  </a:lnTo>
                  <a:lnTo>
                    <a:pt x="11" y="114"/>
                  </a:lnTo>
                  <a:lnTo>
                    <a:pt x="7" y="108"/>
                  </a:lnTo>
                  <a:lnTo>
                    <a:pt x="4" y="99"/>
                  </a:lnTo>
                  <a:lnTo>
                    <a:pt x="3" y="93"/>
                  </a:lnTo>
                  <a:lnTo>
                    <a:pt x="0" y="82"/>
                  </a:lnTo>
                  <a:lnTo>
                    <a:pt x="0" y="73"/>
                  </a:lnTo>
                  <a:lnTo>
                    <a:pt x="0" y="64"/>
                  </a:lnTo>
                  <a:lnTo>
                    <a:pt x="2" y="58"/>
                  </a:lnTo>
                  <a:lnTo>
                    <a:pt x="4" y="51"/>
                  </a:lnTo>
                  <a:lnTo>
                    <a:pt x="7" y="46"/>
                  </a:lnTo>
                  <a:lnTo>
                    <a:pt x="11" y="40"/>
                  </a:lnTo>
                  <a:lnTo>
                    <a:pt x="16" y="37"/>
                  </a:lnTo>
                  <a:lnTo>
                    <a:pt x="19" y="33"/>
                  </a:lnTo>
                  <a:lnTo>
                    <a:pt x="25" y="30"/>
                  </a:lnTo>
                  <a:lnTo>
                    <a:pt x="28" y="27"/>
                  </a:lnTo>
                  <a:lnTo>
                    <a:pt x="34" y="27"/>
                  </a:lnTo>
                  <a:lnTo>
                    <a:pt x="37" y="26"/>
                  </a:lnTo>
                  <a:lnTo>
                    <a:pt x="43" y="26"/>
                  </a:lnTo>
                  <a:lnTo>
                    <a:pt x="46" y="26"/>
                  </a:lnTo>
                  <a:lnTo>
                    <a:pt x="52" y="28"/>
                  </a:lnTo>
                  <a:lnTo>
                    <a:pt x="52" y="21"/>
                  </a:lnTo>
                  <a:lnTo>
                    <a:pt x="56" y="18"/>
                  </a:lnTo>
                  <a:lnTo>
                    <a:pt x="59" y="13"/>
                  </a:lnTo>
                  <a:lnTo>
                    <a:pt x="63" y="9"/>
                  </a:lnTo>
                  <a:lnTo>
                    <a:pt x="66" y="6"/>
                  </a:lnTo>
                  <a:lnTo>
                    <a:pt x="72" y="3"/>
                  </a:lnTo>
                  <a:lnTo>
                    <a:pt x="78" y="1"/>
                  </a:lnTo>
                  <a:lnTo>
                    <a:pt x="84" y="1"/>
                  </a:lnTo>
                  <a:lnTo>
                    <a:pt x="90" y="0"/>
                  </a:lnTo>
                  <a:lnTo>
                    <a:pt x="96" y="0"/>
                  </a:lnTo>
                  <a:lnTo>
                    <a:pt x="103" y="1"/>
                  </a:lnTo>
                  <a:lnTo>
                    <a:pt x="109" y="4"/>
                  </a:lnTo>
                  <a:lnTo>
                    <a:pt x="114" y="7"/>
                  </a:lnTo>
                  <a:lnTo>
                    <a:pt x="121" y="12"/>
                  </a:lnTo>
                  <a:lnTo>
                    <a:pt x="127" y="17"/>
                  </a:lnTo>
                  <a:lnTo>
                    <a:pt x="134" y="24"/>
                  </a:lnTo>
                  <a:lnTo>
                    <a:pt x="137" y="30"/>
                  </a:lnTo>
                  <a:lnTo>
                    <a:pt x="141" y="36"/>
                  </a:lnTo>
                  <a:lnTo>
                    <a:pt x="144" y="43"/>
                  </a:lnTo>
                  <a:lnTo>
                    <a:pt x="148" y="49"/>
                  </a:lnTo>
                  <a:lnTo>
                    <a:pt x="148" y="53"/>
                  </a:lnTo>
                  <a:lnTo>
                    <a:pt x="151" y="60"/>
                  </a:lnTo>
                  <a:lnTo>
                    <a:pt x="151" y="65"/>
                  </a:lnTo>
                  <a:lnTo>
                    <a:pt x="153" y="72"/>
                  </a:lnTo>
                  <a:lnTo>
                    <a:pt x="151" y="75"/>
                  </a:lnTo>
                  <a:lnTo>
                    <a:pt x="151" y="80"/>
                  </a:lnTo>
                  <a:lnTo>
                    <a:pt x="150" y="83"/>
                  </a:lnTo>
                  <a:lnTo>
                    <a:pt x="150" y="90"/>
                  </a:lnTo>
                  <a:lnTo>
                    <a:pt x="146" y="93"/>
                  </a:lnTo>
                  <a:lnTo>
                    <a:pt x="146" y="96"/>
                  </a:lnTo>
                  <a:lnTo>
                    <a:pt x="143" y="99"/>
                  </a:lnTo>
                  <a:lnTo>
                    <a:pt x="143"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67" name="Freeform 243"/>
            <p:cNvSpPr>
              <a:spLocks/>
            </p:cNvSpPr>
            <p:nvPr/>
          </p:nvSpPr>
          <p:spPr bwMode="auto">
            <a:xfrm flipH="1">
              <a:off x="3851275" y="3446463"/>
              <a:ext cx="398463" cy="382587"/>
            </a:xfrm>
            <a:custGeom>
              <a:avLst/>
              <a:gdLst>
                <a:gd name="T0" fmla="*/ 152794 w 133"/>
                <a:gd name="T1" fmla="*/ 77713 h 128"/>
                <a:gd name="T2" fmla="*/ 161782 w 133"/>
                <a:gd name="T3" fmla="*/ 47823 h 128"/>
                <a:gd name="T4" fmla="*/ 176762 w 133"/>
                <a:gd name="T5" fmla="*/ 29890 h 128"/>
                <a:gd name="T6" fmla="*/ 197734 w 133"/>
                <a:gd name="T7" fmla="*/ 11956 h 128"/>
                <a:gd name="T8" fmla="*/ 215709 w 133"/>
                <a:gd name="T9" fmla="*/ 0 h 128"/>
                <a:gd name="T10" fmla="*/ 236681 w 133"/>
                <a:gd name="T11" fmla="*/ 0 h 128"/>
                <a:gd name="T12" fmla="*/ 260649 w 133"/>
                <a:gd name="T13" fmla="*/ 2989 h 128"/>
                <a:gd name="T14" fmla="*/ 296600 w 133"/>
                <a:gd name="T15" fmla="*/ 20923 h 128"/>
                <a:gd name="T16" fmla="*/ 326560 w 133"/>
                <a:gd name="T17" fmla="*/ 38856 h 128"/>
                <a:gd name="T18" fmla="*/ 353524 w 133"/>
                <a:gd name="T19" fmla="*/ 74724 h 128"/>
                <a:gd name="T20" fmla="*/ 380487 w 133"/>
                <a:gd name="T21" fmla="*/ 116569 h 128"/>
                <a:gd name="T22" fmla="*/ 392471 w 133"/>
                <a:gd name="T23" fmla="*/ 164393 h 128"/>
                <a:gd name="T24" fmla="*/ 392471 w 133"/>
                <a:gd name="T25" fmla="*/ 212216 h 128"/>
                <a:gd name="T26" fmla="*/ 377491 w 133"/>
                <a:gd name="T27" fmla="*/ 254062 h 128"/>
                <a:gd name="T28" fmla="*/ 347532 w 133"/>
                <a:gd name="T29" fmla="*/ 283951 h 128"/>
                <a:gd name="T30" fmla="*/ 299596 w 133"/>
                <a:gd name="T31" fmla="*/ 295907 h 128"/>
                <a:gd name="T32" fmla="*/ 266641 w 133"/>
                <a:gd name="T33" fmla="*/ 292918 h 128"/>
                <a:gd name="T34" fmla="*/ 251661 w 133"/>
                <a:gd name="T35" fmla="*/ 292918 h 128"/>
                <a:gd name="T36" fmla="*/ 242673 w 133"/>
                <a:gd name="T37" fmla="*/ 292918 h 128"/>
                <a:gd name="T38" fmla="*/ 230689 w 133"/>
                <a:gd name="T39" fmla="*/ 292918 h 128"/>
                <a:gd name="T40" fmla="*/ 221701 w 133"/>
                <a:gd name="T41" fmla="*/ 295907 h 128"/>
                <a:gd name="T42" fmla="*/ 215709 w 133"/>
                <a:gd name="T43" fmla="*/ 295907 h 128"/>
                <a:gd name="T44" fmla="*/ 209717 w 133"/>
                <a:gd name="T45" fmla="*/ 304874 h 128"/>
                <a:gd name="T46" fmla="*/ 209717 w 133"/>
                <a:gd name="T47" fmla="*/ 319819 h 128"/>
                <a:gd name="T48" fmla="*/ 200729 w 133"/>
                <a:gd name="T49" fmla="*/ 331775 h 128"/>
                <a:gd name="T50" fmla="*/ 191742 w 133"/>
                <a:gd name="T51" fmla="*/ 340742 h 128"/>
                <a:gd name="T52" fmla="*/ 179758 w 133"/>
                <a:gd name="T53" fmla="*/ 349708 h 128"/>
                <a:gd name="T54" fmla="*/ 164778 w 133"/>
                <a:gd name="T55" fmla="*/ 361664 h 128"/>
                <a:gd name="T56" fmla="*/ 155790 w 133"/>
                <a:gd name="T57" fmla="*/ 370631 h 128"/>
                <a:gd name="T58" fmla="*/ 134818 w 133"/>
                <a:gd name="T59" fmla="*/ 376609 h 128"/>
                <a:gd name="T60" fmla="*/ 116843 w 133"/>
                <a:gd name="T61" fmla="*/ 376609 h 128"/>
                <a:gd name="T62" fmla="*/ 98867 w 133"/>
                <a:gd name="T63" fmla="*/ 367642 h 128"/>
                <a:gd name="T64" fmla="*/ 74899 w 133"/>
                <a:gd name="T65" fmla="*/ 349708 h 128"/>
                <a:gd name="T66" fmla="*/ 50931 w 133"/>
                <a:gd name="T67" fmla="*/ 322808 h 128"/>
                <a:gd name="T68" fmla="*/ 29960 w 133"/>
                <a:gd name="T69" fmla="*/ 295907 h 128"/>
                <a:gd name="T70" fmla="*/ 11984 w 133"/>
                <a:gd name="T71" fmla="*/ 263029 h 128"/>
                <a:gd name="T72" fmla="*/ 0 w 133"/>
                <a:gd name="T73" fmla="*/ 233139 h 128"/>
                <a:gd name="T74" fmla="*/ 0 w 133"/>
                <a:gd name="T75" fmla="*/ 200260 h 128"/>
                <a:gd name="T76" fmla="*/ 5992 w 133"/>
                <a:gd name="T77" fmla="*/ 170371 h 128"/>
                <a:gd name="T78" fmla="*/ 14980 w 133"/>
                <a:gd name="T79" fmla="*/ 149448 h 128"/>
                <a:gd name="T80" fmla="*/ 23968 w 133"/>
                <a:gd name="T81" fmla="*/ 125536 h 128"/>
                <a:gd name="T82" fmla="*/ 32956 w 133"/>
                <a:gd name="T83" fmla="*/ 107603 h 128"/>
                <a:gd name="T84" fmla="*/ 44939 w 133"/>
                <a:gd name="T85" fmla="*/ 89669 h 128"/>
                <a:gd name="T86" fmla="*/ 65911 w 133"/>
                <a:gd name="T87" fmla="*/ 83691 h 128"/>
                <a:gd name="T88" fmla="*/ 80891 w 133"/>
                <a:gd name="T89" fmla="*/ 80702 h 128"/>
                <a:gd name="T90" fmla="*/ 101863 w 133"/>
                <a:gd name="T91" fmla="*/ 80702 h 128"/>
                <a:gd name="T92" fmla="*/ 119838 w 133"/>
                <a:gd name="T93" fmla="*/ 83691 h 128"/>
                <a:gd name="T94" fmla="*/ 137814 w 133"/>
                <a:gd name="T95" fmla="*/ 86680 h 128"/>
                <a:gd name="T96" fmla="*/ 152794 w 133"/>
                <a:gd name="T97" fmla="*/ 95647 h 12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3"/>
                <a:gd name="T148" fmla="*/ 0 h 128"/>
                <a:gd name="T149" fmla="*/ 133 w 133"/>
                <a:gd name="T150" fmla="*/ 128 h 12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3" h="128">
                  <a:moveTo>
                    <a:pt x="51" y="32"/>
                  </a:moveTo>
                  <a:lnTo>
                    <a:pt x="51" y="26"/>
                  </a:lnTo>
                  <a:lnTo>
                    <a:pt x="53" y="22"/>
                  </a:lnTo>
                  <a:lnTo>
                    <a:pt x="54" y="16"/>
                  </a:lnTo>
                  <a:lnTo>
                    <a:pt x="57" y="13"/>
                  </a:lnTo>
                  <a:lnTo>
                    <a:pt x="59" y="10"/>
                  </a:lnTo>
                  <a:lnTo>
                    <a:pt x="63" y="7"/>
                  </a:lnTo>
                  <a:lnTo>
                    <a:pt x="66" y="4"/>
                  </a:lnTo>
                  <a:lnTo>
                    <a:pt x="69" y="4"/>
                  </a:lnTo>
                  <a:lnTo>
                    <a:pt x="72" y="0"/>
                  </a:lnTo>
                  <a:lnTo>
                    <a:pt x="75" y="0"/>
                  </a:lnTo>
                  <a:lnTo>
                    <a:pt x="79" y="0"/>
                  </a:lnTo>
                  <a:lnTo>
                    <a:pt x="84" y="1"/>
                  </a:lnTo>
                  <a:lnTo>
                    <a:pt x="87" y="1"/>
                  </a:lnTo>
                  <a:lnTo>
                    <a:pt x="94" y="4"/>
                  </a:lnTo>
                  <a:lnTo>
                    <a:pt x="99" y="7"/>
                  </a:lnTo>
                  <a:lnTo>
                    <a:pt x="105" y="10"/>
                  </a:lnTo>
                  <a:lnTo>
                    <a:pt x="109" y="13"/>
                  </a:lnTo>
                  <a:lnTo>
                    <a:pt x="115" y="19"/>
                  </a:lnTo>
                  <a:lnTo>
                    <a:pt x="118" y="25"/>
                  </a:lnTo>
                  <a:lnTo>
                    <a:pt x="125" y="32"/>
                  </a:lnTo>
                  <a:lnTo>
                    <a:pt x="127" y="39"/>
                  </a:lnTo>
                  <a:lnTo>
                    <a:pt x="130" y="47"/>
                  </a:lnTo>
                  <a:lnTo>
                    <a:pt x="131" y="55"/>
                  </a:lnTo>
                  <a:lnTo>
                    <a:pt x="133" y="65"/>
                  </a:lnTo>
                  <a:lnTo>
                    <a:pt x="131" y="71"/>
                  </a:lnTo>
                  <a:lnTo>
                    <a:pt x="130" y="78"/>
                  </a:lnTo>
                  <a:lnTo>
                    <a:pt x="126" y="85"/>
                  </a:lnTo>
                  <a:lnTo>
                    <a:pt x="122" y="91"/>
                  </a:lnTo>
                  <a:lnTo>
                    <a:pt x="116" y="95"/>
                  </a:lnTo>
                  <a:lnTo>
                    <a:pt x="110" y="98"/>
                  </a:lnTo>
                  <a:lnTo>
                    <a:pt x="100" y="99"/>
                  </a:lnTo>
                  <a:lnTo>
                    <a:pt x="92" y="101"/>
                  </a:lnTo>
                  <a:lnTo>
                    <a:pt x="89" y="98"/>
                  </a:lnTo>
                  <a:lnTo>
                    <a:pt x="87" y="98"/>
                  </a:lnTo>
                  <a:lnTo>
                    <a:pt x="84" y="98"/>
                  </a:lnTo>
                  <a:lnTo>
                    <a:pt x="81" y="98"/>
                  </a:lnTo>
                  <a:lnTo>
                    <a:pt x="77" y="98"/>
                  </a:lnTo>
                  <a:lnTo>
                    <a:pt x="77" y="99"/>
                  </a:lnTo>
                  <a:lnTo>
                    <a:pt x="74" y="99"/>
                  </a:lnTo>
                  <a:lnTo>
                    <a:pt x="72" y="99"/>
                  </a:lnTo>
                  <a:lnTo>
                    <a:pt x="72" y="102"/>
                  </a:lnTo>
                  <a:lnTo>
                    <a:pt x="70" y="102"/>
                  </a:lnTo>
                  <a:lnTo>
                    <a:pt x="70" y="105"/>
                  </a:lnTo>
                  <a:lnTo>
                    <a:pt x="70" y="107"/>
                  </a:lnTo>
                  <a:lnTo>
                    <a:pt x="70" y="111"/>
                  </a:lnTo>
                  <a:lnTo>
                    <a:pt x="67" y="111"/>
                  </a:lnTo>
                  <a:lnTo>
                    <a:pt x="67" y="114"/>
                  </a:lnTo>
                  <a:lnTo>
                    <a:pt x="64" y="114"/>
                  </a:lnTo>
                  <a:lnTo>
                    <a:pt x="64" y="117"/>
                  </a:lnTo>
                  <a:lnTo>
                    <a:pt x="60" y="117"/>
                  </a:lnTo>
                  <a:lnTo>
                    <a:pt x="58" y="120"/>
                  </a:lnTo>
                  <a:lnTo>
                    <a:pt x="55" y="121"/>
                  </a:lnTo>
                  <a:lnTo>
                    <a:pt x="55" y="124"/>
                  </a:lnTo>
                  <a:lnTo>
                    <a:pt x="52" y="124"/>
                  </a:lnTo>
                  <a:lnTo>
                    <a:pt x="49" y="126"/>
                  </a:lnTo>
                  <a:lnTo>
                    <a:pt x="45" y="126"/>
                  </a:lnTo>
                  <a:lnTo>
                    <a:pt x="42" y="128"/>
                  </a:lnTo>
                  <a:lnTo>
                    <a:pt x="39" y="126"/>
                  </a:lnTo>
                  <a:lnTo>
                    <a:pt x="36" y="126"/>
                  </a:lnTo>
                  <a:lnTo>
                    <a:pt x="33" y="123"/>
                  </a:lnTo>
                  <a:lnTo>
                    <a:pt x="31" y="123"/>
                  </a:lnTo>
                  <a:lnTo>
                    <a:pt x="25" y="117"/>
                  </a:lnTo>
                  <a:lnTo>
                    <a:pt x="21" y="114"/>
                  </a:lnTo>
                  <a:lnTo>
                    <a:pt x="17" y="108"/>
                  </a:lnTo>
                  <a:lnTo>
                    <a:pt x="13" y="105"/>
                  </a:lnTo>
                  <a:lnTo>
                    <a:pt x="10" y="99"/>
                  </a:lnTo>
                  <a:lnTo>
                    <a:pt x="7" y="95"/>
                  </a:lnTo>
                  <a:lnTo>
                    <a:pt x="4" y="88"/>
                  </a:lnTo>
                  <a:lnTo>
                    <a:pt x="4" y="85"/>
                  </a:lnTo>
                  <a:lnTo>
                    <a:pt x="0" y="78"/>
                  </a:lnTo>
                  <a:lnTo>
                    <a:pt x="0" y="73"/>
                  </a:lnTo>
                  <a:lnTo>
                    <a:pt x="0" y="67"/>
                  </a:lnTo>
                  <a:lnTo>
                    <a:pt x="2" y="64"/>
                  </a:lnTo>
                  <a:lnTo>
                    <a:pt x="2" y="57"/>
                  </a:lnTo>
                  <a:lnTo>
                    <a:pt x="4" y="54"/>
                  </a:lnTo>
                  <a:lnTo>
                    <a:pt x="5" y="50"/>
                  </a:lnTo>
                  <a:lnTo>
                    <a:pt x="8" y="46"/>
                  </a:lnTo>
                  <a:lnTo>
                    <a:pt x="8" y="42"/>
                  </a:lnTo>
                  <a:lnTo>
                    <a:pt x="10" y="39"/>
                  </a:lnTo>
                  <a:lnTo>
                    <a:pt x="11" y="36"/>
                  </a:lnTo>
                  <a:lnTo>
                    <a:pt x="14" y="34"/>
                  </a:lnTo>
                  <a:lnTo>
                    <a:pt x="15" y="30"/>
                  </a:lnTo>
                  <a:lnTo>
                    <a:pt x="19" y="29"/>
                  </a:lnTo>
                  <a:lnTo>
                    <a:pt x="22" y="28"/>
                  </a:lnTo>
                  <a:lnTo>
                    <a:pt x="25" y="28"/>
                  </a:lnTo>
                  <a:lnTo>
                    <a:pt x="27" y="27"/>
                  </a:lnTo>
                  <a:lnTo>
                    <a:pt x="30" y="27"/>
                  </a:lnTo>
                  <a:lnTo>
                    <a:pt x="34" y="27"/>
                  </a:lnTo>
                  <a:lnTo>
                    <a:pt x="37" y="28"/>
                  </a:lnTo>
                  <a:lnTo>
                    <a:pt x="40" y="28"/>
                  </a:lnTo>
                  <a:lnTo>
                    <a:pt x="43" y="29"/>
                  </a:lnTo>
                  <a:lnTo>
                    <a:pt x="46" y="29"/>
                  </a:lnTo>
                  <a:lnTo>
                    <a:pt x="51"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68" name="Freeform 244"/>
            <p:cNvSpPr>
              <a:spLocks/>
            </p:cNvSpPr>
            <p:nvPr/>
          </p:nvSpPr>
          <p:spPr bwMode="auto">
            <a:xfrm flipH="1">
              <a:off x="3962400" y="3317875"/>
              <a:ext cx="155575" cy="80963"/>
            </a:xfrm>
            <a:custGeom>
              <a:avLst/>
              <a:gdLst>
                <a:gd name="T0" fmla="*/ 0 w 52"/>
                <a:gd name="T1" fmla="*/ 32985 h 27"/>
                <a:gd name="T2" fmla="*/ 0 w 52"/>
                <a:gd name="T3" fmla="*/ 23989 h 27"/>
                <a:gd name="T4" fmla="*/ 11967 w 52"/>
                <a:gd name="T5" fmla="*/ 20990 h 27"/>
                <a:gd name="T6" fmla="*/ 20943 w 52"/>
                <a:gd name="T7" fmla="*/ 11995 h 27"/>
                <a:gd name="T8" fmla="*/ 29918 w 52"/>
                <a:gd name="T9" fmla="*/ 11995 h 27"/>
                <a:gd name="T10" fmla="*/ 38894 w 52"/>
                <a:gd name="T11" fmla="*/ 2999 h 27"/>
                <a:gd name="T12" fmla="*/ 47869 w 52"/>
                <a:gd name="T13" fmla="*/ 2999 h 27"/>
                <a:gd name="T14" fmla="*/ 59837 w 52"/>
                <a:gd name="T15" fmla="*/ 2999 h 27"/>
                <a:gd name="T16" fmla="*/ 68812 w 52"/>
                <a:gd name="T17" fmla="*/ 2999 h 27"/>
                <a:gd name="T18" fmla="*/ 77788 w 52"/>
                <a:gd name="T19" fmla="*/ 0 h 27"/>
                <a:gd name="T20" fmla="*/ 86763 w 52"/>
                <a:gd name="T21" fmla="*/ 0 h 27"/>
                <a:gd name="T22" fmla="*/ 95738 w 52"/>
                <a:gd name="T23" fmla="*/ 0 h 27"/>
                <a:gd name="T24" fmla="*/ 107706 w 52"/>
                <a:gd name="T25" fmla="*/ 5997 h 27"/>
                <a:gd name="T26" fmla="*/ 116681 w 52"/>
                <a:gd name="T27" fmla="*/ 5997 h 27"/>
                <a:gd name="T28" fmla="*/ 125657 w 52"/>
                <a:gd name="T29" fmla="*/ 14993 h 27"/>
                <a:gd name="T30" fmla="*/ 134632 w 52"/>
                <a:gd name="T31" fmla="*/ 23989 h 27"/>
                <a:gd name="T32" fmla="*/ 155575 w 52"/>
                <a:gd name="T33" fmla="*/ 32985 h 27"/>
                <a:gd name="T34" fmla="*/ 143608 w 52"/>
                <a:gd name="T35" fmla="*/ 32985 h 27"/>
                <a:gd name="T36" fmla="*/ 134632 w 52"/>
                <a:gd name="T37" fmla="*/ 32985 h 27"/>
                <a:gd name="T38" fmla="*/ 125657 w 52"/>
                <a:gd name="T39" fmla="*/ 32985 h 27"/>
                <a:gd name="T40" fmla="*/ 116681 w 52"/>
                <a:gd name="T41" fmla="*/ 32985 h 27"/>
                <a:gd name="T42" fmla="*/ 107706 w 52"/>
                <a:gd name="T43" fmla="*/ 32985 h 27"/>
                <a:gd name="T44" fmla="*/ 95738 w 52"/>
                <a:gd name="T45" fmla="*/ 32985 h 27"/>
                <a:gd name="T46" fmla="*/ 86763 w 52"/>
                <a:gd name="T47" fmla="*/ 32985 h 27"/>
                <a:gd name="T48" fmla="*/ 80779 w 52"/>
                <a:gd name="T49" fmla="*/ 44979 h 27"/>
                <a:gd name="T50" fmla="*/ 71804 w 52"/>
                <a:gd name="T51" fmla="*/ 44979 h 27"/>
                <a:gd name="T52" fmla="*/ 62828 w 52"/>
                <a:gd name="T53" fmla="*/ 50977 h 27"/>
                <a:gd name="T54" fmla="*/ 50861 w 52"/>
                <a:gd name="T55" fmla="*/ 50977 h 27"/>
                <a:gd name="T56" fmla="*/ 47869 w 52"/>
                <a:gd name="T57" fmla="*/ 59973 h 27"/>
                <a:gd name="T58" fmla="*/ 38894 w 52"/>
                <a:gd name="T59" fmla="*/ 59973 h 27"/>
                <a:gd name="T60" fmla="*/ 38894 w 52"/>
                <a:gd name="T61" fmla="*/ 68968 h 27"/>
                <a:gd name="T62" fmla="*/ 38894 w 52"/>
                <a:gd name="T63" fmla="*/ 71967 h 27"/>
                <a:gd name="T64" fmla="*/ 38894 w 52"/>
                <a:gd name="T65" fmla="*/ 80963 h 27"/>
                <a:gd name="T66" fmla="*/ 29918 w 52"/>
                <a:gd name="T67" fmla="*/ 71967 h 27"/>
                <a:gd name="T68" fmla="*/ 29918 w 52"/>
                <a:gd name="T69" fmla="*/ 71967 h 27"/>
                <a:gd name="T70" fmla="*/ 23935 w 52"/>
                <a:gd name="T71" fmla="*/ 65970 h 27"/>
                <a:gd name="T72" fmla="*/ 23935 w 52"/>
                <a:gd name="T73" fmla="*/ 65970 h 27"/>
                <a:gd name="T74" fmla="*/ 14959 w 52"/>
                <a:gd name="T75" fmla="*/ 56974 h 27"/>
                <a:gd name="T76" fmla="*/ 14959 w 52"/>
                <a:gd name="T77" fmla="*/ 56974 h 27"/>
                <a:gd name="T78" fmla="*/ 14959 w 52"/>
                <a:gd name="T79" fmla="*/ 53975 h 27"/>
                <a:gd name="T80" fmla="*/ 14959 w 52"/>
                <a:gd name="T81" fmla="*/ 53975 h 27"/>
                <a:gd name="T82" fmla="*/ 2992 w 52"/>
                <a:gd name="T83" fmla="*/ 44979 h 27"/>
                <a:gd name="T84" fmla="*/ 2992 w 52"/>
                <a:gd name="T85" fmla="*/ 44979 h 27"/>
                <a:gd name="T86" fmla="*/ 2992 w 52"/>
                <a:gd name="T87" fmla="*/ 35984 h 27"/>
                <a:gd name="T88" fmla="*/ 2992 w 52"/>
                <a:gd name="T89" fmla="*/ 35984 h 27"/>
                <a:gd name="T90" fmla="*/ 0 w 52"/>
                <a:gd name="T91" fmla="*/ 32985 h 27"/>
                <a:gd name="T92" fmla="*/ 0 w 52"/>
                <a:gd name="T93" fmla="*/ 32985 h 27"/>
                <a:gd name="T94" fmla="*/ 0 w 52"/>
                <a:gd name="T95" fmla="*/ 32985 h 27"/>
                <a:gd name="T96" fmla="*/ 0 w 52"/>
                <a:gd name="T97" fmla="*/ 32985 h 27"/>
                <a:gd name="T98" fmla="*/ 0 w 52"/>
                <a:gd name="T99" fmla="*/ 32985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
                <a:gd name="T151" fmla="*/ 0 h 27"/>
                <a:gd name="T152" fmla="*/ 52 w 5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 h="27">
                  <a:moveTo>
                    <a:pt x="0" y="11"/>
                  </a:moveTo>
                  <a:lnTo>
                    <a:pt x="0" y="8"/>
                  </a:lnTo>
                  <a:lnTo>
                    <a:pt x="4" y="7"/>
                  </a:lnTo>
                  <a:lnTo>
                    <a:pt x="7" y="4"/>
                  </a:lnTo>
                  <a:lnTo>
                    <a:pt x="10" y="4"/>
                  </a:lnTo>
                  <a:lnTo>
                    <a:pt x="13" y="1"/>
                  </a:lnTo>
                  <a:lnTo>
                    <a:pt x="16" y="1"/>
                  </a:lnTo>
                  <a:lnTo>
                    <a:pt x="20" y="1"/>
                  </a:lnTo>
                  <a:lnTo>
                    <a:pt x="23" y="1"/>
                  </a:lnTo>
                  <a:lnTo>
                    <a:pt x="26" y="0"/>
                  </a:lnTo>
                  <a:lnTo>
                    <a:pt x="29" y="0"/>
                  </a:lnTo>
                  <a:lnTo>
                    <a:pt x="32" y="0"/>
                  </a:lnTo>
                  <a:lnTo>
                    <a:pt x="36" y="2"/>
                  </a:lnTo>
                  <a:lnTo>
                    <a:pt x="39" y="2"/>
                  </a:lnTo>
                  <a:lnTo>
                    <a:pt x="42" y="5"/>
                  </a:lnTo>
                  <a:lnTo>
                    <a:pt x="45" y="8"/>
                  </a:lnTo>
                  <a:lnTo>
                    <a:pt x="52" y="11"/>
                  </a:lnTo>
                  <a:lnTo>
                    <a:pt x="48" y="11"/>
                  </a:lnTo>
                  <a:lnTo>
                    <a:pt x="45" y="11"/>
                  </a:lnTo>
                  <a:lnTo>
                    <a:pt x="42" y="11"/>
                  </a:lnTo>
                  <a:lnTo>
                    <a:pt x="39" y="11"/>
                  </a:lnTo>
                  <a:lnTo>
                    <a:pt x="36" y="11"/>
                  </a:lnTo>
                  <a:lnTo>
                    <a:pt x="32" y="11"/>
                  </a:lnTo>
                  <a:lnTo>
                    <a:pt x="29" y="11"/>
                  </a:lnTo>
                  <a:lnTo>
                    <a:pt x="27" y="15"/>
                  </a:lnTo>
                  <a:lnTo>
                    <a:pt x="24" y="15"/>
                  </a:lnTo>
                  <a:lnTo>
                    <a:pt x="21" y="17"/>
                  </a:lnTo>
                  <a:lnTo>
                    <a:pt x="17" y="17"/>
                  </a:lnTo>
                  <a:lnTo>
                    <a:pt x="16" y="20"/>
                  </a:lnTo>
                  <a:lnTo>
                    <a:pt x="13" y="20"/>
                  </a:lnTo>
                  <a:lnTo>
                    <a:pt x="13" y="23"/>
                  </a:lnTo>
                  <a:lnTo>
                    <a:pt x="13" y="24"/>
                  </a:lnTo>
                  <a:lnTo>
                    <a:pt x="13" y="27"/>
                  </a:lnTo>
                  <a:lnTo>
                    <a:pt x="10" y="24"/>
                  </a:lnTo>
                  <a:lnTo>
                    <a:pt x="8" y="22"/>
                  </a:lnTo>
                  <a:lnTo>
                    <a:pt x="5" y="19"/>
                  </a:lnTo>
                  <a:lnTo>
                    <a:pt x="5" y="18"/>
                  </a:lnTo>
                  <a:lnTo>
                    <a:pt x="1" y="15"/>
                  </a:lnTo>
                  <a:lnTo>
                    <a:pt x="1" y="12"/>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69" name="Freeform 245"/>
            <p:cNvSpPr>
              <a:spLocks/>
            </p:cNvSpPr>
            <p:nvPr/>
          </p:nvSpPr>
          <p:spPr bwMode="auto">
            <a:xfrm flipH="1">
              <a:off x="4206875" y="3409950"/>
              <a:ext cx="93663" cy="115888"/>
            </a:xfrm>
            <a:custGeom>
              <a:avLst/>
              <a:gdLst>
                <a:gd name="T0" fmla="*/ 66471 w 31"/>
                <a:gd name="T1" fmla="*/ 0 h 38"/>
                <a:gd name="T2" fmla="*/ 66471 w 31"/>
                <a:gd name="T3" fmla="*/ 0 h 38"/>
                <a:gd name="T4" fmla="*/ 69492 w 31"/>
                <a:gd name="T5" fmla="*/ 0 h 38"/>
                <a:gd name="T6" fmla="*/ 69492 w 31"/>
                <a:gd name="T7" fmla="*/ 0 h 38"/>
                <a:gd name="T8" fmla="*/ 78556 w 31"/>
                <a:gd name="T9" fmla="*/ 9149 h 38"/>
                <a:gd name="T10" fmla="*/ 78556 w 31"/>
                <a:gd name="T11" fmla="*/ 9149 h 38"/>
                <a:gd name="T12" fmla="*/ 78556 w 31"/>
                <a:gd name="T13" fmla="*/ 18298 h 38"/>
                <a:gd name="T14" fmla="*/ 78556 w 31"/>
                <a:gd name="T15" fmla="*/ 18298 h 38"/>
                <a:gd name="T16" fmla="*/ 87620 w 31"/>
                <a:gd name="T17" fmla="*/ 27447 h 38"/>
                <a:gd name="T18" fmla="*/ 87620 w 31"/>
                <a:gd name="T19" fmla="*/ 27447 h 38"/>
                <a:gd name="T20" fmla="*/ 87620 w 31"/>
                <a:gd name="T21" fmla="*/ 27447 h 38"/>
                <a:gd name="T22" fmla="*/ 87620 w 31"/>
                <a:gd name="T23" fmla="*/ 27447 h 38"/>
                <a:gd name="T24" fmla="*/ 90642 w 31"/>
                <a:gd name="T25" fmla="*/ 36596 h 38"/>
                <a:gd name="T26" fmla="*/ 90642 w 31"/>
                <a:gd name="T27" fmla="*/ 36596 h 38"/>
                <a:gd name="T28" fmla="*/ 90642 w 31"/>
                <a:gd name="T29" fmla="*/ 39646 h 38"/>
                <a:gd name="T30" fmla="*/ 90642 w 31"/>
                <a:gd name="T31" fmla="*/ 39646 h 38"/>
                <a:gd name="T32" fmla="*/ 93663 w 31"/>
                <a:gd name="T33" fmla="*/ 48795 h 38"/>
                <a:gd name="T34" fmla="*/ 84599 w 31"/>
                <a:gd name="T35" fmla="*/ 48795 h 38"/>
                <a:gd name="T36" fmla="*/ 75535 w 31"/>
                <a:gd name="T37" fmla="*/ 48795 h 38"/>
                <a:gd name="T38" fmla="*/ 66471 w 31"/>
                <a:gd name="T39" fmla="*/ 48795 h 38"/>
                <a:gd name="T40" fmla="*/ 57406 w 31"/>
                <a:gd name="T41" fmla="*/ 54894 h 38"/>
                <a:gd name="T42" fmla="*/ 45321 w 31"/>
                <a:gd name="T43" fmla="*/ 54894 h 38"/>
                <a:gd name="T44" fmla="*/ 39278 w 31"/>
                <a:gd name="T45" fmla="*/ 64043 h 38"/>
                <a:gd name="T46" fmla="*/ 30214 w 31"/>
                <a:gd name="T47" fmla="*/ 70143 h 38"/>
                <a:gd name="T48" fmla="*/ 30214 w 31"/>
                <a:gd name="T49" fmla="*/ 79292 h 38"/>
                <a:gd name="T50" fmla="*/ 21150 w 31"/>
                <a:gd name="T51" fmla="*/ 79292 h 38"/>
                <a:gd name="T52" fmla="*/ 21150 w 31"/>
                <a:gd name="T53" fmla="*/ 91491 h 38"/>
                <a:gd name="T54" fmla="*/ 12086 w 31"/>
                <a:gd name="T55" fmla="*/ 94540 h 38"/>
                <a:gd name="T56" fmla="*/ 12086 w 31"/>
                <a:gd name="T57" fmla="*/ 103689 h 38"/>
                <a:gd name="T58" fmla="*/ 6043 w 31"/>
                <a:gd name="T59" fmla="*/ 103689 h 38"/>
                <a:gd name="T60" fmla="*/ 6043 w 31"/>
                <a:gd name="T61" fmla="*/ 109789 h 38"/>
                <a:gd name="T62" fmla="*/ 6043 w 31"/>
                <a:gd name="T63" fmla="*/ 109789 h 38"/>
                <a:gd name="T64" fmla="*/ 6043 w 31"/>
                <a:gd name="T65" fmla="*/ 115888 h 38"/>
                <a:gd name="T66" fmla="*/ 0 w 31"/>
                <a:gd name="T67" fmla="*/ 97590 h 38"/>
                <a:gd name="T68" fmla="*/ 0 w 31"/>
                <a:gd name="T69" fmla="*/ 79292 h 38"/>
                <a:gd name="T70" fmla="*/ 0 w 31"/>
                <a:gd name="T71" fmla="*/ 64043 h 38"/>
                <a:gd name="T72" fmla="*/ 3021 w 31"/>
                <a:gd name="T73" fmla="*/ 54894 h 38"/>
                <a:gd name="T74" fmla="*/ 3021 w 31"/>
                <a:gd name="T75" fmla="*/ 39646 h 38"/>
                <a:gd name="T76" fmla="*/ 15107 w 31"/>
                <a:gd name="T77" fmla="*/ 30497 h 38"/>
                <a:gd name="T78" fmla="*/ 18128 w 31"/>
                <a:gd name="T79" fmla="*/ 21348 h 38"/>
                <a:gd name="T80" fmla="*/ 27192 w 31"/>
                <a:gd name="T81" fmla="*/ 18298 h 38"/>
                <a:gd name="T82" fmla="*/ 27192 w 31"/>
                <a:gd name="T83" fmla="*/ 9149 h 38"/>
                <a:gd name="T84" fmla="*/ 36257 w 31"/>
                <a:gd name="T85" fmla="*/ 6099 h 38"/>
                <a:gd name="T86" fmla="*/ 42299 w 31"/>
                <a:gd name="T87" fmla="*/ 0 h 38"/>
                <a:gd name="T88" fmla="*/ 51364 w 31"/>
                <a:gd name="T89" fmla="*/ 0 h 38"/>
                <a:gd name="T90" fmla="*/ 51364 w 31"/>
                <a:gd name="T91" fmla="*/ 0 h 38"/>
                <a:gd name="T92" fmla="*/ 60428 w 31"/>
                <a:gd name="T93" fmla="*/ 0 h 38"/>
                <a:gd name="T94" fmla="*/ 60428 w 31"/>
                <a:gd name="T95" fmla="*/ 0 h 38"/>
                <a:gd name="T96" fmla="*/ 66471 w 31"/>
                <a:gd name="T97" fmla="*/ 0 h 38"/>
                <a:gd name="T98" fmla="*/ 66471 w 31"/>
                <a:gd name="T99" fmla="*/ 0 h 3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
                <a:gd name="T151" fmla="*/ 0 h 38"/>
                <a:gd name="T152" fmla="*/ 31 w 31"/>
                <a:gd name="T153" fmla="*/ 38 h 3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 h="38">
                  <a:moveTo>
                    <a:pt x="22" y="0"/>
                  </a:moveTo>
                  <a:lnTo>
                    <a:pt x="22" y="0"/>
                  </a:lnTo>
                  <a:lnTo>
                    <a:pt x="23" y="0"/>
                  </a:lnTo>
                  <a:lnTo>
                    <a:pt x="26" y="3"/>
                  </a:lnTo>
                  <a:lnTo>
                    <a:pt x="26" y="6"/>
                  </a:lnTo>
                  <a:lnTo>
                    <a:pt x="29" y="9"/>
                  </a:lnTo>
                  <a:lnTo>
                    <a:pt x="30" y="12"/>
                  </a:lnTo>
                  <a:lnTo>
                    <a:pt x="30" y="13"/>
                  </a:lnTo>
                  <a:lnTo>
                    <a:pt x="31" y="16"/>
                  </a:lnTo>
                  <a:lnTo>
                    <a:pt x="28" y="16"/>
                  </a:lnTo>
                  <a:lnTo>
                    <a:pt x="25" y="16"/>
                  </a:lnTo>
                  <a:lnTo>
                    <a:pt x="22" y="16"/>
                  </a:lnTo>
                  <a:lnTo>
                    <a:pt x="19" y="18"/>
                  </a:lnTo>
                  <a:lnTo>
                    <a:pt x="15" y="18"/>
                  </a:lnTo>
                  <a:lnTo>
                    <a:pt x="13" y="21"/>
                  </a:lnTo>
                  <a:lnTo>
                    <a:pt x="10" y="23"/>
                  </a:lnTo>
                  <a:lnTo>
                    <a:pt x="10" y="26"/>
                  </a:lnTo>
                  <a:lnTo>
                    <a:pt x="7" y="26"/>
                  </a:lnTo>
                  <a:lnTo>
                    <a:pt x="7" y="30"/>
                  </a:lnTo>
                  <a:lnTo>
                    <a:pt x="4" y="31"/>
                  </a:lnTo>
                  <a:lnTo>
                    <a:pt x="4" y="34"/>
                  </a:lnTo>
                  <a:lnTo>
                    <a:pt x="2" y="34"/>
                  </a:lnTo>
                  <a:lnTo>
                    <a:pt x="2" y="36"/>
                  </a:lnTo>
                  <a:lnTo>
                    <a:pt x="2" y="38"/>
                  </a:lnTo>
                  <a:lnTo>
                    <a:pt x="0" y="32"/>
                  </a:lnTo>
                  <a:lnTo>
                    <a:pt x="0" y="26"/>
                  </a:lnTo>
                  <a:lnTo>
                    <a:pt x="0" y="21"/>
                  </a:lnTo>
                  <a:lnTo>
                    <a:pt x="1" y="18"/>
                  </a:lnTo>
                  <a:lnTo>
                    <a:pt x="1" y="13"/>
                  </a:lnTo>
                  <a:lnTo>
                    <a:pt x="5" y="10"/>
                  </a:lnTo>
                  <a:lnTo>
                    <a:pt x="6" y="7"/>
                  </a:lnTo>
                  <a:lnTo>
                    <a:pt x="9" y="6"/>
                  </a:lnTo>
                  <a:lnTo>
                    <a:pt x="9" y="3"/>
                  </a:lnTo>
                  <a:lnTo>
                    <a:pt x="12" y="2"/>
                  </a:lnTo>
                  <a:lnTo>
                    <a:pt x="14" y="0"/>
                  </a:lnTo>
                  <a:lnTo>
                    <a:pt x="17" y="0"/>
                  </a:lnTo>
                  <a:lnTo>
                    <a:pt x="20"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0" name="Freeform 246"/>
            <p:cNvSpPr>
              <a:spLocks/>
            </p:cNvSpPr>
            <p:nvPr/>
          </p:nvSpPr>
          <p:spPr bwMode="auto">
            <a:xfrm flipH="1">
              <a:off x="3690938" y="3992563"/>
              <a:ext cx="293687" cy="261937"/>
            </a:xfrm>
            <a:custGeom>
              <a:avLst/>
              <a:gdLst>
                <a:gd name="T0" fmla="*/ 38958 w 98"/>
                <a:gd name="T1" fmla="*/ 214312 h 88"/>
                <a:gd name="T2" fmla="*/ 62933 w 98"/>
                <a:gd name="T3" fmla="*/ 202406 h 88"/>
                <a:gd name="T4" fmla="*/ 95898 w 98"/>
                <a:gd name="T5" fmla="*/ 181570 h 88"/>
                <a:gd name="T6" fmla="*/ 134856 w 98"/>
                <a:gd name="T7" fmla="*/ 160734 h 88"/>
                <a:gd name="T8" fmla="*/ 164824 w 98"/>
                <a:gd name="T9" fmla="*/ 130969 h 88"/>
                <a:gd name="T10" fmla="*/ 200786 w 98"/>
                <a:gd name="T11" fmla="*/ 95250 h 88"/>
                <a:gd name="T12" fmla="*/ 227757 w 98"/>
                <a:gd name="T13" fmla="*/ 68461 h 88"/>
                <a:gd name="T14" fmla="*/ 251732 w 98"/>
                <a:gd name="T15" fmla="*/ 29766 h 88"/>
                <a:gd name="T16" fmla="*/ 263719 w 98"/>
                <a:gd name="T17" fmla="*/ 8930 h 88"/>
                <a:gd name="T18" fmla="*/ 263719 w 98"/>
                <a:gd name="T19" fmla="*/ 0 h 88"/>
                <a:gd name="T20" fmla="*/ 272709 w 98"/>
                <a:gd name="T21" fmla="*/ 0 h 88"/>
                <a:gd name="T22" fmla="*/ 275706 w 98"/>
                <a:gd name="T23" fmla="*/ 0 h 88"/>
                <a:gd name="T24" fmla="*/ 284697 w 98"/>
                <a:gd name="T25" fmla="*/ 2977 h 88"/>
                <a:gd name="T26" fmla="*/ 284697 w 98"/>
                <a:gd name="T27" fmla="*/ 2977 h 88"/>
                <a:gd name="T28" fmla="*/ 290690 w 98"/>
                <a:gd name="T29" fmla="*/ 14883 h 88"/>
                <a:gd name="T30" fmla="*/ 290690 w 98"/>
                <a:gd name="T31" fmla="*/ 20836 h 88"/>
                <a:gd name="T32" fmla="*/ 284697 w 98"/>
                <a:gd name="T33" fmla="*/ 29766 h 88"/>
                <a:gd name="T34" fmla="*/ 284697 w 98"/>
                <a:gd name="T35" fmla="*/ 38695 h 88"/>
                <a:gd name="T36" fmla="*/ 275706 w 98"/>
                <a:gd name="T37" fmla="*/ 47625 h 88"/>
                <a:gd name="T38" fmla="*/ 275706 w 98"/>
                <a:gd name="T39" fmla="*/ 56555 h 88"/>
                <a:gd name="T40" fmla="*/ 266716 w 98"/>
                <a:gd name="T41" fmla="*/ 68461 h 88"/>
                <a:gd name="T42" fmla="*/ 266716 w 98"/>
                <a:gd name="T43" fmla="*/ 71437 h 88"/>
                <a:gd name="T44" fmla="*/ 263719 w 98"/>
                <a:gd name="T45" fmla="*/ 80367 h 88"/>
                <a:gd name="T46" fmla="*/ 263719 w 98"/>
                <a:gd name="T47" fmla="*/ 83344 h 88"/>
                <a:gd name="T48" fmla="*/ 263719 w 98"/>
                <a:gd name="T49" fmla="*/ 89297 h 88"/>
                <a:gd name="T50" fmla="*/ 263719 w 98"/>
                <a:gd name="T51" fmla="*/ 110133 h 88"/>
                <a:gd name="T52" fmla="*/ 272709 w 98"/>
                <a:gd name="T53" fmla="*/ 119062 h 88"/>
                <a:gd name="T54" fmla="*/ 272709 w 98"/>
                <a:gd name="T55" fmla="*/ 136922 h 88"/>
                <a:gd name="T56" fmla="*/ 272709 w 98"/>
                <a:gd name="T57" fmla="*/ 154781 h 88"/>
                <a:gd name="T58" fmla="*/ 272709 w 98"/>
                <a:gd name="T59" fmla="*/ 172640 h 88"/>
                <a:gd name="T60" fmla="*/ 263719 w 98"/>
                <a:gd name="T61" fmla="*/ 190500 h 88"/>
                <a:gd name="T62" fmla="*/ 254729 w 98"/>
                <a:gd name="T63" fmla="*/ 211336 h 88"/>
                <a:gd name="T64" fmla="*/ 239744 w 98"/>
                <a:gd name="T65" fmla="*/ 223242 h 88"/>
                <a:gd name="T66" fmla="*/ 221764 w 98"/>
                <a:gd name="T67" fmla="*/ 238125 h 88"/>
                <a:gd name="T68" fmla="*/ 200786 w 98"/>
                <a:gd name="T69" fmla="*/ 250031 h 88"/>
                <a:gd name="T70" fmla="*/ 179808 w 98"/>
                <a:gd name="T71" fmla="*/ 253007 h 88"/>
                <a:gd name="T72" fmla="*/ 152837 w 98"/>
                <a:gd name="T73" fmla="*/ 261937 h 88"/>
                <a:gd name="T74" fmla="*/ 128863 w 98"/>
                <a:gd name="T75" fmla="*/ 261937 h 88"/>
                <a:gd name="T76" fmla="*/ 98895 w 98"/>
                <a:gd name="T77" fmla="*/ 253007 h 88"/>
                <a:gd name="T78" fmla="*/ 68927 w 98"/>
                <a:gd name="T79" fmla="*/ 244078 h 88"/>
                <a:gd name="T80" fmla="*/ 47949 w 98"/>
                <a:gd name="T81" fmla="*/ 244078 h 88"/>
                <a:gd name="T82" fmla="*/ 38958 w 98"/>
                <a:gd name="T83" fmla="*/ 244078 h 88"/>
                <a:gd name="T84" fmla="*/ 29968 w 98"/>
                <a:gd name="T85" fmla="*/ 244078 h 88"/>
                <a:gd name="T86" fmla="*/ 29968 w 98"/>
                <a:gd name="T87" fmla="*/ 244078 h 88"/>
                <a:gd name="T88" fmla="*/ 20978 w 98"/>
                <a:gd name="T89" fmla="*/ 250031 h 88"/>
                <a:gd name="T90" fmla="*/ 20978 w 98"/>
                <a:gd name="T91" fmla="*/ 250031 h 88"/>
                <a:gd name="T92" fmla="*/ 20978 w 98"/>
                <a:gd name="T93" fmla="*/ 250031 h 88"/>
                <a:gd name="T94" fmla="*/ 20978 w 98"/>
                <a:gd name="T95" fmla="*/ 250031 h 88"/>
                <a:gd name="T96" fmla="*/ 8990 w 98"/>
                <a:gd name="T97" fmla="*/ 250031 h 88"/>
                <a:gd name="T98" fmla="*/ 2997 w 98"/>
                <a:gd name="T99" fmla="*/ 250031 h 88"/>
                <a:gd name="T100" fmla="*/ 0 w 98"/>
                <a:gd name="T101" fmla="*/ 244078 h 88"/>
                <a:gd name="T102" fmla="*/ 0 w 98"/>
                <a:gd name="T103" fmla="*/ 244078 h 88"/>
                <a:gd name="T104" fmla="*/ 0 w 98"/>
                <a:gd name="T105" fmla="*/ 232171 h 88"/>
                <a:gd name="T106" fmla="*/ 0 w 98"/>
                <a:gd name="T107" fmla="*/ 229195 h 88"/>
                <a:gd name="T108" fmla="*/ 2997 w 98"/>
                <a:gd name="T109" fmla="*/ 223242 h 88"/>
                <a:gd name="T110" fmla="*/ 20978 w 98"/>
                <a:gd name="T111" fmla="*/ 223242 h 88"/>
                <a:gd name="T112" fmla="*/ 29968 w 98"/>
                <a:gd name="T113" fmla="*/ 223242 h 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8"/>
                <a:gd name="T172" fmla="*/ 0 h 88"/>
                <a:gd name="T173" fmla="*/ 98 w 98"/>
                <a:gd name="T174" fmla="*/ 88 h 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8" h="88">
                  <a:moveTo>
                    <a:pt x="10" y="75"/>
                  </a:moveTo>
                  <a:lnTo>
                    <a:pt x="13" y="72"/>
                  </a:lnTo>
                  <a:lnTo>
                    <a:pt x="17" y="71"/>
                  </a:lnTo>
                  <a:lnTo>
                    <a:pt x="21" y="68"/>
                  </a:lnTo>
                  <a:lnTo>
                    <a:pt x="27" y="67"/>
                  </a:lnTo>
                  <a:lnTo>
                    <a:pt x="32" y="61"/>
                  </a:lnTo>
                  <a:lnTo>
                    <a:pt x="39" y="58"/>
                  </a:lnTo>
                  <a:lnTo>
                    <a:pt x="45" y="54"/>
                  </a:lnTo>
                  <a:lnTo>
                    <a:pt x="52" y="51"/>
                  </a:lnTo>
                  <a:lnTo>
                    <a:pt x="55" y="44"/>
                  </a:lnTo>
                  <a:lnTo>
                    <a:pt x="61" y="39"/>
                  </a:lnTo>
                  <a:lnTo>
                    <a:pt x="67" y="32"/>
                  </a:lnTo>
                  <a:lnTo>
                    <a:pt x="73" y="29"/>
                  </a:lnTo>
                  <a:lnTo>
                    <a:pt x="76" y="23"/>
                  </a:lnTo>
                  <a:lnTo>
                    <a:pt x="80" y="16"/>
                  </a:lnTo>
                  <a:lnTo>
                    <a:pt x="84" y="10"/>
                  </a:lnTo>
                  <a:lnTo>
                    <a:pt x="88" y="7"/>
                  </a:lnTo>
                  <a:lnTo>
                    <a:pt x="88" y="3"/>
                  </a:lnTo>
                  <a:lnTo>
                    <a:pt x="88" y="2"/>
                  </a:lnTo>
                  <a:lnTo>
                    <a:pt x="88" y="0"/>
                  </a:lnTo>
                  <a:lnTo>
                    <a:pt x="91" y="0"/>
                  </a:lnTo>
                  <a:lnTo>
                    <a:pt x="92" y="0"/>
                  </a:lnTo>
                  <a:lnTo>
                    <a:pt x="95" y="1"/>
                  </a:lnTo>
                  <a:lnTo>
                    <a:pt x="97" y="5"/>
                  </a:lnTo>
                  <a:lnTo>
                    <a:pt x="97" y="7"/>
                  </a:lnTo>
                  <a:lnTo>
                    <a:pt x="98" y="10"/>
                  </a:lnTo>
                  <a:lnTo>
                    <a:pt x="95" y="10"/>
                  </a:lnTo>
                  <a:lnTo>
                    <a:pt x="95" y="13"/>
                  </a:lnTo>
                  <a:lnTo>
                    <a:pt x="95" y="16"/>
                  </a:lnTo>
                  <a:lnTo>
                    <a:pt x="92" y="16"/>
                  </a:lnTo>
                  <a:lnTo>
                    <a:pt x="92" y="19"/>
                  </a:lnTo>
                  <a:lnTo>
                    <a:pt x="92" y="23"/>
                  </a:lnTo>
                  <a:lnTo>
                    <a:pt x="89" y="23"/>
                  </a:lnTo>
                  <a:lnTo>
                    <a:pt x="89" y="24"/>
                  </a:lnTo>
                  <a:lnTo>
                    <a:pt x="89" y="27"/>
                  </a:lnTo>
                  <a:lnTo>
                    <a:pt x="88" y="27"/>
                  </a:lnTo>
                  <a:lnTo>
                    <a:pt x="88" y="28"/>
                  </a:lnTo>
                  <a:lnTo>
                    <a:pt x="88" y="30"/>
                  </a:lnTo>
                  <a:lnTo>
                    <a:pt x="88" y="33"/>
                  </a:lnTo>
                  <a:lnTo>
                    <a:pt x="88" y="37"/>
                  </a:lnTo>
                  <a:lnTo>
                    <a:pt x="91" y="40"/>
                  </a:lnTo>
                  <a:lnTo>
                    <a:pt x="91" y="43"/>
                  </a:lnTo>
                  <a:lnTo>
                    <a:pt x="91" y="46"/>
                  </a:lnTo>
                  <a:lnTo>
                    <a:pt x="93" y="49"/>
                  </a:lnTo>
                  <a:lnTo>
                    <a:pt x="91" y="52"/>
                  </a:lnTo>
                  <a:lnTo>
                    <a:pt x="91" y="55"/>
                  </a:lnTo>
                  <a:lnTo>
                    <a:pt x="91" y="58"/>
                  </a:lnTo>
                  <a:lnTo>
                    <a:pt x="91" y="61"/>
                  </a:lnTo>
                  <a:lnTo>
                    <a:pt x="88" y="64"/>
                  </a:lnTo>
                  <a:lnTo>
                    <a:pt x="88" y="68"/>
                  </a:lnTo>
                  <a:lnTo>
                    <a:pt x="85" y="71"/>
                  </a:lnTo>
                  <a:lnTo>
                    <a:pt x="85" y="75"/>
                  </a:lnTo>
                  <a:lnTo>
                    <a:pt x="80" y="75"/>
                  </a:lnTo>
                  <a:lnTo>
                    <a:pt x="77" y="78"/>
                  </a:lnTo>
                  <a:lnTo>
                    <a:pt x="74" y="80"/>
                  </a:lnTo>
                  <a:lnTo>
                    <a:pt x="71" y="84"/>
                  </a:lnTo>
                  <a:lnTo>
                    <a:pt x="67" y="84"/>
                  </a:lnTo>
                  <a:lnTo>
                    <a:pt x="63" y="85"/>
                  </a:lnTo>
                  <a:lnTo>
                    <a:pt x="60" y="85"/>
                  </a:lnTo>
                  <a:lnTo>
                    <a:pt x="57" y="88"/>
                  </a:lnTo>
                  <a:lnTo>
                    <a:pt x="51" y="88"/>
                  </a:lnTo>
                  <a:lnTo>
                    <a:pt x="47" y="88"/>
                  </a:lnTo>
                  <a:lnTo>
                    <a:pt x="43" y="88"/>
                  </a:lnTo>
                  <a:lnTo>
                    <a:pt x="40" y="88"/>
                  </a:lnTo>
                  <a:lnTo>
                    <a:pt x="33" y="85"/>
                  </a:lnTo>
                  <a:lnTo>
                    <a:pt x="29" y="85"/>
                  </a:lnTo>
                  <a:lnTo>
                    <a:pt x="23" y="82"/>
                  </a:lnTo>
                  <a:lnTo>
                    <a:pt x="20" y="82"/>
                  </a:lnTo>
                  <a:lnTo>
                    <a:pt x="16" y="82"/>
                  </a:lnTo>
                  <a:lnTo>
                    <a:pt x="13" y="82"/>
                  </a:lnTo>
                  <a:lnTo>
                    <a:pt x="10" y="82"/>
                  </a:lnTo>
                  <a:lnTo>
                    <a:pt x="10" y="84"/>
                  </a:lnTo>
                  <a:lnTo>
                    <a:pt x="7" y="84"/>
                  </a:lnTo>
                  <a:lnTo>
                    <a:pt x="7" y="85"/>
                  </a:lnTo>
                  <a:lnTo>
                    <a:pt x="3" y="84"/>
                  </a:lnTo>
                  <a:lnTo>
                    <a:pt x="1" y="84"/>
                  </a:lnTo>
                  <a:lnTo>
                    <a:pt x="0" y="82"/>
                  </a:lnTo>
                  <a:lnTo>
                    <a:pt x="0" y="78"/>
                  </a:lnTo>
                  <a:lnTo>
                    <a:pt x="0" y="77"/>
                  </a:lnTo>
                  <a:lnTo>
                    <a:pt x="1" y="77"/>
                  </a:lnTo>
                  <a:lnTo>
                    <a:pt x="1" y="75"/>
                  </a:lnTo>
                  <a:lnTo>
                    <a:pt x="5" y="75"/>
                  </a:lnTo>
                  <a:lnTo>
                    <a:pt x="7" y="75"/>
                  </a:lnTo>
                  <a:lnTo>
                    <a:pt x="10"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1" name="Freeform 247"/>
            <p:cNvSpPr>
              <a:spLocks/>
            </p:cNvSpPr>
            <p:nvPr/>
          </p:nvSpPr>
          <p:spPr bwMode="auto">
            <a:xfrm flipH="1">
              <a:off x="3729038" y="4100513"/>
              <a:ext cx="144462" cy="122237"/>
            </a:xfrm>
            <a:custGeom>
              <a:avLst/>
              <a:gdLst>
                <a:gd name="T0" fmla="*/ 0 w 48"/>
                <a:gd name="T1" fmla="*/ 95404 h 41"/>
                <a:gd name="T2" fmla="*/ 9029 w 48"/>
                <a:gd name="T3" fmla="*/ 89442 h 41"/>
                <a:gd name="T4" fmla="*/ 24077 w 48"/>
                <a:gd name="T5" fmla="*/ 77516 h 41"/>
                <a:gd name="T6" fmla="*/ 45144 w 48"/>
                <a:gd name="T7" fmla="*/ 65591 h 41"/>
                <a:gd name="T8" fmla="*/ 63202 w 48"/>
                <a:gd name="T9" fmla="*/ 56646 h 41"/>
                <a:gd name="T10" fmla="*/ 81260 w 48"/>
                <a:gd name="T11" fmla="*/ 35777 h 41"/>
                <a:gd name="T12" fmla="*/ 102327 w 48"/>
                <a:gd name="T13" fmla="*/ 23851 h 41"/>
                <a:gd name="T14" fmla="*/ 120385 w 48"/>
                <a:gd name="T15" fmla="*/ 5963 h 41"/>
                <a:gd name="T16" fmla="*/ 135433 w 48"/>
                <a:gd name="T17" fmla="*/ 0 h 41"/>
                <a:gd name="T18" fmla="*/ 135433 w 48"/>
                <a:gd name="T19" fmla="*/ 0 h 41"/>
                <a:gd name="T20" fmla="*/ 141452 w 48"/>
                <a:gd name="T21" fmla="*/ 8944 h 41"/>
                <a:gd name="T22" fmla="*/ 141452 w 48"/>
                <a:gd name="T23" fmla="*/ 14907 h 41"/>
                <a:gd name="T24" fmla="*/ 138443 w 48"/>
                <a:gd name="T25" fmla="*/ 23851 h 41"/>
                <a:gd name="T26" fmla="*/ 138443 w 48"/>
                <a:gd name="T27" fmla="*/ 29814 h 41"/>
                <a:gd name="T28" fmla="*/ 126404 w 48"/>
                <a:gd name="T29" fmla="*/ 41739 h 41"/>
                <a:gd name="T30" fmla="*/ 123395 w 48"/>
                <a:gd name="T31" fmla="*/ 56646 h 41"/>
                <a:gd name="T32" fmla="*/ 114366 w 48"/>
                <a:gd name="T33" fmla="*/ 65591 h 41"/>
                <a:gd name="T34" fmla="*/ 105337 w 48"/>
                <a:gd name="T35" fmla="*/ 77516 h 41"/>
                <a:gd name="T36" fmla="*/ 96308 w 48"/>
                <a:gd name="T37" fmla="*/ 89442 h 41"/>
                <a:gd name="T38" fmla="*/ 90289 w 48"/>
                <a:gd name="T39" fmla="*/ 98386 h 41"/>
                <a:gd name="T40" fmla="*/ 78250 w 48"/>
                <a:gd name="T41" fmla="*/ 107330 h 41"/>
                <a:gd name="T42" fmla="*/ 69221 w 48"/>
                <a:gd name="T43" fmla="*/ 107330 h 41"/>
                <a:gd name="T44" fmla="*/ 60193 w 48"/>
                <a:gd name="T45" fmla="*/ 116274 h 41"/>
                <a:gd name="T46" fmla="*/ 57183 w 48"/>
                <a:gd name="T47" fmla="*/ 116274 h 41"/>
                <a:gd name="T48" fmla="*/ 48154 w 48"/>
                <a:gd name="T49" fmla="*/ 116274 h 41"/>
                <a:gd name="T50" fmla="*/ 30096 w 48"/>
                <a:gd name="T51" fmla="*/ 116274 h 41"/>
                <a:gd name="T52" fmla="*/ 21067 w 48"/>
                <a:gd name="T53" fmla="*/ 110311 h 41"/>
                <a:gd name="T54" fmla="*/ 15048 w 48"/>
                <a:gd name="T55" fmla="*/ 110311 h 41"/>
                <a:gd name="T56" fmla="*/ 6019 w 48"/>
                <a:gd name="T57" fmla="*/ 104349 h 41"/>
                <a:gd name="T58" fmla="*/ 3010 w 48"/>
                <a:gd name="T59" fmla="*/ 104349 h 41"/>
                <a:gd name="T60" fmla="*/ 0 w 48"/>
                <a:gd name="T61" fmla="*/ 104349 h 41"/>
                <a:gd name="T62" fmla="*/ 0 w 48"/>
                <a:gd name="T63" fmla="*/ 104349 h 41"/>
                <a:gd name="T64" fmla="*/ 0 w 48"/>
                <a:gd name="T65" fmla="*/ 104349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
                <a:gd name="T100" fmla="*/ 0 h 41"/>
                <a:gd name="T101" fmla="*/ 48 w 48"/>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 h="41">
                  <a:moveTo>
                    <a:pt x="0" y="35"/>
                  </a:moveTo>
                  <a:lnTo>
                    <a:pt x="0" y="32"/>
                  </a:lnTo>
                  <a:lnTo>
                    <a:pt x="2" y="32"/>
                  </a:lnTo>
                  <a:lnTo>
                    <a:pt x="3" y="30"/>
                  </a:lnTo>
                  <a:lnTo>
                    <a:pt x="6" y="30"/>
                  </a:lnTo>
                  <a:lnTo>
                    <a:pt x="8" y="26"/>
                  </a:lnTo>
                  <a:lnTo>
                    <a:pt x="11" y="25"/>
                  </a:lnTo>
                  <a:lnTo>
                    <a:pt x="15" y="22"/>
                  </a:lnTo>
                  <a:lnTo>
                    <a:pt x="18" y="22"/>
                  </a:lnTo>
                  <a:lnTo>
                    <a:pt x="21" y="19"/>
                  </a:lnTo>
                  <a:lnTo>
                    <a:pt x="24" y="16"/>
                  </a:lnTo>
                  <a:lnTo>
                    <a:pt x="27" y="12"/>
                  </a:lnTo>
                  <a:lnTo>
                    <a:pt x="31" y="11"/>
                  </a:lnTo>
                  <a:lnTo>
                    <a:pt x="34" y="8"/>
                  </a:lnTo>
                  <a:lnTo>
                    <a:pt x="37" y="5"/>
                  </a:lnTo>
                  <a:lnTo>
                    <a:pt x="40" y="2"/>
                  </a:lnTo>
                  <a:lnTo>
                    <a:pt x="45" y="0"/>
                  </a:lnTo>
                  <a:lnTo>
                    <a:pt x="47" y="3"/>
                  </a:lnTo>
                  <a:lnTo>
                    <a:pt x="47" y="5"/>
                  </a:lnTo>
                  <a:lnTo>
                    <a:pt x="48" y="8"/>
                  </a:lnTo>
                  <a:lnTo>
                    <a:pt x="46" y="8"/>
                  </a:lnTo>
                  <a:lnTo>
                    <a:pt x="46" y="10"/>
                  </a:lnTo>
                  <a:lnTo>
                    <a:pt x="46" y="14"/>
                  </a:lnTo>
                  <a:lnTo>
                    <a:pt x="42" y="14"/>
                  </a:lnTo>
                  <a:lnTo>
                    <a:pt x="42" y="17"/>
                  </a:lnTo>
                  <a:lnTo>
                    <a:pt x="41" y="19"/>
                  </a:lnTo>
                  <a:lnTo>
                    <a:pt x="41" y="22"/>
                  </a:lnTo>
                  <a:lnTo>
                    <a:pt x="38" y="22"/>
                  </a:lnTo>
                  <a:lnTo>
                    <a:pt x="38" y="25"/>
                  </a:lnTo>
                  <a:lnTo>
                    <a:pt x="35" y="26"/>
                  </a:lnTo>
                  <a:lnTo>
                    <a:pt x="35" y="30"/>
                  </a:lnTo>
                  <a:lnTo>
                    <a:pt x="32" y="30"/>
                  </a:lnTo>
                  <a:lnTo>
                    <a:pt x="32" y="33"/>
                  </a:lnTo>
                  <a:lnTo>
                    <a:pt x="30" y="33"/>
                  </a:lnTo>
                  <a:lnTo>
                    <a:pt x="30" y="36"/>
                  </a:lnTo>
                  <a:lnTo>
                    <a:pt x="26" y="36"/>
                  </a:lnTo>
                  <a:lnTo>
                    <a:pt x="23" y="36"/>
                  </a:lnTo>
                  <a:lnTo>
                    <a:pt x="23" y="39"/>
                  </a:lnTo>
                  <a:lnTo>
                    <a:pt x="20" y="39"/>
                  </a:lnTo>
                  <a:lnTo>
                    <a:pt x="19" y="39"/>
                  </a:lnTo>
                  <a:lnTo>
                    <a:pt x="19" y="41"/>
                  </a:lnTo>
                  <a:lnTo>
                    <a:pt x="16" y="39"/>
                  </a:lnTo>
                  <a:lnTo>
                    <a:pt x="14" y="39"/>
                  </a:lnTo>
                  <a:lnTo>
                    <a:pt x="10" y="39"/>
                  </a:lnTo>
                  <a:lnTo>
                    <a:pt x="7" y="37"/>
                  </a:lnTo>
                  <a:lnTo>
                    <a:pt x="5" y="37"/>
                  </a:lnTo>
                  <a:lnTo>
                    <a:pt x="2" y="35"/>
                  </a:lnTo>
                  <a:lnTo>
                    <a:pt x="1" y="35"/>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2" name="Freeform 248"/>
            <p:cNvSpPr>
              <a:spLocks/>
            </p:cNvSpPr>
            <p:nvPr/>
          </p:nvSpPr>
          <p:spPr bwMode="auto">
            <a:xfrm flipH="1">
              <a:off x="3359150" y="3530600"/>
              <a:ext cx="101600" cy="209550"/>
            </a:xfrm>
            <a:custGeom>
              <a:avLst/>
              <a:gdLst>
                <a:gd name="T0" fmla="*/ 92635 w 34"/>
                <a:gd name="T1" fmla="*/ 23949 h 70"/>
                <a:gd name="T2" fmla="*/ 80682 w 34"/>
                <a:gd name="T3" fmla="*/ 23949 h 70"/>
                <a:gd name="T4" fmla="*/ 71718 w 34"/>
                <a:gd name="T5" fmla="*/ 23949 h 70"/>
                <a:gd name="T6" fmla="*/ 65741 w 34"/>
                <a:gd name="T7" fmla="*/ 23949 h 70"/>
                <a:gd name="T8" fmla="*/ 56776 w 34"/>
                <a:gd name="T9" fmla="*/ 29936 h 70"/>
                <a:gd name="T10" fmla="*/ 47812 w 34"/>
                <a:gd name="T11" fmla="*/ 32929 h 70"/>
                <a:gd name="T12" fmla="*/ 41835 w 34"/>
                <a:gd name="T13" fmla="*/ 44904 h 70"/>
                <a:gd name="T14" fmla="*/ 41835 w 34"/>
                <a:gd name="T15" fmla="*/ 65859 h 70"/>
                <a:gd name="T16" fmla="*/ 41835 w 34"/>
                <a:gd name="T17" fmla="*/ 74839 h 70"/>
                <a:gd name="T18" fmla="*/ 50800 w 34"/>
                <a:gd name="T19" fmla="*/ 74839 h 70"/>
                <a:gd name="T20" fmla="*/ 59765 w 34"/>
                <a:gd name="T21" fmla="*/ 80826 h 70"/>
                <a:gd name="T22" fmla="*/ 65741 w 34"/>
                <a:gd name="T23" fmla="*/ 86814 h 70"/>
                <a:gd name="T24" fmla="*/ 74706 w 34"/>
                <a:gd name="T25" fmla="*/ 95794 h 70"/>
                <a:gd name="T26" fmla="*/ 74706 w 34"/>
                <a:gd name="T27" fmla="*/ 107769 h 70"/>
                <a:gd name="T28" fmla="*/ 86659 w 34"/>
                <a:gd name="T29" fmla="*/ 116749 h 70"/>
                <a:gd name="T30" fmla="*/ 86659 w 34"/>
                <a:gd name="T31" fmla="*/ 131717 h 70"/>
                <a:gd name="T32" fmla="*/ 80682 w 34"/>
                <a:gd name="T33" fmla="*/ 131717 h 70"/>
                <a:gd name="T34" fmla="*/ 77694 w 34"/>
                <a:gd name="T35" fmla="*/ 125730 h 70"/>
                <a:gd name="T36" fmla="*/ 68729 w 34"/>
                <a:gd name="T37" fmla="*/ 119743 h 70"/>
                <a:gd name="T38" fmla="*/ 68729 w 34"/>
                <a:gd name="T39" fmla="*/ 119743 h 70"/>
                <a:gd name="T40" fmla="*/ 59765 w 34"/>
                <a:gd name="T41" fmla="*/ 116749 h 70"/>
                <a:gd name="T42" fmla="*/ 50800 w 34"/>
                <a:gd name="T43" fmla="*/ 116749 h 70"/>
                <a:gd name="T44" fmla="*/ 41835 w 34"/>
                <a:gd name="T45" fmla="*/ 116749 h 70"/>
                <a:gd name="T46" fmla="*/ 29882 w 34"/>
                <a:gd name="T47" fmla="*/ 116749 h 70"/>
                <a:gd name="T48" fmla="*/ 23906 w 34"/>
                <a:gd name="T49" fmla="*/ 122736 h 70"/>
                <a:gd name="T50" fmla="*/ 23906 w 34"/>
                <a:gd name="T51" fmla="*/ 128724 h 70"/>
                <a:gd name="T52" fmla="*/ 23906 w 34"/>
                <a:gd name="T53" fmla="*/ 137704 h 70"/>
                <a:gd name="T54" fmla="*/ 23906 w 34"/>
                <a:gd name="T55" fmla="*/ 146685 h 70"/>
                <a:gd name="T56" fmla="*/ 23906 w 34"/>
                <a:gd name="T57" fmla="*/ 158659 h 70"/>
                <a:gd name="T58" fmla="*/ 23906 w 34"/>
                <a:gd name="T59" fmla="*/ 167640 h 70"/>
                <a:gd name="T60" fmla="*/ 23906 w 34"/>
                <a:gd name="T61" fmla="*/ 176621 h 70"/>
                <a:gd name="T62" fmla="*/ 23906 w 34"/>
                <a:gd name="T63" fmla="*/ 188595 h 70"/>
                <a:gd name="T64" fmla="*/ 26894 w 34"/>
                <a:gd name="T65" fmla="*/ 200569 h 70"/>
                <a:gd name="T66" fmla="*/ 26894 w 34"/>
                <a:gd name="T67" fmla="*/ 203563 h 70"/>
                <a:gd name="T68" fmla="*/ 17929 w 34"/>
                <a:gd name="T69" fmla="*/ 209550 h 70"/>
                <a:gd name="T70" fmla="*/ 17929 w 34"/>
                <a:gd name="T71" fmla="*/ 209550 h 70"/>
                <a:gd name="T72" fmla="*/ 8965 w 34"/>
                <a:gd name="T73" fmla="*/ 200569 h 70"/>
                <a:gd name="T74" fmla="*/ 5976 w 34"/>
                <a:gd name="T75" fmla="*/ 194582 h 70"/>
                <a:gd name="T76" fmla="*/ 2988 w 34"/>
                <a:gd name="T77" fmla="*/ 185601 h 70"/>
                <a:gd name="T78" fmla="*/ 2988 w 34"/>
                <a:gd name="T79" fmla="*/ 170634 h 70"/>
                <a:gd name="T80" fmla="*/ 0 w 34"/>
                <a:gd name="T81" fmla="*/ 161653 h 70"/>
                <a:gd name="T82" fmla="*/ 0 w 34"/>
                <a:gd name="T83" fmla="*/ 140698 h 70"/>
                <a:gd name="T84" fmla="*/ 0 w 34"/>
                <a:gd name="T85" fmla="*/ 125730 h 70"/>
                <a:gd name="T86" fmla="*/ 0 w 34"/>
                <a:gd name="T87" fmla="*/ 107769 h 70"/>
                <a:gd name="T88" fmla="*/ 0 w 34"/>
                <a:gd name="T89" fmla="*/ 89807 h 70"/>
                <a:gd name="T90" fmla="*/ 0 w 34"/>
                <a:gd name="T91" fmla="*/ 71846 h 70"/>
                <a:gd name="T92" fmla="*/ 5976 w 34"/>
                <a:gd name="T93" fmla="*/ 50891 h 70"/>
                <a:gd name="T94" fmla="*/ 20918 w 34"/>
                <a:gd name="T95" fmla="*/ 32929 h 70"/>
                <a:gd name="T96" fmla="*/ 29882 w 34"/>
                <a:gd name="T97" fmla="*/ 23949 h 70"/>
                <a:gd name="T98" fmla="*/ 35859 w 34"/>
                <a:gd name="T99" fmla="*/ 8981 h 70"/>
                <a:gd name="T100" fmla="*/ 47812 w 34"/>
                <a:gd name="T101" fmla="*/ 2994 h 70"/>
                <a:gd name="T102" fmla="*/ 56776 w 34"/>
                <a:gd name="T103" fmla="*/ 2994 h 70"/>
                <a:gd name="T104" fmla="*/ 65741 w 34"/>
                <a:gd name="T105" fmla="*/ 0 h 70"/>
                <a:gd name="T106" fmla="*/ 71718 w 34"/>
                <a:gd name="T107" fmla="*/ 0 h 70"/>
                <a:gd name="T108" fmla="*/ 80682 w 34"/>
                <a:gd name="T109" fmla="*/ 2994 h 70"/>
                <a:gd name="T110" fmla="*/ 92635 w 34"/>
                <a:gd name="T111" fmla="*/ 11974 h 70"/>
                <a:gd name="T112" fmla="*/ 101600 w 34"/>
                <a:gd name="T113" fmla="*/ 23949 h 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
                <a:gd name="T172" fmla="*/ 0 h 70"/>
                <a:gd name="T173" fmla="*/ 34 w 34"/>
                <a:gd name="T174" fmla="*/ 70 h 7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 h="70">
                  <a:moveTo>
                    <a:pt x="34" y="8"/>
                  </a:moveTo>
                  <a:lnTo>
                    <a:pt x="31" y="8"/>
                  </a:lnTo>
                  <a:lnTo>
                    <a:pt x="27" y="8"/>
                  </a:lnTo>
                  <a:lnTo>
                    <a:pt x="24" y="8"/>
                  </a:lnTo>
                  <a:lnTo>
                    <a:pt x="22" y="8"/>
                  </a:lnTo>
                  <a:lnTo>
                    <a:pt x="22" y="10"/>
                  </a:lnTo>
                  <a:lnTo>
                    <a:pt x="19" y="10"/>
                  </a:lnTo>
                  <a:lnTo>
                    <a:pt x="19" y="11"/>
                  </a:lnTo>
                  <a:lnTo>
                    <a:pt x="16" y="11"/>
                  </a:lnTo>
                  <a:lnTo>
                    <a:pt x="16" y="14"/>
                  </a:lnTo>
                  <a:lnTo>
                    <a:pt x="14" y="15"/>
                  </a:lnTo>
                  <a:lnTo>
                    <a:pt x="14" y="18"/>
                  </a:lnTo>
                  <a:lnTo>
                    <a:pt x="14" y="22"/>
                  </a:lnTo>
                  <a:lnTo>
                    <a:pt x="14" y="25"/>
                  </a:lnTo>
                  <a:lnTo>
                    <a:pt x="17" y="25"/>
                  </a:lnTo>
                  <a:lnTo>
                    <a:pt x="20" y="27"/>
                  </a:lnTo>
                  <a:lnTo>
                    <a:pt x="22" y="29"/>
                  </a:lnTo>
                  <a:lnTo>
                    <a:pt x="25" y="32"/>
                  </a:lnTo>
                  <a:lnTo>
                    <a:pt x="25" y="36"/>
                  </a:lnTo>
                  <a:lnTo>
                    <a:pt x="29" y="39"/>
                  </a:lnTo>
                  <a:lnTo>
                    <a:pt x="29" y="42"/>
                  </a:lnTo>
                  <a:lnTo>
                    <a:pt x="29" y="44"/>
                  </a:lnTo>
                  <a:lnTo>
                    <a:pt x="31" y="47"/>
                  </a:lnTo>
                  <a:lnTo>
                    <a:pt x="27" y="44"/>
                  </a:lnTo>
                  <a:lnTo>
                    <a:pt x="26" y="42"/>
                  </a:lnTo>
                  <a:lnTo>
                    <a:pt x="23" y="40"/>
                  </a:lnTo>
                  <a:lnTo>
                    <a:pt x="20" y="39"/>
                  </a:lnTo>
                  <a:lnTo>
                    <a:pt x="17" y="39"/>
                  </a:lnTo>
                  <a:lnTo>
                    <a:pt x="14" y="39"/>
                  </a:lnTo>
                  <a:lnTo>
                    <a:pt x="10" y="39"/>
                  </a:lnTo>
                  <a:lnTo>
                    <a:pt x="10" y="41"/>
                  </a:lnTo>
                  <a:lnTo>
                    <a:pt x="8" y="41"/>
                  </a:lnTo>
                  <a:lnTo>
                    <a:pt x="8" y="43"/>
                  </a:lnTo>
                  <a:lnTo>
                    <a:pt x="8" y="46"/>
                  </a:lnTo>
                  <a:lnTo>
                    <a:pt x="8" y="49"/>
                  </a:lnTo>
                  <a:lnTo>
                    <a:pt x="8" y="53"/>
                  </a:lnTo>
                  <a:lnTo>
                    <a:pt x="8" y="56"/>
                  </a:lnTo>
                  <a:lnTo>
                    <a:pt x="8" y="59"/>
                  </a:lnTo>
                  <a:lnTo>
                    <a:pt x="8" y="62"/>
                  </a:lnTo>
                  <a:lnTo>
                    <a:pt x="8" y="63"/>
                  </a:lnTo>
                  <a:lnTo>
                    <a:pt x="10" y="67"/>
                  </a:lnTo>
                  <a:lnTo>
                    <a:pt x="9" y="67"/>
                  </a:lnTo>
                  <a:lnTo>
                    <a:pt x="9" y="68"/>
                  </a:lnTo>
                  <a:lnTo>
                    <a:pt x="9" y="70"/>
                  </a:lnTo>
                  <a:lnTo>
                    <a:pt x="6" y="70"/>
                  </a:lnTo>
                  <a:lnTo>
                    <a:pt x="3" y="67"/>
                  </a:lnTo>
                  <a:lnTo>
                    <a:pt x="2" y="65"/>
                  </a:lnTo>
                  <a:lnTo>
                    <a:pt x="1" y="62"/>
                  </a:lnTo>
                  <a:lnTo>
                    <a:pt x="1" y="60"/>
                  </a:lnTo>
                  <a:lnTo>
                    <a:pt x="1" y="57"/>
                  </a:lnTo>
                  <a:lnTo>
                    <a:pt x="0" y="54"/>
                  </a:lnTo>
                  <a:lnTo>
                    <a:pt x="0" y="50"/>
                  </a:lnTo>
                  <a:lnTo>
                    <a:pt x="0" y="47"/>
                  </a:lnTo>
                  <a:lnTo>
                    <a:pt x="0" y="45"/>
                  </a:lnTo>
                  <a:lnTo>
                    <a:pt x="0" y="42"/>
                  </a:lnTo>
                  <a:lnTo>
                    <a:pt x="0" y="39"/>
                  </a:lnTo>
                  <a:lnTo>
                    <a:pt x="0" y="36"/>
                  </a:lnTo>
                  <a:lnTo>
                    <a:pt x="0" y="33"/>
                  </a:lnTo>
                  <a:lnTo>
                    <a:pt x="0" y="30"/>
                  </a:lnTo>
                  <a:lnTo>
                    <a:pt x="0" y="27"/>
                  </a:lnTo>
                  <a:lnTo>
                    <a:pt x="0" y="24"/>
                  </a:lnTo>
                  <a:lnTo>
                    <a:pt x="2" y="21"/>
                  </a:lnTo>
                  <a:lnTo>
                    <a:pt x="2" y="17"/>
                  </a:lnTo>
                  <a:lnTo>
                    <a:pt x="5" y="14"/>
                  </a:lnTo>
                  <a:lnTo>
                    <a:pt x="7" y="11"/>
                  </a:lnTo>
                  <a:lnTo>
                    <a:pt x="10" y="11"/>
                  </a:lnTo>
                  <a:lnTo>
                    <a:pt x="10" y="8"/>
                  </a:lnTo>
                  <a:lnTo>
                    <a:pt x="12" y="7"/>
                  </a:lnTo>
                  <a:lnTo>
                    <a:pt x="12" y="3"/>
                  </a:lnTo>
                  <a:lnTo>
                    <a:pt x="16" y="3"/>
                  </a:lnTo>
                  <a:lnTo>
                    <a:pt x="16" y="1"/>
                  </a:lnTo>
                  <a:lnTo>
                    <a:pt x="19" y="1"/>
                  </a:lnTo>
                  <a:lnTo>
                    <a:pt x="22" y="1"/>
                  </a:lnTo>
                  <a:lnTo>
                    <a:pt x="22" y="0"/>
                  </a:lnTo>
                  <a:lnTo>
                    <a:pt x="24" y="0"/>
                  </a:lnTo>
                  <a:lnTo>
                    <a:pt x="27" y="1"/>
                  </a:lnTo>
                  <a:lnTo>
                    <a:pt x="31" y="3"/>
                  </a:lnTo>
                  <a:lnTo>
                    <a:pt x="31" y="4"/>
                  </a:lnTo>
                  <a:lnTo>
                    <a:pt x="3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3" name="Freeform 249"/>
            <p:cNvSpPr>
              <a:spLocks/>
            </p:cNvSpPr>
            <p:nvPr/>
          </p:nvSpPr>
          <p:spPr bwMode="auto">
            <a:xfrm flipH="1">
              <a:off x="3430588" y="2786063"/>
              <a:ext cx="1120775" cy="788987"/>
            </a:xfrm>
            <a:custGeom>
              <a:avLst/>
              <a:gdLst>
                <a:gd name="T0" fmla="*/ 206223 w 375"/>
                <a:gd name="T1" fmla="*/ 227133 h 264"/>
                <a:gd name="T2" fmla="*/ 274963 w 375"/>
                <a:gd name="T3" fmla="*/ 134486 h 264"/>
                <a:gd name="T4" fmla="*/ 352671 w 375"/>
                <a:gd name="T5" fmla="*/ 104601 h 264"/>
                <a:gd name="T6" fmla="*/ 394513 w 375"/>
                <a:gd name="T7" fmla="*/ 95635 h 264"/>
                <a:gd name="T8" fmla="*/ 445321 w 375"/>
                <a:gd name="T9" fmla="*/ 80692 h 264"/>
                <a:gd name="T10" fmla="*/ 505096 w 375"/>
                <a:gd name="T11" fmla="*/ 47817 h 264"/>
                <a:gd name="T12" fmla="*/ 567859 w 375"/>
                <a:gd name="T13" fmla="*/ 41840 h 264"/>
                <a:gd name="T14" fmla="*/ 531995 w 375"/>
                <a:gd name="T15" fmla="*/ 32874 h 264"/>
                <a:gd name="T16" fmla="*/ 511073 w 375"/>
                <a:gd name="T17" fmla="*/ 35863 h 264"/>
                <a:gd name="T18" fmla="*/ 529006 w 375"/>
                <a:gd name="T19" fmla="*/ 2989 h 264"/>
                <a:gd name="T20" fmla="*/ 597747 w 375"/>
                <a:gd name="T21" fmla="*/ 0 h 264"/>
                <a:gd name="T22" fmla="*/ 678442 w 375"/>
                <a:gd name="T23" fmla="*/ 0 h 264"/>
                <a:gd name="T24" fmla="*/ 753161 w 375"/>
                <a:gd name="T25" fmla="*/ 32874 h 264"/>
                <a:gd name="T26" fmla="*/ 830868 w 375"/>
                <a:gd name="T27" fmla="*/ 65749 h 264"/>
                <a:gd name="T28" fmla="*/ 935474 w 375"/>
                <a:gd name="T29" fmla="*/ 119543 h 264"/>
                <a:gd name="T30" fmla="*/ 1016169 w 375"/>
                <a:gd name="T31" fmla="*/ 224144 h 264"/>
                <a:gd name="T32" fmla="*/ 1034102 w 375"/>
                <a:gd name="T33" fmla="*/ 277939 h 264"/>
                <a:gd name="T34" fmla="*/ 1043068 w 375"/>
                <a:gd name="T35" fmla="*/ 331733 h 264"/>
                <a:gd name="T36" fmla="*/ 1063989 w 375"/>
                <a:gd name="T37" fmla="*/ 400471 h 264"/>
                <a:gd name="T38" fmla="*/ 1102843 w 375"/>
                <a:gd name="T39" fmla="*/ 525991 h 264"/>
                <a:gd name="T40" fmla="*/ 1114798 w 375"/>
                <a:gd name="T41" fmla="*/ 624615 h 264"/>
                <a:gd name="T42" fmla="*/ 1063989 w 375"/>
                <a:gd name="T43" fmla="*/ 660478 h 264"/>
                <a:gd name="T44" fmla="*/ 1016169 w 375"/>
                <a:gd name="T45" fmla="*/ 777033 h 264"/>
                <a:gd name="T46" fmla="*/ 989271 w 375"/>
                <a:gd name="T47" fmla="*/ 780021 h 264"/>
                <a:gd name="T48" fmla="*/ 977316 w 375"/>
                <a:gd name="T49" fmla="*/ 785998 h 264"/>
                <a:gd name="T50" fmla="*/ 953406 w 375"/>
                <a:gd name="T51" fmla="*/ 702318 h 264"/>
                <a:gd name="T52" fmla="*/ 893631 w 375"/>
                <a:gd name="T53" fmla="*/ 576797 h 264"/>
                <a:gd name="T54" fmla="*/ 872710 w 375"/>
                <a:gd name="T55" fmla="*/ 505071 h 264"/>
                <a:gd name="T56" fmla="*/ 902597 w 375"/>
                <a:gd name="T57" fmla="*/ 424379 h 264"/>
                <a:gd name="T58" fmla="*/ 890643 w 375"/>
                <a:gd name="T59" fmla="*/ 349665 h 264"/>
                <a:gd name="T60" fmla="*/ 857766 w 375"/>
                <a:gd name="T61" fmla="*/ 295870 h 264"/>
                <a:gd name="T62" fmla="*/ 792014 w 375"/>
                <a:gd name="T63" fmla="*/ 251041 h 264"/>
                <a:gd name="T64" fmla="*/ 687409 w 375"/>
                <a:gd name="T65" fmla="*/ 221155 h 264"/>
                <a:gd name="T66" fmla="*/ 582803 w 375"/>
                <a:gd name="T67" fmla="*/ 215178 h 264"/>
                <a:gd name="T68" fmla="*/ 529006 w 375"/>
                <a:gd name="T69" fmla="*/ 224144 h 264"/>
                <a:gd name="T70" fmla="*/ 475209 w 375"/>
                <a:gd name="T71" fmla="*/ 274950 h 264"/>
                <a:gd name="T72" fmla="*/ 394513 w 375"/>
                <a:gd name="T73" fmla="*/ 367596 h 264"/>
                <a:gd name="T74" fmla="*/ 331749 w 375"/>
                <a:gd name="T75" fmla="*/ 448288 h 264"/>
                <a:gd name="T76" fmla="*/ 316806 w 375"/>
                <a:gd name="T77" fmla="*/ 487140 h 264"/>
                <a:gd name="T78" fmla="*/ 239099 w 375"/>
                <a:gd name="T79" fmla="*/ 490128 h 264"/>
                <a:gd name="T80" fmla="*/ 140470 w 375"/>
                <a:gd name="T81" fmla="*/ 448288 h 264"/>
                <a:gd name="T82" fmla="*/ 104606 w 375"/>
                <a:gd name="T83" fmla="*/ 424379 h 264"/>
                <a:gd name="T84" fmla="*/ 113572 w 375"/>
                <a:gd name="T85" fmla="*/ 457254 h 264"/>
                <a:gd name="T86" fmla="*/ 101617 w 375"/>
                <a:gd name="T87" fmla="*/ 490128 h 264"/>
                <a:gd name="T88" fmla="*/ 77707 w 375"/>
                <a:gd name="T89" fmla="*/ 594729 h 264"/>
                <a:gd name="T90" fmla="*/ 71730 w 375"/>
                <a:gd name="T91" fmla="*/ 681398 h 264"/>
                <a:gd name="T92" fmla="*/ 26899 w 375"/>
                <a:gd name="T93" fmla="*/ 627603 h 264"/>
                <a:gd name="T94" fmla="*/ 11955 w 375"/>
                <a:gd name="T95" fmla="*/ 555877 h 264"/>
                <a:gd name="T96" fmla="*/ 5977 w 375"/>
                <a:gd name="T97" fmla="*/ 463231 h 264"/>
                <a:gd name="T98" fmla="*/ 0 w 375"/>
                <a:gd name="T99" fmla="*/ 367596 h 264"/>
                <a:gd name="T100" fmla="*/ 11955 w 375"/>
                <a:gd name="T101" fmla="*/ 352653 h 264"/>
                <a:gd name="T102" fmla="*/ 23910 w 375"/>
                <a:gd name="T103" fmla="*/ 367596 h 264"/>
                <a:gd name="T104" fmla="*/ 44831 w 375"/>
                <a:gd name="T105" fmla="*/ 352653 h 264"/>
                <a:gd name="T106" fmla="*/ 56786 w 375"/>
                <a:gd name="T107" fmla="*/ 260007 h 264"/>
                <a:gd name="T108" fmla="*/ 101617 w 375"/>
                <a:gd name="T109" fmla="*/ 185292 h 264"/>
                <a:gd name="T110" fmla="*/ 131504 w 375"/>
                <a:gd name="T111" fmla="*/ 173338 h 264"/>
                <a:gd name="T112" fmla="*/ 191279 w 375"/>
                <a:gd name="T113" fmla="*/ 167361 h 264"/>
                <a:gd name="T114" fmla="*/ 179324 w 375"/>
                <a:gd name="T115" fmla="*/ 215178 h 264"/>
                <a:gd name="T116" fmla="*/ 173347 w 375"/>
                <a:gd name="T117" fmla="*/ 301847 h 2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5"/>
                <a:gd name="T178" fmla="*/ 0 h 264"/>
                <a:gd name="T179" fmla="*/ 375 w 375"/>
                <a:gd name="T180" fmla="*/ 264 h 2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5" h="264">
                  <a:moveTo>
                    <a:pt x="58" y="108"/>
                  </a:moveTo>
                  <a:lnTo>
                    <a:pt x="58" y="102"/>
                  </a:lnTo>
                  <a:lnTo>
                    <a:pt x="61" y="95"/>
                  </a:lnTo>
                  <a:lnTo>
                    <a:pt x="62" y="89"/>
                  </a:lnTo>
                  <a:lnTo>
                    <a:pt x="65" y="86"/>
                  </a:lnTo>
                  <a:lnTo>
                    <a:pt x="66" y="79"/>
                  </a:lnTo>
                  <a:lnTo>
                    <a:pt x="69" y="76"/>
                  </a:lnTo>
                  <a:lnTo>
                    <a:pt x="73" y="69"/>
                  </a:lnTo>
                  <a:lnTo>
                    <a:pt x="76" y="66"/>
                  </a:lnTo>
                  <a:lnTo>
                    <a:pt x="78" y="60"/>
                  </a:lnTo>
                  <a:lnTo>
                    <a:pt x="81" y="57"/>
                  </a:lnTo>
                  <a:lnTo>
                    <a:pt x="84" y="51"/>
                  </a:lnTo>
                  <a:lnTo>
                    <a:pt x="89" y="48"/>
                  </a:lnTo>
                  <a:lnTo>
                    <a:pt x="92" y="45"/>
                  </a:lnTo>
                  <a:lnTo>
                    <a:pt x="97" y="42"/>
                  </a:lnTo>
                  <a:lnTo>
                    <a:pt x="103" y="38"/>
                  </a:lnTo>
                  <a:lnTo>
                    <a:pt x="109" y="36"/>
                  </a:lnTo>
                  <a:lnTo>
                    <a:pt x="109" y="35"/>
                  </a:lnTo>
                  <a:lnTo>
                    <a:pt x="112" y="35"/>
                  </a:lnTo>
                  <a:lnTo>
                    <a:pt x="114" y="35"/>
                  </a:lnTo>
                  <a:lnTo>
                    <a:pt x="118" y="35"/>
                  </a:lnTo>
                  <a:lnTo>
                    <a:pt x="121" y="35"/>
                  </a:lnTo>
                  <a:lnTo>
                    <a:pt x="124" y="35"/>
                  </a:lnTo>
                  <a:lnTo>
                    <a:pt x="127" y="35"/>
                  </a:lnTo>
                  <a:lnTo>
                    <a:pt x="127" y="32"/>
                  </a:lnTo>
                  <a:lnTo>
                    <a:pt x="130" y="32"/>
                  </a:lnTo>
                  <a:lnTo>
                    <a:pt x="132" y="32"/>
                  </a:lnTo>
                  <a:lnTo>
                    <a:pt x="136" y="32"/>
                  </a:lnTo>
                  <a:lnTo>
                    <a:pt x="136" y="30"/>
                  </a:lnTo>
                  <a:lnTo>
                    <a:pt x="139" y="30"/>
                  </a:lnTo>
                  <a:lnTo>
                    <a:pt x="142" y="30"/>
                  </a:lnTo>
                  <a:lnTo>
                    <a:pt x="145" y="30"/>
                  </a:lnTo>
                  <a:lnTo>
                    <a:pt x="145" y="27"/>
                  </a:lnTo>
                  <a:lnTo>
                    <a:pt x="149" y="27"/>
                  </a:lnTo>
                  <a:lnTo>
                    <a:pt x="152" y="23"/>
                  </a:lnTo>
                  <a:lnTo>
                    <a:pt x="155" y="23"/>
                  </a:lnTo>
                  <a:lnTo>
                    <a:pt x="157" y="20"/>
                  </a:lnTo>
                  <a:lnTo>
                    <a:pt x="160" y="20"/>
                  </a:lnTo>
                  <a:lnTo>
                    <a:pt x="164" y="19"/>
                  </a:lnTo>
                  <a:lnTo>
                    <a:pt x="167" y="19"/>
                  </a:lnTo>
                  <a:lnTo>
                    <a:pt x="169" y="16"/>
                  </a:lnTo>
                  <a:lnTo>
                    <a:pt x="172" y="16"/>
                  </a:lnTo>
                  <a:lnTo>
                    <a:pt x="175" y="15"/>
                  </a:lnTo>
                  <a:lnTo>
                    <a:pt x="178" y="15"/>
                  </a:lnTo>
                  <a:lnTo>
                    <a:pt x="181" y="14"/>
                  </a:lnTo>
                  <a:lnTo>
                    <a:pt x="184" y="14"/>
                  </a:lnTo>
                  <a:lnTo>
                    <a:pt x="187" y="14"/>
                  </a:lnTo>
                  <a:lnTo>
                    <a:pt x="190" y="14"/>
                  </a:lnTo>
                  <a:lnTo>
                    <a:pt x="187" y="11"/>
                  </a:lnTo>
                  <a:lnTo>
                    <a:pt x="185" y="11"/>
                  </a:lnTo>
                  <a:lnTo>
                    <a:pt x="182" y="11"/>
                  </a:lnTo>
                  <a:lnTo>
                    <a:pt x="178" y="11"/>
                  </a:lnTo>
                  <a:lnTo>
                    <a:pt x="175" y="11"/>
                  </a:lnTo>
                  <a:lnTo>
                    <a:pt x="172" y="11"/>
                  </a:lnTo>
                  <a:lnTo>
                    <a:pt x="172" y="12"/>
                  </a:lnTo>
                  <a:lnTo>
                    <a:pt x="171" y="12"/>
                  </a:lnTo>
                  <a:lnTo>
                    <a:pt x="171" y="14"/>
                  </a:lnTo>
                  <a:lnTo>
                    <a:pt x="171" y="11"/>
                  </a:lnTo>
                  <a:lnTo>
                    <a:pt x="173" y="7"/>
                  </a:lnTo>
                  <a:lnTo>
                    <a:pt x="173" y="4"/>
                  </a:lnTo>
                  <a:lnTo>
                    <a:pt x="176" y="4"/>
                  </a:lnTo>
                  <a:lnTo>
                    <a:pt x="177" y="1"/>
                  </a:lnTo>
                  <a:lnTo>
                    <a:pt x="181" y="1"/>
                  </a:lnTo>
                  <a:lnTo>
                    <a:pt x="184" y="1"/>
                  </a:lnTo>
                  <a:lnTo>
                    <a:pt x="187" y="1"/>
                  </a:lnTo>
                  <a:lnTo>
                    <a:pt x="189" y="0"/>
                  </a:lnTo>
                  <a:lnTo>
                    <a:pt x="192" y="0"/>
                  </a:lnTo>
                  <a:lnTo>
                    <a:pt x="196" y="0"/>
                  </a:lnTo>
                  <a:lnTo>
                    <a:pt x="200" y="0"/>
                  </a:lnTo>
                  <a:lnTo>
                    <a:pt x="203" y="0"/>
                  </a:lnTo>
                  <a:lnTo>
                    <a:pt x="207" y="0"/>
                  </a:lnTo>
                  <a:lnTo>
                    <a:pt x="211" y="0"/>
                  </a:lnTo>
                  <a:lnTo>
                    <a:pt x="217" y="0"/>
                  </a:lnTo>
                  <a:lnTo>
                    <a:pt x="220" y="0"/>
                  </a:lnTo>
                  <a:lnTo>
                    <a:pt x="223" y="0"/>
                  </a:lnTo>
                  <a:lnTo>
                    <a:pt x="227" y="0"/>
                  </a:lnTo>
                  <a:lnTo>
                    <a:pt x="230" y="1"/>
                  </a:lnTo>
                  <a:lnTo>
                    <a:pt x="233" y="1"/>
                  </a:lnTo>
                  <a:lnTo>
                    <a:pt x="236" y="4"/>
                  </a:lnTo>
                  <a:lnTo>
                    <a:pt x="239" y="4"/>
                  </a:lnTo>
                  <a:lnTo>
                    <a:pt x="246" y="7"/>
                  </a:lnTo>
                  <a:lnTo>
                    <a:pt x="249" y="7"/>
                  </a:lnTo>
                  <a:lnTo>
                    <a:pt x="252" y="11"/>
                  </a:lnTo>
                  <a:lnTo>
                    <a:pt x="256" y="11"/>
                  </a:lnTo>
                  <a:lnTo>
                    <a:pt x="260" y="14"/>
                  </a:lnTo>
                  <a:lnTo>
                    <a:pt x="263" y="14"/>
                  </a:lnTo>
                  <a:lnTo>
                    <a:pt x="266" y="17"/>
                  </a:lnTo>
                  <a:lnTo>
                    <a:pt x="269" y="20"/>
                  </a:lnTo>
                  <a:lnTo>
                    <a:pt x="275" y="23"/>
                  </a:lnTo>
                  <a:lnTo>
                    <a:pt x="278" y="22"/>
                  </a:lnTo>
                  <a:lnTo>
                    <a:pt x="284" y="22"/>
                  </a:lnTo>
                  <a:lnTo>
                    <a:pt x="288" y="22"/>
                  </a:lnTo>
                  <a:lnTo>
                    <a:pt x="294" y="26"/>
                  </a:lnTo>
                  <a:lnTo>
                    <a:pt x="297" y="28"/>
                  </a:lnTo>
                  <a:lnTo>
                    <a:pt x="304" y="31"/>
                  </a:lnTo>
                  <a:lnTo>
                    <a:pt x="307" y="34"/>
                  </a:lnTo>
                  <a:lnTo>
                    <a:pt x="313" y="40"/>
                  </a:lnTo>
                  <a:lnTo>
                    <a:pt x="316" y="43"/>
                  </a:lnTo>
                  <a:lnTo>
                    <a:pt x="321" y="48"/>
                  </a:lnTo>
                  <a:lnTo>
                    <a:pt x="324" y="52"/>
                  </a:lnTo>
                  <a:lnTo>
                    <a:pt x="330" y="59"/>
                  </a:lnTo>
                  <a:lnTo>
                    <a:pt x="334" y="62"/>
                  </a:lnTo>
                  <a:lnTo>
                    <a:pt x="337" y="68"/>
                  </a:lnTo>
                  <a:lnTo>
                    <a:pt x="340" y="75"/>
                  </a:lnTo>
                  <a:lnTo>
                    <a:pt x="343" y="81"/>
                  </a:lnTo>
                  <a:lnTo>
                    <a:pt x="344" y="84"/>
                  </a:lnTo>
                  <a:lnTo>
                    <a:pt x="344" y="87"/>
                  </a:lnTo>
                  <a:lnTo>
                    <a:pt x="346" y="90"/>
                  </a:lnTo>
                  <a:lnTo>
                    <a:pt x="346" y="93"/>
                  </a:lnTo>
                  <a:lnTo>
                    <a:pt x="346" y="96"/>
                  </a:lnTo>
                  <a:lnTo>
                    <a:pt x="349" y="99"/>
                  </a:lnTo>
                  <a:lnTo>
                    <a:pt x="349" y="103"/>
                  </a:lnTo>
                  <a:lnTo>
                    <a:pt x="349" y="106"/>
                  </a:lnTo>
                  <a:lnTo>
                    <a:pt x="349" y="109"/>
                  </a:lnTo>
                  <a:lnTo>
                    <a:pt x="349" y="111"/>
                  </a:lnTo>
                  <a:lnTo>
                    <a:pt x="349" y="114"/>
                  </a:lnTo>
                  <a:lnTo>
                    <a:pt x="349" y="118"/>
                  </a:lnTo>
                  <a:lnTo>
                    <a:pt x="350" y="121"/>
                  </a:lnTo>
                  <a:lnTo>
                    <a:pt x="350" y="122"/>
                  </a:lnTo>
                  <a:lnTo>
                    <a:pt x="353" y="125"/>
                  </a:lnTo>
                  <a:lnTo>
                    <a:pt x="353" y="128"/>
                  </a:lnTo>
                  <a:lnTo>
                    <a:pt x="356" y="134"/>
                  </a:lnTo>
                  <a:lnTo>
                    <a:pt x="356" y="138"/>
                  </a:lnTo>
                  <a:lnTo>
                    <a:pt x="359" y="144"/>
                  </a:lnTo>
                  <a:lnTo>
                    <a:pt x="362" y="151"/>
                  </a:lnTo>
                  <a:lnTo>
                    <a:pt x="366" y="157"/>
                  </a:lnTo>
                  <a:lnTo>
                    <a:pt x="366" y="164"/>
                  </a:lnTo>
                  <a:lnTo>
                    <a:pt x="369" y="170"/>
                  </a:lnTo>
                  <a:lnTo>
                    <a:pt x="369" y="176"/>
                  </a:lnTo>
                  <a:lnTo>
                    <a:pt x="372" y="183"/>
                  </a:lnTo>
                  <a:lnTo>
                    <a:pt x="372" y="189"/>
                  </a:lnTo>
                  <a:lnTo>
                    <a:pt x="373" y="196"/>
                  </a:lnTo>
                  <a:lnTo>
                    <a:pt x="373" y="202"/>
                  </a:lnTo>
                  <a:lnTo>
                    <a:pt x="375" y="209"/>
                  </a:lnTo>
                  <a:lnTo>
                    <a:pt x="373" y="209"/>
                  </a:lnTo>
                  <a:lnTo>
                    <a:pt x="370" y="209"/>
                  </a:lnTo>
                  <a:lnTo>
                    <a:pt x="370" y="212"/>
                  </a:lnTo>
                  <a:lnTo>
                    <a:pt x="367" y="212"/>
                  </a:lnTo>
                  <a:lnTo>
                    <a:pt x="364" y="215"/>
                  </a:lnTo>
                  <a:lnTo>
                    <a:pt x="360" y="216"/>
                  </a:lnTo>
                  <a:lnTo>
                    <a:pt x="359" y="219"/>
                  </a:lnTo>
                  <a:lnTo>
                    <a:pt x="356" y="221"/>
                  </a:lnTo>
                  <a:lnTo>
                    <a:pt x="353" y="225"/>
                  </a:lnTo>
                  <a:lnTo>
                    <a:pt x="350" y="228"/>
                  </a:lnTo>
                  <a:lnTo>
                    <a:pt x="348" y="233"/>
                  </a:lnTo>
                  <a:lnTo>
                    <a:pt x="344" y="237"/>
                  </a:lnTo>
                  <a:lnTo>
                    <a:pt x="342" y="244"/>
                  </a:lnTo>
                  <a:lnTo>
                    <a:pt x="340" y="250"/>
                  </a:lnTo>
                  <a:lnTo>
                    <a:pt x="340" y="260"/>
                  </a:lnTo>
                  <a:lnTo>
                    <a:pt x="337" y="260"/>
                  </a:lnTo>
                  <a:lnTo>
                    <a:pt x="335" y="260"/>
                  </a:lnTo>
                  <a:lnTo>
                    <a:pt x="335" y="261"/>
                  </a:lnTo>
                  <a:lnTo>
                    <a:pt x="331" y="261"/>
                  </a:lnTo>
                  <a:lnTo>
                    <a:pt x="331" y="263"/>
                  </a:lnTo>
                  <a:lnTo>
                    <a:pt x="328" y="263"/>
                  </a:lnTo>
                  <a:lnTo>
                    <a:pt x="327" y="263"/>
                  </a:lnTo>
                  <a:lnTo>
                    <a:pt x="327" y="264"/>
                  </a:lnTo>
                  <a:lnTo>
                    <a:pt x="325" y="258"/>
                  </a:lnTo>
                  <a:lnTo>
                    <a:pt x="325" y="252"/>
                  </a:lnTo>
                  <a:lnTo>
                    <a:pt x="322" y="246"/>
                  </a:lnTo>
                  <a:lnTo>
                    <a:pt x="322" y="242"/>
                  </a:lnTo>
                  <a:lnTo>
                    <a:pt x="319" y="235"/>
                  </a:lnTo>
                  <a:lnTo>
                    <a:pt x="316" y="229"/>
                  </a:lnTo>
                  <a:lnTo>
                    <a:pt x="313" y="222"/>
                  </a:lnTo>
                  <a:lnTo>
                    <a:pt x="312" y="216"/>
                  </a:lnTo>
                  <a:lnTo>
                    <a:pt x="309" y="210"/>
                  </a:lnTo>
                  <a:lnTo>
                    <a:pt x="306" y="203"/>
                  </a:lnTo>
                  <a:lnTo>
                    <a:pt x="303" y="197"/>
                  </a:lnTo>
                  <a:lnTo>
                    <a:pt x="299" y="193"/>
                  </a:lnTo>
                  <a:lnTo>
                    <a:pt x="296" y="187"/>
                  </a:lnTo>
                  <a:lnTo>
                    <a:pt x="294" y="184"/>
                  </a:lnTo>
                  <a:lnTo>
                    <a:pt x="291" y="181"/>
                  </a:lnTo>
                  <a:lnTo>
                    <a:pt x="291" y="180"/>
                  </a:lnTo>
                  <a:lnTo>
                    <a:pt x="291" y="175"/>
                  </a:lnTo>
                  <a:lnTo>
                    <a:pt x="292" y="172"/>
                  </a:lnTo>
                  <a:lnTo>
                    <a:pt x="292" y="169"/>
                  </a:lnTo>
                  <a:lnTo>
                    <a:pt x="295" y="166"/>
                  </a:lnTo>
                  <a:lnTo>
                    <a:pt x="295" y="161"/>
                  </a:lnTo>
                  <a:lnTo>
                    <a:pt x="298" y="158"/>
                  </a:lnTo>
                  <a:lnTo>
                    <a:pt x="298" y="155"/>
                  </a:lnTo>
                  <a:lnTo>
                    <a:pt x="302" y="152"/>
                  </a:lnTo>
                  <a:lnTo>
                    <a:pt x="302" y="145"/>
                  </a:lnTo>
                  <a:lnTo>
                    <a:pt x="302" y="142"/>
                  </a:lnTo>
                  <a:lnTo>
                    <a:pt x="302" y="139"/>
                  </a:lnTo>
                  <a:lnTo>
                    <a:pt x="304" y="136"/>
                  </a:lnTo>
                  <a:lnTo>
                    <a:pt x="303" y="130"/>
                  </a:lnTo>
                  <a:lnTo>
                    <a:pt x="303" y="127"/>
                  </a:lnTo>
                  <a:lnTo>
                    <a:pt x="302" y="124"/>
                  </a:lnTo>
                  <a:lnTo>
                    <a:pt x="302" y="121"/>
                  </a:lnTo>
                  <a:lnTo>
                    <a:pt x="298" y="117"/>
                  </a:lnTo>
                  <a:lnTo>
                    <a:pt x="297" y="113"/>
                  </a:lnTo>
                  <a:lnTo>
                    <a:pt x="294" y="110"/>
                  </a:lnTo>
                  <a:lnTo>
                    <a:pt x="294" y="108"/>
                  </a:lnTo>
                  <a:lnTo>
                    <a:pt x="291" y="105"/>
                  </a:lnTo>
                  <a:lnTo>
                    <a:pt x="290" y="103"/>
                  </a:lnTo>
                  <a:lnTo>
                    <a:pt x="287" y="99"/>
                  </a:lnTo>
                  <a:lnTo>
                    <a:pt x="283" y="96"/>
                  </a:lnTo>
                  <a:lnTo>
                    <a:pt x="280" y="94"/>
                  </a:lnTo>
                  <a:lnTo>
                    <a:pt x="277" y="91"/>
                  </a:lnTo>
                  <a:lnTo>
                    <a:pt x="275" y="91"/>
                  </a:lnTo>
                  <a:lnTo>
                    <a:pt x="272" y="88"/>
                  </a:lnTo>
                  <a:lnTo>
                    <a:pt x="268" y="88"/>
                  </a:lnTo>
                  <a:lnTo>
                    <a:pt x="265" y="84"/>
                  </a:lnTo>
                  <a:lnTo>
                    <a:pt x="262" y="84"/>
                  </a:lnTo>
                  <a:lnTo>
                    <a:pt x="256" y="81"/>
                  </a:lnTo>
                  <a:lnTo>
                    <a:pt x="252" y="80"/>
                  </a:lnTo>
                  <a:lnTo>
                    <a:pt x="246" y="77"/>
                  </a:lnTo>
                  <a:lnTo>
                    <a:pt x="243" y="77"/>
                  </a:lnTo>
                  <a:lnTo>
                    <a:pt x="236" y="74"/>
                  </a:lnTo>
                  <a:lnTo>
                    <a:pt x="230" y="74"/>
                  </a:lnTo>
                  <a:lnTo>
                    <a:pt x="223" y="74"/>
                  </a:lnTo>
                  <a:lnTo>
                    <a:pt x="220" y="74"/>
                  </a:lnTo>
                  <a:lnTo>
                    <a:pt x="214" y="72"/>
                  </a:lnTo>
                  <a:lnTo>
                    <a:pt x="208" y="72"/>
                  </a:lnTo>
                  <a:lnTo>
                    <a:pt x="202" y="72"/>
                  </a:lnTo>
                  <a:lnTo>
                    <a:pt x="199" y="72"/>
                  </a:lnTo>
                  <a:lnTo>
                    <a:pt x="195" y="72"/>
                  </a:lnTo>
                  <a:lnTo>
                    <a:pt x="191" y="72"/>
                  </a:lnTo>
                  <a:lnTo>
                    <a:pt x="188" y="72"/>
                  </a:lnTo>
                  <a:lnTo>
                    <a:pt x="187" y="72"/>
                  </a:lnTo>
                  <a:lnTo>
                    <a:pt x="184" y="72"/>
                  </a:lnTo>
                  <a:lnTo>
                    <a:pt x="181" y="72"/>
                  </a:lnTo>
                  <a:lnTo>
                    <a:pt x="177" y="72"/>
                  </a:lnTo>
                  <a:lnTo>
                    <a:pt x="177" y="75"/>
                  </a:lnTo>
                  <a:lnTo>
                    <a:pt x="174" y="75"/>
                  </a:lnTo>
                  <a:lnTo>
                    <a:pt x="172" y="78"/>
                  </a:lnTo>
                  <a:lnTo>
                    <a:pt x="169" y="80"/>
                  </a:lnTo>
                  <a:lnTo>
                    <a:pt x="169" y="83"/>
                  </a:lnTo>
                  <a:lnTo>
                    <a:pt x="166" y="86"/>
                  </a:lnTo>
                  <a:lnTo>
                    <a:pt x="162" y="89"/>
                  </a:lnTo>
                  <a:lnTo>
                    <a:pt x="159" y="92"/>
                  </a:lnTo>
                  <a:lnTo>
                    <a:pt x="156" y="95"/>
                  </a:lnTo>
                  <a:lnTo>
                    <a:pt x="152" y="98"/>
                  </a:lnTo>
                  <a:lnTo>
                    <a:pt x="149" y="104"/>
                  </a:lnTo>
                  <a:lnTo>
                    <a:pt x="145" y="108"/>
                  </a:lnTo>
                  <a:lnTo>
                    <a:pt x="142" y="114"/>
                  </a:lnTo>
                  <a:lnTo>
                    <a:pt x="136" y="118"/>
                  </a:lnTo>
                  <a:lnTo>
                    <a:pt x="132" y="123"/>
                  </a:lnTo>
                  <a:lnTo>
                    <a:pt x="128" y="126"/>
                  </a:lnTo>
                  <a:lnTo>
                    <a:pt x="125" y="133"/>
                  </a:lnTo>
                  <a:lnTo>
                    <a:pt x="122" y="136"/>
                  </a:lnTo>
                  <a:lnTo>
                    <a:pt x="119" y="140"/>
                  </a:lnTo>
                  <a:lnTo>
                    <a:pt x="115" y="143"/>
                  </a:lnTo>
                  <a:lnTo>
                    <a:pt x="114" y="149"/>
                  </a:lnTo>
                  <a:lnTo>
                    <a:pt x="111" y="150"/>
                  </a:lnTo>
                  <a:lnTo>
                    <a:pt x="110" y="153"/>
                  </a:lnTo>
                  <a:lnTo>
                    <a:pt x="107" y="155"/>
                  </a:lnTo>
                  <a:lnTo>
                    <a:pt x="107" y="158"/>
                  </a:lnTo>
                  <a:lnTo>
                    <a:pt x="106" y="158"/>
                  </a:lnTo>
                  <a:lnTo>
                    <a:pt x="106" y="160"/>
                  </a:lnTo>
                  <a:lnTo>
                    <a:pt x="106" y="163"/>
                  </a:lnTo>
                  <a:lnTo>
                    <a:pt x="103" y="163"/>
                  </a:lnTo>
                  <a:lnTo>
                    <a:pt x="99" y="163"/>
                  </a:lnTo>
                  <a:lnTo>
                    <a:pt x="96" y="163"/>
                  </a:lnTo>
                  <a:lnTo>
                    <a:pt x="93" y="164"/>
                  </a:lnTo>
                  <a:lnTo>
                    <a:pt x="88" y="164"/>
                  </a:lnTo>
                  <a:lnTo>
                    <a:pt x="84" y="164"/>
                  </a:lnTo>
                  <a:lnTo>
                    <a:pt x="80" y="164"/>
                  </a:lnTo>
                  <a:lnTo>
                    <a:pt x="77" y="166"/>
                  </a:lnTo>
                  <a:lnTo>
                    <a:pt x="70" y="163"/>
                  </a:lnTo>
                  <a:lnTo>
                    <a:pt x="66" y="163"/>
                  </a:lnTo>
                  <a:lnTo>
                    <a:pt x="60" y="159"/>
                  </a:lnTo>
                  <a:lnTo>
                    <a:pt x="57" y="158"/>
                  </a:lnTo>
                  <a:lnTo>
                    <a:pt x="50" y="153"/>
                  </a:lnTo>
                  <a:lnTo>
                    <a:pt x="47" y="150"/>
                  </a:lnTo>
                  <a:lnTo>
                    <a:pt x="40" y="143"/>
                  </a:lnTo>
                  <a:lnTo>
                    <a:pt x="37" y="137"/>
                  </a:lnTo>
                  <a:lnTo>
                    <a:pt x="35" y="137"/>
                  </a:lnTo>
                  <a:lnTo>
                    <a:pt x="35" y="139"/>
                  </a:lnTo>
                  <a:lnTo>
                    <a:pt x="35" y="142"/>
                  </a:lnTo>
                  <a:lnTo>
                    <a:pt x="35" y="145"/>
                  </a:lnTo>
                  <a:lnTo>
                    <a:pt x="37" y="149"/>
                  </a:lnTo>
                  <a:lnTo>
                    <a:pt x="37" y="150"/>
                  </a:lnTo>
                  <a:lnTo>
                    <a:pt x="38" y="153"/>
                  </a:lnTo>
                  <a:lnTo>
                    <a:pt x="38" y="154"/>
                  </a:lnTo>
                  <a:lnTo>
                    <a:pt x="40" y="156"/>
                  </a:lnTo>
                  <a:lnTo>
                    <a:pt x="37" y="157"/>
                  </a:lnTo>
                  <a:lnTo>
                    <a:pt x="37" y="160"/>
                  </a:lnTo>
                  <a:lnTo>
                    <a:pt x="34" y="164"/>
                  </a:lnTo>
                  <a:lnTo>
                    <a:pt x="34" y="168"/>
                  </a:lnTo>
                  <a:lnTo>
                    <a:pt x="31" y="171"/>
                  </a:lnTo>
                  <a:lnTo>
                    <a:pt x="31" y="178"/>
                  </a:lnTo>
                  <a:lnTo>
                    <a:pt x="29" y="183"/>
                  </a:lnTo>
                  <a:lnTo>
                    <a:pt x="29" y="189"/>
                  </a:lnTo>
                  <a:lnTo>
                    <a:pt x="26" y="193"/>
                  </a:lnTo>
                  <a:lnTo>
                    <a:pt x="26" y="199"/>
                  </a:lnTo>
                  <a:lnTo>
                    <a:pt x="24" y="205"/>
                  </a:lnTo>
                  <a:lnTo>
                    <a:pt x="24" y="212"/>
                  </a:lnTo>
                  <a:lnTo>
                    <a:pt x="24" y="215"/>
                  </a:lnTo>
                  <a:lnTo>
                    <a:pt x="24" y="221"/>
                  </a:lnTo>
                  <a:lnTo>
                    <a:pt x="24" y="225"/>
                  </a:lnTo>
                  <a:lnTo>
                    <a:pt x="28" y="231"/>
                  </a:lnTo>
                  <a:lnTo>
                    <a:pt x="24" y="228"/>
                  </a:lnTo>
                  <a:lnTo>
                    <a:pt x="21" y="225"/>
                  </a:lnTo>
                  <a:lnTo>
                    <a:pt x="18" y="221"/>
                  </a:lnTo>
                  <a:lnTo>
                    <a:pt x="18" y="220"/>
                  </a:lnTo>
                  <a:lnTo>
                    <a:pt x="15" y="217"/>
                  </a:lnTo>
                  <a:lnTo>
                    <a:pt x="13" y="214"/>
                  </a:lnTo>
                  <a:lnTo>
                    <a:pt x="9" y="211"/>
                  </a:lnTo>
                  <a:lnTo>
                    <a:pt x="9" y="210"/>
                  </a:lnTo>
                  <a:lnTo>
                    <a:pt x="6" y="205"/>
                  </a:lnTo>
                  <a:lnTo>
                    <a:pt x="6" y="202"/>
                  </a:lnTo>
                  <a:lnTo>
                    <a:pt x="4" y="199"/>
                  </a:lnTo>
                  <a:lnTo>
                    <a:pt x="4" y="196"/>
                  </a:lnTo>
                  <a:lnTo>
                    <a:pt x="4" y="193"/>
                  </a:lnTo>
                  <a:lnTo>
                    <a:pt x="4" y="189"/>
                  </a:lnTo>
                  <a:lnTo>
                    <a:pt x="4" y="186"/>
                  </a:lnTo>
                  <a:lnTo>
                    <a:pt x="5" y="183"/>
                  </a:lnTo>
                  <a:lnTo>
                    <a:pt x="3" y="176"/>
                  </a:lnTo>
                  <a:lnTo>
                    <a:pt x="3" y="173"/>
                  </a:lnTo>
                  <a:lnTo>
                    <a:pt x="3" y="168"/>
                  </a:lnTo>
                  <a:lnTo>
                    <a:pt x="3" y="165"/>
                  </a:lnTo>
                  <a:lnTo>
                    <a:pt x="2" y="158"/>
                  </a:lnTo>
                  <a:lnTo>
                    <a:pt x="2" y="155"/>
                  </a:lnTo>
                  <a:lnTo>
                    <a:pt x="2" y="152"/>
                  </a:lnTo>
                  <a:lnTo>
                    <a:pt x="2" y="149"/>
                  </a:lnTo>
                  <a:lnTo>
                    <a:pt x="0" y="142"/>
                  </a:lnTo>
                  <a:lnTo>
                    <a:pt x="0" y="139"/>
                  </a:lnTo>
                  <a:lnTo>
                    <a:pt x="0" y="133"/>
                  </a:lnTo>
                  <a:lnTo>
                    <a:pt x="0" y="129"/>
                  </a:lnTo>
                  <a:lnTo>
                    <a:pt x="0" y="123"/>
                  </a:lnTo>
                  <a:lnTo>
                    <a:pt x="0" y="120"/>
                  </a:lnTo>
                  <a:lnTo>
                    <a:pt x="0" y="114"/>
                  </a:lnTo>
                  <a:lnTo>
                    <a:pt x="2" y="111"/>
                  </a:lnTo>
                  <a:lnTo>
                    <a:pt x="2" y="114"/>
                  </a:lnTo>
                  <a:lnTo>
                    <a:pt x="4" y="118"/>
                  </a:lnTo>
                  <a:lnTo>
                    <a:pt x="5" y="120"/>
                  </a:lnTo>
                  <a:lnTo>
                    <a:pt x="8" y="123"/>
                  </a:lnTo>
                  <a:lnTo>
                    <a:pt x="12" y="125"/>
                  </a:lnTo>
                  <a:lnTo>
                    <a:pt x="13" y="125"/>
                  </a:lnTo>
                  <a:lnTo>
                    <a:pt x="15" y="127"/>
                  </a:lnTo>
                  <a:lnTo>
                    <a:pt x="15" y="121"/>
                  </a:lnTo>
                  <a:lnTo>
                    <a:pt x="15" y="118"/>
                  </a:lnTo>
                  <a:lnTo>
                    <a:pt x="15" y="113"/>
                  </a:lnTo>
                  <a:lnTo>
                    <a:pt x="16" y="110"/>
                  </a:lnTo>
                  <a:lnTo>
                    <a:pt x="16" y="104"/>
                  </a:lnTo>
                  <a:lnTo>
                    <a:pt x="16" y="101"/>
                  </a:lnTo>
                  <a:lnTo>
                    <a:pt x="16" y="96"/>
                  </a:lnTo>
                  <a:lnTo>
                    <a:pt x="19" y="93"/>
                  </a:lnTo>
                  <a:lnTo>
                    <a:pt x="19" y="87"/>
                  </a:lnTo>
                  <a:lnTo>
                    <a:pt x="20" y="83"/>
                  </a:lnTo>
                  <a:lnTo>
                    <a:pt x="20" y="78"/>
                  </a:lnTo>
                  <a:lnTo>
                    <a:pt x="23" y="75"/>
                  </a:lnTo>
                  <a:lnTo>
                    <a:pt x="24" y="71"/>
                  </a:lnTo>
                  <a:lnTo>
                    <a:pt x="28" y="67"/>
                  </a:lnTo>
                  <a:lnTo>
                    <a:pt x="31" y="64"/>
                  </a:lnTo>
                  <a:lnTo>
                    <a:pt x="34" y="62"/>
                  </a:lnTo>
                  <a:lnTo>
                    <a:pt x="34" y="59"/>
                  </a:lnTo>
                  <a:lnTo>
                    <a:pt x="37" y="59"/>
                  </a:lnTo>
                  <a:lnTo>
                    <a:pt x="37" y="58"/>
                  </a:lnTo>
                  <a:lnTo>
                    <a:pt x="40" y="58"/>
                  </a:lnTo>
                  <a:lnTo>
                    <a:pt x="44" y="58"/>
                  </a:lnTo>
                  <a:lnTo>
                    <a:pt x="47" y="58"/>
                  </a:lnTo>
                  <a:lnTo>
                    <a:pt x="48" y="56"/>
                  </a:lnTo>
                  <a:lnTo>
                    <a:pt x="51" y="56"/>
                  </a:lnTo>
                  <a:lnTo>
                    <a:pt x="54" y="56"/>
                  </a:lnTo>
                  <a:lnTo>
                    <a:pt x="58" y="56"/>
                  </a:lnTo>
                  <a:lnTo>
                    <a:pt x="61" y="56"/>
                  </a:lnTo>
                  <a:lnTo>
                    <a:pt x="64" y="56"/>
                  </a:lnTo>
                  <a:lnTo>
                    <a:pt x="67" y="56"/>
                  </a:lnTo>
                  <a:lnTo>
                    <a:pt x="70" y="56"/>
                  </a:lnTo>
                  <a:lnTo>
                    <a:pt x="67" y="58"/>
                  </a:lnTo>
                  <a:lnTo>
                    <a:pt x="66" y="61"/>
                  </a:lnTo>
                  <a:lnTo>
                    <a:pt x="63" y="64"/>
                  </a:lnTo>
                  <a:lnTo>
                    <a:pt x="63" y="68"/>
                  </a:lnTo>
                  <a:lnTo>
                    <a:pt x="60" y="72"/>
                  </a:lnTo>
                  <a:lnTo>
                    <a:pt x="60" y="76"/>
                  </a:lnTo>
                  <a:lnTo>
                    <a:pt x="60" y="79"/>
                  </a:lnTo>
                  <a:lnTo>
                    <a:pt x="60" y="86"/>
                  </a:lnTo>
                  <a:lnTo>
                    <a:pt x="58" y="89"/>
                  </a:lnTo>
                  <a:lnTo>
                    <a:pt x="58" y="92"/>
                  </a:lnTo>
                  <a:lnTo>
                    <a:pt x="58" y="95"/>
                  </a:lnTo>
                  <a:lnTo>
                    <a:pt x="58" y="101"/>
                  </a:lnTo>
                  <a:lnTo>
                    <a:pt x="58" y="102"/>
                  </a:lnTo>
                  <a:lnTo>
                    <a:pt x="58" y="105"/>
                  </a:lnTo>
                  <a:lnTo>
                    <a:pt x="58" y="106"/>
                  </a:lnTo>
                  <a:lnTo>
                    <a:pt x="58" y="108"/>
                  </a:lnTo>
                  <a:close/>
                </a:path>
              </a:pathLst>
            </a:custGeom>
            <a:solidFill>
              <a:srgbClr val="704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4" name="Freeform 250"/>
            <p:cNvSpPr>
              <a:spLocks/>
            </p:cNvSpPr>
            <p:nvPr/>
          </p:nvSpPr>
          <p:spPr bwMode="auto">
            <a:xfrm flipH="1">
              <a:off x="4178300" y="3011488"/>
              <a:ext cx="47625" cy="193675"/>
            </a:xfrm>
            <a:custGeom>
              <a:avLst/>
              <a:gdLst>
                <a:gd name="T0" fmla="*/ 0 w 16"/>
                <a:gd name="T1" fmla="*/ 193675 h 65"/>
                <a:gd name="T2" fmla="*/ 0 w 16"/>
                <a:gd name="T3" fmla="*/ 178777 h 65"/>
                <a:gd name="T4" fmla="*/ 0 w 16"/>
                <a:gd name="T5" fmla="*/ 169838 h 65"/>
                <a:gd name="T6" fmla="*/ 0 w 16"/>
                <a:gd name="T7" fmla="*/ 157920 h 65"/>
                <a:gd name="T8" fmla="*/ 8930 w 16"/>
                <a:gd name="T9" fmla="*/ 154940 h 65"/>
                <a:gd name="T10" fmla="*/ 8930 w 16"/>
                <a:gd name="T11" fmla="*/ 146001 h 65"/>
                <a:gd name="T12" fmla="*/ 11906 w 16"/>
                <a:gd name="T13" fmla="*/ 143022 h 65"/>
                <a:gd name="T14" fmla="*/ 11906 w 16"/>
                <a:gd name="T15" fmla="*/ 134083 h 65"/>
                <a:gd name="T16" fmla="*/ 20836 w 16"/>
                <a:gd name="T17" fmla="*/ 134083 h 65"/>
                <a:gd name="T18" fmla="*/ 20836 w 16"/>
                <a:gd name="T19" fmla="*/ 125144 h 65"/>
                <a:gd name="T20" fmla="*/ 20836 w 16"/>
                <a:gd name="T21" fmla="*/ 113225 h 65"/>
                <a:gd name="T22" fmla="*/ 20836 w 16"/>
                <a:gd name="T23" fmla="*/ 98327 h 65"/>
                <a:gd name="T24" fmla="*/ 26789 w 16"/>
                <a:gd name="T25" fmla="*/ 89388 h 65"/>
                <a:gd name="T26" fmla="*/ 26789 w 16"/>
                <a:gd name="T27" fmla="*/ 68531 h 65"/>
                <a:gd name="T28" fmla="*/ 26789 w 16"/>
                <a:gd name="T29" fmla="*/ 50653 h 65"/>
                <a:gd name="T30" fmla="*/ 26789 w 16"/>
                <a:gd name="T31" fmla="*/ 20857 h 65"/>
                <a:gd name="T32" fmla="*/ 29766 w 16"/>
                <a:gd name="T33" fmla="*/ 0 h 65"/>
                <a:gd name="T34" fmla="*/ 29766 w 16"/>
                <a:gd name="T35" fmla="*/ 5959 h 65"/>
                <a:gd name="T36" fmla="*/ 38695 w 16"/>
                <a:gd name="T37" fmla="*/ 14898 h 65"/>
                <a:gd name="T38" fmla="*/ 38695 w 16"/>
                <a:gd name="T39" fmla="*/ 23837 h 65"/>
                <a:gd name="T40" fmla="*/ 47625 w 16"/>
                <a:gd name="T41" fmla="*/ 38735 h 65"/>
                <a:gd name="T42" fmla="*/ 47625 w 16"/>
                <a:gd name="T43" fmla="*/ 47674 h 65"/>
                <a:gd name="T44" fmla="*/ 47625 w 16"/>
                <a:gd name="T45" fmla="*/ 65552 h 65"/>
                <a:gd name="T46" fmla="*/ 47625 w 16"/>
                <a:gd name="T47" fmla="*/ 80450 h 65"/>
                <a:gd name="T48" fmla="*/ 47625 w 16"/>
                <a:gd name="T49" fmla="*/ 98327 h 65"/>
                <a:gd name="T50" fmla="*/ 38695 w 16"/>
                <a:gd name="T51" fmla="*/ 107266 h 65"/>
                <a:gd name="T52" fmla="*/ 38695 w 16"/>
                <a:gd name="T53" fmla="*/ 125144 h 65"/>
                <a:gd name="T54" fmla="*/ 29766 w 16"/>
                <a:gd name="T55" fmla="*/ 134083 h 65"/>
                <a:gd name="T56" fmla="*/ 29766 w 16"/>
                <a:gd name="T57" fmla="*/ 151960 h 65"/>
                <a:gd name="T58" fmla="*/ 17859 w 16"/>
                <a:gd name="T59" fmla="*/ 160899 h 65"/>
                <a:gd name="T60" fmla="*/ 11906 w 16"/>
                <a:gd name="T61" fmla="*/ 175797 h 65"/>
                <a:gd name="T62" fmla="*/ 2977 w 16"/>
                <a:gd name="T63" fmla="*/ 184736 h 65"/>
                <a:gd name="T64" fmla="*/ 0 w 16"/>
                <a:gd name="T65" fmla="*/ 193675 h 65"/>
                <a:gd name="T66" fmla="*/ 0 w 16"/>
                <a:gd name="T67" fmla="*/ 193675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
                <a:gd name="T103" fmla="*/ 0 h 65"/>
                <a:gd name="T104" fmla="*/ 16 w 16"/>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 h="65">
                  <a:moveTo>
                    <a:pt x="0" y="65"/>
                  </a:moveTo>
                  <a:lnTo>
                    <a:pt x="0" y="60"/>
                  </a:lnTo>
                  <a:lnTo>
                    <a:pt x="0" y="57"/>
                  </a:lnTo>
                  <a:lnTo>
                    <a:pt x="0" y="53"/>
                  </a:lnTo>
                  <a:lnTo>
                    <a:pt x="3" y="52"/>
                  </a:lnTo>
                  <a:lnTo>
                    <a:pt x="3" y="49"/>
                  </a:lnTo>
                  <a:lnTo>
                    <a:pt x="4" y="48"/>
                  </a:lnTo>
                  <a:lnTo>
                    <a:pt x="4" y="45"/>
                  </a:lnTo>
                  <a:lnTo>
                    <a:pt x="7" y="45"/>
                  </a:lnTo>
                  <a:lnTo>
                    <a:pt x="7" y="42"/>
                  </a:lnTo>
                  <a:lnTo>
                    <a:pt x="7" y="38"/>
                  </a:lnTo>
                  <a:lnTo>
                    <a:pt x="7" y="33"/>
                  </a:lnTo>
                  <a:lnTo>
                    <a:pt x="9" y="30"/>
                  </a:lnTo>
                  <a:lnTo>
                    <a:pt x="9" y="23"/>
                  </a:lnTo>
                  <a:lnTo>
                    <a:pt x="9" y="17"/>
                  </a:lnTo>
                  <a:lnTo>
                    <a:pt x="9" y="7"/>
                  </a:lnTo>
                  <a:lnTo>
                    <a:pt x="10" y="0"/>
                  </a:lnTo>
                  <a:lnTo>
                    <a:pt x="10" y="2"/>
                  </a:lnTo>
                  <a:lnTo>
                    <a:pt x="13" y="5"/>
                  </a:lnTo>
                  <a:lnTo>
                    <a:pt x="13" y="8"/>
                  </a:lnTo>
                  <a:lnTo>
                    <a:pt x="16" y="13"/>
                  </a:lnTo>
                  <a:lnTo>
                    <a:pt x="16" y="16"/>
                  </a:lnTo>
                  <a:lnTo>
                    <a:pt x="16" y="22"/>
                  </a:lnTo>
                  <a:lnTo>
                    <a:pt x="16" y="27"/>
                  </a:lnTo>
                  <a:lnTo>
                    <a:pt x="16" y="33"/>
                  </a:lnTo>
                  <a:lnTo>
                    <a:pt x="13" y="36"/>
                  </a:lnTo>
                  <a:lnTo>
                    <a:pt x="13" y="42"/>
                  </a:lnTo>
                  <a:lnTo>
                    <a:pt x="10" y="45"/>
                  </a:lnTo>
                  <a:lnTo>
                    <a:pt x="10" y="51"/>
                  </a:lnTo>
                  <a:lnTo>
                    <a:pt x="6" y="54"/>
                  </a:lnTo>
                  <a:lnTo>
                    <a:pt x="4" y="59"/>
                  </a:lnTo>
                  <a:lnTo>
                    <a:pt x="1" y="62"/>
                  </a:lnTo>
                  <a:lnTo>
                    <a:pt x="0"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5" name="Freeform 251"/>
            <p:cNvSpPr>
              <a:spLocks/>
            </p:cNvSpPr>
            <p:nvPr/>
          </p:nvSpPr>
          <p:spPr bwMode="auto">
            <a:xfrm flipH="1">
              <a:off x="3703638" y="2894013"/>
              <a:ext cx="233362" cy="87312"/>
            </a:xfrm>
            <a:custGeom>
              <a:avLst/>
              <a:gdLst>
                <a:gd name="T0" fmla="*/ 0 w 78"/>
                <a:gd name="T1" fmla="*/ 78280 h 29"/>
                <a:gd name="T2" fmla="*/ 2992 w 78"/>
                <a:gd name="T3" fmla="*/ 60215 h 29"/>
                <a:gd name="T4" fmla="*/ 20943 w 78"/>
                <a:gd name="T5" fmla="*/ 45161 h 29"/>
                <a:gd name="T6" fmla="*/ 38894 w 78"/>
                <a:gd name="T7" fmla="*/ 27097 h 29"/>
                <a:gd name="T8" fmla="*/ 62828 w 78"/>
                <a:gd name="T9" fmla="*/ 18065 h 29"/>
                <a:gd name="T10" fmla="*/ 89755 w 78"/>
                <a:gd name="T11" fmla="*/ 3011 h 29"/>
                <a:gd name="T12" fmla="*/ 125656 w 78"/>
                <a:gd name="T13" fmla="*/ 0 h 29"/>
                <a:gd name="T14" fmla="*/ 164550 w 78"/>
                <a:gd name="T15" fmla="*/ 0 h 29"/>
                <a:gd name="T16" fmla="*/ 164550 w 78"/>
                <a:gd name="T17" fmla="*/ 12043 h 29"/>
                <a:gd name="T18" fmla="*/ 125656 w 78"/>
                <a:gd name="T19" fmla="*/ 12043 h 29"/>
                <a:gd name="T20" fmla="*/ 95738 w 78"/>
                <a:gd name="T21" fmla="*/ 21075 h 29"/>
                <a:gd name="T22" fmla="*/ 77787 w 78"/>
                <a:gd name="T23" fmla="*/ 36129 h 29"/>
                <a:gd name="T24" fmla="*/ 59836 w 78"/>
                <a:gd name="T25" fmla="*/ 45161 h 29"/>
                <a:gd name="T26" fmla="*/ 38894 w 78"/>
                <a:gd name="T27" fmla="*/ 57204 h 29"/>
                <a:gd name="T28" fmla="*/ 32910 w 78"/>
                <a:gd name="T29" fmla="*/ 66237 h 29"/>
                <a:gd name="T30" fmla="*/ 32910 w 78"/>
                <a:gd name="T31" fmla="*/ 72258 h 29"/>
                <a:gd name="T32" fmla="*/ 41885 w 78"/>
                <a:gd name="T33" fmla="*/ 69247 h 29"/>
                <a:gd name="T34" fmla="*/ 68812 w 78"/>
                <a:gd name="T35" fmla="*/ 57204 h 29"/>
                <a:gd name="T36" fmla="*/ 95738 w 78"/>
                <a:gd name="T37" fmla="*/ 48172 h 29"/>
                <a:gd name="T38" fmla="*/ 122665 w 78"/>
                <a:gd name="T39" fmla="*/ 48172 h 29"/>
                <a:gd name="T40" fmla="*/ 152583 w 78"/>
                <a:gd name="T41" fmla="*/ 45161 h 29"/>
                <a:gd name="T42" fmla="*/ 170534 w 78"/>
                <a:gd name="T43" fmla="*/ 45161 h 29"/>
                <a:gd name="T44" fmla="*/ 200452 w 78"/>
                <a:gd name="T45" fmla="*/ 48172 h 29"/>
                <a:gd name="T46" fmla="*/ 218403 w 78"/>
                <a:gd name="T47" fmla="*/ 60215 h 29"/>
                <a:gd name="T48" fmla="*/ 215411 w 78"/>
                <a:gd name="T49" fmla="*/ 63226 h 29"/>
                <a:gd name="T50" fmla="*/ 179509 w 78"/>
                <a:gd name="T51" fmla="*/ 63226 h 29"/>
                <a:gd name="T52" fmla="*/ 149591 w 78"/>
                <a:gd name="T53" fmla="*/ 63226 h 29"/>
                <a:gd name="T54" fmla="*/ 110697 w 78"/>
                <a:gd name="T55" fmla="*/ 63226 h 29"/>
                <a:gd name="T56" fmla="*/ 71804 w 78"/>
                <a:gd name="T57" fmla="*/ 72258 h 29"/>
                <a:gd name="T58" fmla="*/ 35902 w 78"/>
                <a:gd name="T59" fmla="*/ 72258 h 29"/>
                <a:gd name="T60" fmla="*/ 14959 w 78"/>
                <a:gd name="T61" fmla="*/ 81290 h 29"/>
                <a:gd name="T62" fmla="*/ 0 w 78"/>
                <a:gd name="T63" fmla="*/ 81290 h 29"/>
                <a:gd name="T64" fmla="*/ 0 w 78"/>
                <a:gd name="T65" fmla="*/ 87312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29"/>
                <a:gd name="T101" fmla="*/ 78 w 78"/>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29">
                  <a:moveTo>
                    <a:pt x="0" y="29"/>
                  </a:moveTo>
                  <a:lnTo>
                    <a:pt x="0" y="26"/>
                  </a:lnTo>
                  <a:lnTo>
                    <a:pt x="0" y="23"/>
                  </a:lnTo>
                  <a:lnTo>
                    <a:pt x="1" y="20"/>
                  </a:lnTo>
                  <a:lnTo>
                    <a:pt x="5" y="19"/>
                  </a:lnTo>
                  <a:lnTo>
                    <a:pt x="7" y="15"/>
                  </a:lnTo>
                  <a:lnTo>
                    <a:pt x="10" y="12"/>
                  </a:lnTo>
                  <a:lnTo>
                    <a:pt x="13" y="9"/>
                  </a:lnTo>
                  <a:lnTo>
                    <a:pt x="17" y="9"/>
                  </a:lnTo>
                  <a:lnTo>
                    <a:pt x="21" y="6"/>
                  </a:lnTo>
                  <a:lnTo>
                    <a:pt x="26" y="4"/>
                  </a:lnTo>
                  <a:lnTo>
                    <a:pt x="30" y="1"/>
                  </a:lnTo>
                  <a:lnTo>
                    <a:pt x="37" y="1"/>
                  </a:lnTo>
                  <a:lnTo>
                    <a:pt x="42" y="0"/>
                  </a:lnTo>
                  <a:lnTo>
                    <a:pt x="48" y="0"/>
                  </a:lnTo>
                  <a:lnTo>
                    <a:pt x="55" y="0"/>
                  </a:lnTo>
                  <a:lnTo>
                    <a:pt x="62" y="4"/>
                  </a:lnTo>
                  <a:lnTo>
                    <a:pt x="55" y="4"/>
                  </a:lnTo>
                  <a:lnTo>
                    <a:pt x="48" y="4"/>
                  </a:lnTo>
                  <a:lnTo>
                    <a:pt x="42" y="4"/>
                  </a:lnTo>
                  <a:lnTo>
                    <a:pt x="39" y="7"/>
                  </a:lnTo>
                  <a:lnTo>
                    <a:pt x="32" y="7"/>
                  </a:lnTo>
                  <a:lnTo>
                    <a:pt x="29" y="10"/>
                  </a:lnTo>
                  <a:lnTo>
                    <a:pt x="26" y="12"/>
                  </a:lnTo>
                  <a:lnTo>
                    <a:pt x="23" y="15"/>
                  </a:lnTo>
                  <a:lnTo>
                    <a:pt x="20" y="15"/>
                  </a:lnTo>
                  <a:lnTo>
                    <a:pt x="16" y="19"/>
                  </a:lnTo>
                  <a:lnTo>
                    <a:pt x="13" y="19"/>
                  </a:lnTo>
                  <a:lnTo>
                    <a:pt x="13" y="22"/>
                  </a:lnTo>
                  <a:lnTo>
                    <a:pt x="11" y="22"/>
                  </a:lnTo>
                  <a:lnTo>
                    <a:pt x="11" y="24"/>
                  </a:lnTo>
                  <a:lnTo>
                    <a:pt x="11" y="26"/>
                  </a:lnTo>
                  <a:lnTo>
                    <a:pt x="14" y="23"/>
                  </a:lnTo>
                  <a:lnTo>
                    <a:pt x="20" y="22"/>
                  </a:lnTo>
                  <a:lnTo>
                    <a:pt x="23" y="19"/>
                  </a:lnTo>
                  <a:lnTo>
                    <a:pt x="29" y="19"/>
                  </a:lnTo>
                  <a:lnTo>
                    <a:pt x="32" y="16"/>
                  </a:lnTo>
                  <a:lnTo>
                    <a:pt x="38" y="16"/>
                  </a:lnTo>
                  <a:lnTo>
                    <a:pt x="41" y="16"/>
                  </a:lnTo>
                  <a:lnTo>
                    <a:pt x="47" y="16"/>
                  </a:lnTo>
                  <a:lnTo>
                    <a:pt x="51" y="15"/>
                  </a:lnTo>
                  <a:lnTo>
                    <a:pt x="54" y="15"/>
                  </a:lnTo>
                  <a:lnTo>
                    <a:pt x="57" y="15"/>
                  </a:lnTo>
                  <a:lnTo>
                    <a:pt x="63" y="16"/>
                  </a:lnTo>
                  <a:lnTo>
                    <a:pt x="67" y="16"/>
                  </a:lnTo>
                  <a:lnTo>
                    <a:pt x="70" y="19"/>
                  </a:lnTo>
                  <a:lnTo>
                    <a:pt x="73" y="20"/>
                  </a:lnTo>
                  <a:lnTo>
                    <a:pt x="78" y="23"/>
                  </a:lnTo>
                  <a:lnTo>
                    <a:pt x="72" y="21"/>
                  </a:lnTo>
                  <a:lnTo>
                    <a:pt x="67" y="21"/>
                  </a:lnTo>
                  <a:lnTo>
                    <a:pt x="60" y="21"/>
                  </a:lnTo>
                  <a:lnTo>
                    <a:pt x="56" y="21"/>
                  </a:lnTo>
                  <a:lnTo>
                    <a:pt x="50" y="21"/>
                  </a:lnTo>
                  <a:lnTo>
                    <a:pt x="43" y="21"/>
                  </a:lnTo>
                  <a:lnTo>
                    <a:pt x="37" y="21"/>
                  </a:lnTo>
                  <a:lnTo>
                    <a:pt x="30" y="24"/>
                  </a:lnTo>
                  <a:lnTo>
                    <a:pt x="24" y="24"/>
                  </a:lnTo>
                  <a:lnTo>
                    <a:pt x="17" y="24"/>
                  </a:lnTo>
                  <a:lnTo>
                    <a:pt x="12" y="24"/>
                  </a:lnTo>
                  <a:lnTo>
                    <a:pt x="9" y="27"/>
                  </a:lnTo>
                  <a:lnTo>
                    <a:pt x="5" y="27"/>
                  </a:lnTo>
                  <a:lnTo>
                    <a:pt x="1" y="27"/>
                  </a:lnTo>
                  <a:lnTo>
                    <a:pt x="0" y="27"/>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6" name="Freeform 252"/>
            <p:cNvSpPr>
              <a:spLocks/>
            </p:cNvSpPr>
            <p:nvPr/>
          </p:nvSpPr>
          <p:spPr bwMode="auto">
            <a:xfrm flipH="1">
              <a:off x="3487738" y="3252788"/>
              <a:ext cx="142875" cy="96837"/>
            </a:xfrm>
            <a:custGeom>
              <a:avLst/>
              <a:gdLst>
                <a:gd name="T0" fmla="*/ 5953 w 48"/>
                <a:gd name="T1" fmla="*/ 42366 h 32"/>
                <a:gd name="T2" fmla="*/ 23813 w 48"/>
                <a:gd name="T3" fmla="*/ 42366 h 32"/>
                <a:gd name="T4" fmla="*/ 41672 w 48"/>
                <a:gd name="T5" fmla="*/ 36314 h 32"/>
                <a:gd name="T6" fmla="*/ 59531 w 48"/>
                <a:gd name="T7" fmla="*/ 36314 h 32"/>
                <a:gd name="T8" fmla="*/ 68461 w 48"/>
                <a:gd name="T9" fmla="*/ 27235 h 32"/>
                <a:gd name="T10" fmla="*/ 83344 w 48"/>
                <a:gd name="T11" fmla="*/ 21183 h 32"/>
                <a:gd name="T12" fmla="*/ 92273 w 48"/>
                <a:gd name="T13" fmla="*/ 9078 h 32"/>
                <a:gd name="T14" fmla="*/ 104180 w 48"/>
                <a:gd name="T15" fmla="*/ 0 h 32"/>
                <a:gd name="T16" fmla="*/ 113109 w 48"/>
                <a:gd name="T17" fmla="*/ 0 h 32"/>
                <a:gd name="T18" fmla="*/ 113109 w 48"/>
                <a:gd name="T19" fmla="*/ 9078 h 32"/>
                <a:gd name="T20" fmla="*/ 104180 w 48"/>
                <a:gd name="T21" fmla="*/ 21183 h 32"/>
                <a:gd name="T22" fmla="*/ 95250 w 48"/>
                <a:gd name="T23" fmla="*/ 39340 h 32"/>
                <a:gd name="T24" fmla="*/ 86320 w 48"/>
                <a:gd name="T25" fmla="*/ 48419 h 32"/>
                <a:gd name="T26" fmla="*/ 65484 w 48"/>
                <a:gd name="T27" fmla="*/ 54471 h 32"/>
                <a:gd name="T28" fmla="*/ 50602 w 48"/>
                <a:gd name="T29" fmla="*/ 66575 h 32"/>
                <a:gd name="T30" fmla="*/ 32742 w 48"/>
                <a:gd name="T31" fmla="*/ 66575 h 32"/>
                <a:gd name="T32" fmla="*/ 29766 w 48"/>
                <a:gd name="T33" fmla="*/ 72628 h 32"/>
                <a:gd name="T34" fmla="*/ 47625 w 48"/>
                <a:gd name="T35" fmla="*/ 72628 h 32"/>
                <a:gd name="T36" fmla="*/ 62508 w 48"/>
                <a:gd name="T37" fmla="*/ 78680 h 32"/>
                <a:gd name="T38" fmla="*/ 83344 w 48"/>
                <a:gd name="T39" fmla="*/ 78680 h 32"/>
                <a:gd name="T40" fmla="*/ 92273 w 48"/>
                <a:gd name="T41" fmla="*/ 69602 h 32"/>
                <a:gd name="T42" fmla="*/ 110133 w 48"/>
                <a:gd name="T43" fmla="*/ 69602 h 32"/>
                <a:gd name="T44" fmla="*/ 122039 w 48"/>
                <a:gd name="T45" fmla="*/ 57497 h 32"/>
                <a:gd name="T46" fmla="*/ 133945 w 48"/>
                <a:gd name="T47" fmla="*/ 57497 h 32"/>
                <a:gd name="T48" fmla="*/ 133945 w 48"/>
                <a:gd name="T49" fmla="*/ 60523 h 32"/>
                <a:gd name="T50" fmla="*/ 122039 w 48"/>
                <a:gd name="T51" fmla="*/ 78680 h 32"/>
                <a:gd name="T52" fmla="*/ 107156 w 48"/>
                <a:gd name="T53" fmla="*/ 87759 h 32"/>
                <a:gd name="T54" fmla="*/ 89297 w 48"/>
                <a:gd name="T55" fmla="*/ 90785 h 32"/>
                <a:gd name="T56" fmla="*/ 62508 w 48"/>
                <a:gd name="T57" fmla="*/ 90785 h 32"/>
                <a:gd name="T58" fmla="*/ 44648 w 48"/>
                <a:gd name="T59" fmla="*/ 84732 h 32"/>
                <a:gd name="T60" fmla="*/ 23813 w 48"/>
                <a:gd name="T61" fmla="*/ 75654 h 32"/>
                <a:gd name="T62" fmla="*/ 5953 w 48"/>
                <a:gd name="T63" fmla="*/ 57497 h 32"/>
                <a:gd name="T64" fmla="*/ 0 w 48"/>
                <a:gd name="T65" fmla="*/ 48419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
                <a:gd name="T100" fmla="*/ 0 h 32"/>
                <a:gd name="T101" fmla="*/ 48 w 48"/>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 h="32">
                  <a:moveTo>
                    <a:pt x="0" y="16"/>
                  </a:moveTo>
                  <a:lnTo>
                    <a:pt x="2" y="14"/>
                  </a:lnTo>
                  <a:lnTo>
                    <a:pt x="5" y="14"/>
                  </a:lnTo>
                  <a:lnTo>
                    <a:pt x="8" y="14"/>
                  </a:lnTo>
                  <a:lnTo>
                    <a:pt x="12" y="14"/>
                  </a:lnTo>
                  <a:lnTo>
                    <a:pt x="14" y="12"/>
                  </a:lnTo>
                  <a:lnTo>
                    <a:pt x="17" y="12"/>
                  </a:lnTo>
                  <a:lnTo>
                    <a:pt x="20" y="12"/>
                  </a:lnTo>
                  <a:lnTo>
                    <a:pt x="23" y="12"/>
                  </a:lnTo>
                  <a:lnTo>
                    <a:pt x="23" y="9"/>
                  </a:lnTo>
                  <a:lnTo>
                    <a:pt x="27" y="9"/>
                  </a:lnTo>
                  <a:lnTo>
                    <a:pt x="28" y="7"/>
                  </a:lnTo>
                  <a:lnTo>
                    <a:pt x="31" y="7"/>
                  </a:lnTo>
                  <a:lnTo>
                    <a:pt x="31" y="3"/>
                  </a:lnTo>
                  <a:lnTo>
                    <a:pt x="34" y="3"/>
                  </a:lnTo>
                  <a:lnTo>
                    <a:pt x="35" y="0"/>
                  </a:lnTo>
                  <a:lnTo>
                    <a:pt x="38" y="0"/>
                  </a:lnTo>
                  <a:lnTo>
                    <a:pt x="38" y="3"/>
                  </a:lnTo>
                  <a:lnTo>
                    <a:pt x="38" y="7"/>
                  </a:lnTo>
                  <a:lnTo>
                    <a:pt x="35" y="7"/>
                  </a:lnTo>
                  <a:lnTo>
                    <a:pt x="35" y="10"/>
                  </a:lnTo>
                  <a:lnTo>
                    <a:pt x="32" y="13"/>
                  </a:lnTo>
                  <a:lnTo>
                    <a:pt x="32" y="16"/>
                  </a:lnTo>
                  <a:lnTo>
                    <a:pt x="29" y="16"/>
                  </a:lnTo>
                  <a:lnTo>
                    <a:pt x="26" y="18"/>
                  </a:lnTo>
                  <a:lnTo>
                    <a:pt x="22" y="18"/>
                  </a:lnTo>
                  <a:lnTo>
                    <a:pt x="20" y="22"/>
                  </a:lnTo>
                  <a:lnTo>
                    <a:pt x="17" y="22"/>
                  </a:lnTo>
                  <a:lnTo>
                    <a:pt x="14" y="22"/>
                  </a:lnTo>
                  <a:lnTo>
                    <a:pt x="11" y="22"/>
                  </a:lnTo>
                  <a:lnTo>
                    <a:pt x="10" y="24"/>
                  </a:lnTo>
                  <a:lnTo>
                    <a:pt x="13" y="24"/>
                  </a:lnTo>
                  <a:lnTo>
                    <a:pt x="16" y="24"/>
                  </a:lnTo>
                  <a:lnTo>
                    <a:pt x="19" y="26"/>
                  </a:lnTo>
                  <a:lnTo>
                    <a:pt x="21" y="26"/>
                  </a:lnTo>
                  <a:lnTo>
                    <a:pt x="25" y="26"/>
                  </a:lnTo>
                  <a:lnTo>
                    <a:pt x="28" y="26"/>
                  </a:lnTo>
                  <a:lnTo>
                    <a:pt x="31" y="26"/>
                  </a:lnTo>
                  <a:lnTo>
                    <a:pt x="31" y="23"/>
                  </a:lnTo>
                  <a:lnTo>
                    <a:pt x="34" y="23"/>
                  </a:lnTo>
                  <a:lnTo>
                    <a:pt x="37" y="23"/>
                  </a:lnTo>
                  <a:lnTo>
                    <a:pt x="41" y="23"/>
                  </a:lnTo>
                  <a:lnTo>
                    <a:pt x="41" y="19"/>
                  </a:lnTo>
                  <a:lnTo>
                    <a:pt x="44" y="19"/>
                  </a:lnTo>
                  <a:lnTo>
                    <a:pt x="45" y="19"/>
                  </a:lnTo>
                  <a:lnTo>
                    <a:pt x="48" y="19"/>
                  </a:lnTo>
                  <a:lnTo>
                    <a:pt x="45" y="20"/>
                  </a:lnTo>
                  <a:lnTo>
                    <a:pt x="44" y="24"/>
                  </a:lnTo>
                  <a:lnTo>
                    <a:pt x="41" y="26"/>
                  </a:lnTo>
                  <a:lnTo>
                    <a:pt x="40" y="29"/>
                  </a:lnTo>
                  <a:lnTo>
                    <a:pt x="36" y="29"/>
                  </a:lnTo>
                  <a:lnTo>
                    <a:pt x="33" y="30"/>
                  </a:lnTo>
                  <a:lnTo>
                    <a:pt x="30" y="30"/>
                  </a:lnTo>
                  <a:lnTo>
                    <a:pt x="27" y="32"/>
                  </a:lnTo>
                  <a:lnTo>
                    <a:pt x="21" y="30"/>
                  </a:lnTo>
                  <a:lnTo>
                    <a:pt x="18" y="30"/>
                  </a:lnTo>
                  <a:lnTo>
                    <a:pt x="15" y="28"/>
                  </a:lnTo>
                  <a:lnTo>
                    <a:pt x="12" y="28"/>
                  </a:lnTo>
                  <a:lnTo>
                    <a:pt x="8" y="25"/>
                  </a:lnTo>
                  <a:lnTo>
                    <a:pt x="5" y="23"/>
                  </a:lnTo>
                  <a:lnTo>
                    <a:pt x="2" y="19"/>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7" name="Freeform 253"/>
            <p:cNvSpPr>
              <a:spLocks/>
            </p:cNvSpPr>
            <p:nvPr/>
          </p:nvSpPr>
          <p:spPr bwMode="auto">
            <a:xfrm flipH="1">
              <a:off x="2874963" y="4122738"/>
              <a:ext cx="1625600" cy="1122362"/>
            </a:xfrm>
            <a:custGeom>
              <a:avLst/>
              <a:gdLst>
                <a:gd name="T0" fmla="*/ 98612 w 544"/>
                <a:gd name="T1" fmla="*/ 799981 h 376"/>
                <a:gd name="T2" fmla="*/ 173318 w 544"/>
                <a:gd name="T3" fmla="*/ 764161 h 376"/>
                <a:gd name="T4" fmla="*/ 242047 w 544"/>
                <a:gd name="T5" fmla="*/ 734311 h 376"/>
                <a:gd name="T6" fmla="*/ 340659 w 544"/>
                <a:gd name="T7" fmla="*/ 662671 h 376"/>
                <a:gd name="T8" fmla="*/ 624541 w 544"/>
                <a:gd name="T9" fmla="*/ 498496 h 376"/>
                <a:gd name="T10" fmla="*/ 893482 w 544"/>
                <a:gd name="T11" fmla="*/ 343276 h 376"/>
                <a:gd name="T12" fmla="*/ 998071 w 544"/>
                <a:gd name="T13" fmla="*/ 286561 h 376"/>
                <a:gd name="T14" fmla="*/ 1045882 w 544"/>
                <a:gd name="T15" fmla="*/ 238800 h 376"/>
                <a:gd name="T16" fmla="*/ 1087718 w 544"/>
                <a:gd name="T17" fmla="*/ 191040 h 376"/>
                <a:gd name="T18" fmla="*/ 1111624 w 544"/>
                <a:gd name="T19" fmla="*/ 149250 h 376"/>
                <a:gd name="T20" fmla="*/ 1141506 w 544"/>
                <a:gd name="T21" fmla="*/ 107460 h 376"/>
                <a:gd name="T22" fmla="*/ 1168400 w 544"/>
                <a:gd name="T23" fmla="*/ 71640 h 376"/>
                <a:gd name="T24" fmla="*/ 1219200 w 544"/>
                <a:gd name="T25" fmla="*/ 35820 h 376"/>
                <a:gd name="T26" fmla="*/ 1267012 w 544"/>
                <a:gd name="T27" fmla="*/ 0 h 376"/>
                <a:gd name="T28" fmla="*/ 1302871 w 544"/>
                <a:gd name="T29" fmla="*/ 5970 h 376"/>
                <a:gd name="T30" fmla="*/ 1317812 w 544"/>
                <a:gd name="T31" fmla="*/ 41790 h 376"/>
                <a:gd name="T32" fmla="*/ 1347694 w 544"/>
                <a:gd name="T33" fmla="*/ 53730 h 376"/>
                <a:gd name="T34" fmla="*/ 1377576 w 544"/>
                <a:gd name="T35" fmla="*/ 56715 h 376"/>
                <a:gd name="T36" fmla="*/ 1422400 w 544"/>
                <a:gd name="T37" fmla="*/ 56715 h 376"/>
                <a:gd name="T38" fmla="*/ 1455271 w 544"/>
                <a:gd name="T39" fmla="*/ 62685 h 376"/>
                <a:gd name="T40" fmla="*/ 1485153 w 544"/>
                <a:gd name="T41" fmla="*/ 86565 h 376"/>
                <a:gd name="T42" fmla="*/ 1497106 w 544"/>
                <a:gd name="T43" fmla="*/ 101490 h 376"/>
                <a:gd name="T44" fmla="*/ 1509059 w 544"/>
                <a:gd name="T45" fmla="*/ 122385 h 376"/>
                <a:gd name="T46" fmla="*/ 1541929 w 544"/>
                <a:gd name="T47" fmla="*/ 137310 h 376"/>
                <a:gd name="T48" fmla="*/ 1562847 w 544"/>
                <a:gd name="T49" fmla="*/ 164175 h 376"/>
                <a:gd name="T50" fmla="*/ 1565835 w 544"/>
                <a:gd name="T51" fmla="*/ 188055 h 376"/>
                <a:gd name="T52" fmla="*/ 1598706 w 544"/>
                <a:gd name="T53" fmla="*/ 217905 h 376"/>
                <a:gd name="T54" fmla="*/ 1610659 w 544"/>
                <a:gd name="T55" fmla="*/ 235815 h 376"/>
                <a:gd name="T56" fmla="*/ 1625600 w 544"/>
                <a:gd name="T57" fmla="*/ 268650 h 376"/>
                <a:gd name="T58" fmla="*/ 1619624 w 544"/>
                <a:gd name="T59" fmla="*/ 277605 h 376"/>
                <a:gd name="T60" fmla="*/ 1616635 w 544"/>
                <a:gd name="T61" fmla="*/ 295516 h 376"/>
                <a:gd name="T62" fmla="*/ 1616635 w 544"/>
                <a:gd name="T63" fmla="*/ 301486 h 376"/>
                <a:gd name="T64" fmla="*/ 1586753 w 544"/>
                <a:gd name="T65" fmla="*/ 301486 h 376"/>
                <a:gd name="T66" fmla="*/ 1550894 w 544"/>
                <a:gd name="T67" fmla="*/ 301486 h 376"/>
                <a:gd name="T68" fmla="*/ 1535953 w 544"/>
                <a:gd name="T69" fmla="*/ 301486 h 376"/>
                <a:gd name="T70" fmla="*/ 1506071 w 544"/>
                <a:gd name="T71" fmla="*/ 322381 h 376"/>
                <a:gd name="T72" fmla="*/ 1437341 w 544"/>
                <a:gd name="T73" fmla="*/ 361186 h 376"/>
                <a:gd name="T74" fmla="*/ 1341718 w 544"/>
                <a:gd name="T75" fmla="*/ 382081 h 376"/>
                <a:gd name="T76" fmla="*/ 1243106 w 544"/>
                <a:gd name="T77" fmla="*/ 391036 h 376"/>
                <a:gd name="T78" fmla="*/ 1183341 w 544"/>
                <a:gd name="T79" fmla="*/ 391036 h 376"/>
                <a:gd name="T80" fmla="*/ 1150471 w 544"/>
                <a:gd name="T81" fmla="*/ 397006 h 376"/>
                <a:gd name="T82" fmla="*/ 1114612 w 544"/>
                <a:gd name="T83" fmla="*/ 426856 h 376"/>
                <a:gd name="T84" fmla="*/ 938306 w 544"/>
                <a:gd name="T85" fmla="*/ 585061 h 376"/>
                <a:gd name="T86" fmla="*/ 684306 w 544"/>
                <a:gd name="T87" fmla="*/ 799981 h 376"/>
                <a:gd name="T88" fmla="*/ 516965 w 544"/>
                <a:gd name="T89" fmla="*/ 946247 h 376"/>
                <a:gd name="T90" fmla="*/ 427318 w 544"/>
                <a:gd name="T91" fmla="*/ 991022 h 376"/>
                <a:gd name="T92" fmla="*/ 358588 w 544"/>
                <a:gd name="T93" fmla="*/ 1014902 h 376"/>
                <a:gd name="T94" fmla="*/ 307788 w 544"/>
                <a:gd name="T95" fmla="*/ 1023857 h 376"/>
                <a:gd name="T96" fmla="*/ 224118 w 544"/>
                <a:gd name="T97" fmla="*/ 1059677 h 376"/>
                <a:gd name="T98" fmla="*/ 146424 w 544"/>
                <a:gd name="T99" fmla="*/ 1086542 h 376"/>
                <a:gd name="T100" fmla="*/ 98612 w 544"/>
                <a:gd name="T101" fmla="*/ 1110422 h 376"/>
                <a:gd name="T102" fmla="*/ 50800 w 544"/>
                <a:gd name="T103" fmla="*/ 1095497 h 376"/>
                <a:gd name="T104" fmla="*/ 8965 w 544"/>
                <a:gd name="T105" fmla="*/ 999977 h 376"/>
                <a:gd name="T106" fmla="*/ 8965 w 544"/>
                <a:gd name="T107" fmla="*/ 871622 h 3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44"/>
                <a:gd name="T163" fmla="*/ 0 h 376"/>
                <a:gd name="T164" fmla="*/ 544 w 544"/>
                <a:gd name="T165" fmla="*/ 376 h 3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44" h="376">
                  <a:moveTo>
                    <a:pt x="17" y="275"/>
                  </a:moveTo>
                  <a:lnTo>
                    <a:pt x="20" y="272"/>
                  </a:lnTo>
                  <a:lnTo>
                    <a:pt x="23" y="271"/>
                  </a:lnTo>
                  <a:lnTo>
                    <a:pt x="27" y="268"/>
                  </a:lnTo>
                  <a:lnTo>
                    <a:pt x="33" y="268"/>
                  </a:lnTo>
                  <a:lnTo>
                    <a:pt x="36" y="264"/>
                  </a:lnTo>
                  <a:lnTo>
                    <a:pt x="43" y="262"/>
                  </a:lnTo>
                  <a:lnTo>
                    <a:pt x="48" y="259"/>
                  </a:lnTo>
                  <a:lnTo>
                    <a:pt x="55" y="259"/>
                  </a:lnTo>
                  <a:lnTo>
                    <a:pt x="58" y="256"/>
                  </a:lnTo>
                  <a:lnTo>
                    <a:pt x="64" y="253"/>
                  </a:lnTo>
                  <a:lnTo>
                    <a:pt x="67" y="249"/>
                  </a:lnTo>
                  <a:lnTo>
                    <a:pt x="74" y="249"/>
                  </a:lnTo>
                  <a:lnTo>
                    <a:pt x="77" y="246"/>
                  </a:lnTo>
                  <a:lnTo>
                    <a:pt x="81" y="246"/>
                  </a:lnTo>
                  <a:lnTo>
                    <a:pt x="84" y="246"/>
                  </a:lnTo>
                  <a:lnTo>
                    <a:pt x="89" y="246"/>
                  </a:lnTo>
                  <a:lnTo>
                    <a:pt x="93" y="238"/>
                  </a:lnTo>
                  <a:lnTo>
                    <a:pt x="103" y="231"/>
                  </a:lnTo>
                  <a:lnTo>
                    <a:pt x="114" y="222"/>
                  </a:lnTo>
                  <a:lnTo>
                    <a:pt x="130" y="213"/>
                  </a:lnTo>
                  <a:lnTo>
                    <a:pt x="148" y="200"/>
                  </a:lnTo>
                  <a:lnTo>
                    <a:pt x="167" y="189"/>
                  </a:lnTo>
                  <a:lnTo>
                    <a:pt x="186" y="177"/>
                  </a:lnTo>
                  <a:lnTo>
                    <a:pt x="209" y="167"/>
                  </a:lnTo>
                  <a:lnTo>
                    <a:pt x="228" y="154"/>
                  </a:lnTo>
                  <a:lnTo>
                    <a:pt x="249" y="143"/>
                  </a:lnTo>
                  <a:lnTo>
                    <a:pt x="267" y="133"/>
                  </a:lnTo>
                  <a:lnTo>
                    <a:pt x="286" y="124"/>
                  </a:lnTo>
                  <a:lnTo>
                    <a:pt x="299" y="115"/>
                  </a:lnTo>
                  <a:lnTo>
                    <a:pt x="313" y="109"/>
                  </a:lnTo>
                  <a:lnTo>
                    <a:pt x="322" y="105"/>
                  </a:lnTo>
                  <a:lnTo>
                    <a:pt x="329" y="103"/>
                  </a:lnTo>
                  <a:lnTo>
                    <a:pt x="331" y="100"/>
                  </a:lnTo>
                  <a:lnTo>
                    <a:pt x="334" y="96"/>
                  </a:lnTo>
                  <a:lnTo>
                    <a:pt x="337" y="93"/>
                  </a:lnTo>
                  <a:lnTo>
                    <a:pt x="340" y="90"/>
                  </a:lnTo>
                  <a:lnTo>
                    <a:pt x="343" y="87"/>
                  </a:lnTo>
                  <a:lnTo>
                    <a:pt x="347" y="84"/>
                  </a:lnTo>
                  <a:lnTo>
                    <a:pt x="350" y="80"/>
                  </a:lnTo>
                  <a:lnTo>
                    <a:pt x="353" y="77"/>
                  </a:lnTo>
                  <a:lnTo>
                    <a:pt x="354" y="74"/>
                  </a:lnTo>
                  <a:lnTo>
                    <a:pt x="357" y="71"/>
                  </a:lnTo>
                  <a:lnTo>
                    <a:pt x="360" y="67"/>
                  </a:lnTo>
                  <a:lnTo>
                    <a:pt x="364" y="64"/>
                  </a:lnTo>
                  <a:lnTo>
                    <a:pt x="364" y="61"/>
                  </a:lnTo>
                  <a:lnTo>
                    <a:pt x="367" y="58"/>
                  </a:lnTo>
                  <a:lnTo>
                    <a:pt x="369" y="55"/>
                  </a:lnTo>
                  <a:lnTo>
                    <a:pt x="372" y="54"/>
                  </a:lnTo>
                  <a:lnTo>
                    <a:pt x="372" y="50"/>
                  </a:lnTo>
                  <a:lnTo>
                    <a:pt x="375" y="47"/>
                  </a:lnTo>
                  <a:lnTo>
                    <a:pt x="375" y="44"/>
                  </a:lnTo>
                  <a:lnTo>
                    <a:pt x="379" y="43"/>
                  </a:lnTo>
                  <a:lnTo>
                    <a:pt x="379" y="40"/>
                  </a:lnTo>
                  <a:lnTo>
                    <a:pt x="382" y="36"/>
                  </a:lnTo>
                  <a:lnTo>
                    <a:pt x="383" y="33"/>
                  </a:lnTo>
                  <a:lnTo>
                    <a:pt x="386" y="33"/>
                  </a:lnTo>
                  <a:lnTo>
                    <a:pt x="386" y="30"/>
                  </a:lnTo>
                  <a:lnTo>
                    <a:pt x="389" y="27"/>
                  </a:lnTo>
                  <a:lnTo>
                    <a:pt x="391" y="24"/>
                  </a:lnTo>
                  <a:lnTo>
                    <a:pt x="395" y="21"/>
                  </a:lnTo>
                  <a:lnTo>
                    <a:pt x="397" y="18"/>
                  </a:lnTo>
                  <a:lnTo>
                    <a:pt x="400" y="15"/>
                  </a:lnTo>
                  <a:lnTo>
                    <a:pt x="403" y="12"/>
                  </a:lnTo>
                  <a:lnTo>
                    <a:pt x="408" y="12"/>
                  </a:lnTo>
                  <a:lnTo>
                    <a:pt x="411" y="9"/>
                  </a:lnTo>
                  <a:lnTo>
                    <a:pt x="414" y="5"/>
                  </a:lnTo>
                  <a:lnTo>
                    <a:pt x="417" y="2"/>
                  </a:lnTo>
                  <a:lnTo>
                    <a:pt x="420" y="2"/>
                  </a:lnTo>
                  <a:lnTo>
                    <a:pt x="424" y="0"/>
                  </a:lnTo>
                  <a:lnTo>
                    <a:pt x="427" y="0"/>
                  </a:lnTo>
                  <a:lnTo>
                    <a:pt x="430" y="0"/>
                  </a:lnTo>
                  <a:lnTo>
                    <a:pt x="433" y="1"/>
                  </a:lnTo>
                  <a:lnTo>
                    <a:pt x="436" y="2"/>
                  </a:lnTo>
                  <a:lnTo>
                    <a:pt x="440" y="5"/>
                  </a:lnTo>
                  <a:lnTo>
                    <a:pt x="440" y="8"/>
                  </a:lnTo>
                  <a:lnTo>
                    <a:pt x="441" y="11"/>
                  </a:lnTo>
                  <a:lnTo>
                    <a:pt x="441" y="14"/>
                  </a:lnTo>
                  <a:lnTo>
                    <a:pt x="443" y="18"/>
                  </a:lnTo>
                  <a:lnTo>
                    <a:pt x="446" y="18"/>
                  </a:lnTo>
                  <a:lnTo>
                    <a:pt x="448" y="18"/>
                  </a:lnTo>
                  <a:lnTo>
                    <a:pt x="451" y="18"/>
                  </a:lnTo>
                  <a:lnTo>
                    <a:pt x="455" y="18"/>
                  </a:lnTo>
                  <a:lnTo>
                    <a:pt x="458" y="18"/>
                  </a:lnTo>
                  <a:lnTo>
                    <a:pt x="461" y="19"/>
                  </a:lnTo>
                  <a:lnTo>
                    <a:pt x="464" y="19"/>
                  </a:lnTo>
                  <a:lnTo>
                    <a:pt x="467" y="19"/>
                  </a:lnTo>
                  <a:lnTo>
                    <a:pt x="471" y="19"/>
                  </a:lnTo>
                  <a:lnTo>
                    <a:pt x="473" y="19"/>
                  </a:lnTo>
                  <a:lnTo>
                    <a:pt x="476" y="19"/>
                  </a:lnTo>
                  <a:lnTo>
                    <a:pt x="479" y="19"/>
                  </a:lnTo>
                  <a:lnTo>
                    <a:pt x="482" y="21"/>
                  </a:lnTo>
                  <a:lnTo>
                    <a:pt x="486" y="21"/>
                  </a:lnTo>
                  <a:lnTo>
                    <a:pt x="487" y="21"/>
                  </a:lnTo>
                  <a:lnTo>
                    <a:pt x="490" y="24"/>
                  </a:lnTo>
                  <a:lnTo>
                    <a:pt x="493" y="26"/>
                  </a:lnTo>
                  <a:lnTo>
                    <a:pt x="494" y="26"/>
                  </a:lnTo>
                  <a:lnTo>
                    <a:pt x="497" y="29"/>
                  </a:lnTo>
                  <a:lnTo>
                    <a:pt x="497" y="31"/>
                  </a:lnTo>
                  <a:lnTo>
                    <a:pt x="501" y="34"/>
                  </a:lnTo>
                  <a:lnTo>
                    <a:pt x="501" y="38"/>
                  </a:lnTo>
                  <a:lnTo>
                    <a:pt x="502" y="41"/>
                  </a:lnTo>
                  <a:lnTo>
                    <a:pt x="505" y="41"/>
                  </a:lnTo>
                  <a:lnTo>
                    <a:pt x="508" y="41"/>
                  </a:lnTo>
                  <a:lnTo>
                    <a:pt x="511" y="44"/>
                  </a:lnTo>
                  <a:lnTo>
                    <a:pt x="514" y="46"/>
                  </a:lnTo>
                  <a:lnTo>
                    <a:pt x="516" y="46"/>
                  </a:lnTo>
                  <a:lnTo>
                    <a:pt x="519" y="49"/>
                  </a:lnTo>
                  <a:lnTo>
                    <a:pt x="520" y="51"/>
                  </a:lnTo>
                  <a:lnTo>
                    <a:pt x="523" y="55"/>
                  </a:lnTo>
                  <a:lnTo>
                    <a:pt x="523" y="58"/>
                  </a:lnTo>
                  <a:lnTo>
                    <a:pt x="523" y="60"/>
                  </a:lnTo>
                  <a:lnTo>
                    <a:pt x="524" y="63"/>
                  </a:lnTo>
                  <a:lnTo>
                    <a:pt x="527" y="66"/>
                  </a:lnTo>
                  <a:lnTo>
                    <a:pt x="528" y="66"/>
                  </a:lnTo>
                  <a:lnTo>
                    <a:pt x="532" y="70"/>
                  </a:lnTo>
                  <a:lnTo>
                    <a:pt x="535" y="73"/>
                  </a:lnTo>
                  <a:lnTo>
                    <a:pt x="536" y="73"/>
                  </a:lnTo>
                  <a:lnTo>
                    <a:pt x="539" y="76"/>
                  </a:lnTo>
                  <a:lnTo>
                    <a:pt x="539" y="79"/>
                  </a:lnTo>
                  <a:lnTo>
                    <a:pt x="542" y="82"/>
                  </a:lnTo>
                  <a:lnTo>
                    <a:pt x="542" y="86"/>
                  </a:lnTo>
                  <a:lnTo>
                    <a:pt x="542" y="87"/>
                  </a:lnTo>
                  <a:lnTo>
                    <a:pt x="544" y="90"/>
                  </a:lnTo>
                  <a:lnTo>
                    <a:pt x="542" y="90"/>
                  </a:lnTo>
                  <a:lnTo>
                    <a:pt x="542" y="93"/>
                  </a:lnTo>
                  <a:lnTo>
                    <a:pt x="542" y="95"/>
                  </a:lnTo>
                  <a:lnTo>
                    <a:pt x="542" y="99"/>
                  </a:lnTo>
                  <a:lnTo>
                    <a:pt x="541" y="99"/>
                  </a:lnTo>
                  <a:lnTo>
                    <a:pt x="541" y="101"/>
                  </a:lnTo>
                  <a:lnTo>
                    <a:pt x="541" y="103"/>
                  </a:lnTo>
                  <a:lnTo>
                    <a:pt x="538" y="101"/>
                  </a:lnTo>
                  <a:lnTo>
                    <a:pt x="535" y="101"/>
                  </a:lnTo>
                  <a:lnTo>
                    <a:pt x="532" y="101"/>
                  </a:lnTo>
                  <a:lnTo>
                    <a:pt x="531" y="101"/>
                  </a:lnTo>
                  <a:lnTo>
                    <a:pt x="527" y="101"/>
                  </a:lnTo>
                  <a:lnTo>
                    <a:pt x="525" y="101"/>
                  </a:lnTo>
                  <a:lnTo>
                    <a:pt x="522" y="101"/>
                  </a:lnTo>
                  <a:lnTo>
                    <a:pt x="519" y="101"/>
                  </a:lnTo>
                  <a:lnTo>
                    <a:pt x="516" y="101"/>
                  </a:lnTo>
                  <a:lnTo>
                    <a:pt x="514" y="101"/>
                  </a:lnTo>
                  <a:lnTo>
                    <a:pt x="514" y="103"/>
                  </a:lnTo>
                  <a:lnTo>
                    <a:pt x="511" y="103"/>
                  </a:lnTo>
                  <a:lnTo>
                    <a:pt x="508" y="106"/>
                  </a:lnTo>
                  <a:lnTo>
                    <a:pt x="504" y="108"/>
                  </a:lnTo>
                  <a:lnTo>
                    <a:pt x="501" y="111"/>
                  </a:lnTo>
                  <a:lnTo>
                    <a:pt x="494" y="111"/>
                  </a:lnTo>
                  <a:lnTo>
                    <a:pt x="491" y="115"/>
                  </a:lnTo>
                  <a:lnTo>
                    <a:pt x="485" y="118"/>
                  </a:lnTo>
                  <a:lnTo>
                    <a:pt x="481" y="121"/>
                  </a:lnTo>
                  <a:lnTo>
                    <a:pt x="475" y="121"/>
                  </a:lnTo>
                  <a:lnTo>
                    <a:pt x="468" y="124"/>
                  </a:lnTo>
                  <a:lnTo>
                    <a:pt x="462" y="125"/>
                  </a:lnTo>
                  <a:lnTo>
                    <a:pt x="456" y="128"/>
                  </a:lnTo>
                  <a:lnTo>
                    <a:pt x="449" y="128"/>
                  </a:lnTo>
                  <a:lnTo>
                    <a:pt x="443" y="130"/>
                  </a:lnTo>
                  <a:lnTo>
                    <a:pt x="436" y="130"/>
                  </a:lnTo>
                  <a:lnTo>
                    <a:pt x="430" y="132"/>
                  </a:lnTo>
                  <a:lnTo>
                    <a:pt x="422" y="131"/>
                  </a:lnTo>
                  <a:lnTo>
                    <a:pt x="416" y="131"/>
                  </a:lnTo>
                  <a:lnTo>
                    <a:pt x="410" y="131"/>
                  </a:lnTo>
                  <a:lnTo>
                    <a:pt x="406" y="131"/>
                  </a:lnTo>
                  <a:lnTo>
                    <a:pt x="402" y="131"/>
                  </a:lnTo>
                  <a:lnTo>
                    <a:pt x="399" y="131"/>
                  </a:lnTo>
                  <a:lnTo>
                    <a:pt x="396" y="131"/>
                  </a:lnTo>
                  <a:lnTo>
                    <a:pt x="394" y="131"/>
                  </a:lnTo>
                  <a:lnTo>
                    <a:pt x="390" y="131"/>
                  </a:lnTo>
                  <a:lnTo>
                    <a:pt x="388" y="131"/>
                  </a:lnTo>
                  <a:lnTo>
                    <a:pt x="385" y="131"/>
                  </a:lnTo>
                  <a:lnTo>
                    <a:pt x="385" y="133"/>
                  </a:lnTo>
                  <a:lnTo>
                    <a:pt x="382" y="133"/>
                  </a:lnTo>
                  <a:lnTo>
                    <a:pt x="382" y="136"/>
                  </a:lnTo>
                  <a:lnTo>
                    <a:pt x="379" y="138"/>
                  </a:lnTo>
                  <a:lnTo>
                    <a:pt x="379" y="141"/>
                  </a:lnTo>
                  <a:lnTo>
                    <a:pt x="373" y="143"/>
                  </a:lnTo>
                  <a:lnTo>
                    <a:pt x="366" y="151"/>
                  </a:lnTo>
                  <a:lnTo>
                    <a:pt x="355" y="159"/>
                  </a:lnTo>
                  <a:lnTo>
                    <a:pt x="344" y="170"/>
                  </a:lnTo>
                  <a:lnTo>
                    <a:pt x="329" y="182"/>
                  </a:lnTo>
                  <a:lnTo>
                    <a:pt x="314" y="196"/>
                  </a:lnTo>
                  <a:lnTo>
                    <a:pt x="297" y="210"/>
                  </a:lnTo>
                  <a:lnTo>
                    <a:pt x="281" y="226"/>
                  </a:lnTo>
                  <a:lnTo>
                    <a:pt x="262" y="239"/>
                  </a:lnTo>
                  <a:lnTo>
                    <a:pt x="246" y="255"/>
                  </a:lnTo>
                  <a:lnTo>
                    <a:pt x="229" y="268"/>
                  </a:lnTo>
                  <a:lnTo>
                    <a:pt x="214" y="283"/>
                  </a:lnTo>
                  <a:lnTo>
                    <a:pt x="200" y="292"/>
                  </a:lnTo>
                  <a:lnTo>
                    <a:pt x="188" y="303"/>
                  </a:lnTo>
                  <a:lnTo>
                    <a:pt x="179" y="310"/>
                  </a:lnTo>
                  <a:lnTo>
                    <a:pt x="173" y="317"/>
                  </a:lnTo>
                  <a:lnTo>
                    <a:pt x="167" y="320"/>
                  </a:lnTo>
                  <a:lnTo>
                    <a:pt x="160" y="324"/>
                  </a:lnTo>
                  <a:lnTo>
                    <a:pt x="154" y="327"/>
                  </a:lnTo>
                  <a:lnTo>
                    <a:pt x="150" y="331"/>
                  </a:lnTo>
                  <a:lnTo>
                    <a:pt x="143" y="332"/>
                  </a:lnTo>
                  <a:lnTo>
                    <a:pt x="139" y="335"/>
                  </a:lnTo>
                  <a:lnTo>
                    <a:pt x="133" y="336"/>
                  </a:lnTo>
                  <a:lnTo>
                    <a:pt x="129" y="339"/>
                  </a:lnTo>
                  <a:lnTo>
                    <a:pt x="123" y="339"/>
                  </a:lnTo>
                  <a:lnTo>
                    <a:pt x="120" y="340"/>
                  </a:lnTo>
                  <a:lnTo>
                    <a:pt x="115" y="340"/>
                  </a:lnTo>
                  <a:lnTo>
                    <a:pt x="112" y="343"/>
                  </a:lnTo>
                  <a:lnTo>
                    <a:pt x="109" y="343"/>
                  </a:lnTo>
                  <a:lnTo>
                    <a:pt x="106" y="343"/>
                  </a:lnTo>
                  <a:lnTo>
                    <a:pt x="103" y="343"/>
                  </a:lnTo>
                  <a:lnTo>
                    <a:pt x="102" y="347"/>
                  </a:lnTo>
                  <a:lnTo>
                    <a:pt x="94" y="347"/>
                  </a:lnTo>
                  <a:lnTo>
                    <a:pt x="88" y="350"/>
                  </a:lnTo>
                  <a:lnTo>
                    <a:pt x="81" y="352"/>
                  </a:lnTo>
                  <a:lnTo>
                    <a:pt x="75" y="355"/>
                  </a:lnTo>
                  <a:lnTo>
                    <a:pt x="68" y="355"/>
                  </a:lnTo>
                  <a:lnTo>
                    <a:pt x="64" y="358"/>
                  </a:lnTo>
                  <a:lnTo>
                    <a:pt x="59" y="361"/>
                  </a:lnTo>
                  <a:lnTo>
                    <a:pt x="56" y="364"/>
                  </a:lnTo>
                  <a:lnTo>
                    <a:pt x="49" y="364"/>
                  </a:lnTo>
                  <a:lnTo>
                    <a:pt x="46" y="366"/>
                  </a:lnTo>
                  <a:lnTo>
                    <a:pt x="43" y="366"/>
                  </a:lnTo>
                  <a:lnTo>
                    <a:pt x="40" y="369"/>
                  </a:lnTo>
                  <a:lnTo>
                    <a:pt x="36" y="369"/>
                  </a:lnTo>
                  <a:lnTo>
                    <a:pt x="33" y="372"/>
                  </a:lnTo>
                  <a:lnTo>
                    <a:pt x="30" y="372"/>
                  </a:lnTo>
                  <a:lnTo>
                    <a:pt x="28" y="376"/>
                  </a:lnTo>
                  <a:lnTo>
                    <a:pt x="23" y="373"/>
                  </a:lnTo>
                  <a:lnTo>
                    <a:pt x="20" y="372"/>
                  </a:lnTo>
                  <a:lnTo>
                    <a:pt x="17" y="367"/>
                  </a:lnTo>
                  <a:lnTo>
                    <a:pt x="14" y="364"/>
                  </a:lnTo>
                  <a:lnTo>
                    <a:pt x="11" y="356"/>
                  </a:lnTo>
                  <a:lnTo>
                    <a:pt x="7" y="350"/>
                  </a:lnTo>
                  <a:lnTo>
                    <a:pt x="4" y="341"/>
                  </a:lnTo>
                  <a:lnTo>
                    <a:pt x="3" y="335"/>
                  </a:lnTo>
                  <a:lnTo>
                    <a:pt x="0" y="325"/>
                  </a:lnTo>
                  <a:lnTo>
                    <a:pt x="0" y="318"/>
                  </a:lnTo>
                  <a:lnTo>
                    <a:pt x="0" y="308"/>
                  </a:lnTo>
                  <a:lnTo>
                    <a:pt x="2" y="302"/>
                  </a:lnTo>
                  <a:lnTo>
                    <a:pt x="3" y="292"/>
                  </a:lnTo>
                  <a:lnTo>
                    <a:pt x="6" y="286"/>
                  </a:lnTo>
                  <a:lnTo>
                    <a:pt x="11" y="279"/>
                  </a:lnTo>
                  <a:lnTo>
                    <a:pt x="17" y="275"/>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8" name="Freeform 254"/>
            <p:cNvSpPr>
              <a:spLocks/>
            </p:cNvSpPr>
            <p:nvPr/>
          </p:nvSpPr>
          <p:spPr bwMode="auto">
            <a:xfrm flipH="1">
              <a:off x="4713288" y="3409950"/>
              <a:ext cx="949325" cy="952500"/>
            </a:xfrm>
            <a:custGeom>
              <a:avLst/>
              <a:gdLst>
                <a:gd name="T0" fmla="*/ 349280 w 318"/>
                <a:gd name="T1" fmla="*/ 308514 h 318"/>
                <a:gd name="T2" fmla="*/ 423912 w 318"/>
                <a:gd name="T3" fmla="*/ 320495 h 318"/>
                <a:gd name="T4" fmla="*/ 486604 w 318"/>
                <a:gd name="T5" fmla="*/ 383396 h 318"/>
                <a:gd name="T6" fmla="*/ 525413 w 318"/>
                <a:gd name="T7" fmla="*/ 386392 h 318"/>
                <a:gd name="T8" fmla="*/ 585119 w 318"/>
                <a:gd name="T9" fmla="*/ 332476 h 318"/>
                <a:gd name="T10" fmla="*/ 650795 w 318"/>
                <a:gd name="T11" fmla="*/ 284552 h 318"/>
                <a:gd name="T12" fmla="*/ 668707 w 318"/>
                <a:gd name="T13" fmla="*/ 251604 h 318"/>
                <a:gd name="T14" fmla="*/ 638854 w 318"/>
                <a:gd name="T15" fmla="*/ 206675 h 318"/>
                <a:gd name="T16" fmla="*/ 609001 w 318"/>
                <a:gd name="T17" fmla="*/ 170731 h 318"/>
                <a:gd name="T18" fmla="*/ 585119 w 318"/>
                <a:gd name="T19" fmla="*/ 152759 h 318"/>
                <a:gd name="T20" fmla="*/ 632883 w 318"/>
                <a:gd name="T21" fmla="*/ 167736 h 318"/>
                <a:gd name="T22" fmla="*/ 674678 w 318"/>
                <a:gd name="T23" fmla="*/ 209670 h 318"/>
                <a:gd name="T24" fmla="*/ 707516 w 318"/>
                <a:gd name="T25" fmla="*/ 269575 h 318"/>
                <a:gd name="T26" fmla="*/ 734383 w 318"/>
                <a:gd name="T27" fmla="*/ 242618 h 318"/>
                <a:gd name="T28" fmla="*/ 767222 w 318"/>
                <a:gd name="T29" fmla="*/ 221651 h 318"/>
                <a:gd name="T30" fmla="*/ 782148 w 318"/>
                <a:gd name="T31" fmla="*/ 212665 h 318"/>
                <a:gd name="T32" fmla="*/ 761251 w 318"/>
                <a:gd name="T33" fmla="*/ 176722 h 318"/>
                <a:gd name="T34" fmla="*/ 722442 w 318"/>
                <a:gd name="T35" fmla="*/ 143774 h 318"/>
                <a:gd name="T36" fmla="*/ 698560 w 318"/>
                <a:gd name="T37" fmla="*/ 131792 h 318"/>
                <a:gd name="T38" fmla="*/ 725428 w 318"/>
                <a:gd name="T39" fmla="*/ 131792 h 318"/>
                <a:gd name="T40" fmla="*/ 770207 w 318"/>
                <a:gd name="T41" fmla="*/ 164741 h 318"/>
                <a:gd name="T42" fmla="*/ 797075 w 318"/>
                <a:gd name="T43" fmla="*/ 191698 h 318"/>
                <a:gd name="T44" fmla="*/ 826928 w 318"/>
                <a:gd name="T45" fmla="*/ 191698 h 318"/>
                <a:gd name="T46" fmla="*/ 874693 w 318"/>
                <a:gd name="T47" fmla="*/ 176722 h 318"/>
                <a:gd name="T48" fmla="*/ 916487 w 318"/>
                <a:gd name="T49" fmla="*/ 170731 h 318"/>
                <a:gd name="T50" fmla="*/ 940369 w 318"/>
                <a:gd name="T51" fmla="*/ 146769 h 318"/>
                <a:gd name="T52" fmla="*/ 847825 w 318"/>
                <a:gd name="T53" fmla="*/ 53915 h 318"/>
                <a:gd name="T54" fmla="*/ 683633 w 318"/>
                <a:gd name="T55" fmla="*/ 0 h 318"/>
                <a:gd name="T56" fmla="*/ 486604 w 318"/>
                <a:gd name="T57" fmla="*/ 83868 h 318"/>
                <a:gd name="T58" fmla="*/ 492574 w 318"/>
                <a:gd name="T59" fmla="*/ 50920 h 318"/>
                <a:gd name="T60" fmla="*/ 516457 w 318"/>
                <a:gd name="T61" fmla="*/ 32948 h 318"/>
                <a:gd name="T62" fmla="*/ 528398 w 318"/>
                <a:gd name="T63" fmla="*/ 26958 h 318"/>
                <a:gd name="T64" fmla="*/ 432868 w 318"/>
                <a:gd name="T65" fmla="*/ 35943 h 318"/>
                <a:gd name="T66" fmla="*/ 292559 w 318"/>
                <a:gd name="T67" fmla="*/ 83868 h 318"/>
                <a:gd name="T68" fmla="*/ 155236 w 318"/>
                <a:gd name="T69" fmla="*/ 203679 h 318"/>
                <a:gd name="T70" fmla="*/ 47765 w 318"/>
                <a:gd name="T71" fmla="*/ 380401 h 318"/>
                <a:gd name="T72" fmla="*/ 5971 w 318"/>
                <a:gd name="T73" fmla="*/ 566108 h 318"/>
                <a:gd name="T74" fmla="*/ 17912 w 318"/>
                <a:gd name="T75" fmla="*/ 736840 h 318"/>
                <a:gd name="T76" fmla="*/ 89559 w 318"/>
                <a:gd name="T77" fmla="*/ 820708 h 318"/>
                <a:gd name="T78" fmla="*/ 146280 w 318"/>
                <a:gd name="T79" fmla="*/ 826698 h 318"/>
                <a:gd name="T80" fmla="*/ 203000 w 318"/>
                <a:gd name="T81" fmla="*/ 859646 h 318"/>
                <a:gd name="T82" fmla="*/ 229868 w 318"/>
                <a:gd name="T83" fmla="*/ 886604 h 318"/>
                <a:gd name="T84" fmla="*/ 262706 w 318"/>
                <a:gd name="T85" fmla="*/ 877618 h 318"/>
                <a:gd name="T86" fmla="*/ 289574 w 318"/>
                <a:gd name="T87" fmla="*/ 874623 h 318"/>
                <a:gd name="T88" fmla="*/ 358236 w 318"/>
                <a:gd name="T89" fmla="*/ 901580 h 318"/>
                <a:gd name="T90" fmla="*/ 376148 w 318"/>
                <a:gd name="T91" fmla="*/ 907571 h 318"/>
                <a:gd name="T92" fmla="*/ 391074 w 318"/>
                <a:gd name="T93" fmla="*/ 934528 h 318"/>
                <a:gd name="T94" fmla="*/ 400030 w 318"/>
                <a:gd name="T95" fmla="*/ 946509 h 318"/>
                <a:gd name="T96" fmla="*/ 414957 w 318"/>
                <a:gd name="T97" fmla="*/ 937524 h 318"/>
                <a:gd name="T98" fmla="*/ 423912 w 318"/>
                <a:gd name="T99" fmla="*/ 907571 h 318"/>
                <a:gd name="T100" fmla="*/ 429883 w 318"/>
                <a:gd name="T101" fmla="*/ 892594 h 318"/>
                <a:gd name="T102" fmla="*/ 411971 w 318"/>
                <a:gd name="T103" fmla="*/ 862642 h 318"/>
                <a:gd name="T104" fmla="*/ 391074 w 318"/>
                <a:gd name="T105" fmla="*/ 832689 h 318"/>
                <a:gd name="T106" fmla="*/ 376148 w 318"/>
                <a:gd name="T107" fmla="*/ 790755 h 318"/>
                <a:gd name="T108" fmla="*/ 349280 w 318"/>
                <a:gd name="T109" fmla="*/ 721863 h 318"/>
                <a:gd name="T110" fmla="*/ 298530 w 318"/>
                <a:gd name="T111" fmla="*/ 590071 h 318"/>
                <a:gd name="T112" fmla="*/ 307486 w 318"/>
                <a:gd name="T113" fmla="*/ 437311 h 318"/>
                <a:gd name="T114" fmla="*/ 358236 w 318"/>
                <a:gd name="T115" fmla="*/ 341462 h 318"/>
                <a:gd name="T116" fmla="*/ 331368 w 318"/>
                <a:gd name="T117" fmla="*/ 341462 h 318"/>
                <a:gd name="T118" fmla="*/ 298530 w 318"/>
                <a:gd name="T119" fmla="*/ 341462 h 318"/>
                <a:gd name="T120" fmla="*/ 292559 w 318"/>
                <a:gd name="T121" fmla="*/ 347453 h 3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8"/>
                <a:gd name="T184" fmla="*/ 0 h 318"/>
                <a:gd name="T185" fmla="*/ 318 w 318"/>
                <a:gd name="T186" fmla="*/ 318 h 3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8" h="318">
                  <a:moveTo>
                    <a:pt x="98" y="116"/>
                  </a:moveTo>
                  <a:lnTo>
                    <a:pt x="101" y="111"/>
                  </a:lnTo>
                  <a:lnTo>
                    <a:pt x="108" y="108"/>
                  </a:lnTo>
                  <a:lnTo>
                    <a:pt x="111" y="104"/>
                  </a:lnTo>
                  <a:lnTo>
                    <a:pt x="117" y="103"/>
                  </a:lnTo>
                  <a:lnTo>
                    <a:pt x="120" y="102"/>
                  </a:lnTo>
                  <a:lnTo>
                    <a:pt x="127" y="102"/>
                  </a:lnTo>
                  <a:lnTo>
                    <a:pt x="132" y="102"/>
                  </a:lnTo>
                  <a:lnTo>
                    <a:pt x="139" y="105"/>
                  </a:lnTo>
                  <a:lnTo>
                    <a:pt x="142" y="107"/>
                  </a:lnTo>
                  <a:lnTo>
                    <a:pt x="147" y="110"/>
                  </a:lnTo>
                  <a:lnTo>
                    <a:pt x="150" y="113"/>
                  </a:lnTo>
                  <a:lnTo>
                    <a:pt x="157" y="117"/>
                  </a:lnTo>
                  <a:lnTo>
                    <a:pt x="160" y="122"/>
                  </a:lnTo>
                  <a:lnTo>
                    <a:pt x="163" y="128"/>
                  </a:lnTo>
                  <a:lnTo>
                    <a:pt x="166" y="134"/>
                  </a:lnTo>
                  <a:lnTo>
                    <a:pt x="170" y="143"/>
                  </a:lnTo>
                  <a:lnTo>
                    <a:pt x="170" y="136"/>
                  </a:lnTo>
                  <a:lnTo>
                    <a:pt x="173" y="133"/>
                  </a:lnTo>
                  <a:lnTo>
                    <a:pt x="176" y="129"/>
                  </a:lnTo>
                  <a:lnTo>
                    <a:pt x="179" y="126"/>
                  </a:lnTo>
                  <a:lnTo>
                    <a:pt x="183" y="120"/>
                  </a:lnTo>
                  <a:lnTo>
                    <a:pt x="187" y="117"/>
                  </a:lnTo>
                  <a:lnTo>
                    <a:pt x="190" y="114"/>
                  </a:lnTo>
                  <a:lnTo>
                    <a:pt x="196" y="111"/>
                  </a:lnTo>
                  <a:lnTo>
                    <a:pt x="200" y="108"/>
                  </a:lnTo>
                  <a:lnTo>
                    <a:pt x="205" y="104"/>
                  </a:lnTo>
                  <a:lnTo>
                    <a:pt x="208" y="101"/>
                  </a:lnTo>
                  <a:lnTo>
                    <a:pt x="215" y="98"/>
                  </a:lnTo>
                  <a:lnTo>
                    <a:pt x="218" y="95"/>
                  </a:lnTo>
                  <a:lnTo>
                    <a:pt x="222" y="94"/>
                  </a:lnTo>
                  <a:lnTo>
                    <a:pt x="225" y="90"/>
                  </a:lnTo>
                  <a:lnTo>
                    <a:pt x="231" y="90"/>
                  </a:lnTo>
                  <a:lnTo>
                    <a:pt x="227" y="87"/>
                  </a:lnTo>
                  <a:lnTo>
                    <a:pt x="224" y="84"/>
                  </a:lnTo>
                  <a:lnTo>
                    <a:pt x="221" y="81"/>
                  </a:lnTo>
                  <a:lnTo>
                    <a:pt x="221" y="79"/>
                  </a:lnTo>
                  <a:lnTo>
                    <a:pt x="218" y="76"/>
                  </a:lnTo>
                  <a:lnTo>
                    <a:pt x="217" y="72"/>
                  </a:lnTo>
                  <a:lnTo>
                    <a:pt x="214" y="69"/>
                  </a:lnTo>
                  <a:lnTo>
                    <a:pt x="214" y="68"/>
                  </a:lnTo>
                  <a:lnTo>
                    <a:pt x="210" y="65"/>
                  </a:lnTo>
                  <a:lnTo>
                    <a:pt x="207" y="62"/>
                  </a:lnTo>
                  <a:lnTo>
                    <a:pt x="204" y="58"/>
                  </a:lnTo>
                  <a:lnTo>
                    <a:pt x="204" y="57"/>
                  </a:lnTo>
                  <a:lnTo>
                    <a:pt x="201" y="54"/>
                  </a:lnTo>
                  <a:lnTo>
                    <a:pt x="199" y="53"/>
                  </a:lnTo>
                  <a:lnTo>
                    <a:pt x="195" y="51"/>
                  </a:lnTo>
                  <a:lnTo>
                    <a:pt x="196" y="51"/>
                  </a:lnTo>
                  <a:lnTo>
                    <a:pt x="200" y="51"/>
                  </a:lnTo>
                  <a:lnTo>
                    <a:pt x="203" y="51"/>
                  </a:lnTo>
                  <a:lnTo>
                    <a:pt x="206" y="53"/>
                  </a:lnTo>
                  <a:lnTo>
                    <a:pt x="209" y="53"/>
                  </a:lnTo>
                  <a:lnTo>
                    <a:pt x="212" y="56"/>
                  </a:lnTo>
                  <a:lnTo>
                    <a:pt x="216" y="58"/>
                  </a:lnTo>
                  <a:lnTo>
                    <a:pt x="219" y="62"/>
                  </a:lnTo>
                  <a:lnTo>
                    <a:pt x="220" y="64"/>
                  </a:lnTo>
                  <a:lnTo>
                    <a:pt x="223" y="67"/>
                  </a:lnTo>
                  <a:lnTo>
                    <a:pt x="226" y="70"/>
                  </a:lnTo>
                  <a:lnTo>
                    <a:pt x="230" y="73"/>
                  </a:lnTo>
                  <a:lnTo>
                    <a:pt x="230" y="77"/>
                  </a:lnTo>
                  <a:lnTo>
                    <a:pt x="233" y="81"/>
                  </a:lnTo>
                  <a:lnTo>
                    <a:pt x="234" y="84"/>
                  </a:lnTo>
                  <a:lnTo>
                    <a:pt x="237" y="90"/>
                  </a:lnTo>
                  <a:lnTo>
                    <a:pt x="237" y="87"/>
                  </a:lnTo>
                  <a:lnTo>
                    <a:pt x="240" y="87"/>
                  </a:lnTo>
                  <a:lnTo>
                    <a:pt x="242" y="84"/>
                  </a:lnTo>
                  <a:lnTo>
                    <a:pt x="246" y="84"/>
                  </a:lnTo>
                  <a:lnTo>
                    <a:pt x="246" y="81"/>
                  </a:lnTo>
                  <a:lnTo>
                    <a:pt x="249" y="81"/>
                  </a:lnTo>
                  <a:lnTo>
                    <a:pt x="252" y="78"/>
                  </a:lnTo>
                  <a:lnTo>
                    <a:pt x="255" y="78"/>
                  </a:lnTo>
                  <a:lnTo>
                    <a:pt x="255" y="74"/>
                  </a:lnTo>
                  <a:lnTo>
                    <a:pt x="257" y="74"/>
                  </a:lnTo>
                  <a:lnTo>
                    <a:pt x="257" y="72"/>
                  </a:lnTo>
                  <a:lnTo>
                    <a:pt x="261" y="72"/>
                  </a:lnTo>
                  <a:lnTo>
                    <a:pt x="261" y="71"/>
                  </a:lnTo>
                  <a:lnTo>
                    <a:pt x="262" y="71"/>
                  </a:lnTo>
                  <a:lnTo>
                    <a:pt x="264" y="71"/>
                  </a:lnTo>
                  <a:lnTo>
                    <a:pt x="261" y="68"/>
                  </a:lnTo>
                  <a:lnTo>
                    <a:pt x="258" y="65"/>
                  </a:lnTo>
                  <a:lnTo>
                    <a:pt x="255" y="62"/>
                  </a:lnTo>
                  <a:lnTo>
                    <a:pt x="255" y="59"/>
                  </a:lnTo>
                  <a:lnTo>
                    <a:pt x="252" y="56"/>
                  </a:lnTo>
                  <a:lnTo>
                    <a:pt x="249" y="54"/>
                  </a:lnTo>
                  <a:lnTo>
                    <a:pt x="246" y="51"/>
                  </a:lnTo>
                  <a:lnTo>
                    <a:pt x="242" y="48"/>
                  </a:lnTo>
                  <a:lnTo>
                    <a:pt x="240" y="48"/>
                  </a:lnTo>
                  <a:lnTo>
                    <a:pt x="237" y="46"/>
                  </a:lnTo>
                  <a:lnTo>
                    <a:pt x="234" y="44"/>
                  </a:lnTo>
                  <a:lnTo>
                    <a:pt x="237" y="44"/>
                  </a:lnTo>
                  <a:lnTo>
                    <a:pt x="240" y="44"/>
                  </a:lnTo>
                  <a:lnTo>
                    <a:pt x="243" y="44"/>
                  </a:lnTo>
                  <a:lnTo>
                    <a:pt x="247" y="47"/>
                  </a:lnTo>
                  <a:lnTo>
                    <a:pt x="249" y="47"/>
                  </a:lnTo>
                  <a:lnTo>
                    <a:pt x="252" y="50"/>
                  </a:lnTo>
                  <a:lnTo>
                    <a:pt x="255" y="52"/>
                  </a:lnTo>
                  <a:lnTo>
                    <a:pt x="258" y="55"/>
                  </a:lnTo>
                  <a:lnTo>
                    <a:pt x="262" y="58"/>
                  </a:lnTo>
                  <a:lnTo>
                    <a:pt x="264" y="61"/>
                  </a:lnTo>
                  <a:lnTo>
                    <a:pt x="267" y="64"/>
                  </a:lnTo>
                  <a:lnTo>
                    <a:pt x="268" y="66"/>
                  </a:lnTo>
                  <a:lnTo>
                    <a:pt x="270" y="68"/>
                  </a:lnTo>
                  <a:lnTo>
                    <a:pt x="273" y="65"/>
                  </a:lnTo>
                  <a:lnTo>
                    <a:pt x="277" y="64"/>
                  </a:lnTo>
                  <a:lnTo>
                    <a:pt x="280" y="62"/>
                  </a:lnTo>
                  <a:lnTo>
                    <a:pt x="283" y="62"/>
                  </a:lnTo>
                  <a:lnTo>
                    <a:pt x="286" y="59"/>
                  </a:lnTo>
                  <a:lnTo>
                    <a:pt x="289" y="59"/>
                  </a:lnTo>
                  <a:lnTo>
                    <a:pt x="293" y="59"/>
                  </a:lnTo>
                  <a:lnTo>
                    <a:pt x="296" y="59"/>
                  </a:lnTo>
                  <a:lnTo>
                    <a:pt x="297" y="57"/>
                  </a:lnTo>
                  <a:lnTo>
                    <a:pt x="300" y="57"/>
                  </a:lnTo>
                  <a:lnTo>
                    <a:pt x="303" y="57"/>
                  </a:lnTo>
                  <a:lnTo>
                    <a:pt x="307" y="57"/>
                  </a:lnTo>
                  <a:lnTo>
                    <a:pt x="309" y="55"/>
                  </a:lnTo>
                  <a:lnTo>
                    <a:pt x="312" y="55"/>
                  </a:lnTo>
                  <a:lnTo>
                    <a:pt x="315" y="55"/>
                  </a:lnTo>
                  <a:lnTo>
                    <a:pt x="318" y="55"/>
                  </a:lnTo>
                  <a:lnTo>
                    <a:pt x="315" y="49"/>
                  </a:lnTo>
                  <a:lnTo>
                    <a:pt x="312" y="43"/>
                  </a:lnTo>
                  <a:lnTo>
                    <a:pt x="306" y="37"/>
                  </a:lnTo>
                  <a:lnTo>
                    <a:pt x="300" y="31"/>
                  </a:lnTo>
                  <a:lnTo>
                    <a:pt x="292" y="24"/>
                  </a:lnTo>
                  <a:lnTo>
                    <a:pt x="284" y="18"/>
                  </a:lnTo>
                  <a:lnTo>
                    <a:pt x="275" y="11"/>
                  </a:lnTo>
                  <a:lnTo>
                    <a:pt x="266" y="8"/>
                  </a:lnTo>
                  <a:lnTo>
                    <a:pt x="253" y="3"/>
                  </a:lnTo>
                  <a:lnTo>
                    <a:pt x="241" y="1"/>
                  </a:lnTo>
                  <a:lnTo>
                    <a:pt x="229" y="0"/>
                  </a:lnTo>
                  <a:lnTo>
                    <a:pt x="217" y="1"/>
                  </a:lnTo>
                  <a:lnTo>
                    <a:pt x="202" y="3"/>
                  </a:lnTo>
                  <a:lnTo>
                    <a:pt x="189" y="8"/>
                  </a:lnTo>
                  <a:lnTo>
                    <a:pt x="176" y="17"/>
                  </a:lnTo>
                  <a:lnTo>
                    <a:pt x="163" y="28"/>
                  </a:lnTo>
                  <a:lnTo>
                    <a:pt x="163" y="25"/>
                  </a:lnTo>
                  <a:lnTo>
                    <a:pt x="163" y="23"/>
                  </a:lnTo>
                  <a:lnTo>
                    <a:pt x="163" y="20"/>
                  </a:lnTo>
                  <a:lnTo>
                    <a:pt x="165" y="20"/>
                  </a:lnTo>
                  <a:lnTo>
                    <a:pt x="165" y="17"/>
                  </a:lnTo>
                  <a:lnTo>
                    <a:pt x="169" y="17"/>
                  </a:lnTo>
                  <a:lnTo>
                    <a:pt x="169" y="15"/>
                  </a:lnTo>
                  <a:lnTo>
                    <a:pt x="172" y="15"/>
                  </a:lnTo>
                  <a:lnTo>
                    <a:pt x="172" y="11"/>
                  </a:lnTo>
                  <a:lnTo>
                    <a:pt x="173" y="11"/>
                  </a:lnTo>
                  <a:lnTo>
                    <a:pt x="173" y="10"/>
                  </a:lnTo>
                  <a:lnTo>
                    <a:pt x="176" y="10"/>
                  </a:lnTo>
                  <a:lnTo>
                    <a:pt x="176" y="9"/>
                  </a:lnTo>
                  <a:lnTo>
                    <a:pt x="177" y="9"/>
                  </a:lnTo>
                  <a:lnTo>
                    <a:pt x="179" y="9"/>
                  </a:lnTo>
                  <a:lnTo>
                    <a:pt x="170" y="9"/>
                  </a:lnTo>
                  <a:lnTo>
                    <a:pt x="161" y="9"/>
                  </a:lnTo>
                  <a:lnTo>
                    <a:pt x="151" y="9"/>
                  </a:lnTo>
                  <a:lnTo>
                    <a:pt x="145" y="12"/>
                  </a:lnTo>
                  <a:lnTo>
                    <a:pt x="135" y="13"/>
                  </a:lnTo>
                  <a:lnTo>
                    <a:pt x="126" y="17"/>
                  </a:lnTo>
                  <a:lnTo>
                    <a:pt x="116" y="20"/>
                  </a:lnTo>
                  <a:lnTo>
                    <a:pt x="108" y="25"/>
                  </a:lnTo>
                  <a:lnTo>
                    <a:pt x="98" y="28"/>
                  </a:lnTo>
                  <a:lnTo>
                    <a:pt x="88" y="34"/>
                  </a:lnTo>
                  <a:lnTo>
                    <a:pt x="79" y="40"/>
                  </a:lnTo>
                  <a:lnTo>
                    <a:pt x="70" y="49"/>
                  </a:lnTo>
                  <a:lnTo>
                    <a:pt x="61" y="57"/>
                  </a:lnTo>
                  <a:lnTo>
                    <a:pt x="52" y="68"/>
                  </a:lnTo>
                  <a:lnTo>
                    <a:pt x="42" y="80"/>
                  </a:lnTo>
                  <a:lnTo>
                    <a:pt x="36" y="94"/>
                  </a:lnTo>
                  <a:lnTo>
                    <a:pt x="28" y="103"/>
                  </a:lnTo>
                  <a:lnTo>
                    <a:pt x="22" y="115"/>
                  </a:lnTo>
                  <a:lnTo>
                    <a:pt x="16" y="127"/>
                  </a:lnTo>
                  <a:lnTo>
                    <a:pt x="12" y="140"/>
                  </a:lnTo>
                  <a:lnTo>
                    <a:pt x="8" y="150"/>
                  </a:lnTo>
                  <a:lnTo>
                    <a:pt x="5" y="163"/>
                  </a:lnTo>
                  <a:lnTo>
                    <a:pt x="2" y="176"/>
                  </a:lnTo>
                  <a:lnTo>
                    <a:pt x="2" y="189"/>
                  </a:lnTo>
                  <a:lnTo>
                    <a:pt x="0" y="199"/>
                  </a:lnTo>
                  <a:lnTo>
                    <a:pt x="0" y="211"/>
                  </a:lnTo>
                  <a:lnTo>
                    <a:pt x="1" y="223"/>
                  </a:lnTo>
                  <a:lnTo>
                    <a:pt x="4" y="236"/>
                  </a:lnTo>
                  <a:lnTo>
                    <a:pt x="6" y="246"/>
                  </a:lnTo>
                  <a:lnTo>
                    <a:pt x="10" y="257"/>
                  </a:lnTo>
                  <a:lnTo>
                    <a:pt x="16" y="267"/>
                  </a:lnTo>
                  <a:lnTo>
                    <a:pt x="23" y="279"/>
                  </a:lnTo>
                  <a:lnTo>
                    <a:pt x="26" y="276"/>
                  </a:lnTo>
                  <a:lnTo>
                    <a:pt x="30" y="274"/>
                  </a:lnTo>
                  <a:lnTo>
                    <a:pt x="33" y="274"/>
                  </a:lnTo>
                  <a:lnTo>
                    <a:pt x="39" y="274"/>
                  </a:lnTo>
                  <a:lnTo>
                    <a:pt x="42" y="274"/>
                  </a:lnTo>
                  <a:lnTo>
                    <a:pt x="46" y="276"/>
                  </a:lnTo>
                  <a:lnTo>
                    <a:pt x="49" y="276"/>
                  </a:lnTo>
                  <a:lnTo>
                    <a:pt x="55" y="279"/>
                  </a:lnTo>
                  <a:lnTo>
                    <a:pt x="58" y="279"/>
                  </a:lnTo>
                  <a:lnTo>
                    <a:pt x="62" y="282"/>
                  </a:lnTo>
                  <a:lnTo>
                    <a:pt x="65" y="284"/>
                  </a:lnTo>
                  <a:lnTo>
                    <a:pt x="68" y="287"/>
                  </a:lnTo>
                  <a:lnTo>
                    <a:pt x="68" y="288"/>
                  </a:lnTo>
                  <a:lnTo>
                    <a:pt x="71" y="292"/>
                  </a:lnTo>
                  <a:lnTo>
                    <a:pt x="72" y="295"/>
                  </a:lnTo>
                  <a:lnTo>
                    <a:pt x="76" y="298"/>
                  </a:lnTo>
                  <a:lnTo>
                    <a:pt x="77" y="296"/>
                  </a:lnTo>
                  <a:lnTo>
                    <a:pt x="80" y="296"/>
                  </a:lnTo>
                  <a:lnTo>
                    <a:pt x="82" y="296"/>
                  </a:lnTo>
                  <a:lnTo>
                    <a:pt x="85" y="296"/>
                  </a:lnTo>
                  <a:lnTo>
                    <a:pt x="85" y="293"/>
                  </a:lnTo>
                  <a:lnTo>
                    <a:pt x="88" y="293"/>
                  </a:lnTo>
                  <a:lnTo>
                    <a:pt x="92" y="293"/>
                  </a:lnTo>
                  <a:lnTo>
                    <a:pt x="92" y="292"/>
                  </a:lnTo>
                  <a:lnTo>
                    <a:pt x="95" y="292"/>
                  </a:lnTo>
                  <a:lnTo>
                    <a:pt x="97" y="292"/>
                  </a:lnTo>
                  <a:lnTo>
                    <a:pt x="100" y="293"/>
                  </a:lnTo>
                  <a:lnTo>
                    <a:pt x="103" y="293"/>
                  </a:lnTo>
                  <a:lnTo>
                    <a:pt x="108" y="295"/>
                  </a:lnTo>
                  <a:lnTo>
                    <a:pt x="113" y="298"/>
                  </a:lnTo>
                  <a:lnTo>
                    <a:pt x="120" y="301"/>
                  </a:lnTo>
                  <a:lnTo>
                    <a:pt x="123" y="301"/>
                  </a:lnTo>
                  <a:lnTo>
                    <a:pt x="126" y="303"/>
                  </a:lnTo>
                  <a:lnTo>
                    <a:pt x="128" y="307"/>
                  </a:lnTo>
                  <a:lnTo>
                    <a:pt x="131" y="310"/>
                  </a:lnTo>
                  <a:lnTo>
                    <a:pt x="131" y="312"/>
                  </a:lnTo>
                  <a:lnTo>
                    <a:pt x="134" y="315"/>
                  </a:lnTo>
                  <a:lnTo>
                    <a:pt x="134" y="316"/>
                  </a:lnTo>
                  <a:lnTo>
                    <a:pt x="137" y="318"/>
                  </a:lnTo>
                  <a:lnTo>
                    <a:pt x="137" y="315"/>
                  </a:lnTo>
                  <a:lnTo>
                    <a:pt x="137" y="313"/>
                  </a:lnTo>
                  <a:lnTo>
                    <a:pt x="139" y="313"/>
                  </a:lnTo>
                  <a:lnTo>
                    <a:pt x="139" y="310"/>
                  </a:lnTo>
                  <a:lnTo>
                    <a:pt x="139" y="307"/>
                  </a:lnTo>
                  <a:lnTo>
                    <a:pt x="142" y="307"/>
                  </a:lnTo>
                  <a:lnTo>
                    <a:pt x="142" y="303"/>
                  </a:lnTo>
                  <a:lnTo>
                    <a:pt x="142" y="300"/>
                  </a:lnTo>
                  <a:lnTo>
                    <a:pt x="144" y="300"/>
                  </a:lnTo>
                  <a:lnTo>
                    <a:pt x="144" y="298"/>
                  </a:lnTo>
                  <a:lnTo>
                    <a:pt x="146" y="298"/>
                  </a:lnTo>
                  <a:lnTo>
                    <a:pt x="143" y="295"/>
                  </a:lnTo>
                  <a:lnTo>
                    <a:pt x="141" y="292"/>
                  </a:lnTo>
                  <a:lnTo>
                    <a:pt x="138" y="288"/>
                  </a:lnTo>
                  <a:lnTo>
                    <a:pt x="138" y="286"/>
                  </a:lnTo>
                  <a:lnTo>
                    <a:pt x="134" y="283"/>
                  </a:lnTo>
                  <a:lnTo>
                    <a:pt x="134" y="281"/>
                  </a:lnTo>
                  <a:lnTo>
                    <a:pt x="131" y="278"/>
                  </a:lnTo>
                  <a:lnTo>
                    <a:pt x="128" y="274"/>
                  </a:lnTo>
                  <a:lnTo>
                    <a:pt x="128" y="271"/>
                  </a:lnTo>
                  <a:lnTo>
                    <a:pt x="126" y="268"/>
                  </a:lnTo>
                  <a:lnTo>
                    <a:pt x="126" y="267"/>
                  </a:lnTo>
                  <a:lnTo>
                    <a:pt x="126" y="264"/>
                  </a:lnTo>
                  <a:lnTo>
                    <a:pt x="126" y="261"/>
                  </a:lnTo>
                  <a:lnTo>
                    <a:pt x="126" y="256"/>
                  </a:lnTo>
                  <a:lnTo>
                    <a:pt x="127" y="253"/>
                  </a:lnTo>
                  <a:lnTo>
                    <a:pt x="120" y="247"/>
                  </a:lnTo>
                  <a:lnTo>
                    <a:pt x="117" y="241"/>
                  </a:lnTo>
                  <a:lnTo>
                    <a:pt x="112" y="233"/>
                  </a:lnTo>
                  <a:lnTo>
                    <a:pt x="109" y="226"/>
                  </a:lnTo>
                  <a:lnTo>
                    <a:pt x="105" y="217"/>
                  </a:lnTo>
                  <a:lnTo>
                    <a:pt x="102" y="207"/>
                  </a:lnTo>
                  <a:lnTo>
                    <a:pt x="100" y="197"/>
                  </a:lnTo>
                  <a:lnTo>
                    <a:pt x="100" y="188"/>
                  </a:lnTo>
                  <a:lnTo>
                    <a:pt x="99" y="175"/>
                  </a:lnTo>
                  <a:lnTo>
                    <a:pt x="99" y="165"/>
                  </a:lnTo>
                  <a:lnTo>
                    <a:pt x="100" y="156"/>
                  </a:lnTo>
                  <a:lnTo>
                    <a:pt x="103" y="146"/>
                  </a:lnTo>
                  <a:lnTo>
                    <a:pt x="107" y="136"/>
                  </a:lnTo>
                  <a:lnTo>
                    <a:pt x="111" y="129"/>
                  </a:lnTo>
                  <a:lnTo>
                    <a:pt x="116" y="122"/>
                  </a:lnTo>
                  <a:lnTo>
                    <a:pt x="124" y="116"/>
                  </a:lnTo>
                  <a:lnTo>
                    <a:pt x="120" y="114"/>
                  </a:lnTo>
                  <a:lnTo>
                    <a:pt x="119" y="114"/>
                  </a:lnTo>
                  <a:lnTo>
                    <a:pt x="116" y="114"/>
                  </a:lnTo>
                  <a:lnTo>
                    <a:pt x="113" y="114"/>
                  </a:lnTo>
                  <a:lnTo>
                    <a:pt x="111" y="114"/>
                  </a:lnTo>
                  <a:lnTo>
                    <a:pt x="108" y="114"/>
                  </a:lnTo>
                  <a:lnTo>
                    <a:pt x="104" y="114"/>
                  </a:lnTo>
                  <a:lnTo>
                    <a:pt x="103" y="114"/>
                  </a:lnTo>
                  <a:lnTo>
                    <a:pt x="100" y="114"/>
                  </a:lnTo>
                  <a:lnTo>
                    <a:pt x="98" y="114"/>
                  </a:lnTo>
                  <a:lnTo>
                    <a:pt x="98" y="116"/>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79" name="Freeform 255"/>
            <p:cNvSpPr>
              <a:spLocks/>
            </p:cNvSpPr>
            <p:nvPr/>
          </p:nvSpPr>
          <p:spPr bwMode="auto">
            <a:xfrm flipH="1">
              <a:off x="4468813" y="3643313"/>
              <a:ext cx="1017587" cy="1284287"/>
            </a:xfrm>
            <a:custGeom>
              <a:avLst/>
              <a:gdLst>
                <a:gd name="T0" fmla="*/ 370032 w 341"/>
                <a:gd name="T1" fmla="*/ 892115 h 429"/>
                <a:gd name="T2" fmla="*/ 373016 w 341"/>
                <a:gd name="T3" fmla="*/ 901096 h 429"/>
                <a:gd name="T4" fmla="*/ 396889 w 341"/>
                <a:gd name="T5" fmla="*/ 940014 h 429"/>
                <a:gd name="T6" fmla="*/ 447619 w 341"/>
                <a:gd name="T7" fmla="*/ 996894 h 429"/>
                <a:gd name="T8" fmla="*/ 522222 w 341"/>
                <a:gd name="T9" fmla="*/ 1038806 h 429"/>
                <a:gd name="T10" fmla="*/ 662476 w 341"/>
                <a:gd name="T11" fmla="*/ 1074730 h 429"/>
                <a:gd name="T12" fmla="*/ 802730 w 341"/>
                <a:gd name="T13" fmla="*/ 1059761 h 429"/>
                <a:gd name="T14" fmla="*/ 922095 w 341"/>
                <a:gd name="T15" fmla="*/ 1011862 h 429"/>
                <a:gd name="T16" fmla="*/ 895238 w 341"/>
                <a:gd name="T17" fmla="*/ 1176515 h 429"/>
                <a:gd name="T18" fmla="*/ 793778 w 341"/>
                <a:gd name="T19" fmla="*/ 1260338 h 429"/>
                <a:gd name="T20" fmla="*/ 668444 w 341"/>
                <a:gd name="T21" fmla="*/ 1275306 h 429"/>
                <a:gd name="T22" fmla="*/ 549079 w 341"/>
                <a:gd name="T23" fmla="*/ 1248363 h 429"/>
                <a:gd name="T24" fmla="*/ 483428 w 341"/>
                <a:gd name="T25" fmla="*/ 1167534 h 429"/>
                <a:gd name="T26" fmla="*/ 483428 w 341"/>
                <a:gd name="T27" fmla="*/ 1053774 h 429"/>
                <a:gd name="T28" fmla="*/ 408825 w 341"/>
                <a:gd name="T29" fmla="*/ 975938 h 429"/>
                <a:gd name="T30" fmla="*/ 328254 w 341"/>
                <a:gd name="T31" fmla="*/ 922052 h 429"/>
                <a:gd name="T32" fmla="*/ 253651 w 341"/>
                <a:gd name="T33" fmla="*/ 951989 h 429"/>
                <a:gd name="T34" fmla="*/ 149206 w 341"/>
                <a:gd name="T35" fmla="*/ 934027 h 429"/>
                <a:gd name="T36" fmla="*/ 59683 w 341"/>
                <a:gd name="T37" fmla="*/ 874153 h 429"/>
                <a:gd name="T38" fmla="*/ 5968 w 341"/>
                <a:gd name="T39" fmla="*/ 790330 h 429"/>
                <a:gd name="T40" fmla="*/ 11937 w 341"/>
                <a:gd name="T41" fmla="*/ 715489 h 429"/>
                <a:gd name="T42" fmla="*/ 77587 w 341"/>
                <a:gd name="T43" fmla="*/ 673577 h 429"/>
                <a:gd name="T44" fmla="*/ 149206 w 341"/>
                <a:gd name="T45" fmla="*/ 694533 h 429"/>
                <a:gd name="T46" fmla="*/ 193968 w 341"/>
                <a:gd name="T47" fmla="*/ 748419 h 429"/>
                <a:gd name="T48" fmla="*/ 217841 w 341"/>
                <a:gd name="T49" fmla="*/ 763387 h 429"/>
                <a:gd name="T50" fmla="*/ 241714 w 341"/>
                <a:gd name="T51" fmla="*/ 748419 h 429"/>
                <a:gd name="T52" fmla="*/ 250667 w 341"/>
                <a:gd name="T53" fmla="*/ 718482 h 429"/>
                <a:gd name="T54" fmla="*/ 298413 w 341"/>
                <a:gd name="T55" fmla="*/ 664596 h 429"/>
                <a:gd name="T56" fmla="*/ 313333 w 341"/>
                <a:gd name="T57" fmla="*/ 631666 h 429"/>
                <a:gd name="T58" fmla="*/ 289460 w 341"/>
                <a:gd name="T59" fmla="*/ 607716 h 429"/>
                <a:gd name="T60" fmla="*/ 262603 w 341"/>
                <a:gd name="T61" fmla="*/ 568798 h 429"/>
                <a:gd name="T62" fmla="*/ 259619 w 341"/>
                <a:gd name="T63" fmla="*/ 523893 h 429"/>
                <a:gd name="T64" fmla="*/ 241714 w 341"/>
                <a:gd name="T65" fmla="*/ 490963 h 429"/>
                <a:gd name="T66" fmla="*/ 217841 w 341"/>
                <a:gd name="T67" fmla="*/ 470007 h 429"/>
                <a:gd name="T68" fmla="*/ 182032 w 341"/>
                <a:gd name="T69" fmla="*/ 425102 h 429"/>
                <a:gd name="T70" fmla="*/ 155175 w 341"/>
                <a:gd name="T71" fmla="*/ 263443 h 429"/>
                <a:gd name="T72" fmla="*/ 205905 w 341"/>
                <a:gd name="T73" fmla="*/ 155671 h 429"/>
                <a:gd name="T74" fmla="*/ 247682 w 341"/>
                <a:gd name="T75" fmla="*/ 134715 h 429"/>
                <a:gd name="T76" fmla="*/ 259619 w 341"/>
                <a:gd name="T77" fmla="*/ 140703 h 429"/>
                <a:gd name="T78" fmla="*/ 259619 w 341"/>
                <a:gd name="T79" fmla="*/ 173633 h 429"/>
                <a:gd name="T80" fmla="*/ 265587 w 341"/>
                <a:gd name="T81" fmla="*/ 212551 h 429"/>
                <a:gd name="T82" fmla="*/ 301397 w 341"/>
                <a:gd name="T83" fmla="*/ 239494 h 429"/>
                <a:gd name="T84" fmla="*/ 349143 w 341"/>
                <a:gd name="T85" fmla="*/ 233507 h 429"/>
                <a:gd name="T86" fmla="*/ 423746 w 341"/>
                <a:gd name="T87" fmla="*/ 143696 h 429"/>
                <a:gd name="T88" fmla="*/ 501333 w 341"/>
                <a:gd name="T89" fmla="*/ 86817 h 429"/>
                <a:gd name="T90" fmla="*/ 569968 w 341"/>
                <a:gd name="T91" fmla="*/ 47899 h 429"/>
                <a:gd name="T92" fmla="*/ 644571 w 341"/>
                <a:gd name="T93" fmla="*/ 5987 h 429"/>
                <a:gd name="T94" fmla="*/ 680381 w 341"/>
                <a:gd name="T95" fmla="*/ 0 h 429"/>
                <a:gd name="T96" fmla="*/ 719174 w 341"/>
                <a:gd name="T97" fmla="*/ 74842 h 429"/>
                <a:gd name="T98" fmla="*/ 790793 w 341"/>
                <a:gd name="T99" fmla="*/ 218538 h 429"/>
                <a:gd name="T100" fmla="*/ 883301 w 341"/>
                <a:gd name="T101" fmla="*/ 326311 h 429"/>
                <a:gd name="T102" fmla="*/ 966857 w 341"/>
                <a:gd name="T103" fmla="*/ 443064 h 429"/>
                <a:gd name="T104" fmla="*/ 1017587 w 341"/>
                <a:gd name="T105" fmla="*/ 637653 h 429"/>
                <a:gd name="T106" fmla="*/ 957904 w 341"/>
                <a:gd name="T107" fmla="*/ 862179 h 429"/>
                <a:gd name="T108" fmla="*/ 832571 w 341"/>
                <a:gd name="T109" fmla="*/ 999888 h 429"/>
                <a:gd name="T110" fmla="*/ 659492 w 341"/>
                <a:gd name="T111" fmla="*/ 1044793 h 429"/>
                <a:gd name="T112" fmla="*/ 519238 w 341"/>
                <a:gd name="T113" fmla="*/ 1011862 h 429"/>
                <a:gd name="T114" fmla="*/ 450603 w 341"/>
                <a:gd name="T115" fmla="*/ 963964 h 429"/>
                <a:gd name="T116" fmla="*/ 405841 w 341"/>
                <a:gd name="T117" fmla="*/ 922052 h 4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1"/>
                <a:gd name="T178" fmla="*/ 0 h 429"/>
                <a:gd name="T179" fmla="*/ 341 w 341"/>
                <a:gd name="T180" fmla="*/ 429 h 4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1" h="429">
                  <a:moveTo>
                    <a:pt x="136" y="308"/>
                  </a:moveTo>
                  <a:lnTo>
                    <a:pt x="132" y="305"/>
                  </a:lnTo>
                  <a:lnTo>
                    <a:pt x="129" y="301"/>
                  </a:lnTo>
                  <a:lnTo>
                    <a:pt x="126" y="299"/>
                  </a:lnTo>
                  <a:lnTo>
                    <a:pt x="124" y="298"/>
                  </a:lnTo>
                  <a:lnTo>
                    <a:pt x="125" y="300"/>
                  </a:lnTo>
                  <a:lnTo>
                    <a:pt x="125" y="301"/>
                  </a:lnTo>
                  <a:lnTo>
                    <a:pt x="127" y="305"/>
                  </a:lnTo>
                  <a:lnTo>
                    <a:pt x="130" y="308"/>
                  </a:lnTo>
                  <a:lnTo>
                    <a:pt x="133" y="311"/>
                  </a:lnTo>
                  <a:lnTo>
                    <a:pt x="133" y="314"/>
                  </a:lnTo>
                  <a:lnTo>
                    <a:pt x="136" y="317"/>
                  </a:lnTo>
                  <a:lnTo>
                    <a:pt x="140" y="321"/>
                  </a:lnTo>
                  <a:lnTo>
                    <a:pt x="143" y="324"/>
                  </a:lnTo>
                  <a:lnTo>
                    <a:pt x="144" y="327"/>
                  </a:lnTo>
                  <a:lnTo>
                    <a:pt x="147" y="330"/>
                  </a:lnTo>
                  <a:lnTo>
                    <a:pt x="150" y="333"/>
                  </a:lnTo>
                  <a:lnTo>
                    <a:pt x="153" y="337"/>
                  </a:lnTo>
                  <a:lnTo>
                    <a:pt x="157" y="337"/>
                  </a:lnTo>
                  <a:lnTo>
                    <a:pt x="160" y="340"/>
                  </a:lnTo>
                  <a:lnTo>
                    <a:pt x="163" y="343"/>
                  </a:lnTo>
                  <a:lnTo>
                    <a:pt x="170" y="346"/>
                  </a:lnTo>
                  <a:lnTo>
                    <a:pt x="175" y="347"/>
                  </a:lnTo>
                  <a:lnTo>
                    <a:pt x="181" y="351"/>
                  </a:lnTo>
                  <a:lnTo>
                    <a:pt x="189" y="354"/>
                  </a:lnTo>
                  <a:lnTo>
                    <a:pt x="198" y="357"/>
                  </a:lnTo>
                  <a:lnTo>
                    <a:pt x="205" y="357"/>
                  </a:lnTo>
                  <a:lnTo>
                    <a:pt x="214" y="359"/>
                  </a:lnTo>
                  <a:lnTo>
                    <a:pt x="222" y="359"/>
                  </a:lnTo>
                  <a:lnTo>
                    <a:pt x="232" y="360"/>
                  </a:lnTo>
                  <a:lnTo>
                    <a:pt x="238" y="358"/>
                  </a:lnTo>
                  <a:lnTo>
                    <a:pt x="247" y="358"/>
                  </a:lnTo>
                  <a:lnTo>
                    <a:pt x="253" y="357"/>
                  </a:lnTo>
                  <a:lnTo>
                    <a:pt x="263" y="357"/>
                  </a:lnTo>
                  <a:lnTo>
                    <a:pt x="269" y="354"/>
                  </a:lnTo>
                  <a:lnTo>
                    <a:pt x="275" y="352"/>
                  </a:lnTo>
                  <a:lnTo>
                    <a:pt x="282" y="348"/>
                  </a:lnTo>
                  <a:lnTo>
                    <a:pt x="290" y="347"/>
                  </a:lnTo>
                  <a:lnTo>
                    <a:pt x="296" y="344"/>
                  </a:lnTo>
                  <a:lnTo>
                    <a:pt x="302" y="341"/>
                  </a:lnTo>
                  <a:lnTo>
                    <a:pt x="309" y="338"/>
                  </a:lnTo>
                  <a:lnTo>
                    <a:pt x="315" y="334"/>
                  </a:lnTo>
                  <a:lnTo>
                    <a:pt x="313" y="348"/>
                  </a:lnTo>
                  <a:lnTo>
                    <a:pt x="312" y="363"/>
                  </a:lnTo>
                  <a:lnTo>
                    <a:pt x="309" y="374"/>
                  </a:lnTo>
                  <a:lnTo>
                    <a:pt x="306" y="386"/>
                  </a:lnTo>
                  <a:lnTo>
                    <a:pt x="300" y="393"/>
                  </a:lnTo>
                  <a:lnTo>
                    <a:pt x="297" y="402"/>
                  </a:lnTo>
                  <a:lnTo>
                    <a:pt x="290" y="407"/>
                  </a:lnTo>
                  <a:lnTo>
                    <a:pt x="287" y="414"/>
                  </a:lnTo>
                  <a:lnTo>
                    <a:pt x="279" y="416"/>
                  </a:lnTo>
                  <a:lnTo>
                    <a:pt x="272" y="419"/>
                  </a:lnTo>
                  <a:lnTo>
                    <a:pt x="266" y="421"/>
                  </a:lnTo>
                  <a:lnTo>
                    <a:pt x="259" y="424"/>
                  </a:lnTo>
                  <a:lnTo>
                    <a:pt x="253" y="424"/>
                  </a:lnTo>
                  <a:lnTo>
                    <a:pt x="247" y="425"/>
                  </a:lnTo>
                  <a:lnTo>
                    <a:pt x="240" y="425"/>
                  </a:lnTo>
                  <a:lnTo>
                    <a:pt x="234" y="429"/>
                  </a:lnTo>
                  <a:lnTo>
                    <a:pt x="224" y="426"/>
                  </a:lnTo>
                  <a:lnTo>
                    <a:pt x="218" y="426"/>
                  </a:lnTo>
                  <a:lnTo>
                    <a:pt x="210" y="425"/>
                  </a:lnTo>
                  <a:lnTo>
                    <a:pt x="204" y="425"/>
                  </a:lnTo>
                  <a:lnTo>
                    <a:pt x="197" y="422"/>
                  </a:lnTo>
                  <a:lnTo>
                    <a:pt x="191" y="420"/>
                  </a:lnTo>
                  <a:lnTo>
                    <a:pt x="184" y="417"/>
                  </a:lnTo>
                  <a:lnTo>
                    <a:pt x="180" y="416"/>
                  </a:lnTo>
                  <a:lnTo>
                    <a:pt x="174" y="409"/>
                  </a:lnTo>
                  <a:lnTo>
                    <a:pt x="171" y="406"/>
                  </a:lnTo>
                  <a:lnTo>
                    <a:pt x="167" y="400"/>
                  </a:lnTo>
                  <a:lnTo>
                    <a:pt x="165" y="397"/>
                  </a:lnTo>
                  <a:lnTo>
                    <a:pt x="162" y="390"/>
                  </a:lnTo>
                  <a:lnTo>
                    <a:pt x="162" y="384"/>
                  </a:lnTo>
                  <a:lnTo>
                    <a:pt x="162" y="376"/>
                  </a:lnTo>
                  <a:lnTo>
                    <a:pt x="165" y="370"/>
                  </a:lnTo>
                  <a:lnTo>
                    <a:pt x="165" y="363"/>
                  </a:lnTo>
                  <a:lnTo>
                    <a:pt x="165" y="358"/>
                  </a:lnTo>
                  <a:lnTo>
                    <a:pt x="162" y="352"/>
                  </a:lnTo>
                  <a:lnTo>
                    <a:pt x="161" y="348"/>
                  </a:lnTo>
                  <a:lnTo>
                    <a:pt x="156" y="342"/>
                  </a:lnTo>
                  <a:lnTo>
                    <a:pt x="152" y="339"/>
                  </a:lnTo>
                  <a:lnTo>
                    <a:pt x="147" y="334"/>
                  </a:lnTo>
                  <a:lnTo>
                    <a:pt x="144" y="331"/>
                  </a:lnTo>
                  <a:lnTo>
                    <a:pt x="137" y="326"/>
                  </a:lnTo>
                  <a:lnTo>
                    <a:pt x="132" y="323"/>
                  </a:lnTo>
                  <a:lnTo>
                    <a:pt x="126" y="319"/>
                  </a:lnTo>
                  <a:lnTo>
                    <a:pt x="122" y="316"/>
                  </a:lnTo>
                  <a:lnTo>
                    <a:pt x="116" y="313"/>
                  </a:lnTo>
                  <a:lnTo>
                    <a:pt x="113" y="311"/>
                  </a:lnTo>
                  <a:lnTo>
                    <a:pt x="110" y="308"/>
                  </a:lnTo>
                  <a:lnTo>
                    <a:pt x="107" y="308"/>
                  </a:lnTo>
                  <a:lnTo>
                    <a:pt x="103" y="310"/>
                  </a:lnTo>
                  <a:lnTo>
                    <a:pt x="100" y="313"/>
                  </a:lnTo>
                  <a:lnTo>
                    <a:pt x="95" y="315"/>
                  </a:lnTo>
                  <a:lnTo>
                    <a:pt x="91" y="318"/>
                  </a:lnTo>
                  <a:lnTo>
                    <a:pt x="85" y="318"/>
                  </a:lnTo>
                  <a:lnTo>
                    <a:pt x="80" y="319"/>
                  </a:lnTo>
                  <a:lnTo>
                    <a:pt x="73" y="319"/>
                  </a:lnTo>
                  <a:lnTo>
                    <a:pt x="69" y="319"/>
                  </a:lnTo>
                  <a:lnTo>
                    <a:pt x="63" y="316"/>
                  </a:lnTo>
                  <a:lnTo>
                    <a:pt x="56" y="315"/>
                  </a:lnTo>
                  <a:lnTo>
                    <a:pt x="50" y="312"/>
                  </a:lnTo>
                  <a:lnTo>
                    <a:pt x="44" y="311"/>
                  </a:lnTo>
                  <a:lnTo>
                    <a:pt x="38" y="308"/>
                  </a:lnTo>
                  <a:lnTo>
                    <a:pt x="34" y="305"/>
                  </a:lnTo>
                  <a:lnTo>
                    <a:pt x="29" y="301"/>
                  </a:lnTo>
                  <a:lnTo>
                    <a:pt x="26" y="298"/>
                  </a:lnTo>
                  <a:lnTo>
                    <a:pt x="20" y="292"/>
                  </a:lnTo>
                  <a:lnTo>
                    <a:pt x="17" y="288"/>
                  </a:lnTo>
                  <a:lnTo>
                    <a:pt x="13" y="282"/>
                  </a:lnTo>
                  <a:lnTo>
                    <a:pt x="10" y="279"/>
                  </a:lnTo>
                  <a:lnTo>
                    <a:pt x="7" y="272"/>
                  </a:lnTo>
                  <a:lnTo>
                    <a:pt x="4" y="269"/>
                  </a:lnTo>
                  <a:lnTo>
                    <a:pt x="2" y="264"/>
                  </a:lnTo>
                  <a:lnTo>
                    <a:pt x="2" y="261"/>
                  </a:lnTo>
                  <a:lnTo>
                    <a:pt x="0" y="254"/>
                  </a:lnTo>
                  <a:lnTo>
                    <a:pt x="0" y="251"/>
                  </a:lnTo>
                  <a:lnTo>
                    <a:pt x="0" y="247"/>
                  </a:lnTo>
                  <a:lnTo>
                    <a:pt x="3" y="244"/>
                  </a:lnTo>
                  <a:lnTo>
                    <a:pt x="4" y="239"/>
                  </a:lnTo>
                  <a:lnTo>
                    <a:pt x="7" y="236"/>
                  </a:lnTo>
                  <a:lnTo>
                    <a:pt x="10" y="233"/>
                  </a:lnTo>
                  <a:lnTo>
                    <a:pt x="17" y="231"/>
                  </a:lnTo>
                  <a:lnTo>
                    <a:pt x="20" y="227"/>
                  </a:lnTo>
                  <a:lnTo>
                    <a:pt x="23" y="225"/>
                  </a:lnTo>
                  <a:lnTo>
                    <a:pt x="26" y="225"/>
                  </a:lnTo>
                  <a:lnTo>
                    <a:pt x="32" y="225"/>
                  </a:lnTo>
                  <a:lnTo>
                    <a:pt x="35" y="225"/>
                  </a:lnTo>
                  <a:lnTo>
                    <a:pt x="38" y="226"/>
                  </a:lnTo>
                  <a:lnTo>
                    <a:pt x="41" y="227"/>
                  </a:lnTo>
                  <a:lnTo>
                    <a:pt x="48" y="231"/>
                  </a:lnTo>
                  <a:lnTo>
                    <a:pt x="50" y="232"/>
                  </a:lnTo>
                  <a:lnTo>
                    <a:pt x="53" y="235"/>
                  </a:lnTo>
                  <a:lnTo>
                    <a:pt x="56" y="238"/>
                  </a:lnTo>
                  <a:lnTo>
                    <a:pt x="59" y="241"/>
                  </a:lnTo>
                  <a:lnTo>
                    <a:pt x="59" y="244"/>
                  </a:lnTo>
                  <a:lnTo>
                    <a:pt x="63" y="247"/>
                  </a:lnTo>
                  <a:lnTo>
                    <a:pt x="65" y="250"/>
                  </a:lnTo>
                  <a:lnTo>
                    <a:pt x="68" y="253"/>
                  </a:lnTo>
                  <a:lnTo>
                    <a:pt x="70" y="254"/>
                  </a:lnTo>
                  <a:lnTo>
                    <a:pt x="73" y="256"/>
                  </a:lnTo>
                  <a:lnTo>
                    <a:pt x="73" y="255"/>
                  </a:lnTo>
                  <a:lnTo>
                    <a:pt x="76" y="255"/>
                  </a:lnTo>
                  <a:lnTo>
                    <a:pt x="80" y="255"/>
                  </a:lnTo>
                  <a:lnTo>
                    <a:pt x="80" y="252"/>
                  </a:lnTo>
                  <a:lnTo>
                    <a:pt x="81" y="252"/>
                  </a:lnTo>
                  <a:lnTo>
                    <a:pt x="81" y="250"/>
                  </a:lnTo>
                  <a:lnTo>
                    <a:pt x="84" y="250"/>
                  </a:lnTo>
                  <a:lnTo>
                    <a:pt x="84" y="247"/>
                  </a:lnTo>
                  <a:lnTo>
                    <a:pt x="84" y="240"/>
                  </a:lnTo>
                  <a:lnTo>
                    <a:pt x="87" y="237"/>
                  </a:lnTo>
                  <a:lnTo>
                    <a:pt x="90" y="234"/>
                  </a:lnTo>
                  <a:lnTo>
                    <a:pt x="94" y="231"/>
                  </a:lnTo>
                  <a:lnTo>
                    <a:pt x="95" y="227"/>
                  </a:lnTo>
                  <a:lnTo>
                    <a:pt x="98" y="225"/>
                  </a:lnTo>
                  <a:lnTo>
                    <a:pt x="100" y="222"/>
                  </a:lnTo>
                  <a:lnTo>
                    <a:pt x="103" y="222"/>
                  </a:lnTo>
                  <a:lnTo>
                    <a:pt x="103" y="219"/>
                  </a:lnTo>
                  <a:lnTo>
                    <a:pt x="104" y="218"/>
                  </a:lnTo>
                  <a:lnTo>
                    <a:pt x="104" y="215"/>
                  </a:lnTo>
                  <a:lnTo>
                    <a:pt x="106" y="215"/>
                  </a:lnTo>
                  <a:lnTo>
                    <a:pt x="105" y="211"/>
                  </a:lnTo>
                  <a:lnTo>
                    <a:pt x="104" y="210"/>
                  </a:lnTo>
                  <a:lnTo>
                    <a:pt x="101" y="207"/>
                  </a:lnTo>
                  <a:lnTo>
                    <a:pt x="100" y="206"/>
                  </a:lnTo>
                  <a:lnTo>
                    <a:pt x="97" y="203"/>
                  </a:lnTo>
                  <a:lnTo>
                    <a:pt x="94" y="200"/>
                  </a:lnTo>
                  <a:lnTo>
                    <a:pt x="94" y="196"/>
                  </a:lnTo>
                  <a:lnTo>
                    <a:pt x="91" y="193"/>
                  </a:lnTo>
                  <a:lnTo>
                    <a:pt x="88" y="190"/>
                  </a:lnTo>
                  <a:lnTo>
                    <a:pt x="88" y="187"/>
                  </a:lnTo>
                  <a:lnTo>
                    <a:pt x="87" y="184"/>
                  </a:lnTo>
                  <a:lnTo>
                    <a:pt x="87" y="183"/>
                  </a:lnTo>
                  <a:lnTo>
                    <a:pt x="87" y="179"/>
                  </a:lnTo>
                  <a:lnTo>
                    <a:pt x="87" y="178"/>
                  </a:lnTo>
                  <a:lnTo>
                    <a:pt x="87" y="175"/>
                  </a:lnTo>
                  <a:lnTo>
                    <a:pt x="85" y="172"/>
                  </a:lnTo>
                  <a:lnTo>
                    <a:pt x="85" y="171"/>
                  </a:lnTo>
                  <a:lnTo>
                    <a:pt x="84" y="168"/>
                  </a:lnTo>
                  <a:lnTo>
                    <a:pt x="81" y="164"/>
                  </a:lnTo>
                  <a:lnTo>
                    <a:pt x="80" y="163"/>
                  </a:lnTo>
                  <a:lnTo>
                    <a:pt x="76" y="160"/>
                  </a:lnTo>
                  <a:lnTo>
                    <a:pt x="73" y="157"/>
                  </a:lnTo>
                  <a:lnTo>
                    <a:pt x="70" y="154"/>
                  </a:lnTo>
                  <a:lnTo>
                    <a:pt x="68" y="153"/>
                  </a:lnTo>
                  <a:lnTo>
                    <a:pt x="61" y="142"/>
                  </a:lnTo>
                  <a:lnTo>
                    <a:pt x="57" y="132"/>
                  </a:lnTo>
                  <a:lnTo>
                    <a:pt x="54" y="123"/>
                  </a:lnTo>
                  <a:lnTo>
                    <a:pt x="53" y="114"/>
                  </a:lnTo>
                  <a:lnTo>
                    <a:pt x="52" y="104"/>
                  </a:lnTo>
                  <a:lnTo>
                    <a:pt x="52" y="97"/>
                  </a:lnTo>
                  <a:lnTo>
                    <a:pt x="52" y="88"/>
                  </a:lnTo>
                  <a:lnTo>
                    <a:pt x="55" y="82"/>
                  </a:lnTo>
                  <a:lnTo>
                    <a:pt x="56" y="75"/>
                  </a:lnTo>
                  <a:lnTo>
                    <a:pt x="59" y="68"/>
                  </a:lnTo>
                  <a:lnTo>
                    <a:pt x="63" y="62"/>
                  </a:lnTo>
                  <a:lnTo>
                    <a:pt x="66" y="57"/>
                  </a:lnTo>
                  <a:lnTo>
                    <a:pt x="69" y="52"/>
                  </a:lnTo>
                  <a:lnTo>
                    <a:pt x="72" y="49"/>
                  </a:lnTo>
                  <a:lnTo>
                    <a:pt x="75" y="46"/>
                  </a:lnTo>
                  <a:lnTo>
                    <a:pt x="81" y="45"/>
                  </a:lnTo>
                  <a:lnTo>
                    <a:pt x="83" y="45"/>
                  </a:lnTo>
                  <a:lnTo>
                    <a:pt x="86" y="45"/>
                  </a:lnTo>
                  <a:lnTo>
                    <a:pt x="88" y="47"/>
                  </a:lnTo>
                  <a:lnTo>
                    <a:pt x="87" y="47"/>
                  </a:lnTo>
                  <a:lnTo>
                    <a:pt x="87" y="49"/>
                  </a:lnTo>
                  <a:lnTo>
                    <a:pt x="87" y="52"/>
                  </a:lnTo>
                  <a:lnTo>
                    <a:pt x="87" y="55"/>
                  </a:lnTo>
                  <a:lnTo>
                    <a:pt x="87" y="58"/>
                  </a:lnTo>
                  <a:lnTo>
                    <a:pt x="87" y="62"/>
                  </a:lnTo>
                  <a:lnTo>
                    <a:pt x="87" y="65"/>
                  </a:lnTo>
                  <a:lnTo>
                    <a:pt x="87" y="68"/>
                  </a:lnTo>
                  <a:lnTo>
                    <a:pt x="89" y="71"/>
                  </a:lnTo>
                  <a:lnTo>
                    <a:pt x="92" y="75"/>
                  </a:lnTo>
                  <a:lnTo>
                    <a:pt x="94" y="76"/>
                  </a:lnTo>
                  <a:lnTo>
                    <a:pt x="97" y="79"/>
                  </a:lnTo>
                  <a:lnTo>
                    <a:pt x="100" y="80"/>
                  </a:lnTo>
                  <a:lnTo>
                    <a:pt x="101" y="80"/>
                  </a:lnTo>
                  <a:lnTo>
                    <a:pt x="104" y="83"/>
                  </a:lnTo>
                  <a:lnTo>
                    <a:pt x="107" y="83"/>
                  </a:lnTo>
                  <a:lnTo>
                    <a:pt x="111" y="83"/>
                  </a:lnTo>
                  <a:lnTo>
                    <a:pt x="114" y="84"/>
                  </a:lnTo>
                  <a:lnTo>
                    <a:pt x="117" y="78"/>
                  </a:lnTo>
                  <a:lnTo>
                    <a:pt x="120" y="71"/>
                  </a:lnTo>
                  <a:lnTo>
                    <a:pt x="124" y="65"/>
                  </a:lnTo>
                  <a:lnTo>
                    <a:pt x="129" y="62"/>
                  </a:lnTo>
                  <a:lnTo>
                    <a:pt x="132" y="55"/>
                  </a:lnTo>
                  <a:lnTo>
                    <a:pt x="138" y="52"/>
                  </a:lnTo>
                  <a:lnTo>
                    <a:pt x="142" y="48"/>
                  </a:lnTo>
                  <a:lnTo>
                    <a:pt x="148" y="45"/>
                  </a:lnTo>
                  <a:lnTo>
                    <a:pt x="151" y="40"/>
                  </a:lnTo>
                  <a:lnTo>
                    <a:pt x="156" y="37"/>
                  </a:lnTo>
                  <a:lnTo>
                    <a:pt x="159" y="34"/>
                  </a:lnTo>
                  <a:lnTo>
                    <a:pt x="165" y="32"/>
                  </a:lnTo>
                  <a:lnTo>
                    <a:pt x="168" y="29"/>
                  </a:lnTo>
                  <a:lnTo>
                    <a:pt x="173" y="29"/>
                  </a:lnTo>
                  <a:lnTo>
                    <a:pt x="176" y="29"/>
                  </a:lnTo>
                  <a:lnTo>
                    <a:pt x="181" y="29"/>
                  </a:lnTo>
                  <a:lnTo>
                    <a:pt x="184" y="22"/>
                  </a:lnTo>
                  <a:lnTo>
                    <a:pt x="188" y="19"/>
                  </a:lnTo>
                  <a:lnTo>
                    <a:pt x="191" y="16"/>
                  </a:lnTo>
                  <a:lnTo>
                    <a:pt x="196" y="12"/>
                  </a:lnTo>
                  <a:lnTo>
                    <a:pt x="199" y="9"/>
                  </a:lnTo>
                  <a:lnTo>
                    <a:pt x="203" y="8"/>
                  </a:lnTo>
                  <a:lnTo>
                    <a:pt x="206" y="5"/>
                  </a:lnTo>
                  <a:lnTo>
                    <a:pt x="212" y="5"/>
                  </a:lnTo>
                  <a:lnTo>
                    <a:pt x="216" y="2"/>
                  </a:lnTo>
                  <a:lnTo>
                    <a:pt x="219" y="2"/>
                  </a:lnTo>
                  <a:lnTo>
                    <a:pt x="222" y="0"/>
                  </a:lnTo>
                  <a:lnTo>
                    <a:pt x="225" y="0"/>
                  </a:lnTo>
                  <a:lnTo>
                    <a:pt x="228" y="0"/>
                  </a:lnTo>
                  <a:lnTo>
                    <a:pt x="230" y="0"/>
                  </a:lnTo>
                  <a:lnTo>
                    <a:pt x="230" y="2"/>
                  </a:lnTo>
                  <a:lnTo>
                    <a:pt x="233" y="6"/>
                  </a:lnTo>
                  <a:lnTo>
                    <a:pt x="235" y="12"/>
                  </a:lnTo>
                  <a:lnTo>
                    <a:pt x="238" y="19"/>
                  </a:lnTo>
                  <a:lnTo>
                    <a:pt x="241" y="25"/>
                  </a:lnTo>
                  <a:lnTo>
                    <a:pt x="244" y="34"/>
                  </a:lnTo>
                  <a:lnTo>
                    <a:pt x="248" y="41"/>
                  </a:lnTo>
                  <a:lnTo>
                    <a:pt x="253" y="51"/>
                  </a:lnTo>
                  <a:lnTo>
                    <a:pt x="256" y="57"/>
                  </a:lnTo>
                  <a:lnTo>
                    <a:pt x="261" y="67"/>
                  </a:lnTo>
                  <a:lnTo>
                    <a:pt x="265" y="73"/>
                  </a:lnTo>
                  <a:lnTo>
                    <a:pt x="271" y="83"/>
                  </a:lnTo>
                  <a:lnTo>
                    <a:pt x="274" y="90"/>
                  </a:lnTo>
                  <a:lnTo>
                    <a:pt x="281" y="96"/>
                  </a:lnTo>
                  <a:lnTo>
                    <a:pt x="286" y="100"/>
                  </a:lnTo>
                  <a:lnTo>
                    <a:pt x="293" y="107"/>
                  </a:lnTo>
                  <a:lnTo>
                    <a:pt x="296" y="109"/>
                  </a:lnTo>
                  <a:lnTo>
                    <a:pt x="301" y="113"/>
                  </a:lnTo>
                  <a:lnTo>
                    <a:pt x="304" y="118"/>
                  </a:lnTo>
                  <a:lnTo>
                    <a:pt x="311" y="125"/>
                  </a:lnTo>
                  <a:lnTo>
                    <a:pt x="314" y="131"/>
                  </a:lnTo>
                  <a:lnTo>
                    <a:pt x="320" y="139"/>
                  </a:lnTo>
                  <a:lnTo>
                    <a:pt x="324" y="148"/>
                  </a:lnTo>
                  <a:lnTo>
                    <a:pt x="330" y="158"/>
                  </a:lnTo>
                  <a:lnTo>
                    <a:pt x="333" y="168"/>
                  </a:lnTo>
                  <a:lnTo>
                    <a:pt x="336" y="177"/>
                  </a:lnTo>
                  <a:lnTo>
                    <a:pt x="337" y="188"/>
                  </a:lnTo>
                  <a:lnTo>
                    <a:pt x="341" y="201"/>
                  </a:lnTo>
                  <a:lnTo>
                    <a:pt x="341" y="213"/>
                  </a:lnTo>
                  <a:lnTo>
                    <a:pt x="341" y="225"/>
                  </a:lnTo>
                  <a:lnTo>
                    <a:pt x="339" y="238"/>
                  </a:lnTo>
                  <a:lnTo>
                    <a:pt x="337" y="253"/>
                  </a:lnTo>
                  <a:lnTo>
                    <a:pt x="331" y="265"/>
                  </a:lnTo>
                  <a:lnTo>
                    <a:pt x="328" y="278"/>
                  </a:lnTo>
                  <a:lnTo>
                    <a:pt x="321" y="288"/>
                  </a:lnTo>
                  <a:lnTo>
                    <a:pt x="317" y="300"/>
                  </a:lnTo>
                  <a:lnTo>
                    <a:pt x="309" y="308"/>
                  </a:lnTo>
                  <a:lnTo>
                    <a:pt x="302" y="317"/>
                  </a:lnTo>
                  <a:lnTo>
                    <a:pt x="295" y="324"/>
                  </a:lnTo>
                  <a:lnTo>
                    <a:pt x="288" y="331"/>
                  </a:lnTo>
                  <a:lnTo>
                    <a:pt x="279" y="334"/>
                  </a:lnTo>
                  <a:lnTo>
                    <a:pt x="270" y="340"/>
                  </a:lnTo>
                  <a:lnTo>
                    <a:pt x="260" y="343"/>
                  </a:lnTo>
                  <a:lnTo>
                    <a:pt x="252" y="347"/>
                  </a:lnTo>
                  <a:lnTo>
                    <a:pt x="240" y="347"/>
                  </a:lnTo>
                  <a:lnTo>
                    <a:pt x="230" y="349"/>
                  </a:lnTo>
                  <a:lnTo>
                    <a:pt x="221" y="349"/>
                  </a:lnTo>
                  <a:lnTo>
                    <a:pt x="211" y="351"/>
                  </a:lnTo>
                  <a:lnTo>
                    <a:pt x="202" y="347"/>
                  </a:lnTo>
                  <a:lnTo>
                    <a:pt x="193" y="344"/>
                  </a:lnTo>
                  <a:lnTo>
                    <a:pt x="187" y="341"/>
                  </a:lnTo>
                  <a:lnTo>
                    <a:pt x="180" y="341"/>
                  </a:lnTo>
                  <a:lnTo>
                    <a:pt x="174" y="338"/>
                  </a:lnTo>
                  <a:lnTo>
                    <a:pt x="170" y="334"/>
                  </a:lnTo>
                  <a:lnTo>
                    <a:pt x="165" y="331"/>
                  </a:lnTo>
                  <a:lnTo>
                    <a:pt x="162" y="331"/>
                  </a:lnTo>
                  <a:lnTo>
                    <a:pt x="158" y="328"/>
                  </a:lnTo>
                  <a:lnTo>
                    <a:pt x="155" y="325"/>
                  </a:lnTo>
                  <a:lnTo>
                    <a:pt x="151" y="322"/>
                  </a:lnTo>
                  <a:lnTo>
                    <a:pt x="148" y="319"/>
                  </a:lnTo>
                  <a:lnTo>
                    <a:pt x="145" y="316"/>
                  </a:lnTo>
                  <a:lnTo>
                    <a:pt x="142" y="313"/>
                  </a:lnTo>
                  <a:lnTo>
                    <a:pt x="138" y="310"/>
                  </a:lnTo>
                  <a:lnTo>
                    <a:pt x="136" y="308"/>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0" name="Freeform 256"/>
            <p:cNvSpPr>
              <a:spLocks/>
            </p:cNvSpPr>
            <p:nvPr/>
          </p:nvSpPr>
          <p:spPr bwMode="auto">
            <a:xfrm flipH="1">
              <a:off x="5245100" y="4406900"/>
              <a:ext cx="165100" cy="136525"/>
            </a:xfrm>
            <a:custGeom>
              <a:avLst/>
              <a:gdLst>
                <a:gd name="T0" fmla="*/ 0 w 55"/>
                <a:gd name="T1" fmla="*/ 14840 h 46"/>
                <a:gd name="T2" fmla="*/ 9005 w 55"/>
                <a:gd name="T3" fmla="*/ 2968 h 46"/>
                <a:gd name="T4" fmla="*/ 30018 w 55"/>
                <a:gd name="T5" fmla="*/ 0 h 46"/>
                <a:gd name="T6" fmla="*/ 48029 w 55"/>
                <a:gd name="T7" fmla="*/ 0 h 46"/>
                <a:gd name="T8" fmla="*/ 72044 w 55"/>
                <a:gd name="T9" fmla="*/ 2968 h 46"/>
                <a:gd name="T10" fmla="*/ 90055 w 55"/>
                <a:gd name="T11" fmla="*/ 20776 h 46"/>
                <a:gd name="T12" fmla="*/ 120073 w 55"/>
                <a:gd name="T13" fmla="*/ 41551 h 46"/>
                <a:gd name="T14" fmla="*/ 144087 w 55"/>
                <a:gd name="T15" fmla="*/ 77166 h 46"/>
                <a:gd name="T16" fmla="*/ 159096 w 55"/>
                <a:gd name="T17" fmla="*/ 97942 h 46"/>
                <a:gd name="T18" fmla="*/ 156095 w 55"/>
                <a:gd name="T19" fmla="*/ 103878 h 46"/>
                <a:gd name="T20" fmla="*/ 144087 w 55"/>
                <a:gd name="T21" fmla="*/ 97942 h 46"/>
                <a:gd name="T22" fmla="*/ 138084 w 55"/>
                <a:gd name="T23" fmla="*/ 97942 h 46"/>
                <a:gd name="T24" fmla="*/ 129078 w 55"/>
                <a:gd name="T25" fmla="*/ 89038 h 46"/>
                <a:gd name="T26" fmla="*/ 114069 w 55"/>
                <a:gd name="T27" fmla="*/ 80134 h 46"/>
                <a:gd name="T28" fmla="*/ 102062 w 55"/>
                <a:gd name="T29" fmla="*/ 71230 h 46"/>
                <a:gd name="T30" fmla="*/ 96058 w 55"/>
                <a:gd name="T31" fmla="*/ 62327 h 46"/>
                <a:gd name="T32" fmla="*/ 87053 w 55"/>
                <a:gd name="T33" fmla="*/ 50455 h 46"/>
                <a:gd name="T34" fmla="*/ 78047 w 55"/>
                <a:gd name="T35" fmla="*/ 50455 h 46"/>
                <a:gd name="T36" fmla="*/ 75045 w 55"/>
                <a:gd name="T37" fmla="*/ 59359 h 46"/>
                <a:gd name="T38" fmla="*/ 75045 w 55"/>
                <a:gd name="T39" fmla="*/ 77166 h 46"/>
                <a:gd name="T40" fmla="*/ 75045 w 55"/>
                <a:gd name="T41" fmla="*/ 89038 h 46"/>
                <a:gd name="T42" fmla="*/ 75045 w 55"/>
                <a:gd name="T43" fmla="*/ 109814 h 46"/>
                <a:gd name="T44" fmla="*/ 75045 w 55"/>
                <a:gd name="T45" fmla="*/ 118717 h 46"/>
                <a:gd name="T46" fmla="*/ 75045 w 55"/>
                <a:gd name="T47" fmla="*/ 130589 h 46"/>
                <a:gd name="T48" fmla="*/ 69042 w 55"/>
                <a:gd name="T49" fmla="*/ 118717 h 46"/>
                <a:gd name="T50" fmla="*/ 48029 w 55"/>
                <a:gd name="T51" fmla="*/ 97942 h 46"/>
                <a:gd name="T52" fmla="*/ 45027 w 55"/>
                <a:gd name="T53" fmla="*/ 80134 h 46"/>
                <a:gd name="T54" fmla="*/ 45027 w 55"/>
                <a:gd name="T55" fmla="*/ 68263 h 46"/>
                <a:gd name="T56" fmla="*/ 45027 w 55"/>
                <a:gd name="T57" fmla="*/ 59359 h 46"/>
                <a:gd name="T58" fmla="*/ 45027 w 55"/>
                <a:gd name="T59" fmla="*/ 53423 h 46"/>
                <a:gd name="T60" fmla="*/ 51031 w 55"/>
                <a:gd name="T61" fmla="*/ 50455 h 46"/>
                <a:gd name="T62" fmla="*/ 51031 w 55"/>
                <a:gd name="T63" fmla="*/ 50455 h 46"/>
                <a:gd name="T64" fmla="*/ 51031 w 55"/>
                <a:gd name="T65" fmla="*/ 41551 h 46"/>
                <a:gd name="T66" fmla="*/ 45027 w 55"/>
                <a:gd name="T67" fmla="*/ 35615 h 46"/>
                <a:gd name="T68" fmla="*/ 36022 w 55"/>
                <a:gd name="T69" fmla="*/ 26711 h 46"/>
                <a:gd name="T70" fmla="*/ 27016 w 55"/>
                <a:gd name="T71" fmla="*/ 26711 h 46"/>
                <a:gd name="T72" fmla="*/ 18011 w 55"/>
                <a:gd name="T73" fmla="*/ 23743 h 46"/>
                <a:gd name="T74" fmla="*/ 6004 w 55"/>
                <a:gd name="T75" fmla="*/ 23743 h 46"/>
                <a:gd name="T76" fmla="*/ 0 w 55"/>
                <a:gd name="T77" fmla="*/ 23743 h 46"/>
                <a:gd name="T78" fmla="*/ 0 w 55"/>
                <a:gd name="T79" fmla="*/ 23743 h 46"/>
                <a:gd name="T80" fmla="*/ 0 w 55"/>
                <a:gd name="T81" fmla="*/ 23743 h 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5"/>
                <a:gd name="T124" fmla="*/ 0 h 46"/>
                <a:gd name="T125" fmla="*/ 55 w 55"/>
                <a:gd name="T126" fmla="*/ 46 h 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5" h="46">
                  <a:moveTo>
                    <a:pt x="0" y="8"/>
                  </a:moveTo>
                  <a:lnTo>
                    <a:pt x="0" y="5"/>
                  </a:lnTo>
                  <a:lnTo>
                    <a:pt x="2" y="4"/>
                  </a:lnTo>
                  <a:lnTo>
                    <a:pt x="3" y="1"/>
                  </a:lnTo>
                  <a:lnTo>
                    <a:pt x="7" y="1"/>
                  </a:lnTo>
                  <a:lnTo>
                    <a:pt x="10" y="0"/>
                  </a:lnTo>
                  <a:lnTo>
                    <a:pt x="13" y="0"/>
                  </a:lnTo>
                  <a:lnTo>
                    <a:pt x="16" y="0"/>
                  </a:lnTo>
                  <a:lnTo>
                    <a:pt x="20" y="1"/>
                  </a:lnTo>
                  <a:lnTo>
                    <a:pt x="24" y="1"/>
                  </a:lnTo>
                  <a:lnTo>
                    <a:pt x="27" y="4"/>
                  </a:lnTo>
                  <a:lnTo>
                    <a:pt x="30" y="7"/>
                  </a:lnTo>
                  <a:lnTo>
                    <a:pt x="37" y="11"/>
                  </a:lnTo>
                  <a:lnTo>
                    <a:pt x="40" y="14"/>
                  </a:lnTo>
                  <a:lnTo>
                    <a:pt x="45" y="20"/>
                  </a:lnTo>
                  <a:lnTo>
                    <a:pt x="48" y="26"/>
                  </a:lnTo>
                  <a:lnTo>
                    <a:pt x="55" y="33"/>
                  </a:lnTo>
                  <a:lnTo>
                    <a:pt x="53" y="33"/>
                  </a:lnTo>
                  <a:lnTo>
                    <a:pt x="53" y="35"/>
                  </a:lnTo>
                  <a:lnTo>
                    <a:pt x="52" y="35"/>
                  </a:lnTo>
                  <a:lnTo>
                    <a:pt x="52" y="36"/>
                  </a:lnTo>
                  <a:lnTo>
                    <a:pt x="48" y="33"/>
                  </a:lnTo>
                  <a:lnTo>
                    <a:pt x="46" y="33"/>
                  </a:lnTo>
                  <a:lnTo>
                    <a:pt x="43" y="30"/>
                  </a:lnTo>
                  <a:lnTo>
                    <a:pt x="41" y="30"/>
                  </a:lnTo>
                  <a:lnTo>
                    <a:pt x="38" y="27"/>
                  </a:lnTo>
                  <a:lnTo>
                    <a:pt x="34" y="24"/>
                  </a:lnTo>
                  <a:lnTo>
                    <a:pt x="32" y="21"/>
                  </a:lnTo>
                  <a:lnTo>
                    <a:pt x="29" y="17"/>
                  </a:lnTo>
                  <a:lnTo>
                    <a:pt x="28" y="17"/>
                  </a:lnTo>
                  <a:lnTo>
                    <a:pt x="26" y="17"/>
                  </a:lnTo>
                  <a:lnTo>
                    <a:pt x="26" y="20"/>
                  </a:lnTo>
                  <a:lnTo>
                    <a:pt x="25" y="20"/>
                  </a:lnTo>
                  <a:lnTo>
                    <a:pt x="25" y="23"/>
                  </a:lnTo>
                  <a:lnTo>
                    <a:pt x="25" y="26"/>
                  </a:lnTo>
                  <a:lnTo>
                    <a:pt x="25" y="29"/>
                  </a:lnTo>
                  <a:lnTo>
                    <a:pt x="25" y="30"/>
                  </a:lnTo>
                  <a:lnTo>
                    <a:pt x="25" y="33"/>
                  </a:lnTo>
                  <a:lnTo>
                    <a:pt x="25" y="37"/>
                  </a:lnTo>
                  <a:lnTo>
                    <a:pt x="25" y="40"/>
                  </a:lnTo>
                  <a:lnTo>
                    <a:pt x="25" y="43"/>
                  </a:lnTo>
                  <a:lnTo>
                    <a:pt x="25" y="44"/>
                  </a:lnTo>
                  <a:lnTo>
                    <a:pt x="26" y="46"/>
                  </a:lnTo>
                  <a:lnTo>
                    <a:pt x="23" y="40"/>
                  </a:lnTo>
                  <a:lnTo>
                    <a:pt x="19" y="37"/>
                  </a:lnTo>
                  <a:lnTo>
                    <a:pt x="16" y="33"/>
                  </a:lnTo>
                  <a:lnTo>
                    <a:pt x="16" y="30"/>
                  </a:lnTo>
                  <a:lnTo>
                    <a:pt x="15" y="27"/>
                  </a:lnTo>
                  <a:lnTo>
                    <a:pt x="15" y="26"/>
                  </a:lnTo>
                  <a:lnTo>
                    <a:pt x="15" y="23"/>
                  </a:lnTo>
                  <a:lnTo>
                    <a:pt x="15" y="20"/>
                  </a:lnTo>
                  <a:lnTo>
                    <a:pt x="15" y="18"/>
                  </a:lnTo>
                  <a:lnTo>
                    <a:pt x="17" y="18"/>
                  </a:lnTo>
                  <a:lnTo>
                    <a:pt x="17" y="17"/>
                  </a:lnTo>
                  <a:lnTo>
                    <a:pt x="19" y="17"/>
                  </a:lnTo>
                  <a:lnTo>
                    <a:pt x="17" y="14"/>
                  </a:lnTo>
                  <a:lnTo>
                    <a:pt x="15" y="12"/>
                  </a:lnTo>
                  <a:lnTo>
                    <a:pt x="12" y="9"/>
                  </a:lnTo>
                  <a:lnTo>
                    <a:pt x="9" y="9"/>
                  </a:lnTo>
                  <a:lnTo>
                    <a:pt x="6" y="8"/>
                  </a:lnTo>
                  <a:lnTo>
                    <a:pt x="2"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1" name="Freeform 257"/>
            <p:cNvSpPr>
              <a:spLocks/>
            </p:cNvSpPr>
            <p:nvPr/>
          </p:nvSpPr>
          <p:spPr bwMode="auto">
            <a:xfrm flipH="1">
              <a:off x="5478463" y="4260850"/>
              <a:ext cx="153987" cy="139700"/>
            </a:xfrm>
            <a:custGeom>
              <a:avLst/>
              <a:gdLst>
                <a:gd name="T0" fmla="*/ 0 w 52"/>
                <a:gd name="T1" fmla="*/ 41613 h 47"/>
                <a:gd name="T2" fmla="*/ 0 w 52"/>
                <a:gd name="T3" fmla="*/ 32696 h 47"/>
                <a:gd name="T4" fmla="*/ 5923 w 52"/>
                <a:gd name="T5" fmla="*/ 23779 h 47"/>
                <a:gd name="T6" fmla="*/ 17768 w 52"/>
                <a:gd name="T7" fmla="*/ 11889 h 47"/>
                <a:gd name="T8" fmla="*/ 26652 w 52"/>
                <a:gd name="T9" fmla="*/ 8917 h 47"/>
                <a:gd name="T10" fmla="*/ 35535 w 52"/>
                <a:gd name="T11" fmla="*/ 0 h 47"/>
                <a:gd name="T12" fmla="*/ 44419 w 52"/>
                <a:gd name="T13" fmla="*/ 0 h 47"/>
                <a:gd name="T14" fmla="*/ 53303 w 52"/>
                <a:gd name="T15" fmla="*/ 0 h 47"/>
                <a:gd name="T16" fmla="*/ 71071 w 52"/>
                <a:gd name="T17" fmla="*/ 2972 h 47"/>
                <a:gd name="T18" fmla="*/ 79955 w 52"/>
                <a:gd name="T19" fmla="*/ 2972 h 47"/>
                <a:gd name="T20" fmla="*/ 88839 w 52"/>
                <a:gd name="T21" fmla="*/ 8917 h 47"/>
                <a:gd name="T22" fmla="*/ 97723 w 52"/>
                <a:gd name="T23" fmla="*/ 14862 h 47"/>
                <a:gd name="T24" fmla="*/ 115490 w 52"/>
                <a:gd name="T25" fmla="*/ 26751 h 47"/>
                <a:gd name="T26" fmla="*/ 124374 w 52"/>
                <a:gd name="T27" fmla="*/ 35668 h 47"/>
                <a:gd name="T28" fmla="*/ 133258 w 52"/>
                <a:gd name="T29" fmla="*/ 47557 h 47"/>
                <a:gd name="T30" fmla="*/ 142142 w 52"/>
                <a:gd name="T31" fmla="*/ 62419 h 47"/>
                <a:gd name="T32" fmla="*/ 153987 w 52"/>
                <a:gd name="T33" fmla="*/ 83226 h 47"/>
                <a:gd name="T34" fmla="*/ 142142 w 52"/>
                <a:gd name="T35" fmla="*/ 83226 h 47"/>
                <a:gd name="T36" fmla="*/ 142142 w 52"/>
                <a:gd name="T37" fmla="*/ 83226 h 47"/>
                <a:gd name="T38" fmla="*/ 136219 w 52"/>
                <a:gd name="T39" fmla="*/ 83226 h 47"/>
                <a:gd name="T40" fmla="*/ 136219 w 52"/>
                <a:gd name="T41" fmla="*/ 92143 h 47"/>
                <a:gd name="T42" fmla="*/ 127335 w 52"/>
                <a:gd name="T43" fmla="*/ 92143 h 47"/>
                <a:gd name="T44" fmla="*/ 127335 w 52"/>
                <a:gd name="T45" fmla="*/ 101060 h 47"/>
                <a:gd name="T46" fmla="*/ 127335 w 52"/>
                <a:gd name="T47" fmla="*/ 101060 h 47"/>
                <a:gd name="T48" fmla="*/ 127335 w 52"/>
                <a:gd name="T49" fmla="*/ 112949 h 47"/>
                <a:gd name="T50" fmla="*/ 124374 w 52"/>
                <a:gd name="T51" fmla="*/ 112949 h 47"/>
                <a:gd name="T52" fmla="*/ 124374 w 52"/>
                <a:gd name="T53" fmla="*/ 121866 h 47"/>
                <a:gd name="T54" fmla="*/ 124374 w 52"/>
                <a:gd name="T55" fmla="*/ 121866 h 47"/>
                <a:gd name="T56" fmla="*/ 124374 w 52"/>
                <a:gd name="T57" fmla="*/ 130783 h 47"/>
                <a:gd name="T58" fmla="*/ 124374 w 52"/>
                <a:gd name="T59" fmla="*/ 130783 h 47"/>
                <a:gd name="T60" fmla="*/ 124374 w 52"/>
                <a:gd name="T61" fmla="*/ 133755 h 47"/>
                <a:gd name="T62" fmla="*/ 124374 w 52"/>
                <a:gd name="T63" fmla="*/ 133755 h 47"/>
                <a:gd name="T64" fmla="*/ 124374 w 52"/>
                <a:gd name="T65" fmla="*/ 139700 h 47"/>
                <a:gd name="T66" fmla="*/ 115490 w 52"/>
                <a:gd name="T67" fmla="*/ 121866 h 47"/>
                <a:gd name="T68" fmla="*/ 106606 w 52"/>
                <a:gd name="T69" fmla="*/ 107004 h 47"/>
                <a:gd name="T70" fmla="*/ 94761 w 52"/>
                <a:gd name="T71" fmla="*/ 92143 h 47"/>
                <a:gd name="T72" fmla="*/ 85877 w 52"/>
                <a:gd name="T73" fmla="*/ 83226 h 47"/>
                <a:gd name="T74" fmla="*/ 74032 w 52"/>
                <a:gd name="T75" fmla="*/ 74309 h 47"/>
                <a:gd name="T76" fmla="*/ 65148 w 52"/>
                <a:gd name="T77" fmla="*/ 62419 h 47"/>
                <a:gd name="T78" fmla="*/ 53303 w 52"/>
                <a:gd name="T79" fmla="*/ 53502 h 47"/>
                <a:gd name="T80" fmla="*/ 44419 w 52"/>
                <a:gd name="T81" fmla="*/ 53502 h 47"/>
                <a:gd name="T82" fmla="*/ 35535 w 52"/>
                <a:gd name="T83" fmla="*/ 44585 h 47"/>
                <a:gd name="T84" fmla="*/ 26652 w 52"/>
                <a:gd name="T85" fmla="*/ 44585 h 47"/>
                <a:gd name="T86" fmla="*/ 17768 w 52"/>
                <a:gd name="T87" fmla="*/ 41613 h 47"/>
                <a:gd name="T88" fmla="*/ 8884 w 52"/>
                <a:gd name="T89" fmla="*/ 41613 h 47"/>
                <a:gd name="T90" fmla="*/ 0 w 52"/>
                <a:gd name="T91" fmla="*/ 41613 h 47"/>
                <a:gd name="T92" fmla="*/ 0 w 52"/>
                <a:gd name="T93" fmla="*/ 41613 h 47"/>
                <a:gd name="T94" fmla="*/ 0 w 52"/>
                <a:gd name="T95" fmla="*/ 41613 h 47"/>
                <a:gd name="T96" fmla="*/ 0 w 52"/>
                <a:gd name="T97" fmla="*/ 41613 h 47"/>
                <a:gd name="T98" fmla="*/ 0 w 52"/>
                <a:gd name="T99" fmla="*/ 41613 h 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
                <a:gd name="T151" fmla="*/ 0 h 47"/>
                <a:gd name="T152" fmla="*/ 52 w 52"/>
                <a:gd name="T153" fmla="*/ 47 h 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 h="47">
                  <a:moveTo>
                    <a:pt x="0" y="14"/>
                  </a:moveTo>
                  <a:lnTo>
                    <a:pt x="0" y="11"/>
                  </a:lnTo>
                  <a:lnTo>
                    <a:pt x="2" y="8"/>
                  </a:lnTo>
                  <a:lnTo>
                    <a:pt x="6" y="4"/>
                  </a:lnTo>
                  <a:lnTo>
                    <a:pt x="9" y="3"/>
                  </a:lnTo>
                  <a:lnTo>
                    <a:pt x="12" y="0"/>
                  </a:lnTo>
                  <a:lnTo>
                    <a:pt x="15" y="0"/>
                  </a:lnTo>
                  <a:lnTo>
                    <a:pt x="18" y="0"/>
                  </a:lnTo>
                  <a:lnTo>
                    <a:pt x="24" y="1"/>
                  </a:lnTo>
                  <a:lnTo>
                    <a:pt x="27" y="1"/>
                  </a:lnTo>
                  <a:lnTo>
                    <a:pt x="30" y="3"/>
                  </a:lnTo>
                  <a:lnTo>
                    <a:pt x="33" y="5"/>
                  </a:lnTo>
                  <a:lnTo>
                    <a:pt x="39" y="9"/>
                  </a:lnTo>
                  <a:lnTo>
                    <a:pt x="42" y="12"/>
                  </a:lnTo>
                  <a:lnTo>
                    <a:pt x="45" y="16"/>
                  </a:lnTo>
                  <a:lnTo>
                    <a:pt x="48" y="21"/>
                  </a:lnTo>
                  <a:lnTo>
                    <a:pt x="52" y="28"/>
                  </a:lnTo>
                  <a:lnTo>
                    <a:pt x="48" y="28"/>
                  </a:lnTo>
                  <a:lnTo>
                    <a:pt x="46" y="28"/>
                  </a:lnTo>
                  <a:lnTo>
                    <a:pt x="46" y="31"/>
                  </a:lnTo>
                  <a:lnTo>
                    <a:pt x="43" y="31"/>
                  </a:lnTo>
                  <a:lnTo>
                    <a:pt x="43" y="34"/>
                  </a:lnTo>
                  <a:lnTo>
                    <a:pt x="43" y="38"/>
                  </a:lnTo>
                  <a:lnTo>
                    <a:pt x="42" y="38"/>
                  </a:lnTo>
                  <a:lnTo>
                    <a:pt x="42" y="41"/>
                  </a:lnTo>
                  <a:lnTo>
                    <a:pt x="42" y="44"/>
                  </a:lnTo>
                  <a:lnTo>
                    <a:pt x="42" y="45"/>
                  </a:lnTo>
                  <a:lnTo>
                    <a:pt x="42" y="47"/>
                  </a:lnTo>
                  <a:lnTo>
                    <a:pt x="39" y="41"/>
                  </a:lnTo>
                  <a:lnTo>
                    <a:pt x="36" y="36"/>
                  </a:lnTo>
                  <a:lnTo>
                    <a:pt x="32" y="31"/>
                  </a:lnTo>
                  <a:lnTo>
                    <a:pt x="29" y="28"/>
                  </a:lnTo>
                  <a:lnTo>
                    <a:pt x="25" y="25"/>
                  </a:lnTo>
                  <a:lnTo>
                    <a:pt x="22" y="21"/>
                  </a:lnTo>
                  <a:lnTo>
                    <a:pt x="18" y="18"/>
                  </a:lnTo>
                  <a:lnTo>
                    <a:pt x="15" y="18"/>
                  </a:lnTo>
                  <a:lnTo>
                    <a:pt x="12" y="15"/>
                  </a:lnTo>
                  <a:lnTo>
                    <a:pt x="9" y="15"/>
                  </a:lnTo>
                  <a:lnTo>
                    <a:pt x="6" y="14"/>
                  </a:lnTo>
                  <a:lnTo>
                    <a:pt x="3" y="14"/>
                  </a:lnTo>
                  <a:lnTo>
                    <a:pt x="0" y="14"/>
                  </a:lnTo>
                  <a:close/>
                </a:path>
              </a:pathLst>
            </a:custGeom>
            <a:solidFill>
              <a:srgbClr val="C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2" name="Freeform 258"/>
            <p:cNvSpPr>
              <a:spLocks/>
            </p:cNvSpPr>
            <p:nvPr/>
          </p:nvSpPr>
          <p:spPr bwMode="auto">
            <a:xfrm flipH="1">
              <a:off x="5340350" y="4333875"/>
              <a:ext cx="585788" cy="774700"/>
            </a:xfrm>
            <a:custGeom>
              <a:avLst/>
              <a:gdLst>
                <a:gd name="T0" fmla="*/ 364623 w 196"/>
                <a:gd name="T1" fmla="*/ 116654 h 259"/>
                <a:gd name="T2" fmla="*/ 358646 w 196"/>
                <a:gd name="T3" fmla="*/ 200405 h 259"/>
                <a:gd name="T4" fmla="*/ 406465 w 196"/>
                <a:gd name="T5" fmla="*/ 314068 h 259"/>
                <a:gd name="T6" fmla="*/ 534980 w 196"/>
                <a:gd name="T7" fmla="*/ 433712 h 259"/>
                <a:gd name="T8" fmla="*/ 567856 w 196"/>
                <a:gd name="T9" fmla="*/ 490544 h 259"/>
                <a:gd name="T10" fmla="*/ 549923 w 196"/>
                <a:gd name="T11" fmla="*/ 526437 h 259"/>
                <a:gd name="T12" fmla="*/ 529002 w 196"/>
                <a:gd name="T13" fmla="*/ 550366 h 259"/>
                <a:gd name="T14" fmla="*/ 526014 w 196"/>
                <a:gd name="T15" fmla="*/ 565322 h 259"/>
                <a:gd name="T16" fmla="*/ 499115 w 196"/>
                <a:gd name="T17" fmla="*/ 553357 h 259"/>
                <a:gd name="T18" fmla="*/ 466239 w 196"/>
                <a:gd name="T19" fmla="*/ 526437 h 259"/>
                <a:gd name="T20" fmla="*/ 433364 w 196"/>
                <a:gd name="T21" fmla="*/ 490544 h 259"/>
                <a:gd name="T22" fmla="*/ 397499 w 196"/>
                <a:gd name="T23" fmla="*/ 433712 h 259"/>
                <a:gd name="T24" fmla="*/ 388533 w 196"/>
                <a:gd name="T25" fmla="*/ 454650 h 259"/>
                <a:gd name="T26" fmla="*/ 415431 w 196"/>
                <a:gd name="T27" fmla="*/ 496526 h 259"/>
                <a:gd name="T28" fmla="*/ 448307 w 196"/>
                <a:gd name="T29" fmla="*/ 544384 h 259"/>
                <a:gd name="T30" fmla="*/ 490149 w 196"/>
                <a:gd name="T31" fmla="*/ 580277 h 259"/>
                <a:gd name="T32" fmla="*/ 478194 w 196"/>
                <a:gd name="T33" fmla="*/ 604206 h 259"/>
                <a:gd name="T34" fmla="*/ 448307 w 196"/>
                <a:gd name="T35" fmla="*/ 628135 h 259"/>
                <a:gd name="T36" fmla="*/ 415431 w 196"/>
                <a:gd name="T37" fmla="*/ 649073 h 259"/>
                <a:gd name="T38" fmla="*/ 379567 w 196"/>
                <a:gd name="T39" fmla="*/ 667020 h 259"/>
                <a:gd name="T40" fmla="*/ 352668 w 196"/>
                <a:gd name="T41" fmla="*/ 652064 h 259"/>
                <a:gd name="T42" fmla="*/ 322781 w 196"/>
                <a:gd name="T43" fmla="*/ 616171 h 259"/>
                <a:gd name="T44" fmla="*/ 292894 w 196"/>
                <a:gd name="T45" fmla="*/ 568313 h 259"/>
                <a:gd name="T46" fmla="*/ 283928 w 196"/>
                <a:gd name="T47" fmla="*/ 529428 h 259"/>
                <a:gd name="T48" fmla="*/ 277950 w 196"/>
                <a:gd name="T49" fmla="*/ 553357 h 259"/>
                <a:gd name="T50" fmla="*/ 298871 w 196"/>
                <a:gd name="T51" fmla="*/ 610188 h 259"/>
                <a:gd name="T52" fmla="*/ 325770 w 196"/>
                <a:gd name="T53" fmla="*/ 661037 h 259"/>
                <a:gd name="T54" fmla="*/ 343702 w 196"/>
                <a:gd name="T55" fmla="*/ 690949 h 259"/>
                <a:gd name="T56" fmla="*/ 322781 w 196"/>
                <a:gd name="T57" fmla="*/ 702913 h 259"/>
                <a:gd name="T58" fmla="*/ 286917 w 196"/>
                <a:gd name="T59" fmla="*/ 717869 h 259"/>
                <a:gd name="T60" fmla="*/ 268984 w 196"/>
                <a:gd name="T61" fmla="*/ 729833 h 259"/>
                <a:gd name="T62" fmla="*/ 265996 w 196"/>
                <a:gd name="T63" fmla="*/ 738807 h 259"/>
                <a:gd name="T64" fmla="*/ 221165 w 196"/>
                <a:gd name="T65" fmla="*/ 684966 h 259"/>
                <a:gd name="T66" fmla="*/ 164379 w 196"/>
                <a:gd name="T67" fmla="*/ 574295 h 259"/>
                <a:gd name="T68" fmla="*/ 122537 w 196"/>
                <a:gd name="T69" fmla="*/ 457641 h 259"/>
                <a:gd name="T70" fmla="*/ 98628 w 196"/>
                <a:gd name="T71" fmla="*/ 394828 h 259"/>
                <a:gd name="T72" fmla="*/ 128515 w 196"/>
                <a:gd name="T73" fmla="*/ 514473 h 259"/>
                <a:gd name="T74" fmla="*/ 158402 w 196"/>
                <a:gd name="T75" fmla="*/ 634117 h 259"/>
                <a:gd name="T76" fmla="*/ 179323 w 196"/>
                <a:gd name="T77" fmla="*/ 702913 h 259"/>
                <a:gd name="T78" fmla="*/ 203233 w 196"/>
                <a:gd name="T79" fmla="*/ 753762 h 259"/>
                <a:gd name="T80" fmla="*/ 185300 w 196"/>
                <a:gd name="T81" fmla="*/ 765727 h 259"/>
                <a:gd name="T82" fmla="*/ 158402 w 196"/>
                <a:gd name="T83" fmla="*/ 765727 h 259"/>
                <a:gd name="T84" fmla="*/ 131503 w 196"/>
                <a:gd name="T85" fmla="*/ 765727 h 259"/>
                <a:gd name="T86" fmla="*/ 107594 w 196"/>
                <a:gd name="T87" fmla="*/ 765727 h 259"/>
                <a:gd name="T88" fmla="*/ 89661 w 196"/>
                <a:gd name="T89" fmla="*/ 711886 h 259"/>
                <a:gd name="T90" fmla="*/ 62763 w 196"/>
                <a:gd name="T91" fmla="*/ 619162 h 259"/>
                <a:gd name="T92" fmla="*/ 38853 w 196"/>
                <a:gd name="T93" fmla="*/ 529428 h 259"/>
                <a:gd name="T94" fmla="*/ 32876 w 196"/>
                <a:gd name="T95" fmla="*/ 481570 h 259"/>
                <a:gd name="T96" fmla="*/ 23910 w 196"/>
                <a:gd name="T97" fmla="*/ 511481 h 259"/>
                <a:gd name="T98" fmla="*/ 23910 w 196"/>
                <a:gd name="T99" fmla="*/ 553357 h 259"/>
                <a:gd name="T100" fmla="*/ 23910 w 196"/>
                <a:gd name="T101" fmla="*/ 571304 h 259"/>
                <a:gd name="T102" fmla="*/ 23910 w 196"/>
                <a:gd name="T103" fmla="*/ 583268 h 259"/>
                <a:gd name="T104" fmla="*/ 0 w 196"/>
                <a:gd name="T105" fmla="*/ 460632 h 259"/>
                <a:gd name="T106" fmla="*/ 23910 w 196"/>
                <a:gd name="T107" fmla="*/ 290139 h 259"/>
                <a:gd name="T108" fmla="*/ 110582 w 196"/>
                <a:gd name="T109" fmla="*/ 134600 h 259"/>
                <a:gd name="T110" fmla="*/ 245075 w 196"/>
                <a:gd name="T111" fmla="*/ 23929 h 259"/>
                <a:gd name="T112" fmla="*/ 310826 w 196"/>
                <a:gd name="T113" fmla="*/ 0 h 259"/>
                <a:gd name="T114" fmla="*/ 346691 w 196"/>
                <a:gd name="T115" fmla="*/ 11964 h 259"/>
                <a:gd name="T116" fmla="*/ 376578 w 196"/>
                <a:gd name="T117" fmla="*/ 41876 h 259"/>
                <a:gd name="T118" fmla="*/ 388533 w 196"/>
                <a:gd name="T119" fmla="*/ 74778 h 25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6"/>
                <a:gd name="T181" fmla="*/ 0 h 259"/>
                <a:gd name="T182" fmla="*/ 196 w 196"/>
                <a:gd name="T183" fmla="*/ 259 h 25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6" h="259">
                  <a:moveTo>
                    <a:pt x="130" y="29"/>
                  </a:moveTo>
                  <a:lnTo>
                    <a:pt x="127" y="31"/>
                  </a:lnTo>
                  <a:lnTo>
                    <a:pt x="125" y="35"/>
                  </a:lnTo>
                  <a:lnTo>
                    <a:pt x="122" y="39"/>
                  </a:lnTo>
                  <a:lnTo>
                    <a:pt x="122" y="46"/>
                  </a:lnTo>
                  <a:lnTo>
                    <a:pt x="120" y="52"/>
                  </a:lnTo>
                  <a:lnTo>
                    <a:pt x="120" y="60"/>
                  </a:lnTo>
                  <a:lnTo>
                    <a:pt x="120" y="67"/>
                  </a:lnTo>
                  <a:lnTo>
                    <a:pt x="123" y="77"/>
                  </a:lnTo>
                  <a:lnTo>
                    <a:pt x="125" y="85"/>
                  </a:lnTo>
                  <a:lnTo>
                    <a:pt x="129" y="95"/>
                  </a:lnTo>
                  <a:lnTo>
                    <a:pt x="136" y="105"/>
                  </a:lnTo>
                  <a:lnTo>
                    <a:pt x="143" y="114"/>
                  </a:lnTo>
                  <a:lnTo>
                    <a:pt x="152" y="124"/>
                  </a:lnTo>
                  <a:lnTo>
                    <a:pt x="165" y="136"/>
                  </a:lnTo>
                  <a:lnTo>
                    <a:pt x="179" y="145"/>
                  </a:lnTo>
                  <a:lnTo>
                    <a:pt x="196" y="158"/>
                  </a:lnTo>
                  <a:lnTo>
                    <a:pt x="192" y="158"/>
                  </a:lnTo>
                  <a:lnTo>
                    <a:pt x="192" y="161"/>
                  </a:lnTo>
                  <a:lnTo>
                    <a:pt x="190" y="164"/>
                  </a:lnTo>
                  <a:lnTo>
                    <a:pt x="190" y="168"/>
                  </a:lnTo>
                  <a:lnTo>
                    <a:pt x="187" y="170"/>
                  </a:lnTo>
                  <a:lnTo>
                    <a:pt x="187" y="173"/>
                  </a:lnTo>
                  <a:lnTo>
                    <a:pt x="184" y="176"/>
                  </a:lnTo>
                  <a:lnTo>
                    <a:pt x="184" y="179"/>
                  </a:lnTo>
                  <a:lnTo>
                    <a:pt x="181" y="179"/>
                  </a:lnTo>
                  <a:lnTo>
                    <a:pt x="181" y="183"/>
                  </a:lnTo>
                  <a:lnTo>
                    <a:pt x="177" y="184"/>
                  </a:lnTo>
                  <a:lnTo>
                    <a:pt x="177" y="187"/>
                  </a:lnTo>
                  <a:lnTo>
                    <a:pt x="176" y="187"/>
                  </a:lnTo>
                  <a:lnTo>
                    <a:pt x="176" y="189"/>
                  </a:lnTo>
                  <a:lnTo>
                    <a:pt x="176" y="191"/>
                  </a:lnTo>
                  <a:lnTo>
                    <a:pt x="173" y="188"/>
                  </a:lnTo>
                  <a:lnTo>
                    <a:pt x="170" y="188"/>
                  </a:lnTo>
                  <a:lnTo>
                    <a:pt x="167" y="185"/>
                  </a:lnTo>
                  <a:lnTo>
                    <a:pt x="166" y="185"/>
                  </a:lnTo>
                  <a:lnTo>
                    <a:pt x="162" y="182"/>
                  </a:lnTo>
                  <a:lnTo>
                    <a:pt x="159" y="179"/>
                  </a:lnTo>
                  <a:lnTo>
                    <a:pt x="156" y="176"/>
                  </a:lnTo>
                  <a:lnTo>
                    <a:pt x="155" y="176"/>
                  </a:lnTo>
                  <a:lnTo>
                    <a:pt x="152" y="172"/>
                  </a:lnTo>
                  <a:lnTo>
                    <a:pt x="149" y="169"/>
                  </a:lnTo>
                  <a:lnTo>
                    <a:pt x="145" y="164"/>
                  </a:lnTo>
                  <a:lnTo>
                    <a:pt x="142" y="161"/>
                  </a:lnTo>
                  <a:lnTo>
                    <a:pt x="139" y="155"/>
                  </a:lnTo>
                  <a:lnTo>
                    <a:pt x="136" y="152"/>
                  </a:lnTo>
                  <a:lnTo>
                    <a:pt x="133" y="145"/>
                  </a:lnTo>
                  <a:lnTo>
                    <a:pt x="130" y="142"/>
                  </a:lnTo>
                  <a:lnTo>
                    <a:pt x="130" y="145"/>
                  </a:lnTo>
                  <a:lnTo>
                    <a:pt x="130" y="148"/>
                  </a:lnTo>
                  <a:lnTo>
                    <a:pt x="130" y="152"/>
                  </a:lnTo>
                  <a:lnTo>
                    <a:pt x="134" y="156"/>
                  </a:lnTo>
                  <a:lnTo>
                    <a:pt x="134" y="159"/>
                  </a:lnTo>
                  <a:lnTo>
                    <a:pt x="137" y="162"/>
                  </a:lnTo>
                  <a:lnTo>
                    <a:pt x="139" y="166"/>
                  </a:lnTo>
                  <a:lnTo>
                    <a:pt x="142" y="172"/>
                  </a:lnTo>
                  <a:lnTo>
                    <a:pt x="143" y="175"/>
                  </a:lnTo>
                  <a:lnTo>
                    <a:pt x="146" y="178"/>
                  </a:lnTo>
                  <a:lnTo>
                    <a:pt x="150" y="182"/>
                  </a:lnTo>
                  <a:lnTo>
                    <a:pt x="153" y="186"/>
                  </a:lnTo>
                  <a:lnTo>
                    <a:pt x="156" y="188"/>
                  </a:lnTo>
                  <a:lnTo>
                    <a:pt x="160" y="191"/>
                  </a:lnTo>
                  <a:lnTo>
                    <a:pt x="164" y="194"/>
                  </a:lnTo>
                  <a:lnTo>
                    <a:pt x="170" y="198"/>
                  </a:lnTo>
                  <a:lnTo>
                    <a:pt x="167" y="198"/>
                  </a:lnTo>
                  <a:lnTo>
                    <a:pt x="164" y="201"/>
                  </a:lnTo>
                  <a:lnTo>
                    <a:pt x="160" y="202"/>
                  </a:lnTo>
                  <a:lnTo>
                    <a:pt x="159" y="205"/>
                  </a:lnTo>
                  <a:lnTo>
                    <a:pt x="156" y="205"/>
                  </a:lnTo>
                  <a:lnTo>
                    <a:pt x="153" y="208"/>
                  </a:lnTo>
                  <a:lnTo>
                    <a:pt x="150" y="210"/>
                  </a:lnTo>
                  <a:lnTo>
                    <a:pt x="149" y="214"/>
                  </a:lnTo>
                  <a:lnTo>
                    <a:pt x="145" y="214"/>
                  </a:lnTo>
                  <a:lnTo>
                    <a:pt x="142" y="217"/>
                  </a:lnTo>
                  <a:lnTo>
                    <a:pt x="139" y="217"/>
                  </a:lnTo>
                  <a:lnTo>
                    <a:pt x="137" y="220"/>
                  </a:lnTo>
                  <a:lnTo>
                    <a:pt x="134" y="220"/>
                  </a:lnTo>
                  <a:lnTo>
                    <a:pt x="130" y="223"/>
                  </a:lnTo>
                  <a:lnTo>
                    <a:pt x="127" y="223"/>
                  </a:lnTo>
                  <a:lnTo>
                    <a:pt x="127" y="226"/>
                  </a:lnTo>
                  <a:lnTo>
                    <a:pt x="124" y="223"/>
                  </a:lnTo>
                  <a:lnTo>
                    <a:pt x="121" y="221"/>
                  </a:lnTo>
                  <a:lnTo>
                    <a:pt x="118" y="218"/>
                  </a:lnTo>
                  <a:lnTo>
                    <a:pt x="118" y="217"/>
                  </a:lnTo>
                  <a:lnTo>
                    <a:pt x="114" y="213"/>
                  </a:lnTo>
                  <a:lnTo>
                    <a:pt x="111" y="209"/>
                  </a:lnTo>
                  <a:lnTo>
                    <a:pt x="108" y="206"/>
                  </a:lnTo>
                  <a:lnTo>
                    <a:pt x="108" y="203"/>
                  </a:lnTo>
                  <a:lnTo>
                    <a:pt x="105" y="197"/>
                  </a:lnTo>
                  <a:lnTo>
                    <a:pt x="101" y="193"/>
                  </a:lnTo>
                  <a:lnTo>
                    <a:pt x="98" y="190"/>
                  </a:lnTo>
                  <a:lnTo>
                    <a:pt x="98" y="187"/>
                  </a:lnTo>
                  <a:lnTo>
                    <a:pt x="95" y="184"/>
                  </a:lnTo>
                  <a:lnTo>
                    <a:pt x="95" y="180"/>
                  </a:lnTo>
                  <a:lnTo>
                    <a:pt x="95" y="177"/>
                  </a:lnTo>
                  <a:lnTo>
                    <a:pt x="95" y="175"/>
                  </a:lnTo>
                  <a:lnTo>
                    <a:pt x="93" y="178"/>
                  </a:lnTo>
                  <a:lnTo>
                    <a:pt x="93" y="182"/>
                  </a:lnTo>
                  <a:lnTo>
                    <a:pt x="93" y="185"/>
                  </a:lnTo>
                  <a:lnTo>
                    <a:pt x="95" y="191"/>
                  </a:lnTo>
                  <a:lnTo>
                    <a:pt x="95" y="194"/>
                  </a:lnTo>
                  <a:lnTo>
                    <a:pt x="98" y="201"/>
                  </a:lnTo>
                  <a:lnTo>
                    <a:pt x="100" y="204"/>
                  </a:lnTo>
                  <a:lnTo>
                    <a:pt x="104" y="210"/>
                  </a:lnTo>
                  <a:lnTo>
                    <a:pt x="104" y="214"/>
                  </a:lnTo>
                  <a:lnTo>
                    <a:pt x="107" y="218"/>
                  </a:lnTo>
                  <a:lnTo>
                    <a:pt x="109" y="221"/>
                  </a:lnTo>
                  <a:lnTo>
                    <a:pt x="112" y="225"/>
                  </a:lnTo>
                  <a:lnTo>
                    <a:pt x="112" y="226"/>
                  </a:lnTo>
                  <a:lnTo>
                    <a:pt x="115" y="230"/>
                  </a:lnTo>
                  <a:lnTo>
                    <a:pt x="115" y="231"/>
                  </a:lnTo>
                  <a:lnTo>
                    <a:pt x="118" y="233"/>
                  </a:lnTo>
                  <a:lnTo>
                    <a:pt x="114" y="233"/>
                  </a:lnTo>
                  <a:lnTo>
                    <a:pt x="111" y="235"/>
                  </a:lnTo>
                  <a:lnTo>
                    <a:pt x="108" y="235"/>
                  </a:lnTo>
                  <a:lnTo>
                    <a:pt x="105" y="238"/>
                  </a:lnTo>
                  <a:lnTo>
                    <a:pt x="101" y="238"/>
                  </a:lnTo>
                  <a:lnTo>
                    <a:pt x="99" y="240"/>
                  </a:lnTo>
                  <a:lnTo>
                    <a:pt x="96" y="240"/>
                  </a:lnTo>
                  <a:lnTo>
                    <a:pt x="96" y="244"/>
                  </a:lnTo>
                  <a:lnTo>
                    <a:pt x="93" y="244"/>
                  </a:lnTo>
                  <a:lnTo>
                    <a:pt x="90" y="244"/>
                  </a:lnTo>
                  <a:lnTo>
                    <a:pt x="90" y="247"/>
                  </a:lnTo>
                  <a:lnTo>
                    <a:pt x="89" y="247"/>
                  </a:lnTo>
                  <a:lnTo>
                    <a:pt x="89" y="249"/>
                  </a:lnTo>
                  <a:lnTo>
                    <a:pt x="82" y="243"/>
                  </a:lnTo>
                  <a:lnTo>
                    <a:pt x="79" y="237"/>
                  </a:lnTo>
                  <a:lnTo>
                    <a:pt x="74" y="229"/>
                  </a:lnTo>
                  <a:lnTo>
                    <a:pt x="70" y="221"/>
                  </a:lnTo>
                  <a:lnTo>
                    <a:pt x="64" y="212"/>
                  </a:lnTo>
                  <a:lnTo>
                    <a:pt x="61" y="202"/>
                  </a:lnTo>
                  <a:lnTo>
                    <a:pt x="55" y="192"/>
                  </a:lnTo>
                  <a:lnTo>
                    <a:pt x="52" y="183"/>
                  </a:lnTo>
                  <a:lnTo>
                    <a:pt x="47" y="172"/>
                  </a:lnTo>
                  <a:lnTo>
                    <a:pt x="44" y="162"/>
                  </a:lnTo>
                  <a:lnTo>
                    <a:pt x="41" y="153"/>
                  </a:lnTo>
                  <a:lnTo>
                    <a:pt x="38" y="146"/>
                  </a:lnTo>
                  <a:lnTo>
                    <a:pt x="35" y="140"/>
                  </a:lnTo>
                  <a:lnTo>
                    <a:pt x="34" y="136"/>
                  </a:lnTo>
                  <a:lnTo>
                    <a:pt x="33" y="132"/>
                  </a:lnTo>
                  <a:lnTo>
                    <a:pt x="36" y="146"/>
                  </a:lnTo>
                  <a:lnTo>
                    <a:pt x="39" y="161"/>
                  </a:lnTo>
                  <a:lnTo>
                    <a:pt x="43" y="172"/>
                  </a:lnTo>
                  <a:lnTo>
                    <a:pt x="46" y="185"/>
                  </a:lnTo>
                  <a:lnTo>
                    <a:pt x="47" y="194"/>
                  </a:lnTo>
                  <a:lnTo>
                    <a:pt x="50" y="204"/>
                  </a:lnTo>
                  <a:lnTo>
                    <a:pt x="53" y="212"/>
                  </a:lnTo>
                  <a:lnTo>
                    <a:pt x="57" y="221"/>
                  </a:lnTo>
                  <a:lnTo>
                    <a:pt x="57" y="225"/>
                  </a:lnTo>
                  <a:lnTo>
                    <a:pt x="60" y="232"/>
                  </a:lnTo>
                  <a:lnTo>
                    <a:pt x="60" y="235"/>
                  </a:lnTo>
                  <a:lnTo>
                    <a:pt x="63" y="241"/>
                  </a:lnTo>
                  <a:lnTo>
                    <a:pt x="63" y="245"/>
                  </a:lnTo>
                  <a:lnTo>
                    <a:pt x="66" y="249"/>
                  </a:lnTo>
                  <a:lnTo>
                    <a:pt x="68" y="252"/>
                  </a:lnTo>
                  <a:lnTo>
                    <a:pt x="72" y="256"/>
                  </a:lnTo>
                  <a:lnTo>
                    <a:pt x="68" y="256"/>
                  </a:lnTo>
                  <a:lnTo>
                    <a:pt x="65" y="256"/>
                  </a:lnTo>
                  <a:lnTo>
                    <a:pt x="62" y="256"/>
                  </a:lnTo>
                  <a:lnTo>
                    <a:pt x="59" y="256"/>
                  </a:lnTo>
                  <a:lnTo>
                    <a:pt x="57" y="256"/>
                  </a:lnTo>
                  <a:lnTo>
                    <a:pt x="53" y="256"/>
                  </a:lnTo>
                  <a:lnTo>
                    <a:pt x="53" y="259"/>
                  </a:lnTo>
                  <a:lnTo>
                    <a:pt x="50" y="256"/>
                  </a:lnTo>
                  <a:lnTo>
                    <a:pt x="47" y="256"/>
                  </a:lnTo>
                  <a:lnTo>
                    <a:pt x="44" y="256"/>
                  </a:lnTo>
                  <a:lnTo>
                    <a:pt x="41" y="256"/>
                  </a:lnTo>
                  <a:lnTo>
                    <a:pt x="39" y="256"/>
                  </a:lnTo>
                  <a:lnTo>
                    <a:pt x="36" y="256"/>
                  </a:lnTo>
                  <a:lnTo>
                    <a:pt x="33" y="250"/>
                  </a:lnTo>
                  <a:lnTo>
                    <a:pt x="33" y="246"/>
                  </a:lnTo>
                  <a:lnTo>
                    <a:pt x="30" y="238"/>
                  </a:lnTo>
                  <a:lnTo>
                    <a:pt x="30" y="232"/>
                  </a:lnTo>
                  <a:lnTo>
                    <a:pt x="27" y="222"/>
                  </a:lnTo>
                  <a:lnTo>
                    <a:pt x="24" y="216"/>
                  </a:lnTo>
                  <a:lnTo>
                    <a:pt x="21" y="207"/>
                  </a:lnTo>
                  <a:lnTo>
                    <a:pt x="21" y="201"/>
                  </a:lnTo>
                  <a:lnTo>
                    <a:pt x="18" y="191"/>
                  </a:lnTo>
                  <a:lnTo>
                    <a:pt x="16" y="185"/>
                  </a:lnTo>
                  <a:lnTo>
                    <a:pt x="13" y="177"/>
                  </a:lnTo>
                  <a:lnTo>
                    <a:pt x="13" y="172"/>
                  </a:lnTo>
                  <a:lnTo>
                    <a:pt x="11" y="167"/>
                  </a:lnTo>
                  <a:lnTo>
                    <a:pt x="11" y="163"/>
                  </a:lnTo>
                  <a:lnTo>
                    <a:pt x="11" y="161"/>
                  </a:lnTo>
                  <a:lnTo>
                    <a:pt x="8" y="164"/>
                  </a:lnTo>
                  <a:lnTo>
                    <a:pt x="8" y="168"/>
                  </a:lnTo>
                  <a:lnTo>
                    <a:pt x="8" y="171"/>
                  </a:lnTo>
                  <a:lnTo>
                    <a:pt x="8" y="176"/>
                  </a:lnTo>
                  <a:lnTo>
                    <a:pt x="8" y="178"/>
                  </a:lnTo>
                  <a:lnTo>
                    <a:pt x="8" y="182"/>
                  </a:lnTo>
                  <a:lnTo>
                    <a:pt x="8" y="185"/>
                  </a:lnTo>
                  <a:lnTo>
                    <a:pt x="8" y="188"/>
                  </a:lnTo>
                  <a:lnTo>
                    <a:pt x="8" y="191"/>
                  </a:lnTo>
                  <a:lnTo>
                    <a:pt x="8" y="194"/>
                  </a:lnTo>
                  <a:lnTo>
                    <a:pt x="8" y="195"/>
                  </a:lnTo>
                  <a:lnTo>
                    <a:pt x="11" y="198"/>
                  </a:lnTo>
                  <a:lnTo>
                    <a:pt x="4" y="183"/>
                  </a:lnTo>
                  <a:lnTo>
                    <a:pt x="1" y="170"/>
                  </a:lnTo>
                  <a:lnTo>
                    <a:pt x="0" y="154"/>
                  </a:lnTo>
                  <a:lnTo>
                    <a:pt x="0" y="141"/>
                  </a:lnTo>
                  <a:lnTo>
                    <a:pt x="0" y="125"/>
                  </a:lnTo>
                  <a:lnTo>
                    <a:pt x="3" y="112"/>
                  </a:lnTo>
                  <a:lnTo>
                    <a:pt x="8" y="97"/>
                  </a:lnTo>
                  <a:lnTo>
                    <a:pt x="15" y="84"/>
                  </a:lnTo>
                  <a:lnTo>
                    <a:pt x="21" y="70"/>
                  </a:lnTo>
                  <a:lnTo>
                    <a:pt x="29" y="57"/>
                  </a:lnTo>
                  <a:lnTo>
                    <a:pt x="37" y="45"/>
                  </a:lnTo>
                  <a:lnTo>
                    <a:pt x="48" y="34"/>
                  </a:lnTo>
                  <a:lnTo>
                    <a:pt x="58" y="23"/>
                  </a:lnTo>
                  <a:lnTo>
                    <a:pt x="69" y="15"/>
                  </a:lnTo>
                  <a:lnTo>
                    <a:pt x="82" y="8"/>
                  </a:lnTo>
                  <a:lnTo>
                    <a:pt x="95" y="3"/>
                  </a:lnTo>
                  <a:lnTo>
                    <a:pt x="97" y="0"/>
                  </a:lnTo>
                  <a:lnTo>
                    <a:pt x="100" y="0"/>
                  </a:lnTo>
                  <a:lnTo>
                    <a:pt x="104" y="0"/>
                  </a:lnTo>
                  <a:lnTo>
                    <a:pt x="107" y="1"/>
                  </a:lnTo>
                  <a:lnTo>
                    <a:pt x="110" y="1"/>
                  </a:lnTo>
                  <a:lnTo>
                    <a:pt x="113" y="3"/>
                  </a:lnTo>
                  <a:lnTo>
                    <a:pt x="116" y="4"/>
                  </a:lnTo>
                  <a:lnTo>
                    <a:pt x="121" y="7"/>
                  </a:lnTo>
                  <a:lnTo>
                    <a:pt x="122" y="7"/>
                  </a:lnTo>
                  <a:lnTo>
                    <a:pt x="125" y="10"/>
                  </a:lnTo>
                  <a:lnTo>
                    <a:pt x="126" y="14"/>
                  </a:lnTo>
                  <a:lnTo>
                    <a:pt x="129" y="17"/>
                  </a:lnTo>
                  <a:lnTo>
                    <a:pt x="129" y="19"/>
                  </a:lnTo>
                  <a:lnTo>
                    <a:pt x="130" y="22"/>
                  </a:lnTo>
                  <a:lnTo>
                    <a:pt x="130" y="25"/>
                  </a:lnTo>
                  <a:lnTo>
                    <a:pt x="130" y="29"/>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3" name="Freeform 259"/>
            <p:cNvSpPr>
              <a:spLocks/>
            </p:cNvSpPr>
            <p:nvPr/>
          </p:nvSpPr>
          <p:spPr bwMode="auto">
            <a:xfrm flipH="1">
              <a:off x="3924300" y="4497388"/>
              <a:ext cx="631825" cy="407987"/>
            </a:xfrm>
            <a:custGeom>
              <a:avLst/>
              <a:gdLst>
                <a:gd name="T0" fmla="*/ 89833 w 211"/>
                <a:gd name="T1" fmla="*/ 200994 h 136"/>
                <a:gd name="T2" fmla="*/ 134749 w 211"/>
                <a:gd name="T3" fmla="*/ 173994 h 136"/>
                <a:gd name="T4" fmla="*/ 191644 w 211"/>
                <a:gd name="T5" fmla="*/ 143995 h 136"/>
                <a:gd name="T6" fmla="*/ 257521 w 211"/>
                <a:gd name="T7" fmla="*/ 110996 h 136"/>
                <a:gd name="T8" fmla="*/ 326393 w 211"/>
                <a:gd name="T9" fmla="*/ 80997 h 136"/>
                <a:gd name="T10" fmla="*/ 395265 w 211"/>
                <a:gd name="T11" fmla="*/ 47998 h 136"/>
                <a:gd name="T12" fmla="*/ 458148 w 211"/>
                <a:gd name="T13" fmla="*/ 26999 h 136"/>
                <a:gd name="T14" fmla="*/ 506059 w 211"/>
                <a:gd name="T15" fmla="*/ 6000 h 136"/>
                <a:gd name="T16" fmla="*/ 533009 w 211"/>
                <a:gd name="T17" fmla="*/ 0 h 136"/>
                <a:gd name="T18" fmla="*/ 553970 w 211"/>
                <a:gd name="T19" fmla="*/ 0 h 136"/>
                <a:gd name="T20" fmla="*/ 568942 w 211"/>
                <a:gd name="T21" fmla="*/ 12000 h 136"/>
                <a:gd name="T22" fmla="*/ 589903 w 211"/>
                <a:gd name="T23" fmla="*/ 29999 h 136"/>
                <a:gd name="T24" fmla="*/ 598886 w 211"/>
                <a:gd name="T25" fmla="*/ 41999 h 136"/>
                <a:gd name="T26" fmla="*/ 610864 w 211"/>
                <a:gd name="T27" fmla="*/ 62998 h 136"/>
                <a:gd name="T28" fmla="*/ 619847 w 211"/>
                <a:gd name="T29" fmla="*/ 71998 h 136"/>
                <a:gd name="T30" fmla="*/ 622842 w 211"/>
                <a:gd name="T31" fmla="*/ 80997 h 136"/>
                <a:gd name="T32" fmla="*/ 622842 w 211"/>
                <a:gd name="T33" fmla="*/ 86997 h 136"/>
                <a:gd name="T34" fmla="*/ 598886 w 211"/>
                <a:gd name="T35" fmla="*/ 95997 h 136"/>
                <a:gd name="T36" fmla="*/ 559959 w 211"/>
                <a:gd name="T37" fmla="*/ 116996 h 136"/>
                <a:gd name="T38" fmla="*/ 509053 w 211"/>
                <a:gd name="T39" fmla="*/ 149995 h 136"/>
                <a:gd name="T40" fmla="*/ 458148 w 211"/>
                <a:gd name="T41" fmla="*/ 179994 h 136"/>
                <a:gd name="T42" fmla="*/ 398259 w 211"/>
                <a:gd name="T43" fmla="*/ 218993 h 136"/>
                <a:gd name="T44" fmla="*/ 344360 w 211"/>
                <a:gd name="T45" fmla="*/ 254992 h 136"/>
                <a:gd name="T46" fmla="*/ 302438 w 211"/>
                <a:gd name="T47" fmla="*/ 290991 h 136"/>
                <a:gd name="T48" fmla="*/ 272493 w 211"/>
                <a:gd name="T49" fmla="*/ 308990 h 136"/>
                <a:gd name="T50" fmla="*/ 242549 w 211"/>
                <a:gd name="T51" fmla="*/ 320990 h 136"/>
                <a:gd name="T52" fmla="*/ 212605 w 211"/>
                <a:gd name="T53" fmla="*/ 332989 h 136"/>
                <a:gd name="T54" fmla="*/ 188649 w 211"/>
                <a:gd name="T55" fmla="*/ 347989 h 136"/>
                <a:gd name="T56" fmla="*/ 158705 w 211"/>
                <a:gd name="T57" fmla="*/ 356989 h 136"/>
                <a:gd name="T58" fmla="*/ 137744 w 211"/>
                <a:gd name="T59" fmla="*/ 362988 h 136"/>
                <a:gd name="T60" fmla="*/ 113788 w 211"/>
                <a:gd name="T61" fmla="*/ 371988 h 136"/>
                <a:gd name="T62" fmla="*/ 95822 w 211"/>
                <a:gd name="T63" fmla="*/ 380988 h 136"/>
                <a:gd name="T64" fmla="*/ 74861 w 211"/>
                <a:gd name="T65" fmla="*/ 389988 h 136"/>
                <a:gd name="T66" fmla="*/ 56894 w 211"/>
                <a:gd name="T67" fmla="*/ 389988 h 136"/>
                <a:gd name="T68" fmla="*/ 38928 w 211"/>
                <a:gd name="T69" fmla="*/ 389988 h 136"/>
                <a:gd name="T70" fmla="*/ 20961 w 211"/>
                <a:gd name="T71" fmla="*/ 389988 h 136"/>
                <a:gd name="T72" fmla="*/ 11978 w 211"/>
                <a:gd name="T73" fmla="*/ 398987 h 136"/>
                <a:gd name="T74" fmla="*/ 2994 w 211"/>
                <a:gd name="T75" fmla="*/ 398987 h 136"/>
                <a:gd name="T76" fmla="*/ 0 w 211"/>
                <a:gd name="T77" fmla="*/ 401987 h 136"/>
                <a:gd name="T78" fmla="*/ 0 w 211"/>
                <a:gd name="T79" fmla="*/ 401987 h 136"/>
                <a:gd name="T80" fmla="*/ 8983 w 211"/>
                <a:gd name="T81" fmla="*/ 389988 h 136"/>
                <a:gd name="T82" fmla="*/ 29944 w 211"/>
                <a:gd name="T83" fmla="*/ 350989 h 136"/>
                <a:gd name="T84" fmla="*/ 44916 w 211"/>
                <a:gd name="T85" fmla="*/ 320990 h 136"/>
                <a:gd name="T86" fmla="*/ 56894 w 211"/>
                <a:gd name="T87" fmla="*/ 290991 h 136"/>
                <a:gd name="T88" fmla="*/ 65877 w 211"/>
                <a:gd name="T89" fmla="*/ 260992 h 136"/>
                <a:gd name="T90" fmla="*/ 65877 w 211"/>
                <a:gd name="T91" fmla="*/ 236992 h 136"/>
                <a:gd name="T92" fmla="*/ 71866 w 211"/>
                <a:gd name="T93" fmla="*/ 218993 h 136"/>
                <a:gd name="T94" fmla="*/ 71866 w 211"/>
                <a:gd name="T95" fmla="*/ 212993 h 136"/>
                <a:gd name="T96" fmla="*/ 74861 w 211"/>
                <a:gd name="T97" fmla="*/ 212993 h 1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1"/>
                <a:gd name="T148" fmla="*/ 0 h 136"/>
                <a:gd name="T149" fmla="*/ 211 w 211"/>
                <a:gd name="T150" fmla="*/ 136 h 1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1" h="136">
                  <a:moveTo>
                    <a:pt x="25" y="71"/>
                  </a:moveTo>
                  <a:lnTo>
                    <a:pt x="30" y="67"/>
                  </a:lnTo>
                  <a:lnTo>
                    <a:pt x="36" y="63"/>
                  </a:lnTo>
                  <a:lnTo>
                    <a:pt x="45" y="58"/>
                  </a:lnTo>
                  <a:lnTo>
                    <a:pt x="54" y="55"/>
                  </a:lnTo>
                  <a:lnTo>
                    <a:pt x="64" y="48"/>
                  </a:lnTo>
                  <a:lnTo>
                    <a:pt x="75" y="43"/>
                  </a:lnTo>
                  <a:lnTo>
                    <a:pt x="86" y="37"/>
                  </a:lnTo>
                  <a:lnTo>
                    <a:pt x="99" y="33"/>
                  </a:lnTo>
                  <a:lnTo>
                    <a:pt x="109" y="27"/>
                  </a:lnTo>
                  <a:lnTo>
                    <a:pt x="122" y="22"/>
                  </a:lnTo>
                  <a:lnTo>
                    <a:pt x="132" y="16"/>
                  </a:lnTo>
                  <a:lnTo>
                    <a:pt x="144" y="13"/>
                  </a:lnTo>
                  <a:lnTo>
                    <a:pt x="153" y="9"/>
                  </a:lnTo>
                  <a:lnTo>
                    <a:pt x="162" y="6"/>
                  </a:lnTo>
                  <a:lnTo>
                    <a:pt x="169" y="2"/>
                  </a:lnTo>
                  <a:lnTo>
                    <a:pt x="175" y="2"/>
                  </a:lnTo>
                  <a:lnTo>
                    <a:pt x="178" y="0"/>
                  </a:lnTo>
                  <a:lnTo>
                    <a:pt x="182" y="0"/>
                  </a:lnTo>
                  <a:lnTo>
                    <a:pt x="185" y="0"/>
                  </a:lnTo>
                  <a:lnTo>
                    <a:pt x="188" y="4"/>
                  </a:lnTo>
                  <a:lnTo>
                    <a:pt x="190" y="4"/>
                  </a:lnTo>
                  <a:lnTo>
                    <a:pt x="193" y="7"/>
                  </a:lnTo>
                  <a:lnTo>
                    <a:pt x="197" y="10"/>
                  </a:lnTo>
                  <a:lnTo>
                    <a:pt x="200" y="13"/>
                  </a:lnTo>
                  <a:lnTo>
                    <a:pt x="200" y="14"/>
                  </a:lnTo>
                  <a:lnTo>
                    <a:pt x="203" y="17"/>
                  </a:lnTo>
                  <a:lnTo>
                    <a:pt x="204" y="21"/>
                  </a:lnTo>
                  <a:lnTo>
                    <a:pt x="207" y="24"/>
                  </a:lnTo>
                  <a:lnTo>
                    <a:pt x="208" y="27"/>
                  </a:lnTo>
                  <a:lnTo>
                    <a:pt x="211" y="29"/>
                  </a:lnTo>
                  <a:lnTo>
                    <a:pt x="208" y="29"/>
                  </a:lnTo>
                  <a:lnTo>
                    <a:pt x="205" y="30"/>
                  </a:lnTo>
                  <a:lnTo>
                    <a:pt x="200" y="32"/>
                  </a:lnTo>
                  <a:lnTo>
                    <a:pt x="196" y="36"/>
                  </a:lnTo>
                  <a:lnTo>
                    <a:pt x="187" y="39"/>
                  </a:lnTo>
                  <a:lnTo>
                    <a:pt x="179" y="44"/>
                  </a:lnTo>
                  <a:lnTo>
                    <a:pt x="170" y="50"/>
                  </a:lnTo>
                  <a:lnTo>
                    <a:pt x="162" y="56"/>
                  </a:lnTo>
                  <a:lnTo>
                    <a:pt x="153" y="60"/>
                  </a:lnTo>
                  <a:lnTo>
                    <a:pt x="143" y="67"/>
                  </a:lnTo>
                  <a:lnTo>
                    <a:pt x="133" y="73"/>
                  </a:lnTo>
                  <a:lnTo>
                    <a:pt x="125" y="79"/>
                  </a:lnTo>
                  <a:lnTo>
                    <a:pt x="115" y="85"/>
                  </a:lnTo>
                  <a:lnTo>
                    <a:pt x="108" y="91"/>
                  </a:lnTo>
                  <a:lnTo>
                    <a:pt x="101" y="97"/>
                  </a:lnTo>
                  <a:lnTo>
                    <a:pt x="97" y="103"/>
                  </a:lnTo>
                  <a:lnTo>
                    <a:pt x="91" y="103"/>
                  </a:lnTo>
                  <a:lnTo>
                    <a:pt x="87" y="106"/>
                  </a:lnTo>
                  <a:lnTo>
                    <a:pt x="81" y="107"/>
                  </a:lnTo>
                  <a:lnTo>
                    <a:pt x="78" y="111"/>
                  </a:lnTo>
                  <a:lnTo>
                    <a:pt x="71" y="111"/>
                  </a:lnTo>
                  <a:lnTo>
                    <a:pt x="68" y="114"/>
                  </a:lnTo>
                  <a:lnTo>
                    <a:pt x="63" y="116"/>
                  </a:lnTo>
                  <a:lnTo>
                    <a:pt x="60" y="119"/>
                  </a:lnTo>
                  <a:lnTo>
                    <a:pt x="53" y="119"/>
                  </a:lnTo>
                  <a:lnTo>
                    <a:pt x="50" y="121"/>
                  </a:lnTo>
                  <a:lnTo>
                    <a:pt x="46" y="121"/>
                  </a:lnTo>
                  <a:lnTo>
                    <a:pt x="43" y="124"/>
                  </a:lnTo>
                  <a:lnTo>
                    <a:pt x="38" y="124"/>
                  </a:lnTo>
                  <a:lnTo>
                    <a:pt x="35" y="127"/>
                  </a:lnTo>
                  <a:lnTo>
                    <a:pt x="32" y="127"/>
                  </a:lnTo>
                  <a:lnTo>
                    <a:pt x="29" y="130"/>
                  </a:lnTo>
                  <a:lnTo>
                    <a:pt x="25" y="130"/>
                  </a:lnTo>
                  <a:lnTo>
                    <a:pt x="22" y="130"/>
                  </a:lnTo>
                  <a:lnTo>
                    <a:pt x="19" y="130"/>
                  </a:lnTo>
                  <a:lnTo>
                    <a:pt x="16" y="130"/>
                  </a:lnTo>
                  <a:lnTo>
                    <a:pt x="13" y="130"/>
                  </a:lnTo>
                  <a:lnTo>
                    <a:pt x="10" y="130"/>
                  </a:lnTo>
                  <a:lnTo>
                    <a:pt x="7" y="130"/>
                  </a:lnTo>
                  <a:lnTo>
                    <a:pt x="7" y="133"/>
                  </a:lnTo>
                  <a:lnTo>
                    <a:pt x="4" y="133"/>
                  </a:lnTo>
                  <a:lnTo>
                    <a:pt x="1" y="133"/>
                  </a:lnTo>
                  <a:lnTo>
                    <a:pt x="1" y="134"/>
                  </a:lnTo>
                  <a:lnTo>
                    <a:pt x="0" y="134"/>
                  </a:lnTo>
                  <a:lnTo>
                    <a:pt x="0" y="136"/>
                  </a:lnTo>
                  <a:lnTo>
                    <a:pt x="3" y="130"/>
                  </a:lnTo>
                  <a:lnTo>
                    <a:pt x="7" y="123"/>
                  </a:lnTo>
                  <a:lnTo>
                    <a:pt x="10" y="117"/>
                  </a:lnTo>
                  <a:lnTo>
                    <a:pt x="14" y="114"/>
                  </a:lnTo>
                  <a:lnTo>
                    <a:pt x="15" y="107"/>
                  </a:lnTo>
                  <a:lnTo>
                    <a:pt x="18" y="103"/>
                  </a:lnTo>
                  <a:lnTo>
                    <a:pt x="19" y="97"/>
                  </a:lnTo>
                  <a:lnTo>
                    <a:pt x="22" y="93"/>
                  </a:lnTo>
                  <a:lnTo>
                    <a:pt x="22" y="87"/>
                  </a:lnTo>
                  <a:lnTo>
                    <a:pt x="22" y="84"/>
                  </a:lnTo>
                  <a:lnTo>
                    <a:pt x="22" y="79"/>
                  </a:lnTo>
                  <a:lnTo>
                    <a:pt x="24" y="76"/>
                  </a:lnTo>
                  <a:lnTo>
                    <a:pt x="24" y="73"/>
                  </a:lnTo>
                  <a:lnTo>
                    <a:pt x="24" y="72"/>
                  </a:lnTo>
                  <a:lnTo>
                    <a:pt x="24" y="71"/>
                  </a:lnTo>
                  <a:lnTo>
                    <a:pt x="25" y="71"/>
                  </a:lnTo>
                  <a:close/>
                </a:path>
              </a:pathLst>
            </a:custGeom>
            <a:solidFill>
              <a:srgbClr val="FF91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4" name="Freeform 260"/>
            <p:cNvSpPr>
              <a:spLocks/>
            </p:cNvSpPr>
            <p:nvPr/>
          </p:nvSpPr>
          <p:spPr bwMode="auto">
            <a:xfrm flipH="1">
              <a:off x="4695825" y="3843338"/>
              <a:ext cx="396875" cy="379412"/>
            </a:xfrm>
            <a:custGeom>
              <a:avLst/>
              <a:gdLst>
                <a:gd name="T0" fmla="*/ 152185 w 133"/>
                <a:gd name="T1" fmla="*/ 53775 h 127"/>
                <a:gd name="T2" fmla="*/ 176057 w 133"/>
                <a:gd name="T3" fmla="*/ 26887 h 127"/>
                <a:gd name="T4" fmla="*/ 211866 w 133"/>
                <a:gd name="T5" fmla="*/ 5975 h 127"/>
                <a:gd name="T6" fmla="*/ 241706 w 133"/>
                <a:gd name="T7" fmla="*/ 0 h 127"/>
                <a:gd name="T8" fmla="*/ 292434 w 133"/>
                <a:gd name="T9" fmla="*/ 17925 h 127"/>
                <a:gd name="T10" fmla="*/ 343163 w 133"/>
                <a:gd name="T11" fmla="*/ 59750 h 127"/>
                <a:gd name="T12" fmla="*/ 378971 w 133"/>
                <a:gd name="T13" fmla="*/ 119500 h 127"/>
                <a:gd name="T14" fmla="*/ 390907 w 133"/>
                <a:gd name="T15" fmla="*/ 164312 h 127"/>
                <a:gd name="T16" fmla="*/ 390907 w 133"/>
                <a:gd name="T17" fmla="*/ 209125 h 127"/>
                <a:gd name="T18" fmla="*/ 370019 w 133"/>
                <a:gd name="T19" fmla="*/ 244975 h 127"/>
                <a:gd name="T20" fmla="*/ 352115 w 133"/>
                <a:gd name="T21" fmla="*/ 274850 h 127"/>
                <a:gd name="T22" fmla="*/ 361067 w 133"/>
                <a:gd name="T23" fmla="*/ 286800 h 127"/>
                <a:gd name="T24" fmla="*/ 370019 w 133"/>
                <a:gd name="T25" fmla="*/ 313687 h 127"/>
                <a:gd name="T26" fmla="*/ 361067 w 133"/>
                <a:gd name="T27" fmla="*/ 331612 h 127"/>
                <a:gd name="T28" fmla="*/ 352115 w 133"/>
                <a:gd name="T29" fmla="*/ 361487 h 127"/>
                <a:gd name="T30" fmla="*/ 322274 w 133"/>
                <a:gd name="T31" fmla="*/ 370450 h 127"/>
                <a:gd name="T32" fmla="*/ 313322 w 133"/>
                <a:gd name="T33" fmla="*/ 364475 h 127"/>
                <a:gd name="T34" fmla="*/ 319290 w 133"/>
                <a:gd name="T35" fmla="*/ 346550 h 127"/>
                <a:gd name="T36" fmla="*/ 328242 w 133"/>
                <a:gd name="T37" fmla="*/ 328625 h 127"/>
                <a:gd name="T38" fmla="*/ 328242 w 133"/>
                <a:gd name="T39" fmla="*/ 304725 h 127"/>
                <a:gd name="T40" fmla="*/ 328242 w 133"/>
                <a:gd name="T41" fmla="*/ 292775 h 127"/>
                <a:gd name="T42" fmla="*/ 322274 w 133"/>
                <a:gd name="T43" fmla="*/ 283812 h 127"/>
                <a:gd name="T44" fmla="*/ 307354 w 133"/>
                <a:gd name="T45" fmla="*/ 274850 h 127"/>
                <a:gd name="T46" fmla="*/ 277514 w 133"/>
                <a:gd name="T47" fmla="*/ 274850 h 127"/>
                <a:gd name="T48" fmla="*/ 259610 w 133"/>
                <a:gd name="T49" fmla="*/ 286800 h 127"/>
                <a:gd name="T50" fmla="*/ 238722 w 133"/>
                <a:gd name="T51" fmla="*/ 304725 h 127"/>
                <a:gd name="T52" fmla="*/ 235738 w 133"/>
                <a:gd name="T53" fmla="*/ 331612 h 127"/>
                <a:gd name="T54" fmla="*/ 214850 w 133"/>
                <a:gd name="T55" fmla="*/ 349537 h 127"/>
                <a:gd name="T56" fmla="*/ 187993 w 133"/>
                <a:gd name="T57" fmla="*/ 361487 h 127"/>
                <a:gd name="T58" fmla="*/ 149201 w 133"/>
                <a:gd name="T59" fmla="*/ 370450 h 127"/>
                <a:gd name="T60" fmla="*/ 119361 w 133"/>
                <a:gd name="T61" fmla="*/ 370450 h 127"/>
                <a:gd name="T62" fmla="*/ 86537 w 133"/>
                <a:gd name="T63" fmla="*/ 361487 h 127"/>
                <a:gd name="T64" fmla="*/ 47744 w 133"/>
                <a:gd name="T65" fmla="*/ 334600 h 127"/>
                <a:gd name="T66" fmla="*/ 14920 w 133"/>
                <a:gd name="T67" fmla="*/ 286800 h 127"/>
                <a:gd name="T68" fmla="*/ 2984 w 133"/>
                <a:gd name="T69" fmla="*/ 241987 h 127"/>
                <a:gd name="T70" fmla="*/ 0 w 133"/>
                <a:gd name="T71" fmla="*/ 185225 h 127"/>
                <a:gd name="T72" fmla="*/ 11936 w 133"/>
                <a:gd name="T73" fmla="*/ 137425 h 127"/>
                <a:gd name="T74" fmla="*/ 38792 w 133"/>
                <a:gd name="T75" fmla="*/ 92612 h 127"/>
                <a:gd name="T76" fmla="*/ 68633 w 133"/>
                <a:gd name="T77" fmla="*/ 68712 h 127"/>
                <a:gd name="T78" fmla="*/ 86537 w 133"/>
                <a:gd name="T79" fmla="*/ 56762 h 127"/>
                <a:gd name="T80" fmla="*/ 104441 w 133"/>
                <a:gd name="T81" fmla="*/ 56762 h 127"/>
                <a:gd name="T82" fmla="*/ 119361 w 133"/>
                <a:gd name="T83" fmla="*/ 62737 h 127"/>
                <a:gd name="T84" fmla="*/ 146217 w 133"/>
                <a:gd name="T85" fmla="*/ 80662 h 1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3"/>
                <a:gd name="T130" fmla="*/ 0 h 127"/>
                <a:gd name="T131" fmla="*/ 133 w 133"/>
                <a:gd name="T132" fmla="*/ 127 h 1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3" h="127">
                  <a:moveTo>
                    <a:pt x="49" y="27"/>
                  </a:moveTo>
                  <a:lnTo>
                    <a:pt x="49" y="21"/>
                  </a:lnTo>
                  <a:lnTo>
                    <a:pt x="51" y="18"/>
                  </a:lnTo>
                  <a:lnTo>
                    <a:pt x="52" y="15"/>
                  </a:lnTo>
                  <a:lnTo>
                    <a:pt x="56" y="12"/>
                  </a:lnTo>
                  <a:lnTo>
                    <a:pt x="59" y="9"/>
                  </a:lnTo>
                  <a:lnTo>
                    <a:pt x="62" y="5"/>
                  </a:lnTo>
                  <a:lnTo>
                    <a:pt x="65" y="2"/>
                  </a:lnTo>
                  <a:lnTo>
                    <a:pt x="71" y="2"/>
                  </a:lnTo>
                  <a:lnTo>
                    <a:pt x="74" y="0"/>
                  </a:lnTo>
                  <a:lnTo>
                    <a:pt x="78" y="0"/>
                  </a:lnTo>
                  <a:lnTo>
                    <a:pt x="81" y="0"/>
                  </a:lnTo>
                  <a:lnTo>
                    <a:pt x="88" y="2"/>
                  </a:lnTo>
                  <a:lnTo>
                    <a:pt x="92" y="3"/>
                  </a:lnTo>
                  <a:lnTo>
                    <a:pt x="98" y="6"/>
                  </a:lnTo>
                  <a:lnTo>
                    <a:pt x="105" y="11"/>
                  </a:lnTo>
                  <a:lnTo>
                    <a:pt x="111" y="17"/>
                  </a:lnTo>
                  <a:lnTo>
                    <a:pt x="115" y="20"/>
                  </a:lnTo>
                  <a:lnTo>
                    <a:pt x="120" y="27"/>
                  </a:lnTo>
                  <a:lnTo>
                    <a:pt x="123" y="33"/>
                  </a:lnTo>
                  <a:lnTo>
                    <a:pt x="127" y="40"/>
                  </a:lnTo>
                  <a:lnTo>
                    <a:pt x="127" y="43"/>
                  </a:lnTo>
                  <a:lnTo>
                    <a:pt x="131" y="49"/>
                  </a:lnTo>
                  <a:lnTo>
                    <a:pt x="131" y="55"/>
                  </a:lnTo>
                  <a:lnTo>
                    <a:pt x="133" y="61"/>
                  </a:lnTo>
                  <a:lnTo>
                    <a:pt x="131" y="64"/>
                  </a:lnTo>
                  <a:lnTo>
                    <a:pt x="131" y="70"/>
                  </a:lnTo>
                  <a:lnTo>
                    <a:pt x="127" y="73"/>
                  </a:lnTo>
                  <a:lnTo>
                    <a:pt x="127" y="79"/>
                  </a:lnTo>
                  <a:lnTo>
                    <a:pt x="124" y="82"/>
                  </a:lnTo>
                  <a:lnTo>
                    <a:pt x="122" y="86"/>
                  </a:lnTo>
                  <a:lnTo>
                    <a:pt x="119" y="89"/>
                  </a:lnTo>
                  <a:lnTo>
                    <a:pt x="118" y="92"/>
                  </a:lnTo>
                  <a:lnTo>
                    <a:pt x="121" y="95"/>
                  </a:lnTo>
                  <a:lnTo>
                    <a:pt x="121" y="96"/>
                  </a:lnTo>
                  <a:lnTo>
                    <a:pt x="124" y="100"/>
                  </a:lnTo>
                  <a:lnTo>
                    <a:pt x="124" y="102"/>
                  </a:lnTo>
                  <a:lnTo>
                    <a:pt x="124" y="105"/>
                  </a:lnTo>
                  <a:lnTo>
                    <a:pt x="124" y="108"/>
                  </a:lnTo>
                  <a:lnTo>
                    <a:pt x="124" y="111"/>
                  </a:lnTo>
                  <a:lnTo>
                    <a:pt x="121" y="111"/>
                  </a:lnTo>
                  <a:lnTo>
                    <a:pt x="121" y="114"/>
                  </a:lnTo>
                  <a:lnTo>
                    <a:pt x="118" y="118"/>
                  </a:lnTo>
                  <a:lnTo>
                    <a:pt x="118" y="121"/>
                  </a:lnTo>
                  <a:lnTo>
                    <a:pt x="115" y="121"/>
                  </a:lnTo>
                  <a:lnTo>
                    <a:pt x="111" y="124"/>
                  </a:lnTo>
                  <a:lnTo>
                    <a:pt x="108" y="124"/>
                  </a:lnTo>
                  <a:lnTo>
                    <a:pt x="105" y="127"/>
                  </a:lnTo>
                  <a:lnTo>
                    <a:pt x="105" y="124"/>
                  </a:lnTo>
                  <a:lnTo>
                    <a:pt x="105" y="122"/>
                  </a:lnTo>
                  <a:lnTo>
                    <a:pt x="105" y="119"/>
                  </a:lnTo>
                  <a:lnTo>
                    <a:pt x="107" y="119"/>
                  </a:lnTo>
                  <a:lnTo>
                    <a:pt x="107" y="116"/>
                  </a:lnTo>
                  <a:lnTo>
                    <a:pt x="107" y="113"/>
                  </a:lnTo>
                  <a:lnTo>
                    <a:pt x="107" y="110"/>
                  </a:lnTo>
                  <a:lnTo>
                    <a:pt x="110" y="110"/>
                  </a:lnTo>
                  <a:lnTo>
                    <a:pt x="110" y="107"/>
                  </a:lnTo>
                  <a:lnTo>
                    <a:pt x="110" y="105"/>
                  </a:lnTo>
                  <a:lnTo>
                    <a:pt x="110" y="102"/>
                  </a:lnTo>
                  <a:lnTo>
                    <a:pt x="110" y="98"/>
                  </a:lnTo>
                  <a:lnTo>
                    <a:pt x="111" y="98"/>
                  </a:lnTo>
                  <a:lnTo>
                    <a:pt x="108" y="95"/>
                  </a:lnTo>
                  <a:lnTo>
                    <a:pt x="106" y="94"/>
                  </a:lnTo>
                  <a:lnTo>
                    <a:pt x="103" y="92"/>
                  </a:lnTo>
                  <a:lnTo>
                    <a:pt x="100" y="92"/>
                  </a:lnTo>
                  <a:lnTo>
                    <a:pt x="96" y="92"/>
                  </a:lnTo>
                  <a:lnTo>
                    <a:pt x="93" y="92"/>
                  </a:lnTo>
                  <a:lnTo>
                    <a:pt x="93" y="94"/>
                  </a:lnTo>
                  <a:lnTo>
                    <a:pt x="90" y="94"/>
                  </a:lnTo>
                  <a:lnTo>
                    <a:pt x="87" y="96"/>
                  </a:lnTo>
                  <a:lnTo>
                    <a:pt x="84" y="96"/>
                  </a:lnTo>
                  <a:lnTo>
                    <a:pt x="84" y="100"/>
                  </a:lnTo>
                  <a:lnTo>
                    <a:pt x="80" y="102"/>
                  </a:lnTo>
                  <a:lnTo>
                    <a:pt x="80" y="105"/>
                  </a:lnTo>
                  <a:lnTo>
                    <a:pt x="79" y="108"/>
                  </a:lnTo>
                  <a:lnTo>
                    <a:pt x="79" y="111"/>
                  </a:lnTo>
                  <a:lnTo>
                    <a:pt x="76" y="111"/>
                  </a:lnTo>
                  <a:lnTo>
                    <a:pt x="75" y="114"/>
                  </a:lnTo>
                  <a:lnTo>
                    <a:pt x="72" y="117"/>
                  </a:lnTo>
                  <a:lnTo>
                    <a:pt x="71" y="120"/>
                  </a:lnTo>
                  <a:lnTo>
                    <a:pt x="66" y="120"/>
                  </a:lnTo>
                  <a:lnTo>
                    <a:pt x="63" y="121"/>
                  </a:lnTo>
                  <a:lnTo>
                    <a:pt x="60" y="121"/>
                  </a:lnTo>
                  <a:lnTo>
                    <a:pt x="57" y="124"/>
                  </a:lnTo>
                  <a:lnTo>
                    <a:pt x="50" y="124"/>
                  </a:lnTo>
                  <a:lnTo>
                    <a:pt x="47" y="124"/>
                  </a:lnTo>
                  <a:lnTo>
                    <a:pt x="43" y="124"/>
                  </a:lnTo>
                  <a:lnTo>
                    <a:pt x="40" y="124"/>
                  </a:lnTo>
                  <a:lnTo>
                    <a:pt x="35" y="122"/>
                  </a:lnTo>
                  <a:lnTo>
                    <a:pt x="32" y="122"/>
                  </a:lnTo>
                  <a:lnTo>
                    <a:pt x="29" y="121"/>
                  </a:lnTo>
                  <a:lnTo>
                    <a:pt x="27" y="121"/>
                  </a:lnTo>
                  <a:lnTo>
                    <a:pt x="20" y="116"/>
                  </a:lnTo>
                  <a:lnTo>
                    <a:pt x="16" y="112"/>
                  </a:lnTo>
                  <a:lnTo>
                    <a:pt x="12" y="106"/>
                  </a:lnTo>
                  <a:lnTo>
                    <a:pt x="9" y="103"/>
                  </a:lnTo>
                  <a:lnTo>
                    <a:pt x="5" y="96"/>
                  </a:lnTo>
                  <a:lnTo>
                    <a:pt x="3" y="91"/>
                  </a:lnTo>
                  <a:lnTo>
                    <a:pt x="1" y="85"/>
                  </a:lnTo>
                  <a:lnTo>
                    <a:pt x="1" y="81"/>
                  </a:lnTo>
                  <a:lnTo>
                    <a:pt x="0" y="75"/>
                  </a:lnTo>
                  <a:lnTo>
                    <a:pt x="0" y="68"/>
                  </a:lnTo>
                  <a:lnTo>
                    <a:pt x="0" y="62"/>
                  </a:lnTo>
                  <a:lnTo>
                    <a:pt x="1" y="58"/>
                  </a:lnTo>
                  <a:lnTo>
                    <a:pt x="1" y="51"/>
                  </a:lnTo>
                  <a:lnTo>
                    <a:pt x="4" y="46"/>
                  </a:lnTo>
                  <a:lnTo>
                    <a:pt x="8" y="40"/>
                  </a:lnTo>
                  <a:lnTo>
                    <a:pt x="11" y="36"/>
                  </a:lnTo>
                  <a:lnTo>
                    <a:pt x="13" y="31"/>
                  </a:lnTo>
                  <a:lnTo>
                    <a:pt x="16" y="28"/>
                  </a:lnTo>
                  <a:lnTo>
                    <a:pt x="19" y="25"/>
                  </a:lnTo>
                  <a:lnTo>
                    <a:pt x="23" y="23"/>
                  </a:lnTo>
                  <a:lnTo>
                    <a:pt x="23" y="19"/>
                  </a:lnTo>
                  <a:lnTo>
                    <a:pt x="26" y="19"/>
                  </a:lnTo>
                  <a:lnTo>
                    <a:pt x="29" y="19"/>
                  </a:lnTo>
                  <a:lnTo>
                    <a:pt x="32" y="19"/>
                  </a:lnTo>
                  <a:lnTo>
                    <a:pt x="35" y="19"/>
                  </a:lnTo>
                  <a:lnTo>
                    <a:pt x="36" y="19"/>
                  </a:lnTo>
                  <a:lnTo>
                    <a:pt x="40" y="21"/>
                  </a:lnTo>
                  <a:lnTo>
                    <a:pt x="43" y="24"/>
                  </a:lnTo>
                  <a:lnTo>
                    <a:pt x="46" y="24"/>
                  </a:lnTo>
                  <a:lnTo>
                    <a:pt x="49"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5" name="Freeform 261"/>
            <p:cNvSpPr>
              <a:spLocks/>
            </p:cNvSpPr>
            <p:nvPr/>
          </p:nvSpPr>
          <p:spPr bwMode="auto">
            <a:xfrm flipH="1">
              <a:off x="4727575" y="3875088"/>
              <a:ext cx="320675" cy="330200"/>
            </a:xfrm>
            <a:custGeom>
              <a:avLst/>
              <a:gdLst>
                <a:gd name="T0" fmla="*/ 125872 w 107"/>
                <a:gd name="T1" fmla="*/ 65445 h 111"/>
                <a:gd name="T2" fmla="*/ 125872 w 107"/>
                <a:gd name="T3" fmla="*/ 47596 h 111"/>
                <a:gd name="T4" fmla="*/ 128869 w 107"/>
                <a:gd name="T5" fmla="*/ 26773 h 111"/>
                <a:gd name="T6" fmla="*/ 143854 w 107"/>
                <a:gd name="T7" fmla="*/ 8924 h 111"/>
                <a:gd name="T8" fmla="*/ 164833 w 107"/>
                <a:gd name="T9" fmla="*/ 0 h 111"/>
                <a:gd name="T10" fmla="*/ 182815 w 107"/>
                <a:gd name="T11" fmla="*/ 0 h 111"/>
                <a:gd name="T12" fmla="*/ 212784 w 107"/>
                <a:gd name="T13" fmla="*/ 8924 h 111"/>
                <a:gd name="T14" fmla="*/ 248748 w 107"/>
                <a:gd name="T15" fmla="*/ 29748 h 111"/>
                <a:gd name="T16" fmla="*/ 278718 w 107"/>
                <a:gd name="T17" fmla="*/ 59495 h 111"/>
                <a:gd name="T18" fmla="*/ 299696 w 107"/>
                <a:gd name="T19" fmla="*/ 89243 h 111"/>
                <a:gd name="T20" fmla="*/ 308687 w 107"/>
                <a:gd name="T21" fmla="*/ 116016 h 111"/>
                <a:gd name="T22" fmla="*/ 314681 w 107"/>
                <a:gd name="T23" fmla="*/ 142789 h 111"/>
                <a:gd name="T24" fmla="*/ 311684 w 107"/>
                <a:gd name="T25" fmla="*/ 169562 h 111"/>
                <a:gd name="T26" fmla="*/ 305690 w 107"/>
                <a:gd name="T27" fmla="*/ 190386 h 111"/>
                <a:gd name="T28" fmla="*/ 293702 w 107"/>
                <a:gd name="T29" fmla="*/ 199310 h 111"/>
                <a:gd name="T30" fmla="*/ 287708 w 107"/>
                <a:gd name="T31" fmla="*/ 214184 h 111"/>
                <a:gd name="T32" fmla="*/ 278718 w 107"/>
                <a:gd name="T33" fmla="*/ 217159 h 111"/>
                <a:gd name="T34" fmla="*/ 269727 w 107"/>
                <a:gd name="T35" fmla="*/ 217159 h 111"/>
                <a:gd name="T36" fmla="*/ 260736 w 107"/>
                <a:gd name="T37" fmla="*/ 217159 h 111"/>
                <a:gd name="T38" fmla="*/ 257739 w 107"/>
                <a:gd name="T39" fmla="*/ 217159 h 111"/>
                <a:gd name="T40" fmla="*/ 245751 w 107"/>
                <a:gd name="T41" fmla="*/ 223108 h 111"/>
                <a:gd name="T42" fmla="*/ 233763 w 107"/>
                <a:gd name="T43" fmla="*/ 223108 h 111"/>
                <a:gd name="T44" fmla="*/ 224772 w 107"/>
                <a:gd name="T45" fmla="*/ 229058 h 111"/>
                <a:gd name="T46" fmla="*/ 212784 w 107"/>
                <a:gd name="T47" fmla="*/ 235007 h 111"/>
                <a:gd name="T48" fmla="*/ 200796 w 107"/>
                <a:gd name="T49" fmla="*/ 243932 h 111"/>
                <a:gd name="T50" fmla="*/ 185812 w 107"/>
                <a:gd name="T51" fmla="*/ 243932 h 111"/>
                <a:gd name="T52" fmla="*/ 176821 w 107"/>
                <a:gd name="T53" fmla="*/ 252856 h 111"/>
                <a:gd name="T54" fmla="*/ 176821 w 107"/>
                <a:gd name="T55" fmla="*/ 255831 h 111"/>
                <a:gd name="T56" fmla="*/ 167830 w 107"/>
                <a:gd name="T57" fmla="*/ 267730 h 111"/>
                <a:gd name="T58" fmla="*/ 167830 w 107"/>
                <a:gd name="T59" fmla="*/ 270705 h 111"/>
                <a:gd name="T60" fmla="*/ 164833 w 107"/>
                <a:gd name="T61" fmla="*/ 279629 h 111"/>
                <a:gd name="T62" fmla="*/ 164833 w 107"/>
                <a:gd name="T63" fmla="*/ 291528 h 111"/>
                <a:gd name="T64" fmla="*/ 152845 w 107"/>
                <a:gd name="T65" fmla="*/ 300452 h 111"/>
                <a:gd name="T66" fmla="*/ 146851 w 107"/>
                <a:gd name="T67" fmla="*/ 306402 h 111"/>
                <a:gd name="T68" fmla="*/ 137860 w 107"/>
                <a:gd name="T69" fmla="*/ 318301 h 111"/>
                <a:gd name="T70" fmla="*/ 125872 w 107"/>
                <a:gd name="T71" fmla="*/ 321276 h 111"/>
                <a:gd name="T72" fmla="*/ 116882 w 107"/>
                <a:gd name="T73" fmla="*/ 327225 h 111"/>
                <a:gd name="T74" fmla="*/ 95903 w 107"/>
                <a:gd name="T75" fmla="*/ 327225 h 111"/>
                <a:gd name="T76" fmla="*/ 80918 w 107"/>
                <a:gd name="T77" fmla="*/ 318301 h 111"/>
                <a:gd name="T78" fmla="*/ 59939 w 107"/>
                <a:gd name="T79" fmla="*/ 309377 h 111"/>
                <a:gd name="T80" fmla="*/ 44954 w 107"/>
                <a:gd name="T81" fmla="*/ 300452 h 111"/>
                <a:gd name="T82" fmla="*/ 26973 w 107"/>
                <a:gd name="T83" fmla="*/ 282604 h 111"/>
                <a:gd name="T84" fmla="*/ 8991 w 107"/>
                <a:gd name="T85" fmla="*/ 267730 h 111"/>
                <a:gd name="T86" fmla="*/ 5994 w 107"/>
                <a:gd name="T87" fmla="*/ 246906 h 111"/>
                <a:gd name="T88" fmla="*/ 0 w 107"/>
                <a:gd name="T89" fmla="*/ 217159 h 111"/>
                <a:gd name="T90" fmla="*/ 0 w 107"/>
                <a:gd name="T91" fmla="*/ 196335 h 111"/>
                <a:gd name="T92" fmla="*/ 0 w 107"/>
                <a:gd name="T93" fmla="*/ 166587 h 111"/>
                <a:gd name="T94" fmla="*/ 0 w 107"/>
                <a:gd name="T95" fmla="*/ 136840 h 111"/>
                <a:gd name="T96" fmla="*/ 5994 w 107"/>
                <a:gd name="T97" fmla="*/ 107092 h 111"/>
                <a:gd name="T98" fmla="*/ 11988 w 107"/>
                <a:gd name="T99" fmla="*/ 86268 h 111"/>
                <a:gd name="T100" fmla="*/ 29970 w 107"/>
                <a:gd name="T101" fmla="*/ 65445 h 111"/>
                <a:gd name="T102" fmla="*/ 47951 w 107"/>
                <a:gd name="T103" fmla="*/ 62470 h 111"/>
                <a:gd name="T104" fmla="*/ 68930 w 107"/>
                <a:gd name="T105" fmla="*/ 59495 h 111"/>
                <a:gd name="T106" fmla="*/ 86912 w 107"/>
                <a:gd name="T107" fmla="*/ 59495 h 111"/>
                <a:gd name="T108" fmla="*/ 104894 w 107"/>
                <a:gd name="T109" fmla="*/ 62470 h 111"/>
                <a:gd name="T110" fmla="*/ 125872 w 107"/>
                <a:gd name="T111" fmla="*/ 68420 h 111"/>
                <a:gd name="T112" fmla="*/ 134863 w 107"/>
                <a:gd name="T113" fmla="*/ 77344 h 1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
                <a:gd name="T172" fmla="*/ 0 h 111"/>
                <a:gd name="T173" fmla="*/ 107 w 107"/>
                <a:gd name="T174" fmla="*/ 111 h 1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 h="111">
                  <a:moveTo>
                    <a:pt x="45" y="26"/>
                  </a:moveTo>
                  <a:lnTo>
                    <a:pt x="42" y="22"/>
                  </a:lnTo>
                  <a:lnTo>
                    <a:pt x="42" y="19"/>
                  </a:lnTo>
                  <a:lnTo>
                    <a:pt x="42" y="16"/>
                  </a:lnTo>
                  <a:lnTo>
                    <a:pt x="43" y="13"/>
                  </a:lnTo>
                  <a:lnTo>
                    <a:pt x="43" y="9"/>
                  </a:lnTo>
                  <a:lnTo>
                    <a:pt x="45" y="6"/>
                  </a:lnTo>
                  <a:lnTo>
                    <a:pt x="48" y="3"/>
                  </a:lnTo>
                  <a:lnTo>
                    <a:pt x="51" y="3"/>
                  </a:lnTo>
                  <a:lnTo>
                    <a:pt x="55" y="0"/>
                  </a:lnTo>
                  <a:lnTo>
                    <a:pt x="58" y="0"/>
                  </a:lnTo>
                  <a:lnTo>
                    <a:pt x="61" y="0"/>
                  </a:lnTo>
                  <a:lnTo>
                    <a:pt x="67" y="2"/>
                  </a:lnTo>
                  <a:lnTo>
                    <a:pt x="71" y="3"/>
                  </a:lnTo>
                  <a:lnTo>
                    <a:pt x="77" y="6"/>
                  </a:lnTo>
                  <a:lnTo>
                    <a:pt x="83" y="10"/>
                  </a:lnTo>
                  <a:lnTo>
                    <a:pt x="90" y="17"/>
                  </a:lnTo>
                  <a:lnTo>
                    <a:pt x="93" y="20"/>
                  </a:lnTo>
                  <a:lnTo>
                    <a:pt x="97" y="26"/>
                  </a:lnTo>
                  <a:lnTo>
                    <a:pt x="100" y="30"/>
                  </a:lnTo>
                  <a:lnTo>
                    <a:pt x="103" y="36"/>
                  </a:lnTo>
                  <a:lnTo>
                    <a:pt x="103" y="39"/>
                  </a:lnTo>
                  <a:lnTo>
                    <a:pt x="105" y="45"/>
                  </a:lnTo>
                  <a:lnTo>
                    <a:pt x="105" y="48"/>
                  </a:lnTo>
                  <a:lnTo>
                    <a:pt x="107" y="54"/>
                  </a:lnTo>
                  <a:lnTo>
                    <a:pt x="104" y="57"/>
                  </a:lnTo>
                  <a:lnTo>
                    <a:pt x="104" y="61"/>
                  </a:lnTo>
                  <a:lnTo>
                    <a:pt x="102" y="64"/>
                  </a:lnTo>
                  <a:lnTo>
                    <a:pt x="102" y="67"/>
                  </a:lnTo>
                  <a:lnTo>
                    <a:pt x="98" y="67"/>
                  </a:lnTo>
                  <a:lnTo>
                    <a:pt x="98" y="70"/>
                  </a:lnTo>
                  <a:lnTo>
                    <a:pt x="96" y="72"/>
                  </a:lnTo>
                  <a:lnTo>
                    <a:pt x="96" y="76"/>
                  </a:lnTo>
                  <a:lnTo>
                    <a:pt x="93" y="73"/>
                  </a:lnTo>
                  <a:lnTo>
                    <a:pt x="90" y="73"/>
                  </a:lnTo>
                  <a:lnTo>
                    <a:pt x="87" y="73"/>
                  </a:lnTo>
                  <a:lnTo>
                    <a:pt x="86" y="73"/>
                  </a:lnTo>
                  <a:lnTo>
                    <a:pt x="86" y="75"/>
                  </a:lnTo>
                  <a:lnTo>
                    <a:pt x="82" y="75"/>
                  </a:lnTo>
                  <a:lnTo>
                    <a:pt x="81" y="75"/>
                  </a:lnTo>
                  <a:lnTo>
                    <a:pt x="78" y="75"/>
                  </a:lnTo>
                  <a:lnTo>
                    <a:pt x="78" y="77"/>
                  </a:lnTo>
                  <a:lnTo>
                    <a:pt x="75" y="77"/>
                  </a:lnTo>
                  <a:lnTo>
                    <a:pt x="74" y="79"/>
                  </a:lnTo>
                  <a:lnTo>
                    <a:pt x="71" y="79"/>
                  </a:lnTo>
                  <a:lnTo>
                    <a:pt x="71" y="82"/>
                  </a:lnTo>
                  <a:lnTo>
                    <a:pt x="67" y="82"/>
                  </a:lnTo>
                  <a:lnTo>
                    <a:pt x="65" y="82"/>
                  </a:lnTo>
                  <a:lnTo>
                    <a:pt x="62" y="82"/>
                  </a:lnTo>
                  <a:lnTo>
                    <a:pt x="62" y="85"/>
                  </a:lnTo>
                  <a:lnTo>
                    <a:pt x="59" y="85"/>
                  </a:lnTo>
                  <a:lnTo>
                    <a:pt x="59" y="86"/>
                  </a:lnTo>
                  <a:lnTo>
                    <a:pt x="59" y="90"/>
                  </a:lnTo>
                  <a:lnTo>
                    <a:pt x="56" y="90"/>
                  </a:lnTo>
                  <a:lnTo>
                    <a:pt x="56" y="91"/>
                  </a:lnTo>
                  <a:lnTo>
                    <a:pt x="56" y="94"/>
                  </a:lnTo>
                  <a:lnTo>
                    <a:pt x="55" y="94"/>
                  </a:lnTo>
                  <a:lnTo>
                    <a:pt x="55" y="97"/>
                  </a:lnTo>
                  <a:lnTo>
                    <a:pt x="55" y="98"/>
                  </a:lnTo>
                  <a:lnTo>
                    <a:pt x="55" y="101"/>
                  </a:lnTo>
                  <a:lnTo>
                    <a:pt x="51" y="101"/>
                  </a:lnTo>
                  <a:lnTo>
                    <a:pt x="51" y="103"/>
                  </a:lnTo>
                  <a:lnTo>
                    <a:pt x="49" y="103"/>
                  </a:lnTo>
                  <a:lnTo>
                    <a:pt x="49" y="107"/>
                  </a:lnTo>
                  <a:lnTo>
                    <a:pt x="46" y="107"/>
                  </a:lnTo>
                  <a:lnTo>
                    <a:pt x="45" y="108"/>
                  </a:lnTo>
                  <a:lnTo>
                    <a:pt x="42" y="108"/>
                  </a:lnTo>
                  <a:lnTo>
                    <a:pt x="42" y="111"/>
                  </a:lnTo>
                  <a:lnTo>
                    <a:pt x="39" y="110"/>
                  </a:lnTo>
                  <a:lnTo>
                    <a:pt x="35" y="110"/>
                  </a:lnTo>
                  <a:lnTo>
                    <a:pt x="32" y="110"/>
                  </a:lnTo>
                  <a:lnTo>
                    <a:pt x="30" y="110"/>
                  </a:lnTo>
                  <a:lnTo>
                    <a:pt x="27" y="107"/>
                  </a:lnTo>
                  <a:lnTo>
                    <a:pt x="24" y="107"/>
                  </a:lnTo>
                  <a:lnTo>
                    <a:pt x="20" y="104"/>
                  </a:lnTo>
                  <a:lnTo>
                    <a:pt x="18" y="104"/>
                  </a:lnTo>
                  <a:lnTo>
                    <a:pt x="15" y="101"/>
                  </a:lnTo>
                  <a:lnTo>
                    <a:pt x="12" y="98"/>
                  </a:lnTo>
                  <a:lnTo>
                    <a:pt x="9" y="95"/>
                  </a:lnTo>
                  <a:lnTo>
                    <a:pt x="6" y="94"/>
                  </a:lnTo>
                  <a:lnTo>
                    <a:pt x="3" y="90"/>
                  </a:lnTo>
                  <a:lnTo>
                    <a:pt x="3" y="86"/>
                  </a:lnTo>
                  <a:lnTo>
                    <a:pt x="2" y="83"/>
                  </a:lnTo>
                  <a:lnTo>
                    <a:pt x="2" y="80"/>
                  </a:lnTo>
                  <a:lnTo>
                    <a:pt x="0" y="73"/>
                  </a:lnTo>
                  <a:lnTo>
                    <a:pt x="0" y="70"/>
                  </a:lnTo>
                  <a:lnTo>
                    <a:pt x="0" y="66"/>
                  </a:lnTo>
                  <a:lnTo>
                    <a:pt x="0" y="63"/>
                  </a:lnTo>
                  <a:lnTo>
                    <a:pt x="0" y="56"/>
                  </a:lnTo>
                  <a:lnTo>
                    <a:pt x="0" y="52"/>
                  </a:lnTo>
                  <a:lnTo>
                    <a:pt x="0" y="46"/>
                  </a:lnTo>
                  <a:lnTo>
                    <a:pt x="2" y="42"/>
                  </a:lnTo>
                  <a:lnTo>
                    <a:pt x="2" y="36"/>
                  </a:lnTo>
                  <a:lnTo>
                    <a:pt x="3" y="32"/>
                  </a:lnTo>
                  <a:lnTo>
                    <a:pt x="4" y="29"/>
                  </a:lnTo>
                  <a:lnTo>
                    <a:pt x="8" y="25"/>
                  </a:lnTo>
                  <a:lnTo>
                    <a:pt x="10" y="22"/>
                  </a:lnTo>
                  <a:lnTo>
                    <a:pt x="13" y="21"/>
                  </a:lnTo>
                  <a:lnTo>
                    <a:pt x="16" y="21"/>
                  </a:lnTo>
                  <a:lnTo>
                    <a:pt x="19" y="21"/>
                  </a:lnTo>
                  <a:lnTo>
                    <a:pt x="23" y="20"/>
                  </a:lnTo>
                  <a:lnTo>
                    <a:pt x="26" y="20"/>
                  </a:lnTo>
                  <a:lnTo>
                    <a:pt x="29" y="20"/>
                  </a:lnTo>
                  <a:lnTo>
                    <a:pt x="32" y="21"/>
                  </a:lnTo>
                  <a:lnTo>
                    <a:pt x="35" y="21"/>
                  </a:lnTo>
                  <a:lnTo>
                    <a:pt x="39" y="23"/>
                  </a:lnTo>
                  <a:lnTo>
                    <a:pt x="42" y="23"/>
                  </a:lnTo>
                  <a:lnTo>
                    <a:pt x="45"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6" name="Freeform 262"/>
            <p:cNvSpPr>
              <a:spLocks/>
            </p:cNvSpPr>
            <p:nvPr/>
          </p:nvSpPr>
          <p:spPr bwMode="auto">
            <a:xfrm flipH="1">
              <a:off x="4592638" y="4221163"/>
              <a:ext cx="309562" cy="227012"/>
            </a:xfrm>
            <a:custGeom>
              <a:avLst/>
              <a:gdLst>
                <a:gd name="T0" fmla="*/ 33060 w 103"/>
                <a:gd name="T1" fmla="*/ 164285 h 76"/>
                <a:gd name="T2" fmla="*/ 54098 w 103"/>
                <a:gd name="T3" fmla="*/ 152337 h 76"/>
                <a:gd name="T4" fmla="*/ 90164 w 103"/>
                <a:gd name="T5" fmla="*/ 131428 h 76"/>
                <a:gd name="T6" fmla="*/ 129235 w 103"/>
                <a:gd name="T7" fmla="*/ 113506 h 76"/>
                <a:gd name="T8" fmla="*/ 174316 w 103"/>
                <a:gd name="T9" fmla="*/ 83636 h 76"/>
                <a:gd name="T10" fmla="*/ 213387 w 103"/>
                <a:gd name="T11" fmla="*/ 62727 h 76"/>
                <a:gd name="T12" fmla="*/ 249453 w 103"/>
                <a:gd name="T13" fmla="*/ 41818 h 76"/>
                <a:gd name="T14" fmla="*/ 276502 w 103"/>
                <a:gd name="T15" fmla="*/ 23896 h 76"/>
                <a:gd name="T16" fmla="*/ 291529 w 103"/>
                <a:gd name="T17" fmla="*/ 14935 h 76"/>
                <a:gd name="T18" fmla="*/ 294535 w 103"/>
                <a:gd name="T19" fmla="*/ 2987 h 76"/>
                <a:gd name="T20" fmla="*/ 303551 w 103"/>
                <a:gd name="T21" fmla="*/ 0 h 76"/>
                <a:gd name="T22" fmla="*/ 303551 w 103"/>
                <a:gd name="T23" fmla="*/ 0 h 76"/>
                <a:gd name="T24" fmla="*/ 306557 w 103"/>
                <a:gd name="T25" fmla="*/ 2987 h 76"/>
                <a:gd name="T26" fmla="*/ 306557 w 103"/>
                <a:gd name="T27" fmla="*/ 5974 h 76"/>
                <a:gd name="T28" fmla="*/ 300546 w 103"/>
                <a:gd name="T29" fmla="*/ 17922 h 76"/>
                <a:gd name="T30" fmla="*/ 300546 w 103"/>
                <a:gd name="T31" fmla="*/ 32857 h 76"/>
                <a:gd name="T32" fmla="*/ 294535 w 103"/>
                <a:gd name="T33" fmla="*/ 47792 h 76"/>
                <a:gd name="T34" fmla="*/ 294535 w 103"/>
                <a:gd name="T35" fmla="*/ 68701 h 76"/>
                <a:gd name="T36" fmla="*/ 291529 w 103"/>
                <a:gd name="T37" fmla="*/ 89610 h 76"/>
                <a:gd name="T38" fmla="*/ 291529 w 103"/>
                <a:gd name="T39" fmla="*/ 116493 h 76"/>
                <a:gd name="T40" fmla="*/ 279507 w 103"/>
                <a:gd name="T41" fmla="*/ 143376 h 76"/>
                <a:gd name="T42" fmla="*/ 273497 w 103"/>
                <a:gd name="T43" fmla="*/ 164285 h 76"/>
                <a:gd name="T44" fmla="*/ 264480 w 103"/>
                <a:gd name="T45" fmla="*/ 188181 h 76"/>
                <a:gd name="T46" fmla="*/ 261475 w 103"/>
                <a:gd name="T47" fmla="*/ 209090 h 76"/>
                <a:gd name="T48" fmla="*/ 249453 w 103"/>
                <a:gd name="T49" fmla="*/ 218051 h 76"/>
                <a:gd name="T50" fmla="*/ 228415 w 103"/>
                <a:gd name="T51" fmla="*/ 221038 h 76"/>
                <a:gd name="T52" fmla="*/ 201366 w 103"/>
                <a:gd name="T53" fmla="*/ 221038 h 76"/>
                <a:gd name="T54" fmla="*/ 180327 w 103"/>
                <a:gd name="T55" fmla="*/ 221038 h 76"/>
                <a:gd name="T56" fmla="*/ 153278 w 103"/>
                <a:gd name="T57" fmla="*/ 212077 h 76"/>
                <a:gd name="T58" fmla="*/ 132240 w 103"/>
                <a:gd name="T59" fmla="*/ 203116 h 76"/>
                <a:gd name="T60" fmla="*/ 111202 w 103"/>
                <a:gd name="T61" fmla="*/ 191168 h 76"/>
                <a:gd name="T62" fmla="*/ 90164 w 103"/>
                <a:gd name="T63" fmla="*/ 179220 h 76"/>
                <a:gd name="T64" fmla="*/ 75136 w 103"/>
                <a:gd name="T65" fmla="*/ 179220 h 76"/>
                <a:gd name="T66" fmla="*/ 63115 w 103"/>
                <a:gd name="T67" fmla="*/ 179220 h 76"/>
                <a:gd name="T68" fmla="*/ 51093 w 103"/>
                <a:gd name="T69" fmla="*/ 179220 h 76"/>
                <a:gd name="T70" fmla="*/ 51093 w 103"/>
                <a:gd name="T71" fmla="*/ 179220 h 76"/>
                <a:gd name="T72" fmla="*/ 42076 w 103"/>
                <a:gd name="T73" fmla="*/ 188181 h 76"/>
                <a:gd name="T74" fmla="*/ 39071 w 103"/>
                <a:gd name="T75" fmla="*/ 188181 h 76"/>
                <a:gd name="T76" fmla="*/ 30055 w 103"/>
                <a:gd name="T77" fmla="*/ 191168 h 76"/>
                <a:gd name="T78" fmla="*/ 27049 w 103"/>
                <a:gd name="T79" fmla="*/ 191168 h 76"/>
                <a:gd name="T80" fmla="*/ 18033 w 103"/>
                <a:gd name="T81" fmla="*/ 188181 h 76"/>
                <a:gd name="T82" fmla="*/ 9016 w 103"/>
                <a:gd name="T83" fmla="*/ 188181 h 76"/>
                <a:gd name="T84" fmla="*/ 3005 w 103"/>
                <a:gd name="T85" fmla="*/ 179220 h 76"/>
                <a:gd name="T86" fmla="*/ 3005 w 103"/>
                <a:gd name="T87" fmla="*/ 179220 h 76"/>
                <a:gd name="T88" fmla="*/ 0 w 103"/>
                <a:gd name="T89" fmla="*/ 170259 h 76"/>
                <a:gd name="T90" fmla="*/ 0 w 103"/>
                <a:gd name="T91" fmla="*/ 170259 h 76"/>
                <a:gd name="T92" fmla="*/ 3005 w 103"/>
                <a:gd name="T93" fmla="*/ 170259 h 76"/>
                <a:gd name="T94" fmla="*/ 18033 w 103"/>
                <a:gd name="T95" fmla="*/ 170259 h 76"/>
                <a:gd name="T96" fmla="*/ 27049 w 103"/>
                <a:gd name="T97" fmla="*/ 170259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3"/>
                <a:gd name="T148" fmla="*/ 0 h 76"/>
                <a:gd name="T149" fmla="*/ 103 w 103"/>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3" h="76">
                  <a:moveTo>
                    <a:pt x="9" y="57"/>
                  </a:moveTo>
                  <a:lnTo>
                    <a:pt x="11" y="55"/>
                  </a:lnTo>
                  <a:lnTo>
                    <a:pt x="14" y="54"/>
                  </a:lnTo>
                  <a:lnTo>
                    <a:pt x="18" y="51"/>
                  </a:lnTo>
                  <a:lnTo>
                    <a:pt x="25" y="49"/>
                  </a:lnTo>
                  <a:lnTo>
                    <a:pt x="30" y="44"/>
                  </a:lnTo>
                  <a:lnTo>
                    <a:pt x="37" y="41"/>
                  </a:lnTo>
                  <a:lnTo>
                    <a:pt x="43" y="38"/>
                  </a:lnTo>
                  <a:lnTo>
                    <a:pt x="52" y="34"/>
                  </a:lnTo>
                  <a:lnTo>
                    <a:pt x="58" y="28"/>
                  </a:lnTo>
                  <a:lnTo>
                    <a:pt x="64" y="25"/>
                  </a:lnTo>
                  <a:lnTo>
                    <a:pt x="71" y="21"/>
                  </a:lnTo>
                  <a:lnTo>
                    <a:pt x="78" y="17"/>
                  </a:lnTo>
                  <a:lnTo>
                    <a:pt x="83" y="14"/>
                  </a:lnTo>
                  <a:lnTo>
                    <a:pt x="89" y="11"/>
                  </a:lnTo>
                  <a:lnTo>
                    <a:pt x="92" y="8"/>
                  </a:lnTo>
                  <a:lnTo>
                    <a:pt x="97" y="8"/>
                  </a:lnTo>
                  <a:lnTo>
                    <a:pt x="97" y="5"/>
                  </a:lnTo>
                  <a:lnTo>
                    <a:pt x="98" y="3"/>
                  </a:lnTo>
                  <a:lnTo>
                    <a:pt x="98" y="1"/>
                  </a:lnTo>
                  <a:lnTo>
                    <a:pt x="101" y="1"/>
                  </a:lnTo>
                  <a:lnTo>
                    <a:pt x="101" y="0"/>
                  </a:lnTo>
                  <a:lnTo>
                    <a:pt x="103" y="1"/>
                  </a:lnTo>
                  <a:lnTo>
                    <a:pt x="102" y="1"/>
                  </a:lnTo>
                  <a:lnTo>
                    <a:pt x="102" y="2"/>
                  </a:lnTo>
                  <a:lnTo>
                    <a:pt x="102" y="6"/>
                  </a:lnTo>
                  <a:lnTo>
                    <a:pt x="100" y="6"/>
                  </a:lnTo>
                  <a:lnTo>
                    <a:pt x="100" y="9"/>
                  </a:lnTo>
                  <a:lnTo>
                    <a:pt x="100" y="11"/>
                  </a:lnTo>
                  <a:lnTo>
                    <a:pt x="100" y="14"/>
                  </a:lnTo>
                  <a:lnTo>
                    <a:pt x="98" y="16"/>
                  </a:lnTo>
                  <a:lnTo>
                    <a:pt x="98" y="20"/>
                  </a:lnTo>
                  <a:lnTo>
                    <a:pt x="98" y="23"/>
                  </a:lnTo>
                  <a:lnTo>
                    <a:pt x="98" y="27"/>
                  </a:lnTo>
                  <a:lnTo>
                    <a:pt x="97" y="30"/>
                  </a:lnTo>
                  <a:lnTo>
                    <a:pt x="97" y="36"/>
                  </a:lnTo>
                  <a:lnTo>
                    <a:pt x="97" y="39"/>
                  </a:lnTo>
                  <a:lnTo>
                    <a:pt x="97" y="45"/>
                  </a:lnTo>
                  <a:lnTo>
                    <a:pt x="93" y="48"/>
                  </a:lnTo>
                  <a:lnTo>
                    <a:pt x="93" y="52"/>
                  </a:lnTo>
                  <a:lnTo>
                    <a:pt x="91" y="55"/>
                  </a:lnTo>
                  <a:lnTo>
                    <a:pt x="91" y="60"/>
                  </a:lnTo>
                  <a:lnTo>
                    <a:pt x="88" y="63"/>
                  </a:lnTo>
                  <a:lnTo>
                    <a:pt x="88" y="67"/>
                  </a:lnTo>
                  <a:lnTo>
                    <a:pt x="87" y="70"/>
                  </a:lnTo>
                  <a:lnTo>
                    <a:pt x="87" y="73"/>
                  </a:lnTo>
                  <a:lnTo>
                    <a:pt x="83" y="73"/>
                  </a:lnTo>
                  <a:lnTo>
                    <a:pt x="79" y="74"/>
                  </a:lnTo>
                  <a:lnTo>
                    <a:pt x="76" y="74"/>
                  </a:lnTo>
                  <a:lnTo>
                    <a:pt x="73" y="76"/>
                  </a:lnTo>
                  <a:lnTo>
                    <a:pt x="67" y="74"/>
                  </a:lnTo>
                  <a:lnTo>
                    <a:pt x="63" y="74"/>
                  </a:lnTo>
                  <a:lnTo>
                    <a:pt x="60" y="74"/>
                  </a:lnTo>
                  <a:lnTo>
                    <a:pt x="57" y="74"/>
                  </a:lnTo>
                  <a:lnTo>
                    <a:pt x="51" y="71"/>
                  </a:lnTo>
                  <a:lnTo>
                    <a:pt x="47" y="71"/>
                  </a:lnTo>
                  <a:lnTo>
                    <a:pt x="44" y="68"/>
                  </a:lnTo>
                  <a:lnTo>
                    <a:pt x="41" y="68"/>
                  </a:lnTo>
                  <a:lnTo>
                    <a:pt x="37" y="64"/>
                  </a:lnTo>
                  <a:lnTo>
                    <a:pt x="33" y="63"/>
                  </a:lnTo>
                  <a:lnTo>
                    <a:pt x="30" y="60"/>
                  </a:lnTo>
                  <a:lnTo>
                    <a:pt x="28" y="60"/>
                  </a:lnTo>
                  <a:lnTo>
                    <a:pt x="25" y="60"/>
                  </a:lnTo>
                  <a:lnTo>
                    <a:pt x="24" y="60"/>
                  </a:lnTo>
                  <a:lnTo>
                    <a:pt x="21" y="60"/>
                  </a:lnTo>
                  <a:lnTo>
                    <a:pt x="17" y="60"/>
                  </a:lnTo>
                  <a:lnTo>
                    <a:pt x="17" y="63"/>
                  </a:lnTo>
                  <a:lnTo>
                    <a:pt x="14" y="63"/>
                  </a:lnTo>
                  <a:lnTo>
                    <a:pt x="13" y="63"/>
                  </a:lnTo>
                  <a:lnTo>
                    <a:pt x="13" y="64"/>
                  </a:lnTo>
                  <a:lnTo>
                    <a:pt x="10" y="64"/>
                  </a:lnTo>
                  <a:lnTo>
                    <a:pt x="9" y="64"/>
                  </a:lnTo>
                  <a:lnTo>
                    <a:pt x="9" y="67"/>
                  </a:lnTo>
                  <a:lnTo>
                    <a:pt x="6" y="63"/>
                  </a:lnTo>
                  <a:lnTo>
                    <a:pt x="3" y="63"/>
                  </a:lnTo>
                  <a:lnTo>
                    <a:pt x="1" y="60"/>
                  </a:lnTo>
                  <a:lnTo>
                    <a:pt x="0" y="57"/>
                  </a:lnTo>
                  <a:lnTo>
                    <a:pt x="1" y="57"/>
                  </a:lnTo>
                  <a:lnTo>
                    <a:pt x="5" y="57"/>
                  </a:lnTo>
                  <a:lnTo>
                    <a:pt x="6" y="57"/>
                  </a:lnTo>
                  <a:lnTo>
                    <a:pt x="9"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7" name="Freeform 263"/>
            <p:cNvSpPr>
              <a:spLocks/>
            </p:cNvSpPr>
            <p:nvPr/>
          </p:nvSpPr>
          <p:spPr bwMode="auto">
            <a:xfrm flipH="1">
              <a:off x="4645025" y="4302125"/>
              <a:ext cx="141288" cy="111125"/>
            </a:xfrm>
            <a:custGeom>
              <a:avLst/>
              <a:gdLst>
                <a:gd name="T0" fmla="*/ 0 w 48"/>
                <a:gd name="T1" fmla="*/ 90101 h 37"/>
                <a:gd name="T2" fmla="*/ 2944 w 48"/>
                <a:gd name="T3" fmla="*/ 81091 h 37"/>
                <a:gd name="T4" fmla="*/ 11774 w 48"/>
                <a:gd name="T5" fmla="*/ 81091 h 37"/>
                <a:gd name="T6" fmla="*/ 20605 w 48"/>
                <a:gd name="T7" fmla="*/ 72081 h 37"/>
                <a:gd name="T8" fmla="*/ 29435 w 48"/>
                <a:gd name="T9" fmla="*/ 72081 h 37"/>
                <a:gd name="T10" fmla="*/ 41209 w 48"/>
                <a:gd name="T11" fmla="*/ 60068 h 37"/>
                <a:gd name="T12" fmla="*/ 50040 w 48"/>
                <a:gd name="T13" fmla="*/ 60068 h 37"/>
                <a:gd name="T14" fmla="*/ 58870 w 48"/>
                <a:gd name="T15" fmla="*/ 51057 h 37"/>
                <a:gd name="T16" fmla="*/ 70644 w 48"/>
                <a:gd name="T17" fmla="*/ 51057 h 37"/>
                <a:gd name="T18" fmla="*/ 76531 w 48"/>
                <a:gd name="T19" fmla="*/ 42047 h 37"/>
                <a:gd name="T20" fmla="*/ 88305 w 48"/>
                <a:gd name="T21" fmla="*/ 33037 h 37"/>
                <a:gd name="T22" fmla="*/ 97136 w 48"/>
                <a:gd name="T23" fmla="*/ 21024 h 37"/>
                <a:gd name="T24" fmla="*/ 105966 w 48"/>
                <a:gd name="T25" fmla="*/ 21024 h 37"/>
                <a:gd name="T26" fmla="*/ 108910 w 48"/>
                <a:gd name="T27" fmla="*/ 12014 h 37"/>
                <a:gd name="T28" fmla="*/ 117740 w 48"/>
                <a:gd name="T29" fmla="*/ 9010 h 37"/>
                <a:gd name="T30" fmla="*/ 123627 w 48"/>
                <a:gd name="T31" fmla="*/ 0 h 37"/>
                <a:gd name="T32" fmla="*/ 135401 w 48"/>
                <a:gd name="T33" fmla="*/ 0 h 37"/>
                <a:gd name="T34" fmla="*/ 135401 w 48"/>
                <a:gd name="T35" fmla="*/ 0 h 37"/>
                <a:gd name="T36" fmla="*/ 135401 w 48"/>
                <a:gd name="T37" fmla="*/ 9010 h 37"/>
                <a:gd name="T38" fmla="*/ 135401 w 48"/>
                <a:gd name="T39" fmla="*/ 18020 h 37"/>
                <a:gd name="T40" fmla="*/ 135401 w 48"/>
                <a:gd name="T41" fmla="*/ 30034 h 37"/>
                <a:gd name="T42" fmla="*/ 135401 w 48"/>
                <a:gd name="T43" fmla="*/ 33037 h 37"/>
                <a:gd name="T44" fmla="*/ 135401 w 48"/>
                <a:gd name="T45" fmla="*/ 42047 h 37"/>
                <a:gd name="T46" fmla="*/ 135401 w 48"/>
                <a:gd name="T47" fmla="*/ 51057 h 37"/>
                <a:gd name="T48" fmla="*/ 141288 w 48"/>
                <a:gd name="T49" fmla="*/ 60068 h 37"/>
                <a:gd name="T50" fmla="*/ 135401 w 48"/>
                <a:gd name="T51" fmla="*/ 60068 h 37"/>
                <a:gd name="T52" fmla="*/ 135401 w 48"/>
                <a:gd name="T53" fmla="*/ 72081 h 37"/>
                <a:gd name="T54" fmla="*/ 135401 w 48"/>
                <a:gd name="T55" fmla="*/ 78088 h 37"/>
                <a:gd name="T56" fmla="*/ 135401 w 48"/>
                <a:gd name="T57" fmla="*/ 87098 h 37"/>
                <a:gd name="T58" fmla="*/ 129514 w 48"/>
                <a:gd name="T59" fmla="*/ 87098 h 37"/>
                <a:gd name="T60" fmla="*/ 129514 w 48"/>
                <a:gd name="T61" fmla="*/ 96108 h 37"/>
                <a:gd name="T62" fmla="*/ 123627 w 48"/>
                <a:gd name="T63" fmla="*/ 99111 h 37"/>
                <a:gd name="T64" fmla="*/ 123627 w 48"/>
                <a:gd name="T65" fmla="*/ 108122 h 37"/>
                <a:gd name="T66" fmla="*/ 111853 w 48"/>
                <a:gd name="T67" fmla="*/ 108122 h 37"/>
                <a:gd name="T68" fmla="*/ 103023 w 48"/>
                <a:gd name="T69" fmla="*/ 111125 h 37"/>
                <a:gd name="T70" fmla="*/ 94192 w 48"/>
                <a:gd name="T71" fmla="*/ 111125 h 37"/>
                <a:gd name="T72" fmla="*/ 85362 w 48"/>
                <a:gd name="T73" fmla="*/ 111125 h 37"/>
                <a:gd name="T74" fmla="*/ 70644 w 48"/>
                <a:gd name="T75" fmla="*/ 105118 h 37"/>
                <a:gd name="T76" fmla="*/ 61814 w 48"/>
                <a:gd name="T77" fmla="*/ 105118 h 37"/>
                <a:gd name="T78" fmla="*/ 52983 w 48"/>
                <a:gd name="T79" fmla="*/ 105118 h 37"/>
                <a:gd name="T80" fmla="*/ 44153 w 48"/>
                <a:gd name="T81" fmla="*/ 105118 h 37"/>
                <a:gd name="T82" fmla="*/ 32379 w 48"/>
                <a:gd name="T83" fmla="*/ 96108 h 37"/>
                <a:gd name="T84" fmla="*/ 23548 w 48"/>
                <a:gd name="T85" fmla="*/ 96108 h 37"/>
                <a:gd name="T86" fmla="*/ 14718 w 48"/>
                <a:gd name="T87" fmla="*/ 93105 h 37"/>
                <a:gd name="T88" fmla="*/ 8831 w 48"/>
                <a:gd name="T89" fmla="*/ 93105 h 37"/>
                <a:gd name="T90" fmla="*/ 0 w 48"/>
                <a:gd name="T91" fmla="*/ 90101 h 37"/>
                <a:gd name="T92" fmla="*/ 0 w 48"/>
                <a:gd name="T93" fmla="*/ 90101 h 37"/>
                <a:gd name="T94" fmla="*/ 0 w 48"/>
                <a:gd name="T95" fmla="*/ 90101 h 37"/>
                <a:gd name="T96" fmla="*/ 0 w 48"/>
                <a:gd name="T97" fmla="*/ 90101 h 37"/>
                <a:gd name="T98" fmla="*/ 0 w 48"/>
                <a:gd name="T99" fmla="*/ 90101 h 3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
                <a:gd name="T151" fmla="*/ 0 h 37"/>
                <a:gd name="T152" fmla="*/ 48 w 48"/>
                <a:gd name="T153" fmla="*/ 37 h 3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 h="37">
                  <a:moveTo>
                    <a:pt x="0" y="30"/>
                  </a:moveTo>
                  <a:lnTo>
                    <a:pt x="1" y="27"/>
                  </a:lnTo>
                  <a:lnTo>
                    <a:pt x="4" y="27"/>
                  </a:lnTo>
                  <a:lnTo>
                    <a:pt x="7" y="24"/>
                  </a:lnTo>
                  <a:lnTo>
                    <a:pt x="10" y="24"/>
                  </a:lnTo>
                  <a:lnTo>
                    <a:pt x="14" y="20"/>
                  </a:lnTo>
                  <a:lnTo>
                    <a:pt x="17" y="20"/>
                  </a:lnTo>
                  <a:lnTo>
                    <a:pt x="20" y="17"/>
                  </a:lnTo>
                  <a:lnTo>
                    <a:pt x="24" y="17"/>
                  </a:lnTo>
                  <a:lnTo>
                    <a:pt x="26" y="14"/>
                  </a:lnTo>
                  <a:lnTo>
                    <a:pt x="30" y="11"/>
                  </a:lnTo>
                  <a:lnTo>
                    <a:pt x="33" y="7"/>
                  </a:lnTo>
                  <a:lnTo>
                    <a:pt x="36" y="7"/>
                  </a:lnTo>
                  <a:lnTo>
                    <a:pt x="37" y="4"/>
                  </a:lnTo>
                  <a:lnTo>
                    <a:pt x="40" y="3"/>
                  </a:lnTo>
                  <a:lnTo>
                    <a:pt x="42" y="0"/>
                  </a:lnTo>
                  <a:lnTo>
                    <a:pt x="46" y="0"/>
                  </a:lnTo>
                  <a:lnTo>
                    <a:pt x="46" y="3"/>
                  </a:lnTo>
                  <a:lnTo>
                    <a:pt x="46" y="6"/>
                  </a:lnTo>
                  <a:lnTo>
                    <a:pt x="46" y="10"/>
                  </a:lnTo>
                  <a:lnTo>
                    <a:pt x="46" y="11"/>
                  </a:lnTo>
                  <a:lnTo>
                    <a:pt x="46" y="14"/>
                  </a:lnTo>
                  <a:lnTo>
                    <a:pt x="46" y="17"/>
                  </a:lnTo>
                  <a:lnTo>
                    <a:pt x="48" y="20"/>
                  </a:lnTo>
                  <a:lnTo>
                    <a:pt x="46" y="20"/>
                  </a:lnTo>
                  <a:lnTo>
                    <a:pt x="46" y="24"/>
                  </a:lnTo>
                  <a:lnTo>
                    <a:pt x="46" y="26"/>
                  </a:lnTo>
                  <a:lnTo>
                    <a:pt x="46" y="29"/>
                  </a:lnTo>
                  <a:lnTo>
                    <a:pt x="44" y="29"/>
                  </a:lnTo>
                  <a:lnTo>
                    <a:pt x="44" y="32"/>
                  </a:lnTo>
                  <a:lnTo>
                    <a:pt x="42" y="33"/>
                  </a:lnTo>
                  <a:lnTo>
                    <a:pt x="42" y="36"/>
                  </a:lnTo>
                  <a:lnTo>
                    <a:pt x="38" y="36"/>
                  </a:lnTo>
                  <a:lnTo>
                    <a:pt x="35" y="37"/>
                  </a:lnTo>
                  <a:lnTo>
                    <a:pt x="32" y="37"/>
                  </a:lnTo>
                  <a:lnTo>
                    <a:pt x="29" y="37"/>
                  </a:lnTo>
                  <a:lnTo>
                    <a:pt x="24" y="35"/>
                  </a:lnTo>
                  <a:lnTo>
                    <a:pt x="21" y="35"/>
                  </a:lnTo>
                  <a:lnTo>
                    <a:pt x="18" y="35"/>
                  </a:lnTo>
                  <a:lnTo>
                    <a:pt x="15" y="35"/>
                  </a:lnTo>
                  <a:lnTo>
                    <a:pt x="11" y="32"/>
                  </a:lnTo>
                  <a:lnTo>
                    <a:pt x="8" y="32"/>
                  </a:lnTo>
                  <a:lnTo>
                    <a:pt x="5" y="31"/>
                  </a:lnTo>
                  <a:lnTo>
                    <a:pt x="3" y="31"/>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8" name="Freeform 264"/>
            <p:cNvSpPr>
              <a:spLocks/>
            </p:cNvSpPr>
            <p:nvPr/>
          </p:nvSpPr>
          <p:spPr bwMode="auto">
            <a:xfrm flipH="1">
              <a:off x="4549775" y="3829050"/>
              <a:ext cx="61913" cy="152400"/>
            </a:xfrm>
            <a:custGeom>
              <a:avLst/>
              <a:gdLst>
                <a:gd name="T0" fmla="*/ 0 w 21"/>
                <a:gd name="T1" fmla="*/ 74706 h 51"/>
                <a:gd name="T2" fmla="*/ 0 w 21"/>
                <a:gd name="T3" fmla="*/ 65741 h 51"/>
                <a:gd name="T4" fmla="*/ 0 w 21"/>
                <a:gd name="T5" fmla="*/ 56776 h 51"/>
                <a:gd name="T6" fmla="*/ 0 w 21"/>
                <a:gd name="T7" fmla="*/ 47812 h 51"/>
                <a:gd name="T8" fmla="*/ 0 w 21"/>
                <a:gd name="T9" fmla="*/ 41835 h 51"/>
                <a:gd name="T10" fmla="*/ 0 w 21"/>
                <a:gd name="T11" fmla="*/ 29882 h 51"/>
                <a:gd name="T12" fmla="*/ 0 w 21"/>
                <a:gd name="T13" fmla="*/ 23906 h 51"/>
                <a:gd name="T14" fmla="*/ 0 w 21"/>
                <a:gd name="T15" fmla="*/ 14941 h 51"/>
                <a:gd name="T16" fmla="*/ 5896 w 21"/>
                <a:gd name="T17" fmla="*/ 14941 h 51"/>
                <a:gd name="T18" fmla="*/ 5896 w 21"/>
                <a:gd name="T19" fmla="*/ 5976 h 51"/>
                <a:gd name="T20" fmla="*/ 8845 w 21"/>
                <a:gd name="T21" fmla="*/ 2988 h 51"/>
                <a:gd name="T22" fmla="*/ 8845 w 21"/>
                <a:gd name="T23" fmla="*/ 0 h 51"/>
                <a:gd name="T24" fmla="*/ 17689 w 21"/>
                <a:gd name="T25" fmla="*/ 0 h 51"/>
                <a:gd name="T26" fmla="*/ 23586 w 21"/>
                <a:gd name="T27" fmla="*/ 0 h 51"/>
                <a:gd name="T28" fmla="*/ 32431 w 21"/>
                <a:gd name="T29" fmla="*/ 2988 h 51"/>
                <a:gd name="T30" fmla="*/ 41275 w 21"/>
                <a:gd name="T31" fmla="*/ 8965 h 51"/>
                <a:gd name="T32" fmla="*/ 56017 w 21"/>
                <a:gd name="T33" fmla="*/ 17929 h 51"/>
                <a:gd name="T34" fmla="*/ 56017 w 21"/>
                <a:gd name="T35" fmla="*/ 17929 h 51"/>
                <a:gd name="T36" fmla="*/ 56017 w 21"/>
                <a:gd name="T37" fmla="*/ 26894 h 51"/>
                <a:gd name="T38" fmla="*/ 56017 w 21"/>
                <a:gd name="T39" fmla="*/ 38847 h 51"/>
                <a:gd name="T40" fmla="*/ 61913 w 21"/>
                <a:gd name="T41" fmla="*/ 47812 h 51"/>
                <a:gd name="T42" fmla="*/ 61913 w 21"/>
                <a:gd name="T43" fmla="*/ 56776 h 51"/>
                <a:gd name="T44" fmla="*/ 61913 w 21"/>
                <a:gd name="T45" fmla="*/ 65741 h 51"/>
                <a:gd name="T46" fmla="*/ 61913 w 21"/>
                <a:gd name="T47" fmla="*/ 74706 h 51"/>
                <a:gd name="T48" fmla="*/ 61913 w 21"/>
                <a:gd name="T49" fmla="*/ 92635 h 51"/>
                <a:gd name="T50" fmla="*/ 56017 w 21"/>
                <a:gd name="T51" fmla="*/ 101600 h 51"/>
                <a:gd name="T52" fmla="*/ 56017 w 21"/>
                <a:gd name="T53" fmla="*/ 110565 h 51"/>
                <a:gd name="T54" fmla="*/ 56017 w 21"/>
                <a:gd name="T55" fmla="*/ 119529 h 51"/>
                <a:gd name="T56" fmla="*/ 56017 w 21"/>
                <a:gd name="T57" fmla="*/ 131482 h 51"/>
                <a:gd name="T58" fmla="*/ 56017 w 21"/>
                <a:gd name="T59" fmla="*/ 134471 h 51"/>
                <a:gd name="T60" fmla="*/ 56017 w 21"/>
                <a:gd name="T61" fmla="*/ 143435 h 51"/>
                <a:gd name="T62" fmla="*/ 56017 w 21"/>
                <a:gd name="T63" fmla="*/ 146424 h 51"/>
                <a:gd name="T64" fmla="*/ 56017 w 21"/>
                <a:gd name="T65" fmla="*/ 152400 h 51"/>
                <a:gd name="T66" fmla="*/ 0 w 21"/>
                <a:gd name="T67" fmla="*/ 74706 h 51"/>
                <a:gd name="T68" fmla="*/ 0 w 21"/>
                <a:gd name="T69" fmla="*/ 74706 h 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
                <a:gd name="T106" fmla="*/ 0 h 51"/>
                <a:gd name="T107" fmla="*/ 21 w 21"/>
                <a:gd name="T108" fmla="*/ 51 h 5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 h="51">
                  <a:moveTo>
                    <a:pt x="0" y="25"/>
                  </a:moveTo>
                  <a:lnTo>
                    <a:pt x="0" y="22"/>
                  </a:lnTo>
                  <a:lnTo>
                    <a:pt x="0" y="19"/>
                  </a:lnTo>
                  <a:lnTo>
                    <a:pt x="0" y="16"/>
                  </a:lnTo>
                  <a:lnTo>
                    <a:pt x="0" y="14"/>
                  </a:lnTo>
                  <a:lnTo>
                    <a:pt x="0" y="10"/>
                  </a:lnTo>
                  <a:lnTo>
                    <a:pt x="0" y="8"/>
                  </a:lnTo>
                  <a:lnTo>
                    <a:pt x="0" y="5"/>
                  </a:lnTo>
                  <a:lnTo>
                    <a:pt x="2" y="5"/>
                  </a:lnTo>
                  <a:lnTo>
                    <a:pt x="2" y="2"/>
                  </a:lnTo>
                  <a:lnTo>
                    <a:pt x="3" y="1"/>
                  </a:lnTo>
                  <a:lnTo>
                    <a:pt x="3" y="0"/>
                  </a:lnTo>
                  <a:lnTo>
                    <a:pt x="6" y="0"/>
                  </a:lnTo>
                  <a:lnTo>
                    <a:pt x="8" y="0"/>
                  </a:lnTo>
                  <a:lnTo>
                    <a:pt x="11" y="1"/>
                  </a:lnTo>
                  <a:lnTo>
                    <a:pt x="14" y="3"/>
                  </a:lnTo>
                  <a:lnTo>
                    <a:pt x="19" y="6"/>
                  </a:lnTo>
                  <a:lnTo>
                    <a:pt x="19" y="9"/>
                  </a:lnTo>
                  <a:lnTo>
                    <a:pt x="19" y="13"/>
                  </a:lnTo>
                  <a:lnTo>
                    <a:pt x="21" y="16"/>
                  </a:lnTo>
                  <a:lnTo>
                    <a:pt x="21" y="19"/>
                  </a:lnTo>
                  <a:lnTo>
                    <a:pt x="21" y="22"/>
                  </a:lnTo>
                  <a:lnTo>
                    <a:pt x="21" y="25"/>
                  </a:lnTo>
                  <a:lnTo>
                    <a:pt x="21" y="31"/>
                  </a:lnTo>
                  <a:lnTo>
                    <a:pt x="19" y="34"/>
                  </a:lnTo>
                  <a:lnTo>
                    <a:pt x="19" y="37"/>
                  </a:lnTo>
                  <a:lnTo>
                    <a:pt x="19" y="40"/>
                  </a:lnTo>
                  <a:lnTo>
                    <a:pt x="19" y="44"/>
                  </a:lnTo>
                  <a:lnTo>
                    <a:pt x="19" y="45"/>
                  </a:lnTo>
                  <a:lnTo>
                    <a:pt x="19" y="48"/>
                  </a:lnTo>
                  <a:lnTo>
                    <a:pt x="19" y="49"/>
                  </a:lnTo>
                  <a:lnTo>
                    <a:pt x="19" y="51"/>
                  </a:lnTo>
                  <a:lnTo>
                    <a:pt x="0" y="25"/>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89" name="Freeform 265"/>
            <p:cNvSpPr>
              <a:spLocks/>
            </p:cNvSpPr>
            <p:nvPr/>
          </p:nvSpPr>
          <p:spPr bwMode="auto">
            <a:xfrm flipH="1">
              <a:off x="4479925" y="3941763"/>
              <a:ext cx="36513" cy="96837"/>
            </a:xfrm>
            <a:custGeom>
              <a:avLst/>
              <a:gdLst>
                <a:gd name="T0" fmla="*/ 0 w 12"/>
                <a:gd name="T1" fmla="*/ 0 h 32"/>
                <a:gd name="T2" fmla="*/ 0 w 12"/>
                <a:gd name="T3" fmla="*/ 0 h 32"/>
                <a:gd name="T4" fmla="*/ 0 w 12"/>
                <a:gd name="T5" fmla="*/ 9078 h 32"/>
                <a:gd name="T6" fmla="*/ 0 w 12"/>
                <a:gd name="T7" fmla="*/ 12105 h 32"/>
                <a:gd name="T8" fmla="*/ 9128 w 12"/>
                <a:gd name="T9" fmla="*/ 24209 h 32"/>
                <a:gd name="T10" fmla="*/ 9128 w 12"/>
                <a:gd name="T11" fmla="*/ 24209 h 32"/>
                <a:gd name="T12" fmla="*/ 15214 w 12"/>
                <a:gd name="T13" fmla="*/ 33288 h 32"/>
                <a:gd name="T14" fmla="*/ 15214 w 12"/>
                <a:gd name="T15" fmla="*/ 39340 h 32"/>
                <a:gd name="T16" fmla="*/ 24342 w 12"/>
                <a:gd name="T17" fmla="*/ 48419 h 32"/>
                <a:gd name="T18" fmla="*/ 24342 w 12"/>
                <a:gd name="T19" fmla="*/ 48419 h 32"/>
                <a:gd name="T20" fmla="*/ 24342 w 12"/>
                <a:gd name="T21" fmla="*/ 57497 h 32"/>
                <a:gd name="T22" fmla="*/ 24342 w 12"/>
                <a:gd name="T23" fmla="*/ 57497 h 32"/>
                <a:gd name="T24" fmla="*/ 30428 w 12"/>
                <a:gd name="T25" fmla="*/ 69602 h 32"/>
                <a:gd name="T26" fmla="*/ 30428 w 12"/>
                <a:gd name="T27" fmla="*/ 69602 h 32"/>
                <a:gd name="T28" fmla="*/ 30428 w 12"/>
                <a:gd name="T29" fmla="*/ 78680 h 32"/>
                <a:gd name="T30" fmla="*/ 30428 w 12"/>
                <a:gd name="T31" fmla="*/ 87759 h 32"/>
                <a:gd name="T32" fmla="*/ 36513 w 12"/>
                <a:gd name="T33" fmla="*/ 96837 h 32"/>
                <a:gd name="T34" fmla="*/ 27385 w 12"/>
                <a:gd name="T35" fmla="*/ 87759 h 32"/>
                <a:gd name="T36" fmla="*/ 24342 w 12"/>
                <a:gd name="T37" fmla="*/ 87759 h 32"/>
                <a:gd name="T38" fmla="*/ 15214 w 12"/>
                <a:gd name="T39" fmla="*/ 78680 h 32"/>
                <a:gd name="T40" fmla="*/ 15214 w 12"/>
                <a:gd name="T41" fmla="*/ 78680 h 32"/>
                <a:gd name="T42" fmla="*/ 6086 w 12"/>
                <a:gd name="T43" fmla="*/ 69602 h 32"/>
                <a:gd name="T44" fmla="*/ 6086 w 12"/>
                <a:gd name="T45" fmla="*/ 69602 h 32"/>
                <a:gd name="T46" fmla="*/ 6086 w 12"/>
                <a:gd name="T47" fmla="*/ 69602 h 32"/>
                <a:gd name="T48" fmla="*/ 6086 w 12"/>
                <a:gd name="T49" fmla="*/ 69602 h 32"/>
                <a:gd name="T50" fmla="*/ 0 w 12"/>
                <a:gd name="T51" fmla="*/ 57497 h 32"/>
                <a:gd name="T52" fmla="*/ 0 w 12"/>
                <a:gd name="T53" fmla="*/ 57497 h 32"/>
                <a:gd name="T54" fmla="*/ 0 w 12"/>
                <a:gd name="T55" fmla="*/ 57497 h 32"/>
                <a:gd name="T56" fmla="*/ 0 w 12"/>
                <a:gd name="T57" fmla="*/ 57497 h 32"/>
                <a:gd name="T58" fmla="*/ 0 w 12"/>
                <a:gd name="T59" fmla="*/ 57497 h 32"/>
                <a:gd name="T60" fmla="*/ 0 w 12"/>
                <a:gd name="T61" fmla="*/ 57497 h 32"/>
                <a:gd name="T62" fmla="*/ 0 w 12"/>
                <a:gd name="T63" fmla="*/ 57497 h 32"/>
                <a:gd name="T64" fmla="*/ 0 w 12"/>
                <a:gd name="T65" fmla="*/ 57497 h 32"/>
                <a:gd name="T66" fmla="*/ 0 w 12"/>
                <a:gd name="T67" fmla="*/ 0 h 32"/>
                <a:gd name="T68" fmla="*/ 0 w 12"/>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32"/>
                <a:gd name="T107" fmla="*/ 12 w 12"/>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32">
                  <a:moveTo>
                    <a:pt x="0" y="0"/>
                  </a:moveTo>
                  <a:lnTo>
                    <a:pt x="0" y="0"/>
                  </a:lnTo>
                  <a:lnTo>
                    <a:pt x="0" y="3"/>
                  </a:lnTo>
                  <a:lnTo>
                    <a:pt x="0" y="4"/>
                  </a:lnTo>
                  <a:lnTo>
                    <a:pt x="3" y="8"/>
                  </a:lnTo>
                  <a:lnTo>
                    <a:pt x="5" y="11"/>
                  </a:lnTo>
                  <a:lnTo>
                    <a:pt x="5" y="13"/>
                  </a:lnTo>
                  <a:lnTo>
                    <a:pt x="8" y="16"/>
                  </a:lnTo>
                  <a:lnTo>
                    <a:pt x="8" y="19"/>
                  </a:lnTo>
                  <a:lnTo>
                    <a:pt x="10" y="23"/>
                  </a:lnTo>
                  <a:lnTo>
                    <a:pt x="10" y="26"/>
                  </a:lnTo>
                  <a:lnTo>
                    <a:pt x="10" y="29"/>
                  </a:lnTo>
                  <a:lnTo>
                    <a:pt x="12" y="32"/>
                  </a:lnTo>
                  <a:lnTo>
                    <a:pt x="9" y="29"/>
                  </a:lnTo>
                  <a:lnTo>
                    <a:pt x="8" y="29"/>
                  </a:lnTo>
                  <a:lnTo>
                    <a:pt x="5" y="26"/>
                  </a:lnTo>
                  <a:lnTo>
                    <a:pt x="2" y="23"/>
                  </a:lnTo>
                  <a:lnTo>
                    <a:pt x="0" y="19"/>
                  </a:lnTo>
                  <a:lnTo>
                    <a:pt x="0" y="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0" name="Freeform 266"/>
            <p:cNvSpPr>
              <a:spLocks/>
            </p:cNvSpPr>
            <p:nvPr/>
          </p:nvSpPr>
          <p:spPr bwMode="auto">
            <a:xfrm flipH="1">
              <a:off x="4303713" y="3578225"/>
              <a:ext cx="417512" cy="234950"/>
            </a:xfrm>
            <a:custGeom>
              <a:avLst/>
              <a:gdLst>
                <a:gd name="T0" fmla="*/ 8947 w 140"/>
                <a:gd name="T1" fmla="*/ 121936 h 79"/>
                <a:gd name="T2" fmla="*/ 38769 w 140"/>
                <a:gd name="T3" fmla="*/ 95170 h 79"/>
                <a:gd name="T4" fmla="*/ 77538 w 140"/>
                <a:gd name="T5" fmla="*/ 68403 h 79"/>
                <a:gd name="T6" fmla="*/ 119289 w 140"/>
                <a:gd name="T7" fmla="*/ 41637 h 79"/>
                <a:gd name="T8" fmla="*/ 167005 w 140"/>
                <a:gd name="T9" fmla="*/ 20818 h 79"/>
                <a:gd name="T10" fmla="*/ 205774 w 140"/>
                <a:gd name="T11" fmla="*/ 2974 h 79"/>
                <a:gd name="T12" fmla="*/ 238578 w 140"/>
                <a:gd name="T13" fmla="*/ 0 h 79"/>
                <a:gd name="T14" fmla="*/ 268401 w 140"/>
                <a:gd name="T15" fmla="*/ 14870 h 79"/>
                <a:gd name="T16" fmla="*/ 280329 w 140"/>
                <a:gd name="T17" fmla="*/ 35689 h 79"/>
                <a:gd name="T18" fmla="*/ 295241 w 140"/>
                <a:gd name="T19" fmla="*/ 59481 h 79"/>
                <a:gd name="T20" fmla="*/ 310152 w 140"/>
                <a:gd name="T21" fmla="*/ 74351 h 79"/>
                <a:gd name="T22" fmla="*/ 328045 w 140"/>
                <a:gd name="T23" fmla="*/ 89222 h 79"/>
                <a:gd name="T24" fmla="*/ 339974 w 140"/>
                <a:gd name="T25" fmla="*/ 98144 h 79"/>
                <a:gd name="T26" fmla="*/ 345939 w 140"/>
                <a:gd name="T27" fmla="*/ 107066 h 79"/>
                <a:gd name="T28" fmla="*/ 339974 w 140"/>
                <a:gd name="T29" fmla="*/ 115988 h 79"/>
                <a:gd name="T30" fmla="*/ 322081 w 140"/>
                <a:gd name="T31" fmla="*/ 115988 h 79"/>
                <a:gd name="T32" fmla="*/ 295241 w 140"/>
                <a:gd name="T33" fmla="*/ 121936 h 79"/>
                <a:gd name="T34" fmla="*/ 259454 w 140"/>
                <a:gd name="T35" fmla="*/ 121936 h 79"/>
                <a:gd name="T36" fmla="*/ 235596 w 140"/>
                <a:gd name="T37" fmla="*/ 127884 h 79"/>
                <a:gd name="T38" fmla="*/ 217703 w 140"/>
                <a:gd name="T39" fmla="*/ 127884 h 79"/>
                <a:gd name="T40" fmla="*/ 196827 w 140"/>
                <a:gd name="T41" fmla="*/ 136806 h 79"/>
                <a:gd name="T42" fmla="*/ 178934 w 140"/>
                <a:gd name="T43" fmla="*/ 136806 h 79"/>
                <a:gd name="T44" fmla="*/ 175951 w 140"/>
                <a:gd name="T45" fmla="*/ 142754 h 79"/>
                <a:gd name="T46" fmla="*/ 175951 w 140"/>
                <a:gd name="T47" fmla="*/ 142754 h 79"/>
                <a:gd name="T48" fmla="*/ 184898 w 140"/>
                <a:gd name="T49" fmla="*/ 142754 h 79"/>
                <a:gd name="T50" fmla="*/ 205774 w 140"/>
                <a:gd name="T51" fmla="*/ 142754 h 79"/>
                <a:gd name="T52" fmla="*/ 229632 w 140"/>
                <a:gd name="T53" fmla="*/ 142754 h 79"/>
                <a:gd name="T54" fmla="*/ 259454 w 140"/>
                <a:gd name="T55" fmla="*/ 142754 h 79"/>
                <a:gd name="T56" fmla="*/ 286294 w 140"/>
                <a:gd name="T57" fmla="*/ 142754 h 79"/>
                <a:gd name="T58" fmla="*/ 310152 w 140"/>
                <a:gd name="T59" fmla="*/ 142754 h 79"/>
                <a:gd name="T60" fmla="*/ 339974 w 140"/>
                <a:gd name="T61" fmla="*/ 142754 h 79"/>
                <a:gd name="T62" fmla="*/ 357867 w 140"/>
                <a:gd name="T63" fmla="*/ 142754 h 79"/>
                <a:gd name="T64" fmla="*/ 369796 w 140"/>
                <a:gd name="T65" fmla="*/ 151677 h 79"/>
                <a:gd name="T66" fmla="*/ 369796 w 140"/>
                <a:gd name="T67" fmla="*/ 160599 h 79"/>
                <a:gd name="T68" fmla="*/ 378743 w 140"/>
                <a:gd name="T69" fmla="*/ 169521 h 79"/>
                <a:gd name="T70" fmla="*/ 390672 w 140"/>
                <a:gd name="T71" fmla="*/ 187365 h 79"/>
                <a:gd name="T72" fmla="*/ 399619 w 140"/>
                <a:gd name="T73" fmla="*/ 199261 h 79"/>
                <a:gd name="T74" fmla="*/ 399619 w 140"/>
                <a:gd name="T75" fmla="*/ 214132 h 79"/>
                <a:gd name="T76" fmla="*/ 408565 w 140"/>
                <a:gd name="T77" fmla="*/ 223054 h 79"/>
                <a:gd name="T78" fmla="*/ 411548 w 140"/>
                <a:gd name="T79" fmla="*/ 229002 h 79"/>
                <a:gd name="T80" fmla="*/ 390672 w 140"/>
                <a:gd name="T81" fmla="*/ 214132 h 79"/>
                <a:gd name="T82" fmla="*/ 334010 w 140"/>
                <a:gd name="T83" fmla="*/ 187365 h 79"/>
                <a:gd name="T84" fmla="*/ 274365 w 140"/>
                <a:gd name="T85" fmla="*/ 178443 h 79"/>
                <a:gd name="T86" fmla="*/ 217703 w 140"/>
                <a:gd name="T87" fmla="*/ 178443 h 79"/>
                <a:gd name="T88" fmla="*/ 161040 w 140"/>
                <a:gd name="T89" fmla="*/ 187365 h 79"/>
                <a:gd name="T90" fmla="*/ 110342 w 140"/>
                <a:gd name="T91" fmla="*/ 205209 h 79"/>
                <a:gd name="T92" fmla="*/ 71573 w 140"/>
                <a:gd name="T93" fmla="*/ 214132 h 79"/>
                <a:gd name="T94" fmla="*/ 50698 w 140"/>
                <a:gd name="T95" fmla="*/ 226028 h 79"/>
                <a:gd name="T96" fmla="*/ 41751 w 140"/>
                <a:gd name="T97" fmla="*/ 226028 h 79"/>
                <a:gd name="T98" fmla="*/ 35787 w 140"/>
                <a:gd name="T99" fmla="*/ 208184 h 79"/>
                <a:gd name="T100" fmla="*/ 26840 w 140"/>
                <a:gd name="T101" fmla="*/ 190339 h 79"/>
                <a:gd name="T102" fmla="*/ 20876 w 140"/>
                <a:gd name="T103" fmla="*/ 172495 h 79"/>
                <a:gd name="T104" fmla="*/ 8947 w 140"/>
                <a:gd name="T105" fmla="*/ 163573 h 79"/>
                <a:gd name="T106" fmla="*/ 2982 w 140"/>
                <a:gd name="T107" fmla="*/ 145728 h 79"/>
                <a:gd name="T108" fmla="*/ 0 w 140"/>
                <a:gd name="T109" fmla="*/ 139780 h 79"/>
                <a:gd name="T110" fmla="*/ 0 w 140"/>
                <a:gd name="T111" fmla="*/ 139780 h 79"/>
                <a:gd name="T112" fmla="*/ 0 w 140"/>
                <a:gd name="T113" fmla="*/ 139780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0"/>
                <a:gd name="T172" fmla="*/ 0 h 79"/>
                <a:gd name="T173" fmla="*/ 140 w 140"/>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0" h="79">
                  <a:moveTo>
                    <a:pt x="0" y="47"/>
                  </a:moveTo>
                  <a:lnTo>
                    <a:pt x="3" y="41"/>
                  </a:lnTo>
                  <a:lnTo>
                    <a:pt x="8" y="38"/>
                  </a:lnTo>
                  <a:lnTo>
                    <a:pt x="13" y="32"/>
                  </a:lnTo>
                  <a:lnTo>
                    <a:pt x="19" y="29"/>
                  </a:lnTo>
                  <a:lnTo>
                    <a:pt x="26" y="23"/>
                  </a:lnTo>
                  <a:lnTo>
                    <a:pt x="33" y="20"/>
                  </a:lnTo>
                  <a:lnTo>
                    <a:pt x="40" y="14"/>
                  </a:lnTo>
                  <a:lnTo>
                    <a:pt x="49" y="11"/>
                  </a:lnTo>
                  <a:lnTo>
                    <a:pt x="56" y="7"/>
                  </a:lnTo>
                  <a:lnTo>
                    <a:pt x="62" y="3"/>
                  </a:lnTo>
                  <a:lnTo>
                    <a:pt x="69" y="1"/>
                  </a:lnTo>
                  <a:lnTo>
                    <a:pt x="76" y="1"/>
                  </a:lnTo>
                  <a:lnTo>
                    <a:pt x="80" y="0"/>
                  </a:lnTo>
                  <a:lnTo>
                    <a:pt x="87" y="1"/>
                  </a:lnTo>
                  <a:lnTo>
                    <a:pt x="90" y="5"/>
                  </a:lnTo>
                  <a:lnTo>
                    <a:pt x="94" y="9"/>
                  </a:lnTo>
                  <a:lnTo>
                    <a:pt x="94" y="12"/>
                  </a:lnTo>
                  <a:lnTo>
                    <a:pt x="96" y="16"/>
                  </a:lnTo>
                  <a:lnTo>
                    <a:pt x="99" y="20"/>
                  </a:lnTo>
                  <a:lnTo>
                    <a:pt x="102" y="24"/>
                  </a:lnTo>
                  <a:lnTo>
                    <a:pt x="104" y="25"/>
                  </a:lnTo>
                  <a:lnTo>
                    <a:pt x="107" y="28"/>
                  </a:lnTo>
                  <a:lnTo>
                    <a:pt x="110" y="30"/>
                  </a:lnTo>
                  <a:lnTo>
                    <a:pt x="114" y="33"/>
                  </a:lnTo>
                  <a:lnTo>
                    <a:pt x="116" y="36"/>
                  </a:lnTo>
                  <a:lnTo>
                    <a:pt x="117" y="39"/>
                  </a:lnTo>
                  <a:lnTo>
                    <a:pt x="114" y="39"/>
                  </a:lnTo>
                  <a:lnTo>
                    <a:pt x="112" y="39"/>
                  </a:lnTo>
                  <a:lnTo>
                    <a:pt x="108" y="39"/>
                  </a:lnTo>
                  <a:lnTo>
                    <a:pt x="105" y="41"/>
                  </a:lnTo>
                  <a:lnTo>
                    <a:pt x="99" y="41"/>
                  </a:lnTo>
                  <a:lnTo>
                    <a:pt x="93" y="41"/>
                  </a:lnTo>
                  <a:lnTo>
                    <a:pt x="87" y="41"/>
                  </a:lnTo>
                  <a:lnTo>
                    <a:pt x="84" y="43"/>
                  </a:lnTo>
                  <a:lnTo>
                    <a:pt x="79" y="43"/>
                  </a:lnTo>
                  <a:lnTo>
                    <a:pt x="76" y="43"/>
                  </a:lnTo>
                  <a:lnTo>
                    <a:pt x="73" y="43"/>
                  </a:lnTo>
                  <a:lnTo>
                    <a:pt x="70" y="46"/>
                  </a:lnTo>
                  <a:lnTo>
                    <a:pt x="66" y="46"/>
                  </a:lnTo>
                  <a:lnTo>
                    <a:pt x="63" y="46"/>
                  </a:lnTo>
                  <a:lnTo>
                    <a:pt x="60" y="46"/>
                  </a:lnTo>
                  <a:lnTo>
                    <a:pt x="60" y="48"/>
                  </a:lnTo>
                  <a:lnTo>
                    <a:pt x="59" y="48"/>
                  </a:lnTo>
                  <a:lnTo>
                    <a:pt x="59" y="51"/>
                  </a:lnTo>
                  <a:lnTo>
                    <a:pt x="62" y="48"/>
                  </a:lnTo>
                  <a:lnTo>
                    <a:pt x="65" y="48"/>
                  </a:lnTo>
                  <a:lnTo>
                    <a:pt x="69" y="48"/>
                  </a:lnTo>
                  <a:lnTo>
                    <a:pt x="74" y="48"/>
                  </a:lnTo>
                  <a:lnTo>
                    <a:pt x="77" y="48"/>
                  </a:lnTo>
                  <a:lnTo>
                    <a:pt x="84" y="48"/>
                  </a:lnTo>
                  <a:lnTo>
                    <a:pt x="87" y="48"/>
                  </a:lnTo>
                  <a:lnTo>
                    <a:pt x="93" y="48"/>
                  </a:lnTo>
                  <a:lnTo>
                    <a:pt x="96" y="48"/>
                  </a:lnTo>
                  <a:lnTo>
                    <a:pt x="101" y="48"/>
                  </a:lnTo>
                  <a:lnTo>
                    <a:pt x="104" y="48"/>
                  </a:lnTo>
                  <a:lnTo>
                    <a:pt x="110" y="48"/>
                  </a:lnTo>
                  <a:lnTo>
                    <a:pt x="114" y="48"/>
                  </a:lnTo>
                  <a:lnTo>
                    <a:pt x="117" y="48"/>
                  </a:lnTo>
                  <a:lnTo>
                    <a:pt x="120" y="48"/>
                  </a:lnTo>
                  <a:lnTo>
                    <a:pt x="124" y="51"/>
                  </a:lnTo>
                  <a:lnTo>
                    <a:pt x="124" y="53"/>
                  </a:lnTo>
                  <a:lnTo>
                    <a:pt x="124" y="54"/>
                  </a:lnTo>
                  <a:lnTo>
                    <a:pt x="127" y="57"/>
                  </a:lnTo>
                  <a:lnTo>
                    <a:pt x="131" y="60"/>
                  </a:lnTo>
                  <a:lnTo>
                    <a:pt x="131" y="63"/>
                  </a:lnTo>
                  <a:lnTo>
                    <a:pt x="134" y="67"/>
                  </a:lnTo>
                  <a:lnTo>
                    <a:pt x="134" y="70"/>
                  </a:lnTo>
                  <a:lnTo>
                    <a:pt x="134" y="72"/>
                  </a:lnTo>
                  <a:lnTo>
                    <a:pt x="137" y="75"/>
                  </a:lnTo>
                  <a:lnTo>
                    <a:pt x="138" y="77"/>
                  </a:lnTo>
                  <a:lnTo>
                    <a:pt x="140" y="79"/>
                  </a:lnTo>
                  <a:lnTo>
                    <a:pt x="131" y="72"/>
                  </a:lnTo>
                  <a:lnTo>
                    <a:pt x="122" y="67"/>
                  </a:lnTo>
                  <a:lnTo>
                    <a:pt x="112" y="63"/>
                  </a:lnTo>
                  <a:lnTo>
                    <a:pt x="103" y="62"/>
                  </a:lnTo>
                  <a:lnTo>
                    <a:pt x="92" y="60"/>
                  </a:lnTo>
                  <a:lnTo>
                    <a:pt x="83" y="60"/>
                  </a:lnTo>
                  <a:lnTo>
                    <a:pt x="73" y="60"/>
                  </a:lnTo>
                  <a:lnTo>
                    <a:pt x="63" y="63"/>
                  </a:lnTo>
                  <a:lnTo>
                    <a:pt x="54" y="63"/>
                  </a:lnTo>
                  <a:lnTo>
                    <a:pt x="44" y="67"/>
                  </a:lnTo>
                  <a:lnTo>
                    <a:pt x="37" y="69"/>
                  </a:lnTo>
                  <a:lnTo>
                    <a:pt x="30" y="72"/>
                  </a:lnTo>
                  <a:lnTo>
                    <a:pt x="24" y="72"/>
                  </a:lnTo>
                  <a:lnTo>
                    <a:pt x="20" y="75"/>
                  </a:lnTo>
                  <a:lnTo>
                    <a:pt x="17" y="76"/>
                  </a:lnTo>
                  <a:lnTo>
                    <a:pt x="17" y="79"/>
                  </a:lnTo>
                  <a:lnTo>
                    <a:pt x="14" y="76"/>
                  </a:lnTo>
                  <a:lnTo>
                    <a:pt x="14" y="73"/>
                  </a:lnTo>
                  <a:lnTo>
                    <a:pt x="12" y="70"/>
                  </a:lnTo>
                  <a:lnTo>
                    <a:pt x="12" y="68"/>
                  </a:lnTo>
                  <a:lnTo>
                    <a:pt x="9" y="64"/>
                  </a:lnTo>
                  <a:lnTo>
                    <a:pt x="9" y="61"/>
                  </a:lnTo>
                  <a:lnTo>
                    <a:pt x="7" y="58"/>
                  </a:lnTo>
                  <a:lnTo>
                    <a:pt x="3" y="55"/>
                  </a:lnTo>
                  <a:lnTo>
                    <a:pt x="3" y="53"/>
                  </a:lnTo>
                  <a:lnTo>
                    <a:pt x="1" y="49"/>
                  </a:lnTo>
                  <a:lnTo>
                    <a:pt x="0" y="47"/>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1" name="Freeform 267"/>
            <p:cNvSpPr>
              <a:spLocks/>
            </p:cNvSpPr>
            <p:nvPr/>
          </p:nvSpPr>
          <p:spPr bwMode="auto">
            <a:xfrm flipH="1">
              <a:off x="2835275" y="4046538"/>
              <a:ext cx="233363" cy="198437"/>
            </a:xfrm>
            <a:custGeom>
              <a:avLst/>
              <a:gdLst>
                <a:gd name="T0" fmla="*/ 20943 w 78"/>
                <a:gd name="T1" fmla="*/ 75166 h 66"/>
                <a:gd name="T2" fmla="*/ 50861 w 78"/>
                <a:gd name="T3" fmla="*/ 57126 h 66"/>
                <a:gd name="T4" fmla="*/ 89755 w 78"/>
                <a:gd name="T5" fmla="*/ 45099 h 66"/>
                <a:gd name="T6" fmla="*/ 119673 w 78"/>
                <a:gd name="T7" fmla="*/ 27060 h 66"/>
                <a:gd name="T8" fmla="*/ 143608 w 78"/>
                <a:gd name="T9" fmla="*/ 18040 h 66"/>
                <a:gd name="T10" fmla="*/ 164551 w 78"/>
                <a:gd name="T11" fmla="*/ 0 h 66"/>
                <a:gd name="T12" fmla="*/ 191477 w 78"/>
                <a:gd name="T13" fmla="*/ 0 h 66"/>
                <a:gd name="T14" fmla="*/ 209428 w 78"/>
                <a:gd name="T15" fmla="*/ 6013 h 66"/>
                <a:gd name="T16" fmla="*/ 224388 w 78"/>
                <a:gd name="T17" fmla="*/ 24053 h 66"/>
                <a:gd name="T18" fmla="*/ 233363 w 78"/>
                <a:gd name="T19" fmla="*/ 54119 h 66"/>
                <a:gd name="T20" fmla="*/ 233363 w 78"/>
                <a:gd name="T21" fmla="*/ 90199 h 66"/>
                <a:gd name="T22" fmla="*/ 224388 w 78"/>
                <a:gd name="T23" fmla="*/ 111245 h 66"/>
                <a:gd name="T24" fmla="*/ 215412 w 78"/>
                <a:gd name="T25" fmla="*/ 129285 h 66"/>
                <a:gd name="T26" fmla="*/ 203445 w 78"/>
                <a:gd name="T27" fmla="*/ 150331 h 66"/>
                <a:gd name="T28" fmla="*/ 185494 w 78"/>
                <a:gd name="T29" fmla="*/ 174384 h 66"/>
                <a:gd name="T30" fmla="*/ 164551 w 78"/>
                <a:gd name="T31" fmla="*/ 189417 h 66"/>
                <a:gd name="T32" fmla="*/ 149592 w 78"/>
                <a:gd name="T33" fmla="*/ 198437 h 66"/>
                <a:gd name="T34" fmla="*/ 131641 w 78"/>
                <a:gd name="T35" fmla="*/ 195430 h 66"/>
                <a:gd name="T36" fmla="*/ 122665 w 78"/>
                <a:gd name="T37" fmla="*/ 195430 h 66"/>
                <a:gd name="T38" fmla="*/ 113690 w 78"/>
                <a:gd name="T39" fmla="*/ 177391 h 66"/>
                <a:gd name="T40" fmla="*/ 113690 w 78"/>
                <a:gd name="T41" fmla="*/ 168371 h 66"/>
                <a:gd name="T42" fmla="*/ 125657 w 78"/>
                <a:gd name="T43" fmla="*/ 150331 h 66"/>
                <a:gd name="T44" fmla="*/ 137624 w 78"/>
                <a:gd name="T45" fmla="*/ 129285 h 66"/>
                <a:gd name="T46" fmla="*/ 140616 w 78"/>
                <a:gd name="T47" fmla="*/ 105232 h 66"/>
                <a:gd name="T48" fmla="*/ 149592 w 78"/>
                <a:gd name="T49" fmla="*/ 96212 h 66"/>
                <a:gd name="T50" fmla="*/ 143608 w 78"/>
                <a:gd name="T51" fmla="*/ 87192 h 66"/>
                <a:gd name="T52" fmla="*/ 143608 w 78"/>
                <a:gd name="T53" fmla="*/ 90199 h 66"/>
                <a:gd name="T54" fmla="*/ 116682 w 78"/>
                <a:gd name="T55" fmla="*/ 90199 h 66"/>
                <a:gd name="T56" fmla="*/ 92747 w 78"/>
                <a:gd name="T57" fmla="*/ 102225 h 66"/>
                <a:gd name="T58" fmla="*/ 77788 w 78"/>
                <a:gd name="T59" fmla="*/ 111245 h 66"/>
                <a:gd name="T60" fmla="*/ 77788 w 78"/>
                <a:gd name="T61" fmla="*/ 120265 h 66"/>
                <a:gd name="T62" fmla="*/ 86763 w 78"/>
                <a:gd name="T63" fmla="*/ 123271 h 66"/>
                <a:gd name="T64" fmla="*/ 101722 w 78"/>
                <a:gd name="T65" fmla="*/ 129285 h 66"/>
                <a:gd name="T66" fmla="*/ 101722 w 78"/>
                <a:gd name="T67" fmla="*/ 132291 h 66"/>
                <a:gd name="T68" fmla="*/ 101722 w 78"/>
                <a:gd name="T69" fmla="*/ 144318 h 66"/>
                <a:gd name="T70" fmla="*/ 89755 w 78"/>
                <a:gd name="T71" fmla="*/ 144318 h 66"/>
                <a:gd name="T72" fmla="*/ 86763 w 78"/>
                <a:gd name="T73" fmla="*/ 153338 h 66"/>
                <a:gd name="T74" fmla="*/ 80780 w 78"/>
                <a:gd name="T75" fmla="*/ 153338 h 66"/>
                <a:gd name="T76" fmla="*/ 77788 w 78"/>
                <a:gd name="T77" fmla="*/ 147324 h 66"/>
                <a:gd name="T78" fmla="*/ 62829 w 78"/>
                <a:gd name="T79" fmla="*/ 126278 h 66"/>
                <a:gd name="T80" fmla="*/ 44878 w 78"/>
                <a:gd name="T81" fmla="*/ 111245 h 66"/>
                <a:gd name="T82" fmla="*/ 26927 w 78"/>
                <a:gd name="T83" fmla="*/ 90199 h 66"/>
                <a:gd name="T84" fmla="*/ 0 w 78"/>
                <a:gd name="T85" fmla="*/ 901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8"/>
                <a:gd name="T130" fmla="*/ 0 h 66"/>
                <a:gd name="T131" fmla="*/ 78 w 78"/>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8" h="66">
                  <a:moveTo>
                    <a:pt x="0" y="30"/>
                  </a:moveTo>
                  <a:lnTo>
                    <a:pt x="3" y="27"/>
                  </a:lnTo>
                  <a:lnTo>
                    <a:pt x="7" y="25"/>
                  </a:lnTo>
                  <a:lnTo>
                    <a:pt x="10" y="22"/>
                  </a:lnTo>
                  <a:lnTo>
                    <a:pt x="14" y="22"/>
                  </a:lnTo>
                  <a:lnTo>
                    <a:pt x="17" y="19"/>
                  </a:lnTo>
                  <a:lnTo>
                    <a:pt x="21" y="19"/>
                  </a:lnTo>
                  <a:lnTo>
                    <a:pt x="24" y="15"/>
                  </a:lnTo>
                  <a:lnTo>
                    <a:pt x="30" y="15"/>
                  </a:lnTo>
                  <a:lnTo>
                    <a:pt x="33" y="12"/>
                  </a:lnTo>
                  <a:lnTo>
                    <a:pt x="37" y="12"/>
                  </a:lnTo>
                  <a:lnTo>
                    <a:pt x="40" y="9"/>
                  </a:lnTo>
                  <a:lnTo>
                    <a:pt x="44" y="9"/>
                  </a:lnTo>
                  <a:lnTo>
                    <a:pt x="45" y="6"/>
                  </a:lnTo>
                  <a:lnTo>
                    <a:pt x="48" y="6"/>
                  </a:lnTo>
                  <a:lnTo>
                    <a:pt x="52" y="4"/>
                  </a:lnTo>
                  <a:lnTo>
                    <a:pt x="55" y="4"/>
                  </a:lnTo>
                  <a:lnTo>
                    <a:pt x="55" y="0"/>
                  </a:lnTo>
                  <a:lnTo>
                    <a:pt x="58" y="0"/>
                  </a:lnTo>
                  <a:lnTo>
                    <a:pt x="61" y="0"/>
                  </a:lnTo>
                  <a:lnTo>
                    <a:pt x="64" y="0"/>
                  </a:lnTo>
                  <a:lnTo>
                    <a:pt x="68" y="2"/>
                  </a:lnTo>
                  <a:lnTo>
                    <a:pt x="70" y="2"/>
                  </a:lnTo>
                  <a:lnTo>
                    <a:pt x="73" y="5"/>
                  </a:lnTo>
                  <a:lnTo>
                    <a:pt x="75" y="8"/>
                  </a:lnTo>
                  <a:lnTo>
                    <a:pt x="75" y="11"/>
                  </a:lnTo>
                  <a:lnTo>
                    <a:pt x="78" y="14"/>
                  </a:lnTo>
                  <a:lnTo>
                    <a:pt x="78" y="18"/>
                  </a:lnTo>
                  <a:lnTo>
                    <a:pt x="78" y="21"/>
                  </a:lnTo>
                  <a:lnTo>
                    <a:pt x="78" y="24"/>
                  </a:lnTo>
                  <a:lnTo>
                    <a:pt x="78" y="30"/>
                  </a:lnTo>
                  <a:lnTo>
                    <a:pt x="76" y="30"/>
                  </a:lnTo>
                  <a:lnTo>
                    <a:pt x="76" y="34"/>
                  </a:lnTo>
                  <a:lnTo>
                    <a:pt x="75" y="37"/>
                  </a:lnTo>
                  <a:lnTo>
                    <a:pt x="75" y="40"/>
                  </a:lnTo>
                  <a:lnTo>
                    <a:pt x="72" y="40"/>
                  </a:lnTo>
                  <a:lnTo>
                    <a:pt x="72" y="43"/>
                  </a:lnTo>
                  <a:lnTo>
                    <a:pt x="71" y="46"/>
                  </a:lnTo>
                  <a:lnTo>
                    <a:pt x="71" y="50"/>
                  </a:lnTo>
                  <a:lnTo>
                    <a:pt x="68" y="50"/>
                  </a:lnTo>
                  <a:lnTo>
                    <a:pt x="65" y="53"/>
                  </a:lnTo>
                  <a:lnTo>
                    <a:pt x="62" y="55"/>
                  </a:lnTo>
                  <a:lnTo>
                    <a:pt x="62" y="58"/>
                  </a:lnTo>
                  <a:lnTo>
                    <a:pt x="59" y="58"/>
                  </a:lnTo>
                  <a:lnTo>
                    <a:pt x="58" y="61"/>
                  </a:lnTo>
                  <a:lnTo>
                    <a:pt x="55" y="63"/>
                  </a:lnTo>
                  <a:lnTo>
                    <a:pt x="55" y="66"/>
                  </a:lnTo>
                  <a:lnTo>
                    <a:pt x="52" y="66"/>
                  </a:lnTo>
                  <a:lnTo>
                    <a:pt x="50" y="66"/>
                  </a:lnTo>
                  <a:lnTo>
                    <a:pt x="47" y="66"/>
                  </a:lnTo>
                  <a:lnTo>
                    <a:pt x="44" y="65"/>
                  </a:lnTo>
                  <a:lnTo>
                    <a:pt x="41" y="65"/>
                  </a:lnTo>
                  <a:lnTo>
                    <a:pt x="38" y="61"/>
                  </a:lnTo>
                  <a:lnTo>
                    <a:pt x="38" y="59"/>
                  </a:lnTo>
                  <a:lnTo>
                    <a:pt x="38" y="56"/>
                  </a:lnTo>
                  <a:lnTo>
                    <a:pt x="39" y="53"/>
                  </a:lnTo>
                  <a:lnTo>
                    <a:pt x="42" y="53"/>
                  </a:lnTo>
                  <a:lnTo>
                    <a:pt x="42" y="50"/>
                  </a:lnTo>
                  <a:lnTo>
                    <a:pt x="43" y="46"/>
                  </a:lnTo>
                  <a:lnTo>
                    <a:pt x="43" y="43"/>
                  </a:lnTo>
                  <a:lnTo>
                    <a:pt x="46" y="43"/>
                  </a:lnTo>
                  <a:lnTo>
                    <a:pt x="46" y="40"/>
                  </a:lnTo>
                  <a:lnTo>
                    <a:pt x="47" y="38"/>
                  </a:lnTo>
                  <a:lnTo>
                    <a:pt x="47" y="35"/>
                  </a:lnTo>
                  <a:lnTo>
                    <a:pt x="50" y="35"/>
                  </a:lnTo>
                  <a:lnTo>
                    <a:pt x="50" y="32"/>
                  </a:lnTo>
                  <a:lnTo>
                    <a:pt x="50" y="29"/>
                  </a:lnTo>
                  <a:lnTo>
                    <a:pt x="48" y="29"/>
                  </a:lnTo>
                  <a:lnTo>
                    <a:pt x="48" y="30"/>
                  </a:lnTo>
                  <a:lnTo>
                    <a:pt x="45" y="30"/>
                  </a:lnTo>
                  <a:lnTo>
                    <a:pt x="42" y="30"/>
                  </a:lnTo>
                  <a:lnTo>
                    <a:pt x="39" y="30"/>
                  </a:lnTo>
                  <a:lnTo>
                    <a:pt x="35" y="33"/>
                  </a:lnTo>
                  <a:lnTo>
                    <a:pt x="32" y="33"/>
                  </a:lnTo>
                  <a:lnTo>
                    <a:pt x="31" y="34"/>
                  </a:lnTo>
                  <a:lnTo>
                    <a:pt x="29" y="34"/>
                  </a:lnTo>
                  <a:lnTo>
                    <a:pt x="29" y="37"/>
                  </a:lnTo>
                  <a:lnTo>
                    <a:pt x="26" y="37"/>
                  </a:lnTo>
                  <a:lnTo>
                    <a:pt x="26" y="40"/>
                  </a:lnTo>
                  <a:lnTo>
                    <a:pt x="28" y="41"/>
                  </a:lnTo>
                  <a:lnTo>
                    <a:pt x="29" y="41"/>
                  </a:lnTo>
                  <a:lnTo>
                    <a:pt x="32" y="43"/>
                  </a:lnTo>
                  <a:lnTo>
                    <a:pt x="34" y="43"/>
                  </a:lnTo>
                  <a:lnTo>
                    <a:pt x="37" y="44"/>
                  </a:lnTo>
                  <a:lnTo>
                    <a:pt x="34" y="44"/>
                  </a:lnTo>
                  <a:lnTo>
                    <a:pt x="34" y="48"/>
                  </a:lnTo>
                  <a:lnTo>
                    <a:pt x="31" y="48"/>
                  </a:lnTo>
                  <a:lnTo>
                    <a:pt x="30" y="48"/>
                  </a:lnTo>
                  <a:lnTo>
                    <a:pt x="30" y="51"/>
                  </a:lnTo>
                  <a:lnTo>
                    <a:pt x="29" y="51"/>
                  </a:lnTo>
                  <a:lnTo>
                    <a:pt x="29" y="53"/>
                  </a:lnTo>
                  <a:lnTo>
                    <a:pt x="27" y="51"/>
                  </a:lnTo>
                  <a:lnTo>
                    <a:pt x="26" y="49"/>
                  </a:lnTo>
                  <a:lnTo>
                    <a:pt x="23" y="45"/>
                  </a:lnTo>
                  <a:lnTo>
                    <a:pt x="21" y="42"/>
                  </a:lnTo>
                  <a:lnTo>
                    <a:pt x="17" y="39"/>
                  </a:lnTo>
                  <a:lnTo>
                    <a:pt x="15" y="37"/>
                  </a:lnTo>
                  <a:lnTo>
                    <a:pt x="12" y="34"/>
                  </a:lnTo>
                  <a:lnTo>
                    <a:pt x="9" y="30"/>
                  </a:lnTo>
                  <a:lnTo>
                    <a:pt x="6" y="30"/>
                  </a:lnTo>
                  <a:lnTo>
                    <a:pt x="2" y="30"/>
                  </a:lnTo>
                  <a:lnTo>
                    <a:pt x="0" y="3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2" name="Freeform 268"/>
            <p:cNvSpPr>
              <a:spLocks/>
            </p:cNvSpPr>
            <p:nvPr/>
          </p:nvSpPr>
          <p:spPr bwMode="auto">
            <a:xfrm flipH="1">
              <a:off x="2770188" y="4173538"/>
              <a:ext cx="114300" cy="173037"/>
            </a:xfrm>
            <a:custGeom>
              <a:avLst/>
              <a:gdLst>
                <a:gd name="T0" fmla="*/ 69182 w 38"/>
                <a:gd name="T1" fmla="*/ 0 h 58"/>
                <a:gd name="T2" fmla="*/ 84221 w 38"/>
                <a:gd name="T3" fmla="*/ 0 h 58"/>
                <a:gd name="T4" fmla="*/ 93245 w 38"/>
                <a:gd name="T5" fmla="*/ 0 h 58"/>
                <a:gd name="T6" fmla="*/ 102268 w 38"/>
                <a:gd name="T7" fmla="*/ 5967 h 58"/>
                <a:gd name="T8" fmla="*/ 114300 w 38"/>
                <a:gd name="T9" fmla="*/ 17900 h 58"/>
                <a:gd name="T10" fmla="*/ 114300 w 38"/>
                <a:gd name="T11" fmla="*/ 32817 h 58"/>
                <a:gd name="T12" fmla="*/ 102268 w 38"/>
                <a:gd name="T13" fmla="*/ 50718 h 58"/>
                <a:gd name="T14" fmla="*/ 96253 w 38"/>
                <a:gd name="T15" fmla="*/ 71602 h 58"/>
                <a:gd name="T16" fmla="*/ 87229 w 38"/>
                <a:gd name="T17" fmla="*/ 89502 h 58"/>
                <a:gd name="T18" fmla="*/ 69182 w 38"/>
                <a:gd name="T19" fmla="*/ 110386 h 58"/>
                <a:gd name="T20" fmla="*/ 57150 w 38"/>
                <a:gd name="T21" fmla="*/ 131269 h 58"/>
                <a:gd name="T22" fmla="*/ 45118 w 38"/>
                <a:gd name="T23" fmla="*/ 149170 h 58"/>
                <a:gd name="T24" fmla="*/ 36095 w 38"/>
                <a:gd name="T25" fmla="*/ 164087 h 58"/>
                <a:gd name="T26" fmla="*/ 21055 w 38"/>
                <a:gd name="T27" fmla="*/ 170054 h 58"/>
                <a:gd name="T28" fmla="*/ 9024 w 38"/>
                <a:gd name="T29" fmla="*/ 167070 h 58"/>
                <a:gd name="T30" fmla="*/ 0 w 38"/>
                <a:gd name="T31" fmla="*/ 158120 h 58"/>
                <a:gd name="T32" fmla="*/ 0 w 38"/>
                <a:gd name="T33" fmla="*/ 137236 h 58"/>
                <a:gd name="T34" fmla="*/ 0 w 38"/>
                <a:gd name="T35" fmla="*/ 137236 h 58"/>
                <a:gd name="T36" fmla="*/ 0 w 38"/>
                <a:gd name="T37" fmla="*/ 128286 h 58"/>
                <a:gd name="T38" fmla="*/ 0 w 38"/>
                <a:gd name="T39" fmla="*/ 128286 h 58"/>
                <a:gd name="T40" fmla="*/ 0 w 38"/>
                <a:gd name="T41" fmla="*/ 119336 h 58"/>
                <a:gd name="T42" fmla="*/ 0 w 38"/>
                <a:gd name="T43" fmla="*/ 113369 h 58"/>
                <a:gd name="T44" fmla="*/ 6016 w 38"/>
                <a:gd name="T45" fmla="*/ 101435 h 58"/>
                <a:gd name="T46" fmla="*/ 9024 w 38"/>
                <a:gd name="T47" fmla="*/ 98452 h 58"/>
                <a:gd name="T48" fmla="*/ 21055 w 38"/>
                <a:gd name="T49" fmla="*/ 89502 h 58"/>
                <a:gd name="T50" fmla="*/ 21055 w 38"/>
                <a:gd name="T51" fmla="*/ 71602 h 58"/>
                <a:gd name="T52" fmla="*/ 30079 w 38"/>
                <a:gd name="T53" fmla="*/ 56685 h 58"/>
                <a:gd name="T54" fmla="*/ 39103 w 38"/>
                <a:gd name="T55" fmla="*/ 38784 h 58"/>
                <a:gd name="T56" fmla="*/ 48126 w 38"/>
                <a:gd name="T57" fmla="*/ 29834 h 58"/>
                <a:gd name="T58" fmla="*/ 48126 w 38"/>
                <a:gd name="T59" fmla="*/ 11934 h 58"/>
                <a:gd name="T60" fmla="*/ 57150 w 38"/>
                <a:gd name="T61" fmla="*/ 2983 h 58"/>
                <a:gd name="T62" fmla="*/ 63166 w 38"/>
                <a:gd name="T63" fmla="*/ 2983 h 58"/>
                <a:gd name="T64" fmla="*/ 69182 w 38"/>
                <a:gd name="T65" fmla="*/ 2983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8"/>
                <a:gd name="T101" fmla="*/ 38 w 38"/>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8">
                  <a:moveTo>
                    <a:pt x="23" y="1"/>
                  </a:moveTo>
                  <a:lnTo>
                    <a:pt x="23" y="0"/>
                  </a:lnTo>
                  <a:lnTo>
                    <a:pt x="26" y="0"/>
                  </a:lnTo>
                  <a:lnTo>
                    <a:pt x="28" y="0"/>
                  </a:lnTo>
                  <a:lnTo>
                    <a:pt x="31" y="0"/>
                  </a:lnTo>
                  <a:lnTo>
                    <a:pt x="34" y="2"/>
                  </a:lnTo>
                  <a:lnTo>
                    <a:pt x="38" y="6"/>
                  </a:lnTo>
                  <a:lnTo>
                    <a:pt x="38" y="9"/>
                  </a:lnTo>
                  <a:lnTo>
                    <a:pt x="38" y="11"/>
                  </a:lnTo>
                  <a:lnTo>
                    <a:pt x="38" y="14"/>
                  </a:lnTo>
                  <a:lnTo>
                    <a:pt x="34" y="17"/>
                  </a:lnTo>
                  <a:lnTo>
                    <a:pt x="34" y="21"/>
                  </a:lnTo>
                  <a:lnTo>
                    <a:pt x="32" y="24"/>
                  </a:lnTo>
                  <a:lnTo>
                    <a:pt x="32" y="27"/>
                  </a:lnTo>
                  <a:lnTo>
                    <a:pt x="29" y="30"/>
                  </a:lnTo>
                  <a:lnTo>
                    <a:pt x="26" y="33"/>
                  </a:lnTo>
                  <a:lnTo>
                    <a:pt x="23" y="37"/>
                  </a:lnTo>
                  <a:lnTo>
                    <a:pt x="23" y="41"/>
                  </a:lnTo>
                  <a:lnTo>
                    <a:pt x="19" y="44"/>
                  </a:lnTo>
                  <a:lnTo>
                    <a:pt x="18" y="47"/>
                  </a:lnTo>
                  <a:lnTo>
                    <a:pt x="15" y="50"/>
                  </a:lnTo>
                  <a:lnTo>
                    <a:pt x="15" y="55"/>
                  </a:lnTo>
                  <a:lnTo>
                    <a:pt x="12" y="55"/>
                  </a:lnTo>
                  <a:lnTo>
                    <a:pt x="10" y="57"/>
                  </a:lnTo>
                  <a:lnTo>
                    <a:pt x="7" y="57"/>
                  </a:lnTo>
                  <a:lnTo>
                    <a:pt x="7" y="58"/>
                  </a:lnTo>
                  <a:lnTo>
                    <a:pt x="3" y="56"/>
                  </a:lnTo>
                  <a:lnTo>
                    <a:pt x="0" y="53"/>
                  </a:lnTo>
                  <a:lnTo>
                    <a:pt x="0" y="49"/>
                  </a:lnTo>
                  <a:lnTo>
                    <a:pt x="0" y="46"/>
                  </a:lnTo>
                  <a:lnTo>
                    <a:pt x="0" y="43"/>
                  </a:lnTo>
                  <a:lnTo>
                    <a:pt x="0" y="40"/>
                  </a:lnTo>
                  <a:lnTo>
                    <a:pt x="0" y="38"/>
                  </a:lnTo>
                  <a:lnTo>
                    <a:pt x="2" y="38"/>
                  </a:lnTo>
                  <a:lnTo>
                    <a:pt x="2" y="34"/>
                  </a:lnTo>
                  <a:lnTo>
                    <a:pt x="3" y="34"/>
                  </a:lnTo>
                  <a:lnTo>
                    <a:pt x="3" y="33"/>
                  </a:lnTo>
                  <a:lnTo>
                    <a:pt x="7" y="33"/>
                  </a:lnTo>
                  <a:lnTo>
                    <a:pt x="7" y="30"/>
                  </a:lnTo>
                  <a:lnTo>
                    <a:pt x="7" y="27"/>
                  </a:lnTo>
                  <a:lnTo>
                    <a:pt x="7" y="24"/>
                  </a:lnTo>
                  <a:lnTo>
                    <a:pt x="10" y="23"/>
                  </a:lnTo>
                  <a:lnTo>
                    <a:pt x="10" y="19"/>
                  </a:lnTo>
                  <a:lnTo>
                    <a:pt x="13" y="16"/>
                  </a:lnTo>
                  <a:lnTo>
                    <a:pt x="13" y="13"/>
                  </a:lnTo>
                  <a:lnTo>
                    <a:pt x="16" y="13"/>
                  </a:lnTo>
                  <a:lnTo>
                    <a:pt x="16" y="10"/>
                  </a:lnTo>
                  <a:lnTo>
                    <a:pt x="16" y="8"/>
                  </a:lnTo>
                  <a:lnTo>
                    <a:pt x="16" y="4"/>
                  </a:lnTo>
                  <a:lnTo>
                    <a:pt x="19" y="4"/>
                  </a:lnTo>
                  <a:lnTo>
                    <a:pt x="19" y="1"/>
                  </a:lnTo>
                  <a:lnTo>
                    <a:pt x="21" y="1"/>
                  </a:lnTo>
                  <a:lnTo>
                    <a:pt x="23" y="1"/>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3" name="Freeform 269"/>
            <p:cNvSpPr>
              <a:spLocks/>
            </p:cNvSpPr>
            <p:nvPr/>
          </p:nvSpPr>
          <p:spPr bwMode="auto">
            <a:xfrm flipH="1">
              <a:off x="2736850" y="4244975"/>
              <a:ext cx="68263" cy="163513"/>
            </a:xfrm>
            <a:custGeom>
              <a:avLst/>
              <a:gdLst>
                <a:gd name="T0" fmla="*/ 56391 w 23"/>
                <a:gd name="T1" fmla="*/ 0 h 55"/>
                <a:gd name="T2" fmla="*/ 56391 w 23"/>
                <a:gd name="T3" fmla="*/ 0 h 55"/>
                <a:gd name="T4" fmla="*/ 59359 w 23"/>
                <a:gd name="T5" fmla="*/ 2973 h 55"/>
                <a:gd name="T6" fmla="*/ 59359 w 23"/>
                <a:gd name="T7" fmla="*/ 8919 h 55"/>
                <a:gd name="T8" fmla="*/ 65295 w 23"/>
                <a:gd name="T9" fmla="*/ 17838 h 55"/>
                <a:gd name="T10" fmla="*/ 65295 w 23"/>
                <a:gd name="T11" fmla="*/ 26757 h 55"/>
                <a:gd name="T12" fmla="*/ 65295 w 23"/>
                <a:gd name="T13" fmla="*/ 38649 h 55"/>
                <a:gd name="T14" fmla="*/ 65295 w 23"/>
                <a:gd name="T15" fmla="*/ 47567 h 55"/>
                <a:gd name="T16" fmla="*/ 68263 w 23"/>
                <a:gd name="T17" fmla="*/ 65405 h 55"/>
                <a:gd name="T18" fmla="*/ 59359 w 23"/>
                <a:gd name="T19" fmla="*/ 74324 h 55"/>
                <a:gd name="T20" fmla="*/ 59359 w 23"/>
                <a:gd name="T21" fmla="*/ 92162 h 55"/>
                <a:gd name="T22" fmla="*/ 56391 w 23"/>
                <a:gd name="T23" fmla="*/ 101081 h 55"/>
                <a:gd name="T24" fmla="*/ 56391 w 23"/>
                <a:gd name="T25" fmla="*/ 118919 h 55"/>
                <a:gd name="T26" fmla="*/ 47487 w 23"/>
                <a:gd name="T27" fmla="*/ 130810 h 55"/>
                <a:gd name="T28" fmla="*/ 47487 w 23"/>
                <a:gd name="T29" fmla="*/ 142702 h 55"/>
                <a:gd name="T30" fmla="*/ 38583 w 23"/>
                <a:gd name="T31" fmla="*/ 151621 h 55"/>
                <a:gd name="T32" fmla="*/ 38583 w 23"/>
                <a:gd name="T33" fmla="*/ 163513 h 55"/>
                <a:gd name="T34" fmla="*/ 29680 w 23"/>
                <a:gd name="T35" fmla="*/ 157567 h 55"/>
                <a:gd name="T36" fmla="*/ 23744 w 23"/>
                <a:gd name="T37" fmla="*/ 157567 h 55"/>
                <a:gd name="T38" fmla="*/ 14840 w 23"/>
                <a:gd name="T39" fmla="*/ 157567 h 55"/>
                <a:gd name="T40" fmla="*/ 14840 w 23"/>
                <a:gd name="T41" fmla="*/ 157567 h 55"/>
                <a:gd name="T42" fmla="*/ 5936 w 23"/>
                <a:gd name="T43" fmla="*/ 151621 h 55"/>
                <a:gd name="T44" fmla="*/ 5936 w 23"/>
                <a:gd name="T45" fmla="*/ 151621 h 55"/>
                <a:gd name="T46" fmla="*/ 5936 w 23"/>
                <a:gd name="T47" fmla="*/ 151621 h 55"/>
                <a:gd name="T48" fmla="*/ 5936 w 23"/>
                <a:gd name="T49" fmla="*/ 151621 h 55"/>
                <a:gd name="T50" fmla="*/ 0 w 23"/>
                <a:gd name="T51" fmla="*/ 145675 h 55"/>
                <a:gd name="T52" fmla="*/ 0 w 23"/>
                <a:gd name="T53" fmla="*/ 145675 h 55"/>
                <a:gd name="T54" fmla="*/ 0 w 23"/>
                <a:gd name="T55" fmla="*/ 145675 h 55"/>
                <a:gd name="T56" fmla="*/ 0 w 23"/>
                <a:gd name="T57" fmla="*/ 145675 h 55"/>
                <a:gd name="T58" fmla="*/ 0 w 23"/>
                <a:gd name="T59" fmla="*/ 145675 h 55"/>
                <a:gd name="T60" fmla="*/ 0 w 23"/>
                <a:gd name="T61" fmla="*/ 145675 h 55"/>
                <a:gd name="T62" fmla="*/ 0 w 23"/>
                <a:gd name="T63" fmla="*/ 145675 h 55"/>
                <a:gd name="T64" fmla="*/ 0 w 23"/>
                <a:gd name="T65" fmla="*/ 145675 h 55"/>
                <a:gd name="T66" fmla="*/ 2968 w 23"/>
                <a:gd name="T67" fmla="*/ 115946 h 55"/>
                <a:gd name="T68" fmla="*/ 11872 w 23"/>
                <a:gd name="T69" fmla="*/ 92162 h 55"/>
                <a:gd name="T70" fmla="*/ 17808 w 23"/>
                <a:gd name="T71" fmla="*/ 71351 h 55"/>
                <a:gd name="T72" fmla="*/ 29680 w 23"/>
                <a:gd name="T73" fmla="*/ 56486 h 55"/>
                <a:gd name="T74" fmla="*/ 29680 w 23"/>
                <a:gd name="T75" fmla="*/ 41621 h 55"/>
                <a:gd name="T76" fmla="*/ 38583 w 23"/>
                <a:gd name="T77" fmla="*/ 29730 h 55"/>
                <a:gd name="T78" fmla="*/ 38583 w 23"/>
                <a:gd name="T79" fmla="*/ 20811 h 55"/>
                <a:gd name="T80" fmla="*/ 47487 w 23"/>
                <a:gd name="T81" fmla="*/ 14865 h 55"/>
                <a:gd name="T82" fmla="*/ 47487 w 23"/>
                <a:gd name="T83" fmla="*/ 5946 h 55"/>
                <a:gd name="T84" fmla="*/ 47487 w 23"/>
                <a:gd name="T85" fmla="*/ 2973 h 55"/>
                <a:gd name="T86" fmla="*/ 47487 w 23"/>
                <a:gd name="T87" fmla="*/ 0 h 55"/>
                <a:gd name="T88" fmla="*/ 53423 w 23"/>
                <a:gd name="T89" fmla="*/ 0 h 55"/>
                <a:gd name="T90" fmla="*/ 53423 w 23"/>
                <a:gd name="T91" fmla="*/ 0 h 55"/>
                <a:gd name="T92" fmla="*/ 53423 w 23"/>
                <a:gd name="T93" fmla="*/ 0 h 55"/>
                <a:gd name="T94" fmla="*/ 53423 w 23"/>
                <a:gd name="T95" fmla="*/ 0 h 55"/>
                <a:gd name="T96" fmla="*/ 56391 w 23"/>
                <a:gd name="T97" fmla="*/ 0 h 55"/>
                <a:gd name="T98" fmla="*/ 56391 w 23"/>
                <a:gd name="T99" fmla="*/ 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55"/>
                <a:gd name="T152" fmla="*/ 23 w 23"/>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55">
                  <a:moveTo>
                    <a:pt x="19" y="0"/>
                  </a:moveTo>
                  <a:lnTo>
                    <a:pt x="19" y="0"/>
                  </a:lnTo>
                  <a:lnTo>
                    <a:pt x="20" y="1"/>
                  </a:lnTo>
                  <a:lnTo>
                    <a:pt x="20" y="3"/>
                  </a:lnTo>
                  <a:lnTo>
                    <a:pt x="22" y="6"/>
                  </a:lnTo>
                  <a:lnTo>
                    <a:pt x="22" y="9"/>
                  </a:lnTo>
                  <a:lnTo>
                    <a:pt x="22" y="13"/>
                  </a:lnTo>
                  <a:lnTo>
                    <a:pt x="22" y="16"/>
                  </a:lnTo>
                  <a:lnTo>
                    <a:pt x="23" y="22"/>
                  </a:lnTo>
                  <a:lnTo>
                    <a:pt x="20" y="25"/>
                  </a:lnTo>
                  <a:lnTo>
                    <a:pt x="20" y="31"/>
                  </a:lnTo>
                  <a:lnTo>
                    <a:pt x="19" y="34"/>
                  </a:lnTo>
                  <a:lnTo>
                    <a:pt x="19" y="40"/>
                  </a:lnTo>
                  <a:lnTo>
                    <a:pt x="16" y="44"/>
                  </a:lnTo>
                  <a:lnTo>
                    <a:pt x="16" y="48"/>
                  </a:lnTo>
                  <a:lnTo>
                    <a:pt x="13" y="51"/>
                  </a:lnTo>
                  <a:lnTo>
                    <a:pt x="13" y="55"/>
                  </a:lnTo>
                  <a:lnTo>
                    <a:pt x="10" y="53"/>
                  </a:lnTo>
                  <a:lnTo>
                    <a:pt x="8" y="53"/>
                  </a:lnTo>
                  <a:lnTo>
                    <a:pt x="5" y="53"/>
                  </a:lnTo>
                  <a:lnTo>
                    <a:pt x="2" y="51"/>
                  </a:lnTo>
                  <a:lnTo>
                    <a:pt x="0" y="49"/>
                  </a:lnTo>
                  <a:lnTo>
                    <a:pt x="1" y="39"/>
                  </a:lnTo>
                  <a:lnTo>
                    <a:pt x="4" y="31"/>
                  </a:lnTo>
                  <a:lnTo>
                    <a:pt x="6" y="24"/>
                  </a:lnTo>
                  <a:lnTo>
                    <a:pt x="10" y="19"/>
                  </a:lnTo>
                  <a:lnTo>
                    <a:pt x="10" y="14"/>
                  </a:lnTo>
                  <a:lnTo>
                    <a:pt x="13" y="10"/>
                  </a:lnTo>
                  <a:lnTo>
                    <a:pt x="13" y="7"/>
                  </a:lnTo>
                  <a:lnTo>
                    <a:pt x="16" y="5"/>
                  </a:lnTo>
                  <a:lnTo>
                    <a:pt x="16" y="2"/>
                  </a:lnTo>
                  <a:lnTo>
                    <a:pt x="16" y="1"/>
                  </a:lnTo>
                  <a:lnTo>
                    <a:pt x="16" y="0"/>
                  </a:lnTo>
                  <a:lnTo>
                    <a:pt x="18" y="0"/>
                  </a:lnTo>
                  <a:lnTo>
                    <a:pt x="19" y="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4" name="Freeform 270"/>
            <p:cNvSpPr>
              <a:spLocks/>
            </p:cNvSpPr>
            <p:nvPr/>
          </p:nvSpPr>
          <p:spPr bwMode="auto">
            <a:xfrm flipH="1">
              <a:off x="2559050" y="4292600"/>
              <a:ext cx="141288" cy="65088"/>
            </a:xfrm>
            <a:custGeom>
              <a:avLst/>
              <a:gdLst>
                <a:gd name="T0" fmla="*/ 0 w 48"/>
                <a:gd name="T1" fmla="*/ 0 h 22"/>
                <a:gd name="T2" fmla="*/ 0 w 48"/>
                <a:gd name="T3" fmla="*/ 0 h 22"/>
                <a:gd name="T4" fmla="*/ 8831 w 48"/>
                <a:gd name="T5" fmla="*/ 0 h 22"/>
                <a:gd name="T6" fmla="*/ 17661 w 48"/>
                <a:gd name="T7" fmla="*/ 0 h 22"/>
                <a:gd name="T8" fmla="*/ 26492 w 48"/>
                <a:gd name="T9" fmla="*/ 0 h 22"/>
                <a:gd name="T10" fmla="*/ 32379 w 48"/>
                <a:gd name="T11" fmla="*/ 0 h 22"/>
                <a:gd name="T12" fmla="*/ 41209 w 48"/>
                <a:gd name="T13" fmla="*/ 0 h 22"/>
                <a:gd name="T14" fmla="*/ 50040 w 48"/>
                <a:gd name="T15" fmla="*/ 0 h 22"/>
                <a:gd name="T16" fmla="*/ 61814 w 48"/>
                <a:gd name="T17" fmla="*/ 5917 h 22"/>
                <a:gd name="T18" fmla="*/ 67701 w 48"/>
                <a:gd name="T19" fmla="*/ 5917 h 22"/>
                <a:gd name="T20" fmla="*/ 76531 w 48"/>
                <a:gd name="T21" fmla="*/ 5917 h 22"/>
                <a:gd name="T22" fmla="*/ 85362 w 48"/>
                <a:gd name="T23" fmla="*/ 5917 h 22"/>
                <a:gd name="T24" fmla="*/ 94192 w 48"/>
                <a:gd name="T25" fmla="*/ 5917 h 22"/>
                <a:gd name="T26" fmla="*/ 97136 w 48"/>
                <a:gd name="T27" fmla="*/ 5917 h 22"/>
                <a:gd name="T28" fmla="*/ 108910 w 48"/>
                <a:gd name="T29" fmla="*/ 5917 h 22"/>
                <a:gd name="T30" fmla="*/ 117740 w 48"/>
                <a:gd name="T31" fmla="*/ 5917 h 22"/>
                <a:gd name="T32" fmla="*/ 126571 w 48"/>
                <a:gd name="T33" fmla="*/ 8876 h 22"/>
                <a:gd name="T34" fmla="*/ 126571 w 48"/>
                <a:gd name="T35" fmla="*/ 8876 h 22"/>
                <a:gd name="T36" fmla="*/ 135401 w 48"/>
                <a:gd name="T37" fmla="*/ 11834 h 22"/>
                <a:gd name="T38" fmla="*/ 135401 w 48"/>
                <a:gd name="T39" fmla="*/ 11834 h 22"/>
                <a:gd name="T40" fmla="*/ 141288 w 48"/>
                <a:gd name="T41" fmla="*/ 20710 h 22"/>
                <a:gd name="T42" fmla="*/ 138345 w 48"/>
                <a:gd name="T43" fmla="*/ 20710 h 22"/>
                <a:gd name="T44" fmla="*/ 138345 w 48"/>
                <a:gd name="T45" fmla="*/ 29585 h 22"/>
                <a:gd name="T46" fmla="*/ 132458 w 48"/>
                <a:gd name="T47" fmla="*/ 41420 h 22"/>
                <a:gd name="T48" fmla="*/ 132458 w 48"/>
                <a:gd name="T49" fmla="*/ 50295 h 22"/>
                <a:gd name="T50" fmla="*/ 120684 w 48"/>
                <a:gd name="T51" fmla="*/ 50295 h 22"/>
                <a:gd name="T52" fmla="*/ 111853 w 48"/>
                <a:gd name="T53" fmla="*/ 56212 h 22"/>
                <a:gd name="T54" fmla="*/ 94192 w 48"/>
                <a:gd name="T55" fmla="*/ 56212 h 22"/>
                <a:gd name="T56" fmla="*/ 85362 w 48"/>
                <a:gd name="T57" fmla="*/ 65088 h 22"/>
                <a:gd name="T58" fmla="*/ 67701 w 48"/>
                <a:gd name="T59" fmla="*/ 65088 h 22"/>
                <a:gd name="T60" fmla="*/ 47096 w 48"/>
                <a:gd name="T61" fmla="*/ 65088 h 22"/>
                <a:gd name="T62" fmla="*/ 23548 w 48"/>
                <a:gd name="T63" fmla="*/ 59171 h 22"/>
                <a:gd name="T64" fmla="*/ 0 w 48"/>
                <a:gd name="T65" fmla="*/ 59171 h 22"/>
                <a:gd name="T66" fmla="*/ 0 w 48"/>
                <a:gd name="T67" fmla="*/ 50295 h 22"/>
                <a:gd name="T68" fmla="*/ 0 w 48"/>
                <a:gd name="T69" fmla="*/ 44378 h 22"/>
                <a:gd name="T70" fmla="*/ 0 w 48"/>
                <a:gd name="T71" fmla="*/ 35503 h 22"/>
                <a:gd name="T72" fmla="*/ 0 w 48"/>
                <a:gd name="T73" fmla="*/ 35503 h 22"/>
                <a:gd name="T74" fmla="*/ 0 w 48"/>
                <a:gd name="T75" fmla="*/ 23668 h 22"/>
                <a:gd name="T76" fmla="*/ 0 w 48"/>
                <a:gd name="T77" fmla="*/ 23668 h 22"/>
                <a:gd name="T78" fmla="*/ 0 w 48"/>
                <a:gd name="T79" fmla="*/ 14793 h 22"/>
                <a:gd name="T80" fmla="*/ 0 w 48"/>
                <a:gd name="T81" fmla="*/ 14793 h 22"/>
                <a:gd name="T82" fmla="*/ 0 w 48"/>
                <a:gd name="T83" fmla="*/ 5917 h 22"/>
                <a:gd name="T84" fmla="*/ 0 w 48"/>
                <a:gd name="T85" fmla="*/ 5917 h 22"/>
                <a:gd name="T86" fmla="*/ 0 w 48"/>
                <a:gd name="T87" fmla="*/ 2959 h 22"/>
                <a:gd name="T88" fmla="*/ 0 w 48"/>
                <a:gd name="T89" fmla="*/ 2959 h 22"/>
                <a:gd name="T90" fmla="*/ 0 w 48"/>
                <a:gd name="T91" fmla="*/ 0 h 22"/>
                <a:gd name="T92" fmla="*/ 0 w 48"/>
                <a:gd name="T93" fmla="*/ 0 h 22"/>
                <a:gd name="T94" fmla="*/ 0 w 48"/>
                <a:gd name="T95" fmla="*/ 0 h 22"/>
                <a:gd name="T96" fmla="*/ 0 w 48"/>
                <a:gd name="T97" fmla="*/ 0 h 22"/>
                <a:gd name="T98" fmla="*/ 0 w 48"/>
                <a:gd name="T99" fmla="*/ 0 h 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
                <a:gd name="T151" fmla="*/ 0 h 22"/>
                <a:gd name="T152" fmla="*/ 48 w 48"/>
                <a:gd name="T153" fmla="*/ 22 h 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 h="22">
                  <a:moveTo>
                    <a:pt x="0" y="0"/>
                  </a:moveTo>
                  <a:lnTo>
                    <a:pt x="0" y="0"/>
                  </a:lnTo>
                  <a:lnTo>
                    <a:pt x="3" y="0"/>
                  </a:lnTo>
                  <a:lnTo>
                    <a:pt x="6" y="0"/>
                  </a:lnTo>
                  <a:lnTo>
                    <a:pt x="9" y="0"/>
                  </a:lnTo>
                  <a:lnTo>
                    <a:pt x="11" y="0"/>
                  </a:lnTo>
                  <a:lnTo>
                    <a:pt x="14" y="0"/>
                  </a:lnTo>
                  <a:lnTo>
                    <a:pt x="17" y="0"/>
                  </a:lnTo>
                  <a:lnTo>
                    <a:pt x="21" y="2"/>
                  </a:lnTo>
                  <a:lnTo>
                    <a:pt x="23" y="2"/>
                  </a:lnTo>
                  <a:lnTo>
                    <a:pt x="26" y="2"/>
                  </a:lnTo>
                  <a:lnTo>
                    <a:pt x="29" y="2"/>
                  </a:lnTo>
                  <a:lnTo>
                    <a:pt x="32" y="2"/>
                  </a:lnTo>
                  <a:lnTo>
                    <a:pt x="33" y="2"/>
                  </a:lnTo>
                  <a:lnTo>
                    <a:pt x="37" y="2"/>
                  </a:lnTo>
                  <a:lnTo>
                    <a:pt x="40" y="2"/>
                  </a:lnTo>
                  <a:lnTo>
                    <a:pt x="43" y="3"/>
                  </a:lnTo>
                  <a:lnTo>
                    <a:pt x="46" y="4"/>
                  </a:lnTo>
                  <a:lnTo>
                    <a:pt x="48" y="7"/>
                  </a:lnTo>
                  <a:lnTo>
                    <a:pt x="47" y="7"/>
                  </a:lnTo>
                  <a:lnTo>
                    <a:pt x="47" y="10"/>
                  </a:lnTo>
                  <a:lnTo>
                    <a:pt x="45" y="14"/>
                  </a:lnTo>
                  <a:lnTo>
                    <a:pt x="45" y="17"/>
                  </a:lnTo>
                  <a:lnTo>
                    <a:pt x="41" y="17"/>
                  </a:lnTo>
                  <a:lnTo>
                    <a:pt x="38" y="19"/>
                  </a:lnTo>
                  <a:lnTo>
                    <a:pt x="32" y="19"/>
                  </a:lnTo>
                  <a:lnTo>
                    <a:pt x="29" y="22"/>
                  </a:lnTo>
                  <a:lnTo>
                    <a:pt x="23" y="22"/>
                  </a:lnTo>
                  <a:lnTo>
                    <a:pt x="16" y="22"/>
                  </a:lnTo>
                  <a:lnTo>
                    <a:pt x="8" y="20"/>
                  </a:lnTo>
                  <a:lnTo>
                    <a:pt x="0" y="20"/>
                  </a:lnTo>
                  <a:lnTo>
                    <a:pt x="0" y="17"/>
                  </a:lnTo>
                  <a:lnTo>
                    <a:pt x="0" y="15"/>
                  </a:lnTo>
                  <a:lnTo>
                    <a:pt x="0" y="12"/>
                  </a:lnTo>
                  <a:lnTo>
                    <a:pt x="0" y="8"/>
                  </a:lnTo>
                  <a:lnTo>
                    <a:pt x="0" y="5"/>
                  </a:lnTo>
                  <a:lnTo>
                    <a:pt x="0" y="2"/>
                  </a:lnTo>
                  <a:lnTo>
                    <a:pt x="0" y="1"/>
                  </a:lnTo>
                  <a:lnTo>
                    <a:pt x="0" y="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5" name="Freeform 271"/>
            <p:cNvSpPr>
              <a:spLocks/>
            </p:cNvSpPr>
            <p:nvPr/>
          </p:nvSpPr>
          <p:spPr bwMode="auto">
            <a:xfrm flipH="1">
              <a:off x="2963863" y="5688013"/>
              <a:ext cx="844550" cy="730250"/>
            </a:xfrm>
            <a:custGeom>
              <a:avLst/>
              <a:gdLst>
                <a:gd name="T0" fmla="*/ 338419 w 282"/>
                <a:gd name="T1" fmla="*/ 32921 h 244"/>
                <a:gd name="T2" fmla="*/ 488162 w 282"/>
                <a:gd name="T3" fmla="*/ 14964 h 244"/>
                <a:gd name="T4" fmla="*/ 601966 w 282"/>
                <a:gd name="T5" fmla="*/ 5986 h 244"/>
                <a:gd name="T6" fmla="*/ 688817 w 282"/>
                <a:gd name="T7" fmla="*/ 44892 h 244"/>
                <a:gd name="T8" fmla="*/ 748715 w 282"/>
                <a:gd name="T9" fmla="*/ 146649 h 244"/>
                <a:gd name="T10" fmla="*/ 796632 w 282"/>
                <a:gd name="T11" fmla="*/ 239426 h 244"/>
                <a:gd name="T12" fmla="*/ 844550 w 282"/>
                <a:gd name="T13" fmla="*/ 305268 h 244"/>
                <a:gd name="T14" fmla="*/ 826581 w 282"/>
                <a:gd name="T15" fmla="*/ 392060 h 244"/>
                <a:gd name="T16" fmla="*/ 826581 w 282"/>
                <a:gd name="T17" fmla="*/ 472867 h 244"/>
                <a:gd name="T18" fmla="*/ 772673 w 282"/>
                <a:gd name="T19" fmla="*/ 526738 h 244"/>
                <a:gd name="T20" fmla="*/ 718766 w 282"/>
                <a:gd name="T21" fmla="*/ 592580 h 244"/>
                <a:gd name="T22" fmla="*/ 679833 w 282"/>
                <a:gd name="T23" fmla="*/ 628494 h 244"/>
                <a:gd name="T24" fmla="*/ 655874 w 282"/>
                <a:gd name="T25" fmla="*/ 646451 h 244"/>
                <a:gd name="T26" fmla="*/ 631915 w 282"/>
                <a:gd name="T27" fmla="*/ 652436 h 244"/>
                <a:gd name="T28" fmla="*/ 610951 w 282"/>
                <a:gd name="T29" fmla="*/ 658422 h 244"/>
                <a:gd name="T30" fmla="*/ 575013 w 282"/>
                <a:gd name="T31" fmla="*/ 664408 h 244"/>
                <a:gd name="T32" fmla="*/ 515116 w 282"/>
                <a:gd name="T33" fmla="*/ 691343 h 244"/>
                <a:gd name="T34" fmla="*/ 452224 w 282"/>
                <a:gd name="T35" fmla="*/ 712293 h 244"/>
                <a:gd name="T36" fmla="*/ 392326 w 282"/>
                <a:gd name="T37" fmla="*/ 721272 h 244"/>
                <a:gd name="T38" fmla="*/ 290501 w 282"/>
                <a:gd name="T39" fmla="*/ 727257 h 244"/>
                <a:gd name="T40" fmla="*/ 350398 w 282"/>
                <a:gd name="T41" fmla="*/ 667401 h 244"/>
                <a:gd name="T42" fmla="*/ 437249 w 282"/>
                <a:gd name="T43" fmla="*/ 610537 h 244"/>
                <a:gd name="T44" fmla="*/ 476182 w 282"/>
                <a:gd name="T45" fmla="*/ 595573 h 244"/>
                <a:gd name="T46" fmla="*/ 476182 w 282"/>
                <a:gd name="T47" fmla="*/ 568637 h 244"/>
                <a:gd name="T48" fmla="*/ 440244 w 282"/>
                <a:gd name="T49" fmla="*/ 565644 h 244"/>
                <a:gd name="T50" fmla="*/ 377352 w 282"/>
                <a:gd name="T51" fmla="*/ 604551 h 244"/>
                <a:gd name="T52" fmla="*/ 305476 w 282"/>
                <a:gd name="T53" fmla="*/ 661415 h 244"/>
                <a:gd name="T54" fmla="*/ 242584 w 282"/>
                <a:gd name="T55" fmla="*/ 688350 h 244"/>
                <a:gd name="T56" fmla="*/ 191671 w 282"/>
                <a:gd name="T57" fmla="*/ 706307 h 244"/>
                <a:gd name="T58" fmla="*/ 134769 w 282"/>
                <a:gd name="T59" fmla="*/ 697329 h 244"/>
                <a:gd name="T60" fmla="*/ 74871 w 282"/>
                <a:gd name="T61" fmla="*/ 694336 h 244"/>
                <a:gd name="T62" fmla="*/ 8985 w 282"/>
                <a:gd name="T63" fmla="*/ 685358 h 244"/>
                <a:gd name="T64" fmla="*/ 32943 w 282"/>
                <a:gd name="T65" fmla="*/ 658422 h 244"/>
                <a:gd name="T66" fmla="*/ 143753 w 282"/>
                <a:gd name="T67" fmla="*/ 616523 h 244"/>
                <a:gd name="T68" fmla="*/ 167712 w 282"/>
                <a:gd name="T69" fmla="*/ 610537 h 244"/>
                <a:gd name="T70" fmla="*/ 167712 w 282"/>
                <a:gd name="T71" fmla="*/ 601558 h 244"/>
                <a:gd name="T72" fmla="*/ 185681 w 282"/>
                <a:gd name="T73" fmla="*/ 625501 h 244"/>
                <a:gd name="T74" fmla="*/ 185681 w 282"/>
                <a:gd name="T75" fmla="*/ 604551 h 244"/>
                <a:gd name="T76" fmla="*/ 185681 w 282"/>
                <a:gd name="T77" fmla="*/ 604551 h 244"/>
                <a:gd name="T78" fmla="*/ 227609 w 282"/>
                <a:gd name="T79" fmla="*/ 580609 h 244"/>
                <a:gd name="T80" fmla="*/ 266542 w 282"/>
                <a:gd name="T81" fmla="*/ 556666 h 244"/>
                <a:gd name="T82" fmla="*/ 290501 w 282"/>
                <a:gd name="T83" fmla="*/ 547688 h 244"/>
                <a:gd name="T84" fmla="*/ 314460 w 282"/>
                <a:gd name="T85" fmla="*/ 559659 h 244"/>
                <a:gd name="T86" fmla="*/ 323445 w 282"/>
                <a:gd name="T87" fmla="*/ 556666 h 244"/>
                <a:gd name="T88" fmla="*/ 317455 w 282"/>
                <a:gd name="T89" fmla="*/ 544695 h 244"/>
                <a:gd name="T90" fmla="*/ 338419 w 282"/>
                <a:gd name="T91" fmla="*/ 520752 h 244"/>
                <a:gd name="T92" fmla="*/ 404306 w 282"/>
                <a:gd name="T93" fmla="*/ 475860 h 244"/>
                <a:gd name="T94" fmla="*/ 476182 w 282"/>
                <a:gd name="T95" fmla="*/ 392060 h 244"/>
                <a:gd name="T96" fmla="*/ 506131 w 282"/>
                <a:gd name="T97" fmla="*/ 302276 h 244"/>
                <a:gd name="T98" fmla="*/ 488162 w 282"/>
                <a:gd name="T99" fmla="*/ 227455 h 244"/>
                <a:gd name="T100" fmla="*/ 449229 w 282"/>
                <a:gd name="T101" fmla="*/ 182563 h 244"/>
                <a:gd name="T102" fmla="*/ 392326 w 282"/>
                <a:gd name="T103" fmla="*/ 176577 h 244"/>
                <a:gd name="T104" fmla="*/ 323445 w 282"/>
                <a:gd name="T105" fmla="*/ 173584 h 244"/>
                <a:gd name="T106" fmla="*/ 230604 w 282"/>
                <a:gd name="T107" fmla="*/ 161613 h 244"/>
                <a:gd name="T108" fmla="*/ 158727 w 282"/>
                <a:gd name="T109" fmla="*/ 137670 h 244"/>
                <a:gd name="T110" fmla="*/ 113805 w 282"/>
                <a:gd name="T111" fmla="*/ 74821 h 244"/>
                <a:gd name="T112" fmla="*/ 116799 w 282"/>
                <a:gd name="T113" fmla="*/ 32921 h 244"/>
                <a:gd name="T114" fmla="*/ 131774 w 282"/>
                <a:gd name="T115" fmla="*/ 0 h 244"/>
                <a:gd name="T116" fmla="*/ 182686 w 282"/>
                <a:gd name="T117" fmla="*/ 2993 h 2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2"/>
                <a:gd name="T178" fmla="*/ 0 h 244"/>
                <a:gd name="T179" fmla="*/ 282 w 282"/>
                <a:gd name="T180" fmla="*/ 244 h 24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2" h="244">
                  <a:moveTo>
                    <a:pt x="78" y="8"/>
                  </a:moveTo>
                  <a:lnTo>
                    <a:pt x="81" y="8"/>
                  </a:lnTo>
                  <a:lnTo>
                    <a:pt x="88" y="9"/>
                  </a:lnTo>
                  <a:lnTo>
                    <a:pt x="94" y="9"/>
                  </a:lnTo>
                  <a:lnTo>
                    <a:pt x="101" y="11"/>
                  </a:lnTo>
                  <a:lnTo>
                    <a:pt x="107" y="11"/>
                  </a:lnTo>
                  <a:lnTo>
                    <a:pt x="113" y="11"/>
                  </a:lnTo>
                  <a:lnTo>
                    <a:pt x="120" y="11"/>
                  </a:lnTo>
                  <a:lnTo>
                    <a:pt x="128" y="12"/>
                  </a:lnTo>
                  <a:lnTo>
                    <a:pt x="135" y="9"/>
                  </a:lnTo>
                  <a:lnTo>
                    <a:pt x="141" y="9"/>
                  </a:lnTo>
                  <a:lnTo>
                    <a:pt x="148" y="8"/>
                  </a:lnTo>
                  <a:lnTo>
                    <a:pt x="156" y="8"/>
                  </a:lnTo>
                  <a:lnTo>
                    <a:pt x="163" y="5"/>
                  </a:lnTo>
                  <a:lnTo>
                    <a:pt x="169" y="5"/>
                  </a:lnTo>
                  <a:lnTo>
                    <a:pt x="176" y="5"/>
                  </a:lnTo>
                  <a:lnTo>
                    <a:pt x="182" y="5"/>
                  </a:lnTo>
                  <a:lnTo>
                    <a:pt x="185" y="2"/>
                  </a:lnTo>
                  <a:lnTo>
                    <a:pt x="192" y="2"/>
                  </a:lnTo>
                  <a:lnTo>
                    <a:pt x="195" y="2"/>
                  </a:lnTo>
                  <a:lnTo>
                    <a:pt x="201" y="2"/>
                  </a:lnTo>
                  <a:lnTo>
                    <a:pt x="204" y="2"/>
                  </a:lnTo>
                  <a:lnTo>
                    <a:pt x="211" y="5"/>
                  </a:lnTo>
                  <a:lnTo>
                    <a:pt x="214" y="6"/>
                  </a:lnTo>
                  <a:lnTo>
                    <a:pt x="220" y="9"/>
                  </a:lnTo>
                  <a:lnTo>
                    <a:pt x="224" y="9"/>
                  </a:lnTo>
                  <a:lnTo>
                    <a:pt x="227" y="12"/>
                  </a:lnTo>
                  <a:lnTo>
                    <a:pt x="230" y="15"/>
                  </a:lnTo>
                  <a:lnTo>
                    <a:pt x="235" y="20"/>
                  </a:lnTo>
                  <a:lnTo>
                    <a:pt x="238" y="23"/>
                  </a:lnTo>
                  <a:lnTo>
                    <a:pt x="241" y="28"/>
                  </a:lnTo>
                  <a:lnTo>
                    <a:pt x="244" y="33"/>
                  </a:lnTo>
                  <a:lnTo>
                    <a:pt x="247" y="40"/>
                  </a:lnTo>
                  <a:lnTo>
                    <a:pt x="247" y="43"/>
                  </a:lnTo>
                  <a:lnTo>
                    <a:pt x="250" y="49"/>
                  </a:lnTo>
                  <a:lnTo>
                    <a:pt x="254" y="54"/>
                  </a:lnTo>
                  <a:lnTo>
                    <a:pt x="257" y="60"/>
                  </a:lnTo>
                  <a:lnTo>
                    <a:pt x="257" y="63"/>
                  </a:lnTo>
                  <a:lnTo>
                    <a:pt x="260" y="68"/>
                  </a:lnTo>
                  <a:lnTo>
                    <a:pt x="263" y="71"/>
                  </a:lnTo>
                  <a:lnTo>
                    <a:pt x="266" y="77"/>
                  </a:lnTo>
                  <a:lnTo>
                    <a:pt x="266" y="80"/>
                  </a:lnTo>
                  <a:lnTo>
                    <a:pt x="270" y="84"/>
                  </a:lnTo>
                  <a:lnTo>
                    <a:pt x="272" y="87"/>
                  </a:lnTo>
                  <a:lnTo>
                    <a:pt x="275" y="91"/>
                  </a:lnTo>
                  <a:lnTo>
                    <a:pt x="275" y="92"/>
                  </a:lnTo>
                  <a:lnTo>
                    <a:pt x="278" y="95"/>
                  </a:lnTo>
                  <a:lnTo>
                    <a:pt x="279" y="99"/>
                  </a:lnTo>
                  <a:lnTo>
                    <a:pt x="282" y="102"/>
                  </a:lnTo>
                  <a:lnTo>
                    <a:pt x="279" y="105"/>
                  </a:lnTo>
                  <a:lnTo>
                    <a:pt x="279" y="108"/>
                  </a:lnTo>
                  <a:lnTo>
                    <a:pt x="278" y="112"/>
                  </a:lnTo>
                  <a:lnTo>
                    <a:pt x="278" y="118"/>
                  </a:lnTo>
                  <a:lnTo>
                    <a:pt x="276" y="121"/>
                  </a:lnTo>
                  <a:lnTo>
                    <a:pt x="276" y="128"/>
                  </a:lnTo>
                  <a:lnTo>
                    <a:pt x="276" y="131"/>
                  </a:lnTo>
                  <a:lnTo>
                    <a:pt x="276" y="137"/>
                  </a:lnTo>
                  <a:lnTo>
                    <a:pt x="276" y="140"/>
                  </a:lnTo>
                  <a:lnTo>
                    <a:pt x="276" y="145"/>
                  </a:lnTo>
                  <a:lnTo>
                    <a:pt x="276" y="148"/>
                  </a:lnTo>
                  <a:lnTo>
                    <a:pt x="276" y="153"/>
                  </a:lnTo>
                  <a:lnTo>
                    <a:pt x="276" y="154"/>
                  </a:lnTo>
                  <a:lnTo>
                    <a:pt x="276" y="158"/>
                  </a:lnTo>
                  <a:lnTo>
                    <a:pt x="276" y="159"/>
                  </a:lnTo>
                  <a:lnTo>
                    <a:pt x="276" y="161"/>
                  </a:lnTo>
                  <a:lnTo>
                    <a:pt x="271" y="163"/>
                  </a:lnTo>
                  <a:lnTo>
                    <a:pt x="268" y="166"/>
                  </a:lnTo>
                  <a:lnTo>
                    <a:pt x="264" y="169"/>
                  </a:lnTo>
                  <a:lnTo>
                    <a:pt x="261" y="172"/>
                  </a:lnTo>
                  <a:lnTo>
                    <a:pt x="258" y="176"/>
                  </a:lnTo>
                  <a:lnTo>
                    <a:pt x="255" y="179"/>
                  </a:lnTo>
                  <a:lnTo>
                    <a:pt x="251" y="182"/>
                  </a:lnTo>
                  <a:lnTo>
                    <a:pt x="249" y="186"/>
                  </a:lnTo>
                  <a:lnTo>
                    <a:pt x="246" y="189"/>
                  </a:lnTo>
                  <a:lnTo>
                    <a:pt x="243" y="192"/>
                  </a:lnTo>
                  <a:lnTo>
                    <a:pt x="240" y="195"/>
                  </a:lnTo>
                  <a:lnTo>
                    <a:pt x="240" y="198"/>
                  </a:lnTo>
                  <a:lnTo>
                    <a:pt x="236" y="199"/>
                  </a:lnTo>
                  <a:lnTo>
                    <a:pt x="236" y="202"/>
                  </a:lnTo>
                  <a:lnTo>
                    <a:pt x="234" y="206"/>
                  </a:lnTo>
                  <a:lnTo>
                    <a:pt x="234" y="209"/>
                  </a:lnTo>
                  <a:lnTo>
                    <a:pt x="231" y="209"/>
                  </a:lnTo>
                  <a:lnTo>
                    <a:pt x="230" y="210"/>
                  </a:lnTo>
                  <a:lnTo>
                    <a:pt x="227" y="210"/>
                  </a:lnTo>
                  <a:lnTo>
                    <a:pt x="227" y="213"/>
                  </a:lnTo>
                  <a:lnTo>
                    <a:pt x="224" y="213"/>
                  </a:lnTo>
                  <a:lnTo>
                    <a:pt x="223" y="213"/>
                  </a:lnTo>
                  <a:lnTo>
                    <a:pt x="223" y="216"/>
                  </a:lnTo>
                  <a:lnTo>
                    <a:pt x="219" y="216"/>
                  </a:lnTo>
                  <a:lnTo>
                    <a:pt x="217" y="216"/>
                  </a:lnTo>
                  <a:lnTo>
                    <a:pt x="217" y="217"/>
                  </a:lnTo>
                  <a:lnTo>
                    <a:pt x="214" y="217"/>
                  </a:lnTo>
                  <a:lnTo>
                    <a:pt x="214" y="218"/>
                  </a:lnTo>
                  <a:lnTo>
                    <a:pt x="211" y="218"/>
                  </a:lnTo>
                  <a:lnTo>
                    <a:pt x="208" y="218"/>
                  </a:lnTo>
                  <a:lnTo>
                    <a:pt x="204" y="218"/>
                  </a:lnTo>
                  <a:lnTo>
                    <a:pt x="204" y="220"/>
                  </a:lnTo>
                  <a:lnTo>
                    <a:pt x="201" y="220"/>
                  </a:lnTo>
                  <a:lnTo>
                    <a:pt x="198" y="220"/>
                  </a:lnTo>
                  <a:lnTo>
                    <a:pt x="198" y="222"/>
                  </a:lnTo>
                  <a:lnTo>
                    <a:pt x="195" y="222"/>
                  </a:lnTo>
                  <a:lnTo>
                    <a:pt x="192" y="222"/>
                  </a:lnTo>
                  <a:lnTo>
                    <a:pt x="192" y="225"/>
                  </a:lnTo>
                  <a:lnTo>
                    <a:pt x="188" y="225"/>
                  </a:lnTo>
                  <a:lnTo>
                    <a:pt x="185" y="226"/>
                  </a:lnTo>
                  <a:lnTo>
                    <a:pt x="182" y="226"/>
                  </a:lnTo>
                  <a:lnTo>
                    <a:pt x="179" y="229"/>
                  </a:lnTo>
                  <a:lnTo>
                    <a:pt x="176" y="229"/>
                  </a:lnTo>
                  <a:lnTo>
                    <a:pt x="172" y="231"/>
                  </a:lnTo>
                  <a:lnTo>
                    <a:pt x="169" y="231"/>
                  </a:lnTo>
                  <a:lnTo>
                    <a:pt x="166" y="235"/>
                  </a:lnTo>
                  <a:lnTo>
                    <a:pt x="163" y="235"/>
                  </a:lnTo>
                  <a:lnTo>
                    <a:pt x="159" y="235"/>
                  </a:lnTo>
                  <a:lnTo>
                    <a:pt x="156" y="235"/>
                  </a:lnTo>
                  <a:lnTo>
                    <a:pt x="154" y="238"/>
                  </a:lnTo>
                  <a:lnTo>
                    <a:pt x="151" y="238"/>
                  </a:lnTo>
                  <a:lnTo>
                    <a:pt x="150" y="238"/>
                  </a:lnTo>
                  <a:lnTo>
                    <a:pt x="147" y="238"/>
                  </a:lnTo>
                  <a:lnTo>
                    <a:pt x="147" y="239"/>
                  </a:lnTo>
                  <a:lnTo>
                    <a:pt x="142" y="239"/>
                  </a:lnTo>
                  <a:lnTo>
                    <a:pt x="139" y="239"/>
                  </a:lnTo>
                  <a:lnTo>
                    <a:pt x="134" y="239"/>
                  </a:lnTo>
                  <a:lnTo>
                    <a:pt x="131" y="241"/>
                  </a:lnTo>
                  <a:lnTo>
                    <a:pt x="124" y="241"/>
                  </a:lnTo>
                  <a:lnTo>
                    <a:pt x="120" y="241"/>
                  </a:lnTo>
                  <a:lnTo>
                    <a:pt x="113" y="241"/>
                  </a:lnTo>
                  <a:lnTo>
                    <a:pt x="110" y="244"/>
                  </a:lnTo>
                  <a:lnTo>
                    <a:pt x="104" y="244"/>
                  </a:lnTo>
                  <a:lnTo>
                    <a:pt x="101" y="244"/>
                  </a:lnTo>
                  <a:lnTo>
                    <a:pt x="97" y="243"/>
                  </a:lnTo>
                  <a:lnTo>
                    <a:pt x="96" y="240"/>
                  </a:lnTo>
                  <a:lnTo>
                    <a:pt x="97" y="239"/>
                  </a:lnTo>
                  <a:lnTo>
                    <a:pt x="101" y="236"/>
                  </a:lnTo>
                  <a:lnTo>
                    <a:pt x="107" y="232"/>
                  </a:lnTo>
                  <a:lnTo>
                    <a:pt x="110" y="226"/>
                  </a:lnTo>
                  <a:lnTo>
                    <a:pt x="117" y="223"/>
                  </a:lnTo>
                  <a:lnTo>
                    <a:pt x="122" y="220"/>
                  </a:lnTo>
                  <a:lnTo>
                    <a:pt x="128" y="216"/>
                  </a:lnTo>
                  <a:lnTo>
                    <a:pt x="132" y="213"/>
                  </a:lnTo>
                  <a:lnTo>
                    <a:pt x="136" y="210"/>
                  </a:lnTo>
                  <a:lnTo>
                    <a:pt x="139" y="207"/>
                  </a:lnTo>
                  <a:lnTo>
                    <a:pt x="145" y="207"/>
                  </a:lnTo>
                  <a:lnTo>
                    <a:pt x="146" y="204"/>
                  </a:lnTo>
                  <a:lnTo>
                    <a:pt x="149" y="202"/>
                  </a:lnTo>
                  <a:lnTo>
                    <a:pt x="151" y="200"/>
                  </a:lnTo>
                  <a:lnTo>
                    <a:pt x="154" y="200"/>
                  </a:lnTo>
                  <a:lnTo>
                    <a:pt x="154" y="199"/>
                  </a:lnTo>
                  <a:lnTo>
                    <a:pt x="157" y="199"/>
                  </a:lnTo>
                  <a:lnTo>
                    <a:pt x="159" y="199"/>
                  </a:lnTo>
                  <a:lnTo>
                    <a:pt x="159" y="196"/>
                  </a:lnTo>
                  <a:lnTo>
                    <a:pt x="161" y="196"/>
                  </a:lnTo>
                  <a:lnTo>
                    <a:pt x="161" y="193"/>
                  </a:lnTo>
                  <a:lnTo>
                    <a:pt x="162" y="193"/>
                  </a:lnTo>
                  <a:lnTo>
                    <a:pt x="159" y="190"/>
                  </a:lnTo>
                  <a:lnTo>
                    <a:pt x="156" y="187"/>
                  </a:lnTo>
                  <a:lnTo>
                    <a:pt x="155" y="187"/>
                  </a:lnTo>
                  <a:lnTo>
                    <a:pt x="152" y="187"/>
                  </a:lnTo>
                  <a:lnTo>
                    <a:pt x="149" y="187"/>
                  </a:lnTo>
                  <a:lnTo>
                    <a:pt x="147" y="189"/>
                  </a:lnTo>
                  <a:lnTo>
                    <a:pt x="143" y="190"/>
                  </a:lnTo>
                  <a:lnTo>
                    <a:pt x="143" y="193"/>
                  </a:lnTo>
                  <a:lnTo>
                    <a:pt x="139" y="193"/>
                  </a:lnTo>
                  <a:lnTo>
                    <a:pt x="136" y="196"/>
                  </a:lnTo>
                  <a:lnTo>
                    <a:pt x="133" y="199"/>
                  </a:lnTo>
                  <a:lnTo>
                    <a:pt x="130" y="202"/>
                  </a:lnTo>
                  <a:lnTo>
                    <a:pt x="126" y="202"/>
                  </a:lnTo>
                  <a:lnTo>
                    <a:pt x="123" y="206"/>
                  </a:lnTo>
                  <a:lnTo>
                    <a:pt x="120" y="209"/>
                  </a:lnTo>
                  <a:lnTo>
                    <a:pt x="117" y="212"/>
                  </a:lnTo>
                  <a:lnTo>
                    <a:pt x="111" y="212"/>
                  </a:lnTo>
                  <a:lnTo>
                    <a:pt x="108" y="215"/>
                  </a:lnTo>
                  <a:lnTo>
                    <a:pt x="105" y="217"/>
                  </a:lnTo>
                  <a:lnTo>
                    <a:pt x="102" y="221"/>
                  </a:lnTo>
                  <a:lnTo>
                    <a:pt x="99" y="221"/>
                  </a:lnTo>
                  <a:lnTo>
                    <a:pt x="95" y="224"/>
                  </a:lnTo>
                  <a:lnTo>
                    <a:pt x="92" y="226"/>
                  </a:lnTo>
                  <a:lnTo>
                    <a:pt x="91" y="229"/>
                  </a:lnTo>
                  <a:lnTo>
                    <a:pt x="88" y="229"/>
                  </a:lnTo>
                  <a:lnTo>
                    <a:pt x="85" y="230"/>
                  </a:lnTo>
                  <a:lnTo>
                    <a:pt x="81" y="230"/>
                  </a:lnTo>
                  <a:lnTo>
                    <a:pt x="80" y="233"/>
                  </a:lnTo>
                  <a:lnTo>
                    <a:pt x="77" y="233"/>
                  </a:lnTo>
                  <a:lnTo>
                    <a:pt x="74" y="233"/>
                  </a:lnTo>
                  <a:lnTo>
                    <a:pt x="71" y="233"/>
                  </a:lnTo>
                  <a:lnTo>
                    <a:pt x="71" y="237"/>
                  </a:lnTo>
                  <a:lnTo>
                    <a:pt x="67" y="236"/>
                  </a:lnTo>
                  <a:lnTo>
                    <a:pt x="64" y="236"/>
                  </a:lnTo>
                  <a:lnTo>
                    <a:pt x="61" y="236"/>
                  </a:lnTo>
                  <a:lnTo>
                    <a:pt x="59" y="236"/>
                  </a:lnTo>
                  <a:lnTo>
                    <a:pt x="56" y="236"/>
                  </a:lnTo>
                  <a:lnTo>
                    <a:pt x="53" y="236"/>
                  </a:lnTo>
                  <a:lnTo>
                    <a:pt x="49" y="236"/>
                  </a:lnTo>
                  <a:lnTo>
                    <a:pt x="48" y="236"/>
                  </a:lnTo>
                  <a:lnTo>
                    <a:pt x="45" y="233"/>
                  </a:lnTo>
                  <a:lnTo>
                    <a:pt x="42" y="233"/>
                  </a:lnTo>
                  <a:lnTo>
                    <a:pt x="39" y="233"/>
                  </a:lnTo>
                  <a:lnTo>
                    <a:pt x="35" y="233"/>
                  </a:lnTo>
                  <a:lnTo>
                    <a:pt x="32" y="232"/>
                  </a:lnTo>
                  <a:lnTo>
                    <a:pt x="29" y="232"/>
                  </a:lnTo>
                  <a:lnTo>
                    <a:pt x="26" y="232"/>
                  </a:lnTo>
                  <a:lnTo>
                    <a:pt x="25" y="232"/>
                  </a:lnTo>
                  <a:lnTo>
                    <a:pt x="21" y="229"/>
                  </a:lnTo>
                  <a:lnTo>
                    <a:pt x="18" y="229"/>
                  </a:lnTo>
                  <a:lnTo>
                    <a:pt x="15" y="229"/>
                  </a:lnTo>
                  <a:lnTo>
                    <a:pt x="13" y="229"/>
                  </a:lnTo>
                  <a:lnTo>
                    <a:pt x="10" y="229"/>
                  </a:lnTo>
                  <a:lnTo>
                    <a:pt x="7" y="229"/>
                  </a:lnTo>
                  <a:lnTo>
                    <a:pt x="3" y="229"/>
                  </a:lnTo>
                  <a:lnTo>
                    <a:pt x="0" y="227"/>
                  </a:lnTo>
                  <a:lnTo>
                    <a:pt x="0" y="225"/>
                  </a:lnTo>
                  <a:lnTo>
                    <a:pt x="3" y="225"/>
                  </a:lnTo>
                  <a:lnTo>
                    <a:pt x="7" y="222"/>
                  </a:lnTo>
                  <a:lnTo>
                    <a:pt x="11" y="220"/>
                  </a:lnTo>
                  <a:lnTo>
                    <a:pt x="16" y="216"/>
                  </a:lnTo>
                  <a:lnTo>
                    <a:pt x="23" y="216"/>
                  </a:lnTo>
                  <a:lnTo>
                    <a:pt x="27" y="213"/>
                  </a:lnTo>
                  <a:lnTo>
                    <a:pt x="33" y="211"/>
                  </a:lnTo>
                  <a:lnTo>
                    <a:pt x="39" y="208"/>
                  </a:lnTo>
                  <a:lnTo>
                    <a:pt x="45" y="208"/>
                  </a:lnTo>
                  <a:lnTo>
                    <a:pt x="48" y="206"/>
                  </a:lnTo>
                  <a:lnTo>
                    <a:pt x="53" y="206"/>
                  </a:lnTo>
                  <a:lnTo>
                    <a:pt x="54" y="206"/>
                  </a:lnTo>
                  <a:lnTo>
                    <a:pt x="56" y="206"/>
                  </a:lnTo>
                  <a:lnTo>
                    <a:pt x="56" y="204"/>
                  </a:lnTo>
                  <a:lnTo>
                    <a:pt x="56" y="201"/>
                  </a:lnTo>
                  <a:lnTo>
                    <a:pt x="58" y="202"/>
                  </a:lnTo>
                  <a:lnTo>
                    <a:pt x="59" y="206"/>
                  </a:lnTo>
                  <a:lnTo>
                    <a:pt x="59" y="209"/>
                  </a:lnTo>
                  <a:lnTo>
                    <a:pt x="62" y="212"/>
                  </a:lnTo>
                  <a:lnTo>
                    <a:pt x="62" y="209"/>
                  </a:lnTo>
                  <a:lnTo>
                    <a:pt x="62" y="206"/>
                  </a:lnTo>
                  <a:lnTo>
                    <a:pt x="62" y="202"/>
                  </a:lnTo>
                  <a:lnTo>
                    <a:pt x="62" y="199"/>
                  </a:lnTo>
                  <a:lnTo>
                    <a:pt x="65" y="199"/>
                  </a:lnTo>
                  <a:lnTo>
                    <a:pt x="67" y="197"/>
                  </a:lnTo>
                  <a:lnTo>
                    <a:pt x="71" y="197"/>
                  </a:lnTo>
                  <a:lnTo>
                    <a:pt x="71" y="194"/>
                  </a:lnTo>
                  <a:lnTo>
                    <a:pt x="74" y="194"/>
                  </a:lnTo>
                  <a:lnTo>
                    <a:pt x="76" y="194"/>
                  </a:lnTo>
                  <a:lnTo>
                    <a:pt x="79" y="194"/>
                  </a:lnTo>
                  <a:lnTo>
                    <a:pt x="79" y="191"/>
                  </a:lnTo>
                  <a:lnTo>
                    <a:pt x="82" y="191"/>
                  </a:lnTo>
                  <a:lnTo>
                    <a:pt x="82" y="190"/>
                  </a:lnTo>
                  <a:lnTo>
                    <a:pt x="86" y="190"/>
                  </a:lnTo>
                  <a:lnTo>
                    <a:pt x="86" y="186"/>
                  </a:lnTo>
                  <a:lnTo>
                    <a:pt x="89" y="186"/>
                  </a:lnTo>
                  <a:lnTo>
                    <a:pt x="91" y="186"/>
                  </a:lnTo>
                  <a:lnTo>
                    <a:pt x="94" y="186"/>
                  </a:lnTo>
                  <a:lnTo>
                    <a:pt x="94" y="183"/>
                  </a:lnTo>
                  <a:lnTo>
                    <a:pt x="97" y="183"/>
                  </a:lnTo>
                  <a:lnTo>
                    <a:pt x="99" y="183"/>
                  </a:lnTo>
                  <a:lnTo>
                    <a:pt x="102" y="184"/>
                  </a:lnTo>
                  <a:lnTo>
                    <a:pt x="105" y="187"/>
                  </a:lnTo>
                  <a:lnTo>
                    <a:pt x="107" y="190"/>
                  </a:lnTo>
                  <a:lnTo>
                    <a:pt x="110" y="193"/>
                  </a:lnTo>
                  <a:lnTo>
                    <a:pt x="108" y="190"/>
                  </a:lnTo>
                  <a:lnTo>
                    <a:pt x="108" y="189"/>
                  </a:lnTo>
                  <a:lnTo>
                    <a:pt x="108" y="186"/>
                  </a:lnTo>
                  <a:lnTo>
                    <a:pt x="106" y="185"/>
                  </a:lnTo>
                  <a:lnTo>
                    <a:pt x="106" y="182"/>
                  </a:lnTo>
                  <a:lnTo>
                    <a:pt x="107" y="182"/>
                  </a:lnTo>
                  <a:lnTo>
                    <a:pt x="107" y="179"/>
                  </a:lnTo>
                  <a:lnTo>
                    <a:pt x="109" y="179"/>
                  </a:lnTo>
                  <a:lnTo>
                    <a:pt x="110" y="177"/>
                  </a:lnTo>
                  <a:lnTo>
                    <a:pt x="113" y="177"/>
                  </a:lnTo>
                  <a:lnTo>
                    <a:pt x="113" y="174"/>
                  </a:lnTo>
                  <a:lnTo>
                    <a:pt x="115" y="174"/>
                  </a:lnTo>
                  <a:lnTo>
                    <a:pt x="117" y="170"/>
                  </a:lnTo>
                  <a:lnTo>
                    <a:pt x="120" y="170"/>
                  </a:lnTo>
                  <a:lnTo>
                    <a:pt x="123" y="167"/>
                  </a:lnTo>
                  <a:lnTo>
                    <a:pt x="126" y="164"/>
                  </a:lnTo>
                  <a:lnTo>
                    <a:pt x="130" y="161"/>
                  </a:lnTo>
                  <a:lnTo>
                    <a:pt x="135" y="159"/>
                  </a:lnTo>
                  <a:lnTo>
                    <a:pt x="138" y="153"/>
                  </a:lnTo>
                  <a:lnTo>
                    <a:pt x="141" y="150"/>
                  </a:lnTo>
                  <a:lnTo>
                    <a:pt x="145" y="147"/>
                  </a:lnTo>
                  <a:lnTo>
                    <a:pt x="150" y="144"/>
                  </a:lnTo>
                  <a:lnTo>
                    <a:pt x="153" y="137"/>
                  </a:lnTo>
                  <a:lnTo>
                    <a:pt x="156" y="134"/>
                  </a:lnTo>
                  <a:lnTo>
                    <a:pt x="159" y="131"/>
                  </a:lnTo>
                  <a:lnTo>
                    <a:pt x="163" y="128"/>
                  </a:lnTo>
                  <a:lnTo>
                    <a:pt x="163" y="121"/>
                  </a:lnTo>
                  <a:lnTo>
                    <a:pt x="166" y="118"/>
                  </a:lnTo>
                  <a:lnTo>
                    <a:pt x="166" y="114"/>
                  </a:lnTo>
                  <a:lnTo>
                    <a:pt x="169" y="110"/>
                  </a:lnTo>
                  <a:lnTo>
                    <a:pt x="169" y="104"/>
                  </a:lnTo>
                  <a:lnTo>
                    <a:pt x="169" y="101"/>
                  </a:lnTo>
                  <a:lnTo>
                    <a:pt x="169" y="98"/>
                  </a:lnTo>
                  <a:lnTo>
                    <a:pt x="170" y="94"/>
                  </a:lnTo>
                  <a:lnTo>
                    <a:pt x="167" y="89"/>
                  </a:lnTo>
                  <a:lnTo>
                    <a:pt x="167" y="86"/>
                  </a:lnTo>
                  <a:lnTo>
                    <a:pt x="166" y="83"/>
                  </a:lnTo>
                  <a:lnTo>
                    <a:pt x="166" y="79"/>
                  </a:lnTo>
                  <a:lnTo>
                    <a:pt x="163" y="76"/>
                  </a:lnTo>
                  <a:lnTo>
                    <a:pt x="163" y="73"/>
                  </a:lnTo>
                  <a:lnTo>
                    <a:pt x="159" y="70"/>
                  </a:lnTo>
                  <a:lnTo>
                    <a:pt x="156" y="67"/>
                  </a:lnTo>
                  <a:lnTo>
                    <a:pt x="153" y="64"/>
                  </a:lnTo>
                  <a:lnTo>
                    <a:pt x="150" y="61"/>
                  </a:lnTo>
                  <a:lnTo>
                    <a:pt x="147" y="59"/>
                  </a:lnTo>
                  <a:lnTo>
                    <a:pt x="143" y="59"/>
                  </a:lnTo>
                  <a:lnTo>
                    <a:pt x="140" y="59"/>
                  </a:lnTo>
                  <a:lnTo>
                    <a:pt x="137" y="59"/>
                  </a:lnTo>
                  <a:lnTo>
                    <a:pt x="134" y="59"/>
                  </a:lnTo>
                  <a:lnTo>
                    <a:pt x="131" y="59"/>
                  </a:lnTo>
                  <a:lnTo>
                    <a:pt x="127" y="59"/>
                  </a:lnTo>
                  <a:lnTo>
                    <a:pt x="124" y="59"/>
                  </a:lnTo>
                  <a:lnTo>
                    <a:pt x="121" y="59"/>
                  </a:lnTo>
                  <a:lnTo>
                    <a:pt x="118" y="59"/>
                  </a:lnTo>
                  <a:lnTo>
                    <a:pt x="117" y="60"/>
                  </a:lnTo>
                  <a:lnTo>
                    <a:pt x="111" y="58"/>
                  </a:lnTo>
                  <a:lnTo>
                    <a:pt x="108" y="58"/>
                  </a:lnTo>
                  <a:lnTo>
                    <a:pt x="104" y="58"/>
                  </a:lnTo>
                  <a:lnTo>
                    <a:pt x="101" y="58"/>
                  </a:lnTo>
                  <a:lnTo>
                    <a:pt x="94" y="57"/>
                  </a:lnTo>
                  <a:lnTo>
                    <a:pt x="91" y="57"/>
                  </a:lnTo>
                  <a:lnTo>
                    <a:pt x="87" y="57"/>
                  </a:lnTo>
                  <a:lnTo>
                    <a:pt x="84" y="57"/>
                  </a:lnTo>
                  <a:lnTo>
                    <a:pt x="77" y="54"/>
                  </a:lnTo>
                  <a:lnTo>
                    <a:pt x="74" y="54"/>
                  </a:lnTo>
                  <a:lnTo>
                    <a:pt x="69" y="52"/>
                  </a:lnTo>
                  <a:lnTo>
                    <a:pt x="65" y="52"/>
                  </a:lnTo>
                  <a:lnTo>
                    <a:pt x="61" y="48"/>
                  </a:lnTo>
                  <a:lnTo>
                    <a:pt x="58" y="48"/>
                  </a:lnTo>
                  <a:lnTo>
                    <a:pt x="55" y="46"/>
                  </a:lnTo>
                  <a:lnTo>
                    <a:pt x="53" y="46"/>
                  </a:lnTo>
                  <a:lnTo>
                    <a:pt x="49" y="43"/>
                  </a:lnTo>
                  <a:lnTo>
                    <a:pt x="46" y="40"/>
                  </a:lnTo>
                  <a:lnTo>
                    <a:pt x="43" y="37"/>
                  </a:lnTo>
                  <a:lnTo>
                    <a:pt x="42" y="34"/>
                  </a:lnTo>
                  <a:lnTo>
                    <a:pt x="39" y="31"/>
                  </a:lnTo>
                  <a:lnTo>
                    <a:pt x="39" y="28"/>
                  </a:lnTo>
                  <a:lnTo>
                    <a:pt x="38" y="25"/>
                  </a:lnTo>
                  <a:lnTo>
                    <a:pt x="36" y="22"/>
                  </a:lnTo>
                  <a:lnTo>
                    <a:pt x="36" y="18"/>
                  </a:lnTo>
                  <a:lnTo>
                    <a:pt x="36" y="15"/>
                  </a:lnTo>
                  <a:lnTo>
                    <a:pt x="38" y="15"/>
                  </a:lnTo>
                  <a:lnTo>
                    <a:pt x="38" y="12"/>
                  </a:lnTo>
                  <a:lnTo>
                    <a:pt x="39" y="11"/>
                  </a:lnTo>
                  <a:lnTo>
                    <a:pt x="39" y="8"/>
                  </a:lnTo>
                  <a:lnTo>
                    <a:pt x="42" y="8"/>
                  </a:lnTo>
                  <a:lnTo>
                    <a:pt x="42" y="5"/>
                  </a:lnTo>
                  <a:lnTo>
                    <a:pt x="42" y="3"/>
                  </a:lnTo>
                  <a:lnTo>
                    <a:pt x="42" y="1"/>
                  </a:lnTo>
                  <a:lnTo>
                    <a:pt x="44" y="1"/>
                  </a:lnTo>
                  <a:lnTo>
                    <a:pt x="44" y="0"/>
                  </a:lnTo>
                  <a:lnTo>
                    <a:pt x="46" y="0"/>
                  </a:lnTo>
                  <a:lnTo>
                    <a:pt x="47" y="0"/>
                  </a:lnTo>
                  <a:lnTo>
                    <a:pt x="50" y="0"/>
                  </a:lnTo>
                  <a:lnTo>
                    <a:pt x="51" y="0"/>
                  </a:lnTo>
                  <a:lnTo>
                    <a:pt x="55" y="0"/>
                  </a:lnTo>
                  <a:lnTo>
                    <a:pt x="58" y="0"/>
                  </a:lnTo>
                  <a:lnTo>
                    <a:pt x="61" y="1"/>
                  </a:lnTo>
                  <a:lnTo>
                    <a:pt x="64" y="1"/>
                  </a:lnTo>
                  <a:lnTo>
                    <a:pt x="69" y="3"/>
                  </a:lnTo>
                  <a:lnTo>
                    <a:pt x="72" y="5"/>
                  </a:lnTo>
                  <a:lnTo>
                    <a:pt x="78" y="8"/>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6" name="Freeform 272"/>
            <p:cNvSpPr>
              <a:spLocks/>
            </p:cNvSpPr>
            <p:nvPr/>
          </p:nvSpPr>
          <p:spPr bwMode="auto">
            <a:xfrm flipH="1">
              <a:off x="2835275" y="5967413"/>
              <a:ext cx="61913" cy="171450"/>
            </a:xfrm>
            <a:custGeom>
              <a:avLst/>
              <a:gdLst>
                <a:gd name="T0" fmla="*/ 12383 w 20"/>
                <a:gd name="T1" fmla="*/ 56165 h 58"/>
                <a:gd name="T2" fmla="*/ 3096 w 20"/>
                <a:gd name="T3" fmla="*/ 65033 h 58"/>
                <a:gd name="T4" fmla="*/ 3096 w 20"/>
                <a:gd name="T5" fmla="*/ 73901 h 58"/>
                <a:gd name="T6" fmla="*/ 3096 w 20"/>
                <a:gd name="T7" fmla="*/ 82769 h 58"/>
                <a:gd name="T8" fmla="*/ 3096 w 20"/>
                <a:gd name="T9" fmla="*/ 94593 h 58"/>
                <a:gd name="T10" fmla="*/ 0 w 20"/>
                <a:gd name="T11" fmla="*/ 106417 h 58"/>
                <a:gd name="T12" fmla="*/ 0 w 20"/>
                <a:gd name="T13" fmla="*/ 115285 h 58"/>
                <a:gd name="T14" fmla="*/ 0 w 20"/>
                <a:gd name="T15" fmla="*/ 124153 h 58"/>
                <a:gd name="T16" fmla="*/ 0 w 20"/>
                <a:gd name="T17" fmla="*/ 138934 h 58"/>
                <a:gd name="T18" fmla="*/ 0 w 20"/>
                <a:gd name="T19" fmla="*/ 141890 h 58"/>
                <a:gd name="T20" fmla="*/ 0 w 20"/>
                <a:gd name="T21" fmla="*/ 153714 h 58"/>
                <a:gd name="T22" fmla="*/ 0 w 20"/>
                <a:gd name="T23" fmla="*/ 156670 h 58"/>
                <a:gd name="T24" fmla="*/ 3096 w 20"/>
                <a:gd name="T25" fmla="*/ 165538 h 58"/>
                <a:gd name="T26" fmla="*/ 3096 w 20"/>
                <a:gd name="T27" fmla="*/ 165538 h 58"/>
                <a:gd name="T28" fmla="*/ 9287 w 20"/>
                <a:gd name="T29" fmla="*/ 168494 h 58"/>
                <a:gd name="T30" fmla="*/ 12383 w 20"/>
                <a:gd name="T31" fmla="*/ 168494 h 58"/>
                <a:gd name="T32" fmla="*/ 21670 w 20"/>
                <a:gd name="T33" fmla="*/ 171450 h 58"/>
                <a:gd name="T34" fmla="*/ 21670 w 20"/>
                <a:gd name="T35" fmla="*/ 162582 h 58"/>
                <a:gd name="T36" fmla="*/ 27861 w 20"/>
                <a:gd name="T37" fmla="*/ 159626 h 58"/>
                <a:gd name="T38" fmla="*/ 27861 w 20"/>
                <a:gd name="T39" fmla="*/ 150758 h 58"/>
                <a:gd name="T40" fmla="*/ 37148 w 20"/>
                <a:gd name="T41" fmla="*/ 150758 h 58"/>
                <a:gd name="T42" fmla="*/ 37148 w 20"/>
                <a:gd name="T43" fmla="*/ 138934 h 58"/>
                <a:gd name="T44" fmla="*/ 43339 w 20"/>
                <a:gd name="T45" fmla="*/ 130066 h 58"/>
                <a:gd name="T46" fmla="*/ 43339 w 20"/>
                <a:gd name="T47" fmla="*/ 121197 h 58"/>
                <a:gd name="T48" fmla="*/ 52626 w 20"/>
                <a:gd name="T49" fmla="*/ 118241 h 58"/>
                <a:gd name="T50" fmla="*/ 52626 w 20"/>
                <a:gd name="T51" fmla="*/ 109373 h 58"/>
                <a:gd name="T52" fmla="*/ 52626 w 20"/>
                <a:gd name="T53" fmla="*/ 97549 h 58"/>
                <a:gd name="T54" fmla="*/ 52626 w 20"/>
                <a:gd name="T55" fmla="*/ 88681 h 58"/>
                <a:gd name="T56" fmla="*/ 55722 w 20"/>
                <a:gd name="T57" fmla="*/ 82769 h 58"/>
                <a:gd name="T58" fmla="*/ 55722 w 20"/>
                <a:gd name="T59" fmla="*/ 73901 h 58"/>
                <a:gd name="T60" fmla="*/ 55722 w 20"/>
                <a:gd name="T61" fmla="*/ 73901 h 58"/>
                <a:gd name="T62" fmla="*/ 55722 w 20"/>
                <a:gd name="T63" fmla="*/ 73901 h 58"/>
                <a:gd name="T64" fmla="*/ 61913 w 20"/>
                <a:gd name="T65" fmla="*/ 73901 h 58"/>
                <a:gd name="T66" fmla="*/ 55722 w 20"/>
                <a:gd name="T67" fmla="*/ 56165 h 58"/>
                <a:gd name="T68" fmla="*/ 55722 w 20"/>
                <a:gd name="T69" fmla="*/ 38428 h 58"/>
                <a:gd name="T70" fmla="*/ 52626 w 20"/>
                <a:gd name="T71" fmla="*/ 26604 h 58"/>
                <a:gd name="T72" fmla="*/ 52626 w 20"/>
                <a:gd name="T73" fmla="*/ 17736 h 58"/>
                <a:gd name="T74" fmla="*/ 43339 w 20"/>
                <a:gd name="T75" fmla="*/ 5912 h 58"/>
                <a:gd name="T76" fmla="*/ 43339 w 20"/>
                <a:gd name="T77" fmla="*/ 2956 h 58"/>
                <a:gd name="T78" fmla="*/ 37148 w 20"/>
                <a:gd name="T79" fmla="*/ 0 h 58"/>
                <a:gd name="T80" fmla="*/ 37148 w 20"/>
                <a:gd name="T81" fmla="*/ 0 h 58"/>
                <a:gd name="T82" fmla="*/ 27861 w 20"/>
                <a:gd name="T83" fmla="*/ 0 h 58"/>
                <a:gd name="T84" fmla="*/ 27861 w 20"/>
                <a:gd name="T85" fmla="*/ 0 h 58"/>
                <a:gd name="T86" fmla="*/ 15478 w 20"/>
                <a:gd name="T87" fmla="*/ 2956 h 58"/>
                <a:gd name="T88" fmla="*/ 15478 w 20"/>
                <a:gd name="T89" fmla="*/ 14780 h 58"/>
                <a:gd name="T90" fmla="*/ 12383 w 20"/>
                <a:gd name="T91" fmla="*/ 20692 h 58"/>
                <a:gd name="T92" fmla="*/ 12383 w 20"/>
                <a:gd name="T93" fmla="*/ 29560 h 58"/>
                <a:gd name="T94" fmla="*/ 12383 w 20"/>
                <a:gd name="T95" fmla="*/ 38428 h 58"/>
                <a:gd name="T96" fmla="*/ 12383 w 20"/>
                <a:gd name="T97" fmla="*/ 56165 h 58"/>
                <a:gd name="T98" fmla="*/ 12383 w 20"/>
                <a:gd name="T99" fmla="*/ 56165 h 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0"/>
                <a:gd name="T151" fmla="*/ 0 h 58"/>
                <a:gd name="T152" fmla="*/ 20 w 20"/>
                <a:gd name="T153" fmla="*/ 58 h 5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0" h="58">
                  <a:moveTo>
                    <a:pt x="4" y="19"/>
                  </a:moveTo>
                  <a:lnTo>
                    <a:pt x="1" y="22"/>
                  </a:lnTo>
                  <a:lnTo>
                    <a:pt x="1" y="25"/>
                  </a:lnTo>
                  <a:lnTo>
                    <a:pt x="1" y="28"/>
                  </a:lnTo>
                  <a:lnTo>
                    <a:pt x="1" y="32"/>
                  </a:lnTo>
                  <a:lnTo>
                    <a:pt x="0" y="36"/>
                  </a:lnTo>
                  <a:lnTo>
                    <a:pt x="0" y="39"/>
                  </a:lnTo>
                  <a:lnTo>
                    <a:pt x="0" y="42"/>
                  </a:lnTo>
                  <a:lnTo>
                    <a:pt x="0" y="47"/>
                  </a:lnTo>
                  <a:lnTo>
                    <a:pt x="0" y="48"/>
                  </a:lnTo>
                  <a:lnTo>
                    <a:pt x="0" y="52"/>
                  </a:lnTo>
                  <a:lnTo>
                    <a:pt x="0" y="53"/>
                  </a:lnTo>
                  <a:lnTo>
                    <a:pt x="1" y="56"/>
                  </a:lnTo>
                  <a:lnTo>
                    <a:pt x="3" y="57"/>
                  </a:lnTo>
                  <a:lnTo>
                    <a:pt x="4" y="57"/>
                  </a:lnTo>
                  <a:lnTo>
                    <a:pt x="7" y="58"/>
                  </a:lnTo>
                  <a:lnTo>
                    <a:pt x="7" y="55"/>
                  </a:lnTo>
                  <a:lnTo>
                    <a:pt x="9" y="54"/>
                  </a:lnTo>
                  <a:lnTo>
                    <a:pt x="9" y="51"/>
                  </a:lnTo>
                  <a:lnTo>
                    <a:pt x="12" y="51"/>
                  </a:lnTo>
                  <a:lnTo>
                    <a:pt x="12" y="47"/>
                  </a:lnTo>
                  <a:lnTo>
                    <a:pt x="14" y="44"/>
                  </a:lnTo>
                  <a:lnTo>
                    <a:pt x="14" y="41"/>
                  </a:lnTo>
                  <a:lnTo>
                    <a:pt x="17" y="40"/>
                  </a:lnTo>
                  <a:lnTo>
                    <a:pt x="17" y="37"/>
                  </a:lnTo>
                  <a:lnTo>
                    <a:pt x="17" y="33"/>
                  </a:lnTo>
                  <a:lnTo>
                    <a:pt x="17" y="30"/>
                  </a:lnTo>
                  <a:lnTo>
                    <a:pt x="18" y="28"/>
                  </a:lnTo>
                  <a:lnTo>
                    <a:pt x="18" y="25"/>
                  </a:lnTo>
                  <a:lnTo>
                    <a:pt x="20" y="25"/>
                  </a:lnTo>
                  <a:lnTo>
                    <a:pt x="18" y="19"/>
                  </a:lnTo>
                  <a:lnTo>
                    <a:pt x="18" y="13"/>
                  </a:lnTo>
                  <a:lnTo>
                    <a:pt x="17" y="9"/>
                  </a:lnTo>
                  <a:lnTo>
                    <a:pt x="17" y="6"/>
                  </a:lnTo>
                  <a:lnTo>
                    <a:pt x="14" y="2"/>
                  </a:lnTo>
                  <a:lnTo>
                    <a:pt x="14" y="1"/>
                  </a:lnTo>
                  <a:lnTo>
                    <a:pt x="12" y="0"/>
                  </a:lnTo>
                  <a:lnTo>
                    <a:pt x="9" y="0"/>
                  </a:lnTo>
                  <a:lnTo>
                    <a:pt x="5" y="1"/>
                  </a:lnTo>
                  <a:lnTo>
                    <a:pt x="5" y="5"/>
                  </a:lnTo>
                  <a:lnTo>
                    <a:pt x="4" y="7"/>
                  </a:lnTo>
                  <a:lnTo>
                    <a:pt x="4" y="10"/>
                  </a:lnTo>
                  <a:lnTo>
                    <a:pt x="4" y="13"/>
                  </a:lnTo>
                  <a:lnTo>
                    <a:pt x="4"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7" name="Freeform 273"/>
            <p:cNvSpPr>
              <a:spLocks/>
            </p:cNvSpPr>
            <p:nvPr/>
          </p:nvSpPr>
          <p:spPr bwMode="auto">
            <a:xfrm flipH="1">
              <a:off x="2216150" y="5722938"/>
              <a:ext cx="709613" cy="463550"/>
            </a:xfrm>
            <a:custGeom>
              <a:avLst/>
              <a:gdLst>
                <a:gd name="T0" fmla="*/ 20959 w 237"/>
                <a:gd name="T1" fmla="*/ 77258 h 156"/>
                <a:gd name="T2" fmla="*/ 50901 w 237"/>
                <a:gd name="T3" fmla="*/ 47544 h 156"/>
                <a:gd name="T4" fmla="*/ 92819 w 237"/>
                <a:gd name="T5" fmla="*/ 26743 h 156"/>
                <a:gd name="T6" fmla="*/ 137731 w 237"/>
                <a:gd name="T7" fmla="*/ 2971 h 156"/>
                <a:gd name="T8" fmla="*/ 200608 w 237"/>
                <a:gd name="T9" fmla="*/ 0 h 156"/>
                <a:gd name="T10" fmla="*/ 278456 w 237"/>
                <a:gd name="T11" fmla="*/ 0 h 156"/>
                <a:gd name="T12" fmla="*/ 380257 w 237"/>
                <a:gd name="T13" fmla="*/ 2971 h 156"/>
                <a:gd name="T14" fmla="*/ 482058 w 237"/>
                <a:gd name="T15" fmla="*/ 17829 h 156"/>
                <a:gd name="T16" fmla="*/ 580865 w 237"/>
                <a:gd name="T17" fmla="*/ 44572 h 156"/>
                <a:gd name="T18" fmla="*/ 649730 w 237"/>
                <a:gd name="T19" fmla="*/ 74287 h 156"/>
                <a:gd name="T20" fmla="*/ 691648 w 237"/>
                <a:gd name="T21" fmla="*/ 112916 h 156"/>
                <a:gd name="T22" fmla="*/ 691648 w 237"/>
                <a:gd name="T23" fmla="*/ 142631 h 156"/>
                <a:gd name="T24" fmla="*/ 703625 w 237"/>
                <a:gd name="T25" fmla="*/ 190174 h 156"/>
                <a:gd name="T26" fmla="*/ 703625 w 237"/>
                <a:gd name="T27" fmla="*/ 228804 h 156"/>
                <a:gd name="T28" fmla="*/ 694642 w 237"/>
                <a:gd name="T29" fmla="*/ 270404 h 156"/>
                <a:gd name="T30" fmla="*/ 664701 w 237"/>
                <a:gd name="T31" fmla="*/ 303090 h 156"/>
                <a:gd name="T32" fmla="*/ 622783 w 237"/>
                <a:gd name="T33" fmla="*/ 326862 h 156"/>
                <a:gd name="T34" fmla="*/ 574876 w 237"/>
                <a:gd name="T35" fmla="*/ 353605 h 156"/>
                <a:gd name="T36" fmla="*/ 541941 w 237"/>
                <a:gd name="T37" fmla="*/ 380349 h 156"/>
                <a:gd name="T38" fmla="*/ 491040 w 237"/>
                <a:gd name="T39" fmla="*/ 404121 h 156"/>
                <a:gd name="T40" fmla="*/ 437146 w 237"/>
                <a:gd name="T41" fmla="*/ 424921 h 156"/>
                <a:gd name="T42" fmla="*/ 371274 w 237"/>
                <a:gd name="T43" fmla="*/ 445721 h 156"/>
                <a:gd name="T44" fmla="*/ 311391 w 237"/>
                <a:gd name="T45" fmla="*/ 451664 h 156"/>
                <a:gd name="T46" fmla="*/ 233544 w 237"/>
                <a:gd name="T47" fmla="*/ 451664 h 156"/>
                <a:gd name="T48" fmla="*/ 167672 w 237"/>
                <a:gd name="T49" fmla="*/ 460579 h 156"/>
                <a:gd name="T50" fmla="*/ 107789 w 237"/>
                <a:gd name="T51" fmla="*/ 460579 h 156"/>
                <a:gd name="T52" fmla="*/ 71860 w 237"/>
                <a:gd name="T53" fmla="*/ 463550 h 156"/>
                <a:gd name="T54" fmla="*/ 80842 w 237"/>
                <a:gd name="T55" fmla="*/ 439778 h 156"/>
                <a:gd name="T56" fmla="*/ 98807 w 237"/>
                <a:gd name="T57" fmla="*/ 418978 h 156"/>
                <a:gd name="T58" fmla="*/ 113778 w 237"/>
                <a:gd name="T59" fmla="*/ 383320 h 156"/>
                <a:gd name="T60" fmla="*/ 131742 w 237"/>
                <a:gd name="T61" fmla="*/ 356577 h 156"/>
                <a:gd name="T62" fmla="*/ 137731 w 237"/>
                <a:gd name="T63" fmla="*/ 317948 h 156"/>
                <a:gd name="T64" fmla="*/ 140725 w 237"/>
                <a:gd name="T65" fmla="*/ 279319 h 156"/>
                <a:gd name="T66" fmla="*/ 128748 w 237"/>
                <a:gd name="T67" fmla="*/ 246632 h 156"/>
                <a:gd name="T68" fmla="*/ 128748 w 237"/>
                <a:gd name="T69" fmla="*/ 228804 h 156"/>
                <a:gd name="T70" fmla="*/ 110783 w 237"/>
                <a:gd name="T71" fmla="*/ 210975 h 156"/>
                <a:gd name="T72" fmla="*/ 98807 w 237"/>
                <a:gd name="T73" fmla="*/ 202060 h 156"/>
                <a:gd name="T74" fmla="*/ 92819 w 237"/>
                <a:gd name="T75" fmla="*/ 193146 h 156"/>
                <a:gd name="T76" fmla="*/ 83836 w 237"/>
                <a:gd name="T77" fmla="*/ 169374 h 156"/>
                <a:gd name="T78" fmla="*/ 56889 w 237"/>
                <a:gd name="T79" fmla="*/ 139659 h 156"/>
                <a:gd name="T80" fmla="*/ 29941 w 237"/>
                <a:gd name="T81" fmla="*/ 112916 h 156"/>
                <a:gd name="T82" fmla="*/ 2994 w 237"/>
                <a:gd name="T83" fmla="*/ 95087 h 156"/>
                <a:gd name="T84" fmla="*/ 0 w 237"/>
                <a:gd name="T85" fmla="*/ 95087 h 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7"/>
                <a:gd name="T130" fmla="*/ 0 h 156"/>
                <a:gd name="T131" fmla="*/ 237 w 237"/>
                <a:gd name="T132" fmla="*/ 156 h 1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7" h="156">
                  <a:moveTo>
                    <a:pt x="0" y="32"/>
                  </a:moveTo>
                  <a:lnTo>
                    <a:pt x="4" y="29"/>
                  </a:lnTo>
                  <a:lnTo>
                    <a:pt x="7" y="26"/>
                  </a:lnTo>
                  <a:lnTo>
                    <a:pt x="10" y="22"/>
                  </a:lnTo>
                  <a:lnTo>
                    <a:pt x="14" y="19"/>
                  </a:lnTo>
                  <a:lnTo>
                    <a:pt x="17" y="16"/>
                  </a:lnTo>
                  <a:lnTo>
                    <a:pt x="22" y="13"/>
                  </a:lnTo>
                  <a:lnTo>
                    <a:pt x="25" y="10"/>
                  </a:lnTo>
                  <a:lnTo>
                    <a:pt x="31" y="9"/>
                  </a:lnTo>
                  <a:lnTo>
                    <a:pt x="35" y="5"/>
                  </a:lnTo>
                  <a:lnTo>
                    <a:pt x="41" y="4"/>
                  </a:lnTo>
                  <a:lnTo>
                    <a:pt x="46" y="1"/>
                  </a:lnTo>
                  <a:lnTo>
                    <a:pt x="53" y="1"/>
                  </a:lnTo>
                  <a:lnTo>
                    <a:pt x="59" y="0"/>
                  </a:lnTo>
                  <a:lnTo>
                    <a:pt x="67" y="0"/>
                  </a:lnTo>
                  <a:lnTo>
                    <a:pt x="75" y="0"/>
                  </a:lnTo>
                  <a:lnTo>
                    <a:pt x="85" y="0"/>
                  </a:lnTo>
                  <a:lnTo>
                    <a:pt x="93" y="0"/>
                  </a:lnTo>
                  <a:lnTo>
                    <a:pt x="104" y="0"/>
                  </a:lnTo>
                  <a:lnTo>
                    <a:pt x="114" y="0"/>
                  </a:lnTo>
                  <a:lnTo>
                    <a:pt x="127" y="1"/>
                  </a:lnTo>
                  <a:lnTo>
                    <a:pt x="136" y="1"/>
                  </a:lnTo>
                  <a:lnTo>
                    <a:pt x="149" y="4"/>
                  </a:lnTo>
                  <a:lnTo>
                    <a:pt x="161" y="6"/>
                  </a:lnTo>
                  <a:lnTo>
                    <a:pt x="174" y="10"/>
                  </a:lnTo>
                  <a:lnTo>
                    <a:pt x="183" y="12"/>
                  </a:lnTo>
                  <a:lnTo>
                    <a:pt x="194" y="15"/>
                  </a:lnTo>
                  <a:lnTo>
                    <a:pt x="201" y="18"/>
                  </a:lnTo>
                  <a:lnTo>
                    <a:pt x="211" y="21"/>
                  </a:lnTo>
                  <a:lnTo>
                    <a:pt x="217" y="25"/>
                  </a:lnTo>
                  <a:lnTo>
                    <a:pt x="224" y="29"/>
                  </a:lnTo>
                  <a:lnTo>
                    <a:pt x="227" y="32"/>
                  </a:lnTo>
                  <a:lnTo>
                    <a:pt x="231" y="38"/>
                  </a:lnTo>
                  <a:lnTo>
                    <a:pt x="231" y="42"/>
                  </a:lnTo>
                  <a:lnTo>
                    <a:pt x="231" y="45"/>
                  </a:lnTo>
                  <a:lnTo>
                    <a:pt x="231" y="48"/>
                  </a:lnTo>
                  <a:lnTo>
                    <a:pt x="235" y="55"/>
                  </a:lnTo>
                  <a:lnTo>
                    <a:pt x="235" y="58"/>
                  </a:lnTo>
                  <a:lnTo>
                    <a:pt x="235" y="64"/>
                  </a:lnTo>
                  <a:lnTo>
                    <a:pt x="235" y="67"/>
                  </a:lnTo>
                  <a:lnTo>
                    <a:pt x="237" y="74"/>
                  </a:lnTo>
                  <a:lnTo>
                    <a:pt x="235" y="77"/>
                  </a:lnTo>
                  <a:lnTo>
                    <a:pt x="235" y="81"/>
                  </a:lnTo>
                  <a:lnTo>
                    <a:pt x="232" y="84"/>
                  </a:lnTo>
                  <a:lnTo>
                    <a:pt x="232" y="91"/>
                  </a:lnTo>
                  <a:lnTo>
                    <a:pt x="229" y="94"/>
                  </a:lnTo>
                  <a:lnTo>
                    <a:pt x="226" y="98"/>
                  </a:lnTo>
                  <a:lnTo>
                    <a:pt x="222" y="102"/>
                  </a:lnTo>
                  <a:lnTo>
                    <a:pt x="219" y="107"/>
                  </a:lnTo>
                  <a:lnTo>
                    <a:pt x="212" y="107"/>
                  </a:lnTo>
                  <a:lnTo>
                    <a:pt x="208" y="110"/>
                  </a:lnTo>
                  <a:lnTo>
                    <a:pt x="201" y="113"/>
                  </a:lnTo>
                  <a:lnTo>
                    <a:pt x="198" y="117"/>
                  </a:lnTo>
                  <a:lnTo>
                    <a:pt x="192" y="119"/>
                  </a:lnTo>
                  <a:lnTo>
                    <a:pt x="189" y="122"/>
                  </a:lnTo>
                  <a:lnTo>
                    <a:pt x="184" y="125"/>
                  </a:lnTo>
                  <a:lnTo>
                    <a:pt x="181" y="128"/>
                  </a:lnTo>
                  <a:lnTo>
                    <a:pt x="175" y="129"/>
                  </a:lnTo>
                  <a:lnTo>
                    <a:pt x="170" y="133"/>
                  </a:lnTo>
                  <a:lnTo>
                    <a:pt x="164" y="136"/>
                  </a:lnTo>
                  <a:lnTo>
                    <a:pt x="160" y="139"/>
                  </a:lnTo>
                  <a:lnTo>
                    <a:pt x="152" y="140"/>
                  </a:lnTo>
                  <a:lnTo>
                    <a:pt x="146" y="143"/>
                  </a:lnTo>
                  <a:lnTo>
                    <a:pt x="137" y="147"/>
                  </a:lnTo>
                  <a:lnTo>
                    <a:pt x="131" y="150"/>
                  </a:lnTo>
                  <a:lnTo>
                    <a:pt x="124" y="150"/>
                  </a:lnTo>
                  <a:lnTo>
                    <a:pt x="118" y="150"/>
                  </a:lnTo>
                  <a:lnTo>
                    <a:pt x="111" y="150"/>
                  </a:lnTo>
                  <a:lnTo>
                    <a:pt x="104" y="152"/>
                  </a:lnTo>
                  <a:lnTo>
                    <a:pt x="94" y="152"/>
                  </a:lnTo>
                  <a:lnTo>
                    <a:pt x="88" y="152"/>
                  </a:lnTo>
                  <a:lnTo>
                    <a:pt x="78" y="152"/>
                  </a:lnTo>
                  <a:lnTo>
                    <a:pt x="72" y="155"/>
                  </a:lnTo>
                  <a:lnTo>
                    <a:pt x="62" y="155"/>
                  </a:lnTo>
                  <a:lnTo>
                    <a:pt x="56" y="155"/>
                  </a:lnTo>
                  <a:lnTo>
                    <a:pt x="48" y="155"/>
                  </a:lnTo>
                  <a:lnTo>
                    <a:pt x="42" y="155"/>
                  </a:lnTo>
                  <a:lnTo>
                    <a:pt x="36" y="155"/>
                  </a:lnTo>
                  <a:lnTo>
                    <a:pt x="30" y="155"/>
                  </a:lnTo>
                  <a:lnTo>
                    <a:pt x="26" y="155"/>
                  </a:lnTo>
                  <a:lnTo>
                    <a:pt x="24" y="156"/>
                  </a:lnTo>
                  <a:lnTo>
                    <a:pt x="24" y="153"/>
                  </a:lnTo>
                  <a:lnTo>
                    <a:pt x="27" y="151"/>
                  </a:lnTo>
                  <a:lnTo>
                    <a:pt x="27" y="148"/>
                  </a:lnTo>
                  <a:lnTo>
                    <a:pt x="30" y="148"/>
                  </a:lnTo>
                  <a:lnTo>
                    <a:pt x="30" y="144"/>
                  </a:lnTo>
                  <a:lnTo>
                    <a:pt x="33" y="141"/>
                  </a:lnTo>
                  <a:lnTo>
                    <a:pt x="35" y="138"/>
                  </a:lnTo>
                  <a:lnTo>
                    <a:pt x="38" y="136"/>
                  </a:lnTo>
                  <a:lnTo>
                    <a:pt x="38" y="129"/>
                  </a:lnTo>
                  <a:lnTo>
                    <a:pt x="41" y="126"/>
                  </a:lnTo>
                  <a:lnTo>
                    <a:pt x="41" y="123"/>
                  </a:lnTo>
                  <a:lnTo>
                    <a:pt x="44" y="120"/>
                  </a:lnTo>
                  <a:lnTo>
                    <a:pt x="44" y="113"/>
                  </a:lnTo>
                  <a:lnTo>
                    <a:pt x="46" y="110"/>
                  </a:lnTo>
                  <a:lnTo>
                    <a:pt x="46" y="107"/>
                  </a:lnTo>
                  <a:lnTo>
                    <a:pt x="50" y="104"/>
                  </a:lnTo>
                  <a:lnTo>
                    <a:pt x="47" y="97"/>
                  </a:lnTo>
                  <a:lnTo>
                    <a:pt x="47" y="94"/>
                  </a:lnTo>
                  <a:lnTo>
                    <a:pt x="46" y="90"/>
                  </a:lnTo>
                  <a:lnTo>
                    <a:pt x="46" y="87"/>
                  </a:lnTo>
                  <a:lnTo>
                    <a:pt x="43" y="83"/>
                  </a:lnTo>
                  <a:lnTo>
                    <a:pt x="43" y="80"/>
                  </a:lnTo>
                  <a:lnTo>
                    <a:pt x="43" y="77"/>
                  </a:lnTo>
                  <a:lnTo>
                    <a:pt x="40" y="74"/>
                  </a:lnTo>
                  <a:lnTo>
                    <a:pt x="40" y="73"/>
                  </a:lnTo>
                  <a:lnTo>
                    <a:pt x="37" y="71"/>
                  </a:lnTo>
                  <a:lnTo>
                    <a:pt x="33" y="68"/>
                  </a:lnTo>
                  <a:lnTo>
                    <a:pt x="31" y="65"/>
                  </a:lnTo>
                  <a:lnTo>
                    <a:pt x="31" y="62"/>
                  </a:lnTo>
                  <a:lnTo>
                    <a:pt x="28" y="59"/>
                  </a:lnTo>
                  <a:lnTo>
                    <a:pt x="28" y="57"/>
                  </a:lnTo>
                  <a:lnTo>
                    <a:pt x="25" y="53"/>
                  </a:lnTo>
                  <a:lnTo>
                    <a:pt x="22" y="50"/>
                  </a:lnTo>
                  <a:lnTo>
                    <a:pt x="19" y="47"/>
                  </a:lnTo>
                  <a:lnTo>
                    <a:pt x="16" y="45"/>
                  </a:lnTo>
                  <a:lnTo>
                    <a:pt x="13" y="42"/>
                  </a:lnTo>
                  <a:lnTo>
                    <a:pt x="10" y="38"/>
                  </a:lnTo>
                  <a:lnTo>
                    <a:pt x="7" y="35"/>
                  </a:lnTo>
                  <a:lnTo>
                    <a:pt x="5" y="35"/>
                  </a:lnTo>
                  <a:lnTo>
                    <a:pt x="1" y="32"/>
                  </a:lnTo>
                  <a:lnTo>
                    <a:pt x="0" y="32"/>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8" name="Freeform 274"/>
            <p:cNvSpPr>
              <a:spLocks/>
            </p:cNvSpPr>
            <p:nvPr/>
          </p:nvSpPr>
          <p:spPr bwMode="auto">
            <a:xfrm flipH="1">
              <a:off x="2174875" y="4448175"/>
              <a:ext cx="2136775" cy="1339850"/>
            </a:xfrm>
            <a:custGeom>
              <a:avLst/>
              <a:gdLst>
                <a:gd name="T0" fmla="*/ 1189422 w 715"/>
                <a:gd name="T1" fmla="*/ 86731 h 448"/>
                <a:gd name="T2" fmla="*/ 1359766 w 715"/>
                <a:gd name="T3" fmla="*/ 29907 h 448"/>
                <a:gd name="T4" fmla="*/ 1443444 w 715"/>
                <a:gd name="T5" fmla="*/ 20935 h 448"/>
                <a:gd name="T6" fmla="*/ 1479306 w 715"/>
                <a:gd name="T7" fmla="*/ 0 h 448"/>
                <a:gd name="T8" fmla="*/ 1607811 w 715"/>
                <a:gd name="T9" fmla="*/ 23926 h 448"/>
                <a:gd name="T10" fmla="*/ 1748270 w 715"/>
                <a:gd name="T11" fmla="*/ 68787 h 448"/>
                <a:gd name="T12" fmla="*/ 1837925 w 715"/>
                <a:gd name="T13" fmla="*/ 107667 h 448"/>
                <a:gd name="T14" fmla="*/ 1912638 w 715"/>
                <a:gd name="T15" fmla="*/ 215333 h 448"/>
                <a:gd name="T16" fmla="*/ 2032178 w 715"/>
                <a:gd name="T17" fmla="*/ 723758 h 448"/>
                <a:gd name="T18" fmla="*/ 2136775 w 715"/>
                <a:gd name="T19" fmla="*/ 1286017 h 448"/>
                <a:gd name="T20" fmla="*/ 1915626 w 715"/>
                <a:gd name="T21" fmla="*/ 1238165 h 448"/>
                <a:gd name="T22" fmla="*/ 1530110 w 715"/>
                <a:gd name="T23" fmla="*/ 1226202 h 448"/>
                <a:gd name="T24" fmla="*/ 1485283 w 715"/>
                <a:gd name="T25" fmla="*/ 1181341 h 448"/>
                <a:gd name="T26" fmla="*/ 1491260 w 715"/>
                <a:gd name="T27" fmla="*/ 1136480 h 448"/>
                <a:gd name="T28" fmla="*/ 1619765 w 715"/>
                <a:gd name="T29" fmla="*/ 1091619 h 448"/>
                <a:gd name="T30" fmla="*/ 1790109 w 715"/>
                <a:gd name="T31" fmla="*/ 1088628 h 448"/>
                <a:gd name="T32" fmla="*/ 1676547 w 715"/>
                <a:gd name="T33" fmla="*/ 1058721 h 448"/>
                <a:gd name="T34" fmla="*/ 1521145 w 715"/>
                <a:gd name="T35" fmla="*/ 1097600 h 448"/>
                <a:gd name="T36" fmla="*/ 1580915 w 715"/>
                <a:gd name="T37" fmla="*/ 1037786 h 448"/>
                <a:gd name="T38" fmla="*/ 1700455 w 715"/>
                <a:gd name="T39" fmla="*/ 971989 h 448"/>
                <a:gd name="T40" fmla="*/ 1607811 w 715"/>
                <a:gd name="T41" fmla="*/ 989934 h 448"/>
                <a:gd name="T42" fmla="*/ 1515168 w 715"/>
                <a:gd name="T43" fmla="*/ 1064702 h 448"/>
                <a:gd name="T44" fmla="*/ 1506202 w 715"/>
                <a:gd name="T45" fmla="*/ 888249 h 448"/>
                <a:gd name="T46" fmla="*/ 1497237 w 715"/>
                <a:gd name="T47" fmla="*/ 643008 h 448"/>
                <a:gd name="T48" fmla="*/ 1452409 w 715"/>
                <a:gd name="T49" fmla="*/ 553286 h 448"/>
                <a:gd name="T50" fmla="*/ 1422524 w 715"/>
                <a:gd name="T51" fmla="*/ 583194 h 448"/>
                <a:gd name="T52" fmla="*/ 1446432 w 715"/>
                <a:gd name="T53" fmla="*/ 732730 h 448"/>
                <a:gd name="T54" fmla="*/ 1464363 w 715"/>
                <a:gd name="T55" fmla="*/ 888249 h 448"/>
                <a:gd name="T56" fmla="*/ 1401605 w 715"/>
                <a:gd name="T57" fmla="*/ 837406 h 448"/>
                <a:gd name="T58" fmla="*/ 1368731 w 715"/>
                <a:gd name="T59" fmla="*/ 768619 h 448"/>
                <a:gd name="T60" fmla="*/ 1368731 w 715"/>
                <a:gd name="T61" fmla="*/ 846378 h 448"/>
                <a:gd name="T62" fmla="*/ 1449421 w 715"/>
                <a:gd name="T63" fmla="*/ 936101 h 448"/>
                <a:gd name="T64" fmla="*/ 1443444 w 715"/>
                <a:gd name="T65" fmla="*/ 1082647 h 448"/>
                <a:gd name="T66" fmla="*/ 1419536 w 715"/>
                <a:gd name="T67" fmla="*/ 1244146 h 448"/>
                <a:gd name="T68" fmla="*/ 1365743 w 715"/>
                <a:gd name="T69" fmla="*/ 1306952 h 448"/>
                <a:gd name="T70" fmla="*/ 1338846 w 715"/>
                <a:gd name="T71" fmla="*/ 1333869 h 448"/>
                <a:gd name="T72" fmla="*/ 1299996 w 715"/>
                <a:gd name="T73" fmla="*/ 1321906 h 448"/>
                <a:gd name="T74" fmla="*/ 1291030 w 715"/>
                <a:gd name="T75" fmla="*/ 1321906 h 448"/>
                <a:gd name="T76" fmla="*/ 1234249 w 715"/>
                <a:gd name="T77" fmla="*/ 1241156 h 448"/>
                <a:gd name="T78" fmla="*/ 1126663 w 715"/>
                <a:gd name="T79" fmla="*/ 1199285 h 448"/>
                <a:gd name="T80" fmla="*/ 944365 w 715"/>
                <a:gd name="T81" fmla="*/ 1226202 h 448"/>
                <a:gd name="T82" fmla="*/ 782986 w 715"/>
                <a:gd name="T83" fmla="*/ 1235174 h 448"/>
                <a:gd name="T84" fmla="*/ 684366 w 715"/>
                <a:gd name="T85" fmla="*/ 1199285 h 448"/>
                <a:gd name="T86" fmla="*/ 588734 w 715"/>
                <a:gd name="T87" fmla="*/ 1226202 h 448"/>
                <a:gd name="T88" fmla="*/ 567814 w 715"/>
                <a:gd name="T89" fmla="*/ 1244146 h 448"/>
                <a:gd name="T90" fmla="*/ 561837 w 715"/>
                <a:gd name="T91" fmla="*/ 1244146 h 448"/>
                <a:gd name="T92" fmla="*/ 540918 w 715"/>
                <a:gd name="T93" fmla="*/ 1133489 h 448"/>
                <a:gd name="T94" fmla="*/ 445286 w 715"/>
                <a:gd name="T95" fmla="*/ 1088628 h 448"/>
                <a:gd name="T96" fmla="*/ 331723 w 715"/>
                <a:gd name="T97" fmla="*/ 983952 h 448"/>
                <a:gd name="T98" fmla="*/ 134482 w 715"/>
                <a:gd name="T99" fmla="*/ 995915 h 448"/>
                <a:gd name="T100" fmla="*/ 59770 w 715"/>
                <a:gd name="T101" fmla="*/ 980962 h 448"/>
                <a:gd name="T102" fmla="*/ 0 w 715"/>
                <a:gd name="T103" fmla="*/ 986943 h 448"/>
                <a:gd name="T104" fmla="*/ 38850 w 715"/>
                <a:gd name="T105" fmla="*/ 903202 h 448"/>
                <a:gd name="T106" fmla="*/ 47816 w 715"/>
                <a:gd name="T107" fmla="*/ 804508 h 448"/>
                <a:gd name="T108" fmla="*/ 140459 w 715"/>
                <a:gd name="T109" fmla="*/ 762638 h 448"/>
                <a:gd name="T110" fmla="*/ 245057 w 715"/>
                <a:gd name="T111" fmla="*/ 729740 h 448"/>
                <a:gd name="T112" fmla="*/ 325746 w 715"/>
                <a:gd name="T113" fmla="*/ 678897 h 448"/>
                <a:gd name="T114" fmla="*/ 439309 w 715"/>
                <a:gd name="T115" fmla="*/ 592166 h 448"/>
                <a:gd name="T116" fmla="*/ 705285 w 715"/>
                <a:gd name="T117" fmla="*/ 355898 h 448"/>
                <a:gd name="T118" fmla="*/ 980227 w 715"/>
                <a:gd name="T119" fmla="*/ 116639 h 4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15"/>
                <a:gd name="T181" fmla="*/ 0 h 448"/>
                <a:gd name="T182" fmla="*/ 715 w 715"/>
                <a:gd name="T183" fmla="*/ 448 h 44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15" h="448">
                  <a:moveTo>
                    <a:pt x="332" y="39"/>
                  </a:moveTo>
                  <a:lnTo>
                    <a:pt x="341" y="37"/>
                  </a:lnTo>
                  <a:lnTo>
                    <a:pt x="351" y="37"/>
                  </a:lnTo>
                  <a:lnTo>
                    <a:pt x="361" y="36"/>
                  </a:lnTo>
                  <a:lnTo>
                    <a:pt x="370" y="36"/>
                  </a:lnTo>
                  <a:lnTo>
                    <a:pt x="379" y="32"/>
                  </a:lnTo>
                  <a:lnTo>
                    <a:pt x="388" y="32"/>
                  </a:lnTo>
                  <a:lnTo>
                    <a:pt x="398" y="29"/>
                  </a:lnTo>
                  <a:lnTo>
                    <a:pt x="408" y="29"/>
                  </a:lnTo>
                  <a:lnTo>
                    <a:pt x="414" y="26"/>
                  </a:lnTo>
                  <a:lnTo>
                    <a:pt x="424" y="23"/>
                  </a:lnTo>
                  <a:lnTo>
                    <a:pt x="430" y="19"/>
                  </a:lnTo>
                  <a:lnTo>
                    <a:pt x="439" y="19"/>
                  </a:lnTo>
                  <a:lnTo>
                    <a:pt x="444" y="16"/>
                  </a:lnTo>
                  <a:lnTo>
                    <a:pt x="450" y="13"/>
                  </a:lnTo>
                  <a:lnTo>
                    <a:pt x="455" y="10"/>
                  </a:lnTo>
                  <a:lnTo>
                    <a:pt x="461" y="10"/>
                  </a:lnTo>
                  <a:lnTo>
                    <a:pt x="464" y="7"/>
                  </a:lnTo>
                  <a:lnTo>
                    <a:pt x="468" y="7"/>
                  </a:lnTo>
                  <a:lnTo>
                    <a:pt x="471" y="7"/>
                  </a:lnTo>
                  <a:lnTo>
                    <a:pt x="474" y="7"/>
                  </a:lnTo>
                  <a:lnTo>
                    <a:pt x="476" y="7"/>
                  </a:lnTo>
                  <a:lnTo>
                    <a:pt x="479" y="7"/>
                  </a:lnTo>
                  <a:lnTo>
                    <a:pt x="483" y="7"/>
                  </a:lnTo>
                  <a:lnTo>
                    <a:pt x="486" y="7"/>
                  </a:lnTo>
                  <a:lnTo>
                    <a:pt x="486" y="3"/>
                  </a:lnTo>
                  <a:lnTo>
                    <a:pt x="489" y="3"/>
                  </a:lnTo>
                  <a:lnTo>
                    <a:pt x="491" y="3"/>
                  </a:lnTo>
                  <a:lnTo>
                    <a:pt x="494" y="3"/>
                  </a:lnTo>
                  <a:lnTo>
                    <a:pt x="494" y="1"/>
                  </a:lnTo>
                  <a:lnTo>
                    <a:pt x="495" y="1"/>
                  </a:lnTo>
                  <a:lnTo>
                    <a:pt x="495" y="0"/>
                  </a:lnTo>
                  <a:lnTo>
                    <a:pt x="497" y="0"/>
                  </a:lnTo>
                  <a:lnTo>
                    <a:pt x="501" y="0"/>
                  </a:lnTo>
                  <a:lnTo>
                    <a:pt x="507" y="0"/>
                  </a:lnTo>
                  <a:lnTo>
                    <a:pt x="512" y="0"/>
                  </a:lnTo>
                  <a:lnTo>
                    <a:pt x="519" y="3"/>
                  </a:lnTo>
                  <a:lnTo>
                    <a:pt x="525" y="3"/>
                  </a:lnTo>
                  <a:lnTo>
                    <a:pt x="532" y="7"/>
                  </a:lnTo>
                  <a:lnTo>
                    <a:pt x="538" y="8"/>
                  </a:lnTo>
                  <a:lnTo>
                    <a:pt x="545" y="11"/>
                  </a:lnTo>
                  <a:lnTo>
                    <a:pt x="550" y="11"/>
                  </a:lnTo>
                  <a:lnTo>
                    <a:pt x="556" y="14"/>
                  </a:lnTo>
                  <a:lnTo>
                    <a:pt x="563" y="15"/>
                  </a:lnTo>
                  <a:lnTo>
                    <a:pt x="569" y="18"/>
                  </a:lnTo>
                  <a:lnTo>
                    <a:pt x="573" y="18"/>
                  </a:lnTo>
                  <a:lnTo>
                    <a:pt x="580" y="22"/>
                  </a:lnTo>
                  <a:lnTo>
                    <a:pt x="585" y="23"/>
                  </a:lnTo>
                  <a:lnTo>
                    <a:pt x="592" y="26"/>
                  </a:lnTo>
                  <a:lnTo>
                    <a:pt x="595" y="26"/>
                  </a:lnTo>
                  <a:lnTo>
                    <a:pt x="598" y="28"/>
                  </a:lnTo>
                  <a:lnTo>
                    <a:pt x="601" y="28"/>
                  </a:lnTo>
                  <a:lnTo>
                    <a:pt x="606" y="31"/>
                  </a:lnTo>
                  <a:lnTo>
                    <a:pt x="609" y="31"/>
                  </a:lnTo>
                  <a:lnTo>
                    <a:pt x="612" y="34"/>
                  </a:lnTo>
                  <a:lnTo>
                    <a:pt x="615" y="36"/>
                  </a:lnTo>
                  <a:lnTo>
                    <a:pt x="621" y="39"/>
                  </a:lnTo>
                  <a:lnTo>
                    <a:pt x="622" y="41"/>
                  </a:lnTo>
                  <a:lnTo>
                    <a:pt x="625" y="44"/>
                  </a:lnTo>
                  <a:lnTo>
                    <a:pt x="628" y="47"/>
                  </a:lnTo>
                  <a:lnTo>
                    <a:pt x="631" y="53"/>
                  </a:lnTo>
                  <a:lnTo>
                    <a:pt x="633" y="58"/>
                  </a:lnTo>
                  <a:lnTo>
                    <a:pt x="637" y="64"/>
                  </a:lnTo>
                  <a:lnTo>
                    <a:pt x="640" y="72"/>
                  </a:lnTo>
                  <a:lnTo>
                    <a:pt x="643" y="82"/>
                  </a:lnTo>
                  <a:lnTo>
                    <a:pt x="645" y="90"/>
                  </a:lnTo>
                  <a:lnTo>
                    <a:pt x="649" y="106"/>
                  </a:lnTo>
                  <a:lnTo>
                    <a:pt x="655" y="126"/>
                  </a:lnTo>
                  <a:lnTo>
                    <a:pt x="661" y="153"/>
                  </a:lnTo>
                  <a:lnTo>
                    <a:pt x="668" y="180"/>
                  </a:lnTo>
                  <a:lnTo>
                    <a:pt x="674" y="210"/>
                  </a:lnTo>
                  <a:lnTo>
                    <a:pt x="680" y="242"/>
                  </a:lnTo>
                  <a:lnTo>
                    <a:pt x="688" y="274"/>
                  </a:lnTo>
                  <a:lnTo>
                    <a:pt x="693" y="303"/>
                  </a:lnTo>
                  <a:lnTo>
                    <a:pt x="700" y="333"/>
                  </a:lnTo>
                  <a:lnTo>
                    <a:pt x="704" y="360"/>
                  </a:lnTo>
                  <a:lnTo>
                    <a:pt x="710" y="385"/>
                  </a:lnTo>
                  <a:lnTo>
                    <a:pt x="713" y="405"/>
                  </a:lnTo>
                  <a:lnTo>
                    <a:pt x="715" y="421"/>
                  </a:lnTo>
                  <a:lnTo>
                    <a:pt x="715" y="430"/>
                  </a:lnTo>
                  <a:lnTo>
                    <a:pt x="715" y="436"/>
                  </a:lnTo>
                  <a:lnTo>
                    <a:pt x="709" y="432"/>
                  </a:lnTo>
                  <a:lnTo>
                    <a:pt x="704" y="430"/>
                  </a:lnTo>
                  <a:lnTo>
                    <a:pt x="694" y="427"/>
                  </a:lnTo>
                  <a:lnTo>
                    <a:pt x="685" y="425"/>
                  </a:lnTo>
                  <a:lnTo>
                    <a:pt x="670" y="421"/>
                  </a:lnTo>
                  <a:lnTo>
                    <a:pt x="657" y="417"/>
                  </a:lnTo>
                  <a:lnTo>
                    <a:pt x="641" y="414"/>
                  </a:lnTo>
                  <a:lnTo>
                    <a:pt x="626" y="412"/>
                  </a:lnTo>
                  <a:lnTo>
                    <a:pt x="607" y="409"/>
                  </a:lnTo>
                  <a:lnTo>
                    <a:pt x="591" y="406"/>
                  </a:lnTo>
                  <a:lnTo>
                    <a:pt x="573" y="405"/>
                  </a:lnTo>
                  <a:lnTo>
                    <a:pt x="557" y="405"/>
                  </a:lnTo>
                  <a:lnTo>
                    <a:pt x="541" y="405"/>
                  </a:lnTo>
                  <a:lnTo>
                    <a:pt x="526" y="407"/>
                  </a:lnTo>
                  <a:lnTo>
                    <a:pt x="512" y="410"/>
                  </a:lnTo>
                  <a:lnTo>
                    <a:pt x="501" y="416"/>
                  </a:lnTo>
                  <a:lnTo>
                    <a:pt x="497" y="413"/>
                  </a:lnTo>
                  <a:lnTo>
                    <a:pt x="497" y="410"/>
                  </a:lnTo>
                  <a:lnTo>
                    <a:pt x="497" y="407"/>
                  </a:lnTo>
                  <a:lnTo>
                    <a:pt x="497" y="405"/>
                  </a:lnTo>
                  <a:lnTo>
                    <a:pt x="497" y="401"/>
                  </a:lnTo>
                  <a:lnTo>
                    <a:pt x="497" y="398"/>
                  </a:lnTo>
                  <a:lnTo>
                    <a:pt x="497" y="395"/>
                  </a:lnTo>
                  <a:lnTo>
                    <a:pt x="497" y="393"/>
                  </a:lnTo>
                  <a:lnTo>
                    <a:pt x="497" y="390"/>
                  </a:lnTo>
                  <a:lnTo>
                    <a:pt x="497" y="386"/>
                  </a:lnTo>
                  <a:lnTo>
                    <a:pt x="497" y="383"/>
                  </a:lnTo>
                  <a:lnTo>
                    <a:pt x="499" y="383"/>
                  </a:lnTo>
                  <a:lnTo>
                    <a:pt x="499" y="380"/>
                  </a:lnTo>
                  <a:lnTo>
                    <a:pt x="501" y="380"/>
                  </a:lnTo>
                  <a:lnTo>
                    <a:pt x="504" y="377"/>
                  </a:lnTo>
                  <a:lnTo>
                    <a:pt x="510" y="374"/>
                  </a:lnTo>
                  <a:lnTo>
                    <a:pt x="517" y="370"/>
                  </a:lnTo>
                  <a:lnTo>
                    <a:pt x="523" y="369"/>
                  </a:lnTo>
                  <a:lnTo>
                    <a:pt x="530" y="366"/>
                  </a:lnTo>
                  <a:lnTo>
                    <a:pt x="536" y="366"/>
                  </a:lnTo>
                  <a:lnTo>
                    <a:pt x="542" y="365"/>
                  </a:lnTo>
                  <a:lnTo>
                    <a:pt x="551" y="365"/>
                  </a:lnTo>
                  <a:lnTo>
                    <a:pt x="557" y="364"/>
                  </a:lnTo>
                  <a:lnTo>
                    <a:pt x="564" y="364"/>
                  </a:lnTo>
                  <a:lnTo>
                    <a:pt x="570" y="364"/>
                  </a:lnTo>
                  <a:lnTo>
                    <a:pt x="580" y="364"/>
                  </a:lnTo>
                  <a:lnTo>
                    <a:pt x="586" y="364"/>
                  </a:lnTo>
                  <a:lnTo>
                    <a:pt x="593" y="364"/>
                  </a:lnTo>
                  <a:lnTo>
                    <a:pt x="599" y="364"/>
                  </a:lnTo>
                  <a:lnTo>
                    <a:pt x="608" y="364"/>
                  </a:lnTo>
                  <a:lnTo>
                    <a:pt x="601" y="361"/>
                  </a:lnTo>
                  <a:lnTo>
                    <a:pt x="596" y="357"/>
                  </a:lnTo>
                  <a:lnTo>
                    <a:pt x="589" y="355"/>
                  </a:lnTo>
                  <a:lnTo>
                    <a:pt x="583" y="355"/>
                  </a:lnTo>
                  <a:lnTo>
                    <a:pt x="575" y="354"/>
                  </a:lnTo>
                  <a:lnTo>
                    <a:pt x="568" y="354"/>
                  </a:lnTo>
                  <a:lnTo>
                    <a:pt x="561" y="354"/>
                  </a:lnTo>
                  <a:lnTo>
                    <a:pt x="554" y="355"/>
                  </a:lnTo>
                  <a:lnTo>
                    <a:pt x="545" y="355"/>
                  </a:lnTo>
                  <a:lnTo>
                    <a:pt x="538" y="357"/>
                  </a:lnTo>
                  <a:lnTo>
                    <a:pt x="532" y="357"/>
                  </a:lnTo>
                  <a:lnTo>
                    <a:pt x="525" y="361"/>
                  </a:lnTo>
                  <a:lnTo>
                    <a:pt x="519" y="361"/>
                  </a:lnTo>
                  <a:lnTo>
                    <a:pt x="514" y="364"/>
                  </a:lnTo>
                  <a:lnTo>
                    <a:pt x="509" y="367"/>
                  </a:lnTo>
                  <a:lnTo>
                    <a:pt x="507" y="370"/>
                  </a:lnTo>
                  <a:lnTo>
                    <a:pt x="507" y="366"/>
                  </a:lnTo>
                  <a:lnTo>
                    <a:pt x="510" y="363"/>
                  </a:lnTo>
                  <a:lnTo>
                    <a:pt x="514" y="360"/>
                  </a:lnTo>
                  <a:lnTo>
                    <a:pt x="517" y="356"/>
                  </a:lnTo>
                  <a:lnTo>
                    <a:pt x="520" y="353"/>
                  </a:lnTo>
                  <a:lnTo>
                    <a:pt x="525" y="350"/>
                  </a:lnTo>
                  <a:lnTo>
                    <a:pt x="529" y="347"/>
                  </a:lnTo>
                  <a:lnTo>
                    <a:pt x="535" y="344"/>
                  </a:lnTo>
                  <a:lnTo>
                    <a:pt x="538" y="340"/>
                  </a:lnTo>
                  <a:lnTo>
                    <a:pt x="545" y="337"/>
                  </a:lnTo>
                  <a:lnTo>
                    <a:pt x="549" y="334"/>
                  </a:lnTo>
                  <a:lnTo>
                    <a:pt x="555" y="332"/>
                  </a:lnTo>
                  <a:lnTo>
                    <a:pt x="558" y="329"/>
                  </a:lnTo>
                  <a:lnTo>
                    <a:pt x="565" y="328"/>
                  </a:lnTo>
                  <a:lnTo>
                    <a:pt x="569" y="325"/>
                  </a:lnTo>
                  <a:lnTo>
                    <a:pt x="576" y="325"/>
                  </a:lnTo>
                  <a:lnTo>
                    <a:pt x="569" y="322"/>
                  </a:lnTo>
                  <a:lnTo>
                    <a:pt x="565" y="322"/>
                  </a:lnTo>
                  <a:lnTo>
                    <a:pt x="558" y="322"/>
                  </a:lnTo>
                  <a:lnTo>
                    <a:pt x="555" y="323"/>
                  </a:lnTo>
                  <a:lnTo>
                    <a:pt x="549" y="324"/>
                  </a:lnTo>
                  <a:lnTo>
                    <a:pt x="545" y="328"/>
                  </a:lnTo>
                  <a:lnTo>
                    <a:pt x="538" y="331"/>
                  </a:lnTo>
                  <a:lnTo>
                    <a:pt x="535" y="334"/>
                  </a:lnTo>
                  <a:lnTo>
                    <a:pt x="529" y="337"/>
                  </a:lnTo>
                  <a:lnTo>
                    <a:pt x="525" y="340"/>
                  </a:lnTo>
                  <a:lnTo>
                    <a:pt x="520" y="344"/>
                  </a:lnTo>
                  <a:lnTo>
                    <a:pt x="517" y="347"/>
                  </a:lnTo>
                  <a:lnTo>
                    <a:pt x="512" y="350"/>
                  </a:lnTo>
                  <a:lnTo>
                    <a:pt x="509" y="353"/>
                  </a:lnTo>
                  <a:lnTo>
                    <a:pt x="507" y="356"/>
                  </a:lnTo>
                  <a:lnTo>
                    <a:pt x="507" y="361"/>
                  </a:lnTo>
                  <a:lnTo>
                    <a:pt x="505" y="354"/>
                  </a:lnTo>
                  <a:lnTo>
                    <a:pt x="505" y="348"/>
                  </a:lnTo>
                  <a:lnTo>
                    <a:pt x="505" y="339"/>
                  </a:lnTo>
                  <a:lnTo>
                    <a:pt x="505" y="332"/>
                  </a:lnTo>
                  <a:lnTo>
                    <a:pt x="504" y="320"/>
                  </a:lnTo>
                  <a:lnTo>
                    <a:pt x="504" y="309"/>
                  </a:lnTo>
                  <a:lnTo>
                    <a:pt x="504" y="297"/>
                  </a:lnTo>
                  <a:lnTo>
                    <a:pt x="504" y="287"/>
                  </a:lnTo>
                  <a:lnTo>
                    <a:pt x="501" y="274"/>
                  </a:lnTo>
                  <a:lnTo>
                    <a:pt x="501" y="262"/>
                  </a:lnTo>
                  <a:lnTo>
                    <a:pt x="501" y="251"/>
                  </a:lnTo>
                  <a:lnTo>
                    <a:pt x="501" y="241"/>
                  </a:lnTo>
                  <a:lnTo>
                    <a:pt x="501" y="230"/>
                  </a:lnTo>
                  <a:lnTo>
                    <a:pt x="501" y="222"/>
                  </a:lnTo>
                  <a:lnTo>
                    <a:pt x="501" y="215"/>
                  </a:lnTo>
                  <a:lnTo>
                    <a:pt x="501" y="211"/>
                  </a:lnTo>
                  <a:lnTo>
                    <a:pt x="499" y="205"/>
                  </a:lnTo>
                  <a:lnTo>
                    <a:pt x="499" y="201"/>
                  </a:lnTo>
                  <a:lnTo>
                    <a:pt x="495" y="197"/>
                  </a:lnTo>
                  <a:lnTo>
                    <a:pt x="495" y="194"/>
                  </a:lnTo>
                  <a:lnTo>
                    <a:pt x="492" y="191"/>
                  </a:lnTo>
                  <a:lnTo>
                    <a:pt x="489" y="187"/>
                  </a:lnTo>
                  <a:lnTo>
                    <a:pt x="486" y="185"/>
                  </a:lnTo>
                  <a:lnTo>
                    <a:pt x="483" y="183"/>
                  </a:lnTo>
                  <a:lnTo>
                    <a:pt x="480" y="183"/>
                  </a:lnTo>
                  <a:lnTo>
                    <a:pt x="477" y="183"/>
                  </a:lnTo>
                  <a:lnTo>
                    <a:pt x="477" y="185"/>
                  </a:lnTo>
                  <a:lnTo>
                    <a:pt x="476" y="187"/>
                  </a:lnTo>
                  <a:lnTo>
                    <a:pt x="476" y="191"/>
                  </a:lnTo>
                  <a:lnTo>
                    <a:pt x="476" y="195"/>
                  </a:lnTo>
                  <a:lnTo>
                    <a:pt x="478" y="201"/>
                  </a:lnTo>
                  <a:lnTo>
                    <a:pt x="478" y="207"/>
                  </a:lnTo>
                  <a:lnTo>
                    <a:pt x="478" y="213"/>
                  </a:lnTo>
                  <a:lnTo>
                    <a:pt x="478" y="220"/>
                  </a:lnTo>
                  <a:lnTo>
                    <a:pt x="481" y="226"/>
                  </a:lnTo>
                  <a:lnTo>
                    <a:pt x="481" y="232"/>
                  </a:lnTo>
                  <a:lnTo>
                    <a:pt x="484" y="239"/>
                  </a:lnTo>
                  <a:lnTo>
                    <a:pt x="484" y="245"/>
                  </a:lnTo>
                  <a:lnTo>
                    <a:pt x="487" y="255"/>
                  </a:lnTo>
                  <a:lnTo>
                    <a:pt x="487" y="261"/>
                  </a:lnTo>
                  <a:lnTo>
                    <a:pt x="487" y="268"/>
                  </a:lnTo>
                  <a:lnTo>
                    <a:pt x="487" y="274"/>
                  </a:lnTo>
                  <a:lnTo>
                    <a:pt x="490" y="282"/>
                  </a:lnTo>
                  <a:lnTo>
                    <a:pt x="490" y="286"/>
                  </a:lnTo>
                  <a:lnTo>
                    <a:pt x="490" y="292"/>
                  </a:lnTo>
                  <a:lnTo>
                    <a:pt x="490" y="297"/>
                  </a:lnTo>
                  <a:lnTo>
                    <a:pt x="491" y="303"/>
                  </a:lnTo>
                  <a:lnTo>
                    <a:pt x="488" y="300"/>
                  </a:lnTo>
                  <a:lnTo>
                    <a:pt x="485" y="297"/>
                  </a:lnTo>
                  <a:lnTo>
                    <a:pt x="481" y="293"/>
                  </a:lnTo>
                  <a:lnTo>
                    <a:pt x="478" y="290"/>
                  </a:lnTo>
                  <a:lnTo>
                    <a:pt x="475" y="287"/>
                  </a:lnTo>
                  <a:lnTo>
                    <a:pt x="472" y="284"/>
                  </a:lnTo>
                  <a:lnTo>
                    <a:pt x="469" y="280"/>
                  </a:lnTo>
                  <a:lnTo>
                    <a:pt x="468" y="279"/>
                  </a:lnTo>
                  <a:lnTo>
                    <a:pt x="464" y="276"/>
                  </a:lnTo>
                  <a:lnTo>
                    <a:pt x="463" y="273"/>
                  </a:lnTo>
                  <a:lnTo>
                    <a:pt x="460" y="270"/>
                  </a:lnTo>
                  <a:lnTo>
                    <a:pt x="460" y="267"/>
                  </a:lnTo>
                  <a:lnTo>
                    <a:pt x="458" y="263"/>
                  </a:lnTo>
                  <a:lnTo>
                    <a:pt x="458" y="260"/>
                  </a:lnTo>
                  <a:lnTo>
                    <a:pt x="458" y="257"/>
                  </a:lnTo>
                  <a:lnTo>
                    <a:pt x="458" y="254"/>
                  </a:lnTo>
                  <a:lnTo>
                    <a:pt x="455" y="256"/>
                  </a:lnTo>
                  <a:lnTo>
                    <a:pt x="454" y="259"/>
                  </a:lnTo>
                  <a:lnTo>
                    <a:pt x="454" y="262"/>
                  </a:lnTo>
                  <a:lnTo>
                    <a:pt x="454" y="269"/>
                  </a:lnTo>
                  <a:lnTo>
                    <a:pt x="454" y="272"/>
                  </a:lnTo>
                  <a:lnTo>
                    <a:pt x="456" y="278"/>
                  </a:lnTo>
                  <a:lnTo>
                    <a:pt x="458" y="283"/>
                  </a:lnTo>
                  <a:lnTo>
                    <a:pt x="461" y="289"/>
                  </a:lnTo>
                  <a:lnTo>
                    <a:pt x="463" y="292"/>
                  </a:lnTo>
                  <a:lnTo>
                    <a:pt x="466" y="297"/>
                  </a:lnTo>
                  <a:lnTo>
                    <a:pt x="470" y="300"/>
                  </a:lnTo>
                  <a:lnTo>
                    <a:pt x="474" y="305"/>
                  </a:lnTo>
                  <a:lnTo>
                    <a:pt x="477" y="308"/>
                  </a:lnTo>
                  <a:lnTo>
                    <a:pt x="481" y="312"/>
                  </a:lnTo>
                  <a:lnTo>
                    <a:pt x="485" y="313"/>
                  </a:lnTo>
                  <a:lnTo>
                    <a:pt x="491" y="316"/>
                  </a:lnTo>
                  <a:lnTo>
                    <a:pt x="488" y="320"/>
                  </a:lnTo>
                  <a:lnTo>
                    <a:pt x="488" y="326"/>
                  </a:lnTo>
                  <a:lnTo>
                    <a:pt x="486" y="333"/>
                  </a:lnTo>
                  <a:lnTo>
                    <a:pt x="486" y="340"/>
                  </a:lnTo>
                  <a:lnTo>
                    <a:pt x="483" y="347"/>
                  </a:lnTo>
                  <a:lnTo>
                    <a:pt x="483" y="355"/>
                  </a:lnTo>
                  <a:lnTo>
                    <a:pt x="483" y="362"/>
                  </a:lnTo>
                  <a:lnTo>
                    <a:pt x="483" y="371"/>
                  </a:lnTo>
                  <a:lnTo>
                    <a:pt x="479" y="378"/>
                  </a:lnTo>
                  <a:lnTo>
                    <a:pt x="479" y="385"/>
                  </a:lnTo>
                  <a:lnTo>
                    <a:pt x="477" y="392"/>
                  </a:lnTo>
                  <a:lnTo>
                    <a:pt x="477" y="400"/>
                  </a:lnTo>
                  <a:lnTo>
                    <a:pt x="475" y="406"/>
                  </a:lnTo>
                  <a:lnTo>
                    <a:pt x="475" y="412"/>
                  </a:lnTo>
                  <a:lnTo>
                    <a:pt x="475" y="416"/>
                  </a:lnTo>
                  <a:lnTo>
                    <a:pt x="475" y="423"/>
                  </a:lnTo>
                  <a:lnTo>
                    <a:pt x="472" y="423"/>
                  </a:lnTo>
                  <a:lnTo>
                    <a:pt x="469" y="426"/>
                  </a:lnTo>
                  <a:lnTo>
                    <a:pt x="465" y="428"/>
                  </a:lnTo>
                  <a:lnTo>
                    <a:pt x="465" y="431"/>
                  </a:lnTo>
                  <a:lnTo>
                    <a:pt x="462" y="431"/>
                  </a:lnTo>
                  <a:lnTo>
                    <a:pt x="460" y="435"/>
                  </a:lnTo>
                  <a:lnTo>
                    <a:pt x="457" y="437"/>
                  </a:lnTo>
                  <a:lnTo>
                    <a:pt x="457" y="440"/>
                  </a:lnTo>
                  <a:lnTo>
                    <a:pt x="454" y="440"/>
                  </a:lnTo>
                  <a:lnTo>
                    <a:pt x="453" y="442"/>
                  </a:lnTo>
                  <a:lnTo>
                    <a:pt x="449" y="442"/>
                  </a:lnTo>
                  <a:lnTo>
                    <a:pt x="449" y="445"/>
                  </a:lnTo>
                  <a:lnTo>
                    <a:pt x="448" y="445"/>
                  </a:lnTo>
                  <a:lnTo>
                    <a:pt x="448" y="446"/>
                  </a:lnTo>
                  <a:lnTo>
                    <a:pt x="448" y="448"/>
                  </a:lnTo>
                  <a:lnTo>
                    <a:pt x="445" y="445"/>
                  </a:lnTo>
                  <a:lnTo>
                    <a:pt x="444" y="445"/>
                  </a:lnTo>
                  <a:lnTo>
                    <a:pt x="441" y="444"/>
                  </a:lnTo>
                  <a:lnTo>
                    <a:pt x="438" y="442"/>
                  </a:lnTo>
                  <a:lnTo>
                    <a:pt x="435" y="442"/>
                  </a:lnTo>
                  <a:lnTo>
                    <a:pt x="432" y="442"/>
                  </a:lnTo>
                  <a:lnTo>
                    <a:pt x="429" y="436"/>
                  </a:lnTo>
                  <a:lnTo>
                    <a:pt x="426" y="432"/>
                  </a:lnTo>
                  <a:lnTo>
                    <a:pt x="423" y="429"/>
                  </a:lnTo>
                  <a:lnTo>
                    <a:pt x="423" y="426"/>
                  </a:lnTo>
                  <a:lnTo>
                    <a:pt x="419" y="422"/>
                  </a:lnTo>
                  <a:lnTo>
                    <a:pt x="416" y="418"/>
                  </a:lnTo>
                  <a:lnTo>
                    <a:pt x="413" y="415"/>
                  </a:lnTo>
                  <a:lnTo>
                    <a:pt x="411" y="412"/>
                  </a:lnTo>
                  <a:lnTo>
                    <a:pt x="404" y="409"/>
                  </a:lnTo>
                  <a:lnTo>
                    <a:pt x="401" y="406"/>
                  </a:lnTo>
                  <a:lnTo>
                    <a:pt x="397" y="402"/>
                  </a:lnTo>
                  <a:lnTo>
                    <a:pt x="394" y="402"/>
                  </a:lnTo>
                  <a:lnTo>
                    <a:pt x="387" y="401"/>
                  </a:lnTo>
                  <a:lnTo>
                    <a:pt x="383" y="401"/>
                  </a:lnTo>
                  <a:lnTo>
                    <a:pt x="377" y="401"/>
                  </a:lnTo>
                  <a:lnTo>
                    <a:pt x="373" y="403"/>
                  </a:lnTo>
                  <a:lnTo>
                    <a:pt x="366" y="403"/>
                  </a:lnTo>
                  <a:lnTo>
                    <a:pt x="359" y="405"/>
                  </a:lnTo>
                  <a:lnTo>
                    <a:pt x="350" y="405"/>
                  </a:lnTo>
                  <a:lnTo>
                    <a:pt x="343" y="408"/>
                  </a:lnTo>
                  <a:lnTo>
                    <a:pt x="334" y="408"/>
                  </a:lnTo>
                  <a:lnTo>
                    <a:pt x="325" y="410"/>
                  </a:lnTo>
                  <a:lnTo>
                    <a:pt x="316" y="410"/>
                  </a:lnTo>
                  <a:lnTo>
                    <a:pt x="309" y="413"/>
                  </a:lnTo>
                  <a:lnTo>
                    <a:pt x="300" y="413"/>
                  </a:lnTo>
                  <a:lnTo>
                    <a:pt x="292" y="413"/>
                  </a:lnTo>
                  <a:lnTo>
                    <a:pt x="285" y="413"/>
                  </a:lnTo>
                  <a:lnTo>
                    <a:pt x="278" y="415"/>
                  </a:lnTo>
                  <a:lnTo>
                    <a:pt x="272" y="414"/>
                  </a:lnTo>
                  <a:lnTo>
                    <a:pt x="266" y="414"/>
                  </a:lnTo>
                  <a:lnTo>
                    <a:pt x="262" y="413"/>
                  </a:lnTo>
                  <a:lnTo>
                    <a:pt x="260" y="413"/>
                  </a:lnTo>
                  <a:lnTo>
                    <a:pt x="255" y="410"/>
                  </a:lnTo>
                  <a:lnTo>
                    <a:pt x="251" y="410"/>
                  </a:lnTo>
                  <a:lnTo>
                    <a:pt x="247" y="407"/>
                  </a:lnTo>
                  <a:lnTo>
                    <a:pt x="244" y="407"/>
                  </a:lnTo>
                  <a:lnTo>
                    <a:pt x="238" y="403"/>
                  </a:lnTo>
                  <a:lnTo>
                    <a:pt x="234" y="403"/>
                  </a:lnTo>
                  <a:lnTo>
                    <a:pt x="229" y="401"/>
                  </a:lnTo>
                  <a:lnTo>
                    <a:pt x="226" y="401"/>
                  </a:lnTo>
                  <a:lnTo>
                    <a:pt x="219" y="400"/>
                  </a:lnTo>
                  <a:lnTo>
                    <a:pt x="216" y="400"/>
                  </a:lnTo>
                  <a:lnTo>
                    <a:pt x="211" y="400"/>
                  </a:lnTo>
                  <a:lnTo>
                    <a:pt x="208" y="402"/>
                  </a:lnTo>
                  <a:lnTo>
                    <a:pt x="203" y="403"/>
                  </a:lnTo>
                  <a:lnTo>
                    <a:pt x="200" y="407"/>
                  </a:lnTo>
                  <a:lnTo>
                    <a:pt x="197" y="410"/>
                  </a:lnTo>
                  <a:lnTo>
                    <a:pt x="195" y="416"/>
                  </a:lnTo>
                  <a:lnTo>
                    <a:pt x="193" y="416"/>
                  </a:lnTo>
                  <a:lnTo>
                    <a:pt x="190" y="416"/>
                  </a:lnTo>
                  <a:lnTo>
                    <a:pt x="188" y="416"/>
                  </a:lnTo>
                  <a:lnTo>
                    <a:pt x="186" y="408"/>
                  </a:lnTo>
                  <a:lnTo>
                    <a:pt x="186" y="401"/>
                  </a:lnTo>
                  <a:lnTo>
                    <a:pt x="186" y="395"/>
                  </a:lnTo>
                  <a:lnTo>
                    <a:pt x="186" y="391"/>
                  </a:lnTo>
                  <a:lnTo>
                    <a:pt x="183" y="385"/>
                  </a:lnTo>
                  <a:lnTo>
                    <a:pt x="183" y="382"/>
                  </a:lnTo>
                  <a:lnTo>
                    <a:pt x="181" y="379"/>
                  </a:lnTo>
                  <a:lnTo>
                    <a:pt x="181" y="377"/>
                  </a:lnTo>
                  <a:lnTo>
                    <a:pt x="178" y="374"/>
                  </a:lnTo>
                  <a:lnTo>
                    <a:pt x="174" y="371"/>
                  </a:lnTo>
                  <a:lnTo>
                    <a:pt x="170" y="368"/>
                  </a:lnTo>
                  <a:lnTo>
                    <a:pt x="167" y="368"/>
                  </a:lnTo>
                  <a:lnTo>
                    <a:pt x="161" y="365"/>
                  </a:lnTo>
                  <a:lnTo>
                    <a:pt x="155" y="365"/>
                  </a:lnTo>
                  <a:lnTo>
                    <a:pt x="149" y="364"/>
                  </a:lnTo>
                  <a:lnTo>
                    <a:pt x="143" y="364"/>
                  </a:lnTo>
                  <a:lnTo>
                    <a:pt x="140" y="356"/>
                  </a:lnTo>
                  <a:lnTo>
                    <a:pt x="138" y="350"/>
                  </a:lnTo>
                  <a:lnTo>
                    <a:pt x="133" y="344"/>
                  </a:lnTo>
                  <a:lnTo>
                    <a:pt x="130" y="340"/>
                  </a:lnTo>
                  <a:lnTo>
                    <a:pt x="123" y="335"/>
                  </a:lnTo>
                  <a:lnTo>
                    <a:pt x="118" y="332"/>
                  </a:lnTo>
                  <a:lnTo>
                    <a:pt x="111" y="329"/>
                  </a:lnTo>
                  <a:lnTo>
                    <a:pt x="105" y="328"/>
                  </a:lnTo>
                  <a:lnTo>
                    <a:pt x="95" y="324"/>
                  </a:lnTo>
                  <a:lnTo>
                    <a:pt x="87" y="323"/>
                  </a:lnTo>
                  <a:lnTo>
                    <a:pt x="77" y="323"/>
                  </a:lnTo>
                  <a:lnTo>
                    <a:pt x="71" y="325"/>
                  </a:lnTo>
                  <a:lnTo>
                    <a:pt x="61" y="326"/>
                  </a:lnTo>
                  <a:lnTo>
                    <a:pt x="55" y="330"/>
                  </a:lnTo>
                  <a:lnTo>
                    <a:pt x="45" y="333"/>
                  </a:lnTo>
                  <a:lnTo>
                    <a:pt x="39" y="338"/>
                  </a:lnTo>
                  <a:lnTo>
                    <a:pt x="35" y="335"/>
                  </a:lnTo>
                  <a:lnTo>
                    <a:pt x="33" y="332"/>
                  </a:lnTo>
                  <a:lnTo>
                    <a:pt x="30" y="329"/>
                  </a:lnTo>
                  <a:lnTo>
                    <a:pt x="27" y="328"/>
                  </a:lnTo>
                  <a:lnTo>
                    <a:pt x="24" y="328"/>
                  </a:lnTo>
                  <a:lnTo>
                    <a:pt x="20" y="328"/>
                  </a:lnTo>
                  <a:lnTo>
                    <a:pt x="18" y="328"/>
                  </a:lnTo>
                  <a:lnTo>
                    <a:pt x="15" y="328"/>
                  </a:lnTo>
                  <a:lnTo>
                    <a:pt x="12" y="328"/>
                  </a:lnTo>
                  <a:lnTo>
                    <a:pt x="9" y="328"/>
                  </a:lnTo>
                  <a:lnTo>
                    <a:pt x="6" y="330"/>
                  </a:lnTo>
                  <a:lnTo>
                    <a:pt x="3" y="330"/>
                  </a:lnTo>
                  <a:lnTo>
                    <a:pt x="2" y="330"/>
                  </a:lnTo>
                  <a:lnTo>
                    <a:pt x="0" y="330"/>
                  </a:lnTo>
                  <a:lnTo>
                    <a:pt x="0" y="332"/>
                  </a:lnTo>
                  <a:lnTo>
                    <a:pt x="2" y="328"/>
                  </a:lnTo>
                  <a:lnTo>
                    <a:pt x="5" y="324"/>
                  </a:lnTo>
                  <a:lnTo>
                    <a:pt x="8" y="320"/>
                  </a:lnTo>
                  <a:lnTo>
                    <a:pt x="11" y="317"/>
                  </a:lnTo>
                  <a:lnTo>
                    <a:pt x="11" y="310"/>
                  </a:lnTo>
                  <a:lnTo>
                    <a:pt x="13" y="307"/>
                  </a:lnTo>
                  <a:lnTo>
                    <a:pt x="13" y="302"/>
                  </a:lnTo>
                  <a:lnTo>
                    <a:pt x="16" y="299"/>
                  </a:lnTo>
                  <a:lnTo>
                    <a:pt x="16" y="292"/>
                  </a:lnTo>
                  <a:lnTo>
                    <a:pt x="16" y="289"/>
                  </a:lnTo>
                  <a:lnTo>
                    <a:pt x="16" y="283"/>
                  </a:lnTo>
                  <a:lnTo>
                    <a:pt x="16" y="279"/>
                  </a:lnTo>
                  <a:lnTo>
                    <a:pt x="16" y="275"/>
                  </a:lnTo>
                  <a:lnTo>
                    <a:pt x="16" y="272"/>
                  </a:lnTo>
                  <a:lnTo>
                    <a:pt x="16" y="269"/>
                  </a:lnTo>
                  <a:lnTo>
                    <a:pt x="16" y="267"/>
                  </a:lnTo>
                  <a:lnTo>
                    <a:pt x="19" y="263"/>
                  </a:lnTo>
                  <a:lnTo>
                    <a:pt x="24" y="263"/>
                  </a:lnTo>
                  <a:lnTo>
                    <a:pt x="27" y="260"/>
                  </a:lnTo>
                  <a:lnTo>
                    <a:pt x="33" y="260"/>
                  </a:lnTo>
                  <a:lnTo>
                    <a:pt x="36" y="257"/>
                  </a:lnTo>
                  <a:lnTo>
                    <a:pt x="43" y="257"/>
                  </a:lnTo>
                  <a:lnTo>
                    <a:pt x="47" y="255"/>
                  </a:lnTo>
                  <a:lnTo>
                    <a:pt x="54" y="255"/>
                  </a:lnTo>
                  <a:lnTo>
                    <a:pt x="57" y="252"/>
                  </a:lnTo>
                  <a:lnTo>
                    <a:pt x="62" y="252"/>
                  </a:lnTo>
                  <a:lnTo>
                    <a:pt x="65" y="248"/>
                  </a:lnTo>
                  <a:lnTo>
                    <a:pt x="72" y="248"/>
                  </a:lnTo>
                  <a:lnTo>
                    <a:pt x="75" y="245"/>
                  </a:lnTo>
                  <a:lnTo>
                    <a:pt x="79" y="245"/>
                  </a:lnTo>
                  <a:lnTo>
                    <a:pt x="82" y="244"/>
                  </a:lnTo>
                  <a:lnTo>
                    <a:pt x="88" y="244"/>
                  </a:lnTo>
                  <a:lnTo>
                    <a:pt x="90" y="241"/>
                  </a:lnTo>
                  <a:lnTo>
                    <a:pt x="93" y="240"/>
                  </a:lnTo>
                  <a:lnTo>
                    <a:pt x="96" y="237"/>
                  </a:lnTo>
                  <a:lnTo>
                    <a:pt x="100" y="237"/>
                  </a:lnTo>
                  <a:lnTo>
                    <a:pt x="103" y="233"/>
                  </a:lnTo>
                  <a:lnTo>
                    <a:pt x="106" y="230"/>
                  </a:lnTo>
                  <a:lnTo>
                    <a:pt x="109" y="227"/>
                  </a:lnTo>
                  <a:lnTo>
                    <a:pt x="115" y="226"/>
                  </a:lnTo>
                  <a:lnTo>
                    <a:pt x="118" y="222"/>
                  </a:lnTo>
                  <a:lnTo>
                    <a:pt x="122" y="218"/>
                  </a:lnTo>
                  <a:lnTo>
                    <a:pt x="125" y="215"/>
                  </a:lnTo>
                  <a:lnTo>
                    <a:pt x="132" y="212"/>
                  </a:lnTo>
                  <a:lnTo>
                    <a:pt x="135" y="206"/>
                  </a:lnTo>
                  <a:lnTo>
                    <a:pt x="141" y="202"/>
                  </a:lnTo>
                  <a:lnTo>
                    <a:pt x="147" y="198"/>
                  </a:lnTo>
                  <a:lnTo>
                    <a:pt x="153" y="195"/>
                  </a:lnTo>
                  <a:lnTo>
                    <a:pt x="158" y="187"/>
                  </a:lnTo>
                  <a:lnTo>
                    <a:pt x="168" y="180"/>
                  </a:lnTo>
                  <a:lnTo>
                    <a:pt x="179" y="168"/>
                  </a:lnTo>
                  <a:lnTo>
                    <a:pt x="193" y="159"/>
                  </a:lnTo>
                  <a:lnTo>
                    <a:pt x="205" y="145"/>
                  </a:lnTo>
                  <a:lnTo>
                    <a:pt x="220" y="132"/>
                  </a:lnTo>
                  <a:lnTo>
                    <a:pt x="236" y="119"/>
                  </a:lnTo>
                  <a:lnTo>
                    <a:pt x="253" y="106"/>
                  </a:lnTo>
                  <a:lnTo>
                    <a:pt x="265" y="92"/>
                  </a:lnTo>
                  <a:lnTo>
                    <a:pt x="281" y="79"/>
                  </a:lnTo>
                  <a:lnTo>
                    <a:pt x="294" y="68"/>
                  </a:lnTo>
                  <a:lnTo>
                    <a:pt x="307" y="58"/>
                  </a:lnTo>
                  <a:lnTo>
                    <a:pt x="316" y="48"/>
                  </a:lnTo>
                  <a:lnTo>
                    <a:pt x="324" y="43"/>
                  </a:lnTo>
                  <a:lnTo>
                    <a:pt x="328" y="39"/>
                  </a:lnTo>
                  <a:lnTo>
                    <a:pt x="332" y="39"/>
                  </a:lnTo>
                  <a:close/>
                </a:path>
              </a:pathLst>
            </a:custGeom>
            <a:solidFill>
              <a:srgbClr val="87FF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099" name="Freeform 275"/>
            <p:cNvSpPr>
              <a:spLocks/>
            </p:cNvSpPr>
            <p:nvPr/>
          </p:nvSpPr>
          <p:spPr bwMode="auto">
            <a:xfrm flipH="1">
              <a:off x="4310063" y="5256213"/>
              <a:ext cx="141287" cy="153987"/>
            </a:xfrm>
            <a:custGeom>
              <a:avLst/>
              <a:gdLst>
                <a:gd name="T0" fmla="*/ 0 w 47"/>
                <a:gd name="T1" fmla="*/ 47381 h 52"/>
                <a:gd name="T2" fmla="*/ 0 w 47"/>
                <a:gd name="T3" fmla="*/ 41458 h 52"/>
                <a:gd name="T4" fmla="*/ 3006 w 47"/>
                <a:gd name="T5" fmla="*/ 41458 h 52"/>
                <a:gd name="T6" fmla="*/ 6012 w 47"/>
                <a:gd name="T7" fmla="*/ 38497 h 52"/>
                <a:gd name="T8" fmla="*/ 15031 w 47"/>
                <a:gd name="T9" fmla="*/ 38497 h 52"/>
                <a:gd name="T10" fmla="*/ 27055 w 47"/>
                <a:gd name="T11" fmla="*/ 26652 h 52"/>
                <a:gd name="T12" fmla="*/ 36073 w 47"/>
                <a:gd name="T13" fmla="*/ 26652 h 52"/>
                <a:gd name="T14" fmla="*/ 45092 w 47"/>
                <a:gd name="T15" fmla="*/ 26652 h 52"/>
                <a:gd name="T16" fmla="*/ 60122 w 47"/>
                <a:gd name="T17" fmla="*/ 26652 h 52"/>
                <a:gd name="T18" fmla="*/ 72147 w 47"/>
                <a:gd name="T19" fmla="*/ 17768 h 52"/>
                <a:gd name="T20" fmla="*/ 81165 w 47"/>
                <a:gd name="T21" fmla="*/ 17768 h 52"/>
                <a:gd name="T22" fmla="*/ 90183 w 47"/>
                <a:gd name="T23" fmla="*/ 8884 h 52"/>
                <a:gd name="T24" fmla="*/ 105214 w 47"/>
                <a:gd name="T25" fmla="*/ 8884 h 52"/>
                <a:gd name="T26" fmla="*/ 114232 w 47"/>
                <a:gd name="T27" fmla="*/ 0 h 52"/>
                <a:gd name="T28" fmla="*/ 123250 w 47"/>
                <a:gd name="T29" fmla="*/ 0 h 52"/>
                <a:gd name="T30" fmla="*/ 129263 w 47"/>
                <a:gd name="T31" fmla="*/ 0 h 52"/>
                <a:gd name="T32" fmla="*/ 138281 w 47"/>
                <a:gd name="T33" fmla="*/ 0 h 52"/>
                <a:gd name="T34" fmla="*/ 138281 w 47"/>
                <a:gd name="T35" fmla="*/ 8884 h 52"/>
                <a:gd name="T36" fmla="*/ 138281 w 47"/>
                <a:gd name="T37" fmla="*/ 17768 h 52"/>
                <a:gd name="T38" fmla="*/ 138281 w 47"/>
                <a:gd name="T39" fmla="*/ 26652 h 52"/>
                <a:gd name="T40" fmla="*/ 138281 w 47"/>
                <a:gd name="T41" fmla="*/ 47381 h 52"/>
                <a:gd name="T42" fmla="*/ 138281 w 47"/>
                <a:gd name="T43" fmla="*/ 56264 h 52"/>
                <a:gd name="T44" fmla="*/ 138281 w 47"/>
                <a:gd name="T45" fmla="*/ 65148 h 52"/>
                <a:gd name="T46" fmla="*/ 138281 w 47"/>
                <a:gd name="T47" fmla="*/ 74032 h 52"/>
                <a:gd name="T48" fmla="*/ 141287 w 47"/>
                <a:gd name="T49" fmla="*/ 94761 h 52"/>
                <a:gd name="T50" fmla="*/ 132269 w 47"/>
                <a:gd name="T51" fmla="*/ 100684 h 52"/>
                <a:gd name="T52" fmla="*/ 132269 w 47"/>
                <a:gd name="T53" fmla="*/ 109568 h 52"/>
                <a:gd name="T54" fmla="*/ 129263 w 47"/>
                <a:gd name="T55" fmla="*/ 118452 h 52"/>
                <a:gd name="T56" fmla="*/ 129263 w 47"/>
                <a:gd name="T57" fmla="*/ 130297 h 52"/>
                <a:gd name="T58" fmla="*/ 120244 w 47"/>
                <a:gd name="T59" fmla="*/ 130297 h 52"/>
                <a:gd name="T60" fmla="*/ 114232 w 47"/>
                <a:gd name="T61" fmla="*/ 139181 h 52"/>
                <a:gd name="T62" fmla="*/ 102208 w 47"/>
                <a:gd name="T63" fmla="*/ 145103 h 52"/>
                <a:gd name="T64" fmla="*/ 99202 w 47"/>
                <a:gd name="T65" fmla="*/ 153987 h 52"/>
                <a:gd name="T66" fmla="*/ 87177 w 47"/>
                <a:gd name="T67" fmla="*/ 151026 h 52"/>
                <a:gd name="T68" fmla="*/ 78159 w 47"/>
                <a:gd name="T69" fmla="*/ 151026 h 52"/>
                <a:gd name="T70" fmla="*/ 69140 w 47"/>
                <a:gd name="T71" fmla="*/ 142142 h 52"/>
                <a:gd name="T72" fmla="*/ 57116 w 47"/>
                <a:gd name="T73" fmla="*/ 142142 h 52"/>
                <a:gd name="T74" fmla="*/ 48098 w 47"/>
                <a:gd name="T75" fmla="*/ 133258 h 52"/>
                <a:gd name="T76" fmla="*/ 39079 w 47"/>
                <a:gd name="T77" fmla="*/ 124374 h 52"/>
                <a:gd name="T78" fmla="*/ 30061 w 47"/>
                <a:gd name="T79" fmla="*/ 112529 h 52"/>
                <a:gd name="T80" fmla="*/ 27055 w 47"/>
                <a:gd name="T81" fmla="*/ 106606 h 52"/>
                <a:gd name="T82" fmla="*/ 15031 w 47"/>
                <a:gd name="T83" fmla="*/ 91800 h 52"/>
                <a:gd name="T84" fmla="*/ 12024 w 47"/>
                <a:gd name="T85" fmla="*/ 82916 h 52"/>
                <a:gd name="T86" fmla="*/ 3006 w 47"/>
                <a:gd name="T87" fmla="*/ 71071 h 52"/>
                <a:gd name="T88" fmla="*/ 3006 w 47"/>
                <a:gd name="T89" fmla="*/ 62187 h 52"/>
                <a:gd name="T90" fmla="*/ 0 w 47"/>
                <a:gd name="T91" fmla="*/ 53303 h 52"/>
                <a:gd name="T92" fmla="*/ 0 w 47"/>
                <a:gd name="T93" fmla="*/ 50342 h 52"/>
                <a:gd name="T94" fmla="*/ 0 w 47"/>
                <a:gd name="T95" fmla="*/ 47381 h 52"/>
                <a:gd name="T96" fmla="*/ 0 w 47"/>
                <a:gd name="T97" fmla="*/ 47381 h 52"/>
                <a:gd name="T98" fmla="*/ 0 w 47"/>
                <a:gd name="T99" fmla="*/ 47381 h 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7"/>
                <a:gd name="T151" fmla="*/ 0 h 52"/>
                <a:gd name="T152" fmla="*/ 47 w 47"/>
                <a:gd name="T153" fmla="*/ 52 h 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7" h="52">
                  <a:moveTo>
                    <a:pt x="0" y="16"/>
                  </a:moveTo>
                  <a:lnTo>
                    <a:pt x="0" y="14"/>
                  </a:lnTo>
                  <a:lnTo>
                    <a:pt x="1" y="14"/>
                  </a:lnTo>
                  <a:lnTo>
                    <a:pt x="2" y="13"/>
                  </a:lnTo>
                  <a:lnTo>
                    <a:pt x="5" y="13"/>
                  </a:lnTo>
                  <a:lnTo>
                    <a:pt x="9" y="9"/>
                  </a:lnTo>
                  <a:lnTo>
                    <a:pt x="12" y="9"/>
                  </a:lnTo>
                  <a:lnTo>
                    <a:pt x="15" y="9"/>
                  </a:lnTo>
                  <a:lnTo>
                    <a:pt x="20" y="9"/>
                  </a:lnTo>
                  <a:lnTo>
                    <a:pt x="24" y="6"/>
                  </a:lnTo>
                  <a:lnTo>
                    <a:pt x="27" y="6"/>
                  </a:lnTo>
                  <a:lnTo>
                    <a:pt x="30" y="3"/>
                  </a:lnTo>
                  <a:lnTo>
                    <a:pt x="35" y="3"/>
                  </a:lnTo>
                  <a:lnTo>
                    <a:pt x="38" y="0"/>
                  </a:lnTo>
                  <a:lnTo>
                    <a:pt x="41" y="0"/>
                  </a:lnTo>
                  <a:lnTo>
                    <a:pt x="43" y="0"/>
                  </a:lnTo>
                  <a:lnTo>
                    <a:pt x="46" y="0"/>
                  </a:lnTo>
                  <a:lnTo>
                    <a:pt x="46" y="3"/>
                  </a:lnTo>
                  <a:lnTo>
                    <a:pt x="46" y="6"/>
                  </a:lnTo>
                  <a:lnTo>
                    <a:pt x="46" y="9"/>
                  </a:lnTo>
                  <a:lnTo>
                    <a:pt x="46" y="16"/>
                  </a:lnTo>
                  <a:lnTo>
                    <a:pt x="46" y="19"/>
                  </a:lnTo>
                  <a:lnTo>
                    <a:pt x="46" y="22"/>
                  </a:lnTo>
                  <a:lnTo>
                    <a:pt x="46" y="25"/>
                  </a:lnTo>
                  <a:lnTo>
                    <a:pt x="47" y="32"/>
                  </a:lnTo>
                  <a:lnTo>
                    <a:pt x="44" y="34"/>
                  </a:lnTo>
                  <a:lnTo>
                    <a:pt x="44" y="37"/>
                  </a:lnTo>
                  <a:lnTo>
                    <a:pt x="43" y="40"/>
                  </a:lnTo>
                  <a:lnTo>
                    <a:pt x="43" y="44"/>
                  </a:lnTo>
                  <a:lnTo>
                    <a:pt x="40" y="44"/>
                  </a:lnTo>
                  <a:lnTo>
                    <a:pt x="38" y="47"/>
                  </a:lnTo>
                  <a:lnTo>
                    <a:pt x="34" y="49"/>
                  </a:lnTo>
                  <a:lnTo>
                    <a:pt x="33" y="52"/>
                  </a:lnTo>
                  <a:lnTo>
                    <a:pt x="29" y="51"/>
                  </a:lnTo>
                  <a:lnTo>
                    <a:pt x="26" y="51"/>
                  </a:lnTo>
                  <a:lnTo>
                    <a:pt x="23" y="48"/>
                  </a:lnTo>
                  <a:lnTo>
                    <a:pt x="19" y="48"/>
                  </a:lnTo>
                  <a:lnTo>
                    <a:pt x="16" y="45"/>
                  </a:lnTo>
                  <a:lnTo>
                    <a:pt x="13" y="42"/>
                  </a:lnTo>
                  <a:lnTo>
                    <a:pt x="10" y="38"/>
                  </a:lnTo>
                  <a:lnTo>
                    <a:pt x="9" y="36"/>
                  </a:lnTo>
                  <a:lnTo>
                    <a:pt x="5" y="31"/>
                  </a:lnTo>
                  <a:lnTo>
                    <a:pt x="4" y="28"/>
                  </a:lnTo>
                  <a:lnTo>
                    <a:pt x="1" y="24"/>
                  </a:lnTo>
                  <a:lnTo>
                    <a:pt x="1" y="21"/>
                  </a:lnTo>
                  <a:lnTo>
                    <a:pt x="0" y="18"/>
                  </a:lnTo>
                  <a:lnTo>
                    <a:pt x="0" y="17"/>
                  </a:lnTo>
                  <a:lnTo>
                    <a:pt x="0" y="16"/>
                  </a:lnTo>
                  <a:close/>
                </a:path>
              </a:pathLst>
            </a:custGeom>
            <a:solidFill>
              <a:srgbClr val="FF91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0" name="Freeform 276"/>
            <p:cNvSpPr>
              <a:spLocks/>
            </p:cNvSpPr>
            <p:nvPr/>
          </p:nvSpPr>
          <p:spPr bwMode="auto">
            <a:xfrm flipH="1">
              <a:off x="3924300" y="3794125"/>
              <a:ext cx="603250" cy="847725"/>
            </a:xfrm>
            <a:custGeom>
              <a:avLst/>
              <a:gdLst>
                <a:gd name="T0" fmla="*/ 8959 w 202"/>
                <a:gd name="T1" fmla="*/ 2985 h 284"/>
                <a:gd name="T2" fmla="*/ 38823 w 202"/>
                <a:gd name="T3" fmla="*/ 0 h 284"/>
                <a:gd name="T4" fmla="*/ 92578 w 202"/>
                <a:gd name="T5" fmla="*/ 2985 h 284"/>
                <a:gd name="T6" fmla="*/ 149319 w 202"/>
                <a:gd name="T7" fmla="*/ 11940 h 284"/>
                <a:gd name="T8" fmla="*/ 206061 w 202"/>
                <a:gd name="T9" fmla="*/ 41789 h 284"/>
                <a:gd name="T10" fmla="*/ 247870 w 202"/>
                <a:gd name="T11" fmla="*/ 83579 h 284"/>
                <a:gd name="T12" fmla="*/ 247870 w 202"/>
                <a:gd name="T13" fmla="*/ 113428 h 284"/>
                <a:gd name="T14" fmla="*/ 244884 w 202"/>
                <a:gd name="T15" fmla="*/ 149247 h 284"/>
                <a:gd name="T16" fmla="*/ 244884 w 202"/>
                <a:gd name="T17" fmla="*/ 197007 h 284"/>
                <a:gd name="T18" fmla="*/ 256829 w 202"/>
                <a:gd name="T19" fmla="*/ 244766 h 284"/>
                <a:gd name="T20" fmla="*/ 292666 w 202"/>
                <a:gd name="T21" fmla="*/ 307450 h 284"/>
                <a:gd name="T22" fmla="*/ 340448 w 202"/>
                <a:gd name="T23" fmla="*/ 364164 h 284"/>
                <a:gd name="T24" fmla="*/ 400176 w 202"/>
                <a:gd name="T25" fmla="*/ 444757 h 284"/>
                <a:gd name="T26" fmla="*/ 468863 w 202"/>
                <a:gd name="T27" fmla="*/ 519381 h 284"/>
                <a:gd name="T28" fmla="*/ 531577 w 202"/>
                <a:gd name="T29" fmla="*/ 594004 h 284"/>
                <a:gd name="T30" fmla="*/ 582345 w 202"/>
                <a:gd name="T31" fmla="*/ 638779 h 284"/>
                <a:gd name="T32" fmla="*/ 591304 w 202"/>
                <a:gd name="T33" fmla="*/ 653703 h 284"/>
                <a:gd name="T34" fmla="*/ 573386 w 202"/>
                <a:gd name="T35" fmla="*/ 659673 h 284"/>
                <a:gd name="T36" fmla="*/ 573386 w 202"/>
                <a:gd name="T37" fmla="*/ 671613 h 284"/>
                <a:gd name="T38" fmla="*/ 564427 w 202"/>
                <a:gd name="T39" fmla="*/ 671613 h 284"/>
                <a:gd name="T40" fmla="*/ 564427 w 202"/>
                <a:gd name="T41" fmla="*/ 677583 h 284"/>
                <a:gd name="T42" fmla="*/ 552481 w 202"/>
                <a:gd name="T43" fmla="*/ 674598 h 284"/>
                <a:gd name="T44" fmla="*/ 540536 w 202"/>
                <a:gd name="T45" fmla="*/ 665643 h 284"/>
                <a:gd name="T46" fmla="*/ 513658 w 202"/>
                <a:gd name="T47" fmla="*/ 656688 h 284"/>
                <a:gd name="T48" fmla="*/ 483795 w 202"/>
                <a:gd name="T49" fmla="*/ 653703 h 284"/>
                <a:gd name="T50" fmla="*/ 441985 w 202"/>
                <a:gd name="T51" fmla="*/ 656688 h 284"/>
                <a:gd name="T52" fmla="*/ 400176 w 202"/>
                <a:gd name="T53" fmla="*/ 683553 h 284"/>
                <a:gd name="T54" fmla="*/ 319543 w 202"/>
                <a:gd name="T55" fmla="*/ 722357 h 284"/>
                <a:gd name="T56" fmla="*/ 238911 w 202"/>
                <a:gd name="T57" fmla="*/ 767131 h 284"/>
                <a:gd name="T58" fmla="*/ 155292 w 202"/>
                <a:gd name="T59" fmla="*/ 802951 h 284"/>
                <a:gd name="T60" fmla="*/ 83619 w 202"/>
                <a:gd name="T61" fmla="*/ 832800 h 284"/>
                <a:gd name="T62" fmla="*/ 47782 w 202"/>
                <a:gd name="T63" fmla="*/ 841755 h 284"/>
                <a:gd name="T64" fmla="*/ 38823 w 202"/>
                <a:gd name="T65" fmla="*/ 841755 h 284"/>
                <a:gd name="T66" fmla="*/ 32850 w 202"/>
                <a:gd name="T67" fmla="*/ 829815 h 284"/>
                <a:gd name="T68" fmla="*/ 32850 w 202"/>
                <a:gd name="T69" fmla="*/ 823845 h 284"/>
                <a:gd name="T70" fmla="*/ 29864 w 202"/>
                <a:gd name="T71" fmla="*/ 802951 h 284"/>
                <a:gd name="T72" fmla="*/ 29864 w 202"/>
                <a:gd name="T73" fmla="*/ 799966 h 284"/>
                <a:gd name="T74" fmla="*/ 29864 w 202"/>
                <a:gd name="T75" fmla="*/ 782056 h 284"/>
                <a:gd name="T76" fmla="*/ 59728 w 202"/>
                <a:gd name="T77" fmla="*/ 737282 h 284"/>
                <a:gd name="T78" fmla="*/ 83619 w 202"/>
                <a:gd name="T79" fmla="*/ 677583 h 284"/>
                <a:gd name="T80" fmla="*/ 104524 w 202"/>
                <a:gd name="T81" fmla="*/ 605944 h 284"/>
                <a:gd name="T82" fmla="*/ 116469 w 202"/>
                <a:gd name="T83" fmla="*/ 528336 h 284"/>
                <a:gd name="T84" fmla="*/ 119455 w 202"/>
                <a:gd name="T85" fmla="*/ 459682 h 284"/>
                <a:gd name="T86" fmla="*/ 101537 w 202"/>
                <a:gd name="T87" fmla="*/ 385058 h 284"/>
                <a:gd name="T88" fmla="*/ 89592 w 202"/>
                <a:gd name="T89" fmla="*/ 337299 h 284"/>
                <a:gd name="T90" fmla="*/ 86605 w 202"/>
                <a:gd name="T91" fmla="*/ 313419 h 284"/>
                <a:gd name="T92" fmla="*/ 86605 w 202"/>
                <a:gd name="T93" fmla="*/ 298495 h 284"/>
                <a:gd name="T94" fmla="*/ 86605 w 202"/>
                <a:gd name="T95" fmla="*/ 295510 h 284"/>
                <a:gd name="T96" fmla="*/ 86605 w 202"/>
                <a:gd name="T97" fmla="*/ 277600 h 284"/>
                <a:gd name="T98" fmla="*/ 89592 w 202"/>
                <a:gd name="T99" fmla="*/ 241781 h 284"/>
                <a:gd name="T100" fmla="*/ 95564 w 202"/>
                <a:gd name="T101" fmla="*/ 214916 h 284"/>
                <a:gd name="T102" fmla="*/ 77646 w 202"/>
                <a:gd name="T103" fmla="*/ 170142 h 284"/>
                <a:gd name="T104" fmla="*/ 56741 w 202"/>
                <a:gd name="T105" fmla="*/ 131338 h 284"/>
                <a:gd name="T106" fmla="*/ 29864 w 202"/>
                <a:gd name="T107" fmla="*/ 86563 h 284"/>
                <a:gd name="T108" fmla="*/ 29864 w 202"/>
                <a:gd name="T109" fmla="*/ 41789 h 284"/>
                <a:gd name="T110" fmla="*/ 20905 w 202"/>
                <a:gd name="T111" fmla="*/ 14925 h 284"/>
                <a:gd name="T112" fmla="*/ 11946 w 202"/>
                <a:gd name="T113" fmla="*/ 8955 h 284"/>
                <a:gd name="T114" fmla="*/ 0 w 202"/>
                <a:gd name="T115" fmla="*/ 8955 h 284"/>
                <a:gd name="T116" fmla="*/ 0 w 202"/>
                <a:gd name="T117" fmla="*/ 11940 h 2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2"/>
                <a:gd name="T178" fmla="*/ 0 h 284"/>
                <a:gd name="T179" fmla="*/ 202 w 202"/>
                <a:gd name="T180" fmla="*/ 284 h 2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2" h="284">
                  <a:moveTo>
                    <a:pt x="0" y="4"/>
                  </a:moveTo>
                  <a:lnTo>
                    <a:pt x="0" y="1"/>
                  </a:lnTo>
                  <a:lnTo>
                    <a:pt x="3" y="1"/>
                  </a:lnTo>
                  <a:lnTo>
                    <a:pt x="6" y="1"/>
                  </a:lnTo>
                  <a:lnTo>
                    <a:pt x="10" y="1"/>
                  </a:lnTo>
                  <a:lnTo>
                    <a:pt x="13" y="0"/>
                  </a:lnTo>
                  <a:lnTo>
                    <a:pt x="19" y="0"/>
                  </a:lnTo>
                  <a:lnTo>
                    <a:pt x="25" y="0"/>
                  </a:lnTo>
                  <a:lnTo>
                    <a:pt x="31" y="1"/>
                  </a:lnTo>
                  <a:lnTo>
                    <a:pt x="37" y="1"/>
                  </a:lnTo>
                  <a:lnTo>
                    <a:pt x="43" y="3"/>
                  </a:lnTo>
                  <a:lnTo>
                    <a:pt x="50" y="4"/>
                  </a:lnTo>
                  <a:lnTo>
                    <a:pt x="56" y="7"/>
                  </a:lnTo>
                  <a:lnTo>
                    <a:pt x="62" y="11"/>
                  </a:lnTo>
                  <a:lnTo>
                    <a:pt x="69" y="14"/>
                  </a:lnTo>
                  <a:lnTo>
                    <a:pt x="75" y="18"/>
                  </a:lnTo>
                  <a:lnTo>
                    <a:pt x="85" y="25"/>
                  </a:lnTo>
                  <a:lnTo>
                    <a:pt x="83" y="28"/>
                  </a:lnTo>
                  <a:lnTo>
                    <a:pt x="83" y="31"/>
                  </a:lnTo>
                  <a:lnTo>
                    <a:pt x="83" y="34"/>
                  </a:lnTo>
                  <a:lnTo>
                    <a:pt x="83" y="38"/>
                  </a:lnTo>
                  <a:lnTo>
                    <a:pt x="82" y="42"/>
                  </a:lnTo>
                  <a:lnTo>
                    <a:pt x="82" y="47"/>
                  </a:lnTo>
                  <a:lnTo>
                    <a:pt x="82" y="50"/>
                  </a:lnTo>
                  <a:lnTo>
                    <a:pt x="82" y="57"/>
                  </a:lnTo>
                  <a:lnTo>
                    <a:pt x="82" y="60"/>
                  </a:lnTo>
                  <a:lnTo>
                    <a:pt x="82" y="66"/>
                  </a:lnTo>
                  <a:lnTo>
                    <a:pt x="82" y="71"/>
                  </a:lnTo>
                  <a:lnTo>
                    <a:pt x="84" y="77"/>
                  </a:lnTo>
                  <a:lnTo>
                    <a:pt x="86" y="82"/>
                  </a:lnTo>
                  <a:lnTo>
                    <a:pt x="89" y="89"/>
                  </a:lnTo>
                  <a:lnTo>
                    <a:pt x="92" y="95"/>
                  </a:lnTo>
                  <a:lnTo>
                    <a:pt x="98" y="103"/>
                  </a:lnTo>
                  <a:lnTo>
                    <a:pt x="101" y="108"/>
                  </a:lnTo>
                  <a:lnTo>
                    <a:pt x="107" y="115"/>
                  </a:lnTo>
                  <a:lnTo>
                    <a:pt x="114" y="122"/>
                  </a:lnTo>
                  <a:lnTo>
                    <a:pt x="120" y="131"/>
                  </a:lnTo>
                  <a:lnTo>
                    <a:pt x="127" y="139"/>
                  </a:lnTo>
                  <a:lnTo>
                    <a:pt x="134" y="149"/>
                  </a:lnTo>
                  <a:lnTo>
                    <a:pt x="141" y="158"/>
                  </a:lnTo>
                  <a:lnTo>
                    <a:pt x="150" y="168"/>
                  </a:lnTo>
                  <a:lnTo>
                    <a:pt x="157" y="174"/>
                  </a:lnTo>
                  <a:lnTo>
                    <a:pt x="163" y="184"/>
                  </a:lnTo>
                  <a:lnTo>
                    <a:pt x="169" y="190"/>
                  </a:lnTo>
                  <a:lnTo>
                    <a:pt x="178" y="199"/>
                  </a:lnTo>
                  <a:lnTo>
                    <a:pt x="183" y="204"/>
                  </a:lnTo>
                  <a:lnTo>
                    <a:pt x="190" y="211"/>
                  </a:lnTo>
                  <a:lnTo>
                    <a:pt x="195" y="214"/>
                  </a:lnTo>
                  <a:lnTo>
                    <a:pt x="202" y="219"/>
                  </a:lnTo>
                  <a:lnTo>
                    <a:pt x="198" y="219"/>
                  </a:lnTo>
                  <a:lnTo>
                    <a:pt x="195" y="219"/>
                  </a:lnTo>
                  <a:lnTo>
                    <a:pt x="195" y="221"/>
                  </a:lnTo>
                  <a:lnTo>
                    <a:pt x="192" y="221"/>
                  </a:lnTo>
                  <a:lnTo>
                    <a:pt x="192" y="225"/>
                  </a:lnTo>
                  <a:lnTo>
                    <a:pt x="189" y="225"/>
                  </a:lnTo>
                  <a:lnTo>
                    <a:pt x="189" y="227"/>
                  </a:lnTo>
                  <a:lnTo>
                    <a:pt x="189" y="229"/>
                  </a:lnTo>
                  <a:lnTo>
                    <a:pt x="185" y="226"/>
                  </a:lnTo>
                  <a:lnTo>
                    <a:pt x="184" y="226"/>
                  </a:lnTo>
                  <a:lnTo>
                    <a:pt x="181" y="223"/>
                  </a:lnTo>
                  <a:lnTo>
                    <a:pt x="178" y="220"/>
                  </a:lnTo>
                  <a:lnTo>
                    <a:pt x="175" y="220"/>
                  </a:lnTo>
                  <a:lnTo>
                    <a:pt x="172" y="220"/>
                  </a:lnTo>
                  <a:lnTo>
                    <a:pt x="170" y="220"/>
                  </a:lnTo>
                  <a:lnTo>
                    <a:pt x="165" y="219"/>
                  </a:lnTo>
                  <a:lnTo>
                    <a:pt x="162" y="219"/>
                  </a:lnTo>
                  <a:lnTo>
                    <a:pt x="158" y="219"/>
                  </a:lnTo>
                  <a:lnTo>
                    <a:pt x="154" y="220"/>
                  </a:lnTo>
                  <a:lnTo>
                    <a:pt x="148" y="220"/>
                  </a:lnTo>
                  <a:lnTo>
                    <a:pt x="144" y="222"/>
                  </a:lnTo>
                  <a:lnTo>
                    <a:pt x="137" y="226"/>
                  </a:lnTo>
                  <a:lnTo>
                    <a:pt x="134" y="229"/>
                  </a:lnTo>
                  <a:lnTo>
                    <a:pt x="124" y="232"/>
                  </a:lnTo>
                  <a:lnTo>
                    <a:pt x="117" y="238"/>
                  </a:lnTo>
                  <a:lnTo>
                    <a:pt x="107" y="242"/>
                  </a:lnTo>
                  <a:lnTo>
                    <a:pt x="100" y="248"/>
                  </a:lnTo>
                  <a:lnTo>
                    <a:pt x="89" y="251"/>
                  </a:lnTo>
                  <a:lnTo>
                    <a:pt x="80" y="257"/>
                  </a:lnTo>
                  <a:lnTo>
                    <a:pt x="70" y="260"/>
                  </a:lnTo>
                  <a:lnTo>
                    <a:pt x="61" y="266"/>
                  </a:lnTo>
                  <a:lnTo>
                    <a:pt x="52" y="269"/>
                  </a:lnTo>
                  <a:lnTo>
                    <a:pt x="42" y="273"/>
                  </a:lnTo>
                  <a:lnTo>
                    <a:pt x="35" y="276"/>
                  </a:lnTo>
                  <a:lnTo>
                    <a:pt x="28" y="279"/>
                  </a:lnTo>
                  <a:lnTo>
                    <a:pt x="22" y="279"/>
                  </a:lnTo>
                  <a:lnTo>
                    <a:pt x="19" y="282"/>
                  </a:lnTo>
                  <a:lnTo>
                    <a:pt x="16" y="282"/>
                  </a:lnTo>
                  <a:lnTo>
                    <a:pt x="16" y="284"/>
                  </a:lnTo>
                  <a:lnTo>
                    <a:pt x="13" y="282"/>
                  </a:lnTo>
                  <a:lnTo>
                    <a:pt x="13" y="281"/>
                  </a:lnTo>
                  <a:lnTo>
                    <a:pt x="11" y="278"/>
                  </a:lnTo>
                  <a:lnTo>
                    <a:pt x="11" y="276"/>
                  </a:lnTo>
                  <a:lnTo>
                    <a:pt x="10" y="273"/>
                  </a:lnTo>
                  <a:lnTo>
                    <a:pt x="10" y="269"/>
                  </a:lnTo>
                  <a:lnTo>
                    <a:pt x="10" y="268"/>
                  </a:lnTo>
                  <a:lnTo>
                    <a:pt x="10" y="262"/>
                  </a:lnTo>
                  <a:lnTo>
                    <a:pt x="13" y="258"/>
                  </a:lnTo>
                  <a:lnTo>
                    <a:pt x="16" y="251"/>
                  </a:lnTo>
                  <a:lnTo>
                    <a:pt x="20" y="247"/>
                  </a:lnTo>
                  <a:lnTo>
                    <a:pt x="22" y="240"/>
                  </a:lnTo>
                  <a:lnTo>
                    <a:pt x="25" y="233"/>
                  </a:lnTo>
                  <a:lnTo>
                    <a:pt x="28" y="227"/>
                  </a:lnTo>
                  <a:lnTo>
                    <a:pt x="31" y="220"/>
                  </a:lnTo>
                  <a:lnTo>
                    <a:pt x="31" y="211"/>
                  </a:lnTo>
                  <a:lnTo>
                    <a:pt x="35" y="203"/>
                  </a:lnTo>
                  <a:lnTo>
                    <a:pt x="36" y="194"/>
                  </a:lnTo>
                  <a:lnTo>
                    <a:pt x="39" y="187"/>
                  </a:lnTo>
                  <a:lnTo>
                    <a:pt x="39" y="177"/>
                  </a:lnTo>
                  <a:lnTo>
                    <a:pt x="40" y="170"/>
                  </a:lnTo>
                  <a:lnTo>
                    <a:pt x="40" y="160"/>
                  </a:lnTo>
                  <a:lnTo>
                    <a:pt x="40" y="154"/>
                  </a:lnTo>
                  <a:lnTo>
                    <a:pt x="37" y="144"/>
                  </a:lnTo>
                  <a:lnTo>
                    <a:pt x="37" y="136"/>
                  </a:lnTo>
                  <a:lnTo>
                    <a:pt x="34" y="129"/>
                  </a:lnTo>
                  <a:lnTo>
                    <a:pt x="34" y="124"/>
                  </a:lnTo>
                  <a:lnTo>
                    <a:pt x="30" y="118"/>
                  </a:lnTo>
                  <a:lnTo>
                    <a:pt x="30" y="113"/>
                  </a:lnTo>
                  <a:lnTo>
                    <a:pt x="30" y="110"/>
                  </a:lnTo>
                  <a:lnTo>
                    <a:pt x="30" y="108"/>
                  </a:lnTo>
                  <a:lnTo>
                    <a:pt x="29" y="105"/>
                  </a:lnTo>
                  <a:lnTo>
                    <a:pt x="29" y="103"/>
                  </a:lnTo>
                  <a:lnTo>
                    <a:pt x="29" y="100"/>
                  </a:lnTo>
                  <a:lnTo>
                    <a:pt x="29" y="99"/>
                  </a:lnTo>
                  <a:lnTo>
                    <a:pt x="29" y="96"/>
                  </a:lnTo>
                  <a:lnTo>
                    <a:pt x="29" y="93"/>
                  </a:lnTo>
                  <a:lnTo>
                    <a:pt x="29" y="90"/>
                  </a:lnTo>
                  <a:lnTo>
                    <a:pt x="30" y="87"/>
                  </a:lnTo>
                  <a:lnTo>
                    <a:pt x="30" y="81"/>
                  </a:lnTo>
                  <a:lnTo>
                    <a:pt x="30" y="78"/>
                  </a:lnTo>
                  <a:lnTo>
                    <a:pt x="30" y="75"/>
                  </a:lnTo>
                  <a:lnTo>
                    <a:pt x="32" y="72"/>
                  </a:lnTo>
                  <a:lnTo>
                    <a:pt x="29" y="65"/>
                  </a:lnTo>
                  <a:lnTo>
                    <a:pt x="29" y="62"/>
                  </a:lnTo>
                  <a:lnTo>
                    <a:pt x="26" y="57"/>
                  </a:lnTo>
                  <a:lnTo>
                    <a:pt x="26" y="53"/>
                  </a:lnTo>
                  <a:lnTo>
                    <a:pt x="22" y="47"/>
                  </a:lnTo>
                  <a:lnTo>
                    <a:pt x="19" y="44"/>
                  </a:lnTo>
                  <a:lnTo>
                    <a:pt x="13" y="41"/>
                  </a:lnTo>
                  <a:lnTo>
                    <a:pt x="10" y="37"/>
                  </a:lnTo>
                  <a:lnTo>
                    <a:pt x="10" y="29"/>
                  </a:lnTo>
                  <a:lnTo>
                    <a:pt x="10" y="22"/>
                  </a:lnTo>
                  <a:lnTo>
                    <a:pt x="10" y="17"/>
                  </a:lnTo>
                  <a:lnTo>
                    <a:pt x="10" y="14"/>
                  </a:lnTo>
                  <a:lnTo>
                    <a:pt x="7" y="11"/>
                  </a:lnTo>
                  <a:lnTo>
                    <a:pt x="7" y="7"/>
                  </a:lnTo>
                  <a:lnTo>
                    <a:pt x="7" y="5"/>
                  </a:lnTo>
                  <a:lnTo>
                    <a:pt x="4" y="3"/>
                  </a:lnTo>
                  <a:lnTo>
                    <a:pt x="1" y="3"/>
                  </a:lnTo>
                  <a:lnTo>
                    <a:pt x="0" y="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1" name="Freeform 277"/>
            <p:cNvSpPr>
              <a:spLocks/>
            </p:cNvSpPr>
            <p:nvPr/>
          </p:nvSpPr>
          <p:spPr bwMode="auto">
            <a:xfrm flipH="1">
              <a:off x="3759200" y="4468813"/>
              <a:ext cx="177800" cy="96837"/>
            </a:xfrm>
            <a:custGeom>
              <a:avLst/>
              <a:gdLst>
                <a:gd name="T0" fmla="*/ 0 w 59"/>
                <a:gd name="T1" fmla="*/ 36314 h 32"/>
                <a:gd name="T2" fmla="*/ 72325 w 59"/>
                <a:gd name="T3" fmla="*/ 0 h 32"/>
                <a:gd name="T4" fmla="*/ 72325 w 59"/>
                <a:gd name="T5" fmla="*/ 0 h 32"/>
                <a:gd name="T6" fmla="*/ 72325 w 59"/>
                <a:gd name="T7" fmla="*/ 0 h 32"/>
                <a:gd name="T8" fmla="*/ 72325 w 59"/>
                <a:gd name="T9" fmla="*/ 0 h 32"/>
                <a:gd name="T10" fmla="*/ 75339 w 59"/>
                <a:gd name="T11" fmla="*/ 0 h 32"/>
                <a:gd name="T12" fmla="*/ 75339 w 59"/>
                <a:gd name="T13" fmla="*/ 0 h 32"/>
                <a:gd name="T14" fmla="*/ 84380 w 59"/>
                <a:gd name="T15" fmla="*/ 0 h 32"/>
                <a:gd name="T16" fmla="*/ 90407 w 59"/>
                <a:gd name="T17" fmla="*/ 0 h 32"/>
                <a:gd name="T18" fmla="*/ 99447 w 59"/>
                <a:gd name="T19" fmla="*/ 9078 h 32"/>
                <a:gd name="T20" fmla="*/ 105475 w 59"/>
                <a:gd name="T21" fmla="*/ 9078 h 32"/>
                <a:gd name="T22" fmla="*/ 114515 w 59"/>
                <a:gd name="T23" fmla="*/ 9078 h 32"/>
                <a:gd name="T24" fmla="*/ 123556 w 59"/>
                <a:gd name="T25" fmla="*/ 9078 h 32"/>
                <a:gd name="T26" fmla="*/ 132597 w 59"/>
                <a:gd name="T27" fmla="*/ 15131 h 32"/>
                <a:gd name="T28" fmla="*/ 141637 w 59"/>
                <a:gd name="T29" fmla="*/ 15131 h 32"/>
                <a:gd name="T30" fmla="*/ 153692 w 59"/>
                <a:gd name="T31" fmla="*/ 15131 h 32"/>
                <a:gd name="T32" fmla="*/ 162732 w 59"/>
                <a:gd name="T33" fmla="*/ 15131 h 32"/>
                <a:gd name="T34" fmla="*/ 177800 w 59"/>
                <a:gd name="T35" fmla="*/ 18157 h 32"/>
                <a:gd name="T36" fmla="*/ 168759 w 59"/>
                <a:gd name="T37" fmla="*/ 18157 h 32"/>
                <a:gd name="T38" fmla="*/ 165746 w 59"/>
                <a:gd name="T39" fmla="*/ 24209 h 32"/>
                <a:gd name="T40" fmla="*/ 156705 w 59"/>
                <a:gd name="T41" fmla="*/ 24209 h 32"/>
                <a:gd name="T42" fmla="*/ 153692 w 59"/>
                <a:gd name="T43" fmla="*/ 33288 h 32"/>
                <a:gd name="T44" fmla="*/ 138624 w 59"/>
                <a:gd name="T45" fmla="*/ 33288 h 32"/>
                <a:gd name="T46" fmla="*/ 129583 w 59"/>
                <a:gd name="T47" fmla="*/ 45392 h 32"/>
                <a:gd name="T48" fmla="*/ 120542 w 59"/>
                <a:gd name="T49" fmla="*/ 54471 h 32"/>
                <a:gd name="T50" fmla="*/ 111502 w 59"/>
                <a:gd name="T51" fmla="*/ 63549 h 32"/>
                <a:gd name="T52" fmla="*/ 93420 w 59"/>
                <a:gd name="T53" fmla="*/ 63549 h 32"/>
                <a:gd name="T54" fmla="*/ 84380 w 59"/>
                <a:gd name="T55" fmla="*/ 72628 h 32"/>
                <a:gd name="T56" fmla="*/ 75339 w 59"/>
                <a:gd name="T57" fmla="*/ 72628 h 32"/>
                <a:gd name="T58" fmla="*/ 69312 w 59"/>
                <a:gd name="T59" fmla="*/ 81706 h 32"/>
                <a:gd name="T60" fmla="*/ 60271 w 59"/>
                <a:gd name="T61" fmla="*/ 81706 h 32"/>
                <a:gd name="T62" fmla="*/ 54244 w 59"/>
                <a:gd name="T63" fmla="*/ 90785 h 32"/>
                <a:gd name="T64" fmla="*/ 51231 w 59"/>
                <a:gd name="T65" fmla="*/ 90785 h 32"/>
                <a:gd name="T66" fmla="*/ 51231 w 59"/>
                <a:gd name="T67" fmla="*/ 96837 h 32"/>
                <a:gd name="T68" fmla="*/ 0 w 59"/>
                <a:gd name="T69" fmla="*/ 36314 h 32"/>
                <a:gd name="T70" fmla="*/ 0 w 59"/>
                <a:gd name="T71" fmla="*/ 36314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9"/>
                <a:gd name="T109" fmla="*/ 0 h 32"/>
                <a:gd name="T110" fmla="*/ 59 w 59"/>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9" h="32">
                  <a:moveTo>
                    <a:pt x="0" y="12"/>
                  </a:moveTo>
                  <a:lnTo>
                    <a:pt x="24" y="0"/>
                  </a:lnTo>
                  <a:lnTo>
                    <a:pt x="25" y="0"/>
                  </a:lnTo>
                  <a:lnTo>
                    <a:pt x="28" y="0"/>
                  </a:lnTo>
                  <a:lnTo>
                    <a:pt x="30" y="0"/>
                  </a:lnTo>
                  <a:lnTo>
                    <a:pt x="33" y="3"/>
                  </a:lnTo>
                  <a:lnTo>
                    <a:pt x="35" y="3"/>
                  </a:lnTo>
                  <a:lnTo>
                    <a:pt x="38" y="3"/>
                  </a:lnTo>
                  <a:lnTo>
                    <a:pt x="41" y="3"/>
                  </a:lnTo>
                  <a:lnTo>
                    <a:pt x="44" y="5"/>
                  </a:lnTo>
                  <a:lnTo>
                    <a:pt x="47" y="5"/>
                  </a:lnTo>
                  <a:lnTo>
                    <a:pt x="51" y="5"/>
                  </a:lnTo>
                  <a:lnTo>
                    <a:pt x="54" y="5"/>
                  </a:lnTo>
                  <a:lnTo>
                    <a:pt x="59" y="6"/>
                  </a:lnTo>
                  <a:lnTo>
                    <a:pt x="56" y="6"/>
                  </a:lnTo>
                  <a:lnTo>
                    <a:pt x="55" y="8"/>
                  </a:lnTo>
                  <a:lnTo>
                    <a:pt x="52" y="8"/>
                  </a:lnTo>
                  <a:lnTo>
                    <a:pt x="51" y="11"/>
                  </a:lnTo>
                  <a:lnTo>
                    <a:pt x="46" y="11"/>
                  </a:lnTo>
                  <a:lnTo>
                    <a:pt x="43" y="15"/>
                  </a:lnTo>
                  <a:lnTo>
                    <a:pt x="40" y="18"/>
                  </a:lnTo>
                  <a:lnTo>
                    <a:pt x="37" y="21"/>
                  </a:lnTo>
                  <a:lnTo>
                    <a:pt x="31" y="21"/>
                  </a:lnTo>
                  <a:lnTo>
                    <a:pt x="28" y="24"/>
                  </a:lnTo>
                  <a:lnTo>
                    <a:pt x="25" y="24"/>
                  </a:lnTo>
                  <a:lnTo>
                    <a:pt x="23" y="27"/>
                  </a:lnTo>
                  <a:lnTo>
                    <a:pt x="20" y="27"/>
                  </a:lnTo>
                  <a:lnTo>
                    <a:pt x="18" y="30"/>
                  </a:lnTo>
                  <a:lnTo>
                    <a:pt x="17" y="30"/>
                  </a:lnTo>
                  <a:lnTo>
                    <a:pt x="17" y="32"/>
                  </a:lnTo>
                  <a:lnTo>
                    <a:pt x="0" y="12"/>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2" name="Freeform 278"/>
            <p:cNvSpPr>
              <a:spLocks/>
            </p:cNvSpPr>
            <p:nvPr/>
          </p:nvSpPr>
          <p:spPr bwMode="auto">
            <a:xfrm flipH="1">
              <a:off x="3937000" y="5461000"/>
              <a:ext cx="328613" cy="355600"/>
            </a:xfrm>
            <a:custGeom>
              <a:avLst/>
              <a:gdLst>
                <a:gd name="T0" fmla="*/ 0 w 110"/>
                <a:gd name="T1" fmla="*/ 307788 h 119"/>
                <a:gd name="T2" fmla="*/ 0 w 110"/>
                <a:gd name="T3" fmla="*/ 251012 h 119"/>
                <a:gd name="T4" fmla="*/ 2987 w 110"/>
                <a:gd name="T5" fmla="*/ 206188 h 119"/>
                <a:gd name="T6" fmla="*/ 20912 w 110"/>
                <a:gd name="T7" fmla="*/ 167341 h 119"/>
                <a:gd name="T8" fmla="*/ 32861 w 110"/>
                <a:gd name="T9" fmla="*/ 128494 h 119"/>
                <a:gd name="T10" fmla="*/ 50786 w 110"/>
                <a:gd name="T11" fmla="*/ 92635 h 119"/>
                <a:gd name="T12" fmla="*/ 71697 w 110"/>
                <a:gd name="T13" fmla="*/ 71718 h 119"/>
                <a:gd name="T14" fmla="*/ 89622 w 110"/>
                <a:gd name="T15" fmla="*/ 50800 h 119"/>
                <a:gd name="T16" fmla="*/ 104559 w 110"/>
                <a:gd name="T17" fmla="*/ 35859 h 119"/>
                <a:gd name="T18" fmla="*/ 125470 w 110"/>
                <a:gd name="T19" fmla="*/ 17929 h 119"/>
                <a:gd name="T20" fmla="*/ 158332 w 110"/>
                <a:gd name="T21" fmla="*/ 0 h 119"/>
                <a:gd name="T22" fmla="*/ 194180 w 110"/>
                <a:gd name="T23" fmla="*/ 0 h 119"/>
                <a:gd name="T24" fmla="*/ 227042 w 110"/>
                <a:gd name="T25" fmla="*/ 0 h 119"/>
                <a:gd name="T26" fmla="*/ 262890 w 110"/>
                <a:gd name="T27" fmla="*/ 2988 h 119"/>
                <a:gd name="T28" fmla="*/ 289777 w 110"/>
                <a:gd name="T29" fmla="*/ 23906 h 119"/>
                <a:gd name="T30" fmla="*/ 316663 w 110"/>
                <a:gd name="T31" fmla="*/ 50800 h 119"/>
                <a:gd name="T32" fmla="*/ 310689 w 110"/>
                <a:gd name="T33" fmla="*/ 71718 h 119"/>
                <a:gd name="T34" fmla="*/ 277827 w 110"/>
                <a:gd name="T35" fmla="*/ 74706 h 119"/>
                <a:gd name="T36" fmla="*/ 250941 w 110"/>
                <a:gd name="T37" fmla="*/ 89647 h 119"/>
                <a:gd name="T38" fmla="*/ 212105 w 110"/>
                <a:gd name="T39" fmla="*/ 119529 h 119"/>
                <a:gd name="T40" fmla="*/ 173269 w 110"/>
                <a:gd name="T41" fmla="*/ 155388 h 119"/>
                <a:gd name="T42" fmla="*/ 134433 w 110"/>
                <a:gd name="T43" fmla="*/ 197224 h 119"/>
                <a:gd name="T44" fmla="*/ 95597 w 110"/>
                <a:gd name="T45" fmla="*/ 254000 h 119"/>
                <a:gd name="T46" fmla="*/ 56760 w 110"/>
                <a:gd name="T47" fmla="*/ 316753 h 119"/>
                <a:gd name="T48" fmla="*/ 29874 w 110"/>
                <a:gd name="T49" fmla="*/ 346635 h 119"/>
                <a:gd name="T50" fmla="*/ 23899 w 110"/>
                <a:gd name="T51" fmla="*/ 343647 h 119"/>
                <a:gd name="T52" fmla="*/ 11950 w 110"/>
                <a:gd name="T53" fmla="*/ 337671 h 119"/>
                <a:gd name="T54" fmla="*/ 11950 w 110"/>
                <a:gd name="T55" fmla="*/ 337671 h 119"/>
                <a:gd name="T56" fmla="*/ 2987 w 110"/>
                <a:gd name="T57" fmla="*/ 337671 h 119"/>
                <a:gd name="T58" fmla="*/ 2987 w 110"/>
                <a:gd name="T59" fmla="*/ 337671 h 119"/>
                <a:gd name="T60" fmla="*/ 0 w 110"/>
                <a:gd name="T61" fmla="*/ 337671 h 119"/>
                <a:gd name="T62" fmla="*/ 0 w 110"/>
                <a:gd name="T63" fmla="*/ 337671 h 119"/>
                <a:gd name="T64" fmla="*/ 0 w 110"/>
                <a:gd name="T65" fmla="*/ 337671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119"/>
                <a:gd name="T101" fmla="*/ 110 w 110"/>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119">
                  <a:moveTo>
                    <a:pt x="0" y="113"/>
                  </a:moveTo>
                  <a:lnTo>
                    <a:pt x="0" y="103"/>
                  </a:lnTo>
                  <a:lnTo>
                    <a:pt x="0" y="93"/>
                  </a:lnTo>
                  <a:lnTo>
                    <a:pt x="0" y="84"/>
                  </a:lnTo>
                  <a:lnTo>
                    <a:pt x="1" y="77"/>
                  </a:lnTo>
                  <a:lnTo>
                    <a:pt x="1" y="69"/>
                  </a:lnTo>
                  <a:lnTo>
                    <a:pt x="4" y="62"/>
                  </a:lnTo>
                  <a:lnTo>
                    <a:pt x="7" y="56"/>
                  </a:lnTo>
                  <a:lnTo>
                    <a:pt x="10" y="50"/>
                  </a:lnTo>
                  <a:lnTo>
                    <a:pt x="11" y="43"/>
                  </a:lnTo>
                  <a:lnTo>
                    <a:pt x="14" y="37"/>
                  </a:lnTo>
                  <a:lnTo>
                    <a:pt x="17" y="31"/>
                  </a:lnTo>
                  <a:lnTo>
                    <a:pt x="20" y="28"/>
                  </a:lnTo>
                  <a:lnTo>
                    <a:pt x="24" y="24"/>
                  </a:lnTo>
                  <a:lnTo>
                    <a:pt x="27" y="21"/>
                  </a:lnTo>
                  <a:lnTo>
                    <a:pt x="30" y="17"/>
                  </a:lnTo>
                  <a:lnTo>
                    <a:pt x="33" y="15"/>
                  </a:lnTo>
                  <a:lnTo>
                    <a:pt x="35" y="12"/>
                  </a:lnTo>
                  <a:lnTo>
                    <a:pt x="39" y="9"/>
                  </a:lnTo>
                  <a:lnTo>
                    <a:pt x="42" y="6"/>
                  </a:lnTo>
                  <a:lnTo>
                    <a:pt x="48" y="4"/>
                  </a:lnTo>
                  <a:lnTo>
                    <a:pt x="53" y="0"/>
                  </a:lnTo>
                  <a:lnTo>
                    <a:pt x="59" y="0"/>
                  </a:lnTo>
                  <a:lnTo>
                    <a:pt x="65" y="0"/>
                  </a:lnTo>
                  <a:lnTo>
                    <a:pt x="72" y="0"/>
                  </a:lnTo>
                  <a:lnTo>
                    <a:pt x="76" y="0"/>
                  </a:lnTo>
                  <a:lnTo>
                    <a:pt x="82" y="0"/>
                  </a:lnTo>
                  <a:lnTo>
                    <a:pt x="88" y="1"/>
                  </a:lnTo>
                  <a:lnTo>
                    <a:pt x="94" y="5"/>
                  </a:lnTo>
                  <a:lnTo>
                    <a:pt x="97" y="8"/>
                  </a:lnTo>
                  <a:lnTo>
                    <a:pt x="103" y="12"/>
                  </a:lnTo>
                  <a:lnTo>
                    <a:pt x="106" y="17"/>
                  </a:lnTo>
                  <a:lnTo>
                    <a:pt x="110" y="25"/>
                  </a:lnTo>
                  <a:lnTo>
                    <a:pt x="104" y="24"/>
                  </a:lnTo>
                  <a:lnTo>
                    <a:pt x="100" y="24"/>
                  </a:lnTo>
                  <a:lnTo>
                    <a:pt x="93" y="25"/>
                  </a:lnTo>
                  <a:lnTo>
                    <a:pt x="90" y="28"/>
                  </a:lnTo>
                  <a:lnTo>
                    <a:pt x="84" y="30"/>
                  </a:lnTo>
                  <a:lnTo>
                    <a:pt x="77" y="35"/>
                  </a:lnTo>
                  <a:lnTo>
                    <a:pt x="71" y="40"/>
                  </a:lnTo>
                  <a:lnTo>
                    <a:pt x="66" y="46"/>
                  </a:lnTo>
                  <a:lnTo>
                    <a:pt x="58" y="52"/>
                  </a:lnTo>
                  <a:lnTo>
                    <a:pt x="51" y="58"/>
                  </a:lnTo>
                  <a:lnTo>
                    <a:pt x="45" y="66"/>
                  </a:lnTo>
                  <a:lnTo>
                    <a:pt x="39" y="75"/>
                  </a:lnTo>
                  <a:lnTo>
                    <a:pt x="32" y="85"/>
                  </a:lnTo>
                  <a:lnTo>
                    <a:pt x="26" y="96"/>
                  </a:lnTo>
                  <a:lnTo>
                    <a:pt x="19" y="106"/>
                  </a:lnTo>
                  <a:lnTo>
                    <a:pt x="13" y="119"/>
                  </a:lnTo>
                  <a:lnTo>
                    <a:pt x="10" y="116"/>
                  </a:lnTo>
                  <a:lnTo>
                    <a:pt x="8" y="115"/>
                  </a:lnTo>
                  <a:lnTo>
                    <a:pt x="4" y="113"/>
                  </a:lnTo>
                  <a:lnTo>
                    <a:pt x="1" y="113"/>
                  </a:lnTo>
                  <a:lnTo>
                    <a:pt x="0" y="113"/>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3" name="Freeform 279"/>
            <p:cNvSpPr>
              <a:spLocks/>
            </p:cNvSpPr>
            <p:nvPr/>
          </p:nvSpPr>
          <p:spPr bwMode="auto">
            <a:xfrm flipH="1">
              <a:off x="3784600" y="5572125"/>
              <a:ext cx="411163" cy="263525"/>
            </a:xfrm>
            <a:custGeom>
              <a:avLst/>
              <a:gdLst>
                <a:gd name="T0" fmla="*/ 11918 w 138"/>
                <a:gd name="T1" fmla="*/ 215611 h 88"/>
                <a:gd name="T2" fmla="*/ 50651 w 138"/>
                <a:gd name="T3" fmla="*/ 179676 h 88"/>
                <a:gd name="T4" fmla="*/ 89383 w 138"/>
                <a:gd name="T5" fmla="*/ 140746 h 88"/>
                <a:gd name="T6" fmla="*/ 125137 w 138"/>
                <a:gd name="T7" fmla="*/ 101816 h 88"/>
                <a:gd name="T8" fmla="*/ 163869 w 138"/>
                <a:gd name="T9" fmla="*/ 65881 h 88"/>
                <a:gd name="T10" fmla="*/ 202602 w 138"/>
                <a:gd name="T11" fmla="*/ 32941 h 88"/>
                <a:gd name="T12" fmla="*/ 235376 w 138"/>
                <a:gd name="T13" fmla="*/ 14973 h 88"/>
                <a:gd name="T14" fmla="*/ 274109 w 138"/>
                <a:gd name="T15" fmla="*/ 2995 h 88"/>
                <a:gd name="T16" fmla="*/ 300924 w 138"/>
                <a:gd name="T17" fmla="*/ 0 h 88"/>
                <a:gd name="T18" fmla="*/ 324759 w 138"/>
                <a:gd name="T19" fmla="*/ 0 h 88"/>
                <a:gd name="T20" fmla="*/ 351574 w 138"/>
                <a:gd name="T21" fmla="*/ 8984 h 88"/>
                <a:gd name="T22" fmla="*/ 372430 w 138"/>
                <a:gd name="T23" fmla="*/ 26951 h 88"/>
                <a:gd name="T24" fmla="*/ 387327 w 138"/>
                <a:gd name="T25" fmla="*/ 47914 h 88"/>
                <a:gd name="T26" fmla="*/ 396266 w 138"/>
                <a:gd name="T27" fmla="*/ 65881 h 88"/>
                <a:gd name="T28" fmla="*/ 408184 w 138"/>
                <a:gd name="T29" fmla="*/ 95827 h 88"/>
                <a:gd name="T30" fmla="*/ 408184 w 138"/>
                <a:gd name="T31" fmla="*/ 131763 h 88"/>
                <a:gd name="T32" fmla="*/ 390307 w 138"/>
                <a:gd name="T33" fmla="*/ 140746 h 88"/>
                <a:gd name="T34" fmla="*/ 354554 w 138"/>
                <a:gd name="T35" fmla="*/ 137752 h 88"/>
                <a:gd name="T36" fmla="*/ 306883 w 138"/>
                <a:gd name="T37" fmla="*/ 137752 h 88"/>
                <a:gd name="T38" fmla="*/ 256232 w 138"/>
                <a:gd name="T39" fmla="*/ 140746 h 88"/>
                <a:gd name="T40" fmla="*/ 196643 w 138"/>
                <a:gd name="T41" fmla="*/ 155719 h 88"/>
                <a:gd name="T42" fmla="*/ 140034 w 138"/>
                <a:gd name="T43" fmla="*/ 176682 h 88"/>
                <a:gd name="T44" fmla="*/ 80445 w 138"/>
                <a:gd name="T45" fmla="*/ 203633 h 88"/>
                <a:gd name="T46" fmla="*/ 26815 w 138"/>
                <a:gd name="T47" fmla="*/ 242563 h 88"/>
                <a:gd name="T48" fmla="*/ 5959 w 138"/>
                <a:gd name="T49" fmla="*/ 257536 h 88"/>
                <a:gd name="T50" fmla="*/ 5959 w 138"/>
                <a:gd name="T51" fmla="*/ 257536 h 88"/>
                <a:gd name="T52" fmla="*/ 5959 w 138"/>
                <a:gd name="T53" fmla="*/ 251547 h 88"/>
                <a:gd name="T54" fmla="*/ 5959 w 138"/>
                <a:gd name="T55" fmla="*/ 251547 h 88"/>
                <a:gd name="T56" fmla="*/ 0 w 138"/>
                <a:gd name="T57" fmla="*/ 245557 h 88"/>
                <a:gd name="T58" fmla="*/ 0 w 138"/>
                <a:gd name="T59" fmla="*/ 245557 h 88"/>
                <a:gd name="T60" fmla="*/ 0 w 138"/>
                <a:gd name="T61" fmla="*/ 245557 h 88"/>
                <a:gd name="T62" fmla="*/ 0 w 138"/>
                <a:gd name="T63" fmla="*/ 245557 h 88"/>
                <a:gd name="T64" fmla="*/ 0 w 138"/>
                <a:gd name="T65" fmla="*/ 24555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
                <a:gd name="T100" fmla="*/ 0 h 88"/>
                <a:gd name="T101" fmla="*/ 138 w 138"/>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 h="88">
                  <a:moveTo>
                    <a:pt x="0" y="82"/>
                  </a:moveTo>
                  <a:lnTo>
                    <a:pt x="4" y="72"/>
                  </a:lnTo>
                  <a:lnTo>
                    <a:pt x="10" y="66"/>
                  </a:lnTo>
                  <a:lnTo>
                    <a:pt x="17" y="60"/>
                  </a:lnTo>
                  <a:lnTo>
                    <a:pt x="23" y="53"/>
                  </a:lnTo>
                  <a:lnTo>
                    <a:pt x="30" y="47"/>
                  </a:lnTo>
                  <a:lnTo>
                    <a:pt x="36" y="40"/>
                  </a:lnTo>
                  <a:lnTo>
                    <a:pt x="42" y="34"/>
                  </a:lnTo>
                  <a:lnTo>
                    <a:pt x="49" y="29"/>
                  </a:lnTo>
                  <a:lnTo>
                    <a:pt x="55" y="22"/>
                  </a:lnTo>
                  <a:lnTo>
                    <a:pt x="62" y="17"/>
                  </a:lnTo>
                  <a:lnTo>
                    <a:pt x="68" y="11"/>
                  </a:lnTo>
                  <a:lnTo>
                    <a:pt x="74" y="8"/>
                  </a:lnTo>
                  <a:lnTo>
                    <a:pt x="79" y="5"/>
                  </a:lnTo>
                  <a:lnTo>
                    <a:pt x="85" y="2"/>
                  </a:lnTo>
                  <a:lnTo>
                    <a:pt x="92" y="1"/>
                  </a:lnTo>
                  <a:lnTo>
                    <a:pt x="98" y="1"/>
                  </a:lnTo>
                  <a:lnTo>
                    <a:pt x="101" y="0"/>
                  </a:lnTo>
                  <a:lnTo>
                    <a:pt x="105" y="0"/>
                  </a:lnTo>
                  <a:lnTo>
                    <a:pt x="109" y="0"/>
                  </a:lnTo>
                  <a:lnTo>
                    <a:pt x="115" y="2"/>
                  </a:lnTo>
                  <a:lnTo>
                    <a:pt x="118" y="3"/>
                  </a:lnTo>
                  <a:lnTo>
                    <a:pt x="122" y="6"/>
                  </a:lnTo>
                  <a:lnTo>
                    <a:pt x="125" y="9"/>
                  </a:lnTo>
                  <a:lnTo>
                    <a:pt x="130" y="13"/>
                  </a:lnTo>
                  <a:lnTo>
                    <a:pt x="130" y="16"/>
                  </a:lnTo>
                  <a:lnTo>
                    <a:pt x="133" y="19"/>
                  </a:lnTo>
                  <a:lnTo>
                    <a:pt x="133" y="22"/>
                  </a:lnTo>
                  <a:lnTo>
                    <a:pt x="137" y="29"/>
                  </a:lnTo>
                  <a:lnTo>
                    <a:pt x="137" y="32"/>
                  </a:lnTo>
                  <a:lnTo>
                    <a:pt x="138" y="38"/>
                  </a:lnTo>
                  <a:lnTo>
                    <a:pt x="137" y="44"/>
                  </a:lnTo>
                  <a:lnTo>
                    <a:pt x="137" y="50"/>
                  </a:lnTo>
                  <a:lnTo>
                    <a:pt x="131" y="47"/>
                  </a:lnTo>
                  <a:lnTo>
                    <a:pt x="127" y="46"/>
                  </a:lnTo>
                  <a:lnTo>
                    <a:pt x="119" y="46"/>
                  </a:lnTo>
                  <a:lnTo>
                    <a:pt x="113" y="46"/>
                  </a:lnTo>
                  <a:lnTo>
                    <a:pt x="103" y="46"/>
                  </a:lnTo>
                  <a:lnTo>
                    <a:pt x="96" y="46"/>
                  </a:lnTo>
                  <a:lnTo>
                    <a:pt x="86" y="47"/>
                  </a:lnTo>
                  <a:lnTo>
                    <a:pt x="78" y="50"/>
                  </a:lnTo>
                  <a:lnTo>
                    <a:pt x="66" y="52"/>
                  </a:lnTo>
                  <a:lnTo>
                    <a:pt x="56" y="55"/>
                  </a:lnTo>
                  <a:lnTo>
                    <a:pt x="47" y="59"/>
                  </a:lnTo>
                  <a:lnTo>
                    <a:pt x="37" y="64"/>
                  </a:lnTo>
                  <a:lnTo>
                    <a:pt x="27" y="68"/>
                  </a:lnTo>
                  <a:lnTo>
                    <a:pt x="18" y="75"/>
                  </a:lnTo>
                  <a:lnTo>
                    <a:pt x="9" y="81"/>
                  </a:lnTo>
                  <a:lnTo>
                    <a:pt x="3" y="88"/>
                  </a:lnTo>
                  <a:lnTo>
                    <a:pt x="2" y="86"/>
                  </a:lnTo>
                  <a:lnTo>
                    <a:pt x="2" y="84"/>
                  </a:lnTo>
                  <a:lnTo>
                    <a:pt x="0" y="8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4" name="Freeform 280"/>
            <p:cNvSpPr>
              <a:spLocks/>
            </p:cNvSpPr>
            <p:nvPr/>
          </p:nvSpPr>
          <p:spPr bwMode="auto">
            <a:xfrm flipH="1">
              <a:off x="3808413" y="5757863"/>
              <a:ext cx="357187" cy="146050"/>
            </a:xfrm>
            <a:custGeom>
              <a:avLst/>
              <a:gdLst>
                <a:gd name="T0" fmla="*/ 0 w 120"/>
                <a:gd name="T1" fmla="*/ 119224 h 49"/>
                <a:gd name="T2" fmla="*/ 5953 w 120"/>
                <a:gd name="T3" fmla="*/ 119224 h 49"/>
                <a:gd name="T4" fmla="*/ 20836 w 120"/>
                <a:gd name="T5" fmla="*/ 131147 h 49"/>
                <a:gd name="T6" fmla="*/ 38695 w 120"/>
                <a:gd name="T7" fmla="*/ 134128 h 49"/>
                <a:gd name="T8" fmla="*/ 59531 w 120"/>
                <a:gd name="T9" fmla="*/ 143069 h 49"/>
                <a:gd name="T10" fmla="*/ 77391 w 120"/>
                <a:gd name="T11" fmla="*/ 143069 h 49"/>
                <a:gd name="T12" fmla="*/ 104180 w 120"/>
                <a:gd name="T13" fmla="*/ 146050 h 49"/>
                <a:gd name="T14" fmla="*/ 127992 w 120"/>
                <a:gd name="T15" fmla="*/ 143069 h 49"/>
                <a:gd name="T16" fmla="*/ 157758 w 120"/>
                <a:gd name="T17" fmla="*/ 143069 h 49"/>
                <a:gd name="T18" fmla="*/ 178594 w 120"/>
                <a:gd name="T19" fmla="*/ 134128 h 49"/>
                <a:gd name="T20" fmla="*/ 208359 w 120"/>
                <a:gd name="T21" fmla="*/ 128166 h 49"/>
                <a:gd name="T22" fmla="*/ 235148 w 120"/>
                <a:gd name="T23" fmla="*/ 110283 h 49"/>
                <a:gd name="T24" fmla="*/ 264914 w 120"/>
                <a:gd name="T25" fmla="*/ 101341 h 49"/>
                <a:gd name="T26" fmla="*/ 282773 w 120"/>
                <a:gd name="T27" fmla="*/ 83457 h 49"/>
                <a:gd name="T28" fmla="*/ 312539 w 120"/>
                <a:gd name="T29" fmla="*/ 65573 h 49"/>
                <a:gd name="T30" fmla="*/ 333375 w 120"/>
                <a:gd name="T31" fmla="*/ 41729 h 49"/>
                <a:gd name="T32" fmla="*/ 357187 w 120"/>
                <a:gd name="T33" fmla="*/ 20864 h 49"/>
                <a:gd name="T34" fmla="*/ 318492 w 120"/>
                <a:gd name="T35" fmla="*/ 8942 h 49"/>
                <a:gd name="T36" fmla="*/ 291703 w 120"/>
                <a:gd name="T37" fmla="*/ 2981 h 49"/>
                <a:gd name="T38" fmla="*/ 258961 w 120"/>
                <a:gd name="T39" fmla="*/ 0 h 49"/>
                <a:gd name="T40" fmla="*/ 229195 w 120"/>
                <a:gd name="T41" fmla="*/ 5961 h 49"/>
                <a:gd name="T42" fmla="*/ 199429 w 120"/>
                <a:gd name="T43" fmla="*/ 8942 h 49"/>
                <a:gd name="T44" fmla="*/ 169664 w 120"/>
                <a:gd name="T45" fmla="*/ 17884 h 49"/>
                <a:gd name="T46" fmla="*/ 139898 w 120"/>
                <a:gd name="T47" fmla="*/ 26826 h 49"/>
                <a:gd name="T48" fmla="*/ 116086 w 120"/>
                <a:gd name="T49" fmla="*/ 44709 h 49"/>
                <a:gd name="T50" fmla="*/ 86320 w 120"/>
                <a:gd name="T51" fmla="*/ 53651 h 49"/>
                <a:gd name="T52" fmla="*/ 65484 w 120"/>
                <a:gd name="T53" fmla="*/ 65573 h 49"/>
                <a:gd name="T54" fmla="*/ 44648 w 120"/>
                <a:gd name="T55" fmla="*/ 74515 h 49"/>
                <a:gd name="T56" fmla="*/ 29766 w 120"/>
                <a:gd name="T57" fmla="*/ 92399 h 49"/>
                <a:gd name="T58" fmla="*/ 14883 w 120"/>
                <a:gd name="T59" fmla="*/ 101341 h 49"/>
                <a:gd name="T60" fmla="*/ 2977 w 120"/>
                <a:gd name="T61" fmla="*/ 110283 h 49"/>
                <a:gd name="T62" fmla="*/ 0 w 120"/>
                <a:gd name="T63" fmla="*/ 113263 h 49"/>
                <a:gd name="T64" fmla="*/ 0 w 120"/>
                <a:gd name="T65" fmla="*/ 119224 h 49"/>
                <a:gd name="T66" fmla="*/ 0 w 120"/>
                <a:gd name="T67" fmla="*/ 119224 h 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49"/>
                <a:gd name="T104" fmla="*/ 120 w 120"/>
                <a:gd name="T105" fmla="*/ 49 h 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49">
                  <a:moveTo>
                    <a:pt x="0" y="40"/>
                  </a:moveTo>
                  <a:lnTo>
                    <a:pt x="2" y="40"/>
                  </a:lnTo>
                  <a:lnTo>
                    <a:pt x="7" y="44"/>
                  </a:lnTo>
                  <a:lnTo>
                    <a:pt x="13" y="45"/>
                  </a:lnTo>
                  <a:lnTo>
                    <a:pt x="20" y="48"/>
                  </a:lnTo>
                  <a:lnTo>
                    <a:pt x="26" y="48"/>
                  </a:lnTo>
                  <a:lnTo>
                    <a:pt x="35" y="49"/>
                  </a:lnTo>
                  <a:lnTo>
                    <a:pt x="43" y="48"/>
                  </a:lnTo>
                  <a:lnTo>
                    <a:pt x="53" y="48"/>
                  </a:lnTo>
                  <a:lnTo>
                    <a:pt x="60" y="45"/>
                  </a:lnTo>
                  <a:lnTo>
                    <a:pt x="70" y="43"/>
                  </a:lnTo>
                  <a:lnTo>
                    <a:pt x="79" y="37"/>
                  </a:lnTo>
                  <a:lnTo>
                    <a:pt x="89" y="34"/>
                  </a:lnTo>
                  <a:lnTo>
                    <a:pt x="95" y="28"/>
                  </a:lnTo>
                  <a:lnTo>
                    <a:pt x="105" y="22"/>
                  </a:lnTo>
                  <a:lnTo>
                    <a:pt x="112" y="14"/>
                  </a:lnTo>
                  <a:lnTo>
                    <a:pt x="120" y="7"/>
                  </a:lnTo>
                  <a:lnTo>
                    <a:pt x="107" y="3"/>
                  </a:lnTo>
                  <a:lnTo>
                    <a:pt x="98" y="1"/>
                  </a:lnTo>
                  <a:lnTo>
                    <a:pt x="87" y="0"/>
                  </a:lnTo>
                  <a:lnTo>
                    <a:pt x="77" y="2"/>
                  </a:lnTo>
                  <a:lnTo>
                    <a:pt x="67" y="3"/>
                  </a:lnTo>
                  <a:lnTo>
                    <a:pt x="57" y="6"/>
                  </a:lnTo>
                  <a:lnTo>
                    <a:pt x="47" y="9"/>
                  </a:lnTo>
                  <a:lnTo>
                    <a:pt x="39" y="15"/>
                  </a:lnTo>
                  <a:lnTo>
                    <a:pt x="29" y="18"/>
                  </a:lnTo>
                  <a:lnTo>
                    <a:pt x="22" y="22"/>
                  </a:lnTo>
                  <a:lnTo>
                    <a:pt x="15" y="25"/>
                  </a:lnTo>
                  <a:lnTo>
                    <a:pt x="10" y="31"/>
                  </a:lnTo>
                  <a:lnTo>
                    <a:pt x="5" y="34"/>
                  </a:lnTo>
                  <a:lnTo>
                    <a:pt x="1" y="37"/>
                  </a:lnTo>
                  <a:lnTo>
                    <a:pt x="0" y="38"/>
                  </a:lnTo>
                  <a:lnTo>
                    <a:pt x="0" y="40"/>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5" name="Freeform 281"/>
            <p:cNvSpPr>
              <a:spLocks/>
            </p:cNvSpPr>
            <p:nvPr/>
          </p:nvSpPr>
          <p:spPr bwMode="auto">
            <a:xfrm flipH="1">
              <a:off x="4241800" y="5473700"/>
              <a:ext cx="268288" cy="333375"/>
            </a:xfrm>
            <a:custGeom>
              <a:avLst/>
              <a:gdLst>
                <a:gd name="T0" fmla="*/ 253383 w 90"/>
                <a:gd name="T1" fmla="*/ 68461 h 112"/>
                <a:gd name="T2" fmla="*/ 247421 w 90"/>
                <a:gd name="T3" fmla="*/ 101203 h 112"/>
                <a:gd name="T4" fmla="*/ 238478 w 90"/>
                <a:gd name="T5" fmla="*/ 139898 h 112"/>
                <a:gd name="T6" fmla="*/ 235497 w 90"/>
                <a:gd name="T7" fmla="*/ 184547 h 112"/>
                <a:gd name="T8" fmla="*/ 226554 w 90"/>
                <a:gd name="T9" fmla="*/ 232172 h 112"/>
                <a:gd name="T10" fmla="*/ 220592 w 90"/>
                <a:gd name="T11" fmla="*/ 273844 h 112"/>
                <a:gd name="T12" fmla="*/ 214630 w 90"/>
                <a:gd name="T13" fmla="*/ 303609 h 112"/>
                <a:gd name="T14" fmla="*/ 214630 w 90"/>
                <a:gd name="T15" fmla="*/ 327422 h 112"/>
                <a:gd name="T16" fmla="*/ 196745 w 90"/>
                <a:gd name="T17" fmla="*/ 312539 h 112"/>
                <a:gd name="T18" fmla="*/ 172897 w 90"/>
                <a:gd name="T19" fmla="*/ 285750 h 112"/>
                <a:gd name="T20" fmla="*/ 143087 w 90"/>
                <a:gd name="T21" fmla="*/ 255984 h 112"/>
                <a:gd name="T22" fmla="*/ 110296 w 90"/>
                <a:gd name="T23" fmla="*/ 235148 h 112"/>
                <a:gd name="T24" fmla="*/ 83467 w 90"/>
                <a:gd name="T25" fmla="*/ 205383 h 112"/>
                <a:gd name="T26" fmla="*/ 53658 w 90"/>
                <a:gd name="T27" fmla="*/ 184547 h 112"/>
                <a:gd name="T28" fmla="*/ 29810 w 90"/>
                <a:gd name="T29" fmla="*/ 163711 h 112"/>
                <a:gd name="T30" fmla="*/ 11924 w 90"/>
                <a:gd name="T31" fmla="*/ 145852 h 112"/>
                <a:gd name="T32" fmla="*/ 2981 w 90"/>
                <a:gd name="T33" fmla="*/ 130969 h 112"/>
                <a:gd name="T34" fmla="*/ 0 w 90"/>
                <a:gd name="T35" fmla="*/ 113109 h 112"/>
                <a:gd name="T36" fmla="*/ 0 w 90"/>
                <a:gd name="T37" fmla="*/ 104180 h 112"/>
                <a:gd name="T38" fmla="*/ 11924 w 90"/>
                <a:gd name="T39" fmla="*/ 92273 h 112"/>
                <a:gd name="T40" fmla="*/ 26829 w 90"/>
                <a:gd name="T41" fmla="*/ 80367 h 112"/>
                <a:gd name="T42" fmla="*/ 47696 w 90"/>
                <a:gd name="T43" fmla="*/ 62508 h 112"/>
                <a:gd name="T44" fmla="*/ 74524 w 90"/>
                <a:gd name="T45" fmla="*/ 53578 h 112"/>
                <a:gd name="T46" fmla="*/ 110296 w 90"/>
                <a:gd name="T47" fmla="*/ 32742 h 112"/>
                <a:gd name="T48" fmla="*/ 140106 w 90"/>
                <a:gd name="T49" fmla="*/ 23813 h 112"/>
                <a:gd name="T50" fmla="*/ 166935 w 90"/>
                <a:gd name="T51" fmla="*/ 8930 h 112"/>
                <a:gd name="T52" fmla="*/ 196745 w 90"/>
                <a:gd name="T53" fmla="*/ 0 h 112"/>
                <a:gd name="T54" fmla="*/ 223573 w 90"/>
                <a:gd name="T55" fmla="*/ 0 h 112"/>
                <a:gd name="T56" fmla="*/ 241459 w 90"/>
                <a:gd name="T57" fmla="*/ 0 h 112"/>
                <a:gd name="T58" fmla="*/ 253383 w 90"/>
                <a:gd name="T59" fmla="*/ 2977 h 112"/>
                <a:gd name="T60" fmla="*/ 265307 w 90"/>
                <a:gd name="T61" fmla="*/ 20836 h 112"/>
                <a:gd name="T62" fmla="*/ 265307 w 90"/>
                <a:gd name="T63" fmla="*/ 41672 h 112"/>
                <a:gd name="T64" fmla="*/ 265307 w 90"/>
                <a:gd name="T65" fmla="*/ 62508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12"/>
                <a:gd name="T101" fmla="*/ 90 w 9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12">
                  <a:moveTo>
                    <a:pt x="89" y="21"/>
                  </a:moveTo>
                  <a:lnTo>
                    <a:pt x="85" y="23"/>
                  </a:lnTo>
                  <a:lnTo>
                    <a:pt x="85" y="27"/>
                  </a:lnTo>
                  <a:lnTo>
                    <a:pt x="83" y="34"/>
                  </a:lnTo>
                  <a:lnTo>
                    <a:pt x="83" y="40"/>
                  </a:lnTo>
                  <a:lnTo>
                    <a:pt x="80" y="47"/>
                  </a:lnTo>
                  <a:lnTo>
                    <a:pt x="80" y="55"/>
                  </a:lnTo>
                  <a:lnTo>
                    <a:pt x="79" y="62"/>
                  </a:lnTo>
                  <a:lnTo>
                    <a:pt x="79" y="71"/>
                  </a:lnTo>
                  <a:lnTo>
                    <a:pt x="76" y="78"/>
                  </a:lnTo>
                  <a:lnTo>
                    <a:pt x="76" y="85"/>
                  </a:lnTo>
                  <a:lnTo>
                    <a:pt x="74" y="92"/>
                  </a:lnTo>
                  <a:lnTo>
                    <a:pt x="74" y="99"/>
                  </a:lnTo>
                  <a:lnTo>
                    <a:pt x="72" y="102"/>
                  </a:lnTo>
                  <a:lnTo>
                    <a:pt x="72" y="108"/>
                  </a:lnTo>
                  <a:lnTo>
                    <a:pt x="72" y="110"/>
                  </a:lnTo>
                  <a:lnTo>
                    <a:pt x="72" y="112"/>
                  </a:lnTo>
                  <a:lnTo>
                    <a:pt x="66" y="105"/>
                  </a:lnTo>
                  <a:lnTo>
                    <a:pt x="63" y="102"/>
                  </a:lnTo>
                  <a:lnTo>
                    <a:pt x="58" y="96"/>
                  </a:lnTo>
                  <a:lnTo>
                    <a:pt x="54" y="93"/>
                  </a:lnTo>
                  <a:lnTo>
                    <a:pt x="48" y="86"/>
                  </a:lnTo>
                  <a:lnTo>
                    <a:pt x="44" y="83"/>
                  </a:lnTo>
                  <a:lnTo>
                    <a:pt x="37" y="79"/>
                  </a:lnTo>
                  <a:lnTo>
                    <a:pt x="34" y="75"/>
                  </a:lnTo>
                  <a:lnTo>
                    <a:pt x="28" y="69"/>
                  </a:lnTo>
                  <a:lnTo>
                    <a:pt x="23" y="66"/>
                  </a:lnTo>
                  <a:lnTo>
                    <a:pt x="18" y="62"/>
                  </a:lnTo>
                  <a:lnTo>
                    <a:pt x="15" y="58"/>
                  </a:lnTo>
                  <a:lnTo>
                    <a:pt x="10" y="55"/>
                  </a:lnTo>
                  <a:lnTo>
                    <a:pt x="7" y="52"/>
                  </a:lnTo>
                  <a:lnTo>
                    <a:pt x="4" y="49"/>
                  </a:lnTo>
                  <a:lnTo>
                    <a:pt x="4" y="48"/>
                  </a:lnTo>
                  <a:lnTo>
                    <a:pt x="1" y="44"/>
                  </a:lnTo>
                  <a:lnTo>
                    <a:pt x="0" y="41"/>
                  </a:lnTo>
                  <a:lnTo>
                    <a:pt x="0" y="38"/>
                  </a:lnTo>
                  <a:lnTo>
                    <a:pt x="0" y="35"/>
                  </a:lnTo>
                  <a:lnTo>
                    <a:pt x="2" y="34"/>
                  </a:lnTo>
                  <a:lnTo>
                    <a:pt x="4" y="31"/>
                  </a:lnTo>
                  <a:lnTo>
                    <a:pt x="7" y="31"/>
                  </a:lnTo>
                  <a:lnTo>
                    <a:pt x="9" y="27"/>
                  </a:lnTo>
                  <a:lnTo>
                    <a:pt x="13" y="24"/>
                  </a:lnTo>
                  <a:lnTo>
                    <a:pt x="16" y="21"/>
                  </a:lnTo>
                  <a:lnTo>
                    <a:pt x="22" y="21"/>
                  </a:lnTo>
                  <a:lnTo>
                    <a:pt x="25" y="18"/>
                  </a:lnTo>
                  <a:lnTo>
                    <a:pt x="32" y="14"/>
                  </a:lnTo>
                  <a:lnTo>
                    <a:pt x="37" y="11"/>
                  </a:lnTo>
                  <a:lnTo>
                    <a:pt x="44" y="11"/>
                  </a:lnTo>
                  <a:lnTo>
                    <a:pt x="47" y="8"/>
                  </a:lnTo>
                  <a:lnTo>
                    <a:pt x="53" y="6"/>
                  </a:lnTo>
                  <a:lnTo>
                    <a:pt x="56" y="3"/>
                  </a:lnTo>
                  <a:lnTo>
                    <a:pt x="63" y="3"/>
                  </a:lnTo>
                  <a:lnTo>
                    <a:pt x="66" y="0"/>
                  </a:lnTo>
                  <a:lnTo>
                    <a:pt x="71" y="0"/>
                  </a:lnTo>
                  <a:lnTo>
                    <a:pt x="75" y="0"/>
                  </a:lnTo>
                  <a:lnTo>
                    <a:pt x="80" y="0"/>
                  </a:lnTo>
                  <a:lnTo>
                    <a:pt x="81" y="0"/>
                  </a:lnTo>
                  <a:lnTo>
                    <a:pt x="84" y="0"/>
                  </a:lnTo>
                  <a:lnTo>
                    <a:pt x="85" y="1"/>
                  </a:lnTo>
                  <a:lnTo>
                    <a:pt x="89" y="4"/>
                  </a:lnTo>
                  <a:lnTo>
                    <a:pt x="89" y="7"/>
                  </a:lnTo>
                  <a:lnTo>
                    <a:pt x="90" y="10"/>
                  </a:lnTo>
                  <a:lnTo>
                    <a:pt x="89" y="14"/>
                  </a:lnTo>
                  <a:lnTo>
                    <a:pt x="89"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6" name="Freeform 282"/>
            <p:cNvSpPr>
              <a:spLocks/>
            </p:cNvSpPr>
            <p:nvPr/>
          </p:nvSpPr>
          <p:spPr bwMode="auto">
            <a:xfrm flipH="1">
              <a:off x="4311650" y="5646738"/>
              <a:ext cx="407988" cy="212725"/>
            </a:xfrm>
            <a:custGeom>
              <a:avLst/>
              <a:gdLst>
                <a:gd name="T0" fmla="*/ 191994 w 136"/>
                <a:gd name="T1" fmla="*/ 5992 h 71"/>
                <a:gd name="T2" fmla="*/ 218994 w 136"/>
                <a:gd name="T3" fmla="*/ 20973 h 71"/>
                <a:gd name="T4" fmla="*/ 257992 w 136"/>
                <a:gd name="T5" fmla="*/ 41946 h 71"/>
                <a:gd name="T6" fmla="*/ 296991 w 136"/>
                <a:gd name="T7" fmla="*/ 74903 h 71"/>
                <a:gd name="T8" fmla="*/ 326990 w 136"/>
                <a:gd name="T9" fmla="*/ 104864 h 71"/>
                <a:gd name="T10" fmla="*/ 359989 w 136"/>
                <a:gd name="T11" fmla="*/ 131830 h 71"/>
                <a:gd name="T12" fmla="*/ 389989 w 136"/>
                <a:gd name="T13" fmla="*/ 161791 h 71"/>
                <a:gd name="T14" fmla="*/ 401988 w 136"/>
                <a:gd name="T15" fmla="*/ 173775 h 71"/>
                <a:gd name="T16" fmla="*/ 407988 w 136"/>
                <a:gd name="T17" fmla="*/ 212725 h 71"/>
                <a:gd name="T18" fmla="*/ 326990 w 136"/>
                <a:gd name="T19" fmla="*/ 197744 h 71"/>
                <a:gd name="T20" fmla="*/ 263992 w 136"/>
                <a:gd name="T21" fmla="*/ 185760 h 71"/>
                <a:gd name="T22" fmla="*/ 209994 w 136"/>
                <a:gd name="T23" fmla="*/ 179768 h 71"/>
                <a:gd name="T24" fmla="*/ 164995 w 136"/>
                <a:gd name="T25" fmla="*/ 179768 h 71"/>
                <a:gd name="T26" fmla="*/ 122996 w 136"/>
                <a:gd name="T27" fmla="*/ 170779 h 71"/>
                <a:gd name="T28" fmla="*/ 89997 w 136"/>
                <a:gd name="T29" fmla="*/ 170779 h 71"/>
                <a:gd name="T30" fmla="*/ 65998 w 136"/>
                <a:gd name="T31" fmla="*/ 164787 h 71"/>
                <a:gd name="T32" fmla="*/ 47999 w 136"/>
                <a:gd name="T33" fmla="*/ 161791 h 71"/>
                <a:gd name="T34" fmla="*/ 20999 w 136"/>
                <a:gd name="T35" fmla="*/ 140818 h 71"/>
                <a:gd name="T36" fmla="*/ 6000 w 136"/>
                <a:gd name="T37" fmla="*/ 122841 h 71"/>
                <a:gd name="T38" fmla="*/ 0 w 136"/>
                <a:gd name="T39" fmla="*/ 104864 h 71"/>
                <a:gd name="T40" fmla="*/ 3000 w 136"/>
                <a:gd name="T41" fmla="*/ 92880 h 71"/>
                <a:gd name="T42" fmla="*/ 9000 w 136"/>
                <a:gd name="T43" fmla="*/ 74903 h 71"/>
                <a:gd name="T44" fmla="*/ 23999 w 136"/>
                <a:gd name="T45" fmla="*/ 65915 h 71"/>
                <a:gd name="T46" fmla="*/ 38999 w 136"/>
                <a:gd name="T47" fmla="*/ 56926 h 71"/>
                <a:gd name="T48" fmla="*/ 56998 w 136"/>
                <a:gd name="T49" fmla="*/ 44942 h 71"/>
                <a:gd name="T50" fmla="*/ 68998 w 136"/>
                <a:gd name="T51" fmla="*/ 35954 h 71"/>
                <a:gd name="T52" fmla="*/ 86997 w 136"/>
                <a:gd name="T53" fmla="*/ 26965 h 71"/>
                <a:gd name="T54" fmla="*/ 107997 w 136"/>
                <a:gd name="T55" fmla="*/ 17977 h 71"/>
                <a:gd name="T56" fmla="*/ 125996 w 136"/>
                <a:gd name="T57" fmla="*/ 14981 h 71"/>
                <a:gd name="T58" fmla="*/ 137996 w 136"/>
                <a:gd name="T59" fmla="*/ 2996 h 71"/>
                <a:gd name="T60" fmla="*/ 158995 w 136"/>
                <a:gd name="T61" fmla="*/ 0 h 71"/>
                <a:gd name="T62" fmla="*/ 167995 w 136"/>
                <a:gd name="T63" fmla="*/ 0 h 71"/>
                <a:gd name="T64" fmla="*/ 182995 w 136"/>
                <a:gd name="T65" fmla="*/ 5992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71"/>
                <a:gd name="T101" fmla="*/ 136 w 136"/>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71">
                  <a:moveTo>
                    <a:pt x="61" y="2"/>
                  </a:moveTo>
                  <a:lnTo>
                    <a:pt x="64" y="2"/>
                  </a:lnTo>
                  <a:lnTo>
                    <a:pt x="69" y="4"/>
                  </a:lnTo>
                  <a:lnTo>
                    <a:pt x="73" y="7"/>
                  </a:lnTo>
                  <a:lnTo>
                    <a:pt x="79" y="11"/>
                  </a:lnTo>
                  <a:lnTo>
                    <a:pt x="86" y="14"/>
                  </a:lnTo>
                  <a:lnTo>
                    <a:pt x="92" y="20"/>
                  </a:lnTo>
                  <a:lnTo>
                    <a:pt x="99" y="25"/>
                  </a:lnTo>
                  <a:lnTo>
                    <a:pt x="105" y="31"/>
                  </a:lnTo>
                  <a:lnTo>
                    <a:pt x="109" y="35"/>
                  </a:lnTo>
                  <a:lnTo>
                    <a:pt x="116" y="41"/>
                  </a:lnTo>
                  <a:lnTo>
                    <a:pt x="120" y="44"/>
                  </a:lnTo>
                  <a:lnTo>
                    <a:pt x="126" y="51"/>
                  </a:lnTo>
                  <a:lnTo>
                    <a:pt x="130" y="54"/>
                  </a:lnTo>
                  <a:lnTo>
                    <a:pt x="133" y="57"/>
                  </a:lnTo>
                  <a:lnTo>
                    <a:pt x="134" y="58"/>
                  </a:lnTo>
                  <a:lnTo>
                    <a:pt x="136" y="60"/>
                  </a:lnTo>
                  <a:lnTo>
                    <a:pt x="136" y="71"/>
                  </a:lnTo>
                  <a:lnTo>
                    <a:pt x="122" y="68"/>
                  </a:lnTo>
                  <a:lnTo>
                    <a:pt x="109" y="66"/>
                  </a:lnTo>
                  <a:lnTo>
                    <a:pt x="98" y="62"/>
                  </a:lnTo>
                  <a:lnTo>
                    <a:pt x="88" y="62"/>
                  </a:lnTo>
                  <a:lnTo>
                    <a:pt x="78" y="60"/>
                  </a:lnTo>
                  <a:lnTo>
                    <a:pt x="70" y="60"/>
                  </a:lnTo>
                  <a:lnTo>
                    <a:pt x="61" y="60"/>
                  </a:lnTo>
                  <a:lnTo>
                    <a:pt x="55" y="60"/>
                  </a:lnTo>
                  <a:lnTo>
                    <a:pt x="47" y="57"/>
                  </a:lnTo>
                  <a:lnTo>
                    <a:pt x="41" y="57"/>
                  </a:lnTo>
                  <a:lnTo>
                    <a:pt x="34" y="57"/>
                  </a:lnTo>
                  <a:lnTo>
                    <a:pt x="30" y="57"/>
                  </a:lnTo>
                  <a:lnTo>
                    <a:pt x="25" y="55"/>
                  </a:lnTo>
                  <a:lnTo>
                    <a:pt x="22" y="55"/>
                  </a:lnTo>
                  <a:lnTo>
                    <a:pt x="18" y="54"/>
                  </a:lnTo>
                  <a:lnTo>
                    <a:pt x="16" y="54"/>
                  </a:lnTo>
                  <a:lnTo>
                    <a:pt x="10" y="51"/>
                  </a:lnTo>
                  <a:lnTo>
                    <a:pt x="7" y="47"/>
                  </a:lnTo>
                  <a:lnTo>
                    <a:pt x="3" y="44"/>
                  </a:lnTo>
                  <a:lnTo>
                    <a:pt x="2" y="41"/>
                  </a:lnTo>
                  <a:lnTo>
                    <a:pt x="0" y="38"/>
                  </a:lnTo>
                  <a:lnTo>
                    <a:pt x="0" y="35"/>
                  </a:lnTo>
                  <a:lnTo>
                    <a:pt x="0" y="31"/>
                  </a:lnTo>
                  <a:lnTo>
                    <a:pt x="1" y="31"/>
                  </a:lnTo>
                  <a:lnTo>
                    <a:pt x="1" y="28"/>
                  </a:lnTo>
                  <a:lnTo>
                    <a:pt x="3" y="25"/>
                  </a:lnTo>
                  <a:lnTo>
                    <a:pt x="4" y="22"/>
                  </a:lnTo>
                  <a:lnTo>
                    <a:pt x="8" y="22"/>
                  </a:lnTo>
                  <a:lnTo>
                    <a:pt x="10" y="19"/>
                  </a:lnTo>
                  <a:lnTo>
                    <a:pt x="13" y="19"/>
                  </a:lnTo>
                  <a:lnTo>
                    <a:pt x="16" y="15"/>
                  </a:lnTo>
                  <a:lnTo>
                    <a:pt x="19" y="15"/>
                  </a:lnTo>
                  <a:lnTo>
                    <a:pt x="19" y="12"/>
                  </a:lnTo>
                  <a:lnTo>
                    <a:pt x="23" y="12"/>
                  </a:lnTo>
                  <a:lnTo>
                    <a:pt x="26" y="9"/>
                  </a:lnTo>
                  <a:lnTo>
                    <a:pt x="29" y="9"/>
                  </a:lnTo>
                  <a:lnTo>
                    <a:pt x="32" y="6"/>
                  </a:lnTo>
                  <a:lnTo>
                    <a:pt x="36" y="6"/>
                  </a:lnTo>
                  <a:lnTo>
                    <a:pt x="39" y="5"/>
                  </a:lnTo>
                  <a:lnTo>
                    <a:pt x="42" y="5"/>
                  </a:lnTo>
                  <a:lnTo>
                    <a:pt x="43" y="1"/>
                  </a:lnTo>
                  <a:lnTo>
                    <a:pt x="46" y="1"/>
                  </a:lnTo>
                  <a:lnTo>
                    <a:pt x="49" y="0"/>
                  </a:lnTo>
                  <a:lnTo>
                    <a:pt x="53" y="0"/>
                  </a:lnTo>
                  <a:lnTo>
                    <a:pt x="56" y="0"/>
                  </a:lnTo>
                  <a:lnTo>
                    <a:pt x="58" y="0"/>
                  </a:lnTo>
                  <a:lnTo>
                    <a:pt x="61" y="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7" name="Freeform 283"/>
            <p:cNvSpPr>
              <a:spLocks/>
            </p:cNvSpPr>
            <p:nvPr/>
          </p:nvSpPr>
          <p:spPr bwMode="auto">
            <a:xfrm flipH="1">
              <a:off x="4189413" y="5827713"/>
              <a:ext cx="98425" cy="60325"/>
            </a:xfrm>
            <a:custGeom>
              <a:avLst/>
              <a:gdLst>
                <a:gd name="T0" fmla="*/ 14913 w 33"/>
                <a:gd name="T1" fmla="*/ 60325 h 21"/>
                <a:gd name="T2" fmla="*/ 5965 w 33"/>
                <a:gd name="T3" fmla="*/ 48835 h 21"/>
                <a:gd name="T4" fmla="*/ 2983 w 33"/>
                <a:gd name="T5" fmla="*/ 40217 h 21"/>
                <a:gd name="T6" fmla="*/ 0 w 33"/>
                <a:gd name="T7" fmla="*/ 31599 h 21"/>
                <a:gd name="T8" fmla="*/ 0 w 33"/>
                <a:gd name="T9" fmla="*/ 31599 h 21"/>
                <a:gd name="T10" fmla="*/ 0 w 33"/>
                <a:gd name="T11" fmla="*/ 22981 h 21"/>
                <a:gd name="T12" fmla="*/ 0 w 33"/>
                <a:gd name="T13" fmla="*/ 22981 h 21"/>
                <a:gd name="T14" fmla="*/ 0 w 33"/>
                <a:gd name="T15" fmla="*/ 14363 h 21"/>
                <a:gd name="T16" fmla="*/ 8948 w 33"/>
                <a:gd name="T17" fmla="*/ 14363 h 21"/>
                <a:gd name="T18" fmla="*/ 8948 w 33"/>
                <a:gd name="T19" fmla="*/ 2873 h 21"/>
                <a:gd name="T20" fmla="*/ 17895 w 33"/>
                <a:gd name="T21" fmla="*/ 2873 h 21"/>
                <a:gd name="T22" fmla="*/ 20878 w 33"/>
                <a:gd name="T23" fmla="*/ 0 h 21"/>
                <a:gd name="T24" fmla="*/ 29826 w 33"/>
                <a:gd name="T25" fmla="*/ 0 h 21"/>
                <a:gd name="T26" fmla="*/ 32808 w 33"/>
                <a:gd name="T27" fmla="*/ 0 h 21"/>
                <a:gd name="T28" fmla="*/ 44739 w 33"/>
                <a:gd name="T29" fmla="*/ 0 h 21"/>
                <a:gd name="T30" fmla="*/ 53686 w 33"/>
                <a:gd name="T31" fmla="*/ 0 h 21"/>
                <a:gd name="T32" fmla="*/ 62634 w 33"/>
                <a:gd name="T33" fmla="*/ 8618 h 21"/>
                <a:gd name="T34" fmla="*/ 62634 w 33"/>
                <a:gd name="T35" fmla="*/ 8618 h 21"/>
                <a:gd name="T36" fmla="*/ 71582 w 33"/>
                <a:gd name="T37" fmla="*/ 17236 h 21"/>
                <a:gd name="T38" fmla="*/ 74564 w 33"/>
                <a:gd name="T39" fmla="*/ 17236 h 21"/>
                <a:gd name="T40" fmla="*/ 83512 w 33"/>
                <a:gd name="T41" fmla="*/ 25854 h 21"/>
                <a:gd name="T42" fmla="*/ 83512 w 33"/>
                <a:gd name="T43" fmla="*/ 25854 h 21"/>
                <a:gd name="T44" fmla="*/ 89477 w 33"/>
                <a:gd name="T45" fmla="*/ 31599 h 21"/>
                <a:gd name="T46" fmla="*/ 89477 w 33"/>
                <a:gd name="T47" fmla="*/ 31599 h 21"/>
                <a:gd name="T48" fmla="*/ 98425 w 33"/>
                <a:gd name="T49" fmla="*/ 40217 h 21"/>
                <a:gd name="T50" fmla="*/ 98425 w 33"/>
                <a:gd name="T51" fmla="*/ 40217 h 21"/>
                <a:gd name="T52" fmla="*/ 98425 w 33"/>
                <a:gd name="T53" fmla="*/ 40217 h 21"/>
                <a:gd name="T54" fmla="*/ 95442 w 33"/>
                <a:gd name="T55" fmla="*/ 40217 h 21"/>
                <a:gd name="T56" fmla="*/ 95442 w 33"/>
                <a:gd name="T57" fmla="*/ 48835 h 21"/>
                <a:gd name="T58" fmla="*/ 83512 w 33"/>
                <a:gd name="T59" fmla="*/ 48835 h 21"/>
                <a:gd name="T60" fmla="*/ 83512 w 33"/>
                <a:gd name="T61" fmla="*/ 48835 h 21"/>
                <a:gd name="T62" fmla="*/ 74564 w 33"/>
                <a:gd name="T63" fmla="*/ 48835 h 21"/>
                <a:gd name="T64" fmla="*/ 71582 w 33"/>
                <a:gd name="T65" fmla="*/ 60325 h 21"/>
                <a:gd name="T66" fmla="*/ 62634 w 33"/>
                <a:gd name="T67" fmla="*/ 60325 h 21"/>
                <a:gd name="T68" fmla="*/ 56669 w 33"/>
                <a:gd name="T69" fmla="*/ 60325 h 21"/>
                <a:gd name="T70" fmla="*/ 47721 w 33"/>
                <a:gd name="T71" fmla="*/ 60325 h 21"/>
                <a:gd name="T72" fmla="*/ 47721 w 33"/>
                <a:gd name="T73" fmla="*/ 60325 h 21"/>
                <a:gd name="T74" fmla="*/ 35791 w 33"/>
                <a:gd name="T75" fmla="*/ 60325 h 21"/>
                <a:gd name="T76" fmla="*/ 35791 w 33"/>
                <a:gd name="T77" fmla="*/ 60325 h 21"/>
                <a:gd name="T78" fmla="*/ 29826 w 33"/>
                <a:gd name="T79" fmla="*/ 60325 h 21"/>
                <a:gd name="T80" fmla="*/ 29826 w 33"/>
                <a:gd name="T81" fmla="*/ 60325 h 21"/>
                <a:gd name="T82" fmla="*/ 20878 w 33"/>
                <a:gd name="T83" fmla="*/ 60325 h 21"/>
                <a:gd name="T84" fmla="*/ 20878 w 33"/>
                <a:gd name="T85" fmla="*/ 60325 h 21"/>
                <a:gd name="T86" fmla="*/ 17895 w 33"/>
                <a:gd name="T87" fmla="*/ 60325 h 21"/>
                <a:gd name="T88" fmla="*/ 17895 w 33"/>
                <a:gd name="T89" fmla="*/ 60325 h 21"/>
                <a:gd name="T90" fmla="*/ 14913 w 33"/>
                <a:gd name="T91" fmla="*/ 60325 h 21"/>
                <a:gd name="T92" fmla="*/ 14913 w 33"/>
                <a:gd name="T93" fmla="*/ 60325 h 21"/>
                <a:gd name="T94" fmla="*/ 14913 w 33"/>
                <a:gd name="T95" fmla="*/ 60325 h 21"/>
                <a:gd name="T96" fmla="*/ 14913 w 33"/>
                <a:gd name="T97" fmla="*/ 60325 h 21"/>
                <a:gd name="T98" fmla="*/ 14913 w 33"/>
                <a:gd name="T99" fmla="*/ 60325 h 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3"/>
                <a:gd name="T151" fmla="*/ 0 h 21"/>
                <a:gd name="T152" fmla="*/ 33 w 33"/>
                <a:gd name="T153" fmla="*/ 21 h 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3" h="21">
                  <a:moveTo>
                    <a:pt x="5" y="21"/>
                  </a:moveTo>
                  <a:lnTo>
                    <a:pt x="2" y="17"/>
                  </a:lnTo>
                  <a:lnTo>
                    <a:pt x="1" y="14"/>
                  </a:lnTo>
                  <a:lnTo>
                    <a:pt x="0" y="11"/>
                  </a:lnTo>
                  <a:lnTo>
                    <a:pt x="0" y="8"/>
                  </a:lnTo>
                  <a:lnTo>
                    <a:pt x="0" y="5"/>
                  </a:lnTo>
                  <a:lnTo>
                    <a:pt x="3" y="5"/>
                  </a:lnTo>
                  <a:lnTo>
                    <a:pt x="3" y="1"/>
                  </a:lnTo>
                  <a:lnTo>
                    <a:pt x="6" y="1"/>
                  </a:lnTo>
                  <a:lnTo>
                    <a:pt x="7" y="0"/>
                  </a:lnTo>
                  <a:lnTo>
                    <a:pt x="10" y="0"/>
                  </a:lnTo>
                  <a:lnTo>
                    <a:pt x="11" y="0"/>
                  </a:lnTo>
                  <a:lnTo>
                    <a:pt x="15" y="0"/>
                  </a:lnTo>
                  <a:lnTo>
                    <a:pt x="18" y="0"/>
                  </a:lnTo>
                  <a:lnTo>
                    <a:pt x="21" y="3"/>
                  </a:lnTo>
                  <a:lnTo>
                    <a:pt x="24" y="6"/>
                  </a:lnTo>
                  <a:lnTo>
                    <a:pt x="25" y="6"/>
                  </a:lnTo>
                  <a:lnTo>
                    <a:pt x="28" y="9"/>
                  </a:lnTo>
                  <a:lnTo>
                    <a:pt x="30" y="11"/>
                  </a:lnTo>
                  <a:lnTo>
                    <a:pt x="33" y="14"/>
                  </a:lnTo>
                  <a:lnTo>
                    <a:pt x="32" y="14"/>
                  </a:lnTo>
                  <a:lnTo>
                    <a:pt x="32" y="17"/>
                  </a:lnTo>
                  <a:lnTo>
                    <a:pt x="28" y="17"/>
                  </a:lnTo>
                  <a:lnTo>
                    <a:pt x="25" y="17"/>
                  </a:lnTo>
                  <a:lnTo>
                    <a:pt x="24" y="21"/>
                  </a:lnTo>
                  <a:lnTo>
                    <a:pt x="21" y="21"/>
                  </a:lnTo>
                  <a:lnTo>
                    <a:pt x="19" y="21"/>
                  </a:lnTo>
                  <a:lnTo>
                    <a:pt x="16" y="21"/>
                  </a:lnTo>
                  <a:lnTo>
                    <a:pt x="12" y="21"/>
                  </a:lnTo>
                  <a:lnTo>
                    <a:pt x="10" y="21"/>
                  </a:lnTo>
                  <a:lnTo>
                    <a:pt x="7" y="21"/>
                  </a:lnTo>
                  <a:lnTo>
                    <a:pt x="6" y="21"/>
                  </a:lnTo>
                  <a:lnTo>
                    <a:pt x="5"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8" name="Freeform 284"/>
            <p:cNvSpPr>
              <a:spLocks/>
            </p:cNvSpPr>
            <p:nvPr/>
          </p:nvSpPr>
          <p:spPr bwMode="auto">
            <a:xfrm flipH="1">
              <a:off x="4206875" y="5905500"/>
              <a:ext cx="688975" cy="536575"/>
            </a:xfrm>
            <a:custGeom>
              <a:avLst/>
              <a:gdLst>
                <a:gd name="T0" fmla="*/ 164755 w 230"/>
                <a:gd name="T1" fmla="*/ 536575 h 179"/>
                <a:gd name="T2" fmla="*/ 0 w 230"/>
                <a:gd name="T3" fmla="*/ 488613 h 179"/>
                <a:gd name="T4" fmla="*/ 0 w 230"/>
                <a:gd name="T5" fmla="*/ 164869 h 179"/>
                <a:gd name="T6" fmla="*/ 2996 w 230"/>
                <a:gd name="T7" fmla="*/ 155877 h 179"/>
                <a:gd name="T8" fmla="*/ 20969 w 230"/>
                <a:gd name="T9" fmla="*/ 152879 h 179"/>
                <a:gd name="T10" fmla="*/ 41938 w 230"/>
                <a:gd name="T11" fmla="*/ 143886 h 179"/>
                <a:gd name="T12" fmla="*/ 74889 w 230"/>
                <a:gd name="T13" fmla="*/ 137891 h 179"/>
                <a:gd name="T14" fmla="*/ 110835 w 230"/>
                <a:gd name="T15" fmla="*/ 119905 h 179"/>
                <a:gd name="T16" fmla="*/ 155768 w 230"/>
                <a:gd name="T17" fmla="*/ 107915 h 179"/>
                <a:gd name="T18" fmla="*/ 203697 w 230"/>
                <a:gd name="T19" fmla="*/ 92926 h 179"/>
                <a:gd name="T20" fmla="*/ 254621 w 230"/>
                <a:gd name="T21" fmla="*/ 83934 h 179"/>
                <a:gd name="T22" fmla="*/ 302550 w 230"/>
                <a:gd name="T23" fmla="*/ 62950 h 179"/>
                <a:gd name="T24" fmla="*/ 350479 w 230"/>
                <a:gd name="T25" fmla="*/ 50960 h 179"/>
                <a:gd name="T26" fmla="*/ 395412 w 230"/>
                <a:gd name="T27" fmla="*/ 35972 h 179"/>
                <a:gd name="T28" fmla="*/ 443340 w 230"/>
                <a:gd name="T29" fmla="*/ 26979 h 179"/>
                <a:gd name="T30" fmla="*/ 482283 w 230"/>
                <a:gd name="T31" fmla="*/ 11991 h 179"/>
                <a:gd name="T32" fmla="*/ 518229 w 230"/>
                <a:gd name="T33" fmla="*/ 2998 h 179"/>
                <a:gd name="T34" fmla="*/ 542193 w 230"/>
                <a:gd name="T35" fmla="*/ 0 h 179"/>
                <a:gd name="T36" fmla="*/ 566158 w 230"/>
                <a:gd name="T37" fmla="*/ 0 h 179"/>
                <a:gd name="T38" fmla="*/ 566158 w 230"/>
                <a:gd name="T39" fmla="*/ 0 h 179"/>
                <a:gd name="T40" fmla="*/ 569153 w 230"/>
                <a:gd name="T41" fmla="*/ 2998 h 179"/>
                <a:gd name="T42" fmla="*/ 572149 w 230"/>
                <a:gd name="T43" fmla="*/ 2998 h 179"/>
                <a:gd name="T44" fmla="*/ 581135 w 230"/>
                <a:gd name="T45" fmla="*/ 11991 h 179"/>
                <a:gd name="T46" fmla="*/ 590122 w 230"/>
                <a:gd name="T47" fmla="*/ 11991 h 179"/>
                <a:gd name="T48" fmla="*/ 599109 w 230"/>
                <a:gd name="T49" fmla="*/ 11991 h 179"/>
                <a:gd name="T50" fmla="*/ 611091 w 230"/>
                <a:gd name="T51" fmla="*/ 11991 h 179"/>
                <a:gd name="T52" fmla="*/ 626069 w 230"/>
                <a:gd name="T53" fmla="*/ 20983 h 179"/>
                <a:gd name="T54" fmla="*/ 635055 w 230"/>
                <a:gd name="T55" fmla="*/ 20983 h 179"/>
                <a:gd name="T56" fmla="*/ 644042 w 230"/>
                <a:gd name="T57" fmla="*/ 20983 h 179"/>
                <a:gd name="T58" fmla="*/ 656024 w 230"/>
                <a:gd name="T59" fmla="*/ 20983 h 179"/>
                <a:gd name="T60" fmla="*/ 668006 w 230"/>
                <a:gd name="T61" fmla="*/ 26979 h 179"/>
                <a:gd name="T62" fmla="*/ 671002 w 230"/>
                <a:gd name="T63" fmla="*/ 26979 h 179"/>
                <a:gd name="T64" fmla="*/ 679988 w 230"/>
                <a:gd name="T65" fmla="*/ 26979 h 179"/>
                <a:gd name="T66" fmla="*/ 682984 w 230"/>
                <a:gd name="T67" fmla="*/ 26979 h 179"/>
                <a:gd name="T68" fmla="*/ 688975 w 230"/>
                <a:gd name="T69" fmla="*/ 29976 h 179"/>
                <a:gd name="T70" fmla="*/ 653028 w 230"/>
                <a:gd name="T71" fmla="*/ 47962 h 179"/>
                <a:gd name="T72" fmla="*/ 164755 w 230"/>
                <a:gd name="T73" fmla="*/ 182855 h 179"/>
                <a:gd name="T74" fmla="*/ 164755 w 230"/>
                <a:gd name="T75" fmla="*/ 536575 h 179"/>
                <a:gd name="T76" fmla="*/ 164755 w 230"/>
                <a:gd name="T77" fmla="*/ 536575 h 1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0"/>
                <a:gd name="T118" fmla="*/ 0 h 179"/>
                <a:gd name="T119" fmla="*/ 230 w 230"/>
                <a:gd name="T120" fmla="*/ 179 h 17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0" h="179">
                  <a:moveTo>
                    <a:pt x="55" y="179"/>
                  </a:moveTo>
                  <a:lnTo>
                    <a:pt x="0" y="163"/>
                  </a:lnTo>
                  <a:lnTo>
                    <a:pt x="0" y="55"/>
                  </a:lnTo>
                  <a:lnTo>
                    <a:pt x="1" y="52"/>
                  </a:lnTo>
                  <a:lnTo>
                    <a:pt x="7" y="51"/>
                  </a:lnTo>
                  <a:lnTo>
                    <a:pt x="14" y="48"/>
                  </a:lnTo>
                  <a:lnTo>
                    <a:pt x="25" y="46"/>
                  </a:lnTo>
                  <a:lnTo>
                    <a:pt x="37" y="40"/>
                  </a:lnTo>
                  <a:lnTo>
                    <a:pt x="52" y="36"/>
                  </a:lnTo>
                  <a:lnTo>
                    <a:pt x="68" y="31"/>
                  </a:lnTo>
                  <a:lnTo>
                    <a:pt x="85" y="28"/>
                  </a:lnTo>
                  <a:lnTo>
                    <a:pt x="101" y="21"/>
                  </a:lnTo>
                  <a:lnTo>
                    <a:pt x="117" y="17"/>
                  </a:lnTo>
                  <a:lnTo>
                    <a:pt x="132" y="12"/>
                  </a:lnTo>
                  <a:lnTo>
                    <a:pt x="148" y="9"/>
                  </a:lnTo>
                  <a:lnTo>
                    <a:pt x="161" y="4"/>
                  </a:lnTo>
                  <a:lnTo>
                    <a:pt x="173" y="1"/>
                  </a:lnTo>
                  <a:lnTo>
                    <a:pt x="181" y="0"/>
                  </a:lnTo>
                  <a:lnTo>
                    <a:pt x="189" y="0"/>
                  </a:lnTo>
                  <a:lnTo>
                    <a:pt x="190" y="1"/>
                  </a:lnTo>
                  <a:lnTo>
                    <a:pt x="191" y="1"/>
                  </a:lnTo>
                  <a:lnTo>
                    <a:pt x="194" y="4"/>
                  </a:lnTo>
                  <a:lnTo>
                    <a:pt x="197" y="4"/>
                  </a:lnTo>
                  <a:lnTo>
                    <a:pt x="200" y="4"/>
                  </a:lnTo>
                  <a:lnTo>
                    <a:pt x="204" y="4"/>
                  </a:lnTo>
                  <a:lnTo>
                    <a:pt x="209" y="7"/>
                  </a:lnTo>
                  <a:lnTo>
                    <a:pt x="212" y="7"/>
                  </a:lnTo>
                  <a:lnTo>
                    <a:pt x="215" y="7"/>
                  </a:lnTo>
                  <a:lnTo>
                    <a:pt x="219" y="7"/>
                  </a:lnTo>
                  <a:lnTo>
                    <a:pt x="223" y="9"/>
                  </a:lnTo>
                  <a:lnTo>
                    <a:pt x="224" y="9"/>
                  </a:lnTo>
                  <a:lnTo>
                    <a:pt x="227" y="9"/>
                  </a:lnTo>
                  <a:lnTo>
                    <a:pt x="228" y="9"/>
                  </a:lnTo>
                  <a:lnTo>
                    <a:pt x="230" y="10"/>
                  </a:lnTo>
                  <a:lnTo>
                    <a:pt x="218" y="16"/>
                  </a:lnTo>
                  <a:lnTo>
                    <a:pt x="55" y="61"/>
                  </a:lnTo>
                  <a:lnTo>
                    <a:pt x="55" y="179"/>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09" name="Freeform 285"/>
            <p:cNvSpPr>
              <a:spLocks/>
            </p:cNvSpPr>
            <p:nvPr/>
          </p:nvSpPr>
          <p:spPr bwMode="auto">
            <a:xfrm flipH="1">
              <a:off x="3673475" y="5924550"/>
              <a:ext cx="504825" cy="417513"/>
            </a:xfrm>
            <a:custGeom>
              <a:avLst/>
              <a:gdLst>
                <a:gd name="T0" fmla="*/ 0 w 169"/>
                <a:gd name="T1" fmla="*/ 12015 h 139"/>
                <a:gd name="T2" fmla="*/ 331571 w 169"/>
                <a:gd name="T3" fmla="*/ 108133 h 139"/>
                <a:gd name="T4" fmla="*/ 331571 w 169"/>
                <a:gd name="T5" fmla="*/ 417513 h 139"/>
                <a:gd name="T6" fmla="*/ 504825 w 169"/>
                <a:gd name="T7" fmla="*/ 360443 h 139"/>
                <a:gd name="T8" fmla="*/ 504825 w 169"/>
                <a:gd name="T9" fmla="*/ 39048 h 139"/>
                <a:gd name="T10" fmla="*/ 253906 w 169"/>
                <a:gd name="T11" fmla="*/ 0 h 139"/>
                <a:gd name="T12" fmla="*/ 227022 w 169"/>
                <a:gd name="T13" fmla="*/ 0 h 139"/>
                <a:gd name="T14" fmla="*/ 209099 w 169"/>
                <a:gd name="T15" fmla="*/ 9011 h 139"/>
                <a:gd name="T16" fmla="*/ 188189 w 169"/>
                <a:gd name="T17" fmla="*/ 9011 h 139"/>
                <a:gd name="T18" fmla="*/ 170266 w 169"/>
                <a:gd name="T19" fmla="*/ 15018 h 139"/>
                <a:gd name="T20" fmla="*/ 146369 w 169"/>
                <a:gd name="T21" fmla="*/ 15018 h 139"/>
                <a:gd name="T22" fmla="*/ 128447 w 169"/>
                <a:gd name="T23" fmla="*/ 15018 h 139"/>
                <a:gd name="T24" fmla="*/ 107537 w 169"/>
                <a:gd name="T25" fmla="*/ 15018 h 139"/>
                <a:gd name="T26" fmla="*/ 89614 w 169"/>
                <a:gd name="T27" fmla="*/ 18022 h 139"/>
                <a:gd name="T28" fmla="*/ 71691 w 169"/>
                <a:gd name="T29" fmla="*/ 12015 h 139"/>
                <a:gd name="T30" fmla="*/ 50781 w 169"/>
                <a:gd name="T31" fmla="*/ 12015 h 139"/>
                <a:gd name="T32" fmla="*/ 35846 w 169"/>
                <a:gd name="T33" fmla="*/ 12015 h 139"/>
                <a:gd name="T34" fmla="*/ 26884 w 169"/>
                <a:gd name="T35" fmla="*/ 12015 h 139"/>
                <a:gd name="T36" fmla="*/ 11949 w 169"/>
                <a:gd name="T37" fmla="*/ 12015 h 139"/>
                <a:gd name="T38" fmla="*/ 2987 w 169"/>
                <a:gd name="T39" fmla="*/ 12015 h 139"/>
                <a:gd name="T40" fmla="*/ 0 w 169"/>
                <a:gd name="T41" fmla="*/ 12015 h 139"/>
                <a:gd name="T42" fmla="*/ 0 w 169"/>
                <a:gd name="T43" fmla="*/ 12015 h 139"/>
                <a:gd name="T44" fmla="*/ 0 w 169"/>
                <a:gd name="T45" fmla="*/ 12015 h 13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39"/>
                <a:gd name="T71" fmla="*/ 169 w 169"/>
                <a:gd name="T72" fmla="*/ 139 h 13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39">
                  <a:moveTo>
                    <a:pt x="0" y="4"/>
                  </a:moveTo>
                  <a:lnTo>
                    <a:pt x="111" y="36"/>
                  </a:lnTo>
                  <a:lnTo>
                    <a:pt x="111" y="139"/>
                  </a:lnTo>
                  <a:lnTo>
                    <a:pt x="169" y="120"/>
                  </a:lnTo>
                  <a:lnTo>
                    <a:pt x="169" y="13"/>
                  </a:lnTo>
                  <a:lnTo>
                    <a:pt x="85" y="0"/>
                  </a:lnTo>
                  <a:lnTo>
                    <a:pt x="76" y="0"/>
                  </a:lnTo>
                  <a:lnTo>
                    <a:pt x="70" y="3"/>
                  </a:lnTo>
                  <a:lnTo>
                    <a:pt x="63" y="3"/>
                  </a:lnTo>
                  <a:lnTo>
                    <a:pt x="57" y="5"/>
                  </a:lnTo>
                  <a:lnTo>
                    <a:pt x="49" y="5"/>
                  </a:lnTo>
                  <a:lnTo>
                    <a:pt x="43" y="5"/>
                  </a:lnTo>
                  <a:lnTo>
                    <a:pt x="36" y="5"/>
                  </a:lnTo>
                  <a:lnTo>
                    <a:pt x="30" y="6"/>
                  </a:lnTo>
                  <a:lnTo>
                    <a:pt x="24" y="4"/>
                  </a:lnTo>
                  <a:lnTo>
                    <a:pt x="17" y="4"/>
                  </a:lnTo>
                  <a:lnTo>
                    <a:pt x="12" y="4"/>
                  </a:lnTo>
                  <a:lnTo>
                    <a:pt x="9" y="4"/>
                  </a:lnTo>
                  <a:lnTo>
                    <a:pt x="4" y="4"/>
                  </a:lnTo>
                  <a:lnTo>
                    <a:pt x="1" y="4"/>
                  </a:lnTo>
                  <a:lnTo>
                    <a:pt x="0" y="4"/>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0" name="Freeform 286"/>
            <p:cNvSpPr>
              <a:spLocks/>
            </p:cNvSpPr>
            <p:nvPr/>
          </p:nvSpPr>
          <p:spPr bwMode="auto">
            <a:xfrm flipH="1">
              <a:off x="3892550" y="5964238"/>
              <a:ext cx="809625" cy="244475"/>
            </a:xfrm>
            <a:custGeom>
              <a:avLst/>
              <a:gdLst>
                <a:gd name="T0" fmla="*/ 0 w 270"/>
                <a:gd name="T1" fmla="*/ 158014 h 82"/>
                <a:gd name="T2" fmla="*/ 341842 w 270"/>
                <a:gd name="T3" fmla="*/ 244475 h 82"/>
                <a:gd name="T4" fmla="*/ 809625 w 270"/>
                <a:gd name="T5" fmla="*/ 86461 h 82"/>
                <a:gd name="T6" fmla="*/ 506765 w 270"/>
                <a:gd name="T7" fmla="*/ 0 h 82"/>
                <a:gd name="T8" fmla="*/ 0 w 270"/>
                <a:gd name="T9" fmla="*/ 158014 h 82"/>
                <a:gd name="T10" fmla="*/ 0 w 270"/>
                <a:gd name="T11" fmla="*/ 158014 h 82"/>
                <a:gd name="T12" fmla="*/ 0 60000 65536"/>
                <a:gd name="T13" fmla="*/ 0 60000 65536"/>
                <a:gd name="T14" fmla="*/ 0 60000 65536"/>
                <a:gd name="T15" fmla="*/ 0 60000 65536"/>
                <a:gd name="T16" fmla="*/ 0 60000 65536"/>
                <a:gd name="T17" fmla="*/ 0 60000 65536"/>
                <a:gd name="T18" fmla="*/ 0 w 270"/>
                <a:gd name="T19" fmla="*/ 0 h 82"/>
                <a:gd name="T20" fmla="*/ 270 w 270"/>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270" h="82">
                  <a:moveTo>
                    <a:pt x="0" y="53"/>
                  </a:moveTo>
                  <a:lnTo>
                    <a:pt x="114" y="82"/>
                  </a:lnTo>
                  <a:lnTo>
                    <a:pt x="270" y="29"/>
                  </a:lnTo>
                  <a:lnTo>
                    <a:pt x="169" y="0"/>
                  </a:lnTo>
                  <a:lnTo>
                    <a:pt x="0" y="53"/>
                  </a:lnTo>
                  <a:close/>
                </a:path>
              </a:pathLst>
            </a:custGeom>
            <a:solidFill>
              <a:srgbClr val="9B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1" name="Freeform 287"/>
            <p:cNvSpPr>
              <a:spLocks/>
            </p:cNvSpPr>
            <p:nvPr/>
          </p:nvSpPr>
          <p:spPr bwMode="auto">
            <a:xfrm flipH="1">
              <a:off x="4359275" y="6138863"/>
              <a:ext cx="354013" cy="398462"/>
            </a:xfrm>
            <a:custGeom>
              <a:avLst/>
              <a:gdLst>
                <a:gd name="T0" fmla="*/ 0 w 118"/>
                <a:gd name="T1" fmla="*/ 0 h 133"/>
                <a:gd name="T2" fmla="*/ 354013 w 118"/>
                <a:gd name="T3" fmla="*/ 86883 h 133"/>
                <a:gd name="T4" fmla="*/ 354013 w 118"/>
                <a:gd name="T5" fmla="*/ 398462 h 133"/>
                <a:gd name="T6" fmla="*/ 0 w 118"/>
                <a:gd name="T7" fmla="*/ 290608 h 133"/>
                <a:gd name="T8" fmla="*/ 0 w 118"/>
                <a:gd name="T9" fmla="*/ 0 h 133"/>
                <a:gd name="T10" fmla="*/ 0 w 118"/>
                <a:gd name="T11" fmla="*/ 0 h 133"/>
                <a:gd name="T12" fmla="*/ 0 60000 65536"/>
                <a:gd name="T13" fmla="*/ 0 60000 65536"/>
                <a:gd name="T14" fmla="*/ 0 60000 65536"/>
                <a:gd name="T15" fmla="*/ 0 60000 65536"/>
                <a:gd name="T16" fmla="*/ 0 60000 65536"/>
                <a:gd name="T17" fmla="*/ 0 60000 65536"/>
                <a:gd name="T18" fmla="*/ 0 w 118"/>
                <a:gd name="T19" fmla="*/ 0 h 133"/>
                <a:gd name="T20" fmla="*/ 118 w 118"/>
                <a:gd name="T21" fmla="*/ 133 h 133"/>
              </a:gdLst>
              <a:ahLst/>
              <a:cxnLst>
                <a:cxn ang="T12">
                  <a:pos x="T0" y="T1"/>
                </a:cxn>
                <a:cxn ang="T13">
                  <a:pos x="T2" y="T3"/>
                </a:cxn>
                <a:cxn ang="T14">
                  <a:pos x="T4" y="T5"/>
                </a:cxn>
                <a:cxn ang="T15">
                  <a:pos x="T6" y="T7"/>
                </a:cxn>
                <a:cxn ang="T16">
                  <a:pos x="T8" y="T9"/>
                </a:cxn>
                <a:cxn ang="T17">
                  <a:pos x="T10" y="T11"/>
                </a:cxn>
              </a:cxnLst>
              <a:rect l="T18" t="T19" r="T20" b="T21"/>
              <a:pathLst>
                <a:path w="118" h="133">
                  <a:moveTo>
                    <a:pt x="0" y="0"/>
                  </a:moveTo>
                  <a:lnTo>
                    <a:pt x="118" y="29"/>
                  </a:lnTo>
                  <a:lnTo>
                    <a:pt x="118" y="133"/>
                  </a:lnTo>
                  <a:lnTo>
                    <a:pt x="0" y="97"/>
                  </a:lnTo>
                  <a:lnTo>
                    <a:pt x="0" y="0"/>
                  </a:lnTo>
                  <a:close/>
                </a:path>
              </a:pathLst>
            </a:custGeom>
            <a:solidFill>
              <a:srgbClr val="9B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2" name="Freeform 288"/>
            <p:cNvSpPr>
              <a:spLocks/>
            </p:cNvSpPr>
            <p:nvPr/>
          </p:nvSpPr>
          <p:spPr bwMode="auto">
            <a:xfrm flipH="1">
              <a:off x="3884613" y="6070600"/>
              <a:ext cx="446087" cy="466725"/>
            </a:xfrm>
            <a:custGeom>
              <a:avLst/>
              <a:gdLst>
                <a:gd name="T0" fmla="*/ 0 w 149"/>
                <a:gd name="T1" fmla="*/ 155575 h 156"/>
                <a:gd name="T2" fmla="*/ 446087 w 149"/>
                <a:gd name="T3" fmla="*/ 0 h 156"/>
                <a:gd name="T4" fmla="*/ 446087 w 149"/>
                <a:gd name="T5" fmla="*/ 281232 h 156"/>
                <a:gd name="T6" fmla="*/ 0 w 149"/>
                <a:gd name="T7" fmla="*/ 466725 h 156"/>
                <a:gd name="T8" fmla="*/ 0 w 149"/>
                <a:gd name="T9" fmla="*/ 155575 h 156"/>
                <a:gd name="T10" fmla="*/ 0 w 149"/>
                <a:gd name="T11" fmla="*/ 155575 h 156"/>
                <a:gd name="T12" fmla="*/ 0 60000 65536"/>
                <a:gd name="T13" fmla="*/ 0 60000 65536"/>
                <a:gd name="T14" fmla="*/ 0 60000 65536"/>
                <a:gd name="T15" fmla="*/ 0 60000 65536"/>
                <a:gd name="T16" fmla="*/ 0 60000 65536"/>
                <a:gd name="T17" fmla="*/ 0 60000 65536"/>
                <a:gd name="T18" fmla="*/ 0 w 149"/>
                <a:gd name="T19" fmla="*/ 0 h 156"/>
                <a:gd name="T20" fmla="*/ 149 w 149"/>
                <a:gd name="T21" fmla="*/ 156 h 156"/>
              </a:gdLst>
              <a:ahLst/>
              <a:cxnLst>
                <a:cxn ang="T12">
                  <a:pos x="T0" y="T1"/>
                </a:cxn>
                <a:cxn ang="T13">
                  <a:pos x="T2" y="T3"/>
                </a:cxn>
                <a:cxn ang="T14">
                  <a:pos x="T4" y="T5"/>
                </a:cxn>
                <a:cxn ang="T15">
                  <a:pos x="T6" y="T7"/>
                </a:cxn>
                <a:cxn ang="T16">
                  <a:pos x="T8" y="T9"/>
                </a:cxn>
                <a:cxn ang="T17">
                  <a:pos x="T10" y="T11"/>
                </a:cxn>
              </a:cxnLst>
              <a:rect l="T18" t="T19" r="T20" b="T21"/>
              <a:pathLst>
                <a:path w="149" h="156">
                  <a:moveTo>
                    <a:pt x="0" y="52"/>
                  </a:moveTo>
                  <a:lnTo>
                    <a:pt x="149" y="0"/>
                  </a:lnTo>
                  <a:lnTo>
                    <a:pt x="149" y="94"/>
                  </a:lnTo>
                  <a:lnTo>
                    <a:pt x="0" y="156"/>
                  </a:lnTo>
                  <a:lnTo>
                    <a:pt x="0" y="52"/>
                  </a:lnTo>
                  <a:close/>
                </a:path>
              </a:pathLst>
            </a:custGeom>
            <a:solidFill>
              <a:srgbClr val="9B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3" name="Freeform 289"/>
            <p:cNvSpPr>
              <a:spLocks/>
            </p:cNvSpPr>
            <p:nvPr/>
          </p:nvSpPr>
          <p:spPr bwMode="auto">
            <a:xfrm flipH="1">
              <a:off x="3413125" y="5905500"/>
              <a:ext cx="217488" cy="360363"/>
            </a:xfrm>
            <a:custGeom>
              <a:avLst/>
              <a:gdLst>
                <a:gd name="T0" fmla="*/ 211529 w 73"/>
                <a:gd name="T1" fmla="*/ 0 h 120"/>
                <a:gd name="T2" fmla="*/ 211529 w 73"/>
                <a:gd name="T3" fmla="*/ 15015 h 120"/>
                <a:gd name="T4" fmla="*/ 214509 w 73"/>
                <a:gd name="T5" fmla="*/ 42042 h 120"/>
                <a:gd name="T6" fmla="*/ 214509 w 73"/>
                <a:gd name="T7" fmla="*/ 72073 h 120"/>
                <a:gd name="T8" fmla="*/ 217488 w 73"/>
                <a:gd name="T9" fmla="*/ 105106 h 120"/>
                <a:gd name="T10" fmla="*/ 211529 w 73"/>
                <a:gd name="T11" fmla="*/ 135136 h 120"/>
                <a:gd name="T12" fmla="*/ 211529 w 73"/>
                <a:gd name="T13" fmla="*/ 171172 h 120"/>
                <a:gd name="T14" fmla="*/ 199612 w 73"/>
                <a:gd name="T15" fmla="*/ 198200 h 120"/>
                <a:gd name="T16" fmla="*/ 190674 w 73"/>
                <a:gd name="T17" fmla="*/ 234236 h 120"/>
                <a:gd name="T18" fmla="*/ 169819 w 73"/>
                <a:gd name="T19" fmla="*/ 237239 h 120"/>
                <a:gd name="T20" fmla="*/ 151944 w 73"/>
                <a:gd name="T21" fmla="*/ 246248 h 120"/>
                <a:gd name="T22" fmla="*/ 140027 w 73"/>
                <a:gd name="T23" fmla="*/ 258260 h 120"/>
                <a:gd name="T24" fmla="*/ 131089 w 73"/>
                <a:gd name="T25" fmla="*/ 267269 h 120"/>
                <a:gd name="T26" fmla="*/ 122151 w 73"/>
                <a:gd name="T27" fmla="*/ 270272 h 120"/>
                <a:gd name="T28" fmla="*/ 113213 w 73"/>
                <a:gd name="T29" fmla="*/ 279281 h 120"/>
                <a:gd name="T30" fmla="*/ 113213 w 73"/>
                <a:gd name="T31" fmla="*/ 288290 h 120"/>
                <a:gd name="T32" fmla="*/ 113213 w 73"/>
                <a:gd name="T33" fmla="*/ 303306 h 120"/>
                <a:gd name="T34" fmla="*/ 95337 w 73"/>
                <a:gd name="T35" fmla="*/ 303306 h 120"/>
                <a:gd name="T36" fmla="*/ 80441 w 73"/>
                <a:gd name="T37" fmla="*/ 312315 h 120"/>
                <a:gd name="T38" fmla="*/ 59586 w 73"/>
                <a:gd name="T39" fmla="*/ 321324 h 120"/>
                <a:gd name="T40" fmla="*/ 41710 w 73"/>
                <a:gd name="T41" fmla="*/ 330333 h 120"/>
                <a:gd name="T42" fmla="*/ 20855 w 73"/>
                <a:gd name="T43" fmla="*/ 339342 h 120"/>
                <a:gd name="T44" fmla="*/ 8938 w 73"/>
                <a:gd name="T45" fmla="*/ 351354 h 120"/>
                <a:gd name="T46" fmla="*/ 0 w 73"/>
                <a:gd name="T47" fmla="*/ 354357 h 120"/>
                <a:gd name="T48" fmla="*/ 0 w 73"/>
                <a:gd name="T49" fmla="*/ 360363 h 120"/>
                <a:gd name="T50" fmla="*/ 0 w 73"/>
                <a:gd name="T51" fmla="*/ 342345 h 120"/>
                <a:gd name="T52" fmla="*/ 0 w 73"/>
                <a:gd name="T53" fmla="*/ 312315 h 120"/>
                <a:gd name="T54" fmla="*/ 0 w 73"/>
                <a:gd name="T55" fmla="*/ 261263 h 120"/>
                <a:gd name="T56" fmla="*/ 0 w 73"/>
                <a:gd name="T57" fmla="*/ 213215 h 120"/>
                <a:gd name="T58" fmla="*/ 0 w 73"/>
                <a:gd name="T59" fmla="*/ 153154 h 120"/>
                <a:gd name="T60" fmla="*/ 0 w 73"/>
                <a:gd name="T61" fmla="*/ 108109 h 120"/>
                <a:gd name="T62" fmla="*/ 0 w 73"/>
                <a:gd name="T63" fmla="*/ 78079 h 120"/>
                <a:gd name="T64" fmla="*/ 0 w 73"/>
                <a:gd name="T65" fmla="*/ 6606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120"/>
                <a:gd name="T101" fmla="*/ 73 w 73"/>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120">
                  <a:moveTo>
                    <a:pt x="0" y="22"/>
                  </a:moveTo>
                  <a:lnTo>
                    <a:pt x="71" y="0"/>
                  </a:lnTo>
                  <a:lnTo>
                    <a:pt x="71" y="2"/>
                  </a:lnTo>
                  <a:lnTo>
                    <a:pt x="71" y="5"/>
                  </a:lnTo>
                  <a:lnTo>
                    <a:pt x="71" y="9"/>
                  </a:lnTo>
                  <a:lnTo>
                    <a:pt x="72" y="14"/>
                  </a:lnTo>
                  <a:lnTo>
                    <a:pt x="72" y="17"/>
                  </a:lnTo>
                  <a:lnTo>
                    <a:pt x="72" y="24"/>
                  </a:lnTo>
                  <a:lnTo>
                    <a:pt x="72" y="29"/>
                  </a:lnTo>
                  <a:lnTo>
                    <a:pt x="73" y="35"/>
                  </a:lnTo>
                  <a:lnTo>
                    <a:pt x="71" y="39"/>
                  </a:lnTo>
                  <a:lnTo>
                    <a:pt x="71" y="45"/>
                  </a:lnTo>
                  <a:lnTo>
                    <a:pt x="71" y="50"/>
                  </a:lnTo>
                  <a:lnTo>
                    <a:pt x="71" y="57"/>
                  </a:lnTo>
                  <a:lnTo>
                    <a:pt x="67" y="60"/>
                  </a:lnTo>
                  <a:lnTo>
                    <a:pt x="67" y="66"/>
                  </a:lnTo>
                  <a:lnTo>
                    <a:pt x="64" y="72"/>
                  </a:lnTo>
                  <a:lnTo>
                    <a:pt x="64" y="78"/>
                  </a:lnTo>
                  <a:lnTo>
                    <a:pt x="60" y="78"/>
                  </a:lnTo>
                  <a:lnTo>
                    <a:pt x="57" y="79"/>
                  </a:lnTo>
                  <a:lnTo>
                    <a:pt x="53" y="79"/>
                  </a:lnTo>
                  <a:lnTo>
                    <a:pt x="51" y="82"/>
                  </a:lnTo>
                  <a:lnTo>
                    <a:pt x="48" y="82"/>
                  </a:lnTo>
                  <a:lnTo>
                    <a:pt x="47" y="86"/>
                  </a:lnTo>
                  <a:lnTo>
                    <a:pt x="44" y="86"/>
                  </a:lnTo>
                  <a:lnTo>
                    <a:pt x="44" y="89"/>
                  </a:lnTo>
                  <a:lnTo>
                    <a:pt x="41" y="89"/>
                  </a:lnTo>
                  <a:lnTo>
                    <a:pt x="41" y="90"/>
                  </a:lnTo>
                  <a:lnTo>
                    <a:pt x="38" y="90"/>
                  </a:lnTo>
                  <a:lnTo>
                    <a:pt x="38" y="93"/>
                  </a:lnTo>
                  <a:lnTo>
                    <a:pt x="38" y="96"/>
                  </a:lnTo>
                  <a:lnTo>
                    <a:pt x="38" y="97"/>
                  </a:lnTo>
                  <a:lnTo>
                    <a:pt x="38" y="101"/>
                  </a:lnTo>
                  <a:lnTo>
                    <a:pt x="35" y="101"/>
                  </a:lnTo>
                  <a:lnTo>
                    <a:pt x="32" y="101"/>
                  </a:lnTo>
                  <a:lnTo>
                    <a:pt x="29" y="101"/>
                  </a:lnTo>
                  <a:lnTo>
                    <a:pt x="27" y="104"/>
                  </a:lnTo>
                  <a:lnTo>
                    <a:pt x="23" y="104"/>
                  </a:lnTo>
                  <a:lnTo>
                    <a:pt x="20" y="107"/>
                  </a:lnTo>
                  <a:lnTo>
                    <a:pt x="17" y="107"/>
                  </a:lnTo>
                  <a:lnTo>
                    <a:pt x="14" y="110"/>
                  </a:lnTo>
                  <a:lnTo>
                    <a:pt x="11" y="110"/>
                  </a:lnTo>
                  <a:lnTo>
                    <a:pt x="7" y="113"/>
                  </a:lnTo>
                  <a:lnTo>
                    <a:pt x="4" y="113"/>
                  </a:lnTo>
                  <a:lnTo>
                    <a:pt x="3" y="117"/>
                  </a:lnTo>
                  <a:lnTo>
                    <a:pt x="0" y="117"/>
                  </a:lnTo>
                  <a:lnTo>
                    <a:pt x="0" y="118"/>
                  </a:lnTo>
                  <a:lnTo>
                    <a:pt x="0" y="120"/>
                  </a:lnTo>
                  <a:lnTo>
                    <a:pt x="0" y="118"/>
                  </a:lnTo>
                  <a:lnTo>
                    <a:pt x="0" y="114"/>
                  </a:lnTo>
                  <a:lnTo>
                    <a:pt x="0" y="109"/>
                  </a:lnTo>
                  <a:lnTo>
                    <a:pt x="0" y="104"/>
                  </a:lnTo>
                  <a:lnTo>
                    <a:pt x="0" y="94"/>
                  </a:lnTo>
                  <a:lnTo>
                    <a:pt x="0" y="87"/>
                  </a:lnTo>
                  <a:lnTo>
                    <a:pt x="0" y="77"/>
                  </a:lnTo>
                  <a:lnTo>
                    <a:pt x="0" y="71"/>
                  </a:lnTo>
                  <a:lnTo>
                    <a:pt x="0" y="61"/>
                  </a:lnTo>
                  <a:lnTo>
                    <a:pt x="0" y="51"/>
                  </a:lnTo>
                  <a:lnTo>
                    <a:pt x="0" y="43"/>
                  </a:lnTo>
                  <a:lnTo>
                    <a:pt x="0" y="36"/>
                  </a:lnTo>
                  <a:lnTo>
                    <a:pt x="0" y="30"/>
                  </a:lnTo>
                  <a:lnTo>
                    <a:pt x="0" y="26"/>
                  </a:lnTo>
                  <a:lnTo>
                    <a:pt x="0" y="22"/>
                  </a:lnTo>
                  <a:close/>
                </a:path>
              </a:pathLst>
            </a:custGeom>
            <a:solidFill>
              <a:srgbClr val="9B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4" name="Freeform 290"/>
            <p:cNvSpPr>
              <a:spLocks/>
            </p:cNvSpPr>
            <p:nvPr/>
          </p:nvSpPr>
          <p:spPr bwMode="auto">
            <a:xfrm flipH="1">
              <a:off x="3495675" y="5778500"/>
              <a:ext cx="377825" cy="166688"/>
            </a:xfrm>
            <a:custGeom>
              <a:avLst/>
              <a:gdLst>
                <a:gd name="T0" fmla="*/ 122943 w 126"/>
                <a:gd name="T1" fmla="*/ 0 h 56"/>
                <a:gd name="T2" fmla="*/ 122943 w 126"/>
                <a:gd name="T3" fmla="*/ 0 h 56"/>
                <a:gd name="T4" fmla="*/ 122943 w 126"/>
                <a:gd name="T5" fmla="*/ 8930 h 56"/>
                <a:gd name="T6" fmla="*/ 122943 w 126"/>
                <a:gd name="T7" fmla="*/ 17859 h 56"/>
                <a:gd name="T8" fmla="*/ 134938 w 126"/>
                <a:gd name="T9" fmla="*/ 26789 h 56"/>
                <a:gd name="T10" fmla="*/ 134938 w 126"/>
                <a:gd name="T11" fmla="*/ 35719 h 56"/>
                <a:gd name="T12" fmla="*/ 143933 w 126"/>
                <a:gd name="T13" fmla="*/ 44649 h 56"/>
                <a:gd name="T14" fmla="*/ 152929 w 126"/>
                <a:gd name="T15" fmla="*/ 53578 h 56"/>
                <a:gd name="T16" fmla="*/ 167922 w 126"/>
                <a:gd name="T17" fmla="*/ 68461 h 56"/>
                <a:gd name="T18" fmla="*/ 179917 w 126"/>
                <a:gd name="T19" fmla="*/ 74414 h 56"/>
                <a:gd name="T20" fmla="*/ 194910 w 126"/>
                <a:gd name="T21" fmla="*/ 83344 h 56"/>
                <a:gd name="T22" fmla="*/ 212901 w 126"/>
                <a:gd name="T23" fmla="*/ 92274 h 56"/>
                <a:gd name="T24" fmla="*/ 239889 w 126"/>
                <a:gd name="T25" fmla="*/ 101203 h 56"/>
                <a:gd name="T26" fmla="*/ 263878 w 126"/>
                <a:gd name="T27" fmla="*/ 107157 h 56"/>
                <a:gd name="T28" fmla="*/ 296863 w 126"/>
                <a:gd name="T29" fmla="*/ 116086 h 56"/>
                <a:gd name="T30" fmla="*/ 335844 w 126"/>
                <a:gd name="T31" fmla="*/ 119063 h 56"/>
                <a:gd name="T32" fmla="*/ 377825 w 126"/>
                <a:gd name="T33" fmla="*/ 127993 h 56"/>
                <a:gd name="T34" fmla="*/ 371828 w 126"/>
                <a:gd name="T35" fmla="*/ 127993 h 56"/>
                <a:gd name="T36" fmla="*/ 368829 w 126"/>
                <a:gd name="T37" fmla="*/ 127993 h 56"/>
                <a:gd name="T38" fmla="*/ 356835 w 126"/>
                <a:gd name="T39" fmla="*/ 127993 h 56"/>
                <a:gd name="T40" fmla="*/ 353836 w 126"/>
                <a:gd name="T41" fmla="*/ 130969 h 56"/>
                <a:gd name="T42" fmla="*/ 341842 w 126"/>
                <a:gd name="T43" fmla="*/ 130969 h 56"/>
                <a:gd name="T44" fmla="*/ 332846 w 126"/>
                <a:gd name="T45" fmla="*/ 136922 h 56"/>
                <a:gd name="T46" fmla="*/ 323850 w 126"/>
                <a:gd name="T47" fmla="*/ 136922 h 56"/>
                <a:gd name="T48" fmla="*/ 311856 w 126"/>
                <a:gd name="T49" fmla="*/ 145852 h 56"/>
                <a:gd name="T50" fmla="*/ 296863 w 126"/>
                <a:gd name="T51" fmla="*/ 145852 h 56"/>
                <a:gd name="T52" fmla="*/ 287867 w 126"/>
                <a:gd name="T53" fmla="*/ 145852 h 56"/>
                <a:gd name="T54" fmla="*/ 278871 w 126"/>
                <a:gd name="T55" fmla="*/ 145852 h 56"/>
                <a:gd name="T56" fmla="*/ 266876 w 126"/>
                <a:gd name="T57" fmla="*/ 157758 h 56"/>
                <a:gd name="T58" fmla="*/ 257881 w 126"/>
                <a:gd name="T59" fmla="*/ 157758 h 56"/>
                <a:gd name="T60" fmla="*/ 254882 w 126"/>
                <a:gd name="T61" fmla="*/ 160735 h 56"/>
                <a:gd name="T62" fmla="*/ 251883 w 126"/>
                <a:gd name="T63" fmla="*/ 160735 h 56"/>
                <a:gd name="T64" fmla="*/ 251883 w 126"/>
                <a:gd name="T65" fmla="*/ 166688 h 56"/>
                <a:gd name="T66" fmla="*/ 0 w 126"/>
                <a:gd name="T67" fmla="*/ 119063 h 56"/>
                <a:gd name="T68" fmla="*/ 0 w 126"/>
                <a:gd name="T69" fmla="*/ 113110 h 56"/>
                <a:gd name="T70" fmla="*/ 0 w 126"/>
                <a:gd name="T71" fmla="*/ 113110 h 56"/>
                <a:gd name="T72" fmla="*/ 0 w 126"/>
                <a:gd name="T73" fmla="*/ 110133 h 56"/>
                <a:gd name="T74" fmla="*/ 8996 w 126"/>
                <a:gd name="T75" fmla="*/ 110133 h 56"/>
                <a:gd name="T76" fmla="*/ 14993 w 126"/>
                <a:gd name="T77" fmla="*/ 98227 h 56"/>
                <a:gd name="T78" fmla="*/ 23989 w 126"/>
                <a:gd name="T79" fmla="*/ 95250 h 56"/>
                <a:gd name="T80" fmla="*/ 32985 w 126"/>
                <a:gd name="T81" fmla="*/ 86321 h 56"/>
                <a:gd name="T82" fmla="*/ 44979 w 126"/>
                <a:gd name="T83" fmla="*/ 86321 h 56"/>
                <a:gd name="T84" fmla="*/ 53975 w 126"/>
                <a:gd name="T85" fmla="*/ 77391 h 56"/>
                <a:gd name="T86" fmla="*/ 62971 w 126"/>
                <a:gd name="T87" fmla="*/ 68461 h 56"/>
                <a:gd name="T88" fmla="*/ 71967 w 126"/>
                <a:gd name="T89" fmla="*/ 56555 h 56"/>
                <a:gd name="T90" fmla="*/ 86960 w 126"/>
                <a:gd name="T91" fmla="*/ 47625 h 56"/>
                <a:gd name="T92" fmla="*/ 95956 w 126"/>
                <a:gd name="T93" fmla="*/ 32742 h 56"/>
                <a:gd name="T94" fmla="*/ 104951 w 126"/>
                <a:gd name="T95" fmla="*/ 23813 h 56"/>
                <a:gd name="T96" fmla="*/ 113947 w 126"/>
                <a:gd name="T97" fmla="*/ 8930 h 56"/>
                <a:gd name="T98" fmla="*/ 122943 w 126"/>
                <a:gd name="T99" fmla="*/ 0 h 56"/>
                <a:gd name="T100" fmla="*/ 122943 w 126"/>
                <a:gd name="T101" fmla="*/ 0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6"/>
                <a:gd name="T154" fmla="*/ 0 h 56"/>
                <a:gd name="T155" fmla="*/ 126 w 126"/>
                <a:gd name="T156" fmla="*/ 56 h 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6" h="56">
                  <a:moveTo>
                    <a:pt x="41" y="0"/>
                  </a:moveTo>
                  <a:lnTo>
                    <a:pt x="41" y="0"/>
                  </a:lnTo>
                  <a:lnTo>
                    <a:pt x="41" y="3"/>
                  </a:lnTo>
                  <a:lnTo>
                    <a:pt x="41" y="6"/>
                  </a:lnTo>
                  <a:lnTo>
                    <a:pt x="45" y="9"/>
                  </a:lnTo>
                  <a:lnTo>
                    <a:pt x="45" y="12"/>
                  </a:lnTo>
                  <a:lnTo>
                    <a:pt x="48" y="15"/>
                  </a:lnTo>
                  <a:lnTo>
                    <a:pt x="51" y="18"/>
                  </a:lnTo>
                  <a:lnTo>
                    <a:pt x="56" y="23"/>
                  </a:lnTo>
                  <a:lnTo>
                    <a:pt x="60" y="25"/>
                  </a:lnTo>
                  <a:lnTo>
                    <a:pt x="65" y="28"/>
                  </a:lnTo>
                  <a:lnTo>
                    <a:pt x="71" y="31"/>
                  </a:lnTo>
                  <a:lnTo>
                    <a:pt x="80" y="34"/>
                  </a:lnTo>
                  <a:lnTo>
                    <a:pt x="88" y="36"/>
                  </a:lnTo>
                  <a:lnTo>
                    <a:pt x="99" y="39"/>
                  </a:lnTo>
                  <a:lnTo>
                    <a:pt x="112" y="40"/>
                  </a:lnTo>
                  <a:lnTo>
                    <a:pt x="126" y="43"/>
                  </a:lnTo>
                  <a:lnTo>
                    <a:pt x="124" y="43"/>
                  </a:lnTo>
                  <a:lnTo>
                    <a:pt x="123" y="43"/>
                  </a:lnTo>
                  <a:lnTo>
                    <a:pt x="119" y="43"/>
                  </a:lnTo>
                  <a:lnTo>
                    <a:pt x="118" y="44"/>
                  </a:lnTo>
                  <a:lnTo>
                    <a:pt x="114" y="44"/>
                  </a:lnTo>
                  <a:lnTo>
                    <a:pt x="111" y="46"/>
                  </a:lnTo>
                  <a:lnTo>
                    <a:pt x="108" y="46"/>
                  </a:lnTo>
                  <a:lnTo>
                    <a:pt x="104" y="49"/>
                  </a:lnTo>
                  <a:lnTo>
                    <a:pt x="99" y="49"/>
                  </a:lnTo>
                  <a:lnTo>
                    <a:pt x="96" y="49"/>
                  </a:lnTo>
                  <a:lnTo>
                    <a:pt x="93" y="49"/>
                  </a:lnTo>
                  <a:lnTo>
                    <a:pt x="89" y="53"/>
                  </a:lnTo>
                  <a:lnTo>
                    <a:pt x="86" y="53"/>
                  </a:lnTo>
                  <a:lnTo>
                    <a:pt x="85" y="54"/>
                  </a:lnTo>
                  <a:lnTo>
                    <a:pt x="84" y="54"/>
                  </a:lnTo>
                  <a:lnTo>
                    <a:pt x="84" y="56"/>
                  </a:lnTo>
                  <a:lnTo>
                    <a:pt x="0" y="40"/>
                  </a:lnTo>
                  <a:lnTo>
                    <a:pt x="0" y="38"/>
                  </a:lnTo>
                  <a:lnTo>
                    <a:pt x="0" y="37"/>
                  </a:lnTo>
                  <a:lnTo>
                    <a:pt x="3" y="37"/>
                  </a:lnTo>
                  <a:lnTo>
                    <a:pt x="5" y="33"/>
                  </a:lnTo>
                  <a:lnTo>
                    <a:pt x="8" y="32"/>
                  </a:lnTo>
                  <a:lnTo>
                    <a:pt x="11" y="29"/>
                  </a:lnTo>
                  <a:lnTo>
                    <a:pt x="15" y="29"/>
                  </a:lnTo>
                  <a:lnTo>
                    <a:pt x="18" y="26"/>
                  </a:lnTo>
                  <a:lnTo>
                    <a:pt x="21" y="23"/>
                  </a:lnTo>
                  <a:lnTo>
                    <a:pt x="24" y="19"/>
                  </a:lnTo>
                  <a:lnTo>
                    <a:pt x="29" y="16"/>
                  </a:lnTo>
                  <a:lnTo>
                    <a:pt x="32" y="11"/>
                  </a:lnTo>
                  <a:lnTo>
                    <a:pt x="35" y="8"/>
                  </a:lnTo>
                  <a:lnTo>
                    <a:pt x="38" y="3"/>
                  </a:lnTo>
                  <a:lnTo>
                    <a:pt x="41" y="0"/>
                  </a:lnTo>
                  <a:close/>
                </a:path>
              </a:pathLst>
            </a:custGeom>
            <a:solidFill>
              <a:srgbClr val="9B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5" name="Freeform 291"/>
            <p:cNvSpPr>
              <a:spLocks/>
            </p:cNvSpPr>
            <p:nvPr/>
          </p:nvSpPr>
          <p:spPr bwMode="auto">
            <a:xfrm flipH="1">
              <a:off x="4330700" y="5868988"/>
              <a:ext cx="185738" cy="28575"/>
            </a:xfrm>
            <a:custGeom>
              <a:avLst/>
              <a:gdLst>
                <a:gd name="T0" fmla="*/ 125823 w 62"/>
                <a:gd name="T1" fmla="*/ 28575 h 10"/>
                <a:gd name="T2" fmla="*/ 0 w 62"/>
                <a:gd name="T3" fmla="*/ 0 h 10"/>
                <a:gd name="T4" fmla="*/ 185738 w 62"/>
                <a:gd name="T5" fmla="*/ 20003 h 10"/>
                <a:gd name="T6" fmla="*/ 125823 w 62"/>
                <a:gd name="T7" fmla="*/ 28575 h 10"/>
                <a:gd name="T8" fmla="*/ 125823 w 62"/>
                <a:gd name="T9" fmla="*/ 28575 h 10"/>
                <a:gd name="T10" fmla="*/ 0 60000 65536"/>
                <a:gd name="T11" fmla="*/ 0 60000 65536"/>
                <a:gd name="T12" fmla="*/ 0 60000 65536"/>
                <a:gd name="T13" fmla="*/ 0 60000 65536"/>
                <a:gd name="T14" fmla="*/ 0 60000 65536"/>
                <a:gd name="T15" fmla="*/ 0 w 62"/>
                <a:gd name="T16" fmla="*/ 0 h 10"/>
                <a:gd name="T17" fmla="*/ 62 w 62"/>
                <a:gd name="T18" fmla="*/ 10 h 10"/>
              </a:gdLst>
              <a:ahLst/>
              <a:cxnLst>
                <a:cxn ang="T10">
                  <a:pos x="T0" y="T1"/>
                </a:cxn>
                <a:cxn ang="T11">
                  <a:pos x="T2" y="T3"/>
                </a:cxn>
                <a:cxn ang="T12">
                  <a:pos x="T4" y="T5"/>
                </a:cxn>
                <a:cxn ang="T13">
                  <a:pos x="T6" y="T7"/>
                </a:cxn>
                <a:cxn ang="T14">
                  <a:pos x="T8" y="T9"/>
                </a:cxn>
              </a:cxnLst>
              <a:rect l="T15" t="T16" r="T17" b="T18"/>
              <a:pathLst>
                <a:path w="62" h="10">
                  <a:moveTo>
                    <a:pt x="42" y="10"/>
                  </a:moveTo>
                  <a:lnTo>
                    <a:pt x="0" y="0"/>
                  </a:lnTo>
                  <a:lnTo>
                    <a:pt x="62" y="7"/>
                  </a:lnTo>
                  <a:lnTo>
                    <a:pt x="42" y="10"/>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6" name="Freeform 292"/>
            <p:cNvSpPr>
              <a:spLocks/>
            </p:cNvSpPr>
            <p:nvPr/>
          </p:nvSpPr>
          <p:spPr bwMode="auto">
            <a:xfrm flipH="1">
              <a:off x="4440238" y="5859463"/>
              <a:ext cx="765175" cy="198437"/>
            </a:xfrm>
            <a:custGeom>
              <a:avLst/>
              <a:gdLst>
                <a:gd name="T0" fmla="*/ 0 w 256"/>
                <a:gd name="T1" fmla="*/ 142164 h 67"/>
                <a:gd name="T2" fmla="*/ 573881 w 256"/>
                <a:gd name="T3" fmla="*/ 0 h 67"/>
                <a:gd name="T4" fmla="*/ 651594 w 256"/>
                <a:gd name="T5" fmla="*/ 8885 h 67"/>
                <a:gd name="T6" fmla="*/ 765175 w 256"/>
                <a:gd name="T7" fmla="*/ 47388 h 67"/>
                <a:gd name="T8" fmla="*/ 269007 w 256"/>
                <a:gd name="T9" fmla="*/ 198437 h 67"/>
                <a:gd name="T10" fmla="*/ 0 w 256"/>
                <a:gd name="T11" fmla="*/ 142164 h 67"/>
                <a:gd name="T12" fmla="*/ 0 w 256"/>
                <a:gd name="T13" fmla="*/ 142164 h 67"/>
                <a:gd name="T14" fmla="*/ 0 60000 65536"/>
                <a:gd name="T15" fmla="*/ 0 60000 65536"/>
                <a:gd name="T16" fmla="*/ 0 60000 65536"/>
                <a:gd name="T17" fmla="*/ 0 60000 65536"/>
                <a:gd name="T18" fmla="*/ 0 60000 65536"/>
                <a:gd name="T19" fmla="*/ 0 60000 65536"/>
                <a:gd name="T20" fmla="*/ 0 60000 65536"/>
                <a:gd name="T21" fmla="*/ 0 w 256"/>
                <a:gd name="T22" fmla="*/ 0 h 67"/>
                <a:gd name="T23" fmla="*/ 256 w 256"/>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6" h="67">
                  <a:moveTo>
                    <a:pt x="0" y="48"/>
                  </a:moveTo>
                  <a:lnTo>
                    <a:pt x="192" y="0"/>
                  </a:lnTo>
                  <a:lnTo>
                    <a:pt x="218" y="3"/>
                  </a:lnTo>
                  <a:lnTo>
                    <a:pt x="256" y="16"/>
                  </a:lnTo>
                  <a:lnTo>
                    <a:pt x="90" y="67"/>
                  </a:lnTo>
                  <a:lnTo>
                    <a:pt x="0" y="48"/>
                  </a:lnTo>
                  <a:close/>
                </a:path>
              </a:pathLst>
            </a:custGeom>
            <a:solidFill>
              <a:srgbClr val="9B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7" name="Freeform 293"/>
            <p:cNvSpPr>
              <a:spLocks/>
            </p:cNvSpPr>
            <p:nvPr/>
          </p:nvSpPr>
          <p:spPr bwMode="auto">
            <a:xfrm flipH="1">
              <a:off x="4921250" y="6011863"/>
              <a:ext cx="306388" cy="371475"/>
            </a:xfrm>
            <a:custGeom>
              <a:avLst/>
              <a:gdLst>
                <a:gd name="T0" fmla="*/ 9011 w 102"/>
                <a:gd name="T1" fmla="*/ 0 h 124"/>
                <a:gd name="T2" fmla="*/ 306388 w 102"/>
                <a:gd name="T3" fmla="*/ 68903 h 124"/>
                <a:gd name="T4" fmla="*/ 306388 w 102"/>
                <a:gd name="T5" fmla="*/ 371475 h 124"/>
                <a:gd name="T6" fmla="*/ 0 w 102"/>
                <a:gd name="T7" fmla="*/ 281602 h 124"/>
                <a:gd name="T8" fmla="*/ 9011 w 102"/>
                <a:gd name="T9" fmla="*/ 0 h 124"/>
                <a:gd name="T10" fmla="*/ 9011 w 102"/>
                <a:gd name="T11" fmla="*/ 0 h 124"/>
                <a:gd name="T12" fmla="*/ 0 60000 65536"/>
                <a:gd name="T13" fmla="*/ 0 60000 65536"/>
                <a:gd name="T14" fmla="*/ 0 60000 65536"/>
                <a:gd name="T15" fmla="*/ 0 60000 65536"/>
                <a:gd name="T16" fmla="*/ 0 60000 65536"/>
                <a:gd name="T17" fmla="*/ 0 60000 65536"/>
                <a:gd name="T18" fmla="*/ 0 w 102"/>
                <a:gd name="T19" fmla="*/ 0 h 124"/>
                <a:gd name="T20" fmla="*/ 102 w 102"/>
                <a:gd name="T21" fmla="*/ 124 h 124"/>
              </a:gdLst>
              <a:ahLst/>
              <a:cxnLst>
                <a:cxn ang="T12">
                  <a:pos x="T0" y="T1"/>
                </a:cxn>
                <a:cxn ang="T13">
                  <a:pos x="T2" y="T3"/>
                </a:cxn>
                <a:cxn ang="T14">
                  <a:pos x="T4" y="T5"/>
                </a:cxn>
                <a:cxn ang="T15">
                  <a:pos x="T6" y="T7"/>
                </a:cxn>
                <a:cxn ang="T16">
                  <a:pos x="T8" y="T9"/>
                </a:cxn>
                <a:cxn ang="T17">
                  <a:pos x="T10" y="T11"/>
                </a:cxn>
              </a:cxnLst>
              <a:rect l="T18" t="T19" r="T20" b="T21"/>
              <a:pathLst>
                <a:path w="102" h="124">
                  <a:moveTo>
                    <a:pt x="3" y="0"/>
                  </a:moveTo>
                  <a:lnTo>
                    <a:pt x="102" y="23"/>
                  </a:lnTo>
                  <a:lnTo>
                    <a:pt x="102" y="124"/>
                  </a:lnTo>
                  <a:lnTo>
                    <a:pt x="0" y="94"/>
                  </a:lnTo>
                  <a:lnTo>
                    <a:pt x="3" y="0"/>
                  </a:lnTo>
                  <a:close/>
                </a:path>
              </a:pathLst>
            </a:custGeom>
            <a:solidFill>
              <a:srgbClr val="9BB8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8" name="Freeform 294"/>
            <p:cNvSpPr>
              <a:spLocks/>
            </p:cNvSpPr>
            <p:nvPr/>
          </p:nvSpPr>
          <p:spPr bwMode="auto">
            <a:xfrm flipH="1">
              <a:off x="5216525" y="5594350"/>
              <a:ext cx="327025" cy="217488"/>
            </a:xfrm>
            <a:custGeom>
              <a:avLst/>
              <a:gdLst>
                <a:gd name="T0" fmla="*/ 190269 w 110"/>
                <a:gd name="T1" fmla="*/ 23834 h 73"/>
                <a:gd name="T2" fmla="*/ 211080 w 110"/>
                <a:gd name="T3" fmla="*/ 11917 h 73"/>
                <a:gd name="T4" fmla="*/ 228918 w 110"/>
                <a:gd name="T5" fmla="*/ 2979 h 73"/>
                <a:gd name="T6" fmla="*/ 249728 w 110"/>
                <a:gd name="T7" fmla="*/ 2979 h 73"/>
                <a:gd name="T8" fmla="*/ 270539 w 110"/>
                <a:gd name="T9" fmla="*/ 0 h 73"/>
                <a:gd name="T10" fmla="*/ 291350 w 110"/>
                <a:gd name="T11" fmla="*/ 0 h 73"/>
                <a:gd name="T12" fmla="*/ 300268 w 110"/>
                <a:gd name="T13" fmla="*/ 2979 h 73"/>
                <a:gd name="T14" fmla="*/ 315133 w 110"/>
                <a:gd name="T15" fmla="*/ 23834 h 73"/>
                <a:gd name="T16" fmla="*/ 324052 w 110"/>
                <a:gd name="T17" fmla="*/ 38731 h 73"/>
                <a:gd name="T18" fmla="*/ 324052 w 110"/>
                <a:gd name="T19" fmla="*/ 56606 h 73"/>
                <a:gd name="T20" fmla="*/ 321079 w 110"/>
                <a:gd name="T21" fmla="*/ 74482 h 73"/>
                <a:gd name="T22" fmla="*/ 318106 w 110"/>
                <a:gd name="T23" fmla="*/ 92358 h 73"/>
                <a:gd name="T24" fmla="*/ 309187 w 110"/>
                <a:gd name="T25" fmla="*/ 101296 h 73"/>
                <a:gd name="T26" fmla="*/ 294323 w 110"/>
                <a:gd name="T27" fmla="*/ 119172 h 73"/>
                <a:gd name="T28" fmla="*/ 267566 w 110"/>
                <a:gd name="T29" fmla="*/ 128109 h 73"/>
                <a:gd name="T30" fmla="*/ 237836 w 110"/>
                <a:gd name="T31" fmla="*/ 145985 h 73"/>
                <a:gd name="T32" fmla="*/ 211080 w 110"/>
                <a:gd name="T33" fmla="*/ 157902 h 73"/>
                <a:gd name="T34" fmla="*/ 172431 w 110"/>
                <a:gd name="T35" fmla="*/ 172799 h 73"/>
                <a:gd name="T36" fmla="*/ 139729 w 110"/>
                <a:gd name="T37" fmla="*/ 181737 h 73"/>
                <a:gd name="T38" fmla="*/ 109999 w 110"/>
                <a:gd name="T39" fmla="*/ 196633 h 73"/>
                <a:gd name="T40" fmla="*/ 80270 w 110"/>
                <a:gd name="T41" fmla="*/ 208550 h 73"/>
                <a:gd name="T42" fmla="*/ 62432 w 110"/>
                <a:gd name="T43" fmla="*/ 211529 h 73"/>
                <a:gd name="T44" fmla="*/ 41621 w 110"/>
                <a:gd name="T45" fmla="*/ 211529 h 73"/>
                <a:gd name="T46" fmla="*/ 26757 w 110"/>
                <a:gd name="T47" fmla="*/ 205571 h 73"/>
                <a:gd name="T48" fmla="*/ 17838 w 110"/>
                <a:gd name="T49" fmla="*/ 190674 h 73"/>
                <a:gd name="T50" fmla="*/ 2973 w 110"/>
                <a:gd name="T51" fmla="*/ 172799 h 73"/>
                <a:gd name="T52" fmla="*/ 0 w 110"/>
                <a:gd name="T53" fmla="*/ 154923 h 73"/>
                <a:gd name="T54" fmla="*/ 0 w 110"/>
                <a:gd name="T55" fmla="*/ 134068 h 73"/>
                <a:gd name="T56" fmla="*/ 8919 w 110"/>
                <a:gd name="T57" fmla="*/ 104275 h 73"/>
                <a:gd name="T58" fmla="*/ 35675 w 110"/>
                <a:gd name="T59" fmla="*/ 86399 h 73"/>
                <a:gd name="T60" fmla="*/ 74324 w 110"/>
                <a:gd name="T61" fmla="*/ 59586 h 73"/>
                <a:gd name="T62" fmla="*/ 139729 w 110"/>
                <a:gd name="T63" fmla="*/ 41710 h 73"/>
                <a:gd name="T64" fmla="*/ 181350 w 110"/>
                <a:gd name="T65" fmla="*/ 32772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0"/>
                <a:gd name="T100" fmla="*/ 0 h 73"/>
                <a:gd name="T101" fmla="*/ 110 w 110"/>
                <a:gd name="T102" fmla="*/ 73 h 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0" h="73">
                  <a:moveTo>
                    <a:pt x="61" y="11"/>
                  </a:moveTo>
                  <a:lnTo>
                    <a:pt x="64" y="8"/>
                  </a:lnTo>
                  <a:lnTo>
                    <a:pt x="68" y="8"/>
                  </a:lnTo>
                  <a:lnTo>
                    <a:pt x="71" y="4"/>
                  </a:lnTo>
                  <a:lnTo>
                    <a:pt x="74" y="4"/>
                  </a:lnTo>
                  <a:lnTo>
                    <a:pt x="77" y="1"/>
                  </a:lnTo>
                  <a:lnTo>
                    <a:pt x="80" y="1"/>
                  </a:lnTo>
                  <a:lnTo>
                    <a:pt x="84" y="1"/>
                  </a:lnTo>
                  <a:lnTo>
                    <a:pt x="89" y="1"/>
                  </a:lnTo>
                  <a:lnTo>
                    <a:pt x="91" y="0"/>
                  </a:lnTo>
                  <a:lnTo>
                    <a:pt x="94" y="0"/>
                  </a:lnTo>
                  <a:lnTo>
                    <a:pt x="98" y="0"/>
                  </a:lnTo>
                  <a:lnTo>
                    <a:pt x="101" y="1"/>
                  </a:lnTo>
                  <a:lnTo>
                    <a:pt x="104" y="4"/>
                  </a:lnTo>
                  <a:lnTo>
                    <a:pt x="106" y="8"/>
                  </a:lnTo>
                  <a:lnTo>
                    <a:pt x="109" y="11"/>
                  </a:lnTo>
                  <a:lnTo>
                    <a:pt x="109" y="13"/>
                  </a:lnTo>
                  <a:lnTo>
                    <a:pt x="109" y="16"/>
                  </a:lnTo>
                  <a:lnTo>
                    <a:pt x="109" y="19"/>
                  </a:lnTo>
                  <a:lnTo>
                    <a:pt x="110" y="23"/>
                  </a:lnTo>
                  <a:lnTo>
                    <a:pt x="108" y="25"/>
                  </a:lnTo>
                  <a:lnTo>
                    <a:pt x="108" y="28"/>
                  </a:lnTo>
                  <a:lnTo>
                    <a:pt x="107" y="31"/>
                  </a:lnTo>
                  <a:lnTo>
                    <a:pt x="107" y="34"/>
                  </a:lnTo>
                  <a:lnTo>
                    <a:pt x="104" y="34"/>
                  </a:lnTo>
                  <a:lnTo>
                    <a:pt x="102" y="38"/>
                  </a:lnTo>
                  <a:lnTo>
                    <a:pt x="99" y="40"/>
                  </a:lnTo>
                  <a:lnTo>
                    <a:pt x="95" y="43"/>
                  </a:lnTo>
                  <a:lnTo>
                    <a:pt x="90" y="43"/>
                  </a:lnTo>
                  <a:lnTo>
                    <a:pt x="87" y="46"/>
                  </a:lnTo>
                  <a:lnTo>
                    <a:pt x="80" y="49"/>
                  </a:lnTo>
                  <a:lnTo>
                    <a:pt x="77" y="53"/>
                  </a:lnTo>
                  <a:lnTo>
                    <a:pt x="71" y="53"/>
                  </a:lnTo>
                  <a:lnTo>
                    <a:pt x="64" y="56"/>
                  </a:lnTo>
                  <a:lnTo>
                    <a:pt x="58" y="58"/>
                  </a:lnTo>
                  <a:lnTo>
                    <a:pt x="54" y="61"/>
                  </a:lnTo>
                  <a:lnTo>
                    <a:pt x="47" y="61"/>
                  </a:lnTo>
                  <a:lnTo>
                    <a:pt x="43" y="64"/>
                  </a:lnTo>
                  <a:lnTo>
                    <a:pt x="37" y="66"/>
                  </a:lnTo>
                  <a:lnTo>
                    <a:pt x="33" y="70"/>
                  </a:lnTo>
                  <a:lnTo>
                    <a:pt x="27" y="70"/>
                  </a:lnTo>
                  <a:lnTo>
                    <a:pt x="24" y="71"/>
                  </a:lnTo>
                  <a:lnTo>
                    <a:pt x="21" y="71"/>
                  </a:lnTo>
                  <a:lnTo>
                    <a:pt x="17" y="73"/>
                  </a:lnTo>
                  <a:lnTo>
                    <a:pt x="14" y="71"/>
                  </a:lnTo>
                  <a:lnTo>
                    <a:pt x="12" y="71"/>
                  </a:lnTo>
                  <a:lnTo>
                    <a:pt x="9" y="69"/>
                  </a:lnTo>
                  <a:lnTo>
                    <a:pt x="6" y="64"/>
                  </a:lnTo>
                  <a:lnTo>
                    <a:pt x="3" y="61"/>
                  </a:lnTo>
                  <a:lnTo>
                    <a:pt x="1" y="58"/>
                  </a:lnTo>
                  <a:lnTo>
                    <a:pt x="1" y="55"/>
                  </a:lnTo>
                  <a:lnTo>
                    <a:pt x="0" y="52"/>
                  </a:lnTo>
                  <a:lnTo>
                    <a:pt x="0" y="48"/>
                  </a:lnTo>
                  <a:lnTo>
                    <a:pt x="0" y="45"/>
                  </a:lnTo>
                  <a:lnTo>
                    <a:pt x="2" y="42"/>
                  </a:lnTo>
                  <a:lnTo>
                    <a:pt x="3" y="35"/>
                  </a:lnTo>
                  <a:lnTo>
                    <a:pt x="7" y="32"/>
                  </a:lnTo>
                  <a:lnTo>
                    <a:pt x="12" y="29"/>
                  </a:lnTo>
                  <a:lnTo>
                    <a:pt x="18" y="26"/>
                  </a:lnTo>
                  <a:lnTo>
                    <a:pt x="25" y="20"/>
                  </a:lnTo>
                  <a:lnTo>
                    <a:pt x="36" y="17"/>
                  </a:lnTo>
                  <a:lnTo>
                    <a:pt x="47" y="14"/>
                  </a:lnTo>
                  <a:lnTo>
                    <a:pt x="61" y="11"/>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19" name="Freeform 295"/>
            <p:cNvSpPr>
              <a:spLocks/>
            </p:cNvSpPr>
            <p:nvPr/>
          </p:nvSpPr>
          <p:spPr bwMode="auto">
            <a:xfrm flipH="1">
              <a:off x="5143500" y="5740400"/>
              <a:ext cx="358775" cy="233363"/>
            </a:xfrm>
            <a:custGeom>
              <a:avLst/>
              <a:gdLst>
                <a:gd name="T0" fmla="*/ 218255 w 120"/>
                <a:gd name="T1" fmla="*/ 20943 h 78"/>
                <a:gd name="T2" fmla="*/ 236194 w 120"/>
                <a:gd name="T3" fmla="*/ 11967 h 78"/>
                <a:gd name="T4" fmla="*/ 260112 w 120"/>
                <a:gd name="T5" fmla="*/ 2992 h 78"/>
                <a:gd name="T6" fmla="*/ 278051 w 120"/>
                <a:gd name="T7" fmla="*/ 2992 h 78"/>
                <a:gd name="T8" fmla="*/ 301969 w 120"/>
                <a:gd name="T9" fmla="*/ 0 h 78"/>
                <a:gd name="T10" fmla="*/ 319908 w 120"/>
                <a:gd name="T11" fmla="*/ 0 h 78"/>
                <a:gd name="T12" fmla="*/ 328877 w 120"/>
                <a:gd name="T13" fmla="*/ 8976 h 78"/>
                <a:gd name="T14" fmla="*/ 346816 w 120"/>
                <a:gd name="T15" fmla="*/ 26927 h 78"/>
                <a:gd name="T16" fmla="*/ 355785 w 120"/>
                <a:gd name="T17" fmla="*/ 38894 h 78"/>
                <a:gd name="T18" fmla="*/ 355785 w 120"/>
                <a:gd name="T19" fmla="*/ 59837 h 78"/>
                <a:gd name="T20" fmla="*/ 352795 w 120"/>
                <a:gd name="T21" fmla="*/ 71804 h 78"/>
                <a:gd name="T22" fmla="*/ 349806 w 120"/>
                <a:gd name="T23" fmla="*/ 89755 h 78"/>
                <a:gd name="T24" fmla="*/ 340836 w 120"/>
                <a:gd name="T25" fmla="*/ 101722 h 78"/>
                <a:gd name="T26" fmla="*/ 319908 w 120"/>
                <a:gd name="T27" fmla="*/ 119673 h 78"/>
                <a:gd name="T28" fmla="*/ 295989 w 120"/>
                <a:gd name="T29" fmla="*/ 137624 h 78"/>
                <a:gd name="T30" fmla="*/ 266091 w 120"/>
                <a:gd name="T31" fmla="*/ 158567 h 78"/>
                <a:gd name="T32" fmla="*/ 236194 w 120"/>
                <a:gd name="T33" fmla="*/ 167543 h 78"/>
                <a:gd name="T34" fmla="*/ 197326 w 120"/>
                <a:gd name="T35" fmla="*/ 185494 h 78"/>
                <a:gd name="T36" fmla="*/ 161449 w 120"/>
                <a:gd name="T37" fmla="*/ 197461 h 78"/>
                <a:gd name="T38" fmla="*/ 122581 w 120"/>
                <a:gd name="T39" fmla="*/ 212420 h 78"/>
                <a:gd name="T40" fmla="*/ 92684 w 120"/>
                <a:gd name="T41" fmla="*/ 221396 h 78"/>
                <a:gd name="T42" fmla="*/ 65775 w 120"/>
                <a:gd name="T43" fmla="*/ 227379 h 78"/>
                <a:gd name="T44" fmla="*/ 41857 w 120"/>
                <a:gd name="T45" fmla="*/ 230371 h 78"/>
                <a:gd name="T46" fmla="*/ 23918 w 120"/>
                <a:gd name="T47" fmla="*/ 224388 h 78"/>
                <a:gd name="T48" fmla="*/ 11959 w 120"/>
                <a:gd name="T49" fmla="*/ 212420 h 78"/>
                <a:gd name="T50" fmla="*/ 2990 w 120"/>
                <a:gd name="T51" fmla="*/ 194469 h 78"/>
                <a:gd name="T52" fmla="*/ 0 w 120"/>
                <a:gd name="T53" fmla="*/ 170535 h 78"/>
                <a:gd name="T54" fmla="*/ 2990 w 120"/>
                <a:gd name="T55" fmla="*/ 152584 h 78"/>
                <a:gd name="T56" fmla="*/ 20929 w 120"/>
                <a:gd name="T57" fmla="*/ 122665 h 78"/>
                <a:gd name="T58" fmla="*/ 47837 w 120"/>
                <a:gd name="T59" fmla="*/ 101722 h 78"/>
                <a:gd name="T60" fmla="*/ 95673 w 120"/>
                <a:gd name="T61" fmla="*/ 71804 h 78"/>
                <a:gd name="T62" fmla="*/ 164439 w 120"/>
                <a:gd name="T63" fmla="*/ 38894 h 78"/>
                <a:gd name="T64" fmla="*/ 209285 w 120"/>
                <a:gd name="T65" fmla="*/ 29918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0"/>
                <a:gd name="T100" fmla="*/ 0 h 78"/>
                <a:gd name="T101" fmla="*/ 120 w 120"/>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0" h="78">
                  <a:moveTo>
                    <a:pt x="70" y="10"/>
                  </a:moveTo>
                  <a:lnTo>
                    <a:pt x="73" y="7"/>
                  </a:lnTo>
                  <a:lnTo>
                    <a:pt x="76" y="7"/>
                  </a:lnTo>
                  <a:lnTo>
                    <a:pt x="79" y="4"/>
                  </a:lnTo>
                  <a:lnTo>
                    <a:pt x="84" y="4"/>
                  </a:lnTo>
                  <a:lnTo>
                    <a:pt x="87" y="1"/>
                  </a:lnTo>
                  <a:lnTo>
                    <a:pt x="90" y="1"/>
                  </a:lnTo>
                  <a:lnTo>
                    <a:pt x="93" y="1"/>
                  </a:lnTo>
                  <a:lnTo>
                    <a:pt x="99" y="1"/>
                  </a:lnTo>
                  <a:lnTo>
                    <a:pt x="101" y="0"/>
                  </a:lnTo>
                  <a:lnTo>
                    <a:pt x="104" y="0"/>
                  </a:lnTo>
                  <a:lnTo>
                    <a:pt x="107" y="0"/>
                  </a:lnTo>
                  <a:lnTo>
                    <a:pt x="110" y="3"/>
                  </a:lnTo>
                  <a:lnTo>
                    <a:pt x="114" y="6"/>
                  </a:lnTo>
                  <a:lnTo>
                    <a:pt x="116" y="9"/>
                  </a:lnTo>
                  <a:lnTo>
                    <a:pt x="119" y="13"/>
                  </a:lnTo>
                  <a:lnTo>
                    <a:pt x="119" y="16"/>
                  </a:lnTo>
                  <a:lnTo>
                    <a:pt x="119" y="20"/>
                  </a:lnTo>
                  <a:lnTo>
                    <a:pt x="120" y="23"/>
                  </a:lnTo>
                  <a:lnTo>
                    <a:pt x="118" y="24"/>
                  </a:lnTo>
                  <a:lnTo>
                    <a:pt x="118" y="27"/>
                  </a:lnTo>
                  <a:lnTo>
                    <a:pt x="117" y="30"/>
                  </a:lnTo>
                  <a:lnTo>
                    <a:pt x="117" y="34"/>
                  </a:lnTo>
                  <a:lnTo>
                    <a:pt x="114" y="34"/>
                  </a:lnTo>
                  <a:lnTo>
                    <a:pt x="110" y="37"/>
                  </a:lnTo>
                  <a:lnTo>
                    <a:pt x="107" y="40"/>
                  </a:lnTo>
                  <a:lnTo>
                    <a:pt x="104" y="43"/>
                  </a:lnTo>
                  <a:lnTo>
                    <a:pt x="99" y="46"/>
                  </a:lnTo>
                  <a:lnTo>
                    <a:pt x="95" y="50"/>
                  </a:lnTo>
                  <a:lnTo>
                    <a:pt x="89" y="53"/>
                  </a:lnTo>
                  <a:lnTo>
                    <a:pt x="86" y="56"/>
                  </a:lnTo>
                  <a:lnTo>
                    <a:pt x="79" y="56"/>
                  </a:lnTo>
                  <a:lnTo>
                    <a:pt x="73" y="59"/>
                  </a:lnTo>
                  <a:lnTo>
                    <a:pt x="66" y="62"/>
                  </a:lnTo>
                  <a:lnTo>
                    <a:pt x="60" y="66"/>
                  </a:lnTo>
                  <a:lnTo>
                    <a:pt x="54" y="66"/>
                  </a:lnTo>
                  <a:lnTo>
                    <a:pt x="47" y="69"/>
                  </a:lnTo>
                  <a:lnTo>
                    <a:pt x="41" y="71"/>
                  </a:lnTo>
                  <a:lnTo>
                    <a:pt x="38" y="74"/>
                  </a:lnTo>
                  <a:lnTo>
                    <a:pt x="31" y="74"/>
                  </a:lnTo>
                  <a:lnTo>
                    <a:pt x="27" y="76"/>
                  </a:lnTo>
                  <a:lnTo>
                    <a:pt x="22" y="76"/>
                  </a:lnTo>
                  <a:lnTo>
                    <a:pt x="18" y="78"/>
                  </a:lnTo>
                  <a:lnTo>
                    <a:pt x="14" y="77"/>
                  </a:lnTo>
                  <a:lnTo>
                    <a:pt x="11" y="77"/>
                  </a:lnTo>
                  <a:lnTo>
                    <a:pt x="8" y="75"/>
                  </a:lnTo>
                  <a:lnTo>
                    <a:pt x="4" y="71"/>
                  </a:lnTo>
                  <a:lnTo>
                    <a:pt x="3" y="68"/>
                  </a:lnTo>
                  <a:lnTo>
                    <a:pt x="1" y="65"/>
                  </a:lnTo>
                  <a:lnTo>
                    <a:pt x="1" y="61"/>
                  </a:lnTo>
                  <a:lnTo>
                    <a:pt x="0" y="57"/>
                  </a:lnTo>
                  <a:lnTo>
                    <a:pt x="0" y="54"/>
                  </a:lnTo>
                  <a:lnTo>
                    <a:pt x="1" y="51"/>
                  </a:lnTo>
                  <a:lnTo>
                    <a:pt x="4" y="47"/>
                  </a:lnTo>
                  <a:lnTo>
                    <a:pt x="7" y="41"/>
                  </a:lnTo>
                  <a:lnTo>
                    <a:pt x="11" y="38"/>
                  </a:lnTo>
                  <a:lnTo>
                    <a:pt x="16" y="34"/>
                  </a:lnTo>
                  <a:lnTo>
                    <a:pt x="24" y="30"/>
                  </a:lnTo>
                  <a:lnTo>
                    <a:pt x="32" y="24"/>
                  </a:lnTo>
                  <a:lnTo>
                    <a:pt x="43" y="20"/>
                  </a:lnTo>
                  <a:lnTo>
                    <a:pt x="55" y="13"/>
                  </a:lnTo>
                  <a:lnTo>
                    <a:pt x="70" y="1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0" name="Freeform 296"/>
            <p:cNvSpPr>
              <a:spLocks/>
            </p:cNvSpPr>
            <p:nvPr/>
          </p:nvSpPr>
          <p:spPr bwMode="auto">
            <a:xfrm flipH="1">
              <a:off x="5137150" y="5905500"/>
              <a:ext cx="255588" cy="211138"/>
            </a:xfrm>
            <a:custGeom>
              <a:avLst/>
              <a:gdLst>
                <a:gd name="T0" fmla="*/ 3007 w 85"/>
                <a:gd name="T1" fmla="*/ 108585 h 70"/>
                <a:gd name="T2" fmla="*/ 0 w 85"/>
                <a:gd name="T3" fmla="*/ 129699 h 70"/>
                <a:gd name="T4" fmla="*/ 0 w 85"/>
                <a:gd name="T5" fmla="*/ 147797 h 70"/>
                <a:gd name="T6" fmla="*/ 9021 w 85"/>
                <a:gd name="T7" fmla="*/ 168910 h 70"/>
                <a:gd name="T8" fmla="*/ 24055 w 85"/>
                <a:gd name="T9" fmla="*/ 187008 h 70"/>
                <a:gd name="T10" fmla="*/ 42097 w 85"/>
                <a:gd name="T11" fmla="*/ 199073 h 70"/>
                <a:gd name="T12" fmla="*/ 66152 w 85"/>
                <a:gd name="T13" fmla="*/ 205105 h 70"/>
                <a:gd name="T14" fmla="*/ 105242 w 85"/>
                <a:gd name="T15" fmla="*/ 196057 h 70"/>
                <a:gd name="T16" fmla="*/ 126291 w 85"/>
                <a:gd name="T17" fmla="*/ 174943 h 70"/>
                <a:gd name="T18" fmla="*/ 126291 w 85"/>
                <a:gd name="T19" fmla="*/ 147797 h 70"/>
                <a:gd name="T20" fmla="*/ 126291 w 85"/>
                <a:gd name="T21" fmla="*/ 126683 h 70"/>
                <a:gd name="T22" fmla="*/ 126291 w 85"/>
                <a:gd name="T23" fmla="*/ 105569 h 70"/>
                <a:gd name="T24" fmla="*/ 129297 w 85"/>
                <a:gd name="T25" fmla="*/ 90488 h 70"/>
                <a:gd name="T26" fmla="*/ 129297 w 85"/>
                <a:gd name="T27" fmla="*/ 72390 h 70"/>
                <a:gd name="T28" fmla="*/ 129297 w 85"/>
                <a:gd name="T29" fmla="*/ 66358 h 70"/>
                <a:gd name="T30" fmla="*/ 129297 w 85"/>
                <a:gd name="T31" fmla="*/ 66358 h 70"/>
                <a:gd name="T32" fmla="*/ 255588 w 85"/>
                <a:gd name="T33" fmla="*/ 30163 h 70"/>
                <a:gd name="T34" fmla="*/ 246567 w 85"/>
                <a:gd name="T35" fmla="*/ 15081 h 70"/>
                <a:gd name="T36" fmla="*/ 243560 w 85"/>
                <a:gd name="T37" fmla="*/ 6033 h 70"/>
                <a:gd name="T38" fmla="*/ 234540 w 85"/>
                <a:gd name="T39" fmla="*/ 0 h 70"/>
                <a:gd name="T40" fmla="*/ 231533 w 85"/>
                <a:gd name="T41" fmla="*/ 0 h 70"/>
                <a:gd name="T42" fmla="*/ 216498 w 85"/>
                <a:gd name="T43" fmla="*/ 0 h 70"/>
                <a:gd name="T44" fmla="*/ 204470 w 85"/>
                <a:gd name="T45" fmla="*/ 3016 h 70"/>
                <a:gd name="T46" fmla="*/ 186429 w 85"/>
                <a:gd name="T47" fmla="*/ 12065 h 70"/>
                <a:gd name="T48" fmla="*/ 165380 w 85"/>
                <a:gd name="T49" fmla="*/ 30163 h 70"/>
                <a:gd name="T50" fmla="*/ 156360 w 85"/>
                <a:gd name="T51" fmla="*/ 30163 h 70"/>
                <a:gd name="T52" fmla="*/ 144332 w 85"/>
                <a:gd name="T53" fmla="*/ 33179 h 70"/>
                <a:gd name="T54" fmla="*/ 117270 w 85"/>
                <a:gd name="T55" fmla="*/ 42228 h 70"/>
                <a:gd name="T56" fmla="*/ 99228 w 85"/>
                <a:gd name="T57" fmla="*/ 54293 h 70"/>
                <a:gd name="T58" fmla="*/ 69159 w 85"/>
                <a:gd name="T59" fmla="*/ 63341 h 70"/>
                <a:gd name="T60" fmla="*/ 42097 w 85"/>
                <a:gd name="T61" fmla="*/ 78423 h 70"/>
                <a:gd name="T62" fmla="*/ 24055 w 85"/>
                <a:gd name="T63" fmla="*/ 87471 h 70"/>
                <a:gd name="T64" fmla="*/ 12028 w 85"/>
                <a:gd name="T65" fmla="*/ 105569 h 7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70"/>
                <a:gd name="T101" fmla="*/ 85 w 85"/>
                <a:gd name="T102" fmla="*/ 70 h 7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70">
                  <a:moveTo>
                    <a:pt x="4" y="35"/>
                  </a:moveTo>
                  <a:lnTo>
                    <a:pt x="1" y="36"/>
                  </a:lnTo>
                  <a:lnTo>
                    <a:pt x="0" y="40"/>
                  </a:lnTo>
                  <a:lnTo>
                    <a:pt x="0" y="43"/>
                  </a:lnTo>
                  <a:lnTo>
                    <a:pt x="0" y="46"/>
                  </a:lnTo>
                  <a:lnTo>
                    <a:pt x="0" y="49"/>
                  </a:lnTo>
                  <a:lnTo>
                    <a:pt x="2" y="52"/>
                  </a:lnTo>
                  <a:lnTo>
                    <a:pt x="3" y="56"/>
                  </a:lnTo>
                  <a:lnTo>
                    <a:pt x="6" y="61"/>
                  </a:lnTo>
                  <a:lnTo>
                    <a:pt x="8" y="62"/>
                  </a:lnTo>
                  <a:lnTo>
                    <a:pt x="11" y="65"/>
                  </a:lnTo>
                  <a:lnTo>
                    <a:pt x="14" y="66"/>
                  </a:lnTo>
                  <a:lnTo>
                    <a:pt x="19" y="70"/>
                  </a:lnTo>
                  <a:lnTo>
                    <a:pt x="22" y="68"/>
                  </a:lnTo>
                  <a:lnTo>
                    <a:pt x="28" y="68"/>
                  </a:lnTo>
                  <a:lnTo>
                    <a:pt x="35" y="65"/>
                  </a:lnTo>
                  <a:lnTo>
                    <a:pt x="42" y="64"/>
                  </a:lnTo>
                  <a:lnTo>
                    <a:pt x="42" y="58"/>
                  </a:lnTo>
                  <a:lnTo>
                    <a:pt x="42" y="55"/>
                  </a:lnTo>
                  <a:lnTo>
                    <a:pt x="42" y="49"/>
                  </a:lnTo>
                  <a:lnTo>
                    <a:pt x="42" y="46"/>
                  </a:lnTo>
                  <a:lnTo>
                    <a:pt x="42" y="42"/>
                  </a:lnTo>
                  <a:lnTo>
                    <a:pt x="42" y="39"/>
                  </a:lnTo>
                  <a:lnTo>
                    <a:pt x="42" y="35"/>
                  </a:lnTo>
                  <a:lnTo>
                    <a:pt x="43" y="33"/>
                  </a:lnTo>
                  <a:lnTo>
                    <a:pt x="43" y="30"/>
                  </a:lnTo>
                  <a:lnTo>
                    <a:pt x="43" y="27"/>
                  </a:lnTo>
                  <a:lnTo>
                    <a:pt x="43" y="24"/>
                  </a:lnTo>
                  <a:lnTo>
                    <a:pt x="43" y="22"/>
                  </a:lnTo>
                  <a:lnTo>
                    <a:pt x="46" y="22"/>
                  </a:lnTo>
                  <a:lnTo>
                    <a:pt x="85" y="10"/>
                  </a:lnTo>
                  <a:lnTo>
                    <a:pt x="82" y="6"/>
                  </a:lnTo>
                  <a:lnTo>
                    <a:pt x="82" y="5"/>
                  </a:lnTo>
                  <a:lnTo>
                    <a:pt x="81" y="2"/>
                  </a:lnTo>
                  <a:lnTo>
                    <a:pt x="78" y="0"/>
                  </a:lnTo>
                  <a:lnTo>
                    <a:pt x="77" y="0"/>
                  </a:lnTo>
                  <a:lnTo>
                    <a:pt x="73" y="0"/>
                  </a:lnTo>
                  <a:lnTo>
                    <a:pt x="72" y="0"/>
                  </a:lnTo>
                  <a:lnTo>
                    <a:pt x="69" y="0"/>
                  </a:lnTo>
                  <a:lnTo>
                    <a:pt x="68" y="1"/>
                  </a:lnTo>
                  <a:lnTo>
                    <a:pt x="65" y="1"/>
                  </a:lnTo>
                  <a:lnTo>
                    <a:pt x="62" y="4"/>
                  </a:lnTo>
                  <a:lnTo>
                    <a:pt x="58" y="6"/>
                  </a:lnTo>
                  <a:lnTo>
                    <a:pt x="55" y="10"/>
                  </a:lnTo>
                  <a:lnTo>
                    <a:pt x="53" y="10"/>
                  </a:lnTo>
                  <a:lnTo>
                    <a:pt x="52" y="10"/>
                  </a:lnTo>
                  <a:lnTo>
                    <a:pt x="49" y="10"/>
                  </a:lnTo>
                  <a:lnTo>
                    <a:pt x="48" y="11"/>
                  </a:lnTo>
                  <a:lnTo>
                    <a:pt x="42" y="11"/>
                  </a:lnTo>
                  <a:lnTo>
                    <a:pt x="39" y="14"/>
                  </a:lnTo>
                  <a:lnTo>
                    <a:pt x="36" y="15"/>
                  </a:lnTo>
                  <a:lnTo>
                    <a:pt x="33" y="18"/>
                  </a:lnTo>
                  <a:lnTo>
                    <a:pt x="26" y="18"/>
                  </a:lnTo>
                  <a:lnTo>
                    <a:pt x="23" y="21"/>
                  </a:lnTo>
                  <a:lnTo>
                    <a:pt x="18" y="22"/>
                  </a:lnTo>
                  <a:lnTo>
                    <a:pt x="14" y="26"/>
                  </a:lnTo>
                  <a:lnTo>
                    <a:pt x="11" y="26"/>
                  </a:lnTo>
                  <a:lnTo>
                    <a:pt x="8" y="29"/>
                  </a:lnTo>
                  <a:lnTo>
                    <a:pt x="5" y="32"/>
                  </a:lnTo>
                  <a:lnTo>
                    <a:pt x="4" y="35"/>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1" name="Freeform 297"/>
            <p:cNvSpPr>
              <a:spLocks/>
            </p:cNvSpPr>
            <p:nvPr/>
          </p:nvSpPr>
          <p:spPr bwMode="auto">
            <a:xfrm flipH="1">
              <a:off x="4351338" y="4816475"/>
              <a:ext cx="1052512" cy="1108075"/>
            </a:xfrm>
            <a:custGeom>
              <a:avLst/>
              <a:gdLst>
                <a:gd name="T0" fmla="*/ 319940 w 352"/>
                <a:gd name="T1" fmla="*/ 988606 h 371"/>
                <a:gd name="T2" fmla="*/ 296019 w 352"/>
                <a:gd name="T3" fmla="*/ 910951 h 371"/>
                <a:gd name="T4" fmla="*/ 248178 w 352"/>
                <a:gd name="T5" fmla="*/ 866150 h 371"/>
                <a:gd name="T6" fmla="*/ 236217 w 352"/>
                <a:gd name="T7" fmla="*/ 776549 h 371"/>
                <a:gd name="T8" fmla="*/ 176415 w 352"/>
                <a:gd name="T9" fmla="*/ 725774 h 371"/>
                <a:gd name="T10" fmla="*/ 107643 w 352"/>
                <a:gd name="T11" fmla="*/ 728761 h 371"/>
                <a:gd name="T12" fmla="*/ 47841 w 352"/>
                <a:gd name="T13" fmla="*/ 734734 h 371"/>
                <a:gd name="T14" fmla="*/ 23921 w 352"/>
                <a:gd name="T15" fmla="*/ 740708 h 371"/>
                <a:gd name="T16" fmla="*/ 0 w 352"/>
                <a:gd name="T17" fmla="*/ 594358 h 371"/>
                <a:gd name="T18" fmla="*/ 29901 w 352"/>
                <a:gd name="T19" fmla="*/ 442035 h 371"/>
                <a:gd name="T20" fmla="*/ 98673 w 352"/>
                <a:gd name="T21" fmla="*/ 298673 h 371"/>
                <a:gd name="T22" fmla="*/ 197346 w 352"/>
                <a:gd name="T23" fmla="*/ 173230 h 371"/>
                <a:gd name="T24" fmla="*/ 275088 w 352"/>
                <a:gd name="T25" fmla="*/ 116482 h 371"/>
                <a:gd name="T26" fmla="*/ 316950 w 352"/>
                <a:gd name="T27" fmla="*/ 107522 h 371"/>
                <a:gd name="T28" fmla="*/ 352831 w 352"/>
                <a:gd name="T29" fmla="*/ 134403 h 371"/>
                <a:gd name="T30" fmla="*/ 385722 w 352"/>
                <a:gd name="T31" fmla="*/ 152323 h 371"/>
                <a:gd name="T32" fmla="*/ 352831 w 352"/>
                <a:gd name="T33" fmla="*/ 110509 h 371"/>
                <a:gd name="T34" fmla="*/ 349841 w 352"/>
                <a:gd name="T35" fmla="*/ 53761 h 371"/>
                <a:gd name="T36" fmla="*/ 394692 w 352"/>
                <a:gd name="T37" fmla="*/ 8960 h 371"/>
                <a:gd name="T38" fmla="*/ 412633 w 352"/>
                <a:gd name="T39" fmla="*/ 95575 h 371"/>
                <a:gd name="T40" fmla="*/ 496355 w 352"/>
                <a:gd name="T41" fmla="*/ 152323 h 371"/>
                <a:gd name="T42" fmla="*/ 508315 w 352"/>
                <a:gd name="T43" fmla="*/ 170243 h 371"/>
                <a:gd name="T44" fmla="*/ 361801 w 352"/>
                <a:gd name="T45" fmla="*/ 218031 h 371"/>
                <a:gd name="T46" fmla="*/ 275088 w 352"/>
                <a:gd name="T47" fmla="*/ 256858 h 371"/>
                <a:gd name="T48" fmla="*/ 355821 w 352"/>
                <a:gd name="T49" fmla="*/ 247898 h 371"/>
                <a:gd name="T50" fmla="*/ 466454 w 352"/>
                <a:gd name="T51" fmla="*/ 226991 h 371"/>
                <a:gd name="T52" fmla="*/ 520276 w 352"/>
                <a:gd name="T53" fmla="*/ 218031 h 371"/>
                <a:gd name="T54" fmla="*/ 666790 w 352"/>
                <a:gd name="T55" fmla="*/ 176217 h 371"/>
                <a:gd name="T56" fmla="*/ 849186 w 352"/>
                <a:gd name="T57" fmla="*/ 137389 h 371"/>
                <a:gd name="T58" fmla="*/ 858156 w 352"/>
                <a:gd name="T59" fmla="*/ 176217 h 371"/>
                <a:gd name="T60" fmla="*/ 849186 w 352"/>
                <a:gd name="T61" fmla="*/ 277765 h 371"/>
                <a:gd name="T62" fmla="*/ 858156 w 352"/>
                <a:gd name="T63" fmla="*/ 391261 h 371"/>
                <a:gd name="T64" fmla="*/ 908988 w 352"/>
                <a:gd name="T65" fmla="*/ 519690 h 371"/>
                <a:gd name="T66" fmla="*/ 971780 w 352"/>
                <a:gd name="T67" fmla="*/ 603318 h 371"/>
                <a:gd name="T68" fmla="*/ 1031581 w 352"/>
                <a:gd name="T69" fmla="*/ 633186 h 371"/>
                <a:gd name="T70" fmla="*/ 816295 w 352"/>
                <a:gd name="T71" fmla="*/ 686947 h 371"/>
                <a:gd name="T72" fmla="*/ 565127 w 352"/>
                <a:gd name="T73" fmla="*/ 728761 h 371"/>
                <a:gd name="T74" fmla="*/ 439543 w 352"/>
                <a:gd name="T75" fmla="*/ 770575 h 371"/>
                <a:gd name="T76" fmla="*/ 391702 w 352"/>
                <a:gd name="T77" fmla="*/ 809402 h 371"/>
                <a:gd name="T78" fmla="*/ 391702 w 352"/>
                <a:gd name="T79" fmla="*/ 830310 h 371"/>
                <a:gd name="T80" fmla="*/ 481405 w 352"/>
                <a:gd name="T81" fmla="*/ 800442 h 371"/>
                <a:gd name="T82" fmla="*/ 580078 w 352"/>
                <a:gd name="T83" fmla="*/ 764602 h 371"/>
                <a:gd name="T84" fmla="*/ 609979 w 352"/>
                <a:gd name="T85" fmla="*/ 767588 h 371"/>
                <a:gd name="T86" fmla="*/ 535226 w 352"/>
                <a:gd name="T87" fmla="*/ 848230 h 371"/>
                <a:gd name="T88" fmla="*/ 475424 w 352"/>
                <a:gd name="T89" fmla="*/ 907964 h 371"/>
                <a:gd name="T90" fmla="*/ 511306 w 352"/>
                <a:gd name="T91" fmla="*/ 893031 h 371"/>
                <a:gd name="T92" fmla="*/ 592038 w 352"/>
                <a:gd name="T93" fmla="*/ 818363 h 371"/>
                <a:gd name="T94" fmla="*/ 654830 w 352"/>
                <a:gd name="T95" fmla="*/ 761615 h 371"/>
                <a:gd name="T96" fmla="*/ 732572 w 352"/>
                <a:gd name="T97" fmla="*/ 740708 h 371"/>
                <a:gd name="T98" fmla="*/ 819285 w 352"/>
                <a:gd name="T99" fmla="*/ 731748 h 371"/>
                <a:gd name="T100" fmla="*/ 843206 w 352"/>
                <a:gd name="T101" fmla="*/ 728761 h 371"/>
                <a:gd name="T102" fmla="*/ 813305 w 352"/>
                <a:gd name="T103" fmla="*/ 755641 h 371"/>
                <a:gd name="T104" fmla="*/ 831245 w 352"/>
                <a:gd name="T105" fmla="*/ 776549 h 371"/>
                <a:gd name="T106" fmla="*/ 792374 w 352"/>
                <a:gd name="T107" fmla="*/ 806416 h 371"/>
                <a:gd name="T108" fmla="*/ 663800 w 352"/>
                <a:gd name="T109" fmla="*/ 887057 h 371"/>
                <a:gd name="T110" fmla="*/ 669780 w 352"/>
                <a:gd name="T111" fmla="*/ 1000553 h 371"/>
                <a:gd name="T112" fmla="*/ 571107 w 352"/>
                <a:gd name="T113" fmla="*/ 1042367 h 371"/>
                <a:gd name="T114" fmla="*/ 394692 w 352"/>
                <a:gd name="T115" fmla="*/ 1087168 h 371"/>
                <a:gd name="T116" fmla="*/ 325920 w 352"/>
                <a:gd name="T117" fmla="*/ 1102102 h 371"/>
                <a:gd name="T118" fmla="*/ 322930 w 352"/>
                <a:gd name="T119" fmla="*/ 1090155 h 371"/>
                <a:gd name="T120" fmla="*/ 299009 w 352"/>
                <a:gd name="T121" fmla="*/ 1072234 h 3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2"/>
                <a:gd name="T184" fmla="*/ 0 h 371"/>
                <a:gd name="T185" fmla="*/ 352 w 352"/>
                <a:gd name="T186" fmla="*/ 371 h 3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2" h="371">
                  <a:moveTo>
                    <a:pt x="99" y="359"/>
                  </a:moveTo>
                  <a:lnTo>
                    <a:pt x="100" y="352"/>
                  </a:lnTo>
                  <a:lnTo>
                    <a:pt x="103" y="347"/>
                  </a:lnTo>
                  <a:lnTo>
                    <a:pt x="104" y="340"/>
                  </a:lnTo>
                  <a:lnTo>
                    <a:pt x="107" y="337"/>
                  </a:lnTo>
                  <a:lnTo>
                    <a:pt x="107" y="331"/>
                  </a:lnTo>
                  <a:lnTo>
                    <a:pt x="107" y="328"/>
                  </a:lnTo>
                  <a:lnTo>
                    <a:pt x="107" y="321"/>
                  </a:lnTo>
                  <a:lnTo>
                    <a:pt x="107" y="318"/>
                  </a:lnTo>
                  <a:lnTo>
                    <a:pt x="104" y="312"/>
                  </a:lnTo>
                  <a:lnTo>
                    <a:pt x="102" y="308"/>
                  </a:lnTo>
                  <a:lnTo>
                    <a:pt x="99" y="305"/>
                  </a:lnTo>
                  <a:lnTo>
                    <a:pt x="98" y="302"/>
                  </a:lnTo>
                  <a:lnTo>
                    <a:pt x="93" y="299"/>
                  </a:lnTo>
                  <a:lnTo>
                    <a:pt x="90" y="298"/>
                  </a:lnTo>
                  <a:lnTo>
                    <a:pt x="86" y="297"/>
                  </a:lnTo>
                  <a:lnTo>
                    <a:pt x="83" y="297"/>
                  </a:lnTo>
                  <a:lnTo>
                    <a:pt x="83" y="290"/>
                  </a:lnTo>
                  <a:lnTo>
                    <a:pt x="85" y="284"/>
                  </a:lnTo>
                  <a:lnTo>
                    <a:pt x="85" y="277"/>
                  </a:lnTo>
                  <a:lnTo>
                    <a:pt x="86" y="273"/>
                  </a:lnTo>
                  <a:lnTo>
                    <a:pt x="83" y="267"/>
                  </a:lnTo>
                  <a:lnTo>
                    <a:pt x="83" y="263"/>
                  </a:lnTo>
                  <a:lnTo>
                    <a:pt x="79" y="260"/>
                  </a:lnTo>
                  <a:lnTo>
                    <a:pt x="79" y="257"/>
                  </a:lnTo>
                  <a:lnTo>
                    <a:pt x="74" y="253"/>
                  </a:lnTo>
                  <a:lnTo>
                    <a:pt x="71" y="249"/>
                  </a:lnTo>
                  <a:lnTo>
                    <a:pt x="68" y="246"/>
                  </a:lnTo>
                  <a:lnTo>
                    <a:pt x="64" y="245"/>
                  </a:lnTo>
                  <a:lnTo>
                    <a:pt x="59" y="243"/>
                  </a:lnTo>
                  <a:lnTo>
                    <a:pt x="56" y="243"/>
                  </a:lnTo>
                  <a:lnTo>
                    <a:pt x="53" y="243"/>
                  </a:lnTo>
                  <a:lnTo>
                    <a:pt x="50" y="244"/>
                  </a:lnTo>
                  <a:lnTo>
                    <a:pt x="43" y="244"/>
                  </a:lnTo>
                  <a:lnTo>
                    <a:pt x="40" y="244"/>
                  </a:lnTo>
                  <a:lnTo>
                    <a:pt x="36" y="244"/>
                  </a:lnTo>
                  <a:lnTo>
                    <a:pt x="32" y="244"/>
                  </a:lnTo>
                  <a:lnTo>
                    <a:pt x="28" y="244"/>
                  </a:lnTo>
                  <a:lnTo>
                    <a:pt x="25" y="244"/>
                  </a:lnTo>
                  <a:lnTo>
                    <a:pt x="22" y="244"/>
                  </a:lnTo>
                  <a:lnTo>
                    <a:pt x="20" y="246"/>
                  </a:lnTo>
                  <a:lnTo>
                    <a:pt x="16" y="246"/>
                  </a:lnTo>
                  <a:lnTo>
                    <a:pt x="13" y="246"/>
                  </a:lnTo>
                  <a:lnTo>
                    <a:pt x="10" y="246"/>
                  </a:lnTo>
                  <a:lnTo>
                    <a:pt x="10" y="248"/>
                  </a:lnTo>
                  <a:lnTo>
                    <a:pt x="8" y="248"/>
                  </a:lnTo>
                  <a:lnTo>
                    <a:pt x="8" y="251"/>
                  </a:lnTo>
                  <a:lnTo>
                    <a:pt x="5" y="238"/>
                  </a:lnTo>
                  <a:lnTo>
                    <a:pt x="2" y="228"/>
                  </a:lnTo>
                  <a:lnTo>
                    <a:pt x="0" y="218"/>
                  </a:lnTo>
                  <a:lnTo>
                    <a:pt x="0" y="209"/>
                  </a:lnTo>
                  <a:lnTo>
                    <a:pt x="0" y="199"/>
                  </a:lnTo>
                  <a:lnTo>
                    <a:pt x="0" y="191"/>
                  </a:lnTo>
                  <a:lnTo>
                    <a:pt x="0" y="181"/>
                  </a:lnTo>
                  <a:lnTo>
                    <a:pt x="4" y="175"/>
                  </a:lnTo>
                  <a:lnTo>
                    <a:pt x="4" y="165"/>
                  </a:lnTo>
                  <a:lnTo>
                    <a:pt x="7" y="157"/>
                  </a:lnTo>
                  <a:lnTo>
                    <a:pt x="10" y="148"/>
                  </a:lnTo>
                  <a:lnTo>
                    <a:pt x="13" y="141"/>
                  </a:lnTo>
                  <a:lnTo>
                    <a:pt x="16" y="132"/>
                  </a:lnTo>
                  <a:lnTo>
                    <a:pt x="21" y="125"/>
                  </a:lnTo>
                  <a:lnTo>
                    <a:pt x="24" y="118"/>
                  </a:lnTo>
                  <a:lnTo>
                    <a:pt x="30" y="111"/>
                  </a:lnTo>
                  <a:lnTo>
                    <a:pt x="33" y="100"/>
                  </a:lnTo>
                  <a:lnTo>
                    <a:pt x="40" y="90"/>
                  </a:lnTo>
                  <a:lnTo>
                    <a:pt x="45" y="82"/>
                  </a:lnTo>
                  <a:lnTo>
                    <a:pt x="52" y="75"/>
                  </a:lnTo>
                  <a:lnTo>
                    <a:pt x="55" y="69"/>
                  </a:lnTo>
                  <a:lnTo>
                    <a:pt x="61" y="63"/>
                  </a:lnTo>
                  <a:lnTo>
                    <a:pt x="66" y="58"/>
                  </a:lnTo>
                  <a:lnTo>
                    <a:pt x="72" y="55"/>
                  </a:lnTo>
                  <a:lnTo>
                    <a:pt x="75" y="51"/>
                  </a:lnTo>
                  <a:lnTo>
                    <a:pt x="79" y="47"/>
                  </a:lnTo>
                  <a:lnTo>
                    <a:pt x="83" y="44"/>
                  </a:lnTo>
                  <a:lnTo>
                    <a:pt x="89" y="42"/>
                  </a:lnTo>
                  <a:lnTo>
                    <a:pt x="92" y="39"/>
                  </a:lnTo>
                  <a:lnTo>
                    <a:pt x="96" y="37"/>
                  </a:lnTo>
                  <a:lnTo>
                    <a:pt x="99" y="33"/>
                  </a:lnTo>
                  <a:lnTo>
                    <a:pt x="105" y="33"/>
                  </a:lnTo>
                  <a:lnTo>
                    <a:pt x="106" y="36"/>
                  </a:lnTo>
                  <a:lnTo>
                    <a:pt x="109" y="39"/>
                  </a:lnTo>
                  <a:lnTo>
                    <a:pt x="113" y="42"/>
                  </a:lnTo>
                  <a:lnTo>
                    <a:pt x="115" y="42"/>
                  </a:lnTo>
                  <a:lnTo>
                    <a:pt x="118" y="45"/>
                  </a:lnTo>
                  <a:lnTo>
                    <a:pt x="121" y="46"/>
                  </a:lnTo>
                  <a:lnTo>
                    <a:pt x="123" y="46"/>
                  </a:lnTo>
                  <a:lnTo>
                    <a:pt x="127" y="49"/>
                  </a:lnTo>
                  <a:lnTo>
                    <a:pt x="129" y="51"/>
                  </a:lnTo>
                  <a:lnTo>
                    <a:pt x="131" y="53"/>
                  </a:lnTo>
                  <a:lnTo>
                    <a:pt x="128" y="49"/>
                  </a:lnTo>
                  <a:lnTo>
                    <a:pt x="124" y="46"/>
                  </a:lnTo>
                  <a:lnTo>
                    <a:pt x="121" y="43"/>
                  </a:lnTo>
                  <a:lnTo>
                    <a:pt x="121" y="40"/>
                  </a:lnTo>
                  <a:lnTo>
                    <a:pt x="118" y="37"/>
                  </a:lnTo>
                  <a:lnTo>
                    <a:pt x="118" y="33"/>
                  </a:lnTo>
                  <a:lnTo>
                    <a:pt x="117" y="30"/>
                  </a:lnTo>
                  <a:lnTo>
                    <a:pt x="117" y="28"/>
                  </a:lnTo>
                  <a:lnTo>
                    <a:pt x="117" y="25"/>
                  </a:lnTo>
                  <a:lnTo>
                    <a:pt x="117" y="22"/>
                  </a:lnTo>
                  <a:lnTo>
                    <a:pt x="117" y="18"/>
                  </a:lnTo>
                  <a:lnTo>
                    <a:pt x="120" y="15"/>
                  </a:lnTo>
                  <a:lnTo>
                    <a:pt x="122" y="10"/>
                  </a:lnTo>
                  <a:lnTo>
                    <a:pt x="125" y="7"/>
                  </a:lnTo>
                  <a:lnTo>
                    <a:pt x="129" y="3"/>
                  </a:lnTo>
                  <a:lnTo>
                    <a:pt x="134" y="0"/>
                  </a:lnTo>
                  <a:lnTo>
                    <a:pt x="132" y="3"/>
                  </a:lnTo>
                  <a:lnTo>
                    <a:pt x="132" y="10"/>
                  </a:lnTo>
                  <a:lnTo>
                    <a:pt x="132" y="14"/>
                  </a:lnTo>
                  <a:lnTo>
                    <a:pt x="133" y="21"/>
                  </a:lnTo>
                  <a:lnTo>
                    <a:pt x="133" y="24"/>
                  </a:lnTo>
                  <a:lnTo>
                    <a:pt x="135" y="29"/>
                  </a:lnTo>
                  <a:lnTo>
                    <a:pt x="138" y="32"/>
                  </a:lnTo>
                  <a:lnTo>
                    <a:pt x="142" y="39"/>
                  </a:lnTo>
                  <a:lnTo>
                    <a:pt x="145" y="42"/>
                  </a:lnTo>
                  <a:lnTo>
                    <a:pt x="148" y="45"/>
                  </a:lnTo>
                  <a:lnTo>
                    <a:pt x="153" y="47"/>
                  </a:lnTo>
                  <a:lnTo>
                    <a:pt x="160" y="51"/>
                  </a:lnTo>
                  <a:lnTo>
                    <a:pt x="166" y="51"/>
                  </a:lnTo>
                  <a:lnTo>
                    <a:pt x="174" y="54"/>
                  </a:lnTo>
                  <a:lnTo>
                    <a:pt x="182" y="54"/>
                  </a:lnTo>
                  <a:lnTo>
                    <a:pt x="193" y="56"/>
                  </a:lnTo>
                  <a:lnTo>
                    <a:pt x="185" y="56"/>
                  </a:lnTo>
                  <a:lnTo>
                    <a:pt x="179" y="57"/>
                  </a:lnTo>
                  <a:lnTo>
                    <a:pt x="170" y="57"/>
                  </a:lnTo>
                  <a:lnTo>
                    <a:pt x="164" y="60"/>
                  </a:lnTo>
                  <a:lnTo>
                    <a:pt x="154" y="62"/>
                  </a:lnTo>
                  <a:lnTo>
                    <a:pt x="147" y="65"/>
                  </a:lnTo>
                  <a:lnTo>
                    <a:pt x="137" y="69"/>
                  </a:lnTo>
                  <a:lnTo>
                    <a:pt x="131" y="72"/>
                  </a:lnTo>
                  <a:lnTo>
                    <a:pt x="121" y="73"/>
                  </a:lnTo>
                  <a:lnTo>
                    <a:pt x="115" y="76"/>
                  </a:lnTo>
                  <a:lnTo>
                    <a:pt x="108" y="79"/>
                  </a:lnTo>
                  <a:lnTo>
                    <a:pt x="103" y="83"/>
                  </a:lnTo>
                  <a:lnTo>
                    <a:pt x="98" y="83"/>
                  </a:lnTo>
                  <a:lnTo>
                    <a:pt x="94" y="86"/>
                  </a:lnTo>
                  <a:lnTo>
                    <a:pt x="92" y="86"/>
                  </a:lnTo>
                  <a:lnTo>
                    <a:pt x="92" y="88"/>
                  </a:lnTo>
                  <a:lnTo>
                    <a:pt x="96" y="86"/>
                  </a:lnTo>
                  <a:lnTo>
                    <a:pt x="100" y="86"/>
                  </a:lnTo>
                  <a:lnTo>
                    <a:pt x="106" y="86"/>
                  </a:lnTo>
                  <a:lnTo>
                    <a:pt x="113" y="86"/>
                  </a:lnTo>
                  <a:lnTo>
                    <a:pt x="119" y="83"/>
                  </a:lnTo>
                  <a:lnTo>
                    <a:pt x="125" y="83"/>
                  </a:lnTo>
                  <a:lnTo>
                    <a:pt x="132" y="82"/>
                  </a:lnTo>
                  <a:lnTo>
                    <a:pt x="139" y="82"/>
                  </a:lnTo>
                  <a:lnTo>
                    <a:pt x="145" y="78"/>
                  </a:lnTo>
                  <a:lnTo>
                    <a:pt x="151" y="78"/>
                  </a:lnTo>
                  <a:lnTo>
                    <a:pt x="156" y="76"/>
                  </a:lnTo>
                  <a:lnTo>
                    <a:pt x="163" y="76"/>
                  </a:lnTo>
                  <a:lnTo>
                    <a:pt x="166" y="75"/>
                  </a:lnTo>
                  <a:lnTo>
                    <a:pt x="170" y="75"/>
                  </a:lnTo>
                  <a:lnTo>
                    <a:pt x="171" y="75"/>
                  </a:lnTo>
                  <a:lnTo>
                    <a:pt x="174" y="75"/>
                  </a:lnTo>
                  <a:lnTo>
                    <a:pt x="174" y="73"/>
                  </a:lnTo>
                  <a:lnTo>
                    <a:pt x="178" y="72"/>
                  </a:lnTo>
                  <a:lnTo>
                    <a:pt x="183" y="69"/>
                  </a:lnTo>
                  <a:lnTo>
                    <a:pt x="192" y="69"/>
                  </a:lnTo>
                  <a:lnTo>
                    <a:pt x="200" y="65"/>
                  </a:lnTo>
                  <a:lnTo>
                    <a:pt x="211" y="62"/>
                  </a:lnTo>
                  <a:lnTo>
                    <a:pt x="223" y="59"/>
                  </a:lnTo>
                  <a:lnTo>
                    <a:pt x="236" y="57"/>
                  </a:lnTo>
                  <a:lnTo>
                    <a:pt x="245" y="54"/>
                  </a:lnTo>
                  <a:lnTo>
                    <a:pt x="257" y="51"/>
                  </a:lnTo>
                  <a:lnTo>
                    <a:pt x="267" y="47"/>
                  </a:lnTo>
                  <a:lnTo>
                    <a:pt x="277" y="47"/>
                  </a:lnTo>
                  <a:lnTo>
                    <a:pt x="284" y="46"/>
                  </a:lnTo>
                  <a:lnTo>
                    <a:pt x="290" y="46"/>
                  </a:lnTo>
                  <a:lnTo>
                    <a:pt x="294" y="46"/>
                  </a:lnTo>
                  <a:lnTo>
                    <a:pt x="297" y="49"/>
                  </a:lnTo>
                  <a:lnTo>
                    <a:pt x="293" y="53"/>
                  </a:lnTo>
                  <a:lnTo>
                    <a:pt x="290" y="56"/>
                  </a:lnTo>
                  <a:lnTo>
                    <a:pt x="287" y="59"/>
                  </a:lnTo>
                  <a:lnTo>
                    <a:pt x="287" y="65"/>
                  </a:lnTo>
                  <a:lnTo>
                    <a:pt x="284" y="70"/>
                  </a:lnTo>
                  <a:lnTo>
                    <a:pt x="284" y="76"/>
                  </a:lnTo>
                  <a:lnTo>
                    <a:pt x="284" y="83"/>
                  </a:lnTo>
                  <a:lnTo>
                    <a:pt x="284" y="89"/>
                  </a:lnTo>
                  <a:lnTo>
                    <a:pt x="284" y="93"/>
                  </a:lnTo>
                  <a:lnTo>
                    <a:pt x="284" y="100"/>
                  </a:lnTo>
                  <a:lnTo>
                    <a:pt x="284" y="106"/>
                  </a:lnTo>
                  <a:lnTo>
                    <a:pt x="285" y="113"/>
                  </a:lnTo>
                  <a:lnTo>
                    <a:pt x="285" y="118"/>
                  </a:lnTo>
                  <a:lnTo>
                    <a:pt x="287" y="124"/>
                  </a:lnTo>
                  <a:lnTo>
                    <a:pt x="287" y="131"/>
                  </a:lnTo>
                  <a:lnTo>
                    <a:pt x="290" y="137"/>
                  </a:lnTo>
                  <a:lnTo>
                    <a:pt x="291" y="144"/>
                  </a:lnTo>
                  <a:lnTo>
                    <a:pt x="294" y="152"/>
                  </a:lnTo>
                  <a:lnTo>
                    <a:pt x="298" y="159"/>
                  </a:lnTo>
                  <a:lnTo>
                    <a:pt x="301" y="167"/>
                  </a:lnTo>
                  <a:lnTo>
                    <a:pt x="304" y="174"/>
                  </a:lnTo>
                  <a:lnTo>
                    <a:pt x="307" y="180"/>
                  </a:lnTo>
                  <a:lnTo>
                    <a:pt x="311" y="185"/>
                  </a:lnTo>
                  <a:lnTo>
                    <a:pt x="315" y="192"/>
                  </a:lnTo>
                  <a:lnTo>
                    <a:pt x="318" y="195"/>
                  </a:lnTo>
                  <a:lnTo>
                    <a:pt x="322" y="199"/>
                  </a:lnTo>
                  <a:lnTo>
                    <a:pt x="325" y="202"/>
                  </a:lnTo>
                  <a:lnTo>
                    <a:pt x="332" y="207"/>
                  </a:lnTo>
                  <a:lnTo>
                    <a:pt x="335" y="207"/>
                  </a:lnTo>
                  <a:lnTo>
                    <a:pt x="342" y="210"/>
                  </a:lnTo>
                  <a:lnTo>
                    <a:pt x="346" y="210"/>
                  </a:lnTo>
                  <a:lnTo>
                    <a:pt x="352" y="212"/>
                  </a:lnTo>
                  <a:lnTo>
                    <a:pt x="345" y="212"/>
                  </a:lnTo>
                  <a:lnTo>
                    <a:pt x="337" y="215"/>
                  </a:lnTo>
                  <a:lnTo>
                    <a:pt x="327" y="218"/>
                  </a:lnTo>
                  <a:lnTo>
                    <a:pt x="316" y="222"/>
                  </a:lnTo>
                  <a:lnTo>
                    <a:pt x="302" y="224"/>
                  </a:lnTo>
                  <a:lnTo>
                    <a:pt x="289" y="227"/>
                  </a:lnTo>
                  <a:lnTo>
                    <a:pt x="273" y="230"/>
                  </a:lnTo>
                  <a:lnTo>
                    <a:pt x="260" y="233"/>
                  </a:lnTo>
                  <a:lnTo>
                    <a:pt x="244" y="233"/>
                  </a:lnTo>
                  <a:lnTo>
                    <a:pt x="229" y="237"/>
                  </a:lnTo>
                  <a:lnTo>
                    <a:pt x="214" y="240"/>
                  </a:lnTo>
                  <a:lnTo>
                    <a:pt x="201" y="243"/>
                  </a:lnTo>
                  <a:lnTo>
                    <a:pt x="189" y="244"/>
                  </a:lnTo>
                  <a:lnTo>
                    <a:pt x="178" y="247"/>
                  </a:lnTo>
                  <a:lnTo>
                    <a:pt x="169" y="251"/>
                  </a:lnTo>
                  <a:lnTo>
                    <a:pt x="164" y="254"/>
                  </a:lnTo>
                  <a:lnTo>
                    <a:pt x="158" y="254"/>
                  </a:lnTo>
                  <a:lnTo>
                    <a:pt x="152" y="257"/>
                  </a:lnTo>
                  <a:lnTo>
                    <a:pt x="147" y="258"/>
                  </a:lnTo>
                  <a:lnTo>
                    <a:pt x="144" y="261"/>
                  </a:lnTo>
                  <a:lnTo>
                    <a:pt x="140" y="261"/>
                  </a:lnTo>
                  <a:lnTo>
                    <a:pt x="137" y="264"/>
                  </a:lnTo>
                  <a:lnTo>
                    <a:pt x="134" y="268"/>
                  </a:lnTo>
                  <a:lnTo>
                    <a:pt x="134" y="271"/>
                  </a:lnTo>
                  <a:lnTo>
                    <a:pt x="131" y="271"/>
                  </a:lnTo>
                  <a:lnTo>
                    <a:pt x="131" y="274"/>
                  </a:lnTo>
                  <a:lnTo>
                    <a:pt x="131" y="277"/>
                  </a:lnTo>
                  <a:lnTo>
                    <a:pt x="131" y="278"/>
                  </a:lnTo>
                  <a:lnTo>
                    <a:pt x="131" y="280"/>
                  </a:lnTo>
                  <a:lnTo>
                    <a:pt x="136" y="277"/>
                  </a:lnTo>
                  <a:lnTo>
                    <a:pt x="143" y="274"/>
                  </a:lnTo>
                  <a:lnTo>
                    <a:pt x="149" y="271"/>
                  </a:lnTo>
                  <a:lnTo>
                    <a:pt x="155" y="271"/>
                  </a:lnTo>
                  <a:lnTo>
                    <a:pt x="161" y="268"/>
                  </a:lnTo>
                  <a:lnTo>
                    <a:pt x="167" y="267"/>
                  </a:lnTo>
                  <a:lnTo>
                    <a:pt x="174" y="263"/>
                  </a:lnTo>
                  <a:lnTo>
                    <a:pt x="180" y="263"/>
                  </a:lnTo>
                  <a:lnTo>
                    <a:pt x="183" y="260"/>
                  </a:lnTo>
                  <a:lnTo>
                    <a:pt x="190" y="259"/>
                  </a:lnTo>
                  <a:lnTo>
                    <a:pt x="194" y="256"/>
                  </a:lnTo>
                  <a:lnTo>
                    <a:pt x="200" y="256"/>
                  </a:lnTo>
                  <a:lnTo>
                    <a:pt x="202" y="254"/>
                  </a:lnTo>
                  <a:lnTo>
                    <a:pt x="206" y="254"/>
                  </a:lnTo>
                  <a:lnTo>
                    <a:pt x="207" y="254"/>
                  </a:lnTo>
                  <a:lnTo>
                    <a:pt x="209" y="254"/>
                  </a:lnTo>
                  <a:lnTo>
                    <a:pt x="204" y="257"/>
                  </a:lnTo>
                  <a:lnTo>
                    <a:pt x="200" y="262"/>
                  </a:lnTo>
                  <a:lnTo>
                    <a:pt x="196" y="266"/>
                  </a:lnTo>
                  <a:lnTo>
                    <a:pt x="193" y="272"/>
                  </a:lnTo>
                  <a:lnTo>
                    <a:pt x="186" y="275"/>
                  </a:lnTo>
                  <a:lnTo>
                    <a:pt x="183" y="280"/>
                  </a:lnTo>
                  <a:lnTo>
                    <a:pt x="179" y="284"/>
                  </a:lnTo>
                  <a:lnTo>
                    <a:pt x="176" y="290"/>
                  </a:lnTo>
                  <a:lnTo>
                    <a:pt x="170" y="293"/>
                  </a:lnTo>
                  <a:lnTo>
                    <a:pt x="167" y="297"/>
                  </a:lnTo>
                  <a:lnTo>
                    <a:pt x="164" y="300"/>
                  </a:lnTo>
                  <a:lnTo>
                    <a:pt x="162" y="303"/>
                  </a:lnTo>
                  <a:lnTo>
                    <a:pt x="159" y="304"/>
                  </a:lnTo>
                  <a:lnTo>
                    <a:pt x="158" y="307"/>
                  </a:lnTo>
                  <a:lnTo>
                    <a:pt x="156" y="307"/>
                  </a:lnTo>
                  <a:lnTo>
                    <a:pt x="156" y="309"/>
                  </a:lnTo>
                  <a:lnTo>
                    <a:pt x="161" y="305"/>
                  </a:lnTo>
                  <a:lnTo>
                    <a:pt x="167" y="302"/>
                  </a:lnTo>
                  <a:lnTo>
                    <a:pt x="171" y="299"/>
                  </a:lnTo>
                  <a:lnTo>
                    <a:pt x="178" y="295"/>
                  </a:lnTo>
                  <a:lnTo>
                    <a:pt x="181" y="290"/>
                  </a:lnTo>
                  <a:lnTo>
                    <a:pt x="185" y="287"/>
                  </a:lnTo>
                  <a:lnTo>
                    <a:pt x="189" y="284"/>
                  </a:lnTo>
                  <a:lnTo>
                    <a:pt x="195" y="280"/>
                  </a:lnTo>
                  <a:lnTo>
                    <a:pt x="198" y="274"/>
                  </a:lnTo>
                  <a:lnTo>
                    <a:pt x="201" y="271"/>
                  </a:lnTo>
                  <a:lnTo>
                    <a:pt x="205" y="268"/>
                  </a:lnTo>
                  <a:lnTo>
                    <a:pt x="208" y="264"/>
                  </a:lnTo>
                  <a:lnTo>
                    <a:pt x="211" y="261"/>
                  </a:lnTo>
                  <a:lnTo>
                    <a:pt x="215" y="258"/>
                  </a:lnTo>
                  <a:lnTo>
                    <a:pt x="219" y="255"/>
                  </a:lnTo>
                  <a:lnTo>
                    <a:pt x="225" y="254"/>
                  </a:lnTo>
                  <a:lnTo>
                    <a:pt x="228" y="252"/>
                  </a:lnTo>
                  <a:lnTo>
                    <a:pt x="232" y="252"/>
                  </a:lnTo>
                  <a:lnTo>
                    <a:pt x="236" y="252"/>
                  </a:lnTo>
                  <a:lnTo>
                    <a:pt x="242" y="252"/>
                  </a:lnTo>
                  <a:lnTo>
                    <a:pt x="245" y="248"/>
                  </a:lnTo>
                  <a:lnTo>
                    <a:pt x="252" y="248"/>
                  </a:lnTo>
                  <a:lnTo>
                    <a:pt x="256" y="248"/>
                  </a:lnTo>
                  <a:lnTo>
                    <a:pt x="262" y="248"/>
                  </a:lnTo>
                  <a:lnTo>
                    <a:pt x="266" y="245"/>
                  </a:lnTo>
                  <a:lnTo>
                    <a:pt x="271" y="245"/>
                  </a:lnTo>
                  <a:lnTo>
                    <a:pt x="274" y="245"/>
                  </a:lnTo>
                  <a:lnTo>
                    <a:pt x="279" y="245"/>
                  </a:lnTo>
                  <a:lnTo>
                    <a:pt x="281" y="244"/>
                  </a:lnTo>
                  <a:lnTo>
                    <a:pt x="284" y="244"/>
                  </a:lnTo>
                  <a:lnTo>
                    <a:pt x="285" y="244"/>
                  </a:lnTo>
                  <a:lnTo>
                    <a:pt x="287" y="244"/>
                  </a:lnTo>
                  <a:lnTo>
                    <a:pt x="282" y="244"/>
                  </a:lnTo>
                  <a:lnTo>
                    <a:pt x="278" y="247"/>
                  </a:lnTo>
                  <a:lnTo>
                    <a:pt x="275" y="247"/>
                  </a:lnTo>
                  <a:lnTo>
                    <a:pt x="274" y="251"/>
                  </a:lnTo>
                  <a:lnTo>
                    <a:pt x="272" y="251"/>
                  </a:lnTo>
                  <a:lnTo>
                    <a:pt x="272" y="253"/>
                  </a:lnTo>
                  <a:lnTo>
                    <a:pt x="273" y="256"/>
                  </a:lnTo>
                  <a:lnTo>
                    <a:pt x="275" y="257"/>
                  </a:lnTo>
                  <a:lnTo>
                    <a:pt x="278" y="260"/>
                  </a:lnTo>
                  <a:lnTo>
                    <a:pt x="282" y="263"/>
                  </a:lnTo>
                  <a:lnTo>
                    <a:pt x="284" y="264"/>
                  </a:lnTo>
                  <a:lnTo>
                    <a:pt x="287" y="268"/>
                  </a:lnTo>
                  <a:lnTo>
                    <a:pt x="279" y="267"/>
                  </a:lnTo>
                  <a:lnTo>
                    <a:pt x="273" y="268"/>
                  </a:lnTo>
                  <a:lnTo>
                    <a:pt x="265" y="270"/>
                  </a:lnTo>
                  <a:lnTo>
                    <a:pt x="258" y="273"/>
                  </a:lnTo>
                  <a:lnTo>
                    <a:pt x="248" y="276"/>
                  </a:lnTo>
                  <a:lnTo>
                    <a:pt x="242" y="280"/>
                  </a:lnTo>
                  <a:lnTo>
                    <a:pt x="235" y="285"/>
                  </a:lnTo>
                  <a:lnTo>
                    <a:pt x="228" y="291"/>
                  </a:lnTo>
                  <a:lnTo>
                    <a:pt x="222" y="297"/>
                  </a:lnTo>
                  <a:lnTo>
                    <a:pt x="217" y="303"/>
                  </a:lnTo>
                  <a:lnTo>
                    <a:pt x="214" y="309"/>
                  </a:lnTo>
                  <a:lnTo>
                    <a:pt x="214" y="316"/>
                  </a:lnTo>
                  <a:lnTo>
                    <a:pt x="214" y="322"/>
                  </a:lnTo>
                  <a:lnTo>
                    <a:pt x="219" y="329"/>
                  </a:lnTo>
                  <a:lnTo>
                    <a:pt x="224" y="335"/>
                  </a:lnTo>
                  <a:lnTo>
                    <a:pt x="235" y="341"/>
                  </a:lnTo>
                  <a:lnTo>
                    <a:pt x="226" y="341"/>
                  </a:lnTo>
                  <a:lnTo>
                    <a:pt x="220" y="344"/>
                  </a:lnTo>
                  <a:lnTo>
                    <a:pt x="210" y="345"/>
                  </a:lnTo>
                  <a:lnTo>
                    <a:pt x="201" y="348"/>
                  </a:lnTo>
                  <a:lnTo>
                    <a:pt x="191" y="349"/>
                  </a:lnTo>
                  <a:lnTo>
                    <a:pt x="181" y="352"/>
                  </a:lnTo>
                  <a:lnTo>
                    <a:pt x="171" y="355"/>
                  </a:lnTo>
                  <a:lnTo>
                    <a:pt x="162" y="359"/>
                  </a:lnTo>
                  <a:lnTo>
                    <a:pt x="151" y="359"/>
                  </a:lnTo>
                  <a:lnTo>
                    <a:pt x="142" y="362"/>
                  </a:lnTo>
                  <a:lnTo>
                    <a:pt x="132" y="364"/>
                  </a:lnTo>
                  <a:lnTo>
                    <a:pt x="125" y="367"/>
                  </a:lnTo>
                  <a:lnTo>
                    <a:pt x="119" y="367"/>
                  </a:lnTo>
                  <a:lnTo>
                    <a:pt x="115" y="369"/>
                  </a:lnTo>
                  <a:lnTo>
                    <a:pt x="112" y="369"/>
                  </a:lnTo>
                  <a:lnTo>
                    <a:pt x="112" y="371"/>
                  </a:lnTo>
                  <a:lnTo>
                    <a:pt x="109" y="369"/>
                  </a:lnTo>
                  <a:lnTo>
                    <a:pt x="109" y="368"/>
                  </a:lnTo>
                  <a:lnTo>
                    <a:pt x="108" y="365"/>
                  </a:lnTo>
                  <a:lnTo>
                    <a:pt x="105" y="362"/>
                  </a:lnTo>
                  <a:lnTo>
                    <a:pt x="103" y="361"/>
                  </a:lnTo>
                  <a:lnTo>
                    <a:pt x="100" y="359"/>
                  </a:lnTo>
                  <a:lnTo>
                    <a:pt x="99" y="359"/>
                  </a:lnTo>
                  <a:close/>
                </a:path>
              </a:pathLst>
            </a:custGeom>
            <a:solidFill>
              <a:srgbClr val="FF91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2" name="Freeform 298"/>
            <p:cNvSpPr>
              <a:spLocks/>
            </p:cNvSpPr>
            <p:nvPr/>
          </p:nvSpPr>
          <p:spPr bwMode="auto">
            <a:xfrm flipH="1">
              <a:off x="5275263" y="6130925"/>
              <a:ext cx="53975" cy="87313"/>
            </a:xfrm>
            <a:custGeom>
              <a:avLst/>
              <a:gdLst>
                <a:gd name="T0" fmla="*/ 53975 w 18"/>
                <a:gd name="T1" fmla="*/ 0 h 29"/>
                <a:gd name="T2" fmla="*/ 44979 w 18"/>
                <a:gd name="T3" fmla="*/ 0 h 29"/>
                <a:gd name="T4" fmla="*/ 35983 w 18"/>
                <a:gd name="T5" fmla="*/ 6022 h 29"/>
                <a:gd name="T6" fmla="*/ 23989 w 18"/>
                <a:gd name="T7" fmla="*/ 6022 h 29"/>
                <a:gd name="T8" fmla="*/ 23989 w 18"/>
                <a:gd name="T9" fmla="*/ 15054 h 29"/>
                <a:gd name="T10" fmla="*/ 14993 w 18"/>
                <a:gd name="T11" fmla="*/ 15054 h 29"/>
                <a:gd name="T12" fmla="*/ 8996 w 18"/>
                <a:gd name="T13" fmla="*/ 24086 h 29"/>
                <a:gd name="T14" fmla="*/ 2999 w 18"/>
                <a:gd name="T15" fmla="*/ 30108 h 29"/>
                <a:gd name="T16" fmla="*/ 2999 w 18"/>
                <a:gd name="T17" fmla="*/ 39140 h 29"/>
                <a:gd name="T18" fmla="*/ 0 w 18"/>
                <a:gd name="T19" fmla="*/ 39140 h 29"/>
                <a:gd name="T20" fmla="*/ 0 w 18"/>
                <a:gd name="T21" fmla="*/ 48173 h 29"/>
                <a:gd name="T22" fmla="*/ 0 w 18"/>
                <a:gd name="T23" fmla="*/ 48173 h 29"/>
                <a:gd name="T24" fmla="*/ 5997 w 18"/>
                <a:gd name="T25" fmla="*/ 57205 h 29"/>
                <a:gd name="T26" fmla="*/ 8996 w 18"/>
                <a:gd name="T27" fmla="*/ 57205 h 29"/>
                <a:gd name="T28" fmla="*/ 17992 w 18"/>
                <a:gd name="T29" fmla="*/ 66237 h 29"/>
                <a:gd name="T30" fmla="*/ 35983 w 18"/>
                <a:gd name="T31" fmla="*/ 78281 h 29"/>
                <a:gd name="T32" fmla="*/ 53975 w 18"/>
                <a:gd name="T33" fmla="*/ 87313 h 29"/>
                <a:gd name="T34" fmla="*/ 53975 w 18"/>
                <a:gd name="T35" fmla="*/ 0 h 29"/>
                <a:gd name="T36" fmla="*/ 53975 w 18"/>
                <a:gd name="T37" fmla="*/ 0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29"/>
                <a:gd name="T59" fmla="*/ 18 w 18"/>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29">
                  <a:moveTo>
                    <a:pt x="18" y="0"/>
                  </a:moveTo>
                  <a:lnTo>
                    <a:pt x="15" y="0"/>
                  </a:lnTo>
                  <a:lnTo>
                    <a:pt x="12" y="2"/>
                  </a:lnTo>
                  <a:lnTo>
                    <a:pt x="8" y="2"/>
                  </a:lnTo>
                  <a:lnTo>
                    <a:pt x="8" y="5"/>
                  </a:lnTo>
                  <a:lnTo>
                    <a:pt x="5" y="5"/>
                  </a:lnTo>
                  <a:lnTo>
                    <a:pt x="3" y="8"/>
                  </a:lnTo>
                  <a:lnTo>
                    <a:pt x="1" y="10"/>
                  </a:lnTo>
                  <a:lnTo>
                    <a:pt x="1" y="13"/>
                  </a:lnTo>
                  <a:lnTo>
                    <a:pt x="0" y="13"/>
                  </a:lnTo>
                  <a:lnTo>
                    <a:pt x="0" y="16"/>
                  </a:lnTo>
                  <a:lnTo>
                    <a:pt x="2" y="19"/>
                  </a:lnTo>
                  <a:lnTo>
                    <a:pt x="3" y="19"/>
                  </a:lnTo>
                  <a:lnTo>
                    <a:pt x="6" y="22"/>
                  </a:lnTo>
                  <a:lnTo>
                    <a:pt x="12" y="26"/>
                  </a:lnTo>
                  <a:lnTo>
                    <a:pt x="18" y="29"/>
                  </a:lnTo>
                  <a:lnTo>
                    <a:pt x="18" y="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3" name="Freeform 299"/>
            <p:cNvSpPr>
              <a:spLocks/>
            </p:cNvSpPr>
            <p:nvPr/>
          </p:nvSpPr>
          <p:spPr bwMode="auto">
            <a:xfrm flipH="1">
              <a:off x="4049713" y="3654425"/>
              <a:ext cx="76200" cy="112713"/>
            </a:xfrm>
            <a:custGeom>
              <a:avLst/>
              <a:gdLst>
                <a:gd name="T0" fmla="*/ 55685 w 26"/>
                <a:gd name="T1" fmla="*/ 8898 h 38"/>
                <a:gd name="T2" fmla="*/ 55685 w 26"/>
                <a:gd name="T3" fmla="*/ 8898 h 38"/>
                <a:gd name="T4" fmla="*/ 55685 w 26"/>
                <a:gd name="T5" fmla="*/ 14831 h 38"/>
                <a:gd name="T6" fmla="*/ 55685 w 26"/>
                <a:gd name="T7" fmla="*/ 17797 h 38"/>
                <a:gd name="T8" fmla="*/ 67408 w 26"/>
                <a:gd name="T9" fmla="*/ 26695 h 38"/>
                <a:gd name="T10" fmla="*/ 67408 w 26"/>
                <a:gd name="T11" fmla="*/ 26695 h 38"/>
                <a:gd name="T12" fmla="*/ 70338 w 26"/>
                <a:gd name="T13" fmla="*/ 38560 h 38"/>
                <a:gd name="T14" fmla="*/ 70338 w 26"/>
                <a:gd name="T15" fmla="*/ 47458 h 38"/>
                <a:gd name="T16" fmla="*/ 70338 w 26"/>
                <a:gd name="T17" fmla="*/ 56357 h 38"/>
                <a:gd name="T18" fmla="*/ 70338 w 26"/>
                <a:gd name="T19" fmla="*/ 62289 h 38"/>
                <a:gd name="T20" fmla="*/ 64477 w 26"/>
                <a:gd name="T21" fmla="*/ 71187 h 38"/>
                <a:gd name="T22" fmla="*/ 64477 w 26"/>
                <a:gd name="T23" fmla="*/ 83052 h 38"/>
                <a:gd name="T24" fmla="*/ 52754 w 26"/>
                <a:gd name="T25" fmla="*/ 91950 h 38"/>
                <a:gd name="T26" fmla="*/ 46892 w 26"/>
                <a:gd name="T27" fmla="*/ 94916 h 38"/>
                <a:gd name="T28" fmla="*/ 38100 w 26"/>
                <a:gd name="T29" fmla="*/ 103815 h 38"/>
                <a:gd name="T30" fmla="*/ 38100 w 26"/>
                <a:gd name="T31" fmla="*/ 106781 h 38"/>
                <a:gd name="T32" fmla="*/ 29308 w 26"/>
                <a:gd name="T33" fmla="*/ 106781 h 38"/>
                <a:gd name="T34" fmla="*/ 20515 w 26"/>
                <a:gd name="T35" fmla="*/ 103815 h 38"/>
                <a:gd name="T36" fmla="*/ 8792 w 26"/>
                <a:gd name="T37" fmla="*/ 94916 h 38"/>
                <a:gd name="T38" fmla="*/ 8792 w 26"/>
                <a:gd name="T39" fmla="*/ 91950 h 38"/>
                <a:gd name="T40" fmla="*/ 0 w 26"/>
                <a:gd name="T41" fmla="*/ 83052 h 38"/>
                <a:gd name="T42" fmla="*/ 0 w 26"/>
                <a:gd name="T43" fmla="*/ 71187 h 38"/>
                <a:gd name="T44" fmla="*/ 0 w 26"/>
                <a:gd name="T45" fmla="*/ 62289 h 38"/>
                <a:gd name="T46" fmla="*/ 0 w 26"/>
                <a:gd name="T47" fmla="*/ 56357 h 38"/>
                <a:gd name="T48" fmla="*/ 0 w 26"/>
                <a:gd name="T49" fmla="*/ 47458 h 38"/>
                <a:gd name="T50" fmla="*/ 0 w 26"/>
                <a:gd name="T51" fmla="*/ 32627 h 38"/>
                <a:gd name="T52" fmla="*/ 0 w 26"/>
                <a:gd name="T53" fmla="*/ 20763 h 38"/>
                <a:gd name="T54" fmla="*/ 0 w 26"/>
                <a:gd name="T55" fmla="*/ 14831 h 38"/>
                <a:gd name="T56" fmla="*/ 8792 w 26"/>
                <a:gd name="T57" fmla="*/ 5932 h 38"/>
                <a:gd name="T58" fmla="*/ 8792 w 26"/>
                <a:gd name="T59" fmla="*/ 2966 h 38"/>
                <a:gd name="T60" fmla="*/ 20515 w 26"/>
                <a:gd name="T61" fmla="*/ 0 h 38"/>
                <a:gd name="T62" fmla="*/ 29308 w 26"/>
                <a:gd name="T63" fmla="*/ 0 h 38"/>
                <a:gd name="T64" fmla="*/ 38100 w 26"/>
                <a:gd name="T65" fmla="*/ 0 h 38"/>
                <a:gd name="T66" fmla="*/ 38100 w 26"/>
                <a:gd name="T67" fmla="*/ 0 h 38"/>
                <a:gd name="T68" fmla="*/ 38100 w 26"/>
                <a:gd name="T69" fmla="*/ 0 h 38"/>
                <a:gd name="T70" fmla="*/ 38100 w 26"/>
                <a:gd name="T71" fmla="*/ 0 h 38"/>
                <a:gd name="T72" fmla="*/ 41031 w 26"/>
                <a:gd name="T73" fmla="*/ 0 h 38"/>
                <a:gd name="T74" fmla="*/ 41031 w 26"/>
                <a:gd name="T75" fmla="*/ 0 h 38"/>
                <a:gd name="T76" fmla="*/ 41031 w 26"/>
                <a:gd name="T77" fmla="*/ 0 h 38"/>
                <a:gd name="T78" fmla="*/ 41031 w 26"/>
                <a:gd name="T79" fmla="*/ 0 h 38"/>
                <a:gd name="T80" fmla="*/ 41031 w 26"/>
                <a:gd name="T81" fmla="*/ 0 h 38"/>
                <a:gd name="T82" fmla="*/ 41031 w 26"/>
                <a:gd name="T83" fmla="*/ 0 h 38"/>
                <a:gd name="T84" fmla="*/ 41031 w 26"/>
                <a:gd name="T85" fmla="*/ 0 h 38"/>
                <a:gd name="T86" fmla="*/ 41031 w 26"/>
                <a:gd name="T87" fmla="*/ 0 h 38"/>
                <a:gd name="T88" fmla="*/ 41031 w 26"/>
                <a:gd name="T89" fmla="*/ 2966 h 38"/>
                <a:gd name="T90" fmla="*/ 41031 w 26"/>
                <a:gd name="T91" fmla="*/ 2966 h 38"/>
                <a:gd name="T92" fmla="*/ 41031 w 26"/>
                <a:gd name="T93" fmla="*/ 2966 h 38"/>
                <a:gd name="T94" fmla="*/ 41031 w 26"/>
                <a:gd name="T95" fmla="*/ 2966 h 38"/>
                <a:gd name="T96" fmla="*/ 46892 w 26"/>
                <a:gd name="T97" fmla="*/ 8898 h 38"/>
                <a:gd name="T98" fmla="*/ 46892 w 26"/>
                <a:gd name="T99" fmla="*/ 8898 h 38"/>
                <a:gd name="T100" fmla="*/ 46892 w 26"/>
                <a:gd name="T101" fmla="*/ 8898 h 38"/>
                <a:gd name="T102" fmla="*/ 46892 w 26"/>
                <a:gd name="T103" fmla="*/ 8898 h 38"/>
                <a:gd name="T104" fmla="*/ 49823 w 26"/>
                <a:gd name="T105" fmla="*/ 8898 h 38"/>
                <a:gd name="T106" fmla="*/ 49823 w 26"/>
                <a:gd name="T107" fmla="*/ 8898 h 38"/>
                <a:gd name="T108" fmla="*/ 49823 w 26"/>
                <a:gd name="T109" fmla="*/ 8898 h 38"/>
                <a:gd name="T110" fmla="*/ 49823 w 26"/>
                <a:gd name="T111" fmla="*/ 8898 h 38"/>
                <a:gd name="T112" fmla="*/ 55685 w 26"/>
                <a:gd name="T113" fmla="*/ 8898 h 3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
                <a:gd name="T172" fmla="*/ 0 h 38"/>
                <a:gd name="T173" fmla="*/ 26 w 26"/>
                <a:gd name="T174" fmla="*/ 38 h 3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 h="38">
                  <a:moveTo>
                    <a:pt x="19" y="3"/>
                  </a:moveTo>
                  <a:lnTo>
                    <a:pt x="19" y="3"/>
                  </a:lnTo>
                  <a:lnTo>
                    <a:pt x="19" y="5"/>
                  </a:lnTo>
                  <a:lnTo>
                    <a:pt x="19" y="6"/>
                  </a:lnTo>
                  <a:lnTo>
                    <a:pt x="23" y="9"/>
                  </a:lnTo>
                  <a:lnTo>
                    <a:pt x="24" y="13"/>
                  </a:lnTo>
                  <a:lnTo>
                    <a:pt x="24" y="16"/>
                  </a:lnTo>
                  <a:lnTo>
                    <a:pt x="26" y="19"/>
                  </a:lnTo>
                  <a:lnTo>
                    <a:pt x="24" y="19"/>
                  </a:lnTo>
                  <a:lnTo>
                    <a:pt x="24" y="21"/>
                  </a:lnTo>
                  <a:lnTo>
                    <a:pt x="24" y="24"/>
                  </a:lnTo>
                  <a:lnTo>
                    <a:pt x="22" y="24"/>
                  </a:lnTo>
                  <a:lnTo>
                    <a:pt x="22" y="28"/>
                  </a:lnTo>
                  <a:lnTo>
                    <a:pt x="22" y="31"/>
                  </a:lnTo>
                  <a:lnTo>
                    <a:pt x="18" y="31"/>
                  </a:lnTo>
                  <a:lnTo>
                    <a:pt x="18" y="32"/>
                  </a:lnTo>
                  <a:lnTo>
                    <a:pt x="16" y="32"/>
                  </a:lnTo>
                  <a:lnTo>
                    <a:pt x="16" y="35"/>
                  </a:lnTo>
                  <a:lnTo>
                    <a:pt x="13" y="35"/>
                  </a:lnTo>
                  <a:lnTo>
                    <a:pt x="13" y="36"/>
                  </a:lnTo>
                  <a:lnTo>
                    <a:pt x="13" y="38"/>
                  </a:lnTo>
                  <a:lnTo>
                    <a:pt x="10" y="36"/>
                  </a:lnTo>
                  <a:lnTo>
                    <a:pt x="7" y="35"/>
                  </a:lnTo>
                  <a:lnTo>
                    <a:pt x="3" y="32"/>
                  </a:lnTo>
                  <a:lnTo>
                    <a:pt x="3" y="31"/>
                  </a:lnTo>
                  <a:lnTo>
                    <a:pt x="0" y="28"/>
                  </a:lnTo>
                  <a:lnTo>
                    <a:pt x="0" y="24"/>
                  </a:lnTo>
                  <a:lnTo>
                    <a:pt x="0" y="21"/>
                  </a:lnTo>
                  <a:lnTo>
                    <a:pt x="0" y="19"/>
                  </a:lnTo>
                  <a:lnTo>
                    <a:pt x="0" y="16"/>
                  </a:lnTo>
                  <a:lnTo>
                    <a:pt x="0" y="14"/>
                  </a:lnTo>
                  <a:lnTo>
                    <a:pt x="0" y="11"/>
                  </a:lnTo>
                  <a:lnTo>
                    <a:pt x="0" y="7"/>
                  </a:lnTo>
                  <a:lnTo>
                    <a:pt x="0" y="5"/>
                  </a:lnTo>
                  <a:lnTo>
                    <a:pt x="3" y="5"/>
                  </a:lnTo>
                  <a:lnTo>
                    <a:pt x="3" y="2"/>
                  </a:lnTo>
                  <a:lnTo>
                    <a:pt x="3" y="1"/>
                  </a:lnTo>
                  <a:lnTo>
                    <a:pt x="7" y="1"/>
                  </a:lnTo>
                  <a:lnTo>
                    <a:pt x="7" y="0"/>
                  </a:lnTo>
                  <a:lnTo>
                    <a:pt x="10" y="0"/>
                  </a:lnTo>
                  <a:lnTo>
                    <a:pt x="13" y="0"/>
                  </a:lnTo>
                  <a:lnTo>
                    <a:pt x="14" y="0"/>
                  </a:lnTo>
                  <a:lnTo>
                    <a:pt x="16" y="0"/>
                  </a:lnTo>
                  <a:lnTo>
                    <a:pt x="14" y="0"/>
                  </a:lnTo>
                  <a:lnTo>
                    <a:pt x="14" y="1"/>
                  </a:lnTo>
                  <a:lnTo>
                    <a:pt x="16" y="3"/>
                  </a:lnTo>
                  <a:lnTo>
                    <a:pt x="17" y="5"/>
                  </a:lnTo>
                  <a:lnTo>
                    <a:pt x="17" y="3"/>
                  </a:lnTo>
                  <a:lnTo>
                    <a:pt x="1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4" name="Freeform 300"/>
            <p:cNvSpPr>
              <a:spLocks/>
            </p:cNvSpPr>
            <p:nvPr/>
          </p:nvSpPr>
          <p:spPr bwMode="auto">
            <a:xfrm flipH="1">
              <a:off x="3908425" y="3624263"/>
              <a:ext cx="93663" cy="95250"/>
            </a:xfrm>
            <a:custGeom>
              <a:avLst/>
              <a:gdLst>
                <a:gd name="T0" fmla="*/ 39278 w 31"/>
                <a:gd name="T1" fmla="*/ 0 h 32"/>
                <a:gd name="T2" fmla="*/ 39278 w 31"/>
                <a:gd name="T3" fmla="*/ 0 h 32"/>
                <a:gd name="T4" fmla="*/ 45321 w 31"/>
                <a:gd name="T5" fmla="*/ 0 h 32"/>
                <a:gd name="T6" fmla="*/ 45321 w 31"/>
                <a:gd name="T7" fmla="*/ 0 h 32"/>
                <a:gd name="T8" fmla="*/ 54385 w 31"/>
                <a:gd name="T9" fmla="*/ 2977 h 32"/>
                <a:gd name="T10" fmla="*/ 54385 w 31"/>
                <a:gd name="T11" fmla="*/ 2977 h 32"/>
                <a:gd name="T12" fmla="*/ 63449 w 31"/>
                <a:gd name="T13" fmla="*/ 14883 h 32"/>
                <a:gd name="T14" fmla="*/ 66471 w 31"/>
                <a:gd name="T15" fmla="*/ 20836 h 32"/>
                <a:gd name="T16" fmla="*/ 78556 w 31"/>
                <a:gd name="T17" fmla="*/ 29766 h 32"/>
                <a:gd name="T18" fmla="*/ 78556 w 31"/>
                <a:gd name="T19" fmla="*/ 32742 h 32"/>
                <a:gd name="T20" fmla="*/ 87620 w 31"/>
                <a:gd name="T21" fmla="*/ 41672 h 32"/>
                <a:gd name="T22" fmla="*/ 87620 w 31"/>
                <a:gd name="T23" fmla="*/ 50602 h 32"/>
                <a:gd name="T24" fmla="*/ 87620 w 31"/>
                <a:gd name="T25" fmla="*/ 62508 h 32"/>
                <a:gd name="T26" fmla="*/ 87620 w 31"/>
                <a:gd name="T27" fmla="*/ 68461 h 32"/>
                <a:gd name="T28" fmla="*/ 78556 w 31"/>
                <a:gd name="T29" fmla="*/ 77391 h 32"/>
                <a:gd name="T30" fmla="*/ 78556 w 31"/>
                <a:gd name="T31" fmla="*/ 86320 h 32"/>
                <a:gd name="T32" fmla="*/ 66471 w 31"/>
                <a:gd name="T33" fmla="*/ 95250 h 32"/>
                <a:gd name="T34" fmla="*/ 57406 w 31"/>
                <a:gd name="T35" fmla="*/ 95250 h 32"/>
                <a:gd name="T36" fmla="*/ 48342 w 31"/>
                <a:gd name="T37" fmla="*/ 92273 h 32"/>
                <a:gd name="T38" fmla="*/ 42299 w 31"/>
                <a:gd name="T39" fmla="*/ 92273 h 32"/>
                <a:gd name="T40" fmla="*/ 33235 w 31"/>
                <a:gd name="T41" fmla="*/ 83344 h 32"/>
                <a:gd name="T42" fmla="*/ 21150 w 31"/>
                <a:gd name="T43" fmla="*/ 80367 h 32"/>
                <a:gd name="T44" fmla="*/ 12086 w 31"/>
                <a:gd name="T45" fmla="*/ 71438 h 32"/>
                <a:gd name="T46" fmla="*/ 9064 w 31"/>
                <a:gd name="T47" fmla="*/ 68461 h 32"/>
                <a:gd name="T48" fmla="*/ 0 w 31"/>
                <a:gd name="T49" fmla="*/ 56555 h 32"/>
                <a:gd name="T50" fmla="*/ 0 w 31"/>
                <a:gd name="T51" fmla="*/ 47625 h 32"/>
                <a:gd name="T52" fmla="*/ 0 w 31"/>
                <a:gd name="T53" fmla="*/ 38695 h 32"/>
                <a:gd name="T54" fmla="*/ 0 w 31"/>
                <a:gd name="T55" fmla="*/ 29766 h 32"/>
                <a:gd name="T56" fmla="*/ 0 w 31"/>
                <a:gd name="T57" fmla="*/ 20836 h 32"/>
                <a:gd name="T58" fmla="*/ 0 w 31"/>
                <a:gd name="T59" fmla="*/ 8930 h 32"/>
                <a:gd name="T60" fmla="*/ 0 w 31"/>
                <a:gd name="T61" fmla="*/ 0 h 32"/>
                <a:gd name="T62" fmla="*/ 0 w 31"/>
                <a:gd name="T63" fmla="*/ 0 h 32"/>
                <a:gd name="T64" fmla="*/ 9064 w 31"/>
                <a:gd name="T65" fmla="*/ 0 h 32"/>
                <a:gd name="T66" fmla="*/ 9064 w 31"/>
                <a:gd name="T67" fmla="*/ 0 h 32"/>
                <a:gd name="T68" fmla="*/ 9064 w 31"/>
                <a:gd name="T69" fmla="*/ 0 h 32"/>
                <a:gd name="T70" fmla="*/ 9064 w 31"/>
                <a:gd name="T71" fmla="*/ 0 h 32"/>
                <a:gd name="T72" fmla="*/ 15107 w 31"/>
                <a:gd name="T73" fmla="*/ 0 h 32"/>
                <a:gd name="T74" fmla="*/ 15107 w 31"/>
                <a:gd name="T75" fmla="*/ 0 h 32"/>
                <a:gd name="T76" fmla="*/ 15107 w 31"/>
                <a:gd name="T77" fmla="*/ 0 h 32"/>
                <a:gd name="T78" fmla="*/ 15107 w 31"/>
                <a:gd name="T79" fmla="*/ 0 h 32"/>
                <a:gd name="T80" fmla="*/ 18128 w 31"/>
                <a:gd name="T81" fmla="*/ 0 h 32"/>
                <a:gd name="T82" fmla="*/ 18128 w 31"/>
                <a:gd name="T83" fmla="*/ 0 h 32"/>
                <a:gd name="T84" fmla="*/ 18128 w 31"/>
                <a:gd name="T85" fmla="*/ 0 h 32"/>
                <a:gd name="T86" fmla="*/ 18128 w 31"/>
                <a:gd name="T87" fmla="*/ 0 h 32"/>
                <a:gd name="T88" fmla="*/ 18128 w 31"/>
                <a:gd name="T89" fmla="*/ 0 h 32"/>
                <a:gd name="T90" fmla="*/ 18128 w 31"/>
                <a:gd name="T91" fmla="*/ 0 h 32"/>
                <a:gd name="T92" fmla="*/ 18128 w 31"/>
                <a:gd name="T93" fmla="*/ 0 h 32"/>
                <a:gd name="T94" fmla="*/ 18128 w 31"/>
                <a:gd name="T95" fmla="*/ 0 h 32"/>
                <a:gd name="T96" fmla="*/ 27192 w 31"/>
                <a:gd name="T97" fmla="*/ 0 h 32"/>
                <a:gd name="T98" fmla="*/ 27192 w 31"/>
                <a:gd name="T99" fmla="*/ 0 h 32"/>
                <a:gd name="T100" fmla="*/ 27192 w 31"/>
                <a:gd name="T101" fmla="*/ 0 h 32"/>
                <a:gd name="T102" fmla="*/ 27192 w 31"/>
                <a:gd name="T103" fmla="*/ 0 h 32"/>
                <a:gd name="T104" fmla="*/ 33235 w 31"/>
                <a:gd name="T105" fmla="*/ 0 h 32"/>
                <a:gd name="T106" fmla="*/ 33235 w 31"/>
                <a:gd name="T107" fmla="*/ 0 h 32"/>
                <a:gd name="T108" fmla="*/ 33235 w 31"/>
                <a:gd name="T109" fmla="*/ 0 h 32"/>
                <a:gd name="T110" fmla="*/ 33235 w 31"/>
                <a:gd name="T111" fmla="*/ 0 h 32"/>
                <a:gd name="T112" fmla="*/ 39278 w 31"/>
                <a:gd name="T113" fmla="*/ 0 h 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
                <a:gd name="T172" fmla="*/ 0 h 32"/>
                <a:gd name="T173" fmla="*/ 31 w 31"/>
                <a:gd name="T174" fmla="*/ 32 h 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 h="32">
                  <a:moveTo>
                    <a:pt x="13" y="0"/>
                  </a:moveTo>
                  <a:lnTo>
                    <a:pt x="13" y="0"/>
                  </a:lnTo>
                  <a:lnTo>
                    <a:pt x="15" y="0"/>
                  </a:lnTo>
                  <a:lnTo>
                    <a:pt x="18" y="1"/>
                  </a:lnTo>
                  <a:lnTo>
                    <a:pt x="21" y="5"/>
                  </a:lnTo>
                  <a:lnTo>
                    <a:pt x="22" y="7"/>
                  </a:lnTo>
                  <a:lnTo>
                    <a:pt x="26" y="10"/>
                  </a:lnTo>
                  <a:lnTo>
                    <a:pt x="26" y="11"/>
                  </a:lnTo>
                  <a:lnTo>
                    <a:pt x="29" y="14"/>
                  </a:lnTo>
                  <a:lnTo>
                    <a:pt x="29" y="17"/>
                  </a:lnTo>
                  <a:lnTo>
                    <a:pt x="31" y="21"/>
                  </a:lnTo>
                  <a:lnTo>
                    <a:pt x="29" y="21"/>
                  </a:lnTo>
                  <a:lnTo>
                    <a:pt x="29" y="23"/>
                  </a:lnTo>
                  <a:lnTo>
                    <a:pt x="29" y="26"/>
                  </a:lnTo>
                  <a:lnTo>
                    <a:pt x="26" y="26"/>
                  </a:lnTo>
                  <a:lnTo>
                    <a:pt x="26" y="29"/>
                  </a:lnTo>
                  <a:lnTo>
                    <a:pt x="26" y="32"/>
                  </a:lnTo>
                  <a:lnTo>
                    <a:pt x="22" y="32"/>
                  </a:lnTo>
                  <a:lnTo>
                    <a:pt x="19" y="32"/>
                  </a:lnTo>
                  <a:lnTo>
                    <a:pt x="16" y="31"/>
                  </a:lnTo>
                  <a:lnTo>
                    <a:pt x="14" y="31"/>
                  </a:lnTo>
                  <a:lnTo>
                    <a:pt x="11" y="28"/>
                  </a:lnTo>
                  <a:lnTo>
                    <a:pt x="7" y="27"/>
                  </a:lnTo>
                  <a:lnTo>
                    <a:pt x="4" y="24"/>
                  </a:lnTo>
                  <a:lnTo>
                    <a:pt x="3" y="23"/>
                  </a:lnTo>
                  <a:lnTo>
                    <a:pt x="0" y="19"/>
                  </a:lnTo>
                  <a:lnTo>
                    <a:pt x="0" y="16"/>
                  </a:lnTo>
                  <a:lnTo>
                    <a:pt x="0" y="13"/>
                  </a:lnTo>
                  <a:lnTo>
                    <a:pt x="0" y="10"/>
                  </a:lnTo>
                  <a:lnTo>
                    <a:pt x="0" y="7"/>
                  </a:lnTo>
                  <a:lnTo>
                    <a:pt x="0" y="3"/>
                  </a:lnTo>
                  <a:lnTo>
                    <a:pt x="0" y="0"/>
                  </a:lnTo>
                  <a:lnTo>
                    <a:pt x="3" y="0"/>
                  </a:lnTo>
                  <a:lnTo>
                    <a:pt x="5" y="0"/>
                  </a:lnTo>
                  <a:lnTo>
                    <a:pt x="6" y="0"/>
                  </a:lnTo>
                  <a:lnTo>
                    <a:pt x="9" y="0"/>
                  </a:lnTo>
                  <a:lnTo>
                    <a:pt x="11"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5" name="Freeform 301"/>
            <p:cNvSpPr>
              <a:spLocks/>
            </p:cNvSpPr>
            <p:nvPr/>
          </p:nvSpPr>
          <p:spPr bwMode="auto">
            <a:xfrm flipH="1">
              <a:off x="4727575" y="3981450"/>
              <a:ext cx="58738" cy="57150"/>
            </a:xfrm>
            <a:custGeom>
              <a:avLst/>
              <a:gdLst>
                <a:gd name="T0" fmla="*/ 26432 w 20"/>
                <a:gd name="T1" fmla="*/ 0 h 19"/>
                <a:gd name="T2" fmla="*/ 26432 w 20"/>
                <a:gd name="T3" fmla="*/ 0 h 19"/>
                <a:gd name="T4" fmla="*/ 26432 w 20"/>
                <a:gd name="T5" fmla="*/ 0 h 19"/>
                <a:gd name="T6" fmla="*/ 26432 w 20"/>
                <a:gd name="T7" fmla="*/ 0 h 19"/>
                <a:gd name="T8" fmla="*/ 38180 w 20"/>
                <a:gd name="T9" fmla="*/ 3008 h 19"/>
                <a:gd name="T10" fmla="*/ 38180 w 20"/>
                <a:gd name="T11" fmla="*/ 3008 h 19"/>
                <a:gd name="T12" fmla="*/ 41117 w 20"/>
                <a:gd name="T13" fmla="*/ 9024 h 19"/>
                <a:gd name="T14" fmla="*/ 41117 w 20"/>
                <a:gd name="T15" fmla="*/ 9024 h 19"/>
                <a:gd name="T16" fmla="*/ 46990 w 20"/>
                <a:gd name="T17" fmla="*/ 18047 h 19"/>
                <a:gd name="T18" fmla="*/ 46990 w 20"/>
                <a:gd name="T19" fmla="*/ 18047 h 19"/>
                <a:gd name="T20" fmla="*/ 52864 w 20"/>
                <a:gd name="T21" fmla="*/ 27071 h 19"/>
                <a:gd name="T22" fmla="*/ 52864 w 20"/>
                <a:gd name="T23" fmla="*/ 30079 h 19"/>
                <a:gd name="T24" fmla="*/ 55801 w 20"/>
                <a:gd name="T25" fmla="*/ 39103 h 19"/>
                <a:gd name="T26" fmla="*/ 55801 w 20"/>
                <a:gd name="T27" fmla="*/ 39103 h 19"/>
                <a:gd name="T28" fmla="*/ 55801 w 20"/>
                <a:gd name="T29" fmla="*/ 48126 h 19"/>
                <a:gd name="T30" fmla="*/ 55801 w 20"/>
                <a:gd name="T31" fmla="*/ 51134 h 19"/>
                <a:gd name="T32" fmla="*/ 46990 w 20"/>
                <a:gd name="T33" fmla="*/ 57150 h 19"/>
                <a:gd name="T34" fmla="*/ 38180 w 20"/>
                <a:gd name="T35" fmla="*/ 57150 h 19"/>
                <a:gd name="T36" fmla="*/ 26432 w 20"/>
                <a:gd name="T37" fmla="*/ 57150 h 19"/>
                <a:gd name="T38" fmla="*/ 26432 w 20"/>
                <a:gd name="T39" fmla="*/ 57150 h 19"/>
                <a:gd name="T40" fmla="*/ 17621 w 20"/>
                <a:gd name="T41" fmla="*/ 48126 h 19"/>
                <a:gd name="T42" fmla="*/ 14685 w 20"/>
                <a:gd name="T43" fmla="*/ 48126 h 19"/>
                <a:gd name="T44" fmla="*/ 8811 w 20"/>
                <a:gd name="T45" fmla="*/ 48126 h 19"/>
                <a:gd name="T46" fmla="*/ 8811 w 20"/>
                <a:gd name="T47" fmla="*/ 48126 h 19"/>
                <a:gd name="T48" fmla="*/ 0 w 20"/>
                <a:gd name="T49" fmla="*/ 39103 h 19"/>
                <a:gd name="T50" fmla="*/ 0 w 20"/>
                <a:gd name="T51" fmla="*/ 30079 h 19"/>
                <a:gd name="T52" fmla="*/ 0 w 20"/>
                <a:gd name="T53" fmla="*/ 18047 h 19"/>
                <a:gd name="T54" fmla="*/ 0 w 20"/>
                <a:gd name="T55" fmla="*/ 18047 h 19"/>
                <a:gd name="T56" fmla="*/ 0 w 20"/>
                <a:gd name="T57" fmla="*/ 9024 h 19"/>
                <a:gd name="T58" fmla="*/ 0 w 20"/>
                <a:gd name="T59" fmla="*/ 6016 h 19"/>
                <a:gd name="T60" fmla="*/ 0 w 20"/>
                <a:gd name="T61" fmla="*/ 0 h 19"/>
                <a:gd name="T62" fmla="*/ 0 w 20"/>
                <a:gd name="T63" fmla="*/ 0 h 19"/>
                <a:gd name="T64" fmla="*/ 8811 w 20"/>
                <a:gd name="T65" fmla="*/ 0 h 19"/>
                <a:gd name="T66" fmla="*/ 8811 w 20"/>
                <a:gd name="T67" fmla="*/ 0 h 19"/>
                <a:gd name="T68" fmla="*/ 8811 w 20"/>
                <a:gd name="T69" fmla="*/ 0 h 19"/>
                <a:gd name="T70" fmla="*/ 8811 w 20"/>
                <a:gd name="T71" fmla="*/ 0 h 19"/>
                <a:gd name="T72" fmla="*/ 11748 w 20"/>
                <a:gd name="T73" fmla="*/ 0 h 19"/>
                <a:gd name="T74" fmla="*/ 11748 w 20"/>
                <a:gd name="T75" fmla="*/ 0 h 19"/>
                <a:gd name="T76" fmla="*/ 11748 w 20"/>
                <a:gd name="T77" fmla="*/ 0 h 19"/>
                <a:gd name="T78" fmla="*/ 11748 w 20"/>
                <a:gd name="T79" fmla="*/ 0 h 19"/>
                <a:gd name="T80" fmla="*/ 11748 w 20"/>
                <a:gd name="T81" fmla="*/ 0 h 19"/>
                <a:gd name="T82" fmla="*/ 11748 w 20"/>
                <a:gd name="T83" fmla="*/ 0 h 19"/>
                <a:gd name="T84" fmla="*/ 11748 w 20"/>
                <a:gd name="T85" fmla="*/ 0 h 19"/>
                <a:gd name="T86" fmla="*/ 11748 w 20"/>
                <a:gd name="T87" fmla="*/ 0 h 19"/>
                <a:gd name="T88" fmla="*/ 11748 w 20"/>
                <a:gd name="T89" fmla="*/ 0 h 19"/>
                <a:gd name="T90" fmla="*/ 11748 w 20"/>
                <a:gd name="T91" fmla="*/ 0 h 19"/>
                <a:gd name="T92" fmla="*/ 11748 w 20"/>
                <a:gd name="T93" fmla="*/ 0 h 19"/>
                <a:gd name="T94" fmla="*/ 11748 w 20"/>
                <a:gd name="T95" fmla="*/ 0 h 19"/>
                <a:gd name="T96" fmla="*/ 17621 w 20"/>
                <a:gd name="T97" fmla="*/ 0 h 19"/>
                <a:gd name="T98" fmla="*/ 17621 w 20"/>
                <a:gd name="T99" fmla="*/ 0 h 19"/>
                <a:gd name="T100" fmla="*/ 17621 w 20"/>
                <a:gd name="T101" fmla="*/ 0 h 19"/>
                <a:gd name="T102" fmla="*/ 17621 w 20"/>
                <a:gd name="T103" fmla="*/ 0 h 19"/>
                <a:gd name="T104" fmla="*/ 20558 w 20"/>
                <a:gd name="T105" fmla="*/ 0 h 19"/>
                <a:gd name="T106" fmla="*/ 20558 w 20"/>
                <a:gd name="T107" fmla="*/ 0 h 19"/>
                <a:gd name="T108" fmla="*/ 20558 w 20"/>
                <a:gd name="T109" fmla="*/ 0 h 19"/>
                <a:gd name="T110" fmla="*/ 20558 w 20"/>
                <a:gd name="T111" fmla="*/ 0 h 19"/>
                <a:gd name="T112" fmla="*/ 26432 w 20"/>
                <a:gd name="T113" fmla="*/ 0 h 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
                <a:gd name="T172" fmla="*/ 0 h 19"/>
                <a:gd name="T173" fmla="*/ 20 w 20"/>
                <a:gd name="T174" fmla="*/ 19 h 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 h="19">
                  <a:moveTo>
                    <a:pt x="9" y="0"/>
                  </a:moveTo>
                  <a:lnTo>
                    <a:pt x="9" y="0"/>
                  </a:lnTo>
                  <a:lnTo>
                    <a:pt x="13" y="1"/>
                  </a:lnTo>
                  <a:lnTo>
                    <a:pt x="14" y="3"/>
                  </a:lnTo>
                  <a:lnTo>
                    <a:pt x="16" y="6"/>
                  </a:lnTo>
                  <a:lnTo>
                    <a:pt x="18" y="9"/>
                  </a:lnTo>
                  <a:lnTo>
                    <a:pt x="18" y="10"/>
                  </a:lnTo>
                  <a:lnTo>
                    <a:pt x="20" y="13"/>
                  </a:lnTo>
                  <a:lnTo>
                    <a:pt x="19" y="13"/>
                  </a:lnTo>
                  <a:lnTo>
                    <a:pt x="19" y="16"/>
                  </a:lnTo>
                  <a:lnTo>
                    <a:pt x="19" y="17"/>
                  </a:lnTo>
                  <a:lnTo>
                    <a:pt x="19" y="19"/>
                  </a:lnTo>
                  <a:lnTo>
                    <a:pt x="16" y="19"/>
                  </a:lnTo>
                  <a:lnTo>
                    <a:pt x="13" y="19"/>
                  </a:lnTo>
                  <a:lnTo>
                    <a:pt x="9" y="19"/>
                  </a:lnTo>
                  <a:lnTo>
                    <a:pt x="6" y="16"/>
                  </a:lnTo>
                  <a:lnTo>
                    <a:pt x="5" y="16"/>
                  </a:lnTo>
                  <a:lnTo>
                    <a:pt x="3" y="16"/>
                  </a:lnTo>
                  <a:lnTo>
                    <a:pt x="0" y="13"/>
                  </a:lnTo>
                  <a:lnTo>
                    <a:pt x="0" y="10"/>
                  </a:lnTo>
                  <a:lnTo>
                    <a:pt x="0" y="6"/>
                  </a:lnTo>
                  <a:lnTo>
                    <a:pt x="0" y="3"/>
                  </a:lnTo>
                  <a:lnTo>
                    <a:pt x="0" y="2"/>
                  </a:lnTo>
                  <a:lnTo>
                    <a:pt x="0" y="0"/>
                  </a:lnTo>
                  <a:lnTo>
                    <a:pt x="3" y="0"/>
                  </a:lnTo>
                  <a:lnTo>
                    <a:pt x="4" y="0"/>
                  </a:lnTo>
                  <a:lnTo>
                    <a:pt x="6" y="0"/>
                  </a:lnTo>
                  <a:lnTo>
                    <a:pt x="4" y="0"/>
                  </a:lnTo>
                  <a:lnTo>
                    <a:pt x="6" y="0"/>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126" name="Freeform 302"/>
            <p:cNvSpPr>
              <a:spLocks/>
            </p:cNvSpPr>
            <p:nvPr/>
          </p:nvSpPr>
          <p:spPr bwMode="auto">
            <a:xfrm flipH="1">
              <a:off x="4865688" y="4046538"/>
              <a:ext cx="47625" cy="82550"/>
            </a:xfrm>
            <a:custGeom>
              <a:avLst/>
              <a:gdLst>
                <a:gd name="T0" fmla="*/ 38695 w 16"/>
                <a:gd name="T1" fmla="*/ 0 h 27"/>
                <a:gd name="T2" fmla="*/ 38695 w 16"/>
                <a:gd name="T3" fmla="*/ 0 h 27"/>
                <a:gd name="T4" fmla="*/ 38695 w 16"/>
                <a:gd name="T5" fmla="*/ 6115 h 27"/>
                <a:gd name="T6" fmla="*/ 38695 w 16"/>
                <a:gd name="T7" fmla="*/ 6115 h 27"/>
                <a:gd name="T8" fmla="*/ 44648 w 16"/>
                <a:gd name="T9" fmla="*/ 15287 h 27"/>
                <a:gd name="T10" fmla="*/ 44648 w 16"/>
                <a:gd name="T11" fmla="*/ 15287 h 27"/>
                <a:gd name="T12" fmla="*/ 44648 w 16"/>
                <a:gd name="T13" fmla="*/ 24459 h 27"/>
                <a:gd name="T14" fmla="*/ 44648 w 16"/>
                <a:gd name="T15" fmla="*/ 33631 h 27"/>
                <a:gd name="T16" fmla="*/ 41672 w 16"/>
                <a:gd name="T17" fmla="*/ 42804 h 27"/>
                <a:gd name="T18" fmla="*/ 41672 w 16"/>
                <a:gd name="T19" fmla="*/ 42804 h 27"/>
                <a:gd name="T20" fmla="*/ 38695 w 16"/>
                <a:gd name="T21" fmla="*/ 55033 h 27"/>
                <a:gd name="T22" fmla="*/ 38695 w 16"/>
                <a:gd name="T23" fmla="*/ 61148 h 27"/>
                <a:gd name="T24" fmla="*/ 29766 w 16"/>
                <a:gd name="T25" fmla="*/ 70320 h 27"/>
                <a:gd name="T26" fmla="*/ 29766 w 16"/>
                <a:gd name="T27" fmla="*/ 70320 h 27"/>
                <a:gd name="T28" fmla="*/ 29766 w 16"/>
                <a:gd name="T29" fmla="*/ 76435 h 27"/>
                <a:gd name="T30" fmla="*/ 29766 w 16"/>
                <a:gd name="T31" fmla="*/ 76435 h 27"/>
                <a:gd name="T32" fmla="*/ 17859 w 16"/>
                <a:gd name="T33" fmla="*/ 76435 h 27"/>
                <a:gd name="T34" fmla="*/ 11906 w 16"/>
                <a:gd name="T35" fmla="*/ 76435 h 27"/>
                <a:gd name="T36" fmla="*/ 2977 w 16"/>
                <a:gd name="T37" fmla="*/ 70320 h 27"/>
                <a:gd name="T38" fmla="*/ 2977 w 16"/>
                <a:gd name="T39" fmla="*/ 70320 h 27"/>
                <a:gd name="T40" fmla="*/ 0 w 16"/>
                <a:gd name="T41" fmla="*/ 61148 h 27"/>
                <a:gd name="T42" fmla="*/ 0 w 16"/>
                <a:gd name="T43" fmla="*/ 55033 h 27"/>
                <a:gd name="T44" fmla="*/ 0 w 16"/>
                <a:gd name="T45" fmla="*/ 42804 h 27"/>
                <a:gd name="T46" fmla="*/ 0 w 16"/>
                <a:gd name="T47" fmla="*/ 42804 h 27"/>
                <a:gd name="T48" fmla="*/ 0 w 16"/>
                <a:gd name="T49" fmla="*/ 33631 h 27"/>
                <a:gd name="T50" fmla="*/ 0 w 16"/>
                <a:gd name="T51" fmla="*/ 24459 h 27"/>
                <a:gd name="T52" fmla="*/ 0 w 16"/>
                <a:gd name="T53" fmla="*/ 15287 h 27"/>
                <a:gd name="T54" fmla="*/ 0 w 16"/>
                <a:gd name="T55" fmla="*/ 12230 h 27"/>
                <a:gd name="T56" fmla="*/ 2977 w 16"/>
                <a:gd name="T57" fmla="*/ 0 h 27"/>
                <a:gd name="T58" fmla="*/ 2977 w 16"/>
                <a:gd name="T59" fmla="*/ 0 h 27"/>
                <a:gd name="T60" fmla="*/ 8930 w 16"/>
                <a:gd name="T61" fmla="*/ 0 h 27"/>
                <a:gd name="T62" fmla="*/ 8930 w 16"/>
                <a:gd name="T63" fmla="*/ 0 h 27"/>
                <a:gd name="T64" fmla="*/ 17859 w 16"/>
                <a:gd name="T65" fmla="*/ 0 h 27"/>
                <a:gd name="T66" fmla="*/ 17859 w 16"/>
                <a:gd name="T67" fmla="*/ 0 h 27"/>
                <a:gd name="T68" fmla="*/ 17859 w 16"/>
                <a:gd name="T69" fmla="*/ 0 h 27"/>
                <a:gd name="T70" fmla="*/ 17859 w 16"/>
                <a:gd name="T71" fmla="*/ 0 h 27"/>
                <a:gd name="T72" fmla="*/ 26789 w 16"/>
                <a:gd name="T73" fmla="*/ 0 h 27"/>
                <a:gd name="T74" fmla="*/ 26789 w 16"/>
                <a:gd name="T75" fmla="*/ 0 h 27"/>
                <a:gd name="T76" fmla="*/ 26789 w 16"/>
                <a:gd name="T77" fmla="*/ 0 h 27"/>
                <a:gd name="T78" fmla="*/ 26789 w 16"/>
                <a:gd name="T79" fmla="*/ 0 h 27"/>
                <a:gd name="T80" fmla="*/ 29766 w 16"/>
                <a:gd name="T81" fmla="*/ 0 h 27"/>
                <a:gd name="T82" fmla="*/ 29766 w 16"/>
                <a:gd name="T83" fmla="*/ 0 h 27"/>
                <a:gd name="T84" fmla="*/ 29766 w 16"/>
                <a:gd name="T85" fmla="*/ 0 h 27"/>
                <a:gd name="T86" fmla="*/ 29766 w 16"/>
                <a:gd name="T87" fmla="*/ 0 h 27"/>
                <a:gd name="T88" fmla="*/ 29766 w 16"/>
                <a:gd name="T89" fmla="*/ 0 h 27"/>
                <a:gd name="T90" fmla="*/ 29766 w 16"/>
                <a:gd name="T91" fmla="*/ 0 h 27"/>
                <a:gd name="T92" fmla="*/ 29766 w 16"/>
                <a:gd name="T93" fmla="*/ 0 h 27"/>
                <a:gd name="T94" fmla="*/ 29766 w 16"/>
                <a:gd name="T95" fmla="*/ 0 h 27"/>
                <a:gd name="T96" fmla="*/ 29766 w 16"/>
                <a:gd name="T97" fmla="*/ 0 h 27"/>
                <a:gd name="T98" fmla="*/ 29766 w 16"/>
                <a:gd name="T99" fmla="*/ 0 h 27"/>
                <a:gd name="T100" fmla="*/ 29766 w 16"/>
                <a:gd name="T101" fmla="*/ 0 h 27"/>
                <a:gd name="T102" fmla="*/ 29766 w 16"/>
                <a:gd name="T103" fmla="*/ 0 h 27"/>
                <a:gd name="T104" fmla="*/ 32742 w 16"/>
                <a:gd name="T105" fmla="*/ 0 h 27"/>
                <a:gd name="T106" fmla="*/ 32742 w 16"/>
                <a:gd name="T107" fmla="*/ 0 h 27"/>
                <a:gd name="T108" fmla="*/ 32742 w 16"/>
                <a:gd name="T109" fmla="*/ 0 h 27"/>
                <a:gd name="T110" fmla="*/ 32742 w 16"/>
                <a:gd name="T111" fmla="*/ 0 h 27"/>
                <a:gd name="T112" fmla="*/ 38695 w 16"/>
                <a:gd name="T113" fmla="*/ 0 h 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
                <a:gd name="T172" fmla="*/ 0 h 27"/>
                <a:gd name="T173" fmla="*/ 16 w 16"/>
                <a:gd name="T174" fmla="*/ 27 h 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 h="27">
                  <a:moveTo>
                    <a:pt x="13" y="0"/>
                  </a:moveTo>
                  <a:lnTo>
                    <a:pt x="13" y="0"/>
                  </a:lnTo>
                  <a:lnTo>
                    <a:pt x="13" y="2"/>
                  </a:lnTo>
                  <a:lnTo>
                    <a:pt x="15" y="5"/>
                  </a:lnTo>
                  <a:lnTo>
                    <a:pt x="15" y="8"/>
                  </a:lnTo>
                  <a:lnTo>
                    <a:pt x="15" y="11"/>
                  </a:lnTo>
                  <a:lnTo>
                    <a:pt x="16" y="14"/>
                  </a:lnTo>
                  <a:lnTo>
                    <a:pt x="14" y="14"/>
                  </a:lnTo>
                  <a:lnTo>
                    <a:pt x="14" y="18"/>
                  </a:lnTo>
                  <a:lnTo>
                    <a:pt x="13" y="18"/>
                  </a:lnTo>
                  <a:lnTo>
                    <a:pt x="13" y="20"/>
                  </a:lnTo>
                  <a:lnTo>
                    <a:pt x="13" y="23"/>
                  </a:lnTo>
                  <a:lnTo>
                    <a:pt x="10" y="23"/>
                  </a:lnTo>
                  <a:lnTo>
                    <a:pt x="10" y="25"/>
                  </a:lnTo>
                  <a:lnTo>
                    <a:pt x="10" y="27"/>
                  </a:lnTo>
                  <a:lnTo>
                    <a:pt x="6" y="25"/>
                  </a:lnTo>
                  <a:lnTo>
                    <a:pt x="4" y="25"/>
                  </a:lnTo>
                  <a:lnTo>
                    <a:pt x="1" y="23"/>
                  </a:lnTo>
                  <a:lnTo>
                    <a:pt x="0" y="20"/>
                  </a:lnTo>
                  <a:lnTo>
                    <a:pt x="0" y="18"/>
                  </a:lnTo>
                  <a:lnTo>
                    <a:pt x="0" y="14"/>
                  </a:lnTo>
                  <a:lnTo>
                    <a:pt x="0" y="11"/>
                  </a:lnTo>
                  <a:lnTo>
                    <a:pt x="0" y="8"/>
                  </a:lnTo>
                  <a:lnTo>
                    <a:pt x="0" y="5"/>
                  </a:lnTo>
                  <a:lnTo>
                    <a:pt x="0" y="4"/>
                  </a:lnTo>
                  <a:lnTo>
                    <a:pt x="1" y="4"/>
                  </a:lnTo>
                  <a:lnTo>
                    <a:pt x="1" y="0"/>
                  </a:lnTo>
                  <a:lnTo>
                    <a:pt x="3" y="0"/>
                  </a:lnTo>
                  <a:lnTo>
                    <a:pt x="6" y="0"/>
                  </a:lnTo>
                  <a:lnTo>
                    <a:pt x="9" y="0"/>
                  </a:lnTo>
                  <a:lnTo>
                    <a:pt x="10" y="0"/>
                  </a:lnTo>
                  <a:lnTo>
                    <a:pt x="11" y="3"/>
                  </a:lnTo>
                  <a:lnTo>
                    <a:pt x="11"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5131" name="Group 307"/>
            <p:cNvGrpSpPr>
              <a:grpSpLocks/>
            </p:cNvGrpSpPr>
            <p:nvPr/>
          </p:nvGrpSpPr>
          <p:grpSpPr bwMode="auto">
            <a:xfrm>
              <a:off x="3429000" y="5287963"/>
              <a:ext cx="1752600" cy="1255712"/>
              <a:chOff x="1197" y="2061"/>
              <a:chExt cx="2879" cy="2061"/>
            </a:xfrm>
          </p:grpSpPr>
          <p:sp>
            <p:nvSpPr>
              <p:cNvPr id="45132" name="Rectangle 308"/>
              <p:cNvSpPr>
                <a:spLocks noChangeArrowheads="1"/>
              </p:cNvSpPr>
              <p:nvPr/>
            </p:nvSpPr>
            <p:spPr bwMode="auto">
              <a:xfrm>
                <a:off x="1197" y="2061"/>
                <a:ext cx="2879" cy="2061"/>
              </a:xfrm>
              <a:prstGeom prst="rect">
                <a:avLst/>
              </a:prstGeom>
              <a:solidFill>
                <a:schemeClr val="bg1"/>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grpSp>
            <p:nvGrpSpPr>
              <p:cNvPr id="45133" name="Group 309"/>
              <p:cNvGrpSpPr>
                <a:grpSpLocks/>
              </p:cNvGrpSpPr>
              <p:nvPr/>
            </p:nvGrpSpPr>
            <p:grpSpPr bwMode="auto">
              <a:xfrm>
                <a:off x="1584" y="2304"/>
                <a:ext cx="1776" cy="1661"/>
                <a:chOff x="1344" y="2448"/>
                <a:chExt cx="1488" cy="1392"/>
              </a:xfrm>
            </p:grpSpPr>
            <p:sp>
              <p:nvSpPr>
                <p:cNvPr id="45134" name="Line 310"/>
                <p:cNvSpPr>
                  <a:spLocks noChangeShapeType="1"/>
                </p:cNvSpPr>
                <p:nvPr/>
              </p:nvSpPr>
              <p:spPr bwMode="auto">
                <a:xfrm>
                  <a:off x="1344" y="3120"/>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35" name="Line 311"/>
                <p:cNvSpPr>
                  <a:spLocks noChangeShapeType="1"/>
                </p:cNvSpPr>
                <p:nvPr/>
              </p:nvSpPr>
              <p:spPr bwMode="auto">
                <a:xfrm>
                  <a:off x="1728" y="2736"/>
                  <a:ext cx="0" cy="768"/>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36" name="Line 312"/>
                <p:cNvSpPr>
                  <a:spLocks noChangeShapeType="1"/>
                </p:cNvSpPr>
                <p:nvPr/>
              </p:nvSpPr>
              <p:spPr bwMode="auto">
                <a:xfrm>
                  <a:off x="1728" y="2736"/>
                  <a:ext cx="336"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37" name="Line 313"/>
                <p:cNvSpPr>
                  <a:spLocks noChangeShapeType="1"/>
                </p:cNvSpPr>
                <p:nvPr/>
              </p:nvSpPr>
              <p:spPr bwMode="auto">
                <a:xfrm>
                  <a:off x="1728" y="3504"/>
                  <a:ext cx="336"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38" name="Line 314"/>
                <p:cNvSpPr>
                  <a:spLocks noChangeShapeType="1"/>
                </p:cNvSpPr>
                <p:nvPr/>
              </p:nvSpPr>
              <p:spPr bwMode="auto">
                <a:xfrm flipH="1">
                  <a:off x="2064" y="3312"/>
                  <a:ext cx="0" cy="38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39" name="Line 315"/>
                <p:cNvSpPr>
                  <a:spLocks noChangeShapeType="1"/>
                </p:cNvSpPr>
                <p:nvPr/>
              </p:nvSpPr>
              <p:spPr bwMode="auto">
                <a:xfrm flipH="1">
                  <a:off x="2064" y="2544"/>
                  <a:ext cx="0" cy="38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0" name="Line 316"/>
                <p:cNvSpPr>
                  <a:spLocks noChangeShapeType="1"/>
                </p:cNvSpPr>
                <p:nvPr/>
              </p:nvSpPr>
              <p:spPr bwMode="auto">
                <a:xfrm>
                  <a:off x="2064" y="2544"/>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1" name="Line 317"/>
                <p:cNvSpPr>
                  <a:spLocks noChangeShapeType="1"/>
                </p:cNvSpPr>
                <p:nvPr/>
              </p:nvSpPr>
              <p:spPr bwMode="auto">
                <a:xfrm>
                  <a:off x="2064" y="2928"/>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2" name="Line 318"/>
                <p:cNvSpPr>
                  <a:spLocks noChangeShapeType="1"/>
                </p:cNvSpPr>
                <p:nvPr/>
              </p:nvSpPr>
              <p:spPr bwMode="auto">
                <a:xfrm>
                  <a:off x="2064" y="3312"/>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3" name="Line 319"/>
                <p:cNvSpPr>
                  <a:spLocks noChangeShapeType="1"/>
                </p:cNvSpPr>
                <p:nvPr/>
              </p:nvSpPr>
              <p:spPr bwMode="auto">
                <a:xfrm>
                  <a:off x="2064" y="3696"/>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4" name="Line 320"/>
                <p:cNvSpPr>
                  <a:spLocks noChangeShapeType="1"/>
                </p:cNvSpPr>
                <p:nvPr/>
              </p:nvSpPr>
              <p:spPr bwMode="auto">
                <a:xfrm>
                  <a:off x="2448" y="2448"/>
                  <a:ext cx="0" cy="24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5" name="Line 321"/>
                <p:cNvSpPr>
                  <a:spLocks noChangeShapeType="1"/>
                </p:cNvSpPr>
                <p:nvPr/>
              </p:nvSpPr>
              <p:spPr bwMode="auto">
                <a:xfrm>
                  <a:off x="2448" y="2784"/>
                  <a:ext cx="0" cy="24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6" name="Line 322"/>
                <p:cNvSpPr>
                  <a:spLocks noChangeShapeType="1"/>
                </p:cNvSpPr>
                <p:nvPr/>
              </p:nvSpPr>
              <p:spPr bwMode="auto">
                <a:xfrm>
                  <a:off x="2448" y="3216"/>
                  <a:ext cx="0" cy="24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7" name="Line 323"/>
                <p:cNvSpPr>
                  <a:spLocks noChangeShapeType="1"/>
                </p:cNvSpPr>
                <p:nvPr/>
              </p:nvSpPr>
              <p:spPr bwMode="auto">
                <a:xfrm>
                  <a:off x="2448" y="3600"/>
                  <a:ext cx="0" cy="24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8" name="Line 324"/>
                <p:cNvSpPr>
                  <a:spLocks noChangeShapeType="1"/>
                </p:cNvSpPr>
                <p:nvPr/>
              </p:nvSpPr>
              <p:spPr bwMode="auto">
                <a:xfrm>
                  <a:off x="2448" y="2448"/>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49" name="Line 325"/>
                <p:cNvSpPr>
                  <a:spLocks noChangeShapeType="1"/>
                </p:cNvSpPr>
                <p:nvPr/>
              </p:nvSpPr>
              <p:spPr bwMode="auto">
                <a:xfrm>
                  <a:off x="2448" y="2688"/>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50" name="Line 326"/>
                <p:cNvSpPr>
                  <a:spLocks noChangeShapeType="1"/>
                </p:cNvSpPr>
                <p:nvPr/>
              </p:nvSpPr>
              <p:spPr bwMode="auto">
                <a:xfrm>
                  <a:off x="2448" y="2784"/>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51" name="Line 327"/>
                <p:cNvSpPr>
                  <a:spLocks noChangeShapeType="1"/>
                </p:cNvSpPr>
                <p:nvPr/>
              </p:nvSpPr>
              <p:spPr bwMode="auto">
                <a:xfrm>
                  <a:off x="2448" y="3024"/>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52" name="Line 328"/>
                <p:cNvSpPr>
                  <a:spLocks noChangeShapeType="1"/>
                </p:cNvSpPr>
                <p:nvPr/>
              </p:nvSpPr>
              <p:spPr bwMode="auto">
                <a:xfrm>
                  <a:off x="2448" y="3216"/>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53" name="Line 329"/>
                <p:cNvSpPr>
                  <a:spLocks noChangeShapeType="1"/>
                </p:cNvSpPr>
                <p:nvPr/>
              </p:nvSpPr>
              <p:spPr bwMode="auto">
                <a:xfrm>
                  <a:off x="2448" y="3456"/>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54" name="Line 330"/>
                <p:cNvSpPr>
                  <a:spLocks noChangeShapeType="1"/>
                </p:cNvSpPr>
                <p:nvPr/>
              </p:nvSpPr>
              <p:spPr bwMode="auto">
                <a:xfrm>
                  <a:off x="2448" y="3600"/>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5155" name="Line 331"/>
                <p:cNvSpPr>
                  <a:spLocks noChangeShapeType="1"/>
                </p:cNvSpPr>
                <p:nvPr/>
              </p:nvSpPr>
              <p:spPr bwMode="auto">
                <a:xfrm>
                  <a:off x="2448" y="3840"/>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grpSp>
        <p:nvGrpSpPr>
          <p:cNvPr id="4" name="Group 3"/>
          <p:cNvGrpSpPr/>
          <p:nvPr/>
        </p:nvGrpSpPr>
        <p:grpSpPr>
          <a:xfrm>
            <a:off x="5486400" y="1406525"/>
            <a:ext cx="3575018" cy="2743200"/>
            <a:chOff x="5486400" y="1219200"/>
            <a:chExt cx="3575018" cy="2743200"/>
          </a:xfrm>
        </p:grpSpPr>
        <p:sp>
          <p:nvSpPr>
            <p:cNvPr id="45129" name="AutoShape 305"/>
            <p:cNvSpPr>
              <a:spLocks noChangeArrowheads="1"/>
            </p:cNvSpPr>
            <p:nvPr/>
          </p:nvSpPr>
          <p:spPr bwMode="auto">
            <a:xfrm>
              <a:off x="5543793" y="1219200"/>
              <a:ext cx="3447807" cy="2743200"/>
            </a:xfrm>
            <a:prstGeom prst="wedgeRoundRectCallout">
              <a:avLst>
                <a:gd name="adj1" fmla="val -45028"/>
                <a:gd name="adj2" fmla="val 57005"/>
                <a:gd name="adj3" fmla="val 16667"/>
              </a:avLst>
            </a:prstGeom>
            <a:solidFill>
              <a:schemeClr val="bg1"/>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45130" name="Text Box 306"/>
            <p:cNvSpPr txBox="1">
              <a:spLocks noChangeArrowheads="1"/>
            </p:cNvSpPr>
            <p:nvPr/>
          </p:nvSpPr>
          <p:spPr bwMode="auto">
            <a:xfrm>
              <a:off x="5486400" y="1359029"/>
              <a:ext cx="3575018"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a:t>Dad, if you really</a:t>
              </a:r>
            </a:p>
            <a:p>
              <a:pPr algn="ctr">
                <a:spcBef>
                  <a:spcPct val="0"/>
                </a:spcBef>
                <a:buFontTx/>
                <a:buNone/>
              </a:pPr>
              <a:r>
                <a:rPr lang="en-US" altLang="en-US" sz="2800" dirty="0"/>
                <a:t>want to </a:t>
              </a:r>
              <a:r>
                <a:rPr lang="en-US" altLang="en-US" sz="2800" b="1" dirty="0"/>
                <a:t>turn</a:t>
              </a:r>
              <a:r>
                <a:rPr lang="en-US" altLang="en-US" sz="2800" dirty="0"/>
                <a:t> your </a:t>
              </a:r>
            </a:p>
            <a:p>
              <a:pPr algn="ctr">
                <a:spcBef>
                  <a:spcPct val="0"/>
                </a:spcBef>
                <a:buFontTx/>
                <a:buNone/>
              </a:pPr>
              <a:r>
                <a:rPr lang="en-US" altLang="en-US" sz="2800" b="1" dirty="0"/>
                <a:t>H</a:t>
              </a:r>
              <a:r>
                <a:rPr lang="en-US" altLang="en-US" sz="2800" b="1" dirty="0" smtClean="0"/>
                <a:t>eart </a:t>
              </a:r>
              <a:r>
                <a:rPr lang="en-US" altLang="en-US" sz="2800" b="1" dirty="0"/>
                <a:t>to</a:t>
              </a:r>
              <a:r>
                <a:rPr lang="en-US" altLang="en-US" sz="2800" dirty="0"/>
                <a:t> your </a:t>
              </a:r>
              <a:r>
                <a:rPr lang="en-US" altLang="en-US" sz="2800" b="1" dirty="0"/>
                <a:t>F</a:t>
              </a:r>
              <a:r>
                <a:rPr lang="en-US" altLang="en-US" sz="2800" b="1" dirty="0" smtClean="0"/>
                <a:t>athers</a:t>
              </a:r>
              <a:r>
                <a:rPr lang="en-US" altLang="en-US" sz="2800" dirty="0"/>
                <a:t>,</a:t>
              </a:r>
            </a:p>
            <a:p>
              <a:pPr algn="ctr">
                <a:spcBef>
                  <a:spcPct val="0"/>
                </a:spcBef>
                <a:buFontTx/>
                <a:buNone/>
              </a:pPr>
              <a:r>
                <a:rPr lang="en-US" altLang="en-US" sz="2800" dirty="0"/>
                <a:t>you’ll do your </a:t>
              </a:r>
              <a:r>
                <a:rPr lang="en-US" altLang="en-US" b="1" u="sng" dirty="0"/>
                <a:t>5</a:t>
              </a:r>
              <a:r>
                <a:rPr lang="en-US" altLang="en-US" sz="2800" dirty="0"/>
                <a:t>th &amp;</a:t>
              </a:r>
            </a:p>
            <a:p>
              <a:pPr algn="ctr">
                <a:spcBef>
                  <a:spcPct val="0"/>
                </a:spcBef>
                <a:buFontTx/>
                <a:buNone/>
              </a:pPr>
              <a:r>
                <a:rPr lang="en-US" altLang="en-US" b="1" u="sng" dirty="0"/>
                <a:t>6</a:t>
              </a:r>
              <a:r>
                <a:rPr lang="en-US" altLang="en-US" sz="2800" dirty="0"/>
                <a:t>th generations also. </a:t>
              </a:r>
            </a:p>
          </p:txBody>
        </p:sp>
      </p:grpSp>
    </p:spTree>
    <p:extLst>
      <p:ext uri="{BB962C8B-B14F-4D97-AF65-F5344CB8AC3E}">
        <p14:creationId xmlns:p14="http://schemas.microsoft.com/office/powerpoint/2010/main" val="3891158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505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5" name="Rectangle 2"/>
          <p:cNvSpPr txBox="1">
            <a:spLocks noChangeArrowheads="1"/>
          </p:cNvSpPr>
          <p:nvPr/>
        </p:nvSpPr>
        <p:spPr bwMode="auto">
          <a:xfrm>
            <a:off x="228600" y="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kern="0" smtClean="0"/>
              <a:t>Elijah Will Turn The </a:t>
            </a:r>
            <a:r>
              <a:rPr lang="en-US" altLang="en-US" sz="3400" b="1" i="1" u="sng" kern="0" smtClean="0"/>
              <a:t>Hearts</a:t>
            </a:r>
            <a:r>
              <a:rPr lang="en-US" altLang="en-US" sz="3400" b="1" i="1" kern="0" smtClean="0"/>
              <a:t> Of </a:t>
            </a:r>
            <a:r>
              <a:rPr lang="en-US" altLang="en-US" sz="3400" b="1" i="1" u="sng" kern="0" smtClean="0"/>
              <a:t>Fathers</a:t>
            </a:r>
            <a:r>
              <a:rPr lang="en-US" altLang="en-US" sz="3400" b="1" i="1" kern="0" smtClean="0"/>
              <a:t> &amp; Children</a:t>
            </a:r>
            <a:endParaRPr lang="en-US" altLang="en-US" sz="3400" b="1" i="1" kern="0" dirty="0" smtClean="0"/>
          </a:p>
        </p:txBody>
      </p:sp>
    </p:spTree>
    <p:extLst>
      <p:ext uri="{BB962C8B-B14F-4D97-AF65-F5344CB8AC3E}">
        <p14:creationId xmlns:p14="http://schemas.microsoft.com/office/powerpoint/2010/main" val="3190277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4:5-6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000" dirty="0">
                <a:latin typeface="Times New Roman" panose="02020603050405020304" pitchFamily="18" charset="0"/>
                <a:cs typeface="Times New Roman" panose="02020603050405020304" pitchFamily="18" charset="0"/>
              </a:rPr>
              <a:t> 5 </a:t>
            </a:r>
            <a:r>
              <a:rPr lang="en-US" sz="4000" dirty="0" smtClean="0">
                <a:latin typeface="Times New Roman" panose="02020603050405020304" pitchFamily="18" charset="0"/>
                <a:cs typeface="Times New Roman" panose="02020603050405020304" pitchFamily="18" charset="0"/>
              </a:rPr>
              <a:t>Behold</a:t>
            </a:r>
            <a:r>
              <a:rPr lang="en-US" sz="4000" dirty="0">
                <a:latin typeface="Times New Roman" panose="02020603050405020304" pitchFamily="18" charset="0"/>
                <a:cs typeface="Times New Roman" panose="02020603050405020304" pitchFamily="18" charset="0"/>
              </a:rPr>
              <a:t>, I will send you Elijah the prophet before the coming of the great and dreadful day of the Lord</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6 And he shall turn the heart of the fathers to the children, and the heart of the children to their fathers, lest I come and smite the earth with a curse.</a:t>
            </a:r>
          </a:p>
        </p:txBody>
      </p:sp>
    </p:spTree>
    <p:extLst>
      <p:ext uri="{BB962C8B-B14F-4D97-AF65-F5344CB8AC3E}">
        <p14:creationId xmlns:p14="http://schemas.microsoft.com/office/powerpoint/2010/main" val="219915849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Abraham 3:22-23</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smtClean="0">
                <a:latin typeface="Times New Roman" panose="02020603050405020304" pitchFamily="18" charset="0"/>
                <a:ea typeface="Times New Roman" panose="02020603050405020304" pitchFamily="18" charset="0"/>
              </a:rPr>
              <a:t>22 </a:t>
            </a:r>
            <a:r>
              <a:rPr lang="en-US" sz="4000" dirty="0">
                <a:latin typeface="Times New Roman" panose="02020603050405020304" pitchFamily="18" charset="0"/>
                <a:ea typeface="Times New Roman" panose="02020603050405020304" pitchFamily="18" charset="0"/>
              </a:rPr>
              <a:t>Now the Lord had shown unto me, Abraham, the intelligences that were organized before the world was; and among all these there were many of the noble and great ones;</a:t>
            </a:r>
          </a:p>
          <a:p>
            <a:pPr marL="0" indent="0">
              <a:buNone/>
            </a:pPr>
            <a:r>
              <a:rPr lang="en-US" sz="4000" dirty="0">
                <a:latin typeface="Times New Roman" panose="02020603050405020304" pitchFamily="18" charset="0"/>
                <a:ea typeface="Times New Roman" panose="02020603050405020304" pitchFamily="18" charset="0"/>
              </a:rPr>
              <a:t> 23 And God saw these souls that they were good, and he stood in the midst of them, and he said: These I will make my rulers; for he stood among those that were spirits, and he saw that they were good; and he said unto me: Abraham, thou art one of them; thou wast chosen before thou wast born.</a:t>
            </a:r>
          </a:p>
        </p:txBody>
      </p:sp>
      <p:sp>
        <p:nvSpPr>
          <p:cNvPr id="6" name="Rounded Rectangle 5"/>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1134781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4:5-6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5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Behold</a:t>
            </a:r>
            <a:r>
              <a:rPr lang="en-US" sz="4000" dirty="0">
                <a:uFill>
                  <a:solidFill>
                    <a:schemeClr val="tx1"/>
                  </a:solidFill>
                </a:uFill>
                <a:latin typeface="Times New Roman" panose="02020603050405020304" pitchFamily="18" charset="0"/>
                <a:cs typeface="Times New Roman" panose="02020603050405020304" pitchFamily="18" charset="0"/>
              </a:rPr>
              <a:t>, I will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send</a:t>
            </a:r>
            <a:r>
              <a:rPr lang="en-US" sz="4000" dirty="0">
                <a:uFill>
                  <a:solidFill>
                    <a:schemeClr val="tx1"/>
                  </a:solidFill>
                </a:uFill>
                <a:latin typeface="Times New Roman" panose="02020603050405020304" pitchFamily="18" charset="0"/>
                <a:cs typeface="Times New Roman" panose="02020603050405020304" pitchFamily="18" charset="0"/>
              </a:rPr>
              <a:t> you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Elijah</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prophet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before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coming</a:t>
            </a:r>
            <a:r>
              <a:rPr lang="en-US" sz="4000" dirty="0">
                <a:uFill>
                  <a:solidFill>
                    <a:schemeClr val="tx1"/>
                  </a:solidFill>
                </a:uFill>
                <a:latin typeface="Times New Roman" panose="02020603050405020304" pitchFamily="18" charset="0"/>
                <a:cs typeface="Times New Roman" panose="02020603050405020304" pitchFamily="18" charset="0"/>
              </a:rPr>
              <a:t> 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great</a:t>
            </a:r>
            <a:r>
              <a:rPr lang="en-US" sz="4000" dirty="0">
                <a:uFill>
                  <a:solidFill>
                    <a:schemeClr val="tx1"/>
                  </a:solidFill>
                </a:uFill>
                <a:latin typeface="Times New Roman" panose="02020603050405020304" pitchFamily="18" charset="0"/>
                <a:cs typeface="Times New Roman" panose="02020603050405020304" pitchFamily="18" charset="0"/>
              </a:rPr>
              <a:t> and dreadful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000" dirty="0">
                <a:uFill>
                  <a:solidFill>
                    <a:schemeClr val="tx1"/>
                  </a:solidFill>
                </a:uFill>
                <a:latin typeface="Times New Roman" panose="02020603050405020304" pitchFamily="18" charset="0"/>
                <a:cs typeface="Times New Roman" panose="02020603050405020304" pitchFamily="18" charset="0"/>
              </a:rPr>
              <a:t> 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6 And 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turn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fathers</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to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children</a:t>
            </a:r>
            <a:r>
              <a:rPr lang="en-US" sz="4000" dirty="0">
                <a:uFill>
                  <a:solidFill>
                    <a:schemeClr val="tx1"/>
                  </a:solidFill>
                </a:uFill>
                <a:latin typeface="Times New Roman" panose="02020603050405020304" pitchFamily="18" charset="0"/>
                <a:cs typeface="Times New Roman" panose="02020603050405020304" pitchFamily="18" charset="0"/>
              </a:rPr>
              <a:t>, and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children</a:t>
            </a:r>
            <a:r>
              <a:rPr lang="en-US" sz="4000" dirty="0">
                <a:uFill>
                  <a:solidFill>
                    <a:schemeClr val="tx1"/>
                  </a:solidFill>
                </a:uFill>
                <a:latin typeface="Times New Roman" panose="02020603050405020304" pitchFamily="18" charset="0"/>
                <a:cs typeface="Times New Roman" panose="02020603050405020304" pitchFamily="18" charset="0"/>
              </a:rPr>
              <a:t> to their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fathers</a:t>
            </a:r>
            <a:r>
              <a:rPr lang="en-US" sz="4000" dirty="0">
                <a:uFill>
                  <a:solidFill>
                    <a:schemeClr val="tx1"/>
                  </a:solidFill>
                </a:uFill>
                <a:latin typeface="Times New Roman" panose="02020603050405020304" pitchFamily="18" charset="0"/>
                <a:cs typeface="Times New Roman" panose="02020603050405020304" pitchFamily="18" charset="0"/>
              </a:rPr>
              <a:t>, lest I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come</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smite</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with a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curse</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215868269"/>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4:5-6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5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Behold</a:t>
            </a:r>
            <a:r>
              <a:rPr lang="en-US" sz="4000" dirty="0">
                <a:uFill>
                  <a:solidFill>
                    <a:schemeClr val="tx1"/>
                  </a:solidFill>
                </a:uFill>
                <a:latin typeface="Times New Roman" panose="02020603050405020304" pitchFamily="18" charset="0"/>
                <a:cs typeface="Times New Roman" panose="02020603050405020304" pitchFamily="18" charset="0"/>
              </a:rPr>
              <a:t>, I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send</a:t>
            </a:r>
            <a:r>
              <a:rPr lang="en-US" sz="4000" dirty="0">
                <a:uFill>
                  <a:solidFill>
                    <a:schemeClr val="tx1"/>
                  </a:solidFill>
                </a:uFill>
                <a:latin typeface="Times New Roman" panose="02020603050405020304" pitchFamily="18" charset="0"/>
                <a:cs typeface="Times New Roman" panose="02020603050405020304" pitchFamily="18" charset="0"/>
              </a:rPr>
              <a:t> you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Elijah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prophet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before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coming</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great</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dreadful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6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turn</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fathers</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children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children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their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lest</a:t>
            </a:r>
            <a:r>
              <a:rPr lang="en-US" sz="4000" dirty="0">
                <a:uFill>
                  <a:solidFill>
                    <a:schemeClr val="tx1"/>
                  </a:solidFill>
                </a:uFill>
                <a:latin typeface="Times New Roman" panose="02020603050405020304" pitchFamily="18" charset="0"/>
                <a:cs typeface="Times New Roman" panose="02020603050405020304" pitchFamily="18" charset="0"/>
              </a:rPr>
              <a:t> I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smite</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curse</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415998601"/>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4:5-6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000" dirty="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5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Behold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send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Elijah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prophet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before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coming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great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dreadful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6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turn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fathers</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children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heart</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children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lest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smite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curse</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775327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Malachi 4:5-6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000" dirty="0">
                <a:latin typeface="Times New Roman" panose="02020603050405020304" pitchFamily="18" charset="0"/>
                <a:cs typeface="Times New Roman" panose="02020603050405020304" pitchFamily="18" charset="0"/>
              </a:rPr>
              <a:t> 5 </a:t>
            </a:r>
            <a:r>
              <a:rPr lang="en-US" sz="4000" dirty="0" smtClean="0">
                <a:latin typeface="Times New Roman" panose="02020603050405020304" pitchFamily="18" charset="0"/>
                <a:cs typeface="Times New Roman" panose="02020603050405020304" pitchFamily="18" charset="0"/>
              </a:rPr>
              <a:t>B</a:t>
            </a:r>
            <a:r>
              <a:rPr lang="en-US" sz="4000" dirty="0" smtClean="0">
                <a:solidFill>
                  <a:schemeClr val="bg1"/>
                </a:solidFill>
                <a:latin typeface="Times New Roman" panose="02020603050405020304" pitchFamily="18" charset="0"/>
                <a:cs typeface="Times New Roman" panose="02020603050405020304" pitchFamily="18" charset="0"/>
              </a:rPr>
              <a:t>ehold</a:t>
            </a:r>
            <a:r>
              <a:rPr lang="en-US" sz="4000" dirty="0">
                <a:latin typeface="Times New Roman" panose="02020603050405020304" pitchFamily="18" charset="0"/>
                <a:cs typeface="Times New Roman" panose="02020603050405020304" pitchFamily="18" charset="0"/>
              </a:rPr>
              <a:t>, I w</a:t>
            </a:r>
            <a:r>
              <a:rPr lang="en-US" sz="4000" dirty="0">
                <a:solidFill>
                  <a:schemeClr val="bg1"/>
                </a:solidFill>
                <a:latin typeface="Times New Roman" panose="02020603050405020304" pitchFamily="18" charset="0"/>
                <a:cs typeface="Times New Roman" panose="02020603050405020304" pitchFamily="18" charset="0"/>
              </a:rPr>
              <a:t>ill</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end</a:t>
            </a:r>
            <a:r>
              <a:rPr lang="en-US" sz="4000" dirty="0">
                <a:latin typeface="Times New Roman" panose="02020603050405020304" pitchFamily="18" charset="0"/>
                <a:cs typeface="Times New Roman" panose="02020603050405020304" pitchFamily="18" charset="0"/>
              </a:rPr>
              <a:t> y</a:t>
            </a:r>
            <a:r>
              <a:rPr lang="en-US" sz="4000" dirty="0">
                <a:solidFill>
                  <a:schemeClr val="bg1"/>
                </a:solidFill>
                <a:latin typeface="Times New Roman" panose="02020603050405020304" pitchFamily="18" charset="0"/>
                <a:cs typeface="Times New Roman" panose="02020603050405020304" pitchFamily="18" charset="0"/>
              </a:rPr>
              <a:t>ou</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lijah</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p</a:t>
            </a:r>
            <a:r>
              <a:rPr lang="en-US" sz="4000" dirty="0">
                <a:solidFill>
                  <a:schemeClr val="bg1"/>
                </a:solidFill>
                <a:latin typeface="Times New Roman" panose="02020603050405020304" pitchFamily="18" charset="0"/>
                <a:cs typeface="Times New Roman" panose="02020603050405020304" pitchFamily="18" charset="0"/>
              </a:rPr>
              <a:t>rophet</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efore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oming</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reat</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readful</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ay</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6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hall</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urn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eart</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athers</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hildren</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eart</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hildren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heir</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athers</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est </a:t>
            </a:r>
            <a:r>
              <a:rPr lang="en-US" sz="4000" dirty="0">
                <a:latin typeface="Times New Roman" panose="02020603050405020304" pitchFamily="18" charset="0"/>
                <a:cs typeface="Times New Roman" panose="02020603050405020304" pitchFamily="18" charset="0"/>
              </a:rPr>
              <a:t>I c</a:t>
            </a:r>
            <a:r>
              <a:rPr lang="en-US" sz="4000" dirty="0">
                <a:solidFill>
                  <a:schemeClr val="bg1"/>
                </a:solidFill>
                <a:latin typeface="Times New Roman" panose="02020603050405020304" pitchFamily="18" charset="0"/>
                <a:cs typeface="Times New Roman" panose="02020603050405020304" pitchFamily="18" charset="0"/>
              </a:rPr>
              <a:t>ome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mite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arth</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ith </a:t>
            </a:r>
            <a:r>
              <a:rPr lang="en-US" sz="4000" dirty="0">
                <a:latin typeface="Times New Roman" panose="02020603050405020304" pitchFamily="18" charset="0"/>
                <a:cs typeface="Times New Roman" panose="02020603050405020304" pitchFamily="18" charset="0"/>
              </a:rPr>
              <a:t>a c</a:t>
            </a:r>
            <a:r>
              <a:rPr lang="en-US" sz="4000" dirty="0">
                <a:solidFill>
                  <a:schemeClr val="bg1"/>
                </a:solidFill>
                <a:latin typeface="Times New Roman" panose="02020603050405020304" pitchFamily="18" charset="0"/>
                <a:cs typeface="Times New Roman" panose="02020603050405020304" pitchFamily="18" charset="0"/>
              </a:rPr>
              <a:t>urse</a:t>
            </a:r>
            <a:r>
              <a:rPr lang="en-US" sz="4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828004704"/>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Malachi 4:5-6</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146159231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8126730" cy="1325563"/>
          </a:xfrm>
        </p:spPr>
        <p:txBody>
          <a:bodyPr>
            <a:noAutofit/>
          </a:bodyPr>
          <a:lstStyle/>
          <a:p>
            <a:r>
              <a:rPr lang="en-US" sz="3800" kern="0" dirty="0">
                <a:latin typeface="Times New Roman" panose="02020603050405020304" pitchFamily="18" charset="0"/>
                <a:ea typeface="Georgia"/>
                <a:cs typeface="Times New Roman" panose="02020603050405020304" pitchFamily="18" charset="0"/>
                <a:sym typeface="Georgia"/>
              </a:rPr>
              <a:t>Abraham was chosen before he was </a:t>
            </a:r>
            <a:r>
              <a:rPr lang="en-US" sz="3800" kern="0" dirty="0" smtClean="0">
                <a:latin typeface="Times New Roman" panose="02020603050405020304" pitchFamily="18" charset="0"/>
                <a:ea typeface="Georgia"/>
                <a:cs typeface="Times New Roman" panose="02020603050405020304" pitchFamily="18" charset="0"/>
                <a:sym typeface="Georgia"/>
              </a:rPr>
              <a:t>born </a:t>
            </a:r>
            <a:br>
              <a:rPr lang="en-US" sz="3800" kern="0" dirty="0" smtClean="0">
                <a:latin typeface="Times New Roman" panose="02020603050405020304" pitchFamily="18" charset="0"/>
                <a:ea typeface="Georgia"/>
                <a:cs typeface="Times New Roman" panose="02020603050405020304" pitchFamily="18" charset="0"/>
                <a:sym typeface="Georgia"/>
              </a:rPr>
            </a:br>
            <a:r>
              <a:rPr lang="en-US" sz="3800" kern="0" dirty="0" smtClean="0">
                <a:latin typeface="Times New Roman" panose="02020603050405020304" pitchFamily="18" charset="0"/>
                <a:ea typeface="Georgia"/>
                <a:cs typeface="Times New Roman" panose="02020603050405020304" pitchFamily="18" charset="0"/>
                <a:sym typeface="Georgia"/>
              </a:rPr>
              <a:t>Abraham 3:22-23</a:t>
            </a:r>
            <a:endParaRPr lang="en-US" sz="3800"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God </a:t>
            </a:r>
            <a:r>
              <a:rPr lang="en-US" sz="2600" kern="0" dirty="0">
                <a:latin typeface="Times New Roman" panose="02020603050405020304" pitchFamily="18" charset="0"/>
                <a:ea typeface="Georgia"/>
                <a:cs typeface="Times New Roman" panose="02020603050405020304" pitchFamily="18" charset="0"/>
                <a:sym typeface="Georgia"/>
              </a:rPr>
              <a:t>taught Abraham about </a:t>
            </a:r>
            <a:r>
              <a:rPr lang="en-US" sz="2600" kern="0" dirty="0" err="1">
                <a:latin typeface="Times New Roman" panose="02020603050405020304" pitchFamily="18" charset="0"/>
                <a:ea typeface="Georgia"/>
                <a:cs typeface="Times New Roman" panose="02020603050405020304" pitchFamily="18" charset="0"/>
                <a:sym typeface="Georgia"/>
              </a:rPr>
              <a:t>premortal</a:t>
            </a:r>
            <a:r>
              <a:rPr lang="en-US" sz="2600" kern="0" dirty="0">
                <a:latin typeface="Times New Roman" panose="02020603050405020304" pitchFamily="18" charset="0"/>
                <a:ea typeface="Georgia"/>
                <a:cs typeface="Times New Roman" panose="02020603050405020304" pitchFamily="18" charset="0"/>
                <a:sym typeface="Georgia"/>
              </a:rPr>
              <a:t> spirits.</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We </a:t>
            </a:r>
            <a:r>
              <a:rPr lang="en-US" sz="2600" kern="0" dirty="0">
                <a:latin typeface="Times New Roman" panose="02020603050405020304" pitchFamily="18" charset="0"/>
                <a:ea typeface="Georgia"/>
                <a:cs typeface="Times New Roman" panose="02020603050405020304" pitchFamily="18" charset="0"/>
                <a:sym typeface="Georgia"/>
              </a:rPr>
              <a:t>lived with God before birth, and He chose His noble and great children to become rulers and leaders here upon the earth.</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How </a:t>
            </a:r>
            <a:r>
              <a:rPr lang="en-US" sz="2600" kern="0" dirty="0">
                <a:latin typeface="Times New Roman" panose="02020603050405020304" pitchFamily="18" charset="0"/>
                <a:ea typeface="Georgia"/>
                <a:cs typeface="Times New Roman" panose="02020603050405020304" pitchFamily="18" charset="0"/>
                <a:sym typeface="Georgia"/>
              </a:rPr>
              <a:t>does the truth that God knew you before you were born inspire you to follow Him during mortality?</a:t>
            </a:r>
          </a:p>
        </p:txBody>
      </p:sp>
    </p:spTree>
    <p:extLst>
      <p:ext uri="{BB962C8B-B14F-4D97-AF65-F5344CB8AC3E}">
        <p14:creationId xmlns:p14="http://schemas.microsoft.com/office/powerpoint/2010/main" val="147519720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533400" y="104831"/>
            <a:ext cx="8077200" cy="733369"/>
          </a:xfrm>
        </p:spPr>
        <p:txBody>
          <a:bodyPr/>
          <a:lstStyle/>
          <a:p>
            <a:r>
              <a:rPr lang="en-US" altLang="en-US" sz="3400" b="1" i="1" u="sng" dirty="0" smtClean="0"/>
              <a:t>Abraham</a:t>
            </a:r>
            <a:r>
              <a:rPr lang="en-US" altLang="en-US" sz="3400" b="1" i="1" dirty="0" smtClean="0"/>
              <a:t> Was Chosen Before He Was Born</a:t>
            </a:r>
            <a:endParaRPr lang="en-US" altLang="en-US" sz="3400" b="1" i="1" u="sng" dirty="0" smtClean="0"/>
          </a:p>
        </p:txBody>
      </p:sp>
      <p:grpSp>
        <p:nvGrpSpPr>
          <p:cNvPr id="8195" name="Group 5"/>
          <p:cNvGrpSpPr>
            <a:grpSpLocks/>
          </p:cNvGrpSpPr>
          <p:nvPr/>
        </p:nvGrpSpPr>
        <p:grpSpPr bwMode="auto">
          <a:xfrm>
            <a:off x="668886" y="2667000"/>
            <a:ext cx="1719262" cy="3581400"/>
            <a:chOff x="145" y="1416"/>
            <a:chExt cx="600" cy="1328"/>
          </a:xfrm>
        </p:grpSpPr>
        <p:sp>
          <p:nvSpPr>
            <p:cNvPr id="8517" name="Freeform 6"/>
            <p:cNvSpPr>
              <a:spLocks/>
            </p:cNvSpPr>
            <p:nvPr/>
          </p:nvSpPr>
          <p:spPr bwMode="auto">
            <a:xfrm>
              <a:off x="145" y="1416"/>
              <a:ext cx="600" cy="1328"/>
            </a:xfrm>
            <a:custGeom>
              <a:avLst/>
              <a:gdLst>
                <a:gd name="T0" fmla="*/ 424 w 1200"/>
                <a:gd name="T1" fmla="*/ 54 h 2655"/>
                <a:gd name="T2" fmla="*/ 434 w 1200"/>
                <a:gd name="T3" fmla="*/ 65 h 2655"/>
                <a:gd name="T4" fmla="*/ 431 w 1200"/>
                <a:gd name="T5" fmla="*/ 71 h 2655"/>
                <a:gd name="T6" fmla="*/ 434 w 1200"/>
                <a:gd name="T7" fmla="*/ 79 h 2655"/>
                <a:gd name="T8" fmla="*/ 439 w 1200"/>
                <a:gd name="T9" fmla="*/ 80 h 2655"/>
                <a:gd name="T10" fmla="*/ 434 w 1200"/>
                <a:gd name="T11" fmla="*/ 84 h 2655"/>
                <a:gd name="T12" fmla="*/ 437 w 1200"/>
                <a:gd name="T13" fmla="*/ 97 h 2655"/>
                <a:gd name="T14" fmla="*/ 434 w 1200"/>
                <a:gd name="T15" fmla="*/ 116 h 2655"/>
                <a:gd name="T16" fmla="*/ 439 w 1200"/>
                <a:gd name="T17" fmla="*/ 122 h 2655"/>
                <a:gd name="T18" fmla="*/ 442 w 1200"/>
                <a:gd name="T19" fmla="*/ 131 h 2655"/>
                <a:gd name="T20" fmla="*/ 443 w 1200"/>
                <a:gd name="T21" fmla="*/ 142 h 2655"/>
                <a:gd name="T22" fmla="*/ 441 w 1200"/>
                <a:gd name="T23" fmla="*/ 165 h 2655"/>
                <a:gd name="T24" fmla="*/ 455 w 1200"/>
                <a:gd name="T25" fmla="*/ 184 h 2655"/>
                <a:gd name="T26" fmla="*/ 482 w 1200"/>
                <a:gd name="T27" fmla="*/ 206 h 2655"/>
                <a:gd name="T28" fmla="*/ 509 w 1200"/>
                <a:gd name="T29" fmla="*/ 256 h 2655"/>
                <a:gd name="T30" fmla="*/ 525 w 1200"/>
                <a:gd name="T31" fmla="*/ 300 h 2655"/>
                <a:gd name="T32" fmla="*/ 542 w 1200"/>
                <a:gd name="T33" fmla="*/ 312 h 2655"/>
                <a:gd name="T34" fmla="*/ 557 w 1200"/>
                <a:gd name="T35" fmla="*/ 343 h 2655"/>
                <a:gd name="T36" fmla="*/ 571 w 1200"/>
                <a:gd name="T37" fmla="*/ 374 h 2655"/>
                <a:gd name="T38" fmla="*/ 586 w 1200"/>
                <a:gd name="T39" fmla="*/ 421 h 2655"/>
                <a:gd name="T40" fmla="*/ 600 w 1200"/>
                <a:gd name="T41" fmla="*/ 505 h 2655"/>
                <a:gd name="T42" fmla="*/ 590 w 1200"/>
                <a:gd name="T43" fmla="*/ 546 h 2655"/>
                <a:gd name="T44" fmla="*/ 575 w 1200"/>
                <a:gd name="T45" fmla="*/ 579 h 2655"/>
                <a:gd name="T46" fmla="*/ 559 w 1200"/>
                <a:gd name="T47" fmla="*/ 581 h 2655"/>
                <a:gd name="T48" fmla="*/ 554 w 1200"/>
                <a:gd name="T49" fmla="*/ 588 h 2655"/>
                <a:gd name="T50" fmla="*/ 559 w 1200"/>
                <a:gd name="T51" fmla="*/ 663 h 2655"/>
                <a:gd name="T52" fmla="*/ 563 w 1200"/>
                <a:gd name="T53" fmla="*/ 744 h 2655"/>
                <a:gd name="T54" fmla="*/ 538 w 1200"/>
                <a:gd name="T55" fmla="*/ 747 h 2655"/>
                <a:gd name="T56" fmla="*/ 534 w 1200"/>
                <a:gd name="T57" fmla="*/ 776 h 2655"/>
                <a:gd name="T58" fmla="*/ 524 w 1200"/>
                <a:gd name="T59" fmla="*/ 823 h 2655"/>
                <a:gd name="T60" fmla="*/ 502 w 1200"/>
                <a:gd name="T61" fmla="*/ 841 h 2655"/>
                <a:gd name="T62" fmla="*/ 480 w 1200"/>
                <a:gd name="T63" fmla="*/ 848 h 2655"/>
                <a:gd name="T64" fmla="*/ 470 w 1200"/>
                <a:gd name="T65" fmla="*/ 882 h 2655"/>
                <a:gd name="T66" fmla="*/ 470 w 1200"/>
                <a:gd name="T67" fmla="*/ 966 h 2655"/>
                <a:gd name="T68" fmla="*/ 470 w 1200"/>
                <a:gd name="T69" fmla="*/ 1095 h 2655"/>
                <a:gd name="T70" fmla="*/ 428 w 1200"/>
                <a:gd name="T71" fmla="*/ 1292 h 2655"/>
                <a:gd name="T72" fmla="*/ 215 w 1200"/>
                <a:gd name="T73" fmla="*/ 1326 h 2655"/>
                <a:gd name="T74" fmla="*/ 90 w 1200"/>
                <a:gd name="T75" fmla="*/ 1227 h 2655"/>
                <a:gd name="T76" fmla="*/ 85 w 1200"/>
                <a:gd name="T77" fmla="*/ 1002 h 2655"/>
                <a:gd name="T78" fmla="*/ 74 w 1200"/>
                <a:gd name="T79" fmla="*/ 884 h 2655"/>
                <a:gd name="T80" fmla="*/ 66 w 1200"/>
                <a:gd name="T81" fmla="*/ 790 h 2655"/>
                <a:gd name="T82" fmla="*/ 44 w 1200"/>
                <a:gd name="T83" fmla="*/ 704 h 2655"/>
                <a:gd name="T84" fmla="*/ 0 w 1200"/>
                <a:gd name="T85" fmla="*/ 581 h 2655"/>
                <a:gd name="T86" fmla="*/ 23 w 1200"/>
                <a:gd name="T87" fmla="*/ 493 h 2655"/>
                <a:gd name="T88" fmla="*/ 107 w 1200"/>
                <a:gd name="T89" fmla="*/ 418 h 2655"/>
                <a:gd name="T90" fmla="*/ 122 w 1200"/>
                <a:gd name="T91" fmla="*/ 399 h 2655"/>
                <a:gd name="T92" fmla="*/ 122 w 1200"/>
                <a:gd name="T93" fmla="*/ 363 h 2655"/>
                <a:gd name="T94" fmla="*/ 140 w 1200"/>
                <a:gd name="T95" fmla="*/ 337 h 2655"/>
                <a:gd name="T96" fmla="*/ 146 w 1200"/>
                <a:gd name="T97" fmla="*/ 265 h 2655"/>
                <a:gd name="T98" fmla="*/ 190 w 1200"/>
                <a:gd name="T99" fmla="*/ 211 h 2655"/>
                <a:gd name="T100" fmla="*/ 224 w 1200"/>
                <a:gd name="T101" fmla="*/ 184 h 2655"/>
                <a:gd name="T102" fmla="*/ 229 w 1200"/>
                <a:gd name="T103" fmla="*/ 175 h 2655"/>
                <a:gd name="T104" fmla="*/ 225 w 1200"/>
                <a:gd name="T105" fmla="*/ 155 h 2655"/>
                <a:gd name="T106" fmla="*/ 233 w 1200"/>
                <a:gd name="T107" fmla="*/ 127 h 2655"/>
                <a:gd name="T108" fmla="*/ 223 w 1200"/>
                <a:gd name="T109" fmla="*/ 106 h 2655"/>
                <a:gd name="T110" fmla="*/ 242 w 1200"/>
                <a:gd name="T111" fmla="*/ 71 h 2655"/>
                <a:gd name="T112" fmla="*/ 262 w 1200"/>
                <a:gd name="T113" fmla="*/ 55 h 2655"/>
                <a:gd name="T114" fmla="*/ 286 w 1200"/>
                <a:gd name="T115" fmla="*/ 17 h 2655"/>
                <a:gd name="T116" fmla="*/ 343 w 1200"/>
                <a:gd name="T117" fmla="*/ 5 h 2655"/>
                <a:gd name="T118" fmla="*/ 368 w 1200"/>
                <a:gd name="T119" fmla="*/ 0 h 2655"/>
                <a:gd name="T120" fmla="*/ 416 w 1200"/>
                <a:gd name="T121" fmla="*/ 14 h 2655"/>
                <a:gd name="T122" fmla="*/ 420 w 1200"/>
                <a:gd name="T123" fmla="*/ 30 h 26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0"/>
                <a:gd name="T187" fmla="*/ 0 h 2655"/>
                <a:gd name="T188" fmla="*/ 1200 w 1200"/>
                <a:gd name="T189" fmla="*/ 2655 h 265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0" h="2655">
                  <a:moveTo>
                    <a:pt x="835" y="75"/>
                  </a:moveTo>
                  <a:lnTo>
                    <a:pt x="835" y="75"/>
                  </a:lnTo>
                  <a:lnTo>
                    <a:pt x="835" y="79"/>
                  </a:lnTo>
                  <a:lnTo>
                    <a:pt x="835" y="82"/>
                  </a:lnTo>
                  <a:lnTo>
                    <a:pt x="835" y="86"/>
                  </a:lnTo>
                  <a:lnTo>
                    <a:pt x="835" y="90"/>
                  </a:lnTo>
                  <a:lnTo>
                    <a:pt x="840" y="94"/>
                  </a:lnTo>
                  <a:lnTo>
                    <a:pt x="840" y="96"/>
                  </a:lnTo>
                  <a:lnTo>
                    <a:pt x="843" y="100"/>
                  </a:lnTo>
                  <a:lnTo>
                    <a:pt x="843" y="104"/>
                  </a:lnTo>
                  <a:lnTo>
                    <a:pt x="847" y="108"/>
                  </a:lnTo>
                  <a:lnTo>
                    <a:pt x="847" y="111"/>
                  </a:lnTo>
                  <a:lnTo>
                    <a:pt x="852" y="115"/>
                  </a:lnTo>
                  <a:lnTo>
                    <a:pt x="852" y="118"/>
                  </a:lnTo>
                  <a:lnTo>
                    <a:pt x="856" y="122"/>
                  </a:lnTo>
                  <a:lnTo>
                    <a:pt x="861" y="123"/>
                  </a:lnTo>
                  <a:lnTo>
                    <a:pt x="864" y="126"/>
                  </a:lnTo>
                  <a:lnTo>
                    <a:pt x="868" y="130"/>
                  </a:lnTo>
                  <a:lnTo>
                    <a:pt x="868" y="133"/>
                  </a:lnTo>
                  <a:lnTo>
                    <a:pt x="870" y="137"/>
                  </a:lnTo>
                  <a:lnTo>
                    <a:pt x="867" y="137"/>
                  </a:lnTo>
                  <a:lnTo>
                    <a:pt x="867" y="138"/>
                  </a:lnTo>
                  <a:lnTo>
                    <a:pt x="867" y="141"/>
                  </a:lnTo>
                  <a:lnTo>
                    <a:pt x="862" y="141"/>
                  </a:lnTo>
                  <a:lnTo>
                    <a:pt x="861" y="141"/>
                  </a:lnTo>
                  <a:lnTo>
                    <a:pt x="862" y="145"/>
                  </a:lnTo>
                  <a:lnTo>
                    <a:pt x="862" y="147"/>
                  </a:lnTo>
                  <a:lnTo>
                    <a:pt x="864" y="151"/>
                  </a:lnTo>
                  <a:lnTo>
                    <a:pt x="864" y="155"/>
                  </a:lnTo>
                  <a:lnTo>
                    <a:pt x="867" y="160"/>
                  </a:lnTo>
                  <a:lnTo>
                    <a:pt x="867" y="157"/>
                  </a:lnTo>
                  <a:lnTo>
                    <a:pt x="867" y="155"/>
                  </a:lnTo>
                  <a:lnTo>
                    <a:pt x="871" y="155"/>
                  </a:lnTo>
                  <a:lnTo>
                    <a:pt x="871" y="154"/>
                  </a:lnTo>
                  <a:lnTo>
                    <a:pt x="874" y="154"/>
                  </a:lnTo>
                  <a:lnTo>
                    <a:pt x="874" y="155"/>
                  </a:lnTo>
                  <a:lnTo>
                    <a:pt x="877" y="160"/>
                  </a:lnTo>
                  <a:lnTo>
                    <a:pt x="874" y="160"/>
                  </a:lnTo>
                  <a:lnTo>
                    <a:pt x="874" y="164"/>
                  </a:lnTo>
                  <a:lnTo>
                    <a:pt x="871" y="164"/>
                  </a:lnTo>
                  <a:lnTo>
                    <a:pt x="871" y="168"/>
                  </a:lnTo>
                  <a:lnTo>
                    <a:pt x="867" y="168"/>
                  </a:lnTo>
                  <a:lnTo>
                    <a:pt x="867" y="169"/>
                  </a:lnTo>
                  <a:lnTo>
                    <a:pt x="868" y="173"/>
                  </a:lnTo>
                  <a:lnTo>
                    <a:pt x="870" y="177"/>
                  </a:lnTo>
                  <a:lnTo>
                    <a:pt x="870" y="181"/>
                  </a:lnTo>
                  <a:lnTo>
                    <a:pt x="874" y="185"/>
                  </a:lnTo>
                  <a:lnTo>
                    <a:pt x="874" y="189"/>
                  </a:lnTo>
                  <a:lnTo>
                    <a:pt x="874" y="193"/>
                  </a:lnTo>
                  <a:lnTo>
                    <a:pt x="874" y="197"/>
                  </a:lnTo>
                  <a:lnTo>
                    <a:pt x="874" y="203"/>
                  </a:lnTo>
                  <a:lnTo>
                    <a:pt x="871" y="207"/>
                  </a:lnTo>
                  <a:lnTo>
                    <a:pt x="871" y="212"/>
                  </a:lnTo>
                  <a:lnTo>
                    <a:pt x="867" y="216"/>
                  </a:lnTo>
                  <a:lnTo>
                    <a:pt x="867" y="224"/>
                  </a:lnTo>
                  <a:lnTo>
                    <a:pt x="867" y="228"/>
                  </a:lnTo>
                  <a:lnTo>
                    <a:pt x="867" y="232"/>
                  </a:lnTo>
                  <a:lnTo>
                    <a:pt x="871" y="236"/>
                  </a:lnTo>
                  <a:lnTo>
                    <a:pt x="874" y="240"/>
                  </a:lnTo>
                  <a:lnTo>
                    <a:pt x="877" y="243"/>
                  </a:lnTo>
                  <a:lnTo>
                    <a:pt x="877" y="244"/>
                  </a:lnTo>
                  <a:lnTo>
                    <a:pt x="877" y="247"/>
                  </a:lnTo>
                  <a:lnTo>
                    <a:pt x="882" y="251"/>
                  </a:lnTo>
                  <a:lnTo>
                    <a:pt x="882" y="254"/>
                  </a:lnTo>
                  <a:lnTo>
                    <a:pt x="885" y="258"/>
                  </a:lnTo>
                  <a:lnTo>
                    <a:pt x="885" y="259"/>
                  </a:lnTo>
                  <a:lnTo>
                    <a:pt x="888" y="262"/>
                  </a:lnTo>
                  <a:lnTo>
                    <a:pt x="883" y="262"/>
                  </a:lnTo>
                  <a:lnTo>
                    <a:pt x="882" y="262"/>
                  </a:lnTo>
                  <a:lnTo>
                    <a:pt x="882" y="263"/>
                  </a:lnTo>
                  <a:lnTo>
                    <a:pt x="882" y="267"/>
                  </a:lnTo>
                  <a:lnTo>
                    <a:pt x="883" y="271"/>
                  </a:lnTo>
                  <a:lnTo>
                    <a:pt x="883" y="275"/>
                  </a:lnTo>
                  <a:lnTo>
                    <a:pt x="885" y="279"/>
                  </a:lnTo>
                  <a:lnTo>
                    <a:pt x="885" y="283"/>
                  </a:lnTo>
                  <a:lnTo>
                    <a:pt x="885" y="286"/>
                  </a:lnTo>
                  <a:lnTo>
                    <a:pt x="888" y="290"/>
                  </a:lnTo>
                  <a:lnTo>
                    <a:pt x="885" y="290"/>
                  </a:lnTo>
                  <a:lnTo>
                    <a:pt x="885" y="293"/>
                  </a:lnTo>
                  <a:lnTo>
                    <a:pt x="885" y="295"/>
                  </a:lnTo>
                  <a:lnTo>
                    <a:pt x="885" y="299"/>
                  </a:lnTo>
                  <a:lnTo>
                    <a:pt x="883" y="303"/>
                  </a:lnTo>
                  <a:lnTo>
                    <a:pt x="883" y="307"/>
                  </a:lnTo>
                  <a:lnTo>
                    <a:pt x="883" y="311"/>
                  </a:lnTo>
                  <a:lnTo>
                    <a:pt x="883" y="317"/>
                  </a:lnTo>
                  <a:lnTo>
                    <a:pt x="882" y="321"/>
                  </a:lnTo>
                  <a:lnTo>
                    <a:pt x="882" y="325"/>
                  </a:lnTo>
                  <a:lnTo>
                    <a:pt x="882" y="329"/>
                  </a:lnTo>
                  <a:lnTo>
                    <a:pt x="882" y="333"/>
                  </a:lnTo>
                  <a:lnTo>
                    <a:pt x="882" y="334"/>
                  </a:lnTo>
                  <a:lnTo>
                    <a:pt x="883" y="338"/>
                  </a:lnTo>
                  <a:lnTo>
                    <a:pt x="883" y="341"/>
                  </a:lnTo>
                  <a:lnTo>
                    <a:pt x="888" y="345"/>
                  </a:lnTo>
                  <a:lnTo>
                    <a:pt x="888" y="348"/>
                  </a:lnTo>
                  <a:lnTo>
                    <a:pt x="889" y="349"/>
                  </a:lnTo>
                  <a:lnTo>
                    <a:pt x="894" y="353"/>
                  </a:lnTo>
                  <a:lnTo>
                    <a:pt x="897" y="356"/>
                  </a:lnTo>
                  <a:lnTo>
                    <a:pt x="901" y="360"/>
                  </a:lnTo>
                  <a:lnTo>
                    <a:pt x="906" y="364"/>
                  </a:lnTo>
                  <a:lnTo>
                    <a:pt x="910" y="368"/>
                  </a:lnTo>
                  <a:lnTo>
                    <a:pt x="915" y="368"/>
                  </a:lnTo>
                  <a:lnTo>
                    <a:pt x="919" y="372"/>
                  </a:lnTo>
                  <a:lnTo>
                    <a:pt x="924" y="376"/>
                  </a:lnTo>
                  <a:lnTo>
                    <a:pt x="930" y="380"/>
                  </a:lnTo>
                  <a:lnTo>
                    <a:pt x="934" y="381"/>
                  </a:lnTo>
                  <a:lnTo>
                    <a:pt x="939" y="385"/>
                  </a:lnTo>
                  <a:lnTo>
                    <a:pt x="943" y="388"/>
                  </a:lnTo>
                  <a:lnTo>
                    <a:pt x="949" y="392"/>
                  </a:lnTo>
                  <a:lnTo>
                    <a:pt x="949" y="395"/>
                  </a:lnTo>
                  <a:lnTo>
                    <a:pt x="952" y="399"/>
                  </a:lnTo>
                  <a:lnTo>
                    <a:pt x="955" y="403"/>
                  </a:lnTo>
                  <a:lnTo>
                    <a:pt x="960" y="408"/>
                  </a:lnTo>
                  <a:lnTo>
                    <a:pt x="964" y="412"/>
                  </a:lnTo>
                  <a:lnTo>
                    <a:pt x="969" y="419"/>
                  </a:lnTo>
                  <a:lnTo>
                    <a:pt x="973" y="424"/>
                  </a:lnTo>
                  <a:lnTo>
                    <a:pt x="979" y="432"/>
                  </a:lnTo>
                  <a:lnTo>
                    <a:pt x="984" y="436"/>
                  </a:lnTo>
                  <a:lnTo>
                    <a:pt x="988" y="444"/>
                  </a:lnTo>
                  <a:lnTo>
                    <a:pt x="993" y="453"/>
                  </a:lnTo>
                  <a:lnTo>
                    <a:pt x="997" y="461"/>
                  </a:lnTo>
                  <a:lnTo>
                    <a:pt x="1000" y="469"/>
                  </a:lnTo>
                  <a:lnTo>
                    <a:pt x="1005" y="477"/>
                  </a:lnTo>
                  <a:lnTo>
                    <a:pt x="1008" y="485"/>
                  </a:lnTo>
                  <a:lnTo>
                    <a:pt x="1012" y="496"/>
                  </a:lnTo>
                  <a:lnTo>
                    <a:pt x="1012" y="504"/>
                  </a:lnTo>
                  <a:lnTo>
                    <a:pt x="1017" y="512"/>
                  </a:lnTo>
                  <a:lnTo>
                    <a:pt x="1020" y="520"/>
                  </a:lnTo>
                  <a:lnTo>
                    <a:pt x="1024" y="528"/>
                  </a:lnTo>
                  <a:lnTo>
                    <a:pt x="1024" y="536"/>
                  </a:lnTo>
                  <a:lnTo>
                    <a:pt x="1029" y="544"/>
                  </a:lnTo>
                  <a:lnTo>
                    <a:pt x="1032" y="552"/>
                  </a:lnTo>
                  <a:lnTo>
                    <a:pt x="1036" y="560"/>
                  </a:lnTo>
                  <a:lnTo>
                    <a:pt x="1036" y="564"/>
                  </a:lnTo>
                  <a:lnTo>
                    <a:pt x="1041" y="572"/>
                  </a:lnTo>
                  <a:lnTo>
                    <a:pt x="1041" y="579"/>
                  </a:lnTo>
                  <a:lnTo>
                    <a:pt x="1045" y="587"/>
                  </a:lnTo>
                  <a:lnTo>
                    <a:pt x="1045" y="591"/>
                  </a:lnTo>
                  <a:lnTo>
                    <a:pt x="1050" y="596"/>
                  </a:lnTo>
                  <a:lnTo>
                    <a:pt x="1050" y="600"/>
                  </a:lnTo>
                  <a:lnTo>
                    <a:pt x="1054" y="607"/>
                  </a:lnTo>
                  <a:lnTo>
                    <a:pt x="1057" y="607"/>
                  </a:lnTo>
                  <a:lnTo>
                    <a:pt x="1062" y="611"/>
                  </a:lnTo>
                  <a:lnTo>
                    <a:pt x="1066" y="612"/>
                  </a:lnTo>
                  <a:lnTo>
                    <a:pt x="1069" y="612"/>
                  </a:lnTo>
                  <a:lnTo>
                    <a:pt x="1074" y="616"/>
                  </a:lnTo>
                  <a:lnTo>
                    <a:pt x="1078" y="619"/>
                  </a:lnTo>
                  <a:lnTo>
                    <a:pt x="1080" y="619"/>
                  </a:lnTo>
                  <a:lnTo>
                    <a:pt x="1084" y="623"/>
                  </a:lnTo>
                  <a:lnTo>
                    <a:pt x="1089" y="627"/>
                  </a:lnTo>
                  <a:lnTo>
                    <a:pt x="1092" y="631"/>
                  </a:lnTo>
                  <a:lnTo>
                    <a:pt x="1096" y="635"/>
                  </a:lnTo>
                  <a:lnTo>
                    <a:pt x="1096" y="638"/>
                  </a:lnTo>
                  <a:lnTo>
                    <a:pt x="1099" y="642"/>
                  </a:lnTo>
                  <a:lnTo>
                    <a:pt x="1099" y="646"/>
                  </a:lnTo>
                  <a:lnTo>
                    <a:pt x="1104" y="654"/>
                  </a:lnTo>
                  <a:lnTo>
                    <a:pt x="1104" y="658"/>
                  </a:lnTo>
                  <a:lnTo>
                    <a:pt x="1108" y="666"/>
                  </a:lnTo>
                  <a:lnTo>
                    <a:pt x="1110" y="673"/>
                  </a:lnTo>
                  <a:lnTo>
                    <a:pt x="1114" y="681"/>
                  </a:lnTo>
                  <a:lnTo>
                    <a:pt x="1114" y="685"/>
                  </a:lnTo>
                  <a:lnTo>
                    <a:pt x="1117" y="693"/>
                  </a:lnTo>
                  <a:lnTo>
                    <a:pt x="1117" y="700"/>
                  </a:lnTo>
                  <a:lnTo>
                    <a:pt x="1122" y="708"/>
                  </a:lnTo>
                  <a:lnTo>
                    <a:pt x="1122" y="712"/>
                  </a:lnTo>
                  <a:lnTo>
                    <a:pt x="1123" y="717"/>
                  </a:lnTo>
                  <a:lnTo>
                    <a:pt x="1123" y="721"/>
                  </a:lnTo>
                  <a:lnTo>
                    <a:pt x="1126" y="728"/>
                  </a:lnTo>
                  <a:lnTo>
                    <a:pt x="1129" y="731"/>
                  </a:lnTo>
                  <a:lnTo>
                    <a:pt x="1131" y="735"/>
                  </a:lnTo>
                  <a:lnTo>
                    <a:pt x="1135" y="739"/>
                  </a:lnTo>
                  <a:lnTo>
                    <a:pt x="1137" y="743"/>
                  </a:lnTo>
                  <a:lnTo>
                    <a:pt x="1141" y="747"/>
                  </a:lnTo>
                  <a:lnTo>
                    <a:pt x="1146" y="751"/>
                  </a:lnTo>
                  <a:lnTo>
                    <a:pt x="1150" y="759"/>
                  </a:lnTo>
                  <a:lnTo>
                    <a:pt x="1150" y="763"/>
                  </a:lnTo>
                  <a:lnTo>
                    <a:pt x="1155" y="771"/>
                  </a:lnTo>
                  <a:lnTo>
                    <a:pt x="1158" y="776"/>
                  </a:lnTo>
                  <a:lnTo>
                    <a:pt x="1162" y="784"/>
                  </a:lnTo>
                  <a:lnTo>
                    <a:pt x="1162" y="789"/>
                  </a:lnTo>
                  <a:lnTo>
                    <a:pt x="1165" y="797"/>
                  </a:lnTo>
                  <a:lnTo>
                    <a:pt x="1165" y="805"/>
                  </a:lnTo>
                  <a:lnTo>
                    <a:pt x="1168" y="813"/>
                  </a:lnTo>
                  <a:lnTo>
                    <a:pt x="1168" y="821"/>
                  </a:lnTo>
                  <a:lnTo>
                    <a:pt x="1171" y="830"/>
                  </a:lnTo>
                  <a:lnTo>
                    <a:pt x="1171" y="842"/>
                  </a:lnTo>
                  <a:lnTo>
                    <a:pt x="1176" y="856"/>
                  </a:lnTo>
                  <a:lnTo>
                    <a:pt x="1176" y="868"/>
                  </a:lnTo>
                  <a:lnTo>
                    <a:pt x="1180" y="883"/>
                  </a:lnTo>
                  <a:lnTo>
                    <a:pt x="1182" y="897"/>
                  </a:lnTo>
                  <a:lnTo>
                    <a:pt x="1186" y="913"/>
                  </a:lnTo>
                  <a:lnTo>
                    <a:pt x="1186" y="926"/>
                  </a:lnTo>
                  <a:lnTo>
                    <a:pt x="1191" y="940"/>
                  </a:lnTo>
                  <a:lnTo>
                    <a:pt x="1191" y="952"/>
                  </a:lnTo>
                  <a:lnTo>
                    <a:pt x="1195" y="967"/>
                  </a:lnTo>
                  <a:lnTo>
                    <a:pt x="1195" y="978"/>
                  </a:lnTo>
                  <a:lnTo>
                    <a:pt x="1197" y="990"/>
                  </a:lnTo>
                  <a:lnTo>
                    <a:pt x="1197" y="998"/>
                  </a:lnTo>
                  <a:lnTo>
                    <a:pt x="1200" y="1009"/>
                  </a:lnTo>
                  <a:lnTo>
                    <a:pt x="1197" y="1013"/>
                  </a:lnTo>
                  <a:lnTo>
                    <a:pt x="1197" y="1021"/>
                  </a:lnTo>
                  <a:lnTo>
                    <a:pt x="1197" y="1026"/>
                  </a:lnTo>
                  <a:lnTo>
                    <a:pt x="1197" y="1034"/>
                  </a:lnTo>
                  <a:lnTo>
                    <a:pt x="1192" y="1038"/>
                  </a:lnTo>
                  <a:lnTo>
                    <a:pt x="1192" y="1047"/>
                  </a:lnTo>
                  <a:lnTo>
                    <a:pt x="1192" y="1055"/>
                  </a:lnTo>
                  <a:lnTo>
                    <a:pt x="1192" y="1063"/>
                  </a:lnTo>
                  <a:lnTo>
                    <a:pt x="1188" y="1067"/>
                  </a:lnTo>
                  <a:lnTo>
                    <a:pt x="1188" y="1075"/>
                  </a:lnTo>
                  <a:lnTo>
                    <a:pt x="1183" y="1079"/>
                  </a:lnTo>
                  <a:lnTo>
                    <a:pt x="1183" y="1087"/>
                  </a:lnTo>
                  <a:lnTo>
                    <a:pt x="1179" y="1091"/>
                  </a:lnTo>
                  <a:lnTo>
                    <a:pt x="1179" y="1099"/>
                  </a:lnTo>
                  <a:lnTo>
                    <a:pt x="1179" y="1103"/>
                  </a:lnTo>
                  <a:lnTo>
                    <a:pt x="1179" y="1111"/>
                  </a:lnTo>
                  <a:lnTo>
                    <a:pt x="1174" y="1114"/>
                  </a:lnTo>
                  <a:lnTo>
                    <a:pt x="1171" y="1118"/>
                  </a:lnTo>
                  <a:lnTo>
                    <a:pt x="1167" y="1122"/>
                  </a:lnTo>
                  <a:lnTo>
                    <a:pt x="1167" y="1129"/>
                  </a:lnTo>
                  <a:lnTo>
                    <a:pt x="1162" y="1133"/>
                  </a:lnTo>
                  <a:lnTo>
                    <a:pt x="1161" y="1138"/>
                  </a:lnTo>
                  <a:lnTo>
                    <a:pt x="1156" y="1142"/>
                  </a:lnTo>
                  <a:lnTo>
                    <a:pt x="1156" y="1150"/>
                  </a:lnTo>
                  <a:lnTo>
                    <a:pt x="1152" y="1154"/>
                  </a:lnTo>
                  <a:lnTo>
                    <a:pt x="1149" y="1158"/>
                  </a:lnTo>
                  <a:lnTo>
                    <a:pt x="1144" y="1162"/>
                  </a:lnTo>
                  <a:lnTo>
                    <a:pt x="1144" y="1168"/>
                  </a:lnTo>
                  <a:lnTo>
                    <a:pt x="1140" y="1169"/>
                  </a:lnTo>
                  <a:lnTo>
                    <a:pt x="1140" y="1173"/>
                  </a:lnTo>
                  <a:lnTo>
                    <a:pt x="1137" y="1174"/>
                  </a:lnTo>
                  <a:lnTo>
                    <a:pt x="1137" y="1177"/>
                  </a:lnTo>
                  <a:lnTo>
                    <a:pt x="1132" y="1173"/>
                  </a:lnTo>
                  <a:lnTo>
                    <a:pt x="1131" y="1173"/>
                  </a:lnTo>
                  <a:lnTo>
                    <a:pt x="1126" y="1169"/>
                  </a:lnTo>
                  <a:lnTo>
                    <a:pt x="1122" y="1165"/>
                  </a:lnTo>
                  <a:lnTo>
                    <a:pt x="1117" y="1162"/>
                  </a:lnTo>
                  <a:lnTo>
                    <a:pt x="1113" y="1158"/>
                  </a:lnTo>
                  <a:lnTo>
                    <a:pt x="1108" y="1158"/>
                  </a:lnTo>
                  <a:lnTo>
                    <a:pt x="1107" y="1158"/>
                  </a:lnTo>
                  <a:lnTo>
                    <a:pt x="1107" y="1162"/>
                  </a:lnTo>
                  <a:lnTo>
                    <a:pt x="1107" y="1168"/>
                  </a:lnTo>
                  <a:lnTo>
                    <a:pt x="1107" y="1176"/>
                  </a:lnTo>
                  <a:lnTo>
                    <a:pt x="1107" y="1184"/>
                  </a:lnTo>
                  <a:lnTo>
                    <a:pt x="1107" y="1193"/>
                  </a:lnTo>
                  <a:lnTo>
                    <a:pt x="1107" y="1205"/>
                  </a:lnTo>
                  <a:lnTo>
                    <a:pt x="1111" y="1219"/>
                  </a:lnTo>
                  <a:lnTo>
                    <a:pt x="1111" y="1231"/>
                  </a:lnTo>
                  <a:lnTo>
                    <a:pt x="1111" y="1243"/>
                  </a:lnTo>
                  <a:lnTo>
                    <a:pt x="1111" y="1255"/>
                  </a:lnTo>
                  <a:lnTo>
                    <a:pt x="1114" y="1271"/>
                  </a:lnTo>
                  <a:lnTo>
                    <a:pt x="1114" y="1283"/>
                  </a:lnTo>
                  <a:lnTo>
                    <a:pt x="1114" y="1295"/>
                  </a:lnTo>
                  <a:lnTo>
                    <a:pt x="1114" y="1305"/>
                  </a:lnTo>
                  <a:lnTo>
                    <a:pt x="1117" y="1317"/>
                  </a:lnTo>
                  <a:lnTo>
                    <a:pt x="1117" y="1325"/>
                  </a:lnTo>
                  <a:lnTo>
                    <a:pt x="1117" y="1336"/>
                  </a:lnTo>
                  <a:lnTo>
                    <a:pt x="1117" y="1348"/>
                  </a:lnTo>
                  <a:lnTo>
                    <a:pt x="1122" y="1362"/>
                  </a:lnTo>
                  <a:lnTo>
                    <a:pt x="1122" y="1374"/>
                  </a:lnTo>
                  <a:lnTo>
                    <a:pt x="1123" y="1391"/>
                  </a:lnTo>
                  <a:lnTo>
                    <a:pt x="1123" y="1405"/>
                  </a:lnTo>
                  <a:lnTo>
                    <a:pt x="1128" y="1422"/>
                  </a:lnTo>
                  <a:lnTo>
                    <a:pt x="1128" y="1434"/>
                  </a:lnTo>
                  <a:lnTo>
                    <a:pt x="1128" y="1447"/>
                  </a:lnTo>
                  <a:lnTo>
                    <a:pt x="1128" y="1459"/>
                  </a:lnTo>
                  <a:lnTo>
                    <a:pt x="1129" y="1471"/>
                  </a:lnTo>
                  <a:lnTo>
                    <a:pt x="1126" y="1479"/>
                  </a:lnTo>
                  <a:lnTo>
                    <a:pt x="1126" y="1487"/>
                  </a:lnTo>
                  <a:lnTo>
                    <a:pt x="1126" y="1491"/>
                  </a:lnTo>
                  <a:lnTo>
                    <a:pt x="1126" y="1494"/>
                  </a:lnTo>
                  <a:lnTo>
                    <a:pt x="1122" y="1494"/>
                  </a:lnTo>
                  <a:lnTo>
                    <a:pt x="1119" y="1494"/>
                  </a:lnTo>
                  <a:lnTo>
                    <a:pt x="1114" y="1494"/>
                  </a:lnTo>
                  <a:lnTo>
                    <a:pt x="1111" y="1494"/>
                  </a:lnTo>
                  <a:lnTo>
                    <a:pt x="1104" y="1494"/>
                  </a:lnTo>
                  <a:lnTo>
                    <a:pt x="1099" y="1494"/>
                  </a:lnTo>
                  <a:lnTo>
                    <a:pt x="1095" y="1494"/>
                  </a:lnTo>
                  <a:lnTo>
                    <a:pt x="1090" y="1494"/>
                  </a:lnTo>
                  <a:lnTo>
                    <a:pt x="1084" y="1494"/>
                  </a:lnTo>
                  <a:lnTo>
                    <a:pt x="1080" y="1494"/>
                  </a:lnTo>
                  <a:lnTo>
                    <a:pt x="1075" y="1494"/>
                  </a:lnTo>
                  <a:lnTo>
                    <a:pt x="1072" y="1494"/>
                  </a:lnTo>
                  <a:lnTo>
                    <a:pt x="1068" y="1494"/>
                  </a:lnTo>
                  <a:lnTo>
                    <a:pt x="1066" y="1494"/>
                  </a:lnTo>
                  <a:lnTo>
                    <a:pt x="1065" y="1494"/>
                  </a:lnTo>
                  <a:lnTo>
                    <a:pt x="1065" y="1498"/>
                  </a:lnTo>
                  <a:lnTo>
                    <a:pt x="1065" y="1502"/>
                  </a:lnTo>
                  <a:lnTo>
                    <a:pt x="1065" y="1510"/>
                  </a:lnTo>
                  <a:lnTo>
                    <a:pt x="1065" y="1518"/>
                  </a:lnTo>
                  <a:lnTo>
                    <a:pt x="1065" y="1528"/>
                  </a:lnTo>
                  <a:lnTo>
                    <a:pt x="1065" y="1538"/>
                  </a:lnTo>
                  <a:lnTo>
                    <a:pt x="1068" y="1551"/>
                  </a:lnTo>
                  <a:lnTo>
                    <a:pt x="1068" y="1560"/>
                  </a:lnTo>
                  <a:lnTo>
                    <a:pt x="1068" y="1572"/>
                  </a:lnTo>
                  <a:lnTo>
                    <a:pt x="1068" y="1583"/>
                  </a:lnTo>
                  <a:lnTo>
                    <a:pt x="1068" y="1595"/>
                  </a:lnTo>
                  <a:lnTo>
                    <a:pt x="1065" y="1603"/>
                  </a:lnTo>
                  <a:lnTo>
                    <a:pt x="1065" y="1612"/>
                  </a:lnTo>
                  <a:lnTo>
                    <a:pt x="1065" y="1618"/>
                  </a:lnTo>
                  <a:lnTo>
                    <a:pt x="1065" y="1624"/>
                  </a:lnTo>
                  <a:lnTo>
                    <a:pt x="1060" y="1629"/>
                  </a:lnTo>
                  <a:lnTo>
                    <a:pt x="1057" y="1633"/>
                  </a:lnTo>
                  <a:lnTo>
                    <a:pt x="1053" y="1637"/>
                  </a:lnTo>
                  <a:lnTo>
                    <a:pt x="1051" y="1642"/>
                  </a:lnTo>
                  <a:lnTo>
                    <a:pt x="1047" y="1646"/>
                  </a:lnTo>
                  <a:lnTo>
                    <a:pt x="1042" y="1650"/>
                  </a:lnTo>
                  <a:lnTo>
                    <a:pt x="1038" y="1654"/>
                  </a:lnTo>
                  <a:lnTo>
                    <a:pt x="1038" y="1659"/>
                  </a:lnTo>
                  <a:lnTo>
                    <a:pt x="1033" y="1659"/>
                  </a:lnTo>
                  <a:lnTo>
                    <a:pt x="1029" y="1663"/>
                  </a:lnTo>
                  <a:lnTo>
                    <a:pt x="1024" y="1666"/>
                  </a:lnTo>
                  <a:lnTo>
                    <a:pt x="1021" y="1670"/>
                  </a:lnTo>
                  <a:lnTo>
                    <a:pt x="1017" y="1670"/>
                  </a:lnTo>
                  <a:lnTo>
                    <a:pt x="1015" y="1674"/>
                  </a:lnTo>
                  <a:lnTo>
                    <a:pt x="1012" y="1677"/>
                  </a:lnTo>
                  <a:lnTo>
                    <a:pt x="1012" y="1681"/>
                  </a:lnTo>
                  <a:lnTo>
                    <a:pt x="1008" y="1681"/>
                  </a:lnTo>
                  <a:lnTo>
                    <a:pt x="1003" y="1681"/>
                  </a:lnTo>
                  <a:lnTo>
                    <a:pt x="999" y="1681"/>
                  </a:lnTo>
                  <a:lnTo>
                    <a:pt x="994" y="1685"/>
                  </a:lnTo>
                  <a:lnTo>
                    <a:pt x="990" y="1685"/>
                  </a:lnTo>
                  <a:lnTo>
                    <a:pt x="985" y="1688"/>
                  </a:lnTo>
                  <a:lnTo>
                    <a:pt x="981" y="1688"/>
                  </a:lnTo>
                  <a:lnTo>
                    <a:pt x="978" y="1692"/>
                  </a:lnTo>
                  <a:lnTo>
                    <a:pt x="973" y="1692"/>
                  </a:lnTo>
                  <a:lnTo>
                    <a:pt x="969" y="1692"/>
                  </a:lnTo>
                  <a:lnTo>
                    <a:pt x="964" y="1692"/>
                  </a:lnTo>
                  <a:lnTo>
                    <a:pt x="964" y="1696"/>
                  </a:lnTo>
                  <a:lnTo>
                    <a:pt x="960" y="1696"/>
                  </a:lnTo>
                  <a:lnTo>
                    <a:pt x="960" y="1698"/>
                  </a:lnTo>
                  <a:lnTo>
                    <a:pt x="957" y="1698"/>
                  </a:lnTo>
                  <a:lnTo>
                    <a:pt x="957" y="1700"/>
                  </a:lnTo>
                  <a:lnTo>
                    <a:pt x="955" y="1704"/>
                  </a:lnTo>
                  <a:lnTo>
                    <a:pt x="955" y="1708"/>
                  </a:lnTo>
                  <a:lnTo>
                    <a:pt x="951" y="1712"/>
                  </a:lnTo>
                  <a:lnTo>
                    <a:pt x="951" y="1719"/>
                  </a:lnTo>
                  <a:lnTo>
                    <a:pt x="948" y="1725"/>
                  </a:lnTo>
                  <a:lnTo>
                    <a:pt x="948" y="1733"/>
                  </a:lnTo>
                  <a:lnTo>
                    <a:pt x="943" y="1740"/>
                  </a:lnTo>
                  <a:lnTo>
                    <a:pt x="943" y="1748"/>
                  </a:lnTo>
                  <a:lnTo>
                    <a:pt x="940" y="1756"/>
                  </a:lnTo>
                  <a:lnTo>
                    <a:pt x="940" y="1764"/>
                  </a:lnTo>
                  <a:lnTo>
                    <a:pt x="939" y="1770"/>
                  </a:lnTo>
                  <a:lnTo>
                    <a:pt x="939" y="1778"/>
                  </a:lnTo>
                  <a:lnTo>
                    <a:pt x="939" y="1784"/>
                  </a:lnTo>
                  <a:lnTo>
                    <a:pt x="939" y="1792"/>
                  </a:lnTo>
                  <a:lnTo>
                    <a:pt x="939" y="1797"/>
                  </a:lnTo>
                  <a:lnTo>
                    <a:pt x="939" y="1806"/>
                  </a:lnTo>
                  <a:lnTo>
                    <a:pt x="939" y="1818"/>
                  </a:lnTo>
                  <a:lnTo>
                    <a:pt x="939" y="1834"/>
                  </a:lnTo>
                  <a:lnTo>
                    <a:pt x="939" y="1850"/>
                  </a:lnTo>
                  <a:lnTo>
                    <a:pt x="939" y="1869"/>
                  </a:lnTo>
                  <a:lnTo>
                    <a:pt x="939" y="1889"/>
                  </a:lnTo>
                  <a:lnTo>
                    <a:pt x="939" y="1912"/>
                  </a:lnTo>
                  <a:lnTo>
                    <a:pt x="939" y="1932"/>
                  </a:lnTo>
                  <a:lnTo>
                    <a:pt x="939" y="1952"/>
                  </a:lnTo>
                  <a:lnTo>
                    <a:pt x="939" y="1971"/>
                  </a:lnTo>
                  <a:lnTo>
                    <a:pt x="939" y="1990"/>
                  </a:lnTo>
                  <a:lnTo>
                    <a:pt x="939" y="2003"/>
                  </a:lnTo>
                  <a:lnTo>
                    <a:pt x="939" y="2018"/>
                  </a:lnTo>
                  <a:lnTo>
                    <a:pt x="939" y="2028"/>
                  </a:lnTo>
                  <a:lnTo>
                    <a:pt x="939" y="2034"/>
                  </a:lnTo>
                  <a:lnTo>
                    <a:pt x="939" y="2041"/>
                  </a:lnTo>
                  <a:lnTo>
                    <a:pt x="939" y="2057"/>
                  </a:lnTo>
                  <a:lnTo>
                    <a:pt x="939" y="2081"/>
                  </a:lnTo>
                  <a:lnTo>
                    <a:pt x="939" y="2114"/>
                  </a:lnTo>
                  <a:lnTo>
                    <a:pt x="939" y="2147"/>
                  </a:lnTo>
                  <a:lnTo>
                    <a:pt x="939" y="2189"/>
                  </a:lnTo>
                  <a:lnTo>
                    <a:pt x="939" y="2232"/>
                  </a:lnTo>
                  <a:lnTo>
                    <a:pt x="942" y="2276"/>
                  </a:lnTo>
                  <a:lnTo>
                    <a:pt x="939" y="2319"/>
                  </a:lnTo>
                  <a:lnTo>
                    <a:pt x="939" y="2364"/>
                  </a:lnTo>
                  <a:lnTo>
                    <a:pt x="934" y="2404"/>
                  </a:lnTo>
                  <a:lnTo>
                    <a:pt x="933" y="2446"/>
                  </a:lnTo>
                  <a:lnTo>
                    <a:pt x="927" y="2479"/>
                  </a:lnTo>
                  <a:lnTo>
                    <a:pt x="922" y="2509"/>
                  </a:lnTo>
                  <a:lnTo>
                    <a:pt x="915" y="2532"/>
                  </a:lnTo>
                  <a:lnTo>
                    <a:pt x="909" y="2548"/>
                  </a:lnTo>
                  <a:lnTo>
                    <a:pt x="895" y="2559"/>
                  </a:lnTo>
                  <a:lnTo>
                    <a:pt x="879" y="2571"/>
                  </a:lnTo>
                  <a:lnTo>
                    <a:pt x="855" y="2583"/>
                  </a:lnTo>
                  <a:lnTo>
                    <a:pt x="828" y="2595"/>
                  </a:lnTo>
                  <a:lnTo>
                    <a:pt x="793" y="2603"/>
                  </a:lnTo>
                  <a:lnTo>
                    <a:pt x="759" y="2615"/>
                  </a:lnTo>
                  <a:lnTo>
                    <a:pt x="720" y="2623"/>
                  </a:lnTo>
                  <a:lnTo>
                    <a:pt x="684" y="2634"/>
                  </a:lnTo>
                  <a:lnTo>
                    <a:pt x="643" y="2639"/>
                  </a:lnTo>
                  <a:lnTo>
                    <a:pt x="604" y="2646"/>
                  </a:lnTo>
                  <a:lnTo>
                    <a:pt x="567" y="2650"/>
                  </a:lnTo>
                  <a:lnTo>
                    <a:pt x="532" y="2654"/>
                  </a:lnTo>
                  <a:lnTo>
                    <a:pt x="499" y="2654"/>
                  </a:lnTo>
                  <a:lnTo>
                    <a:pt x="471" y="2655"/>
                  </a:lnTo>
                  <a:lnTo>
                    <a:pt x="445" y="2653"/>
                  </a:lnTo>
                  <a:lnTo>
                    <a:pt x="429" y="2651"/>
                  </a:lnTo>
                  <a:lnTo>
                    <a:pt x="412" y="2643"/>
                  </a:lnTo>
                  <a:lnTo>
                    <a:pt x="394" y="2637"/>
                  </a:lnTo>
                  <a:lnTo>
                    <a:pt x="373" y="2628"/>
                  </a:lnTo>
                  <a:lnTo>
                    <a:pt x="355" y="2620"/>
                  </a:lnTo>
                  <a:lnTo>
                    <a:pt x="333" y="2608"/>
                  </a:lnTo>
                  <a:lnTo>
                    <a:pt x="310" y="2599"/>
                  </a:lnTo>
                  <a:lnTo>
                    <a:pt x="288" y="2584"/>
                  </a:lnTo>
                  <a:lnTo>
                    <a:pt x="267" y="2571"/>
                  </a:lnTo>
                  <a:lnTo>
                    <a:pt x="244" y="2550"/>
                  </a:lnTo>
                  <a:lnTo>
                    <a:pt x="225" y="2530"/>
                  </a:lnTo>
                  <a:lnTo>
                    <a:pt x="207" y="2507"/>
                  </a:lnTo>
                  <a:lnTo>
                    <a:pt x="193" y="2483"/>
                  </a:lnTo>
                  <a:lnTo>
                    <a:pt x="180" y="2454"/>
                  </a:lnTo>
                  <a:lnTo>
                    <a:pt x="172" y="2424"/>
                  </a:lnTo>
                  <a:lnTo>
                    <a:pt x="168" y="2389"/>
                  </a:lnTo>
                  <a:lnTo>
                    <a:pt x="169" y="2353"/>
                  </a:lnTo>
                  <a:lnTo>
                    <a:pt x="169" y="2313"/>
                  </a:lnTo>
                  <a:lnTo>
                    <a:pt x="169" y="2274"/>
                  </a:lnTo>
                  <a:lnTo>
                    <a:pt x="169" y="2235"/>
                  </a:lnTo>
                  <a:lnTo>
                    <a:pt x="172" y="2198"/>
                  </a:lnTo>
                  <a:lnTo>
                    <a:pt x="172" y="2162"/>
                  </a:lnTo>
                  <a:lnTo>
                    <a:pt x="172" y="2127"/>
                  </a:lnTo>
                  <a:lnTo>
                    <a:pt x="172" y="2094"/>
                  </a:lnTo>
                  <a:lnTo>
                    <a:pt x="172" y="2063"/>
                  </a:lnTo>
                  <a:lnTo>
                    <a:pt x="169" y="2030"/>
                  </a:lnTo>
                  <a:lnTo>
                    <a:pt x="169" y="2003"/>
                  </a:lnTo>
                  <a:lnTo>
                    <a:pt x="169" y="1978"/>
                  </a:lnTo>
                  <a:lnTo>
                    <a:pt x="169" y="1955"/>
                  </a:lnTo>
                  <a:lnTo>
                    <a:pt x="169" y="1934"/>
                  </a:lnTo>
                  <a:lnTo>
                    <a:pt x="169" y="1917"/>
                  </a:lnTo>
                  <a:lnTo>
                    <a:pt x="169" y="1904"/>
                  </a:lnTo>
                  <a:lnTo>
                    <a:pt x="169" y="1895"/>
                  </a:lnTo>
                  <a:lnTo>
                    <a:pt x="165" y="1883"/>
                  </a:lnTo>
                  <a:lnTo>
                    <a:pt x="162" y="1869"/>
                  </a:lnTo>
                  <a:lnTo>
                    <a:pt x="157" y="1852"/>
                  </a:lnTo>
                  <a:lnTo>
                    <a:pt x="157" y="1834"/>
                  </a:lnTo>
                  <a:lnTo>
                    <a:pt x="153" y="1811"/>
                  </a:lnTo>
                  <a:lnTo>
                    <a:pt x="153" y="1791"/>
                  </a:lnTo>
                  <a:lnTo>
                    <a:pt x="148" y="1767"/>
                  </a:lnTo>
                  <a:lnTo>
                    <a:pt x="148" y="1747"/>
                  </a:lnTo>
                  <a:lnTo>
                    <a:pt x="144" y="1723"/>
                  </a:lnTo>
                  <a:lnTo>
                    <a:pt x="144" y="1701"/>
                  </a:lnTo>
                  <a:lnTo>
                    <a:pt x="139" y="1681"/>
                  </a:lnTo>
                  <a:lnTo>
                    <a:pt x="139" y="1662"/>
                  </a:lnTo>
                  <a:lnTo>
                    <a:pt x="138" y="1645"/>
                  </a:lnTo>
                  <a:lnTo>
                    <a:pt x="138" y="1631"/>
                  </a:lnTo>
                  <a:lnTo>
                    <a:pt x="138" y="1620"/>
                  </a:lnTo>
                  <a:lnTo>
                    <a:pt x="138" y="1615"/>
                  </a:lnTo>
                  <a:lnTo>
                    <a:pt x="135" y="1608"/>
                  </a:lnTo>
                  <a:lnTo>
                    <a:pt x="135" y="1600"/>
                  </a:lnTo>
                  <a:lnTo>
                    <a:pt x="132" y="1590"/>
                  </a:lnTo>
                  <a:lnTo>
                    <a:pt x="132" y="1580"/>
                  </a:lnTo>
                  <a:lnTo>
                    <a:pt x="127" y="1565"/>
                  </a:lnTo>
                  <a:lnTo>
                    <a:pt x="124" y="1552"/>
                  </a:lnTo>
                  <a:lnTo>
                    <a:pt x="120" y="1536"/>
                  </a:lnTo>
                  <a:lnTo>
                    <a:pt x="120" y="1524"/>
                  </a:lnTo>
                  <a:lnTo>
                    <a:pt x="115" y="1508"/>
                  </a:lnTo>
                  <a:lnTo>
                    <a:pt x="111" y="1491"/>
                  </a:lnTo>
                  <a:lnTo>
                    <a:pt x="106" y="1475"/>
                  </a:lnTo>
                  <a:lnTo>
                    <a:pt x="105" y="1462"/>
                  </a:lnTo>
                  <a:lnTo>
                    <a:pt x="100" y="1447"/>
                  </a:lnTo>
                  <a:lnTo>
                    <a:pt x="99" y="1435"/>
                  </a:lnTo>
                  <a:lnTo>
                    <a:pt x="96" y="1426"/>
                  </a:lnTo>
                  <a:lnTo>
                    <a:pt x="96" y="1419"/>
                  </a:lnTo>
                  <a:lnTo>
                    <a:pt x="88" y="1407"/>
                  </a:lnTo>
                  <a:lnTo>
                    <a:pt x="84" y="1393"/>
                  </a:lnTo>
                  <a:lnTo>
                    <a:pt x="75" y="1376"/>
                  </a:lnTo>
                  <a:lnTo>
                    <a:pt x="69" y="1360"/>
                  </a:lnTo>
                  <a:lnTo>
                    <a:pt x="60" y="1340"/>
                  </a:lnTo>
                  <a:lnTo>
                    <a:pt x="51" y="1319"/>
                  </a:lnTo>
                  <a:lnTo>
                    <a:pt x="42" y="1298"/>
                  </a:lnTo>
                  <a:lnTo>
                    <a:pt x="36" y="1278"/>
                  </a:lnTo>
                  <a:lnTo>
                    <a:pt x="27" y="1254"/>
                  </a:lnTo>
                  <a:lnTo>
                    <a:pt x="19" y="1233"/>
                  </a:lnTo>
                  <a:lnTo>
                    <a:pt x="12" y="1213"/>
                  </a:lnTo>
                  <a:lnTo>
                    <a:pt x="7" y="1194"/>
                  </a:lnTo>
                  <a:lnTo>
                    <a:pt x="3" y="1176"/>
                  </a:lnTo>
                  <a:lnTo>
                    <a:pt x="0" y="1161"/>
                  </a:lnTo>
                  <a:lnTo>
                    <a:pt x="0" y="1147"/>
                  </a:lnTo>
                  <a:lnTo>
                    <a:pt x="1" y="1139"/>
                  </a:lnTo>
                  <a:lnTo>
                    <a:pt x="1" y="1127"/>
                  </a:lnTo>
                  <a:lnTo>
                    <a:pt x="1" y="1118"/>
                  </a:lnTo>
                  <a:lnTo>
                    <a:pt x="1" y="1104"/>
                  </a:lnTo>
                  <a:lnTo>
                    <a:pt x="4" y="1092"/>
                  </a:lnTo>
                  <a:lnTo>
                    <a:pt x="6" y="1076"/>
                  </a:lnTo>
                  <a:lnTo>
                    <a:pt x="10" y="1061"/>
                  </a:lnTo>
                  <a:lnTo>
                    <a:pt x="15" y="1045"/>
                  </a:lnTo>
                  <a:lnTo>
                    <a:pt x="22" y="1033"/>
                  </a:lnTo>
                  <a:lnTo>
                    <a:pt x="27" y="1017"/>
                  </a:lnTo>
                  <a:lnTo>
                    <a:pt x="36" y="1001"/>
                  </a:lnTo>
                  <a:lnTo>
                    <a:pt x="45" y="985"/>
                  </a:lnTo>
                  <a:lnTo>
                    <a:pt x="57" y="970"/>
                  </a:lnTo>
                  <a:lnTo>
                    <a:pt x="69" y="954"/>
                  </a:lnTo>
                  <a:lnTo>
                    <a:pt x="82" y="940"/>
                  </a:lnTo>
                  <a:lnTo>
                    <a:pt x="99" y="927"/>
                  </a:lnTo>
                  <a:lnTo>
                    <a:pt x="117" y="915"/>
                  </a:lnTo>
                  <a:lnTo>
                    <a:pt x="130" y="900"/>
                  </a:lnTo>
                  <a:lnTo>
                    <a:pt x="144" y="888"/>
                  </a:lnTo>
                  <a:lnTo>
                    <a:pt x="157" y="876"/>
                  </a:lnTo>
                  <a:lnTo>
                    <a:pt x="171" y="866"/>
                  </a:lnTo>
                  <a:lnTo>
                    <a:pt x="180" y="856"/>
                  </a:lnTo>
                  <a:lnTo>
                    <a:pt x="193" y="848"/>
                  </a:lnTo>
                  <a:lnTo>
                    <a:pt x="202" y="840"/>
                  </a:lnTo>
                  <a:lnTo>
                    <a:pt x="214" y="836"/>
                  </a:lnTo>
                  <a:lnTo>
                    <a:pt x="220" y="827"/>
                  </a:lnTo>
                  <a:lnTo>
                    <a:pt x="229" y="823"/>
                  </a:lnTo>
                  <a:lnTo>
                    <a:pt x="234" y="819"/>
                  </a:lnTo>
                  <a:lnTo>
                    <a:pt x="241" y="817"/>
                  </a:lnTo>
                  <a:lnTo>
                    <a:pt x="243" y="813"/>
                  </a:lnTo>
                  <a:lnTo>
                    <a:pt x="247" y="813"/>
                  </a:lnTo>
                  <a:lnTo>
                    <a:pt x="249" y="813"/>
                  </a:lnTo>
                  <a:lnTo>
                    <a:pt x="252" y="813"/>
                  </a:lnTo>
                  <a:lnTo>
                    <a:pt x="249" y="810"/>
                  </a:lnTo>
                  <a:lnTo>
                    <a:pt x="249" y="809"/>
                  </a:lnTo>
                  <a:lnTo>
                    <a:pt x="247" y="805"/>
                  </a:lnTo>
                  <a:lnTo>
                    <a:pt x="247" y="803"/>
                  </a:lnTo>
                  <a:lnTo>
                    <a:pt x="243" y="798"/>
                  </a:lnTo>
                  <a:lnTo>
                    <a:pt x="243" y="794"/>
                  </a:lnTo>
                  <a:lnTo>
                    <a:pt x="241" y="789"/>
                  </a:lnTo>
                  <a:lnTo>
                    <a:pt x="241" y="784"/>
                  </a:lnTo>
                  <a:lnTo>
                    <a:pt x="237" y="776"/>
                  </a:lnTo>
                  <a:lnTo>
                    <a:pt x="237" y="772"/>
                  </a:lnTo>
                  <a:lnTo>
                    <a:pt x="237" y="764"/>
                  </a:lnTo>
                  <a:lnTo>
                    <a:pt x="237" y="760"/>
                  </a:lnTo>
                  <a:lnTo>
                    <a:pt x="237" y="752"/>
                  </a:lnTo>
                  <a:lnTo>
                    <a:pt x="237" y="748"/>
                  </a:lnTo>
                  <a:lnTo>
                    <a:pt x="237" y="741"/>
                  </a:lnTo>
                  <a:lnTo>
                    <a:pt x="241" y="737"/>
                  </a:lnTo>
                  <a:lnTo>
                    <a:pt x="241" y="729"/>
                  </a:lnTo>
                  <a:lnTo>
                    <a:pt x="244" y="725"/>
                  </a:lnTo>
                  <a:lnTo>
                    <a:pt x="246" y="717"/>
                  </a:lnTo>
                  <a:lnTo>
                    <a:pt x="250" y="713"/>
                  </a:lnTo>
                  <a:lnTo>
                    <a:pt x="252" y="705"/>
                  </a:lnTo>
                  <a:lnTo>
                    <a:pt x="256" y="701"/>
                  </a:lnTo>
                  <a:lnTo>
                    <a:pt x="261" y="697"/>
                  </a:lnTo>
                  <a:lnTo>
                    <a:pt x="265" y="693"/>
                  </a:lnTo>
                  <a:lnTo>
                    <a:pt x="265" y="688"/>
                  </a:lnTo>
                  <a:lnTo>
                    <a:pt x="270" y="684"/>
                  </a:lnTo>
                  <a:lnTo>
                    <a:pt x="273" y="680"/>
                  </a:lnTo>
                  <a:lnTo>
                    <a:pt x="277" y="677"/>
                  </a:lnTo>
                  <a:lnTo>
                    <a:pt x="277" y="673"/>
                  </a:lnTo>
                  <a:lnTo>
                    <a:pt x="280" y="673"/>
                  </a:lnTo>
                  <a:lnTo>
                    <a:pt x="283" y="673"/>
                  </a:lnTo>
                  <a:lnTo>
                    <a:pt x="283" y="670"/>
                  </a:lnTo>
                  <a:lnTo>
                    <a:pt x="283" y="665"/>
                  </a:lnTo>
                  <a:lnTo>
                    <a:pt x="283" y="655"/>
                  </a:lnTo>
                  <a:lnTo>
                    <a:pt x="283" y="646"/>
                  </a:lnTo>
                  <a:lnTo>
                    <a:pt x="283" y="631"/>
                  </a:lnTo>
                  <a:lnTo>
                    <a:pt x="283" y="619"/>
                  </a:lnTo>
                  <a:lnTo>
                    <a:pt x="283" y="603"/>
                  </a:lnTo>
                  <a:lnTo>
                    <a:pt x="285" y="590"/>
                  </a:lnTo>
                  <a:lnTo>
                    <a:pt x="285" y="573"/>
                  </a:lnTo>
                  <a:lnTo>
                    <a:pt x="286" y="557"/>
                  </a:lnTo>
                  <a:lnTo>
                    <a:pt x="286" y="541"/>
                  </a:lnTo>
                  <a:lnTo>
                    <a:pt x="291" y="529"/>
                  </a:lnTo>
                  <a:lnTo>
                    <a:pt x="291" y="516"/>
                  </a:lnTo>
                  <a:lnTo>
                    <a:pt x="295" y="506"/>
                  </a:lnTo>
                  <a:lnTo>
                    <a:pt x="300" y="498"/>
                  </a:lnTo>
                  <a:lnTo>
                    <a:pt x="304" y="496"/>
                  </a:lnTo>
                  <a:lnTo>
                    <a:pt x="306" y="487"/>
                  </a:lnTo>
                  <a:lnTo>
                    <a:pt x="310" y="481"/>
                  </a:lnTo>
                  <a:lnTo>
                    <a:pt x="318" y="473"/>
                  </a:lnTo>
                  <a:lnTo>
                    <a:pt x="327" y="466"/>
                  </a:lnTo>
                  <a:lnTo>
                    <a:pt x="336" y="455"/>
                  </a:lnTo>
                  <a:lnTo>
                    <a:pt x="346" y="447"/>
                  </a:lnTo>
                  <a:lnTo>
                    <a:pt x="357" y="439"/>
                  </a:lnTo>
                  <a:lnTo>
                    <a:pt x="370" y="431"/>
                  </a:lnTo>
                  <a:lnTo>
                    <a:pt x="379" y="422"/>
                  </a:lnTo>
                  <a:lnTo>
                    <a:pt x="391" y="414"/>
                  </a:lnTo>
                  <a:lnTo>
                    <a:pt x="400" y="405"/>
                  </a:lnTo>
                  <a:lnTo>
                    <a:pt x="412" y="399"/>
                  </a:lnTo>
                  <a:lnTo>
                    <a:pt x="420" y="391"/>
                  </a:lnTo>
                  <a:lnTo>
                    <a:pt x="429" y="387"/>
                  </a:lnTo>
                  <a:lnTo>
                    <a:pt x="433" y="383"/>
                  </a:lnTo>
                  <a:lnTo>
                    <a:pt x="439" y="383"/>
                  </a:lnTo>
                  <a:lnTo>
                    <a:pt x="439" y="379"/>
                  </a:lnTo>
                  <a:lnTo>
                    <a:pt x="439" y="376"/>
                  </a:lnTo>
                  <a:lnTo>
                    <a:pt x="439" y="372"/>
                  </a:lnTo>
                  <a:lnTo>
                    <a:pt x="444" y="372"/>
                  </a:lnTo>
                  <a:lnTo>
                    <a:pt x="444" y="368"/>
                  </a:lnTo>
                  <a:lnTo>
                    <a:pt x="448" y="368"/>
                  </a:lnTo>
                  <a:lnTo>
                    <a:pt x="448" y="364"/>
                  </a:lnTo>
                  <a:lnTo>
                    <a:pt x="453" y="364"/>
                  </a:lnTo>
                  <a:lnTo>
                    <a:pt x="453" y="360"/>
                  </a:lnTo>
                  <a:lnTo>
                    <a:pt x="453" y="356"/>
                  </a:lnTo>
                  <a:lnTo>
                    <a:pt x="457" y="356"/>
                  </a:lnTo>
                  <a:lnTo>
                    <a:pt x="457" y="354"/>
                  </a:lnTo>
                  <a:lnTo>
                    <a:pt x="460" y="354"/>
                  </a:lnTo>
                  <a:lnTo>
                    <a:pt x="457" y="352"/>
                  </a:lnTo>
                  <a:lnTo>
                    <a:pt x="457" y="350"/>
                  </a:lnTo>
                  <a:lnTo>
                    <a:pt x="454" y="346"/>
                  </a:lnTo>
                  <a:lnTo>
                    <a:pt x="454" y="345"/>
                  </a:lnTo>
                  <a:lnTo>
                    <a:pt x="454" y="341"/>
                  </a:lnTo>
                  <a:lnTo>
                    <a:pt x="450" y="337"/>
                  </a:lnTo>
                  <a:lnTo>
                    <a:pt x="450" y="333"/>
                  </a:lnTo>
                  <a:lnTo>
                    <a:pt x="450" y="329"/>
                  </a:lnTo>
                  <a:lnTo>
                    <a:pt x="450" y="326"/>
                  </a:lnTo>
                  <a:lnTo>
                    <a:pt x="450" y="321"/>
                  </a:lnTo>
                  <a:lnTo>
                    <a:pt x="450" y="317"/>
                  </a:lnTo>
                  <a:lnTo>
                    <a:pt x="450" y="313"/>
                  </a:lnTo>
                  <a:lnTo>
                    <a:pt x="450" y="309"/>
                  </a:lnTo>
                  <a:lnTo>
                    <a:pt x="450" y="302"/>
                  </a:lnTo>
                  <a:lnTo>
                    <a:pt x="450" y="298"/>
                  </a:lnTo>
                  <a:lnTo>
                    <a:pt x="450" y="294"/>
                  </a:lnTo>
                  <a:lnTo>
                    <a:pt x="451" y="290"/>
                  </a:lnTo>
                  <a:lnTo>
                    <a:pt x="451" y="285"/>
                  </a:lnTo>
                  <a:lnTo>
                    <a:pt x="454" y="280"/>
                  </a:lnTo>
                  <a:lnTo>
                    <a:pt x="454" y="276"/>
                  </a:lnTo>
                  <a:lnTo>
                    <a:pt x="459" y="272"/>
                  </a:lnTo>
                  <a:lnTo>
                    <a:pt x="459" y="268"/>
                  </a:lnTo>
                  <a:lnTo>
                    <a:pt x="462" y="264"/>
                  </a:lnTo>
                  <a:lnTo>
                    <a:pt x="462" y="260"/>
                  </a:lnTo>
                  <a:lnTo>
                    <a:pt x="466" y="258"/>
                  </a:lnTo>
                  <a:lnTo>
                    <a:pt x="466" y="254"/>
                  </a:lnTo>
                  <a:lnTo>
                    <a:pt x="468" y="252"/>
                  </a:lnTo>
                  <a:lnTo>
                    <a:pt x="471" y="252"/>
                  </a:lnTo>
                  <a:lnTo>
                    <a:pt x="468" y="250"/>
                  </a:lnTo>
                  <a:lnTo>
                    <a:pt x="468" y="248"/>
                  </a:lnTo>
                  <a:lnTo>
                    <a:pt x="463" y="244"/>
                  </a:lnTo>
                  <a:lnTo>
                    <a:pt x="463" y="243"/>
                  </a:lnTo>
                  <a:lnTo>
                    <a:pt x="459" y="237"/>
                  </a:lnTo>
                  <a:lnTo>
                    <a:pt x="456" y="233"/>
                  </a:lnTo>
                  <a:lnTo>
                    <a:pt x="451" y="228"/>
                  </a:lnTo>
                  <a:lnTo>
                    <a:pt x="451" y="224"/>
                  </a:lnTo>
                  <a:lnTo>
                    <a:pt x="447" y="216"/>
                  </a:lnTo>
                  <a:lnTo>
                    <a:pt x="445" y="212"/>
                  </a:lnTo>
                  <a:lnTo>
                    <a:pt x="442" y="204"/>
                  </a:lnTo>
                  <a:lnTo>
                    <a:pt x="442" y="200"/>
                  </a:lnTo>
                  <a:lnTo>
                    <a:pt x="442" y="192"/>
                  </a:lnTo>
                  <a:lnTo>
                    <a:pt x="442" y="188"/>
                  </a:lnTo>
                  <a:lnTo>
                    <a:pt x="445" y="181"/>
                  </a:lnTo>
                  <a:lnTo>
                    <a:pt x="450" y="177"/>
                  </a:lnTo>
                  <a:lnTo>
                    <a:pt x="453" y="169"/>
                  </a:lnTo>
                  <a:lnTo>
                    <a:pt x="457" y="165"/>
                  </a:lnTo>
                  <a:lnTo>
                    <a:pt x="462" y="160"/>
                  </a:lnTo>
                  <a:lnTo>
                    <a:pt x="469" y="155"/>
                  </a:lnTo>
                  <a:lnTo>
                    <a:pt x="474" y="150"/>
                  </a:lnTo>
                  <a:lnTo>
                    <a:pt x="480" y="146"/>
                  </a:lnTo>
                  <a:lnTo>
                    <a:pt x="484" y="142"/>
                  </a:lnTo>
                  <a:lnTo>
                    <a:pt x="493" y="138"/>
                  </a:lnTo>
                  <a:lnTo>
                    <a:pt x="498" y="134"/>
                  </a:lnTo>
                  <a:lnTo>
                    <a:pt x="502" y="130"/>
                  </a:lnTo>
                  <a:lnTo>
                    <a:pt x="507" y="126"/>
                  </a:lnTo>
                  <a:lnTo>
                    <a:pt x="513" y="126"/>
                  </a:lnTo>
                  <a:lnTo>
                    <a:pt x="514" y="122"/>
                  </a:lnTo>
                  <a:lnTo>
                    <a:pt x="519" y="122"/>
                  </a:lnTo>
                  <a:lnTo>
                    <a:pt x="520" y="122"/>
                  </a:lnTo>
                  <a:lnTo>
                    <a:pt x="523" y="122"/>
                  </a:lnTo>
                  <a:lnTo>
                    <a:pt x="523" y="119"/>
                  </a:lnTo>
                  <a:lnTo>
                    <a:pt x="523" y="118"/>
                  </a:lnTo>
                  <a:lnTo>
                    <a:pt x="523" y="114"/>
                  </a:lnTo>
                  <a:lnTo>
                    <a:pt x="523" y="110"/>
                  </a:lnTo>
                  <a:lnTo>
                    <a:pt x="523" y="102"/>
                  </a:lnTo>
                  <a:lnTo>
                    <a:pt x="526" y="98"/>
                  </a:lnTo>
                  <a:lnTo>
                    <a:pt x="526" y="90"/>
                  </a:lnTo>
                  <a:lnTo>
                    <a:pt x="531" y="86"/>
                  </a:lnTo>
                  <a:lnTo>
                    <a:pt x="531" y="78"/>
                  </a:lnTo>
                  <a:lnTo>
                    <a:pt x="535" y="69"/>
                  </a:lnTo>
                  <a:lnTo>
                    <a:pt x="538" y="61"/>
                  </a:lnTo>
                  <a:lnTo>
                    <a:pt x="543" y="56"/>
                  </a:lnTo>
                  <a:lnTo>
                    <a:pt x="547" y="48"/>
                  </a:lnTo>
                  <a:lnTo>
                    <a:pt x="552" y="44"/>
                  </a:lnTo>
                  <a:lnTo>
                    <a:pt x="556" y="40"/>
                  </a:lnTo>
                  <a:lnTo>
                    <a:pt x="564" y="37"/>
                  </a:lnTo>
                  <a:lnTo>
                    <a:pt x="571" y="33"/>
                  </a:lnTo>
                  <a:lnTo>
                    <a:pt x="580" y="29"/>
                  </a:lnTo>
                  <a:lnTo>
                    <a:pt x="589" y="25"/>
                  </a:lnTo>
                  <a:lnTo>
                    <a:pt x="600" y="24"/>
                  </a:lnTo>
                  <a:lnTo>
                    <a:pt x="609" y="20"/>
                  </a:lnTo>
                  <a:lnTo>
                    <a:pt x="619" y="18"/>
                  </a:lnTo>
                  <a:lnTo>
                    <a:pt x="628" y="14"/>
                  </a:lnTo>
                  <a:lnTo>
                    <a:pt x="642" y="14"/>
                  </a:lnTo>
                  <a:lnTo>
                    <a:pt x="651" y="10"/>
                  </a:lnTo>
                  <a:lnTo>
                    <a:pt x="660" y="10"/>
                  </a:lnTo>
                  <a:lnTo>
                    <a:pt x="666" y="9"/>
                  </a:lnTo>
                  <a:lnTo>
                    <a:pt x="675" y="9"/>
                  </a:lnTo>
                  <a:lnTo>
                    <a:pt x="679" y="9"/>
                  </a:lnTo>
                  <a:lnTo>
                    <a:pt x="685" y="9"/>
                  </a:lnTo>
                  <a:lnTo>
                    <a:pt x="687" y="9"/>
                  </a:lnTo>
                  <a:lnTo>
                    <a:pt x="690" y="9"/>
                  </a:lnTo>
                  <a:lnTo>
                    <a:pt x="690" y="6"/>
                  </a:lnTo>
                  <a:lnTo>
                    <a:pt x="691" y="5"/>
                  </a:lnTo>
                  <a:lnTo>
                    <a:pt x="696" y="5"/>
                  </a:lnTo>
                  <a:lnTo>
                    <a:pt x="699" y="1"/>
                  </a:lnTo>
                  <a:lnTo>
                    <a:pt x="703" y="1"/>
                  </a:lnTo>
                  <a:lnTo>
                    <a:pt x="708" y="1"/>
                  </a:lnTo>
                  <a:lnTo>
                    <a:pt x="717" y="1"/>
                  </a:lnTo>
                  <a:lnTo>
                    <a:pt x="721" y="0"/>
                  </a:lnTo>
                  <a:lnTo>
                    <a:pt x="729" y="0"/>
                  </a:lnTo>
                  <a:lnTo>
                    <a:pt x="736" y="0"/>
                  </a:lnTo>
                  <a:lnTo>
                    <a:pt x="745" y="0"/>
                  </a:lnTo>
                  <a:lnTo>
                    <a:pt x="754" y="0"/>
                  </a:lnTo>
                  <a:lnTo>
                    <a:pt x="763" y="2"/>
                  </a:lnTo>
                  <a:lnTo>
                    <a:pt x="772" y="5"/>
                  </a:lnTo>
                  <a:lnTo>
                    <a:pt x="783" y="9"/>
                  </a:lnTo>
                  <a:lnTo>
                    <a:pt x="789" y="9"/>
                  </a:lnTo>
                  <a:lnTo>
                    <a:pt x="798" y="12"/>
                  </a:lnTo>
                  <a:lnTo>
                    <a:pt x="804" y="12"/>
                  </a:lnTo>
                  <a:lnTo>
                    <a:pt x="813" y="16"/>
                  </a:lnTo>
                  <a:lnTo>
                    <a:pt x="817" y="16"/>
                  </a:lnTo>
                  <a:lnTo>
                    <a:pt x="823" y="20"/>
                  </a:lnTo>
                  <a:lnTo>
                    <a:pt x="828" y="24"/>
                  </a:lnTo>
                  <a:lnTo>
                    <a:pt x="832" y="28"/>
                  </a:lnTo>
                  <a:lnTo>
                    <a:pt x="837" y="32"/>
                  </a:lnTo>
                  <a:lnTo>
                    <a:pt x="837" y="36"/>
                  </a:lnTo>
                  <a:lnTo>
                    <a:pt x="841" y="40"/>
                  </a:lnTo>
                  <a:lnTo>
                    <a:pt x="841" y="44"/>
                  </a:lnTo>
                  <a:lnTo>
                    <a:pt x="843" y="48"/>
                  </a:lnTo>
                  <a:lnTo>
                    <a:pt x="843" y="52"/>
                  </a:lnTo>
                  <a:lnTo>
                    <a:pt x="846" y="56"/>
                  </a:lnTo>
                  <a:lnTo>
                    <a:pt x="843" y="56"/>
                  </a:lnTo>
                  <a:lnTo>
                    <a:pt x="843" y="60"/>
                  </a:lnTo>
                  <a:lnTo>
                    <a:pt x="840" y="60"/>
                  </a:lnTo>
                  <a:lnTo>
                    <a:pt x="840" y="64"/>
                  </a:lnTo>
                  <a:lnTo>
                    <a:pt x="840" y="68"/>
                  </a:lnTo>
                  <a:lnTo>
                    <a:pt x="835" y="68"/>
                  </a:lnTo>
                  <a:lnTo>
                    <a:pt x="835" y="72"/>
                  </a:lnTo>
                  <a:lnTo>
                    <a:pt x="835"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 name="Freeform 7"/>
            <p:cNvSpPr>
              <a:spLocks/>
            </p:cNvSpPr>
            <p:nvPr/>
          </p:nvSpPr>
          <p:spPr bwMode="auto">
            <a:xfrm>
              <a:off x="503" y="1463"/>
              <a:ext cx="70" cy="94"/>
            </a:xfrm>
            <a:custGeom>
              <a:avLst/>
              <a:gdLst>
                <a:gd name="T0" fmla="*/ 58 w 141"/>
                <a:gd name="T1" fmla="*/ 9 h 186"/>
                <a:gd name="T2" fmla="*/ 55 w 141"/>
                <a:gd name="T3" fmla="*/ 9 h 186"/>
                <a:gd name="T4" fmla="*/ 50 w 141"/>
                <a:gd name="T5" fmla="*/ 11 h 186"/>
                <a:gd name="T6" fmla="*/ 46 w 141"/>
                <a:gd name="T7" fmla="*/ 15 h 186"/>
                <a:gd name="T8" fmla="*/ 44 w 141"/>
                <a:gd name="T9" fmla="*/ 20 h 186"/>
                <a:gd name="T10" fmla="*/ 44 w 141"/>
                <a:gd name="T11" fmla="*/ 24 h 186"/>
                <a:gd name="T12" fmla="*/ 44 w 141"/>
                <a:gd name="T13" fmla="*/ 29 h 186"/>
                <a:gd name="T14" fmla="*/ 44 w 141"/>
                <a:gd name="T15" fmla="*/ 32 h 186"/>
                <a:gd name="T16" fmla="*/ 44 w 141"/>
                <a:gd name="T17" fmla="*/ 33 h 186"/>
                <a:gd name="T18" fmla="*/ 50 w 141"/>
                <a:gd name="T19" fmla="*/ 38 h 186"/>
                <a:gd name="T20" fmla="*/ 57 w 141"/>
                <a:gd name="T21" fmla="*/ 45 h 186"/>
                <a:gd name="T22" fmla="*/ 64 w 141"/>
                <a:gd name="T23" fmla="*/ 53 h 186"/>
                <a:gd name="T24" fmla="*/ 65 w 141"/>
                <a:gd name="T25" fmla="*/ 56 h 186"/>
                <a:gd name="T26" fmla="*/ 65 w 141"/>
                <a:gd name="T27" fmla="*/ 58 h 186"/>
                <a:gd name="T28" fmla="*/ 67 w 141"/>
                <a:gd name="T29" fmla="*/ 60 h 186"/>
                <a:gd name="T30" fmla="*/ 69 w 141"/>
                <a:gd name="T31" fmla="*/ 60 h 186"/>
                <a:gd name="T32" fmla="*/ 68 w 141"/>
                <a:gd name="T33" fmla="*/ 61 h 186"/>
                <a:gd name="T34" fmla="*/ 64 w 141"/>
                <a:gd name="T35" fmla="*/ 63 h 186"/>
                <a:gd name="T36" fmla="*/ 59 w 141"/>
                <a:gd name="T37" fmla="*/ 65 h 186"/>
                <a:gd name="T38" fmla="*/ 55 w 141"/>
                <a:gd name="T39" fmla="*/ 65 h 186"/>
                <a:gd name="T40" fmla="*/ 53 w 141"/>
                <a:gd name="T41" fmla="*/ 66 h 186"/>
                <a:gd name="T42" fmla="*/ 50 w 141"/>
                <a:gd name="T43" fmla="*/ 66 h 186"/>
                <a:gd name="T44" fmla="*/ 46 w 141"/>
                <a:gd name="T45" fmla="*/ 66 h 186"/>
                <a:gd name="T46" fmla="*/ 44 w 141"/>
                <a:gd name="T47" fmla="*/ 66 h 186"/>
                <a:gd name="T48" fmla="*/ 44 w 141"/>
                <a:gd name="T49" fmla="*/ 64 h 186"/>
                <a:gd name="T50" fmla="*/ 44 w 141"/>
                <a:gd name="T51" fmla="*/ 60 h 186"/>
                <a:gd name="T52" fmla="*/ 46 w 141"/>
                <a:gd name="T53" fmla="*/ 56 h 186"/>
                <a:gd name="T54" fmla="*/ 48 w 141"/>
                <a:gd name="T55" fmla="*/ 56 h 186"/>
                <a:gd name="T56" fmla="*/ 49 w 141"/>
                <a:gd name="T57" fmla="*/ 55 h 186"/>
                <a:gd name="T58" fmla="*/ 51 w 141"/>
                <a:gd name="T59" fmla="*/ 54 h 186"/>
                <a:gd name="T60" fmla="*/ 49 w 141"/>
                <a:gd name="T61" fmla="*/ 52 h 186"/>
                <a:gd name="T62" fmla="*/ 49 w 141"/>
                <a:gd name="T63" fmla="*/ 52 h 186"/>
                <a:gd name="T64" fmla="*/ 48 w 141"/>
                <a:gd name="T65" fmla="*/ 52 h 186"/>
                <a:gd name="T66" fmla="*/ 45 w 141"/>
                <a:gd name="T67" fmla="*/ 52 h 186"/>
                <a:gd name="T68" fmla="*/ 41 w 141"/>
                <a:gd name="T69" fmla="*/ 54 h 186"/>
                <a:gd name="T70" fmla="*/ 39 w 141"/>
                <a:gd name="T71" fmla="*/ 55 h 186"/>
                <a:gd name="T72" fmla="*/ 37 w 141"/>
                <a:gd name="T73" fmla="*/ 57 h 186"/>
                <a:gd name="T74" fmla="*/ 32 w 141"/>
                <a:gd name="T75" fmla="*/ 61 h 186"/>
                <a:gd name="T76" fmla="*/ 28 w 141"/>
                <a:gd name="T77" fmla="*/ 65 h 186"/>
                <a:gd name="T78" fmla="*/ 23 w 141"/>
                <a:gd name="T79" fmla="*/ 71 h 186"/>
                <a:gd name="T80" fmla="*/ 21 w 141"/>
                <a:gd name="T81" fmla="*/ 77 h 186"/>
                <a:gd name="T82" fmla="*/ 18 w 141"/>
                <a:gd name="T83" fmla="*/ 82 h 186"/>
                <a:gd name="T84" fmla="*/ 18 w 141"/>
                <a:gd name="T85" fmla="*/ 88 h 186"/>
                <a:gd name="T86" fmla="*/ 18 w 141"/>
                <a:gd name="T87" fmla="*/ 93 h 186"/>
                <a:gd name="T88" fmla="*/ 16 w 141"/>
                <a:gd name="T89" fmla="*/ 93 h 186"/>
                <a:gd name="T90" fmla="*/ 13 w 141"/>
                <a:gd name="T91" fmla="*/ 87 h 186"/>
                <a:gd name="T92" fmla="*/ 9 w 141"/>
                <a:gd name="T93" fmla="*/ 79 h 186"/>
                <a:gd name="T94" fmla="*/ 4 w 141"/>
                <a:gd name="T95" fmla="*/ 72 h 186"/>
                <a:gd name="T96" fmla="*/ 1 w 141"/>
                <a:gd name="T97" fmla="*/ 67 h 186"/>
                <a:gd name="T98" fmla="*/ 1 w 141"/>
                <a:gd name="T99" fmla="*/ 58 h 186"/>
                <a:gd name="T100" fmla="*/ 0 w 141"/>
                <a:gd name="T101" fmla="*/ 48 h 186"/>
                <a:gd name="T102" fmla="*/ 1 w 141"/>
                <a:gd name="T103" fmla="*/ 39 h 186"/>
                <a:gd name="T104" fmla="*/ 3 w 141"/>
                <a:gd name="T105" fmla="*/ 34 h 186"/>
                <a:gd name="T106" fmla="*/ 3 w 141"/>
                <a:gd name="T107" fmla="*/ 24 h 186"/>
                <a:gd name="T108" fmla="*/ 4 w 141"/>
                <a:gd name="T109" fmla="*/ 14 h 186"/>
                <a:gd name="T110" fmla="*/ 9 w 141"/>
                <a:gd name="T111" fmla="*/ 6 h 186"/>
                <a:gd name="T112" fmla="*/ 17 w 141"/>
                <a:gd name="T113" fmla="*/ 3 h 186"/>
                <a:gd name="T114" fmla="*/ 30 w 141"/>
                <a:gd name="T115" fmla="*/ 0 h 186"/>
                <a:gd name="T116" fmla="*/ 43 w 141"/>
                <a:gd name="T117" fmla="*/ 0 h 186"/>
                <a:gd name="T118" fmla="*/ 52 w 141"/>
                <a:gd name="T119" fmla="*/ 0 h 18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41"/>
                <a:gd name="T181" fmla="*/ 0 h 186"/>
                <a:gd name="T182" fmla="*/ 141 w 141"/>
                <a:gd name="T183" fmla="*/ 186 h 18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41" h="186">
                  <a:moveTo>
                    <a:pt x="110" y="0"/>
                  </a:moveTo>
                  <a:lnTo>
                    <a:pt x="120" y="18"/>
                  </a:lnTo>
                  <a:lnTo>
                    <a:pt x="117" y="18"/>
                  </a:lnTo>
                  <a:lnTo>
                    <a:pt x="116" y="18"/>
                  </a:lnTo>
                  <a:lnTo>
                    <a:pt x="111" y="18"/>
                  </a:lnTo>
                  <a:lnTo>
                    <a:pt x="107" y="18"/>
                  </a:lnTo>
                  <a:lnTo>
                    <a:pt x="107" y="20"/>
                  </a:lnTo>
                  <a:lnTo>
                    <a:pt x="102" y="20"/>
                  </a:lnTo>
                  <a:lnTo>
                    <a:pt x="101" y="21"/>
                  </a:lnTo>
                  <a:lnTo>
                    <a:pt x="96" y="21"/>
                  </a:lnTo>
                  <a:lnTo>
                    <a:pt x="96" y="25"/>
                  </a:lnTo>
                  <a:lnTo>
                    <a:pt x="92" y="25"/>
                  </a:lnTo>
                  <a:lnTo>
                    <a:pt x="92" y="29"/>
                  </a:lnTo>
                  <a:lnTo>
                    <a:pt x="89" y="33"/>
                  </a:lnTo>
                  <a:lnTo>
                    <a:pt x="89" y="37"/>
                  </a:lnTo>
                  <a:lnTo>
                    <a:pt x="89" y="40"/>
                  </a:lnTo>
                  <a:lnTo>
                    <a:pt x="89" y="44"/>
                  </a:lnTo>
                  <a:lnTo>
                    <a:pt x="89" y="48"/>
                  </a:lnTo>
                  <a:lnTo>
                    <a:pt x="89" y="49"/>
                  </a:lnTo>
                  <a:lnTo>
                    <a:pt x="89" y="53"/>
                  </a:lnTo>
                  <a:lnTo>
                    <a:pt x="89" y="57"/>
                  </a:lnTo>
                  <a:lnTo>
                    <a:pt x="89" y="61"/>
                  </a:lnTo>
                  <a:lnTo>
                    <a:pt x="89" y="63"/>
                  </a:lnTo>
                  <a:lnTo>
                    <a:pt x="89" y="66"/>
                  </a:lnTo>
                  <a:lnTo>
                    <a:pt x="93" y="70"/>
                  </a:lnTo>
                  <a:lnTo>
                    <a:pt x="96" y="71"/>
                  </a:lnTo>
                  <a:lnTo>
                    <a:pt x="101" y="75"/>
                  </a:lnTo>
                  <a:lnTo>
                    <a:pt x="105" y="79"/>
                  </a:lnTo>
                  <a:lnTo>
                    <a:pt x="110" y="83"/>
                  </a:lnTo>
                  <a:lnTo>
                    <a:pt x="110" y="86"/>
                  </a:lnTo>
                  <a:lnTo>
                    <a:pt x="114" y="90"/>
                  </a:lnTo>
                  <a:lnTo>
                    <a:pt x="119" y="94"/>
                  </a:lnTo>
                  <a:lnTo>
                    <a:pt x="123" y="98"/>
                  </a:lnTo>
                  <a:lnTo>
                    <a:pt x="123" y="100"/>
                  </a:lnTo>
                  <a:lnTo>
                    <a:pt x="128" y="104"/>
                  </a:lnTo>
                  <a:lnTo>
                    <a:pt x="128" y="107"/>
                  </a:lnTo>
                  <a:lnTo>
                    <a:pt x="131" y="111"/>
                  </a:lnTo>
                  <a:lnTo>
                    <a:pt x="131" y="115"/>
                  </a:lnTo>
                  <a:lnTo>
                    <a:pt x="135" y="119"/>
                  </a:lnTo>
                  <a:lnTo>
                    <a:pt x="138" y="119"/>
                  </a:lnTo>
                  <a:lnTo>
                    <a:pt x="141" y="121"/>
                  </a:lnTo>
                  <a:lnTo>
                    <a:pt x="137" y="121"/>
                  </a:lnTo>
                  <a:lnTo>
                    <a:pt x="132" y="121"/>
                  </a:lnTo>
                  <a:lnTo>
                    <a:pt x="132" y="125"/>
                  </a:lnTo>
                  <a:lnTo>
                    <a:pt x="128" y="125"/>
                  </a:lnTo>
                  <a:lnTo>
                    <a:pt x="123" y="125"/>
                  </a:lnTo>
                  <a:lnTo>
                    <a:pt x="123" y="129"/>
                  </a:lnTo>
                  <a:lnTo>
                    <a:pt x="119" y="129"/>
                  </a:lnTo>
                  <a:lnTo>
                    <a:pt x="114" y="129"/>
                  </a:lnTo>
                  <a:lnTo>
                    <a:pt x="110" y="129"/>
                  </a:lnTo>
                  <a:lnTo>
                    <a:pt x="110" y="130"/>
                  </a:lnTo>
                  <a:lnTo>
                    <a:pt x="107" y="130"/>
                  </a:lnTo>
                  <a:lnTo>
                    <a:pt x="105" y="130"/>
                  </a:lnTo>
                  <a:lnTo>
                    <a:pt x="101" y="130"/>
                  </a:lnTo>
                  <a:lnTo>
                    <a:pt x="98" y="130"/>
                  </a:lnTo>
                  <a:lnTo>
                    <a:pt x="93" y="130"/>
                  </a:lnTo>
                  <a:lnTo>
                    <a:pt x="90" y="130"/>
                  </a:lnTo>
                  <a:lnTo>
                    <a:pt x="89" y="130"/>
                  </a:lnTo>
                  <a:lnTo>
                    <a:pt x="89" y="126"/>
                  </a:lnTo>
                  <a:lnTo>
                    <a:pt x="89" y="122"/>
                  </a:lnTo>
                  <a:lnTo>
                    <a:pt x="89" y="118"/>
                  </a:lnTo>
                  <a:lnTo>
                    <a:pt x="89" y="115"/>
                  </a:lnTo>
                  <a:lnTo>
                    <a:pt x="93" y="115"/>
                  </a:lnTo>
                  <a:lnTo>
                    <a:pt x="93" y="111"/>
                  </a:lnTo>
                  <a:lnTo>
                    <a:pt x="96" y="111"/>
                  </a:lnTo>
                  <a:lnTo>
                    <a:pt x="99" y="111"/>
                  </a:lnTo>
                  <a:lnTo>
                    <a:pt x="99" y="109"/>
                  </a:lnTo>
                  <a:lnTo>
                    <a:pt x="102" y="109"/>
                  </a:lnTo>
                  <a:lnTo>
                    <a:pt x="102" y="106"/>
                  </a:lnTo>
                  <a:lnTo>
                    <a:pt x="99" y="102"/>
                  </a:lnTo>
                  <a:lnTo>
                    <a:pt x="96" y="102"/>
                  </a:lnTo>
                  <a:lnTo>
                    <a:pt x="95" y="102"/>
                  </a:lnTo>
                  <a:lnTo>
                    <a:pt x="90" y="102"/>
                  </a:lnTo>
                  <a:lnTo>
                    <a:pt x="87" y="102"/>
                  </a:lnTo>
                  <a:lnTo>
                    <a:pt x="87" y="106"/>
                  </a:lnTo>
                  <a:lnTo>
                    <a:pt x="83" y="106"/>
                  </a:lnTo>
                  <a:lnTo>
                    <a:pt x="80" y="106"/>
                  </a:lnTo>
                  <a:lnTo>
                    <a:pt x="80" y="109"/>
                  </a:lnTo>
                  <a:lnTo>
                    <a:pt x="78" y="109"/>
                  </a:lnTo>
                  <a:lnTo>
                    <a:pt x="78" y="111"/>
                  </a:lnTo>
                  <a:lnTo>
                    <a:pt x="74" y="111"/>
                  </a:lnTo>
                  <a:lnTo>
                    <a:pt x="74" y="113"/>
                  </a:lnTo>
                  <a:lnTo>
                    <a:pt x="69" y="113"/>
                  </a:lnTo>
                  <a:lnTo>
                    <a:pt x="69" y="117"/>
                  </a:lnTo>
                  <a:lnTo>
                    <a:pt x="65" y="117"/>
                  </a:lnTo>
                  <a:lnTo>
                    <a:pt x="65" y="121"/>
                  </a:lnTo>
                  <a:lnTo>
                    <a:pt x="60" y="121"/>
                  </a:lnTo>
                  <a:lnTo>
                    <a:pt x="60" y="125"/>
                  </a:lnTo>
                  <a:lnTo>
                    <a:pt x="56" y="125"/>
                  </a:lnTo>
                  <a:lnTo>
                    <a:pt x="56" y="129"/>
                  </a:lnTo>
                  <a:lnTo>
                    <a:pt x="51" y="131"/>
                  </a:lnTo>
                  <a:lnTo>
                    <a:pt x="51" y="135"/>
                  </a:lnTo>
                  <a:lnTo>
                    <a:pt x="47" y="137"/>
                  </a:lnTo>
                  <a:lnTo>
                    <a:pt x="47" y="141"/>
                  </a:lnTo>
                  <a:lnTo>
                    <a:pt x="47" y="145"/>
                  </a:lnTo>
                  <a:lnTo>
                    <a:pt x="47" y="149"/>
                  </a:lnTo>
                  <a:lnTo>
                    <a:pt x="42" y="149"/>
                  </a:lnTo>
                  <a:lnTo>
                    <a:pt x="42" y="152"/>
                  </a:lnTo>
                  <a:lnTo>
                    <a:pt x="39" y="153"/>
                  </a:lnTo>
                  <a:lnTo>
                    <a:pt x="39" y="157"/>
                  </a:lnTo>
                  <a:lnTo>
                    <a:pt x="36" y="158"/>
                  </a:lnTo>
                  <a:lnTo>
                    <a:pt x="36" y="162"/>
                  </a:lnTo>
                  <a:lnTo>
                    <a:pt x="36" y="166"/>
                  </a:lnTo>
                  <a:lnTo>
                    <a:pt x="36" y="170"/>
                  </a:lnTo>
                  <a:lnTo>
                    <a:pt x="36" y="174"/>
                  </a:lnTo>
                  <a:lnTo>
                    <a:pt x="36" y="177"/>
                  </a:lnTo>
                  <a:lnTo>
                    <a:pt x="36" y="181"/>
                  </a:lnTo>
                  <a:lnTo>
                    <a:pt x="36" y="184"/>
                  </a:lnTo>
                  <a:lnTo>
                    <a:pt x="36" y="186"/>
                  </a:lnTo>
                  <a:lnTo>
                    <a:pt x="33" y="184"/>
                  </a:lnTo>
                  <a:lnTo>
                    <a:pt x="32" y="180"/>
                  </a:lnTo>
                  <a:lnTo>
                    <a:pt x="27" y="176"/>
                  </a:lnTo>
                  <a:lnTo>
                    <a:pt x="27" y="172"/>
                  </a:lnTo>
                  <a:lnTo>
                    <a:pt x="24" y="168"/>
                  </a:lnTo>
                  <a:lnTo>
                    <a:pt x="24" y="166"/>
                  </a:lnTo>
                  <a:lnTo>
                    <a:pt x="20" y="161"/>
                  </a:lnTo>
                  <a:lnTo>
                    <a:pt x="18" y="157"/>
                  </a:lnTo>
                  <a:lnTo>
                    <a:pt x="14" y="153"/>
                  </a:lnTo>
                  <a:lnTo>
                    <a:pt x="14" y="149"/>
                  </a:lnTo>
                  <a:lnTo>
                    <a:pt x="9" y="145"/>
                  </a:lnTo>
                  <a:lnTo>
                    <a:pt x="9" y="142"/>
                  </a:lnTo>
                  <a:lnTo>
                    <a:pt x="6" y="139"/>
                  </a:lnTo>
                  <a:lnTo>
                    <a:pt x="3" y="135"/>
                  </a:lnTo>
                  <a:lnTo>
                    <a:pt x="3" y="133"/>
                  </a:lnTo>
                  <a:lnTo>
                    <a:pt x="3" y="129"/>
                  </a:lnTo>
                  <a:lnTo>
                    <a:pt x="3" y="125"/>
                  </a:lnTo>
                  <a:lnTo>
                    <a:pt x="2" y="118"/>
                  </a:lnTo>
                  <a:lnTo>
                    <a:pt x="2" y="114"/>
                  </a:lnTo>
                  <a:lnTo>
                    <a:pt x="2" y="110"/>
                  </a:lnTo>
                  <a:lnTo>
                    <a:pt x="2" y="106"/>
                  </a:lnTo>
                  <a:lnTo>
                    <a:pt x="0" y="98"/>
                  </a:lnTo>
                  <a:lnTo>
                    <a:pt x="0" y="94"/>
                  </a:lnTo>
                  <a:lnTo>
                    <a:pt x="0" y="90"/>
                  </a:lnTo>
                  <a:lnTo>
                    <a:pt x="0" y="86"/>
                  </a:lnTo>
                  <a:lnTo>
                    <a:pt x="0" y="82"/>
                  </a:lnTo>
                  <a:lnTo>
                    <a:pt x="2" y="78"/>
                  </a:lnTo>
                  <a:lnTo>
                    <a:pt x="2" y="75"/>
                  </a:lnTo>
                  <a:lnTo>
                    <a:pt x="6" y="75"/>
                  </a:lnTo>
                  <a:lnTo>
                    <a:pt x="6" y="71"/>
                  </a:lnTo>
                  <a:lnTo>
                    <a:pt x="6" y="68"/>
                  </a:lnTo>
                  <a:lnTo>
                    <a:pt x="6" y="64"/>
                  </a:lnTo>
                  <a:lnTo>
                    <a:pt x="6" y="60"/>
                  </a:lnTo>
                  <a:lnTo>
                    <a:pt x="6" y="52"/>
                  </a:lnTo>
                  <a:lnTo>
                    <a:pt x="6" y="48"/>
                  </a:lnTo>
                  <a:lnTo>
                    <a:pt x="6" y="44"/>
                  </a:lnTo>
                  <a:lnTo>
                    <a:pt x="8" y="40"/>
                  </a:lnTo>
                  <a:lnTo>
                    <a:pt x="8" y="32"/>
                  </a:lnTo>
                  <a:lnTo>
                    <a:pt x="9" y="28"/>
                  </a:lnTo>
                  <a:lnTo>
                    <a:pt x="9" y="24"/>
                  </a:lnTo>
                  <a:lnTo>
                    <a:pt x="14" y="20"/>
                  </a:lnTo>
                  <a:lnTo>
                    <a:pt x="14" y="16"/>
                  </a:lnTo>
                  <a:lnTo>
                    <a:pt x="18" y="12"/>
                  </a:lnTo>
                  <a:lnTo>
                    <a:pt x="23" y="9"/>
                  </a:lnTo>
                  <a:lnTo>
                    <a:pt x="27" y="9"/>
                  </a:lnTo>
                  <a:lnTo>
                    <a:pt x="30" y="5"/>
                  </a:lnTo>
                  <a:lnTo>
                    <a:pt x="35" y="5"/>
                  </a:lnTo>
                  <a:lnTo>
                    <a:pt x="39" y="2"/>
                  </a:lnTo>
                  <a:lnTo>
                    <a:pt x="47" y="2"/>
                  </a:lnTo>
                  <a:lnTo>
                    <a:pt x="51" y="0"/>
                  </a:lnTo>
                  <a:lnTo>
                    <a:pt x="60" y="0"/>
                  </a:lnTo>
                  <a:lnTo>
                    <a:pt x="66" y="0"/>
                  </a:lnTo>
                  <a:lnTo>
                    <a:pt x="75" y="0"/>
                  </a:lnTo>
                  <a:lnTo>
                    <a:pt x="80" y="0"/>
                  </a:lnTo>
                  <a:lnTo>
                    <a:pt x="86" y="0"/>
                  </a:lnTo>
                  <a:lnTo>
                    <a:pt x="90" y="0"/>
                  </a:lnTo>
                  <a:lnTo>
                    <a:pt x="98" y="0"/>
                  </a:lnTo>
                  <a:lnTo>
                    <a:pt x="101" y="0"/>
                  </a:lnTo>
                  <a:lnTo>
                    <a:pt x="105" y="0"/>
                  </a:lnTo>
                  <a:lnTo>
                    <a:pt x="107" y="0"/>
                  </a:lnTo>
                  <a:lnTo>
                    <a:pt x="110" y="0"/>
                  </a:lnTo>
                  <a:close/>
                </a:path>
              </a:pathLst>
            </a:custGeom>
            <a:solidFill>
              <a:srgbClr val="FFE5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 name="Freeform 8"/>
            <p:cNvSpPr>
              <a:spLocks/>
            </p:cNvSpPr>
            <p:nvPr/>
          </p:nvSpPr>
          <p:spPr bwMode="auto">
            <a:xfrm>
              <a:off x="552" y="1477"/>
              <a:ext cx="21" cy="15"/>
            </a:xfrm>
            <a:custGeom>
              <a:avLst/>
              <a:gdLst>
                <a:gd name="T0" fmla="*/ 0 w 42"/>
                <a:gd name="T1" fmla="*/ 13 h 28"/>
                <a:gd name="T2" fmla="*/ 0 w 42"/>
                <a:gd name="T3" fmla="*/ 13 h 28"/>
                <a:gd name="T4" fmla="*/ 0 w 42"/>
                <a:gd name="T5" fmla="*/ 11 h 28"/>
                <a:gd name="T6" fmla="*/ 0 w 42"/>
                <a:gd name="T7" fmla="*/ 9 h 28"/>
                <a:gd name="T8" fmla="*/ 0 w 42"/>
                <a:gd name="T9" fmla="*/ 7 h 28"/>
                <a:gd name="T10" fmla="*/ 0 w 42"/>
                <a:gd name="T11" fmla="*/ 6 h 28"/>
                <a:gd name="T12" fmla="*/ 2 w 42"/>
                <a:gd name="T13" fmla="*/ 5 h 28"/>
                <a:gd name="T14" fmla="*/ 3 w 42"/>
                <a:gd name="T15" fmla="*/ 5 h 28"/>
                <a:gd name="T16" fmla="*/ 6 w 42"/>
                <a:gd name="T17" fmla="*/ 3 h 28"/>
                <a:gd name="T18" fmla="*/ 6 w 42"/>
                <a:gd name="T19" fmla="*/ 2 h 28"/>
                <a:gd name="T20" fmla="*/ 8 w 42"/>
                <a:gd name="T21" fmla="*/ 0 h 28"/>
                <a:gd name="T22" fmla="*/ 10 w 42"/>
                <a:gd name="T23" fmla="*/ 0 h 28"/>
                <a:gd name="T24" fmla="*/ 12 w 42"/>
                <a:gd name="T25" fmla="*/ 0 h 28"/>
                <a:gd name="T26" fmla="*/ 12 w 42"/>
                <a:gd name="T27" fmla="*/ 0 h 28"/>
                <a:gd name="T28" fmla="*/ 15 w 42"/>
                <a:gd name="T29" fmla="*/ 0 h 28"/>
                <a:gd name="T30" fmla="*/ 15 w 42"/>
                <a:gd name="T31" fmla="*/ 0 h 28"/>
                <a:gd name="T32" fmla="*/ 16 w 42"/>
                <a:gd name="T33" fmla="*/ 0 h 28"/>
                <a:gd name="T34" fmla="*/ 16 w 42"/>
                <a:gd name="T35" fmla="*/ 0 h 28"/>
                <a:gd name="T36" fmla="*/ 16 w 42"/>
                <a:gd name="T37" fmla="*/ 0 h 28"/>
                <a:gd name="T38" fmla="*/ 16 w 42"/>
                <a:gd name="T39" fmla="*/ 0 h 28"/>
                <a:gd name="T40" fmla="*/ 18 w 42"/>
                <a:gd name="T41" fmla="*/ 2 h 28"/>
                <a:gd name="T42" fmla="*/ 18 w 42"/>
                <a:gd name="T43" fmla="*/ 4 h 28"/>
                <a:gd name="T44" fmla="*/ 20 w 42"/>
                <a:gd name="T45" fmla="*/ 6 h 28"/>
                <a:gd name="T46" fmla="*/ 20 w 42"/>
                <a:gd name="T47" fmla="*/ 8 h 28"/>
                <a:gd name="T48" fmla="*/ 21 w 42"/>
                <a:gd name="T49" fmla="*/ 10 h 28"/>
                <a:gd name="T50" fmla="*/ 21 w 42"/>
                <a:gd name="T51" fmla="*/ 10 h 28"/>
                <a:gd name="T52" fmla="*/ 21 w 42"/>
                <a:gd name="T53" fmla="*/ 10 h 28"/>
                <a:gd name="T54" fmla="*/ 21 w 42"/>
                <a:gd name="T55" fmla="*/ 10 h 28"/>
                <a:gd name="T56" fmla="*/ 18 w 42"/>
                <a:gd name="T57" fmla="*/ 10 h 28"/>
                <a:gd name="T58" fmla="*/ 18 w 42"/>
                <a:gd name="T59" fmla="*/ 10 h 28"/>
                <a:gd name="T60" fmla="*/ 16 w 42"/>
                <a:gd name="T61" fmla="*/ 10 h 28"/>
                <a:gd name="T62" fmla="*/ 16 w 42"/>
                <a:gd name="T63" fmla="*/ 10 h 28"/>
                <a:gd name="T64" fmla="*/ 15 w 42"/>
                <a:gd name="T65" fmla="*/ 10 h 28"/>
                <a:gd name="T66" fmla="*/ 15 w 42"/>
                <a:gd name="T67" fmla="*/ 10 h 28"/>
                <a:gd name="T68" fmla="*/ 12 w 42"/>
                <a:gd name="T69" fmla="*/ 10 h 28"/>
                <a:gd name="T70" fmla="*/ 12 w 42"/>
                <a:gd name="T71" fmla="*/ 10 h 28"/>
                <a:gd name="T72" fmla="*/ 10 w 42"/>
                <a:gd name="T73" fmla="*/ 10 h 28"/>
                <a:gd name="T74" fmla="*/ 8 w 42"/>
                <a:gd name="T75" fmla="*/ 10 h 28"/>
                <a:gd name="T76" fmla="*/ 6 w 42"/>
                <a:gd name="T77" fmla="*/ 10 h 28"/>
                <a:gd name="T78" fmla="*/ 6 w 42"/>
                <a:gd name="T79" fmla="*/ 10 h 28"/>
                <a:gd name="T80" fmla="*/ 4 w 42"/>
                <a:gd name="T81" fmla="*/ 10 h 28"/>
                <a:gd name="T82" fmla="*/ 4 w 42"/>
                <a:gd name="T83" fmla="*/ 10 h 28"/>
                <a:gd name="T84" fmla="*/ 3 w 42"/>
                <a:gd name="T85" fmla="*/ 12 h 28"/>
                <a:gd name="T86" fmla="*/ 3 w 42"/>
                <a:gd name="T87" fmla="*/ 12 h 28"/>
                <a:gd name="T88" fmla="*/ 0 w 42"/>
                <a:gd name="T89" fmla="*/ 14 h 28"/>
                <a:gd name="T90" fmla="*/ 0 w 42"/>
                <a:gd name="T91" fmla="*/ 14 h 28"/>
                <a:gd name="T92" fmla="*/ 0 w 42"/>
                <a:gd name="T93" fmla="*/ 14 h 28"/>
                <a:gd name="T94" fmla="*/ 0 w 42"/>
                <a:gd name="T95" fmla="*/ 14 h 28"/>
                <a:gd name="T96" fmla="*/ 0 w 42"/>
                <a:gd name="T97" fmla="*/ 15 h 2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28"/>
                <a:gd name="T149" fmla="*/ 42 w 42"/>
                <a:gd name="T150" fmla="*/ 28 h 2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28">
                  <a:moveTo>
                    <a:pt x="0" y="28"/>
                  </a:moveTo>
                  <a:lnTo>
                    <a:pt x="0" y="25"/>
                  </a:lnTo>
                  <a:lnTo>
                    <a:pt x="0" y="24"/>
                  </a:lnTo>
                  <a:lnTo>
                    <a:pt x="0" y="20"/>
                  </a:lnTo>
                  <a:lnTo>
                    <a:pt x="0" y="17"/>
                  </a:lnTo>
                  <a:lnTo>
                    <a:pt x="0" y="13"/>
                  </a:lnTo>
                  <a:lnTo>
                    <a:pt x="0" y="11"/>
                  </a:lnTo>
                  <a:lnTo>
                    <a:pt x="3" y="11"/>
                  </a:lnTo>
                  <a:lnTo>
                    <a:pt x="3" y="9"/>
                  </a:lnTo>
                  <a:lnTo>
                    <a:pt x="6" y="9"/>
                  </a:lnTo>
                  <a:lnTo>
                    <a:pt x="11" y="9"/>
                  </a:lnTo>
                  <a:lnTo>
                    <a:pt x="11" y="5"/>
                  </a:lnTo>
                  <a:lnTo>
                    <a:pt x="11" y="3"/>
                  </a:lnTo>
                  <a:lnTo>
                    <a:pt x="15" y="3"/>
                  </a:lnTo>
                  <a:lnTo>
                    <a:pt x="15" y="0"/>
                  </a:lnTo>
                  <a:lnTo>
                    <a:pt x="20" y="0"/>
                  </a:lnTo>
                  <a:lnTo>
                    <a:pt x="24" y="0"/>
                  </a:lnTo>
                  <a:lnTo>
                    <a:pt x="29" y="0"/>
                  </a:lnTo>
                  <a:lnTo>
                    <a:pt x="32" y="0"/>
                  </a:lnTo>
                  <a:lnTo>
                    <a:pt x="36" y="4"/>
                  </a:lnTo>
                  <a:lnTo>
                    <a:pt x="36" y="7"/>
                  </a:lnTo>
                  <a:lnTo>
                    <a:pt x="39" y="11"/>
                  </a:lnTo>
                  <a:lnTo>
                    <a:pt x="39" y="15"/>
                  </a:lnTo>
                  <a:lnTo>
                    <a:pt x="42" y="19"/>
                  </a:lnTo>
                  <a:lnTo>
                    <a:pt x="41" y="19"/>
                  </a:lnTo>
                  <a:lnTo>
                    <a:pt x="36" y="19"/>
                  </a:lnTo>
                  <a:lnTo>
                    <a:pt x="32" y="19"/>
                  </a:lnTo>
                  <a:lnTo>
                    <a:pt x="29" y="19"/>
                  </a:lnTo>
                  <a:lnTo>
                    <a:pt x="24" y="19"/>
                  </a:lnTo>
                  <a:lnTo>
                    <a:pt x="20" y="19"/>
                  </a:lnTo>
                  <a:lnTo>
                    <a:pt x="15" y="19"/>
                  </a:lnTo>
                  <a:lnTo>
                    <a:pt x="11" y="19"/>
                  </a:lnTo>
                  <a:lnTo>
                    <a:pt x="8" y="19"/>
                  </a:lnTo>
                  <a:lnTo>
                    <a:pt x="8" y="23"/>
                  </a:lnTo>
                  <a:lnTo>
                    <a:pt x="5" y="23"/>
                  </a:lnTo>
                  <a:lnTo>
                    <a:pt x="5" y="27"/>
                  </a:lnTo>
                  <a:lnTo>
                    <a:pt x="0" y="27"/>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 name="Freeform 9"/>
            <p:cNvSpPr>
              <a:spLocks/>
            </p:cNvSpPr>
            <p:nvPr/>
          </p:nvSpPr>
          <p:spPr bwMode="auto">
            <a:xfrm>
              <a:off x="511" y="1494"/>
              <a:ext cx="36" cy="12"/>
            </a:xfrm>
            <a:custGeom>
              <a:avLst/>
              <a:gdLst>
                <a:gd name="T0" fmla="*/ 0 w 72"/>
                <a:gd name="T1" fmla="*/ 10 h 23"/>
                <a:gd name="T2" fmla="*/ 0 w 72"/>
                <a:gd name="T3" fmla="*/ 9 h 23"/>
                <a:gd name="T4" fmla="*/ 0 w 72"/>
                <a:gd name="T5" fmla="*/ 7 h 23"/>
                <a:gd name="T6" fmla="*/ 2 w 72"/>
                <a:gd name="T7" fmla="*/ 5 h 23"/>
                <a:gd name="T8" fmla="*/ 4 w 72"/>
                <a:gd name="T9" fmla="*/ 3 h 23"/>
                <a:gd name="T10" fmla="*/ 8 w 72"/>
                <a:gd name="T11" fmla="*/ 1 h 23"/>
                <a:gd name="T12" fmla="*/ 12 w 72"/>
                <a:gd name="T13" fmla="*/ 0 h 23"/>
                <a:gd name="T14" fmla="*/ 17 w 72"/>
                <a:gd name="T15" fmla="*/ 0 h 23"/>
                <a:gd name="T16" fmla="*/ 20 w 72"/>
                <a:gd name="T17" fmla="*/ 3 h 23"/>
                <a:gd name="T18" fmla="*/ 20 w 72"/>
                <a:gd name="T19" fmla="*/ 3 h 23"/>
                <a:gd name="T20" fmla="*/ 23 w 72"/>
                <a:gd name="T21" fmla="*/ 3 h 23"/>
                <a:gd name="T22" fmla="*/ 23 w 72"/>
                <a:gd name="T23" fmla="*/ 3 h 23"/>
                <a:gd name="T24" fmla="*/ 25 w 72"/>
                <a:gd name="T25" fmla="*/ 3 h 23"/>
                <a:gd name="T26" fmla="*/ 25 w 72"/>
                <a:gd name="T27" fmla="*/ 3 h 23"/>
                <a:gd name="T28" fmla="*/ 27 w 72"/>
                <a:gd name="T29" fmla="*/ 3 h 23"/>
                <a:gd name="T30" fmla="*/ 29 w 72"/>
                <a:gd name="T31" fmla="*/ 3 h 23"/>
                <a:gd name="T32" fmla="*/ 31 w 72"/>
                <a:gd name="T33" fmla="*/ 3 h 23"/>
                <a:gd name="T34" fmla="*/ 31 w 72"/>
                <a:gd name="T35" fmla="*/ 3 h 23"/>
                <a:gd name="T36" fmla="*/ 33 w 72"/>
                <a:gd name="T37" fmla="*/ 3 h 23"/>
                <a:gd name="T38" fmla="*/ 33 w 72"/>
                <a:gd name="T39" fmla="*/ 3 h 23"/>
                <a:gd name="T40" fmla="*/ 35 w 72"/>
                <a:gd name="T41" fmla="*/ 5 h 23"/>
                <a:gd name="T42" fmla="*/ 35 w 72"/>
                <a:gd name="T43" fmla="*/ 5 h 23"/>
                <a:gd name="T44" fmla="*/ 35 w 72"/>
                <a:gd name="T45" fmla="*/ 6 h 23"/>
                <a:gd name="T46" fmla="*/ 35 w 72"/>
                <a:gd name="T47" fmla="*/ 6 h 23"/>
                <a:gd name="T48" fmla="*/ 31 w 72"/>
                <a:gd name="T49" fmla="*/ 7 h 23"/>
                <a:gd name="T50" fmla="*/ 31 w 72"/>
                <a:gd name="T51" fmla="*/ 7 h 23"/>
                <a:gd name="T52" fmla="*/ 31 w 72"/>
                <a:gd name="T53" fmla="*/ 8 h 23"/>
                <a:gd name="T54" fmla="*/ 31 w 72"/>
                <a:gd name="T55" fmla="*/ 9 h 23"/>
                <a:gd name="T56" fmla="*/ 31 w 72"/>
                <a:gd name="T57" fmla="*/ 11 h 23"/>
                <a:gd name="T58" fmla="*/ 29 w 72"/>
                <a:gd name="T59" fmla="*/ 11 h 23"/>
                <a:gd name="T60" fmla="*/ 28 w 72"/>
                <a:gd name="T61" fmla="*/ 12 h 23"/>
                <a:gd name="T62" fmla="*/ 24 w 72"/>
                <a:gd name="T63" fmla="*/ 11 h 23"/>
                <a:gd name="T64" fmla="*/ 20 w 72"/>
                <a:gd name="T65" fmla="*/ 11 h 23"/>
                <a:gd name="T66" fmla="*/ 18 w 72"/>
                <a:gd name="T67" fmla="*/ 10 h 23"/>
                <a:gd name="T68" fmla="*/ 17 w 72"/>
                <a:gd name="T69" fmla="*/ 10 h 23"/>
                <a:gd name="T70" fmla="*/ 15 w 72"/>
                <a:gd name="T71" fmla="*/ 9 h 23"/>
                <a:gd name="T72" fmla="*/ 15 w 72"/>
                <a:gd name="T73" fmla="*/ 9 h 23"/>
                <a:gd name="T74" fmla="*/ 15 w 72"/>
                <a:gd name="T75" fmla="*/ 7 h 23"/>
                <a:gd name="T76" fmla="*/ 15 w 72"/>
                <a:gd name="T77" fmla="*/ 7 h 23"/>
                <a:gd name="T78" fmla="*/ 15 w 72"/>
                <a:gd name="T79" fmla="*/ 7 h 23"/>
                <a:gd name="T80" fmla="*/ 15 w 72"/>
                <a:gd name="T81" fmla="*/ 7 h 23"/>
                <a:gd name="T82" fmla="*/ 0 w 72"/>
                <a:gd name="T83" fmla="*/ 11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2"/>
                <a:gd name="T127" fmla="*/ 0 h 23"/>
                <a:gd name="T128" fmla="*/ 72 w 7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2" h="23">
                  <a:moveTo>
                    <a:pt x="0" y="22"/>
                  </a:moveTo>
                  <a:lnTo>
                    <a:pt x="0" y="19"/>
                  </a:lnTo>
                  <a:lnTo>
                    <a:pt x="0" y="17"/>
                  </a:lnTo>
                  <a:lnTo>
                    <a:pt x="0" y="13"/>
                  </a:lnTo>
                  <a:lnTo>
                    <a:pt x="3" y="13"/>
                  </a:lnTo>
                  <a:lnTo>
                    <a:pt x="3" y="9"/>
                  </a:lnTo>
                  <a:lnTo>
                    <a:pt x="7" y="9"/>
                  </a:lnTo>
                  <a:lnTo>
                    <a:pt x="7" y="5"/>
                  </a:lnTo>
                  <a:lnTo>
                    <a:pt x="12" y="5"/>
                  </a:lnTo>
                  <a:lnTo>
                    <a:pt x="15" y="2"/>
                  </a:lnTo>
                  <a:lnTo>
                    <a:pt x="19" y="2"/>
                  </a:lnTo>
                  <a:lnTo>
                    <a:pt x="24" y="0"/>
                  </a:lnTo>
                  <a:lnTo>
                    <a:pt x="28" y="0"/>
                  </a:lnTo>
                  <a:lnTo>
                    <a:pt x="33" y="0"/>
                  </a:lnTo>
                  <a:lnTo>
                    <a:pt x="40" y="5"/>
                  </a:lnTo>
                  <a:lnTo>
                    <a:pt x="45" y="5"/>
                  </a:lnTo>
                  <a:lnTo>
                    <a:pt x="49" y="5"/>
                  </a:lnTo>
                  <a:lnTo>
                    <a:pt x="54" y="5"/>
                  </a:lnTo>
                  <a:lnTo>
                    <a:pt x="57" y="5"/>
                  </a:lnTo>
                  <a:lnTo>
                    <a:pt x="61" y="5"/>
                  </a:lnTo>
                  <a:lnTo>
                    <a:pt x="66" y="5"/>
                  </a:lnTo>
                  <a:lnTo>
                    <a:pt x="70" y="9"/>
                  </a:lnTo>
                  <a:lnTo>
                    <a:pt x="70" y="11"/>
                  </a:lnTo>
                  <a:lnTo>
                    <a:pt x="72" y="14"/>
                  </a:lnTo>
                  <a:lnTo>
                    <a:pt x="61" y="14"/>
                  </a:lnTo>
                  <a:lnTo>
                    <a:pt x="61" y="15"/>
                  </a:lnTo>
                  <a:lnTo>
                    <a:pt x="61" y="17"/>
                  </a:lnTo>
                  <a:lnTo>
                    <a:pt x="61" y="21"/>
                  </a:lnTo>
                  <a:lnTo>
                    <a:pt x="57" y="21"/>
                  </a:lnTo>
                  <a:lnTo>
                    <a:pt x="55" y="21"/>
                  </a:lnTo>
                  <a:lnTo>
                    <a:pt x="55" y="23"/>
                  </a:lnTo>
                  <a:lnTo>
                    <a:pt x="51" y="22"/>
                  </a:lnTo>
                  <a:lnTo>
                    <a:pt x="48" y="22"/>
                  </a:lnTo>
                  <a:lnTo>
                    <a:pt x="43" y="22"/>
                  </a:lnTo>
                  <a:lnTo>
                    <a:pt x="40" y="22"/>
                  </a:lnTo>
                  <a:lnTo>
                    <a:pt x="36" y="19"/>
                  </a:lnTo>
                  <a:lnTo>
                    <a:pt x="33" y="19"/>
                  </a:lnTo>
                  <a:lnTo>
                    <a:pt x="30" y="17"/>
                  </a:lnTo>
                  <a:lnTo>
                    <a:pt x="30" y="14"/>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 name="Freeform 10"/>
            <p:cNvSpPr>
              <a:spLocks/>
            </p:cNvSpPr>
            <p:nvPr/>
          </p:nvSpPr>
          <p:spPr bwMode="auto">
            <a:xfrm>
              <a:off x="396" y="1421"/>
              <a:ext cx="193" cy="234"/>
            </a:xfrm>
            <a:custGeom>
              <a:avLst/>
              <a:gdLst>
                <a:gd name="T0" fmla="*/ 165 w 386"/>
                <a:gd name="T1" fmla="*/ 20 h 468"/>
                <a:gd name="T2" fmla="*/ 124 w 386"/>
                <a:gd name="T3" fmla="*/ 0 h 468"/>
                <a:gd name="T4" fmla="*/ 99 w 386"/>
                <a:gd name="T5" fmla="*/ 2 h 468"/>
                <a:gd name="T6" fmla="*/ 74 w 386"/>
                <a:gd name="T7" fmla="*/ 5 h 468"/>
                <a:gd name="T8" fmla="*/ 47 w 386"/>
                <a:gd name="T9" fmla="*/ 13 h 468"/>
                <a:gd name="T10" fmla="*/ 68 w 386"/>
                <a:gd name="T11" fmla="*/ 14 h 468"/>
                <a:gd name="T12" fmla="*/ 93 w 386"/>
                <a:gd name="T13" fmla="*/ 11 h 468"/>
                <a:gd name="T14" fmla="*/ 119 w 386"/>
                <a:gd name="T15" fmla="*/ 14 h 468"/>
                <a:gd name="T16" fmla="*/ 104 w 386"/>
                <a:gd name="T17" fmla="*/ 14 h 468"/>
                <a:gd name="T18" fmla="*/ 69 w 386"/>
                <a:gd name="T19" fmla="*/ 20 h 468"/>
                <a:gd name="T20" fmla="*/ 47 w 386"/>
                <a:gd name="T21" fmla="*/ 19 h 468"/>
                <a:gd name="T22" fmla="*/ 28 w 386"/>
                <a:gd name="T23" fmla="*/ 20 h 468"/>
                <a:gd name="T24" fmla="*/ 27 w 386"/>
                <a:gd name="T25" fmla="*/ 29 h 468"/>
                <a:gd name="T26" fmla="*/ 44 w 386"/>
                <a:gd name="T27" fmla="*/ 28 h 468"/>
                <a:gd name="T28" fmla="*/ 78 w 386"/>
                <a:gd name="T29" fmla="*/ 24 h 468"/>
                <a:gd name="T30" fmla="*/ 89 w 386"/>
                <a:gd name="T31" fmla="*/ 37 h 468"/>
                <a:gd name="T32" fmla="*/ 53 w 386"/>
                <a:gd name="T33" fmla="*/ 33 h 468"/>
                <a:gd name="T34" fmla="*/ 36 w 386"/>
                <a:gd name="T35" fmla="*/ 53 h 468"/>
                <a:gd name="T36" fmla="*/ 19 w 386"/>
                <a:gd name="T37" fmla="*/ 72 h 468"/>
                <a:gd name="T38" fmla="*/ 11 w 386"/>
                <a:gd name="T39" fmla="*/ 102 h 468"/>
                <a:gd name="T40" fmla="*/ 16 w 386"/>
                <a:gd name="T41" fmla="*/ 132 h 468"/>
                <a:gd name="T42" fmla="*/ 4 w 386"/>
                <a:gd name="T43" fmla="*/ 155 h 468"/>
                <a:gd name="T44" fmla="*/ 1 w 386"/>
                <a:gd name="T45" fmla="*/ 176 h 468"/>
                <a:gd name="T46" fmla="*/ 13 w 386"/>
                <a:gd name="T47" fmla="*/ 155 h 468"/>
                <a:gd name="T48" fmla="*/ 27 w 386"/>
                <a:gd name="T49" fmla="*/ 134 h 468"/>
                <a:gd name="T50" fmla="*/ 21 w 386"/>
                <a:gd name="T51" fmla="*/ 99 h 468"/>
                <a:gd name="T52" fmla="*/ 27 w 386"/>
                <a:gd name="T53" fmla="*/ 80 h 468"/>
                <a:gd name="T54" fmla="*/ 31 w 386"/>
                <a:gd name="T55" fmla="*/ 95 h 468"/>
                <a:gd name="T56" fmla="*/ 42 w 386"/>
                <a:gd name="T57" fmla="*/ 116 h 468"/>
                <a:gd name="T58" fmla="*/ 34 w 386"/>
                <a:gd name="T59" fmla="*/ 143 h 468"/>
                <a:gd name="T60" fmla="*/ 54 w 386"/>
                <a:gd name="T61" fmla="*/ 96 h 468"/>
                <a:gd name="T62" fmla="*/ 45 w 386"/>
                <a:gd name="T63" fmla="*/ 151 h 468"/>
                <a:gd name="T64" fmla="*/ 20 w 386"/>
                <a:gd name="T65" fmla="*/ 173 h 468"/>
                <a:gd name="T66" fmla="*/ 21 w 386"/>
                <a:gd name="T67" fmla="*/ 182 h 468"/>
                <a:gd name="T68" fmla="*/ 92 w 386"/>
                <a:gd name="T69" fmla="*/ 182 h 468"/>
                <a:gd name="T70" fmla="*/ 96 w 386"/>
                <a:gd name="T71" fmla="*/ 158 h 468"/>
                <a:gd name="T72" fmla="*/ 85 w 386"/>
                <a:gd name="T73" fmla="*/ 108 h 468"/>
                <a:gd name="T74" fmla="*/ 84 w 386"/>
                <a:gd name="T75" fmla="*/ 89 h 468"/>
                <a:gd name="T76" fmla="*/ 67 w 386"/>
                <a:gd name="T77" fmla="*/ 78 h 468"/>
                <a:gd name="T78" fmla="*/ 65 w 386"/>
                <a:gd name="T79" fmla="*/ 71 h 468"/>
                <a:gd name="T80" fmla="*/ 90 w 386"/>
                <a:gd name="T81" fmla="*/ 86 h 468"/>
                <a:gd name="T82" fmla="*/ 94 w 386"/>
                <a:gd name="T83" fmla="*/ 131 h 468"/>
                <a:gd name="T84" fmla="*/ 113 w 386"/>
                <a:gd name="T85" fmla="*/ 176 h 468"/>
                <a:gd name="T86" fmla="*/ 130 w 386"/>
                <a:gd name="T87" fmla="*/ 195 h 468"/>
                <a:gd name="T88" fmla="*/ 150 w 386"/>
                <a:gd name="T89" fmla="*/ 227 h 468"/>
                <a:gd name="T90" fmla="*/ 158 w 386"/>
                <a:gd name="T91" fmla="*/ 225 h 468"/>
                <a:gd name="T92" fmla="*/ 146 w 386"/>
                <a:gd name="T93" fmla="*/ 185 h 468"/>
                <a:gd name="T94" fmla="*/ 150 w 386"/>
                <a:gd name="T95" fmla="*/ 164 h 468"/>
                <a:gd name="T96" fmla="*/ 156 w 386"/>
                <a:gd name="T97" fmla="*/ 201 h 468"/>
                <a:gd name="T98" fmla="*/ 172 w 386"/>
                <a:gd name="T99" fmla="*/ 222 h 468"/>
                <a:gd name="T100" fmla="*/ 187 w 386"/>
                <a:gd name="T101" fmla="*/ 215 h 468"/>
                <a:gd name="T102" fmla="*/ 180 w 386"/>
                <a:gd name="T103" fmla="*/ 173 h 468"/>
                <a:gd name="T104" fmla="*/ 183 w 386"/>
                <a:gd name="T105" fmla="*/ 151 h 468"/>
                <a:gd name="T106" fmla="*/ 183 w 386"/>
                <a:gd name="T107" fmla="*/ 131 h 468"/>
                <a:gd name="T108" fmla="*/ 181 w 386"/>
                <a:gd name="T109" fmla="*/ 120 h 468"/>
                <a:gd name="T110" fmla="*/ 156 w 386"/>
                <a:gd name="T111" fmla="*/ 112 h 468"/>
                <a:gd name="T112" fmla="*/ 132 w 386"/>
                <a:gd name="T113" fmla="*/ 129 h 468"/>
                <a:gd name="T114" fmla="*/ 125 w 386"/>
                <a:gd name="T115" fmla="*/ 150 h 468"/>
                <a:gd name="T116" fmla="*/ 99 w 386"/>
                <a:gd name="T117" fmla="*/ 100 h 468"/>
                <a:gd name="T118" fmla="*/ 105 w 386"/>
                <a:gd name="T119" fmla="*/ 47 h 468"/>
                <a:gd name="T120" fmla="*/ 129 w 386"/>
                <a:gd name="T121" fmla="*/ 33 h 4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6"/>
                <a:gd name="T184" fmla="*/ 0 h 468"/>
                <a:gd name="T185" fmla="*/ 386 w 386"/>
                <a:gd name="T186" fmla="*/ 468 h 46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6" h="468">
                  <a:moveTo>
                    <a:pt x="312" y="66"/>
                  </a:moveTo>
                  <a:lnTo>
                    <a:pt x="312" y="63"/>
                  </a:lnTo>
                  <a:lnTo>
                    <a:pt x="315" y="63"/>
                  </a:lnTo>
                  <a:lnTo>
                    <a:pt x="320" y="63"/>
                  </a:lnTo>
                  <a:lnTo>
                    <a:pt x="320" y="59"/>
                  </a:lnTo>
                  <a:lnTo>
                    <a:pt x="324" y="59"/>
                  </a:lnTo>
                  <a:lnTo>
                    <a:pt x="329" y="59"/>
                  </a:lnTo>
                  <a:lnTo>
                    <a:pt x="329" y="55"/>
                  </a:lnTo>
                  <a:lnTo>
                    <a:pt x="330" y="55"/>
                  </a:lnTo>
                  <a:lnTo>
                    <a:pt x="330" y="51"/>
                  </a:lnTo>
                  <a:lnTo>
                    <a:pt x="333" y="51"/>
                  </a:lnTo>
                  <a:lnTo>
                    <a:pt x="333" y="47"/>
                  </a:lnTo>
                  <a:lnTo>
                    <a:pt x="330" y="43"/>
                  </a:lnTo>
                  <a:lnTo>
                    <a:pt x="330" y="40"/>
                  </a:lnTo>
                  <a:lnTo>
                    <a:pt x="326" y="36"/>
                  </a:lnTo>
                  <a:lnTo>
                    <a:pt x="326" y="35"/>
                  </a:lnTo>
                  <a:lnTo>
                    <a:pt x="321" y="31"/>
                  </a:lnTo>
                  <a:lnTo>
                    <a:pt x="318" y="27"/>
                  </a:lnTo>
                  <a:lnTo>
                    <a:pt x="314" y="23"/>
                  </a:lnTo>
                  <a:lnTo>
                    <a:pt x="312" y="23"/>
                  </a:lnTo>
                  <a:lnTo>
                    <a:pt x="305" y="19"/>
                  </a:lnTo>
                  <a:lnTo>
                    <a:pt x="300" y="15"/>
                  </a:lnTo>
                  <a:lnTo>
                    <a:pt x="296" y="11"/>
                  </a:lnTo>
                  <a:lnTo>
                    <a:pt x="291" y="8"/>
                  </a:lnTo>
                  <a:lnTo>
                    <a:pt x="284" y="4"/>
                  </a:lnTo>
                  <a:lnTo>
                    <a:pt x="279" y="3"/>
                  </a:lnTo>
                  <a:lnTo>
                    <a:pt x="275" y="0"/>
                  </a:lnTo>
                  <a:lnTo>
                    <a:pt x="270" y="0"/>
                  </a:lnTo>
                  <a:lnTo>
                    <a:pt x="266" y="0"/>
                  </a:lnTo>
                  <a:lnTo>
                    <a:pt x="261" y="0"/>
                  </a:lnTo>
                  <a:lnTo>
                    <a:pt x="257" y="0"/>
                  </a:lnTo>
                  <a:lnTo>
                    <a:pt x="252" y="0"/>
                  </a:lnTo>
                  <a:lnTo>
                    <a:pt x="248" y="0"/>
                  </a:lnTo>
                  <a:lnTo>
                    <a:pt x="243" y="0"/>
                  </a:lnTo>
                  <a:lnTo>
                    <a:pt x="239" y="0"/>
                  </a:lnTo>
                  <a:lnTo>
                    <a:pt x="236" y="0"/>
                  </a:lnTo>
                  <a:lnTo>
                    <a:pt x="231" y="0"/>
                  </a:lnTo>
                  <a:lnTo>
                    <a:pt x="228" y="0"/>
                  </a:lnTo>
                  <a:lnTo>
                    <a:pt x="224" y="0"/>
                  </a:lnTo>
                  <a:lnTo>
                    <a:pt x="219" y="0"/>
                  </a:lnTo>
                  <a:lnTo>
                    <a:pt x="215" y="0"/>
                  </a:lnTo>
                  <a:lnTo>
                    <a:pt x="212" y="0"/>
                  </a:lnTo>
                  <a:lnTo>
                    <a:pt x="207" y="0"/>
                  </a:lnTo>
                  <a:lnTo>
                    <a:pt x="203" y="0"/>
                  </a:lnTo>
                  <a:lnTo>
                    <a:pt x="201" y="0"/>
                  </a:lnTo>
                  <a:lnTo>
                    <a:pt x="197" y="0"/>
                  </a:lnTo>
                  <a:lnTo>
                    <a:pt x="197" y="4"/>
                  </a:lnTo>
                  <a:lnTo>
                    <a:pt x="192" y="4"/>
                  </a:lnTo>
                  <a:lnTo>
                    <a:pt x="189" y="4"/>
                  </a:lnTo>
                  <a:lnTo>
                    <a:pt x="185" y="4"/>
                  </a:lnTo>
                  <a:lnTo>
                    <a:pt x="185" y="7"/>
                  </a:lnTo>
                  <a:lnTo>
                    <a:pt x="180" y="7"/>
                  </a:lnTo>
                  <a:lnTo>
                    <a:pt x="177" y="7"/>
                  </a:lnTo>
                  <a:lnTo>
                    <a:pt x="177" y="9"/>
                  </a:lnTo>
                  <a:lnTo>
                    <a:pt x="173" y="9"/>
                  </a:lnTo>
                  <a:lnTo>
                    <a:pt x="168" y="9"/>
                  </a:lnTo>
                  <a:lnTo>
                    <a:pt x="164" y="9"/>
                  </a:lnTo>
                  <a:lnTo>
                    <a:pt x="159" y="9"/>
                  </a:lnTo>
                  <a:lnTo>
                    <a:pt x="155" y="9"/>
                  </a:lnTo>
                  <a:lnTo>
                    <a:pt x="152" y="9"/>
                  </a:lnTo>
                  <a:lnTo>
                    <a:pt x="147" y="9"/>
                  </a:lnTo>
                  <a:lnTo>
                    <a:pt x="143" y="9"/>
                  </a:lnTo>
                  <a:lnTo>
                    <a:pt x="140" y="9"/>
                  </a:lnTo>
                  <a:lnTo>
                    <a:pt x="135" y="9"/>
                  </a:lnTo>
                  <a:lnTo>
                    <a:pt x="131" y="9"/>
                  </a:lnTo>
                  <a:lnTo>
                    <a:pt x="128" y="9"/>
                  </a:lnTo>
                  <a:lnTo>
                    <a:pt x="123" y="9"/>
                  </a:lnTo>
                  <a:lnTo>
                    <a:pt x="123" y="13"/>
                  </a:lnTo>
                  <a:lnTo>
                    <a:pt x="119" y="13"/>
                  </a:lnTo>
                  <a:lnTo>
                    <a:pt x="114" y="17"/>
                  </a:lnTo>
                  <a:lnTo>
                    <a:pt x="110" y="17"/>
                  </a:lnTo>
                  <a:lnTo>
                    <a:pt x="110" y="21"/>
                  </a:lnTo>
                  <a:lnTo>
                    <a:pt x="105" y="21"/>
                  </a:lnTo>
                  <a:lnTo>
                    <a:pt x="102" y="21"/>
                  </a:lnTo>
                  <a:lnTo>
                    <a:pt x="98" y="21"/>
                  </a:lnTo>
                  <a:lnTo>
                    <a:pt x="98" y="26"/>
                  </a:lnTo>
                  <a:lnTo>
                    <a:pt x="93" y="26"/>
                  </a:lnTo>
                  <a:lnTo>
                    <a:pt x="93" y="28"/>
                  </a:lnTo>
                  <a:lnTo>
                    <a:pt x="98" y="28"/>
                  </a:lnTo>
                  <a:lnTo>
                    <a:pt x="102" y="28"/>
                  </a:lnTo>
                  <a:lnTo>
                    <a:pt x="105" y="28"/>
                  </a:lnTo>
                  <a:lnTo>
                    <a:pt x="110" y="28"/>
                  </a:lnTo>
                  <a:lnTo>
                    <a:pt x="114" y="28"/>
                  </a:lnTo>
                  <a:lnTo>
                    <a:pt x="119" y="28"/>
                  </a:lnTo>
                  <a:lnTo>
                    <a:pt x="123" y="28"/>
                  </a:lnTo>
                  <a:lnTo>
                    <a:pt x="128" y="28"/>
                  </a:lnTo>
                  <a:lnTo>
                    <a:pt x="131" y="28"/>
                  </a:lnTo>
                  <a:lnTo>
                    <a:pt x="135" y="28"/>
                  </a:lnTo>
                  <a:lnTo>
                    <a:pt x="140" y="28"/>
                  </a:lnTo>
                  <a:lnTo>
                    <a:pt x="143" y="28"/>
                  </a:lnTo>
                  <a:lnTo>
                    <a:pt x="147" y="28"/>
                  </a:lnTo>
                  <a:lnTo>
                    <a:pt x="152" y="28"/>
                  </a:lnTo>
                  <a:lnTo>
                    <a:pt x="155" y="28"/>
                  </a:lnTo>
                  <a:lnTo>
                    <a:pt x="159" y="28"/>
                  </a:lnTo>
                  <a:lnTo>
                    <a:pt x="164" y="28"/>
                  </a:lnTo>
                  <a:lnTo>
                    <a:pt x="168" y="28"/>
                  </a:lnTo>
                  <a:lnTo>
                    <a:pt x="173" y="28"/>
                  </a:lnTo>
                  <a:lnTo>
                    <a:pt x="177" y="28"/>
                  </a:lnTo>
                  <a:lnTo>
                    <a:pt x="177" y="24"/>
                  </a:lnTo>
                  <a:lnTo>
                    <a:pt x="180" y="24"/>
                  </a:lnTo>
                  <a:lnTo>
                    <a:pt x="180" y="21"/>
                  </a:lnTo>
                  <a:lnTo>
                    <a:pt x="185" y="21"/>
                  </a:lnTo>
                  <a:lnTo>
                    <a:pt x="185" y="19"/>
                  </a:lnTo>
                  <a:lnTo>
                    <a:pt x="189" y="19"/>
                  </a:lnTo>
                  <a:lnTo>
                    <a:pt x="192" y="19"/>
                  </a:lnTo>
                  <a:lnTo>
                    <a:pt x="197" y="19"/>
                  </a:lnTo>
                  <a:lnTo>
                    <a:pt x="201" y="19"/>
                  </a:lnTo>
                  <a:lnTo>
                    <a:pt x="203" y="19"/>
                  </a:lnTo>
                  <a:lnTo>
                    <a:pt x="207" y="19"/>
                  </a:lnTo>
                  <a:lnTo>
                    <a:pt x="212" y="19"/>
                  </a:lnTo>
                  <a:lnTo>
                    <a:pt x="215" y="19"/>
                  </a:lnTo>
                  <a:lnTo>
                    <a:pt x="219" y="19"/>
                  </a:lnTo>
                  <a:lnTo>
                    <a:pt x="224" y="19"/>
                  </a:lnTo>
                  <a:lnTo>
                    <a:pt x="227" y="19"/>
                  </a:lnTo>
                  <a:lnTo>
                    <a:pt x="231" y="23"/>
                  </a:lnTo>
                  <a:lnTo>
                    <a:pt x="236" y="27"/>
                  </a:lnTo>
                  <a:lnTo>
                    <a:pt x="237" y="27"/>
                  </a:lnTo>
                  <a:lnTo>
                    <a:pt x="242" y="31"/>
                  </a:lnTo>
                  <a:lnTo>
                    <a:pt x="246" y="35"/>
                  </a:lnTo>
                  <a:lnTo>
                    <a:pt x="249" y="38"/>
                  </a:lnTo>
                  <a:lnTo>
                    <a:pt x="245" y="35"/>
                  </a:lnTo>
                  <a:lnTo>
                    <a:pt x="242" y="35"/>
                  </a:lnTo>
                  <a:lnTo>
                    <a:pt x="237" y="35"/>
                  </a:lnTo>
                  <a:lnTo>
                    <a:pt x="236" y="35"/>
                  </a:lnTo>
                  <a:lnTo>
                    <a:pt x="231" y="32"/>
                  </a:lnTo>
                  <a:lnTo>
                    <a:pt x="227" y="32"/>
                  </a:lnTo>
                  <a:lnTo>
                    <a:pt x="222" y="32"/>
                  </a:lnTo>
                  <a:lnTo>
                    <a:pt x="218" y="32"/>
                  </a:lnTo>
                  <a:lnTo>
                    <a:pt x="212" y="28"/>
                  </a:lnTo>
                  <a:lnTo>
                    <a:pt x="207" y="28"/>
                  </a:lnTo>
                  <a:lnTo>
                    <a:pt x="203" y="28"/>
                  </a:lnTo>
                  <a:lnTo>
                    <a:pt x="198" y="28"/>
                  </a:lnTo>
                  <a:lnTo>
                    <a:pt x="194" y="28"/>
                  </a:lnTo>
                  <a:lnTo>
                    <a:pt x="191" y="28"/>
                  </a:lnTo>
                  <a:lnTo>
                    <a:pt x="188" y="28"/>
                  </a:lnTo>
                  <a:lnTo>
                    <a:pt x="183" y="28"/>
                  </a:lnTo>
                  <a:lnTo>
                    <a:pt x="179" y="28"/>
                  </a:lnTo>
                  <a:lnTo>
                    <a:pt x="174" y="28"/>
                  </a:lnTo>
                  <a:lnTo>
                    <a:pt x="170" y="32"/>
                  </a:lnTo>
                  <a:lnTo>
                    <a:pt x="165" y="32"/>
                  </a:lnTo>
                  <a:lnTo>
                    <a:pt x="161" y="32"/>
                  </a:lnTo>
                  <a:lnTo>
                    <a:pt x="156" y="32"/>
                  </a:lnTo>
                  <a:lnTo>
                    <a:pt x="156" y="36"/>
                  </a:lnTo>
                  <a:lnTo>
                    <a:pt x="152" y="36"/>
                  </a:lnTo>
                  <a:lnTo>
                    <a:pt x="147" y="36"/>
                  </a:lnTo>
                  <a:lnTo>
                    <a:pt x="143" y="36"/>
                  </a:lnTo>
                  <a:lnTo>
                    <a:pt x="143" y="40"/>
                  </a:lnTo>
                  <a:lnTo>
                    <a:pt x="138" y="40"/>
                  </a:lnTo>
                  <a:lnTo>
                    <a:pt x="138" y="43"/>
                  </a:lnTo>
                  <a:lnTo>
                    <a:pt x="135" y="43"/>
                  </a:lnTo>
                  <a:lnTo>
                    <a:pt x="135" y="47"/>
                  </a:lnTo>
                  <a:lnTo>
                    <a:pt x="131" y="46"/>
                  </a:lnTo>
                  <a:lnTo>
                    <a:pt x="128" y="46"/>
                  </a:lnTo>
                  <a:lnTo>
                    <a:pt x="123" y="46"/>
                  </a:lnTo>
                  <a:lnTo>
                    <a:pt x="119" y="46"/>
                  </a:lnTo>
                  <a:lnTo>
                    <a:pt x="117" y="46"/>
                  </a:lnTo>
                  <a:lnTo>
                    <a:pt x="113" y="46"/>
                  </a:lnTo>
                  <a:lnTo>
                    <a:pt x="108" y="42"/>
                  </a:lnTo>
                  <a:lnTo>
                    <a:pt x="105" y="42"/>
                  </a:lnTo>
                  <a:lnTo>
                    <a:pt x="101" y="42"/>
                  </a:lnTo>
                  <a:lnTo>
                    <a:pt x="96" y="38"/>
                  </a:lnTo>
                  <a:lnTo>
                    <a:pt x="93" y="38"/>
                  </a:lnTo>
                  <a:lnTo>
                    <a:pt x="89" y="38"/>
                  </a:lnTo>
                  <a:lnTo>
                    <a:pt x="86" y="38"/>
                  </a:lnTo>
                  <a:lnTo>
                    <a:pt x="81" y="38"/>
                  </a:lnTo>
                  <a:lnTo>
                    <a:pt x="77" y="38"/>
                  </a:lnTo>
                  <a:lnTo>
                    <a:pt x="72" y="38"/>
                  </a:lnTo>
                  <a:lnTo>
                    <a:pt x="68" y="38"/>
                  </a:lnTo>
                  <a:lnTo>
                    <a:pt x="63" y="38"/>
                  </a:lnTo>
                  <a:lnTo>
                    <a:pt x="62" y="38"/>
                  </a:lnTo>
                  <a:lnTo>
                    <a:pt x="57" y="38"/>
                  </a:lnTo>
                  <a:lnTo>
                    <a:pt x="57" y="40"/>
                  </a:lnTo>
                  <a:lnTo>
                    <a:pt x="56" y="40"/>
                  </a:lnTo>
                  <a:lnTo>
                    <a:pt x="56" y="44"/>
                  </a:lnTo>
                  <a:lnTo>
                    <a:pt x="53" y="44"/>
                  </a:lnTo>
                  <a:lnTo>
                    <a:pt x="53" y="48"/>
                  </a:lnTo>
                  <a:lnTo>
                    <a:pt x="53" y="50"/>
                  </a:lnTo>
                  <a:lnTo>
                    <a:pt x="53" y="54"/>
                  </a:lnTo>
                  <a:lnTo>
                    <a:pt x="53" y="58"/>
                  </a:lnTo>
                  <a:lnTo>
                    <a:pt x="53" y="62"/>
                  </a:lnTo>
                  <a:lnTo>
                    <a:pt x="53" y="63"/>
                  </a:lnTo>
                  <a:lnTo>
                    <a:pt x="53" y="66"/>
                  </a:lnTo>
                  <a:lnTo>
                    <a:pt x="53" y="63"/>
                  </a:lnTo>
                  <a:lnTo>
                    <a:pt x="53" y="62"/>
                  </a:lnTo>
                  <a:lnTo>
                    <a:pt x="53" y="58"/>
                  </a:lnTo>
                  <a:lnTo>
                    <a:pt x="53" y="55"/>
                  </a:lnTo>
                  <a:lnTo>
                    <a:pt x="57" y="55"/>
                  </a:lnTo>
                  <a:lnTo>
                    <a:pt x="57" y="51"/>
                  </a:lnTo>
                  <a:lnTo>
                    <a:pt x="59" y="51"/>
                  </a:lnTo>
                  <a:lnTo>
                    <a:pt x="59" y="48"/>
                  </a:lnTo>
                  <a:lnTo>
                    <a:pt x="63" y="48"/>
                  </a:lnTo>
                  <a:lnTo>
                    <a:pt x="63" y="47"/>
                  </a:lnTo>
                  <a:lnTo>
                    <a:pt x="68" y="47"/>
                  </a:lnTo>
                  <a:lnTo>
                    <a:pt x="72" y="47"/>
                  </a:lnTo>
                  <a:lnTo>
                    <a:pt x="74" y="47"/>
                  </a:lnTo>
                  <a:lnTo>
                    <a:pt x="78" y="51"/>
                  </a:lnTo>
                  <a:lnTo>
                    <a:pt x="83" y="51"/>
                  </a:lnTo>
                  <a:lnTo>
                    <a:pt x="87" y="55"/>
                  </a:lnTo>
                  <a:lnTo>
                    <a:pt x="92" y="55"/>
                  </a:lnTo>
                  <a:lnTo>
                    <a:pt x="95" y="55"/>
                  </a:lnTo>
                  <a:lnTo>
                    <a:pt x="99" y="55"/>
                  </a:lnTo>
                  <a:lnTo>
                    <a:pt x="101" y="55"/>
                  </a:lnTo>
                  <a:lnTo>
                    <a:pt x="105" y="55"/>
                  </a:lnTo>
                  <a:lnTo>
                    <a:pt x="110" y="55"/>
                  </a:lnTo>
                  <a:lnTo>
                    <a:pt x="114" y="56"/>
                  </a:lnTo>
                  <a:lnTo>
                    <a:pt x="114" y="54"/>
                  </a:lnTo>
                  <a:lnTo>
                    <a:pt x="119" y="54"/>
                  </a:lnTo>
                  <a:lnTo>
                    <a:pt x="123" y="54"/>
                  </a:lnTo>
                  <a:lnTo>
                    <a:pt x="128" y="54"/>
                  </a:lnTo>
                  <a:lnTo>
                    <a:pt x="131" y="51"/>
                  </a:lnTo>
                  <a:lnTo>
                    <a:pt x="135" y="51"/>
                  </a:lnTo>
                  <a:lnTo>
                    <a:pt x="140" y="51"/>
                  </a:lnTo>
                  <a:lnTo>
                    <a:pt x="144" y="51"/>
                  </a:lnTo>
                  <a:lnTo>
                    <a:pt x="144" y="47"/>
                  </a:lnTo>
                  <a:lnTo>
                    <a:pt x="149" y="47"/>
                  </a:lnTo>
                  <a:lnTo>
                    <a:pt x="150" y="47"/>
                  </a:lnTo>
                  <a:lnTo>
                    <a:pt x="155" y="47"/>
                  </a:lnTo>
                  <a:lnTo>
                    <a:pt x="159" y="47"/>
                  </a:lnTo>
                  <a:lnTo>
                    <a:pt x="162" y="47"/>
                  </a:lnTo>
                  <a:lnTo>
                    <a:pt x="167" y="47"/>
                  </a:lnTo>
                  <a:lnTo>
                    <a:pt x="170" y="50"/>
                  </a:lnTo>
                  <a:lnTo>
                    <a:pt x="174" y="54"/>
                  </a:lnTo>
                  <a:lnTo>
                    <a:pt x="179" y="58"/>
                  </a:lnTo>
                  <a:lnTo>
                    <a:pt x="179" y="59"/>
                  </a:lnTo>
                  <a:lnTo>
                    <a:pt x="183" y="63"/>
                  </a:lnTo>
                  <a:lnTo>
                    <a:pt x="183" y="67"/>
                  </a:lnTo>
                  <a:lnTo>
                    <a:pt x="185" y="71"/>
                  </a:lnTo>
                  <a:lnTo>
                    <a:pt x="182" y="71"/>
                  </a:lnTo>
                  <a:lnTo>
                    <a:pt x="182" y="73"/>
                  </a:lnTo>
                  <a:lnTo>
                    <a:pt x="177" y="73"/>
                  </a:lnTo>
                  <a:lnTo>
                    <a:pt x="177" y="75"/>
                  </a:lnTo>
                  <a:lnTo>
                    <a:pt x="173" y="71"/>
                  </a:lnTo>
                  <a:lnTo>
                    <a:pt x="170" y="71"/>
                  </a:lnTo>
                  <a:lnTo>
                    <a:pt x="165" y="69"/>
                  </a:lnTo>
                  <a:lnTo>
                    <a:pt x="162" y="69"/>
                  </a:lnTo>
                  <a:lnTo>
                    <a:pt x="158" y="66"/>
                  </a:lnTo>
                  <a:lnTo>
                    <a:pt x="153" y="66"/>
                  </a:lnTo>
                  <a:lnTo>
                    <a:pt x="149" y="66"/>
                  </a:lnTo>
                  <a:lnTo>
                    <a:pt x="144" y="66"/>
                  </a:lnTo>
                  <a:lnTo>
                    <a:pt x="138" y="66"/>
                  </a:lnTo>
                  <a:lnTo>
                    <a:pt x="134" y="66"/>
                  </a:lnTo>
                  <a:lnTo>
                    <a:pt x="129" y="66"/>
                  </a:lnTo>
                  <a:lnTo>
                    <a:pt x="125" y="66"/>
                  </a:lnTo>
                  <a:lnTo>
                    <a:pt x="120" y="66"/>
                  </a:lnTo>
                  <a:lnTo>
                    <a:pt x="117" y="66"/>
                  </a:lnTo>
                  <a:lnTo>
                    <a:pt x="114" y="66"/>
                  </a:lnTo>
                  <a:lnTo>
                    <a:pt x="110" y="66"/>
                  </a:lnTo>
                  <a:lnTo>
                    <a:pt x="105" y="66"/>
                  </a:lnTo>
                  <a:lnTo>
                    <a:pt x="101" y="66"/>
                  </a:lnTo>
                  <a:lnTo>
                    <a:pt x="99" y="70"/>
                  </a:lnTo>
                  <a:lnTo>
                    <a:pt x="95" y="70"/>
                  </a:lnTo>
                  <a:lnTo>
                    <a:pt x="92" y="74"/>
                  </a:lnTo>
                  <a:lnTo>
                    <a:pt x="87" y="74"/>
                  </a:lnTo>
                  <a:lnTo>
                    <a:pt x="87" y="78"/>
                  </a:lnTo>
                  <a:lnTo>
                    <a:pt x="83" y="78"/>
                  </a:lnTo>
                  <a:lnTo>
                    <a:pt x="83" y="82"/>
                  </a:lnTo>
                  <a:lnTo>
                    <a:pt x="78" y="82"/>
                  </a:lnTo>
                  <a:lnTo>
                    <a:pt x="78" y="86"/>
                  </a:lnTo>
                  <a:lnTo>
                    <a:pt x="74" y="86"/>
                  </a:lnTo>
                  <a:lnTo>
                    <a:pt x="74" y="90"/>
                  </a:lnTo>
                  <a:lnTo>
                    <a:pt x="72" y="90"/>
                  </a:lnTo>
                  <a:lnTo>
                    <a:pt x="72" y="94"/>
                  </a:lnTo>
                  <a:lnTo>
                    <a:pt x="71" y="94"/>
                  </a:lnTo>
                  <a:lnTo>
                    <a:pt x="71" y="98"/>
                  </a:lnTo>
                  <a:lnTo>
                    <a:pt x="71" y="101"/>
                  </a:lnTo>
                  <a:lnTo>
                    <a:pt x="71" y="105"/>
                  </a:lnTo>
                  <a:lnTo>
                    <a:pt x="71" y="109"/>
                  </a:lnTo>
                  <a:lnTo>
                    <a:pt x="71" y="112"/>
                  </a:lnTo>
                  <a:lnTo>
                    <a:pt x="71" y="116"/>
                  </a:lnTo>
                  <a:lnTo>
                    <a:pt x="66" y="116"/>
                  </a:lnTo>
                  <a:lnTo>
                    <a:pt x="66" y="120"/>
                  </a:lnTo>
                  <a:lnTo>
                    <a:pt x="66" y="124"/>
                  </a:lnTo>
                  <a:lnTo>
                    <a:pt x="62" y="124"/>
                  </a:lnTo>
                  <a:lnTo>
                    <a:pt x="62" y="128"/>
                  </a:lnTo>
                  <a:lnTo>
                    <a:pt x="62" y="132"/>
                  </a:lnTo>
                  <a:lnTo>
                    <a:pt x="57" y="132"/>
                  </a:lnTo>
                  <a:lnTo>
                    <a:pt x="54" y="132"/>
                  </a:lnTo>
                  <a:lnTo>
                    <a:pt x="50" y="132"/>
                  </a:lnTo>
                  <a:lnTo>
                    <a:pt x="50" y="136"/>
                  </a:lnTo>
                  <a:lnTo>
                    <a:pt x="45" y="136"/>
                  </a:lnTo>
                  <a:lnTo>
                    <a:pt x="42" y="140"/>
                  </a:lnTo>
                  <a:lnTo>
                    <a:pt x="38" y="140"/>
                  </a:lnTo>
                  <a:lnTo>
                    <a:pt x="38" y="144"/>
                  </a:lnTo>
                  <a:lnTo>
                    <a:pt x="33" y="144"/>
                  </a:lnTo>
                  <a:lnTo>
                    <a:pt x="30" y="148"/>
                  </a:lnTo>
                  <a:lnTo>
                    <a:pt x="26" y="148"/>
                  </a:lnTo>
                  <a:lnTo>
                    <a:pt x="26" y="152"/>
                  </a:lnTo>
                  <a:lnTo>
                    <a:pt x="21" y="152"/>
                  </a:lnTo>
                  <a:lnTo>
                    <a:pt x="21" y="156"/>
                  </a:lnTo>
                  <a:lnTo>
                    <a:pt x="21" y="160"/>
                  </a:lnTo>
                  <a:lnTo>
                    <a:pt x="21" y="161"/>
                  </a:lnTo>
                  <a:lnTo>
                    <a:pt x="21" y="165"/>
                  </a:lnTo>
                  <a:lnTo>
                    <a:pt x="21" y="169"/>
                  </a:lnTo>
                  <a:lnTo>
                    <a:pt x="21" y="173"/>
                  </a:lnTo>
                  <a:lnTo>
                    <a:pt x="21" y="177"/>
                  </a:lnTo>
                  <a:lnTo>
                    <a:pt x="21" y="181"/>
                  </a:lnTo>
                  <a:lnTo>
                    <a:pt x="21" y="185"/>
                  </a:lnTo>
                  <a:lnTo>
                    <a:pt x="21" y="191"/>
                  </a:lnTo>
                  <a:lnTo>
                    <a:pt x="21" y="195"/>
                  </a:lnTo>
                  <a:lnTo>
                    <a:pt x="21" y="199"/>
                  </a:lnTo>
                  <a:lnTo>
                    <a:pt x="21" y="203"/>
                  </a:lnTo>
                  <a:lnTo>
                    <a:pt x="24" y="207"/>
                  </a:lnTo>
                  <a:lnTo>
                    <a:pt x="24" y="211"/>
                  </a:lnTo>
                  <a:lnTo>
                    <a:pt x="27" y="215"/>
                  </a:lnTo>
                  <a:lnTo>
                    <a:pt x="27" y="219"/>
                  </a:lnTo>
                  <a:lnTo>
                    <a:pt x="32" y="224"/>
                  </a:lnTo>
                  <a:lnTo>
                    <a:pt x="32" y="227"/>
                  </a:lnTo>
                  <a:lnTo>
                    <a:pt x="36" y="231"/>
                  </a:lnTo>
                  <a:lnTo>
                    <a:pt x="36" y="235"/>
                  </a:lnTo>
                  <a:lnTo>
                    <a:pt x="36" y="239"/>
                  </a:lnTo>
                  <a:lnTo>
                    <a:pt x="39" y="243"/>
                  </a:lnTo>
                  <a:lnTo>
                    <a:pt x="36" y="243"/>
                  </a:lnTo>
                  <a:lnTo>
                    <a:pt x="36" y="247"/>
                  </a:lnTo>
                  <a:lnTo>
                    <a:pt x="36" y="251"/>
                  </a:lnTo>
                  <a:lnTo>
                    <a:pt x="36" y="255"/>
                  </a:lnTo>
                  <a:lnTo>
                    <a:pt x="32" y="259"/>
                  </a:lnTo>
                  <a:lnTo>
                    <a:pt x="32" y="263"/>
                  </a:lnTo>
                  <a:lnTo>
                    <a:pt x="32" y="267"/>
                  </a:lnTo>
                  <a:lnTo>
                    <a:pt x="32" y="271"/>
                  </a:lnTo>
                  <a:lnTo>
                    <a:pt x="27" y="271"/>
                  </a:lnTo>
                  <a:lnTo>
                    <a:pt x="26" y="274"/>
                  </a:lnTo>
                  <a:lnTo>
                    <a:pt x="21" y="274"/>
                  </a:lnTo>
                  <a:lnTo>
                    <a:pt x="21" y="278"/>
                  </a:lnTo>
                  <a:lnTo>
                    <a:pt x="17" y="278"/>
                  </a:lnTo>
                  <a:lnTo>
                    <a:pt x="17" y="282"/>
                  </a:lnTo>
                  <a:lnTo>
                    <a:pt x="12" y="285"/>
                  </a:lnTo>
                  <a:lnTo>
                    <a:pt x="12" y="289"/>
                  </a:lnTo>
                  <a:lnTo>
                    <a:pt x="8" y="289"/>
                  </a:lnTo>
                  <a:lnTo>
                    <a:pt x="8" y="293"/>
                  </a:lnTo>
                  <a:lnTo>
                    <a:pt x="6" y="294"/>
                  </a:lnTo>
                  <a:lnTo>
                    <a:pt x="6" y="298"/>
                  </a:lnTo>
                  <a:lnTo>
                    <a:pt x="6" y="302"/>
                  </a:lnTo>
                  <a:lnTo>
                    <a:pt x="6" y="305"/>
                  </a:lnTo>
                  <a:lnTo>
                    <a:pt x="11" y="309"/>
                  </a:lnTo>
                  <a:lnTo>
                    <a:pt x="8" y="310"/>
                  </a:lnTo>
                  <a:lnTo>
                    <a:pt x="8" y="314"/>
                  </a:lnTo>
                  <a:lnTo>
                    <a:pt x="8" y="319"/>
                  </a:lnTo>
                  <a:lnTo>
                    <a:pt x="8" y="323"/>
                  </a:lnTo>
                  <a:lnTo>
                    <a:pt x="5" y="327"/>
                  </a:lnTo>
                  <a:lnTo>
                    <a:pt x="5" y="331"/>
                  </a:lnTo>
                  <a:lnTo>
                    <a:pt x="5" y="335"/>
                  </a:lnTo>
                  <a:lnTo>
                    <a:pt x="5" y="339"/>
                  </a:lnTo>
                  <a:lnTo>
                    <a:pt x="0" y="339"/>
                  </a:lnTo>
                  <a:lnTo>
                    <a:pt x="0" y="343"/>
                  </a:lnTo>
                  <a:lnTo>
                    <a:pt x="0" y="345"/>
                  </a:lnTo>
                  <a:lnTo>
                    <a:pt x="0" y="349"/>
                  </a:lnTo>
                  <a:lnTo>
                    <a:pt x="0" y="352"/>
                  </a:lnTo>
                  <a:lnTo>
                    <a:pt x="0" y="355"/>
                  </a:lnTo>
                  <a:lnTo>
                    <a:pt x="0" y="352"/>
                  </a:lnTo>
                  <a:lnTo>
                    <a:pt x="2" y="352"/>
                  </a:lnTo>
                  <a:lnTo>
                    <a:pt x="2" y="348"/>
                  </a:lnTo>
                  <a:lnTo>
                    <a:pt x="5" y="348"/>
                  </a:lnTo>
                  <a:lnTo>
                    <a:pt x="9" y="348"/>
                  </a:lnTo>
                  <a:lnTo>
                    <a:pt x="9" y="344"/>
                  </a:lnTo>
                  <a:lnTo>
                    <a:pt x="12" y="344"/>
                  </a:lnTo>
                  <a:lnTo>
                    <a:pt x="12" y="340"/>
                  </a:lnTo>
                  <a:lnTo>
                    <a:pt x="17" y="340"/>
                  </a:lnTo>
                  <a:lnTo>
                    <a:pt x="17" y="336"/>
                  </a:lnTo>
                  <a:lnTo>
                    <a:pt x="18" y="336"/>
                  </a:lnTo>
                  <a:lnTo>
                    <a:pt x="21" y="336"/>
                  </a:lnTo>
                  <a:lnTo>
                    <a:pt x="21" y="332"/>
                  </a:lnTo>
                  <a:lnTo>
                    <a:pt x="21" y="328"/>
                  </a:lnTo>
                  <a:lnTo>
                    <a:pt x="21" y="324"/>
                  </a:lnTo>
                  <a:lnTo>
                    <a:pt x="26" y="321"/>
                  </a:lnTo>
                  <a:lnTo>
                    <a:pt x="26" y="317"/>
                  </a:lnTo>
                  <a:lnTo>
                    <a:pt x="26" y="313"/>
                  </a:lnTo>
                  <a:lnTo>
                    <a:pt x="26" y="309"/>
                  </a:lnTo>
                  <a:lnTo>
                    <a:pt x="30" y="309"/>
                  </a:lnTo>
                  <a:lnTo>
                    <a:pt x="30" y="305"/>
                  </a:lnTo>
                  <a:lnTo>
                    <a:pt x="30" y="301"/>
                  </a:lnTo>
                  <a:lnTo>
                    <a:pt x="30" y="297"/>
                  </a:lnTo>
                  <a:lnTo>
                    <a:pt x="35" y="297"/>
                  </a:lnTo>
                  <a:lnTo>
                    <a:pt x="35" y="293"/>
                  </a:lnTo>
                  <a:lnTo>
                    <a:pt x="38" y="293"/>
                  </a:lnTo>
                  <a:lnTo>
                    <a:pt x="38" y="290"/>
                  </a:lnTo>
                  <a:lnTo>
                    <a:pt x="42" y="290"/>
                  </a:lnTo>
                  <a:lnTo>
                    <a:pt x="42" y="286"/>
                  </a:lnTo>
                  <a:lnTo>
                    <a:pt x="42" y="282"/>
                  </a:lnTo>
                  <a:lnTo>
                    <a:pt x="47" y="282"/>
                  </a:lnTo>
                  <a:lnTo>
                    <a:pt x="47" y="278"/>
                  </a:lnTo>
                  <a:lnTo>
                    <a:pt x="50" y="278"/>
                  </a:lnTo>
                  <a:lnTo>
                    <a:pt x="50" y="274"/>
                  </a:lnTo>
                  <a:lnTo>
                    <a:pt x="54" y="274"/>
                  </a:lnTo>
                  <a:lnTo>
                    <a:pt x="54" y="270"/>
                  </a:lnTo>
                  <a:lnTo>
                    <a:pt x="54" y="267"/>
                  </a:lnTo>
                  <a:lnTo>
                    <a:pt x="54" y="263"/>
                  </a:lnTo>
                  <a:lnTo>
                    <a:pt x="56" y="263"/>
                  </a:lnTo>
                  <a:lnTo>
                    <a:pt x="53" y="259"/>
                  </a:lnTo>
                  <a:lnTo>
                    <a:pt x="53" y="257"/>
                  </a:lnTo>
                  <a:lnTo>
                    <a:pt x="53" y="253"/>
                  </a:lnTo>
                  <a:lnTo>
                    <a:pt x="50" y="247"/>
                  </a:lnTo>
                  <a:lnTo>
                    <a:pt x="50" y="243"/>
                  </a:lnTo>
                  <a:lnTo>
                    <a:pt x="50" y="239"/>
                  </a:lnTo>
                  <a:lnTo>
                    <a:pt x="50" y="235"/>
                  </a:lnTo>
                  <a:lnTo>
                    <a:pt x="47" y="231"/>
                  </a:lnTo>
                  <a:lnTo>
                    <a:pt x="47" y="227"/>
                  </a:lnTo>
                  <a:lnTo>
                    <a:pt x="47" y="223"/>
                  </a:lnTo>
                  <a:lnTo>
                    <a:pt x="47" y="219"/>
                  </a:lnTo>
                  <a:lnTo>
                    <a:pt x="42" y="214"/>
                  </a:lnTo>
                  <a:lnTo>
                    <a:pt x="42" y="210"/>
                  </a:lnTo>
                  <a:lnTo>
                    <a:pt x="42" y="206"/>
                  </a:lnTo>
                  <a:lnTo>
                    <a:pt x="42" y="202"/>
                  </a:lnTo>
                  <a:lnTo>
                    <a:pt x="42" y="198"/>
                  </a:lnTo>
                  <a:lnTo>
                    <a:pt x="42" y="194"/>
                  </a:lnTo>
                  <a:lnTo>
                    <a:pt x="42" y="189"/>
                  </a:lnTo>
                  <a:lnTo>
                    <a:pt x="42" y="187"/>
                  </a:lnTo>
                  <a:lnTo>
                    <a:pt x="42" y="183"/>
                  </a:lnTo>
                  <a:lnTo>
                    <a:pt x="42" y="181"/>
                  </a:lnTo>
                  <a:lnTo>
                    <a:pt x="42" y="177"/>
                  </a:lnTo>
                  <a:lnTo>
                    <a:pt x="42" y="173"/>
                  </a:lnTo>
                  <a:lnTo>
                    <a:pt x="42" y="169"/>
                  </a:lnTo>
                  <a:lnTo>
                    <a:pt x="47" y="169"/>
                  </a:lnTo>
                  <a:lnTo>
                    <a:pt x="47" y="165"/>
                  </a:lnTo>
                  <a:lnTo>
                    <a:pt x="47" y="161"/>
                  </a:lnTo>
                  <a:lnTo>
                    <a:pt x="50" y="161"/>
                  </a:lnTo>
                  <a:lnTo>
                    <a:pt x="50" y="160"/>
                  </a:lnTo>
                  <a:lnTo>
                    <a:pt x="53" y="160"/>
                  </a:lnTo>
                  <a:lnTo>
                    <a:pt x="72" y="151"/>
                  </a:lnTo>
                  <a:lnTo>
                    <a:pt x="69" y="151"/>
                  </a:lnTo>
                  <a:lnTo>
                    <a:pt x="69" y="153"/>
                  </a:lnTo>
                  <a:lnTo>
                    <a:pt x="66" y="153"/>
                  </a:lnTo>
                  <a:lnTo>
                    <a:pt x="66" y="157"/>
                  </a:lnTo>
                  <a:lnTo>
                    <a:pt x="66" y="160"/>
                  </a:lnTo>
                  <a:lnTo>
                    <a:pt x="66" y="164"/>
                  </a:lnTo>
                  <a:lnTo>
                    <a:pt x="62" y="164"/>
                  </a:lnTo>
                  <a:lnTo>
                    <a:pt x="62" y="168"/>
                  </a:lnTo>
                  <a:lnTo>
                    <a:pt x="62" y="172"/>
                  </a:lnTo>
                  <a:lnTo>
                    <a:pt x="62" y="176"/>
                  </a:lnTo>
                  <a:lnTo>
                    <a:pt x="62" y="180"/>
                  </a:lnTo>
                  <a:lnTo>
                    <a:pt x="62" y="183"/>
                  </a:lnTo>
                  <a:lnTo>
                    <a:pt x="62" y="187"/>
                  </a:lnTo>
                  <a:lnTo>
                    <a:pt x="62" y="189"/>
                  </a:lnTo>
                  <a:lnTo>
                    <a:pt x="66" y="194"/>
                  </a:lnTo>
                  <a:lnTo>
                    <a:pt x="71" y="198"/>
                  </a:lnTo>
                  <a:lnTo>
                    <a:pt x="71" y="200"/>
                  </a:lnTo>
                  <a:lnTo>
                    <a:pt x="75" y="204"/>
                  </a:lnTo>
                  <a:lnTo>
                    <a:pt x="75" y="208"/>
                  </a:lnTo>
                  <a:lnTo>
                    <a:pt x="75" y="210"/>
                  </a:lnTo>
                  <a:lnTo>
                    <a:pt x="80" y="214"/>
                  </a:lnTo>
                  <a:lnTo>
                    <a:pt x="80" y="218"/>
                  </a:lnTo>
                  <a:lnTo>
                    <a:pt x="80" y="220"/>
                  </a:lnTo>
                  <a:lnTo>
                    <a:pt x="83" y="224"/>
                  </a:lnTo>
                  <a:lnTo>
                    <a:pt x="83" y="227"/>
                  </a:lnTo>
                  <a:lnTo>
                    <a:pt x="83" y="231"/>
                  </a:lnTo>
                  <a:lnTo>
                    <a:pt x="83" y="235"/>
                  </a:lnTo>
                  <a:lnTo>
                    <a:pt x="83" y="238"/>
                  </a:lnTo>
                  <a:lnTo>
                    <a:pt x="83" y="242"/>
                  </a:lnTo>
                  <a:lnTo>
                    <a:pt x="83" y="246"/>
                  </a:lnTo>
                  <a:lnTo>
                    <a:pt x="83" y="247"/>
                  </a:lnTo>
                  <a:lnTo>
                    <a:pt x="83" y="251"/>
                  </a:lnTo>
                  <a:lnTo>
                    <a:pt x="83" y="255"/>
                  </a:lnTo>
                  <a:lnTo>
                    <a:pt x="83" y="258"/>
                  </a:lnTo>
                  <a:lnTo>
                    <a:pt x="83" y="262"/>
                  </a:lnTo>
                  <a:lnTo>
                    <a:pt x="78" y="262"/>
                  </a:lnTo>
                  <a:lnTo>
                    <a:pt x="78" y="266"/>
                  </a:lnTo>
                  <a:lnTo>
                    <a:pt x="74" y="270"/>
                  </a:lnTo>
                  <a:lnTo>
                    <a:pt x="74" y="274"/>
                  </a:lnTo>
                  <a:lnTo>
                    <a:pt x="69" y="276"/>
                  </a:lnTo>
                  <a:lnTo>
                    <a:pt x="69" y="280"/>
                  </a:lnTo>
                  <a:lnTo>
                    <a:pt x="68" y="282"/>
                  </a:lnTo>
                  <a:lnTo>
                    <a:pt x="68" y="286"/>
                  </a:lnTo>
                  <a:lnTo>
                    <a:pt x="66" y="286"/>
                  </a:lnTo>
                  <a:lnTo>
                    <a:pt x="66" y="288"/>
                  </a:lnTo>
                  <a:lnTo>
                    <a:pt x="66" y="290"/>
                  </a:lnTo>
                  <a:lnTo>
                    <a:pt x="68" y="290"/>
                  </a:lnTo>
                  <a:lnTo>
                    <a:pt x="72" y="290"/>
                  </a:lnTo>
                  <a:lnTo>
                    <a:pt x="77" y="284"/>
                  </a:lnTo>
                  <a:lnTo>
                    <a:pt x="81" y="278"/>
                  </a:lnTo>
                  <a:lnTo>
                    <a:pt x="86" y="270"/>
                  </a:lnTo>
                  <a:lnTo>
                    <a:pt x="90" y="262"/>
                  </a:lnTo>
                  <a:lnTo>
                    <a:pt x="92" y="250"/>
                  </a:lnTo>
                  <a:lnTo>
                    <a:pt x="96" y="242"/>
                  </a:lnTo>
                  <a:lnTo>
                    <a:pt x="99" y="230"/>
                  </a:lnTo>
                  <a:lnTo>
                    <a:pt x="104" y="222"/>
                  </a:lnTo>
                  <a:lnTo>
                    <a:pt x="104" y="210"/>
                  </a:lnTo>
                  <a:lnTo>
                    <a:pt x="107" y="200"/>
                  </a:lnTo>
                  <a:lnTo>
                    <a:pt x="107" y="191"/>
                  </a:lnTo>
                  <a:lnTo>
                    <a:pt x="111" y="183"/>
                  </a:lnTo>
                  <a:lnTo>
                    <a:pt x="111" y="175"/>
                  </a:lnTo>
                  <a:lnTo>
                    <a:pt x="111" y="171"/>
                  </a:lnTo>
                  <a:lnTo>
                    <a:pt x="111" y="168"/>
                  </a:lnTo>
                  <a:lnTo>
                    <a:pt x="114" y="168"/>
                  </a:lnTo>
                  <a:lnTo>
                    <a:pt x="114" y="172"/>
                  </a:lnTo>
                  <a:lnTo>
                    <a:pt x="114" y="177"/>
                  </a:lnTo>
                  <a:lnTo>
                    <a:pt x="114" y="185"/>
                  </a:lnTo>
                  <a:lnTo>
                    <a:pt x="114" y="194"/>
                  </a:lnTo>
                  <a:lnTo>
                    <a:pt x="114" y="206"/>
                  </a:lnTo>
                  <a:lnTo>
                    <a:pt x="114" y="218"/>
                  </a:lnTo>
                  <a:lnTo>
                    <a:pt x="116" y="231"/>
                  </a:lnTo>
                  <a:lnTo>
                    <a:pt x="111" y="243"/>
                  </a:lnTo>
                  <a:lnTo>
                    <a:pt x="111" y="255"/>
                  </a:lnTo>
                  <a:lnTo>
                    <a:pt x="107" y="267"/>
                  </a:lnTo>
                  <a:lnTo>
                    <a:pt x="104" y="281"/>
                  </a:lnTo>
                  <a:lnTo>
                    <a:pt x="96" y="290"/>
                  </a:lnTo>
                  <a:lnTo>
                    <a:pt x="90" y="302"/>
                  </a:lnTo>
                  <a:lnTo>
                    <a:pt x="81" y="310"/>
                  </a:lnTo>
                  <a:lnTo>
                    <a:pt x="72" y="319"/>
                  </a:lnTo>
                  <a:lnTo>
                    <a:pt x="68" y="319"/>
                  </a:lnTo>
                  <a:lnTo>
                    <a:pt x="63" y="323"/>
                  </a:lnTo>
                  <a:lnTo>
                    <a:pt x="59" y="323"/>
                  </a:lnTo>
                  <a:lnTo>
                    <a:pt x="57" y="327"/>
                  </a:lnTo>
                  <a:lnTo>
                    <a:pt x="53" y="327"/>
                  </a:lnTo>
                  <a:lnTo>
                    <a:pt x="53" y="329"/>
                  </a:lnTo>
                  <a:lnTo>
                    <a:pt x="48" y="329"/>
                  </a:lnTo>
                  <a:lnTo>
                    <a:pt x="48" y="333"/>
                  </a:lnTo>
                  <a:lnTo>
                    <a:pt x="44" y="333"/>
                  </a:lnTo>
                  <a:lnTo>
                    <a:pt x="42" y="333"/>
                  </a:lnTo>
                  <a:lnTo>
                    <a:pt x="42" y="337"/>
                  </a:lnTo>
                  <a:lnTo>
                    <a:pt x="42" y="341"/>
                  </a:lnTo>
                  <a:lnTo>
                    <a:pt x="42" y="345"/>
                  </a:lnTo>
                  <a:lnTo>
                    <a:pt x="39" y="345"/>
                  </a:lnTo>
                  <a:lnTo>
                    <a:pt x="39" y="349"/>
                  </a:lnTo>
                  <a:lnTo>
                    <a:pt x="36" y="349"/>
                  </a:lnTo>
                  <a:lnTo>
                    <a:pt x="36" y="353"/>
                  </a:lnTo>
                  <a:lnTo>
                    <a:pt x="36" y="357"/>
                  </a:lnTo>
                  <a:lnTo>
                    <a:pt x="32" y="357"/>
                  </a:lnTo>
                  <a:lnTo>
                    <a:pt x="32" y="362"/>
                  </a:lnTo>
                  <a:lnTo>
                    <a:pt x="32" y="364"/>
                  </a:lnTo>
                  <a:lnTo>
                    <a:pt x="33" y="364"/>
                  </a:lnTo>
                  <a:lnTo>
                    <a:pt x="38" y="364"/>
                  </a:lnTo>
                  <a:lnTo>
                    <a:pt x="42" y="364"/>
                  </a:lnTo>
                  <a:lnTo>
                    <a:pt x="47" y="364"/>
                  </a:lnTo>
                  <a:lnTo>
                    <a:pt x="54" y="364"/>
                  </a:lnTo>
                  <a:lnTo>
                    <a:pt x="62" y="364"/>
                  </a:lnTo>
                  <a:lnTo>
                    <a:pt x="71" y="368"/>
                  </a:lnTo>
                  <a:lnTo>
                    <a:pt x="77" y="368"/>
                  </a:lnTo>
                  <a:lnTo>
                    <a:pt x="86" y="368"/>
                  </a:lnTo>
                  <a:lnTo>
                    <a:pt x="95" y="368"/>
                  </a:lnTo>
                  <a:lnTo>
                    <a:pt x="104" y="371"/>
                  </a:lnTo>
                  <a:lnTo>
                    <a:pt x="110" y="371"/>
                  </a:lnTo>
                  <a:lnTo>
                    <a:pt x="119" y="371"/>
                  </a:lnTo>
                  <a:lnTo>
                    <a:pt x="126" y="371"/>
                  </a:lnTo>
                  <a:lnTo>
                    <a:pt x="135" y="374"/>
                  </a:lnTo>
                  <a:lnTo>
                    <a:pt x="140" y="370"/>
                  </a:lnTo>
                  <a:lnTo>
                    <a:pt x="149" y="370"/>
                  </a:lnTo>
                  <a:lnTo>
                    <a:pt x="156" y="367"/>
                  </a:lnTo>
                  <a:lnTo>
                    <a:pt x="165" y="367"/>
                  </a:lnTo>
                  <a:lnTo>
                    <a:pt x="170" y="364"/>
                  </a:lnTo>
                  <a:lnTo>
                    <a:pt x="179" y="364"/>
                  </a:lnTo>
                  <a:lnTo>
                    <a:pt x="183" y="364"/>
                  </a:lnTo>
                  <a:lnTo>
                    <a:pt x="192" y="364"/>
                  </a:lnTo>
                  <a:lnTo>
                    <a:pt x="197" y="364"/>
                  </a:lnTo>
                  <a:lnTo>
                    <a:pt x="201" y="364"/>
                  </a:lnTo>
                  <a:lnTo>
                    <a:pt x="206" y="364"/>
                  </a:lnTo>
                  <a:lnTo>
                    <a:pt x="210" y="364"/>
                  </a:lnTo>
                  <a:lnTo>
                    <a:pt x="212" y="364"/>
                  </a:lnTo>
                  <a:lnTo>
                    <a:pt x="216" y="364"/>
                  </a:lnTo>
                  <a:lnTo>
                    <a:pt x="219" y="364"/>
                  </a:lnTo>
                  <a:lnTo>
                    <a:pt x="216" y="362"/>
                  </a:lnTo>
                  <a:lnTo>
                    <a:pt x="216" y="360"/>
                  </a:lnTo>
                  <a:lnTo>
                    <a:pt x="213" y="356"/>
                  </a:lnTo>
                  <a:lnTo>
                    <a:pt x="213" y="353"/>
                  </a:lnTo>
                  <a:lnTo>
                    <a:pt x="209" y="347"/>
                  </a:lnTo>
                  <a:lnTo>
                    <a:pt x="206" y="343"/>
                  </a:lnTo>
                  <a:lnTo>
                    <a:pt x="201" y="336"/>
                  </a:lnTo>
                  <a:lnTo>
                    <a:pt x="201" y="332"/>
                  </a:lnTo>
                  <a:lnTo>
                    <a:pt x="197" y="324"/>
                  </a:lnTo>
                  <a:lnTo>
                    <a:pt x="192" y="316"/>
                  </a:lnTo>
                  <a:lnTo>
                    <a:pt x="188" y="308"/>
                  </a:lnTo>
                  <a:lnTo>
                    <a:pt x="186" y="304"/>
                  </a:lnTo>
                  <a:lnTo>
                    <a:pt x="182" y="296"/>
                  </a:lnTo>
                  <a:lnTo>
                    <a:pt x="180" y="292"/>
                  </a:lnTo>
                  <a:lnTo>
                    <a:pt x="177" y="285"/>
                  </a:lnTo>
                  <a:lnTo>
                    <a:pt x="177" y="281"/>
                  </a:lnTo>
                  <a:lnTo>
                    <a:pt x="173" y="273"/>
                  </a:lnTo>
                  <a:lnTo>
                    <a:pt x="173" y="269"/>
                  </a:lnTo>
                  <a:lnTo>
                    <a:pt x="170" y="262"/>
                  </a:lnTo>
                  <a:lnTo>
                    <a:pt x="170" y="258"/>
                  </a:lnTo>
                  <a:lnTo>
                    <a:pt x="168" y="250"/>
                  </a:lnTo>
                  <a:lnTo>
                    <a:pt x="168" y="246"/>
                  </a:lnTo>
                  <a:lnTo>
                    <a:pt x="168" y="242"/>
                  </a:lnTo>
                  <a:lnTo>
                    <a:pt x="168" y="238"/>
                  </a:lnTo>
                  <a:lnTo>
                    <a:pt x="168" y="232"/>
                  </a:lnTo>
                  <a:lnTo>
                    <a:pt x="168" y="228"/>
                  </a:lnTo>
                  <a:lnTo>
                    <a:pt x="168" y="224"/>
                  </a:lnTo>
                  <a:lnTo>
                    <a:pt x="170" y="220"/>
                  </a:lnTo>
                  <a:lnTo>
                    <a:pt x="170" y="216"/>
                  </a:lnTo>
                  <a:lnTo>
                    <a:pt x="173" y="212"/>
                  </a:lnTo>
                  <a:lnTo>
                    <a:pt x="173" y="208"/>
                  </a:lnTo>
                  <a:lnTo>
                    <a:pt x="177" y="206"/>
                  </a:lnTo>
                  <a:lnTo>
                    <a:pt x="176" y="202"/>
                  </a:lnTo>
                  <a:lnTo>
                    <a:pt x="176" y="199"/>
                  </a:lnTo>
                  <a:lnTo>
                    <a:pt x="176" y="195"/>
                  </a:lnTo>
                  <a:lnTo>
                    <a:pt x="176" y="191"/>
                  </a:lnTo>
                  <a:lnTo>
                    <a:pt x="176" y="187"/>
                  </a:lnTo>
                  <a:lnTo>
                    <a:pt x="176" y="183"/>
                  </a:lnTo>
                  <a:lnTo>
                    <a:pt x="171" y="179"/>
                  </a:lnTo>
                  <a:lnTo>
                    <a:pt x="171" y="177"/>
                  </a:lnTo>
                  <a:lnTo>
                    <a:pt x="171" y="175"/>
                  </a:lnTo>
                  <a:lnTo>
                    <a:pt x="167" y="173"/>
                  </a:lnTo>
                  <a:lnTo>
                    <a:pt x="167" y="177"/>
                  </a:lnTo>
                  <a:lnTo>
                    <a:pt x="162" y="177"/>
                  </a:lnTo>
                  <a:lnTo>
                    <a:pt x="158" y="177"/>
                  </a:lnTo>
                  <a:lnTo>
                    <a:pt x="158" y="180"/>
                  </a:lnTo>
                  <a:lnTo>
                    <a:pt x="153" y="179"/>
                  </a:lnTo>
                  <a:lnTo>
                    <a:pt x="150" y="179"/>
                  </a:lnTo>
                  <a:lnTo>
                    <a:pt x="146" y="175"/>
                  </a:lnTo>
                  <a:lnTo>
                    <a:pt x="146" y="172"/>
                  </a:lnTo>
                  <a:lnTo>
                    <a:pt x="146" y="168"/>
                  </a:lnTo>
                  <a:lnTo>
                    <a:pt x="141" y="164"/>
                  </a:lnTo>
                  <a:lnTo>
                    <a:pt x="138" y="160"/>
                  </a:lnTo>
                  <a:lnTo>
                    <a:pt x="134" y="156"/>
                  </a:lnTo>
                  <a:lnTo>
                    <a:pt x="131" y="156"/>
                  </a:lnTo>
                  <a:lnTo>
                    <a:pt x="126" y="152"/>
                  </a:lnTo>
                  <a:lnTo>
                    <a:pt x="122" y="152"/>
                  </a:lnTo>
                  <a:lnTo>
                    <a:pt x="117" y="151"/>
                  </a:lnTo>
                  <a:lnTo>
                    <a:pt x="116" y="151"/>
                  </a:lnTo>
                  <a:lnTo>
                    <a:pt x="111" y="146"/>
                  </a:lnTo>
                  <a:lnTo>
                    <a:pt x="107" y="146"/>
                  </a:lnTo>
                  <a:lnTo>
                    <a:pt x="102" y="145"/>
                  </a:lnTo>
                  <a:lnTo>
                    <a:pt x="101" y="141"/>
                  </a:lnTo>
                  <a:lnTo>
                    <a:pt x="104" y="141"/>
                  </a:lnTo>
                  <a:lnTo>
                    <a:pt x="107" y="141"/>
                  </a:lnTo>
                  <a:lnTo>
                    <a:pt x="111" y="141"/>
                  </a:lnTo>
                  <a:lnTo>
                    <a:pt x="116" y="141"/>
                  </a:lnTo>
                  <a:lnTo>
                    <a:pt x="120" y="141"/>
                  </a:lnTo>
                  <a:lnTo>
                    <a:pt x="125" y="141"/>
                  </a:lnTo>
                  <a:lnTo>
                    <a:pt x="129" y="141"/>
                  </a:lnTo>
                  <a:lnTo>
                    <a:pt x="134" y="141"/>
                  </a:lnTo>
                  <a:lnTo>
                    <a:pt x="143" y="145"/>
                  </a:lnTo>
                  <a:lnTo>
                    <a:pt x="146" y="145"/>
                  </a:lnTo>
                  <a:lnTo>
                    <a:pt x="150" y="148"/>
                  </a:lnTo>
                  <a:lnTo>
                    <a:pt x="155" y="148"/>
                  </a:lnTo>
                  <a:lnTo>
                    <a:pt x="159" y="152"/>
                  </a:lnTo>
                  <a:lnTo>
                    <a:pt x="164" y="156"/>
                  </a:lnTo>
                  <a:lnTo>
                    <a:pt x="167" y="160"/>
                  </a:lnTo>
                  <a:lnTo>
                    <a:pt x="171" y="161"/>
                  </a:lnTo>
                  <a:lnTo>
                    <a:pt x="176" y="165"/>
                  </a:lnTo>
                  <a:lnTo>
                    <a:pt x="176" y="167"/>
                  </a:lnTo>
                  <a:lnTo>
                    <a:pt x="180" y="171"/>
                  </a:lnTo>
                  <a:lnTo>
                    <a:pt x="180" y="175"/>
                  </a:lnTo>
                  <a:lnTo>
                    <a:pt x="180" y="177"/>
                  </a:lnTo>
                  <a:lnTo>
                    <a:pt x="185" y="181"/>
                  </a:lnTo>
                  <a:lnTo>
                    <a:pt x="185" y="184"/>
                  </a:lnTo>
                  <a:lnTo>
                    <a:pt x="185" y="188"/>
                  </a:lnTo>
                  <a:lnTo>
                    <a:pt x="185" y="192"/>
                  </a:lnTo>
                  <a:lnTo>
                    <a:pt x="188" y="196"/>
                  </a:lnTo>
                  <a:lnTo>
                    <a:pt x="188" y="199"/>
                  </a:lnTo>
                  <a:lnTo>
                    <a:pt x="188" y="203"/>
                  </a:lnTo>
                  <a:lnTo>
                    <a:pt x="188" y="207"/>
                  </a:lnTo>
                  <a:lnTo>
                    <a:pt x="188" y="214"/>
                  </a:lnTo>
                  <a:lnTo>
                    <a:pt x="188" y="218"/>
                  </a:lnTo>
                  <a:lnTo>
                    <a:pt x="188" y="226"/>
                  </a:lnTo>
                  <a:lnTo>
                    <a:pt x="188" y="230"/>
                  </a:lnTo>
                  <a:lnTo>
                    <a:pt x="188" y="238"/>
                  </a:lnTo>
                  <a:lnTo>
                    <a:pt x="188" y="242"/>
                  </a:lnTo>
                  <a:lnTo>
                    <a:pt x="188" y="249"/>
                  </a:lnTo>
                  <a:lnTo>
                    <a:pt x="188" y="253"/>
                  </a:lnTo>
                  <a:lnTo>
                    <a:pt x="188" y="261"/>
                  </a:lnTo>
                  <a:lnTo>
                    <a:pt x="188" y="265"/>
                  </a:lnTo>
                  <a:lnTo>
                    <a:pt x="188" y="270"/>
                  </a:lnTo>
                  <a:lnTo>
                    <a:pt x="188" y="274"/>
                  </a:lnTo>
                  <a:lnTo>
                    <a:pt x="188" y="281"/>
                  </a:lnTo>
                  <a:lnTo>
                    <a:pt x="188" y="284"/>
                  </a:lnTo>
                  <a:lnTo>
                    <a:pt x="191" y="288"/>
                  </a:lnTo>
                  <a:lnTo>
                    <a:pt x="191" y="292"/>
                  </a:lnTo>
                  <a:lnTo>
                    <a:pt x="195" y="298"/>
                  </a:lnTo>
                  <a:lnTo>
                    <a:pt x="195" y="302"/>
                  </a:lnTo>
                  <a:lnTo>
                    <a:pt x="200" y="309"/>
                  </a:lnTo>
                  <a:lnTo>
                    <a:pt x="203" y="313"/>
                  </a:lnTo>
                  <a:lnTo>
                    <a:pt x="207" y="321"/>
                  </a:lnTo>
                  <a:lnTo>
                    <a:pt x="207" y="325"/>
                  </a:lnTo>
                  <a:lnTo>
                    <a:pt x="212" y="329"/>
                  </a:lnTo>
                  <a:lnTo>
                    <a:pt x="213" y="333"/>
                  </a:lnTo>
                  <a:lnTo>
                    <a:pt x="218" y="340"/>
                  </a:lnTo>
                  <a:lnTo>
                    <a:pt x="218" y="344"/>
                  </a:lnTo>
                  <a:lnTo>
                    <a:pt x="222" y="348"/>
                  </a:lnTo>
                  <a:lnTo>
                    <a:pt x="225" y="351"/>
                  </a:lnTo>
                  <a:lnTo>
                    <a:pt x="230" y="355"/>
                  </a:lnTo>
                  <a:lnTo>
                    <a:pt x="233" y="355"/>
                  </a:lnTo>
                  <a:lnTo>
                    <a:pt x="237" y="359"/>
                  </a:lnTo>
                  <a:lnTo>
                    <a:pt x="242" y="360"/>
                  </a:lnTo>
                  <a:lnTo>
                    <a:pt x="243" y="360"/>
                  </a:lnTo>
                  <a:lnTo>
                    <a:pt x="248" y="364"/>
                  </a:lnTo>
                  <a:lnTo>
                    <a:pt x="251" y="367"/>
                  </a:lnTo>
                  <a:lnTo>
                    <a:pt x="255" y="371"/>
                  </a:lnTo>
                  <a:lnTo>
                    <a:pt x="257" y="375"/>
                  </a:lnTo>
                  <a:lnTo>
                    <a:pt x="257" y="379"/>
                  </a:lnTo>
                  <a:lnTo>
                    <a:pt x="260" y="383"/>
                  </a:lnTo>
                  <a:lnTo>
                    <a:pt x="260" y="386"/>
                  </a:lnTo>
                  <a:lnTo>
                    <a:pt x="260" y="390"/>
                  </a:lnTo>
                  <a:lnTo>
                    <a:pt x="260" y="394"/>
                  </a:lnTo>
                  <a:lnTo>
                    <a:pt x="263" y="398"/>
                  </a:lnTo>
                  <a:lnTo>
                    <a:pt x="263" y="402"/>
                  </a:lnTo>
                  <a:lnTo>
                    <a:pt x="263" y="406"/>
                  </a:lnTo>
                  <a:lnTo>
                    <a:pt x="263" y="410"/>
                  </a:lnTo>
                  <a:lnTo>
                    <a:pt x="266" y="415"/>
                  </a:lnTo>
                  <a:lnTo>
                    <a:pt x="266" y="419"/>
                  </a:lnTo>
                  <a:lnTo>
                    <a:pt x="266" y="423"/>
                  </a:lnTo>
                  <a:lnTo>
                    <a:pt x="266" y="427"/>
                  </a:lnTo>
                  <a:lnTo>
                    <a:pt x="269" y="431"/>
                  </a:lnTo>
                  <a:lnTo>
                    <a:pt x="269" y="435"/>
                  </a:lnTo>
                  <a:lnTo>
                    <a:pt x="273" y="439"/>
                  </a:lnTo>
                  <a:lnTo>
                    <a:pt x="276" y="444"/>
                  </a:lnTo>
                  <a:lnTo>
                    <a:pt x="281" y="449"/>
                  </a:lnTo>
                  <a:lnTo>
                    <a:pt x="282" y="449"/>
                  </a:lnTo>
                  <a:lnTo>
                    <a:pt x="287" y="449"/>
                  </a:lnTo>
                  <a:lnTo>
                    <a:pt x="291" y="449"/>
                  </a:lnTo>
                  <a:lnTo>
                    <a:pt x="296" y="453"/>
                  </a:lnTo>
                  <a:lnTo>
                    <a:pt x="300" y="453"/>
                  </a:lnTo>
                  <a:lnTo>
                    <a:pt x="305" y="457"/>
                  </a:lnTo>
                  <a:lnTo>
                    <a:pt x="309" y="457"/>
                  </a:lnTo>
                  <a:lnTo>
                    <a:pt x="314" y="461"/>
                  </a:lnTo>
                  <a:lnTo>
                    <a:pt x="318" y="461"/>
                  </a:lnTo>
                  <a:lnTo>
                    <a:pt x="321" y="461"/>
                  </a:lnTo>
                  <a:lnTo>
                    <a:pt x="326" y="465"/>
                  </a:lnTo>
                  <a:lnTo>
                    <a:pt x="330" y="465"/>
                  </a:lnTo>
                  <a:lnTo>
                    <a:pt x="333" y="468"/>
                  </a:lnTo>
                  <a:lnTo>
                    <a:pt x="330" y="465"/>
                  </a:lnTo>
                  <a:lnTo>
                    <a:pt x="327" y="461"/>
                  </a:lnTo>
                  <a:lnTo>
                    <a:pt x="323" y="457"/>
                  </a:lnTo>
                  <a:lnTo>
                    <a:pt x="320" y="454"/>
                  </a:lnTo>
                  <a:lnTo>
                    <a:pt x="315" y="450"/>
                  </a:lnTo>
                  <a:lnTo>
                    <a:pt x="311" y="446"/>
                  </a:lnTo>
                  <a:lnTo>
                    <a:pt x="306" y="442"/>
                  </a:lnTo>
                  <a:lnTo>
                    <a:pt x="302" y="438"/>
                  </a:lnTo>
                  <a:lnTo>
                    <a:pt x="300" y="434"/>
                  </a:lnTo>
                  <a:lnTo>
                    <a:pt x="296" y="430"/>
                  </a:lnTo>
                  <a:lnTo>
                    <a:pt x="294" y="426"/>
                  </a:lnTo>
                  <a:lnTo>
                    <a:pt x="291" y="422"/>
                  </a:lnTo>
                  <a:lnTo>
                    <a:pt x="291" y="421"/>
                  </a:lnTo>
                  <a:lnTo>
                    <a:pt x="291" y="417"/>
                  </a:lnTo>
                  <a:lnTo>
                    <a:pt x="291" y="414"/>
                  </a:lnTo>
                  <a:lnTo>
                    <a:pt x="291" y="410"/>
                  </a:lnTo>
                  <a:lnTo>
                    <a:pt x="291" y="406"/>
                  </a:lnTo>
                  <a:lnTo>
                    <a:pt x="291" y="398"/>
                  </a:lnTo>
                  <a:lnTo>
                    <a:pt x="291" y="394"/>
                  </a:lnTo>
                  <a:lnTo>
                    <a:pt x="291" y="390"/>
                  </a:lnTo>
                  <a:lnTo>
                    <a:pt x="291" y="386"/>
                  </a:lnTo>
                  <a:lnTo>
                    <a:pt x="291" y="378"/>
                  </a:lnTo>
                  <a:lnTo>
                    <a:pt x="291" y="374"/>
                  </a:lnTo>
                  <a:lnTo>
                    <a:pt x="291" y="370"/>
                  </a:lnTo>
                  <a:lnTo>
                    <a:pt x="291" y="366"/>
                  </a:lnTo>
                  <a:lnTo>
                    <a:pt x="291" y="362"/>
                  </a:lnTo>
                  <a:lnTo>
                    <a:pt x="291" y="357"/>
                  </a:lnTo>
                  <a:lnTo>
                    <a:pt x="291" y="355"/>
                  </a:lnTo>
                  <a:lnTo>
                    <a:pt x="291" y="351"/>
                  </a:lnTo>
                  <a:lnTo>
                    <a:pt x="291" y="349"/>
                  </a:lnTo>
                  <a:lnTo>
                    <a:pt x="291" y="345"/>
                  </a:lnTo>
                  <a:lnTo>
                    <a:pt x="291" y="341"/>
                  </a:lnTo>
                  <a:lnTo>
                    <a:pt x="291" y="337"/>
                  </a:lnTo>
                  <a:lnTo>
                    <a:pt x="296" y="337"/>
                  </a:lnTo>
                  <a:lnTo>
                    <a:pt x="296" y="333"/>
                  </a:lnTo>
                  <a:lnTo>
                    <a:pt x="296" y="329"/>
                  </a:lnTo>
                  <a:lnTo>
                    <a:pt x="299" y="329"/>
                  </a:lnTo>
                  <a:lnTo>
                    <a:pt x="299" y="328"/>
                  </a:lnTo>
                  <a:lnTo>
                    <a:pt x="302" y="328"/>
                  </a:lnTo>
                  <a:lnTo>
                    <a:pt x="302" y="329"/>
                  </a:lnTo>
                  <a:lnTo>
                    <a:pt x="302" y="333"/>
                  </a:lnTo>
                  <a:lnTo>
                    <a:pt x="302" y="337"/>
                  </a:lnTo>
                  <a:lnTo>
                    <a:pt x="302" y="341"/>
                  </a:lnTo>
                  <a:lnTo>
                    <a:pt x="302" y="348"/>
                  </a:lnTo>
                  <a:lnTo>
                    <a:pt x="302" y="352"/>
                  </a:lnTo>
                  <a:lnTo>
                    <a:pt x="302" y="360"/>
                  </a:lnTo>
                  <a:lnTo>
                    <a:pt x="302" y="364"/>
                  </a:lnTo>
                  <a:lnTo>
                    <a:pt x="302" y="372"/>
                  </a:lnTo>
                  <a:lnTo>
                    <a:pt x="302" y="376"/>
                  </a:lnTo>
                  <a:lnTo>
                    <a:pt x="305" y="384"/>
                  </a:lnTo>
                  <a:lnTo>
                    <a:pt x="305" y="388"/>
                  </a:lnTo>
                  <a:lnTo>
                    <a:pt x="308" y="394"/>
                  </a:lnTo>
                  <a:lnTo>
                    <a:pt x="308" y="398"/>
                  </a:lnTo>
                  <a:lnTo>
                    <a:pt x="312" y="402"/>
                  </a:lnTo>
                  <a:lnTo>
                    <a:pt x="312" y="405"/>
                  </a:lnTo>
                  <a:lnTo>
                    <a:pt x="317" y="409"/>
                  </a:lnTo>
                  <a:lnTo>
                    <a:pt x="317" y="413"/>
                  </a:lnTo>
                  <a:lnTo>
                    <a:pt x="317" y="415"/>
                  </a:lnTo>
                  <a:lnTo>
                    <a:pt x="321" y="419"/>
                  </a:lnTo>
                  <a:lnTo>
                    <a:pt x="321" y="423"/>
                  </a:lnTo>
                  <a:lnTo>
                    <a:pt x="321" y="425"/>
                  </a:lnTo>
                  <a:lnTo>
                    <a:pt x="326" y="429"/>
                  </a:lnTo>
                  <a:lnTo>
                    <a:pt x="329" y="433"/>
                  </a:lnTo>
                  <a:lnTo>
                    <a:pt x="329" y="435"/>
                  </a:lnTo>
                  <a:lnTo>
                    <a:pt x="333" y="439"/>
                  </a:lnTo>
                  <a:lnTo>
                    <a:pt x="336" y="439"/>
                  </a:lnTo>
                  <a:lnTo>
                    <a:pt x="339" y="439"/>
                  </a:lnTo>
                  <a:lnTo>
                    <a:pt x="344" y="444"/>
                  </a:lnTo>
                  <a:lnTo>
                    <a:pt x="348" y="444"/>
                  </a:lnTo>
                  <a:lnTo>
                    <a:pt x="353" y="444"/>
                  </a:lnTo>
                  <a:lnTo>
                    <a:pt x="357" y="444"/>
                  </a:lnTo>
                  <a:lnTo>
                    <a:pt x="363" y="448"/>
                  </a:lnTo>
                  <a:lnTo>
                    <a:pt x="365" y="448"/>
                  </a:lnTo>
                  <a:lnTo>
                    <a:pt x="369" y="448"/>
                  </a:lnTo>
                  <a:lnTo>
                    <a:pt x="374" y="448"/>
                  </a:lnTo>
                  <a:lnTo>
                    <a:pt x="378" y="448"/>
                  </a:lnTo>
                  <a:lnTo>
                    <a:pt x="383" y="448"/>
                  </a:lnTo>
                  <a:lnTo>
                    <a:pt x="386" y="449"/>
                  </a:lnTo>
                  <a:lnTo>
                    <a:pt x="383" y="446"/>
                  </a:lnTo>
                  <a:lnTo>
                    <a:pt x="381" y="442"/>
                  </a:lnTo>
                  <a:lnTo>
                    <a:pt x="377" y="438"/>
                  </a:lnTo>
                  <a:lnTo>
                    <a:pt x="377" y="434"/>
                  </a:lnTo>
                  <a:lnTo>
                    <a:pt x="374" y="430"/>
                  </a:lnTo>
                  <a:lnTo>
                    <a:pt x="374" y="427"/>
                  </a:lnTo>
                  <a:lnTo>
                    <a:pt x="369" y="419"/>
                  </a:lnTo>
                  <a:lnTo>
                    <a:pt x="369" y="415"/>
                  </a:lnTo>
                  <a:lnTo>
                    <a:pt x="366" y="411"/>
                  </a:lnTo>
                  <a:lnTo>
                    <a:pt x="366" y="407"/>
                  </a:lnTo>
                  <a:lnTo>
                    <a:pt x="365" y="403"/>
                  </a:lnTo>
                  <a:lnTo>
                    <a:pt x="365" y="399"/>
                  </a:lnTo>
                  <a:lnTo>
                    <a:pt x="365" y="395"/>
                  </a:lnTo>
                  <a:lnTo>
                    <a:pt x="365" y="392"/>
                  </a:lnTo>
                  <a:lnTo>
                    <a:pt x="360" y="386"/>
                  </a:lnTo>
                  <a:lnTo>
                    <a:pt x="360" y="382"/>
                  </a:lnTo>
                  <a:lnTo>
                    <a:pt x="359" y="378"/>
                  </a:lnTo>
                  <a:lnTo>
                    <a:pt x="359" y="374"/>
                  </a:lnTo>
                  <a:lnTo>
                    <a:pt x="359" y="367"/>
                  </a:lnTo>
                  <a:lnTo>
                    <a:pt x="359" y="363"/>
                  </a:lnTo>
                  <a:lnTo>
                    <a:pt x="359" y="359"/>
                  </a:lnTo>
                  <a:lnTo>
                    <a:pt x="360" y="355"/>
                  </a:lnTo>
                  <a:lnTo>
                    <a:pt x="360" y="349"/>
                  </a:lnTo>
                  <a:lnTo>
                    <a:pt x="360" y="345"/>
                  </a:lnTo>
                  <a:lnTo>
                    <a:pt x="360" y="341"/>
                  </a:lnTo>
                  <a:lnTo>
                    <a:pt x="362" y="337"/>
                  </a:lnTo>
                  <a:lnTo>
                    <a:pt x="362" y="333"/>
                  </a:lnTo>
                  <a:lnTo>
                    <a:pt x="362" y="331"/>
                  </a:lnTo>
                  <a:lnTo>
                    <a:pt x="362" y="328"/>
                  </a:lnTo>
                  <a:lnTo>
                    <a:pt x="365" y="328"/>
                  </a:lnTo>
                  <a:lnTo>
                    <a:pt x="365" y="325"/>
                  </a:lnTo>
                  <a:lnTo>
                    <a:pt x="365" y="324"/>
                  </a:lnTo>
                  <a:lnTo>
                    <a:pt x="365" y="320"/>
                  </a:lnTo>
                  <a:lnTo>
                    <a:pt x="365" y="316"/>
                  </a:lnTo>
                  <a:lnTo>
                    <a:pt x="365" y="312"/>
                  </a:lnTo>
                  <a:lnTo>
                    <a:pt x="365" y="310"/>
                  </a:lnTo>
                  <a:lnTo>
                    <a:pt x="365" y="306"/>
                  </a:lnTo>
                  <a:lnTo>
                    <a:pt x="365" y="302"/>
                  </a:lnTo>
                  <a:lnTo>
                    <a:pt x="365" y="300"/>
                  </a:lnTo>
                  <a:lnTo>
                    <a:pt x="365" y="297"/>
                  </a:lnTo>
                  <a:lnTo>
                    <a:pt x="365" y="293"/>
                  </a:lnTo>
                  <a:lnTo>
                    <a:pt x="365" y="289"/>
                  </a:lnTo>
                  <a:lnTo>
                    <a:pt x="365" y="285"/>
                  </a:lnTo>
                  <a:lnTo>
                    <a:pt x="365" y="281"/>
                  </a:lnTo>
                  <a:lnTo>
                    <a:pt x="365" y="277"/>
                  </a:lnTo>
                  <a:lnTo>
                    <a:pt x="365" y="273"/>
                  </a:lnTo>
                  <a:lnTo>
                    <a:pt x="365" y="269"/>
                  </a:lnTo>
                  <a:lnTo>
                    <a:pt x="365" y="266"/>
                  </a:lnTo>
                  <a:lnTo>
                    <a:pt x="365" y="262"/>
                  </a:lnTo>
                  <a:lnTo>
                    <a:pt x="365" y="259"/>
                  </a:lnTo>
                  <a:lnTo>
                    <a:pt x="365" y="258"/>
                  </a:lnTo>
                  <a:lnTo>
                    <a:pt x="365" y="254"/>
                  </a:lnTo>
                  <a:lnTo>
                    <a:pt x="365" y="251"/>
                  </a:lnTo>
                  <a:lnTo>
                    <a:pt x="365" y="247"/>
                  </a:lnTo>
                  <a:lnTo>
                    <a:pt x="365" y="245"/>
                  </a:lnTo>
                  <a:lnTo>
                    <a:pt x="365" y="243"/>
                  </a:lnTo>
                  <a:lnTo>
                    <a:pt x="362" y="241"/>
                  </a:lnTo>
                  <a:lnTo>
                    <a:pt x="362" y="239"/>
                  </a:lnTo>
                  <a:lnTo>
                    <a:pt x="357" y="235"/>
                  </a:lnTo>
                  <a:lnTo>
                    <a:pt x="356" y="232"/>
                  </a:lnTo>
                  <a:lnTo>
                    <a:pt x="351" y="228"/>
                  </a:lnTo>
                  <a:lnTo>
                    <a:pt x="350" y="228"/>
                  </a:lnTo>
                  <a:lnTo>
                    <a:pt x="345" y="226"/>
                  </a:lnTo>
                  <a:lnTo>
                    <a:pt x="341" y="224"/>
                  </a:lnTo>
                  <a:lnTo>
                    <a:pt x="338" y="224"/>
                  </a:lnTo>
                  <a:lnTo>
                    <a:pt x="333" y="224"/>
                  </a:lnTo>
                  <a:lnTo>
                    <a:pt x="329" y="224"/>
                  </a:lnTo>
                  <a:lnTo>
                    <a:pt x="326" y="224"/>
                  </a:lnTo>
                  <a:lnTo>
                    <a:pt x="321" y="224"/>
                  </a:lnTo>
                  <a:lnTo>
                    <a:pt x="320" y="224"/>
                  </a:lnTo>
                  <a:lnTo>
                    <a:pt x="315" y="224"/>
                  </a:lnTo>
                  <a:lnTo>
                    <a:pt x="311" y="224"/>
                  </a:lnTo>
                  <a:lnTo>
                    <a:pt x="306" y="224"/>
                  </a:lnTo>
                  <a:lnTo>
                    <a:pt x="302" y="224"/>
                  </a:lnTo>
                  <a:lnTo>
                    <a:pt x="297" y="224"/>
                  </a:lnTo>
                  <a:lnTo>
                    <a:pt x="293" y="224"/>
                  </a:lnTo>
                  <a:lnTo>
                    <a:pt x="290" y="227"/>
                  </a:lnTo>
                  <a:lnTo>
                    <a:pt x="285" y="227"/>
                  </a:lnTo>
                  <a:lnTo>
                    <a:pt x="284" y="230"/>
                  </a:lnTo>
                  <a:lnTo>
                    <a:pt x="281" y="230"/>
                  </a:lnTo>
                  <a:lnTo>
                    <a:pt x="281" y="234"/>
                  </a:lnTo>
                  <a:lnTo>
                    <a:pt x="276" y="234"/>
                  </a:lnTo>
                  <a:lnTo>
                    <a:pt x="276" y="237"/>
                  </a:lnTo>
                  <a:lnTo>
                    <a:pt x="273" y="238"/>
                  </a:lnTo>
                  <a:lnTo>
                    <a:pt x="273" y="242"/>
                  </a:lnTo>
                  <a:lnTo>
                    <a:pt x="269" y="245"/>
                  </a:lnTo>
                  <a:lnTo>
                    <a:pt x="269" y="249"/>
                  </a:lnTo>
                  <a:lnTo>
                    <a:pt x="269" y="253"/>
                  </a:lnTo>
                  <a:lnTo>
                    <a:pt x="269" y="257"/>
                  </a:lnTo>
                  <a:lnTo>
                    <a:pt x="264" y="257"/>
                  </a:lnTo>
                  <a:lnTo>
                    <a:pt x="264" y="261"/>
                  </a:lnTo>
                  <a:lnTo>
                    <a:pt x="264" y="265"/>
                  </a:lnTo>
                  <a:lnTo>
                    <a:pt x="264" y="269"/>
                  </a:lnTo>
                  <a:lnTo>
                    <a:pt x="260" y="270"/>
                  </a:lnTo>
                  <a:lnTo>
                    <a:pt x="260" y="274"/>
                  </a:lnTo>
                  <a:lnTo>
                    <a:pt x="260" y="277"/>
                  </a:lnTo>
                  <a:lnTo>
                    <a:pt x="260" y="281"/>
                  </a:lnTo>
                  <a:lnTo>
                    <a:pt x="255" y="281"/>
                  </a:lnTo>
                  <a:lnTo>
                    <a:pt x="252" y="281"/>
                  </a:lnTo>
                  <a:lnTo>
                    <a:pt x="252" y="284"/>
                  </a:lnTo>
                  <a:lnTo>
                    <a:pt x="249" y="284"/>
                  </a:lnTo>
                  <a:lnTo>
                    <a:pt x="249" y="288"/>
                  </a:lnTo>
                  <a:lnTo>
                    <a:pt x="249" y="289"/>
                  </a:lnTo>
                  <a:lnTo>
                    <a:pt x="249" y="293"/>
                  </a:lnTo>
                  <a:lnTo>
                    <a:pt x="249" y="296"/>
                  </a:lnTo>
                  <a:lnTo>
                    <a:pt x="249" y="300"/>
                  </a:lnTo>
                  <a:lnTo>
                    <a:pt x="245" y="296"/>
                  </a:lnTo>
                  <a:lnTo>
                    <a:pt x="242" y="292"/>
                  </a:lnTo>
                  <a:lnTo>
                    <a:pt x="237" y="286"/>
                  </a:lnTo>
                  <a:lnTo>
                    <a:pt x="237" y="282"/>
                  </a:lnTo>
                  <a:lnTo>
                    <a:pt x="233" y="274"/>
                  </a:lnTo>
                  <a:lnTo>
                    <a:pt x="228" y="267"/>
                  </a:lnTo>
                  <a:lnTo>
                    <a:pt x="224" y="259"/>
                  </a:lnTo>
                  <a:lnTo>
                    <a:pt x="224" y="254"/>
                  </a:lnTo>
                  <a:lnTo>
                    <a:pt x="219" y="245"/>
                  </a:lnTo>
                  <a:lnTo>
                    <a:pt x="215" y="237"/>
                  </a:lnTo>
                  <a:lnTo>
                    <a:pt x="210" y="228"/>
                  </a:lnTo>
                  <a:lnTo>
                    <a:pt x="207" y="220"/>
                  </a:lnTo>
                  <a:lnTo>
                    <a:pt x="203" y="212"/>
                  </a:lnTo>
                  <a:lnTo>
                    <a:pt x="201" y="207"/>
                  </a:lnTo>
                  <a:lnTo>
                    <a:pt x="198" y="200"/>
                  </a:lnTo>
                  <a:lnTo>
                    <a:pt x="198" y="196"/>
                  </a:lnTo>
                  <a:lnTo>
                    <a:pt x="195" y="189"/>
                  </a:lnTo>
                  <a:lnTo>
                    <a:pt x="195" y="185"/>
                  </a:lnTo>
                  <a:lnTo>
                    <a:pt x="195" y="181"/>
                  </a:lnTo>
                  <a:lnTo>
                    <a:pt x="195" y="177"/>
                  </a:lnTo>
                  <a:lnTo>
                    <a:pt x="195" y="169"/>
                  </a:lnTo>
                  <a:lnTo>
                    <a:pt x="195" y="165"/>
                  </a:lnTo>
                  <a:lnTo>
                    <a:pt x="195" y="160"/>
                  </a:lnTo>
                  <a:lnTo>
                    <a:pt x="195" y="156"/>
                  </a:lnTo>
                  <a:lnTo>
                    <a:pt x="195" y="148"/>
                  </a:lnTo>
                  <a:lnTo>
                    <a:pt x="195" y="141"/>
                  </a:lnTo>
                  <a:lnTo>
                    <a:pt x="195" y="133"/>
                  </a:lnTo>
                  <a:lnTo>
                    <a:pt x="197" y="129"/>
                  </a:lnTo>
                  <a:lnTo>
                    <a:pt x="197" y="121"/>
                  </a:lnTo>
                  <a:lnTo>
                    <a:pt x="201" y="116"/>
                  </a:lnTo>
                  <a:lnTo>
                    <a:pt x="204" y="108"/>
                  </a:lnTo>
                  <a:lnTo>
                    <a:pt x="209" y="103"/>
                  </a:lnTo>
                  <a:lnTo>
                    <a:pt x="209" y="97"/>
                  </a:lnTo>
                  <a:lnTo>
                    <a:pt x="209" y="93"/>
                  </a:lnTo>
                  <a:lnTo>
                    <a:pt x="209" y="89"/>
                  </a:lnTo>
                  <a:lnTo>
                    <a:pt x="213" y="86"/>
                  </a:lnTo>
                  <a:lnTo>
                    <a:pt x="213" y="82"/>
                  </a:lnTo>
                  <a:lnTo>
                    <a:pt x="218" y="81"/>
                  </a:lnTo>
                  <a:lnTo>
                    <a:pt x="218" y="78"/>
                  </a:lnTo>
                  <a:lnTo>
                    <a:pt x="222" y="78"/>
                  </a:lnTo>
                  <a:lnTo>
                    <a:pt x="222" y="75"/>
                  </a:lnTo>
                  <a:lnTo>
                    <a:pt x="227" y="75"/>
                  </a:lnTo>
                  <a:lnTo>
                    <a:pt x="231" y="75"/>
                  </a:lnTo>
                  <a:lnTo>
                    <a:pt x="236" y="75"/>
                  </a:lnTo>
                  <a:lnTo>
                    <a:pt x="240" y="75"/>
                  </a:lnTo>
                  <a:lnTo>
                    <a:pt x="240" y="71"/>
                  </a:lnTo>
                  <a:lnTo>
                    <a:pt x="243" y="71"/>
                  </a:lnTo>
                  <a:lnTo>
                    <a:pt x="248" y="69"/>
                  </a:lnTo>
                  <a:lnTo>
                    <a:pt x="252" y="69"/>
                  </a:lnTo>
                  <a:lnTo>
                    <a:pt x="257" y="66"/>
                  </a:lnTo>
                  <a:lnTo>
                    <a:pt x="261" y="66"/>
                  </a:lnTo>
                  <a:lnTo>
                    <a:pt x="266" y="66"/>
                  </a:lnTo>
                  <a:lnTo>
                    <a:pt x="275" y="66"/>
                  </a:lnTo>
                  <a:lnTo>
                    <a:pt x="279" y="66"/>
                  </a:lnTo>
                  <a:lnTo>
                    <a:pt x="284" y="66"/>
                  </a:lnTo>
                  <a:lnTo>
                    <a:pt x="288" y="66"/>
                  </a:lnTo>
                  <a:lnTo>
                    <a:pt x="296" y="66"/>
                  </a:lnTo>
                  <a:lnTo>
                    <a:pt x="300" y="66"/>
                  </a:lnTo>
                  <a:lnTo>
                    <a:pt x="305" y="66"/>
                  </a:lnTo>
                  <a:lnTo>
                    <a:pt x="308" y="66"/>
                  </a:lnTo>
                  <a:lnTo>
                    <a:pt x="31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 name="Freeform 11"/>
            <p:cNvSpPr>
              <a:spLocks/>
            </p:cNvSpPr>
            <p:nvPr/>
          </p:nvSpPr>
          <p:spPr bwMode="auto">
            <a:xfrm>
              <a:off x="542" y="1543"/>
              <a:ext cx="26" cy="15"/>
            </a:xfrm>
            <a:custGeom>
              <a:avLst/>
              <a:gdLst>
                <a:gd name="T0" fmla="*/ 0 w 53"/>
                <a:gd name="T1" fmla="*/ 8 h 31"/>
                <a:gd name="T2" fmla="*/ 0 w 53"/>
                <a:gd name="T3" fmla="*/ 7 h 31"/>
                <a:gd name="T4" fmla="*/ 0 w 53"/>
                <a:gd name="T5" fmla="*/ 5 h 31"/>
                <a:gd name="T6" fmla="*/ 0 w 53"/>
                <a:gd name="T7" fmla="*/ 4 h 31"/>
                <a:gd name="T8" fmla="*/ 2 w 53"/>
                <a:gd name="T9" fmla="*/ 2 h 31"/>
                <a:gd name="T10" fmla="*/ 4 w 53"/>
                <a:gd name="T11" fmla="*/ 1 h 31"/>
                <a:gd name="T12" fmla="*/ 6 w 53"/>
                <a:gd name="T13" fmla="*/ 0 h 31"/>
                <a:gd name="T14" fmla="*/ 8 w 53"/>
                <a:gd name="T15" fmla="*/ 0 h 31"/>
                <a:gd name="T16" fmla="*/ 10 w 53"/>
                <a:gd name="T17" fmla="*/ 0 h 31"/>
                <a:gd name="T18" fmla="*/ 12 w 53"/>
                <a:gd name="T19" fmla="*/ 0 h 31"/>
                <a:gd name="T20" fmla="*/ 14 w 53"/>
                <a:gd name="T21" fmla="*/ 0 h 31"/>
                <a:gd name="T22" fmla="*/ 17 w 53"/>
                <a:gd name="T23" fmla="*/ 0 h 31"/>
                <a:gd name="T24" fmla="*/ 19 w 53"/>
                <a:gd name="T25" fmla="*/ 2 h 31"/>
                <a:gd name="T26" fmla="*/ 22 w 53"/>
                <a:gd name="T27" fmla="*/ 2 h 31"/>
                <a:gd name="T28" fmla="*/ 24 w 53"/>
                <a:gd name="T29" fmla="*/ 3 h 31"/>
                <a:gd name="T30" fmla="*/ 25 w 53"/>
                <a:gd name="T31" fmla="*/ 3 h 31"/>
                <a:gd name="T32" fmla="*/ 25 w 53"/>
                <a:gd name="T33" fmla="*/ 5 h 31"/>
                <a:gd name="T34" fmla="*/ 25 w 53"/>
                <a:gd name="T35" fmla="*/ 5 h 31"/>
                <a:gd name="T36" fmla="*/ 23 w 53"/>
                <a:gd name="T37" fmla="*/ 5 h 31"/>
                <a:gd name="T38" fmla="*/ 23 w 53"/>
                <a:gd name="T39" fmla="*/ 7 h 31"/>
                <a:gd name="T40" fmla="*/ 21 w 53"/>
                <a:gd name="T41" fmla="*/ 9 h 31"/>
                <a:gd name="T42" fmla="*/ 21 w 53"/>
                <a:gd name="T43" fmla="*/ 10 h 31"/>
                <a:gd name="T44" fmla="*/ 21 w 53"/>
                <a:gd name="T45" fmla="*/ 12 h 31"/>
                <a:gd name="T46" fmla="*/ 21 w 53"/>
                <a:gd name="T47" fmla="*/ 13 h 31"/>
                <a:gd name="T48" fmla="*/ 21 w 53"/>
                <a:gd name="T49" fmla="*/ 14 h 31"/>
                <a:gd name="T50" fmla="*/ 21 w 53"/>
                <a:gd name="T51" fmla="*/ 14 h 31"/>
                <a:gd name="T52" fmla="*/ 19 w 53"/>
                <a:gd name="T53" fmla="*/ 15 h 31"/>
                <a:gd name="T54" fmla="*/ 19 w 53"/>
                <a:gd name="T55" fmla="*/ 15 h 31"/>
                <a:gd name="T56" fmla="*/ 16 w 53"/>
                <a:gd name="T57" fmla="*/ 14 h 31"/>
                <a:gd name="T58" fmla="*/ 14 w 53"/>
                <a:gd name="T59" fmla="*/ 14 h 31"/>
                <a:gd name="T60" fmla="*/ 12 w 53"/>
                <a:gd name="T61" fmla="*/ 14 h 31"/>
                <a:gd name="T62" fmla="*/ 10 w 53"/>
                <a:gd name="T63" fmla="*/ 14 h 31"/>
                <a:gd name="T64" fmla="*/ 9 w 53"/>
                <a:gd name="T65" fmla="*/ 12 h 31"/>
                <a:gd name="T66" fmla="*/ 8 w 53"/>
                <a:gd name="T67" fmla="*/ 11 h 31"/>
                <a:gd name="T68" fmla="*/ 6 w 53"/>
                <a:gd name="T69" fmla="*/ 9 h 31"/>
                <a:gd name="T70" fmla="*/ 4 w 53"/>
                <a:gd name="T71" fmla="*/ 9 h 31"/>
                <a:gd name="T72" fmla="*/ 2 w 53"/>
                <a:gd name="T73" fmla="*/ 9 h 31"/>
                <a:gd name="T74" fmla="*/ 1 w 53"/>
                <a:gd name="T75" fmla="*/ 9 h 31"/>
                <a:gd name="T76" fmla="*/ 0 w 53"/>
                <a:gd name="T77" fmla="*/ 9 h 31"/>
                <a:gd name="T78" fmla="*/ 0 w 53"/>
                <a:gd name="T79" fmla="*/ 9 h 31"/>
                <a:gd name="T80" fmla="*/ 0 w 53"/>
                <a:gd name="T81" fmla="*/ 9 h 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
                <a:gd name="T124" fmla="*/ 0 h 31"/>
                <a:gd name="T125" fmla="*/ 53 w 53"/>
                <a:gd name="T126" fmla="*/ 31 h 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 h="31">
                  <a:moveTo>
                    <a:pt x="0" y="19"/>
                  </a:moveTo>
                  <a:lnTo>
                    <a:pt x="0" y="16"/>
                  </a:lnTo>
                  <a:lnTo>
                    <a:pt x="0" y="15"/>
                  </a:lnTo>
                  <a:lnTo>
                    <a:pt x="0" y="11"/>
                  </a:lnTo>
                  <a:lnTo>
                    <a:pt x="0" y="8"/>
                  </a:lnTo>
                  <a:lnTo>
                    <a:pt x="5" y="8"/>
                  </a:lnTo>
                  <a:lnTo>
                    <a:pt x="5" y="4"/>
                  </a:lnTo>
                  <a:lnTo>
                    <a:pt x="8" y="4"/>
                  </a:lnTo>
                  <a:lnTo>
                    <a:pt x="8" y="2"/>
                  </a:lnTo>
                  <a:lnTo>
                    <a:pt x="12" y="2"/>
                  </a:lnTo>
                  <a:lnTo>
                    <a:pt x="12" y="0"/>
                  </a:lnTo>
                  <a:lnTo>
                    <a:pt x="17" y="0"/>
                  </a:lnTo>
                  <a:lnTo>
                    <a:pt x="21" y="0"/>
                  </a:lnTo>
                  <a:lnTo>
                    <a:pt x="24" y="0"/>
                  </a:lnTo>
                  <a:lnTo>
                    <a:pt x="29" y="0"/>
                  </a:lnTo>
                  <a:lnTo>
                    <a:pt x="33" y="0"/>
                  </a:lnTo>
                  <a:lnTo>
                    <a:pt x="35" y="0"/>
                  </a:lnTo>
                  <a:lnTo>
                    <a:pt x="39" y="4"/>
                  </a:lnTo>
                  <a:lnTo>
                    <a:pt x="44" y="4"/>
                  </a:lnTo>
                  <a:lnTo>
                    <a:pt x="48" y="7"/>
                  </a:lnTo>
                  <a:lnTo>
                    <a:pt x="50" y="7"/>
                  </a:lnTo>
                  <a:lnTo>
                    <a:pt x="53" y="10"/>
                  </a:lnTo>
                  <a:lnTo>
                    <a:pt x="50" y="10"/>
                  </a:lnTo>
                  <a:lnTo>
                    <a:pt x="50" y="11"/>
                  </a:lnTo>
                  <a:lnTo>
                    <a:pt x="47" y="11"/>
                  </a:lnTo>
                  <a:lnTo>
                    <a:pt x="47" y="14"/>
                  </a:lnTo>
                  <a:lnTo>
                    <a:pt x="47" y="18"/>
                  </a:lnTo>
                  <a:lnTo>
                    <a:pt x="42" y="18"/>
                  </a:lnTo>
                  <a:lnTo>
                    <a:pt x="42" y="20"/>
                  </a:lnTo>
                  <a:lnTo>
                    <a:pt x="42" y="24"/>
                  </a:lnTo>
                  <a:lnTo>
                    <a:pt x="42" y="26"/>
                  </a:lnTo>
                  <a:lnTo>
                    <a:pt x="42" y="28"/>
                  </a:lnTo>
                  <a:lnTo>
                    <a:pt x="42" y="31"/>
                  </a:lnTo>
                  <a:lnTo>
                    <a:pt x="39" y="31"/>
                  </a:lnTo>
                  <a:lnTo>
                    <a:pt x="38" y="31"/>
                  </a:lnTo>
                  <a:lnTo>
                    <a:pt x="33" y="28"/>
                  </a:lnTo>
                  <a:lnTo>
                    <a:pt x="29" y="28"/>
                  </a:lnTo>
                  <a:lnTo>
                    <a:pt x="24" y="28"/>
                  </a:lnTo>
                  <a:lnTo>
                    <a:pt x="21" y="28"/>
                  </a:lnTo>
                  <a:lnTo>
                    <a:pt x="18" y="24"/>
                  </a:lnTo>
                  <a:lnTo>
                    <a:pt x="17" y="22"/>
                  </a:lnTo>
                  <a:lnTo>
                    <a:pt x="12" y="19"/>
                  </a:lnTo>
                  <a:lnTo>
                    <a:pt x="9" y="19"/>
                  </a:lnTo>
                  <a:lnTo>
                    <a:pt x="5" y="19"/>
                  </a:lnTo>
                  <a:lnTo>
                    <a:pt x="2"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 name="Freeform 12"/>
            <p:cNvSpPr>
              <a:spLocks/>
            </p:cNvSpPr>
            <p:nvPr/>
          </p:nvSpPr>
          <p:spPr bwMode="auto">
            <a:xfrm>
              <a:off x="375" y="1459"/>
              <a:ext cx="55" cy="135"/>
            </a:xfrm>
            <a:custGeom>
              <a:avLst/>
              <a:gdLst>
                <a:gd name="T0" fmla="*/ 50 w 110"/>
                <a:gd name="T1" fmla="*/ 0 h 270"/>
                <a:gd name="T2" fmla="*/ 47 w 110"/>
                <a:gd name="T3" fmla="*/ 3 h 270"/>
                <a:gd name="T4" fmla="*/ 43 w 110"/>
                <a:gd name="T5" fmla="*/ 7 h 270"/>
                <a:gd name="T6" fmla="*/ 42 w 110"/>
                <a:gd name="T7" fmla="*/ 12 h 270"/>
                <a:gd name="T8" fmla="*/ 40 w 110"/>
                <a:gd name="T9" fmla="*/ 14 h 270"/>
                <a:gd name="T10" fmla="*/ 36 w 110"/>
                <a:gd name="T11" fmla="*/ 19 h 270"/>
                <a:gd name="T12" fmla="*/ 30 w 110"/>
                <a:gd name="T13" fmla="*/ 23 h 270"/>
                <a:gd name="T14" fmla="*/ 27 w 110"/>
                <a:gd name="T15" fmla="*/ 27 h 270"/>
                <a:gd name="T16" fmla="*/ 21 w 110"/>
                <a:gd name="T17" fmla="*/ 30 h 270"/>
                <a:gd name="T18" fmla="*/ 12 w 110"/>
                <a:gd name="T19" fmla="*/ 37 h 270"/>
                <a:gd name="T20" fmla="*/ 4 w 110"/>
                <a:gd name="T21" fmla="*/ 46 h 270"/>
                <a:gd name="T22" fmla="*/ 0 w 110"/>
                <a:gd name="T23" fmla="*/ 54 h 270"/>
                <a:gd name="T24" fmla="*/ 0 w 110"/>
                <a:gd name="T25" fmla="*/ 60 h 270"/>
                <a:gd name="T26" fmla="*/ 3 w 110"/>
                <a:gd name="T27" fmla="*/ 68 h 270"/>
                <a:gd name="T28" fmla="*/ 6 w 110"/>
                <a:gd name="T29" fmla="*/ 78 h 270"/>
                <a:gd name="T30" fmla="*/ 9 w 110"/>
                <a:gd name="T31" fmla="*/ 83 h 270"/>
                <a:gd name="T32" fmla="*/ 9 w 110"/>
                <a:gd name="T33" fmla="*/ 84 h 270"/>
                <a:gd name="T34" fmla="*/ 5 w 110"/>
                <a:gd name="T35" fmla="*/ 92 h 270"/>
                <a:gd name="T36" fmla="*/ 1 w 110"/>
                <a:gd name="T37" fmla="*/ 99 h 270"/>
                <a:gd name="T38" fmla="*/ 0 w 110"/>
                <a:gd name="T39" fmla="*/ 106 h 270"/>
                <a:gd name="T40" fmla="*/ 0 w 110"/>
                <a:gd name="T41" fmla="*/ 113 h 270"/>
                <a:gd name="T42" fmla="*/ 6 w 110"/>
                <a:gd name="T43" fmla="*/ 121 h 270"/>
                <a:gd name="T44" fmla="*/ 11 w 110"/>
                <a:gd name="T45" fmla="*/ 130 h 270"/>
                <a:gd name="T46" fmla="*/ 15 w 110"/>
                <a:gd name="T47" fmla="*/ 134 h 270"/>
                <a:gd name="T48" fmla="*/ 16 w 110"/>
                <a:gd name="T49" fmla="*/ 133 h 270"/>
                <a:gd name="T50" fmla="*/ 16 w 110"/>
                <a:gd name="T51" fmla="*/ 129 h 270"/>
                <a:gd name="T52" fmla="*/ 18 w 110"/>
                <a:gd name="T53" fmla="*/ 123 h 270"/>
                <a:gd name="T54" fmla="*/ 20 w 110"/>
                <a:gd name="T55" fmla="*/ 117 h 270"/>
                <a:gd name="T56" fmla="*/ 18 w 110"/>
                <a:gd name="T57" fmla="*/ 112 h 270"/>
                <a:gd name="T58" fmla="*/ 18 w 110"/>
                <a:gd name="T59" fmla="*/ 105 h 270"/>
                <a:gd name="T60" fmla="*/ 19 w 110"/>
                <a:gd name="T61" fmla="*/ 99 h 270"/>
                <a:gd name="T62" fmla="*/ 20 w 110"/>
                <a:gd name="T63" fmla="*/ 94 h 270"/>
                <a:gd name="T64" fmla="*/ 21 w 110"/>
                <a:gd name="T65" fmla="*/ 88 h 270"/>
                <a:gd name="T66" fmla="*/ 24 w 110"/>
                <a:gd name="T67" fmla="*/ 82 h 270"/>
                <a:gd name="T68" fmla="*/ 24 w 110"/>
                <a:gd name="T69" fmla="*/ 75 h 270"/>
                <a:gd name="T70" fmla="*/ 21 w 110"/>
                <a:gd name="T71" fmla="*/ 67 h 270"/>
                <a:gd name="T72" fmla="*/ 18 w 110"/>
                <a:gd name="T73" fmla="*/ 60 h 270"/>
                <a:gd name="T74" fmla="*/ 17 w 110"/>
                <a:gd name="T75" fmla="*/ 52 h 270"/>
                <a:gd name="T76" fmla="*/ 17 w 110"/>
                <a:gd name="T77" fmla="*/ 46 h 270"/>
                <a:gd name="T78" fmla="*/ 19 w 110"/>
                <a:gd name="T79" fmla="*/ 43 h 270"/>
                <a:gd name="T80" fmla="*/ 23 w 110"/>
                <a:gd name="T81" fmla="*/ 37 h 270"/>
                <a:gd name="T82" fmla="*/ 29 w 110"/>
                <a:gd name="T83" fmla="*/ 31 h 270"/>
                <a:gd name="T84" fmla="*/ 34 w 110"/>
                <a:gd name="T85" fmla="*/ 27 h 270"/>
                <a:gd name="T86" fmla="*/ 40 w 110"/>
                <a:gd name="T87" fmla="*/ 24 h 270"/>
                <a:gd name="T88" fmla="*/ 45 w 110"/>
                <a:gd name="T89" fmla="*/ 19 h 270"/>
                <a:gd name="T90" fmla="*/ 51 w 110"/>
                <a:gd name="T91" fmla="*/ 12 h 270"/>
                <a:gd name="T92" fmla="*/ 54 w 110"/>
                <a:gd name="T93" fmla="*/ 6 h 270"/>
                <a:gd name="T94" fmla="*/ 52 w 110"/>
                <a:gd name="T95" fmla="*/ 0 h 2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0"/>
                <a:gd name="T145" fmla="*/ 0 h 270"/>
                <a:gd name="T146" fmla="*/ 110 w 110"/>
                <a:gd name="T147" fmla="*/ 270 h 2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0" h="270">
                  <a:moveTo>
                    <a:pt x="104" y="0"/>
                  </a:moveTo>
                  <a:lnTo>
                    <a:pt x="101" y="0"/>
                  </a:lnTo>
                  <a:lnTo>
                    <a:pt x="99" y="0"/>
                  </a:lnTo>
                  <a:lnTo>
                    <a:pt x="99" y="2"/>
                  </a:lnTo>
                  <a:lnTo>
                    <a:pt x="95" y="2"/>
                  </a:lnTo>
                  <a:lnTo>
                    <a:pt x="95" y="6"/>
                  </a:lnTo>
                  <a:lnTo>
                    <a:pt x="93" y="6"/>
                  </a:lnTo>
                  <a:lnTo>
                    <a:pt x="93" y="10"/>
                  </a:lnTo>
                  <a:lnTo>
                    <a:pt x="89" y="10"/>
                  </a:lnTo>
                  <a:lnTo>
                    <a:pt x="89" y="14"/>
                  </a:lnTo>
                  <a:lnTo>
                    <a:pt x="86" y="14"/>
                  </a:lnTo>
                  <a:lnTo>
                    <a:pt x="86" y="18"/>
                  </a:lnTo>
                  <a:lnTo>
                    <a:pt x="84" y="18"/>
                  </a:lnTo>
                  <a:lnTo>
                    <a:pt x="84" y="22"/>
                  </a:lnTo>
                  <a:lnTo>
                    <a:pt x="84" y="24"/>
                  </a:lnTo>
                  <a:lnTo>
                    <a:pt x="84" y="28"/>
                  </a:lnTo>
                  <a:lnTo>
                    <a:pt x="81" y="28"/>
                  </a:lnTo>
                  <a:lnTo>
                    <a:pt x="80" y="28"/>
                  </a:lnTo>
                  <a:lnTo>
                    <a:pt x="80" y="33"/>
                  </a:lnTo>
                  <a:lnTo>
                    <a:pt x="75" y="33"/>
                  </a:lnTo>
                  <a:lnTo>
                    <a:pt x="75" y="37"/>
                  </a:lnTo>
                  <a:lnTo>
                    <a:pt x="71" y="37"/>
                  </a:lnTo>
                  <a:lnTo>
                    <a:pt x="71" y="41"/>
                  </a:lnTo>
                  <a:lnTo>
                    <a:pt x="66" y="41"/>
                  </a:lnTo>
                  <a:lnTo>
                    <a:pt x="65" y="45"/>
                  </a:lnTo>
                  <a:lnTo>
                    <a:pt x="60" y="45"/>
                  </a:lnTo>
                  <a:lnTo>
                    <a:pt x="60" y="49"/>
                  </a:lnTo>
                  <a:lnTo>
                    <a:pt x="56" y="49"/>
                  </a:lnTo>
                  <a:lnTo>
                    <a:pt x="56" y="53"/>
                  </a:lnTo>
                  <a:lnTo>
                    <a:pt x="53" y="53"/>
                  </a:lnTo>
                  <a:lnTo>
                    <a:pt x="53" y="57"/>
                  </a:lnTo>
                  <a:lnTo>
                    <a:pt x="48" y="57"/>
                  </a:lnTo>
                  <a:lnTo>
                    <a:pt x="45" y="58"/>
                  </a:lnTo>
                  <a:lnTo>
                    <a:pt x="41" y="59"/>
                  </a:lnTo>
                  <a:lnTo>
                    <a:pt x="38" y="63"/>
                  </a:lnTo>
                  <a:lnTo>
                    <a:pt x="33" y="66"/>
                  </a:lnTo>
                  <a:lnTo>
                    <a:pt x="29" y="70"/>
                  </a:lnTo>
                  <a:lnTo>
                    <a:pt x="24" y="74"/>
                  </a:lnTo>
                  <a:lnTo>
                    <a:pt x="21" y="80"/>
                  </a:lnTo>
                  <a:lnTo>
                    <a:pt x="17" y="84"/>
                  </a:lnTo>
                  <a:lnTo>
                    <a:pt x="12" y="88"/>
                  </a:lnTo>
                  <a:lnTo>
                    <a:pt x="8" y="92"/>
                  </a:lnTo>
                  <a:lnTo>
                    <a:pt x="5" y="98"/>
                  </a:lnTo>
                  <a:lnTo>
                    <a:pt x="0" y="101"/>
                  </a:lnTo>
                  <a:lnTo>
                    <a:pt x="0" y="105"/>
                  </a:lnTo>
                  <a:lnTo>
                    <a:pt x="0" y="108"/>
                  </a:lnTo>
                  <a:lnTo>
                    <a:pt x="0" y="112"/>
                  </a:lnTo>
                  <a:lnTo>
                    <a:pt x="0" y="114"/>
                  </a:lnTo>
                  <a:lnTo>
                    <a:pt x="0" y="119"/>
                  </a:lnTo>
                  <a:lnTo>
                    <a:pt x="2" y="123"/>
                  </a:lnTo>
                  <a:lnTo>
                    <a:pt x="2" y="127"/>
                  </a:lnTo>
                  <a:lnTo>
                    <a:pt x="5" y="131"/>
                  </a:lnTo>
                  <a:lnTo>
                    <a:pt x="5" y="135"/>
                  </a:lnTo>
                  <a:lnTo>
                    <a:pt x="9" y="143"/>
                  </a:lnTo>
                  <a:lnTo>
                    <a:pt x="9" y="147"/>
                  </a:lnTo>
                  <a:lnTo>
                    <a:pt x="12" y="151"/>
                  </a:lnTo>
                  <a:lnTo>
                    <a:pt x="12" y="155"/>
                  </a:lnTo>
                  <a:lnTo>
                    <a:pt x="17" y="159"/>
                  </a:lnTo>
                  <a:lnTo>
                    <a:pt x="17" y="160"/>
                  </a:lnTo>
                  <a:lnTo>
                    <a:pt x="18" y="164"/>
                  </a:lnTo>
                  <a:lnTo>
                    <a:pt x="18" y="166"/>
                  </a:lnTo>
                  <a:lnTo>
                    <a:pt x="21" y="168"/>
                  </a:lnTo>
                  <a:lnTo>
                    <a:pt x="18" y="168"/>
                  </a:lnTo>
                  <a:lnTo>
                    <a:pt x="17" y="168"/>
                  </a:lnTo>
                  <a:lnTo>
                    <a:pt x="17" y="172"/>
                  </a:lnTo>
                  <a:lnTo>
                    <a:pt x="12" y="175"/>
                  </a:lnTo>
                  <a:lnTo>
                    <a:pt x="12" y="179"/>
                  </a:lnTo>
                  <a:lnTo>
                    <a:pt x="9" y="183"/>
                  </a:lnTo>
                  <a:lnTo>
                    <a:pt x="9" y="187"/>
                  </a:lnTo>
                  <a:lnTo>
                    <a:pt x="5" y="190"/>
                  </a:lnTo>
                  <a:lnTo>
                    <a:pt x="5" y="194"/>
                  </a:lnTo>
                  <a:lnTo>
                    <a:pt x="2" y="198"/>
                  </a:lnTo>
                  <a:lnTo>
                    <a:pt x="2" y="202"/>
                  </a:lnTo>
                  <a:lnTo>
                    <a:pt x="0" y="205"/>
                  </a:lnTo>
                  <a:lnTo>
                    <a:pt x="0" y="209"/>
                  </a:lnTo>
                  <a:lnTo>
                    <a:pt x="0" y="211"/>
                  </a:lnTo>
                  <a:lnTo>
                    <a:pt x="0" y="215"/>
                  </a:lnTo>
                  <a:lnTo>
                    <a:pt x="0" y="218"/>
                  </a:lnTo>
                  <a:lnTo>
                    <a:pt x="0" y="222"/>
                  </a:lnTo>
                  <a:lnTo>
                    <a:pt x="0" y="226"/>
                  </a:lnTo>
                  <a:lnTo>
                    <a:pt x="3" y="230"/>
                  </a:lnTo>
                  <a:lnTo>
                    <a:pt x="3" y="234"/>
                  </a:lnTo>
                  <a:lnTo>
                    <a:pt x="8" y="238"/>
                  </a:lnTo>
                  <a:lnTo>
                    <a:pt x="11" y="242"/>
                  </a:lnTo>
                  <a:lnTo>
                    <a:pt x="15" y="249"/>
                  </a:lnTo>
                  <a:lnTo>
                    <a:pt x="15" y="252"/>
                  </a:lnTo>
                  <a:lnTo>
                    <a:pt x="20" y="256"/>
                  </a:lnTo>
                  <a:lnTo>
                    <a:pt x="21" y="260"/>
                  </a:lnTo>
                  <a:lnTo>
                    <a:pt x="26" y="264"/>
                  </a:lnTo>
                  <a:lnTo>
                    <a:pt x="29" y="268"/>
                  </a:lnTo>
                  <a:lnTo>
                    <a:pt x="32" y="270"/>
                  </a:lnTo>
                  <a:lnTo>
                    <a:pt x="32" y="268"/>
                  </a:lnTo>
                  <a:lnTo>
                    <a:pt x="32" y="266"/>
                  </a:lnTo>
                  <a:lnTo>
                    <a:pt x="32" y="262"/>
                  </a:lnTo>
                  <a:lnTo>
                    <a:pt x="32" y="258"/>
                  </a:lnTo>
                  <a:lnTo>
                    <a:pt x="36" y="258"/>
                  </a:lnTo>
                  <a:lnTo>
                    <a:pt x="36" y="254"/>
                  </a:lnTo>
                  <a:lnTo>
                    <a:pt x="36" y="250"/>
                  </a:lnTo>
                  <a:lnTo>
                    <a:pt x="36" y="246"/>
                  </a:lnTo>
                  <a:lnTo>
                    <a:pt x="39" y="246"/>
                  </a:lnTo>
                  <a:lnTo>
                    <a:pt x="39" y="242"/>
                  </a:lnTo>
                  <a:lnTo>
                    <a:pt x="39" y="238"/>
                  </a:lnTo>
                  <a:lnTo>
                    <a:pt x="39" y="234"/>
                  </a:lnTo>
                  <a:lnTo>
                    <a:pt x="42" y="234"/>
                  </a:lnTo>
                  <a:lnTo>
                    <a:pt x="38" y="230"/>
                  </a:lnTo>
                  <a:lnTo>
                    <a:pt x="38" y="227"/>
                  </a:lnTo>
                  <a:lnTo>
                    <a:pt x="36" y="223"/>
                  </a:lnTo>
                  <a:lnTo>
                    <a:pt x="36" y="222"/>
                  </a:lnTo>
                  <a:lnTo>
                    <a:pt x="36" y="218"/>
                  </a:lnTo>
                  <a:lnTo>
                    <a:pt x="36" y="214"/>
                  </a:lnTo>
                  <a:lnTo>
                    <a:pt x="36" y="210"/>
                  </a:lnTo>
                  <a:lnTo>
                    <a:pt x="38" y="210"/>
                  </a:lnTo>
                  <a:lnTo>
                    <a:pt x="38" y="206"/>
                  </a:lnTo>
                  <a:lnTo>
                    <a:pt x="38" y="202"/>
                  </a:lnTo>
                  <a:lnTo>
                    <a:pt x="38" y="198"/>
                  </a:lnTo>
                  <a:lnTo>
                    <a:pt x="39" y="195"/>
                  </a:lnTo>
                  <a:lnTo>
                    <a:pt x="39" y="191"/>
                  </a:lnTo>
                  <a:lnTo>
                    <a:pt x="39" y="190"/>
                  </a:lnTo>
                  <a:lnTo>
                    <a:pt x="39" y="187"/>
                  </a:lnTo>
                  <a:lnTo>
                    <a:pt x="42" y="187"/>
                  </a:lnTo>
                  <a:lnTo>
                    <a:pt x="42" y="183"/>
                  </a:lnTo>
                  <a:lnTo>
                    <a:pt x="42" y="180"/>
                  </a:lnTo>
                  <a:lnTo>
                    <a:pt x="42" y="176"/>
                  </a:lnTo>
                  <a:lnTo>
                    <a:pt x="47" y="175"/>
                  </a:lnTo>
                  <a:lnTo>
                    <a:pt x="47" y="171"/>
                  </a:lnTo>
                  <a:lnTo>
                    <a:pt x="47" y="167"/>
                  </a:lnTo>
                  <a:lnTo>
                    <a:pt x="47" y="163"/>
                  </a:lnTo>
                  <a:lnTo>
                    <a:pt x="50" y="162"/>
                  </a:lnTo>
                  <a:lnTo>
                    <a:pt x="47" y="157"/>
                  </a:lnTo>
                  <a:lnTo>
                    <a:pt x="47" y="153"/>
                  </a:lnTo>
                  <a:lnTo>
                    <a:pt x="47" y="149"/>
                  </a:lnTo>
                  <a:lnTo>
                    <a:pt x="47" y="145"/>
                  </a:lnTo>
                  <a:lnTo>
                    <a:pt x="42" y="141"/>
                  </a:lnTo>
                  <a:lnTo>
                    <a:pt x="42" y="137"/>
                  </a:lnTo>
                  <a:lnTo>
                    <a:pt x="42" y="133"/>
                  </a:lnTo>
                  <a:lnTo>
                    <a:pt x="42" y="131"/>
                  </a:lnTo>
                  <a:lnTo>
                    <a:pt x="38" y="127"/>
                  </a:lnTo>
                  <a:lnTo>
                    <a:pt x="38" y="123"/>
                  </a:lnTo>
                  <a:lnTo>
                    <a:pt x="35" y="119"/>
                  </a:lnTo>
                  <a:lnTo>
                    <a:pt x="35" y="116"/>
                  </a:lnTo>
                  <a:lnTo>
                    <a:pt x="33" y="112"/>
                  </a:lnTo>
                  <a:lnTo>
                    <a:pt x="33" y="108"/>
                  </a:lnTo>
                  <a:lnTo>
                    <a:pt x="33" y="104"/>
                  </a:lnTo>
                  <a:lnTo>
                    <a:pt x="33" y="100"/>
                  </a:lnTo>
                  <a:lnTo>
                    <a:pt x="33" y="96"/>
                  </a:lnTo>
                  <a:lnTo>
                    <a:pt x="33" y="92"/>
                  </a:lnTo>
                  <a:lnTo>
                    <a:pt x="35" y="92"/>
                  </a:lnTo>
                  <a:lnTo>
                    <a:pt x="35" y="88"/>
                  </a:lnTo>
                  <a:lnTo>
                    <a:pt x="38" y="88"/>
                  </a:lnTo>
                  <a:lnTo>
                    <a:pt x="38" y="85"/>
                  </a:lnTo>
                  <a:lnTo>
                    <a:pt x="42" y="85"/>
                  </a:lnTo>
                  <a:lnTo>
                    <a:pt x="42" y="81"/>
                  </a:lnTo>
                  <a:lnTo>
                    <a:pt x="45" y="77"/>
                  </a:lnTo>
                  <a:lnTo>
                    <a:pt x="45" y="73"/>
                  </a:lnTo>
                  <a:lnTo>
                    <a:pt x="50" y="71"/>
                  </a:lnTo>
                  <a:lnTo>
                    <a:pt x="50" y="67"/>
                  </a:lnTo>
                  <a:lnTo>
                    <a:pt x="54" y="65"/>
                  </a:lnTo>
                  <a:lnTo>
                    <a:pt x="57" y="61"/>
                  </a:lnTo>
                  <a:lnTo>
                    <a:pt x="62" y="61"/>
                  </a:lnTo>
                  <a:lnTo>
                    <a:pt x="62" y="57"/>
                  </a:lnTo>
                  <a:lnTo>
                    <a:pt x="66" y="57"/>
                  </a:lnTo>
                  <a:lnTo>
                    <a:pt x="68" y="53"/>
                  </a:lnTo>
                  <a:lnTo>
                    <a:pt x="72" y="53"/>
                  </a:lnTo>
                  <a:lnTo>
                    <a:pt x="72" y="49"/>
                  </a:lnTo>
                  <a:lnTo>
                    <a:pt x="77" y="49"/>
                  </a:lnTo>
                  <a:lnTo>
                    <a:pt x="80" y="47"/>
                  </a:lnTo>
                  <a:lnTo>
                    <a:pt x="84" y="47"/>
                  </a:lnTo>
                  <a:lnTo>
                    <a:pt x="84" y="43"/>
                  </a:lnTo>
                  <a:lnTo>
                    <a:pt x="87" y="41"/>
                  </a:lnTo>
                  <a:lnTo>
                    <a:pt x="89" y="37"/>
                  </a:lnTo>
                  <a:lnTo>
                    <a:pt x="93" y="35"/>
                  </a:lnTo>
                  <a:lnTo>
                    <a:pt x="93" y="31"/>
                  </a:lnTo>
                  <a:lnTo>
                    <a:pt x="98" y="27"/>
                  </a:lnTo>
                  <a:lnTo>
                    <a:pt x="101" y="23"/>
                  </a:lnTo>
                  <a:lnTo>
                    <a:pt x="105" y="23"/>
                  </a:lnTo>
                  <a:lnTo>
                    <a:pt x="105" y="19"/>
                  </a:lnTo>
                  <a:lnTo>
                    <a:pt x="107" y="15"/>
                  </a:lnTo>
                  <a:lnTo>
                    <a:pt x="107" y="11"/>
                  </a:lnTo>
                  <a:lnTo>
                    <a:pt x="110" y="8"/>
                  </a:lnTo>
                  <a:lnTo>
                    <a:pt x="107" y="4"/>
                  </a:lnTo>
                  <a:lnTo>
                    <a:pt x="107" y="3"/>
                  </a:lnTo>
                  <a:lnTo>
                    <a:pt x="10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 name="Freeform 13"/>
            <p:cNvSpPr>
              <a:spLocks/>
            </p:cNvSpPr>
            <p:nvPr/>
          </p:nvSpPr>
          <p:spPr bwMode="auto">
            <a:xfrm>
              <a:off x="274" y="1608"/>
              <a:ext cx="459" cy="384"/>
            </a:xfrm>
            <a:custGeom>
              <a:avLst/>
              <a:gdLst>
                <a:gd name="T0" fmla="*/ 77 w 918"/>
                <a:gd name="T1" fmla="*/ 22 h 768"/>
                <a:gd name="T2" fmla="*/ 29 w 918"/>
                <a:gd name="T3" fmla="*/ 63 h 768"/>
                <a:gd name="T4" fmla="*/ 21 w 918"/>
                <a:gd name="T5" fmla="*/ 109 h 768"/>
                <a:gd name="T6" fmla="*/ 18 w 918"/>
                <a:gd name="T7" fmla="*/ 155 h 768"/>
                <a:gd name="T8" fmla="*/ 2 w 918"/>
                <a:gd name="T9" fmla="*/ 174 h 768"/>
                <a:gd name="T10" fmla="*/ 19 w 918"/>
                <a:gd name="T11" fmla="*/ 175 h 768"/>
                <a:gd name="T12" fmla="*/ 63 w 918"/>
                <a:gd name="T13" fmla="*/ 190 h 768"/>
                <a:gd name="T14" fmla="*/ 56 w 918"/>
                <a:gd name="T15" fmla="*/ 156 h 768"/>
                <a:gd name="T16" fmla="*/ 46 w 918"/>
                <a:gd name="T17" fmla="*/ 77 h 768"/>
                <a:gd name="T18" fmla="*/ 68 w 918"/>
                <a:gd name="T19" fmla="*/ 112 h 768"/>
                <a:gd name="T20" fmla="*/ 92 w 918"/>
                <a:gd name="T21" fmla="*/ 171 h 768"/>
                <a:gd name="T22" fmla="*/ 105 w 918"/>
                <a:gd name="T23" fmla="*/ 159 h 768"/>
                <a:gd name="T24" fmla="*/ 91 w 918"/>
                <a:gd name="T25" fmla="*/ 106 h 768"/>
                <a:gd name="T26" fmla="*/ 102 w 918"/>
                <a:gd name="T27" fmla="*/ 52 h 768"/>
                <a:gd name="T28" fmla="*/ 116 w 918"/>
                <a:gd name="T29" fmla="*/ 83 h 768"/>
                <a:gd name="T30" fmla="*/ 131 w 918"/>
                <a:gd name="T31" fmla="*/ 106 h 768"/>
                <a:gd name="T32" fmla="*/ 133 w 918"/>
                <a:gd name="T33" fmla="*/ 149 h 768"/>
                <a:gd name="T34" fmla="*/ 108 w 918"/>
                <a:gd name="T35" fmla="*/ 193 h 768"/>
                <a:gd name="T36" fmla="*/ 164 w 918"/>
                <a:gd name="T37" fmla="*/ 258 h 768"/>
                <a:gd name="T38" fmla="*/ 231 w 918"/>
                <a:gd name="T39" fmla="*/ 323 h 768"/>
                <a:gd name="T40" fmla="*/ 237 w 918"/>
                <a:gd name="T41" fmla="*/ 275 h 768"/>
                <a:gd name="T42" fmla="*/ 312 w 918"/>
                <a:gd name="T43" fmla="*/ 225 h 768"/>
                <a:gd name="T44" fmla="*/ 341 w 918"/>
                <a:gd name="T45" fmla="*/ 153 h 768"/>
                <a:gd name="T46" fmla="*/ 348 w 918"/>
                <a:gd name="T47" fmla="*/ 205 h 768"/>
                <a:gd name="T48" fmla="*/ 388 w 918"/>
                <a:gd name="T49" fmla="*/ 258 h 768"/>
                <a:gd name="T50" fmla="*/ 413 w 918"/>
                <a:gd name="T51" fmla="*/ 352 h 768"/>
                <a:gd name="T52" fmla="*/ 368 w 918"/>
                <a:gd name="T53" fmla="*/ 322 h 768"/>
                <a:gd name="T54" fmla="*/ 389 w 918"/>
                <a:gd name="T55" fmla="*/ 356 h 768"/>
                <a:gd name="T56" fmla="*/ 433 w 918"/>
                <a:gd name="T57" fmla="*/ 384 h 768"/>
                <a:gd name="T58" fmla="*/ 446 w 918"/>
                <a:gd name="T59" fmla="*/ 358 h 768"/>
                <a:gd name="T60" fmla="*/ 417 w 918"/>
                <a:gd name="T61" fmla="*/ 248 h 768"/>
                <a:gd name="T62" fmla="*/ 371 w 918"/>
                <a:gd name="T63" fmla="*/ 186 h 768"/>
                <a:gd name="T64" fmla="*/ 388 w 918"/>
                <a:gd name="T65" fmla="*/ 184 h 768"/>
                <a:gd name="T66" fmla="*/ 440 w 918"/>
                <a:gd name="T67" fmla="*/ 247 h 768"/>
                <a:gd name="T68" fmla="*/ 454 w 918"/>
                <a:gd name="T69" fmla="*/ 339 h 768"/>
                <a:gd name="T70" fmla="*/ 459 w 918"/>
                <a:gd name="T71" fmla="*/ 292 h 768"/>
                <a:gd name="T72" fmla="*/ 438 w 918"/>
                <a:gd name="T73" fmla="*/ 190 h 768"/>
                <a:gd name="T74" fmla="*/ 400 w 918"/>
                <a:gd name="T75" fmla="*/ 161 h 768"/>
                <a:gd name="T76" fmla="*/ 356 w 918"/>
                <a:gd name="T77" fmla="*/ 176 h 768"/>
                <a:gd name="T78" fmla="*/ 374 w 918"/>
                <a:gd name="T79" fmla="*/ 157 h 768"/>
                <a:gd name="T80" fmla="*/ 419 w 918"/>
                <a:gd name="T81" fmla="*/ 158 h 768"/>
                <a:gd name="T82" fmla="*/ 416 w 918"/>
                <a:gd name="T83" fmla="*/ 136 h 768"/>
                <a:gd name="T84" fmla="*/ 392 w 918"/>
                <a:gd name="T85" fmla="*/ 114 h 768"/>
                <a:gd name="T86" fmla="*/ 377 w 918"/>
                <a:gd name="T87" fmla="*/ 92 h 768"/>
                <a:gd name="T88" fmla="*/ 340 w 918"/>
                <a:gd name="T89" fmla="*/ 110 h 768"/>
                <a:gd name="T90" fmla="*/ 333 w 918"/>
                <a:gd name="T91" fmla="*/ 102 h 768"/>
                <a:gd name="T92" fmla="*/ 333 w 918"/>
                <a:gd name="T93" fmla="*/ 76 h 768"/>
                <a:gd name="T94" fmla="*/ 335 w 918"/>
                <a:gd name="T95" fmla="*/ 57 h 768"/>
                <a:gd name="T96" fmla="*/ 346 w 918"/>
                <a:gd name="T97" fmla="*/ 54 h 768"/>
                <a:gd name="T98" fmla="*/ 370 w 918"/>
                <a:gd name="T99" fmla="*/ 81 h 768"/>
                <a:gd name="T100" fmla="*/ 367 w 918"/>
                <a:gd name="T101" fmla="*/ 54 h 768"/>
                <a:gd name="T102" fmla="*/ 330 w 918"/>
                <a:gd name="T103" fmla="*/ 9 h 768"/>
                <a:gd name="T104" fmla="*/ 310 w 918"/>
                <a:gd name="T105" fmla="*/ 8 h 768"/>
                <a:gd name="T106" fmla="*/ 317 w 918"/>
                <a:gd name="T107" fmla="*/ 43 h 768"/>
                <a:gd name="T108" fmla="*/ 295 w 918"/>
                <a:gd name="T109" fmla="*/ 38 h 768"/>
                <a:gd name="T110" fmla="*/ 275 w 918"/>
                <a:gd name="T111" fmla="*/ 52 h 768"/>
                <a:gd name="T112" fmla="*/ 242 w 918"/>
                <a:gd name="T113" fmla="*/ 24 h 768"/>
                <a:gd name="T114" fmla="*/ 228 w 918"/>
                <a:gd name="T115" fmla="*/ 5 h 768"/>
                <a:gd name="T116" fmla="*/ 180 w 918"/>
                <a:gd name="T117" fmla="*/ 9 h 768"/>
                <a:gd name="T118" fmla="*/ 122 w 918"/>
                <a:gd name="T119" fmla="*/ 0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18"/>
                <a:gd name="T181" fmla="*/ 0 h 768"/>
                <a:gd name="T182" fmla="*/ 918 w 918"/>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18" h="768">
                  <a:moveTo>
                    <a:pt x="223" y="0"/>
                  </a:moveTo>
                  <a:lnTo>
                    <a:pt x="220" y="0"/>
                  </a:lnTo>
                  <a:lnTo>
                    <a:pt x="216" y="0"/>
                  </a:lnTo>
                  <a:lnTo>
                    <a:pt x="216" y="4"/>
                  </a:lnTo>
                  <a:lnTo>
                    <a:pt x="211" y="4"/>
                  </a:lnTo>
                  <a:lnTo>
                    <a:pt x="207" y="8"/>
                  </a:lnTo>
                  <a:lnTo>
                    <a:pt x="202" y="12"/>
                  </a:lnTo>
                  <a:lnTo>
                    <a:pt x="198" y="16"/>
                  </a:lnTo>
                  <a:lnTo>
                    <a:pt x="189" y="18"/>
                  </a:lnTo>
                  <a:lnTo>
                    <a:pt x="184" y="22"/>
                  </a:lnTo>
                  <a:lnTo>
                    <a:pt x="177" y="26"/>
                  </a:lnTo>
                  <a:lnTo>
                    <a:pt x="172" y="31"/>
                  </a:lnTo>
                  <a:lnTo>
                    <a:pt x="163" y="35"/>
                  </a:lnTo>
                  <a:lnTo>
                    <a:pt x="159" y="39"/>
                  </a:lnTo>
                  <a:lnTo>
                    <a:pt x="154" y="43"/>
                  </a:lnTo>
                  <a:lnTo>
                    <a:pt x="150" y="47"/>
                  </a:lnTo>
                  <a:lnTo>
                    <a:pt x="141" y="51"/>
                  </a:lnTo>
                  <a:lnTo>
                    <a:pt x="135" y="55"/>
                  </a:lnTo>
                  <a:lnTo>
                    <a:pt x="126" y="59"/>
                  </a:lnTo>
                  <a:lnTo>
                    <a:pt x="121" y="67"/>
                  </a:lnTo>
                  <a:lnTo>
                    <a:pt x="112" y="71"/>
                  </a:lnTo>
                  <a:lnTo>
                    <a:pt x="108" y="79"/>
                  </a:lnTo>
                  <a:lnTo>
                    <a:pt x="99" y="83"/>
                  </a:lnTo>
                  <a:lnTo>
                    <a:pt x="94" y="91"/>
                  </a:lnTo>
                  <a:lnTo>
                    <a:pt x="85" y="95"/>
                  </a:lnTo>
                  <a:lnTo>
                    <a:pt x="81" y="100"/>
                  </a:lnTo>
                  <a:lnTo>
                    <a:pt x="73" y="104"/>
                  </a:lnTo>
                  <a:lnTo>
                    <a:pt x="69" y="113"/>
                  </a:lnTo>
                  <a:lnTo>
                    <a:pt x="64" y="117"/>
                  </a:lnTo>
                  <a:lnTo>
                    <a:pt x="60" y="121"/>
                  </a:lnTo>
                  <a:lnTo>
                    <a:pt x="57" y="125"/>
                  </a:lnTo>
                  <a:lnTo>
                    <a:pt x="57" y="130"/>
                  </a:lnTo>
                  <a:lnTo>
                    <a:pt x="54" y="133"/>
                  </a:lnTo>
                  <a:lnTo>
                    <a:pt x="54" y="137"/>
                  </a:lnTo>
                  <a:lnTo>
                    <a:pt x="52" y="141"/>
                  </a:lnTo>
                  <a:lnTo>
                    <a:pt x="52" y="149"/>
                  </a:lnTo>
                  <a:lnTo>
                    <a:pt x="48" y="153"/>
                  </a:lnTo>
                  <a:lnTo>
                    <a:pt x="48" y="161"/>
                  </a:lnTo>
                  <a:lnTo>
                    <a:pt x="46" y="169"/>
                  </a:lnTo>
                  <a:lnTo>
                    <a:pt x="46" y="177"/>
                  </a:lnTo>
                  <a:lnTo>
                    <a:pt x="42" y="181"/>
                  </a:lnTo>
                  <a:lnTo>
                    <a:pt x="42" y="189"/>
                  </a:lnTo>
                  <a:lnTo>
                    <a:pt x="42" y="196"/>
                  </a:lnTo>
                  <a:lnTo>
                    <a:pt x="42" y="204"/>
                  </a:lnTo>
                  <a:lnTo>
                    <a:pt x="42" y="208"/>
                  </a:lnTo>
                  <a:lnTo>
                    <a:pt x="42" y="213"/>
                  </a:lnTo>
                  <a:lnTo>
                    <a:pt x="42" y="217"/>
                  </a:lnTo>
                  <a:lnTo>
                    <a:pt x="46" y="224"/>
                  </a:lnTo>
                  <a:lnTo>
                    <a:pt x="45" y="227"/>
                  </a:lnTo>
                  <a:lnTo>
                    <a:pt x="45" y="231"/>
                  </a:lnTo>
                  <a:lnTo>
                    <a:pt x="45" y="235"/>
                  </a:lnTo>
                  <a:lnTo>
                    <a:pt x="45" y="243"/>
                  </a:lnTo>
                  <a:lnTo>
                    <a:pt x="45" y="247"/>
                  </a:lnTo>
                  <a:lnTo>
                    <a:pt x="45" y="255"/>
                  </a:lnTo>
                  <a:lnTo>
                    <a:pt x="45" y="262"/>
                  </a:lnTo>
                  <a:lnTo>
                    <a:pt x="45" y="270"/>
                  </a:lnTo>
                  <a:lnTo>
                    <a:pt x="40" y="274"/>
                  </a:lnTo>
                  <a:lnTo>
                    <a:pt x="40" y="282"/>
                  </a:lnTo>
                  <a:lnTo>
                    <a:pt x="40" y="289"/>
                  </a:lnTo>
                  <a:lnTo>
                    <a:pt x="40" y="297"/>
                  </a:lnTo>
                  <a:lnTo>
                    <a:pt x="36" y="301"/>
                  </a:lnTo>
                  <a:lnTo>
                    <a:pt x="36" y="306"/>
                  </a:lnTo>
                  <a:lnTo>
                    <a:pt x="36" y="310"/>
                  </a:lnTo>
                  <a:lnTo>
                    <a:pt x="36" y="317"/>
                  </a:lnTo>
                  <a:lnTo>
                    <a:pt x="31" y="317"/>
                  </a:lnTo>
                  <a:lnTo>
                    <a:pt x="28" y="321"/>
                  </a:lnTo>
                  <a:lnTo>
                    <a:pt x="24" y="321"/>
                  </a:lnTo>
                  <a:lnTo>
                    <a:pt x="24" y="325"/>
                  </a:lnTo>
                  <a:lnTo>
                    <a:pt x="19" y="325"/>
                  </a:lnTo>
                  <a:lnTo>
                    <a:pt x="19" y="326"/>
                  </a:lnTo>
                  <a:lnTo>
                    <a:pt x="15" y="326"/>
                  </a:lnTo>
                  <a:lnTo>
                    <a:pt x="15" y="330"/>
                  </a:lnTo>
                  <a:lnTo>
                    <a:pt x="10" y="330"/>
                  </a:lnTo>
                  <a:lnTo>
                    <a:pt x="10" y="333"/>
                  </a:lnTo>
                  <a:lnTo>
                    <a:pt x="6" y="333"/>
                  </a:lnTo>
                  <a:lnTo>
                    <a:pt x="6" y="337"/>
                  </a:lnTo>
                  <a:lnTo>
                    <a:pt x="4" y="340"/>
                  </a:lnTo>
                  <a:lnTo>
                    <a:pt x="4" y="344"/>
                  </a:lnTo>
                  <a:lnTo>
                    <a:pt x="4" y="348"/>
                  </a:lnTo>
                  <a:lnTo>
                    <a:pt x="4" y="354"/>
                  </a:lnTo>
                  <a:lnTo>
                    <a:pt x="0" y="354"/>
                  </a:lnTo>
                  <a:lnTo>
                    <a:pt x="0" y="357"/>
                  </a:lnTo>
                  <a:lnTo>
                    <a:pt x="0" y="360"/>
                  </a:lnTo>
                  <a:lnTo>
                    <a:pt x="0" y="357"/>
                  </a:lnTo>
                  <a:lnTo>
                    <a:pt x="3" y="357"/>
                  </a:lnTo>
                  <a:lnTo>
                    <a:pt x="4" y="357"/>
                  </a:lnTo>
                  <a:lnTo>
                    <a:pt x="9" y="357"/>
                  </a:lnTo>
                  <a:lnTo>
                    <a:pt x="9" y="353"/>
                  </a:lnTo>
                  <a:lnTo>
                    <a:pt x="13" y="353"/>
                  </a:lnTo>
                  <a:lnTo>
                    <a:pt x="18" y="350"/>
                  </a:lnTo>
                  <a:lnTo>
                    <a:pt x="22" y="350"/>
                  </a:lnTo>
                  <a:lnTo>
                    <a:pt x="27" y="350"/>
                  </a:lnTo>
                  <a:lnTo>
                    <a:pt x="33" y="350"/>
                  </a:lnTo>
                  <a:lnTo>
                    <a:pt x="37" y="350"/>
                  </a:lnTo>
                  <a:lnTo>
                    <a:pt x="46" y="354"/>
                  </a:lnTo>
                  <a:lnTo>
                    <a:pt x="51" y="354"/>
                  </a:lnTo>
                  <a:lnTo>
                    <a:pt x="58" y="357"/>
                  </a:lnTo>
                  <a:lnTo>
                    <a:pt x="63" y="357"/>
                  </a:lnTo>
                  <a:lnTo>
                    <a:pt x="72" y="361"/>
                  </a:lnTo>
                  <a:lnTo>
                    <a:pt x="76" y="361"/>
                  </a:lnTo>
                  <a:lnTo>
                    <a:pt x="85" y="365"/>
                  </a:lnTo>
                  <a:lnTo>
                    <a:pt x="90" y="367"/>
                  </a:lnTo>
                  <a:lnTo>
                    <a:pt x="99" y="371"/>
                  </a:lnTo>
                  <a:lnTo>
                    <a:pt x="103" y="371"/>
                  </a:lnTo>
                  <a:lnTo>
                    <a:pt x="108" y="375"/>
                  </a:lnTo>
                  <a:lnTo>
                    <a:pt x="112" y="375"/>
                  </a:lnTo>
                  <a:lnTo>
                    <a:pt x="118" y="379"/>
                  </a:lnTo>
                  <a:lnTo>
                    <a:pt x="120" y="379"/>
                  </a:lnTo>
                  <a:lnTo>
                    <a:pt x="124" y="380"/>
                  </a:lnTo>
                  <a:lnTo>
                    <a:pt x="126" y="380"/>
                  </a:lnTo>
                  <a:lnTo>
                    <a:pt x="129" y="383"/>
                  </a:lnTo>
                  <a:lnTo>
                    <a:pt x="171" y="383"/>
                  </a:lnTo>
                  <a:lnTo>
                    <a:pt x="168" y="380"/>
                  </a:lnTo>
                  <a:lnTo>
                    <a:pt x="166" y="379"/>
                  </a:lnTo>
                  <a:lnTo>
                    <a:pt x="162" y="375"/>
                  </a:lnTo>
                  <a:lnTo>
                    <a:pt x="160" y="371"/>
                  </a:lnTo>
                  <a:lnTo>
                    <a:pt x="156" y="362"/>
                  </a:lnTo>
                  <a:lnTo>
                    <a:pt x="151" y="358"/>
                  </a:lnTo>
                  <a:lnTo>
                    <a:pt x="147" y="352"/>
                  </a:lnTo>
                  <a:lnTo>
                    <a:pt x="142" y="348"/>
                  </a:lnTo>
                  <a:lnTo>
                    <a:pt x="135" y="340"/>
                  </a:lnTo>
                  <a:lnTo>
                    <a:pt x="130" y="333"/>
                  </a:lnTo>
                  <a:lnTo>
                    <a:pt x="126" y="325"/>
                  </a:lnTo>
                  <a:lnTo>
                    <a:pt x="121" y="321"/>
                  </a:lnTo>
                  <a:lnTo>
                    <a:pt x="117" y="315"/>
                  </a:lnTo>
                  <a:lnTo>
                    <a:pt x="112" y="311"/>
                  </a:lnTo>
                  <a:lnTo>
                    <a:pt x="109" y="307"/>
                  </a:lnTo>
                  <a:lnTo>
                    <a:pt x="105" y="301"/>
                  </a:lnTo>
                  <a:lnTo>
                    <a:pt x="103" y="294"/>
                  </a:lnTo>
                  <a:lnTo>
                    <a:pt x="99" y="283"/>
                  </a:lnTo>
                  <a:lnTo>
                    <a:pt x="99" y="274"/>
                  </a:lnTo>
                  <a:lnTo>
                    <a:pt x="94" y="259"/>
                  </a:lnTo>
                  <a:lnTo>
                    <a:pt x="94" y="247"/>
                  </a:lnTo>
                  <a:lnTo>
                    <a:pt x="91" y="232"/>
                  </a:lnTo>
                  <a:lnTo>
                    <a:pt x="91" y="220"/>
                  </a:lnTo>
                  <a:lnTo>
                    <a:pt x="88" y="204"/>
                  </a:lnTo>
                  <a:lnTo>
                    <a:pt x="88" y="192"/>
                  </a:lnTo>
                  <a:lnTo>
                    <a:pt x="88" y="180"/>
                  </a:lnTo>
                  <a:lnTo>
                    <a:pt x="88" y="170"/>
                  </a:lnTo>
                  <a:lnTo>
                    <a:pt x="88" y="161"/>
                  </a:lnTo>
                  <a:lnTo>
                    <a:pt x="91" y="154"/>
                  </a:lnTo>
                  <a:lnTo>
                    <a:pt x="94" y="149"/>
                  </a:lnTo>
                  <a:lnTo>
                    <a:pt x="99" y="149"/>
                  </a:lnTo>
                  <a:lnTo>
                    <a:pt x="103" y="149"/>
                  </a:lnTo>
                  <a:lnTo>
                    <a:pt x="108" y="150"/>
                  </a:lnTo>
                  <a:lnTo>
                    <a:pt x="112" y="154"/>
                  </a:lnTo>
                  <a:lnTo>
                    <a:pt x="117" y="158"/>
                  </a:lnTo>
                  <a:lnTo>
                    <a:pt x="117" y="162"/>
                  </a:lnTo>
                  <a:lnTo>
                    <a:pt x="121" y="169"/>
                  </a:lnTo>
                  <a:lnTo>
                    <a:pt x="124" y="176"/>
                  </a:lnTo>
                  <a:lnTo>
                    <a:pt x="129" y="184"/>
                  </a:lnTo>
                  <a:lnTo>
                    <a:pt x="129" y="188"/>
                  </a:lnTo>
                  <a:lnTo>
                    <a:pt x="132" y="196"/>
                  </a:lnTo>
                  <a:lnTo>
                    <a:pt x="132" y="203"/>
                  </a:lnTo>
                  <a:lnTo>
                    <a:pt x="136" y="211"/>
                  </a:lnTo>
                  <a:lnTo>
                    <a:pt x="136" y="215"/>
                  </a:lnTo>
                  <a:lnTo>
                    <a:pt x="136" y="223"/>
                  </a:lnTo>
                  <a:lnTo>
                    <a:pt x="136" y="227"/>
                  </a:lnTo>
                  <a:lnTo>
                    <a:pt x="139" y="233"/>
                  </a:lnTo>
                  <a:lnTo>
                    <a:pt x="139" y="238"/>
                  </a:lnTo>
                  <a:lnTo>
                    <a:pt x="139" y="244"/>
                  </a:lnTo>
                  <a:lnTo>
                    <a:pt x="139" y="252"/>
                  </a:lnTo>
                  <a:lnTo>
                    <a:pt x="144" y="262"/>
                  </a:lnTo>
                  <a:lnTo>
                    <a:pt x="147" y="270"/>
                  </a:lnTo>
                  <a:lnTo>
                    <a:pt x="151" y="279"/>
                  </a:lnTo>
                  <a:lnTo>
                    <a:pt x="156" y="287"/>
                  </a:lnTo>
                  <a:lnTo>
                    <a:pt x="160" y="299"/>
                  </a:lnTo>
                  <a:lnTo>
                    <a:pt x="163" y="307"/>
                  </a:lnTo>
                  <a:lnTo>
                    <a:pt x="168" y="315"/>
                  </a:lnTo>
                  <a:lnTo>
                    <a:pt x="172" y="322"/>
                  </a:lnTo>
                  <a:lnTo>
                    <a:pt x="177" y="330"/>
                  </a:lnTo>
                  <a:lnTo>
                    <a:pt x="180" y="334"/>
                  </a:lnTo>
                  <a:lnTo>
                    <a:pt x="184" y="341"/>
                  </a:lnTo>
                  <a:lnTo>
                    <a:pt x="187" y="342"/>
                  </a:lnTo>
                  <a:lnTo>
                    <a:pt x="192" y="345"/>
                  </a:lnTo>
                  <a:lnTo>
                    <a:pt x="192" y="344"/>
                  </a:lnTo>
                  <a:lnTo>
                    <a:pt x="192" y="342"/>
                  </a:lnTo>
                  <a:lnTo>
                    <a:pt x="193" y="342"/>
                  </a:lnTo>
                  <a:lnTo>
                    <a:pt x="193" y="338"/>
                  </a:lnTo>
                  <a:lnTo>
                    <a:pt x="196" y="338"/>
                  </a:lnTo>
                  <a:lnTo>
                    <a:pt x="196" y="334"/>
                  </a:lnTo>
                  <a:lnTo>
                    <a:pt x="201" y="334"/>
                  </a:lnTo>
                  <a:lnTo>
                    <a:pt x="201" y="330"/>
                  </a:lnTo>
                  <a:lnTo>
                    <a:pt x="204" y="326"/>
                  </a:lnTo>
                  <a:lnTo>
                    <a:pt x="204" y="322"/>
                  </a:lnTo>
                  <a:lnTo>
                    <a:pt x="208" y="321"/>
                  </a:lnTo>
                  <a:lnTo>
                    <a:pt x="208" y="317"/>
                  </a:lnTo>
                  <a:lnTo>
                    <a:pt x="210" y="317"/>
                  </a:lnTo>
                  <a:lnTo>
                    <a:pt x="213" y="317"/>
                  </a:lnTo>
                  <a:lnTo>
                    <a:pt x="210" y="314"/>
                  </a:lnTo>
                  <a:lnTo>
                    <a:pt x="210" y="313"/>
                  </a:lnTo>
                  <a:lnTo>
                    <a:pt x="207" y="306"/>
                  </a:lnTo>
                  <a:lnTo>
                    <a:pt x="207" y="302"/>
                  </a:lnTo>
                  <a:lnTo>
                    <a:pt x="202" y="294"/>
                  </a:lnTo>
                  <a:lnTo>
                    <a:pt x="201" y="286"/>
                  </a:lnTo>
                  <a:lnTo>
                    <a:pt x="196" y="278"/>
                  </a:lnTo>
                  <a:lnTo>
                    <a:pt x="196" y="270"/>
                  </a:lnTo>
                  <a:lnTo>
                    <a:pt x="192" y="258"/>
                  </a:lnTo>
                  <a:lnTo>
                    <a:pt x="189" y="250"/>
                  </a:lnTo>
                  <a:lnTo>
                    <a:pt x="184" y="238"/>
                  </a:lnTo>
                  <a:lnTo>
                    <a:pt x="184" y="229"/>
                  </a:lnTo>
                  <a:lnTo>
                    <a:pt x="181" y="219"/>
                  </a:lnTo>
                  <a:lnTo>
                    <a:pt x="181" y="211"/>
                  </a:lnTo>
                  <a:lnTo>
                    <a:pt x="181" y="203"/>
                  </a:lnTo>
                  <a:lnTo>
                    <a:pt x="181" y="196"/>
                  </a:lnTo>
                  <a:lnTo>
                    <a:pt x="181" y="188"/>
                  </a:lnTo>
                  <a:lnTo>
                    <a:pt x="181" y="180"/>
                  </a:lnTo>
                  <a:lnTo>
                    <a:pt x="181" y="172"/>
                  </a:lnTo>
                  <a:lnTo>
                    <a:pt x="181" y="165"/>
                  </a:lnTo>
                  <a:lnTo>
                    <a:pt x="181" y="157"/>
                  </a:lnTo>
                  <a:lnTo>
                    <a:pt x="183" y="149"/>
                  </a:lnTo>
                  <a:lnTo>
                    <a:pt x="183" y="141"/>
                  </a:lnTo>
                  <a:lnTo>
                    <a:pt x="187" y="134"/>
                  </a:lnTo>
                  <a:lnTo>
                    <a:pt x="187" y="126"/>
                  </a:lnTo>
                  <a:lnTo>
                    <a:pt x="192" y="121"/>
                  </a:lnTo>
                  <a:lnTo>
                    <a:pt x="193" y="115"/>
                  </a:lnTo>
                  <a:lnTo>
                    <a:pt x="198" y="111"/>
                  </a:lnTo>
                  <a:lnTo>
                    <a:pt x="199" y="107"/>
                  </a:lnTo>
                  <a:lnTo>
                    <a:pt x="204" y="104"/>
                  </a:lnTo>
                  <a:lnTo>
                    <a:pt x="208" y="103"/>
                  </a:lnTo>
                  <a:lnTo>
                    <a:pt x="213" y="103"/>
                  </a:lnTo>
                  <a:lnTo>
                    <a:pt x="213" y="104"/>
                  </a:lnTo>
                  <a:lnTo>
                    <a:pt x="213" y="107"/>
                  </a:lnTo>
                  <a:lnTo>
                    <a:pt x="217" y="111"/>
                  </a:lnTo>
                  <a:lnTo>
                    <a:pt x="217" y="115"/>
                  </a:lnTo>
                  <a:lnTo>
                    <a:pt x="222" y="121"/>
                  </a:lnTo>
                  <a:lnTo>
                    <a:pt x="222" y="125"/>
                  </a:lnTo>
                  <a:lnTo>
                    <a:pt x="226" y="133"/>
                  </a:lnTo>
                  <a:lnTo>
                    <a:pt x="226" y="137"/>
                  </a:lnTo>
                  <a:lnTo>
                    <a:pt x="226" y="145"/>
                  </a:lnTo>
                  <a:lnTo>
                    <a:pt x="226" y="149"/>
                  </a:lnTo>
                  <a:lnTo>
                    <a:pt x="231" y="157"/>
                  </a:lnTo>
                  <a:lnTo>
                    <a:pt x="231" y="161"/>
                  </a:lnTo>
                  <a:lnTo>
                    <a:pt x="231" y="166"/>
                  </a:lnTo>
                  <a:lnTo>
                    <a:pt x="231" y="170"/>
                  </a:lnTo>
                  <a:lnTo>
                    <a:pt x="234" y="177"/>
                  </a:lnTo>
                  <a:lnTo>
                    <a:pt x="237" y="180"/>
                  </a:lnTo>
                  <a:lnTo>
                    <a:pt x="237" y="181"/>
                  </a:lnTo>
                  <a:lnTo>
                    <a:pt x="241" y="185"/>
                  </a:lnTo>
                  <a:lnTo>
                    <a:pt x="241" y="186"/>
                  </a:lnTo>
                  <a:lnTo>
                    <a:pt x="246" y="190"/>
                  </a:lnTo>
                  <a:lnTo>
                    <a:pt x="247" y="194"/>
                  </a:lnTo>
                  <a:lnTo>
                    <a:pt x="252" y="199"/>
                  </a:lnTo>
                  <a:lnTo>
                    <a:pt x="256" y="203"/>
                  </a:lnTo>
                  <a:lnTo>
                    <a:pt x="256" y="205"/>
                  </a:lnTo>
                  <a:lnTo>
                    <a:pt x="261" y="209"/>
                  </a:lnTo>
                  <a:lnTo>
                    <a:pt x="262" y="212"/>
                  </a:lnTo>
                  <a:lnTo>
                    <a:pt x="265" y="215"/>
                  </a:lnTo>
                  <a:lnTo>
                    <a:pt x="265" y="216"/>
                  </a:lnTo>
                  <a:lnTo>
                    <a:pt x="265" y="220"/>
                  </a:lnTo>
                  <a:lnTo>
                    <a:pt x="265" y="225"/>
                  </a:lnTo>
                  <a:lnTo>
                    <a:pt x="265" y="229"/>
                  </a:lnTo>
                  <a:lnTo>
                    <a:pt x="265" y="238"/>
                  </a:lnTo>
                  <a:lnTo>
                    <a:pt x="265" y="246"/>
                  </a:lnTo>
                  <a:lnTo>
                    <a:pt x="268" y="254"/>
                  </a:lnTo>
                  <a:lnTo>
                    <a:pt x="268" y="260"/>
                  </a:lnTo>
                  <a:lnTo>
                    <a:pt x="268" y="268"/>
                  </a:lnTo>
                  <a:lnTo>
                    <a:pt x="268" y="276"/>
                  </a:lnTo>
                  <a:lnTo>
                    <a:pt x="268" y="285"/>
                  </a:lnTo>
                  <a:lnTo>
                    <a:pt x="265" y="289"/>
                  </a:lnTo>
                  <a:lnTo>
                    <a:pt x="265" y="297"/>
                  </a:lnTo>
                  <a:lnTo>
                    <a:pt x="265" y="301"/>
                  </a:lnTo>
                  <a:lnTo>
                    <a:pt x="265" y="307"/>
                  </a:lnTo>
                  <a:lnTo>
                    <a:pt x="258" y="311"/>
                  </a:lnTo>
                  <a:lnTo>
                    <a:pt x="253" y="319"/>
                  </a:lnTo>
                  <a:lnTo>
                    <a:pt x="249" y="326"/>
                  </a:lnTo>
                  <a:lnTo>
                    <a:pt x="244" y="334"/>
                  </a:lnTo>
                  <a:lnTo>
                    <a:pt x="240" y="338"/>
                  </a:lnTo>
                  <a:lnTo>
                    <a:pt x="235" y="346"/>
                  </a:lnTo>
                  <a:lnTo>
                    <a:pt x="231" y="352"/>
                  </a:lnTo>
                  <a:lnTo>
                    <a:pt x="228" y="360"/>
                  </a:lnTo>
                  <a:lnTo>
                    <a:pt x="223" y="364"/>
                  </a:lnTo>
                  <a:lnTo>
                    <a:pt x="219" y="368"/>
                  </a:lnTo>
                  <a:lnTo>
                    <a:pt x="216" y="372"/>
                  </a:lnTo>
                  <a:lnTo>
                    <a:pt x="216" y="379"/>
                  </a:lnTo>
                  <a:lnTo>
                    <a:pt x="216" y="381"/>
                  </a:lnTo>
                  <a:lnTo>
                    <a:pt x="216" y="385"/>
                  </a:lnTo>
                  <a:lnTo>
                    <a:pt x="219" y="388"/>
                  </a:lnTo>
                  <a:lnTo>
                    <a:pt x="223" y="392"/>
                  </a:lnTo>
                  <a:lnTo>
                    <a:pt x="244" y="393"/>
                  </a:lnTo>
                  <a:lnTo>
                    <a:pt x="264" y="399"/>
                  </a:lnTo>
                  <a:lnTo>
                    <a:pt x="279" y="406"/>
                  </a:lnTo>
                  <a:lnTo>
                    <a:pt x="295" y="415"/>
                  </a:lnTo>
                  <a:lnTo>
                    <a:pt x="304" y="423"/>
                  </a:lnTo>
                  <a:lnTo>
                    <a:pt x="313" y="435"/>
                  </a:lnTo>
                  <a:lnTo>
                    <a:pt x="319" y="447"/>
                  </a:lnTo>
                  <a:lnTo>
                    <a:pt x="325" y="459"/>
                  </a:lnTo>
                  <a:lnTo>
                    <a:pt x="325" y="469"/>
                  </a:lnTo>
                  <a:lnTo>
                    <a:pt x="328" y="481"/>
                  </a:lnTo>
                  <a:lnTo>
                    <a:pt x="328" y="490"/>
                  </a:lnTo>
                  <a:lnTo>
                    <a:pt x="328" y="502"/>
                  </a:lnTo>
                  <a:lnTo>
                    <a:pt x="327" y="509"/>
                  </a:lnTo>
                  <a:lnTo>
                    <a:pt x="327" y="516"/>
                  </a:lnTo>
                  <a:lnTo>
                    <a:pt x="327" y="520"/>
                  </a:lnTo>
                  <a:lnTo>
                    <a:pt x="327" y="522"/>
                  </a:lnTo>
                  <a:lnTo>
                    <a:pt x="411" y="634"/>
                  </a:lnTo>
                  <a:lnTo>
                    <a:pt x="412" y="634"/>
                  </a:lnTo>
                  <a:lnTo>
                    <a:pt x="414" y="634"/>
                  </a:lnTo>
                  <a:lnTo>
                    <a:pt x="418" y="638"/>
                  </a:lnTo>
                  <a:lnTo>
                    <a:pt x="421" y="638"/>
                  </a:lnTo>
                  <a:lnTo>
                    <a:pt x="426" y="642"/>
                  </a:lnTo>
                  <a:lnTo>
                    <a:pt x="430" y="643"/>
                  </a:lnTo>
                  <a:lnTo>
                    <a:pt x="436" y="647"/>
                  </a:lnTo>
                  <a:lnTo>
                    <a:pt x="441" y="647"/>
                  </a:lnTo>
                  <a:lnTo>
                    <a:pt x="445" y="649"/>
                  </a:lnTo>
                  <a:lnTo>
                    <a:pt x="450" y="649"/>
                  </a:lnTo>
                  <a:lnTo>
                    <a:pt x="457" y="649"/>
                  </a:lnTo>
                  <a:lnTo>
                    <a:pt x="462" y="645"/>
                  </a:lnTo>
                  <a:lnTo>
                    <a:pt x="466" y="643"/>
                  </a:lnTo>
                  <a:lnTo>
                    <a:pt x="469" y="638"/>
                  </a:lnTo>
                  <a:lnTo>
                    <a:pt x="474" y="634"/>
                  </a:lnTo>
                  <a:lnTo>
                    <a:pt x="474" y="622"/>
                  </a:lnTo>
                  <a:lnTo>
                    <a:pt x="474" y="614"/>
                  </a:lnTo>
                  <a:lnTo>
                    <a:pt x="474" y="606"/>
                  </a:lnTo>
                  <a:lnTo>
                    <a:pt x="477" y="600"/>
                  </a:lnTo>
                  <a:lnTo>
                    <a:pt x="477" y="592"/>
                  </a:lnTo>
                  <a:lnTo>
                    <a:pt x="477" y="588"/>
                  </a:lnTo>
                  <a:lnTo>
                    <a:pt x="477" y="583"/>
                  </a:lnTo>
                  <a:lnTo>
                    <a:pt x="477" y="579"/>
                  </a:lnTo>
                  <a:lnTo>
                    <a:pt x="474" y="571"/>
                  </a:lnTo>
                  <a:lnTo>
                    <a:pt x="474" y="567"/>
                  </a:lnTo>
                  <a:lnTo>
                    <a:pt x="474" y="561"/>
                  </a:lnTo>
                  <a:lnTo>
                    <a:pt x="474" y="557"/>
                  </a:lnTo>
                  <a:lnTo>
                    <a:pt x="474" y="549"/>
                  </a:lnTo>
                  <a:lnTo>
                    <a:pt x="474" y="545"/>
                  </a:lnTo>
                  <a:lnTo>
                    <a:pt x="474" y="537"/>
                  </a:lnTo>
                  <a:lnTo>
                    <a:pt x="474" y="532"/>
                  </a:lnTo>
                  <a:lnTo>
                    <a:pt x="477" y="518"/>
                  </a:lnTo>
                  <a:lnTo>
                    <a:pt x="484" y="508"/>
                  </a:lnTo>
                  <a:lnTo>
                    <a:pt x="493" y="497"/>
                  </a:lnTo>
                  <a:lnTo>
                    <a:pt x="507" y="489"/>
                  </a:lnTo>
                  <a:lnTo>
                    <a:pt x="519" y="481"/>
                  </a:lnTo>
                  <a:lnTo>
                    <a:pt x="532" y="474"/>
                  </a:lnTo>
                  <a:lnTo>
                    <a:pt x="546" y="469"/>
                  </a:lnTo>
                  <a:lnTo>
                    <a:pt x="564" y="465"/>
                  </a:lnTo>
                  <a:lnTo>
                    <a:pt x="577" y="459"/>
                  </a:lnTo>
                  <a:lnTo>
                    <a:pt x="591" y="455"/>
                  </a:lnTo>
                  <a:lnTo>
                    <a:pt x="601" y="451"/>
                  </a:lnTo>
                  <a:lnTo>
                    <a:pt x="615" y="451"/>
                  </a:lnTo>
                  <a:lnTo>
                    <a:pt x="624" y="449"/>
                  </a:lnTo>
                  <a:lnTo>
                    <a:pt x="633" y="449"/>
                  </a:lnTo>
                  <a:lnTo>
                    <a:pt x="637" y="449"/>
                  </a:lnTo>
                  <a:lnTo>
                    <a:pt x="640" y="449"/>
                  </a:lnTo>
                  <a:lnTo>
                    <a:pt x="640" y="436"/>
                  </a:lnTo>
                  <a:lnTo>
                    <a:pt x="642" y="427"/>
                  </a:lnTo>
                  <a:lnTo>
                    <a:pt x="643" y="415"/>
                  </a:lnTo>
                  <a:lnTo>
                    <a:pt x="648" y="404"/>
                  </a:lnTo>
                  <a:lnTo>
                    <a:pt x="651" y="391"/>
                  </a:lnTo>
                  <a:lnTo>
                    <a:pt x="655" y="379"/>
                  </a:lnTo>
                  <a:lnTo>
                    <a:pt x="660" y="367"/>
                  </a:lnTo>
                  <a:lnTo>
                    <a:pt x="664" y="354"/>
                  </a:lnTo>
                  <a:lnTo>
                    <a:pt x="667" y="342"/>
                  </a:lnTo>
                  <a:lnTo>
                    <a:pt x="672" y="330"/>
                  </a:lnTo>
                  <a:lnTo>
                    <a:pt x="676" y="321"/>
                  </a:lnTo>
                  <a:lnTo>
                    <a:pt x="681" y="313"/>
                  </a:lnTo>
                  <a:lnTo>
                    <a:pt x="682" y="305"/>
                  </a:lnTo>
                  <a:lnTo>
                    <a:pt x="687" y="301"/>
                  </a:lnTo>
                  <a:lnTo>
                    <a:pt x="688" y="298"/>
                  </a:lnTo>
                  <a:lnTo>
                    <a:pt x="691" y="298"/>
                  </a:lnTo>
                  <a:lnTo>
                    <a:pt x="672" y="411"/>
                  </a:lnTo>
                  <a:lnTo>
                    <a:pt x="672" y="408"/>
                  </a:lnTo>
                  <a:lnTo>
                    <a:pt x="673" y="408"/>
                  </a:lnTo>
                  <a:lnTo>
                    <a:pt x="678" y="408"/>
                  </a:lnTo>
                  <a:lnTo>
                    <a:pt x="679" y="408"/>
                  </a:lnTo>
                  <a:lnTo>
                    <a:pt x="684" y="408"/>
                  </a:lnTo>
                  <a:lnTo>
                    <a:pt x="688" y="408"/>
                  </a:lnTo>
                  <a:lnTo>
                    <a:pt x="691" y="408"/>
                  </a:lnTo>
                  <a:lnTo>
                    <a:pt x="696" y="410"/>
                  </a:lnTo>
                  <a:lnTo>
                    <a:pt x="699" y="410"/>
                  </a:lnTo>
                  <a:lnTo>
                    <a:pt x="703" y="414"/>
                  </a:lnTo>
                  <a:lnTo>
                    <a:pt x="708" y="416"/>
                  </a:lnTo>
                  <a:lnTo>
                    <a:pt x="712" y="420"/>
                  </a:lnTo>
                  <a:lnTo>
                    <a:pt x="715" y="423"/>
                  </a:lnTo>
                  <a:lnTo>
                    <a:pt x="720" y="427"/>
                  </a:lnTo>
                  <a:lnTo>
                    <a:pt x="724" y="431"/>
                  </a:lnTo>
                  <a:lnTo>
                    <a:pt x="730" y="439"/>
                  </a:lnTo>
                  <a:lnTo>
                    <a:pt x="735" y="444"/>
                  </a:lnTo>
                  <a:lnTo>
                    <a:pt x="739" y="453"/>
                  </a:lnTo>
                  <a:lnTo>
                    <a:pt x="744" y="461"/>
                  </a:lnTo>
                  <a:lnTo>
                    <a:pt x="753" y="471"/>
                  </a:lnTo>
                  <a:lnTo>
                    <a:pt x="757" y="479"/>
                  </a:lnTo>
                  <a:lnTo>
                    <a:pt x="762" y="490"/>
                  </a:lnTo>
                  <a:lnTo>
                    <a:pt x="766" y="502"/>
                  </a:lnTo>
                  <a:lnTo>
                    <a:pt x="775" y="516"/>
                  </a:lnTo>
                  <a:lnTo>
                    <a:pt x="780" y="528"/>
                  </a:lnTo>
                  <a:lnTo>
                    <a:pt x="784" y="544"/>
                  </a:lnTo>
                  <a:lnTo>
                    <a:pt x="789" y="560"/>
                  </a:lnTo>
                  <a:lnTo>
                    <a:pt x="796" y="579"/>
                  </a:lnTo>
                  <a:lnTo>
                    <a:pt x="801" y="594"/>
                  </a:lnTo>
                  <a:lnTo>
                    <a:pt x="805" y="610"/>
                  </a:lnTo>
                  <a:lnTo>
                    <a:pt x="810" y="623"/>
                  </a:lnTo>
                  <a:lnTo>
                    <a:pt x="814" y="638"/>
                  </a:lnTo>
                  <a:lnTo>
                    <a:pt x="814" y="649"/>
                  </a:lnTo>
                  <a:lnTo>
                    <a:pt x="819" y="661"/>
                  </a:lnTo>
                  <a:lnTo>
                    <a:pt x="820" y="670"/>
                  </a:lnTo>
                  <a:lnTo>
                    <a:pt x="825" y="681"/>
                  </a:lnTo>
                  <a:lnTo>
                    <a:pt x="825" y="686"/>
                  </a:lnTo>
                  <a:lnTo>
                    <a:pt x="825" y="694"/>
                  </a:lnTo>
                  <a:lnTo>
                    <a:pt x="825" y="698"/>
                  </a:lnTo>
                  <a:lnTo>
                    <a:pt x="825" y="704"/>
                  </a:lnTo>
                  <a:lnTo>
                    <a:pt x="822" y="705"/>
                  </a:lnTo>
                  <a:lnTo>
                    <a:pt x="822" y="708"/>
                  </a:lnTo>
                  <a:lnTo>
                    <a:pt x="817" y="708"/>
                  </a:lnTo>
                  <a:lnTo>
                    <a:pt x="817" y="709"/>
                  </a:lnTo>
                  <a:lnTo>
                    <a:pt x="813" y="705"/>
                  </a:lnTo>
                  <a:lnTo>
                    <a:pt x="808" y="701"/>
                  </a:lnTo>
                  <a:lnTo>
                    <a:pt x="801" y="696"/>
                  </a:lnTo>
                  <a:lnTo>
                    <a:pt x="796" y="692"/>
                  </a:lnTo>
                  <a:lnTo>
                    <a:pt x="787" y="684"/>
                  </a:lnTo>
                  <a:lnTo>
                    <a:pt x="780" y="680"/>
                  </a:lnTo>
                  <a:lnTo>
                    <a:pt x="771" y="672"/>
                  </a:lnTo>
                  <a:lnTo>
                    <a:pt x="765" y="668"/>
                  </a:lnTo>
                  <a:lnTo>
                    <a:pt x="756" y="660"/>
                  </a:lnTo>
                  <a:lnTo>
                    <a:pt x="748" y="654"/>
                  </a:lnTo>
                  <a:lnTo>
                    <a:pt x="739" y="647"/>
                  </a:lnTo>
                  <a:lnTo>
                    <a:pt x="735" y="643"/>
                  </a:lnTo>
                  <a:lnTo>
                    <a:pt x="729" y="639"/>
                  </a:lnTo>
                  <a:lnTo>
                    <a:pt x="724" y="635"/>
                  </a:lnTo>
                  <a:lnTo>
                    <a:pt x="723" y="634"/>
                  </a:lnTo>
                  <a:lnTo>
                    <a:pt x="724" y="635"/>
                  </a:lnTo>
                  <a:lnTo>
                    <a:pt x="726" y="639"/>
                  </a:lnTo>
                  <a:lnTo>
                    <a:pt x="730" y="646"/>
                  </a:lnTo>
                  <a:lnTo>
                    <a:pt x="733" y="651"/>
                  </a:lnTo>
                  <a:lnTo>
                    <a:pt x="738" y="660"/>
                  </a:lnTo>
                  <a:lnTo>
                    <a:pt x="742" y="668"/>
                  </a:lnTo>
                  <a:lnTo>
                    <a:pt x="751" y="677"/>
                  </a:lnTo>
                  <a:lnTo>
                    <a:pt x="756" y="685"/>
                  </a:lnTo>
                  <a:lnTo>
                    <a:pt x="765" y="693"/>
                  </a:lnTo>
                  <a:lnTo>
                    <a:pt x="769" y="701"/>
                  </a:lnTo>
                  <a:lnTo>
                    <a:pt x="778" y="712"/>
                  </a:lnTo>
                  <a:lnTo>
                    <a:pt x="783" y="717"/>
                  </a:lnTo>
                  <a:lnTo>
                    <a:pt x="792" y="725"/>
                  </a:lnTo>
                  <a:lnTo>
                    <a:pt x="798" y="731"/>
                  </a:lnTo>
                  <a:lnTo>
                    <a:pt x="807" y="737"/>
                  </a:lnTo>
                  <a:lnTo>
                    <a:pt x="811" y="742"/>
                  </a:lnTo>
                  <a:lnTo>
                    <a:pt x="816" y="746"/>
                  </a:lnTo>
                  <a:lnTo>
                    <a:pt x="820" y="750"/>
                  </a:lnTo>
                  <a:lnTo>
                    <a:pt x="828" y="754"/>
                  </a:lnTo>
                  <a:lnTo>
                    <a:pt x="832" y="754"/>
                  </a:lnTo>
                  <a:lnTo>
                    <a:pt x="837" y="758"/>
                  </a:lnTo>
                  <a:lnTo>
                    <a:pt x="841" y="760"/>
                  </a:lnTo>
                  <a:lnTo>
                    <a:pt x="849" y="764"/>
                  </a:lnTo>
                  <a:lnTo>
                    <a:pt x="852" y="764"/>
                  </a:lnTo>
                  <a:lnTo>
                    <a:pt x="856" y="766"/>
                  </a:lnTo>
                  <a:lnTo>
                    <a:pt x="861" y="766"/>
                  </a:lnTo>
                  <a:lnTo>
                    <a:pt x="865" y="768"/>
                  </a:lnTo>
                  <a:lnTo>
                    <a:pt x="867" y="766"/>
                  </a:lnTo>
                  <a:lnTo>
                    <a:pt x="871" y="766"/>
                  </a:lnTo>
                  <a:lnTo>
                    <a:pt x="874" y="766"/>
                  </a:lnTo>
                  <a:lnTo>
                    <a:pt x="879" y="766"/>
                  </a:lnTo>
                  <a:lnTo>
                    <a:pt x="879" y="762"/>
                  </a:lnTo>
                  <a:lnTo>
                    <a:pt x="879" y="759"/>
                  </a:lnTo>
                  <a:lnTo>
                    <a:pt x="879" y="755"/>
                  </a:lnTo>
                  <a:lnTo>
                    <a:pt x="883" y="754"/>
                  </a:lnTo>
                  <a:lnTo>
                    <a:pt x="883" y="750"/>
                  </a:lnTo>
                  <a:lnTo>
                    <a:pt x="886" y="746"/>
                  </a:lnTo>
                  <a:lnTo>
                    <a:pt x="886" y="742"/>
                  </a:lnTo>
                  <a:lnTo>
                    <a:pt x="891" y="737"/>
                  </a:lnTo>
                  <a:lnTo>
                    <a:pt x="891" y="729"/>
                  </a:lnTo>
                  <a:lnTo>
                    <a:pt x="891" y="725"/>
                  </a:lnTo>
                  <a:lnTo>
                    <a:pt x="891" y="720"/>
                  </a:lnTo>
                  <a:lnTo>
                    <a:pt x="892" y="716"/>
                  </a:lnTo>
                  <a:lnTo>
                    <a:pt x="889" y="708"/>
                  </a:lnTo>
                  <a:lnTo>
                    <a:pt x="889" y="703"/>
                  </a:lnTo>
                  <a:lnTo>
                    <a:pt x="889" y="694"/>
                  </a:lnTo>
                  <a:lnTo>
                    <a:pt x="889" y="690"/>
                  </a:lnTo>
                  <a:lnTo>
                    <a:pt x="885" y="681"/>
                  </a:lnTo>
                  <a:lnTo>
                    <a:pt x="882" y="672"/>
                  </a:lnTo>
                  <a:lnTo>
                    <a:pt x="877" y="658"/>
                  </a:lnTo>
                  <a:lnTo>
                    <a:pt x="874" y="645"/>
                  </a:lnTo>
                  <a:lnTo>
                    <a:pt x="870" y="626"/>
                  </a:lnTo>
                  <a:lnTo>
                    <a:pt x="865" y="608"/>
                  </a:lnTo>
                  <a:lnTo>
                    <a:pt x="861" y="588"/>
                  </a:lnTo>
                  <a:lnTo>
                    <a:pt x="856" y="572"/>
                  </a:lnTo>
                  <a:lnTo>
                    <a:pt x="847" y="552"/>
                  </a:lnTo>
                  <a:lnTo>
                    <a:pt x="843" y="532"/>
                  </a:lnTo>
                  <a:lnTo>
                    <a:pt x="838" y="512"/>
                  </a:lnTo>
                  <a:lnTo>
                    <a:pt x="834" y="496"/>
                  </a:lnTo>
                  <a:lnTo>
                    <a:pt x="829" y="479"/>
                  </a:lnTo>
                  <a:lnTo>
                    <a:pt x="825" y="466"/>
                  </a:lnTo>
                  <a:lnTo>
                    <a:pt x="820" y="455"/>
                  </a:lnTo>
                  <a:lnTo>
                    <a:pt x="817" y="449"/>
                  </a:lnTo>
                  <a:lnTo>
                    <a:pt x="810" y="440"/>
                  </a:lnTo>
                  <a:lnTo>
                    <a:pt x="805" y="434"/>
                  </a:lnTo>
                  <a:lnTo>
                    <a:pt x="799" y="426"/>
                  </a:lnTo>
                  <a:lnTo>
                    <a:pt x="795" y="422"/>
                  </a:lnTo>
                  <a:lnTo>
                    <a:pt x="786" y="414"/>
                  </a:lnTo>
                  <a:lnTo>
                    <a:pt x="780" y="407"/>
                  </a:lnTo>
                  <a:lnTo>
                    <a:pt x="771" y="399"/>
                  </a:lnTo>
                  <a:lnTo>
                    <a:pt x="766" y="395"/>
                  </a:lnTo>
                  <a:lnTo>
                    <a:pt x="757" y="387"/>
                  </a:lnTo>
                  <a:lnTo>
                    <a:pt x="753" y="381"/>
                  </a:lnTo>
                  <a:lnTo>
                    <a:pt x="747" y="376"/>
                  </a:lnTo>
                  <a:lnTo>
                    <a:pt x="742" y="372"/>
                  </a:lnTo>
                  <a:lnTo>
                    <a:pt x="738" y="368"/>
                  </a:lnTo>
                  <a:lnTo>
                    <a:pt x="735" y="365"/>
                  </a:lnTo>
                  <a:lnTo>
                    <a:pt x="733" y="364"/>
                  </a:lnTo>
                  <a:lnTo>
                    <a:pt x="735" y="364"/>
                  </a:lnTo>
                  <a:lnTo>
                    <a:pt x="739" y="364"/>
                  </a:lnTo>
                  <a:lnTo>
                    <a:pt x="742" y="364"/>
                  </a:lnTo>
                  <a:lnTo>
                    <a:pt x="747" y="364"/>
                  </a:lnTo>
                  <a:lnTo>
                    <a:pt x="751" y="364"/>
                  </a:lnTo>
                  <a:lnTo>
                    <a:pt x="756" y="364"/>
                  </a:lnTo>
                  <a:lnTo>
                    <a:pt x="760" y="364"/>
                  </a:lnTo>
                  <a:lnTo>
                    <a:pt x="765" y="364"/>
                  </a:lnTo>
                  <a:lnTo>
                    <a:pt x="769" y="364"/>
                  </a:lnTo>
                  <a:lnTo>
                    <a:pt x="775" y="367"/>
                  </a:lnTo>
                  <a:lnTo>
                    <a:pt x="780" y="367"/>
                  </a:lnTo>
                  <a:lnTo>
                    <a:pt x="784" y="369"/>
                  </a:lnTo>
                  <a:lnTo>
                    <a:pt x="789" y="369"/>
                  </a:lnTo>
                  <a:lnTo>
                    <a:pt x="796" y="373"/>
                  </a:lnTo>
                  <a:lnTo>
                    <a:pt x="799" y="376"/>
                  </a:lnTo>
                  <a:lnTo>
                    <a:pt x="804" y="381"/>
                  </a:lnTo>
                  <a:lnTo>
                    <a:pt x="808" y="389"/>
                  </a:lnTo>
                  <a:lnTo>
                    <a:pt x="817" y="399"/>
                  </a:lnTo>
                  <a:lnTo>
                    <a:pt x="823" y="408"/>
                  </a:lnTo>
                  <a:lnTo>
                    <a:pt x="832" y="420"/>
                  </a:lnTo>
                  <a:lnTo>
                    <a:pt x="841" y="432"/>
                  </a:lnTo>
                  <a:lnTo>
                    <a:pt x="850" y="444"/>
                  </a:lnTo>
                  <a:lnTo>
                    <a:pt x="855" y="457"/>
                  </a:lnTo>
                  <a:lnTo>
                    <a:pt x="864" y="469"/>
                  </a:lnTo>
                  <a:lnTo>
                    <a:pt x="871" y="481"/>
                  </a:lnTo>
                  <a:lnTo>
                    <a:pt x="880" y="493"/>
                  </a:lnTo>
                  <a:lnTo>
                    <a:pt x="885" y="502"/>
                  </a:lnTo>
                  <a:lnTo>
                    <a:pt x="891" y="514"/>
                  </a:lnTo>
                  <a:lnTo>
                    <a:pt x="895" y="522"/>
                  </a:lnTo>
                  <a:lnTo>
                    <a:pt x="900" y="532"/>
                  </a:lnTo>
                  <a:lnTo>
                    <a:pt x="900" y="540"/>
                  </a:lnTo>
                  <a:lnTo>
                    <a:pt x="900" y="551"/>
                  </a:lnTo>
                  <a:lnTo>
                    <a:pt x="900" y="563"/>
                  </a:lnTo>
                  <a:lnTo>
                    <a:pt x="900" y="576"/>
                  </a:lnTo>
                  <a:lnTo>
                    <a:pt x="900" y="588"/>
                  </a:lnTo>
                  <a:lnTo>
                    <a:pt x="900" y="603"/>
                  </a:lnTo>
                  <a:lnTo>
                    <a:pt x="900" y="617"/>
                  </a:lnTo>
                  <a:lnTo>
                    <a:pt x="904" y="633"/>
                  </a:lnTo>
                  <a:lnTo>
                    <a:pt x="904" y="645"/>
                  </a:lnTo>
                  <a:lnTo>
                    <a:pt x="904" y="657"/>
                  </a:lnTo>
                  <a:lnTo>
                    <a:pt x="904" y="666"/>
                  </a:lnTo>
                  <a:lnTo>
                    <a:pt x="907" y="678"/>
                  </a:lnTo>
                  <a:lnTo>
                    <a:pt x="907" y="686"/>
                  </a:lnTo>
                  <a:lnTo>
                    <a:pt x="907" y="693"/>
                  </a:lnTo>
                  <a:lnTo>
                    <a:pt x="907" y="697"/>
                  </a:lnTo>
                  <a:lnTo>
                    <a:pt x="910" y="700"/>
                  </a:lnTo>
                  <a:lnTo>
                    <a:pt x="910" y="697"/>
                  </a:lnTo>
                  <a:lnTo>
                    <a:pt x="910" y="694"/>
                  </a:lnTo>
                  <a:lnTo>
                    <a:pt x="910" y="688"/>
                  </a:lnTo>
                  <a:lnTo>
                    <a:pt x="912" y="682"/>
                  </a:lnTo>
                  <a:lnTo>
                    <a:pt x="912" y="672"/>
                  </a:lnTo>
                  <a:lnTo>
                    <a:pt x="913" y="662"/>
                  </a:lnTo>
                  <a:lnTo>
                    <a:pt x="913" y="650"/>
                  </a:lnTo>
                  <a:lnTo>
                    <a:pt x="918" y="639"/>
                  </a:lnTo>
                  <a:lnTo>
                    <a:pt x="918" y="623"/>
                  </a:lnTo>
                  <a:lnTo>
                    <a:pt x="918" y="611"/>
                  </a:lnTo>
                  <a:lnTo>
                    <a:pt x="918" y="596"/>
                  </a:lnTo>
                  <a:lnTo>
                    <a:pt x="918" y="584"/>
                  </a:lnTo>
                  <a:lnTo>
                    <a:pt x="915" y="568"/>
                  </a:lnTo>
                  <a:lnTo>
                    <a:pt x="915" y="556"/>
                  </a:lnTo>
                  <a:lnTo>
                    <a:pt x="910" y="544"/>
                  </a:lnTo>
                  <a:lnTo>
                    <a:pt x="910" y="532"/>
                  </a:lnTo>
                  <a:lnTo>
                    <a:pt x="906" y="516"/>
                  </a:lnTo>
                  <a:lnTo>
                    <a:pt x="903" y="504"/>
                  </a:lnTo>
                  <a:lnTo>
                    <a:pt x="898" y="489"/>
                  </a:lnTo>
                  <a:lnTo>
                    <a:pt x="898" y="477"/>
                  </a:lnTo>
                  <a:lnTo>
                    <a:pt x="894" y="461"/>
                  </a:lnTo>
                  <a:lnTo>
                    <a:pt x="892" y="449"/>
                  </a:lnTo>
                  <a:lnTo>
                    <a:pt x="888" y="436"/>
                  </a:lnTo>
                  <a:lnTo>
                    <a:pt x="888" y="424"/>
                  </a:lnTo>
                  <a:lnTo>
                    <a:pt x="883" y="411"/>
                  </a:lnTo>
                  <a:lnTo>
                    <a:pt x="880" y="399"/>
                  </a:lnTo>
                  <a:lnTo>
                    <a:pt x="876" y="388"/>
                  </a:lnTo>
                  <a:lnTo>
                    <a:pt x="876" y="380"/>
                  </a:lnTo>
                  <a:lnTo>
                    <a:pt x="871" y="371"/>
                  </a:lnTo>
                  <a:lnTo>
                    <a:pt x="871" y="362"/>
                  </a:lnTo>
                  <a:lnTo>
                    <a:pt x="868" y="357"/>
                  </a:lnTo>
                  <a:lnTo>
                    <a:pt x="868" y="354"/>
                  </a:lnTo>
                  <a:lnTo>
                    <a:pt x="862" y="350"/>
                  </a:lnTo>
                  <a:lnTo>
                    <a:pt x="858" y="346"/>
                  </a:lnTo>
                  <a:lnTo>
                    <a:pt x="853" y="342"/>
                  </a:lnTo>
                  <a:lnTo>
                    <a:pt x="849" y="340"/>
                  </a:lnTo>
                  <a:lnTo>
                    <a:pt x="841" y="336"/>
                  </a:lnTo>
                  <a:lnTo>
                    <a:pt x="837" y="333"/>
                  </a:lnTo>
                  <a:lnTo>
                    <a:pt x="832" y="329"/>
                  </a:lnTo>
                  <a:lnTo>
                    <a:pt x="828" y="329"/>
                  </a:lnTo>
                  <a:lnTo>
                    <a:pt x="819" y="325"/>
                  </a:lnTo>
                  <a:lnTo>
                    <a:pt x="813" y="325"/>
                  </a:lnTo>
                  <a:lnTo>
                    <a:pt x="804" y="322"/>
                  </a:lnTo>
                  <a:lnTo>
                    <a:pt x="799" y="322"/>
                  </a:lnTo>
                  <a:lnTo>
                    <a:pt x="790" y="322"/>
                  </a:lnTo>
                  <a:lnTo>
                    <a:pt x="781" y="322"/>
                  </a:lnTo>
                  <a:lnTo>
                    <a:pt x="772" y="322"/>
                  </a:lnTo>
                  <a:lnTo>
                    <a:pt x="765" y="326"/>
                  </a:lnTo>
                  <a:lnTo>
                    <a:pt x="756" y="326"/>
                  </a:lnTo>
                  <a:lnTo>
                    <a:pt x="750" y="330"/>
                  </a:lnTo>
                  <a:lnTo>
                    <a:pt x="742" y="333"/>
                  </a:lnTo>
                  <a:lnTo>
                    <a:pt x="738" y="337"/>
                  </a:lnTo>
                  <a:lnTo>
                    <a:pt x="732" y="337"/>
                  </a:lnTo>
                  <a:lnTo>
                    <a:pt x="727" y="341"/>
                  </a:lnTo>
                  <a:lnTo>
                    <a:pt x="723" y="342"/>
                  </a:lnTo>
                  <a:lnTo>
                    <a:pt x="721" y="346"/>
                  </a:lnTo>
                  <a:lnTo>
                    <a:pt x="717" y="346"/>
                  </a:lnTo>
                  <a:lnTo>
                    <a:pt x="715" y="348"/>
                  </a:lnTo>
                  <a:lnTo>
                    <a:pt x="712" y="348"/>
                  </a:lnTo>
                  <a:lnTo>
                    <a:pt x="712" y="352"/>
                  </a:lnTo>
                  <a:lnTo>
                    <a:pt x="712" y="354"/>
                  </a:lnTo>
                  <a:lnTo>
                    <a:pt x="712" y="352"/>
                  </a:lnTo>
                  <a:lnTo>
                    <a:pt x="712" y="350"/>
                  </a:lnTo>
                  <a:lnTo>
                    <a:pt x="712" y="346"/>
                  </a:lnTo>
                  <a:lnTo>
                    <a:pt x="717" y="345"/>
                  </a:lnTo>
                  <a:lnTo>
                    <a:pt x="717" y="341"/>
                  </a:lnTo>
                  <a:lnTo>
                    <a:pt x="721" y="337"/>
                  </a:lnTo>
                  <a:lnTo>
                    <a:pt x="726" y="333"/>
                  </a:lnTo>
                  <a:lnTo>
                    <a:pt x="730" y="330"/>
                  </a:lnTo>
                  <a:lnTo>
                    <a:pt x="733" y="325"/>
                  </a:lnTo>
                  <a:lnTo>
                    <a:pt x="738" y="321"/>
                  </a:lnTo>
                  <a:lnTo>
                    <a:pt x="742" y="317"/>
                  </a:lnTo>
                  <a:lnTo>
                    <a:pt x="747" y="314"/>
                  </a:lnTo>
                  <a:lnTo>
                    <a:pt x="751" y="310"/>
                  </a:lnTo>
                  <a:lnTo>
                    <a:pt x="756" y="309"/>
                  </a:lnTo>
                  <a:lnTo>
                    <a:pt x="760" y="307"/>
                  </a:lnTo>
                  <a:lnTo>
                    <a:pt x="765" y="307"/>
                  </a:lnTo>
                  <a:lnTo>
                    <a:pt x="769" y="307"/>
                  </a:lnTo>
                  <a:lnTo>
                    <a:pt x="777" y="307"/>
                  </a:lnTo>
                  <a:lnTo>
                    <a:pt x="781" y="307"/>
                  </a:lnTo>
                  <a:lnTo>
                    <a:pt x="790" y="311"/>
                  </a:lnTo>
                  <a:lnTo>
                    <a:pt x="795" y="311"/>
                  </a:lnTo>
                  <a:lnTo>
                    <a:pt x="804" y="311"/>
                  </a:lnTo>
                  <a:lnTo>
                    <a:pt x="808" y="311"/>
                  </a:lnTo>
                  <a:lnTo>
                    <a:pt x="817" y="315"/>
                  </a:lnTo>
                  <a:lnTo>
                    <a:pt x="822" y="315"/>
                  </a:lnTo>
                  <a:lnTo>
                    <a:pt x="828" y="315"/>
                  </a:lnTo>
                  <a:lnTo>
                    <a:pt x="832" y="315"/>
                  </a:lnTo>
                  <a:lnTo>
                    <a:pt x="838" y="315"/>
                  </a:lnTo>
                  <a:lnTo>
                    <a:pt x="840" y="315"/>
                  </a:lnTo>
                  <a:lnTo>
                    <a:pt x="844" y="315"/>
                  </a:lnTo>
                  <a:lnTo>
                    <a:pt x="846" y="315"/>
                  </a:lnTo>
                  <a:lnTo>
                    <a:pt x="849" y="317"/>
                  </a:lnTo>
                  <a:lnTo>
                    <a:pt x="846" y="314"/>
                  </a:lnTo>
                  <a:lnTo>
                    <a:pt x="846" y="313"/>
                  </a:lnTo>
                  <a:lnTo>
                    <a:pt x="846" y="309"/>
                  </a:lnTo>
                  <a:lnTo>
                    <a:pt x="846" y="307"/>
                  </a:lnTo>
                  <a:lnTo>
                    <a:pt x="841" y="303"/>
                  </a:lnTo>
                  <a:lnTo>
                    <a:pt x="841" y="299"/>
                  </a:lnTo>
                  <a:lnTo>
                    <a:pt x="841" y="295"/>
                  </a:lnTo>
                  <a:lnTo>
                    <a:pt x="841" y="291"/>
                  </a:lnTo>
                  <a:lnTo>
                    <a:pt x="837" y="285"/>
                  </a:lnTo>
                  <a:lnTo>
                    <a:pt x="837" y="281"/>
                  </a:lnTo>
                  <a:lnTo>
                    <a:pt x="832" y="276"/>
                  </a:lnTo>
                  <a:lnTo>
                    <a:pt x="832" y="272"/>
                  </a:lnTo>
                  <a:lnTo>
                    <a:pt x="828" y="268"/>
                  </a:lnTo>
                  <a:lnTo>
                    <a:pt x="828" y="264"/>
                  </a:lnTo>
                  <a:lnTo>
                    <a:pt x="828" y="262"/>
                  </a:lnTo>
                  <a:lnTo>
                    <a:pt x="823" y="258"/>
                  </a:lnTo>
                  <a:lnTo>
                    <a:pt x="819" y="255"/>
                  </a:lnTo>
                  <a:lnTo>
                    <a:pt x="814" y="251"/>
                  </a:lnTo>
                  <a:lnTo>
                    <a:pt x="810" y="251"/>
                  </a:lnTo>
                  <a:lnTo>
                    <a:pt x="805" y="247"/>
                  </a:lnTo>
                  <a:lnTo>
                    <a:pt x="801" y="246"/>
                  </a:lnTo>
                  <a:lnTo>
                    <a:pt x="796" y="242"/>
                  </a:lnTo>
                  <a:lnTo>
                    <a:pt x="792" y="238"/>
                  </a:lnTo>
                  <a:lnTo>
                    <a:pt x="787" y="233"/>
                  </a:lnTo>
                  <a:lnTo>
                    <a:pt x="783" y="229"/>
                  </a:lnTo>
                  <a:lnTo>
                    <a:pt x="783" y="227"/>
                  </a:lnTo>
                  <a:lnTo>
                    <a:pt x="778" y="223"/>
                  </a:lnTo>
                  <a:lnTo>
                    <a:pt x="778" y="219"/>
                  </a:lnTo>
                  <a:lnTo>
                    <a:pt x="775" y="215"/>
                  </a:lnTo>
                  <a:lnTo>
                    <a:pt x="771" y="211"/>
                  </a:lnTo>
                  <a:lnTo>
                    <a:pt x="771" y="208"/>
                  </a:lnTo>
                  <a:lnTo>
                    <a:pt x="766" y="204"/>
                  </a:lnTo>
                  <a:lnTo>
                    <a:pt x="762" y="200"/>
                  </a:lnTo>
                  <a:lnTo>
                    <a:pt x="762" y="196"/>
                  </a:lnTo>
                  <a:lnTo>
                    <a:pt x="762" y="192"/>
                  </a:lnTo>
                  <a:lnTo>
                    <a:pt x="757" y="188"/>
                  </a:lnTo>
                  <a:lnTo>
                    <a:pt x="757" y="186"/>
                  </a:lnTo>
                  <a:lnTo>
                    <a:pt x="754" y="184"/>
                  </a:lnTo>
                  <a:lnTo>
                    <a:pt x="750" y="182"/>
                  </a:lnTo>
                  <a:lnTo>
                    <a:pt x="748" y="182"/>
                  </a:lnTo>
                  <a:lnTo>
                    <a:pt x="744" y="182"/>
                  </a:lnTo>
                  <a:lnTo>
                    <a:pt x="744" y="186"/>
                  </a:lnTo>
                  <a:lnTo>
                    <a:pt x="736" y="186"/>
                  </a:lnTo>
                  <a:lnTo>
                    <a:pt x="732" y="189"/>
                  </a:lnTo>
                  <a:lnTo>
                    <a:pt x="727" y="190"/>
                  </a:lnTo>
                  <a:lnTo>
                    <a:pt x="723" y="194"/>
                  </a:lnTo>
                  <a:lnTo>
                    <a:pt x="714" y="196"/>
                  </a:lnTo>
                  <a:lnTo>
                    <a:pt x="709" y="200"/>
                  </a:lnTo>
                  <a:lnTo>
                    <a:pt x="703" y="204"/>
                  </a:lnTo>
                  <a:lnTo>
                    <a:pt x="699" y="208"/>
                  </a:lnTo>
                  <a:lnTo>
                    <a:pt x="691" y="208"/>
                  </a:lnTo>
                  <a:lnTo>
                    <a:pt x="687" y="212"/>
                  </a:lnTo>
                  <a:lnTo>
                    <a:pt x="682" y="215"/>
                  </a:lnTo>
                  <a:lnTo>
                    <a:pt x="679" y="219"/>
                  </a:lnTo>
                  <a:lnTo>
                    <a:pt x="675" y="219"/>
                  </a:lnTo>
                  <a:lnTo>
                    <a:pt x="673" y="221"/>
                  </a:lnTo>
                  <a:lnTo>
                    <a:pt x="672" y="221"/>
                  </a:lnTo>
                  <a:lnTo>
                    <a:pt x="672" y="224"/>
                  </a:lnTo>
                  <a:lnTo>
                    <a:pt x="669" y="221"/>
                  </a:lnTo>
                  <a:lnTo>
                    <a:pt x="669" y="220"/>
                  </a:lnTo>
                  <a:lnTo>
                    <a:pt x="667" y="216"/>
                  </a:lnTo>
                  <a:lnTo>
                    <a:pt x="667" y="212"/>
                  </a:lnTo>
                  <a:lnTo>
                    <a:pt x="666" y="208"/>
                  </a:lnTo>
                  <a:lnTo>
                    <a:pt x="666" y="207"/>
                  </a:lnTo>
                  <a:lnTo>
                    <a:pt x="666" y="203"/>
                  </a:lnTo>
                  <a:lnTo>
                    <a:pt x="666" y="199"/>
                  </a:lnTo>
                  <a:lnTo>
                    <a:pt x="667" y="199"/>
                  </a:lnTo>
                  <a:lnTo>
                    <a:pt x="667" y="196"/>
                  </a:lnTo>
                  <a:lnTo>
                    <a:pt x="672" y="196"/>
                  </a:lnTo>
                  <a:lnTo>
                    <a:pt x="672" y="192"/>
                  </a:lnTo>
                  <a:lnTo>
                    <a:pt x="672" y="188"/>
                  </a:lnTo>
                  <a:lnTo>
                    <a:pt x="672" y="184"/>
                  </a:lnTo>
                  <a:lnTo>
                    <a:pt x="675" y="180"/>
                  </a:lnTo>
                  <a:lnTo>
                    <a:pt x="673" y="176"/>
                  </a:lnTo>
                  <a:lnTo>
                    <a:pt x="673" y="172"/>
                  </a:lnTo>
                  <a:lnTo>
                    <a:pt x="673" y="168"/>
                  </a:lnTo>
                  <a:lnTo>
                    <a:pt x="669" y="164"/>
                  </a:lnTo>
                  <a:lnTo>
                    <a:pt x="669" y="160"/>
                  </a:lnTo>
                  <a:lnTo>
                    <a:pt x="666" y="156"/>
                  </a:lnTo>
                  <a:lnTo>
                    <a:pt x="666" y="151"/>
                  </a:lnTo>
                  <a:lnTo>
                    <a:pt x="661" y="147"/>
                  </a:lnTo>
                  <a:lnTo>
                    <a:pt x="661" y="143"/>
                  </a:lnTo>
                  <a:lnTo>
                    <a:pt x="661" y="139"/>
                  </a:lnTo>
                  <a:lnTo>
                    <a:pt x="661" y="135"/>
                  </a:lnTo>
                  <a:lnTo>
                    <a:pt x="661" y="134"/>
                  </a:lnTo>
                  <a:lnTo>
                    <a:pt x="661" y="130"/>
                  </a:lnTo>
                  <a:lnTo>
                    <a:pt x="661" y="126"/>
                  </a:lnTo>
                  <a:lnTo>
                    <a:pt x="661" y="122"/>
                  </a:lnTo>
                  <a:lnTo>
                    <a:pt x="666" y="122"/>
                  </a:lnTo>
                  <a:lnTo>
                    <a:pt x="666" y="118"/>
                  </a:lnTo>
                  <a:lnTo>
                    <a:pt x="666" y="114"/>
                  </a:lnTo>
                  <a:lnTo>
                    <a:pt x="669" y="114"/>
                  </a:lnTo>
                  <a:lnTo>
                    <a:pt x="669" y="113"/>
                  </a:lnTo>
                  <a:lnTo>
                    <a:pt x="672" y="113"/>
                  </a:lnTo>
                  <a:lnTo>
                    <a:pt x="672" y="110"/>
                  </a:lnTo>
                  <a:lnTo>
                    <a:pt x="673" y="110"/>
                  </a:lnTo>
                  <a:lnTo>
                    <a:pt x="673" y="108"/>
                  </a:lnTo>
                  <a:lnTo>
                    <a:pt x="678" y="108"/>
                  </a:lnTo>
                  <a:lnTo>
                    <a:pt x="682" y="108"/>
                  </a:lnTo>
                  <a:lnTo>
                    <a:pt x="682" y="107"/>
                  </a:lnTo>
                  <a:lnTo>
                    <a:pt x="687" y="107"/>
                  </a:lnTo>
                  <a:lnTo>
                    <a:pt x="691" y="107"/>
                  </a:lnTo>
                  <a:lnTo>
                    <a:pt x="696" y="108"/>
                  </a:lnTo>
                  <a:lnTo>
                    <a:pt x="697" y="108"/>
                  </a:lnTo>
                  <a:lnTo>
                    <a:pt x="702" y="113"/>
                  </a:lnTo>
                  <a:lnTo>
                    <a:pt x="702" y="115"/>
                  </a:lnTo>
                  <a:lnTo>
                    <a:pt x="706" y="119"/>
                  </a:lnTo>
                  <a:lnTo>
                    <a:pt x="711" y="123"/>
                  </a:lnTo>
                  <a:lnTo>
                    <a:pt x="715" y="127"/>
                  </a:lnTo>
                  <a:lnTo>
                    <a:pt x="717" y="131"/>
                  </a:lnTo>
                  <a:lnTo>
                    <a:pt x="721" y="135"/>
                  </a:lnTo>
                  <a:lnTo>
                    <a:pt x="726" y="139"/>
                  </a:lnTo>
                  <a:lnTo>
                    <a:pt x="730" y="146"/>
                  </a:lnTo>
                  <a:lnTo>
                    <a:pt x="730" y="149"/>
                  </a:lnTo>
                  <a:lnTo>
                    <a:pt x="735" y="153"/>
                  </a:lnTo>
                  <a:lnTo>
                    <a:pt x="735" y="157"/>
                  </a:lnTo>
                  <a:lnTo>
                    <a:pt x="739" y="161"/>
                  </a:lnTo>
                  <a:lnTo>
                    <a:pt x="741" y="165"/>
                  </a:lnTo>
                  <a:lnTo>
                    <a:pt x="744" y="168"/>
                  </a:lnTo>
                  <a:lnTo>
                    <a:pt x="742" y="165"/>
                  </a:lnTo>
                  <a:lnTo>
                    <a:pt x="742" y="164"/>
                  </a:lnTo>
                  <a:lnTo>
                    <a:pt x="742" y="160"/>
                  </a:lnTo>
                  <a:lnTo>
                    <a:pt x="742" y="157"/>
                  </a:lnTo>
                  <a:lnTo>
                    <a:pt x="741" y="150"/>
                  </a:lnTo>
                  <a:lnTo>
                    <a:pt x="741" y="146"/>
                  </a:lnTo>
                  <a:lnTo>
                    <a:pt x="741" y="139"/>
                  </a:lnTo>
                  <a:lnTo>
                    <a:pt x="741" y="135"/>
                  </a:lnTo>
                  <a:lnTo>
                    <a:pt x="736" y="127"/>
                  </a:lnTo>
                  <a:lnTo>
                    <a:pt x="736" y="119"/>
                  </a:lnTo>
                  <a:lnTo>
                    <a:pt x="733" y="111"/>
                  </a:lnTo>
                  <a:lnTo>
                    <a:pt x="733" y="107"/>
                  </a:lnTo>
                  <a:lnTo>
                    <a:pt x="729" y="99"/>
                  </a:lnTo>
                  <a:lnTo>
                    <a:pt x="727" y="95"/>
                  </a:lnTo>
                  <a:lnTo>
                    <a:pt x="723" y="88"/>
                  </a:lnTo>
                  <a:lnTo>
                    <a:pt x="723" y="84"/>
                  </a:lnTo>
                  <a:lnTo>
                    <a:pt x="718" y="78"/>
                  </a:lnTo>
                  <a:lnTo>
                    <a:pt x="715" y="74"/>
                  </a:lnTo>
                  <a:lnTo>
                    <a:pt x="711" y="68"/>
                  </a:lnTo>
                  <a:lnTo>
                    <a:pt x="706" y="64"/>
                  </a:lnTo>
                  <a:lnTo>
                    <a:pt x="699" y="56"/>
                  </a:lnTo>
                  <a:lnTo>
                    <a:pt x="694" y="51"/>
                  </a:lnTo>
                  <a:lnTo>
                    <a:pt x="690" y="43"/>
                  </a:lnTo>
                  <a:lnTo>
                    <a:pt x="685" y="39"/>
                  </a:lnTo>
                  <a:lnTo>
                    <a:pt x="676" y="31"/>
                  </a:lnTo>
                  <a:lnTo>
                    <a:pt x="672" y="26"/>
                  </a:lnTo>
                  <a:lnTo>
                    <a:pt x="664" y="21"/>
                  </a:lnTo>
                  <a:lnTo>
                    <a:pt x="660" y="17"/>
                  </a:lnTo>
                  <a:lnTo>
                    <a:pt x="652" y="13"/>
                  </a:lnTo>
                  <a:lnTo>
                    <a:pt x="648" y="10"/>
                  </a:lnTo>
                  <a:lnTo>
                    <a:pt x="643" y="9"/>
                  </a:lnTo>
                  <a:lnTo>
                    <a:pt x="640" y="9"/>
                  </a:lnTo>
                  <a:lnTo>
                    <a:pt x="636" y="9"/>
                  </a:lnTo>
                  <a:lnTo>
                    <a:pt x="631" y="9"/>
                  </a:lnTo>
                  <a:lnTo>
                    <a:pt x="627" y="9"/>
                  </a:lnTo>
                  <a:lnTo>
                    <a:pt x="624" y="9"/>
                  </a:lnTo>
                  <a:lnTo>
                    <a:pt x="624" y="13"/>
                  </a:lnTo>
                  <a:lnTo>
                    <a:pt x="619" y="13"/>
                  </a:lnTo>
                  <a:lnTo>
                    <a:pt x="619" y="16"/>
                  </a:lnTo>
                  <a:lnTo>
                    <a:pt x="619" y="18"/>
                  </a:lnTo>
                  <a:lnTo>
                    <a:pt x="640" y="75"/>
                  </a:lnTo>
                  <a:lnTo>
                    <a:pt x="639" y="75"/>
                  </a:lnTo>
                  <a:lnTo>
                    <a:pt x="639" y="76"/>
                  </a:lnTo>
                  <a:lnTo>
                    <a:pt x="639" y="79"/>
                  </a:lnTo>
                  <a:lnTo>
                    <a:pt x="639" y="83"/>
                  </a:lnTo>
                  <a:lnTo>
                    <a:pt x="634" y="83"/>
                  </a:lnTo>
                  <a:lnTo>
                    <a:pt x="634" y="86"/>
                  </a:lnTo>
                  <a:lnTo>
                    <a:pt x="634" y="90"/>
                  </a:lnTo>
                  <a:lnTo>
                    <a:pt x="630" y="90"/>
                  </a:lnTo>
                  <a:lnTo>
                    <a:pt x="630" y="91"/>
                  </a:lnTo>
                  <a:lnTo>
                    <a:pt x="630" y="94"/>
                  </a:lnTo>
                  <a:lnTo>
                    <a:pt x="625" y="91"/>
                  </a:lnTo>
                  <a:lnTo>
                    <a:pt x="621" y="91"/>
                  </a:lnTo>
                  <a:lnTo>
                    <a:pt x="616" y="90"/>
                  </a:lnTo>
                  <a:lnTo>
                    <a:pt x="613" y="90"/>
                  </a:lnTo>
                  <a:lnTo>
                    <a:pt x="609" y="86"/>
                  </a:lnTo>
                  <a:lnTo>
                    <a:pt x="604" y="86"/>
                  </a:lnTo>
                  <a:lnTo>
                    <a:pt x="600" y="83"/>
                  </a:lnTo>
                  <a:lnTo>
                    <a:pt x="595" y="79"/>
                  </a:lnTo>
                  <a:lnTo>
                    <a:pt x="594" y="79"/>
                  </a:lnTo>
                  <a:lnTo>
                    <a:pt x="589" y="76"/>
                  </a:lnTo>
                  <a:lnTo>
                    <a:pt x="588" y="75"/>
                  </a:lnTo>
                  <a:lnTo>
                    <a:pt x="598" y="113"/>
                  </a:lnTo>
                  <a:lnTo>
                    <a:pt x="595" y="111"/>
                  </a:lnTo>
                  <a:lnTo>
                    <a:pt x="594" y="111"/>
                  </a:lnTo>
                  <a:lnTo>
                    <a:pt x="589" y="111"/>
                  </a:lnTo>
                  <a:lnTo>
                    <a:pt x="586" y="111"/>
                  </a:lnTo>
                  <a:lnTo>
                    <a:pt x="579" y="108"/>
                  </a:lnTo>
                  <a:lnTo>
                    <a:pt x="574" y="108"/>
                  </a:lnTo>
                  <a:lnTo>
                    <a:pt x="568" y="108"/>
                  </a:lnTo>
                  <a:lnTo>
                    <a:pt x="564" y="108"/>
                  </a:lnTo>
                  <a:lnTo>
                    <a:pt x="555" y="104"/>
                  </a:lnTo>
                  <a:lnTo>
                    <a:pt x="549" y="103"/>
                  </a:lnTo>
                  <a:lnTo>
                    <a:pt x="540" y="99"/>
                  </a:lnTo>
                  <a:lnTo>
                    <a:pt x="535" y="99"/>
                  </a:lnTo>
                  <a:lnTo>
                    <a:pt x="526" y="95"/>
                  </a:lnTo>
                  <a:lnTo>
                    <a:pt x="522" y="91"/>
                  </a:lnTo>
                  <a:lnTo>
                    <a:pt x="517" y="87"/>
                  </a:lnTo>
                  <a:lnTo>
                    <a:pt x="514" y="84"/>
                  </a:lnTo>
                  <a:lnTo>
                    <a:pt x="508" y="80"/>
                  </a:lnTo>
                  <a:lnTo>
                    <a:pt x="504" y="76"/>
                  </a:lnTo>
                  <a:lnTo>
                    <a:pt x="499" y="72"/>
                  </a:lnTo>
                  <a:lnTo>
                    <a:pt x="496" y="68"/>
                  </a:lnTo>
                  <a:lnTo>
                    <a:pt x="492" y="64"/>
                  </a:lnTo>
                  <a:lnTo>
                    <a:pt x="490" y="60"/>
                  </a:lnTo>
                  <a:lnTo>
                    <a:pt x="487" y="56"/>
                  </a:lnTo>
                  <a:lnTo>
                    <a:pt x="484" y="52"/>
                  </a:lnTo>
                  <a:lnTo>
                    <a:pt x="484" y="48"/>
                  </a:lnTo>
                  <a:lnTo>
                    <a:pt x="484" y="44"/>
                  </a:lnTo>
                  <a:lnTo>
                    <a:pt x="484" y="40"/>
                  </a:lnTo>
                  <a:lnTo>
                    <a:pt x="484" y="37"/>
                  </a:lnTo>
                  <a:lnTo>
                    <a:pt x="480" y="33"/>
                  </a:lnTo>
                  <a:lnTo>
                    <a:pt x="478" y="29"/>
                  </a:lnTo>
                  <a:lnTo>
                    <a:pt x="474" y="25"/>
                  </a:lnTo>
                  <a:lnTo>
                    <a:pt x="474" y="24"/>
                  </a:lnTo>
                  <a:lnTo>
                    <a:pt x="469" y="20"/>
                  </a:lnTo>
                  <a:lnTo>
                    <a:pt x="469" y="18"/>
                  </a:lnTo>
                  <a:lnTo>
                    <a:pt x="465" y="14"/>
                  </a:lnTo>
                  <a:lnTo>
                    <a:pt x="460" y="10"/>
                  </a:lnTo>
                  <a:lnTo>
                    <a:pt x="456" y="10"/>
                  </a:lnTo>
                  <a:lnTo>
                    <a:pt x="451" y="9"/>
                  </a:lnTo>
                  <a:lnTo>
                    <a:pt x="450" y="9"/>
                  </a:lnTo>
                  <a:lnTo>
                    <a:pt x="445" y="9"/>
                  </a:lnTo>
                  <a:lnTo>
                    <a:pt x="441" y="9"/>
                  </a:lnTo>
                  <a:lnTo>
                    <a:pt x="436" y="9"/>
                  </a:lnTo>
                  <a:lnTo>
                    <a:pt x="432" y="9"/>
                  </a:lnTo>
                  <a:lnTo>
                    <a:pt x="423" y="9"/>
                  </a:lnTo>
                  <a:lnTo>
                    <a:pt x="418" y="9"/>
                  </a:lnTo>
                  <a:lnTo>
                    <a:pt x="409" y="9"/>
                  </a:lnTo>
                  <a:lnTo>
                    <a:pt x="405" y="13"/>
                  </a:lnTo>
                  <a:lnTo>
                    <a:pt x="396" y="13"/>
                  </a:lnTo>
                  <a:lnTo>
                    <a:pt x="391" y="13"/>
                  </a:lnTo>
                  <a:lnTo>
                    <a:pt x="382" y="13"/>
                  </a:lnTo>
                  <a:lnTo>
                    <a:pt x="378" y="17"/>
                  </a:lnTo>
                  <a:lnTo>
                    <a:pt x="369" y="17"/>
                  </a:lnTo>
                  <a:lnTo>
                    <a:pt x="360" y="17"/>
                  </a:lnTo>
                  <a:lnTo>
                    <a:pt x="351" y="17"/>
                  </a:lnTo>
                  <a:lnTo>
                    <a:pt x="346" y="17"/>
                  </a:lnTo>
                  <a:lnTo>
                    <a:pt x="337" y="17"/>
                  </a:lnTo>
                  <a:lnTo>
                    <a:pt x="330" y="17"/>
                  </a:lnTo>
                  <a:lnTo>
                    <a:pt x="321" y="17"/>
                  </a:lnTo>
                  <a:lnTo>
                    <a:pt x="316" y="18"/>
                  </a:lnTo>
                  <a:lnTo>
                    <a:pt x="307" y="14"/>
                  </a:lnTo>
                  <a:lnTo>
                    <a:pt x="301" y="14"/>
                  </a:lnTo>
                  <a:lnTo>
                    <a:pt x="292" y="10"/>
                  </a:lnTo>
                  <a:lnTo>
                    <a:pt x="288" y="10"/>
                  </a:lnTo>
                  <a:lnTo>
                    <a:pt x="279" y="6"/>
                  </a:lnTo>
                  <a:lnTo>
                    <a:pt x="271" y="6"/>
                  </a:lnTo>
                  <a:lnTo>
                    <a:pt x="262" y="4"/>
                  </a:lnTo>
                  <a:lnTo>
                    <a:pt x="258" y="4"/>
                  </a:lnTo>
                  <a:lnTo>
                    <a:pt x="249" y="0"/>
                  </a:lnTo>
                  <a:lnTo>
                    <a:pt x="243" y="0"/>
                  </a:lnTo>
                  <a:lnTo>
                    <a:pt x="237" y="0"/>
                  </a:lnTo>
                  <a:lnTo>
                    <a:pt x="232" y="0"/>
                  </a:lnTo>
                  <a:lnTo>
                    <a:pt x="228" y="0"/>
                  </a:lnTo>
                  <a:lnTo>
                    <a:pt x="225" y="0"/>
                  </a:lnTo>
                  <a:lnTo>
                    <a:pt x="223" y="0"/>
                  </a:lnTo>
                  <a:close/>
                </a:path>
              </a:pathLst>
            </a:custGeom>
            <a:solidFill>
              <a:srgbClr val="00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 name="Freeform 14"/>
            <p:cNvSpPr>
              <a:spLocks/>
            </p:cNvSpPr>
            <p:nvPr/>
          </p:nvSpPr>
          <p:spPr bwMode="auto">
            <a:xfrm>
              <a:off x="158" y="1809"/>
              <a:ext cx="306" cy="928"/>
            </a:xfrm>
            <a:custGeom>
              <a:avLst/>
              <a:gdLst>
                <a:gd name="T0" fmla="*/ 42 w 612"/>
                <a:gd name="T1" fmla="*/ 77 h 1856"/>
                <a:gd name="T2" fmla="*/ 70 w 612"/>
                <a:gd name="T3" fmla="*/ 51 h 1856"/>
                <a:gd name="T4" fmla="*/ 94 w 612"/>
                <a:gd name="T5" fmla="*/ 34 h 1856"/>
                <a:gd name="T6" fmla="*/ 111 w 612"/>
                <a:gd name="T7" fmla="*/ 30 h 1856"/>
                <a:gd name="T8" fmla="*/ 129 w 612"/>
                <a:gd name="T9" fmla="*/ 28 h 1856"/>
                <a:gd name="T10" fmla="*/ 137 w 612"/>
                <a:gd name="T11" fmla="*/ 24 h 1856"/>
                <a:gd name="T12" fmla="*/ 150 w 612"/>
                <a:gd name="T13" fmla="*/ 16 h 1856"/>
                <a:gd name="T14" fmla="*/ 164 w 612"/>
                <a:gd name="T15" fmla="*/ 9 h 1856"/>
                <a:gd name="T16" fmla="*/ 184 w 612"/>
                <a:gd name="T17" fmla="*/ 4 h 1856"/>
                <a:gd name="T18" fmla="*/ 213 w 612"/>
                <a:gd name="T19" fmla="*/ 0 h 1856"/>
                <a:gd name="T20" fmla="*/ 236 w 612"/>
                <a:gd name="T21" fmla="*/ 4 h 1856"/>
                <a:gd name="T22" fmla="*/ 251 w 612"/>
                <a:gd name="T23" fmla="*/ 12 h 1856"/>
                <a:gd name="T24" fmla="*/ 261 w 612"/>
                <a:gd name="T25" fmla="*/ 22 h 1856"/>
                <a:gd name="T26" fmla="*/ 265 w 612"/>
                <a:gd name="T27" fmla="*/ 33 h 1856"/>
                <a:gd name="T28" fmla="*/ 265 w 612"/>
                <a:gd name="T29" fmla="*/ 49 h 1856"/>
                <a:gd name="T30" fmla="*/ 265 w 612"/>
                <a:gd name="T31" fmla="*/ 59 h 1856"/>
                <a:gd name="T32" fmla="*/ 265 w 612"/>
                <a:gd name="T33" fmla="*/ 61 h 1856"/>
                <a:gd name="T34" fmla="*/ 266 w 612"/>
                <a:gd name="T35" fmla="*/ 67 h 1856"/>
                <a:gd name="T36" fmla="*/ 275 w 612"/>
                <a:gd name="T37" fmla="*/ 74 h 1856"/>
                <a:gd name="T38" fmla="*/ 282 w 612"/>
                <a:gd name="T39" fmla="*/ 83 h 1856"/>
                <a:gd name="T40" fmla="*/ 288 w 612"/>
                <a:gd name="T41" fmla="*/ 90 h 1856"/>
                <a:gd name="T42" fmla="*/ 291 w 612"/>
                <a:gd name="T43" fmla="*/ 93 h 1856"/>
                <a:gd name="T44" fmla="*/ 295 w 612"/>
                <a:gd name="T45" fmla="*/ 96 h 1856"/>
                <a:gd name="T46" fmla="*/ 300 w 612"/>
                <a:gd name="T47" fmla="*/ 105 h 1856"/>
                <a:gd name="T48" fmla="*/ 303 w 612"/>
                <a:gd name="T49" fmla="*/ 112 h 1856"/>
                <a:gd name="T50" fmla="*/ 306 w 612"/>
                <a:gd name="T51" fmla="*/ 120 h 1856"/>
                <a:gd name="T52" fmla="*/ 305 w 612"/>
                <a:gd name="T53" fmla="*/ 124 h 1856"/>
                <a:gd name="T54" fmla="*/ 294 w 612"/>
                <a:gd name="T55" fmla="*/ 121 h 1856"/>
                <a:gd name="T56" fmla="*/ 276 w 612"/>
                <a:gd name="T57" fmla="*/ 120 h 1856"/>
                <a:gd name="T58" fmla="*/ 263 w 612"/>
                <a:gd name="T59" fmla="*/ 131 h 1856"/>
                <a:gd name="T60" fmla="*/ 249 w 612"/>
                <a:gd name="T61" fmla="*/ 145 h 1856"/>
                <a:gd name="T62" fmla="*/ 239 w 612"/>
                <a:gd name="T63" fmla="*/ 167 h 1856"/>
                <a:gd name="T64" fmla="*/ 240 w 612"/>
                <a:gd name="T65" fmla="*/ 217 h 1856"/>
                <a:gd name="T66" fmla="*/ 245 w 612"/>
                <a:gd name="T67" fmla="*/ 299 h 1856"/>
                <a:gd name="T68" fmla="*/ 249 w 612"/>
                <a:gd name="T69" fmla="*/ 352 h 1856"/>
                <a:gd name="T70" fmla="*/ 249 w 612"/>
                <a:gd name="T71" fmla="*/ 526 h 1856"/>
                <a:gd name="T72" fmla="*/ 244 w 612"/>
                <a:gd name="T73" fmla="*/ 743 h 1856"/>
                <a:gd name="T74" fmla="*/ 241 w 612"/>
                <a:gd name="T75" fmla="*/ 815 h 1856"/>
                <a:gd name="T76" fmla="*/ 233 w 612"/>
                <a:gd name="T77" fmla="*/ 880 h 1856"/>
                <a:gd name="T78" fmla="*/ 223 w 612"/>
                <a:gd name="T79" fmla="*/ 926 h 1856"/>
                <a:gd name="T80" fmla="*/ 190 w 612"/>
                <a:gd name="T81" fmla="*/ 914 h 1856"/>
                <a:gd name="T82" fmla="*/ 123 w 612"/>
                <a:gd name="T83" fmla="*/ 878 h 1856"/>
                <a:gd name="T84" fmla="*/ 90 w 612"/>
                <a:gd name="T85" fmla="*/ 822 h 1856"/>
                <a:gd name="T86" fmla="*/ 86 w 612"/>
                <a:gd name="T87" fmla="*/ 745 h 1856"/>
                <a:gd name="T88" fmla="*/ 86 w 612"/>
                <a:gd name="T89" fmla="*/ 678 h 1856"/>
                <a:gd name="T90" fmla="*/ 85 w 612"/>
                <a:gd name="T91" fmla="*/ 622 h 1856"/>
                <a:gd name="T92" fmla="*/ 79 w 612"/>
                <a:gd name="T93" fmla="*/ 493 h 1856"/>
                <a:gd name="T94" fmla="*/ 72 w 612"/>
                <a:gd name="T95" fmla="*/ 388 h 1856"/>
                <a:gd name="T96" fmla="*/ 58 w 612"/>
                <a:gd name="T97" fmla="*/ 345 h 1856"/>
                <a:gd name="T98" fmla="*/ 34 w 612"/>
                <a:gd name="T99" fmla="*/ 282 h 1856"/>
                <a:gd name="T100" fmla="*/ 18 w 612"/>
                <a:gd name="T101" fmla="*/ 242 h 1856"/>
                <a:gd name="T102" fmla="*/ 6 w 612"/>
                <a:gd name="T103" fmla="*/ 208 h 1856"/>
                <a:gd name="T104" fmla="*/ 0 w 612"/>
                <a:gd name="T105" fmla="*/ 164 h 1856"/>
                <a:gd name="T106" fmla="*/ 11 w 612"/>
                <a:gd name="T107" fmla="*/ 126 h 1856"/>
                <a:gd name="T108" fmla="*/ 20 w 612"/>
                <a:gd name="T109" fmla="*/ 105 h 1856"/>
                <a:gd name="T110" fmla="*/ 24 w 612"/>
                <a:gd name="T111" fmla="*/ 98 h 18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12"/>
                <a:gd name="T169" fmla="*/ 0 h 1856"/>
                <a:gd name="T170" fmla="*/ 612 w 612"/>
                <a:gd name="T171" fmla="*/ 1856 h 18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12" h="1856">
                  <a:moveTo>
                    <a:pt x="50" y="195"/>
                  </a:moveTo>
                  <a:lnTo>
                    <a:pt x="53" y="187"/>
                  </a:lnTo>
                  <a:lnTo>
                    <a:pt x="59" y="180"/>
                  </a:lnTo>
                  <a:lnTo>
                    <a:pt x="65" y="172"/>
                  </a:lnTo>
                  <a:lnTo>
                    <a:pt x="74" y="164"/>
                  </a:lnTo>
                  <a:lnTo>
                    <a:pt x="83" y="153"/>
                  </a:lnTo>
                  <a:lnTo>
                    <a:pt x="92" y="145"/>
                  </a:lnTo>
                  <a:lnTo>
                    <a:pt x="101" y="137"/>
                  </a:lnTo>
                  <a:lnTo>
                    <a:pt x="113" y="129"/>
                  </a:lnTo>
                  <a:lnTo>
                    <a:pt x="122" y="118"/>
                  </a:lnTo>
                  <a:lnTo>
                    <a:pt x="131" y="110"/>
                  </a:lnTo>
                  <a:lnTo>
                    <a:pt x="140" y="102"/>
                  </a:lnTo>
                  <a:lnTo>
                    <a:pt x="152" y="94"/>
                  </a:lnTo>
                  <a:lnTo>
                    <a:pt x="161" y="86"/>
                  </a:lnTo>
                  <a:lnTo>
                    <a:pt x="170" y="80"/>
                  </a:lnTo>
                  <a:lnTo>
                    <a:pt x="176" y="75"/>
                  </a:lnTo>
                  <a:lnTo>
                    <a:pt x="185" y="72"/>
                  </a:lnTo>
                  <a:lnTo>
                    <a:pt x="188" y="68"/>
                  </a:lnTo>
                  <a:lnTo>
                    <a:pt x="192" y="68"/>
                  </a:lnTo>
                  <a:lnTo>
                    <a:pt x="197" y="64"/>
                  </a:lnTo>
                  <a:lnTo>
                    <a:pt x="204" y="64"/>
                  </a:lnTo>
                  <a:lnTo>
                    <a:pt x="209" y="60"/>
                  </a:lnTo>
                  <a:lnTo>
                    <a:pt x="216" y="60"/>
                  </a:lnTo>
                  <a:lnTo>
                    <a:pt x="221" y="59"/>
                  </a:lnTo>
                  <a:lnTo>
                    <a:pt x="230" y="59"/>
                  </a:lnTo>
                  <a:lnTo>
                    <a:pt x="234" y="55"/>
                  </a:lnTo>
                  <a:lnTo>
                    <a:pt x="239" y="55"/>
                  </a:lnTo>
                  <a:lnTo>
                    <a:pt x="243" y="55"/>
                  </a:lnTo>
                  <a:lnTo>
                    <a:pt x="252" y="55"/>
                  </a:lnTo>
                  <a:lnTo>
                    <a:pt x="257" y="55"/>
                  </a:lnTo>
                  <a:lnTo>
                    <a:pt x="261" y="55"/>
                  </a:lnTo>
                  <a:lnTo>
                    <a:pt x="264" y="55"/>
                  </a:lnTo>
                  <a:lnTo>
                    <a:pt x="269" y="55"/>
                  </a:lnTo>
                  <a:lnTo>
                    <a:pt x="269" y="52"/>
                  </a:lnTo>
                  <a:lnTo>
                    <a:pt x="272" y="52"/>
                  </a:lnTo>
                  <a:lnTo>
                    <a:pt x="273" y="48"/>
                  </a:lnTo>
                  <a:lnTo>
                    <a:pt x="278" y="48"/>
                  </a:lnTo>
                  <a:lnTo>
                    <a:pt x="282" y="44"/>
                  </a:lnTo>
                  <a:lnTo>
                    <a:pt x="287" y="40"/>
                  </a:lnTo>
                  <a:lnTo>
                    <a:pt x="291" y="36"/>
                  </a:lnTo>
                  <a:lnTo>
                    <a:pt x="296" y="36"/>
                  </a:lnTo>
                  <a:lnTo>
                    <a:pt x="300" y="32"/>
                  </a:lnTo>
                  <a:lnTo>
                    <a:pt x="305" y="28"/>
                  </a:lnTo>
                  <a:lnTo>
                    <a:pt x="309" y="24"/>
                  </a:lnTo>
                  <a:lnTo>
                    <a:pt x="314" y="21"/>
                  </a:lnTo>
                  <a:lnTo>
                    <a:pt x="318" y="17"/>
                  </a:lnTo>
                  <a:lnTo>
                    <a:pt x="323" y="17"/>
                  </a:lnTo>
                  <a:lnTo>
                    <a:pt x="327" y="17"/>
                  </a:lnTo>
                  <a:lnTo>
                    <a:pt x="332" y="17"/>
                  </a:lnTo>
                  <a:lnTo>
                    <a:pt x="336" y="15"/>
                  </a:lnTo>
                  <a:lnTo>
                    <a:pt x="344" y="15"/>
                  </a:lnTo>
                  <a:lnTo>
                    <a:pt x="350" y="12"/>
                  </a:lnTo>
                  <a:lnTo>
                    <a:pt x="359" y="12"/>
                  </a:lnTo>
                  <a:lnTo>
                    <a:pt x="368" y="8"/>
                  </a:lnTo>
                  <a:lnTo>
                    <a:pt x="377" y="8"/>
                  </a:lnTo>
                  <a:lnTo>
                    <a:pt x="386" y="4"/>
                  </a:lnTo>
                  <a:lnTo>
                    <a:pt x="398" y="4"/>
                  </a:lnTo>
                  <a:lnTo>
                    <a:pt x="407" y="0"/>
                  </a:lnTo>
                  <a:lnTo>
                    <a:pt x="416" y="0"/>
                  </a:lnTo>
                  <a:lnTo>
                    <a:pt x="425" y="0"/>
                  </a:lnTo>
                  <a:lnTo>
                    <a:pt x="435" y="0"/>
                  </a:lnTo>
                  <a:lnTo>
                    <a:pt x="441" y="0"/>
                  </a:lnTo>
                  <a:lnTo>
                    <a:pt x="450" y="1"/>
                  </a:lnTo>
                  <a:lnTo>
                    <a:pt x="458" y="4"/>
                  </a:lnTo>
                  <a:lnTo>
                    <a:pt x="467" y="8"/>
                  </a:lnTo>
                  <a:lnTo>
                    <a:pt x="471" y="8"/>
                  </a:lnTo>
                  <a:lnTo>
                    <a:pt x="476" y="11"/>
                  </a:lnTo>
                  <a:lnTo>
                    <a:pt x="480" y="11"/>
                  </a:lnTo>
                  <a:lnTo>
                    <a:pt x="488" y="15"/>
                  </a:lnTo>
                  <a:lnTo>
                    <a:pt x="492" y="15"/>
                  </a:lnTo>
                  <a:lnTo>
                    <a:pt x="497" y="19"/>
                  </a:lnTo>
                  <a:lnTo>
                    <a:pt x="501" y="23"/>
                  </a:lnTo>
                  <a:lnTo>
                    <a:pt x="509" y="27"/>
                  </a:lnTo>
                  <a:lnTo>
                    <a:pt x="510" y="27"/>
                  </a:lnTo>
                  <a:lnTo>
                    <a:pt x="515" y="31"/>
                  </a:lnTo>
                  <a:lnTo>
                    <a:pt x="518" y="35"/>
                  </a:lnTo>
                  <a:lnTo>
                    <a:pt x="522" y="39"/>
                  </a:lnTo>
                  <a:lnTo>
                    <a:pt x="522" y="43"/>
                  </a:lnTo>
                  <a:lnTo>
                    <a:pt x="527" y="47"/>
                  </a:lnTo>
                  <a:lnTo>
                    <a:pt x="527" y="51"/>
                  </a:lnTo>
                  <a:lnTo>
                    <a:pt x="530" y="55"/>
                  </a:lnTo>
                  <a:lnTo>
                    <a:pt x="530" y="58"/>
                  </a:lnTo>
                  <a:lnTo>
                    <a:pt x="530" y="62"/>
                  </a:lnTo>
                  <a:lnTo>
                    <a:pt x="530" y="66"/>
                  </a:lnTo>
                  <a:lnTo>
                    <a:pt x="533" y="71"/>
                  </a:lnTo>
                  <a:lnTo>
                    <a:pt x="533" y="75"/>
                  </a:lnTo>
                  <a:lnTo>
                    <a:pt x="533" y="80"/>
                  </a:lnTo>
                  <a:lnTo>
                    <a:pt x="533" y="84"/>
                  </a:lnTo>
                  <a:lnTo>
                    <a:pt x="533" y="93"/>
                  </a:lnTo>
                  <a:lnTo>
                    <a:pt x="530" y="97"/>
                  </a:lnTo>
                  <a:lnTo>
                    <a:pt x="530" y="101"/>
                  </a:lnTo>
                  <a:lnTo>
                    <a:pt x="530" y="105"/>
                  </a:lnTo>
                  <a:lnTo>
                    <a:pt x="530" y="110"/>
                  </a:lnTo>
                  <a:lnTo>
                    <a:pt x="530" y="111"/>
                  </a:lnTo>
                  <a:lnTo>
                    <a:pt x="530" y="115"/>
                  </a:lnTo>
                  <a:lnTo>
                    <a:pt x="530" y="117"/>
                  </a:lnTo>
                  <a:lnTo>
                    <a:pt x="530" y="119"/>
                  </a:lnTo>
                  <a:lnTo>
                    <a:pt x="530" y="121"/>
                  </a:lnTo>
                  <a:lnTo>
                    <a:pt x="530" y="125"/>
                  </a:lnTo>
                  <a:lnTo>
                    <a:pt x="531" y="129"/>
                  </a:lnTo>
                  <a:lnTo>
                    <a:pt x="531" y="133"/>
                  </a:lnTo>
                  <a:lnTo>
                    <a:pt x="536" y="137"/>
                  </a:lnTo>
                  <a:lnTo>
                    <a:pt x="540" y="141"/>
                  </a:lnTo>
                  <a:lnTo>
                    <a:pt x="545" y="144"/>
                  </a:lnTo>
                  <a:lnTo>
                    <a:pt x="549" y="148"/>
                  </a:lnTo>
                  <a:lnTo>
                    <a:pt x="552" y="150"/>
                  </a:lnTo>
                  <a:lnTo>
                    <a:pt x="552" y="152"/>
                  </a:lnTo>
                  <a:lnTo>
                    <a:pt x="557" y="156"/>
                  </a:lnTo>
                  <a:lnTo>
                    <a:pt x="557" y="157"/>
                  </a:lnTo>
                  <a:lnTo>
                    <a:pt x="561" y="161"/>
                  </a:lnTo>
                  <a:lnTo>
                    <a:pt x="563" y="165"/>
                  </a:lnTo>
                  <a:lnTo>
                    <a:pt x="567" y="169"/>
                  </a:lnTo>
                  <a:lnTo>
                    <a:pt x="572" y="173"/>
                  </a:lnTo>
                  <a:lnTo>
                    <a:pt x="572" y="176"/>
                  </a:lnTo>
                  <a:lnTo>
                    <a:pt x="576" y="180"/>
                  </a:lnTo>
                  <a:lnTo>
                    <a:pt x="578" y="183"/>
                  </a:lnTo>
                  <a:lnTo>
                    <a:pt x="581" y="185"/>
                  </a:lnTo>
                  <a:lnTo>
                    <a:pt x="582" y="185"/>
                  </a:lnTo>
                  <a:lnTo>
                    <a:pt x="585" y="187"/>
                  </a:lnTo>
                  <a:lnTo>
                    <a:pt x="590" y="191"/>
                  </a:lnTo>
                  <a:lnTo>
                    <a:pt x="593" y="195"/>
                  </a:lnTo>
                  <a:lnTo>
                    <a:pt x="593" y="196"/>
                  </a:lnTo>
                  <a:lnTo>
                    <a:pt x="597" y="200"/>
                  </a:lnTo>
                  <a:lnTo>
                    <a:pt x="597" y="201"/>
                  </a:lnTo>
                  <a:lnTo>
                    <a:pt x="599" y="205"/>
                  </a:lnTo>
                  <a:lnTo>
                    <a:pt x="599" y="209"/>
                  </a:lnTo>
                  <a:lnTo>
                    <a:pt x="602" y="214"/>
                  </a:lnTo>
                  <a:lnTo>
                    <a:pt x="602" y="216"/>
                  </a:lnTo>
                  <a:lnTo>
                    <a:pt x="602" y="218"/>
                  </a:lnTo>
                  <a:lnTo>
                    <a:pt x="606" y="222"/>
                  </a:lnTo>
                  <a:lnTo>
                    <a:pt x="606" y="223"/>
                  </a:lnTo>
                  <a:lnTo>
                    <a:pt x="606" y="227"/>
                  </a:lnTo>
                  <a:lnTo>
                    <a:pt x="606" y="231"/>
                  </a:lnTo>
                  <a:lnTo>
                    <a:pt x="611" y="235"/>
                  </a:lnTo>
                  <a:lnTo>
                    <a:pt x="611" y="239"/>
                  </a:lnTo>
                  <a:lnTo>
                    <a:pt x="611" y="240"/>
                  </a:lnTo>
                  <a:lnTo>
                    <a:pt x="611" y="244"/>
                  </a:lnTo>
                  <a:lnTo>
                    <a:pt x="611" y="247"/>
                  </a:lnTo>
                  <a:lnTo>
                    <a:pt x="612" y="250"/>
                  </a:lnTo>
                  <a:lnTo>
                    <a:pt x="609" y="247"/>
                  </a:lnTo>
                  <a:lnTo>
                    <a:pt x="608" y="247"/>
                  </a:lnTo>
                  <a:lnTo>
                    <a:pt x="603" y="246"/>
                  </a:lnTo>
                  <a:lnTo>
                    <a:pt x="602" y="246"/>
                  </a:lnTo>
                  <a:lnTo>
                    <a:pt x="596" y="242"/>
                  </a:lnTo>
                  <a:lnTo>
                    <a:pt x="591" y="242"/>
                  </a:lnTo>
                  <a:lnTo>
                    <a:pt x="587" y="242"/>
                  </a:lnTo>
                  <a:lnTo>
                    <a:pt x="582" y="242"/>
                  </a:lnTo>
                  <a:lnTo>
                    <a:pt x="573" y="240"/>
                  </a:lnTo>
                  <a:lnTo>
                    <a:pt x="569" y="240"/>
                  </a:lnTo>
                  <a:lnTo>
                    <a:pt x="563" y="240"/>
                  </a:lnTo>
                  <a:lnTo>
                    <a:pt x="558" y="240"/>
                  </a:lnTo>
                  <a:lnTo>
                    <a:pt x="551" y="240"/>
                  </a:lnTo>
                  <a:lnTo>
                    <a:pt x="546" y="243"/>
                  </a:lnTo>
                  <a:lnTo>
                    <a:pt x="542" y="246"/>
                  </a:lnTo>
                  <a:lnTo>
                    <a:pt x="539" y="250"/>
                  </a:lnTo>
                  <a:lnTo>
                    <a:pt x="534" y="252"/>
                  </a:lnTo>
                  <a:lnTo>
                    <a:pt x="530" y="257"/>
                  </a:lnTo>
                  <a:lnTo>
                    <a:pt x="525" y="261"/>
                  </a:lnTo>
                  <a:lnTo>
                    <a:pt x="521" y="265"/>
                  </a:lnTo>
                  <a:lnTo>
                    <a:pt x="516" y="269"/>
                  </a:lnTo>
                  <a:lnTo>
                    <a:pt x="512" y="273"/>
                  </a:lnTo>
                  <a:lnTo>
                    <a:pt x="507" y="277"/>
                  </a:lnTo>
                  <a:lnTo>
                    <a:pt x="503" y="285"/>
                  </a:lnTo>
                  <a:lnTo>
                    <a:pt x="498" y="289"/>
                  </a:lnTo>
                  <a:lnTo>
                    <a:pt x="494" y="297"/>
                  </a:lnTo>
                  <a:lnTo>
                    <a:pt x="489" y="302"/>
                  </a:lnTo>
                  <a:lnTo>
                    <a:pt x="486" y="310"/>
                  </a:lnTo>
                  <a:lnTo>
                    <a:pt x="482" y="318"/>
                  </a:lnTo>
                  <a:lnTo>
                    <a:pt x="480" y="326"/>
                  </a:lnTo>
                  <a:lnTo>
                    <a:pt x="477" y="334"/>
                  </a:lnTo>
                  <a:lnTo>
                    <a:pt x="477" y="344"/>
                  </a:lnTo>
                  <a:lnTo>
                    <a:pt x="477" y="353"/>
                  </a:lnTo>
                  <a:lnTo>
                    <a:pt x="477" y="368"/>
                  </a:lnTo>
                  <a:lnTo>
                    <a:pt x="477" y="387"/>
                  </a:lnTo>
                  <a:lnTo>
                    <a:pt x="479" y="410"/>
                  </a:lnTo>
                  <a:lnTo>
                    <a:pt x="479" y="434"/>
                  </a:lnTo>
                  <a:lnTo>
                    <a:pt x="482" y="461"/>
                  </a:lnTo>
                  <a:lnTo>
                    <a:pt x="482" y="489"/>
                  </a:lnTo>
                  <a:lnTo>
                    <a:pt x="486" y="519"/>
                  </a:lnTo>
                  <a:lnTo>
                    <a:pt x="486" y="545"/>
                  </a:lnTo>
                  <a:lnTo>
                    <a:pt x="489" y="574"/>
                  </a:lnTo>
                  <a:lnTo>
                    <a:pt x="489" y="598"/>
                  </a:lnTo>
                  <a:lnTo>
                    <a:pt x="494" y="625"/>
                  </a:lnTo>
                  <a:lnTo>
                    <a:pt x="494" y="645"/>
                  </a:lnTo>
                  <a:lnTo>
                    <a:pt x="495" y="664"/>
                  </a:lnTo>
                  <a:lnTo>
                    <a:pt x="495" y="679"/>
                  </a:lnTo>
                  <a:lnTo>
                    <a:pt x="498" y="689"/>
                  </a:lnTo>
                  <a:lnTo>
                    <a:pt x="497" y="703"/>
                  </a:lnTo>
                  <a:lnTo>
                    <a:pt x="497" y="735"/>
                  </a:lnTo>
                  <a:lnTo>
                    <a:pt x="497" y="781"/>
                  </a:lnTo>
                  <a:lnTo>
                    <a:pt x="497" y="838"/>
                  </a:lnTo>
                  <a:lnTo>
                    <a:pt x="497" y="903"/>
                  </a:lnTo>
                  <a:lnTo>
                    <a:pt x="497" y="976"/>
                  </a:lnTo>
                  <a:lnTo>
                    <a:pt x="497" y="1052"/>
                  </a:lnTo>
                  <a:lnTo>
                    <a:pt x="497" y="1133"/>
                  </a:lnTo>
                  <a:lnTo>
                    <a:pt x="492" y="1211"/>
                  </a:lnTo>
                  <a:lnTo>
                    <a:pt x="492" y="1289"/>
                  </a:lnTo>
                  <a:lnTo>
                    <a:pt x="492" y="1361"/>
                  </a:lnTo>
                  <a:lnTo>
                    <a:pt x="492" y="1430"/>
                  </a:lnTo>
                  <a:lnTo>
                    <a:pt x="488" y="1486"/>
                  </a:lnTo>
                  <a:lnTo>
                    <a:pt x="488" y="1533"/>
                  </a:lnTo>
                  <a:lnTo>
                    <a:pt x="488" y="1566"/>
                  </a:lnTo>
                  <a:lnTo>
                    <a:pt x="488" y="1584"/>
                  </a:lnTo>
                  <a:lnTo>
                    <a:pt x="485" y="1595"/>
                  </a:lnTo>
                  <a:lnTo>
                    <a:pt x="485" y="1611"/>
                  </a:lnTo>
                  <a:lnTo>
                    <a:pt x="482" y="1629"/>
                  </a:lnTo>
                  <a:lnTo>
                    <a:pt x="482" y="1649"/>
                  </a:lnTo>
                  <a:lnTo>
                    <a:pt x="477" y="1669"/>
                  </a:lnTo>
                  <a:lnTo>
                    <a:pt x="474" y="1692"/>
                  </a:lnTo>
                  <a:lnTo>
                    <a:pt x="470" y="1716"/>
                  </a:lnTo>
                  <a:lnTo>
                    <a:pt x="470" y="1740"/>
                  </a:lnTo>
                  <a:lnTo>
                    <a:pt x="465" y="1760"/>
                  </a:lnTo>
                  <a:lnTo>
                    <a:pt x="461" y="1783"/>
                  </a:lnTo>
                  <a:lnTo>
                    <a:pt x="456" y="1802"/>
                  </a:lnTo>
                  <a:lnTo>
                    <a:pt x="455" y="1821"/>
                  </a:lnTo>
                  <a:lnTo>
                    <a:pt x="450" y="1834"/>
                  </a:lnTo>
                  <a:lnTo>
                    <a:pt x="449" y="1845"/>
                  </a:lnTo>
                  <a:lnTo>
                    <a:pt x="446" y="1852"/>
                  </a:lnTo>
                  <a:lnTo>
                    <a:pt x="446" y="1856"/>
                  </a:lnTo>
                  <a:lnTo>
                    <a:pt x="440" y="1852"/>
                  </a:lnTo>
                  <a:lnTo>
                    <a:pt x="431" y="1848"/>
                  </a:lnTo>
                  <a:lnTo>
                    <a:pt x="416" y="1841"/>
                  </a:lnTo>
                  <a:lnTo>
                    <a:pt x="401" y="1837"/>
                  </a:lnTo>
                  <a:lnTo>
                    <a:pt x="380" y="1828"/>
                  </a:lnTo>
                  <a:lnTo>
                    <a:pt x="359" y="1820"/>
                  </a:lnTo>
                  <a:lnTo>
                    <a:pt x="336" y="1809"/>
                  </a:lnTo>
                  <a:lnTo>
                    <a:pt x="314" y="1799"/>
                  </a:lnTo>
                  <a:lnTo>
                    <a:pt x="288" y="1785"/>
                  </a:lnTo>
                  <a:lnTo>
                    <a:pt x="266" y="1773"/>
                  </a:lnTo>
                  <a:lnTo>
                    <a:pt x="245" y="1756"/>
                  </a:lnTo>
                  <a:lnTo>
                    <a:pt x="227" y="1742"/>
                  </a:lnTo>
                  <a:lnTo>
                    <a:pt x="209" y="1723"/>
                  </a:lnTo>
                  <a:lnTo>
                    <a:pt x="197" y="1707"/>
                  </a:lnTo>
                  <a:lnTo>
                    <a:pt x="186" y="1687"/>
                  </a:lnTo>
                  <a:lnTo>
                    <a:pt x="185" y="1669"/>
                  </a:lnTo>
                  <a:lnTo>
                    <a:pt x="180" y="1644"/>
                  </a:lnTo>
                  <a:lnTo>
                    <a:pt x="177" y="1619"/>
                  </a:lnTo>
                  <a:lnTo>
                    <a:pt x="173" y="1594"/>
                  </a:lnTo>
                  <a:lnTo>
                    <a:pt x="173" y="1570"/>
                  </a:lnTo>
                  <a:lnTo>
                    <a:pt x="171" y="1541"/>
                  </a:lnTo>
                  <a:lnTo>
                    <a:pt x="171" y="1517"/>
                  </a:lnTo>
                  <a:lnTo>
                    <a:pt x="171" y="1490"/>
                  </a:lnTo>
                  <a:lnTo>
                    <a:pt x="171" y="1466"/>
                  </a:lnTo>
                  <a:lnTo>
                    <a:pt x="171" y="1441"/>
                  </a:lnTo>
                  <a:lnTo>
                    <a:pt x="171" y="1416"/>
                  </a:lnTo>
                  <a:lnTo>
                    <a:pt x="171" y="1395"/>
                  </a:lnTo>
                  <a:lnTo>
                    <a:pt x="171" y="1375"/>
                  </a:lnTo>
                  <a:lnTo>
                    <a:pt x="171" y="1355"/>
                  </a:lnTo>
                  <a:lnTo>
                    <a:pt x="171" y="1338"/>
                  </a:lnTo>
                  <a:lnTo>
                    <a:pt x="171" y="1325"/>
                  </a:lnTo>
                  <a:lnTo>
                    <a:pt x="174" y="1314"/>
                  </a:lnTo>
                  <a:lnTo>
                    <a:pt x="171" y="1298"/>
                  </a:lnTo>
                  <a:lnTo>
                    <a:pt x="171" y="1274"/>
                  </a:lnTo>
                  <a:lnTo>
                    <a:pt x="170" y="1244"/>
                  </a:lnTo>
                  <a:lnTo>
                    <a:pt x="170" y="1209"/>
                  </a:lnTo>
                  <a:lnTo>
                    <a:pt x="165" y="1168"/>
                  </a:lnTo>
                  <a:lnTo>
                    <a:pt x="165" y="1126"/>
                  </a:lnTo>
                  <a:lnTo>
                    <a:pt x="162" y="1079"/>
                  </a:lnTo>
                  <a:lnTo>
                    <a:pt x="162" y="1035"/>
                  </a:lnTo>
                  <a:lnTo>
                    <a:pt x="158" y="986"/>
                  </a:lnTo>
                  <a:lnTo>
                    <a:pt x="156" y="942"/>
                  </a:lnTo>
                  <a:lnTo>
                    <a:pt x="152" y="898"/>
                  </a:lnTo>
                  <a:lnTo>
                    <a:pt x="152" y="860"/>
                  </a:lnTo>
                  <a:lnTo>
                    <a:pt x="147" y="824"/>
                  </a:lnTo>
                  <a:lnTo>
                    <a:pt x="147" y="795"/>
                  </a:lnTo>
                  <a:lnTo>
                    <a:pt x="144" y="775"/>
                  </a:lnTo>
                  <a:lnTo>
                    <a:pt x="144" y="763"/>
                  </a:lnTo>
                  <a:lnTo>
                    <a:pt x="140" y="752"/>
                  </a:lnTo>
                  <a:lnTo>
                    <a:pt x="135" y="740"/>
                  </a:lnTo>
                  <a:lnTo>
                    <a:pt x="129" y="726"/>
                  </a:lnTo>
                  <a:lnTo>
                    <a:pt x="125" y="709"/>
                  </a:lnTo>
                  <a:lnTo>
                    <a:pt x="116" y="689"/>
                  </a:lnTo>
                  <a:lnTo>
                    <a:pt x="108" y="669"/>
                  </a:lnTo>
                  <a:lnTo>
                    <a:pt x="99" y="648"/>
                  </a:lnTo>
                  <a:lnTo>
                    <a:pt x="95" y="627"/>
                  </a:lnTo>
                  <a:lnTo>
                    <a:pt x="86" y="603"/>
                  </a:lnTo>
                  <a:lnTo>
                    <a:pt x="77" y="583"/>
                  </a:lnTo>
                  <a:lnTo>
                    <a:pt x="68" y="563"/>
                  </a:lnTo>
                  <a:lnTo>
                    <a:pt x="60" y="544"/>
                  </a:lnTo>
                  <a:lnTo>
                    <a:pt x="51" y="527"/>
                  </a:lnTo>
                  <a:lnTo>
                    <a:pt x="47" y="512"/>
                  </a:lnTo>
                  <a:lnTo>
                    <a:pt x="42" y="500"/>
                  </a:lnTo>
                  <a:lnTo>
                    <a:pt x="39" y="493"/>
                  </a:lnTo>
                  <a:lnTo>
                    <a:pt x="35" y="484"/>
                  </a:lnTo>
                  <a:lnTo>
                    <a:pt x="32" y="476"/>
                  </a:lnTo>
                  <a:lnTo>
                    <a:pt x="27" y="463"/>
                  </a:lnTo>
                  <a:lnTo>
                    <a:pt x="24" y="454"/>
                  </a:lnTo>
                  <a:lnTo>
                    <a:pt x="20" y="441"/>
                  </a:lnTo>
                  <a:lnTo>
                    <a:pt x="15" y="429"/>
                  </a:lnTo>
                  <a:lnTo>
                    <a:pt x="11" y="415"/>
                  </a:lnTo>
                  <a:lnTo>
                    <a:pt x="11" y="403"/>
                  </a:lnTo>
                  <a:lnTo>
                    <a:pt x="6" y="387"/>
                  </a:lnTo>
                  <a:lnTo>
                    <a:pt x="3" y="372"/>
                  </a:lnTo>
                  <a:lnTo>
                    <a:pt x="0" y="356"/>
                  </a:lnTo>
                  <a:lnTo>
                    <a:pt x="0" y="344"/>
                  </a:lnTo>
                  <a:lnTo>
                    <a:pt x="0" y="328"/>
                  </a:lnTo>
                  <a:lnTo>
                    <a:pt x="0" y="316"/>
                  </a:lnTo>
                  <a:lnTo>
                    <a:pt x="3" y="300"/>
                  </a:lnTo>
                  <a:lnTo>
                    <a:pt x="8" y="287"/>
                  </a:lnTo>
                  <a:lnTo>
                    <a:pt x="12" y="275"/>
                  </a:lnTo>
                  <a:lnTo>
                    <a:pt x="17" y="263"/>
                  </a:lnTo>
                  <a:lnTo>
                    <a:pt x="21" y="252"/>
                  </a:lnTo>
                  <a:lnTo>
                    <a:pt x="26" y="244"/>
                  </a:lnTo>
                  <a:lnTo>
                    <a:pt x="27" y="235"/>
                  </a:lnTo>
                  <a:lnTo>
                    <a:pt x="32" y="227"/>
                  </a:lnTo>
                  <a:lnTo>
                    <a:pt x="35" y="220"/>
                  </a:lnTo>
                  <a:lnTo>
                    <a:pt x="39" y="216"/>
                  </a:lnTo>
                  <a:lnTo>
                    <a:pt x="39" y="209"/>
                  </a:lnTo>
                  <a:lnTo>
                    <a:pt x="42" y="205"/>
                  </a:lnTo>
                  <a:lnTo>
                    <a:pt x="42" y="201"/>
                  </a:lnTo>
                  <a:lnTo>
                    <a:pt x="47" y="199"/>
                  </a:lnTo>
                  <a:lnTo>
                    <a:pt x="47" y="195"/>
                  </a:lnTo>
                  <a:lnTo>
                    <a:pt x="50" y="195"/>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 name="Freeform 15"/>
            <p:cNvSpPr>
              <a:spLocks/>
            </p:cNvSpPr>
            <p:nvPr/>
          </p:nvSpPr>
          <p:spPr bwMode="auto">
            <a:xfrm>
              <a:off x="191" y="1855"/>
              <a:ext cx="90" cy="406"/>
            </a:xfrm>
            <a:custGeom>
              <a:avLst/>
              <a:gdLst>
                <a:gd name="T0" fmla="*/ 82 w 180"/>
                <a:gd name="T1" fmla="*/ 3 h 812"/>
                <a:gd name="T2" fmla="*/ 59 w 180"/>
                <a:gd name="T3" fmla="*/ 16 h 812"/>
                <a:gd name="T4" fmla="*/ 29 w 180"/>
                <a:gd name="T5" fmla="*/ 39 h 812"/>
                <a:gd name="T6" fmla="*/ 8 w 180"/>
                <a:gd name="T7" fmla="*/ 67 h 812"/>
                <a:gd name="T8" fmla="*/ 1 w 180"/>
                <a:gd name="T9" fmla="*/ 96 h 812"/>
                <a:gd name="T10" fmla="*/ 0 w 180"/>
                <a:gd name="T11" fmla="*/ 127 h 812"/>
                <a:gd name="T12" fmla="*/ 0 w 180"/>
                <a:gd name="T13" fmla="*/ 156 h 812"/>
                <a:gd name="T14" fmla="*/ 5 w 180"/>
                <a:gd name="T15" fmla="*/ 178 h 812"/>
                <a:gd name="T16" fmla="*/ 11 w 180"/>
                <a:gd name="T17" fmla="*/ 193 h 812"/>
                <a:gd name="T18" fmla="*/ 20 w 180"/>
                <a:gd name="T19" fmla="*/ 217 h 812"/>
                <a:gd name="T20" fmla="*/ 31 w 180"/>
                <a:gd name="T21" fmla="*/ 246 h 812"/>
                <a:gd name="T22" fmla="*/ 41 w 180"/>
                <a:gd name="T23" fmla="*/ 277 h 812"/>
                <a:gd name="T24" fmla="*/ 44 w 180"/>
                <a:gd name="T25" fmla="*/ 311 h 812"/>
                <a:gd name="T26" fmla="*/ 42 w 180"/>
                <a:gd name="T27" fmla="*/ 351 h 812"/>
                <a:gd name="T28" fmla="*/ 39 w 180"/>
                <a:gd name="T29" fmla="*/ 385 h 812"/>
                <a:gd name="T30" fmla="*/ 38 w 180"/>
                <a:gd name="T31" fmla="*/ 405 h 812"/>
                <a:gd name="T32" fmla="*/ 38 w 180"/>
                <a:gd name="T33" fmla="*/ 398 h 812"/>
                <a:gd name="T34" fmla="*/ 43 w 180"/>
                <a:gd name="T35" fmla="*/ 369 h 812"/>
                <a:gd name="T36" fmla="*/ 46 w 180"/>
                <a:gd name="T37" fmla="*/ 329 h 812"/>
                <a:gd name="T38" fmla="*/ 48 w 180"/>
                <a:gd name="T39" fmla="*/ 289 h 812"/>
                <a:gd name="T40" fmla="*/ 42 w 180"/>
                <a:gd name="T41" fmla="*/ 256 h 812"/>
                <a:gd name="T42" fmla="*/ 35 w 180"/>
                <a:gd name="T43" fmla="*/ 230 h 812"/>
                <a:gd name="T44" fmla="*/ 29 w 180"/>
                <a:gd name="T45" fmla="*/ 209 h 812"/>
                <a:gd name="T46" fmla="*/ 23 w 180"/>
                <a:gd name="T47" fmla="*/ 194 h 812"/>
                <a:gd name="T48" fmla="*/ 16 w 180"/>
                <a:gd name="T49" fmla="*/ 167 h 812"/>
                <a:gd name="T50" fmla="*/ 14 w 180"/>
                <a:gd name="T51" fmla="*/ 131 h 812"/>
                <a:gd name="T52" fmla="*/ 14 w 180"/>
                <a:gd name="T53" fmla="*/ 98 h 812"/>
                <a:gd name="T54" fmla="*/ 20 w 180"/>
                <a:gd name="T55" fmla="*/ 74 h 812"/>
                <a:gd name="T56" fmla="*/ 31 w 180"/>
                <a:gd name="T57" fmla="*/ 57 h 812"/>
                <a:gd name="T58" fmla="*/ 44 w 180"/>
                <a:gd name="T59" fmla="*/ 43 h 812"/>
                <a:gd name="T60" fmla="*/ 56 w 180"/>
                <a:gd name="T61" fmla="*/ 33 h 812"/>
                <a:gd name="T62" fmla="*/ 62 w 180"/>
                <a:gd name="T63" fmla="*/ 29 h 812"/>
                <a:gd name="T64" fmla="*/ 61 w 180"/>
                <a:gd name="T65" fmla="*/ 31 h 812"/>
                <a:gd name="T66" fmla="*/ 55 w 180"/>
                <a:gd name="T67" fmla="*/ 44 h 812"/>
                <a:gd name="T68" fmla="*/ 48 w 180"/>
                <a:gd name="T69" fmla="*/ 63 h 812"/>
                <a:gd name="T70" fmla="*/ 44 w 180"/>
                <a:gd name="T71" fmla="*/ 87 h 812"/>
                <a:gd name="T72" fmla="*/ 38 w 180"/>
                <a:gd name="T73" fmla="*/ 115 h 812"/>
                <a:gd name="T74" fmla="*/ 37 w 180"/>
                <a:gd name="T75" fmla="*/ 144 h 812"/>
                <a:gd name="T76" fmla="*/ 37 w 180"/>
                <a:gd name="T77" fmla="*/ 167 h 812"/>
                <a:gd name="T78" fmla="*/ 37 w 180"/>
                <a:gd name="T79" fmla="*/ 174 h 812"/>
                <a:gd name="T80" fmla="*/ 38 w 180"/>
                <a:gd name="T81" fmla="*/ 181 h 812"/>
                <a:gd name="T82" fmla="*/ 38 w 180"/>
                <a:gd name="T83" fmla="*/ 195 h 812"/>
                <a:gd name="T84" fmla="*/ 41 w 180"/>
                <a:gd name="T85" fmla="*/ 207 h 812"/>
                <a:gd name="T86" fmla="*/ 42 w 180"/>
                <a:gd name="T87" fmla="*/ 214 h 812"/>
                <a:gd name="T88" fmla="*/ 44 w 180"/>
                <a:gd name="T89" fmla="*/ 205 h 812"/>
                <a:gd name="T90" fmla="*/ 44 w 180"/>
                <a:gd name="T91" fmla="*/ 174 h 812"/>
                <a:gd name="T92" fmla="*/ 44 w 180"/>
                <a:gd name="T93" fmla="*/ 136 h 812"/>
                <a:gd name="T94" fmla="*/ 46 w 180"/>
                <a:gd name="T95" fmla="*/ 107 h 812"/>
                <a:gd name="T96" fmla="*/ 54 w 180"/>
                <a:gd name="T97" fmla="*/ 84 h 812"/>
                <a:gd name="T98" fmla="*/ 66 w 180"/>
                <a:gd name="T99" fmla="*/ 53 h 812"/>
                <a:gd name="T100" fmla="*/ 77 w 180"/>
                <a:gd name="T101" fmla="*/ 23 h 812"/>
                <a:gd name="T102" fmla="*/ 88 w 180"/>
                <a:gd name="T103" fmla="*/ 2 h 8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0"/>
                <a:gd name="T157" fmla="*/ 0 h 812"/>
                <a:gd name="T158" fmla="*/ 180 w 180"/>
                <a:gd name="T159" fmla="*/ 812 h 81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0" h="812">
                  <a:moveTo>
                    <a:pt x="180" y="0"/>
                  </a:moveTo>
                  <a:lnTo>
                    <a:pt x="177" y="0"/>
                  </a:lnTo>
                  <a:lnTo>
                    <a:pt x="172" y="2"/>
                  </a:lnTo>
                  <a:lnTo>
                    <a:pt x="163" y="6"/>
                  </a:lnTo>
                  <a:lnTo>
                    <a:pt x="154" y="11"/>
                  </a:lnTo>
                  <a:lnTo>
                    <a:pt x="141" y="16"/>
                  </a:lnTo>
                  <a:lnTo>
                    <a:pt x="130" y="24"/>
                  </a:lnTo>
                  <a:lnTo>
                    <a:pt x="117" y="32"/>
                  </a:lnTo>
                  <a:lnTo>
                    <a:pt x="103" y="43"/>
                  </a:lnTo>
                  <a:lnTo>
                    <a:pt x="85" y="53"/>
                  </a:lnTo>
                  <a:lnTo>
                    <a:pt x="72" y="65"/>
                  </a:lnTo>
                  <a:lnTo>
                    <a:pt x="58" y="77"/>
                  </a:lnTo>
                  <a:lnTo>
                    <a:pt x="46" y="90"/>
                  </a:lnTo>
                  <a:lnTo>
                    <a:pt x="33" y="102"/>
                  </a:lnTo>
                  <a:lnTo>
                    <a:pt x="24" y="117"/>
                  </a:lnTo>
                  <a:lnTo>
                    <a:pt x="16" y="133"/>
                  </a:lnTo>
                  <a:lnTo>
                    <a:pt x="13" y="149"/>
                  </a:lnTo>
                  <a:lnTo>
                    <a:pt x="9" y="161"/>
                  </a:lnTo>
                  <a:lnTo>
                    <a:pt x="6" y="178"/>
                  </a:lnTo>
                  <a:lnTo>
                    <a:pt x="1" y="192"/>
                  </a:lnTo>
                  <a:lnTo>
                    <a:pt x="1" y="209"/>
                  </a:lnTo>
                  <a:lnTo>
                    <a:pt x="0" y="222"/>
                  </a:lnTo>
                  <a:lnTo>
                    <a:pt x="0" y="238"/>
                  </a:lnTo>
                  <a:lnTo>
                    <a:pt x="0" y="254"/>
                  </a:lnTo>
                  <a:lnTo>
                    <a:pt x="0" y="270"/>
                  </a:lnTo>
                  <a:lnTo>
                    <a:pt x="0" y="282"/>
                  </a:lnTo>
                  <a:lnTo>
                    <a:pt x="0" y="299"/>
                  </a:lnTo>
                  <a:lnTo>
                    <a:pt x="0" y="311"/>
                  </a:lnTo>
                  <a:lnTo>
                    <a:pt x="4" y="325"/>
                  </a:lnTo>
                  <a:lnTo>
                    <a:pt x="4" y="335"/>
                  </a:lnTo>
                  <a:lnTo>
                    <a:pt x="9" y="347"/>
                  </a:lnTo>
                  <a:lnTo>
                    <a:pt x="9" y="355"/>
                  </a:lnTo>
                  <a:lnTo>
                    <a:pt x="13" y="364"/>
                  </a:lnTo>
                  <a:lnTo>
                    <a:pt x="13" y="368"/>
                  </a:lnTo>
                  <a:lnTo>
                    <a:pt x="16" y="377"/>
                  </a:lnTo>
                  <a:lnTo>
                    <a:pt x="21" y="385"/>
                  </a:lnTo>
                  <a:lnTo>
                    <a:pt x="25" y="397"/>
                  </a:lnTo>
                  <a:lnTo>
                    <a:pt x="30" y="407"/>
                  </a:lnTo>
                  <a:lnTo>
                    <a:pt x="34" y="420"/>
                  </a:lnTo>
                  <a:lnTo>
                    <a:pt x="39" y="433"/>
                  </a:lnTo>
                  <a:lnTo>
                    <a:pt x="48" y="449"/>
                  </a:lnTo>
                  <a:lnTo>
                    <a:pt x="52" y="461"/>
                  </a:lnTo>
                  <a:lnTo>
                    <a:pt x="57" y="477"/>
                  </a:lnTo>
                  <a:lnTo>
                    <a:pt x="61" y="492"/>
                  </a:lnTo>
                  <a:lnTo>
                    <a:pt x="70" y="508"/>
                  </a:lnTo>
                  <a:lnTo>
                    <a:pt x="75" y="523"/>
                  </a:lnTo>
                  <a:lnTo>
                    <a:pt x="79" y="539"/>
                  </a:lnTo>
                  <a:lnTo>
                    <a:pt x="82" y="554"/>
                  </a:lnTo>
                  <a:lnTo>
                    <a:pt x="87" y="570"/>
                  </a:lnTo>
                  <a:lnTo>
                    <a:pt x="87" y="585"/>
                  </a:lnTo>
                  <a:lnTo>
                    <a:pt x="87" y="602"/>
                  </a:lnTo>
                  <a:lnTo>
                    <a:pt x="87" y="621"/>
                  </a:lnTo>
                  <a:lnTo>
                    <a:pt x="87" y="641"/>
                  </a:lnTo>
                  <a:lnTo>
                    <a:pt x="84" y="661"/>
                  </a:lnTo>
                  <a:lnTo>
                    <a:pt x="84" y="682"/>
                  </a:lnTo>
                  <a:lnTo>
                    <a:pt x="84" y="702"/>
                  </a:lnTo>
                  <a:lnTo>
                    <a:pt x="84" y="722"/>
                  </a:lnTo>
                  <a:lnTo>
                    <a:pt x="79" y="738"/>
                  </a:lnTo>
                  <a:lnTo>
                    <a:pt x="79" y="756"/>
                  </a:lnTo>
                  <a:lnTo>
                    <a:pt x="78" y="770"/>
                  </a:lnTo>
                  <a:lnTo>
                    <a:pt x="78" y="785"/>
                  </a:lnTo>
                  <a:lnTo>
                    <a:pt x="76" y="795"/>
                  </a:lnTo>
                  <a:lnTo>
                    <a:pt x="76" y="804"/>
                  </a:lnTo>
                  <a:lnTo>
                    <a:pt x="76" y="809"/>
                  </a:lnTo>
                  <a:lnTo>
                    <a:pt x="76" y="812"/>
                  </a:lnTo>
                  <a:lnTo>
                    <a:pt x="76" y="809"/>
                  </a:lnTo>
                  <a:lnTo>
                    <a:pt x="76" y="804"/>
                  </a:lnTo>
                  <a:lnTo>
                    <a:pt x="76" y="795"/>
                  </a:lnTo>
                  <a:lnTo>
                    <a:pt x="79" y="785"/>
                  </a:lnTo>
                  <a:lnTo>
                    <a:pt x="79" y="770"/>
                  </a:lnTo>
                  <a:lnTo>
                    <a:pt x="84" y="756"/>
                  </a:lnTo>
                  <a:lnTo>
                    <a:pt x="85" y="737"/>
                  </a:lnTo>
                  <a:lnTo>
                    <a:pt x="90" y="721"/>
                  </a:lnTo>
                  <a:lnTo>
                    <a:pt x="90" y="699"/>
                  </a:lnTo>
                  <a:lnTo>
                    <a:pt x="91" y="679"/>
                  </a:lnTo>
                  <a:lnTo>
                    <a:pt x="91" y="657"/>
                  </a:lnTo>
                  <a:lnTo>
                    <a:pt x="96" y="637"/>
                  </a:lnTo>
                  <a:lnTo>
                    <a:pt x="96" y="617"/>
                  </a:lnTo>
                  <a:lnTo>
                    <a:pt x="96" y="597"/>
                  </a:lnTo>
                  <a:lnTo>
                    <a:pt x="96" y="577"/>
                  </a:lnTo>
                  <a:lnTo>
                    <a:pt x="96" y="561"/>
                  </a:lnTo>
                  <a:lnTo>
                    <a:pt x="91" y="545"/>
                  </a:lnTo>
                  <a:lnTo>
                    <a:pt x="88" y="528"/>
                  </a:lnTo>
                  <a:lnTo>
                    <a:pt x="84" y="512"/>
                  </a:lnTo>
                  <a:lnTo>
                    <a:pt x="84" y="500"/>
                  </a:lnTo>
                  <a:lnTo>
                    <a:pt x="79" y="484"/>
                  </a:lnTo>
                  <a:lnTo>
                    <a:pt x="75" y="472"/>
                  </a:lnTo>
                  <a:lnTo>
                    <a:pt x="70" y="460"/>
                  </a:lnTo>
                  <a:lnTo>
                    <a:pt x="70" y="449"/>
                  </a:lnTo>
                  <a:lnTo>
                    <a:pt x="66" y="437"/>
                  </a:lnTo>
                  <a:lnTo>
                    <a:pt x="61" y="428"/>
                  </a:lnTo>
                  <a:lnTo>
                    <a:pt x="57" y="417"/>
                  </a:lnTo>
                  <a:lnTo>
                    <a:pt x="54" y="409"/>
                  </a:lnTo>
                  <a:lnTo>
                    <a:pt x="49" y="401"/>
                  </a:lnTo>
                  <a:lnTo>
                    <a:pt x="48" y="394"/>
                  </a:lnTo>
                  <a:lnTo>
                    <a:pt x="45" y="387"/>
                  </a:lnTo>
                  <a:lnTo>
                    <a:pt x="45" y="383"/>
                  </a:lnTo>
                  <a:lnTo>
                    <a:pt x="40" y="367"/>
                  </a:lnTo>
                  <a:lnTo>
                    <a:pt x="36" y="351"/>
                  </a:lnTo>
                  <a:lnTo>
                    <a:pt x="31" y="334"/>
                  </a:lnTo>
                  <a:lnTo>
                    <a:pt x="31" y="317"/>
                  </a:lnTo>
                  <a:lnTo>
                    <a:pt x="28" y="297"/>
                  </a:lnTo>
                  <a:lnTo>
                    <a:pt x="28" y="281"/>
                  </a:lnTo>
                  <a:lnTo>
                    <a:pt x="28" y="262"/>
                  </a:lnTo>
                  <a:lnTo>
                    <a:pt x="28" y="246"/>
                  </a:lnTo>
                  <a:lnTo>
                    <a:pt x="28" y="227"/>
                  </a:lnTo>
                  <a:lnTo>
                    <a:pt x="28" y="211"/>
                  </a:lnTo>
                  <a:lnTo>
                    <a:pt x="28" y="195"/>
                  </a:lnTo>
                  <a:lnTo>
                    <a:pt x="31" y="182"/>
                  </a:lnTo>
                  <a:lnTo>
                    <a:pt x="31" y="168"/>
                  </a:lnTo>
                  <a:lnTo>
                    <a:pt x="36" y="156"/>
                  </a:lnTo>
                  <a:lnTo>
                    <a:pt x="40" y="147"/>
                  </a:lnTo>
                  <a:lnTo>
                    <a:pt x="45" y="140"/>
                  </a:lnTo>
                  <a:lnTo>
                    <a:pt x="49" y="131"/>
                  </a:lnTo>
                  <a:lnTo>
                    <a:pt x="57" y="123"/>
                  </a:lnTo>
                  <a:lnTo>
                    <a:pt x="61" y="114"/>
                  </a:lnTo>
                  <a:lnTo>
                    <a:pt x="70" y="106"/>
                  </a:lnTo>
                  <a:lnTo>
                    <a:pt x="75" y="98"/>
                  </a:lnTo>
                  <a:lnTo>
                    <a:pt x="84" y="92"/>
                  </a:lnTo>
                  <a:lnTo>
                    <a:pt x="88" y="85"/>
                  </a:lnTo>
                  <a:lnTo>
                    <a:pt x="97" y="81"/>
                  </a:lnTo>
                  <a:lnTo>
                    <a:pt x="102" y="73"/>
                  </a:lnTo>
                  <a:lnTo>
                    <a:pt x="106" y="69"/>
                  </a:lnTo>
                  <a:lnTo>
                    <a:pt x="111" y="65"/>
                  </a:lnTo>
                  <a:lnTo>
                    <a:pt x="117" y="62"/>
                  </a:lnTo>
                  <a:lnTo>
                    <a:pt x="118" y="58"/>
                  </a:lnTo>
                  <a:lnTo>
                    <a:pt x="123" y="57"/>
                  </a:lnTo>
                  <a:lnTo>
                    <a:pt x="124" y="57"/>
                  </a:lnTo>
                  <a:lnTo>
                    <a:pt x="127" y="57"/>
                  </a:lnTo>
                  <a:lnTo>
                    <a:pt x="124" y="57"/>
                  </a:lnTo>
                  <a:lnTo>
                    <a:pt x="124" y="58"/>
                  </a:lnTo>
                  <a:lnTo>
                    <a:pt x="121" y="62"/>
                  </a:lnTo>
                  <a:lnTo>
                    <a:pt x="121" y="67"/>
                  </a:lnTo>
                  <a:lnTo>
                    <a:pt x="117" y="71"/>
                  </a:lnTo>
                  <a:lnTo>
                    <a:pt x="114" y="80"/>
                  </a:lnTo>
                  <a:lnTo>
                    <a:pt x="109" y="88"/>
                  </a:lnTo>
                  <a:lnTo>
                    <a:pt x="109" y="97"/>
                  </a:lnTo>
                  <a:lnTo>
                    <a:pt x="105" y="105"/>
                  </a:lnTo>
                  <a:lnTo>
                    <a:pt x="100" y="116"/>
                  </a:lnTo>
                  <a:lnTo>
                    <a:pt x="96" y="125"/>
                  </a:lnTo>
                  <a:lnTo>
                    <a:pt x="96" y="137"/>
                  </a:lnTo>
                  <a:lnTo>
                    <a:pt x="91" y="149"/>
                  </a:lnTo>
                  <a:lnTo>
                    <a:pt x="90" y="161"/>
                  </a:lnTo>
                  <a:lnTo>
                    <a:pt x="87" y="174"/>
                  </a:lnTo>
                  <a:lnTo>
                    <a:pt x="87" y="187"/>
                  </a:lnTo>
                  <a:lnTo>
                    <a:pt x="82" y="199"/>
                  </a:lnTo>
                  <a:lnTo>
                    <a:pt x="79" y="215"/>
                  </a:lnTo>
                  <a:lnTo>
                    <a:pt x="75" y="230"/>
                  </a:lnTo>
                  <a:lnTo>
                    <a:pt x="75" y="246"/>
                  </a:lnTo>
                  <a:lnTo>
                    <a:pt x="73" y="258"/>
                  </a:lnTo>
                  <a:lnTo>
                    <a:pt x="73" y="274"/>
                  </a:lnTo>
                  <a:lnTo>
                    <a:pt x="73" y="288"/>
                  </a:lnTo>
                  <a:lnTo>
                    <a:pt x="73" y="304"/>
                  </a:lnTo>
                  <a:lnTo>
                    <a:pt x="73" y="313"/>
                  </a:lnTo>
                  <a:lnTo>
                    <a:pt x="73" y="325"/>
                  </a:lnTo>
                  <a:lnTo>
                    <a:pt x="73" y="334"/>
                  </a:lnTo>
                  <a:lnTo>
                    <a:pt x="73" y="342"/>
                  </a:lnTo>
                  <a:lnTo>
                    <a:pt x="73" y="346"/>
                  </a:lnTo>
                  <a:lnTo>
                    <a:pt x="73" y="348"/>
                  </a:lnTo>
                  <a:lnTo>
                    <a:pt x="73" y="347"/>
                  </a:lnTo>
                  <a:lnTo>
                    <a:pt x="76" y="346"/>
                  </a:lnTo>
                  <a:lnTo>
                    <a:pt x="76" y="350"/>
                  </a:lnTo>
                  <a:lnTo>
                    <a:pt x="76" y="356"/>
                  </a:lnTo>
                  <a:lnTo>
                    <a:pt x="76" y="362"/>
                  </a:lnTo>
                  <a:lnTo>
                    <a:pt x="76" y="370"/>
                  </a:lnTo>
                  <a:lnTo>
                    <a:pt x="76" y="374"/>
                  </a:lnTo>
                  <a:lnTo>
                    <a:pt x="76" y="382"/>
                  </a:lnTo>
                  <a:lnTo>
                    <a:pt x="76" y="390"/>
                  </a:lnTo>
                  <a:lnTo>
                    <a:pt x="81" y="398"/>
                  </a:lnTo>
                  <a:lnTo>
                    <a:pt x="81" y="402"/>
                  </a:lnTo>
                  <a:lnTo>
                    <a:pt x="81" y="409"/>
                  </a:lnTo>
                  <a:lnTo>
                    <a:pt x="81" y="413"/>
                  </a:lnTo>
                  <a:lnTo>
                    <a:pt x="84" y="420"/>
                  </a:lnTo>
                  <a:lnTo>
                    <a:pt x="84" y="422"/>
                  </a:lnTo>
                  <a:lnTo>
                    <a:pt x="84" y="426"/>
                  </a:lnTo>
                  <a:lnTo>
                    <a:pt x="84" y="428"/>
                  </a:lnTo>
                  <a:lnTo>
                    <a:pt x="87" y="430"/>
                  </a:lnTo>
                  <a:lnTo>
                    <a:pt x="87" y="426"/>
                  </a:lnTo>
                  <a:lnTo>
                    <a:pt x="87" y="421"/>
                  </a:lnTo>
                  <a:lnTo>
                    <a:pt x="87" y="410"/>
                  </a:lnTo>
                  <a:lnTo>
                    <a:pt x="87" y="399"/>
                  </a:lnTo>
                  <a:lnTo>
                    <a:pt x="87" y="383"/>
                  </a:lnTo>
                  <a:lnTo>
                    <a:pt x="87" y="367"/>
                  </a:lnTo>
                  <a:lnTo>
                    <a:pt x="87" y="347"/>
                  </a:lnTo>
                  <a:lnTo>
                    <a:pt x="87" y="331"/>
                  </a:lnTo>
                  <a:lnTo>
                    <a:pt x="87" y="311"/>
                  </a:lnTo>
                  <a:lnTo>
                    <a:pt x="87" y="291"/>
                  </a:lnTo>
                  <a:lnTo>
                    <a:pt x="87" y="272"/>
                  </a:lnTo>
                  <a:lnTo>
                    <a:pt x="90" y="256"/>
                  </a:lnTo>
                  <a:lnTo>
                    <a:pt x="90" y="238"/>
                  </a:lnTo>
                  <a:lnTo>
                    <a:pt x="91" y="225"/>
                  </a:lnTo>
                  <a:lnTo>
                    <a:pt x="91" y="213"/>
                  </a:lnTo>
                  <a:lnTo>
                    <a:pt x="96" y="206"/>
                  </a:lnTo>
                  <a:lnTo>
                    <a:pt x="99" y="194"/>
                  </a:lnTo>
                  <a:lnTo>
                    <a:pt x="103" y="182"/>
                  </a:lnTo>
                  <a:lnTo>
                    <a:pt x="108" y="167"/>
                  </a:lnTo>
                  <a:lnTo>
                    <a:pt x="115" y="155"/>
                  </a:lnTo>
                  <a:lnTo>
                    <a:pt x="120" y="139"/>
                  </a:lnTo>
                  <a:lnTo>
                    <a:pt x="127" y="123"/>
                  </a:lnTo>
                  <a:lnTo>
                    <a:pt x="132" y="106"/>
                  </a:lnTo>
                  <a:lnTo>
                    <a:pt x="141" y="92"/>
                  </a:lnTo>
                  <a:lnTo>
                    <a:pt x="145" y="75"/>
                  </a:lnTo>
                  <a:lnTo>
                    <a:pt x="150" y="59"/>
                  </a:lnTo>
                  <a:lnTo>
                    <a:pt x="154" y="45"/>
                  </a:lnTo>
                  <a:lnTo>
                    <a:pt x="163" y="32"/>
                  </a:lnTo>
                  <a:lnTo>
                    <a:pt x="168" y="20"/>
                  </a:lnTo>
                  <a:lnTo>
                    <a:pt x="172" y="11"/>
                  </a:lnTo>
                  <a:lnTo>
                    <a:pt x="175" y="3"/>
                  </a:lnTo>
                  <a:lnTo>
                    <a:pt x="1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 name="Freeform 16"/>
            <p:cNvSpPr>
              <a:spLocks/>
            </p:cNvSpPr>
            <p:nvPr/>
          </p:nvSpPr>
          <p:spPr bwMode="auto">
            <a:xfrm>
              <a:off x="260" y="1832"/>
              <a:ext cx="152" cy="877"/>
            </a:xfrm>
            <a:custGeom>
              <a:avLst/>
              <a:gdLst>
                <a:gd name="T0" fmla="*/ 144 w 303"/>
                <a:gd name="T1" fmla="*/ 0 h 1753"/>
                <a:gd name="T2" fmla="*/ 120 w 303"/>
                <a:gd name="T3" fmla="*/ 1 h 1753"/>
                <a:gd name="T4" fmla="*/ 93 w 303"/>
                <a:gd name="T5" fmla="*/ 5 h 1753"/>
                <a:gd name="T6" fmla="*/ 68 w 303"/>
                <a:gd name="T7" fmla="*/ 15 h 1753"/>
                <a:gd name="T8" fmla="*/ 46 w 303"/>
                <a:gd name="T9" fmla="*/ 35 h 1753"/>
                <a:gd name="T10" fmla="*/ 27 w 303"/>
                <a:gd name="T11" fmla="*/ 62 h 1753"/>
                <a:gd name="T12" fmla="*/ 14 w 303"/>
                <a:gd name="T13" fmla="*/ 98 h 1753"/>
                <a:gd name="T14" fmla="*/ 4 w 303"/>
                <a:gd name="T15" fmla="*/ 144 h 1753"/>
                <a:gd name="T16" fmla="*/ 0 w 303"/>
                <a:gd name="T17" fmla="*/ 193 h 1753"/>
                <a:gd name="T18" fmla="*/ 0 w 303"/>
                <a:gd name="T19" fmla="*/ 237 h 1753"/>
                <a:gd name="T20" fmla="*/ 8 w 303"/>
                <a:gd name="T21" fmla="*/ 319 h 1753"/>
                <a:gd name="T22" fmla="*/ 17 w 303"/>
                <a:gd name="T23" fmla="*/ 424 h 1753"/>
                <a:gd name="T24" fmla="*/ 26 w 303"/>
                <a:gd name="T25" fmla="*/ 504 h 1753"/>
                <a:gd name="T26" fmla="*/ 29 w 303"/>
                <a:gd name="T27" fmla="*/ 583 h 1753"/>
                <a:gd name="T28" fmla="*/ 32 w 303"/>
                <a:gd name="T29" fmla="*/ 687 h 1753"/>
                <a:gd name="T30" fmla="*/ 32 w 303"/>
                <a:gd name="T31" fmla="*/ 763 h 1753"/>
                <a:gd name="T32" fmla="*/ 30 w 303"/>
                <a:gd name="T33" fmla="*/ 789 h 1753"/>
                <a:gd name="T34" fmla="*/ 26 w 303"/>
                <a:gd name="T35" fmla="*/ 820 h 1753"/>
                <a:gd name="T36" fmla="*/ 21 w 303"/>
                <a:gd name="T37" fmla="*/ 844 h 1753"/>
                <a:gd name="T38" fmla="*/ 17 w 303"/>
                <a:gd name="T39" fmla="*/ 849 h 1753"/>
                <a:gd name="T40" fmla="*/ 13 w 303"/>
                <a:gd name="T41" fmla="*/ 853 h 1753"/>
                <a:gd name="T42" fmla="*/ 11 w 303"/>
                <a:gd name="T43" fmla="*/ 853 h 1753"/>
                <a:gd name="T44" fmla="*/ 37 w 303"/>
                <a:gd name="T45" fmla="*/ 876 h 1753"/>
                <a:gd name="T46" fmla="*/ 37 w 303"/>
                <a:gd name="T47" fmla="*/ 856 h 1753"/>
                <a:gd name="T48" fmla="*/ 39 w 303"/>
                <a:gd name="T49" fmla="*/ 823 h 1753"/>
                <a:gd name="T50" fmla="*/ 42 w 303"/>
                <a:gd name="T51" fmla="*/ 798 h 1753"/>
                <a:gd name="T52" fmla="*/ 41 w 303"/>
                <a:gd name="T53" fmla="*/ 749 h 1753"/>
                <a:gd name="T54" fmla="*/ 39 w 303"/>
                <a:gd name="T55" fmla="*/ 658 h 1753"/>
                <a:gd name="T56" fmla="*/ 37 w 303"/>
                <a:gd name="T57" fmla="*/ 535 h 1753"/>
                <a:gd name="T58" fmla="*/ 30 w 303"/>
                <a:gd name="T59" fmla="*/ 381 h 1753"/>
                <a:gd name="T60" fmla="*/ 31 w 303"/>
                <a:gd name="T61" fmla="*/ 256 h 1753"/>
                <a:gd name="T62" fmla="*/ 47 w 303"/>
                <a:gd name="T63" fmla="*/ 163 h 1753"/>
                <a:gd name="T64" fmla="*/ 71 w 303"/>
                <a:gd name="T65" fmla="*/ 106 h 1753"/>
                <a:gd name="T66" fmla="*/ 104 w 303"/>
                <a:gd name="T67" fmla="*/ 74 h 1753"/>
                <a:gd name="T68" fmla="*/ 129 w 303"/>
                <a:gd name="T69" fmla="*/ 58 h 1753"/>
                <a:gd name="T70" fmla="*/ 134 w 303"/>
                <a:gd name="T71" fmla="*/ 56 h 1753"/>
                <a:gd name="T72" fmla="*/ 115 w 303"/>
                <a:gd name="T73" fmla="*/ 60 h 1753"/>
                <a:gd name="T74" fmla="*/ 85 w 303"/>
                <a:gd name="T75" fmla="*/ 78 h 1753"/>
                <a:gd name="T76" fmla="*/ 53 w 303"/>
                <a:gd name="T77" fmla="*/ 110 h 1753"/>
                <a:gd name="T78" fmla="*/ 41 w 303"/>
                <a:gd name="T79" fmla="*/ 140 h 1753"/>
                <a:gd name="T80" fmla="*/ 32 w 303"/>
                <a:gd name="T81" fmla="*/ 176 h 1753"/>
                <a:gd name="T82" fmla="*/ 32 w 303"/>
                <a:gd name="T83" fmla="*/ 205 h 1753"/>
                <a:gd name="T84" fmla="*/ 25 w 303"/>
                <a:gd name="T85" fmla="*/ 239 h 1753"/>
                <a:gd name="T86" fmla="*/ 21 w 303"/>
                <a:gd name="T87" fmla="*/ 294 h 1753"/>
                <a:gd name="T88" fmla="*/ 21 w 303"/>
                <a:gd name="T89" fmla="*/ 329 h 1753"/>
                <a:gd name="T90" fmla="*/ 17 w 303"/>
                <a:gd name="T91" fmla="*/ 302 h 1753"/>
                <a:gd name="T92" fmla="*/ 11 w 303"/>
                <a:gd name="T93" fmla="*/ 213 h 1753"/>
                <a:gd name="T94" fmla="*/ 20 w 303"/>
                <a:gd name="T95" fmla="*/ 112 h 1753"/>
                <a:gd name="T96" fmla="*/ 56 w 303"/>
                <a:gd name="T97" fmla="*/ 43 h 1753"/>
                <a:gd name="T98" fmla="*/ 105 w 303"/>
                <a:gd name="T99" fmla="*/ 11 h 1753"/>
                <a:gd name="T100" fmla="*/ 143 w 303"/>
                <a:gd name="T101" fmla="*/ 0 h 175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3"/>
                <a:gd name="T154" fmla="*/ 0 h 1753"/>
                <a:gd name="T155" fmla="*/ 303 w 303"/>
                <a:gd name="T156" fmla="*/ 1753 h 175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3" h="1753">
                  <a:moveTo>
                    <a:pt x="303" y="0"/>
                  </a:moveTo>
                  <a:lnTo>
                    <a:pt x="300" y="0"/>
                  </a:lnTo>
                  <a:lnTo>
                    <a:pt x="298" y="0"/>
                  </a:lnTo>
                  <a:lnTo>
                    <a:pt x="292" y="0"/>
                  </a:lnTo>
                  <a:lnTo>
                    <a:pt x="288" y="0"/>
                  </a:lnTo>
                  <a:lnTo>
                    <a:pt x="279" y="0"/>
                  </a:lnTo>
                  <a:lnTo>
                    <a:pt x="271" y="0"/>
                  </a:lnTo>
                  <a:lnTo>
                    <a:pt x="262" y="0"/>
                  </a:lnTo>
                  <a:lnTo>
                    <a:pt x="253" y="1"/>
                  </a:lnTo>
                  <a:lnTo>
                    <a:pt x="240" y="1"/>
                  </a:lnTo>
                  <a:lnTo>
                    <a:pt x="231" y="1"/>
                  </a:lnTo>
                  <a:lnTo>
                    <a:pt x="217" y="1"/>
                  </a:lnTo>
                  <a:lnTo>
                    <a:pt x="208" y="5"/>
                  </a:lnTo>
                  <a:lnTo>
                    <a:pt x="195" y="5"/>
                  </a:lnTo>
                  <a:lnTo>
                    <a:pt x="186" y="9"/>
                  </a:lnTo>
                  <a:lnTo>
                    <a:pt x="175" y="13"/>
                  </a:lnTo>
                  <a:lnTo>
                    <a:pt x="166" y="17"/>
                  </a:lnTo>
                  <a:lnTo>
                    <a:pt x="153" y="21"/>
                  </a:lnTo>
                  <a:lnTo>
                    <a:pt x="144" y="26"/>
                  </a:lnTo>
                  <a:lnTo>
                    <a:pt x="135" y="30"/>
                  </a:lnTo>
                  <a:lnTo>
                    <a:pt x="126" y="38"/>
                  </a:lnTo>
                  <a:lnTo>
                    <a:pt x="117" y="44"/>
                  </a:lnTo>
                  <a:lnTo>
                    <a:pt x="108" y="52"/>
                  </a:lnTo>
                  <a:lnTo>
                    <a:pt x="99" y="60"/>
                  </a:lnTo>
                  <a:lnTo>
                    <a:pt x="91" y="69"/>
                  </a:lnTo>
                  <a:lnTo>
                    <a:pt x="82" y="77"/>
                  </a:lnTo>
                  <a:lnTo>
                    <a:pt x="75" y="88"/>
                  </a:lnTo>
                  <a:lnTo>
                    <a:pt x="66" y="99"/>
                  </a:lnTo>
                  <a:lnTo>
                    <a:pt x="61" y="111"/>
                  </a:lnTo>
                  <a:lnTo>
                    <a:pt x="54" y="123"/>
                  </a:lnTo>
                  <a:lnTo>
                    <a:pt x="49" y="137"/>
                  </a:lnTo>
                  <a:lnTo>
                    <a:pt x="45" y="151"/>
                  </a:lnTo>
                  <a:lnTo>
                    <a:pt x="42" y="168"/>
                  </a:lnTo>
                  <a:lnTo>
                    <a:pt x="33" y="180"/>
                  </a:lnTo>
                  <a:lnTo>
                    <a:pt x="28" y="196"/>
                  </a:lnTo>
                  <a:lnTo>
                    <a:pt x="24" y="212"/>
                  </a:lnTo>
                  <a:lnTo>
                    <a:pt x="19" y="231"/>
                  </a:lnTo>
                  <a:lnTo>
                    <a:pt x="15" y="247"/>
                  </a:lnTo>
                  <a:lnTo>
                    <a:pt x="12" y="267"/>
                  </a:lnTo>
                  <a:lnTo>
                    <a:pt x="7" y="287"/>
                  </a:lnTo>
                  <a:lnTo>
                    <a:pt x="7" y="307"/>
                  </a:lnTo>
                  <a:lnTo>
                    <a:pt x="3" y="325"/>
                  </a:lnTo>
                  <a:lnTo>
                    <a:pt x="3" y="345"/>
                  </a:lnTo>
                  <a:lnTo>
                    <a:pt x="0" y="365"/>
                  </a:lnTo>
                  <a:lnTo>
                    <a:pt x="0" y="385"/>
                  </a:lnTo>
                  <a:lnTo>
                    <a:pt x="0" y="401"/>
                  </a:lnTo>
                  <a:lnTo>
                    <a:pt x="0" y="422"/>
                  </a:lnTo>
                  <a:lnTo>
                    <a:pt x="0" y="438"/>
                  </a:lnTo>
                  <a:lnTo>
                    <a:pt x="0" y="456"/>
                  </a:lnTo>
                  <a:lnTo>
                    <a:pt x="0" y="473"/>
                  </a:lnTo>
                  <a:lnTo>
                    <a:pt x="3" y="498"/>
                  </a:lnTo>
                  <a:lnTo>
                    <a:pt x="4" y="526"/>
                  </a:lnTo>
                  <a:lnTo>
                    <a:pt x="9" y="561"/>
                  </a:lnTo>
                  <a:lnTo>
                    <a:pt x="12" y="598"/>
                  </a:lnTo>
                  <a:lnTo>
                    <a:pt x="16" y="638"/>
                  </a:lnTo>
                  <a:lnTo>
                    <a:pt x="21" y="680"/>
                  </a:lnTo>
                  <a:lnTo>
                    <a:pt x="25" y="724"/>
                  </a:lnTo>
                  <a:lnTo>
                    <a:pt x="25" y="764"/>
                  </a:lnTo>
                  <a:lnTo>
                    <a:pt x="30" y="807"/>
                  </a:lnTo>
                  <a:lnTo>
                    <a:pt x="34" y="848"/>
                  </a:lnTo>
                  <a:lnTo>
                    <a:pt x="39" y="888"/>
                  </a:lnTo>
                  <a:lnTo>
                    <a:pt x="40" y="921"/>
                  </a:lnTo>
                  <a:lnTo>
                    <a:pt x="45" y="955"/>
                  </a:lnTo>
                  <a:lnTo>
                    <a:pt x="48" y="983"/>
                  </a:lnTo>
                  <a:lnTo>
                    <a:pt x="52" y="1008"/>
                  </a:lnTo>
                  <a:lnTo>
                    <a:pt x="52" y="1028"/>
                  </a:lnTo>
                  <a:lnTo>
                    <a:pt x="52" y="1057"/>
                  </a:lnTo>
                  <a:lnTo>
                    <a:pt x="52" y="1088"/>
                  </a:lnTo>
                  <a:lnTo>
                    <a:pt x="57" y="1126"/>
                  </a:lnTo>
                  <a:lnTo>
                    <a:pt x="57" y="1165"/>
                  </a:lnTo>
                  <a:lnTo>
                    <a:pt x="60" y="1206"/>
                  </a:lnTo>
                  <a:lnTo>
                    <a:pt x="60" y="1249"/>
                  </a:lnTo>
                  <a:lnTo>
                    <a:pt x="64" y="1294"/>
                  </a:lnTo>
                  <a:lnTo>
                    <a:pt x="64" y="1334"/>
                  </a:lnTo>
                  <a:lnTo>
                    <a:pt x="64" y="1374"/>
                  </a:lnTo>
                  <a:lnTo>
                    <a:pt x="64" y="1412"/>
                  </a:lnTo>
                  <a:lnTo>
                    <a:pt x="66" y="1450"/>
                  </a:lnTo>
                  <a:lnTo>
                    <a:pt x="63" y="1479"/>
                  </a:lnTo>
                  <a:lnTo>
                    <a:pt x="63" y="1505"/>
                  </a:lnTo>
                  <a:lnTo>
                    <a:pt x="63" y="1525"/>
                  </a:lnTo>
                  <a:lnTo>
                    <a:pt x="63" y="1538"/>
                  </a:lnTo>
                  <a:lnTo>
                    <a:pt x="60" y="1545"/>
                  </a:lnTo>
                  <a:lnTo>
                    <a:pt x="60" y="1555"/>
                  </a:lnTo>
                  <a:lnTo>
                    <a:pt x="60" y="1565"/>
                  </a:lnTo>
                  <a:lnTo>
                    <a:pt x="60" y="1577"/>
                  </a:lnTo>
                  <a:lnTo>
                    <a:pt x="55" y="1589"/>
                  </a:lnTo>
                  <a:lnTo>
                    <a:pt x="55" y="1602"/>
                  </a:lnTo>
                  <a:lnTo>
                    <a:pt x="55" y="1614"/>
                  </a:lnTo>
                  <a:lnTo>
                    <a:pt x="55" y="1628"/>
                  </a:lnTo>
                  <a:lnTo>
                    <a:pt x="51" y="1639"/>
                  </a:lnTo>
                  <a:lnTo>
                    <a:pt x="51" y="1651"/>
                  </a:lnTo>
                  <a:lnTo>
                    <a:pt x="46" y="1661"/>
                  </a:lnTo>
                  <a:lnTo>
                    <a:pt x="46" y="1673"/>
                  </a:lnTo>
                  <a:lnTo>
                    <a:pt x="42" y="1680"/>
                  </a:lnTo>
                  <a:lnTo>
                    <a:pt x="42" y="1688"/>
                  </a:lnTo>
                  <a:lnTo>
                    <a:pt x="42" y="1692"/>
                  </a:lnTo>
                  <a:lnTo>
                    <a:pt x="42" y="1697"/>
                  </a:lnTo>
                  <a:lnTo>
                    <a:pt x="37" y="1697"/>
                  </a:lnTo>
                  <a:lnTo>
                    <a:pt x="33" y="1697"/>
                  </a:lnTo>
                  <a:lnTo>
                    <a:pt x="33" y="1701"/>
                  </a:lnTo>
                  <a:lnTo>
                    <a:pt x="28" y="1701"/>
                  </a:lnTo>
                  <a:lnTo>
                    <a:pt x="25" y="1701"/>
                  </a:lnTo>
                  <a:lnTo>
                    <a:pt x="25" y="1705"/>
                  </a:lnTo>
                  <a:lnTo>
                    <a:pt x="21" y="1705"/>
                  </a:lnTo>
                  <a:lnTo>
                    <a:pt x="21" y="1706"/>
                  </a:lnTo>
                  <a:lnTo>
                    <a:pt x="73" y="1753"/>
                  </a:lnTo>
                  <a:lnTo>
                    <a:pt x="73" y="1751"/>
                  </a:lnTo>
                  <a:lnTo>
                    <a:pt x="73" y="1747"/>
                  </a:lnTo>
                  <a:lnTo>
                    <a:pt x="73" y="1740"/>
                  </a:lnTo>
                  <a:lnTo>
                    <a:pt x="73" y="1733"/>
                  </a:lnTo>
                  <a:lnTo>
                    <a:pt x="73" y="1721"/>
                  </a:lnTo>
                  <a:lnTo>
                    <a:pt x="73" y="1712"/>
                  </a:lnTo>
                  <a:lnTo>
                    <a:pt x="73" y="1700"/>
                  </a:lnTo>
                  <a:lnTo>
                    <a:pt x="78" y="1688"/>
                  </a:lnTo>
                  <a:lnTo>
                    <a:pt x="78" y="1671"/>
                  </a:lnTo>
                  <a:lnTo>
                    <a:pt x="78" y="1659"/>
                  </a:lnTo>
                  <a:lnTo>
                    <a:pt x="78" y="1646"/>
                  </a:lnTo>
                  <a:lnTo>
                    <a:pt x="81" y="1634"/>
                  </a:lnTo>
                  <a:lnTo>
                    <a:pt x="81" y="1622"/>
                  </a:lnTo>
                  <a:lnTo>
                    <a:pt x="81" y="1611"/>
                  </a:lnTo>
                  <a:lnTo>
                    <a:pt x="81" y="1602"/>
                  </a:lnTo>
                  <a:lnTo>
                    <a:pt x="84" y="1595"/>
                  </a:lnTo>
                  <a:lnTo>
                    <a:pt x="82" y="1581"/>
                  </a:lnTo>
                  <a:lnTo>
                    <a:pt x="82" y="1567"/>
                  </a:lnTo>
                  <a:lnTo>
                    <a:pt x="82" y="1546"/>
                  </a:lnTo>
                  <a:lnTo>
                    <a:pt x="82" y="1525"/>
                  </a:lnTo>
                  <a:lnTo>
                    <a:pt x="82" y="1498"/>
                  </a:lnTo>
                  <a:lnTo>
                    <a:pt x="82" y="1469"/>
                  </a:lnTo>
                  <a:lnTo>
                    <a:pt x="82" y="1434"/>
                  </a:lnTo>
                  <a:lnTo>
                    <a:pt x="82" y="1399"/>
                  </a:lnTo>
                  <a:lnTo>
                    <a:pt x="78" y="1357"/>
                  </a:lnTo>
                  <a:lnTo>
                    <a:pt x="78" y="1315"/>
                  </a:lnTo>
                  <a:lnTo>
                    <a:pt x="78" y="1271"/>
                  </a:lnTo>
                  <a:lnTo>
                    <a:pt x="78" y="1225"/>
                  </a:lnTo>
                  <a:lnTo>
                    <a:pt x="73" y="1174"/>
                  </a:lnTo>
                  <a:lnTo>
                    <a:pt x="73" y="1124"/>
                  </a:lnTo>
                  <a:lnTo>
                    <a:pt x="73" y="1069"/>
                  </a:lnTo>
                  <a:lnTo>
                    <a:pt x="73" y="1017"/>
                  </a:lnTo>
                  <a:lnTo>
                    <a:pt x="69" y="947"/>
                  </a:lnTo>
                  <a:lnTo>
                    <a:pt x="64" y="881"/>
                  </a:lnTo>
                  <a:lnTo>
                    <a:pt x="60" y="819"/>
                  </a:lnTo>
                  <a:lnTo>
                    <a:pt x="60" y="762"/>
                  </a:lnTo>
                  <a:lnTo>
                    <a:pt x="58" y="705"/>
                  </a:lnTo>
                  <a:lnTo>
                    <a:pt x="58" y="653"/>
                  </a:lnTo>
                  <a:lnTo>
                    <a:pt x="58" y="603"/>
                  </a:lnTo>
                  <a:lnTo>
                    <a:pt x="61" y="557"/>
                  </a:lnTo>
                  <a:lnTo>
                    <a:pt x="61" y="512"/>
                  </a:lnTo>
                  <a:lnTo>
                    <a:pt x="66" y="471"/>
                  </a:lnTo>
                  <a:lnTo>
                    <a:pt x="70" y="431"/>
                  </a:lnTo>
                  <a:lnTo>
                    <a:pt x="78" y="395"/>
                  </a:lnTo>
                  <a:lnTo>
                    <a:pt x="84" y="358"/>
                  </a:lnTo>
                  <a:lnTo>
                    <a:pt x="93" y="326"/>
                  </a:lnTo>
                  <a:lnTo>
                    <a:pt x="102" y="297"/>
                  </a:lnTo>
                  <a:lnTo>
                    <a:pt x="115" y="270"/>
                  </a:lnTo>
                  <a:lnTo>
                    <a:pt x="123" y="248"/>
                  </a:lnTo>
                  <a:lnTo>
                    <a:pt x="132" y="229"/>
                  </a:lnTo>
                  <a:lnTo>
                    <a:pt x="142" y="212"/>
                  </a:lnTo>
                  <a:lnTo>
                    <a:pt x="156" y="196"/>
                  </a:lnTo>
                  <a:lnTo>
                    <a:pt x="166" y="180"/>
                  </a:lnTo>
                  <a:lnTo>
                    <a:pt x="180" y="168"/>
                  </a:lnTo>
                  <a:lnTo>
                    <a:pt x="193" y="155"/>
                  </a:lnTo>
                  <a:lnTo>
                    <a:pt x="207" y="147"/>
                  </a:lnTo>
                  <a:lnTo>
                    <a:pt x="216" y="137"/>
                  </a:lnTo>
                  <a:lnTo>
                    <a:pt x="229" y="129"/>
                  </a:lnTo>
                  <a:lnTo>
                    <a:pt x="240" y="123"/>
                  </a:lnTo>
                  <a:lnTo>
                    <a:pt x="252" y="119"/>
                  </a:lnTo>
                  <a:lnTo>
                    <a:pt x="258" y="115"/>
                  </a:lnTo>
                  <a:lnTo>
                    <a:pt x="265" y="112"/>
                  </a:lnTo>
                  <a:lnTo>
                    <a:pt x="268" y="111"/>
                  </a:lnTo>
                  <a:lnTo>
                    <a:pt x="271" y="111"/>
                  </a:lnTo>
                  <a:lnTo>
                    <a:pt x="268" y="111"/>
                  </a:lnTo>
                  <a:lnTo>
                    <a:pt x="267" y="111"/>
                  </a:lnTo>
                  <a:lnTo>
                    <a:pt x="261" y="111"/>
                  </a:lnTo>
                  <a:lnTo>
                    <a:pt x="256" y="112"/>
                  </a:lnTo>
                  <a:lnTo>
                    <a:pt x="247" y="112"/>
                  </a:lnTo>
                  <a:lnTo>
                    <a:pt x="240" y="116"/>
                  </a:lnTo>
                  <a:lnTo>
                    <a:pt x="229" y="120"/>
                  </a:lnTo>
                  <a:lnTo>
                    <a:pt x="220" y="126"/>
                  </a:lnTo>
                  <a:lnTo>
                    <a:pt x="207" y="130"/>
                  </a:lnTo>
                  <a:lnTo>
                    <a:pt x="195" y="137"/>
                  </a:lnTo>
                  <a:lnTo>
                    <a:pt x="181" y="145"/>
                  </a:lnTo>
                  <a:lnTo>
                    <a:pt x="169" y="155"/>
                  </a:lnTo>
                  <a:lnTo>
                    <a:pt x="156" y="166"/>
                  </a:lnTo>
                  <a:lnTo>
                    <a:pt x="142" y="180"/>
                  </a:lnTo>
                  <a:lnTo>
                    <a:pt x="129" y="196"/>
                  </a:lnTo>
                  <a:lnTo>
                    <a:pt x="115" y="213"/>
                  </a:lnTo>
                  <a:lnTo>
                    <a:pt x="106" y="220"/>
                  </a:lnTo>
                  <a:lnTo>
                    <a:pt x="102" y="229"/>
                  </a:lnTo>
                  <a:lnTo>
                    <a:pt x="96" y="240"/>
                  </a:lnTo>
                  <a:lnTo>
                    <a:pt x="91" y="252"/>
                  </a:lnTo>
                  <a:lnTo>
                    <a:pt x="87" y="264"/>
                  </a:lnTo>
                  <a:lnTo>
                    <a:pt x="82" y="279"/>
                  </a:lnTo>
                  <a:lnTo>
                    <a:pt x="78" y="294"/>
                  </a:lnTo>
                  <a:lnTo>
                    <a:pt x="76" y="310"/>
                  </a:lnTo>
                  <a:lnTo>
                    <a:pt x="72" y="322"/>
                  </a:lnTo>
                  <a:lnTo>
                    <a:pt x="69" y="338"/>
                  </a:lnTo>
                  <a:lnTo>
                    <a:pt x="64" y="352"/>
                  </a:lnTo>
                  <a:lnTo>
                    <a:pt x="64" y="368"/>
                  </a:lnTo>
                  <a:lnTo>
                    <a:pt x="63" y="379"/>
                  </a:lnTo>
                  <a:lnTo>
                    <a:pt x="63" y="391"/>
                  </a:lnTo>
                  <a:lnTo>
                    <a:pt x="63" y="399"/>
                  </a:lnTo>
                  <a:lnTo>
                    <a:pt x="63" y="409"/>
                  </a:lnTo>
                  <a:lnTo>
                    <a:pt x="58" y="415"/>
                  </a:lnTo>
                  <a:lnTo>
                    <a:pt x="58" y="427"/>
                  </a:lnTo>
                  <a:lnTo>
                    <a:pt x="54" y="442"/>
                  </a:lnTo>
                  <a:lnTo>
                    <a:pt x="54" y="459"/>
                  </a:lnTo>
                  <a:lnTo>
                    <a:pt x="49" y="478"/>
                  </a:lnTo>
                  <a:lnTo>
                    <a:pt x="49" y="499"/>
                  </a:lnTo>
                  <a:lnTo>
                    <a:pt x="46" y="521"/>
                  </a:lnTo>
                  <a:lnTo>
                    <a:pt x="46" y="545"/>
                  </a:lnTo>
                  <a:lnTo>
                    <a:pt x="42" y="565"/>
                  </a:lnTo>
                  <a:lnTo>
                    <a:pt x="42" y="588"/>
                  </a:lnTo>
                  <a:lnTo>
                    <a:pt x="42" y="607"/>
                  </a:lnTo>
                  <a:lnTo>
                    <a:pt x="42" y="626"/>
                  </a:lnTo>
                  <a:lnTo>
                    <a:pt x="42" y="639"/>
                  </a:lnTo>
                  <a:lnTo>
                    <a:pt x="42" y="651"/>
                  </a:lnTo>
                  <a:lnTo>
                    <a:pt x="42" y="658"/>
                  </a:lnTo>
                  <a:lnTo>
                    <a:pt x="42" y="662"/>
                  </a:lnTo>
                  <a:lnTo>
                    <a:pt x="39" y="657"/>
                  </a:lnTo>
                  <a:lnTo>
                    <a:pt x="37" y="645"/>
                  </a:lnTo>
                  <a:lnTo>
                    <a:pt x="33" y="627"/>
                  </a:lnTo>
                  <a:lnTo>
                    <a:pt x="33" y="604"/>
                  </a:lnTo>
                  <a:lnTo>
                    <a:pt x="28" y="575"/>
                  </a:lnTo>
                  <a:lnTo>
                    <a:pt x="27" y="542"/>
                  </a:lnTo>
                  <a:lnTo>
                    <a:pt x="24" y="505"/>
                  </a:lnTo>
                  <a:lnTo>
                    <a:pt x="24" y="469"/>
                  </a:lnTo>
                  <a:lnTo>
                    <a:pt x="21" y="426"/>
                  </a:lnTo>
                  <a:lnTo>
                    <a:pt x="21" y="385"/>
                  </a:lnTo>
                  <a:lnTo>
                    <a:pt x="22" y="342"/>
                  </a:lnTo>
                  <a:lnTo>
                    <a:pt x="27" y="302"/>
                  </a:lnTo>
                  <a:lnTo>
                    <a:pt x="31" y="262"/>
                  </a:lnTo>
                  <a:lnTo>
                    <a:pt x="39" y="224"/>
                  </a:lnTo>
                  <a:lnTo>
                    <a:pt x="48" y="188"/>
                  </a:lnTo>
                  <a:lnTo>
                    <a:pt x="63" y="158"/>
                  </a:lnTo>
                  <a:lnTo>
                    <a:pt x="76" y="130"/>
                  </a:lnTo>
                  <a:lnTo>
                    <a:pt x="93" y="107"/>
                  </a:lnTo>
                  <a:lnTo>
                    <a:pt x="111" y="86"/>
                  </a:lnTo>
                  <a:lnTo>
                    <a:pt x="130" y="68"/>
                  </a:lnTo>
                  <a:lnTo>
                    <a:pt x="148" y="52"/>
                  </a:lnTo>
                  <a:lnTo>
                    <a:pt x="169" y="40"/>
                  </a:lnTo>
                  <a:lnTo>
                    <a:pt x="187" y="29"/>
                  </a:lnTo>
                  <a:lnTo>
                    <a:pt x="210" y="21"/>
                  </a:lnTo>
                  <a:lnTo>
                    <a:pt x="226" y="13"/>
                  </a:lnTo>
                  <a:lnTo>
                    <a:pt x="244" y="8"/>
                  </a:lnTo>
                  <a:lnTo>
                    <a:pt x="258" y="4"/>
                  </a:lnTo>
                  <a:lnTo>
                    <a:pt x="274" y="2"/>
                  </a:lnTo>
                  <a:lnTo>
                    <a:pt x="285" y="0"/>
                  </a:lnTo>
                  <a:lnTo>
                    <a:pt x="294" y="0"/>
                  </a:lnTo>
                  <a:lnTo>
                    <a:pt x="300" y="0"/>
                  </a:lnTo>
                  <a:lnTo>
                    <a:pt x="3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 name="Freeform 17"/>
            <p:cNvSpPr>
              <a:spLocks/>
            </p:cNvSpPr>
            <p:nvPr/>
          </p:nvSpPr>
          <p:spPr bwMode="auto">
            <a:xfrm>
              <a:off x="308" y="1912"/>
              <a:ext cx="109" cy="807"/>
            </a:xfrm>
            <a:custGeom>
              <a:avLst/>
              <a:gdLst>
                <a:gd name="T0" fmla="*/ 106 w 219"/>
                <a:gd name="T1" fmla="*/ 1 h 1614"/>
                <a:gd name="T2" fmla="*/ 90 w 219"/>
                <a:gd name="T3" fmla="*/ 9 h 1614"/>
                <a:gd name="T4" fmla="*/ 70 w 219"/>
                <a:gd name="T5" fmla="*/ 24 h 1614"/>
                <a:gd name="T6" fmla="*/ 45 w 219"/>
                <a:gd name="T7" fmla="*/ 43 h 1614"/>
                <a:gd name="T8" fmla="*/ 25 w 219"/>
                <a:gd name="T9" fmla="*/ 66 h 1614"/>
                <a:gd name="T10" fmla="*/ 12 w 219"/>
                <a:gd name="T11" fmla="*/ 92 h 1614"/>
                <a:gd name="T12" fmla="*/ 6 w 219"/>
                <a:gd name="T13" fmla="*/ 115 h 1614"/>
                <a:gd name="T14" fmla="*/ 1 w 219"/>
                <a:gd name="T15" fmla="*/ 134 h 1614"/>
                <a:gd name="T16" fmla="*/ 0 w 219"/>
                <a:gd name="T17" fmla="*/ 152 h 1614"/>
                <a:gd name="T18" fmla="*/ 0 w 219"/>
                <a:gd name="T19" fmla="*/ 167 h 1614"/>
                <a:gd name="T20" fmla="*/ 0 w 219"/>
                <a:gd name="T21" fmla="*/ 182 h 1614"/>
                <a:gd name="T22" fmla="*/ 0 w 219"/>
                <a:gd name="T23" fmla="*/ 200 h 1614"/>
                <a:gd name="T24" fmla="*/ 2 w 219"/>
                <a:gd name="T25" fmla="*/ 225 h 1614"/>
                <a:gd name="T26" fmla="*/ 4 w 219"/>
                <a:gd name="T27" fmla="*/ 252 h 1614"/>
                <a:gd name="T28" fmla="*/ 8 w 219"/>
                <a:gd name="T29" fmla="*/ 282 h 1614"/>
                <a:gd name="T30" fmla="*/ 9 w 219"/>
                <a:gd name="T31" fmla="*/ 308 h 1614"/>
                <a:gd name="T32" fmla="*/ 10 w 219"/>
                <a:gd name="T33" fmla="*/ 336 h 1614"/>
                <a:gd name="T34" fmla="*/ 10 w 219"/>
                <a:gd name="T35" fmla="*/ 373 h 1614"/>
                <a:gd name="T36" fmla="*/ 10 w 219"/>
                <a:gd name="T37" fmla="*/ 416 h 1614"/>
                <a:gd name="T38" fmla="*/ 10 w 219"/>
                <a:gd name="T39" fmla="*/ 455 h 1614"/>
                <a:gd name="T40" fmla="*/ 10 w 219"/>
                <a:gd name="T41" fmla="*/ 489 h 1614"/>
                <a:gd name="T42" fmla="*/ 10 w 219"/>
                <a:gd name="T43" fmla="*/ 512 h 1614"/>
                <a:gd name="T44" fmla="*/ 10 w 219"/>
                <a:gd name="T45" fmla="*/ 561 h 1614"/>
                <a:gd name="T46" fmla="*/ 10 w 219"/>
                <a:gd name="T47" fmla="*/ 636 h 1614"/>
                <a:gd name="T48" fmla="*/ 10 w 219"/>
                <a:gd name="T49" fmla="*/ 715 h 1614"/>
                <a:gd name="T50" fmla="*/ 10 w 219"/>
                <a:gd name="T51" fmla="*/ 776 h 1614"/>
                <a:gd name="T52" fmla="*/ 10 w 219"/>
                <a:gd name="T53" fmla="*/ 803 h 1614"/>
                <a:gd name="T54" fmla="*/ 21 w 219"/>
                <a:gd name="T55" fmla="*/ 793 h 1614"/>
                <a:gd name="T56" fmla="*/ 21 w 219"/>
                <a:gd name="T57" fmla="*/ 727 h 1614"/>
                <a:gd name="T58" fmla="*/ 21 w 219"/>
                <a:gd name="T59" fmla="*/ 633 h 1614"/>
                <a:gd name="T60" fmla="*/ 21 w 219"/>
                <a:gd name="T61" fmla="*/ 533 h 1614"/>
                <a:gd name="T62" fmla="*/ 21 w 219"/>
                <a:gd name="T63" fmla="*/ 454 h 1614"/>
                <a:gd name="T64" fmla="*/ 19 w 219"/>
                <a:gd name="T65" fmla="*/ 415 h 1614"/>
                <a:gd name="T66" fmla="*/ 18 w 219"/>
                <a:gd name="T67" fmla="*/ 366 h 1614"/>
                <a:gd name="T68" fmla="*/ 13 w 219"/>
                <a:gd name="T69" fmla="*/ 298 h 1614"/>
                <a:gd name="T70" fmla="*/ 10 w 219"/>
                <a:gd name="T71" fmla="*/ 229 h 1614"/>
                <a:gd name="T72" fmla="*/ 8 w 219"/>
                <a:gd name="T73" fmla="*/ 169 h 1614"/>
                <a:gd name="T74" fmla="*/ 10 w 219"/>
                <a:gd name="T75" fmla="*/ 135 h 1614"/>
                <a:gd name="T76" fmla="*/ 24 w 219"/>
                <a:gd name="T77" fmla="*/ 89 h 1614"/>
                <a:gd name="T78" fmla="*/ 47 w 219"/>
                <a:gd name="T79" fmla="*/ 52 h 1614"/>
                <a:gd name="T80" fmla="*/ 72 w 219"/>
                <a:gd name="T81" fmla="*/ 25 h 1614"/>
                <a:gd name="T82" fmla="*/ 96 w 219"/>
                <a:gd name="T83" fmla="*/ 8 h 1614"/>
                <a:gd name="T84" fmla="*/ 108 w 219"/>
                <a:gd name="T85" fmla="*/ 0 h 16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9"/>
                <a:gd name="T130" fmla="*/ 0 h 1614"/>
                <a:gd name="T131" fmla="*/ 219 w 219"/>
                <a:gd name="T132" fmla="*/ 1614 h 16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9" h="1614">
                  <a:moveTo>
                    <a:pt x="219" y="0"/>
                  </a:moveTo>
                  <a:lnTo>
                    <a:pt x="216" y="0"/>
                  </a:lnTo>
                  <a:lnTo>
                    <a:pt x="212" y="1"/>
                  </a:lnTo>
                  <a:lnTo>
                    <a:pt x="203" y="5"/>
                  </a:lnTo>
                  <a:lnTo>
                    <a:pt x="194" y="12"/>
                  </a:lnTo>
                  <a:lnTo>
                    <a:pt x="180" y="18"/>
                  </a:lnTo>
                  <a:lnTo>
                    <a:pt x="168" y="26"/>
                  </a:lnTo>
                  <a:lnTo>
                    <a:pt x="153" y="35"/>
                  </a:lnTo>
                  <a:lnTo>
                    <a:pt x="140" y="47"/>
                  </a:lnTo>
                  <a:lnTo>
                    <a:pt x="122" y="58"/>
                  </a:lnTo>
                  <a:lnTo>
                    <a:pt x="107" y="71"/>
                  </a:lnTo>
                  <a:lnTo>
                    <a:pt x="90" y="85"/>
                  </a:lnTo>
                  <a:lnTo>
                    <a:pt x="77" y="101"/>
                  </a:lnTo>
                  <a:lnTo>
                    <a:pt x="62" y="116"/>
                  </a:lnTo>
                  <a:lnTo>
                    <a:pt x="50" y="132"/>
                  </a:lnTo>
                  <a:lnTo>
                    <a:pt x="39" y="148"/>
                  </a:lnTo>
                  <a:lnTo>
                    <a:pt x="32" y="168"/>
                  </a:lnTo>
                  <a:lnTo>
                    <a:pt x="24" y="183"/>
                  </a:lnTo>
                  <a:lnTo>
                    <a:pt x="20" y="199"/>
                  </a:lnTo>
                  <a:lnTo>
                    <a:pt x="15" y="214"/>
                  </a:lnTo>
                  <a:lnTo>
                    <a:pt x="12" y="230"/>
                  </a:lnTo>
                  <a:lnTo>
                    <a:pt x="8" y="242"/>
                  </a:lnTo>
                  <a:lnTo>
                    <a:pt x="6" y="255"/>
                  </a:lnTo>
                  <a:lnTo>
                    <a:pt x="3" y="268"/>
                  </a:lnTo>
                  <a:lnTo>
                    <a:pt x="3" y="282"/>
                  </a:lnTo>
                  <a:lnTo>
                    <a:pt x="0" y="292"/>
                  </a:lnTo>
                  <a:lnTo>
                    <a:pt x="0" y="304"/>
                  </a:lnTo>
                  <a:lnTo>
                    <a:pt x="0" y="313"/>
                  </a:lnTo>
                  <a:lnTo>
                    <a:pt x="0" y="325"/>
                  </a:lnTo>
                  <a:lnTo>
                    <a:pt x="0" y="333"/>
                  </a:lnTo>
                  <a:lnTo>
                    <a:pt x="0" y="343"/>
                  </a:lnTo>
                  <a:lnTo>
                    <a:pt x="0" y="351"/>
                  </a:lnTo>
                  <a:lnTo>
                    <a:pt x="0" y="363"/>
                  </a:lnTo>
                  <a:lnTo>
                    <a:pt x="0" y="374"/>
                  </a:lnTo>
                  <a:lnTo>
                    <a:pt x="0" y="386"/>
                  </a:lnTo>
                  <a:lnTo>
                    <a:pt x="0" y="399"/>
                  </a:lnTo>
                  <a:lnTo>
                    <a:pt x="2" y="415"/>
                  </a:lnTo>
                  <a:lnTo>
                    <a:pt x="2" y="432"/>
                  </a:lnTo>
                  <a:lnTo>
                    <a:pt x="5" y="449"/>
                  </a:lnTo>
                  <a:lnTo>
                    <a:pt x="5" y="466"/>
                  </a:lnTo>
                  <a:lnTo>
                    <a:pt x="9" y="487"/>
                  </a:lnTo>
                  <a:lnTo>
                    <a:pt x="9" y="503"/>
                  </a:lnTo>
                  <a:lnTo>
                    <a:pt x="12" y="523"/>
                  </a:lnTo>
                  <a:lnTo>
                    <a:pt x="12" y="543"/>
                  </a:lnTo>
                  <a:lnTo>
                    <a:pt x="17" y="563"/>
                  </a:lnTo>
                  <a:lnTo>
                    <a:pt x="17" y="579"/>
                  </a:lnTo>
                  <a:lnTo>
                    <a:pt x="18" y="600"/>
                  </a:lnTo>
                  <a:lnTo>
                    <a:pt x="18" y="616"/>
                  </a:lnTo>
                  <a:lnTo>
                    <a:pt x="21" y="634"/>
                  </a:lnTo>
                  <a:lnTo>
                    <a:pt x="21" y="649"/>
                  </a:lnTo>
                  <a:lnTo>
                    <a:pt x="21" y="671"/>
                  </a:lnTo>
                  <a:lnTo>
                    <a:pt x="21" y="694"/>
                  </a:lnTo>
                  <a:lnTo>
                    <a:pt x="21" y="719"/>
                  </a:lnTo>
                  <a:lnTo>
                    <a:pt x="21" y="745"/>
                  </a:lnTo>
                  <a:lnTo>
                    <a:pt x="21" y="773"/>
                  </a:lnTo>
                  <a:lnTo>
                    <a:pt x="21" y="801"/>
                  </a:lnTo>
                  <a:lnTo>
                    <a:pt x="21" y="831"/>
                  </a:lnTo>
                  <a:lnTo>
                    <a:pt x="21" y="858"/>
                  </a:lnTo>
                  <a:lnTo>
                    <a:pt x="21" y="886"/>
                  </a:lnTo>
                  <a:lnTo>
                    <a:pt x="21" y="910"/>
                  </a:lnTo>
                  <a:lnTo>
                    <a:pt x="21" y="937"/>
                  </a:lnTo>
                  <a:lnTo>
                    <a:pt x="21" y="957"/>
                  </a:lnTo>
                  <a:lnTo>
                    <a:pt x="21" y="977"/>
                  </a:lnTo>
                  <a:lnTo>
                    <a:pt x="21" y="993"/>
                  </a:lnTo>
                  <a:lnTo>
                    <a:pt x="21" y="1008"/>
                  </a:lnTo>
                  <a:lnTo>
                    <a:pt x="21" y="1023"/>
                  </a:lnTo>
                  <a:lnTo>
                    <a:pt x="21" y="1047"/>
                  </a:lnTo>
                  <a:lnTo>
                    <a:pt x="21" y="1079"/>
                  </a:lnTo>
                  <a:lnTo>
                    <a:pt x="21" y="1122"/>
                  </a:lnTo>
                  <a:lnTo>
                    <a:pt x="21" y="1168"/>
                  </a:lnTo>
                  <a:lnTo>
                    <a:pt x="21" y="1219"/>
                  </a:lnTo>
                  <a:lnTo>
                    <a:pt x="21" y="1272"/>
                  </a:lnTo>
                  <a:lnTo>
                    <a:pt x="21" y="1327"/>
                  </a:lnTo>
                  <a:lnTo>
                    <a:pt x="21" y="1378"/>
                  </a:lnTo>
                  <a:lnTo>
                    <a:pt x="21" y="1429"/>
                  </a:lnTo>
                  <a:lnTo>
                    <a:pt x="21" y="1474"/>
                  </a:lnTo>
                  <a:lnTo>
                    <a:pt x="21" y="1517"/>
                  </a:lnTo>
                  <a:lnTo>
                    <a:pt x="21" y="1551"/>
                  </a:lnTo>
                  <a:lnTo>
                    <a:pt x="21" y="1579"/>
                  </a:lnTo>
                  <a:lnTo>
                    <a:pt x="21" y="1597"/>
                  </a:lnTo>
                  <a:lnTo>
                    <a:pt x="21" y="1605"/>
                  </a:lnTo>
                  <a:lnTo>
                    <a:pt x="42" y="1614"/>
                  </a:lnTo>
                  <a:lnTo>
                    <a:pt x="42" y="1606"/>
                  </a:lnTo>
                  <a:lnTo>
                    <a:pt x="42" y="1585"/>
                  </a:lnTo>
                  <a:lnTo>
                    <a:pt x="42" y="1550"/>
                  </a:lnTo>
                  <a:lnTo>
                    <a:pt x="42" y="1507"/>
                  </a:lnTo>
                  <a:lnTo>
                    <a:pt x="42" y="1454"/>
                  </a:lnTo>
                  <a:lnTo>
                    <a:pt x="42" y="1395"/>
                  </a:lnTo>
                  <a:lnTo>
                    <a:pt x="42" y="1331"/>
                  </a:lnTo>
                  <a:lnTo>
                    <a:pt x="42" y="1266"/>
                  </a:lnTo>
                  <a:lnTo>
                    <a:pt x="42" y="1198"/>
                  </a:lnTo>
                  <a:lnTo>
                    <a:pt x="42" y="1130"/>
                  </a:lnTo>
                  <a:lnTo>
                    <a:pt x="42" y="1065"/>
                  </a:lnTo>
                  <a:lnTo>
                    <a:pt x="42" y="1007"/>
                  </a:lnTo>
                  <a:lnTo>
                    <a:pt x="42" y="952"/>
                  </a:lnTo>
                  <a:lnTo>
                    <a:pt x="42" y="907"/>
                  </a:lnTo>
                  <a:lnTo>
                    <a:pt x="42" y="871"/>
                  </a:lnTo>
                  <a:lnTo>
                    <a:pt x="42" y="850"/>
                  </a:lnTo>
                  <a:lnTo>
                    <a:pt x="39" y="829"/>
                  </a:lnTo>
                  <a:lnTo>
                    <a:pt x="39" y="802"/>
                  </a:lnTo>
                  <a:lnTo>
                    <a:pt x="36" y="769"/>
                  </a:lnTo>
                  <a:lnTo>
                    <a:pt x="36" y="731"/>
                  </a:lnTo>
                  <a:lnTo>
                    <a:pt x="32" y="688"/>
                  </a:lnTo>
                  <a:lnTo>
                    <a:pt x="30" y="644"/>
                  </a:lnTo>
                  <a:lnTo>
                    <a:pt x="26" y="595"/>
                  </a:lnTo>
                  <a:lnTo>
                    <a:pt x="26" y="551"/>
                  </a:lnTo>
                  <a:lnTo>
                    <a:pt x="21" y="503"/>
                  </a:lnTo>
                  <a:lnTo>
                    <a:pt x="21" y="458"/>
                  </a:lnTo>
                  <a:lnTo>
                    <a:pt x="18" y="414"/>
                  </a:lnTo>
                  <a:lnTo>
                    <a:pt x="18" y="375"/>
                  </a:lnTo>
                  <a:lnTo>
                    <a:pt x="17" y="337"/>
                  </a:lnTo>
                  <a:lnTo>
                    <a:pt x="17" y="309"/>
                  </a:lnTo>
                  <a:lnTo>
                    <a:pt x="17" y="285"/>
                  </a:lnTo>
                  <a:lnTo>
                    <a:pt x="21" y="270"/>
                  </a:lnTo>
                  <a:lnTo>
                    <a:pt x="27" y="237"/>
                  </a:lnTo>
                  <a:lnTo>
                    <a:pt x="36" y="206"/>
                  </a:lnTo>
                  <a:lnTo>
                    <a:pt x="48" y="178"/>
                  </a:lnTo>
                  <a:lnTo>
                    <a:pt x="63" y="152"/>
                  </a:lnTo>
                  <a:lnTo>
                    <a:pt x="77" y="126"/>
                  </a:lnTo>
                  <a:lnTo>
                    <a:pt x="95" y="104"/>
                  </a:lnTo>
                  <a:lnTo>
                    <a:pt x="113" y="83"/>
                  </a:lnTo>
                  <a:lnTo>
                    <a:pt x="131" y="67"/>
                  </a:lnTo>
                  <a:lnTo>
                    <a:pt x="144" y="50"/>
                  </a:lnTo>
                  <a:lnTo>
                    <a:pt x="162" y="36"/>
                  </a:lnTo>
                  <a:lnTo>
                    <a:pt x="176" y="24"/>
                  </a:lnTo>
                  <a:lnTo>
                    <a:pt x="192" y="16"/>
                  </a:lnTo>
                  <a:lnTo>
                    <a:pt x="201" y="8"/>
                  </a:lnTo>
                  <a:lnTo>
                    <a:pt x="210" y="4"/>
                  </a:lnTo>
                  <a:lnTo>
                    <a:pt x="216" y="0"/>
                  </a:lnTo>
                  <a:lnTo>
                    <a:pt x="2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 name="Freeform 18"/>
            <p:cNvSpPr>
              <a:spLocks/>
            </p:cNvSpPr>
            <p:nvPr/>
          </p:nvSpPr>
          <p:spPr bwMode="auto">
            <a:xfrm>
              <a:off x="396" y="2009"/>
              <a:ext cx="73" cy="280"/>
            </a:xfrm>
            <a:custGeom>
              <a:avLst/>
              <a:gdLst>
                <a:gd name="T0" fmla="*/ 56 w 146"/>
                <a:gd name="T1" fmla="*/ 0 h 560"/>
                <a:gd name="T2" fmla="*/ 56 w 146"/>
                <a:gd name="T3" fmla="*/ 6 h 560"/>
                <a:gd name="T4" fmla="*/ 54 w 146"/>
                <a:gd name="T5" fmla="*/ 16 h 560"/>
                <a:gd name="T6" fmla="*/ 53 w 146"/>
                <a:gd name="T7" fmla="*/ 29 h 560"/>
                <a:gd name="T8" fmla="*/ 51 w 146"/>
                <a:gd name="T9" fmla="*/ 43 h 560"/>
                <a:gd name="T10" fmla="*/ 48 w 146"/>
                <a:gd name="T11" fmla="*/ 59 h 560"/>
                <a:gd name="T12" fmla="*/ 45 w 146"/>
                <a:gd name="T13" fmla="*/ 73 h 560"/>
                <a:gd name="T14" fmla="*/ 42 w 146"/>
                <a:gd name="T15" fmla="*/ 84 h 560"/>
                <a:gd name="T16" fmla="*/ 39 w 146"/>
                <a:gd name="T17" fmla="*/ 92 h 560"/>
                <a:gd name="T18" fmla="*/ 34 w 146"/>
                <a:gd name="T19" fmla="*/ 103 h 560"/>
                <a:gd name="T20" fmla="*/ 27 w 146"/>
                <a:gd name="T21" fmla="*/ 115 h 560"/>
                <a:gd name="T22" fmla="*/ 21 w 146"/>
                <a:gd name="T23" fmla="*/ 129 h 560"/>
                <a:gd name="T24" fmla="*/ 14 w 146"/>
                <a:gd name="T25" fmla="*/ 143 h 560"/>
                <a:gd name="T26" fmla="*/ 8 w 146"/>
                <a:gd name="T27" fmla="*/ 155 h 560"/>
                <a:gd name="T28" fmla="*/ 3 w 146"/>
                <a:gd name="T29" fmla="*/ 166 h 560"/>
                <a:gd name="T30" fmla="*/ 0 w 146"/>
                <a:gd name="T31" fmla="*/ 172 h 560"/>
                <a:gd name="T32" fmla="*/ 6 w 146"/>
                <a:gd name="T33" fmla="*/ 280 h 560"/>
                <a:gd name="T34" fmla="*/ 6 w 146"/>
                <a:gd name="T35" fmla="*/ 276 h 560"/>
                <a:gd name="T36" fmla="*/ 10 w 146"/>
                <a:gd name="T37" fmla="*/ 265 h 560"/>
                <a:gd name="T38" fmla="*/ 15 w 146"/>
                <a:gd name="T39" fmla="*/ 248 h 560"/>
                <a:gd name="T40" fmla="*/ 22 w 146"/>
                <a:gd name="T41" fmla="*/ 229 h 560"/>
                <a:gd name="T42" fmla="*/ 29 w 146"/>
                <a:gd name="T43" fmla="*/ 207 h 560"/>
                <a:gd name="T44" fmla="*/ 36 w 146"/>
                <a:gd name="T45" fmla="*/ 185 h 560"/>
                <a:gd name="T46" fmla="*/ 41 w 146"/>
                <a:gd name="T47" fmla="*/ 166 h 560"/>
                <a:gd name="T48" fmla="*/ 47 w 146"/>
                <a:gd name="T49" fmla="*/ 150 h 560"/>
                <a:gd name="T50" fmla="*/ 50 w 146"/>
                <a:gd name="T51" fmla="*/ 136 h 560"/>
                <a:gd name="T52" fmla="*/ 54 w 146"/>
                <a:gd name="T53" fmla="*/ 122 h 560"/>
                <a:gd name="T54" fmla="*/ 59 w 146"/>
                <a:gd name="T55" fmla="*/ 107 h 560"/>
                <a:gd name="T56" fmla="*/ 63 w 146"/>
                <a:gd name="T57" fmla="*/ 93 h 560"/>
                <a:gd name="T58" fmla="*/ 66 w 146"/>
                <a:gd name="T59" fmla="*/ 79 h 560"/>
                <a:gd name="T60" fmla="*/ 69 w 146"/>
                <a:gd name="T61" fmla="*/ 66 h 560"/>
                <a:gd name="T62" fmla="*/ 72 w 146"/>
                <a:gd name="T63" fmla="*/ 55 h 560"/>
                <a:gd name="T64" fmla="*/ 73 w 146"/>
                <a:gd name="T65" fmla="*/ 47 h 560"/>
                <a:gd name="T66" fmla="*/ 73 w 146"/>
                <a:gd name="T67" fmla="*/ 39 h 560"/>
                <a:gd name="T68" fmla="*/ 73 w 146"/>
                <a:gd name="T69" fmla="*/ 32 h 560"/>
                <a:gd name="T70" fmla="*/ 73 w 146"/>
                <a:gd name="T71" fmla="*/ 24 h 560"/>
                <a:gd name="T72" fmla="*/ 73 w 146"/>
                <a:gd name="T73" fmla="*/ 18 h 560"/>
                <a:gd name="T74" fmla="*/ 73 w 146"/>
                <a:gd name="T75" fmla="*/ 12 h 560"/>
                <a:gd name="T76" fmla="*/ 73 w 146"/>
                <a:gd name="T77" fmla="*/ 8 h 560"/>
                <a:gd name="T78" fmla="*/ 73 w 146"/>
                <a:gd name="T79" fmla="*/ 6 h 560"/>
                <a:gd name="T80" fmla="*/ 73 w 146"/>
                <a:gd name="T81" fmla="*/ 5 h 560"/>
                <a:gd name="T82" fmla="*/ 57 w 146"/>
                <a:gd name="T83" fmla="*/ 0 h 56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6"/>
                <a:gd name="T127" fmla="*/ 0 h 560"/>
                <a:gd name="T128" fmla="*/ 146 w 146"/>
                <a:gd name="T129" fmla="*/ 560 h 56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6" h="560">
                  <a:moveTo>
                    <a:pt x="114" y="0"/>
                  </a:moveTo>
                  <a:lnTo>
                    <a:pt x="111" y="0"/>
                  </a:lnTo>
                  <a:lnTo>
                    <a:pt x="111" y="5"/>
                  </a:lnTo>
                  <a:lnTo>
                    <a:pt x="111" y="12"/>
                  </a:lnTo>
                  <a:lnTo>
                    <a:pt x="111" y="21"/>
                  </a:lnTo>
                  <a:lnTo>
                    <a:pt x="107" y="32"/>
                  </a:lnTo>
                  <a:lnTo>
                    <a:pt x="107" y="44"/>
                  </a:lnTo>
                  <a:lnTo>
                    <a:pt x="105" y="58"/>
                  </a:lnTo>
                  <a:lnTo>
                    <a:pt x="105" y="74"/>
                  </a:lnTo>
                  <a:lnTo>
                    <a:pt x="101" y="86"/>
                  </a:lnTo>
                  <a:lnTo>
                    <a:pt x="99" y="102"/>
                  </a:lnTo>
                  <a:lnTo>
                    <a:pt x="95" y="117"/>
                  </a:lnTo>
                  <a:lnTo>
                    <a:pt x="95" y="133"/>
                  </a:lnTo>
                  <a:lnTo>
                    <a:pt x="90" y="145"/>
                  </a:lnTo>
                  <a:lnTo>
                    <a:pt x="87" y="157"/>
                  </a:lnTo>
                  <a:lnTo>
                    <a:pt x="83" y="167"/>
                  </a:lnTo>
                  <a:lnTo>
                    <a:pt x="83" y="177"/>
                  </a:lnTo>
                  <a:lnTo>
                    <a:pt x="78" y="184"/>
                  </a:lnTo>
                  <a:lnTo>
                    <a:pt x="74" y="194"/>
                  </a:lnTo>
                  <a:lnTo>
                    <a:pt x="68" y="206"/>
                  </a:lnTo>
                  <a:lnTo>
                    <a:pt x="63" y="218"/>
                  </a:lnTo>
                  <a:lnTo>
                    <a:pt x="54" y="230"/>
                  </a:lnTo>
                  <a:lnTo>
                    <a:pt x="50" y="245"/>
                  </a:lnTo>
                  <a:lnTo>
                    <a:pt x="41" y="258"/>
                  </a:lnTo>
                  <a:lnTo>
                    <a:pt x="36" y="274"/>
                  </a:lnTo>
                  <a:lnTo>
                    <a:pt x="27" y="286"/>
                  </a:lnTo>
                  <a:lnTo>
                    <a:pt x="23" y="300"/>
                  </a:lnTo>
                  <a:lnTo>
                    <a:pt x="15" y="310"/>
                  </a:lnTo>
                  <a:lnTo>
                    <a:pt x="11" y="323"/>
                  </a:lnTo>
                  <a:lnTo>
                    <a:pt x="6" y="331"/>
                  </a:lnTo>
                  <a:lnTo>
                    <a:pt x="2" y="339"/>
                  </a:lnTo>
                  <a:lnTo>
                    <a:pt x="0" y="343"/>
                  </a:lnTo>
                  <a:lnTo>
                    <a:pt x="0" y="345"/>
                  </a:lnTo>
                  <a:lnTo>
                    <a:pt x="11" y="560"/>
                  </a:lnTo>
                  <a:lnTo>
                    <a:pt x="11" y="556"/>
                  </a:lnTo>
                  <a:lnTo>
                    <a:pt x="12" y="551"/>
                  </a:lnTo>
                  <a:lnTo>
                    <a:pt x="15" y="540"/>
                  </a:lnTo>
                  <a:lnTo>
                    <a:pt x="20" y="530"/>
                  </a:lnTo>
                  <a:lnTo>
                    <a:pt x="24" y="512"/>
                  </a:lnTo>
                  <a:lnTo>
                    <a:pt x="30" y="496"/>
                  </a:lnTo>
                  <a:lnTo>
                    <a:pt x="35" y="476"/>
                  </a:lnTo>
                  <a:lnTo>
                    <a:pt x="44" y="457"/>
                  </a:lnTo>
                  <a:lnTo>
                    <a:pt x="48" y="433"/>
                  </a:lnTo>
                  <a:lnTo>
                    <a:pt x="57" y="413"/>
                  </a:lnTo>
                  <a:lnTo>
                    <a:pt x="62" y="390"/>
                  </a:lnTo>
                  <a:lnTo>
                    <a:pt x="71" y="370"/>
                  </a:lnTo>
                  <a:lnTo>
                    <a:pt x="75" y="349"/>
                  </a:lnTo>
                  <a:lnTo>
                    <a:pt x="81" y="331"/>
                  </a:lnTo>
                  <a:lnTo>
                    <a:pt x="86" y="313"/>
                  </a:lnTo>
                  <a:lnTo>
                    <a:pt x="93" y="300"/>
                  </a:lnTo>
                  <a:lnTo>
                    <a:pt x="95" y="284"/>
                  </a:lnTo>
                  <a:lnTo>
                    <a:pt x="99" y="271"/>
                  </a:lnTo>
                  <a:lnTo>
                    <a:pt x="104" y="255"/>
                  </a:lnTo>
                  <a:lnTo>
                    <a:pt x="108" y="243"/>
                  </a:lnTo>
                  <a:lnTo>
                    <a:pt x="113" y="227"/>
                  </a:lnTo>
                  <a:lnTo>
                    <a:pt x="117" y="214"/>
                  </a:lnTo>
                  <a:lnTo>
                    <a:pt x="122" y="198"/>
                  </a:lnTo>
                  <a:lnTo>
                    <a:pt x="126" y="185"/>
                  </a:lnTo>
                  <a:lnTo>
                    <a:pt x="126" y="169"/>
                  </a:lnTo>
                  <a:lnTo>
                    <a:pt x="131" y="157"/>
                  </a:lnTo>
                  <a:lnTo>
                    <a:pt x="134" y="144"/>
                  </a:lnTo>
                  <a:lnTo>
                    <a:pt x="138" y="132"/>
                  </a:lnTo>
                  <a:lnTo>
                    <a:pt x="138" y="120"/>
                  </a:lnTo>
                  <a:lnTo>
                    <a:pt x="143" y="110"/>
                  </a:lnTo>
                  <a:lnTo>
                    <a:pt x="143" y="101"/>
                  </a:lnTo>
                  <a:lnTo>
                    <a:pt x="146" y="94"/>
                  </a:lnTo>
                  <a:lnTo>
                    <a:pt x="146" y="86"/>
                  </a:lnTo>
                  <a:lnTo>
                    <a:pt x="146" y="78"/>
                  </a:lnTo>
                  <a:lnTo>
                    <a:pt x="146" y="70"/>
                  </a:lnTo>
                  <a:lnTo>
                    <a:pt x="146" y="63"/>
                  </a:lnTo>
                  <a:lnTo>
                    <a:pt x="146" y="55"/>
                  </a:lnTo>
                  <a:lnTo>
                    <a:pt x="146" y="48"/>
                  </a:lnTo>
                  <a:lnTo>
                    <a:pt x="146" y="40"/>
                  </a:lnTo>
                  <a:lnTo>
                    <a:pt x="146" y="36"/>
                  </a:lnTo>
                  <a:lnTo>
                    <a:pt x="146" y="28"/>
                  </a:lnTo>
                  <a:lnTo>
                    <a:pt x="146" y="24"/>
                  </a:lnTo>
                  <a:lnTo>
                    <a:pt x="146" y="20"/>
                  </a:lnTo>
                  <a:lnTo>
                    <a:pt x="146" y="16"/>
                  </a:lnTo>
                  <a:lnTo>
                    <a:pt x="146" y="12"/>
                  </a:lnTo>
                  <a:lnTo>
                    <a:pt x="146" y="11"/>
                  </a:lnTo>
                  <a:lnTo>
                    <a:pt x="146" y="9"/>
                  </a:lnTo>
                  <a:lnTo>
                    <a:pt x="114" y="0"/>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 name="Freeform 19"/>
            <p:cNvSpPr>
              <a:spLocks/>
            </p:cNvSpPr>
            <p:nvPr/>
          </p:nvSpPr>
          <p:spPr bwMode="auto">
            <a:xfrm>
              <a:off x="432" y="1912"/>
              <a:ext cx="272" cy="517"/>
            </a:xfrm>
            <a:custGeom>
              <a:avLst/>
              <a:gdLst>
                <a:gd name="T0" fmla="*/ 264 w 543"/>
                <a:gd name="T1" fmla="*/ 240 h 1035"/>
                <a:gd name="T2" fmla="*/ 237 w 543"/>
                <a:gd name="T3" fmla="*/ 239 h 1035"/>
                <a:gd name="T4" fmla="*/ 206 w 543"/>
                <a:gd name="T5" fmla="*/ 240 h 1035"/>
                <a:gd name="T6" fmla="*/ 195 w 543"/>
                <a:gd name="T7" fmla="*/ 252 h 1035"/>
                <a:gd name="T8" fmla="*/ 192 w 543"/>
                <a:gd name="T9" fmla="*/ 268 h 1035"/>
                <a:gd name="T10" fmla="*/ 196 w 543"/>
                <a:gd name="T11" fmla="*/ 283 h 1035"/>
                <a:gd name="T12" fmla="*/ 204 w 543"/>
                <a:gd name="T13" fmla="*/ 293 h 1035"/>
                <a:gd name="T14" fmla="*/ 214 w 543"/>
                <a:gd name="T15" fmla="*/ 302 h 1035"/>
                <a:gd name="T16" fmla="*/ 228 w 543"/>
                <a:gd name="T17" fmla="*/ 308 h 1035"/>
                <a:gd name="T18" fmla="*/ 235 w 543"/>
                <a:gd name="T19" fmla="*/ 312 h 1035"/>
                <a:gd name="T20" fmla="*/ 227 w 543"/>
                <a:gd name="T21" fmla="*/ 318 h 1035"/>
                <a:gd name="T22" fmla="*/ 213 w 543"/>
                <a:gd name="T23" fmla="*/ 332 h 1035"/>
                <a:gd name="T24" fmla="*/ 200 w 543"/>
                <a:gd name="T25" fmla="*/ 343 h 1035"/>
                <a:gd name="T26" fmla="*/ 189 w 543"/>
                <a:gd name="T27" fmla="*/ 349 h 1035"/>
                <a:gd name="T28" fmla="*/ 183 w 543"/>
                <a:gd name="T29" fmla="*/ 353 h 1035"/>
                <a:gd name="T30" fmla="*/ 183 w 543"/>
                <a:gd name="T31" fmla="*/ 357 h 1035"/>
                <a:gd name="T32" fmla="*/ 180 w 543"/>
                <a:gd name="T33" fmla="*/ 366 h 1035"/>
                <a:gd name="T34" fmla="*/ 177 w 543"/>
                <a:gd name="T35" fmla="*/ 406 h 1035"/>
                <a:gd name="T36" fmla="*/ 173 w 543"/>
                <a:gd name="T37" fmla="*/ 449 h 1035"/>
                <a:gd name="T38" fmla="*/ 173 w 543"/>
                <a:gd name="T39" fmla="*/ 472 h 1035"/>
                <a:gd name="T40" fmla="*/ 173 w 543"/>
                <a:gd name="T41" fmla="*/ 492 h 1035"/>
                <a:gd name="T42" fmla="*/ 173 w 543"/>
                <a:gd name="T43" fmla="*/ 511 h 1035"/>
                <a:gd name="T44" fmla="*/ 171 w 543"/>
                <a:gd name="T45" fmla="*/ 516 h 1035"/>
                <a:gd name="T46" fmla="*/ 157 w 543"/>
                <a:gd name="T47" fmla="*/ 495 h 1035"/>
                <a:gd name="T48" fmla="*/ 135 w 543"/>
                <a:gd name="T49" fmla="*/ 463 h 1035"/>
                <a:gd name="T50" fmla="*/ 126 w 543"/>
                <a:gd name="T51" fmla="*/ 443 h 1035"/>
                <a:gd name="T52" fmla="*/ 131 w 543"/>
                <a:gd name="T53" fmla="*/ 412 h 1035"/>
                <a:gd name="T54" fmla="*/ 142 w 543"/>
                <a:gd name="T55" fmla="*/ 360 h 1035"/>
                <a:gd name="T56" fmla="*/ 150 w 543"/>
                <a:gd name="T57" fmla="*/ 316 h 1035"/>
                <a:gd name="T58" fmla="*/ 154 w 543"/>
                <a:gd name="T59" fmla="*/ 287 h 1035"/>
                <a:gd name="T60" fmla="*/ 159 w 543"/>
                <a:gd name="T61" fmla="*/ 244 h 1035"/>
                <a:gd name="T62" fmla="*/ 161 w 543"/>
                <a:gd name="T63" fmla="*/ 212 h 1035"/>
                <a:gd name="T64" fmla="*/ 158 w 543"/>
                <a:gd name="T65" fmla="*/ 214 h 1035"/>
                <a:gd name="T66" fmla="*/ 141 w 543"/>
                <a:gd name="T67" fmla="*/ 241 h 1035"/>
                <a:gd name="T68" fmla="*/ 117 w 543"/>
                <a:gd name="T69" fmla="*/ 270 h 1035"/>
                <a:gd name="T70" fmla="*/ 95 w 543"/>
                <a:gd name="T71" fmla="*/ 288 h 1035"/>
                <a:gd name="T72" fmla="*/ 65 w 543"/>
                <a:gd name="T73" fmla="*/ 300 h 1035"/>
                <a:gd name="T74" fmla="*/ 37 w 543"/>
                <a:gd name="T75" fmla="*/ 309 h 1035"/>
                <a:gd name="T76" fmla="*/ 19 w 543"/>
                <a:gd name="T77" fmla="*/ 311 h 1035"/>
                <a:gd name="T78" fmla="*/ 9 w 543"/>
                <a:gd name="T79" fmla="*/ 310 h 1035"/>
                <a:gd name="T80" fmla="*/ 1 w 543"/>
                <a:gd name="T81" fmla="*/ 308 h 1035"/>
                <a:gd name="T82" fmla="*/ 0 w 543"/>
                <a:gd name="T83" fmla="*/ 308 h 1035"/>
                <a:gd name="T84" fmla="*/ 6 w 543"/>
                <a:gd name="T85" fmla="*/ 287 h 1035"/>
                <a:gd name="T86" fmla="*/ 18 w 543"/>
                <a:gd name="T87" fmla="*/ 249 h 1035"/>
                <a:gd name="T88" fmla="*/ 30 w 543"/>
                <a:gd name="T89" fmla="*/ 217 h 1035"/>
                <a:gd name="T90" fmla="*/ 33 w 543"/>
                <a:gd name="T91" fmla="*/ 194 h 1035"/>
                <a:gd name="T92" fmla="*/ 36 w 543"/>
                <a:gd name="T93" fmla="*/ 163 h 1035"/>
                <a:gd name="T94" fmla="*/ 41 w 543"/>
                <a:gd name="T95" fmla="*/ 142 h 1035"/>
                <a:gd name="T96" fmla="*/ 45 w 543"/>
                <a:gd name="T97" fmla="*/ 140 h 1035"/>
                <a:gd name="T98" fmla="*/ 63 w 543"/>
                <a:gd name="T99" fmla="*/ 144 h 1035"/>
                <a:gd name="T100" fmla="*/ 87 w 543"/>
                <a:gd name="T101" fmla="*/ 141 h 1035"/>
                <a:gd name="T102" fmla="*/ 114 w 543"/>
                <a:gd name="T103" fmla="*/ 126 h 1035"/>
                <a:gd name="T104" fmla="*/ 136 w 543"/>
                <a:gd name="T105" fmla="*/ 101 h 1035"/>
                <a:gd name="T106" fmla="*/ 156 w 543"/>
                <a:gd name="T107" fmla="*/ 74 h 1035"/>
                <a:gd name="T108" fmla="*/ 168 w 543"/>
                <a:gd name="T109" fmla="*/ 50 h 1035"/>
                <a:gd name="T110" fmla="*/ 172 w 543"/>
                <a:gd name="T111" fmla="*/ 27 h 1035"/>
                <a:gd name="T112" fmla="*/ 174 w 543"/>
                <a:gd name="T113" fmla="*/ 7 h 1035"/>
                <a:gd name="T114" fmla="*/ 178 w 543"/>
                <a:gd name="T115" fmla="*/ 0 h 103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43"/>
                <a:gd name="T175" fmla="*/ 0 h 1035"/>
                <a:gd name="T176" fmla="*/ 543 w 543"/>
                <a:gd name="T177" fmla="*/ 1035 h 103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43" h="1035">
                  <a:moveTo>
                    <a:pt x="512" y="178"/>
                  </a:moveTo>
                  <a:lnTo>
                    <a:pt x="543" y="485"/>
                  </a:lnTo>
                  <a:lnTo>
                    <a:pt x="540" y="483"/>
                  </a:lnTo>
                  <a:lnTo>
                    <a:pt x="536" y="483"/>
                  </a:lnTo>
                  <a:lnTo>
                    <a:pt x="528" y="481"/>
                  </a:lnTo>
                  <a:lnTo>
                    <a:pt x="521" y="481"/>
                  </a:lnTo>
                  <a:lnTo>
                    <a:pt x="507" y="479"/>
                  </a:lnTo>
                  <a:lnTo>
                    <a:pt x="497" y="479"/>
                  </a:lnTo>
                  <a:lnTo>
                    <a:pt x="483" y="479"/>
                  </a:lnTo>
                  <a:lnTo>
                    <a:pt x="473" y="479"/>
                  </a:lnTo>
                  <a:lnTo>
                    <a:pt x="459" y="477"/>
                  </a:lnTo>
                  <a:lnTo>
                    <a:pt x="446" y="477"/>
                  </a:lnTo>
                  <a:lnTo>
                    <a:pt x="432" y="477"/>
                  </a:lnTo>
                  <a:lnTo>
                    <a:pt x="422" y="480"/>
                  </a:lnTo>
                  <a:lnTo>
                    <a:pt x="411" y="480"/>
                  </a:lnTo>
                  <a:lnTo>
                    <a:pt x="404" y="484"/>
                  </a:lnTo>
                  <a:lnTo>
                    <a:pt x="398" y="488"/>
                  </a:lnTo>
                  <a:lnTo>
                    <a:pt x="396" y="495"/>
                  </a:lnTo>
                  <a:lnTo>
                    <a:pt x="392" y="499"/>
                  </a:lnTo>
                  <a:lnTo>
                    <a:pt x="389" y="505"/>
                  </a:lnTo>
                  <a:lnTo>
                    <a:pt x="384" y="509"/>
                  </a:lnTo>
                  <a:lnTo>
                    <a:pt x="384" y="518"/>
                  </a:lnTo>
                  <a:lnTo>
                    <a:pt x="383" y="522"/>
                  </a:lnTo>
                  <a:lnTo>
                    <a:pt x="383" y="530"/>
                  </a:lnTo>
                  <a:lnTo>
                    <a:pt x="383" y="536"/>
                  </a:lnTo>
                  <a:lnTo>
                    <a:pt x="384" y="544"/>
                  </a:lnTo>
                  <a:lnTo>
                    <a:pt x="384" y="548"/>
                  </a:lnTo>
                  <a:lnTo>
                    <a:pt x="387" y="555"/>
                  </a:lnTo>
                  <a:lnTo>
                    <a:pt x="387" y="559"/>
                  </a:lnTo>
                  <a:lnTo>
                    <a:pt x="392" y="567"/>
                  </a:lnTo>
                  <a:lnTo>
                    <a:pt x="393" y="571"/>
                  </a:lnTo>
                  <a:lnTo>
                    <a:pt x="398" y="577"/>
                  </a:lnTo>
                  <a:lnTo>
                    <a:pt x="402" y="581"/>
                  </a:lnTo>
                  <a:lnTo>
                    <a:pt x="407" y="587"/>
                  </a:lnTo>
                  <a:lnTo>
                    <a:pt x="410" y="591"/>
                  </a:lnTo>
                  <a:lnTo>
                    <a:pt x="414" y="595"/>
                  </a:lnTo>
                  <a:lnTo>
                    <a:pt x="419" y="600"/>
                  </a:lnTo>
                  <a:lnTo>
                    <a:pt x="423" y="601"/>
                  </a:lnTo>
                  <a:lnTo>
                    <a:pt x="428" y="605"/>
                  </a:lnTo>
                  <a:lnTo>
                    <a:pt x="432" y="609"/>
                  </a:lnTo>
                  <a:lnTo>
                    <a:pt x="441" y="613"/>
                  </a:lnTo>
                  <a:lnTo>
                    <a:pt x="446" y="613"/>
                  </a:lnTo>
                  <a:lnTo>
                    <a:pt x="450" y="617"/>
                  </a:lnTo>
                  <a:lnTo>
                    <a:pt x="455" y="617"/>
                  </a:lnTo>
                  <a:lnTo>
                    <a:pt x="459" y="621"/>
                  </a:lnTo>
                  <a:lnTo>
                    <a:pt x="461" y="621"/>
                  </a:lnTo>
                  <a:lnTo>
                    <a:pt x="465" y="622"/>
                  </a:lnTo>
                  <a:lnTo>
                    <a:pt x="467" y="622"/>
                  </a:lnTo>
                  <a:lnTo>
                    <a:pt x="470" y="625"/>
                  </a:lnTo>
                  <a:lnTo>
                    <a:pt x="467" y="625"/>
                  </a:lnTo>
                  <a:lnTo>
                    <a:pt x="465" y="626"/>
                  </a:lnTo>
                  <a:lnTo>
                    <a:pt x="461" y="629"/>
                  </a:lnTo>
                  <a:lnTo>
                    <a:pt x="459" y="633"/>
                  </a:lnTo>
                  <a:lnTo>
                    <a:pt x="453" y="637"/>
                  </a:lnTo>
                  <a:lnTo>
                    <a:pt x="449" y="641"/>
                  </a:lnTo>
                  <a:lnTo>
                    <a:pt x="444" y="645"/>
                  </a:lnTo>
                  <a:lnTo>
                    <a:pt x="440" y="653"/>
                  </a:lnTo>
                  <a:lnTo>
                    <a:pt x="431" y="657"/>
                  </a:lnTo>
                  <a:lnTo>
                    <a:pt x="426" y="664"/>
                  </a:lnTo>
                  <a:lnTo>
                    <a:pt x="420" y="668"/>
                  </a:lnTo>
                  <a:lnTo>
                    <a:pt x="416" y="676"/>
                  </a:lnTo>
                  <a:lnTo>
                    <a:pt x="408" y="680"/>
                  </a:lnTo>
                  <a:lnTo>
                    <a:pt x="404" y="684"/>
                  </a:lnTo>
                  <a:lnTo>
                    <a:pt x="399" y="687"/>
                  </a:lnTo>
                  <a:lnTo>
                    <a:pt x="396" y="691"/>
                  </a:lnTo>
                  <a:lnTo>
                    <a:pt x="389" y="691"/>
                  </a:lnTo>
                  <a:lnTo>
                    <a:pt x="384" y="694"/>
                  </a:lnTo>
                  <a:lnTo>
                    <a:pt x="380" y="694"/>
                  </a:lnTo>
                  <a:lnTo>
                    <a:pt x="377" y="698"/>
                  </a:lnTo>
                  <a:lnTo>
                    <a:pt x="372" y="698"/>
                  </a:lnTo>
                  <a:lnTo>
                    <a:pt x="371" y="702"/>
                  </a:lnTo>
                  <a:lnTo>
                    <a:pt x="368" y="703"/>
                  </a:lnTo>
                  <a:lnTo>
                    <a:pt x="368" y="707"/>
                  </a:lnTo>
                  <a:lnTo>
                    <a:pt x="365" y="707"/>
                  </a:lnTo>
                  <a:lnTo>
                    <a:pt x="365" y="710"/>
                  </a:lnTo>
                  <a:lnTo>
                    <a:pt x="365" y="714"/>
                  </a:lnTo>
                  <a:lnTo>
                    <a:pt x="365" y="715"/>
                  </a:lnTo>
                  <a:lnTo>
                    <a:pt x="365" y="718"/>
                  </a:lnTo>
                  <a:lnTo>
                    <a:pt x="362" y="719"/>
                  </a:lnTo>
                  <a:lnTo>
                    <a:pt x="362" y="725"/>
                  </a:lnTo>
                  <a:lnTo>
                    <a:pt x="360" y="733"/>
                  </a:lnTo>
                  <a:lnTo>
                    <a:pt x="360" y="746"/>
                  </a:lnTo>
                  <a:lnTo>
                    <a:pt x="356" y="759"/>
                  </a:lnTo>
                  <a:lnTo>
                    <a:pt x="356" y="776"/>
                  </a:lnTo>
                  <a:lnTo>
                    <a:pt x="354" y="793"/>
                  </a:lnTo>
                  <a:lnTo>
                    <a:pt x="354" y="813"/>
                  </a:lnTo>
                  <a:lnTo>
                    <a:pt x="350" y="829"/>
                  </a:lnTo>
                  <a:lnTo>
                    <a:pt x="350" y="850"/>
                  </a:lnTo>
                  <a:lnTo>
                    <a:pt x="347" y="867"/>
                  </a:lnTo>
                  <a:lnTo>
                    <a:pt x="347" y="886"/>
                  </a:lnTo>
                  <a:lnTo>
                    <a:pt x="345" y="899"/>
                  </a:lnTo>
                  <a:lnTo>
                    <a:pt x="345" y="914"/>
                  </a:lnTo>
                  <a:lnTo>
                    <a:pt x="345" y="923"/>
                  </a:lnTo>
                  <a:lnTo>
                    <a:pt x="345" y="933"/>
                  </a:lnTo>
                  <a:lnTo>
                    <a:pt x="345" y="937"/>
                  </a:lnTo>
                  <a:lnTo>
                    <a:pt x="345" y="944"/>
                  </a:lnTo>
                  <a:lnTo>
                    <a:pt x="345" y="952"/>
                  </a:lnTo>
                  <a:lnTo>
                    <a:pt x="345" y="960"/>
                  </a:lnTo>
                  <a:lnTo>
                    <a:pt x="345" y="968"/>
                  </a:lnTo>
                  <a:lnTo>
                    <a:pt x="345" y="976"/>
                  </a:lnTo>
                  <a:lnTo>
                    <a:pt x="345" y="984"/>
                  </a:lnTo>
                  <a:lnTo>
                    <a:pt x="345" y="993"/>
                  </a:lnTo>
                  <a:lnTo>
                    <a:pt x="345" y="1000"/>
                  </a:lnTo>
                  <a:lnTo>
                    <a:pt x="345" y="1008"/>
                  </a:lnTo>
                  <a:lnTo>
                    <a:pt x="345" y="1013"/>
                  </a:lnTo>
                  <a:lnTo>
                    <a:pt x="345" y="1022"/>
                  </a:lnTo>
                  <a:lnTo>
                    <a:pt x="345" y="1026"/>
                  </a:lnTo>
                  <a:lnTo>
                    <a:pt x="345" y="1031"/>
                  </a:lnTo>
                  <a:lnTo>
                    <a:pt x="345" y="1032"/>
                  </a:lnTo>
                  <a:lnTo>
                    <a:pt x="345" y="1035"/>
                  </a:lnTo>
                  <a:lnTo>
                    <a:pt x="342" y="1032"/>
                  </a:lnTo>
                  <a:lnTo>
                    <a:pt x="341" y="1028"/>
                  </a:lnTo>
                  <a:lnTo>
                    <a:pt x="335" y="1020"/>
                  </a:lnTo>
                  <a:lnTo>
                    <a:pt x="330" y="1012"/>
                  </a:lnTo>
                  <a:lnTo>
                    <a:pt x="321" y="1000"/>
                  </a:lnTo>
                  <a:lnTo>
                    <a:pt x="314" y="991"/>
                  </a:lnTo>
                  <a:lnTo>
                    <a:pt x="305" y="979"/>
                  </a:lnTo>
                  <a:lnTo>
                    <a:pt x="297" y="966"/>
                  </a:lnTo>
                  <a:lnTo>
                    <a:pt x="288" y="950"/>
                  </a:lnTo>
                  <a:lnTo>
                    <a:pt x="279" y="938"/>
                  </a:lnTo>
                  <a:lnTo>
                    <a:pt x="270" y="926"/>
                  </a:lnTo>
                  <a:lnTo>
                    <a:pt x="264" y="915"/>
                  </a:lnTo>
                  <a:lnTo>
                    <a:pt x="257" y="903"/>
                  </a:lnTo>
                  <a:lnTo>
                    <a:pt x="252" y="895"/>
                  </a:lnTo>
                  <a:lnTo>
                    <a:pt x="251" y="888"/>
                  </a:lnTo>
                  <a:lnTo>
                    <a:pt x="251" y="886"/>
                  </a:lnTo>
                  <a:lnTo>
                    <a:pt x="251" y="879"/>
                  </a:lnTo>
                  <a:lnTo>
                    <a:pt x="252" y="870"/>
                  </a:lnTo>
                  <a:lnTo>
                    <a:pt x="254" y="856"/>
                  </a:lnTo>
                  <a:lnTo>
                    <a:pt x="258" y="843"/>
                  </a:lnTo>
                  <a:lnTo>
                    <a:pt x="261" y="824"/>
                  </a:lnTo>
                  <a:lnTo>
                    <a:pt x="266" y="805"/>
                  </a:lnTo>
                  <a:lnTo>
                    <a:pt x="270" y="785"/>
                  </a:lnTo>
                  <a:lnTo>
                    <a:pt x="276" y="765"/>
                  </a:lnTo>
                  <a:lnTo>
                    <a:pt x="279" y="741"/>
                  </a:lnTo>
                  <a:lnTo>
                    <a:pt x="284" y="720"/>
                  </a:lnTo>
                  <a:lnTo>
                    <a:pt x="288" y="700"/>
                  </a:lnTo>
                  <a:lnTo>
                    <a:pt x="293" y="682"/>
                  </a:lnTo>
                  <a:lnTo>
                    <a:pt x="294" y="661"/>
                  </a:lnTo>
                  <a:lnTo>
                    <a:pt x="299" y="647"/>
                  </a:lnTo>
                  <a:lnTo>
                    <a:pt x="300" y="633"/>
                  </a:lnTo>
                  <a:lnTo>
                    <a:pt x="303" y="625"/>
                  </a:lnTo>
                  <a:lnTo>
                    <a:pt x="303" y="614"/>
                  </a:lnTo>
                  <a:lnTo>
                    <a:pt x="303" y="604"/>
                  </a:lnTo>
                  <a:lnTo>
                    <a:pt x="303" y="589"/>
                  </a:lnTo>
                  <a:lnTo>
                    <a:pt x="308" y="575"/>
                  </a:lnTo>
                  <a:lnTo>
                    <a:pt x="308" y="557"/>
                  </a:lnTo>
                  <a:lnTo>
                    <a:pt x="312" y="540"/>
                  </a:lnTo>
                  <a:lnTo>
                    <a:pt x="312" y="523"/>
                  </a:lnTo>
                  <a:lnTo>
                    <a:pt x="317" y="507"/>
                  </a:lnTo>
                  <a:lnTo>
                    <a:pt x="317" y="488"/>
                  </a:lnTo>
                  <a:lnTo>
                    <a:pt x="317" y="472"/>
                  </a:lnTo>
                  <a:lnTo>
                    <a:pt x="317" y="457"/>
                  </a:lnTo>
                  <a:lnTo>
                    <a:pt x="321" y="445"/>
                  </a:lnTo>
                  <a:lnTo>
                    <a:pt x="321" y="433"/>
                  </a:lnTo>
                  <a:lnTo>
                    <a:pt x="321" y="425"/>
                  </a:lnTo>
                  <a:lnTo>
                    <a:pt x="321" y="419"/>
                  </a:lnTo>
                  <a:lnTo>
                    <a:pt x="324" y="419"/>
                  </a:lnTo>
                  <a:lnTo>
                    <a:pt x="321" y="419"/>
                  </a:lnTo>
                  <a:lnTo>
                    <a:pt x="320" y="423"/>
                  </a:lnTo>
                  <a:lnTo>
                    <a:pt x="315" y="429"/>
                  </a:lnTo>
                  <a:lnTo>
                    <a:pt x="311" y="437"/>
                  </a:lnTo>
                  <a:lnTo>
                    <a:pt x="302" y="445"/>
                  </a:lnTo>
                  <a:lnTo>
                    <a:pt x="296" y="457"/>
                  </a:lnTo>
                  <a:lnTo>
                    <a:pt x="287" y="469"/>
                  </a:lnTo>
                  <a:lnTo>
                    <a:pt x="281" y="483"/>
                  </a:lnTo>
                  <a:lnTo>
                    <a:pt x="270" y="495"/>
                  </a:lnTo>
                  <a:lnTo>
                    <a:pt x="261" y="507"/>
                  </a:lnTo>
                  <a:lnTo>
                    <a:pt x="252" y="519"/>
                  </a:lnTo>
                  <a:lnTo>
                    <a:pt x="243" y="531"/>
                  </a:lnTo>
                  <a:lnTo>
                    <a:pt x="234" y="540"/>
                  </a:lnTo>
                  <a:lnTo>
                    <a:pt x="225" y="552"/>
                  </a:lnTo>
                  <a:lnTo>
                    <a:pt x="216" y="561"/>
                  </a:lnTo>
                  <a:lnTo>
                    <a:pt x="209" y="569"/>
                  </a:lnTo>
                  <a:lnTo>
                    <a:pt x="198" y="573"/>
                  </a:lnTo>
                  <a:lnTo>
                    <a:pt x="189" y="577"/>
                  </a:lnTo>
                  <a:lnTo>
                    <a:pt x="177" y="581"/>
                  </a:lnTo>
                  <a:lnTo>
                    <a:pt x="168" y="587"/>
                  </a:lnTo>
                  <a:lnTo>
                    <a:pt x="155" y="591"/>
                  </a:lnTo>
                  <a:lnTo>
                    <a:pt x="143" y="595"/>
                  </a:lnTo>
                  <a:lnTo>
                    <a:pt x="129" y="600"/>
                  </a:lnTo>
                  <a:lnTo>
                    <a:pt x="120" y="606"/>
                  </a:lnTo>
                  <a:lnTo>
                    <a:pt x="107" y="608"/>
                  </a:lnTo>
                  <a:lnTo>
                    <a:pt x="95" y="612"/>
                  </a:lnTo>
                  <a:lnTo>
                    <a:pt x="83" y="614"/>
                  </a:lnTo>
                  <a:lnTo>
                    <a:pt x="74" y="618"/>
                  </a:lnTo>
                  <a:lnTo>
                    <a:pt x="63" y="618"/>
                  </a:lnTo>
                  <a:lnTo>
                    <a:pt x="54" y="622"/>
                  </a:lnTo>
                  <a:lnTo>
                    <a:pt x="47" y="622"/>
                  </a:lnTo>
                  <a:lnTo>
                    <a:pt x="42" y="625"/>
                  </a:lnTo>
                  <a:lnTo>
                    <a:pt x="38" y="622"/>
                  </a:lnTo>
                  <a:lnTo>
                    <a:pt x="33" y="622"/>
                  </a:lnTo>
                  <a:lnTo>
                    <a:pt x="29" y="622"/>
                  </a:lnTo>
                  <a:lnTo>
                    <a:pt x="26" y="622"/>
                  </a:lnTo>
                  <a:lnTo>
                    <a:pt x="21" y="620"/>
                  </a:lnTo>
                  <a:lnTo>
                    <a:pt x="17" y="620"/>
                  </a:lnTo>
                  <a:lnTo>
                    <a:pt x="12" y="620"/>
                  </a:lnTo>
                  <a:lnTo>
                    <a:pt x="8" y="616"/>
                  </a:lnTo>
                  <a:lnTo>
                    <a:pt x="6" y="616"/>
                  </a:lnTo>
                  <a:lnTo>
                    <a:pt x="2" y="616"/>
                  </a:lnTo>
                  <a:lnTo>
                    <a:pt x="0" y="616"/>
                  </a:lnTo>
                  <a:lnTo>
                    <a:pt x="0" y="613"/>
                  </a:lnTo>
                  <a:lnTo>
                    <a:pt x="2" y="608"/>
                  </a:lnTo>
                  <a:lnTo>
                    <a:pt x="3" y="598"/>
                  </a:lnTo>
                  <a:lnTo>
                    <a:pt x="8" y="589"/>
                  </a:lnTo>
                  <a:lnTo>
                    <a:pt x="11" y="574"/>
                  </a:lnTo>
                  <a:lnTo>
                    <a:pt x="15" y="562"/>
                  </a:lnTo>
                  <a:lnTo>
                    <a:pt x="20" y="546"/>
                  </a:lnTo>
                  <a:lnTo>
                    <a:pt x="26" y="532"/>
                  </a:lnTo>
                  <a:lnTo>
                    <a:pt x="30" y="515"/>
                  </a:lnTo>
                  <a:lnTo>
                    <a:pt x="35" y="499"/>
                  </a:lnTo>
                  <a:lnTo>
                    <a:pt x="39" y="483"/>
                  </a:lnTo>
                  <a:lnTo>
                    <a:pt x="47" y="469"/>
                  </a:lnTo>
                  <a:lnTo>
                    <a:pt x="51" y="454"/>
                  </a:lnTo>
                  <a:lnTo>
                    <a:pt x="56" y="444"/>
                  </a:lnTo>
                  <a:lnTo>
                    <a:pt x="59" y="434"/>
                  </a:lnTo>
                  <a:lnTo>
                    <a:pt x="63" y="429"/>
                  </a:lnTo>
                  <a:lnTo>
                    <a:pt x="63" y="418"/>
                  </a:lnTo>
                  <a:lnTo>
                    <a:pt x="63" y="410"/>
                  </a:lnTo>
                  <a:lnTo>
                    <a:pt x="63" y="398"/>
                  </a:lnTo>
                  <a:lnTo>
                    <a:pt x="65" y="389"/>
                  </a:lnTo>
                  <a:lnTo>
                    <a:pt x="65" y="375"/>
                  </a:lnTo>
                  <a:lnTo>
                    <a:pt x="68" y="363"/>
                  </a:lnTo>
                  <a:lnTo>
                    <a:pt x="68" y="351"/>
                  </a:lnTo>
                  <a:lnTo>
                    <a:pt x="72" y="339"/>
                  </a:lnTo>
                  <a:lnTo>
                    <a:pt x="72" y="327"/>
                  </a:lnTo>
                  <a:lnTo>
                    <a:pt x="75" y="315"/>
                  </a:lnTo>
                  <a:lnTo>
                    <a:pt x="75" y="305"/>
                  </a:lnTo>
                  <a:lnTo>
                    <a:pt x="80" y="297"/>
                  </a:lnTo>
                  <a:lnTo>
                    <a:pt x="80" y="289"/>
                  </a:lnTo>
                  <a:lnTo>
                    <a:pt x="81" y="284"/>
                  </a:lnTo>
                  <a:lnTo>
                    <a:pt x="81" y="280"/>
                  </a:lnTo>
                  <a:lnTo>
                    <a:pt x="84" y="280"/>
                  </a:lnTo>
                  <a:lnTo>
                    <a:pt x="86" y="280"/>
                  </a:lnTo>
                  <a:lnTo>
                    <a:pt x="90" y="280"/>
                  </a:lnTo>
                  <a:lnTo>
                    <a:pt x="96" y="282"/>
                  </a:lnTo>
                  <a:lnTo>
                    <a:pt x="101" y="282"/>
                  </a:lnTo>
                  <a:lnTo>
                    <a:pt x="108" y="284"/>
                  </a:lnTo>
                  <a:lnTo>
                    <a:pt x="117" y="284"/>
                  </a:lnTo>
                  <a:lnTo>
                    <a:pt x="126" y="288"/>
                  </a:lnTo>
                  <a:lnTo>
                    <a:pt x="135" y="288"/>
                  </a:lnTo>
                  <a:lnTo>
                    <a:pt x="144" y="288"/>
                  </a:lnTo>
                  <a:lnTo>
                    <a:pt x="153" y="286"/>
                  </a:lnTo>
                  <a:lnTo>
                    <a:pt x="165" y="286"/>
                  </a:lnTo>
                  <a:lnTo>
                    <a:pt x="174" y="282"/>
                  </a:lnTo>
                  <a:lnTo>
                    <a:pt x="186" y="280"/>
                  </a:lnTo>
                  <a:lnTo>
                    <a:pt x="195" y="274"/>
                  </a:lnTo>
                  <a:lnTo>
                    <a:pt x="209" y="270"/>
                  </a:lnTo>
                  <a:lnTo>
                    <a:pt x="218" y="261"/>
                  </a:lnTo>
                  <a:lnTo>
                    <a:pt x="227" y="253"/>
                  </a:lnTo>
                  <a:lnTo>
                    <a:pt x="236" y="243"/>
                  </a:lnTo>
                  <a:lnTo>
                    <a:pt x="245" y="235"/>
                  </a:lnTo>
                  <a:lnTo>
                    <a:pt x="254" y="223"/>
                  </a:lnTo>
                  <a:lnTo>
                    <a:pt x="263" y="214"/>
                  </a:lnTo>
                  <a:lnTo>
                    <a:pt x="272" y="202"/>
                  </a:lnTo>
                  <a:lnTo>
                    <a:pt x="282" y="194"/>
                  </a:lnTo>
                  <a:lnTo>
                    <a:pt x="287" y="182"/>
                  </a:lnTo>
                  <a:lnTo>
                    <a:pt x="296" y="169"/>
                  </a:lnTo>
                  <a:lnTo>
                    <a:pt x="303" y="157"/>
                  </a:lnTo>
                  <a:lnTo>
                    <a:pt x="312" y="149"/>
                  </a:lnTo>
                  <a:lnTo>
                    <a:pt x="317" y="137"/>
                  </a:lnTo>
                  <a:lnTo>
                    <a:pt x="323" y="129"/>
                  </a:lnTo>
                  <a:lnTo>
                    <a:pt x="327" y="120"/>
                  </a:lnTo>
                  <a:lnTo>
                    <a:pt x="335" y="112"/>
                  </a:lnTo>
                  <a:lnTo>
                    <a:pt x="335" y="100"/>
                  </a:lnTo>
                  <a:lnTo>
                    <a:pt x="335" y="91"/>
                  </a:lnTo>
                  <a:lnTo>
                    <a:pt x="335" y="81"/>
                  </a:lnTo>
                  <a:lnTo>
                    <a:pt x="339" y="73"/>
                  </a:lnTo>
                  <a:lnTo>
                    <a:pt x="339" y="62"/>
                  </a:lnTo>
                  <a:lnTo>
                    <a:pt x="344" y="54"/>
                  </a:lnTo>
                  <a:lnTo>
                    <a:pt x="344" y="46"/>
                  </a:lnTo>
                  <a:lnTo>
                    <a:pt x="348" y="38"/>
                  </a:lnTo>
                  <a:lnTo>
                    <a:pt x="348" y="30"/>
                  </a:lnTo>
                  <a:lnTo>
                    <a:pt x="348" y="22"/>
                  </a:lnTo>
                  <a:lnTo>
                    <a:pt x="348" y="15"/>
                  </a:lnTo>
                  <a:lnTo>
                    <a:pt x="353" y="11"/>
                  </a:lnTo>
                  <a:lnTo>
                    <a:pt x="353" y="5"/>
                  </a:lnTo>
                  <a:lnTo>
                    <a:pt x="353" y="1"/>
                  </a:lnTo>
                  <a:lnTo>
                    <a:pt x="353" y="0"/>
                  </a:lnTo>
                  <a:lnTo>
                    <a:pt x="356" y="0"/>
                  </a:lnTo>
                  <a:lnTo>
                    <a:pt x="512" y="178"/>
                  </a:lnTo>
                  <a:close/>
                </a:path>
              </a:pathLst>
            </a:custGeom>
            <a:solidFill>
              <a:srgbClr val="00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 name="Freeform 20"/>
            <p:cNvSpPr>
              <a:spLocks/>
            </p:cNvSpPr>
            <p:nvPr/>
          </p:nvSpPr>
          <p:spPr bwMode="auto">
            <a:xfrm>
              <a:off x="464" y="2000"/>
              <a:ext cx="146" cy="126"/>
            </a:xfrm>
            <a:custGeom>
              <a:avLst/>
              <a:gdLst>
                <a:gd name="T0" fmla="*/ 0 w 293"/>
                <a:gd name="T1" fmla="*/ 101 h 251"/>
                <a:gd name="T2" fmla="*/ 2 w 293"/>
                <a:gd name="T3" fmla="*/ 101 h 251"/>
                <a:gd name="T4" fmla="*/ 7 w 293"/>
                <a:gd name="T5" fmla="*/ 101 h 251"/>
                <a:gd name="T6" fmla="*/ 13 w 293"/>
                <a:gd name="T7" fmla="*/ 101 h 251"/>
                <a:gd name="T8" fmla="*/ 22 w 293"/>
                <a:gd name="T9" fmla="*/ 99 h 251"/>
                <a:gd name="T10" fmla="*/ 31 w 293"/>
                <a:gd name="T11" fmla="*/ 97 h 251"/>
                <a:gd name="T12" fmla="*/ 39 w 293"/>
                <a:gd name="T13" fmla="*/ 95 h 251"/>
                <a:gd name="T14" fmla="*/ 48 w 293"/>
                <a:gd name="T15" fmla="*/ 93 h 251"/>
                <a:gd name="T16" fmla="*/ 55 w 293"/>
                <a:gd name="T17" fmla="*/ 89 h 251"/>
                <a:gd name="T18" fmla="*/ 64 w 293"/>
                <a:gd name="T19" fmla="*/ 84 h 251"/>
                <a:gd name="T20" fmla="*/ 74 w 293"/>
                <a:gd name="T21" fmla="*/ 78 h 251"/>
                <a:gd name="T22" fmla="*/ 85 w 293"/>
                <a:gd name="T23" fmla="*/ 71 h 251"/>
                <a:gd name="T24" fmla="*/ 97 w 293"/>
                <a:gd name="T25" fmla="*/ 64 h 251"/>
                <a:gd name="T26" fmla="*/ 106 w 293"/>
                <a:gd name="T27" fmla="*/ 56 h 251"/>
                <a:gd name="T28" fmla="*/ 115 w 293"/>
                <a:gd name="T29" fmla="*/ 48 h 251"/>
                <a:gd name="T30" fmla="*/ 121 w 293"/>
                <a:gd name="T31" fmla="*/ 40 h 251"/>
                <a:gd name="T32" fmla="*/ 125 w 293"/>
                <a:gd name="T33" fmla="*/ 33 h 251"/>
                <a:gd name="T34" fmla="*/ 130 w 293"/>
                <a:gd name="T35" fmla="*/ 26 h 251"/>
                <a:gd name="T36" fmla="*/ 133 w 293"/>
                <a:gd name="T37" fmla="*/ 20 h 251"/>
                <a:gd name="T38" fmla="*/ 137 w 293"/>
                <a:gd name="T39" fmla="*/ 15 h 251"/>
                <a:gd name="T40" fmla="*/ 139 w 293"/>
                <a:gd name="T41" fmla="*/ 9 h 251"/>
                <a:gd name="T42" fmla="*/ 142 w 293"/>
                <a:gd name="T43" fmla="*/ 5 h 251"/>
                <a:gd name="T44" fmla="*/ 144 w 293"/>
                <a:gd name="T45" fmla="*/ 1 h 251"/>
                <a:gd name="T46" fmla="*/ 145 w 293"/>
                <a:gd name="T47" fmla="*/ 0 h 251"/>
                <a:gd name="T48" fmla="*/ 145 w 293"/>
                <a:gd name="T49" fmla="*/ 0 h 251"/>
                <a:gd name="T50" fmla="*/ 142 w 293"/>
                <a:gd name="T51" fmla="*/ 3 h 251"/>
                <a:gd name="T52" fmla="*/ 140 w 293"/>
                <a:gd name="T53" fmla="*/ 9 h 251"/>
                <a:gd name="T54" fmla="*/ 136 w 293"/>
                <a:gd name="T55" fmla="*/ 17 h 251"/>
                <a:gd name="T56" fmla="*/ 134 w 293"/>
                <a:gd name="T57" fmla="*/ 26 h 251"/>
                <a:gd name="T58" fmla="*/ 130 w 293"/>
                <a:gd name="T59" fmla="*/ 34 h 251"/>
                <a:gd name="T60" fmla="*/ 125 w 293"/>
                <a:gd name="T61" fmla="*/ 41 h 251"/>
                <a:gd name="T62" fmla="*/ 121 w 293"/>
                <a:gd name="T63" fmla="*/ 48 h 251"/>
                <a:gd name="T64" fmla="*/ 116 w 293"/>
                <a:gd name="T65" fmla="*/ 53 h 251"/>
                <a:gd name="T66" fmla="*/ 109 w 293"/>
                <a:gd name="T67" fmla="*/ 59 h 251"/>
                <a:gd name="T68" fmla="*/ 101 w 293"/>
                <a:gd name="T69" fmla="*/ 67 h 251"/>
                <a:gd name="T70" fmla="*/ 92 w 293"/>
                <a:gd name="T71" fmla="*/ 75 h 251"/>
                <a:gd name="T72" fmla="*/ 81 w 293"/>
                <a:gd name="T73" fmla="*/ 82 h 251"/>
                <a:gd name="T74" fmla="*/ 72 w 293"/>
                <a:gd name="T75" fmla="*/ 89 h 251"/>
                <a:gd name="T76" fmla="*/ 63 w 293"/>
                <a:gd name="T77" fmla="*/ 95 h 251"/>
                <a:gd name="T78" fmla="*/ 55 w 293"/>
                <a:gd name="T79" fmla="*/ 100 h 251"/>
                <a:gd name="T80" fmla="*/ 48 w 293"/>
                <a:gd name="T81" fmla="*/ 103 h 251"/>
                <a:gd name="T82" fmla="*/ 40 w 293"/>
                <a:gd name="T83" fmla="*/ 107 h 251"/>
                <a:gd name="T84" fmla="*/ 32 w 293"/>
                <a:gd name="T85" fmla="*/ 111 h 251"/>
                <a:gd name="T86" fmla="*/ 23 w 293"/>
                <a:gd name="T87" fmla="*/ 115 h 251"/>
                <a:gd name="T88" fmla="*/ 15 w 293"/>
                <a:gd name="T89" fmla="*/ 117 h 251"/>
                <a:gd name="T90" fmla="*/ 7 w 293"/>
                <a:gd name="T91" fmla="*/ 120 h 251"/>
                <a:gd name="T92" fmla="*/ 3 w 293"/>
                <a:gd name="T93" fmla="*/ 122 h 251"/>
                <a:gd name="T94" fmla="*/ 0 w 293"/>
                <a:gd name="T95" fmla="*/ 124 h 251"/>
                <a:gd name="T96" fmla="*/ 0 w 293"/>
                <a:gd name="T97" fmla="*/ 102 h 2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3"/>
                <a:gd name="T148" fmla="*/ 0 h 251"/>
                <a:gd name="T149" fmla="*/ 293 w 293"/>
                <a:gd name="T150" fmla="*/ 251 h 25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3" h="251">
                  <a:moveTo>
                    <a:pt x="0" y="204"/>
                  </a:moveTo>
                  <a:lnTo>
                    <a:pt x="0" y="202"/>
                  </a:lnTo>
                  <a:lnTo>
                    <a:pt x="2" y="202"/>
                  </a:lnTo>
                  <a:lnTo>
                    <a:pt x="5" y="202"/>
                  </a:lnTo>
                  <a:lnTo>
                    <a:pt x="9" y="202"/>
                  </a:lnTo>
                  <a:lnTo>
                    <a:pt x="14" y="201"/>
                  </a:lnTo>
                  <a:lnTo>
                    <a:pt x="21" y="201"/>
                  </a:lnTo>
                  <a:lnTo>
                    <a:pt x="27" y="201"/>
                  </a:lnTo>
                  <a:lnTo>
                    <a:pt x="36" y="201"/>
                  </a:lnTo>
                  <a:lnTo>
                    <a:pt x="44" y="197"/>
                  </a:lnTo>
                  <a:lnTo>
                    <a:pt x="53" y="197"/>
                  </a:lnTo>
                  <a:lnTo>
                    <a:pt x="62" y="194"/>
                  </a:lnTo>
                  <a:lnTo>
                    <a:pt x="71" y="194"/>
                  </a:lnTo>
                  <a:lnTo>
                    <a:pt x="78" y="190"/>
                  </a:lnTo>
                  <a:lnTo>
                    <a:pt x="87" y="189"/>
                  </a:lnTo>
                  <a:lnTo>
                    <a:pt x="96" y="185"/>
                  </a:lnTo>
                  <a:lnTo>
                    <a:pt x="105" y="185"/>
                  </a:lnTo>
                  <a:lnTo>
                    <a:pt x="111" y="178"/>
                  </a:lnTo>
                  <a:lnTo>
                    <a:pt x="120" y="174"/>
                  </a:lnTo>
                  <a:lnTo>
                    <a:pt x="129" y="168"/>
                  </a:lnTo>
                  <a:lnTo>
                    <a:pt x="140" y="163"/>
                  </a:lnTo>
                  <a:lnTo>
                    <a:pt x="149" y="155"/>
                  </a:lnTo>
                  <a:lnTo>
                    <a:pt x="162" y="149"/>
                  </a:lnTo>
                  <a:lnTo>
                    <a:pt x="171" y="141"/>
                  </a:lnTo>
                  <a:lnTo>
                    <a:pt x="185" y="135"/>
                  </a:lnTo>
                  <a:lnTo>
                    <a:pt x="194" y="127"/>
                  </a:lnTo>
                  <a:lnTo>
                    <a:pt x="203" y="119"/>
                  </a:lnTo>
                  <a:lnTo>
                    <a:pt x="212" y="111"/>
                  </a:lnTo>
                  <a:lnTo>
                    <a:pt x="224" y="103"/>
                  </a:lnTo>
                  <a:lnTo>
                    <a:pt x="230" y="95"/>
                  </a:lnTo>
                  <a:lnTo>
                    <a:pt x="239" y="87"/>
                  </a:lnTo>
                  <a:lnTo>
                    <a:pt x="243" y="79"/>
                  </a:lnTo>
                  <a:lnTo>
                    <a:pt x="251" y="73"/>
                  </a:lnTo>
                  <a:lnTo>
                    <a:pt x="251" y="65"/>
                  </a:lnTo>
                  <a:lnTo>
                    <a:pt x="255" y="60"/>
                  </a:lnTo>
                  <a:lnTo>
                    <a:pt x="260" y="52"/>
                  </a:lnTo>
                  <a:lnTo>
                    <a:pt x="264" y="48"/>
                  </a:lnTo>
                  <a:lnTo>
                    <a:pt x="266" y="40"/>
                  </a:lnTo>
                  <a:lnTo>
                    <a:pt x="270" y="36"/>
                  </a:lnTo>
                  <a:lnTo>
                    <a:pt x="275" y="29"/>
                  </a:lnTo>
                  <a:lnTo>
                    <a:pt x="279" y="25"/>
                  </a:lnTo>
                  <a:lnTo>
                    <a:pt x="279" y="17"/>
                  </a:lnTo>
                  <a:lnTo>
                    <a:pt x="284" y="13"/>
                  </a:lnTo>
                  <a:lnTo>
                    <a:pt x="284" y="9"/>
                  </a:lnTo>
                  <a:lnTo>
                    <a:pt x="288" y="6"/>
                  </a:lnTo>
                  <a:lnTo>
                    <a:pt x="288" y="2"/>
                  </a:lnTo>
                  <a:lnTo>
                    <a:pt x="290" y="1"/>
                  </a:lnTo>
                  <a:lnTo>
                    <a:pt x="290" y="0"/>
                  </a:lnTo>
                  <a:lnTo>
                    <a:pt x="293" y="0"/>
                  </a:lnTo>
                  <a:lnTo>
                    <a:pt x="290" y="0"/>
                  </a:lnTo>
                  <a:lnTo>
                    <a:pt x="290" y="1"/>
                  </a:lnTo>
                  <a:lnTo>
                    <a:pt x="285" y="5"/>
                  </a:lnTo>
                  <a:lnTo>
                    <a:pt x="285" y="12"/>
                  </a:lnTo>
                  <a:lnTo>
                    <a:pt x="281" y="17"/>
                  </a:lnTo>
                  <a:lnTo>
                    <a:pt x="278" y="25"/>
                  </a:lnTo>
                  <a:lnTo>
                    <a:pt x="273" y="33"/>
                  </a:lnTo>
                  <a:lnTo>
                    <a:pt x="273" y="43"/>
                  </a:lnTo>
                  <a:lnTo>
                    <a:pt x="269" y="51"/>
                  </a:lnTo>
                  <a:lnTo>
                    <a:pt x="264" y="59"/>
                  </a:lnTo>
                  <a:lnTo>
                    <a:pt x="260" y="67"/>
                  </a:lnTo>
                  <a:lnTo>
                    <a:pt x="255" y="76"/>
                  </a:lnTo>
                  <a:lnTo>
                    <a:pt x="251" y="81"/>
                  </a:lnTo>
                  <a:lnTo>
                    <a:pt x="246" y="90"/>
                  </a:lnTo>
                  <a:lnTo>
                    <a:pt x="242" y="95"/>
                  </a:lnTo>
                  <a:lnTo>
                    <a:pt x="240" y="102"/>
                  </a:lnTo>
                  <a:lnTo>
                    <a:pt x="233" y="106"/>
                  </a:lnTo>
                  <a:lnTo>
                    <a:pt x="228" y="112"/>
                  </a:lnTo>
                  <a:lnTo>
                    <a:pt x="219" y="118"/>
                  </a:lnTo>
                  <a:lnTo>
                    <a:pt x="213" y="126"/>
                  </a:lnTo>
                  <a:lnTo>
                    <a:pt x="203" y="134"/>
                  </a:lnTo>
                  <a:lnTo>
                    <a:pt x="194" y="142"/>
                  </a:lnTo>
                  <a:lnTo>
                    <a:pt x="185" y="150"/>
                  </a:lnTo>
                  <a:lnTo>
                    <a:pt x="176" y="158"/>
                  </a:lnTo>
                  <a:lnTo>
                    <a:pt x="162" y="163"/>
                  </a:lnTo>
                  <a:lnTo>
                    <a:pt x="153" y="172"/>
                  </a:lnTo>
                  <a:lnTo>
                    <a:pt x="144" y="178"/>
                  </a:lnTo>
                  <a:lnTo>
                    <a:pt x="135" y="186"/>
                  </a:lnTo>
                  <a:lnTo>
                    <a:pt x="126" y="190"/>
                  </a:lnTo>
                  <a:lnTo>
                    <a:pt x="117" y="196"/>
                  </a:lnTo>
                  <a:lnTo>
                    <a:pt x="110" y="200"/>
                  </a:lnTo>
                  <a:lnTo>
                    <a:pt x="105" y="204"/>
                  </a:lnTo>
                  <a:lnTo>
                    <a:pt x="96" y="205"/>
                  </a:lnTo>
                  <a:lnTo>
                    <a:pt x="89" y="209"/>
                  </a:lnTo>
                  <a:lnTo>
                    <a:pt x="80" y="213"/>
                  </a:lnTo>
                  <a:lnTo>
                    <a:pt x="74" y="217"/>
                  </a:lnTo>
                  <a:lnTo>
                    <a:pt x="65" y="221"/>
                  </a:lnTo>
                  <a:lnTo>
                    <a:pt x="56" y="225"/>
                  </a:lnTo>
                  <a:lnTo>
                    <a:pt x="47" y="229"/>
                  </a:lnTo>
                  <a:lnTo>
                    <a:pt x="39" y="233"/>
                  </a:lnTo>
                  <a:lnTo>
                    <a:pt x="30" y="233"/>
                  </a:lnTo>
                  <a:lnTo>
                    <a:pt x="23" y="237"/>
                  </a:lnTo>
                  <a:lnTo>
                    <a:pt x="15" y="240"/>
                  </a:lnTo>
                  <a:lnTo>
                    <a:pt x="11" y="244"/>
                  </a:lnTo>
                  <a:lnTo>
                    <a:pt x="6" y="244"/>
                  </a:lnTo>
                  <a:lnTo>
                    <a:pt x="2" y="248"/>
                  </a:lnTo>
                  <a:lnTo>
                    <a:pt x="0" y="248"/>
                  </a:lnTo>
                  <a:lnTo>
                    <a:pt x="0" y="251"/>
                  </a:lnTo>
                  <a:lnTo>
                    <a:pt x="0" y="2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 name="Freeform 21"/>
            <p:cNvSpPr>
              <a:spLocks/>
            </p:cNvSpPr>
            <p:nvPr/>
          </p:nvSpPr>
          <p:spPr bwMode="auto">
            <a:xfrm>
              <a:off x="437" y="1921"/>
              <a:ext cx="188" cy="275"/>
            </a:xfrm>
            <a:custGeom>
              <a:avLst/>
              <a:gdLst>
                <a:gd name="T0" fmla="*/ 5 w 375"/>
                <a:gd name="T1" fmla="*/ 251 h 550"/>
                <a:gd name="T2" fmla="*/ 10 w 375"/>
                <a:gd name="T3" fmla="*/ 250 h 550"/>
                <a:gd name="T4" fmla="*/ 19 w 375"/>
                <a:gd name="T5" fmla="*/ 248 h 550"/>
                <a:gd name="T6" fmla="*/ 31 w 375"/>
                <a:gd name="T7" fmla="*/ 246 h 550"/>
                <a:gd name="T8" fmla="*/ 44 w 375"/>
                <a:gd name="T9" fmla="*/ 244 h 550"/>
                <a:gd name="T10" fmla="*/ 58 w 375"/>
                <a:gd name="T11" fmla="*/ 239 h 550"/>
                <a:gd name="T12" fmla="*/ 73 w 375"/>
                <a:gd name="T13" fmla="*/ 233 h 550"/>
                <a:gd name="T14" fmla="*/ 86 w 375"/>
                <a:gd name="T15" fmla="*/ 227 h 550"/>
                <a:gd name="T16" fmla="*/ 98 w 375"/>
                <a:gd name="T17" fmla="*/ 218 h 550"/>
                <a:gd name="T18" fmla="*/ 110 w 375"/>
                <a:gd name="T19" fmla="*/ 208 h 550"/>
                <a:gd name="T20" fmla="*/ 122 w 375"/>
                <a:gd name="T21" fmla="*/ 198 h 550"/>
                <a:gd name="T22" fmla="*/ 133 w 375"/>
                <a:gd name="T23" fmla="*/ 186 h 550"/>
                <a:gd name="T24" fmla="*/ 144 w 375"/>
                <a:gd name="T25" fmla="*/ 174 h 550"/>
                <a:gd name="T26" fmla="*/ 152 w 375"/>
                <a:gd name="T27" fmla="*/ 161 h 550"/>
                <a:gd name="T28" fmla="*/ 159 w 375"/>
                <a:gd name="T29" fmla="*/ 147 h 550"/>
                <a:gd name="T30" fmla="*/ 165 w 375"/>
                <a:gd name="T31" fmla="*/ 132 h 550"/>
                <a:gd name="T32" fmla="*/ 167 w 375"/>
                <a:gd name="T33" fmla="*/ 118 h 550"/>
                <a:gd name="T34" fmla="*/ 170 w 375"/>
                <a:gd name="T35" fmla="*/ 102 h 550"/>
                <a:gd name="T36" fmla="*/ 173 w 375"/>
                <a:gd name="T37" fmla="*/ 83 h 550"/>
                <a:gd name="T38" fmla="*/ 176 w 375"/>
                <a:gd name="T39" fmla="*/ 62 h 550"/>
                <a:gd name="T40" fmla="*/ 178 w 375"/>
                <a:gd name="T41" fmla="*/ 41 h 550"/>
                <a:gd name="T42" fmla="*/ 179 w 375"/>
                <a:gd name="T43" fmla="*/ 23 h 550"/>
                <a:gd name="T44" fmla="*/ 181 w 375"/>
                <a:gd name="T45" fmla="*/ 9 h 550"/>
                <a:gd name="T46" fmla="*/ 181 w 375"/>
                <a:gd name="T47" fmla="*/ 1 h 550"/>
                <a:gd name="T48" fmla="*/ 188 w 375"/>
                <a:gd name="T49" fmla="*/ 4 h 550"/>
                <a:gd name="T50" fmla="*/ 186 w 375"/>
                <a:gd name="T51" fmla="*/ 8 h 550"/>
                <a:gd name="T52" fmla="*/ 186 w 375"/>
                <a:gd name="T53" fmla="*/ 21 h 550"/>
                <a:gd name="T54" fmla="*/ 184 w 375"/>
                <a:gd name="T55" fmla="*/ 39 h 550"/>
                <a:gd name="T56" fmla="*/ 184 w 375"/>
                <a:gd name="T57" fmla="*/ 60 h 550"/>
                <a:gd name="T58" fmla="*/ 182 w 375"/>
                <a:gd name="T59" fmla="*/ 82 h 550"/>
                <a:gd name="T60" fmla="*/ 179 w 375"/>
                <a:gd name="T61" fmla="*/ 102 h 550"/>
                <a:gd name="T62" fmla="*/ 177 w 375"/>
                <a:gd name="T63" fmla="*/ 119 h 550"/>
                <a:gd name="T64" fmla="*/ 177 w 375"/>
                <a:gd name="T65" fmla="*/ 131 h 550"/>
                <a:gd name="T66" fmla="*/ 171 w 375"/>
                <a:gd name="T67" fmla="*/ 145 h 550"/>
                <a:gd name="T68" fmla="*/ 164 w 375"/>
                <a:gd name="T69" fmla="*/ 161 h 550"/>
                <a:gd name="T70" fmla="*/ 155 w 375"/>
                <a:gd name="T71" fmla="*/ 175 h 550"/>
                <a:gd name="T72" fmla="*/ 145 w 375"/>
                <a:gd name="T73" fmla="*/ 190 h 550"/>
                <a:gd name="T74" fmla="*/ 132 w 375"/>
                <a:gd name="T75" fmla="*/ 203 h 550"/>
                <a:gd name="T76" fmla="*/ 120 w 375"/>
                <a:gd name="T77" fmla="*/ 217 h 550"/>
                <a:gd name="T78" fmla="*/ 107 w 375"/>
                <a:gd name="T79" fmla="*/ 227 h 550"/>
                <a:gd name="T80" fmla="*/ 94 w 375"/>
                <a:gd name="T81" fmla="*/ 238 h 550"/>
                <a:gd name="T82" fmla="*/ 78 w 375"/>
                <a:gd name="T83" fmla="*/ 243 h 550"/>
                <a:gd name="T84" fmla="*/ 65 w 375"/>
                <a:gd name="T85" fmla="*/ 248 h 550"/>
                <a:gd name="T86" fmla="*/ 53 w 375"/>
                <a:gd name="T87" fmla="*/ 252 h 550"/>
                <a:gd name="T88" fmla="*/ 44 w 375"/>
                <a:gd name="T89" fmla="*/ 256 h 550"/>
                <a:gd name="T90" fmla="*/ 35 w 375"/>
                <a:gd name="T91" fmla="*/ 258 h 550"/>
                <a:gd name="T92" fmla="*/ 28 w 375"/>
                <a:gd name="T93" fmla="*/ 261 h 550"/>
                <a:gd name="T94" fmla="*/ 21 w 375"/>
                <a:gd name="T95" fmla="*/ 263 h 550"/>
                <a:gd name="T96" fmla="*/ 16 w 375"/>
                <a:gd name="T97" fmla="*/ 266 h 550"/>
                <a:gd name="T98" fmla="*/ 10 w 375"/>
                <a:gd name="T99" fmla="*/ 266 h 550"/>
                <a:gd name="T100" fmla="*/ 6 w 375"/>
                <a:gd name="T101" fmla="*/ 266 h 550"/>
                <a:gd name="T102" fmla="*/ 3 w 375"/>
                <a:gd name="T103" fmla="*/ 268 h 550"/>
                <a:gd name="T104" fmla="*/ 2 w 375"/>
                <a:gd name="T105" fmla="*/ 270 h 550"/>
                <a:gd name="T106" fmla="*/ 0 w 375"/>
                <a:gd name="T107" fmla="*/ 271 h 550"/>
                <a:gd name="T108" fmla="*/ 0 w 375"/>
                <a:gd name="T109" fmla="*/ 273 h 550"/>
                <a:gd name="T110" fmla="*/ 0 w 375"/>
                <a:gd name="T111" fmla="*/ 274 h 550"/>
                <a:gd name="T112" fmla="*/ 0 w 375"/>
                <a:gd name="T113" fmla="*/ 275 h 550"/>
                <a:gd name="T114" fmla="*/ 5 w 375"/>
                <a:gd name="T115" fmla="*/ 252 h 55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5"/>
                <a:gd name="T175" fmla="*/ 0 h 550"/>
                <a:gd name="T176" fmla="*/ 375 w 375"/>
                <a:gd name="T177" fmla="*/ 550 h 55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5" h="550">
                  <a:moveTo>
                    <a:pt x="10" y="504"/>
                  </a:moveTo>
                  <a:lnTo>
                    <a:pt x="10" y="501"/>
                  </a:lnTo>
                  <a:lnTo>
                    <a:pt x="15" y="501"/>
                  </a:lnTo>
                  <a:lnTo>
                    <a:pt x="19" y="500"/>
                  </a:lnTo>
                  <a:lnTo>
                    <a:pt x="28" y="500"/>
                  </a:lnTo>
                  <a:lnTo>
                    <a:pt x="37" y="496"/>
                  </a:lnTo>
                  <a:lnTo>
                    <a:pt x="48" y="496"/>
                  </a:lnTo>
                  <a:lnTo>
                    <a:pt x="61" y="492"/>
                  </a:lnTo>
                  <a:lnTo>
                    <a:pt x="75" y="492"/>
                  </a:lnTo>
                  <a:lnTo>
                    <a:pt x="88" y="488"/>
                  </a:lnTo>
                  <a:lnTo>
                    <a:pt x="102" y="484"/>
                  </a:lnTo>
                  <a:lnTo>
                    <a:pt x="115" y="478"/>
                  </a:lnTo>
                  <a:lnTo>
                    <a:pt x="132" y="474"/>
                  </a:lnTo>
                  <a:lnTo>
                    <a:pt x="145" y="466"/>
                  </a:lnTo>
                  <a:lnTo>
                    <a:pt x="159" y="461"/>
                  </a:lnTo>
                  <a:lnTo>
                    <a:pt x="172" y="453"/>
                  </a:lnTo>
                  <a:lnTo>
                    <a:pt x="187" y="447"/>
                  </a:lnTo>
                  <a:lnTo>
                    <a:pt x="196" y="435"/>
                  </a:lnTo>
                  <a:lnTo>
                    <a:pt x="210" y="427"/>
                  </a:lnTo>
                  <a:lnTo>
                    <a:pt x="220" y="415"/>
                  </a:lnTo>
                  <a:lnTo>
                    <a:pt x="234" y="407"/>
                  </a:lnTo>
                  <a:lnTo>
                    <a:pt x="243" y="395"/>
                  </a:lnTo>
                  <a:lnTo>
                    <a:pt x="256" y="384"/>
                  </a:lnTo>
                  <a:lnTo>
                    <a:pt x="265" y="372"/>
                  </a:lnTo>
                  <a:lnTo>
                    <a:pt x="279" y="363"/>
                  </a:lnTo>
                  <a:lnTo>
                    <a:pt x="288" y="348"/>
                  </a:lnTo>
                  <a:lnTo>
                    <a:pt x="297" y="336"/>
                  </a:lnTo>
                  <a:lnTo>
                    <a:pt x="304" y="322"/>
                  </a:lnTo>
                  <a:lnTo>
                    <a:pt x="313" y="310"/>
                  </a:lnTo>
                  <a:lnTo>
                    <a:pt x="318" y="294"/>
                  </a:lnTo>
                  <a:lnTo>
                    <a:pt x="325" y="279"/>
                  </a:lnTo>
                  <a:lnTo>
                    <a:pt x="330" y="263"/>
                  </a:lnTo>
                  <a:lnTo>
                    <a:pt x="334" y="251"/>
                  </a:lnTo>
                  <a:lnTo>
                    <a:pt x="334" y="236"/>
                  </a:lnTo>
                  <a:lnTo>
                    <a:pt x="339" y="223"/>
                  </a:lnTo>
                  <a:lnTo>
                    <a:pt x="340" y="204"/>
                  </a:lnTo>
                  <a:lnTo>
                    <a:pt x="345" y="187"/>
                  </a:lnTo>
                  <a:lnTo>
                    <a:pt x="345" y="165"/>
                  </a:lnTo>
                  <a:lnTo>
                    <a:pt x="349" y="145"/>
                  </a:lnTo>
                  <a:lnTo>
                    <a:pt x="351" y="124"/>
                  </a:lnTo>
                  <a:lnTo>
                    <a:pt x="355" y="103"/>
                  </a:lnTo>
                  <a:lnTo>
                    <a:pt x="355" y="82"/>
                  </a:lnTo>
                  <a:lnTo>
                    <a:pt x="357" y="63"/>
                  </a:lnTo>
                  <a:lnTo>
                    <a:pt x="357" y="46"/>
                  </a:lnTo>
                  <a:lnTo>
                    <a:pt x="361" y="31"/>
                  </a:lnTo>
                  <a:lnTo>
                    <a:pt x="361" y="17"/>
                  </a:lnTo>
                  <a:lnTo>
                    <a:pt x="361" y="8"/>
                  </a:lnTo>
                  <a:lnTo>
                    <a:pt x="361" y="1"/>
                  </a:lnTo>
                  <a:lnTo>
                    <a:pt x="364" y="0"/>
                  </a:lnTo>
                  <a:lnTo>
                    <a:pt x="375" y="8"/>
                  </a:lnTo>
                  <a:lnTo>
                    <a:pt x="372" y="9"/>
                  </a:lnTo>
                  <a:lnTo>
                    <a:pt x="372" y="16"/>
                  </a:lnTo>
                  <a:lnTo>
                    <a:pt x="372" y="27"/>
                  </a:lnTo>
                  <a:lnTo>
                    <a:pt x="372" y="42"/>
                  </a:lnTo>
                  <a:lnTo>
                    <a:pt x="367" y="56"/>
                  </a:lnTo>
                  <a:lnTo>
                    <a:pt x="367" y="77"/>
                  </a:lnTo>
                  <a:lnTo>
                    <a:pt x="367" y="97"/>
                  </a:lnTo>
                  <a:lnTo>
                    <a:pt x="367" y="120"/>
                  </a:lnTo>
                  <a:lnTo>
                    <a:pt x="363" y="140"/>
                  </a:lnTo>
                  <a:lnTo>
                    <a:pt x="363" y="163"/>
                  </a:lnTo>
                  <a:lnTo>
                    <a:pt x="358" y="183"/>
                  </a:lnTo>
                  <a:lnTo>
                    <a:pt x="358" y="204"/>
                  </a:lnTo>
                  <a:lnTo>
                    <a:pt x="354" y="220"/>
                  </a:lnTo>
                  <a:lnTo>
                    <a:pt x="354" y="238"/>
                  </a:lnTo>
                  <a:lnTo>
                    <a:pt x="354" y="250"/>
                  </a:lnTo>
                  <a:lnTo>
                    <a:pt x="354" y="261"/>
                  </a:lnTo>
                  <a:lnTo>
                    <a:pt x="346" y="273"/>
                  </a:lnTo>
                  <a:lnTo>
                    <a:pt x="342" y="289"/>
                  </a:lnTo>
                  <a:lnTo>
                    <a:pt x="333" y="305"/>
                  </a:lnTo>
                  <a:lnTo>
                    <a:pt x="328" y="321"/>
                  </a:lnTo>
                  <a:lnTo>
                    <a:pt x="318" y="333"/>
                  </a:lnTo>
                  <a:lnTo>
                    <a:pt x="309" y="349"/>
                  </a:lnTo>
                  <a:lnTo>
                    <a:pt x="298" y="364"/>
                  </a:lnTo>
                  <a:lnTo>
                    <a:pt x="289" y="380"/>
                  </a:lnTo>
                  <a:lnTo>
                    <a:pt x="276" y="392"/>
                  </a:lnTo>
                  <a:lnTo>
                    <a:pt x="264" y="406"/>
                  </a:lnTo>
                  <a:lnTo>
                    <a:pt x="250" y="418"/>
                  </a:lnTo>
                  <a:lnTo>
                    <a:pt x="240" y="433"/>
                  </a:lnTo>
                  <a:lnTo>
                    <a:pt x="226" y="442"/>
                  </a:lnTo>
                  <a:lnTo>
                    <a:pt x="213" y="454"/>
                  </a:lnTo>
                  <a:lnTo>
                    <a:pt x="199" y="464"/>
                  </a:lnTo>
                  <a:lnTo>
                    <a:pt x="187" y="476"/>
                  </a:lnTo>
                  <a:lnTo>
                    <a:pt x="169" y="480"/>
                  </a:lnTo>
                  <a:lnTo>
                    <a:pt x="156" y="485"/>
                  </a:lnTo>
                  <a:lnTo>
                    <a:pt x="142" y="489"/>
                  </a:lnTo>
                  <a:lnTo>
                    <a:pt x="130" y="496"/>
                  </a:lnTo>
                  <a:lnTo>
                    <a:pt x="117" y="500"/>
                  </a:lnTo>
                  <a:lnTo>
                    <a:pt x="106" y="504"/>
                  </a:lnTo>
                  <a:lnTo>
                    <a:pt x="97" y="508"/>
                  </a:lnTo>
                  <a:lnTo>
                    <a:pt x="88" y="512"/>
                  </a:lnTo>
                  <a:lnTo>
                    <a:pt x="79" y="512"/>
                  </a:lnTo>
                  <a:lnTo>
                    <a:pt x="70" y="516"/>
                  </a:lnTo>
                  <a:lnTo>
                    <a:pt x="61" y="517"/>
                  </a:lnTo>
                  <a:lnTo>
                    <a:pt x="55" y="521"/>
                  </a:lnTo>
                  <a:lnTo>
                    <a:pt x="46" y="521"/>
                  </a:lnTo>
                  <a:lnTo>
                    <a:pt x="42" y="525"/>
                  </a:lnTo>
                  <a:lnTo>
                    <a:pt x="36" y="527"/>
                  </a:lnTo>
                  <a:lnTo>
                    <a:pt x="31" y="531"/>
                  </a:lnTo>
                  <a:lnTo>
                    <a:pt x="24" y="531"/>
                  </a:lnTo>
                  <a:lnTo>
                    <a:pt x="19" y="531"/>
                  </a:lnTo>
                  <a:lnTo>
                    <a:pt x="15" y="531"/>
                  </a:lnTo>
                  <a:lnTo>
                    <a:pt x="12" y="532"/>
                  </a:lnTo>
                  <a:lnTo>
                    <a:pt x="7" y="532"/>
                  </a:lnTo>
                  <a:lnTo>
                    <a:pt x="6" y="535"/>
                  </a:lnTo>
                  <a:lnTo>
                    <a:pt x="3" y="535"/>
                  </a:lnTo>
                  <a:lnTo>
                    <a:pt x="3" y="539"/>
                  </a:lnTo>
                  <a:lnTo>
                    <a:pt x="0" y="539"/>
                  </a:lnTo>
                  <a:lnTo>
                    <a:pt x="0" y="542"/>
                  </a:lnTo>
                  <a:lnTo>
                    <a:pt x="0" y="546"/>
                  </a:lnTo>
                  <a:lnTo>
                    <a:pt x="0" y="547"/>
                  </a:lnTo>
                  <a:lnTo>
                    <a:pt x="0" y="550"/>
                  </a:lnTo>
                  <a:lnTo>
                    <a:pt x="10" y="5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 name="Freeform 22"/>
            <p:cNvSpPr>
              <a:spLocks/>
            </p:cNvSpPr>
            <p:nvPr/>
          </p:nvSpPr>
          <p:spPr bwMode="auto">
            <a:xfrm>
              <a:off x="625" y="1958"/>
              <a:ext cx="31" cy="238"/>
            </a:xfrm>
            <a:custGeom>
              <a:avLst/>
              <a:gdLst>
                <a:gd name="T0" fmla="*/ 26 w 63"/>
                <a:gd name="T1" fmla="*/ 0 h 476"/>
                <a:gd name="T2" fmla="*/ 24 w 63"/>
                <a:gd name="T3" fmla="*/ 2 h 476"/>
                <a:gd name="T4" fmla="*/ 24 w 63"/>
                <a:gd name="T5" fmla="*/ 8 h 476"/>
                <a:gd name="T6" fmla="*/ 21 w 63"/>
                <a:gd name="T7" fmla="*/ 18 h 476"/>
                <a:gd name="T8" fmla="*/ 21 w 63"/>
                <a:gd name="T9" fmla="*/ 31 h 476"/>
                <a:gd name="T10" fmla="*/ 18 w 63"/>
                <a:gd name="T11" fmla="*/ 46 h 476"/>
                <a:gd name="T12" fmla="*/ 16 w 63"/>
                <a:gd name="T13" fmla="*/ 63 h 476"/>
                <a:gd name="T14" fmla="*/ 14 w 63"/>
                <a:gd name="T15" fmla="*/ 81 h 476"/>
                <a:gd name="T16" fmla="*/ 12 w 63"/>
                <a:gd name="T17" fmla="*/ 101 h 476"/>
                <a:gd name="T18" fmla="*/ 9 w 63"/>
                <a:gd name="T19" fmla="*/ 119 h 476"/>
                <a:gd name="T20" fmla="*/ 7 w 63"/>
                <a:gd name="T21" fmla="*/ 139 h 476"/>
                <a:gd name="T22" fmla="*/ 5 w 63"/>
                <a:gd name="T23" fmla="*/ 156 h 476"/>
                <a:gd name="T24" fmla="*/ 3 w 63"/>
                <a:gd name="T25" fmla="*/ 173 h 476"/>
                <a:gd name="T26" fmla="*/ 1 w 63"/>
                <a:gd name="T27" fmla="*/ 186 h 476"/>
                <a:gd name="T28" fmla="*/ 0 w 63"/>
                <a:gd name="T29" fmla="*/ 198 h 476"/>
                <a:gd name="T30" fmla="*/ 0 w 63"/>
                <a:gd name="T31" fmla="*/ 206 h 476"/>
                <a:gd name="T32" fmla="*/ 0 w 63"/>
                <a:gd name="T33" fmla="*/ 211 h 476"/>
                <a:gd name="T34" fmla="*/ 0 w 63"/>
                <a:gd name="T35" fmla="*/ 212 h 476"/>
                <a:gd name="T36" fmla="*/ 0 w 63"/>
                <a:gd name="T37" fmla="*/ 214 h 476"/>
                <a:gd name="T38" fmla="*/ 0 w 63"/>
                <a:gd name="T39" fmla="*/ 216 h 476"/>
                <a:gd name="T40" fmla="*/ 0 w 63"/>
                <a:gd name="T41" fmla="*/ 218 h 476"/>
                <a:gd name="T42" fmla="*/ 0 w 63"/>
                <a:gd name="T43" fmla="*/ 220 h 476"/>
                <a:gd name="T44" fmla="*/ 0 w 63"/>
                <a:gd name="T45" fmla="*/ 222 h 476"/>
                <a:gd name="T46" fmla="*/ 0 w 63"/>
                <a:gd name="T47" fmla="*/ 224 h 476"/>
                <a:gd name="T48" fmla="*/ 2 w 63"/>
                <a:gd name="T49" fmla="*/ 227 h 476"/>
                <a:gd name="T50" fmla="*/ 2 w 63"/>
                <a:gd name="T51" fmla="*/ 229 h 476"/>
                <a:gd name="T52" fmla="*/ 2 w 63"/>
                <a:gd name="T53" fmla="*/ 231 h 476"/>
                <a:gd name="T54" fmla="*/ 2 w 63"/>
                <a:gd name="T55" fmla="*/ 233 h 476"/>
                <a:gd name="T56" fmla="*/ 3 w 63"/>
                <a:gd name="T57" fmla="*/ 235 h 476"/>
                <a:gd name="T58" fmla="*/ 3 w 63"/>
                <a:gd name="T59" fmla="*/ 235 h 476"/>
                <a:gd name="T60" fmla="*/ 3 w 63"/>
                <a:gd name="T61" fmla="*/ 237 h 476"/>
                <a:gd name="T62" fmla="*/ 3 w 63"/>
                <a:gd name="T63" fmla="*/ 237 h 476"/>
                <a:gd name="T64" fmla="*/ 5 w 63"/>
                <a:gd name="T65" fmla="*/ 238 h 476"/>
                <a:gd name="T66" fmla="*/ 10 w 63"/>
                <a:gd name="T67" fmla="*/ 206 h 476"/>
                <a:gd name="T68" fmla="*/ 31 w 63"/>
                <a:gd name="T69" fmla="*/ 5 h 476"/>
                <a:gd name="T70" fmla="*/ 26 w 63"/>
                <a:gd name="T71" fmla="*/ 0 h 476"/>
                <a:gd name="T72" fmla="*/ 26 w 63"/>
                <a:gd name="T73" fmla="*/ 0 h 4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
                <a:gd name="T112" fmla="*/ 0 h 476"/>
                <a:gd name="T113" fmla="*/ 63 w 63"/>
                <a:gd name="T114" fmla="*/ 476 h 4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 h="476">
                  <a:moveTo>
                    <a:pt x="52" y="0"/>
                  </a:moveTo>
                  <a:lnTo>
                    <a:pt x="49" y="4"/>
                  </a:lnTo>
                  <a:lnTo>
                    <a:pt x="48" y="16"/>
                  </a:lnTo>
                  <a:lnTo>
                    <a:pt x="43" y="35"/>
                  </a:lnTo>
                  <a:lnTo>
                    <a:pt x="42" y="62"/>
                  </a:lnTo>
                  <a:lnTo>
                    <a:pt x="37" y="91"/>
                  </a:lnTo>
                  <a:lnTo>
                    <a:pt x="33" y="126"/>
                  </a:lnTo>
                  <a:lnTo>
                    <a:pt x="28" y="162"/>
                  </a:lnTo>
                  <a:lnTo>
                    <a:pt x="25" y="201"/>
                  </a:lnTo>
                  <a:lnTo>
                    <a:pt x="19" y="238"/>
                  </a:lnTo>
                  <a:lnTo>
                    <a:pt x="15" y="277"/>
                  </a:lnTo>
                  <a:lnTo>
                    <a:pt x="10" y="312"/>
                  </a:lnTo>
                  <a:lnTo>
                    <a:pt x="7" y="345"/>
                  </a:lnTo>
                  <a:lnTo>
                    <a:pt x="3" y="372"/>
                  </a:lnTo>
                  <a:lnTo>
                    <a:pt x="1" y="395"/>
                  </a:lnTo>
                  <a:lnTo>
                    <a:pt x="0" y="411"/>
                  </a:lnTo>
                  <a:lnTo>
                    <a:pt x="0" y="421"/>
                  </a:lnTo>
                  <a:lnTo>
                    <a:pt x="0" y="423"/>
                  </a:lnTo>
                  <a:lnTo>
                    <a:pt x="0" y="427"/>
                  </a:lnTo>
                  <a:lnTo>
                    <a:pt x="0" y="431"/>
                  </a:lnTo>
                  <a:lnTo>
                    <a:pt x="0" y="435"/>
                  </a:lnTo>
                  <a:lnTo>
                    <a:pt x="0" y="439"/>
                  </a:lnTo>
                  <a:lnTo>
                    <a:pt x="0" y="443"/>
                  </a:lnTo>
                  <a:lnTo>
                    <a:pt x="0" y="447"/>
                  </a:lnTo>
                  <a:lnTo>
                    <a:pt x="4" y="454"/>
                  </a:lnTo>
                  <a:lnTo>
                    <a:pt x="4" y="457"/>
                  </a:lnTo>
                  <a:lnTo>
                    <a:pt x="4" y="461"/>
                  </a:lnTo>
                  <a:lnTo>
                    <a:pt x="4" y="465"/>
                  </a:lnTo>
                  <a:lnTo>
                    <a:pt x="7" y="469"/>
                  </a:lnTo>
                  <a:lnTo>
                    <a:pt x="7" y="473"/>
                  </a:lnTo>
                  <a:lnTo>
                    <a:pt x="10" y="476"/>
                  </a:lnTo>
                  <a:lnTo>
                    <a:pt x="21" y="411"/>
                  </a:lnTo>
                  <a:lnTo>
                    <a:pt x="63" y="9"/>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 name="Freeform 23"/>
            <p:cNvSpPr>
              <a:spLocks/>
            </p:cNvSpPr>
            <p:nvPr/>
          </p:nvSpPr>
          <p:spPr bwMode="auto">
            <a:xfrm>
              <a:off x="584" y="2061"/>
              <a:ext cx="30" cy="158"/>
            </a:xfrm>
            <a:custGeom>
              <a:avLst/>
              <a:gdLst>
                <a:gd name="T0" fmla="*/ 20 w 62"/>
                <a:gd name="T1" fmla="*/ 14 h 318"/>
                <a:gd name="T2" fmla="*/ 19 w 62"/>
                <a:gd name="T3" fmla="*/ 15 h 318"/>
                <a:gd name="T4" fmla="*/ 19 w 62"/>
                <a:gd name="T5" fmla="*/ 17 h 318"/>
                <a:gd name="T6" fmla="*/ 17 w 62"/>
                <a:gd name="T7" fmla="*/ 22 h 318"/>
                <a:gd name="T8" fmla="*/ 17 w 62"/>
                <a:gd name="T9" fmla="*/ 29 h 318"/>
                <a:gd name="T10" fmla="*/ 15 w 62"/>
                <a:gd name="T11" fmla="*/ 36 h 318"/>
                <a:gd name="T12" fmla="*/ 15 w 62"/>
                <a:gd name="T13" fmla="*/ 44 h 318"/>
                <a:gd name="T14" fmla="*/ 13 w 62"/>
                <a:gd name="T15" fmla="*/ 54 h 318"/>
                <a:gd name="T16" fmla="*/ 13 w 62"/>
                <a:gd name="T17" fmla="*/ 64 h 318"/>
                <a:gd name="T18" fmla="*/ 10 w 62"/>
                <a:gd name="T19" fmla="*/ 72 h 318"/>
                <a:gd name="T20" fmla="*/ 9 w 62"/>
                <a:gd name="T21" fmla="*/ 81 h 318"/>
                <a:gd name="T22" fmla="*/ 7 w 62"/>
                <a:gd name="T23" fmla="*/ 90 h 318"/>
                <a:gd name="T24" fmla="*/ 7 w 62"/>
                <a:gd name="T25" fmla="*/ 99 h 318"/>
                <a:gd name="T26" fmla="*/ 5 w 62"/>
                <a:gd name="T27" fmla="*/ 106 h 318"/>
                <a:gd name="T28" fmla="*/ 5 w 62"/>
                <a:gd name="T29" fmla="*/ 112 h 318"/>
                <a:gd name="T30" fmla="*/ 5 w 62"/>
                <a:gd name="T31" fmla="*/ 117 h 318"/>
                <a:gd name="T32" fmla="*/ 5 w 62"/>
                <a:gd name="T33" fmla="*/ 120 h 318"/>
                <a:gd name="T34" fmla="*/ 4 w 62"/>
                <a:gd name="T35" fmla="*/ 120 h 318"/>
                <a:gd name="T36" fmla="*/ 4 w 62"/>
                <a:gd name="T37" fmla="*/ 122 h 318"/>
                <a:gd name="T38" fmla="*/ 4 w 62"/>
                <a:gd name="T39" fmla="*/ 124 h 318"/>
                <a:gd name="T40" fmla="*/ 4 w 62"/>
                <a:gd name="T41" fmla="*/ 127 h 318"/>
                <a:gd name="T42" fmla="*/ 2 w 62"/>
                <a:gd name="T43" fmla="*/ 129 h 318"/>
                <a:gd name="T44" fmla="*/ 2 w 62"/>
                <a:gd name="T45" fmla="*/ 133 h 318"/>
                <a:gd name="T46" fmla="*/ 2 w 62"/>
                <a:gd name="T47" fmla="*/ 137 h 318"/>
                <a:gd name="T48" fmla="*/ 2 w 62"/>
                <a:gd name="T49" fmla="*/ 141 h 318"/>
                <a:gd name="T50" fmla="*/ 0 w 62"/>
                <a:gd name="T51" fmla="*/ 143 h 318"/>
                <a:gd name="T52" fmla="*/ 0 w 62"/>
                <a:gd name="T53" fmla="*/ 146 h 318"/>
                <a:gd name="T54" fmla="*/ 0 w 62"/>
                <a:gd name="T55" fmla="*/ 148 h 318"/>
                <a:gd name="T56" fmla="*/ 0 w 62"/>
                <a:gd name="T57" fmla="*/ 152 h 318"/>
                <a:gd name="T58" fmla="*/ 0 w 62"/>
                <a:gd name="T59" fmla="*/ 154 h 318"/>
                <a:gd name="T60" fmla="*/ 0 w 62"/>
                <a:gd name="T61" fmla="*/ 156 h 318"/>
                <a:gd name="T62" fmla="*/ 0 w 62"/>
                <a:gd name="T63" fmla="*/ 157 h 318"/>
                <a:gd name="T64" fmla="*/ 0 w 62"/>
                <a:gd name="T65" fmla="*/ 158 h 318"/>
                <a:gd name="T66" fmla="*/ 30 w 62"/>
                <a:gd name="T67" fmla="*/ 0 h 318"/>
                <a:gd name="T68" fmla="*/ 20 w 62"/>
                <a:gd name="T69" fmla="*/ 14 h 318"/>
                <a:gd name="T70" fmla="*/ 20 w 62"/>
                <a:gd name="T71" fmla="*/ 14 h 31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2"/>
                <a:gd name="T109" fmla="*/ 0 h 318"/>
                <a:gd name="T110" fmla="*/ 62 w 62"/>
                <a:gd name="T111" fmla="*/ 318 h 31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2" h="318">
                  <a:moveTo>
                    <a:pt x="42" y="29"/>
                  </a:moveTo>
                  <a:lnTo>
                    <a:pt x="39" y="30"/>
                  </a:lnTo>
                  <a:lnTo>
                    <a:pt x="39" y="35"/>
                  </a:lnTo>
                  <a:lnTo>
                    <a:pt x="36" y="45"/>
                  </a:lnTo>
                  <a:lnTo>
                    <a:pt x="36" y="58"/>
                  </a:lnTo>
                  <a:lnTo>
                    <a:pt x="32" y="73"/>
                  </a:lnTo>
                  <a:lnTo>
                    <a:pt x="30" y="89"/>
                  </a:lnTo>
                  <a:lnTo>
                    <a:pt x="26" y="108"/>
                  </a:lnTo>
                  <a:lnTo>
                    <a:pt x="26" y="128"/>
                  </a:lnTo>
                  <a:lnTo>
                    <a:pt x="21" y="144"/>
                  </a:lnTo>
                  <a:lnTo>
                    <a:pt x="18" y="164"/>
                  </a:lnTo>
                  <a:lnTo>
                    <a:pt x="14" y="181"/>
                  </a:lnTo>
                  <a:lnTo>
                    <a:pt x="14" y="199"/>
                  </a:lnTo>
                  <a:lnTo>
                    <a:pt x="11" y="213"/>
                  </a:lnTo>
                  <a:lnTo>
                    <a:pt x="11" y="226"/>
                  </a:lnTo>
                  <a:lnTo>
                    <a:pt x="11" y="236"/>
                  </a:lnTo>
                  <a:lnTo>
                    <a:pt x="11" y="242"/>
                  </a:lnTo>
                  <a:lnTo>
                    <a:pt x="8" y="242"/>
                  </a:lnTo>
                  <a:lnTo>
                    <a:pt x="8" y="246"/>
                  </a:lnTo>
                  <a:lnTo>
                    <a:pt x="8" y="250"/>
                  </a:lnTo>
                  <a:lnTo>
                    <a:pt x="8" y="256"/>
                  </a:lnTo>
                  <a:lnTo>
                    <a:pt x="5" y="260"/>
                  </a:lnTo>
                  <a:lnTo>
                    <a:pt x="5" y="268"/>
                  </a:lnTo>
                  <a:lnTo>
                    <a:pt x="5" y="275"/>
                  </a:lnTo>
                  <a:lnTo>
                    <a:pt x="5" y="283"/>
                  </a:lnTo>
                  <a:lnTo>
                    <a:pt x="0" y="287"/>
                  </a:lnTo>
                  <a:lnTo>
                    <a:pt x="0" y="293"/>
                  </a:lnTo>
                  <a:lnTo>
                    <a:pt x="0" y="297"/>
                  </a:lnTo>
                  <a:lnTo>
                    <a:pt x="0" y="306"/>
                  </a:lnTo>
                  <a:lnTo>
                    <a:pt x="0" y="310"/>
                  </a:lnTo>
                  <a:lnTo>
                    <a:pt x="0" y="314"/>
                  </a:lnTo>
                  <a:lnTo>
                    <a:pt x="0" y="315"/>
                  </a:lnTo>
                  <a:lnTo>
                    <a:pt x="0" y="318"/>
                  </a:lnTo>
                  <a:lnTo>
                    <a:pt x="62" y="0"/>
                  </a:lnTo>
                  <a:lnTo>
                    <a:pt x="4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 name="Freeform 24"/>
            <p:cNvSpPr>
              <a:spLocks/>
            </p:cNvSpPr>
            <p:nvPr/>
          </p:nvSpPr>
          <p:spPr bwMode="auto">
            <a:xfrm>
              <a:off x="407" y="2229"/>
              <a:ext cx="198" cy="499"/>
            </a:xfrm>
            <a:custGeom>
              <a:avLst/>
              <a:gdLst>
                <a:gd name="T0" fmla="*/ 15 w 396"/>
                <a:gd name="T1" fmla="*/ 34 h 999"/>
                <a:gd name="T2" fmla="*/ 15 w 396"/>
                <a:gd name="T3" fmla="*/ 64 h 999"/>
                <a:gd name="T4" fmla="*/ 13 w 396"/>
                <a:gd name="T5" fmla="*/ 118 h 999"/>
                <a:gd name="T6" fmla="*/ 11 w 396"/>
                <a:gd name="T7" fmla="*/ 181 h 999"/>
                <a:gd name="T8" fmla="*/ 11 w 396"/>
                <a:gd name="T9" fmla="*/ 238 h 999"/>
                <a:gd name="T10" fmla="*/ 11 w 396"/>
                <a:gd name="T11" fmla="*/ 276 h 999"/>
                <a:gd name="T12" fmla="*/ 9 w 396"/>
                <a:gd name="T13" fmla="*/ 304 h 999"/>
                <a:gd name="T14" fmla="*/ 6 w 396"/>
                <a:gd name="T15" fmla="*/ 346 h 999"/>
                <a:gd name="T16" fmla="*/ 3 w 396"/>
                <a:gd name="T17" fmla="*/ 391 h 999"/>
                <a:gd name="T18" fmla="*/ 1 w 396"/>
                <a:gd name="T19" fmla="*/ 431 h 999"/>
                <a:gd name="T20" fmla="*/ 0 w 396"/>
                <a:gd name="T21" fmla="*/ 457 h 999"/>
                <a:gd name="T22" fmla="*/ 0 w 396"/>
                <a:gd name="T23" fmla="*/ 467 h 999"/>
                <a:gd name="T24" fmla="*/ 1 w 396"/>
                <a:gd name="T25" fmla="*/ 475 h 999"/>
                <a:gd name="T26" fmla="*/ 2 w 396"/>
                <a:gd name="T27" fmla="*/ 485 h 999"/>
                <a:gd name="T28" fmla="*/ 3 w 396"/>
                <a:gd name="T29" fmla="*/ 492 h 999"/>
                <a:gd name="T30" fmla="*/ 9 w 396"/>
                <a:gd name="T31" fmla="*/ 497 h 999"/>
                <a:gd name="T32" fmla="*/ 20 w 396"/>
                <a:gd name="T33" fmla="*/ 498 h 999"/>
                <a:gd name="T34" fmla="*/ 49 w 396"/>
                <a:gd name="T35" fmla="*/ 493 h 999"/>
                <a:gd name="T36" fmla="*/ 90 w 396"/>
                <a:gd name="T37" fmla="*/ 483 h 999"/>
                <a:gd name="T38" fmla="*/ 133 w 396"/>
                <a:gd name="T39" fmla="*/ 473 h 999"/>
                <a:gd name="T40" fmla="*/ 168 w 396"/>
                <a:gd name="T41" fmla="*/ 462 h 999"/>
                <a:gd name="T42" fmla="*/ 188 w 396"/>
                <a:gd name="T43" fmla="*/ 457 h 999"/>
                <a:gd name="T44" fmla="*/ 188 w 396"/>
                <a:gd name="T45" fmla="*/ 431 h 999"/>
                <a:gd name="T46" fmla="*/ 192 w 396"/>
                <a:gd name="T47" fmla="*/ 382 h 999"/>
                <a:gd name="T48" fmla="*/ 195 w 396"/>
                <a:gd name="T49" fmla="*/ 323 h 999"/>
                <a:gd name="T50" fmla="*/ 197 w 396"/>
                <a:gd name="T51" fmla="*/ 267 h 999"/>
                <a:gd name="T52" fmla="*/ 197 w 396"/>
                <a:gd name="T53" fmla="*/ 232 h 999"/>
                <a:gd name="T54" fmla="*/ 197 w 396"/>
                <a:gd name="T55" fmla="*/ 224 h 999"/>
                <a:gd name="T56" fmla="*/ 195 w 396"/>
                <a:gd name="T57" fmla="*/ 218 h 999"/>
                <a:gd name="T58" fmla="*/ 194 w 396"/>
                <a:gd name="T59" fmla="*/ 214 h 999"/>
                <a:gd name="T60" fmla="*/ 189 w 396"/>
                <a:gd name="T61" fmla="*/ 207 h 999"/>
                <a:gd name="T62" fmla="*/ 185 w 396"/>
                <a:gd name="T63" fmla="*/ 200 h 999"/>
                <a:gd name="T64" fmla="*/ 179 w 396"/>
                <a:gd name="T65" fmla="*/ 193 h 999"/>
                <a:gd name="T66" fmla="*/ 170 w 396"/>
                <a:gd name="T67" fmla="*/ 183 h 999"/>
                <a:gd name="T68" fmla="*/ 156 w 396"/>
                <a:gd name="T69" fmla="*/ 167 h 999"/>
                <a:gd name="T70" fmla="*/ 142 w 396"/>
                <a:gd name="T71" fmla="*/ 151 h 999"/>
                <a:gd name="T72" fmla="*/ 129 w 396"/>
                <a:gd name="T73" fmla="*/ 134 h 999"/>
                <a:gd name="T74" fmla="*/ 120 w 396"/>
                <a:gd name="T75" fmla="*/ 121 h 999"/>
                <a:gd name="T76" fmla="*/ 105 w 396"/>
                <a:gd name="T77" fmla="*/ 104 h 999"/>
                <a:gd name="T78" fmla="*/ 88 w 396"/>
                <a:gd name="T79" fmla="*/ 84 h 999"/>
                <a:gd name="T80" fmla="*/ 69 w 396"/>
                <a:gd name="T81" fmla="*/ 62 h 999"/>
                <a:gd name="T82" fmla="*/ 53 w 396"/>
                <a:gd name="T83" fmla="*/ 45 h 999"/>
                <a:gd name="T84" fmla="*/ 42 w 396"/>
                <a:gd name="T85" fmla="*/ 30 h 999"/>
                <a:gd name="T86" fmla="*/ 37 w 396"/>
                <a:gd name="T87" fmla="*/ 22 h 999"/>
                <a:gd name="T88" fmla="*/ 32 w 396"/>
                <a:gd name="T89" fmla="*/ 14 h 999"/>
                <a:gd name="T90" fmla="*/ 29 w 396"/>
                <a:gd name="T91" fmla="*/ 8 h 999"/>
                <a:gd name="T92" fmla="*/ 26 w 396"/>
                <a:gd name="T93" fmla="*/ 2 h 999"/>
                <a:gd name="T94" fmla="*/ 26 w 396"/>
                <a:gd name="T95" fmla="*/ 0 h 999"/>
                <a:gd name="T96" fmla="*/ 26 w 396"/>
                <a:gd name="T97" fmla="*/ 0 h 9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6"/>
                <a:gd name="T148" fmla="*/ 0 h 999"/>
                <a:gd name="T149" fmla="*/ 396 w 396"/>
                <a:gd name="T150" fmla="*/ 999 h 9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6" h="999">
                  <a:moveTo>
                    <a:pt x="51" y="0"/>
                  </a:moveTo>
                  <a:lnTo>
                    <a:pt x="32" y="65"/>
                  </a:lnTo>
                  <a:lnTo>
                    <a:pt x="29" y="69"/>
                  </a:lnTo>
                  <a:lnTo>
                    <a:pt x="29" y="81"/>
                  </a:lnTo>
                  <a:lnTo>
                    <a:pt x="29" y="101"/>
                  </a:lnTo>
                  <a:lnTo>
                    <a:pt x="29" y="129"/>
                  </a:lnTo>
                  <a:lnTo>
                    <a:pt x="26" y="159"/>
                  </a:lnTo>
                  <a:lnTo>
                    <a:pt x="26" y="197"/>
                  </a:lnTo>
                  <a:lnTo>
                    <a:pt x="26" y="236"/>
                  </a:lnTo>
                  <a:lnTo>
                    <a:pt x="26" y="279"/>
                  </a:lnTo>
                  <a:lnTo>
                    <a:pt x="21" y="319"/>
                  </a:lnTo>
                  <a:lnTo>
                    <a:pt x="21" y="362"/>
                  </a:lnTo>
                  <a:lnTo>
                    <a:pt x="21" y="402"/>
                  </a:lnTo>
                  <a:lnTo>
                    <a:pt x="21" y="443"/>
                  </a:lnTo>
                  <a:lnTo>
                    <a:pt x="21" y="476"/>
                  </a:lnTo>
                  <a:lnTo>
                    <a:pt x="21" y="509"/>
                  </a:lnTo>
                  <a:lnTo>
                    <a:pt x="21" y="533"/>
                  </a:lnTo>
                  <a:lnTo>
                    <a:pt x="21" y="552"/>
                  </a:lnTo>
                  <a:lnTo>
                    <a:pt x="18" y="565"/>
                  </a:lnTo>
                  <a:lnTo>
                    <a:pt x="18" y="585"/>
                  </a:lnTo>
                  <a:lnTo>
                    <a:pt x="17" y="608"/>
                  </a:lnTo>
                  <a:lnTo>
                    <a:pt x="17" y="636"/>
                  </a:lnTo>
                  <a:lnTo>
                    <a:pt x="12" y="663"/>
                  </a:lnTo>
                  <a:lnTo>
                    <a:pt x="12" y="693"/>
                  </a:lnTo>
                  <a:lnTo>
                    <a:pt x="9" y="722"/>
                  </a:lnTo>
                  <a:lnTo>
                    <a:pt x="9" y="754"/>
                  </a:lnTo>
                  <a:lnTo>
                    <a:pt x="5" y="783"/>
                  </a:lnTo>
                  <a:lnTo>
                    <a:pt x="5" y="812"/>
                  </a:lnTo>
                  <a:lnTo>
                    <a:pt x="2" y="838"/>
                  </a:lnTo>
                  <a:lnTo>
                    <a:pt x="2" y="863"/>
                  </a:lnTo>
                  <a:lnTo>
                    <a:pt x="0" y="883"/>
                  </a:lnTo>
                  <a:lnTo>
                    <a:pt x="0" y="901"/>
                  </a:lnTo>
                  <a:lnTo>
                    <a:pt x="0" y="914"/>
                  </a:lnTo>
                  <a:lnTo>
                    <a:pt x="0" y="924"/>
                  </a:lnTo>
                  <a:lnTo>
                    <a:pt x="0" y="928"/>
                  </a:lnTo>
                  <a:lnTo>
                    <a:pt x="0" y="935"/>
                  </a:lnTo>
                  <a:lnTo>
                    <a:pt x="0" y="939"/>
                  </a:lnTo>
                  <a:lnTo>
                    <a:pt x="2" y="947"/>
                  </a:lnTo>
                  <a:lnTo>
                    <a:pt x="2" y="951"/>
                  </a:lnTo>
                  <a:lnTo>
                    <a:pt x="2" y="959"/>
                  </a:lnTo>
                  <a:lnTo>
                    <a:pt x="2" y="963"/>
                  </a:lnTo>
                  <a:lnTo>
                    <a:pt x="3" y="971"/>
                  </a:lnTo>
                  <a:lnTo>
                    <a:pt x="3" y="975"/>
                  </a:lnTo>
                  <a:lnTo>
                    <a:pt x="3" y="980"/>
                  </a:lnTo>
                  <a:lnTo>
                    <a:pt x="5" y="984"/>
                  </a:lnTo>
                  <a:lnTo>
                    <a:pt x="9" y="990"/>
                  </a:lnTo>
                  <a:lnTo>
                    <a:pt x="12" y="991"/>
                  </a:lnTo>
                  <a:lnTo>
                    <a:pt x="17" y="995"/>
                  </a:lnTo>
                  <a:lnTo>
                    <a:pt x="23" y="996"/>
                  </a:lnTo>
                  <a:lnTo>
                    <a:pt x="32" y="999"/>
                  </a:lnTo>
                  <a:lnTo>
                    <a:pt x="39" y="996"/>
                  </a:lnTo>
                  <a:lnTo>
                    <a:pt x="54" y="995"/>
                  </a:lnTo>
                  <a:lnTo>
                    <a:pt x="74" y="991"/>
                  </a:lnTo>
                  <a:lnTo>
                    <a:pt x="98" y="987"/>
                  </a:lnTo>
                  <a:lnTo>
                    <a:pt x="123" y="979"/>
                  </a:lnTo>
                  <a:lnTo>
                    <a:pt x="150" y="975"/>
                  </a:lnTo>
                  <a:lnTo>
                    <a:pt x="179" y="967"/>
                  </a:lnTo>
                  <a:lnTo>
                    <a:pt x="210" y="963"/>
                  </a:lnTo>
                  <a:lnTo>
                    <a:pt x="237" y="955"/>
                  </a:lnTo>
                  <a:lnTo>
                    <a:pt x="266" y="947"/>
                  </a:lnTo>
                  <a:lnTo>
                    <a:pt x="291" y="939"/>
                  </a:lnTo>
                  <a:lnTo>
                    <a:pt x="317" y="933"/>
                  </a:lnTo>
                  <a:lnTo>
                    <a:pt x="336" y="925"/>
                  </a:lnTo>
                  <a:lnTo>
                    <a:pt x="354" y="921"/>
                  </a:lnTo>
                  <a:lnTo>
                    <a:pt x="366" y="917"/>
                  </a:lnTo>
                  <a:lnTo>
                    <a:pt x="375" y="914"/>
                  </a:lnTo>
                  <a:lnTo>
                    <a:pt x="375" y="902"/>
                  </a:lnTo>
                  <a:lnTo>
                    <a:pt x="375" y="886"/>
                  </a:lnTo>
                  <a:lnTo>
                    <a:pt x="375" y="862"/>
                  </a:lnTo>
                  <a:lnTo>
                    <a:pt x="380" y="835"/>
                  </a:lnTo>
                  <a:lnTo>
                    <a:pt x="380" y="800"/>
                  </a:lnTo>
                  <a:lnTo>
                    <a:pt x="384" y="764"/>
                  </a:lnTo>
                  <a:lnTo>
                    <a:pt x="384" y="725"/>
                  </a:lnTo>
                  <a:lnTo>
                    <a:pt x="389" y="686"/>
                  </a:lnTo>
                  <a:lnTo>
                    <a:pt x="389" y="646"/>
                  </a:lnTo>
                  <a:lnTo>
                    <a:pt x="389" y="607"/>
                  </a:lnTo>
                  <a:lnTo>
                    <a:pt x="389" y="569"/>
                  </a:lnTo>
                  <a:lnTo>
                    <a:pt x="393" y="535"/>
                  </a:lnTo>
                  <a:lnTo>
                    <a:pt x="393" y="504"/>
                  </a:lnTo>
                  <a:lnTo>
                    <a:pt x="393" y="483"/>
                  </a:lnTo>
                  <a:lnTo>
                    <a:pt x="393" y="465"/>
                  </a:lnTo>
                  <a:lnTo>
                    <a:pt x="396" y="457"/>
                  </a:lnTo>
                  <a:lnTo>
                    <a:pt x="393" y="453"/>
                  </a:lnTo>
                  <a:lnTo>
                    <a:pt x="393" y="449"/>
                  </a:lnTo>
                  <a:lnTo>
                    <a:pt x="393" y="445"/>
                  </a:lnTo>
                  <a:lnTo>
                    <a:pt x="393" y="441"/>
                  </a:lnTo>
                  <a:lnTo>
                    <a:pt x="389" y="437"/>
                  </a:lnTo>
                  <a:lnTo>
                    <a:pt x="389" y="433"/>
                  </a:lnTo>
                  <a:lnTo>
                    <a:pt x="387" y="429"/>
                  </a:lnTo>
                  <a:lnTo>
                    <a:pt x="387" y="428"/>
                  </a:lnTo>
                  <a:lnTo>
                    <a:pt x="383" y="422"/>
                  </a:lnTo>
                  <a:lnTo>
                    <a:pt x="381" y="418"/>
                  </a:lnTo>
                  <a:lnTo>
                    <a:pt x="377" y="414"/>
                  </a:lnTo>
                  <a:lnTo>
                    <a:pt x="377" y="410"/>
                  </a:lnTo>
                  <a:lnTo>
                    <a:pt x="372" y="405"/>
                  </a:lnTo>
                  <a:lnTo>
                    <a:pt x="369" y="401"/>
                  </a:lnTo>
                  <a:lnTo>
                    <a:pt x="365" y="397"/>
                  </a:lnTo>
                  <a:lnTo>
                    <a:pt x="365" y="393"/>
                  </a:lnTo>
                  <a:lnTo>
                    <a:pt x="357" y="386"/>
                  </a:lnTo>
                  <a:lnTo>
                    <a:pt x="353" y="381"/>
                  </a:lnTo>
                  <a:lnTo>
                    <a:pt x="344" y="373"/>
                  </a:lnTo>
                  <a:lnTo>
                    <a:pt x="339" y="366"/>
                  </a:lnTo>
                  <a:lnTo>
                    <a:pt x="330" y="355"/>
                  </a:lnTo>
                  <a:lnTo>
                    <a:pt x="321" y="347"/>
                  </a:lnTo>
                  <a:lnTo>
                    <a:pt x="312" y="335"/>
                  </a:lnTo>
                  <a:lnTo>
                    <a:pt x="305" y="327"/>
                  </a:lnTo>
                  <a:lnTo>
                    <a:pt x="293" y="315"/>
                  </a:lnTo>
                  <a:lnTo>
                    <a:pt x="284" y="303"/>
                  </a:lnTo>
                  <a:lnTo>
                    <a:pt x="275" y="291"/>
                  </a:lnTo>
                  <a:lnTo>
                    <a:pt x="266" y="281"/>
                  </a:lnTo>
                  <a:lnTo>
                    <a:pt x="257" y="269"/>
                  </a:lnTo>
                  <a:lnTo>
                    <a:pt x="251" y="260"/>
                  </a:lnTo>
                  <a:lnTo>
                    <a:pt x="243" y="250"/>
                  </a:lnTo>
                  <a:lnTo>
                    <a:pt x="239" y="242"/>
                  </a:lnTo>
                  <a:lnTo>
                    <a:pt x="230" y="230"/>
                  </a:lnTo>
                  <a:lnTo>
                    <a:pt x="222" y="221"/>
                  </a:lnTo>
                  <a:lnTo>
                    <a:pt x="210" y="209"/>
                  </a:lnTo>
                  <a:lnTo>
                    <a:pt x="201" y="197"/>
                  </a:lnTo>
                  <a:lnTo>
                    <a:pt x="188" y="181"/>
                  </a:lnTo>
                  <a:lnTo>
                    <a:pt x="176" y="168"/>
                  </a:lnTo>
                  <a:lnTo>
                    <a:pt x="162" y="154"/>
                  </a:lnTo>
                  <a:lnTo>
                    <a:pt x="152" y="142"/>
                  </a:lnTo>
                  <a:lnTo>
                    <a:pt x="138" y="125"/>
                  </a:lnTo>
                  <a:lnTo>
                    <a:pt x="126" y="113"/>
                  </a:lnTo>
                  <a:lnTo>
                    <a:pt x="114" y="101"/>
                  </a:lnTo>
                  <a:lnTo>
                    <a:pt x="105" y="91"/>
                  </a:lnTo>
                  <a:lnTo>
                    <a:pt x="96" y="78"/>
                  </a:lnTo>
                  <a:lnTo>
                    <a:pt x="89" y="69"/>
                  </a:lnTo>
                  <a:lnTo>
                    <a:pt x="84" y="61"/>
                  </a:lnTo>
                  <a:lnTo>
                    <a:pt x="83" y="57"/>
                  </a:lnTo>
                  <a:lnTo>
                    <a:pt x="78" y="49"/>
                  </a:lnTo>
                  <a:lnTo>
                    <a:pt x="74" y="45"/>
                  </a:lnTo>
                  <a:lnTo>
                    <a:pt x="69" y="38"/>
                  </a:lnTo>
                  <a:lnTo>
                    <a:pt x="68" y="34"/>
                  </a:lnTo>
                  <a:lnTo>
                    <a:pt x="63" y="29"/>
                  </a:lnTo>
                  <a:lnTo>
                    <a:pt x="62" y="25"/>
                  </a:lnTo>
                  <a:lnTo>
                    <a:pt x="57" y="21"/>
                  </a:lnTo>
                  <a:lnTo>
                    <a:pt x="57" y="17"/>
                  </a:lnTo>
                  <a:lnTo>
                    <a:pt x="53" y="13"/>
                  </a:lnTo>
                  <a:lnTo>
                    <a:pt x="53" y="9"/>
                  </a:lnTo>
                  <a:lnTo>
                    <a:pt x="51" y="5"/>
                  </a:lnTo>
                  <a:lnTo>
                    <a:pt x="51" y="0"/>
                  </a:lnTo>
                  <a:close/>
                </a:path>
              </a:pathLst>
            </a:custGeom>
            <a:solidFill>
              <a:srgbClr val="00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 name="Freeform 25"/>
            <p:cNvSpPr>
              <a:spLocks/>
            </p:cNvSpPr>
            <p:nvPr/>
          </p:nvSpPr>
          <p:spPr bwMode="auto">
            <a:xfrm>
              <a:off x="469" y="2224"/>
              <a:ext cx="94" cy="121"/>
            </a:xfrm>
            <a:custGeom>
              <a:avLst/>
              <a:gdLst>
                <a:gd name="T0" fmla="*/ 32 w 187"/>
                <a:gd name="T1" fmla="*/ 0 h 242"/>
                <a:gd name="T2" fmla="*/ 32 w 187"/>
                <a:gd name="T3" fmla="*/ 1 h 242"/>
                <a:gd name="T4" fmla="*/ 34 w 187"/>
                <a:gd name="T5" fmla="*/ 4 h 242"/>
                <a:gd name="T6" fmla="*/ 38 w 187"/>
                <a:gd name="T7" fmla="*/ 9 h 242"/>
                <a:gd name="T8" fmla="*/ 43 w 187"/>
                <a:gd name="T9" fmla="*/ 15 h 242"/>
                <a:gd name="T10" fmla="*/ 47 w 187"/>
                <a:gd name="T11" fmla="*/ 21 h 242"/>
                <a:gd name="T12" fmla="*/ 54 w 187"/>
                <a:gd name="T13" fmla="*/ 27 h 242"/>
                <a:gd name="T14" fmla="*/ 61 w 187"/>
                <a:gd name="T15" fmla="*/ 32 h 242"/>
                <a:gd name="T16" fmla="*/ 68 w 187"/>
                <a:gd name="T17" fmla="*/ 37 h 242"/>
                <a:gd name="T18" fmla="*/ 71 w 187"/>
                <a:gd name="T19" fmla="*/ 40 h 242"/>
                <a:gd name="T20" fmla="*/ 75 w 187"/>
                <a:gd name="T21" fmla="*/ 44 h 242"/>
                <a:gd name="T22" fmla="*/ 80 w 187"/>
                <a:gd name="T23" fmla="*/ 48 h 242"/>
                <a:gd name="T24" fmla="*/ 84 w 187"/>
                <a:gd name="T25" fmla="*/ 52 h 242"/>
                <a:gd name="T26" fmla="*/ 86 w 187"/>
                <a:gd name="T27" fmla="*/ 54 h 242"/>
                <a:gd name="T28" fmla="*/ 90 w 187"/>
                <a:gd name="T29" fmla="*/ 57 h 242"/>
                <a:gd name="T30" fmla="*/ 92 w 187"/>
                <a:gd name="T31" fmla="*/ 59 h 242"/>
                <a:gd name="T32" fmla="*/ 94 w 187"/>
                <a:gd name="T33" fmla="*/ 61 h 242"/>
                <a:gd name="T34" fmla="*/ 71 w 187"/>
                <a:gd name="T35" fmla="*/ 120 h 242"/>
                <a:gd name="T36" fmla="*/ 68 w 187"/>
                <a:gd name="T37" fmla="*/ 115 h 242"/>
                <a:gd name="T38" fmla="*/ 62 w 187"/>
                <a:gd name="T39" fmla="*/ 108 h 242"/>
                <a:gd name="T40" fmla="*/ 56 w 187"/>
                <a:gd name="T41" fmla="*/ 100 h 242"/>
                <a:gd name="T42" fmla="*/ 50 w 187"/>
                <a:gd name="T43" fmla="*/ 90 h 242"/>
                <a:gd name="T44" fmla="*/ 41 w 187"/>
                <a:gd name="T45" fmla="*/ 80 h 242"/>
                <a:gd name="T46" fmla="*/ 36 w 187"/>
                <a:gd name="T47" fmla="*/ 71 h 242"/>
                <a:gd name="T48" fmla="*/ 32 w 187"/>
                <a:gd name="T49" fmla="*/ 63 h 242"/>
                <a:gd name="T50" fmla="*/ 28 w 187"/>
                <a:gd name="T51" fmla="*/ 57 h 242"/>
                <a:gd name="T52" fmla="*/ 23 w 187"/>
                <a:gd name="T53" fmla="*/ 49 h 242"/>
                <a:gd name="T54" fmla="*/ 18 w 187"/>
                <a:gd name="T55" fmla="*/ 41 h 242"/>
                <a:gd name="T56" fmla="*/ 14 w 187"/>
                <a:gd name="T57" fmla="*/ 33 h 242"/>
                <a:gd name="T58" fmla="*/ 9 w 187"/>
                <a:gd name="T59" fmla="*/ 25 h 242"/>
                <a:gd name="T60" fmla="*/ 5 w 187"/>
                <a:gd name="T61" fmla="*/ 17 h 242"/>
                <a:gd name="T62" fmla="*/ 1 w 187"/>
                <a:gd name="T63" fmla="*/ 12 h 242"/>
                <a:gd name="T64" fmla="*/ 0 w 187"/>
                <a:gd name="T65" fmla="*/ 10 h 242"/>
                <a:gd name="T66" fmla="*/ 0 w 187"/>
                <a:gd name="T67" fmla="*/ 10 h 2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7"/>
                <a:gd name="T103" fmla="*/ 0 h 242"/>
                <a:gd name="T104" fmla="*/ 187 w 187"/>
                <a:gd name="T105" fmla="*/ 242 h 2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7" h="242">
                  <a:moveTo>
                    <a:pt x="0" y="19"/>
                  </a:moveTo>
                  <a:lnTo>
                    <a:pt x="63" y="0"/>
                  </a:lnTo>
                  <a:lnTo>
                    <a:pt x="63" y="1"/>
                  </a:lnTo>
                  <a:lnTo>
                    <a:pt x="63" y="4"/>
                  </a:lnTo>
                  <a:lnTo>
                    <a:pt x="67" y="8"/>
                  </a:lnTo>
                  <a:lnTo>
                    <a:pt x="70" y="12"/>
                  </a:lnTo>
                  <a:lnTo>
                    <a:pt x="75" y="18"/>
                  </a:lnTo>
                  <a:lnTo>
                    <a:pt x="79" y="22"/>
                  </a:lnTo>
                  <a:lnTo>
                    <a:pt x="85" y="30"/>
                  </a:lnTo>
                  <a:lnTo>
                    <a:pt x="90" y="34"/>
                  </a:lnTo>
                  <a:lnTo>
                    <a:pt x="94" y="42"/>
                  </a:lnTo>
                  <a:lnTo>
                    <a:pt x="99" y="46"/>
                  </a:lnTo>
                  <a:lnTo>
                    <a:pt x="108" y="54"/>
                  </a:lnTo>
                  <a:lnTo>
                    <a:pt x="112" y="58"/>
                  </a:lnTo>
                  <a:lnTo>
                    <a:pt x="121" y="63"/>
                  </a:lnTo>
                  <a:lnTo>
                    <a:pt x="126" y="67"/>
                  </a:lnTo>
                  <a:lnTo>
                    <a:pt x="135" y="74"/>
                  </a:lnTo>
                  <a:lnTo>
                    <a:pt x="136" y="75"/>
                  </a:lnTo>
                  <a:lnTo>
                    <a:pt x="141" y="79"/>
                  </a:lnTo>
                  <a:lnTo>
                    <a:pt x="145" y="83"/>
                  </a:lnTo>
                  <a:lnTo>
                    <a:pt x="150" y="87"/>
                  </a:lnTo>
                  <a:lnTo>
                    <a:pt x="154" y="91"/>
                  </a:lnTo>
                  <a:lnTo>
                    <a:pt x="159" y="95"/>
                  </a:lnTo>
                  <a:lnTo>
                    <a:pt x="163" y="100"/>
                  </a:lnTo>
                  <a:lnTo>
                    <a:pt x="168" y="104"/>
                  </a:lnTo>
                  <a:lnTo>
                    <a:pt x="172" y="108"/>
                  </a:lnTo>
                  <a:lnTo>
                    <a:pt x="175" y="110"/>
                  </a:lnTo>
                  <a:lnTo>
                    <a:pt x="180" y="114"/>
                  </a:lnTo>
                  <a:lnTo>
                    <a:pt x="184" y="118"/>
                  </a:lnTo>
                  <a:lnTo>
                    <a:pt x="187" y="121"/>
                  </a:lnTo>
                  <a:lnTo>
                    <a:pt x="145" y="242"/>
                  </a:lnTo>
                  <a:lnTo>
                    <a:pt x="142" y="239"/>
                  </a:lnTo>
                  <a:lnTo>
                    <a:pt x="141" y="237"/>
                  </a:lnTo>
                  <a:lnTo>
                    <a:pt x="136" y="230"/>
                  </a:lnTo>
                  <a:lnTo>
                    <a:pt x="133" y="226"/>
                  </a:lnTo>
                  <a:lnTo>
                    <a:pt x="124" y="216"/>
                  </a:lnTo>
                  <a:lnTo>
                    <a:pt x="120" y="208"/>
                  </a:lnTo>
                  <a:lnTo>
                    <a:pt x="112" y="199"/>
                  </a:lnTo>
                  <a:lnTo>
                    <a:pt x="108" y="191"/>
                  </a:lnTo>
                  <a:lnTo>
                    <a:pt x="99" y="179"/>
                  </a:lnTo>
                  <a:lnTo>
                    <a:pt x="91" y="169"/>
                  </a:lnTo>
                  <a:lnTo>
                    <a:pt x="82" y="159"/>
                  </a:lnTo>
                  <a:lnTo>
                    <a:pt x="78" y="151"/>
                  </a:lnTo>
                  <a:lnTo>
                    <a:pt x="72" y="141"/>
                  </a:lnTo>
                  <a:lnTo>
                    <a:pt x="67" y="133"/>
                  </a:lnTo>
                  <a:lnTo>
                    <a:pt x="63" y="125"/>
                  </a:lnTo>
                  <a:lnTo>
                    <a:pt x="63" y="121"/>
                  </a:lnTo>
                  <a:lnTo>
                    <a:pt x="55" y="113"/>
                  </a:lnTo>
                  <a:lnTo>
                    <a:pt x="51" y="106"/>
                  </a:lnTo>
                  <a:lnTo>
                    <a:pt x="46" y="98"/>
                  </a:lnTo>
                  <a:lnTo>
                    <a:pt x="42" y="91"/>
                  </a:lnTo>
                  <a:lnTo>
                    <a:pt x="36" y="82"/>
                  </a:lnTo>
                  <a:lnTo>
                    <a:pt x="31" y="74"/>
                  </a:lnTo>
                  <a:lnTo>
                    <a:pt x="27" y="66"/>
                  </a:lnTo>
                  <a:lnTo>
                    <a:pt x="22" y="58"/>
                  </a:lnTo>
                  <a:lnTo>
                    <a:pt x="18" y="50"/>
                  </a:lnTo>
                  <a:lnTo>
                    <a:pt x="13" y="42"/>
                  </a:lnTo>
                  <a:lnTo>
                    <a:pt x="9" y="34"/>
                  </a:lnTo>
                  <a:lnTo>
                    <a:pt x="6" y="30"/>
                  </a:lnTo>
                  <a:lnTo>
                    <a:pt x="1" y="24"/>
                  </a:lnTo>
                  <a:lnTo>
                    <a:pt x="0" y="20"/>
                  </a:lnTo>
                  <a:lnTo>
                    <a:pt x="0" y="19"/>
                  </a:lnTo>
                  <a:close/>
                </a:path>
              </a:pathLst>
            </a:custGeom>
            <a:solidFill>
              <a:srgbClr val="00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 name="Freeform 26"/>
            <p:cNvSpPr>
              <a:spLocks/>
            </p:cNvSpPr>
            <p:nvPr/>
          </p:nvSpPr>
          <p:spPr bwMode="auto">
            <a:xfrm>
              <a:off x="526" y="2191"/>
              <a:ext cx="52" cy="66"/>
            </a:xfrm>
            <a:custGeom>
              <a:avLst/>
              <a:gdLst>
                <a:gd name="T0" fmla="*/ 0 w 105"/>
                <a:gd name="T1" fmla="*/ 23 h 132"/>
                <a:gd name="T2" fmla="*/ 0 w 105"/>
                <a:gd name="T3" fmla="*/ 22 h 132"/>
                <a:gd name="T4" fmla="*/ 2 w 105"/>
                <a:gd name="T5" fmla="*/ 20 h 132"/>
                <a:gd name="T6" fmla="*/ 6 w 105"/>
                <a:gd name="T7" fmla="*/ 18 h 132"/>
                <a:gd name="T8" fmla="*/ 8 w 105"/>
                <a:gd name="T9" fmla="*/ 16 h 132"/>
                <a:gd name="T10" fmla="*/ 12 w 105"/>
                <a:gd name="T11" fmla="*/ 13 h 132"/>
                <a:gd name="T12" fmla="*/ 15 w 105"/>
                <a:gd name="T13" fmla="*/ 11 h 132"/>
                <a:gd name="T14" fmla="*/ 18 w 105"/>
                <a:gd name="T15" fmla="*/ 10 h 132"/>
                <a:gd name="T16" fmla="*/ 21 w 105"/>
                <a:gd name="T17" fmla="*/ 8 h 132"/>
                <a:gd name="T18" fmla="*/ 21 w 105"/>
                <a:gd name="T19" fmla="*/ 6 h 132"/>
                <a:gd name="T20" fmla="*/ 23 w 105"/>
                <a:gd name="T21" fmla="*/ 4 h 132"/>
                <a:gd name="T22" fmla="*/ 25 w 105"/>
                <a:gd name="T23" fmla="*/ 2 h 132"/>
                <a:gd name="T24" fmla="*/ 27 w 105"/>
                <a:gd name="T25" fmla="*/ 0 h 132"/>
                <a:gd name="T26" fmla="*/ 27 w 105"/>
                <a:gd name="T27" fmla="*/ 0 h 132"/>
                <a:gd name="T28" fmla="*/ 30 w 105"/>
                <a:gd name="T29" fmla="*/ 0 h 132"/>
                <a:gd name="T30" fmla="*/ 30 w 105"/>
                <a:gd name="T31" fmla="*/ 0 h 132"/>
                <a:gd name="T32" fmla="*/ 52 w 105"/>
                <a:gd name="T33" fmla="*/ 10 h 132"/>
                <a:gd name="T34" fmla="*/ 51 w 105"/>
                <a:gd name="T35" fmla="*/ 10 h 132"/>
                <a:gd name="T36" fmla="*/ 51 w 105"/>
                <a:gd name="T37" fmla="*/ 14 h 132"/>
                <a:gd name="T38" fmla="*/ 49 w 105"/>
                <a:gd name="T39" fmla="*/ 18 h 132"/>
                <a:gd name="T40" fmla="*/ 49 w 105"/>
                <a:gd name="T41" fmla="*/ 25 h 132"/>
                <a:gd name="T42" fmla="*/ 47 w 105"/>
                <a:gd name="T43" fmla="*/ 31 h 132"/>
                <a:gd name="T44" fmla="*/ 47 w 105"/>
                <a:gd name="T45" fmla="*/ 37 h 132"/>
                <a:gd name="T46" fmla="*/ 47 w 105"/>
                <a:gd name="T47" fmla="*/ 42 h 132"/>
                <a:gd name="T48" fmla="*/ 47 w 105"/>
                <a:gd name="T49" fmla="*/ 47 h 132"/>
                <a:gd name="T50" fmla="*/ 45 w 105"/>
                <a:gd name="T51" fmla="*/ 49 h 132"/>
                <a:gd name="T52" fmla="*/ 43 w 105"/>
                <a:gd name="T53" fmla="*/ 53 h 132"/>
                <a:gd name="T54" fmla="*/ 42 w 105"/>
                <a:gd name="T55" fmla="*/ 56 h 132"/>
                <a:gd name="T56" fmla="*/ 42 w 105"/>
                <a:gd name="T57" fmla="*/ 60 h 132"/>
                <a:gd name="T58" fmla="*/ 42 w 105"/>
                <a:gd name="T59" fmla="*/ 62 h 132"/>
                <a:gd name="T60" fmla="*/ 42 w 105"/>
                <a:gd name="T61" fmla="*/ 64 h 132"/>
                <a:gd name="T62" fmla="*/ 42 w 105"/>
                <a:gd name="T63" fmla="*/ 65 h 132"/>
                <a:gd name="T64" fmla="*/ 42 w 105"/>
                <a:gd name="T65" fmla="*/ 66 h 132"/>
                <a:gd name="T66" fmla="*/ 0 w 105"/>
                <a:gd name="T67" fmla="*/ 24 h 1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5"/>
                <a:gd name="T103" fmla="*/ 0 h 132"/>
                <a:gd name="T104" fmla="*/ 105 w 105"/>
                <a:gd name="T105" fmla="*/ 132 h 13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5" h="132">
                  <a:moveTo>
                    <a:pt x="0" y="47"/>
                  </a:moveTo>
                  <a:lnTo>
                    <a:pt x="0" y="45"/>
                  </a:lnTo>
                  <a:lnTo>
                    <a:pt x="0" y="43"/>
                  </a:lnTo>
                  <a:lnTo>
                    <a:pt x="4" y="43"/>
                  </a:lnTo>
                  <a:lnTo>
                    <a:pt x="4" y="39"/>
                  </a:lnTo>
                  <a:lnTo>
                    <a:pt x="9" y="39"/>
                  </a:lnTo>
                  <a:lnTo>
                    <a:pt x="12" y="35"/>
                  </a:lnTo>
                  <a:lnTo>
                    <a:pt x="16" y="35"/>
                  </a:lnTo>
                  <a:lnTo>
                    <a:pt x="16" y="31"/>
                  </a:lnTo>
                  <a:lnTo>
                    <a:pt x="21" y="30"/>
                  </a:lnTo>
                  <a:lnTo>
                    <a:pt x="25" y="26"/>
                  </a:lnTo>
                  <a:lnTo>
                    <a:pt x="30" y="26"/>
                  </a:lnTo>
                  <a:lnTo>
                    <a:pt x="30" y="22"/>
                  </a:lnTo>
                  <a:lnTo>
                    <a:pt x="34" y="22"/>
                  </a:lnTo>
                  <a:lnTo>
                    <a:pt x="37" y="19"/>
                  </a:lnTo>
                  <a:lnTo>
                    <a:pt x="42" y="19"/>
                  </a:lnTo>
                  <a:lnTo>
                    <a:pt x="42" y="15"/>
                  </a:lnTo>
                  <a:lnTo>
                    <a:pt x="42" y="11"/>
                  </a:lnTo>
                  <a:lnTo>
                    <a:pt x="46" y="11"/>
                  </a:lnTo>
                  <a:lnTo>
                    <a:pt x="46" y="7"/>
                  </a:lnTo>
                  <a:lnTo>
                    <a:pt x="51" y="7"/>
                  </a:lnTo>
                  <a:lnTo>
                    <a:pt x="51" y="4"/>
                  </a:lnTo>
                  <a:lnTo>
                    <a:pt x="55" y="4"/>
                  </a:lnTo>
                  <a:lnTo>
                    <a:pt x="55" y="0"/>
                  </a:lnTo>
                  <a:lnTo>
                    <a:pt x="60" y="0"/>
                  </a:lnTo>
                  <a:lnTo>
                    <a:pt x="63" y="0"/>
                  </a:lnTo>
                  <a:lnTo>
                    <a:pt x="105" y="19"/>
                  </a:lnTo>
                  <a:lnTo>
                    <a:pt x="102" y="19"/>
                  </a:lnTo>
                  <a:lnTo>
                    <a:pt x="102" y="20"/>
                  </a:lnTo>
                  <a:lnTo>
                    <a:pt x="102" y="23"/>
                  </a:lnTo>
                  <a:lnTo>
                    <a:pt x="102" y="27"/>
                  </a:lnTo>
                  <a:lnTo>
                    <a:pt x="99" y="31"/>
                  </a:lnTo>
                  <a:lnTo>
                    <a:pt x="99" y="36"/>
                  </a:lnTo>
                  <a:lnTo>
                    <a:pt x="99" y="41"/>
                  </a:lnTo>
                  <a:lnTo>
                    <a:pt x="99" y="49"/>
                  </a:lnTo>
                  <a:lnTo>
                    <a:pt x="94" y="53"/>
                  </a:lnTo>
                  <a:lnTo>
                    <a:pt x="94" y="61"/>
                  </a:lnTo>
                  <a:lnTo>
                    <a:pt x="94" y="66"/>
                  </a:lnTo>
                  <a:lnTo>
                    <a:pt x="94" y="74"/>
                  </a:lnTo>
                  <a:lnTo>
                    <a:pt x="94" y="78"/>
                  </a:lnTo>
                  <a:lnTo>
                    <a:pt x="94" y="84"/>
                  </a:lnTo>
                  <a:lnTo>
                    <a:pt x="94" y="88"/>
                  </a:lnTo>
                  <a:lnTo>
                    <a:pt x="94" y="94"/>
                  </a:lnTo>
                  <a:lnTo>
                    <a:pt x="90" y="94"/>
                  </a:lnTo>
                  <a:lnTo>
                    <a:pt x="90" y="98"/>
                  </a:lnTo>
                  <a:lnTo>
                    <a:pt x="87" y="102"/>
                  </a:lnTo>
                  <a:lnTo>
                    <a:pt x="87" y="106"/>
                  </a:lnTo>
                  <a:lnTo>
                    <a:pt x="84" y="108"/>
                  </a:lnTo>
                  <a:lnTo>
                    <a:pt x="84" y="112"/>
                  </a:lnTo>
                  <a:lnTo>
                    <a:pt x="84" y="116"/>
                  </a:lnTo>
                  <a:lnTo>
                    <a:pt x="84" y="120"/>
                  </a:lnTo>
                  <a:lnTo>
                    <a:pt x="84" y="124"/>
                  </a:lnTo>
                  <a:lnTo>
                    <a:pt x="84" y="128"/>
                  </a:lnTo>
                  <a:lnTo>
                    <a:pt x="84" y="129"/>
                  </a:lnTo>
                  <a:lnTo>
                    <a:pt x="84" y="132"/>
                  </a:lnTo>
                  <a:lnTo>
                    <a:pt x="0" y="47"/>
                  </a:lnTo>
                  <a:close/>
                </a:path>
              </a:pathLst>
            </a:custGeom>
            <a:solidFill>
              <a:srgbClr val="00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 name="Freeform 27"/>
            <p:cNvSpPr>
              <a:spLocks/>
            </p:cNvSpPr>
            <p:nvPr/>
          </p:nvSpPr>
          <p:spPr bwMode="auto">
            <a:xfrm>
              <a:off x="635" y="2166"/>
              <a:ext cx="37" cy="49"/>
            </a:xfrm>
            <a:custGeom>
              <a:avLst/>
              <a:gdLst>
                <a:gd name="T0" fmla="*/ 0 w 73"/>
                <a:gd name="T1" fmla="*/ 12 h 98"/>
                <a:gd name="T2" fmla="*/ 0 w 73"/>
                <a:gd name="T3" fmla="*/ 14 h 98"/>
                <a:gd name="T4" fmla="*/ 0 w 73"/>
                <a:gd name="T5" fmla="*/ 17 h 98"/>
                <a:gd name="T6" fmla="*/ 0 w 73"/>
                <a:gd name="T7" fmla="*/ 21 h 98"/>
                <a:gd name="T8" fmla="*/ 2 w 73"/>
                <a:gd name="T9" fmla="*/ 23 h 98"/>
                <a:gd name="T10" fmla="*/ 4 w 73"/>
                <a:gd name="T11" fmla="*/ 27 h 98"/>
                <a:gd name="T12" fmla="*/ 6 w 73"/>
                <a:gd name="T13" fmla="*/ 30 h 98"/>
                <a:gd name="T14" fmla="*/ 8 w 73"/>
                <a:gd name="T15" fmla="*/ 33 h 98"/>
                <a:gd name="T16" fmla="*/ 11 w 73"/>
                <a:gd name="T17" fmla="*/ 35 h 98"/>
                <a:gd name="T18" fmla="*/ 14 w 73"/>
                <a:gd name="T19" fmla="*/ 37 h 98"/>
                <a:gd name="T20" fmla="*/ 18 w 73"/>
                <a:gd name="T21" fmla="*/ 39 h 98"/>
                <a:gd name="T22" fmla="*/ 23 w 73"/>
                <a:gd name="T23" fmla="*/ 41 h 98"/>
                <a:gd name="T24" fmla="*/ 26 w 73"/>
                <a:gd name="T25" fmla="*/ 43 h 98"/>
                <a:gd name="T26" fmla="*/ 31 w 73"/>
                <a:gd name="T27" fmla="*/ 45 h 98"/>
                <a:gd name="T28" fmla="*/ 33 w 73"/>
                <a:gd name="T29" fmla="*/ 47 h 98"/>
                <a:gd name="T30" fmla="*/ 35 w 73"/>
                <a:gd name="T31" fmla="*/ 48 h 98"/>
                <a:gd name="T32" fmla="*/ 37 w 73"/>
                <a:gd name="T33" fmla="*/ 3 h 98"/>
                <a:gd name="T34" fmla="*/ 35 w 73"/>
                <a:gd name="T35" fmla="*/ 2 h 98"/>
                <a:gd name="T36" fmla="*/ 33 w 73"/>
                <a:gd name="T37" fmla="*/ 2 h 98"/>
                <a:gd name="T38" fmla="*/ 29 w 73"/>
                <a:gd name="T39" fmla="*/ 1 h 98"/>
                <a:gd name="T40" fmla="*/ 27 w 73"/>
                <a:gd name="T41" fmla="*/ 1 h 98"/>
                <a:gd name="T42" fmla="*/ 23 w 73"/>
                <a:gd name="T43" fmla="*/ 0 h 98"/>
                <a:gd name="T44" fmla="*/ 18 w 73"/>
                <a:gd name="T45" fmla="*/ 0 h 98"/>
                <a:gd name="T46" fmla="*/ 14 w 73"/>
                <a:gd name="T47" fmla="*/ 1 h 98"/>
                <a:gd name="T48" fmla="*/ 11 w 73"/>
                <a:gd name="T49" fmla="*/ 3 h 98"/>
                <a:gd name="T50" fmla="*/ 6 w 73"/>
                <a:gd name="T51" fmla="*/ 3 h 98"/>
                <a:gd name="T52" fmla="*/ 4 w 73"/>
                <a:gd name="T53" fmla="*/ 4 h 98"/>
                <a:gd name="T54" fmla="*/ 2 w 73"/>
                <a:gd name="T55" fmla="*/ 5 h 98"/>
                <a:gd name="T56" fmla="*/ 1 w 73"/>
                <a:gd name="T57" fmla="*/ 7 h 98"/>
                <a:gd name="T58" fmla="*/ 0 w 73"/>
                <a:gd name="T59" fmla="*/ 8 h 98"/>
                <a:gd name="T60" fmla="*/ 0 w 73"/>
                <a:gd name="T61" fmla="*/ 10 h 98"/>
                <a:gd name="T62" fmla="*/ 0 w 73"/>
                <a:gd name="T63" fmla="*/ 10 h 98"/>
                <a:gd name="T64" fmla="*/ 0 w 73"/>
                <a:gd name="T65" fmla="*/ 12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98"/>
                <a:gd name="T101" fmla="*/ 73 w 73"/>
                <a:gd name="T102" fmla="*/ 98 h 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98">
                  <a:moveTo>
                    <a:pt x="0" y="23"/>
                  </a:moveTo>
                  <a:lnTo>
                    <a:pt x="0" y="23"/>
                  </a:lnTo>
                  <a:lnTo>
                    <a:pt x="0" y="26"/>
                  </a:lnTo>
                  <a:lnTo>
                    <a:pt x="0" y="27"/>
                  </a:lnTo>
                  <a:lnTo>
                    <a:pt x="0" y="31"/>
                  </a:lnTo>
                  <a:lnTo>
                    <a:pt x="0" y="34"/>
                  </a:lnTo>
                  <a:lnTo>
                    <a:pt x="0" y="38"/>
                  </a:lnTo>
                  <a:lnTo>
                    <a:pt x="0" y="42"/>
                  </a:lnTo>
                  <a:lnTo>
                    <a:pt x="4" y="46"/>
                  </a:lnTo>
                  <a:lnTo>
                    <a:pt x="7" y="50"/>
                  </a:lnTo>
                  <a:lnTo>
                    <a:pt x="7" y="54"/>
                  </a:lnTo>
                  <a:lnTo>
                    <a:pt x="12" y="58"/>
                  </a:lnTo>
                  <a:lnTo>
                    <a:pt x="12" y="59"/>
                  </a:lnTo>
                  <a:lnTo>
                    <a:pt x="16" y="63"/>
                  </a:lnTo>
                  <a:lnTo>
                    <a:pt x="16" y="66"/>
                  </a:lnTo>
                  <a:lnTo>
                    <a:pt x="21" y="70"/>
                  </a:lnTo>
                  <a:lnTo>
                    <a:pt x="24" y="73"/>
                  </a:lnTo>
                  <a:lnTo>
                    <a:pt x="27" y="73"/>
                  </a:lnTo>
                  <a:lnTo>
                    <a:pt x="31" y="77"/>
                  </a:lnTo>
                  <a:lnTo>
                    <a:pt x="36" y="77"/>
                  </a:lnTo>
                  <a:lnTo>
                    <a:pt x="40" y="81"/>
                  </a:lnTo>
                  <a:lnTo>
                    <a:pt x="45" y="82"/>
                  </a:lnTo>
                  <a:lnTo>
                    <a:pt x="51" y="86"/>
                  </a:lnTo>
                  <a:lnTo>
                    <a:pt x="52" y="86"/>
                  </a:lnTo>
                  <a:lnTo>
                    <a:pt x="57" y="90"/>
                  </a:lnTo>
                  <a:lnTo>
                    <a:pt x="61" y="90"/>
                  </a:lnTo>
                  <a:lnTo>
                    <a:pt x="66" y="94"/>
                  </a:lnTo>
                  <a:lnTo>
                    <a:pt x="70" y="96"/>
                  </a:lnTo>
                  <a:lnTo>
                    <a:pt x="73" y="98"/>
                  </a:lnTo>
                  <a:lnTo>
                    <a:pt x="73" y="6"/>
                  </a:lnTo>
                  <a:lnTo>
                    <a:pt x="70" y="3"/>
                  </a:lnTo>
                  <a:lnTo>
                    <a:pt x="66" y="3"/>
                  </a:lnTo>
                  <a:lnTo>
                    <a:pt x="61" y="1"/>
                  </a:lnTo>
                  <a:lnTo>
                    <a:pt x="58" y="1"/>
                  </a:lnTo>
                  <a:lnTo>
                    <a:pt x="54" y="1"/>
                  </a:lnTo>
                  <a:lnTo>
                    <a:pt x="49" y="0"/>
                  </a:lnTo>
                  <a:lnTo>
                    <a:pt x="45" y="0"/>
                  </a:lnTo>
                  <a:lnTo>
                    <a:pt x="40" y="0"/>
                  </a:lnTo>
                  <a:lnTo>
                    <a:pt x="36" y="0"/>
                  </a:lnTo>
                  <a:lnTo>
                    <a:pt x="31" y="0"/>
                  </a:lnTo>
                  <a:lnTo>
                    <a:pt x="27" y="1"/>
                  </a:lnTo>
                  <a:lnTo>
                    <a:pt x="22" y="1"/>
                  </a:lnTo>
                  <a:lnTo>
                    <a:pt x="21" y="6"/>
                  </a:lnTo>
                  <a:lnTo>
                    <a:pt x="16" y="6"/>
                  </a:lnTo>
                  <a:lnTo>
                    <a:pt x="12" y="6"/>
                  </a:lnTo>
                  <a:lnTo>
                    <a:pt x="7" y="6"/>
                  </a:lnTo>
                  <a:lnTo>
                    <a:pt x="7" y="7"/>
                  </a:lnTo>
                  <a:lnTo>
                    <a:pt x="3" y="7"/>
                  </a:lnTo>
                  <a:lnTo>
                    <a:pt x="3" y="10"/>
                  </a:lnTo>
                  <a:lnTo>
                    <a:pt x="1" y="10"/>
                  </a:lnTo>
                  <a:lnTo>
                    <a:pt x="1" y="14"/>
                  </a:lnTo>
                  <a:lnTo>
                    <a:pt x="0" y="14"/>
                  </a:lnTo>
                  <a:lnTo>
                    <a:pt x="0" y="15"/>
                  </a:lnTo>
                  <a:lnTo>
                    <a:pt x="0" y="19"/>
                  </a:lnTo>
                  <a:lnTo>
                    <a:pt x="0" y="20"/>
                  </a:lnTo>
                  <a:lnTo>
                    <a:pt x="0" y="23"/>
                  </a:lnTo>
                  <a:close/>
                </a:path>
              </a:pathLst>
            </a:custGeom>
            <a:solidFill>
              <a:srgbClr val="00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 name="Freeform 28"/>
            <p:cNvSpPr>
              <a:spLocks/>
            </p:cNvSpPr>
            <p:nvPr/>
          </p:nvSpPr>
          <p:spPr bwMode="auto">
            <a:xfrm>
              <a:off x="516" y="1828"/>
              <a:ext cx="125" cy="106"/>
            </a:xfrm>
            <a:custGeom>
              <a:avLst/>
              <a:gdLst>
                <a:gd name="T0" fmla="*/ 108 w 249"/>
                <a:gd name="T1" fmla="*/ 0 h 214"/>
                <a:gd name="T2" fmla="*/ 114 w 249"/>
                <a:gd name="T3" fmla="*/ 3 h 214"/>
                <a:gd name="T4" fmla="*/ 121 w 249"/>
                <a:gd name="T5" fmla="*/ 13 h 214"/>
                <a:gd name="T6" fmla="*/ 125 w 249"/>
                <a:gd name="T7" fmla="*/ 21 h 214"/>
                <a:gd name="T8" fmla="*/ 123 w 249"/>
                <a:gd name="T9" fmla="*/ 28 h 214"/>
                <a:gd name="T10" fmla="*/ 120 w 249"/>
                <a:gd name="T11" fmla="*/ 31 h 214"/>
                <a:gd name="T12" fmla="*/ 118 w 249"/>
                <a:gd name="T13" fmla="*/ 32 h 214"/>
                <a:gd name="T14" fmla="*/ 113 w 249"/>
                <a:gd name="T15" fmla="*/ 39 h 214"/>
                <a:gd name="T16" fmla="*/ 108 w 249"/>
                <a:gd name="T17" fmla="*/ 49 h 214"/>
                <a:gd name="T18" fmla="*/ 102 w 249"/>
                <a:gd name="T19" fmla="*/ 55 h 214"/>
                <a:gd name="T20" fmla="*/ 96 w 249"/>
                <a:gd name="T21" fmla="*/ 62 h 214"/>
                <a:gd name="T22" fmla="*/ 87 w 249"/>
                <a:gd name="T23" fmla="*/ 68 h 214"/>
                <a:gd name="T24" fmla="*/ 84 w 249"/>
                <a:gd name="T25" fmla="*/ 74 h 214"/>
                <a:gd name="T26" fmla="*/ 78 w 249"/>
                <a:gd name="T27" fmla="*/ 79 h 214"/>
                <a:gd name="T28" fmla="*/ 70 w 249"/>
                <a:gd name="T29" fmla="*/ 87 h 214"/>
                <a:gd name="T30" fmla="*/ 63 w 249"/>
                <a:gd name="T31" fmla="*/ 95 h 214"/>
                <a:gd name="T32" fmla="*/ 57 w 249"/>
                <a:gd name="T33" fmla="*/ 99 h 214"/>
                <a:gd name="T34" fmla="*/ 49 w 249"/>
                <a:gd name="T35" fmla="*/ 101 h 214"/>
                <a:gd name="T36" fmla="*/ 43 w 249"/>
                <a:gd name="T37" fmla="*/ 101 h 214"/>
                <a:gd name="T38" fmla="*/ 36 w 249"/>
                <a:gd name="T39" fmla="*/ 101 h 214"/>
                <a:gd name="T40" fmla="*/ 28 w 249"/>
                <a:gd name="T41" fmla="*/ 105 h 214"/>
                <a:gd name="T42" fmla="*/ 18 w 249"/>
                <a:gd name="T43" fmla="*/ 105 h 214"/>
                <a:gd name="T44" fmla="*/ 14 w 249"/>
                <a:gd name="T45" fmla="*/ 105 h 214"/>
                <a:gd name="T46" fmla="*/ 8 w 249"/>
                <a:gd name="T47" fmla="*/ 105 h 214"/>
                <a:gd name="T48" fmla="*/ 2 w 249"/>
                <a:gd name="T49" fmla="*/ 103 h 214"/>
                <a:gd name="T50" fmla="*/ 0 w 249"/>
                <a:gd name="T51" fmla="*/ 99 h 214"/>
                <a:gd name="T52" fmla="*/ 0 w 249"/>
                <a:gd name="T53" fmla="*/ 92 h 214"/>
                <a:gd name="T54" fmla="*/ 3 w 249"/>
                <a:gd name="T55" fmla="*/ 85 h 214"/>
                <a:gd name="T56" fmla="*/ 10 w 249"/>
                <a:gd name="T57" fmla="*/ 83 h 214"/>
                <a:gd name="T58" fmla="*/ 12 w 249"/>
                <a:gd name="T59" fmla="*/ 76 h 214"/>
                <a:gd name="T60" fmla="*/ 17 w 249"/>
                <a:gd name="T61" fmla="*/ 72 h 214"/>
                <a:gd name="T62" fmla="*/ 19 w 249"/>
                <a:gd name="T63" fmla="*/ 69 h 214"/>
                <a:gd name="T64" fmla="*/ 23 w 249"/>
                <a:gd name="T65" fmla="*/ 64 h 214"/>
                <a:gd name="T66" fmla="*/ 27 w 249"/>
                <a:gd name="T67" fmla="*/ 56 h 214"/>
                <a:gd name="T68" fmla="*/ 34 w 249"/>
                <a:gd name="T69" fmla="*/ 51 h 214"/>
                <a:gd name="T70" fmla="*/ 36 w 249"/>
                <a:gd name="T71" fmla="*/ 45 h 214"/>
                <a:gd name="T72" fmla="*/ 44 w 249"/>
                <a:gd name="T73" fmla="*/ 41 h 214"/>
                <a:gd name="T74" fmla="*/ 49 w 249"/>
                <a:gd name="T75" fmla="*/ 37 h 214"/>
                <a:gd name="T76" fmla="*/ 51 w 249"/>
                <a:gd name="T77" fmla="*/ 37 h 214"/>
                <a:gd name="T78" fmla="*/ 43 w 249"/>
                <a:gd name="T79" fmla="*/ 37 h 214"/>
                <a:gd name="T80" fmla="*/ 36 w 249"/>
                <a:gd name="T81" fmla="*/ 38 h 214"/>
                <a:gd name="T82" fmla="*/ 29 w 249"/>
                <a:gd name="T83" fmla="*/ 41 h 214"/>
                <a:gd name="T84" fmla="*/ 23 w 249"/>
                <a:gd name="T85" fmla="*/ 43 h 214"/>
                <a:gd name="T86" fmla="*/ 16 w 249"/>
                <a:gd name="T87" fmla="*/ 47 h 214"/>
                <a:gd name="T88" fmla="*/ 15 w 249"/>
                <a:gd name="T89" fmla="*/ 51 h 214"/>
                <a:gd name="T90" fmla="*/ 8 w 249"/>
                <a:gd name="T91" fmla="*/ 51 h 214"/>
                <a:gd name="T92" fmla="*/ 3 w 249"/>
                <a:gd name="T93" fmla="*/ 51 h 214"/>
                <a:gd name="T94" fmla="*/ 0 w 249"/>
                <a:gd name="T95" fmla="*/ 51 h 214"/>
                <a:gd name="T96" fmla="*/ 2 w 249"/>
                <a:gd name="T97" fmla="*/ 48 h 214"/>
                <a:gd name="T98" fmla="*/ 8 w 249"/>
                <a:gd name="T99" fmla="*/ 41 h 214"/>
                <a:gd name="T100" fmla="*/ 17 w 249"/>
                <a:gd name="T101" fmla="*/ 33 h 214"/>
                <a:gd name="T102" fmla="*/ 25 w 249"/>
                <a:gd name="T103" fmla="*/ 27 h 214"/>
                <a:gd name="T104" fmla="*/ 41 w 249"/>
                <a:gd name="T105" fmla="*/ 21 h 214"/>
                <a:gd name="T106" fmla="*/ 56 w 249"/>
                <a:gd name="T107" fmla="*/ 13 h 214"/>
                <a:gd name="T108" fmla="*/ 64 w 249"/>
                <a:gd name="T109" fmla="*/ 13 h 214"/>
                <a:gd name="T110" fmla="*/ 69 w 249"/>
                <a:gd name="T111" fmla="*/ 13 h 214"/>
                <a:gd name="T112" fmla="*/ 76 w 249"/>
                <a:gd name="T113" fmla="*/ 17 h 214"/>
                <a:gd name="T114" fmla="*/ 78 w 249"/>
                <a:gd name="T115" fmla="*/ 16 h 214"/>
                <a:gd name="T116" fmla="*/ 86 w 249"/>
                <a:gd name="T117" fmla="*/ 9 h 214"/>
                <a:gd name="T118" fmla="*/ 95 w 249"/>
                <a:gd name="T119" fmla="*/ 1 h 214"/>
                <a:gd name="T120" fmla="*/ 104 w 249"/>
                <a:gd name="T121" fmla="*/ 0 h 21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9"/>
                <a:gd name="T184" fmla="*/ 0 h 214"/>
                <a:gd name="T185" fmla="*/ 249 w 249"/>
                <a:gd name="T186" fmla="*/ 214 h 21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9" h="214">
                  <a:moveTo>
                    <a:pt x="207" y="0"/>
                  </a:moveTo>
                  <a:lnTo>
                    <a:pt x="207" y="0"/>
                  </a:lnTo>
                  <a:lnTo>
                    <a:pt x="210" y="0"/>
                  </a:lnTo>
                  <a:lnTo>
                    <a:pt x="215" y="0"/>
                  </a:lnTo>
                  <a:lnTo>
                    <a:pt x="219" y="3"/>
                  </a:lnTo>
                  <a:lnTo>
                    <a:pt x="222" y="3"/>
                  </a:lnTo>
                  <a:lnTo>
                    <a:pt x="227" y="7"/>
                  </a:lnTo>
                  <a:lnTo>
                    <a:pt x="231" y="11"/>
                  </a:lnTo>
                  <a:lnTo>
                    <a:pt x="233" y="14"/>
                  </a:lnTo>
                  <a:lnTo>
                    <a:pt x="237" y="18"/>
                  </a:lnTo>
                  <a:lnTo>
                    <a:pt x="237" y="22"/>
                  </a:lnTo>
                  <a:lnTo>
                    <a:pt x="242" y="26"/>
                  </a:lnTo>
                  <a:lnTo>
                    <a:pt x="245" y="30"/>
                  </a:lnTo>
                  <a:lnTo>
                    <a:pt x="249" y="36"/>
                  </a:lnTo>
                  <a:lnTo>
                    <a:pt x="249" y="40"/>
                  </a:lnTo>
                  <a:lnTo>
                    <a:pt x="249" y="43"/>
                  </a:lnTo>
                  <a:lnTo>
                    <a:pt x="249" y="47"/>
                  </a:lnTo>
                  <a:lnTo>
                    <a:pt x="246" y="47"/>
                  </a:lnTo>
                  <a:lnTo>
                    <a:pt x="246" y="51"/>
                  </a:lnTo>
                  <a:lnTo>
                    <a:pt x="246" y="53"/>
                  </a:lnTo>
                  <a:lnTo>
                    <a:pt x="246" y="57"/>
                  </a:lnTo>
                  <a:lnTo>
                    <a:pt x="242" y="57"/>
                  </a:lnTo>
                  <a:lnTo>
                    <a:pt x="242" y="58"/>
                  </a:lnTo>
                  <a:lnTo>
                    <a:pt x="240" y="58"/>
                  </a:lnTo>
                  <a:lnTo>
                    <a:pt x="240" y="62"/>
                  </a:lnTo>
                  <a:lnTo>
                    <a:pt x="239" y="62"/>
                  </a:lnTo>
                  <a:lnTo>
                    <a:pt x="239" y="65"/>
                  </a:lnTo>
                  <a:lnTo>
                    <a:pt x="236" y="65"/>
                  </a:lnTo>
                  <a:lnTo>
                    <a:pt x="234" y="65"/>
                  </a:lnTo>
                  <a:lnTo>
                    <a:pt x="234" y="69"/>
                  </a:lnTo>
                  <a:lnTo>
                    <a:pt x="230" y="71"/>
                  </a:lnTo>
                  <a:lnTo>
                    <a:pt x="230" y="75"/>
                  </a:lnTo>
                  <a:lnTo>
                    <a:pt x="225" y="79"/>
                  </a:lnTo>
                  <a:lnTo>
                    <a:pt x="225" y="83"/>
                  </a:lnTo>
                  <a:lnTo>
                    <a:pt x="221" y="86"/>
                  </a:lnTo>
                  <a:lnTo>
                    <a:pt x="219" y="90"/>
                  </a:lnTo>
                  <a:lnTo>
                    <a:pt x="215" y="94"/>
                  </a:lnTo>
                  <a:lnTo>
                    <a:pt x="215" y="98"/>
                  </a:lnTo>
                  <a:lnTo>
                    <a:pt x="210" y="101"/>
                  </a:lnTo>
                  <a:lnTo>
                    <a:pt x="210" y="105"/>
                  </a:lnTo>
                  <a:lnTo>
                    <a:pt x="207" y="108"/>
                  </a:lnTo>
                  <a:lnTo>
                    <a:pt x="207" y="112"/>
                  </a:lnTo>
                  <a:lnTo>
                    <a:pt x="203" y="112"/>
                  </a:lnTo>
                  <a:lnTo>
                    <a:pt x="200" y="116"/>
                  </a:lnTo>
                  <a:lnTo>
                    <a:pt x="195" y="118"/>
                  </a:lnTo>
                  <a:lnTo>
                    <a:pt x="195" y="122"/>
                  </a:lnTo>
                  <a:lnTo>
                    <a:pt x="191" y="122"/>
                  </a:lnTo>
                  <a:lnTo>
                    <a:pt x="191" y="126"/>
                  </a:lnTo>
                  <a:lnTo>
                    <a:pt x="186" y="129"/>
                  </a:lnTo>
                  <a:lnTo>
                    <a:pt x="186" y="133"/>
                  </a:lnTo>
                  <a:lnTo>
                    <a:pt x="182" y="133"/>
                  </a:lnTo>
                  <a:lnTo>
                    <a:pt x="179" y="137"/>
                  </a:lnTo>
                  <a:lnTo>
                    <a:pt x="174" y="137"/>
                  </a:lnTo>
                  <a:lnTo>
                    <a:pt x="174" y="141"/>
                  </a:lnTo>
                  <a:lnTo>
                    <a:pt x="170" y="141"/>
                  </a:lnTo>
                  <a:lnTo>
                    <a:pt x="170" y="145"/>
                  </a:lnTo>
                  <a:lnTo>
                    <a:pt x="167" y="145"/>
                  </a:lnTo>
                  <a:lnTo>
                    <a:pt x="167" y="149"/>
                  </a:lnTo>
                  <a:lnTo>
                    <a:pt x="164" y="149"/>
                  </a:lnTo>
                  <a:lnTo>
                    <a:pt x="164" y="152"/>
                  </a:lnTo>
                  <a:lnTo>
                    <a:pt x="161" y="153"/>
                  </a:lnTo>
                  <a:lnTo>
                    <a:pt x="161" y="157"/>
                  </a:lnTo>
                  <a:lnTo>
                    <a:pt x="156" y="160"/>
                  </a:lnTo>
                  <a:lnTo>
                    <a:pt x="153" y="164"/>
                  </a:lnTo>
                  <a:lnTo>
                    <a:pt x="149" y="168"/>
                  </a:lnTo>
                  <a:lnTo>
                    <a:pt x="149" y="172"/>
                  </a:lnTo>
                  <a:lnTo>
                    <a:pt x="144" y="172"/>
                  </a:lnTo>
                  <a:lnTo>
                    <a:pt x="140" y="176"/>
                  </a:lnTo>
                  <a:lnTo>
                    <a:pt x="135" y="180"/>
                  </a:lnTo>
                  <a:lnTo>
                    <a:pt x="134" y="184"/>
                  </a:lnTo>
                  <a:lnTo>
                    <a:pt x="129" y="184"/>
                  </a:lnTo>
                  <a:lnTo>
                    <a:pt x="128" y="188"/>
                  </a:lnTo>
                  <a:lnTo>
                    <a:pt x="125" y="191"/>
                  </a:lnTo>
                  <a:lnTo>
                    <a:pt x="125" y="195"/>
                  </a:lnTo>
                  <a:lnTo>
                    <a:pt x="120" y="195"/>
                  </a:lnTo>
                  <a:lnTo>
                    <a:pt x="117" y="195"/>
                  </a:lnTo>
                  <a:lnTo>
                    <a:pt x="113" y="195"/>
                  </a:lnTo>
                  <a:lnTo>
                    <a:pt x="113" y="199"/>
                  </a:lnTo>
                  <a:lnTo>
                    <a:pt x="108" y="199"/>
                  </a:lnTo>
                  <a:lnTo>
                    <a:pt x="107" y="199"/>
                  </a:lnTo>
                  <a:lnTo>
                    <a:pt x="102" y="199"/>
                  </a:lnTo>
                  <a:lnTo>
                    <a:pt x="102" y="203"/>
                  </a:lnTo>
                  <a:lnTo>
                    <a:pt x="98" y="203"/>
                  </a:lnTo>
                  <a:lnTo>
                    <a:pt x="95" y="203"/>
                  </a:lnTo>
                  <a:lnTo>
                    <a:pt x="90" y="203"/>
                  </a:lnTo>
                  <a:lnTo>
                    <a:pt x="86" y="203"/>
                  </a:lnTo>
                  <a:lnTo>
                    <a:pt x="83" y="203"/>
                  </a:lnTo>
                  <a:lnTo>
                    <a:pt x="83" y="204"/>
                  </a:lnTo>
                  <a:lnTo>
                    <a:pt x="78" y="204"/>
                  </a:lnTo>
                  <a:lnTo>
                    <a:pt x="75" y="204"/>
                  </a:lnTo>
                  <a:lnTo>
                    <a:pt x="71" y="204"/>
                  </a:lnTo>
                  <a:lnTo>
                    <a:pt x="69" y="208"/>
                  </a:lnTo>
                  <a:lnTo>
                    <a:pt x="65" y="208"/>
                  </a:lnTo>
                  <a:lnTo>
                    <a:pt x="60" y="208"/>
                  </a:lnTo>
                  <a:lnTo>
                    <a:pt x="56" y="208"/>
                  </a:lnTo>
                  <a:lnTo>
                    <a:pt x="56" y="212"/>
                  </a:lnTo>
                  <a:lnTo>
                    <a:pt x="51" y="212"/>
                  </a:lnTo>
                  <a:lnTo>
                    <a:pt x="47" y="212"/>
                  </a:lnTo>
                  <a:lnTo>
                    <a:pt x="42" y="212"/>
                  </a:lnTo>
                  <a:lnTo>
                    <a:pt x="39" y="212"/>
                  </a:lnTo>
                  <a:lnTo>
                    <a:pt x="35" y="212"/>
                  </a:lnTo>
                  <a:lnTo>
                    <a:pt x="33" y="212"/>
                  </a:lnTo>
                  <a:lnTo>
                    <a:pt x="30" y="212"/>
                  </a:lnTo>
                  <a:lnTo>
                    <a:pt x="30" y="214"/>
                  </a:lnTo>
                  <a:lnTo>
                    <a:pt x="27" y="212"/>
                  </a:lnTo>
                  <a:lnTo>
                    <a:pt x="24" y="212"/>
                  </a:lnTo>
                  <a:lnTo>
                    <a:pt x="20" y="212"/>
                  </a:lnTo>
                  <a:lnTo>
                    <a:pt x="15" y="212"/>
                  </a:lnTo>
                  <a:lnTo>
                    <a:pt x="11" y="208"/>
                  </a:lnTo>
                  <a:lnTo>
                    <a:pt x="8" y="208"/>
                  </a:lnTo>
                  <a:lnTo>
                    <a:pt x="3" y="208"/>
                  </a:lnTo>
                  <a:lnTo>
                    <a:pt x="0" y="204"/>
                  </a:lnTo>
                  <a:lnTo>
                    <a:pt x="0" y="200"/>
                  </a:lnTo>
                  <a:lnTo>
                    <a:pt x="0" y="198"/>
                  </a:lnTo>
                  <a:lnTo>
                    <a:pt x="0" y="194"/>
                  </a:lnTo>
                  <a:lnTo>
                    <a:pt x="0" y="190"/>
                  </a:lnTo>
                  <a:lnTo>
                    <a:pt x="0" y="186"/>
                  </a:lnTo>
                  <a:lnTo>
                    <a:pt x="0" y="182"/>
                  </a:lnTo>
                  <a:lnTo>
                    <a:pt x="5" y="182"/>
                  </a:lnTo>
                  <a:lnTo>
                    <a:pt x="5" y="178"/>
                  </a:lnTo>
                  <a:lnTo>
                    <a:pt x="6" y="175"/>
                  </a:lnTo>
                  <a:lnTo>
                    <a:pt x="6" y="171"/>
                  </a:lnTo>
                  <a:lnTo>
                    <a:pt x="11" y="171"/>
                  </a:lnTo>
                  <a:lnTo>
                    <a:pt x="11" y="168"/>
                  </a:lnTo>
                  <a:lnTo>
                    <a:pt x="15" y="168"/>
                  </a:lnTo>
                  <a:lnTo>
                    <a:pt x="20" y="168"/>
                  </a:lnTo>
                  <a:lnTo>
                    <a:pt x="20" y="164"/>
                  </a:lnTo>
                  <a:lnTo>
                    <a:pt x="20" y="161"/>
                  </a:lnTo>
                  <a:lnTo>
                    <a:pt x="20" y="157"/>
                  </a:lnTo>
                  <a:lnTo>
                    <a:pt x="24" y="157"/>
                  </a:lnTo>
                  <a:lnTo>
                    <a:pt x="24" y="153"/>
                  </a:lnTo>
                  <a:lnTo>
                    <a:pt x="29" y="153"/>
                  </a:lnTo>
                  <a:lnTo>
                    <a:pt x="29" y="149"/>
                  </a:lnTo>
                  <a:lnTo>
                    <a:pt x="33" y="149"/>
                  </a:lnTo>
                  <a:lnTo>
                    <a:pt x="33" y="145"/>
                  </a:lnTo>
                  <a:lnTo>
                    <a:pt x="33" y="141"/>
                  </a:lnTo>
                  <a:lnTo>
                    <a:pt x="38" y="141"/>
                  </a:lnTo>
                  <a:lnTo>
                    <a:pt x="38" y="140"/>
                  </a:lnTo>
                  <a:lnTo>
                    <a:pt x="41" y="140"/>
                  </a:lnTo>
                  <a:lnTo>
                    <a:pt x="41" y="136"/>
                  </a:lnTo>
                  <a:lnTo>
                    <a:pt x="41" y="133"/>
                  </a:lnTo>
                  <a:lnTo>
                    <a:pt x="41" y="129"/>
                  </a:lnTo>
                  <a:lnTo>
                    <a:pt x="45" y="129"/>
                  </a:lnTo>
                  <a:lnTo>
                    <a:pt x="45" y="125"/>
                  </a:lnTo>
                  <a:lnTo>
                    <a:pt x="50" y="121"/>
                  </a:lnTo>
                  <a:lnTo>
                    <a:pt x="50" y="117"/>
                  </a:lnTo>
                  <a:lnTo>
                    <a:pt x="54" y="117"/>
                  </a:lnTo>
                  <a:lnTo>
                    <a:pt x="54" y="113"/>
                  </a:lnTo>
                  <a:lnTo>
                    <a:pt x="59" y="110"/>
                  </a:lnTo>
                  <a:lnTo>
                    <a:pt x="59" y="106"/>
                  </a:lnTo>
                  <a:lnTo>
                    <a:pt x="63" y="106"/>
                  </a:lnTo>
                  <a:lnTo>
                    <a:pt x="63" y="102"/>
                  </a:lnTo>
                  <a:lnTo>
                    <a:pt x="68" y="102"/>
                  </a:lnTo>
                  <a:lnTo>
                    <a:pt x="72" y="102"/>
                  </a:lnTo>
                  <a:lnTo>
                    <a:pt x="72" y="98"/>
                  </a:lnTo>
                  <a:lnTo>
                    <a:pt x="72" y="96"/>
                  </a:lnTo>
                  <a:lnTo>
                    <a:pt x="72" y="91"/>
                  </a:lnTo>
                  <a:lnTo>
                    <a:pt x="75" y="91"/>
                  </a:lnTo>
                  <a:lnTo>
                    <a:pt x="75" y="87"/>
                  </a:lnTo>
                  <a:lnTo>
                    <a:pt x="80" y="87"/>
                  </a:lnTo>
                  <a:lnTo>
                    <a:pt x="83" y="83"/>
                  </a:lnTo>
                  <a:lnTo>
                    <a:pt x="87" y="83"/>
                  </a:lnTo>
                  <a:lnTo>
                    <a:pt x="87" y="79"/>
                  </a:lnTo>
                  <a:lnTo>
                    <a:pt x="92" y="79"/>
                  </a:lnTo>
                  <a:lnTo>
                    <a:pt x="93" y="75"/>
                  </a:lnTo>
                  <a:lnTo>
                    <a:pt x="98" y="75"/>
                  </a:lnTo>
                  <a:lnTo>
                    <a:pt x="98" y="74"/>
                  </a:lnTo>
                  <a:lnTo>
                    <a:pt x="101" y="74"/>
                  </a:lnTo>
                  <a:lnTo>
                    <a:pt x="104" y="74"/>
                  </a:lnTo>
                  <a:lnTo>
                    <a:pt x="101" y="74"/>
                  </a:lnTo>
                  <a:lnTo>
                    <a:pt x="98" y="74"/>
                  </a:lnTo>
                  <a:lnTo>
                    <a:pt x="93" y="74"/>
                  </a:lnTo>
                  <a:lnTo>
                    <a:pt x="90" y="74"/>
                  </a:lnTo>
                  <a:lnTo>
                    <a:pt x="86" y="74"/>
                  </a:lnTo>
                  <a:lnTo>
                    <a:pt x="81" y="74"/>
                  </a:lnTo>
                  <a:lnTo>
                    <a:pt x="77" y="74"/>
                  </a:lnTo>
                  <a:lnTo>
                    <a:pt x="72" y="74"/>
                  </a:lnTo>
                  <a:lnTo>
                    <a:pt x="71" y="77"/>
                  </a:lnTo>
                  <a:lnTo>
                    <a:pt x="66" y="77"/>
                  </a:lnTo>
                  <a:lnTo>
                    <a:pt x="65" y="79"/>
                  </a:lnTo>
                  <a:lnTo>
                    <a:pt x="62" y="79"/>
                  </a:lnTo>
                  <a:lnTo>
                    <a:pt x="62" y="83"/>
                  </a:lnTo>
                  <a:lnTo>
                    <a:pt x="57" y="83"/>
                  </a:lnTo>
                  <a:lnTo>
                    <a:pt x="54" y="83"/>
                  </a:lnTo>
                  <a:lnTo>
                    <a:pt x="50" y="83"/>
                  </a:lnTo>
                  <a:lnTo>
                    <a:pt x="50" y="85"/>
                  </a:lnTo>
                  <a:lnTo>
                    <a:pt x="45" y="85"/>
                  </a:lnTo>
                  <a:lnTo>
                    <a:pt x="45" y="87"/>
                  </a:lnTo>
                  <a:lnTo>
                    <a:pt x="41" y="87"/>
                  </a:lnTo>
                  <a:lnTo>
                    <a:pt x="41" y="91"/>
                  </a:lnTo>
                  <a:lnTo>
                    <a:pt x="36" y="91"/>
                  </a:lnTo>
                  <a:lnTo>
                    <a:pt x="36" y="94"/>
                  </a:lnTo>
                  <a:lnTo>
                    <a:pt x="32" y="94"/>
                  </a:lnTo>
                  <a:lnTo>
                    <a:pt x="32" y="98"/>
                  </a:lnTo>
                  <a:lnTo>
                    <a:pt x="30" y="98"/>
                  </a:lnTo>
                  <a:lnTo>
                    <a:pt x="30" y="100"/>
                  </a:lnTo>
                  <a:lnTo>
                    <a:pt x="30" y="102"/>
                  </a:lnTo>
                  <a:lnTo>
                    <a:pt x="26" y="102"/>
                  </a:lnTo>
                  <a:lnTo>
                    <a:pt x="24" y="102"/>
                  </a:lnTo>
                  <a:lnTo>
                    <a:pt x="20" y="102"/>
                  </a:lnTo>
                  <a:lnTo>
                    <a:pt x="15" y="102"/>
                  </a:lnTo>
                  <a:lnTo>
                    <a:pt x="11" y="102"/>
                  </a:lnTo>
                  <a:lnTo>
                    <a:pt x="6" y="102"/>
                  </a:lnTo>
                  <a:lnTo>
                    <a:pt x="2" y="102"/>
                  </a:lnTo>
                  <a:lnTo>
                    <a:pt x="0" y="102"/>
                  </a:lnTo>
                  <a:lnTo>
                    <a:pt x="0" y="100"/>
                  </a:lnTo>
                  <a:lnTo>
                    <a:pt x="0" y="97"/>
                  </a:lnTo>
                  <a:lnTo>
                    <a:pt x="3" y="97"/>
                  </a:lnTo>
                  <a:lnTo>
                    <a:pt x="3" y="93"/>
                  </a:lnTo>
                  <a:lnTo>
                    <a:pt x="8" y="90"/>
                  </a:lnTo>
                  <a:lnTo>
                    <a:pt x="11" y="86"/>
                  </a:lnTo>
                  <a:lnTo>
                    <a:pt x="15" y="86"/>
                  </a:lnTo>
                  <a:lnTo>
                    <a:pt x="15" y="82"/>
                  </a:lnTo>
                  <a:lnTo>
                    <a:pt x="20" y="78"/>
                  </a:lnTo>
                  <a:lnTo>
                    <a:pt x="24" y="74"/>
                  </a:lnTo>
                  <a:lnTo>
                    <a:pt x="29" y="73"/>
                  </a:lnTo>
                  <a:lnTo>
                    <a:pt x="29" y="69"/>
                  </a:lnTo>
                  <a:lnTo>
                    <a:pt x="33" y="67"/>
                  </a:lnTo>
                  <a:lnTo>
                    <a:pt x="36" y="65"/>
                  </a:lnTo>
                  <a:lnTo>
                    <a:pt x="41" y="65"/>
                  </a:lnTo>
                  <a:lnTo>
                    <a:pt x="41" y="61"/>
                  </a:lnTo>
                  <a:lnTo>
                    <a:pt x="45" y="58"/>
                  </a:lnTo>
                  <a:lnTo>
                    <a:pt x="50" y="54"/>
                  </a:lnTo>
                  <a:lnTo>
                    <a:pt x="56" y="54"/>
                  </a:lnTo>
                  <a:lnTo>
                    <a:pt x="60" y="50"/>
                  </a:lnTo>
                  <a:lnTo>
                    <a:pt x="68" y="46"/>
                  </a:lnTo>
                  <a:lnTo>
                    <a:pt x="72" y="42"/>
                  </a:lnTo>
                  <a:lnTo>
                    <a:pt x="81" y="42"/>
                  </a:lnTo>
                  <a:lnTo>
                    <a:pt x="86" y="38"/>
                  </a:lnTo>
                  <a:lnTo>
                    <a:pt x="93" y="35"/>
                  </a:lnTo>
                  <a:lnTo>
                    <a:pt x="98" y="31"/>
                  </a:lnTo>
                  <a:lnTo>
                    <a:pt x="107" y="31"/>
                  </a:lnTo>
                  <a:lnTo>
                    <a:pt x="111" y="27"/>
                  </a:lnTo>
                  <a:lnTo>
                    <a:pt x="117" y="27"/>
                  </a:lnTo>
                  <a:lnTo>
                    <a:pt x="120" y="27"/>
                  </a:lnTo>
                  <a:lnTo>
                    <a:pt x="125" y="27"/>
                  </a:lnTo>
                  <a:lnTo>
                    <a:pt x="128" y="27"/>
                  </a:lnTo>
                  <a:lnTo>
                    <a:pt x="132" y="27"/>
                  </a:lnTo>
                  <a:lnTo>
                    <a:pt x="137" y="27"/>
                  </a:lnTo>
                  <a:lnTo>
                    <a:pt x="138" y="27"/>
                  </a:lnTo>
                  <a:lnTo>
                    <a:pt x="143" y="31"/>
                  </a:lnTo>
                  <a:lnTo>
                    <a:pt x="147" y="31"/>
                  </a:lnTo>
                  <a:lnTo>
                    <a:pt x="152" y="34"/>
                  </a:lnTo>
                  <a:lnTo>
                    <a:pt x="153" y="34"/>
                  </a:lnTo>
                  <a:lnTo>
                    <a:pt x="156" y="36"/>
                  </a:lnTo>
                  <a:lnTo>
                    <a:pt x="156" y="32"/>
                  </a:lnTo>
                  <a:lnTo>
                    <a:pt x="159" y="30"/>
                  </a:lnTo>
                  <a:lnTo>
                    <a:pt x="161" y="26"/>
                  </a:lnTo>
                  <a:lnTo>
                    <a:pt x="165" y="26"/>
                  </a:lnTo>
                  <a:lnTo>
                    <a:pt x="167" y="22"/>
                  </a:lnTo>
                  <a:lnTo>
                    <a:pt x="171" y="18"/>
                  </a:lnTo>
                  <a:lnTo>
                    <a:pt x="176" y="14"/>
                  </a:lnTo>
                  <a:lnTo>
                    <a:pt x="180" y="14"/>
                  </a:lnTo>
                  <a:lnTo>
                    <a:pt x="180" y="10"/>
                  </a:lnTo>
                  <a:lnTo>
                    <a:pt x="185" y="7"/>
                  </a:lnTo>
                  <a:lnTo>
                    <a:pt x="189" y="3"/>
                  </a:lnTo>
                  <a:lnTo>
                    <a:pt x="194" y="3"/>
                  </a:lnTo>
                  <a:lnTo>
                    <a:pt x="195" y="0"/>
                  </a:lnTo>
                  <a:lnTo>
                    <a:pt x="200" y="0"/>
                  </a:lnTo>
                  <a:lnTo>
                    <a:pt x="203" y="0"/>
                  </a:lnTo>
                  <a:lnTo>
                    <a:pt x="207" y="0"/>
                  </a:lnTo>
                  <a:close/>
                </a:path>
              </a:pathLst>
            </a:custGeom>
            <a:solidFill>
              <a:srgbClr val="FFE5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 name="Freeform 29"/>
            <p:cNvSpPr>
              <a:spLocks/>
            </p:cNvSpPr>
            <p:nvPr/>
          </p:nvSpPr>
          <p:spPr bwMode="auto">
            <a:xfrm>
              <a:off x="516" y="1893"/>
              <a:ext cx="62" cy="46"/>
            </a:xfrm>
            <a:custGeom>
              <a:avLst/>
              <a:gdLst>
                <a:gd name="T0" fmla="*/ 0 w 125"/>
                <a:gd name="T1" fmla="*/ 32 h 93"/>
                <a:gd name="T2" fmla="*/ 0 w 125"/>
                <a:gd name="T3" fmla="*/ 32 h 93"/>
                <a:gd name="T4" fmla="*/ 1 w 125"/>
                <a:gd name="T5" fmla="*/ 34 h 93"/>
                <a:gd name="T6" fmla="*/ 7 w 125"/>
                <a:gd name="T7" fmla="*/ 36 h 93"/>
                <a:gd name="T8" fmla="*/ 10 w 125"/>
                <a:gd name="T9" fmla="*/ 33 h 93"/>
                <a:gd name="T10" fmla="*/ 14 w 125"/>
                <a:gd name="T11" fmla="*/ 30 h 93"/>
                <a:gd name="T12" fmla="*/ 19 w 125"/>
                <a:gd name="T13" fmla="*/ 26 h 93"/>
                <a:gd name="T14" fmla="*/ 23 w 125"/>
                <a:gd name="T15" fmla="*/ 24 h 93"/>
                <a:gd name="T16" fmla="*/ 28 w 125"/>
                <a:gd name="T17" fmla="*/ 18 h 93"/>
                <a:gd name="T18" fmla="*/ 37 w 125"/>
                <a:gd name="T19" fmla="*/ 11 h 93"/>
                <a:gd name="T20" fmla="*/ 46 w 125"/>
                <a:gd name="T21" fmla="*/ 3 h 93"/>
                <a:gd name="T22" fmla="*/ 50 w 125"/>
                <a:gd name="T23" fmla="*/ 0 h 93"/>
                <a:gd name="T24" fmla="*/ 48 w 125"/>
                <a:gd name="T25" fmla="*/ 1 h 93"/>
                <a:gd name="T26" fmla="*/ 41 w 125"/>
                <a:gd name="T27" fmla="*/ 9 h 93"/>
                <a:gd name="T28" fmla="*/ 33 w 125"/>
                <a:gd name="T29" fmla="*/ 17 h 93"/>
                <a:gd name="T30" fmla="*/ 25 w 125"/>
                <a:gd name="T31" fmla="*/ 26 h 93"/>
                <a:gd name="T32" fmla="*/ 21 w 125"/>
                <a:gd name="T33" fmla="*/ 28 h 93"/>
                <a:gd name="T34" fmla="*/ 17 w 125"/>
                <a:gd name="T35" fmla="*/ 32 h 93"/>
                <a:gd name="T36" fmla="*/ 15 w 125"/>
                <a:gd name="T37" fmla="*/ 34 h 93"/>
                <a:gd name="T38" fmla="*/ 15 w 125"/>
                <a:gd name="T39" fmla="*/ 36 h 93"/>
                <a:gd name="T40" fmla="*/ 15 w 125"/>
                <a:gd name="T41" fmla="*/ 37 h 93"/>
                <a:gd name="T42" fmla="*/ 17 w 125"/>
                <a:gd name="T43" fmla="*/ 39 h 93"/>
                <a:gd name="T44" fmla="*/ 21 w 125"/>
                <a:gd name="T45" fmla="*/ 41 h 93"/>
                <a:gd name="T46" fmla="*/ 24 w 125"/>
                <a:gd name="T47" fmla="*/ 41 h 93"/>
                <a:gd name="T48" fmla="*/ 25 w 125"/>
                <a:gd name="T49" fmla="*/ 40 h 93"/>
                <a:gd name="T50" fmla="*/ 25 w 125"/>
                <a:gd name="T51" fmla="*/ 38 h 93"/>
                <a:gd name="T52" fmla="*/ 29 w 125"/>
                <a:gd name="T53" fmla="*/ 34 h 93"/>
                <a:gd name="T54" fmla="*/ 34 w 125"/>
                <a:gd name="T55" fmla="*/ 32 h 93"/>
                <a:gd name="T56" fmla="*/ 37 w 125"/>
                <a:gd name="T57" fmla="*/ 30 h 93"/>
                <a:gd name="T58" fmla="*/ 43 w 125"/>
                <a:gd name="T59" fmla="*/ 26 h 93"/>
                <a:gd name="T60" fmla="*/ 47 w 125"/>
                <a:gd name="T61" fmla="*/ 20 h 93"/>
                <a:gd name="T62" fmla="*/ 50 w 125"/>
                <a:gd name="T63" fmla="*/ 19 h 93"/>
                <a:gd name="T64" fmla="*/ 50 w 125"/>
                <a:gd name="T65" fmla="*/ 19 h 93"/>
                <a:gd name="T66" fmla="*/ 48 w 125"/>
                <a:gd name="T67" fmla="*/ 24 h 93"/>
                <a:gd name="T68" fmla="*/ 43 w 125"/>
                <a:gd name="T69" fmla="*/ 30 h 93"/>
                <a:gd name="T70" fmla="*/ 41 w 125"/>
                <a:gd name="T71" fmla="*/ 35 h 93"/>
                <a:gd name="T72" fmla="*/ 37 w 125"/>
                <a:gd name="T73" fmla="*/ 37 h 93"/>
                <a:gd name="T74" fmla="*/ 33 w 125"/>
                <a:gd name="T75" fmla="*/ 37 h 93"/>
                <a:gd name="T76" fmla="*/ 31 w 125"/>
                <a:gd name="T77" fmla="*/ 39 h 93"/>
                <a:gd name="T78" fmla="*/ 31 w 125"/>
                <a:gd name="T79" fmla="*/ 40 h 93"/>
                <a:gd name="T80" fmla="*/ 46 w 125"/>
                <a:gd name="T81" fmla="*/ 42 h 93"/>
                <a:gd name="T82" fmla="*/ 45 w 125"/>
                <a:gd name="T83" fmla="*/ 42 h 93"/>
                <a:gd name="T84" fmla="*/ 42 w 125"/>
                <a:gd name="T85" fmla="*/ 44 h 93"/>
                <a:gd name="T86" fmla="*/ 37 w 125"/>
                <a:gd name="T87" fmla="*/ 45 h 93"/>
                <a:gd name="T88" fmla="*/ 31 w 125"/>
                <a:gd name="T89" fmla="*/ 46 h 93"/>
                <a:gd name="T90" fmla="*/ 22 w 125"/>
                <a:gd name="T91" fmla="*/ 46 h 93"/>
                <a:gd name="T92" fmla="*/ 15 w 125"/>
                <a:gd name="T93" fmla="*/ 46 h 93"/>
                <a:gd name="T94" fmla="*/ 8 w 125"/>
                <a:gd name="T95" fmla="*/ 44 h 93"/>
                <a:gd name="T96" fmla="*/ 4 w 125"/>
                <a:gd name="T97" fmla="*/ 42 h 93"/>
                <a:gd name="T98" fmla="*/ 1 w 125"/>
                <a:gd name="T99" fmla="*/ 40 h 93"/>
                <a:gd name="T100" fmla="*/ 0 w 125"/>
                <a:gd name="T101" fmla="*/ 36 h 93"/>
                <a:gd name="T102" fmla="*/ 0 w 125"/>
                <a:gd name="T103" fmla="*/ 33 h 93"/>
                <a:gd name="T104" fmla="*/ 0 w 125"/>
                <a:gd name="T105" fmla="*/ 32 h 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5"/>
                <a:gd name="T160" fmla="*/ 0 h 93"/>
                <a:gd name="T161" fmla="*/ 125 w 125"/>
                <a:gd name="T162" fmla="*/ 93 h 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5" h="93">
                  <a:moveTo>
                    <a:pt x="0" y="65"/>
                  </a:moveTo>
                  <a:lnTo>
                    <a:pt x="0" y="65"/>
                  </a:lnTo>
                  <a:lnTo>
                    <a:pt x="2" y="69"/>
                  </a:lnTo>
                  <a:lnTo>
                    <a:pt x="6" y="72"/>
                  </a:lnTo>
                  <a:lnTo>
                    <a:pt x="11" y="72"/>
                  </a:lnTo>
                  <a:lnTo>
                    <a:pt x="15" y="72"/>
                  </a:lnTo>
                  <a:lnTo>
                    <a:pt x="20" y="74"/>
                  </a:lnTo>
                  <a:lnTo>
                    <a:pt x="20" y="70"/>
                  </a:lnTo>
                  <a:lnTo>
                    <a:pt x="20" y="66"/>
                  </a:lnTo>
                  <a:lnTo>
                    <a:pt x="24" y="66"/>
                  </a:lnTo>
                  <a:lnTo>
                    <a:pt x="24" y="62"/>
                  </a:lnTo>
                  <a:lnTo>
                    <a:pt x="29" y="62"/>
                  </a:lnTo>
                  <a:lnTo>
                    <a:pt x="29" y="60"/>
                  </a:lnTo>
                  <a:lnTo>
                    <a:pt x="33" y="60"/>
                  </a:lnTo>
                  <a:lnTo>
                    <a:pt x="33" y="56"/>
                  </a:lnTo>
                  <a:lnTo>
                    <a:pt x="38" y="56"/>
                  </a:lnTo>
                  <a:lnTo>
                    <a:pt x="38" y="52"/>
                  </a:lnTo>
                  <a:lnTo>
                    <a:pt x="42" y="52"/>
                  </a:lnTo>
                  <a:lnTo>
                    <a:pt x="42" y="48"/>
                  </a:lnTo>
                  <a:lnTo>
                    <a:pt x="47" y="48"/>
                  </a:lnTo>
                  <a:lnTo>
                    <a:pt x="51" y="48"/>
                  </a:lnTo>
                  <a:lnTo>
                    <a:pt x="51" y="43"/>
                  </a:lnTo>
                  <a:lnTo>
                    <a:pt x="54" y="41"/>
                  </a:lnTo>
                  <a:lnTo>
                    <a:pt x="57" y="37"/>
                  </a:lnTo>
                  <a:lnTo>
                    <a:pt x="62" y="34"/>
                  </a:lnTo>
                  <a:lnTo>
                    <a:pt x="66" y="30"/>
                  </a:lnTo>
                  <a:lnTo>
                    <a:pt x="71" y="26"/>
                  </a:lnTo>
                  <a:lnTo>
                    <a:pt x="75" y="22"/>
                  </a:lnTo>
                  <a:lnTo>
                    <a:pt x="81" y="19"/>
                  </a:lnTo>
                  <a:lnTo>
                    <a:pt x="83" y="15"/>
                  </a:lnTo>
                  <a:lnTo>
                    <a:pt x="87" y="11"/>
                  </a:lnTo>
                  <a:lnTo>
                    <a:pt x="92" y="7"/>
                  </a:lnTo>
                  <a:lnTo>
                    <a:pt x="96" y="5"/>
                  </a:lnTo>
                  <a:lnTo>
                    <a:pt x="96" y="0"/>
                  </a:lnTo>
                  <a:lnTo>
                    <a:pt x="101" y="0"/>
                  </a:lnTo>
                  <a:lnTo>
                    <a:pt x="104" y="0"/>
                  </a:lnTo>
                  <a:lnTo>
                    <a:pt x="101" y="0"/>
                  </a:lnTo>
                  <a:lnTo>
                    <a:pt x="101" y="2"/>
                  </a:lnTo>
                  <a:lnTo>
                    <a:pt x="96" y="3"/>
                  </a:lnTo>
                  <a:lnTo>
                    <a:pt x="96" y="7"/>
                  </a:lnTo>
                  <a:lnTo>
                    <a:pt x="92" y="10"/>
                  </a:lnTo>
                  <a:lnTo>
                    <a:pt x="87" y="14"/>
                  </a:lnTo>
                  <a:lnTo>
                    <a:pt x="83" y="18"/>
                  </a:lnTo>
                  <a:lnTo>
                    <a:pt x="81" y="23"/>
                  </a:lnTo>
                  <a:lnTo>
                    <a:pt x="75" y="27"/>
                  </a:lnTo>
                  <a:lnTo>
                    <a:pt x="71" y="31"/>
                  </a:lnTo>
                  <a:lnTo>
                    <a:pt x="66" y="35"/>
                  </a:lnTo>
                  <a:lnTo>
                    <a:pt x="62" y="42"/>
                  </a:lnTo>
                  <a:lnTo>
                    <a:pt x="57" y="46"/>
                  </a:lnTo>
                  <a:lnTo>
                    <a:pt x="54" y="50"/>
                  </a:lnTo>
                  <a:lnTo>
                    <a:pt x="51" y="53"/>
                  </a:lnTo>
                  <a:lnTo>
                    <a:pt x="51" y="57"/>
                  </a:lnTo>
                  <a:lnTo>
                    <a:pt x="47" y="57"/>
                  </a:lnTo>
                  <a:lnTo>
                    <a:pt x="42" y="57"/>
                  </a:lnTo>
                  <a:lnTo>
                    <a:pt x="42" y="61"/>
                  </a:lnTo>
                  <a:lnTo>
                    <a:pt x="38" y="61"/>
                  </a:lnTo>
                  <a:lnTo>
                    <a:pt x="38" y="64"/>
                  </a:lnTo>
                  <a:lnTo>
                    <a:pt x="35" y="64"/>
                  </a:lnTo>
                  <a:lnTo>
                    <a:pt x="35" y="68"/>
                  </a:lnTo>
                  <a:lnTo>
                    <a:pt x="30" y="68"/>
                  </a:lnTo>
                  <a:lnTo>
                    <a:pt x="30" y="72"/>
                  </a:lnTo>
                  <a:lnTo>
                    <a:pt x="30" y="74"/>
                  </a:lnTo>
                  <a:lnTo>
                    <a:pt x="32" y="78"/>
                  </a:lnTo>
                  <a:lnTo>
                    <a:pt x="35" y="78"/>
                  </a:lnTo>
                  <a:lnTo>
                    <a:pt x="39" y="82"/>
                  </a:lnTo>
                  <a:lnTo>
                    <a:pt x="42" y="82"/>
                  </a:lnTo>
                  <a:lnTo>
                    <a:pt x="47" y="82"/>
                  </a:lnTo>
                  <a:lnTo>
                    <a:pt x="48" y="82"/>
                  </a:lnTo>
                  <a:lnTo>
                    <a:pt x="51" y="84"/>
                  </a:lnTo>
                  <a:lnTo>
                    <a:pt x="51" y="81"/>
                  </a:lnTo>
                  <a:lnTo>
                    <a:pt x="51" y="77"/>
                  </a:lnTo>
                  <a:lnTo>
                    <a:pt x="56" y="77"/>
                  </a:lnTo>
                  <a:lnTo>
                    <a:pt x="56" y="73"/>
                  </a:lnTo>
                  <a:lnTo>
                    <a:pt x="59" y="73"/>
                  </a:lnTo>
                  <a:lnTo>
                    <a:pt x="59" y="69"/>
                  </a:lnTo>
                  <a:lnTo>
                    <a:pt x="63" y="69"/>
                  </a:lnTo>
                  <a:lnTo>
                    <a:pt x="63" y="65"/>
                  </a:lnTo>
                  <a:lnTo>
                    <a:pt x="68" y="65"/>
                  </a:lnTo>
                  <a:lnTo>
                    <a:pt x="72" y="65"/>
                  </a:lnTo>
                  <a:lnTo>
                    <a:pt x="72" y="62"/>
                  </a:lnTo>
                  <a:lnTo>
                    <a:pt x="75" y="62"/>
                  </a:lnTo>
                  <a:lnTo>
                    <a:pt x="75" y="60"/>
                  </a:lnTo>
                  <a:lnTo>
                    <a:pt x="80" y="60"/>
                  </a:lnTo>
                  <a:lnTo>
                    <a:pt x="80" y="56"/>
                  </a:lnTo>
                  <a:lnTo>
                    <a:pt x="84" y="56"/>
                  </a:lnTo>
                  <a:lnTo>
                    <a:pt x="86" y="52"/>
                  </a:lnTo>
                  <a:lnTo>
                    <a:pt x="90" y="52"/>
                  </a:lnTo>
                  <a:lnTo>
                    <a:pt x="90" y="48"/>
                  </a:lnTo>
                  <a:lnTo>
                    <a:pt x="95" y="45"/>
                  </a:lnTo>
                  <a:lnTo>
                    <a:pt x="95" y="41"/>
                  </a:lnTo>
                  <a:lnTo>
                    <a:pt x="99" y="41"/>
                  </a:lnTo>
                  <a:lnTo>
                    <a:pt x="99" y="38"/>
                  </a:lnTo>
                  <a:lnTo>
                    <a:pt x="101" y="38"/>
                  </a:lnTo>
                  <a:lnTo>
                    <a:pt x="104" y="38"/>
                  </a:lnTo>
                  <a:lnTo>
                    <a:pt x="101" y="38"/>
                  </a:lnTo>
                  <a:lnTo>
                    <a:pt x="101" y="41"/>
                  </a:lnTo>
                  <a:lnTo>
                    <a:pt x="96" y="41"/>
                  </a:lnTo>
                  <a:lnTo>
                    <a:pt x="96" y="45"/>
                  </a:lnTo>
                  <a:lnTo>
                    <a:pt x="96" y="48"/>
                  </a:lnTo>
                  <a:lnTo>
                    <a:pt x="96" y="52"/>
                  </a:lnTo>
                  <a:lnTo>
                    <a:pt x="92" y="52"/>
                  </a:lnTo>
                  <a:lnTo>
                    <a:pt x="92" y="56"/>
                  </a:lnTo>
                  <a:lnTo>
                    <a:pt x="87" y="60"/>
                  </a:lnTo>
                  <a:lnTo>
                    <a:pt x="87" y="64"/>
                  </a:lnTo>
                  <a:lnTo>
                    <a:pt x="83" y="64"/>
                  </a:lnTo>
                  <a:lnTo>
                    <a:pt x="83" y="68"/>
                  </a:lnTo>
                  <a:lnTo>
                    <a:pt x="83" y="70"/>
                  </a:lnTo>
                  <a:lnTo>
                    <a:pt x="83" y="74"/>
                  </a:lnTo>
                  <a:lnTo>
                    <a:pt x="78" y="74"/>
                  </a:lnTo>
                  <a:lnTo>
                    <a:pt x="74" y="74"/>
                  </a:lnTo>
                  <a:lnTo>
                    <a:pt x="69" y="74"/>
                  </a:lnTo>
                  <a:lnTo>
                    <a:pt x="66" y="74"/>
                  </a:lnTo>
                  <a:lnTo>
                    <a:pt x="66" y="78"/>
                  </a:lnTo>
                  <a:lnTo>
                    <a:pt x="62" y="78"/>
                  </a:lnTo>
                  <a:lnTo>
                    <a:pt x="62" y="81"/>
                  </a:lnTo>
                  <a:lnTo>
                    <a:pt x="62" y="84"/>
                  </a:lnTo>
                  <a:lnTo>
                    <a:pt x="93" y="84"/>
                  </a:lnTo>
                  <a:lnTo>
                    <a:pt x="125" y="48"/>
                  </a:lnTo>
                  <a:lnTo>
                    <a:pt x="93" y="84"/>
                  </a:lnTo>
                  <a:lnTo>
                    <a:pt x="90" y="84"/>
                  </a:lnTo>
                  <a:lnTo>
                    <a:pt x="86" y="84"/>
                  </a:lnTo>
                  <a:lnTo>
                    <a:pt x="84" y="84"/>
                  </a:lnTo>
                  <a:lnTo>
                    <a:pt x="84" y="88"/>
                  </a:lnTo>
                  <a:lnTo>
                    <a:pt x="80" y="88"/>
                  </a:lnTo>
                  <a:lnTo>
                    <a:pt x="78" y="88"/>
                  </a:lnTo>
                  <a:lnTo>
                    <a:pt x="74" y="88"/>
                  </a:lnTo>
                  <a:lnTo>
                    <a:pt x="74" y="91"/>
                  </a:lnTo>
                  <a:lnTo>
                    <a:pt x="69" y="91"/>
                  </a:lnTo>
                  <a:lnTo>
                    <a:pt x="66" y="91"/>
                  </a:lnTo>
                  <a:lnTo>
                    <a:pt x="62" y="91"/>
                  </a:lnTo>
                  <a:lnTo>
                    <a:pt x="62" y="93"/>
                  </a:lnTo>
                  <a:lnTo>
                    <a:pt x="57" y="92"/>
                  </a:lnTo>
                  <a:lnTo>
                    <a:pt x="53" y="92"/>
                  </a:lnTo>
                  <a:lnTo>
                    <a:pt x="48" y="92"/>
                  </a:lnTo>
                  <a:lnTo>
                    <a:pt x="44" y="92"/>
                  </a:lnTo>
                  <a:lnTo>
                    <a:pt x="39" y="92"/>
                  </a:lnTo>
                  <a:lnTo>
                    <a:pt x="35" y="92"/>
                  </a:lnTo>
                  <a:lnTo>
                    <a:pt x="30" y="92"/>
                  </a:lnTo>
                  <a:lnTo>
                    <a:pt x="26" y="88"/>
                  </a:lnTo>
                  <a:lnTo>
                    <a:pt x="21" y="88"/>
                  </a:lnTo>
                  <a:lnTo>
                    <a:pt x="17" y="88"/>
                  </a:lnTo>
                  <a:lnTo>
                    <a:pt x="12" y="84"/>
                  </a:lnTo>
                  <a:lnTo>
                    <a:pt x="9" y="84"/>
                  </a:lnTo>
                  <a:lnTo>
                    <a:pt x="5" y="81"/>
                  </a:lnTo>
                  <a:lnTo>
                    <a:pt x="3" y="80"/>
                  </a:lnTo>
                  <a:lnTo>
                    <a:pt x="0" y="76"/>
                  </a:lnTo>
                  <a:lnTo>
                    <a:pt x="0" y="73"/>
                  </a:lnTo>
                  <a:lnTo>
                    <a:pt x="0" y="69"/>
                  </a:lnTo>
                  <a:lnTo>
                    <a:pt x="0" y="66"/>
                  </a:lnTo>
                  <a:lnTo>
                    <a:pt x="0"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 name="Freeform 30"/>
            <p:cNvSpPr>
              <a:spLocks/>
            </p:cNvSpPr>
            <p:nvPr/>
          </p:nvSpPr>
          <p:spPr bwMode="auto">
            <a:xfrm>
              <a:off x="417" y="1939"/>
              <a:ext cx="140" cy="89"/>
            </a:xfrm>
            <a:custGeom>
              <a:avLst/>
              <a:gdLst>
                <a:gd name="T0" fmla="*/ 33 w 281"/>
                <a:gd name="T1" fmla="*/ 0 h 178"/>
                <a:gd name="T2" fmla="*/ 47 w 281"/>
                <a:gd name="T3" fmla="*/ 4 h 178"/>
                <a:gd name="T4" fmla="*/ 57 w 281"/>
                <a:gd name="T5" fmla="*/ 8 h 178"/>
                <a:gd name="T6" fmla="*/ 64 w 281"/>
                <a:gd name="T7" fmla="*/ 7 h 178"/>
                <a:gd name="T8" fmla="*/ 72 w 281"/>
                <a:gd name="T9" fmla="*/ 5 h 178"/>
                <a:gd name="T10" fmla="*/ 81 w 281"/>
                <a:gd name="T11" fmla="*/ 5 h 178"/>
                <a:gd name="T12" fmla="*/ 93 w 281"/>
                <a:gd name="T13" fmla="*/ 9 h 178"/>
                <a:gd name="T14" fmla="*/ 102 w 281"/>
                <a:gd name="T15" fmla="*/ 13 h 178"/>
                <a:gd name="T16" fmla="*/ 111 w 281"/>
                <a:gd name="T17" fmla="*/ 19 h 178"/>
                <a:gd name="T18" fmla="*/ 124 w 281"/>
                <a:gd name="T19" fmla="*/ 29 h 178"/>
                <a:gd name="T20" fmla="*/ 128 w 281"/>
                <a:gd name="T21" fmla="*/ 33 h 178"/>
                <a:gd name="T22" fmla="*/ 126 w 281"/>
                <a:gd name="T23" fmla="*/ 33 h 178"/>
                <a:gd name="T24" fmla="*/ 119 w 281"/>
                <a:gd name="T25" fmla="*/ 37 h 178"/>
                <a:gd name="T26" fmla="*/ 115 w 281"/>
                <a:gd name="T27" fmla="*/ 37 h 178"/>
                <a:gd name="T28" fmla="*/ 108 w 281"/>
                <a:gd name="T29" fmla="*/ 33 h 178"/>
                <a:gd name="T30" fmla="*/ 103 w 281"/>
                <a:gd name="T31" fmla="*/ 33 h 178"/>
                <a:gd name="T32" fmla="*/ 96 w 281"/>
                <a:gd name="T33" fmla="*/ 29 h 178"/>
                <a:gd name="T34" fmla="*/ 89 w 281"/>
                <a:gd name="T35" fmla="*/ 29 h 178"/>
                <a:gd name="T36" fmla="*/ 88 w 281"/>
                <a:gd name="T37" fmla="*/ 29 h 178"/>
                <a:gd name="T38" fmla="*/ 88 w 281"/>
                <a:gd name="T39" fmla="*/ 36 h 178"/>
                <a:gd name="T40" fmla="*/ 94 w 281"/>
                <a:gd name="T41" fmla="*/ 47 h 178"/>
                <a:gd name="T42" fmla="*/ 99 w 281"/>
                <a:gd name="T43" fmla="*/ 52 h 178"/>
                <a:gd name="T44" fmla="*/ 106 w 281"/>
                <a:gd name="T45" fmla="*/ 53 h 178"/>
                <a:gd name="T46" fmla="*/ 112 w 281"/>
                <a:gd name="T47" fmla="*/ 52 h 178"/>
                <a:gd name="T48" fmla="*/ 116 w 281"/>
                <a:gd name="T49" fmla="*/ 48 h 178"/>
                <a:gd name="T50" fmla="*/ 123 w 281"/>
                <a:gd name="T51" fmla="*/ 45 h 178"/>
                <a:gd name="T52" fmla="*/ 130 w 281"/>
                <a:gd name="T53" fmla="*/ 47 h 178"/>
                <a:gd name="T54" fmla="*/ 134 w 281"/>
                <a:gd name="T55" fmla="*/ 47 h 178"/>
                <a:gd name="T56" fmla="*/ 139 w 281"/>
                <a:gd name="T57" fmla="*/ 47 h 178"/>
                <a:gd name="T58" fmla="*/ 139 w 281"/>
                <a:gd name="T59" fmla="*/ 47 h 178"/>
                <a:gd name="T60" fmla="*/ 134 w 281"/>
                <a:gd name="T61" fmla="*/ 52 h 178"/>
                <a:gd name="T62" fmla="*/ 130 w 281"/>
                <a:gd name="T63" fmla="*/ 59 h 178"/>
                <a:gd name="T64" fmla="*/ 121 w 281"/>
                <a:gd name="T65" fmla="*/ 65 h 178"/>
                <a:gd name="T66" fmla="*/ 111 w 281"/>
                <a:gd name="T67" fmla="*/ 71 h 178"/>
                <a:gd name="T68" fmla="*/ 135 w 281"/>
                <a:gd name="T69" fmla="*/ 62 h 178"/>
                <a:gd name="T70" fmla="*/ 131 w 281"/>
                <a:gd name="T71" fmla="*/ 64 h 178"/>
                <a:gd name="T72" fmla="*/ 127 w 281"/>
                <a:gd name="T73" fmla="*/ 68 h 178"/>
                <a:gd name="T74" fmla="*/ 123 w 281"/>
                <a:gd name="T75" fmla="*/ 70 h 178"/>
                <a:gd name="T76" fmla="*/ 118 w 281"/>
                <a:gd name="T77" fmla="*/ 76 h 178"/>
                <a:gd name="T78" fmla="*/ 106 w 281"/>
                <a:gd name="T79" fmla="*/ 82 h 178"/>
                <a:gd name="T80" fmla="*/ 99 w 281"/>
                <a:gd name="T81" fmla="*/ 86 h 178"/>
                <a:gd name="T82" fmla="*/ 94 w 281"/>
                <a:gd name="T83" fmla="*/ 88 h 178"/>
                <a:gd name="T84" fmla="*/ 94 w 281"/>
                <a:gd name="T85" fmla="*/ 89 h 178"/>
                <a:gd name="T86" fmla="*/ 82 w 281"/>
                <a:gd name="T87" fmla="*/ 86 h 178"/>
                <a:gd name="T88" fmla="*/ 72 w 281"/>
                <a:gd name="T89" fmla="*/ 82 h 178"/>
                <a:gd name="T90" fmla="*/ 64 w 281"/>
                <a:gd name="T91" fmla="*/ 76 h 178"/>
                <a:gd name="T92" fmla="*/ 48 w 281"/>
                <a:gd name="T93" fmla="*/ 64 h 178"/>
                <a:gd name="T94" fmla="*/ 32 w 281"/>
                <a:gd name="T95" fmla="*/ 53 h 178"/>
                <a:gd name="T96" fmla="*/ 20 w 281"/>
                <a:gd name="T97" fmla="*/ 45 h 178"/>
                <a:gd name="T98" fmla="*/ 6 w 281"/>
                <a:gd name="T99" fmla="*/ 34 h 178"/>
                <a:gd name="T100" fmla="*/ 0 w 281"/>
                <a:gd name="T101" fmla="*/ 29 h 178"/>
                <a:gd name="T102" fmla="*/ 0 w 281"/>
                <a:gd name="T103" fmla="*/ 21 h 178"/>
                <a:gd name="T104" fmla="*/ 5 w 281"/>
                <a:gd name="T105" fmla="*/ 12 h 178"/>
                <a:gd name="T106" fmla="*/ 11 w 281"/>
                <a:gd name="T107" fmla="*/ 8 h 178"/>
                <a:gd name="T108" fmla="*/ 19 w 281"/>
                <a:gd name="T109" fmla="*/ 2 h 178"/>
                <a:gd name="T110" fmla="*/ 24 w 281"/>
                <a:gd name="T111" fmla="*/ 0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1"/>
                <a:gd name="T169" fmla="*/ 0 h 178"/>
                <a:gd name="T170" fmla="*/ 281 w 281"/>
                <a:gd name="T171" fmla="*/ 178 h 1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1" h="178">
                  <a:moveTo>
                    <a:pt x="51" y="0"/>
                  </a:moveTo>
                  <a:lnTo>
                    <a:pt x="51" y="0"/>
                  </a:lnTo>
                  <a:lnTo>
                    <a:pt x="54" y="0"/>
                  </a:lnTo>
                  <a:lnTo>
                    <a:pt x="57" y="0"/>
                  </a:lnTo>
                  <a:lnTo>
                    <a:pt x="62" y="0"/>
                  </a:lnTo>
                  <a:lnTo>
                    <a:pt x="66" y="0"/>
                  </a:lnTo>
                  <a:lnTo>
                    <a:pt x="71" y="0"/>
                  </a:lnTo>
                  <a:lnTo>
                    <a:pt x="75" y="0"/>
                  </a:lnTo>
                  <a:lnTo>
                    <a:pt x="81" y="4"/>
                  </a:lnTo>
                  <a:lnTo>
                    <a:pt x="86" y="4"/>
                  </a:lnTo>
                  <a:lnTo>
                    <a:pt x="90" y="7"/>
                  </a:lnTo>
                  <a:lnTo>
                    <a:pt x="95" y="7"/>
                  </a:lnTo>
                  <a:lnTo>
                    <a:pt x="99" y="11"/>
                  </a:lnTo>
                  <a:lnTo>
                    <a:pt x="102" y="11"/>
                  </a:lnTo>
                  <a:lnTo>
                    <a:pt x="107" y="15"/>
                  </a:lnTo>
                  <a:lnTo>
                    <a:pt x="110" y="15"/>
                  </a:lnTo>
                  <a:lnTo>
                    <a:pt x="114" y="19"/>
                  </a:lnTo>
                  <a:lnTo>
                    <a:pt x="114" y="16"/>
                  </a:lnTo>
                  <a:lnTo>
                    <a:pt x="117" y="16"/>
                  </a:lnTo>
                  <a:lnTo>
                    <a:pt x="122" y="16"/>
                  </a:lnTo>
                  <a:lnTo>
                    <a:pt x="122" y="14"/>
                  </a:lnTo>
                  <a:lnTo>
                    <a:pt x="126" y="14"/>
                  </a:lnTo>
                  <a:lnTo>
                    <a:pt x="129" y="14"/>
                  </a:lnTo>
                  <a:lnTo>
                    <a:pt x="134" y="14"/>
                  </a:lnTo>
                  <a:lnTo>
                    <a:pt x="134" y="10"/>
                  </a:lnTo>
                  <a:lnTo>
                    <a:pt x="138" y="10"/>
                  </a:lnTo>
                  <a:lnTo>
                    <a:pt x="140" y="10"/>
                  </a:lnTo>
                  <a:lnTo>
                    <a:pt x="144" y="10"/>
                  </a:lnTo>
                  <a:lnTo>
                    <a:pt x="149" y="10"/>
                  </a:lnTo>
                  <a:lnTo>
                    <a:pt x="152" y="10"/>
                  </a:lnTo>
                  <a:lnTo>
                    <a:pt x="156" y="10"/>
                  </a:lnTo>
                  <a:lnTo>
                    <a:pt x="159" y="10"/>
                  </a:lnTo>
                  <a:lnTo>
                    <a:pt x="162" y="10"/>
                  </a:lnTo>
                  <a:lnTo>
                    <a:pt x="167" y="11"/>
                  </a:lnTo>
                  <a:lnTo>
                    <a:pt x="171" y="11"/>
                  </a:lnTo>
                  <a:lnTo>
                    <a:pt x="176" y="14"/>
                  </a:lnTo>
                  <a:lnTo>
                    <a:pt x="180" y="14"/>
                  </a:lnTo>
                  <a:lnTo>
                    <a:pt x="185" y="18"/>
                  </a:lnTo>
                  <a:lnTo>
                    <a:pt x="186" y="18"/>
                  </a:lnTo>
                  <a:lnTo>
                    <a:pt x="191" y="20"/>
                  </a:lnTo>
                  <a:lnTo>
                    <a:pt x="195" y="20"/>
                  </a:lnTo>
                  <a:lnTo>
                    <a:pt x="200" y="24"/>
                  </a:lnTo>
                  <a:lnTo>
                    <a:pt x="204" y="26"/>
                  </a:lnTo>
                  <a:lnTo>
                    <a:pt x="207" y="28"/>
                  </a:lnTo>
                  <a:lnTo>
                    <a:pt x="210" y="31"/>
                  </a:lnTo>
                  <a:lnTo>
                    <a:pt x="213" y="32"/>
                  </a:lnTo>
                  <a:lnTo>
                    <a:pt x="218" y="36"/>
                  </a:lnTo>
                  <a:lnTo>
                    <a:pt x="222" y="38"/>
                  </a:lnTo>
                  <a:lnTo>
                    <a:pt x="227" y="42"/>
                  </a:lnTo>
                  <a:lnTo>
                    <a:pt x="231" y="46"/>
                  </a:lnTo>
                  <a:lnTo>
                    <a:pt x="237" y="50"/>
                  </a:lnTo>
                  <a:lnTo>
                    <a:pt x="239" y="50"/>
                  </a:lnTo>
                  <a:lnTo>
                    <a:pt x="243" y="54"/>
                  </a:lnTo>
                  <a:lnTo>
                    <a:pt x="248" y="57"/>
                  </a:lnTo>
                  <a:lnTo>
                    <a:pt x="252" y="61"/>
                  </a:lnTo>
                  <a:lnTo>
                    <a:pt x="257" y="63"/>
                  </a:lnTo>
                  <a:lnTo>
                    <a:pt x="260" y="66"/>
                  </a:lnTo>
                  <a:lnTo>
                    <a:pt x="257" y="66"/>
                  </a:lnTo>
                  <a:lnTo>
                    <a:pt x="252" y="66"/>
                  </a:lnTo>
                  <a:lnTo>
                    <a:pt x="252" y="70"/>
                  </a:lnTo>
                  <a:lnTo>
                    <a:pt x="248" y="70"/>
                  </a:lnTo>
                  <a:lnTo>
                    <a:pt x="243" y="70"/>
                  </a:lnTo>
                  <a:lnTo>
                    <a:pt x="243" y="73"/>
                  </a:lnTo>
                  <a:lnTo>
                    <a:pt x="239" y="73"/>
                  </a:lnTo>
                  <a:lnTo>
                    <a:pt x="239" y="75"/>
                  </a:lnTo>
                  <a:lnTo>
                    <a:pt x="234" y="73"/>
                  </a:lnTo>
                  <a:lnTo>
                    <a:pt x="230" y="73"/>
                  </a:lnTo>
                  <a:lnTo>
                    <a:pt x="225" y="70"/>
                  </a:lnTo>
                  <a:lnTo>
                    <a:pt x="221" y="70"/>
                  </a:lnTo>
                  <a:lnTo>
                    <a:pt x="216" y="66"/>
                  </a:lnTo>
                  <a:lnTo>
                    <a:pt x="212" y="66"/>
                  </a:lnTo>
                  <a:lnTo>
                    <a:pt x="207" y="66"/>
                  </a:lnTo>
                  <a:lnTo>
                    <a:pt x="203" y="62"/>
                  </a:lnTo>
                  <a:lnTo>
                    <a:pt x="201" y="62"/>
                  </a:lnTo>
                  <a:lnTo>
                    <a:pt x="197" y="59"/>
                  </a:lnTo>
                  <a:lnTo>
                    <a:pt x="192" y="57"/>
                  </a:lnTo>
                  <a:lnTo>
                    <a:pt x="188" y="57"/>
                  </a:lnTo>
                  <a:lnTo>
                    <a:pt x="183" y="57"/>
                  </a:lnTo>
                  <a:lnTo>
                    <a:pt x="179" y="57"/>
                  </a:lnTo>
                  <a:lnTo>
                    <a:pt x="177" y="57"/>
                  </a:lnTo>
                  <a:lnTo>
                    <a:pt x="177" y="61"/>
                  </a:lnTo>
                  <a:lnTo>
                    <a:pt x="177" y="63"/>
                  </a:lnTo>
                  <a:lnTo>
                    <a:pt x="177" y="67"/>
                  </a:lnTo>
                  <a:lnTo>
                    <a:pt x="177" y="71"/>
                  </a:lnTo>
                  <a:lnTo>
                    <a:pt x="182" y="75"/>
                  </a:lnTo>
                  <a:lnTo>
                    <a:pt x="182" y="78"/>
                  </a:lnTo>
                  <a:lnTo>
                    <a:pt x="185" y="82"/>
                  </a:lnTo>
                  <a:lnTo>
                    <a:pt x="185" y="86"/>
                  </a:lnTo>
                  <a:lnTo>
                    <a:pt x="189" y="90"/>
                  </a:lnTo>
                  <a:lnTo>
                    <a:pt x="189" y="93"/>
                  </a:lnTo>
                  <a:lnTo>
                    <a:pt x="194" y="97"/>
                  </a:lnTo>
                  <a:lnTo>
                    <a:pt x="194" y="100"/>
                  </a:lnTo>
                  <a:lnTo>
                    <a:pt x="198" y="104"/>
                  </a:lnTo>
                  <a:lnTo>
                    <a:pt x="203" y="104"/>
                  </a:lnTo>
                  <a:lnTo>
                    <a:pt x="207" y="104"/>
                  </a:lnTo>
                  <a:lnTo>
                    <a:pt x="212" y="106"/>
                  </a:lnTo>
                  <a:lnTo>
                    <a:pt x="215" y="106"/>
                  </a:lnTo>
                  <a:lnTo>
                    <a:pt x="219" y="106"/>
                  </a:lnTo>
                  <a:lnTo>
                    <a:pt x="219" y="104"/>
                  </a:lnTo>
                  <a:lnTo>
                    <a:pt x="224" y="104"/>
                  </a:lnTo>
                  <a:lnTo>
                    <a:pt x="228" y="104"/>
                  </a:lnTo>
                  <a:lnTo>
                    <a:pt x="228" y="101"/>
                  </a:lnTo>
                  <a:lnTo>
                    <a:pt x="228" y="100"/>
                  </a:lnTo>
                  <a:lnTo>
                    <a:pt x="233" y="100"/>
                  </a:lnTo>
                  <a:lnTo>
                    <a:pt x="233" y="96"/>
                  </a:lnTo>
                  <a:lnTo>
                    <a:pt x="237" y="96"/>
                  </a:lnTo>
                  <a:lnTo>
                    <a:pt x="237" y="94"/>
                  </a:lnTo>
                  <a:lnTo>
                    <a:pt x="242" y="94"/>
                  </a:lnTo>
                  <a:lnTo>
                    <a:pt x="242" y="90"/>
                  </a:lnTo>
                  <a:lnTo>
                    <a:pt x="246" y="90"/>
                  </a:lnTo>
                  <a:lnTo>
                    <a:pt x="251" y="90"/>
                  </a:lnTo>
                  <a:lnTo>
                    <a:pt x="255" y="90"/>
                  </a:lnTo>
                  <a:lnTo>
                    <a:pt x="260" y="94"/>
                  </a:lnTo>
                  <a:lnTo>
                    <a:pt x="264" y="94"/>
                  </a:lnTo>
                  <a:lnTo>
                    <a:pt x="269" y="94"/>
                  </a:lnTo>
                  <a:lnTo>
                    <a:pt x="273" y="94"/>
                  </a:lnTo>
                  <a:lnTo>
                    <a:pt x="278" y="94"/>
                  </a:lnTo>
                  <a:lnTo>
                    <a:pt x="281" y="94"/>
                  </a:lnTo>
                  <a:lnTo>
                    <a:pt x="278" y="94"/>
                  </a:lnTo>
                  <a:lnTo>
                    <a:pt x="278" y="96"/>
                  </a:lnTo>
                  <a:lnTo>
                    <a:pt x="273" y="96"/>
                  </a:lnTo>
                  <a:lnTo>
                    <a:pt x="273" y="100"/>
                  </a:lnTo>
                  <a:lnTo>
                    <a:pt x="273" y="104"/>
                  </a:lnTo>
                  <a:lnTo>
                    <a:pt x="269" y="104"/>
                  </a:lnTo>
                  <a:lnTo>
                    <a:pt x="269" y="108"/>
                  </a:lnTo>
                  <a:lnTo>
                    <a:pt x="264" y="108"/>
                  </a:lnTo>
                  <a:lnTo>
                    <a:pt x="264" y="112"/>
                  </a:lnTo>
                  <a:lnTo>
                    <a:pt x="260" y="112"/>
                  </a:lnTo>
                  <a:lnTo>
                    <a:pt x="260" y="116"/>
                  </a:lnTo>
                  <a:lnTo>
                    <a:pt x="260" y="118"/>
                  </a:lnTo>
                  <a:lnTo>
                    <a:pt x="260" y="123"/>
                  </a:lnTo>
                  <a:lnTo>
                    <a:pt x="255" y="123"/>
                  </a:lnTo>
                  <a:lnTo>
                    <a:pt x="252" y="125"/>
                  </a:lnTo>
                  <a:lnTo>
                    <a:pt x="248" y="125"/>
                  </a:lnTo>
                  <a:lnTo>
                    <a:pt x="248" y="129"/>
                  </a:lnTo>
                  <a:lnTo>
                    <a:pt x="243" y="129"/>
                  </a:lnTo>
                  <a:lnTo>
                    <a:pt x="239" y="133"/>
                  </a:lnTo>
                  <a:lnTo>
                    <a:pt x="234" y="135"/>
                  </a:lnTo>
                  <a:lnTo>
                    <a:pt x="234" y="139"/>
                  </a:lnTo>
                  <a:lnTo>
                    <a:pt x="230" y="139"/>
                  </a:lnTo>
                  <a:lnTo>
                    <a:pt x="227" y="141"/>
                  </a:lnTo>
                  <a:lnTo>
                    <a:pt x="222" y="141"/>
                  </a:lnTo>
                  <a:lnTo>
                    <a:pt x="222" y="145"/>
                  </a:lnTo>
                  <a:lnTo>
                    <a:pt x="218" y="145"/>
                  </a:lnTo>
                  <a:lnTo>
                    <a:pt x="218" y="147"/>
                  </a:lnTo>
                  <a:lnTo>
                    <a:pt x="218" y="149"/>
                  </a:lnTo>
                  <a:lnTo>
                    <a:pt x="270" y="123"/>
                  </a:lnTo>
                  <a:lnTo>
                    <a:pt x="267" y="123"/>
                  </a:lnTo>
                  <a:lnTo>
                    <a:pt x="267" y="124"/>
                  </a:lnTo>
                  <a:lnTo>
                    <a:pt x="263" y="124"/>
                  </a:lnTo>
                  <a:lnTo>
                    <a:pt x="263" y="127"/>
                  </a:lnTo>
                  <a:lnTo>
                    <a:pt x="263" y="131"/>
                  </a:lnTo>
                  <a:lnTo>
                    <a:pt x="258" y="131"/>
                  </a:lnTo>
                  <a:lnTo>
                    <a:pt x="258" y="132"/>
                  </a:lnTo>
                  <a:lnTo>
                    <a:pt x="254" y="132"/>
                  </a:lnTo>
                  <a:lnTo>
                    <a:pt x="254" y="136"/>
                  </a:lnTo>
                  <a:lnTo>
                    <a:pt x="249" y="136"/>
                  </a:lnTo>
                  <a:lnTo>
                    <a:pt x="249" y="137"/>
                  </a:lnTo>
                  <a:lnTo>
                    <a:pt x="249" y="140"/>
                  </a:lnTo>
                  <a:lnTo>
                    <a:pt x="246" y="140"/>
                  </a:lnTo>
                  <a:lnTo>
                    <a:pt x="245" y="140"/>
                  </a:lnTo>
                  <a:lnTo>
                    <a:pt x="245" y="144"/>
                  </a:lnTo>
                  <a:lnTo>
                    <a:pt x="240" y="144"/>
                  </a:lnTo>
                  <a:lnTo>
                    <a:pt x="240" y="148"/>
                  </a:lnTo>
                  <a:lnTo>
                    <a:pt x="236" y="148"/>
                  </a:lnTo>
                  <a:lnTo>
                    <a:pt x="236" y="152"/>
                  </a:lnTo>
                  <a:lnTo>
                    <a:pt x="231" y="152"/>
                  </a:lnTo>
                  <a:lnTo>
                    <a:pt x="227" y="156"/>
                  </a:lnTo>
                  <a:lnTo>
                    <a:pt x="222" y="156"/>
                  </a:lnTo>
                  <a:lnTo>
                    <a:pt x="221" y="160"/>
                  </a:lnTo>
                  <a:lnTo>
                    <a:pt x="216" y="160"/>
                  </a:lnTo>
                  <a:lnTo>
                    <a:pt x="212" y="164"/>
                  </a:lnTo>
                  <a:lnTo>
                    <a:pt x="207" y="164"/>
                  </a:lnTo>
                  <a:lnTo>
                    <a:pt x="207" y="168"/>
                  </a:lnTo>
                  <a:lnTo>
                    <a:pt x="203" y="168"/>
                  </a:lnTo>
                  <a:lnTo>
                    <a:pt x="198" y="168"/>
                  </a:lnTo>
                  <a:lnTo>
                    <a:pt x="198" y="172"/>
                  </a:lnTo>
                  <a:lnTo>
                    <a:pt x="194" y="172"/>
                  </a:lnTo>
                  <a:lnTo>
                    <a:pt x="192" y="172"/>
                  </a:lnTo>
                  <a:lnTo>
                    <a:pt x="192" y="176"/>
                  </a:lnTo>
                  <a:lnTo>
                    <a:pt x="188" y="176"/>
                  </a:lnTo>
                  <a:lnTo>
                    <a:pt x="188" y="178"/>
                  </a:lnTo>
                  <a:lnTo>
                    <a:pt x="183" y="175"/>
                  </a:lnTo>
                  <a:lnTo>
                    <a:pt x="180" y="175"/>
                  </a:lnTo>
                  <a:lnTo>
                    <a:pt x="176" y="175"/>
                  </a:lnTo>
                  <a:lnTo>
                    <a:pt x="174" y="175"/>
                  </a:lnTo>
                  <a:lnTo>
                    <a:pt x="170" y="171"/>
                  </a:lnTo>
                  <a:lnTo>
                    <a:pt x="165" y="171"/>
                  </a:lnTo>
                  <a:lnTo>
                    <a:pt x="161" y="171"/>
                  </a:lnTo>
                  <a:lnTo>
                    <a:pt x="156" y="167"/>
                  </a:lnTo>
                  <a:lnTo>
                    <a:pt x="152" y="167"/>
                  </a:lnTo>
                  <a:lnTo>
                    <a:pt x="147" y="163"/>
                  </a:lnTo>
                  <a:lnTo>
                    <a:pt x="144" y="163"/>
                  </a:lnTo>
                  <a:lnTo>
                    <a:pt x="140" y="159"/>
                  </a:lnTo>
                  <a:lnTo>
                    <a:pt x="138" y="159"/>
                  </a:lnTo>
                  <a:lnTo>
                    <a:pt x="135" y="159"/>
                  </a:lnTo>
                  <a:lnTo>
                    <a:pt x="131" y="155"/>
                  </a:lnTo>
                  <a:lnTo>
                    <a:pt x="128" y="151"/>
                  </a:lnTo>
                  <a:lnTo>
                    <a:pt x="123" y="147"/>
                  </a:lnTo>
                  <a:lnTo>
                    <a:pt x="119" y="143"/>
                  </a:lnTo>
                  <a:lnTo>
                    <a:pt x="110" y="139"/>
                  </a:lnTo>
                  <a:lnTo>
                    <a:pt x="105" y="135"/>
                  </a:lnTo>
                  <a:lnTo>
                    <a:pt x="101" y="131"/>
                  </a:lnTo>
                  <a:lnTo>
                    <a:pt x="96" y="127"/>
                  </a:lnTo>
                  <a:lnTo>
                    <a:pt x="87" y="123"/>
                  </a:lnTo>
                  <a:lnTo>
                    <a:pt x="83" y="118"/>
                  </a:lnTo>
                  <a:lnTo>
                    <a:pt x="78" y="114"/>
                  </a:lnTo>
                  <a:lnTo>
                    <a:pt x="74" y="112"/>
                  </a:lnTo>
                  <a:lnTo>
                    <a:pt x="69" y="108"/>
                  </a:lnTo>
                  <a:lnTo>
                    <a:pt x="65" y="106"/>
                  </a:lnTo>
                  <a:lnTo>
                    <a:pt x="62" y="104"/>
                  </a:lnTo>
                  <a:lnTo>
                    <a:pt x="54" y="100"/>
                  </a:lnTo>
                  <a:lnTo>
                    <a:pt x="50" y="97"/>
                  </a:lnTo>
                  <a:lnTo>
                    <a:pt x="45" y="93"/>
                  </a:lnTo>
                  <a:lnTo>
                    <a:pt x="41" y="90"/>
                  </a:lnTo>
                  <a:lnTo>
                    <a:pt x="35" y="86"/>
                  </a:lnTo>
                  <a:lnTo>
                    <a:pt x="30" y="82"/>
                  </a:lnTo>
                  <a:lnTo>
                    <a:pt x="26" y="78"/>
                  </a:lnTo>
                  <a:lnTo>
                    <a:pt x="21" y="75"/>
                  </a:lnTo>
                  <a:lnTo>
                    <a:pt x="17" y="71"/>
                  </a:lnTo>
                  <a:lnTo>
                    <a:pt x="12" y="67"/>
                  </a:lnTo>
                  <a:lnTo>
                    <a:pt x="8" y="63"/>
                  </a:lnTo>
                  <a:lnTo>
                    <a:pt x="5" y="61"/>
                  </a:lnTo>
                  <a:lnTo>
                    <a:pt x="0" y="57"/>
                  </a:lnTo>
                  <a:lnTo>
                    <a:pt x="0" y="54"/>
                  </a:lnTo>
                  <a:lnTo>
                    <a:pt x="0" y="50"/>
                  </a:lnTo>
                  <a:lnTo>
                    <a:pt x="0" y="46"/>
                  </a:lnTo>
                  <a:lnTo>
                    <a:pt x="0" y="42"/>
                  </a:lnTo>
                  <a:lnTo>
                    <a:pt x="0" y="38"/>
                  </a:lnTo>
                  <a:lnTo>
                    <a:pt x="5" y="38"/>
                  </a:lnTo>
                  <a:lnTo>
                    <a:pt x="5" y="34"/>
                  </a:lnTo>
                  <a:lnTo>
                    <a:pt x="6" y="30"/>
                  </a:lnTo>
                  <a:lnTo>
                    <a:pt x="6" y="26"/>
                  </a:lnTo>
                  <a:lnTo>
                    <a:pt x="11" y="23"/>
                  </a:lnTo>
                  <a:lnTo>
                    <a:pt x="11" y="19"/>
                  </a:lnTo>
                  <a:lnTo>
                    <a:pt x="15" y="19"/>
                  </a:lnTo>
                  <a:lnTo>
                    <a:pt x="20" y="19"/>
                  </a:lnTo>
                  <a:lnTo>
                    <a:pt x="20" y="15"/>
                  </a:lnTo>
                  <a:lnTo>
                    <a:pt x="23" y="15"/>
                  </a:lnTo>
                  <a:lnTo>
                    <a:pt x="23" y="11"/>
                  </a:lnTo>
                  <a:lnTo>
                    <a:pt x="27" y="11"/>
                  </a:lnTo>
                  <a:lnTo>
                    <a:pt x="27" y="7"/>
                  </a:lnTo>
                  <a:lnTo>
                    <a:pt x="32" y="7"/>
                  </a:lnTo>
                  <a:lnTo>
                    <a:pt x="33" y="4"/>
                  </a:lnTo>
                  <a:lnTo>
                    <a:pt x="38" y="4"/>
                  </a:lnTo>
                  <a:lnTo>
                    <a:pt x="38" y="0"/>
                  </a:lnTo>
                  <a:lnTo>
                    <a:pt x="42" y="0"/>
                  </a:lnTo>
                  <a:lnTo>
                    <a:pt x="47" y="0"/>
                  </a:lnTo>
                  <a:lnTo>
                    <a:pt x="48" y="0"/>
                  </a:lnTo>
                  <a:lnTo>
                    <a:pt x="51" y="0"/>
                  </a:lnTo>
                  <a:close/>
                </a:path>
              </a:pathLst>
            </a:custGeom>
            <a:solidFill>
              <a:srgbClr val="FFE5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 name="Freeform 31"/>
            <p:cNvSpPr>
              <a:spLocks/>
            </p:cNvSpPr>
            <p:nvPr/>
          </p:nvSpPr>
          <p:spPr bwMode="auto">
            <a:xfrm>
              <a:off x="495" y="2000"/>
              <a:ext cx="52" cy="18"/>
            </a:xfrm>
            <a:custGeom>
              <a:avLst/>
              <a:gdLst>
                <a:gd name="T0" fmla="*/ 45 w 104"/>
                <a:gd name="T1" fmla="*/ 5 h 36"/>
                <a:gd name="T2" fmla="*/ 45 w 104"/>
                <a:gd name="T3" fmla="*/ 5 h 36"/>
                <a:gd name="T4" fmla="*/ 42 w 104"/>
                <a:gd name="T5" fmla="*/ 5 h 36"/>
                <a:gd name="T6" fmla="*/ 40 w 104"/>
                <a:gd name="T7" fmla="*/ 5 h 36"/>
                <a:gd name="T8" fmla="*/ 38 w 104"/>
                <a:gd name="T9" fmla="*/ 7 h 36"/>
                <a:gd name="T10" fmla="*/ 35 w 104"/>
                <a:gd name="T11" fmla="*/ 7 h 36"/>
                <a:gd name="T12" fmla="*/ 33 w 104"/>
                <a:gd name="T13" fmla="*/ 9 h 36"/>
                <a:gd name="T14" fmla="*/ 31 w 104"/>
                <a:gd name="T15" fmla="*/ 11 h 36"/>
                <a:gd name="T16" fmla="*/ 29 w 104"/>
                <a:gd name="T17" fmla="*/ 13 h 36"/>
                <a:gd name="T18" fmla="*/ 27 w 104"/>
                <a:gd name="T19" fmla="*/ 13 h 36"/>
                <a:gd name="T20" fmla="*/ 24 w 104"/>
                <a:gd name="T21" fmla="*/ 13 h 36"/>
                <a:gd name="T22" fmla="*/ 23 w 104"/>
                <a:gd name="T23" fmla="*/ 13 h 36"/>
                <a:gd name="T24" fmla="*/ 21 w 104"/>
                <a:gd name="T25" fmla="*/ 11 h 36"/>
                <a:gd name="T26" fmla="*/ 18 w 104"/>
                <a:gd name="T27" fmla="*/ 11 h 36"/>
                <a:gd name="T28" fmla="*/ 16 w 104"/>
                <a:gd name="T29" fmla="*/ 9 h 36"/>
                <a:gd name="T30" fmla="*/ 16 w 104"/>
                <a:gd name="T31" fmla="*/ 9 h 36"/>
                <a:gd name="T32" fmla="*/ 14 w 104"/>
                <a:gd name="T33" fmla="*/ 7 h 36"/>
                <a:gd name="T34" fmla="*/ 10 w 104"/>
                <a:gd name="T35" fmla="*/ 5 h 36"/>
                <a:gd name="T36" fmla="*/ 8 w 104"/>
                <a:gd name="T37" fmla="*/ 3 h 36"/>
                <a:gd name="T38" fmla="*/ 6 w 104"/>
                <a:gd name="T39" fmla="*/ 2 h 36"/>
                <a:gd name="T40" fmla="*/ 3 w 104"/>
                <a:gd name="T41" fmla="*/ 0 h 36"/>
                <a:gd name="T42" fmla="*/ 1 w 104"/>
                <a:gd name="T43" fmla="*/ 0 h 36"/>
                <a:gd name="T44" fmla="*/ 0 w 104"/>
                <a:gd name="T45" fmla="*/ 0 h 36"/>
                <a:gd name="T46" fmla="*/ 0 w 104"/>
                <a:gd name="T47" fmla="*/ 0 h 36"/>
                <a:gd name="T48" fmla="*/ 0 w 104"/>
                <a:gd name="T49" fmla="*/ 0 h 36"/>
                <a:gd name="T50" fmla="*/ 0 w 104"/>
                <a:gd name="T51" fmla="*/ 0 h 36"/>
                <a:gd name="T52" fmla="*/ 1 w 104"/>
                <a:gd name="T53" fmla="*/ 1 h 36"/>
                <a:gd name="T54" fmla="*/ 3 w 104"/>
                <a:gd name="T55" fmla="*/ 3 h 36"/>
                <a:gd name="T56" fmla="*/ 6 w 104"/>
                <a:gd name="T57" fmla="*/ 5 h 36"/>
                <a:gd name="T58" fmla="*/ 8 w 104"/>
                <a:gd name="T59" fmla="*/ 7 h 36"/>
                <a:gd name="T60" fmla="*/ 10 w 104"/>
                <a:gd name="T61" fmla="*/ 9 h 36"/>
                <a:gd name="T62" fmla="*/ 14 w 104"/>
                <a:gd name="T63" fmla="*/ 11 h 36"/>
                <a:gd name="T64" fmla="*/ 16 w 104"/>
                <a:gd name="T65" fmla="*/ 13 h 36"/>
                <a:gd name="T66" fmla="*/ 16 w 104"/>
                <a:gd name="T67" fmla="*/ 13 h 36"/>
                <a:gd name="T68" fmla="*/ 18 w 104"/>
                <a:gd name="T69" fmla="*/ 13 h 36"/>
                <a:gd name="T70" fmla="*/ 20 w 104"/>
                <a:gd name="T71" fmla="*/ 13 h 36"/>
                <a:gd name="T72" fmla="*/ 22 w 104"/>
                <a:gd name="T73" fmla="*/ 15 h 36"/>
                <a:gd name="T74" fmla="*/ 22 w 104"/>
                <a:gd name="T75" fmla="*/ 15 h 36"/>
                <a:gd name="T76" fmla="*/ 24 w 104"/>
                <a:gd name="T77" fmla="*/ 17 h 36"/>
                <a:gd name="T78" fmla="*/ 24 w 104"/>
                <a:gd name="T79" fmla="*/ 17 h 36"/>
                <a:gd name="T80" fmla="*/ 26 w 104"/>
                <a:gd name="T81" fmla="*/ 17 h 36"/>
                <a:gd name="T82" fmla="*/ 29 w 104"/>
                <a:gd name="T83" fmla="*/ 15 h 36"/>
                <a:gd name="T84" fmla="*/ 33 w 104"/>
                <a:gd name="T85" fmla="*/ 13 h 36"/>
                <a:gd name="T86" fmla="*/ 38 w 104"/>
                <a:gd name="T87" fmla="*/ 9 h 36"/>
                <a:gd name="T88" fmla="*/ 42 w 104"/>
                <a:gd name="T89" fmla="*/ 7 h 36"/>
                <a:gd name="T90" fmla="*/ 46 w 104"/>
                <a:gd name="T91" fmla="*/ 3 h 36"/>
                <a:gd name="T92" fmla="*/ 48 w 104"/>
                <a:gd name="T93" fmla="*/ 0 h 36"/>
                <a:gd name="T94" fmla="*/ 51 w 104"/>
                <a:gd name="T95" fmla="*/ 0 h 36"/>
                <a:gd name="T96" fmla="*/ 47 w 104"/>
                <a:gd name="T97" fmla="*/ 5 h 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
                <a:gd name="T148" fmla="*/ 0 h 36"/>
                <a:gd name="T149" fmla="*/ 104 w 104"/>
                <a:gd name="T150" fmla="*/ 36 h 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 h="36">
                  <a:moveTo>
                    <a:pt x="93" y="9"/>
                  </a:moveTo>
                  <a:lnTo>
                    <a:pt x="90" y="9"/>
                  </a:lnTo>
                  <a:lnTo>
                    <a:pt x="89" y="9"/>
                  </a:lnTo>
                  <a:lnTo>
                    <a:pt x="84" y="9"/>
                  </a:lnTo>
                  <a:lnTo>
                    <a:pt x="80" y="9"/>
                  </a:lnTo>
                  <a:lnTo>
                    <a:pt x="80" y="13"/>
                  </a:lnTo>
                  <a:lnTo>
                    <a:pt x="75" y="13"/>
                  </a:lnTo>
                  <a:lnTo>
                    <a:pt x="74" y="14"/>
                  </a:lnTo>
                  <a:lnTo>
                    <a:pt x="69" y="14"/>
                  </a:lnTo>
                  <a:lnTo>
                    <a:pt x="69" y="18"/>
                  </a:lnTo>
                  <a:lnTo>
                    <a:pt x="65" y="18"/>
                  </a:lnTo>
                  <a:lnTo>
                    <a:pt x="65" y="22"/>
                  </a:lnTo>
                  <a:lnTo>
                    <a:pt x="62" y="22"/>
                  </a:lnTo>
                  <a:lnTo>
                    <a:pt x="62" y="26"/>
                  </a:lnTo>
                  <a:lnTo>
                    <a:pt x="57" y="25"/>
                  </a:lnTo>
                  <a:lnTo>
                    <a:pt x="53" y="25"/>
                  </a:lnTo>
                  <a:lnTo>
                    <a:pt x="48" y="25"/>
                  </a:lnTo>
                  <a:lnTo>
                    <a:pt x="45" y="25"/>
                  </a:lnTo>
                  <a:lnTo>
                    <a:pt x="41" y="21"/>
                  </a:lnTo>
                  <a:lnTo>
                    <a:pt x="36" y="21"/>
                  </a:lnTo>
                  <a:lnTo>
                    <a:pt x="32" y="17"/>
                  </a:lnTo>
                  <a:lnTo>
                    <a:pt x="27" y="13"/>
                  </a:lnTo>
                  <a:lnTo>
                    <a:pt x="24" y="13"/>
                  </a:lnTo>
                  <a:lnTo>
                    <a:pt x="20" y="9"/>
                  </a:lnTo>
                  <a:lnTo>
                    <a:pt x="15" y="5"/>
                  </a:lnTo>
                  <a:lnTo>
                    <a:pt x="11" y="4"/>
                  </a:lnTo>
                  <a:lnTo>
                    <a:pt x="6" y="0"/>
                  </a:lnTo>
                  <a:lnTo>
                    <a:pt x="2" y="0"/>
                  </a:lnTo>
                  <a:lnTo>
                    <a:pt x="0" y="0"/>
                  </a:lnTo>
                  <a:lnTo>
                    <a:pt x="2" y="1"/>
                  </a:lnTo>
                  <a:lnTo>
                    <a:pt x="6" y="5"/>
                  </a:lnTo>
                  <a:lnTo>
                    <a:pt x="11" y="9"/>
                  </a:lnTo>
                  <a:lnTo>
                    <a:pt x="15" y="13"/>
                  </a:lnTo>
                  <a:lnTo>
                    <a:pt x="20" y="17"/>
                  </a:lnTo>
                  <a:lnTo>
                    <a:pt x="24" y="21"/>
                  </a:lnTo>
                  <a:lnTo>
                    <a:pt x="27" y="22"/>
                  </a:lnTo>
                  <a:lnTo>
                    <a:pt x="32" y="26"/>
                  </a:lnTo>
                  <a:lnTo>
                    <a:pt x="36" y="26"/>
                  </a:lnTo>
                  <a:lnTo>
                    <a:pt x="39" y="26"/>
                  </a:lnTo>
                  <a:lnTo>
                    <a:pt x="44" y="30"/>
                  </a:lnTo>
                  <a:lnTo>
                    <a:pt x="48" y="33"/>
                  </a:lnTo>
                  <a:lnTo>
                    <a:pt x="51" y="36"/>
                  </a:lnTo>
                  <a:lnTo>
                    <a:pt x="51" y="33"/>
                  </a:lnTo>
                  <a:lnTo>
                    <a:pt x="54" y="33"/>
                  </a:lnTo>
                  <a:lnTo>
                    <a:pt x="57" y="29"/>
                  </a:lnTo>
                  <a:lnTo>
                    <a:pt x="62" y="29"/>
                  </a:lnTo>
                  <a:lnTo>
                    <a:pt x="66" y="25"/>
                  </a:lnTo>
                  <a:lnTo>
                    <a:pt x="71" y="21"/>
                  </a:lnTo>
                  <a:lnTo>
                    <a:pt x="75" y="17"/>
                  </a:lnTo>
                  <a:lnTo>
                    <a:pt x="81" y="17"/>
                  </a:lnTo>
                  <a:lnTo>
                    <a:pt x="83" y="13"/>
                  </a:lnTo>
                  <a:lnTo>
                    <a:pt x="87" y="9"/>
                  </a:lnTo>
                  <a:lnTo>
                    <a:pt x="92" y="5"/>
                  </a:lnTo>
                  <a:lnTo>
                    <a:pt x="96" y="4"/>
                  </a:lnTo>
                  <a:lnTo>
                    <a:pt x="96" y="0"/>
                  </a:lnTo>
                  <a:lnTo>
                    <a:pt x="101" y="0"/>
                  </a:lnTo>
                  <a:lnTo>
                    <a:pt x="104" y="0"/>
                  </a:lnTo>
                  <a:lnTo>
                    <a:pt x="9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 name="Freeform 32"/>
            <p:cNvSpPr>
              <a:spLocks/>
            </p:cNvSpPr>
            <p:nvPr/>
          </p:nvSpPr>
          <p:spPr bwMode="auto">
            <a:xfrm>
              <a:off x="500" y="2018"/>
              <a:ext cx="36" cy="10"/>
            </a:xfrm>
            <a:custGeom>
              <a:avLst/>
              <a:gdLst>
                <a:gd name="T0" fmla="*/ 0 w 72"/>
                <a:gd name="T1" fmla="*/ 0 h 19"/>
                <a:gd name="T2" fmla="*/ 0 w 72"/>
                <a:gd name="T3" fmla="*/ 0 h 19"/>
                <a:gd name="T4" fmla="*/ 0 w 72"/>
                <a:gd name="T5" fmla="*/ 0 h 19"/>
                <a:gd name="T6" fmla="*/ 0 w 72"/>
                <a:gd name="T7" fmla="*/ 0 h 19"/>
                <a:gd name="T8" fmla="*/ 2 w 72"/>
                <a:gd name="T9" fmla="*/ 1 h 19"/>
                <a:gd name="T10" fmla="*/ 2 w 72"/>
                <a:gd name="T11" fmla="*/ 1 h 19"/>
                <a:gd name="T12" fmla="*/ 5 w 72"/>
                <a:gd name="T13" fmla="*/ 2 h 19"/>
                <a:gd name="T14" fmla="*/ 6 w 72"/>
                <a:gd name="T15" fmla="*/ 2 h 19"/>
                <a:gd name="T16" fmla="*/ 8 w 72"/>
                <a:gd name="T17" fmla="*/ 4 h 19"/>
                <a:gd name="T18" fmla="*/ 8 w 72"/>
                <a:gd name="T19" fmla="*/ 4 h 19"/>
                <a:gd name="T20" fmla="*/ 11 w 72"/>
                <a:gd name="T21" fmla="*/ 6 h 19"/>
                <a:gd name="T22" fmla="*/ 12 w 72"/>
                <a:gd name="T23" fmla="*/ 6 h 19"/>
                <a:gd name="T24" fmla="*/ 14 w 72"/>
                <a:gd name="T25" fmla="*/ 8 h 19"/>
                <a:gd name="T26" fmla="*/ 14 w 72"/>
                <a:gd name="T27" fmla="*/ 8 h 19"/>
                <a:gd name="T28" fmla="*/ 17 w 72"/>
                <a:gd name="T29" fmla="*/ 8 h 19"/>
                <a:gd name="T30" fmla="*/ 18 w 72"/>
                <a:gd name="T31" fmla="*/ 8 h 19"/>
                <a:gd name="T32" fmla="*/ 20 w 72"/>
                <a:gd name="T33" fmla="*/ 10 h 19"/>
                <a:gd name="T34" fmla="*/ 20 w 72"/>
                <a:gd name="T35" fmla="*/ 8 h 19"/>
                <a:gd name="T36" fmla="*/ 20 w 72"/>
                <a:gd name="T37" fmla="*/ 8 h 19"/>
                <a:gd name="T38" fmla="*/ 20 w 72"/>
                <a:gd name="T39" fmla="*/ 8 h 19"/>
                <a:gd name="T40" fmla="*/ 22 w 72"/>
                <a:gd name="T41" fmla="*/ 8 h 19"/>
                <a:gd name="T42" fmla="*/ 22 w 72"/>
                <a:gd name="T43" fmla="*/ 7 h 19"/>
                <a:gd name="T44" fmla="*/ 24 w 72"/>
                <a:gd name="T45" fmla="*/ 7 h 19"/>
                <a:gd name="T46" fmla="*/ 26 w 72"/>
                <a:gd name="T47" fmla="*/ 7 h 19"/>
                <a:gd name="T48" fmla="*/ 28 w 72"/>
                <a:gd name="T49" fmla="*/ 7 h 19"/>
                <a:gd name="T50" fmla="*/ 28 w 72"/>
                <a:gd name="T51" fmla="*/ 5 h 19"/>
                <a:gd name="T52" fmla="*/ 30 w 72"/>
                <a:gd name="T53" fmla="*/ 5 h 19"/>
                <a:gd name="T54" fmla="*/ 31 w 72"/>
                <a:gd name="T55" fmla="*/ 5 h 19"/>
                <a:gd name="T56" fmla="*/ 33 w 72"/>
                <a:gd name="T57" fmla="*/ 5 h 19"/>
                <a:gd name="T58" fmla="*/ 33 w 72"/>
                <a:gd name="T59" fmla="*/ 5 h 19"/>
                <a:gd name="T60" fmla="*/ 35 w 72"/>
                <a:gd name="T61" fmla="*/ 5 h 19"/>
                <a:gd name="T62" fmla="*/ 35 w 72"/>
                <a:gd name="T63" fmla="*/ 5 h 19"/>
                <a:gd name="T64" fmla="*/ 36 w 72"/>
                <a:gd name="T65" fmla="*/ 5 h 19"/>
                <a:gd name="T66" fmla="*/ 20 w 72"/>
                <a:gd name="T67" fmla="*/ 5 h 19"/>
                <a:gd name="T68" fmla="*/ 0 w 72"/>
                <a:gd name="T69" fmla="*/ 0 h 19"/>
                <a:gd name="T70" fmla="*/ 0 w 72"/>
                <a:gd name="T71" fmla="*/ 0 h 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
                <a:gd name="T109" fmla="*/ 0 h 19"/>
                <a:gd name="T110" fmla="*/ 72 w 72"/>
                <a:gd name="T111" fmla="*/ 19 h 1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 h="19">
                  <a:moveTo>
                    <a:pt x="0" y="0"/>
                  </a:moveTo>
                  <a:lnTo>
                    <a:pt x="0" y="0"/>
                  </a:lnTo>
                  <a:lnTo>
                    <a:pt x="4" y="1"/>
                  </a:lnTo>
                  <a:lnTo>
                    <a:pt x="9" y="4"/>
                  </a:lnTo>
                  <a:lnTo>
                    <a:pt x="12" y="4"/>
                  </a:lnTo>
                  <a:lnTo>
                    <a:pt x="16" y="8"/>
                  </a:lnTo>
                  <a:lnTo>
                    <a:pt x="21" y="11"/>
                  </a:lnTo>
                  <a:lnTo>
                    <a:pt x="24" y="11"/>
                  </a:lnTo>
                  <a:lnTo>
                    <a:pt x="28" y="15"/>
                  </a:lnTo>
                  <a:lnTo>
                    <a:pt x="33" y="16"/>
                  </a:lnTo>
                  <a:lnTo>
                    <a:pt x="36" y="16"/>
                  </a:lnTo>
                  <a:lnTo>
                    <a:pt x="40" y="19"/>
                  </a:lnTo>
                  <a:lnTo>
                    <a:pt x="40" y="16"/>
                  </a:lnTo>
                  <a:lnTo>
                    <a:pt x="43" y="16"/>
                  </a:lnTo>
                  <a:lnTo>
                    <a:pt x="43" y="13"/>
                  </a:lnTo>
                  <a:lnTo>
                    <a:pt x="48" y="13"/>
                  </a:lnTo>
                  <a:lnTo>
                    <a:pt x="51" y="13"/>
                  </a:lnTo>
                  <a:lnTo>
                    <a:pt x="55" y="13"/>
                  </a:lnTo>
                  <a:lnTo>
                    <a:pt x="55" y="9"/>
                  </a:lnTo>
                  <a:lnTo>
                    <a:pt x="60" y="9"/>
                  </a:lnTo>
                  <a:lnTo>
                    <a:pt x="61" y="9"/>
                  </a:lnTo>
                  <a:lnTo>
                    <a:pt x="66" y="9"/>
                  </a:lnTo>
                  <a:lnTo>
                    <a:pt x="69" y="9"/>
                  </a:lnTo>
                  <a:lnTo>
                    <a:pt x="72" y="9"/>
                  </a:lnTo>
                  <a:lnTo>
                    <a:pt x="40"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 name="Freeform 33"/>
            <p:cNvSpPr>
              <a:spLocks/>
            </p:cNvSpPr>
            <p:nvPr/>
          </p:nvSpPr>
          <p:spPr bwMode="auto">
            <a:xfrm>
              <a:off x="506" y="1477"/>
              <a:ext cx="46" cy="19"/>
            </a:xfrm>
            <a:custGeom>
              <a:avLst/>
              <a:gdLst>
                <a:gd name="T0" fmla="*/ 44 w 91"/>
                <a:gd name="T1" fmla="*/ 8 h 38"/>
                <a:gd name="T2" fmla="*/ 44 w 91"/>
                <a:gd name="T3" fmla="*/ 8 h 38"/>
                <a:gd name="T4" fmla="*/ 41 w 91"/>
                <a:gd name="T5" fmla="*/ 6 h 38"/>
                <a:gd name="T6" fmla="*/ 39 w 91"/>
                <a:gd name="T7" fmla="*/ 4 h 38"/>
                <a:gd name="T8" fmla="*/ 37 w 91"/>
                <a:gd name="T9" fmla="*/ 2 h 38"/>
                <a:gd name="T10" fmla="*/ 32 w 91"/>
                <a:gd name="T11" fmla="*/ 1 h 38"/>
                <a:gd name="T12" fmla="*/ 29 w 91"/>
                <a:gd name="T13" fmla="*/ 0 h 38"/>
                <a:gd name="T14" fmla="*/ 25 w 91"/>
                <a:gd name="T15" fmla="*/ 0 h 38"/>
                <a:gd name="T16" fmla="*/ 23 w 91"/>
                <a:gd name="T17" fmla="*/ 0 h 38"/>
                <a:gd name="T18" fmla="*/ 19 w 91"/>
                <a:gd name="T19" fmla="*/ 0 h 38"/>
                <a:gd name="T20" fmla="*/ 17 w 91"/>
                <a:gd name="T21" fmla="*/ 0 h 38"/>
                <a:gd name="T22" fmla="*/ 12 w 91"/>
                <a:gd name="T23" fmla="*/ 0 h 38"/>
                <a:gd name="T24" fmla="*/ 10 w 91"/>
                <a:gd name="T25" fmla="*/ 2 h 38"/>
                <a:gd name="T26" fmla="*/ 6 w 91"/>
                <a:gd name="T27" fmla="*/ 4 h 38"/>
                <a:gd name="T28" fmla="*/ 5 w 91"/>
                <a:gd name="T29" fmla="*/ 6 h 38"/>
                <a:gd name="T30" fmla="*/ 5 w 91"/>
                <a:gd name="T31" fmla="*/ 8 h 38"/>
                <a:gd name="T32" fmla="*/ 2 w 91"/>
                <a:gd name="T33" fmla="*/ 10 h 38"/>
                <a:gd name="T34" fmla="*/ 1 w 91"/>
                <a:gd name="T35" fmla="*/ 10 h 38"/>
                <a:gd name="T36" fmla="*/ 0 w 91"/>
                <a:gd name="T37" fmla="*/ 10 h 38"/>
                <a:gd name="T38" fmla="*/ 0 w 91"/>
                <a:gd name="T39" fmla="*/ 12 h 38"/>
                <a:gd name="T40" fmla="*/ 0 w 91"/>
                <a:gd name="T41" fmla="*/ 14 h 38"/>
                <a:gd name="T42" fmla="*/ 0 w 91"/>
                <a:gd name="T43" fmla="*/ 15 h 38"/>
                <a:gd name="T44" fmla="*/ 1 w 91"/>
                <a:gd name="T45" fmla="*/ 17 h 38"/>
                <a:gd name="T46" fmla="*/ 2 w 91"/>
                <a:gd name="T47" fmla="*/ 18 h 38"/>
                <a:gd name="T48" fmla="*/ 5 w 91"/>
                <a:gd name="T49" fmla="*/ 19 h 38"/>
                <a:gd name="T50" fmla="*/ 5 w 91"/>
                <a:gd name="T51" fmla="*/ 19 h 38"/>
                <a:gd name="T52" fmla="*/ 5 w 91"/>
                <a:gd name="T53" fmla="*/ 19 h 38"/>
                <a:gd name="T54" fmla="*/ 8 w 91"/>
                <a:gd name="T55" fmla="*/ 19 h 38"/>
                <a:gd name="T56" fmla="*/ 11 w 91"/>
                <a:gd name="T57" fmla="*/ 19 h 38"/>
                <a:gd name="T58" fmla="*/ 14 w 91"/>
                <a:gd name="T59" fmla="*/ 19 h 38"/>
                <a:gd name="T60" fmla="*/ 18 w 91"/>
                <a:gd name="T61" fmla="*/ 19 h 38"/>
                <a:gd name="T62" fmla="*/ 23 w 91"/>
                <a:gd name="T63" fmla="*/ 19 h 38"/>
                <a:gd name="T64" fmla="*/ 25 w 91"/>
                <a:gd name="T65" fmla="*/ 19 h 38"/>
                <a:gd name="T66" fmla="*/ 25 w 91"/>
                <a:gd name="T67" fmla="*/ 19 h 38"/>
                <a:gd name="T68" fmla="*/ 27 w 91"/>
                <a:gd name="T69" fmla="*/ 19 h 38"/>
                <a:gd name="T70" fmla="*/ 29 w 91"/>
                <a:gd name="T71" fmla="*/ 19 h 38"/>
                <a:gd name="T72" fmla="*/ 32 w 91"/>
                <a:gd name="T73" fmla="*/ 19 h 38"/>
                <a:gd name="T74" fmla="*/ 34 w 91"/>
                <a:gd name="T75" fmla="*/ 19 h 38"/>
                <a:gd name="T76" fmla="*/ 36 w 91"/>
                <a:gd name="T77" fmla="*/ 19 h 38"/>
                <a:gd name="T78" fmla="*/ 38 w 91"/>
                <a:gd name="T79" fmla="*/ 19 h 38"/>
                <a:gd name="T80" fmla="*/ 41 w 91"/>
                <a:gd name="T81" fmla="*/ 17 h 38"/>
                <a:gd name="T82" fmla="*/ 41 w 91"/>
                <a:gd name="T83" fmla="*/ 15 h 38"/>
                <a:gd name="T84" fmla="*/ 43 w 91"/>
                <a:gd name="T85" fmla="*/ 13 h 38"/>
                <a:gd name="T86" fmla="*/ 43 w 91"/>
                <a:gd name="T87" fmla="*/ 12 h 38"/>
                <a:gd name="T88" fmla="*/ 45 w 91"/>
                <a:gd name="T89" fmla="*/ 10 h 38"/>
                <a:gd name="T90" fmla="*/ 45 w 91"/>
                <a:gd name="T91" fmla="*/ 10 h 38"/>
                <a:gd name="T92" fmla="*/ 45 w 91"/>
                <a:gd name="T93" fmla="*/ 10 h 38"/>
                <a:gd name="T94" fmla="*/ 45 w 91"/>
                <a:gd name="T95" fmla="*/ 10 h 38"/>
                <a:gd name="T96" fmla="*/ 46 w 91"/>
                <a:gd name="T97" fmla="*/ 10 h 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
                <a:gd name="T148" fmla="*/ 0 h 38"/>
                <a:gd name="T149" fmla="*/ 91 w 91"/>
                <a:gd name="T150" fmla="*/ 38 h 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 h="38">
                  <a:moveTo>
                    <a:pt x="91" y="19"/>
                  </a:moveTo>
                  <a:lnTo>
                    <a:pt x="88" y="16"/>
                  </a:lnTo>
                  <a:lnTo>
                    <a:pt x="87" y="15"/>
                  </a:lnTo>
                  <a:lnTo>
                    <a:pt x="82" y="11"/>
                  </a:lnTo>
                  <a:lnTo>
                    <a:pt x="78" y="8"/>
                  </a:lnTo>
                  <a:lnTo>
                    <a:pt x="73" y="4"/>
                  </a:lnTo>
                  <a:lnTo>
                    <a:pt x="69" y="4"/>
                  </a:lnTo>
                  <a:lnTo>
                    <a:pt x="64" y="1"/>
                  </a:lnTo>
                  <a:lnTo>
                    <a:pt x="63" y="1"/>
                  </a:lnTo>
                  <a:lnTo>
                    <a:pt x="58" y="0"/>
                  </a:lnTo>
                  <a:lnTo>
                    <a:pt x="54" y="0"/>
                  </a:lnTo>
                  <a:lnTo>
                    <a:pt x="49" y="0"/>
                  </a:lnTo>
                  <a:lnTo>
                    <a:pt x="45" y="0"/>
                  </a:lnTo>
                  <a:lnTo>
                    <a:pt x="42" y="0"/>
                  </a:lnTo>
                  <a:lnTo>
                    <a:pt x="37" y="0"/>
                  </a:lnTo>
                  <a:lnTo>
                    <a:pt x="33" y="0"/>
                  </a:lnTo>
                  <a:lnTo>
                    <a:pt x="28" y="0"/>
                  </a:lnTo>
                  <a:lnTo>
                    <a:pt x="24" y="0"/>
                  </a:lnTo>
                  <a:lnTo>
                    <a:pt x="24" y="4"/>
                  </a:lnTo>
                  <a:lnTo>
                    <a:pt x="19" y="4"/>
                  </a:lnTo>
                  <a:lnTo>
                    <a:pt x="16" y="7"/>
                  </a:lnTo>
                  <a:lnTo>
                    <a:pt x="12" y="7"/>
                  </a:lnTo>
                  <a:lnTo>
                    <a:pt x="12" y="11"/>
                  </a:lnTo>
                  <a:lnTo>
                    <a:pt x="9" y="11"/>
                  </a:lnTo>
                  <a:lnTo>
                    <a:pt x="9" y="15"/>
                  </a:lnTo>
                  <a:lnTo>
                    <a:pt x="9" y="19"/>
                  </a:lnTo>
                  <a:lnTo>
                    <a:pt x="4" y="19"/>
                  </a:lnTo>
                  <a:lnTo>
                    <a:pt x="1" y="19"/>
                  </a:lnTo>
                  <a:lnTo>
                    <a:pt x="1" y="20"/>
                  </a:lnTo>
                  <a:lnTo>
                    <a:pt x="0" y="20"/>
                  </a:lnTo>
                  <a:lnTo>
                    <a:pt x="0" y="23"/>
                  </a:lnTo>
                  <a:lnTo>
                    <a:pt x="0" y="27"/>
                  </a:lnTo>
                  <a:lnTo>
                    <a:pt x="0" y="29"/>
                  </a:lnTo>
                  <a:lnTo>
                    <a:pt x="1" y="33"/>
                  </a:lnTo>
                  <a:lnTo>
                    <a:pt x="4" y="35"/>
                  </a:lnTo>
                  <a:lnTo>
                    <a:pt x="9" y="38"/>
                  </a:lnTo>
                  <a:lnTo>
                    <a:pt x="10" y="38"/>
                  </a:lnTo>
                  <a:lnTo>
                    <a:pt x="15" y="38"/>
                  </a:lnTo>
                  <a:lnTo>
                    <a:pt x="16" y="38"/>
                  </a:lnTo>
                  <a:lnTo>
                    <a:pt x="21" y="38"/>
                  </a:lnTo>
                  <a:lnTo>
                    <a:pt x="25" y="38"/>
                  </a:lnTo>
                  <a:lnTo>
                    <a:pt x="28" y="38"/>
                  </a:lnTo>
                  <a:lnTo>
                    <a:pt x="33" y="38"/>
                  </a:lnTo>
                  <a:lnTo>
                    <a:pt x="36" y="38"/>
                  </a:lnTo>
                  <a:lnTo>
                    <a:pt x="40" y="38"/>
                  </a:lnTo>
                  <a:lnTo>
                    <a:pt x="45" y="38"/>
                  </a:lnTo>
                  <a:lnTo>
                    <a:pt x="49" y="38"/>
                  </a:lnTo>
                  <a:lnTo>
                    <a:pt x="54" y="38"/>
                  </a:lnTo>
                  <a:lnTo>
                    <a:pt x="58" y="38"/>
                  </a:lnTo>
                  <a:lnTo>
                    <a:pt x="63" y="38"/>
                  </a:lnTo>
                  <a:lnTo>
                    <a:pt x="67" y="38"/>
                  </a:lnTo>
                  <a:lnTo>
                    <a:pt x="72" y="38"/>
                  </a:lnTo>
                  <a:lnTo>
                    <a:pt x="76" y="38"/>
                  </a:lnTo>
                  <a:lnTo>
                    <a:pt x="81" y="38"/>
                  </a:lnTo>
                  <a:lnTo>
                    <a:pt x="81" y="33"/>
                  </a:lnTo>
                  <a:lnTo>
                    <a:pt x="81" y="29"/>
                  </a:lnTo>
                  <a:lnTo>
                    <a:pt x="85" y="29"/>
                  </a:lnTo>
                  <a:lnTo>
                    <a:pt x="85" y="25"/>
                  </a:lnTo>
                  <a:lnTo>
                    <a:pt x="85" y="23"/>
                  </a:lnTo>
                  <a:lnTo>
                    <a:pt x="90" y="23"/>
                  </a:lnTo>
                  <a:lnTo>
                    <a:pt x="90" y="19"/>
                  </a:lnTo>
                  <a:lnTo>
                    <a:pt x="9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5" name="Freeform 34"/>
            <p:cNvSpPr>
              <a:spLocks/>
            </p:cNvSpPr>
            <p:nvPr/>
          </p:nvSpPr>
          <p:spPr bwMode="auto">
            <a:xfrm>
              <a:off x="516" y="1482"/>
              <a:ext cx="31" cy="10"/>
            </a:xfrm>
            <a:custGeom>
              <a:avLst/>
              <a:gdLst>
                <a:gd name="T0" fmla="*/ 0 w 62"/>
                <a:gd name="T1" fmla="*/ 4 h 19"/>
                <a:gd name="T2" fmla="*/ 0 w 62"/>
                <a:gd name="T3" fmla="*/ 4 h 19"/>
                <a:gd name="T4" fmla="*/ 1 w 62"/>
                <a:gd name="T5" fmla="*/ 2 h 19"/>
                <a:gd name="T6" fmla="*/ 3 w 62"/>
                <a:gd name="T7" fmla="*/ 2 h 19"/>
                <a:gd name="T8" fmla="*/ 6 w 62"/>
                <a:gd name="T9" fmla="*/ 0 h 19"/>
                <a:gd name="T10" fmla="*/ 8 w 62"/>
                <a:gd name="T11" fmla="*/ 0 h 19"/>
                <a:gd name="T12" fmla="*/ 10 w 62"/>
                <a:gd name="T13" fmla="*/ 0 h 19"/>
                <a:gd name="T14" fmla="*/ 13 w 62"/>
                <a:gd name="T15" fmla="*/ 0 h 19"/>
                <a:gd name="T16" fmla="*/ 15 w 62"/>
                <a:gd name="T17" fmla="*/ 0 h 19"/>
                <a:gd name="T18" fmla="*/ 17 w 62"/>
                <a:gd name="T19" fmla="*/ 0 h 19"/>
                <a:gd name="T20" fmla="*/ 19 w 62"/>
                <a:gd name="T21" fmla="*/ 0 h 19"/>
                <a:gd name="T22" fmla="*/ 22 w 62"/>
                <a:gd name="T23" fmla="*/ 0 h 19"/>
                <a:gd name="T24" fmla="*/ 24 w 62"/>
                <a:gd name="T25" fmla="*/ 2 h 19"/>
                <a:gd name="T26" fmla="*/ 27 w 62"/>
                <a:gd name="T27" fmla="*/ 2 h 19"/>
                <a:gd name="T28" fmla="*/ 29 w 62"/>
                <a:gd name="T29" fmla="*/ 4 h 19"/>
                <a:gd name="T30" fmla="*/ 30 w 62"/>
                <a:gd name="T31" fmla="*/ 4 h 19"/>
                <a:gd name="T32" fmla="*/ 30 w 62"/>
                <a:gd name="T33" fmla="*/ 5 h 19"/>
                <a:gd name="T34" fmla="*/ 30 w 62"/>
                <a:gd name="T35" fmla="*/ 5 h 19"/>
                <a:gd name="T36" fmla="*/ 30 w 62"/>
                <a:gd name="T37" fmla="*/ 5 h 19"/>
                <a:gd name="T38" fmla="*/ 30 w 62"/>
                <a:gd name="T39" fmla="*/ 5 h 19"/>
                <a:gd name="T40" fmla="*/ 28 w 62"/>
                <a:gd name="T41" fmla="*/ 7 h 19"/>
                <a:gd name="T42" fmla="*/ 28 w 62"/>
                <a:gd name="T43" fmla="*/ 7 h 19"/>
                <a:gd name="T44" fmla="*/ 26 w 62"/>
                <a:gd name="T45" fmla="*/ 8 h 19"/>
                <a:gd name="T46" fmla="*/ 26 w 62"/>
                <a:gd name="T47" fmla="*/ 8 h 19"/>
                <a:gd name="T48" fmla="*/ 24 w 62"/>
                <a:gd name="T49" fmla="*/ 8 h 19"/>
                <a:gd name="T50" fmla="*/ 21 w 62"/>
                <a:gd name="T51" fmla="*/ 8 h 19"/>
                <a:gd name="T52" fmla="*/ 19 w 62"/>
                <a:gd name="T53" fmla="*/ 7 h 19"/>
                <a:gd name="T54" fmla="*/ 17 w 62"/>
                <a:gd name="T55" fmla="*/ 7 h 19"/>
                <a:gd name="T56" fmla="*/ 15 w 62"/>
                <a:gd name="T57" fmla="*/ 5 h 19"/>
                <a:gd name="T58" fmla="*/ 12 w 62"/>
                <a:gd name="T59" fmla="*/ 5 h 19"/>
                <a:gd name="T60" fmla="*/ 10 w 62"/>
                <a:gd name="T61" fmla="*/ 5 h 19"/>
                <a:gd name="T62" fmla="*/ 10 w 62"/>
                <a:gd name="T63" fmla="*/ 5 h 19"/>
                <a:gd name="T64" fmla="*/ 9 w 62"/>
                <a:gd name="T65" fmla="*/ 5 h 19"/>
                <a:gd name="T66" fmla="*/ 9 w 62"/>
                <a:gd name="T67" fmla="*/ 5 h 19"/>
                <a:gd name="T68" fmla="*/ 6 w 62"/>
                <a:gd name="T69" fmla="*/ 5 h 19"/>
                <a:gd name="T70" fmla="*/ 6 w 62"/>
                <a:gd name="T71" fmla="*/ 5 h 19"/>
                <a:gd name="T72" fmla="*/ 4 w 62"/>
                <a:gd name="T73" fmla="*/ 7 h 19"/>
                <a:gd name="T74" fmla="*/ 3 w 62"/>
                <a:gd name="T75" fmla="*/ 7 h 19"/>
                <a:gd name="T76" fmla="*/ 0 w 62"/>
                <a:gd name="T77" fmla="*/ 8 h 19"/>
                <a:gd name="T78" fmla="*/ 0 w 62"/>
                <a:gd name="T79" fmla="*/ 8 h 19"/>
                <a:gd name="T80" fmla="*/ 0 w 62"/>
                <a:gd name="T81" fmla="*/ 8 h 19"/>
                <a:gd name="T82" fmla="*/ 0 w 62"/>
                <a:gd name="T83" fmla="*/ 8 h 19"/>
                <a:gd name="T84" fmla="*/ 0 w 62"/>
                <a:gd name="T85" fmla="*/ 7 h 19"/>
                <a:gd name="T86" fmla="*/ 0 w 62"/>
                <a:gd name="T87" fmla="*/ 7 h 19"/>
                <a:gd name="T88" fmla="*/ 0 w 62"/>
                <a:gd name="T89" fmla="*/ 5 h 19"/>
                <a:gd name="T90" fmla="*/ 0 w 62"/>
                <a:gd name="T91" fmla="*/ 5 h 19"/>
                <a:gd name="T92" fmla="*/ 0 w 62"/>
                <a:gd name="T93" fmla="*/ 5 h 19"/>
                <a:gd name="T94" fmla="*/ 0 w 62"/>
                <a:gd name="T95" fmla="*/ 5 h 19"/>
                <a:gd name="T96" fmla="*/ 0 w 62"/>
                <a:gd name="T97" fmla="*/ 5 h 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19"/>
                <a:gd name="T149" fmla="*/ 62 w 62"/>
                <a:gd name="T150" fmla="*/ 19 h 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19">
                  <a:moveTo>
                    <a:pt x="0" y="10"/>
                  </a:moveTo>
                  <a:lnTo>
                    <a:pt x="0" y="7"/>
                  </a:lnTo>
                  <a:lnTo>
                    <a:pt x="2" y="7"/>
                  </a:lnTo>
                  <a:lnTo>
                    <a:pt x="2" y="4"/>
                  </a:lnTo>
                  <a:lnTo>
                    <a:pt x="6" y="4"/>
                  </a:lnTo>
                  <a:lnTo>
                    <a:pt x="11" y="4"/>
                  </a:lnTo>
                  <a:lnTo>
                    <a:pt x="11" y="0"/>
                  </a:lnTo>
                  <a:lnTo>
                    <a:pt x="15" y="0"/>
                  </a:lnTo>
                  <a:lnTo>
                    <a:pt x="20" y="0"/>
                  </a:lnTo>
                  <a:lnTo>
                    <a:pt x="24" y="0"/>
                  </a:lnTo>
                  <a:lnTo>
                    <a:pt x="26" y="0"/>
                  </a:lnTo>
                  <a:lnTo>
                    <a:pt x="30" y="0"/>
                  </a:lnTo>
                  <a:lnTo>
                    <a:pt x="33" y="0"/>
                  </a:lnTo>
                  <a:lnTo>
                    <a:pt x="38" y="0"/>
                  </a:lnTo>
                  <a:lnTo>
                    <a:pt x="42" y="0"/>
                  </a:lnTo>
                  <a:lnTo>
                    <a:pt x="44" y="0"/>
                  </a:lnTo>
                  <a:lnTo>
                    <a:pt x="48" y="4"/>
                  </a:lnTo>
                  <a:lnTo>
                    <a:pt x="53" y="4"/>
                  </a:lnTo>
                  <a:lnTo>
                    <a:pt x="57" y="7"/>
                  </a:lnTo>
                  <a:lnTo>
                    <a:pt x="59" y="7"/>
                  </a:lnTo>
                  <a:lnTo>
                    <a:pt x="62" y="10"/>
                  </a:lnTo>
                  <a:lnTo>
                    <a:pt x="60" y="10"/>
                  </a:lnTo>
                  <a:lnTo>
                    <a:pt x="60" y="14"/>
                  </a:lnTo>
                  <a:lnTo>
                    <a:pt x="56" y="14"/>
                  </a:lnTo>
                  <a:lnTo>
                    <a:pt x="56" y="16"/>
                  </a:lnTo>
                  <a:lnTo>
                    <a:pt x="51" y="16"/>
                  </a:lnTo>
                  <a:lnTo>
                    <a:pt x="51" y="19"/>
                  </a:lnTo>
                  <a:lnTo>
                    <a:pt x="47" y="16"/>
                  </a:lnTo>
                  <a:lnTo>
                    <a:pt x="42" y="16"/>
                  </a:lnTo>
                  <a:lnTo>
                    <a:pt x="38" y="14"/>
                  </a:lnTo>
                  <a:lnTo>
                    <a:pt x="33" y="14"/>
                  </a:lnTo>
                  <a:lnTo>
                    <a:pt x="29" y="10"/>
                  </a:lnTo>
                  <a:lnTo>
                    <a:pt x="24" y="10"/>
                  </a:lnTo>
                  <a:lnTo>
                    <a:pt x="20" y="10"/>
                  </a:lnTo>
                  <a:lnTo>
                    <a:pt x="17" y="10"/>
                  </a:lnTo>
                  <a:lnTo>
                    <a:pt x="12" y="10"/>
                  </a:lnTo>
                  <a:lnTo>
                    <a:pt x="12" y="14"/>
                  </a:lnTo>
                  <a:lnTo>
                    <a:pt x="8" y="14"/>
                  </a:lnTo>
                  <a:lnTo>
                    <a:pt x="5" y="14"/>
                  </a:lnTo>
                  <a:lnTo>
                    <a:pt x="5" y="16"/>
                  </a:lnTo>
                  <a:lnTo>
                    <a:pt x="0" y="16"/>
                  </a:lnTo>
                  <a:lnTo>
                    <a:pt x="0" y="19"/>
                  </a:lnTo>
                  <a:lnTo>
                    <a:pt x="0" y="16"/>
                  </a:lnTo>
                  <a:lnTo>
                    <a:pt x="0" y="14"/>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 name="Freeform 35"/>
            <p:cNvSpPr>
              <a:spLocks/>
            </p:cNvSpPr>
            <p:nvPr/>
          </p:nvSpPr>
          <p:spPr bwMode="auto">
            <a:xfrm>
              <a:off x="437" y="1533"/>
              <a:ext cx="32" cy="75"/>
            </a:xfrm>
            <a:custGeom>
              <a:avLst/>
              <a:gdLst>
                <a:gd name="T0" fmla="*/ 30 w 63"/>
                <a:gd name="T1" fmla="*/ 0 h 150"/>
                <a:gd name="T2" fmla="*/ 29 w 63"/>
                <a:gd name="T3" fmla="*/ 0 h 150"/>
                <a:gd name="T4" fmla="*/ 27 w 63"/>
                <a:gd name="T5" fmla="*/ 2 h 150"/>
                <a:gd name="T6" fmla="*/ 26 w 63"/>
                <a:gd name="T7" fmla="*/ 6 h 150"/>
                <a:gd name="T8" fmla="*/ 23 w 63"/>
                <a:gd name="T9" fmla="*/ 8 h 150"/>
                <a:gd name="T10" fmla="*/ 22 w 63"/>
                <a:gd name="T11" fmla="*/ 12 h 150"/>
                <a:gd name="T12" fmla="*/ 21 w 63"/>
                <a:gd name="T13" fmla="*/ 14 h 150"/>
                <a:gd name="T14" fmla="*/ 21 w 63"/>
                <a:gd name="T15" fmla="*/ 17 h 150"/>
                <a:gd name="T16" fmla="*/ 21 w 63"/>
                <a:gd name="T17" fmla="*/ 21 h 150"/>
                <a:gd name="T18" fmla="*/ 21 w 63"/>
                <a:gd name="T19" fmla="*/ 25 h 150"/>
                <a:gd name="T20" fmla="*/ 21 w 63"/>
                <a:gd name="T21" fmla="*/ 29 h 150"/>
                <a:gd name="T22" fmla="*/ 21 w 63"/>
                <a:gd name="T23" fmla="*/ 33 h 150"/>
                <a:gd name="T24" fmla="*/ 23 w 63"/>
                <a:gd name="T25" fmla="*/ 37 h 150"/>
                <a:gd name="T26" fmla="*/ 23 w 63"/>
                <a:gd name="T27" fmla="*/ 41 h 150"/>
                <a:gd name="T28" fmla="*/ 21 w 63"/>
                <a:gd name="T29" fmla="*/ 45 h 150"/>
                <a:gd name="T30" fmla="*/ 21 w 63"/>
                <a:gd name="T31" fmla="*/ 50 h 150"/>
                <a:gd name="T32" fmla="*/ 19 w 63"/>
                <a:gd name="T33" fmla="*/ 52 h 150"/>
                <a:gd name="T34" fmla="*/ 15 w 63"/>
                <a:gd name="T35" fmla="*/ 55 h 150"/>
                <a:gd name="T36" fmla="*/ 13 w 63"/>
                <a:gd name="T37" fmla="*/ 59 h 150"/>
                <a:gd name="T38" fmla="*/ 8 w 63"/>
                <a:gd name="T39" fmla="*/ 63 h 150"/>
                <a:gd name="T40" fmla="*/ 6 w 63"/>
                <a:gd name="T41" fmla="*/ 66 h 150"/>
                <a:gd name="T42" fmla="*/ 2 w 63"/>
                <a:gd name="T43" fmla="*/ 70 h 150"/>
                <a:gd name="T44" fmla="*/ 0 w 63"/>
                <a:gd name="T45" fmla="*/ 72 h 150"/>
                <a:gd name="T46" fmla="*/ 0 w 63"/>
                <a:gd name="T47" fmla="*/ 74 h 150"/>
                <a:gd name="T48" fmla="*/ 21 w 63"/>
                <a:gd name="T49" fmla="*/ 75 h 150"/>
                <a:gd name="T50" fmla="*/ 21 w 63"/>
                <a:gd name="T51" fmla="*/ 74 h 150"/>
                <a:gd name="T52" fmla="*/ 21 w 63"/>
                <a:gd name="T53" fmla="*/ 73 h 150"/>
                <a:gd name="T54" fmla="*/ 21 w 63"/>
                <a:gd name="T55" fmla="*/ 71 h 150"/>
                <a:gd name="T56" fmla="*/ 23 w 63"/>
                <a:gd name="T57" fmla="*/ 69 h 150"/>
                <a:gd name="T58" fmla="*/ 25 w 63"/>
                <a:gd name="T59" fmla="*/ 65 h 150"/>
                <a:gd name="T60" fmla="*/ 27 w 63"/>
                <a:gd name="T61" fmla="*/ 62 h 150"/>
                <a:gd name="T62" fmla="*/ 29 w 63"/>
                <a:gd name="T63" fmla="*/ 58 h 150"/>
                <a:gd name="T64" fmla="*/ 32 w 63"/>
                <a:gd name="T65" fmla="*/ 56 h 150"/>
                <a:gd name="T66" fmla="*/ 32 w 63"/>
                <a:gd name="T67" fmla="*/ 50 h 150"/>
                <a:gd name="T68" fmla="*/ 32 w 63"/>
                <a:gd name="T69" fmla="*/ 43 h 150"/>
                <a:gd name="T70" fmla="*/ 32 w 63"/>
                <a:gd name="T71" fmla="*/ 39 h 150"/>
                <a:gd name="T72" fmla="*/ 32 w 63"/>
                <a:gd name="T73" fmla="*/ 35 h 150"/>
                <a:gd name="T74" fmla="*/ 32 w 63"/>
                <a:gd name="T75" fmla="*/ 31 h 150"/>
                <a:gd name="T76" fmla="*/ 32 w 63"/>
                <a:gd name="T77" fmla="*/ 27 h 150"/>
                <a:gd name="T78" fmla="*/ 32 w 63"/>
                <a:gd name="T79" fmla="*/ 25 h 150"/>
                <a:gd name="T80" fmla="*/ 32 w 63"/>
                <a:gd name="T81" fmla="*/ 24 h 150"/>
                <a:gd name="T82" fmla="*/ 29 w 63"/>
                <a:gd name="T83" fmla="*/ 21 h 150"/>
                <a:gd name="T84" fmla="*/ 29 w 63"/>
                <a:gd name="T85" fmla="*/ 17 h 150"/>
                <a:gd name="T86" fmla="*/ 29 w 63"/>
                <a:gd name="T87" fmla="*/ 13 h 150"/>
                <a:gd name="T88" fmla="*/ 29 w 63"/>
                <a:gd name="T89" fmla="*/ 10 h 150"/>
                <a:gd name="T90" fmla="*/ 29 w 63"/>
                <a:gd name="T91" fmla="*/ 6 h 150"/>
                <a:gd name="T92" fmla="*/ 30 w 63"/>
                <a:gd name="T93" fmla="*/ 2 h 150"/>
                <a:gd name="T94" fmla="*/ 30 w 63"/>
                <a:gd name="T95" fmla="*/ 0 h 150"/>
                <a:gd name="T96" fmla="*/ 32 w 63"/>
                <a:gd name="T97" fmla="*/ 0 h 1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3"/>
                <a:gd name="T148" fmla="*/ 0 h 150"/>
                <a:gd name="T149" fmla="*/ 63 w 63"/>
                <a:gd name="T150" fmla="*/ 150 h 1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3" h="150">
                  <a:moveTo>
                    <a:pt x="63" y="0"/>
                  </a:moveTo>
                  <a:lnTo>
                    <a:pt x="60" y="0"/>
                  </a:lnTo>
                  <a:lnTo>
                    <a:pt x="58" y="0"/>
                  </a:lnTo>
                  <a:lnTo>
                    <a:pt x="58" y="4"/>
                  </a:lnTo>
                  <a:lnTo>
                    <a:pt x="54" y="4"/>
                  </a:lnTo>
                  <a:lnTo>
                    <a:pt x="54" y="8"/>
                  </a:lnTo>
                  <a:lnTo>
                    <a:pt x="51" y="11"/>
                  </a:lnTo>
                  <a:lnTo>
                    <a:pt x="51" y="15"/>
                  </a:lnTo>
                  <a:lnTo>
                    <a:pt x="46" y="15"/>
                  </a:lnTo>
                  <a:lnTo>
                    <a:pt x="46" y="19"/>
                  </a:lnTo>
                  <a:lnTo>
                    <a:pt x="43" y="23"/>
                  </a:lnTo>
                  <a:lnTo>
                    <a:pt x="43" y="27"/>
                  </a:lnTo>
                  <a:lnTo>
                    <a:pt x="42" y="27"/>
                  </a:lnTo>
                  <a:lnTo>
                    <a:pt x="42" y="31"/>
                  </a:lnTo>
                  <a:lnTo>
                    <a:pt x="42" y="34"/>
                  </a:lnTo>
                  <a:lnTo>
                    <a:pt x="42" y="38"/>
                  </a:lnTo>
                  <a:lnTo>
                    <a:pt x="42" y="41"/>
                  </a:lnTo>
                  <a:lnTo>
                    <a:pt x="42" y="45"/>
                  </a:lnTo>
                  <a:lnTo>
                    <a:pt x="42" y="49"/>
                  </a:lnTo>
                  <a:lnTo>
                    <a:pt x="42" y="53"/>
                  </a:lnTo>
                  <a:lnTo>
                    <a:pt x="42" y="57"/>
                  </a:lnTo>
                  <a:lnTo>
                    <a:pt x="42" y="61"/>
                  </a:lnTo>
                  <a:lnTo>
                    <a:pt x="42" y="65"/>
                  </a:lnTo>
                  <a:lnTo>
                    <a:pt x="45" y="70"/>
                  </a:lnTo>
                  <a:lnTo>
                    <a:pt x="45" y="74"/>
                  </a:lnTo>
                  <a:lnTo>
                    <a:pt x="45" y="78"/>
                  </a:lnTo>
                  <a:lnTo>
                    <a:pt x="45" y="82"/>
                  </a:lnTo>
                  <a:lnTo>
                    <a:pt x="45" y="86"/>
                  </a:lnTo>
                  <a:lnTo>
                    <a:pt x="42" y="90"/>
                  </a:lnTo>
                  <a:lnTo>
                    <a:pt x="42" y="95"/>
                  </a:lnTo>
                  <a:lnTo>
                    <a:pt x="42" y="99"/>
                  </a:lnTo>
                  <a:lnTo>
                    <a:pt x="42" y="104"/>
                  </a:lnTo>
                  <a:lnTo>
                    <a:pt x="37" y="104"/>
                  </a:lnTo>
                  <a:lnTo>
                    <a:pt x="34" y="107"/>
                  </a:lnTo>
                  <a:lnTo>
                    <a:pt x="30" y="109"/>
                  </a:lnTo>
                  <a:lnTo>
                    <a:pt x="30" y="113"/>
                  </a:lnTo>
                  <a:lnTo>
                    <a:pt x="25" y="117"/>
                  </a:lnTo>
                  <a:lnTo>
                    <a:pt x="21" y="121"/>
                  </a:lnTo>
                  <a:lnTo>
                    <a:pt x="16" y="125"/>
                  </a:lnTo>
                  <a:lnTo>
                    <a:pt x="16" y="129"/>
                  </a:lnTo>
                  <a:lnTo>
                    <a:pt x="12" y="131"/>
                  </a:lnTo>
                  <a:lnTo>
                    <a:pt x="9" y="135"/>
                  </a:lnTo>
                  <a:lnTo>
                    <a:pt x="4" y="139"/>
                  </a:lnTo>
                  <a:lnTo>
                    <a:pt x="4" y="143"/>
                  </a:lnTo>
                  <a:lnTo>
                    <a:pt x="0" y="143"/>
                  </a:lnTo>
                  <a:lnTo>
                    <a:pt x="0" y="147"/>
                  </a:lnTo>
                  <a:lnTo>
                    <a:pt x="0" y="150"/>
                  </a:lnTo>
                  <a:lnTo>
                    <a:pt x="42" y="150"/>
                  </a:lnTo>
                  <a:lnTo>
                    <a:pt x="42" y="147"/>
                  </a:lnTo>
                  <a:lnTo>
                    <a:pt x="42" y="146"/>
                  </a:lnTo>
                  <a:lnTo>
                    <a:pt x="42" y="142"/>
                  </a:lnTo>
                  <a:lnTo>
                    <a:pt x="42" y="138"/>
                  </a:lnTo>
                  <a:lnTo>
                    <a:pt x="46" y="138"/>
                  </a:lnTo>
                  <a:lnTo>
                    <a:pt x="46" y="133"/>
                  </a:lnTo>
                  <a:lnTo>
                    <a:pt x="49" y="129"/>
                  </a:lnTo>
                  <a:lnTo>
                    <a:pt x="49" y="125"/>
                  </a:lnTo>
                  <a:lnTo>
                    <a:pt x="54" y="124"/>
                  </a:lnTo>
                  <a:lnTo>
                    <a:pt x="54" y="120"/>
                  </a:lnTo>
                  <a:lnTo>
                    <a:pt x="58" y="116"/>
                  </a:lnTo>
                  <a:lnTo>
                    <a:pt x="58" y="112"/>
                  </a:lnTo>
                  <a:lnTo>
                    <a:pt x="63" y="112"/>
                  </a:lnTo>
                  <a:lnTo>
                    <a:pt x="63" y="104"/>
                  </a:lnTo>
                  <a:lnTo>
                    <a:pt x="63" y="99"/>
                  </a:lnTo>
                  <a:lnTo>
                    <a:pt x="63" y="90"/>
                  </a:lnTo>
                  <a:lnTo>
                    <a:pt x="63" y="86"/>
                  </a:lnTo>
                  <a:lnTo>
                    <a:pt x="63" y="81"/>
                  </a:lnTo>
                  <a:lnTo>
                    <a:pt x="63" y="77"/>
                  </a:lnTo>
                  <a:lnTo>
                    <a:pt x="63" y="73"/>
                  </a:lnTo>
                  <a:lnTo>
                    <a:pt x="63" y="69"/>
                  </a:lnTo>
                  <a:lnTo>
                    <a:pt x="63" y="65"/>
                  </a:lnTo>
                  <a:lnTo>
                    <a:pt x="63" y="61"/>
                  </a:lnTo>
                  <a:lnTo>
                    <a:pt x="63" y="57"/>
                  </a:lnTo>
                  <a:lnTo>
                    <a:pt x="63" y="54"/>
                  </a:lnTo>
                  <a:lnTo>
                    <a:pt x="63" y="50"/>
                  </a:lnTo>
                  <a:lnTo>
                    <a:pt x="63" y="47"/>
                  </a:lnTo>
                  <a:lnTo>
                    <a:pt x="58" y="43"/>
                  </a:lnTo>
                  <a:lnTo>
                    <a:pt x="58" y="41"/>
                  </a:lnTo>
                  <a:lnTo>
                    <a:pt x="57" y="37"/>
                  </a:lnTo>
                  <a:lnTo>
                    <a:pt x="57" y="34"/>
                  </a:lnTo>
                  <a:lnTo>
                    <a:pt x="57" y="30"/>
                  </a:lnTo>
                  <a:lnTo>
                    <a:pt x="57" y="26"/>
                  </a:lnTo>
                  <a:lnTo>
                    <a:pt x="57" y="22"/>
                  </a:lnTo>
                  <a:lnTo>
                    <a:pt x="58" y="19"/>
                  </a:lnTo>
                  <a:lnTo>
                    <a:pt x="58" y="15"/>
                  </a:lnTo>
                  <a:lnTo>
                    <a:pt x="58" y="11"/>
                  </a:lnTo>
                  <a:lnTo>
                    <a:pt x="58" y="7"/>
                  </a:lnTo>
                  <a:lnTo>
                    <a:pt x="60" y="4"/>
                  </a:lnTo>
                  <a:lnTo>
                    <a:pt x="60" y="0"/>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7" name="Freeform 36"/>
            <p:cNvSpPr>
              <a:spLocks/>
            </p:cNvSpPr>
            <p:nvPr/>
          </p:nvSpPr>
          <p:spPr bwMode="auto">
            <a:xfrm>
              <a:off x="568" y="1505"/>
              <a:ext cx="10" cy="14"/>
            </a:xfrm>
            <a:custGeom>
              <a:avLst/>
              <a:gdLst>
                <a:gd name="T0" fmla="*/ 0 w 21"/>
                <a:gd name="T1" fmla="*/ 0 h 28"/>
                <a:gd name="T2" fmla="*/ 10 w 21"/>
                <a:gd name="T3" fmla="*/ 0 h 28"/>
                <a:gd name="T4" fmla="*/ 5 w 21"/>
                <a:gd name="T5" fmla="*/ 14 h 28"/>
                <a:gd name="T6" fmla="*/ 0 w 21"/>
                <a:gd name="T7" fmla="*/ 0 h 28"/>
                <a:gd name="T8" fmla="*/ 0 w 21"/>
                <a:gd name="T9" fmla="*/ 0 h 28"/>
                <a:gd name="T10" fmla="*/ 0 60000 65536"/>
                <a:gd name="T11" fmla="*/ 0 60000 65536"/>
                <a:gd name="T12" fmla="*/ 0 60000 65536"/>
                <a:gd name="T13" fmla="*/ 0 60000 65536"/>
                <a:gd name="T14" fmla="*/ 0 60000 65536"/>
                <a:gd name="T15" fmla="*/ 0 w 21"/>
                <a:gd name="T16" fmla="*/ 0 h 28"/>
                <a:gd name="T17" fmla="*/ 21 w 21"/>
                <a:gd name="T18" fmla="*/ 28 h 28"/>
              </a:gdLst>
              <a:ahLst/>
              <a:cxnLst>
                <a:cxn ang="T10">
                  <a:pos x="T0" y="T1"/>
                </a:cxn>
                <a:cxn ang="T11">
                  <a:pos x="T2" y="T3"/>
                </a:cxn>
                <a:cxn ang="T12">
                  <a:pos x="T4" y="T5"/>
                </a:cxn>
                <a:cxn ang="T13">
                  <a:pos x="T6" y="T7"/>
                </a:cxn>
                <a:cxn ang="T14">
                  <a:pos x="T8" y="T9"/>
                </a:cxn>
              </a:cxnLst>
              <a:rect l="T15" t="T16" r="T17" b="T18"/>
              <a:pathLst>
                <a:path w="21" h="28">
                  <a:moveTo>
                    <a:pt x="0" y="0"/>
                  </a:moveTo>
                  <a:lnTo>
                    <a:pt x="21" y="0"/>
                  </a:lnTo>
                  <a:lnTo>
                    <a:pt x="10" y="28"/>
                  </a:lnTo>
                  <a:lnTo>
                    <a:pt x="0" y="0"/>
                  </a:lnTo>
                  <a:close/>
                </a:path>
              </a:pathLst>
            </a:custGeom>
            <a:solidFill>
              <a:srgbClr val="FFE5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 name="Freeform 37"/>
            <p:cNvSpPr>
              <a:spLocks/>
            </p:cNvSpPr>
            <p:nvPr/>
          </p:nvSpPr>
          <p:spPr bwMode="auto">
            <a:xfrm>
              <a:off x="557" y="1492"/>
              <a:ext cx="16" cy="4"/>
            </a:xfrm>
            <a:custGeom>
              <a:avLst/>
              <a:gdLst>
                <a:gd name="T0" fmla="*/ 0 w 31"/>
                <a:gd name="T1" fmla="*/ 4 h 10"/>
                <a:gd name="T2" fmla="*/ 0 w 31"/>
                <a:gd name="T3" fmla="*/ 3 h 10"/>
                <a:gd name="T4" fmla="*/ 0 w 31"/>
                <a:gd name="T5" fmla="*/ 3 h 10"/>
                <a:gd name="T6" fmla="*/ 0 w 31"/>
                <a:gd name="T7" fmla="*/ 3 h 10"/>
                <a:gd name="T8" fmla="*/ 0 w 31"/>
                <a:gd name="T9" fmla="*/ 3 h 10"/>
                <a:gd name="T10" fmla="*/ 0 w 31"/>
                <a:gd name="T11" fmla="*/ 2 h 10"/>
                <a:gd name="T12" fmla="*/ 0 w 31"/>
                <a:gd name="T13" fmla="*/ 2 h 10"/>
                <a:gd name="T14" fmla="*/ 0 w 31"/>
                <a:gd name="T15" fmla="*/ 2 h 10"/>
                <a:gd name="T16" fmla="*/ 2 w 31"/>
                <a:gd name="T17" fmla="*/ 2 h 10"/>
                <a:gd name="T18" fmla="*/ 2 w 31"/>
                <a:gd name="T19" fmla="*/ 0 h 10"/>
                <a:gd name="T20" fmla="*/ 2 w 31"/>
                <a:gd name="T21" fmla="*/ 0 h 10"/>
                <a:gd name="T22" fmla="*/ 2 w 31"/>
                <a:gd name="T23" fmla="*/ 0 h 10"/>
                <a:gd name="T24" fmla="*/ 4 w 31"/>
                <a:gd name="T25" fmla="*/ 0 h 10"/>
                <a:gd name="T26" fmla="*/ 4 w 31"/>
                <a:gd name="T27" fmla="*/ 0 h 10"/>
                <a:gd name="T28" fmla="*/ 4 w 31"/>
                <a:gd name="T29" fmla="*/ 0 h 10"/>
                <a:gd name="T30" fmla="*/ 4 w 31"/>
                <a:gd name="T31" fmla="*/ 0 h 10"/>
                <a:gd name="T32" fmla="*/ 5 w 31"/>
                <a:gd name="T33" fmla="*/ 0 h 10"/>
                <a:gd name="T34" fmla="*/ 5 w 31"/>
                <a:gd name="T35" fmla="*/ 0 h 10"/>
                <a:gd name="T36" fmla="*/ 5 w 31"/>
                <a:gd name="T37" fmla="*/ 0 h 10"/>
                <a:gd name="T38" fmla="*/ 5 w 31"/>
                <a:gd name="T39" fmla="*/ 0 h 10"/>
                <a:gd name="T40" fmla="*/ 8 w 31"/>
                <a:gd name="T41" fmla="*/ 0 h 10"/>
                <a:gd name="T42" fmla="*/ 8 w 31"/>
                <a:gd name="T43" fmla="*/ 0 h 10"/>
                <a:gd name="T44" fmla="*/ 10 w 31"/>
                <a:gd name="T45" fmla="*/ 0 h 10"/>
                <a:gd name="T46" fmla="*/ 10 w 31"/>
                <a:gd name="T47" fmla="*/ 0 h 10"/>
                <a:gd name="T48" fmla="*/ 12 w 31"/>
                <a:gd name="T49" fmla="*/ 0 h 10"/>
                <a:gd name="T50" fmla="*/ 12 w 31"/>
                <a:gd name="T51" fmla="*/ 0 h 10"/>
                <a:gd name="T52" fmla="*/ 12 w 31"/>
                <a:gd name="T53" fmla="*/ 0 h 10"/>
                <a:gd name="T54" fmla="*/ 12 w 31"/>
                <a:gd name="T55" fmla="*/ 0 h 10"/>
                <a:gd name="T56" fmla="*/ 14 w 31"/>
                <a:gd name="T57" fmla="*/ 0 h 10"/>
                <a:gd name="T58" fmla="*/ 14 w 31"/>
                <a:gd name="T59" fmla="*/ 0 h 10"/>
                <a:gd name="T60" fmla="*/ 14 w 31"/>
                <a:gd name="T61" fmla="*/ 0 h 10"/>
                <a:gd name="T62" fmla="*/ 14 w 31"/>
                <a:gd name="T63" fmla="*/ 0 h 10"/>
                <a:gd name="T64" fmla="*/ 16 w 31"/>
                <a:gd name="T65" fmla="*/ 0 h 10"/>
                <a:gd name="T66" fmla="*/ 0 w 31"/>
                <a:gd name="T67" fmla="*/ 4 h 10"/>
                <a:gd name="T68" fmla="*/ 0 w 31"/>
                <a:gd name="T69" fmla="*/ 4 h 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
                <a:gd name="T106" fmla="*/ 0 h 10"/>
                <a:gd name="T107" fmla="*/ 31 w 31"/>
                <a:gd name="T108" fmla="*/ 10 h 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 h="10">
                  <a:moveTo>
                    <a:pt x="0" y="10"/>
                  </a:moveTo>
                  <a:lnTo>
                    <a:pt x="0" y="7"/>
                  </a:lnTo>
                  <a:lnTo>
                    <a:pt x="0" y="4"/>
                  </a:lnTo>
                  <a:lnTo>
                    <a:pt x="4" y="4"/>
                  </a:lnTo>
                  <a:lnTo>
                    <a:pt x="4" y="0"/>
                  </a:lnTo>
                  <a:lnTo>
                    <a:pt x="7" y="0"/>
                  </a:lnTo>
                  <a:lnTo>
                    <a:pt x="10" y="0"/>
                  </a:lnTo>
                  <a:lnTo>
                    <a:pt x="15" y="0"/>
                  </a:lnTo>
                  <a:lnTo>
                    <a:pt x="19" y="0"/>
                  </a:lnTo>
                  <a:lnTo>
                    <a:pt x="24" y="0"/>
                  </a:lnTo>
                  <a:lnTo>
                    <a:pt x="28" y="0"/>
                  </a:lnTo>
                  <a:lnTo>
                    <a:pt x="31" y="0"/>
                  </a:lnTo>
                  <a:lnTo>
                    <a:pt x="0" y="10"/>
                  </a:lnTo>
                  <a:close/>
                </a:path>
              </a:pathLst>
            </a:custGeom>
            <a:solidFill>
              <a:srgbClr val="FFE5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199" name="Group 359"/>
          <p:cNvGrpSpPr>
            <a:grpSpLocks/>
          </p:cNvGrpSpPr>
          <p:nvPr/>
        </p:nvGrpSpPr>
        <p:grpSpPr bwMode="auto">
          <a:xfrm>
            <a:off x="2514599" y="1024550"/>
            <a:ext cx="5943601" cy="1593260"/>
            <a:chOff x="48" y="384"/>
            <a:chExt cx="6123" cy="1344"/>
          </a:xfrm>
        </p:grpSpPr>
        <p:sp>
          <p:nvSpPr>
            <p:cNvPr id="8200" name="AutoShape 356"/>
            <p:cNvSpPr>
              <a:spLocks noChangeArrowheads="1"/>
            </p:cNvSpPr>
            <p:nvPr/>
          </p:nvSpPr>
          <p:spPr bwMode="auto">
            <a:xfrm>
              <a:off x="48" y="384"/>
              <a:ext cx="6020" cy="1344"/>
            </a:xfrm>
            <a:prstGeom prst="wedgeRoundRectCallout">
              <a:avLst>
                <a:gd name="adj1" fmla="val -48032"/>
                <a:gd name="adj2" fmla="val 70883"/>
                <a:gd name="adj3" fmla="val 16667"/>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8201" name="Text Box 357"/>
            <p:cNvSpPr txBox="1">
              <a:spLocks noChangeArrowheads="1"/>
            </p:cNvSpPr>
            <p:nvPr/>
          </p:nvSpPr>
          <p:spPr bwMode="auto">
            <a:xfrm>
              <a:off x="156" y="422"/>
              <a:ext cx="6015" cy="1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smtClean="0"/>
                <a:t>I </a:t>
              </a:r>
              <a:r>
                <a:rPr lang="en-US" altLang="en-US" b="1" u="sng" dirty="0" smtClean="0"/>
                <a:t>Abraham</a:t>
              </a:r>
              <a:r>
                <a:rPr lang="en-US" altLang="en-US" sz="2800" dirty="0" smtClean="0"/>
                <a:t>, saw the </a:t>
              </a:r>
              <a:r>
                <a:rPr lang="en-US" altLang="en-US" b="1" u="sng" dirty="0" smtClean="0"/>
                <a:t>3</a:t>
              </a:r>
              <a:r>
                <a:rPr lang="en-US" altLang="en-US" sz="2800" dirty="0" smtClean="0"/>
                <a:t> </a:t>
              </a:r>
              <a:r>
                <a:rPr lang="en-US" altLang="en-US" sz="2800" b="1" dirty="0" smtClean="0"/>
                <a:t>Rulers</a:t>
              </a:r>
              <a:r>
                <a:rPr lang="en-US" altLang="en-US" sz="2800" dirty="0" smtClean="0"/>
                <a:t> who would visit Jesus. Surprisingly, they were only </a:t>
              </a:r>
              <a:r>
                <a:rPr lang="en-US" altLang="en-US" b="1" u="sng" dirty="0" smtClean="0"/>
                <a:t>22-23</a:t>
              </a:r>
              <a:r>
                <a:rPr lang="en-US" altLang="en-US" sz="2800" dirty="0" smtClean="0"/>
                <a:t> years old at the time.</a:t>
              </a:r>
              <a:endParaRPr lang="en-US" altLang="en-US" sz="2800" dirty="0"/>
            </a:p>
          </p:txBody>
        </p:sp>
      </p:grpSp>
      <p:pic>
        <p:nvPicPr>
          <p:cNvPr id="8596" name="Picture 404" descr="http://img.store.sogou.com/net/a/04/link?appid=100140019&amp;url=http://n7ugc.disney.go.com/item/sabsab26/343_2gs11k6WVAOP00001004nM00-g-d0ad12-as/cartoon%20ruler!__600_450_q50.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68403" y="8427995"/>
            <a:ext cx="578477" cy="433858"/>
          </a:xfrm>
          <a:prstGeom prst="rect">
            <a:avLst/>
          </a:prstGeom>
          <a:noFill/>
          <a:extLst>
            <a:ext uri="{909E8E84-426E-40DD-AFC4-6F175D3DCCD1}">
              <a14:hiddenFill xmlns:a14="http://schemas.microsoft.com/office/drawing/2010/main">
                <a:solidFill>
                  <a:srgbClr val="FFFFFF"/>
                </a:solidFill>
              </a14:hiddenFill>
            </a:ext>
          </a:extLst>
        </p:spPr>
      </p:pic>
      <p:pic>
        <p:nvPicPr>
          <p:cNvPr id="43010" name="Picture 2" descr="http://stischoolcypress.org/wp-content/uploads/2012/12/kings.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08634" y="3160560"/>
            <a:ext cx="4111366" cy="34688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9326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1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19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43010"/>
                                        </p:tgtEl>
                                        <p:attrNameLst>
                                          <p:attrName>style.visibility</p:attrName>
                                        </p:attrNameLst>
                                      </p:cBhvr>
                                      <p:to>
                                        <p:strVal val="visible"/>
                                      </p:to>
                                    </p:set>
                                    <p:anim calcmode="lin" valueType="num">
                                      <p:cBhvr additive="base">
                                        <p:cTn id="15" dur="500" fill="hold"/>
                                        <p:tgtEl>
                                          <p:spTgt spid="43010"/>
                                        </p:tgtEl>
                                        <p:attrNameLst>
                                          <p:attrName>ppt_x</p:attrName>
                                        </p:attrNameLst>
                                      </p:cBhvr>
                                      <p:tavLst>
                                        <p:tav tm="0">
                                          <p:val>
                                            <p:strVal val="1+#ppt_w/2"/>
                                          </p:val>
                                        </p:tav>
                                        <p:tav tm="100000">
                                          <p:val>
                                            <p:strVal val="#ppt_x"/>
                                          </p:val>
                                        </p:tav>
                                      </p:tavLst>
                                    </p:anim>
                                    <p:anim calcmode="lin" valueType="num">
                                      <p:cBhvr additive="base">
                                        <p:cTn id="16" dur="500" fill="hold"/>
                                        <p:tgtEl>
                                          <p:spTgt spid="430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96" name="Picture 404" descr="http://img.store.sogou.com/net/a/04/link?appid=100140019&amp;url=http://n7ugc.disney.go.com/item/sabsab26/343_2gs11k6WVAOP00001004nM00-g-d0ad12-as/cartoon%20ruler!__600_450_q50.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68403" y="8427995"/>
            <a:ext cx="578477" cy="433858"/>
          </a:xfrm>
          <a:prstGeom prst="rect">
            <a:avLst/>
          </a:prstGeom>
          <a:noFill/>
          <a:extLst>
            <a:ext uri="{909E8E84-426E-40DD-AFC4-6F175D3DCCD1}">
              <a14:hiddenFill xmlns:a14="http://schemas.microsoft.com/office/drawing/2010/main">
                <a:solidFill>
                  <a:srgbClr val="FFFFFF"/>
                </a:solidFill>
              </a14:hiddenFill>
            </a:ext>
          </a:extLst>
        </p:spPr>
      </p:pic>
      <p:sp>
        <p:nvSpPr>
          <p:cNvPr id="4" name="Rounded Rectangle 3"/>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6" name="Rectangle 2"/>
          <p:cNvSpPr txBox="1">
            <a:spLocks noChangeArrowheads="1"/>
          </p:cNvSpPr>
          <p:nvPr/>
        </p:nvSpPr>
        <p:spPr bwMode="auto">
          <a:xfrm>
            <a:off x="533400" y="104831"/>
            <a:ext cx="8077200" cy="733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u="sng" kern="0" smtClean="0"/>
              <a:t>Abraham</a:t>
            </a:r>
            <a:r>
              <a:rPr lang="en-US" altLang="en-US" sz="3400" b="1" i="1" kern="0" smtClean="0"/>
              <a:t> Was Chosen Before He Was Born</a:t>
            </a:r>
            <a:endParaRPr lang="en-US" altLang="en-US" sz="3400" b="1" i="1" u="sng" kern="0" dirty="0" smtClean="0"/>
          </a:p>
        </p:txBody>
      </p:sp>
    </p:spTree>
    <p:extLst>
      <p:ext uri="{BB962C8B-B14F-4D97-AF65-F5344CB8AC3E}">
        <p14:creationId xmlns:p14="http://schemas.microsoft.com/office/powerpoint/2010/main" val="1153643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Abraham 3:22-23</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smtClean="0">
                <a:latin typeface="Times New Roman" panose="02020603050405020304" pitchFamily="18" charset="0"/>
                <a:ea typeface="Times New Roman" panose="02020603050405020304" pitchFamily="18" charset="0"/>
              </a:rPr>
              <a:t>22 </a:t>
            </a:r>
            <a:r>
              <a:rPr lang="en-US" sz="4000" dirty="0">
                <a:latin typeface="Times New Roman" panose="02020603050405020304" pitchFamily="18" charset="0"/>
                <a:ea typeface="Times New Roman" panose="02020603050405020304" pitchFamily="18" charset="0"/>
              </a:rPr>
              <a:t>Now the Lord had shown unto me, Abraham, the intelligences that were organized before the world was; and among all these there were many of the noble and great ones;</a:t>
            </a:r>
          </a:p>
          <a:p>
            <a:pPr marL="0" indent="0">
              <a:buNone/>
            </a:pPr>
            <a:r>
              <a:rPr lang="en-US" sz="4000" dirty="0">
                <a:latin typeface="Times New Roman" panose="02020603050405020304" pitchFamily="18" charset="0"/>
                <a:ea typeface="Times New Roman" panose="02020603050405020304" pitchFamily="18" charset="0"/>
              </a:rPr>
              <a:t> 23 And God saw these souls that they were good, and he stood in the midst of them, and he said: These I will make my rulers; for he stood among those that were spirits, and he saw that they were good; and he said unto me: Abraham, thou art one of them; thou wast chosen before thou wast born.</a:t>
            </a:r>
          </a:p>
        </p:txBody>
      </p:sp>
    </p:spTree>
    <p:extLst>
      <p:ext uri="{BB962C8B-B14F-4D97-AF65-F5344CB8AC3E}">
        <p14:creationId xmlns:p14="http://schemas.microsoft.com/office/powerpoint/2010/main" val="411168285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smtClean="0">
                <a:latin typeface="Times New Roman" panose="02020603050405020304" pitchFamily="18" charset="0"/>
                <a:cs typeface="Times New Roman" panose="02020603050405020304" pitchFamily="18" charset="0"/>
              </a:rPr>
              <a:t>Explanation</a:t>
            </a:r>
            <a:endParaRPr lang="en-US"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p:txBody>
          <a:bodyPr/>
          <a:lstStyle/>
          <a:p>
            <a:r>
              <a:rPr lang="en-US" dirty="0" smtClean="0">
                <a:latin typeface="Times New Roman" panose="02020603050405020304" pitchFamily="18" charset="0"/>
                <a:cs typeface="Times New Roman" panose="02020603050405020304" pitchFamily="18" charset="0"/>
              </a:rPr>
              <a:t>The 25 Mastery Scriptures are divided by semester since the Assessment test also divides them this way</a:t>
            </a:r>
            <a:r>
              <a:rPr lang="en-US" dirty="0" smtClean="0">
                <a:latin typeface="Times New Roman" panose="02020603050405020304" pitchFamily="18" charset="0"/>
                <a:cs typeface="Times New Roman" panose="02020603050405020304" pitchFamily="18" charset="0"/>
              </a:rPr>
              <a:t>. 12 first semester, 13 the second.</a:t>
            </a:r>
            <a:endParaRPr lang="en-US"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The number in parenthesis, by the reference, is sorting them from shortest to longest. Memorizing in this order can build students’ confidence in memorizing.  </a:t>
            </a:r>
          </a:p>
          <a:p>
            <a:r>
              <a:rPr lang="en-US" dirty="0" smtClean="0">
                <a:latin typeface="Times New Roman" panose="02020603050405020304" pitchFamily="18" charset="0"/>
                <a:cs typeface="Times New Roman" panose="02020603050405020304" pitchFamily="18" charset="0"/>
              </a:rPr>
              <a:t>There are 10 slides per Scripture Mastery. The </a:t>
            </a:r>
            <a:r>
              <a:rPr lang="en-US" dirty="0" smtClean="0">
                <a:latin typeface="Times New Roman" panose="02020603050405020304" pitchFamily="18" charset="0"/>
                <a:cs typeface="Times New Roman" panose="02020603050405020304" pitchFamily="18" charset="0"/>
              </a:rPr>
              <a:t>next slide gives some suggestions on what activities you might want to </a:t>
            </a:r>
            <a:r>
              <a:rPr lang="en-US" dirty="0" smtClean="0">
                <a:latin typeface="Times New Roman" panose="02020603050405020304" pitchFamily="18" charset="0"/>
                <a:cs typeface="Times New Roman" panose="02020603050405020304" pitchFamily="18" charset="0"/>
              </a:rPr>
              <a:t>do, and </a:t>
            </a:r>
            <a:r>
              <a:rPr lang="en-US" dirty="0" smtClean="0">
                <a:latin typeface="Times New Roman" panose="02020603050405020304" pitchFamily="18" charset="0"/>
                <a:cs typeface="Times New Roman" panose="02020603050405020304" pitchFamily="18" charset="0"/>
              </a:rPr>
              <a:t>in what order.</a:t>
            </a:r>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8450202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Abraham 3:22-23</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smtClean="0">
                <a:latin typeface="Times New Roman" panose="02020603050405020304" pitchFamily="18" charset="0"/>
                <a:ea typeface="Times New Roman" panose="02020603050405020304" pitchFamily="18" charset="0"/>
              </a:rPr>
              <a:t>22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Now</a:t>
            </a:r>
            <a:r>
              <a:rPr lang="en-US" sz="4000" dirty="0">
                <a:uFill>
                  <a:solidFill>
                    <a:schemeClr val="tx1"/>
                  </a:solidFill>
                </a:uFill>
                <a:latin typeface="Times New Roman" panose="02020603050405020304" pitchFamily="18" charset="0"/>
                <a:ea typeface="Times New Roman" panose="02020603050405020304" pitchFamily="18" charset="0"/>
              </a:rPr>
              <a:t> the Lord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had</a:t>
            </a:r>
            <a:r>
              <a:rPr lang="en-US" sz="4000" dirty="0">
                <a:uFill>
                  <a:solidFill>
                    <a:schemeClr val="tx1"/>
                  </a:solidFill>
                </a:uFill>
                <a:latin typeface="Times New Roman" panose="02020603050405020304" pitchFamily="18" charset="0"/>
                <a:ea typeface="Times New Roman" panose="02020603050405020304" pitchFamily="18" charset="0"/>
              </a:rPr>
              <a:t> shown unto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Abraham,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intelligences</a:t>
            </a:r>
            <a:r>
              <a:rPr lang="en-US" sz="4000" dirty="0">
                <a:uFill>
                  <a:solidFill>
                    <a:schemeClr val="tx1"/>
                  </a:solidFill>
                </a:uFill>
                <a:latin typeface="Times New Roman" panose="02020603050405020304" pitchFamily="18" charset="0"/>
                <a:ea typeface="Times New Roman" panose="02020603050405020304" pitchFamily="18" charset="0"/>
              </a:rPr>
              <a:t> that were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organized</a:t>
            </a:r>
            <a:r>
              <a:rPr lang="en-US" sz="4000" dirty="0">
                <a:uFill>
                  <a:solidFill>
                    <a:schemeClr val="tx1"/>
                  </a:solidFill>
                </a:uFill>
                <a:latin typeface="Times New Roman" panose="02020603050405020304" pitchFamily="18" charset="0"/>
                <a:ea typeface="Times New Roman" panose="02020603050405020304" pitchFamily="18" charset="0"/>
              </a:rPr>
              <a:t> before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world</a:t>
            </a:r>
            <a:r>
              <a:rPr lang="en-US" sz="4000" dirty="0">
                <a:uFill>
                  <a:solidFill>
                    <a:schemeClr val="tx1"/>
                  </a:solidFill>
                </a:uFill>
                <a:latin typeface="Times New Roman" panose="02020603050405020304" pitchFamily="18" charset="0"/>
                <a:ea typeface="Times New Roman" panose="02020603050405020304" pitchFamily="18" charset="0"/>
              </a:rPr>
              <a:t> was; and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among</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all these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there</a:t>
            </a:r>
            <a:r>
              <a:rPr lang="en-US" sz="4000" dirty="0">
                <a:uFill>
                  <a:solidFill>
                    <a:schemeClr val="tx1"/>
                  </a:solidFill>
                </a:uFill>
                <a:latin typeface="Times New Roman" panose="02020603050405020304" pitchFamily="18" charset="0"/>
                <a:ea typeface="Times New Roman" panose="02020603050405020304" pitchFamily="18" charset="0"/>
              </a:rPr>
              <a:t> were many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000" dirty="0">
                <a:uFill>
                  <a:solidFill>
                    <a:schemeClr val="tx1"/>
                  </a:solidFill>
                </a:uFill>
                <a:latin typeface="Times New Roman" panose="02020603050405020304" pitchFamily="18" charset="0"/>
                <a:ea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noble</a:t>
            </a:r>
            <a:r>
              <a:rPr lang="en-US" sz="4000" dirty="0">
                <a:uFill>
                  <a:solidFill>
                    <a:schemeClr val="tx1"/>
                  </a:solidFill>
                </a:uFill>
                <a:latin typeface="Times New Roman" panose="02020603050405020304" pitchFamily="18" charset="0"/>
                <a:ea typeface="Times New Roman" panose="02020603050405020304" pitchFamily="18" charset="0"/>
              </a:rPr>
              <a:t> and</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great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ones</a:t>
            </a:r>
            <a:r>
              <a:rPr lang="en-US" sz="4000" dirty="0">
                <a:uFill>
                  <a:solidFill>
                    <a:schemeClr val="tx1"/>
                  </a:solidFill>
                </a:uFill>
                <a:latin typeface="Times New Roman" panose="02020603050405020304" pitchFamily="18" charset="0"/>
                <a:ea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ea typeface="Times New Roman" panose="02020603050405020304" pitchFamily="18" charset="0"/>
              </a:rPr>
              <a:t> 23 And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God</a:t>
            </a:r>
            <a:r>
              <a:rPr lang="en-US" sz="4000" dirty="0">
                <a:uFill>
                  <a:solidFill>
                    <a:schemeClr val="tx1"/>
                  </a:solidFill>
                </a:uFill>
                <a:latin typeface="Times New Roman" panose="02020603050405020304" pitchFamily="18" charset="0"/>
                <a:ea typeface="Times New Roman" panose="02020603050405020304" pitchFamily="18" charset="0"/>
              </a:rPr>
              <a:t> saw these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souls</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that they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good, and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stood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in</a:t>
            </a:r>
            <a:r>
              <a:rPr lang="en-US" sz="4000" dirty="0">
                <a:uFill>
                  <a:solidFill>
                    <a:schemeClr val="tx1"/>
                  </a:solidFill>
                </a:uFill>
                <a:latin typeface="Times New Roman" panose="02020603050405020304" pitchFamily="18" charset="0"/>
                <a:ea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midst</a:t>
            </a:r>
            <a:r>
              <a:rPr lang="en-US" sz="4000" dirty="0">
                <a:uFill>
                  <a:solidFill>
                    <a:schemeClr val="tx1"/>
                  </a:solidFill>
                </a:uFill>
                <a:latin typeface="Times New Roman" panose="02020603050405020304" pitchFamily="18" charset="0"/>
                <a:ea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4000" dirty="0">
                <a:uFill>
                  <a:solidFill>
                    <a:schemeClr val="tx1"/>
                  </a:solidFill>
                </a:uFill>
                <a:latin typeface="Times New Roman" panose="02020603050405020304" pitchFamily="18" charset="0"/>
                <a:ea typeface="Times New Roman" panose="02020603050405020304" pitchFamily="18" charset="0"/>
              </a:rPr>
              <a:t>, and 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said</a:t>
            </a:r>
            <a:r>
              <a:rPr lang="en-US" sz="4000" dirty="0">
                <a:uFill>
                  <a:solidFill>
                    <a:schemeClr val="tx1"/>
                  </a:solidFill>
                </a:uFill>
                <a:latin typeface="Times New Roman" panose="02020603050405020304" pitchFamily="18" charset="0"/>
                <a:ea typeface="Times New Roman" panose="02020603050405020304" pitchFamily="18" charset="0"/>
              </a:rPr>
              <a:t>: These I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will</a:t>
            </a:r>
            <a:r>
              <a:rPr lang="en-US" sz="4000" dirty="0">
                <a:uFill>
                  <a:solidFill>
                    <a:schemeClr val="tx1"/>
                  </a:solidFill>
                </a:uFill>
                <a:latin typeface="Times New Roman" panose="02020603050405020304" pitchFamily="18" charset="0"/>
                <a:ea typeface="Times New Roman" panose="02020603050405020304" pitchFamily="18" charset="0"/>
              </a:rPr>
              <a:t> make my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rulers</a:t>
            </a:r>
            <a:r>
              <a:rPr lang="en-US" sz="4000" dirty="0">
                <a:uFill>
                  <a:solidFill>
                    <a:schemeClr val="tx1"/>
                  </a:solidFill>
                </a:uFill>
                <a:latin typeface="Times New Roman" panose="02020603050405020304" pitchFamily="18" charset="0"/>
                <a:ea typeface="Times New Roman" panose="02020603050405020304" pitchFamily="18" charset="0"/>
              </a:rPr>
              <a:t>; for 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stood</a:t>
            </a:r>
            <a:r>
              <a:rPr lang="en-US" sz="4000" dirty="0">
                <a:uFill>
                  <a:solidFill>
                    <a:schemeClr val="tx1"/>
                  </a:solidFill>
                </a:uFill>
                <a:latin typeface="Times New Roman" panose="02020603050405020304" pitchFamily="18" charset="0"/>
                <a:ea typeface="Times New Roman" panose="02020603050405020304" pitchFamily="18" charset="0"/>
              </a:rPr>
              <a:t> among those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4000" dirty="0">
                <a:uFill>
                  <a:solidFill>
                    <a:schemeClr val="tx1"/>
                  </a:solidFill>
                </a:uFill>
                <a:latin typeface="Times New Roman" panose="02020603050405020304" pitchFamily="18" charset="0"/>
                <a:ea typeface="Times New Roman" panose="02020603050405020304" pitchFamily="18" charset="0"/>
              </a:rPr>
              <a:t> were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spirits</a:t>
            </a:r>
            <a:r>
              <a:rPr lang="en-US" sz="4000" dirty="0">
                <a:uFill>
                  <a:solidFill>
                    <a:schemeClr val="tx1"/>
                  </a:solidFill>
                </a:uFill>
                <a:latin typeface="Times New Roman" panose="02020603050405020304" pitchFamily="18" charset="0"/>
                <a:ea typeface="Times New Roman" panose="02020603050405020304" pitchFamily="18" charset="0"/>
              </a:rPr>
              <a:t>, and 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saw</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that they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4000" dirty="0">
                <a:uFill>
                  <a:solidFill>
                    <a:schemeClr val="tx1"/>
                  </a:solidFill>
                </a:uFill>
                <a:latin typeface="Times New Roman" panose="02020603050405020304" pitchFamily="18" charset="0"/>
                <a:ea typeface="Times New Roman" panose="02020603050405020304" pitchFamily="18" charset="0"/>
              </a:rPr>
              <a:t> good; and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said unto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 Abraham, thou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art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one of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4000" dirty="0">
                <a:uFill>
                  <a:solidFill>
                    <a:schemeClr val="tx1"/>
                  </a:solidFill>
                </a:uFill>
                <a:latin typeface="Times New Roman" panose="02020603050405020304" pitchFamily="18" charset="0"/>
                <a:ea typeface="Times New Roman" panose="02020603050405020304" pitchFamily="18" charset="0"/>
              </a:rPr>
              <a:t>; thou wast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chosen</a:t>
            </a:r>
            <a:r>
              <a:rPr lang="en-US" sz="4000" dirty="0">
                <a:uFill>
                  <a:solidFill>
                    <a:schemeClr val="tx1"/>
                  </a:solidFill>
                </a:uFill>
                <a:latin typeface="Times New Roman" panose="02020603050405020304" pitchFamily="18" charset="0"/>
                <a:ea typeface="Times New Roman" panose="02020603050405020304" pitchFamily="18" charset="0"/>
              </a:rPr>
              <a:t> before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thou</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dirty="0" smtClean="0">
                <a:uFill>
                  <a:solidFill>
                    <a:schemeClr val="tx1"/>
                  </a:solidFill>
                </a:uFill>
                <a:latin typeface="Times New Roman" panose="02020603050405020304" pitchFamily="18" charset="0"/>
                <a:ea typeface="Times New Roman" panose="02020603050405020304" pitchFamily="18" charset="0"/>
              </a:rPr>
              <a:t>wast born.</a:t>
            </a:r>
            <a:endParaRPr lang="en-US" sz="4000" dirty="0">
              <a:uFill>
                <a:solidFill>
                  <a:schemeClr val="tx1"/>
                </a:solidFill>
              </a:u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13668237"/>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Abraham 3:22-23</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smtClean="0">
                <a:latin typeface="Times New Roman" panose="02020603050405020304" pitchFamily="18" charset="0"/>
                <a:ea typeface="Times New Roman" panose="02020603050405020304" pitchFamily="18" charset="0"/>
              </a:rPr>
              <a:t>22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Now</a:t>
            </a:r>
            <a:r>
              <a:rPr lang="en-US" sz="4000" dirty="0">
                <a:uFill>
                  <a:solidFill>
                    <a:schemeClr val="tx1"/>
                  </a:solidFill>
                </a:uFill>
                <a:latin typeface="Times New Roman" panose="02020603050405020304" pitchFamily="18" charset="0"/>
                <a:ea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had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shown</a:t>
            </a:r>
            <a:r>
              <a:rPr lang="en-US" sz="4000" dirty="0">
                <a:uFill>
                  <a:solidFill>
                    <a:schemeClr val="tx1"/>
                  </a:solidFill>
                </a:uFill>
                <a:latin typeface="Times New Roman" panose="02020603050405020304" pitchFamily="18" charset="0"/>
                <a:ea typeface="Times New Roman" panose="02020603050405020304" pitchFamily="18" charset="0"/>
              </a:rPr>
              <a:t> unto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Abraham</a:t>
            </a:r>
            <a:r>
              <a:rPr lang="en-US" sz="4000" dirty="0">
                <a:uFill>
                  <a:solidFill>
                    <a:schemeClr val="tx1"/>
                  </a:solidFill>
                </a:uFill>
                <a:latin typeface="Times New Roman" panose="02020603050405020304" pitchFamily="18" charset="0"/>
                <a:ea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intelligences</a:t>
            </a:r>
            <a:r>
              <a:rPr lang="en-US" sz="4000" dirty="0">
                <a:uFill>
                  <a:solidFill>
                    <a:schemeClr val="tx1"/>
                  </a:solidFill>
                </a:uFill>
                <a:latin typeface="Times New Roman" panose="02020603050405020304" pitchFamily="18" charset="0"/>
                <a:ea typeface="Times New Roman" panose="02020603050405020304" pitchFamily="18" charset="0"/>
              </a:rPr>
              <a:t> that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organized</a:t>
            </a:r>
            <a:r>
              <a:rPr lang="en-US" sz="4000" dirty="0">
                <a:uFill>
                  <a:solidFill>
                    <a:schemeClr val="tx1"/>
                  </a:solidFill>
                </a:uFill>
                <a:latin typeface="Times New Roman" panose="02020603050405020304" pitchFamily="18" charset="0"/>
                <a:ea typeface="Times New Roman" panose="02020603050405020304" pitchFamily="18" charset="0"/>
              </a:rPr>
              <a:t> before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world</a:t>
            </a:r>
            <a:r>
              <a:rPr lang="en-US" sz="4000" dirty="0">
                <a:uFill>
                  <a:solidFill>
                    <a:schemeClr val="tx1"/>
                  </a:solidFill>
                </a:uFill>
                <a:latin typeface="Times New Roman" panose="02020603050405020304" pitchFamily="18" charset="0"/>
                <a:ea typeface="Times New Roman" panose="02020603050405020304" pitchFamily="18" charset="0"/>
              </a:rPr>
              <a:t> was;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among</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all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these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there</a:t>
            </a:r>
            <a:r>
              <a:rPr lang="en-US" sz="4000" dirty="0">
                <a:uFill>
                  <a:solidFill>
                    <a:schemeClr val="tx1"/>
                  </a:solidFill>
                </a:uFill>
                <a:latin typeface="Times New Roman" panose="02020603050405020304" pitchFamily="18" charset="0"/>
                <a:ea typeface="Times New Roman" panose="02020603050405020304" pitchFamily="18" charset="0"/>
              </a:rPr>
              <a:t> were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many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000" dirty="0">
                <a:uFill>
                  <a:solidFill>
                    <a:schemeClr val="tx1"/>
                  </a:solidFill>
                </a:uFill>
                <a:latin typeface="Times New Roman" panose="02020603050405020304" pitchFamily="18" charset="0"/>
                <a:ea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noble</a:t>
            </a:r>
            <a:r>
              <a:rPr lang="en-US" sz="4000" dirty="0">
                <a:uFill>
                  <a:solidFill>
                    <a:schemeClr val="tx1"/>
                  </a:solidFill>
                </a:uFill>
                <a:latin typeface="Times New Roman" panose="02020603050405020304" pitchFamily="18" charset="0"/>
                <a:ea typeface="Times New Roman" panose="02020603050405020304" pitchFamily="18" charset="0"/>
              </a:rPr>
              <a:t> and</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great</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ones</a:t>
            </a:r>
            <a:r>
              <a:rPr lang="en-US" sz="4000" dirty="0">
                <a:uFill>
                  <a:solidFill>
                    <a:schemeClr val="tx1"/>
                  </a:solidFill>
                </a:uFill>
                <a:latin typeface="Times New Roman" panose="02020603050405020304" pitchFamily="18" charset="0"/>
                <a:ea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ea typeface="Times New Roman" panose="02020603050405020304" pitchFamily="18" charset="0"/>
              </a:rPr>
              <a:t> 23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God</a:t>
            </a:r>
            <a:r>
              <a:rPr lang="en-US" sz="4000" dirty="0">
                <a:uFill>
                  <a:solidFill>
                    <a:schemeClr val="tx1"/>
                  </a:solidFill>
                </a:uFill>
                <a:latin typeface="Times New Roman" panose="02020603050405020304" pitchFamily="18" charset="0"/>
                <a:ea typeface="Times New Roman" panose="02020603050405020304" pitchFamily="18" charset="0"/>
              </a:rPr>
              <a:t> saw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these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souls</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that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good,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stood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in</a:t>
            </a:r>
            <a:r>
              <a:rPr lang="en-US" sz="4000" dirty="0">
                <a:uFill>
                  <a:solidFill>
                    <a:schemeClr val="tx1"/>
                  </a:solidFill>
                </a:uFill>
                <a:latin typeface="Times New Roman" panose="02020603050405020304" pitchFamily="18" charset="0"/>
                <a:ea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midst</a:t>
            </a:r>
            <a:r>
              <a:rPr lang="en-US" sz="4000" dirty="0">
                <a:uFill>
                  <a:solidFill>
                    <a:schemeClr val="tx1"/>
                  </a:solidFill>
                </a:uFill>
                <a:latin typeface="Times New Roman" panose="02020603050405020304" pitchFamily="18" charset="0"/>
                <a:ea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4000" dirty="0">
                <a:uFill>
                  <a:solidFill>
                    <a:schemeClr val="tx1"/>
                  </a:solidFill>
                </a:uFill>
                <a:latin typeface="Times New Roman" panose="02020603050405020304" pitchFamily="18" charset="0"/>
                <a:ea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said</a:t>
            </a:r>
            <a:r>
              <a:rPr lang="en-US" sz="4000" dirty="0">
                <a:uFill>
                  <a:solidFill>
                    <a:schemeClr val="tx1"/>
                  </a:solidFill>
                </a:uFill>
                <a:latin typeface="Times New Roman" panose="02020603050405020304" pitchFamily="18" charset="0"/>
                <a:ea typeface="Times New Roman" panose="02020603050405020304" pitchFamily="18" charset="0"/>
              </a:rPr>
              <a:t>: These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will</a:t>
            </a:r>
            <a:r>
              <a:rPr lang="en-US" sz="4000" dirty="0">
                <a:uFill>
                  <a:solidFill>
                    <a:schemeClr val="tx1"/>
                  </a:solidFill>
                </a:uFill>
                <a:latin typeface="Times New Roman" panose="02020603050405020304" pitchFamily="18" charset="0"/>
                <a:ea typeface="Times New Roman" panose="02020603050405020304" pitchFamily="18" charset="0"/>
              </a:rPr>
              <a:t> make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rulers</a:t>
            </a:r>
            <a:r>
              <a:rPr lang="en-US" sz="4000" dirty="0">
                <a:uFill>
                  <a:solidFill>
                    <a:schemeClr val="tx1"/>
                  </a:solidFill>
                </a:uFill>
                <a:latin typeface="Times New Roman" panose="02020603050405020304" pitchFamily="18" charset="0"/>
                <a:ea typeface="Times New Roman" panose="02020603050405020304" pitchFamily="18" charset="0"/>
              </a:rPr>
              <a:t>; for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stood</a:t>
            </a:r>
            <a:r>
              <a:rPr lang="en-US" sz="4000" dirty="0">
                <a:uFill>
                  <a:solidFill>
                    <a:schemeClr val="tx1"/>
                  </a:solidFill>
                </a:uFill>
                <a:latin typeface="Times New Roman" panose="02020603050405020304" pitchFamily="18" charset="0"/>
                <a:ea typeface="Times New Roman" panose="02020603050405020304" pitchFamily="18" charset="0"/>
              </a:rPr>
              <a:t> among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those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4000" dirty="0">
                <a:uFill>
                  <a:solidFill>
                    <a:schemeClr val="tx1"/>
                  </a:solidFill>
                </a:uFill>
                <a:latin typeface="Times New Roman" panose="02020603050405020304" pitchFamily="18" charset="0"/>
                <a:ea typeface="Times New Roman" panose="02020603050405020304" pitchFamily="18" charset="0"/>
              </a:rPr>
              <a:t> were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spirits</a:t>
            </a:r>
            <a:r>
              <a:rPr lang="en-US" sz="4000" dirty="0">
                <a:uFill>
                  <a:solidFill>
                    <a:schemeClr val="tx1"/>
                  </a:solidFill>
                </a:uFill>
                <a:latin typeface="Times New Roman" panose="02020603050405020304" pitchFamily="18" charset="0"/>
                <a:ea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saw</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that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4000" dirty="0">
                <a:uFill>
                  <a:solidFill>
                    <a:schemeClr val="tx1"/>
                  </a:solidFill>
                </a:uFill>
                <a:latin typeface="Times New Roman" panose="02020603050405020304" pitchFamily="18" charset="0"/>
                <a:ea typeface="Times New Roman" panose="02020603050405020304" pitchFamily="18" charset="0"/>
              </a:rPr>
              <a:t> good;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said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Abraham</a:t>
            </a:r>
            <a:r>
              <a:rPr lang="en-US" sz="4000" dirty="0">
                <a:uFill>
                  <a:solidFill>
                    <a:schemeClr val="tx1"/>
                  </a:solidFill>
                </a:uFill>
                <a:latin typeface="Times New Roman" panose="02020603050405020304" pitchFamily="18" charset="0"/>
                <a:ea typeface="Times New Roman" panose="02020603050405020304" pitchFamily="18" charset="0"/>
              </a:rPr>
              <a:t>, thou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art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one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4000" dirty="0">
                <a:uFill>
                  <a:solidFill>
                    <a:schemeClr val="tx1"/>
                  </a:solidFill>
                </a:uFill>
                <a:latin typeface="Times New Roman" panose="02020603050405020304" pitchFamily="18" charset="0"/>
                <a:ea typeface="Times New Roman" panose="02020603050405020304" pitchFamily="18" charset="0"/>
              </a:rPr>
              <a:t>; thou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wast</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chosen</a:t>
            </a:r>
            <a:r>
              <a:rPr lang="en-US" sz="4000" dirty="0">
                <a:uFill>
                  <a:solidFill>
                    <a:schemeClr val="tx1"/>
                  </a:solidFill>
                </a:uFill>
                <a:latin typeface="Times New Roman" panose="02020603050405020304" pitchFamily="18" charset="0"/>
                <a:ea typeface="Times New Roman" panose="02020603050405020304" pitchFamily="18" charset="0"/>
              </a:rPr>
              <a:t> before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thou</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dirty="0" smtClean="0">
                <a:uFill>
                  <a:solidFill>
                    <a:schemeClr val="tx1"/>
                  </a:solidFill>
                </a:uFill>
                <a:latin typeface="Times New Roman" panose="02020603050405020304" pitchFamily="18" charset="0"/>
                <a:ea typeface="Times New Roman" panose="02020603050405020304" pitchFamily="18" charset="0"/>
              </a:rPr>
              <a:t>wast </a:t>
            </a:r>
            <a:r>
              <a:rPr lang="en-US" sz="4000" u="sng" dirty="0" smtClean="0">
                <a:solidFill>
                  <a:schemeClr val="bg1"/>
                </a:solidFill>
                <a:uFill>
                  <a:solidFill>
                    <a:schemeClr val="tx1"/>
                  </a:solidFill>
                </a:uFill>
                <a:latin typeface="Times New Roman" panose="02020603050405020304" pitchFamily="18" charset="0"/>
                <a:ea typeface="Times New Roman" panose="02020603050405020304" pitchFamily="18" charset="0"/>
              </a:rPr>
              <a:t>born</a:t>
            </a:r>
            <a:r>
              <a:rPr lang="en-US" sz="4000" dirty="0" smtClean="0">
                <a:uFill>
                  <a:solidFill>
                    <a:schemeClr val="tx1"/>
                  </a:solidFill>
                </a:uFill>
                <a:latin typeface="Times New Roman" panose="02020603050405020304" pitchFamily="18" charset="0"/>
                <a:ea typeface="Times New Roman" panose="02020603050405020304" pitchFamily="18" charset="0"/>
              </a:rPr>
              <a:t>.</a:t>
            </a:r>
            <a:endParaRPr lang="en-US" sz="4000" dirty="0">
              <a:uFill>
                <a:solidFill>
                  <a:schemeClr val="tx1"/>
                </a:solidFill>
              </a:u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7292654"/>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Abraham 3:22-23</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smtClean="0">
                <a:latin typeface="Times New Roman" panose="02020603050405020304" pitchFamily="18" charset="0"/>
                <a:ea typeface="Times New Roman" panose="02020603050405020304" pitchFamily="18" charset="0"/>
              </a:rPr>
              <a:t>22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Now</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Lord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had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shown</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Abraham</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intelligences</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organized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before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world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was</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among</a:t>
            </a:r>
            <a:r>
              <a:rPr lang="en-US" sz="4000" u="sng"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all</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these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there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many</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noble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 great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ones</a:t>
            </a:r>
            <a:r>
              <a:rPr lang="en-US" sz="4000" dirty="0">
                <a:uFill>
                  <a:solidFill>
                    <a:schemeClr val="tx1"/>
                  </a:solidFill>
                </a:uFill>
                <a:latin typeface="Times New Roman" panose="02020603050405020304" pitchFamily="18" charset="0"/>
                <a:ea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ea typeface="Times New Roman" panose="02020603050405020304" pitchFamily="18" charset="0"/>
              </a:rPr>
              <a:t> 23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God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saw</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these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souls</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they</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 good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stood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in</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midst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said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These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will</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make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rulers</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stood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among</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those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spirits</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saw</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that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they</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were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good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said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Abraham</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thou</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art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one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them</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thou</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wast</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chosen</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before</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thou</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ea typeface="Times New Roman" panose="02020603050405020304" pitchFamily="18" charset="0"/>
              </a:rPr>
              <a:t>wast</a:t>
            </a:r>
            <a:r>
              <a:rPr lang="en-US" sz="4000" dirty="0" smtClean="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ea typeface="Times New Roman" panose="02020603050405020304" pitchFamily="18" charset="0"/>
              </a:rPr>
              <a:t>born</a:t>
            </a:r>
            <a:r>
              <a:rPr lang="en-US" sz="4000" dirty="0" smtClean="0">
                <a:uFill>
                  <a:solidFill>
                    <a:schemeClr val="tx1"/>
                  </a:solidFill>
                </a:uFill>
                <a:latin typeface="Times New Roman" panose="02020603050405020304" pitchFamily="18" charset="0"/>
                <a:ea typeface="Times New Roman" panose="02020603050405020304" pitchFamily="18" charset="0"/>
              </a:rPr>
              <a:t>.</a:t>
            </a:r>
            <a:endParaRPr lang="en-US" sz="4000" dirty="0">
              <a:uFill>
                <a:solidFill>
                  <a:schemeClr val="tx1"/>
                </a:solidFill>
              </a:uFill>
              <a:latin typeface="Times New Roman" panose="02020603050405020304" pitchFamily="18" charset="0"/>
              <a:ea typeface="Times New Roman" panose="02020603050405020304" pitchFamily="18" charset="0"/>
            </a:endParaRP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545417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Abraham 3:22-23</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85000"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smtClean="0">
                <a:latin typeface="Times New Roman" panose="02020603050405020304" pitchFamily="18" charset="0"/>
                <a:ea typeface="Times New Roman" panose="02020603050405020304" pitchFamily="18" charset="0"/>
              </a:rPr>
              <a:t>22 </a:t>
            </a:r>
            <a:r>
              <a:rPr lang="en-US" sz="4000" dirty="0">
                <a:latin typeface="Times New Roman" panose="02020603050405020304" pitchFamily="18" charset="0"/>
                <a:ea typeface="Times New Roman" panose="02020603050405020304" pitchFamily="18" charset="0"/>
              </a:rPr>
              <a:t>N</a:t>
            </a:r>
            <a:r>
              <a:rPr lang="en-US" sz="4000" dirty="0">
                <a:solidFill>
                  <a:schemeClr val="bg1"/>
                </a:solidFill>
                <a:latin typeface="Times New Roman" panose="02020603050405020304" pitchFamily="18" charset="0"/>
                <a:ea typeface="Times New Roman" panose="02020603050405020304" pitchFamily="18" charset="0"/>
              </a:rPr>
              <a:t>ow</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a:t>
            </a:r>
            <a:r>
              <a:rPr lang="en-US" sz="4000" dirty="0">
                <a:latin typeface="Times New Roman" panose="02020603050405020304" pitchFamily="18" charset="0"/>
                <a:ea typeface="Times New Roman" panose="02020603050405020304" pitchFamily="18" charset="0"/>
              </a:rPr>
              <a:t> L</a:t>
            </a:r>
            <a:r>
              <a:rPr lang="en-US" sz="4000" dirty="0">
                <a:solidFill>
                  <a:schemeClr val="bg1"/>
                </a:solidFill>
                <a:latin typeface="Times New Roman" panose="02020603050405020304" pitchFamily="18" charset="0"/>
                <a:ea typeface="Times New Roman" panose="02020603050405020304" pitchFamily="18" charset="0"/>
              </a:rPr>
              <a:t>ord</a:t>
            </a:r>
            <a:r>
              <a:rPr lang="en-US" sz="4000" dirty="0">
                <a:latin typeface="Times New Roman" panose="02020603050405020304" pitchFamily="18" charset="0"/>
                <a:ea typeface="Times New Roman" panose="02020603050405020304" pitchFamily="18" charset="0"/>
              </a:rPr>
              <a:t> h</a:t>
            </a:r>
            <a:r>
              <a:rPr lang="en-US" sz="4000" dirty="0">
                <a:solidFill>
                  <a:schemeClr val="bg1"/>
                </a:solidFill>
                <a:latin typeface="Times New Roman" panose="02020603050405020304" pitchFamily="18" charset="0"/>
                <a:ea typeface="Times New Roman" panose="02020603050405020304" pitchFamily="18" charset="0"/>
              </a:rPr>
              <a:t>ad</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hown</a:t>
            </a:r>
            <a:r>
              <a:rPr lang="en-US" sz="4000" dirty="0">
                <a:latin typeface="Times New Roman" panose="02020603050405020304" pitchFamily="18" charset="0"/>
                <a:ea typeface="Times New Roman" panose="02020603050405020304" pitchFamily="18" charset="0"/>
              </a:rPr>
              <a:t> u</a:t>
            </a:r>
            <a:r>
              <a:rPr lang="en-US" sz="4000" dirty="0">
                <a:solidFill>
                  <a:schemeClr val="bg1"/>
                </a:solidFill>
                <a:latin typeface="Times New Roman" panose="02020603050405020304" pitchFamily="18" charset="0"/>
                <a:ea typeface="Times New Roman" panose="02020603050405020304" pitchFamily="18" charset="0"/>
              </a:rPr>
              <a:t>nto</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braham</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a:t>
            </a:r>
            <a:r>
              <a:rPr lang="en-US" sz="4000" dirty="0">
                <a:latin typeface="Times New Roman" panose="02020603050405020304" pitchFamily="18" charset="0"/>
                <a:ea typeface="Times New Roman" panose="02020603050405020304" pitchFamily="18" charset="0"/>
              </a:rPr>
              <a:t> i</a:t>
            </a:r>
            <a:r>
              <a:rPr lang="en-US" sz="4000" dirty="0">
                <a:solidFill>
                  <a:schemeClr val="bg1"/>
                </a:solidFill>
                <a:latin typeface="Times New Roman" panose="02020603050405020304" pitchFamily="18" charset="0"/>
                <a:ea typeface="Times New Roman" panose="02020603050405020304" pitchFamily="18" charset="0"/>
              </a:rPr>
              <a:t>ntelligences</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hat</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ere</a:t>
            </a:r>
            <a:r>
              <a:rPr lang="en-US" sz="4000" dirty="0">
                <a:latin typeface="Times New Roman" panose="02020603050405020304" pitchFamily="18" charset="0"/>
                <a:ea typeface="Times New Roman" panose="02020603050405020304" pitchFamily="18" charset="0"/>
              </a:rPr>
              <a:t> o</a:t>
            </a:r>
            <a:r>
              <a:rPr lang="en-US" sz="4000" dirty="0">
                <a:solidFill>
                  <a:schemeClr val="bg1"/>
                </a:solidFill>
                <a:latin typeface="Times New Roman" panose="02020603050405020304" pitchFamily="18" charset="0"/>
                <a:ea typeface="Times New Roman" panose="02020603050405020304" pitchFamily="18" charset="0"/>
              </a:rPr>
              <a:t>rganized</a:t>
            </a:r>
            <a:r>
              <a:rPr lang="en-US" sz="4000" dirty="0">
                <a:latin typeface="Times New Roman" panose="02020603050405020304" pitchFamily="18" charset="0"/>
                <a:ea typeface="Times New Roman" panose="02020603050405020304" pitchFamily="18" charset="0"/>
              </a:rPr>
              <a:t> b</a:t>
            </a:r>
            <a:r>
              <a:rPr lang="en-US" sz="4000" dirty="0">
                <a:solidFill>
                  <a:schemeClr val="bg1"/>
                </a:solidFill>
                <a:latin typeface="Times New Roman" panose="02020603050405020304" pitchFamily="18" charset="0"/>
                <a:ea typeface="Times New Roman" panose="02020603050405020304" pitchFamily="18" charset="0"/>
              </a:rPr>
              <a:t>efore</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orld</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as</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nd</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mong</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ll</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hese</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here</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ere</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any</a:t>
            </a:r>
            <a:r>
              <a:rPr lang="en-US" sz="4000" dirty="0">
                <a:latin typeface="Times New Roman" panose="02020603050405020304" pitchFamily="18" charset="0"/>
                <a:ea typeface="Times New Roman" panose="02020603050405020304" pitchFamily="18" charset="0"/>
              </a:rPr>
              <a:t> o</a:t>
            </a:r>
            <a:r>
              <a:rPr lang="en-US" sz="4000" dirty="0">
                <a:solidFill>
                  <a:schemeClr val="bg1"/>
                </a:solidFill>
                <a:latin typeface="Times New Roman" panose="02020603050405020304" pitchFamily="18" charset="0"/>
                <a:ea typeface="Times New Roman" panose="02020603050405020304" pitchFamily="18" charset="0"/>
              </a:rPr>
              <a:t>f</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a:t>
            </a:r>
            <a:r>
              <a:rPr lang="en-US" sz="4000" dirty="0">
                <a:latin typeface="Times New Roman" panose="02020603050405020304" pitchFamily="18" charset="0"/>
                <a:ea typeface="Times New Roman" panose="02020603050405020304" pitchFamily="18" charset="0"/>
              </a:rPr>
              <a:t> n</a:t>
            </a:r>
            <a:r>
              <a:rPr lang="en-US" sz="4000" dirty="0">
                <a:solidFill>
                  <a:schemeClr val="bg1"/>
                </a:solidFill>
                <a:latin typeface="Times New Roman" panose="02020603050405020304" pitchFamily="18" charset="0"/>
                <a:ea typeface="Times New Roman" panose="02020603050405020304" pitchFamily="18" charset="0"/>
              </a:rPr>
              <a:t>oble</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nd</a:t>
            </a:r>
            <a:r>
              <a:rPr lang="en-US" sz="4000" dirty="0">
                <a:latin typeface="Times New Roman" panose="02020603050405020304" pitchFamily="18" charset="0"/>
                <a:ea typeface="Times New Roman" panose="02020603050405020304" pitchFamily="18" charset="0"/>
              </a:rPr>
              <a:t> g</a:t>
            </a:r>
            <a:r>
              <a:rPr lang="en-US" sz="4000" dirty="0">
                <a:solidFill>
                  <a:schemeClr val="bg1"/>
                </a:solidFill>
                <a:latin typeface="Times New Roman" panose="02020603050405020304" pitchFamily="18" charset="0"/>
                <a:ea typeface="Times New Roman" panose="02020603050405020304" pitchFamily="18" charset="0"/>
              </a:rPr>
              <a:t>reat</a:t>
            </a:r>
            <a:r>
              <a:rPr lang="en-US" sz="4000" dirty="0">
                <a:latin typeface="Times New Roman" panose="02020603050405020304" pitchFamily="18" charset="0"/>
                <a:ea typeface="Times New Roman" panose="02020603050405020304" pitchFamily="18" charset="0"/>
              </a:rPr>
              <a:t> o</a:t>
            </a:r>
            <a:r>
              <a:rPr lang="en-US" sz="4000" dirty="0">
                <a:solidFill>
                  <a:schemeClr val="bg1"/>
                </a:solidFill>
                <a:latin typeface="Times New Roman" panose="02020603050405020304" pitchFamily="18" charset="0"/>
                <a:ea typeface="Times New Roman" panose="02020603050405020304" pitchFamily="18" charset="0"/>
              </a:rPr>
              <a:t>nes</a:t>
            </a:r>
            <a:r>
              <a:rPr lang="en-US" sz="4000" dirty="0">
                <a:latin typeface="Times New Roman" panose="02020603050405020304" pitchFamily="18" charset="0"/>
                <a:ea typeface="Times New Roman" panose="02020603050405020304" pitchFamily="18" charset="0"/>
              </a:rPr>
              <a:t>;</a:t>
            </a:r>
          </a:p>
          <a:p>
            <a:pPr marL="0" indent="0">
              <a:buNone/>
            </a:pPr>
            <a:r>
              <a:rPr lang="en-US" sz="4000" dirty="0">
                <a:latin typeface="Times New Roman" panose="02020603050405020304" pitchFamily="18" charset="0"/>
                <a:ea typeface="Times New Roman" panose="02020603050405020304" pitchFamily="18" charset="0"/>
              </a:rPr>
              <a:t> 23 A</a:t>
            </a:r>
            <a:r>
              <a:rPr lang="en-US" sz="4000" dirty="0">
                <a:solidFill>
                  <a:schemeClr val="bg1"/>
                </a:solidFill>
                <a:latin typeface="Times New Roman" panose="02020603050405020304" pitchFamily="18" charset="0"/>
                <a:ea typeface="Times New Roman" panose="02020603050405020304" pitchFamily="18" charset="0"/>
              </a:rPr>
              <a:t>nd</a:t>
            </a:r>
            <a:r>
              <a:rPr lang="en-US" sz="4000" dirty="0">
                <a:latin typeface="Times New Roman" panose="02020603050405020304" pitchFamily="18" charset="0"/>
                <a:ea typeface="Times New Roman" panose="02020603050405020304" pitchFamily="18" charset="0"/>
              </a:rPr>
              <a:t> G</a:t>
            </a:r>
            <a:r>
              <a:rPr lang="en-US" sz="4000" dirty="0">
                <a:solidFill>
                  <a:schemeClr val="bg1"/>
                </a:solidFill>
                <a:latin typeface="Times New Roman" panose="02020603050405020304" pitchFamily="18" charset="0"/>
                <a:ea typeface="Times New Roman" panose="02020603050405020304" pitchFamily="18" charset="0"/>
              </a:rPr>
              <a:t>od</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aw</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hese</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ouls</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hat</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hey</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ere </a:t>
            </a:r>
            <a:r>
              <a:rPr lang="en-US" sz="4000" dirty="0">
                <a:latin typeface="Times New Roman" panose="02020603050405020304" pitchFamily="18" charset="0"/>
                <a:ea typeface="Times New Roman" panose="02020603050405020304" pitchFamily="18" charset="0"/>
              </a:rPr>
              <a:t>g</a:t>
            </a:r>
            <a:r>
              <a:rPr lang="en-US" sz="4000" dirty="0">
                <a:solidFill>
                  <a:schemeClr val="bg1"/>
                </a:solidFill>
                <a:latin typeface="Times New Roman" panose="02020603050405020304" pitchFamily="18" charset="0"/>
                <a:ea typeface="Times New Roman" panose="02020603050405020304" pitchFamily="18" charset="0"/>
              </a:rPr>
              <a:t>ood</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nd</a:t>
            </a:r>
            <a:r>
              <a:rPr lang="en-US" sz="4000" dirty="0">
                <a:latin typeface="Times New Roman" panose="02020603050405020304" pitchFamily="18" charset="0"/>
                <a:ea typeface="Times New Roman" panose="02020603050405020304" pitchFamily="18" charset="0"/>
              </a:rPr>
              <a:t> h</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tood</a:t>
            </a:r>
            <a:r>
              <a:rPr lang="en-US" sz="4000" dirty="0">
                <a:latin typeface="Times New Roman" panose="02020603050405020304" pitchFamily="18" charset="0"/>
                <a:ea typeface="Times New Roman" panose="02020603050405020304" pitchFamily="18" charset="0"/>
              </a:rPr>
              <a:t> i</a:t>
            </a:r>
            <a:r>
              <a:rPr lang="en-US" sz="4000" dirty="0">
                <a:solidFill>
                  <a:schemeClr val="bg1"/>
                </a:solidFill>
                <a:latin typeface="Times New Roman" panose="02020603050405020304" pitchFamily="18" charset="0"/>
                <a:ea typeface="Times New Roman" panose="02020603050405020304" pitchFamily="18" charset="0"/>
              </a:rPr>
              <a:t>n</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idst</a:t>
            </a:r>
            <a:r>
              <a:rPr lang="en-US" sz="4000" dirty="0">
                <a:latin typeface="Times New Roman" panose="02020603050405020304" pitchFamily="18" charset="0"/>
                <a:ea typeface="Times New Roman" panose="02020603050405020304" pitchFamily="18" charset="0"/>
              </a:rPr>
              <a:t> o</a:t>
            </a:r>
            <a:r>
              <a:rPr lang="en-US" sz="4000" dirty="0">
                <a:solidFill>
                  <a:schemeClr val="bg1"/>
                </a:solidFill>
                <a:latin typeface="Times New Roman" panose="02020603050405020304" pitchFamily="18" charset="0"/>
                <a:ea typeface="Times New Roman" panose="02020603050405020304" pitchFamily="18" charset="0"/>
              </a:rPr>
              <a:t>f</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hem</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nd</a:t>
            </a:r>
            <a:r>
              <a:rPr lang="en-US" sz="4000" dirty="0">
                <a:latin typeface="Times New Roman" panose="02020603050405020304" pitchFamily="18" charset="0"/>
                <a:ea typeface="Times New Roman" panose="02020603050405020304" pitchFamily="18" charset="0"/>
              </a:rPr>
              <a:t> h</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aid</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hese</a:t>
            </a:r>
            <a:r>
              <a:rPr lang="en-US" sz="4000" dirty="0">
                <a:latin typeface="Times New Roman" panose="02020603050405020304" pitchFamily="18" charset="0"/>
                <a:ea typeface="Times New Roman" panose="02020603050405020304" pitchFamily="18" charset="0"/>
              </a:rPr>
              <a:t> I w</a:t>
            </a:r>
            <a:r>
              <a:rPr lang="en-US" sz="4000" dirty="0">
                <a:solidFill>
                  <a:schemeClr val="bg1"/>
                </a:solidFill>
                <a:latin typeface="Times New Roman" panose="02020603050405020304" pitchFamily="18" charset="0"/>
                <a:ea typeface="Times New Roman" panose="02020603050405020304" pitchFamily="18" charset="0"/>
              </a:rPr>
              <a:t>ill</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ake</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y</a:t>
            </a:r>
            <a:r>
              <a:rPr lang="en-US" sz="4000" dirty="0">
                <a:latin typeface="Times New Roman" panose="02020603050405020304" pitchFamily="18" charset="0"/>
                <a:ea typeface="Times New Roman" panose="02020603050405020304" pitchFamily="18" charset="0"/>
              </a:rPr>
              <a:t> r</a:t>
            </a:r>
            <a:r>
              <a:rPr lang="en-US" sz="4000" dirty="0">
                <a:solidFill>
                  <a:schemeClr val="bg1"/>
                </a:solidFill>
                <a:latin typeface="Times New Roman" panose="02020603050405020304" pitchFamily="18" charset="0"/>
                <a:ea typeface="Times New Roman" panose="02020603050405020304" pitchFamily="18" charset="0"/>
              </a:rPr>
              <a:t>ulers</a:t>
            </a:r>
            <a:r>
              <a:rPr lang="en-US" sz="4000" dirty="0">
                <a:latin typeface="Times New Roman" panose="02020603050405020304" pitchFamily="18" charset="0"/>
                <a:ea typeface="Times New Roman" panose="02020603050405020304" pitchFamily="18" charset="0"/>
              </a:rPr>
              <a:t>; f</a:t>
            </a:r>
            <a:r>
              <a:rPr lang="en-US" sz="4000" dirty="0">
                <a:solidFill>
                  <a:schemeClr val="bg1"/>
                </a:solidFill>
                <a:latin typeface="Times New Roman" panose="02020603050405020304" pitchFamily="18" charset="0"/>
                <a:ea typeface="Times New Roman" panose="02020603050405020304" pitchFamily="18" charset="0"/>
              </a:rPr>
              <a:t>or</a:t>
            </a:r>
            <a:r>
              <a:rPr lang="en-US" sz="4000" dirty="0">
                <a:latin typeface="Times New Roman" panose="02020603050405020304" pitchFamily="18" charset="0"/>
                <a:ea typeface="Times New Roman" panose="02020603050405020304" pitchFamily="18" charset="0"/>
              </a:rPr>
              <a:t> h</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tood</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mong</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hose</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hat</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ere</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pirits</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nd </a:t>
            </a:r>
            <a:r>
              <a:rPr lang="en-US" sz="4000" dirty="0">
                <a:latin typeface="Times New Roman" panose="02020603050405020304" pitchFamily="18" charset="0"/>
                <a:ea typeface="Times New Roman" panose="02020603050405020304" pitchFamily="18" charset="0"/>
              </a:rPr>
              <a:t>h</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aw</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hat</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hey</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ere</a:t>
            </a:r>
            <a:r>
              <a:rPr lang="en-US" sz="4000" dirty="0">
                <a:latin typeface="Times New Roman" panose="02020603050405020304" pitchFamily="18" charset="0"/>
                <a:ea typeface="Times New Roman" panose="02020603050405020304" pitchFamily="18" charset="0"/>
              </a:rPr>
              <a:t> g</a:t>
            </a:r>
            <a:r>
              <a:rPr lang="en-US" sz="4000" dirty="0">
                <a:solidFill>
                  <a:schemeClr val="bg1"/>
                </a:solidFill>
                <a:latin typeface="Times New Roman" panose="02020603050405020304" pitchFamily="18" charset="0"/>
                <a:ea typeface="Times New Roman" panose="02020603050405020304" pitchFamily="18" charset="0"/>
              </a:rPr>
              <a:t>ood</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nd</a:t>
            </a:r>
            <a:r>
              <a:rPr lang="en-US" sz="4000" dirty="0">
                <a:latin typeface="Times New Roman" panose="02020603050405020304" pitchFamily="18" charset="0"/>
                <a:ea typeface="Times New Roman" panose="02020603050405020304" pitchFamily="18" charset="0"/>
              </a:rPr>
              <a:t> h</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aid</a:t>
            </a:r>
            <a:r>
              <a:rPr lang="en-US" sz="4000" dirty="0">
                <a:latin typeface="Times New Roman" panose="02020603050405020304" pitchFamily="18" charset="0"/>
                <a:ea typeface="Times New Roman" panose="02020603050405020304" pitchFamily="18" charset="0"/>
              </a:rPr>
              <a:t> u</a:t>
            </a:r>
            <a:r>
              <a:rPr lang="en-US" sz="4000" dirty="0">
                <a:solidFill>
                  <a:schemeClr val="bg1"/>
                </a:solidFill>
                <a:latin typeface="Times New Roman" panose="02020603050405020304" pitchFamily="18" charset="0"/>
                <a:ea typeface="Times New Roman" panose="02020603050405020304" pitchFamily="18" charset="0"/>
              </a:rPr>
              <a:t>nto</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braham</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hou</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rt</a:t>
            </a:r>
            <a:r>
              <a:rPr lang="en-US" sz="4000" dirty="0">
                <a:latin typeface="Times New Roman" panose="02020603050405020304" pitchFamily="18" charset="0"/>
                <a:ea typeface="Times New Roman" panose="02020603050405020304" pitchFamily="18" charset="0"/>
              </a:rPr>
              <a:t> o</a:t>
            </a:r>
            <a:r>
              <a:rPr lang="en-US" sz="4000" dirty="0">
                <a:solidFill>
                  <a:schemeClr val="bg1"/>
                </a:solidFill>
                <a:latin typeface="Times New Roman" panose="02020603050405020304" pitchFamily="18" charset="0"/>
                <a:ea typeface="Times New Roman" panose="02020603050405020304" pitchFamily="18" charset="0"/>
              </a:rPr>
              <a:t>ne</a:t>
            </a:r>
            <a:r>
              <a:rPr lang="en-US" sz="4000" dirty="0">
                <a:latin typeface="Times New Roman" panose="02020603050405020304" pitchFamily="18" charset="0"/>
                <a:ea typeface="Times New Roman" panose="02020603050405020304" pitchFamily="18" charset="0"/>
              </a:rPr>
              <a:t> o</a:t>
            </a:r>
            <a:r>
              <a:rPr lang="en-US" sz="4000" dirty="0">
                <a:solidFill>
                  <a:schemeClr val="bg1"/>
                </a:solidFill>
                <a:latin typeface="Times New Roman" panose="02020603050405020304" pitchFamily="18" charset="0"/>
                <a:ea typeface="Times New Roman" panose="02020603050405020304" pitchFamily="18" charset="0"/>
              </a:rPr>
              <a:t>f</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hem</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hou</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ast</a:t>
            </a:r>
            <a:r>
              <a:rPr lang="en-US" sz="4000" dirty="0">
                <a:latin typeface="Times New Roman" panose="02020603050405020304" pitchFamily="18" charset="0"/>
                <a:ea typeface="Times New Roman" panose="02020603050405020304" pitchFamily="18" charset="0"/>
              </a:rPr>
              <a:t> c</a:t>
            </a:r>
            <a:r>
              <a:rPr lang="en-US" sz="4000" dirty="0">
                <a:solidFill>
                  <a:schemeClr val="bg1"/>
                </a:solidFill>
                <a:latin typeface="Times New Roman" panose="02020603050405020304" pitchFamily="18" charset="0"/>
                <a:ea typeface="Times New Roman" panose="02020603050405020304" pitchFamily="18" charset="0"/>
              </a:rPr>
              <a:t>hosen</a:t>
            </a:r>
            <a:r>
              <a:rPr lang="en-US" sz="4000" dirty="0">
                <a:latin typeface="Times New Roman" panose="02020603050405020304" pitchFamily="18" charset="0"/>
                <a:ea typeface="Times New Roman" panose="02020603050405020304" pitchFamily="18" charset="0"/>
              </a:rPr>
              <a:t> b</a:t>
            </a:r>
            <a:r>
              <a:rPr lang="en-US" sz="4000" dirty="0">
                <a:solidFill>
                  <a:schemeClr val="bg1"/>
                </a:solidFill>
                <a:latin typeface="Times New Roman" panose="02020603050405020304" pitchFamily="18" charset="0"/>
                <a:ea typeface="Times New Roman" panose="02020603050405020304" pitchFamily="18" charset="0"/>
              </a:rPr>
              <a:t>efore</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hou</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ast</a:t>
            </a:r>
            <a:r>
              <a:rPr lang="en-US" sz="4000" dirty="0">
                <a:latin typeface="Times New Roman" panose="02020603050405020304" pitchFamily="18" charset="0"/>
                <a:ea typeface="Times New Roman" panose="02020603050405020304" pitchFamily="18" charset="0"/>
              </a:rPr>
              <a:t> b</a:t>
            </a:r>
            <a:r>
              <a:rPr lang="en-US" sz="4000" dirty="0">
                <a:solidFill>
                  <a:schemeClr val="bg1"/>
                </a:solidFill>
                <a:latin typeface="Times New Roman" panose="02020603050405020304" pitchFamily="18" charset="0"/>
                <a:ea typeface="Times New Roman" panose="02020603050405020304" pitchFamily="18" charset="0"/>
              </a:rPr>
              <a:t>orn</a:t>
            </a:r>
            <a:r>
              <a:rPr lang="en-US" sz="4000" dirty="0">
                <a:latin typeface="Times New Roman" panose="02020603050405020304" pitchFamily="18" charset="0"/>
                <a:ea typeface="Times New Roman" panose="02020603050405020304" pitchFamily="18" charset="0"/>
              </a:rPr>
              <a:t>.</a:t>
            </a:r>
          </a:p>
        </p:txBody>
      </p:sp>
    </p:spTree>
    <p:extLst>
      <p:ext uri="{BB962C8B-B14F-4D97-AF65-F5344CB8AC3E}">
        <p14:creationId xmlns:p14="http://schemas.microsoft.com/office/powerpoint/2010/main" val="3739616591"/>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Abraham 3:22-23</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397799902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Genesis 1:26-27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a:bodyPr>
          <a:lstStyle/>
          <a:p>
            <a:pPr marL="0" indent="0">
              <a:buNone/>
            </a:pPr>
            <a:r>
              <a:rPr lang="en-US" sz="4000" dirty="0">
                <a:latin typeface="Times New Roman" panose="02020603050405020304" pitchFamily="18" charset="0"/>
                <a:cs typeface="Times New Roman" panose="02020603050405020304" pitchFamily="18" charset="0"/>
              </a:rPr>
              <a:t>26 </a:t>
            </a:r>
            <a:r>
              <a:rPr lang="en-US" sz="4000" dirty="0" smtClean="0">
                <a:latin typeface="Times New Roman" panose="02020603050405020304" pitchFamily="18" charset="0"/>
                <a:cs typeface="Times New Roman" panose="02020603050405020304" pitchFamily="18" charset="0"/>
              </a:rPr>
              <a:t>And </a:t>
            </a:r>
            <a:r>
              <a:rPr lang="en-US" sz="4000" dirty="0">
                <a:latin typeface="Times New Roman" panose="02020603050405020304" pitchFamily="18" charset="0"/>
                <a:cs typeface="Times New Roman" panose="02020603050405020304" pitchFamily="18" charset="0"/>
              </a:rPr>
              <a:t>God said, Let us make man in our image, after our likeness: and let them have dominion over the fish of the sea, and over the fowl of the air, and over the cattle, and over all the earth, and over every creeping thing that creepeth upon the earth</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27 So God created man in his own image, in the image of God created he him; male and female created he them.</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3194680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824103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God created man in His own </a:t>
            </a:r>
            <a:r>
              <a:rPr lang="en-US" kern="0" dirty="0" smtClean="0">
                <a:latin typeface="Times New Roman" panose="02020603050405020304" pitchFamily="18" charset="0"/>
                <a:ea typeface="Georgia"/>
                <a:cs typeface="Times New Roman" panose="02020603050405020304" pitchFamily="18" charset="0"/>
                <a:sym typeface="Georgia"/>
              </a:rPr>
              <a:t>image</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Genesis 1:26-27</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The </a:t>
            </a:r>
            <a:r>
              <a:rPr lang="en-US" sz="2600" kern="0" dirty="0">
                <a:latin typeface="Times New Roman" panose="02020603050405020304" pitchFamily="18" charset="0"/>
                <a:ea typeface="Georgia"/>
                <a:cs typeface="Times New Roman" panose="02020603050405020304" pitchFamily="18" charset="0"/>
                <a:sym typeface="Georgia"/>
              </a:rPr>
              <a:t>Creation account sets forth the placing of Adam and Eve on the earth.</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Men </a:t>
            </a:r>
            <a:r>
              <a:rPr lang="en-US" sz="2600" kern="0" dirty="0">
                <a:latin typeface="Times New Roman" panose="02020603050405020304" pitchFamily="18" charset="0"/>
                <a:ea typeface="Georgia"/>
                <a:cs typeface="Times New Roman" panose="02020603050405020304" pitchFamily="18" charset="0"/>
                <a:sym typeface="Georgia"/>
              </a:rPr>
              <a:t>and women are created in God’s image and given dominion over all animals and creatures on the earth.</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You </a:t>
            </a:r>
            <a:r>
              <a:rPr lang="en-US" sz="2600" kern="0" dirty="0">
                <a:latin typeface="Times New Roman" panose="02020603050405020304" pitchFamily="18" charset="0"/>
                <a:ea typeface="Georgia"/>
                <a:cs typeface="Times New Roman" panose="02020603050405020304" pitchFamily="18" charset="0"/>
                <a:sym typeface="Georgia"/>
              </a:rPr>
              <a:t>are a child of God, made in His image. When you pray to Heavenly Father, remember that He is a loving Father.</a:t>
            </a:r>
          </a:p>
        </p:txBody>
      </p:sp>
    </p:spTree>
    <p:extLst>
      <p:ext uri="{BB962C8B-B14F-4D97-AF65-F5344CB8AC3E}">
        <p14:creationId xmlns:p14="http://schemas.microsoft.com/office/powerpoint/2010/main" val="196345846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85800" y="-304800"/>
            <a:ext cx="7772400" cy="1143000"/>
          </a:xfrm>
        </p:spPr>
        <p:txBody>
          <a:bodyPr/>
          <a:lstStyle/>
          <a:p>
            <a:r>
              <a:rPr lang="en-US" altLang="en-US" sz="3400" b="1" i="1" dirty="0" smtClean="0"/>
              <a:t>God </a:t>
            </a:r>
            <a:r>
              <a:rPr lang="en-US" altLang="en-US" sz="3400" b="1" i="1" u="sng" dirty="0" smtClean="0"/>
              <a:t>Created Man</a:t>
            </a:r>
            <a:r>
              <a:rPr lang="en-US" altLang="en-US" sz="3400" b="1" i="1" dirty="0" smtClean="0"/>
              <a:t> In His Own Image</a:t>
            </a:r>
          </a:p>
        </p:txBody>
      </p:sp>
      <p:grpSp>
        <p:nvGrpSpPr>
          <p:cNvPr id="6" name="Group 5"/>
          <p:cNvGrpSpPr/>
          <p:nvPr/>
        </p:nvGrpSpPr>
        <p:grpSpPr>
          <a:xfrm>
            <a:off x="-609600" y="1905000"/>
            <a:ext cx="7620000" cy="5945797"/>
            <a:chOff x="-609600" y="1965325"/>
            <a:chExt cx="7620000" cy="5945797"/>
          </a:xfrm>
        </p:grpSpPr>
        <p:sp>
          <p:nvSpPr>
            <p:cNvPr id="10244" name="Freeform 4"/>
            <p:cNvSpPr>
              <a:spLocks/>
            </p:cNvSpPr>
            <p:nvPr/>
          </p:nvSpPr>
          <p:spPr bwMode="auto">
            <a:xfrm rot="-1338429">
              <a:off x="-609600" y="2540610"/>
              <a:ext cx="7620000" cy="5370512"/>
            </a:xfrm>
            <a:custGeom>
              <a:avLst/>
              <a:gdLst>
                <a:gd name="T0" fmla="*/ 2983290 w 2991"/>
                <a:gd name="T1" fmla="*/ 4183293 h 2108"/>
                <a:gd name="T2" fmla="*/ 2417713 w 2991"/>
                <a:gd name="T3" fmla="*/ 4188388 h 2108"/>
                <a:gd name="T4" fmla="*/ 2547643 w 2991"/>
                <a:gd name="T5" fmla="*/ 3992216 h 2108"/>
                <a:gd name="T6" fmla="*/ 2280140 w 2991"/>
                <a:gd name="T7" fmla="*/ 3862285 h 2108"/>
                <a:gd name="T8" fmla="*/ 2043210 w 2991"/>
                <a:gd name="T9" fmla="*/ 3622803 h 2108"/>
                <a:gd name="T10" fmla="*/ 1462347 w 2991"/>
                <a:gd name="T11" fmla="*/ 3622803 h 2108"/>
                <a:gd name="T12" fmla="*/ 1378275 w 2991"/>
                <a:gd name="T13" fmla="*/ 3546372 h 2108"/>
                <a:gd name="T14" fmla="*/ 1087844 w 2991"/>
                <a:gd name="T15" fmla="*/ 3439370 h 2108"/>
                <a:gd name="T16" fmla="*/ 583410 w 2991"/>
                <a:gd name="T17" fmla="*/ 3510705 h 2108"/>
                <a:gd name="T18" fmla="*/ 137573 w 2991"/>
                <a:gd name="T19" fmla="*/ 3518348 h 2108"/>
                <a:gd name="T20" fmla="*/ 303170 w 2991"/>
                <a:gd name="T21" fmla="*/ 3220269 h 2108"/>
                <a:gd name="T22" fmla="*/ 1052177 w 2991"/>
                <a:gd name="T23" fmla="*/ 3243198 h 2108"/>
                <a:gd name="T24" fmla="*/ 878937 w 2991"/>
                <a:gd name="T25" fmla="*/ 3054670 h 2108"/>
                <a:gd name="T26" fmla="*/ 1337513 w 2991"/>
                <a:gd name="T27" fmla="*/ 3225364 h 2108"/>
                <a:gd name="T28" fmla="*/ 1948947 w 2991"/>
                <a:gd name="T29" fmla="*/ 3296699 h 2108"/>
                <a:gd name="T30" fmla="*/ 2328546 w 2991"/>
                <a:gd name="T31" fmla="*/ 3189697 h 2108"/>
                <a:gd name="T32" fmla="*/ 2911956 w 2991"/>
                <a:gd name="T33" fmla="*/ 3238103 h 2108"/>
                <a:gd name="T34" fmla="*/ 3238054 w 2991"/>
                <a:gd name="T35" fmla="*/ 2833022 h 2108"/>
                <a:gd name="T36" fmla="*/ 3189649 w 2991"/>
                <a:gd name="T37" fmla="*/ 2269984 h 2108"/>
                <a:gd name="T38" fmla="*/ 3528485 w 2991"/>
                <a:gd name="T39" fmla="*/ 2203744 h 2108"/>
                <a:gd name="T40" fmla="*/ 4015085 w 2991"/>
                <a:gd name="T41" fmla="*/ 2198649 h 2108"/>
                <a:gd name="T42" fmla="*/ 4282588 w 2991"/>
                <a:gd name="T43" fmla="*/ 2007573 h 2108"/>
                <a:gd name="T44" fmla="*/ 4590853 w 2991"/>
                <a:gd name="T45" fmla="*/ 1217792 h 2108"/>
                <a:gd name="T46" fmla="*/ 3505557 w 2991"/>
                <a:gd name="T47" fmla="*/ 743923 h 2108"/>
                <a:gd name="T48" fmla="*/ 3309388 w 2991"/>
                <a:gd name="T49" fmla="*/ 861116 h 2108"/>
                <a:gd name="T50" fmla="*/ 2970552 w 2991"/>
                <a:gd name="T51" fmla="*/ 807615 h 2108"/>
                <a:gd name="T52" fmla="*/ 2881384 w 2991"/>
                <a:gd name="T53" fmla="*/ 743923 h 2108"/>
                <a:gd name="T54" fmla="*/ 2792217 w 2991"/>
                <a:gd name="T55" fmla="*/ 540108 h 2108"/>
                <a:gd name="T56" fmla="*/ 2998576 w 2991"/>
                <a:gd name="T57" fmla="*/ 382152 h 2108"/>
                <a:gd name="T58" fmla="*/ 3327222 w 2991"/>
                <a:gd name="T59" fmla="*/ 517179 h 2108"/>
                <a:gd name="T60" fmla="*/ 4277492 w 2991"/>
                <a:gd name="T61" fmla="*/ 825449 h 2108"/>
                <a:gd name="T62" fmla="*/ 5197192 w 2991"/>
                <a:gd name="T63" fmla="*/ 1057288 h 2108"/>
                <a:gd name="T64" fmla="*/ 5344955 w 2991"/>
                <a:gd name="T65" fmla="*/ 843282 h 2108"/>
                <a:gd name="T66" fmla="*/ 5322026 w 2991"/>
                <a:gd name="T67" fmla="*/ 351580 h 2108"/>
                <a:gd name="T68" fmla="*/ 5505456 w 2991"/>
                <a:gd name="T69" fmla="*/ 84073 h 2108"/>
                <a:gd name="T70" fmla="*/ 5643029 w 2991"/>
                <a:gd name="T71" fmla="*/ 7643 h 2108"/>
                <a:gd name="T72" fmla="*/ 5821364 w 2991"/>
                <a:gd name="T73" fmla="*/ 78978 h 2108"/>
                <a:gd name="T74" fmla="*/ 6384393 w 2991"/>
                <a:gd name="T75" fmla="*/ 298079 h 2108"/>
                <a:gd name="T76" fmla="*/ 6338536 w 2991"/>
                <a:gd name="T77" fmla="*/ 517179 h 2108"/>
                <a:gd name="T78" fmla="*/ 6231535 w 2991"/>
                <a:gd name="T79" fmla="*/ 557942 h 2108"/>
                <a:gd name="T80" fmla="*/ 6116891 w 2991"/>
                <a:gd name="T81" fmla="*/ 522275 h 2108"/>
                <a:gd name="T82" fmla="*/ 6065938 w 2991"/>
                <a:gd name="T83" fmla="*/ 593610 h 2108"/>
                <a:gd name="T84" fmla="*/ 5994604 w 2991"/>
                <a:gd name="T85" fmla="*/ 891688 h 2108"/>
                <a:gd name="T86" fmla="*/ 5594624 w 2991"/>
                <a:gd name="T87" fmla="*/ 1271293 h 2108"/>
                <a:gd name="T88" fmla="*/ 6129629 w 2991"/>
                <a:gd name="T89" fmla="*/ 1645802 h 2108"/>
                <a:gd name="T90" fmla="*/ 7174162 w 2991"/>
                <a:gd name="T91" fmla="*/ 2305651 h 2108"/>
                <a:gd name="T92" fmla="*/ 7074804 w 2991"/>
                <a:gd name="T93" fmla="*/ 2519657 h 2108"/>
                <a:gd name="T94" fmla="*/ 6896469 w 2991"/>
                <a:gd name="T95" fmla="*/ 2501823 h 2108"/>
                <a:gd name="T96" fmla="*/ 6718134 w 2991"/>
                <a:gd name="T97" fmla="*/ 2529847 h 2108"/>
                <a:gd name="T98" fmla="*/ 6598395 w 2991"/>
                <a:gd name="T99" fmla="*/ 2252150 h 2108"/>
                <a:gd name="T100" fmla="*/ 5951294 w 2991"/>
                <a:gd name="T101" fmla="*/ 1890379 h 2108"/>
                <a:gd name="T102" fmla="*/ 5482528 w 2991"/>
                <a:gd name="T103" fmla="*/ 1615230 h 2108"/>
                <a:gd name="T104" fmla="*/ 5232859 w 2991"/>
                <a:gd name="T105" fmla="*/ 1859807 h 2108"/>
                <a:gd name="T106" fmla="*/ 5090191 w 2991"/>
                <a:gd name="T107" fmla="*/ 2430488 h 2108"/>
                <a:gd name="T108" fmla="*/ 5469789 w 2991"/>
                <a:gd name="T109" fmla="*/ 2899261 h 2108"/>
                <a:gd name="T110" fmla="*/ 5459599 w 2991"/>
                <a:gd name="T111" fmla="*/ 3243198 h 2108"/>
                <a:gd name="T112" fmla="*/ 6017533 w 2991"/>
                <a:gd name="T113" fmla="*/ 4241889 h 2108"/>
                <a:gd name="T114" fmla="*/ 7602166 w 2991"/>
                <a:gd name="T115" fmla="*/ 5250771 h 2108"/>
                <a:gd name="T116" fmla="*/ 6101605 w 2991"/>
                <a:gd name="T117" fmla="*/ 5232937 h 2108"/>
                <a:gd name="T118" fmla="*/ 5719458 w 2991"/>
                <a:gd name="T119" fmla="*/ 5299177 h 2108"/>
                <a:gd name="T120" fmla="*/ 5339860 w 2991"/>
                <a:gd name="T121" fmla="*/ 5125935 h 2108"/>
                <a:gd name="T122" fmla="*/ 5197192 w 2991"/>
                <a:gd name="T123" fmla="*/ 5370512 h 2108"/>
                <a:gd name="T124" fmla="*/ 4983190 w 2991"/>
                <a:gd name="T125" fmla="*/ 4990907 h 21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91"/>
                <a:gd name="T190" fmla="*/ 0 h 2108"/>
                <a:gd name="T191" fmla="*/ 2991 w 2991"/>
                <a:gd name="T192" fmla="*/ 2108 h 21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91" h="2108">
                  <a:moveTo>
                    <a:pt x="1863" y="1896"/>
                  </a:moveTo>
                  <a:lnTo>
                    <a:pt x="1830" y="1882"/>
                  </a:lnTo>
                  <a:lnTo>
                    <a:pt x="1800" y="1872"/>
                  </a:lnTo>
                  <a:lnTo>
                    <a:pt x="1760" y="1858"/>
                  </a:lnTo>
                  <a:lnTo>
                    <a:pt x="1723" y="1849"/>
                  </a:lnTo>
                  <a:lnTo>
                    <a:pt x="1676" y="1830"/>
                  </a:lnTo>
                  <a:lnTo>
                    <a:pt x="1634" y="1816"/>
                  </a:lnTo>
                  <a:lnTo>
                    <a:pt x="1585" y="1803"/>
                  </a:lnTo>
                  <a:lnTo>
                    <a:pt x="1544" y="1789"/>
                  </a:lnTo>
                  <a:lnTo>
                    <a:pt x="1495" y="1768"/>
                  </a:lnTo>
                  <a:lnTo>
                    <a:pt x="1450" y="1754"/>
                  </a:lnTo>
                  <a:lnTo>
                    <a:pt x="1406" y="1735"/>
                  </a:lnTo>
                  <a:lnTo>
                    <a:pt x="1366" y="1721"/>
                  </a:lnTo>
                  <a:lnTo>
                    <a:pt x="1329" y="1702"/>
                  </a:lnTo>
                  <a:lnTo>
                    <a:pt x="1296" y="1688"/>
                  </a:lnTo>
                  <a:lnTo>
                    <a:pt x="1266" y="1674"/>
                  </a:lnTo>
                  <a:lnTo>
                    <a:pt x="1247" y="1663"/>
                  </a:lnTo>
                  <a:lnTo>
                    <a:pt x="1243" y="1658"/>
                  </a:lnTo>
                  <a:lnTo>
                    <a:pt x="1236" y="1658"/>
                  </a:lnTo>
                  <a:lnTo>
                    <a:pt x="1229" y="1651"/>
                  </a:lnTo>
                  <a:lnTo>
                    <a:pt x="1224" y="1651"/>
                  </a:lnTo>
                  <a:lnTo>
                    <a:pt x="1217" y="1651"/>
                  </a:lnTo>
                  <a:lnTo>
                    <a:pt x="1212" y="1651"/>
                  </a:lnTo>
                  <a:lnTo>
                    <a:pt x="1201" y="1644"/>
                  </a:lnTo>
                  <a:lnTo>
                    <a:pt x="1194" y="1644"/>
                  </a:lnTo>
                  <a:lnTo>
                    <a:pt x="1187" y="1644"/>
                  </a:lnTo>
                  <a:lnTo>
                    <a:pt x="1180" y="1644"/>
                  </a:lnTo>
                  <a:lnTo>
                    <a:pt x="1171" y="1642"/>
                  </a:lnTo>
                  <a:lnTo>
                    <a:pt x="1164" y="1642"/>
                  </a:lnTo>
                  <a:lnTo>
                    <a:pt x="1157" y="1642"/>
                  </a:lnTo>
                  <a:lnTo>
                    <a:pt x="1150" y="1642"/>
                  </a:lnTo>
                  <a:lnTo>
                    <a:pt x="1143" y="1642"/>
                  </a:lnTo>
                  <a:lnTo>
                    <a:pt x="1136" y="1649"/>
                  </a:lnTo>
                  <a:lnTo>
                    <a:pt x="1129" y="1653"/>
                  </a:lnTo>
                  <a:lnTo>
                    <a:pt x="1124" y="1660"/>
                  </a:lnTo>
                  <a:lnTo>
                    <a:pt x="1112" y="1660"/>
                  </a:lnTo>
                  <a:lnTo>
                    <a:pt x="1105" y="1667"/>
                  </a:lnTo>
                  <a:lnTo>
                    <a:pt x="1098" y="1667"/>
                  </a:lnTo>
                  <a:lnTo>
                    <a:pt x="1091" y="1674"/>
                  </a:lnTo>
                  <a:lnTo>
                    <a:pt x="1082" y="1674"/>
                  </a:lnTo>
                  <a:lnTo>
                    <a:pt x="1075" y="1674"/>
                  </a:lnTo>
                  <a:lnTo>
                    <a:pt x="1068" y="1674"/>
                  </a:lnTo>
                  <a:lnTo>
                    <a:pt x="1061" y="1674"/>
                  </a:lnTo>
                  <a:lnTo>
                    <a:pt x="1054" y="1670"/>
                  </a:lnTo>
                  <a:lnTo>
                    <a:pt x="1052" y="1670"/>
                  </a:lnTo>
                  <a:lnTo>
                    <a:pt x="1049" y="1663"/>
                  </a:lnTo>
                  <a:lnTo>
                    <a:pt x="1028" y="1670"/>
                  </a:lnTo>
                  <a:lnTo>
                    <a:pt x="1010" y="1677"/>
                  </a:lnTo>
                  <a:lnTo>
                    <a:pt x="996" y="1677"/>
                  </a:lnTo>
                  <a:lnTo>
                    <a:pt x="984" y="1679"/>
                  </a:lnTo>
                  <a:lnTo>
                    <a:pt x="972" y="1674"/>
                  </a:lnTo>
                  <a:lnTo>
                    <a:pt x="965" y="1674"/>
                  </a:lnTo>
                  <a:lnTo>
                    <a:pt x="958" y="1667"/>
                  </a:lnTo>
                  <a:lnTo>
                    <a:pt x="956" y="1667"/>
                  </a:lnTo>
                  <a:lnTo>
                    <a:pt x="949" y="1658"/>
                  </a:lnTo>
                  <a:lnTo>
                    <a:pt x="949" y="1651"/>
                  </a:lnTo>
                  <a:lnTo>
                    <a:pt x="949" y="1644"/>
                  </a:lnTo>
                  <a:lnTo>
                    <a:pt x="951" y="1637"/>
                  </a:lnTo>
                  <a:lnTo>
                    <a:pt x="951" y="1630"/>
                  </a:lnTo>
                  <a:lnTo>
                    <a:pt x="956" y="1623"/>
                  </a:lnTo>
                  <a:lnTo>
                    <a:pt x="958" y="1616"/>
                  </a:lnTo>
                  <a:lnTo>
                    <a:pt x="965" y="1611"/>
                  </a:lnTo>
                  <a:lnTo>
                    <a:pt x="970" y="1604"/>
                  </a:lnTo>
                  <a:lnTo>
                    <a:pt x="977" y="1597"/>
                  </a:lnTo>
                  <a:lnTo>
                    <a:pt x="984" y="1590"/>
                  </a:lnTo>
                  <a:lnTo>
                    <a:pt x="991" y="1588"/>
                  </a:lnTo>
                  <a:lnTo>
                    <a:pt x="998" y="1581"/>
                  </a:lnTo>
                  <a:lnTo>
                    <a:pt x="1005" y="1581"/>
                  </a:lnTo>
                  <a:lnTo>
                    <a:pt x="1012" y="1579"/>
                  </a:lnTo>
                  <a:lnTo>
                    <a:pt x="1024" y="1579"/>
                  </a:lnTo>
                  <a:lnTo>
                    <a:pt x="1026" y="1576"/>
                  </a:lnTo>
                  <a:lnTo>
                    <a:pt x="1033" y="1576"/>
                  </a:lnTo>
                  <a:lnTo>
                    <a:pt x="1038" y="1576"/>
                  </a:lnTo>
                  <a:lnTo>
                    <a:pt x="1045" y="1576"/>
                  </a:lnTo>
                  <a:lnTo>
                    <a:pt x="1052" y="1576"/>
                  </a:lnTo>
                  <a:lnTo>
                    <a:pt x="1056" y="1576"/>
                  </a:lnTo>
                  <a:lnTo>
                    <a:pt x="1049" y="1569"/>
                  </a:lnTo>
                  <a:lnTo>
                    <a:pt x="1042" y="1569"/>
                  </a:lnTo>
                  <a:lnTo>
                    <a:pt x="1035" y="1569"/>
                  </a:lnTo>
                  <a:lnTo>
                    <a:pt x="1031" y="1569"/>
                  </a:lnTo>
                  <a:lnTo>
                    <a:pt x="1024" y="1567"/>
                  </a:lnTo>
                  <a:lnTo>
                    <a:pt x="1017" y="1567"/>
                  </a:lnTo>
                  <a:lnTo>
                    <a:pt x="1010" y="1567"/>
                  </a:lnTo>
                  <a:lnTo>
                    <a:pt x="1007" y="1567"/>
                  </a:lnTo>
                  <a:lnTo>
                    <a:pt x="1000" y="1567"/>
                  </a:lnTo>
                  <a:lnTo>
                    <a:pt x="993" y="1567"/>
                  </a:lnTo>
                  <a:lnTo>
                    <a:pt x="986" y="1567"/>
                  </a:lnTo>
                  <a:lnTo>
                    <a:pt x="979" y="1572"/>
                  </a:lnTo>
                  <a:lnTo>
                    <a:pt x="972" y="1572"/>
                  </a:lnTo>
                  <a:lnTo>
                    <a:pt x="965" y="1579"/>
                  </a:lnTo>
                  <a:lnTo>
                    <a:pt x="958" y="1583"/>
                  </a:lnTo>
                  <a:lnTo>
                    <a:pt x="958" y="1590"/>
                  </a:lnTo>
                  <a:lnTo>
                    <a:pt x="949" y="1590"/>
                  </a:lnTo>
                  <a:lnTo>
                    <a:pt x="942" y="1593"/>
                  </a:lnTo>
                  <a:lnTo>
                    <a:pt x="935" y="1593"/>
                  </a:lnTo>
                  <a:lnTo>
                    <a:pt x="928" y="1597"/>
                  </a:lnTo>
                  <a:lnTo>
                    <a:pt x="921" y="1595"/>
                  </a:lnTo>
                  <a:lnTo>
                    <a:pt x="914" y="1595"/>
                  </a:lnTo>
                  <a:lnTo>
                    <a:pt x="907" y="1595"/>
                  </a:lnTo>
                  <a:lnTo>
                    <a:pt x="902" y="1595"/>
                  </a:lnTo>
                  <a:lnTo>
                    <a:pt x="895" y="1588"/>
                  </a:lnTo>
                  <a:lnTo>
                    <a:pt x="888" y="1588"/>
                  </a:lnTo>
                  <a:lnTo>
                    <a:pt x="881" y="1581"/>
                  </a:lnTo>
                  <a:lnTo>
                    <a:pt x="879" y="1581"/>
                  </a:lnTo>
                  <a:lnTo>
                    <a:pt x="872" y="1574"/>
                  </a:lnTo>
                  <a:lnTo>
                    <a:pt x="870" y="1567"/>
                  </a:lnTo>
                  <a:lnTo>
                    <a:pt x="865" y="1560"/>
                  </a:lnTo>
                  <a:lnTo>
                    <a:pt x="865" y="1555"/>
                  </a:lnTo>
                  <a:lnTo>
                    <a:pt x="860" y="1548"/>
                  </a:lnTo>
                  <a:lnTo>
                    <a:pt x="860" y="1541"/>
                  </a:lnTo>
                  <a:lnTo>
                    <a:pt x="865" y="1534"/>
                  </a:lnTo>
                  <a:lnTo>
                    <a:pt x="872" y="1530"/>
                  </a:lnTo>
                  <a:lnTo>
                    <a:pt x="879" y="1523"/>
                  </a:lnTo>
                  <a:lnTo>
                    <a:pt x="888" y="1523"/>
                  </a:lnTo>
                  <a:lnTo>
                    <a:pt x="895" y="1516"/>
                  </a:lnTo>
                  <a:lnTo>
                    <a:pt x="909" y="1516"/>
                  </a:lnTo>
                  <a:lnTo>
                    <a:pt x="912" y="1509"/>
                  </a:lnTo>
                  <a:lnTo>
                    <a:pt x="919" y="1509"/>
                  </a:lnTo>
                  <a:lnTo>
                    <a:pt x="919" y="1506"/>
                  </a:lnTo>
                  <a:lnTo>
                    <a:pt x="921" y="1506"/>
                  </a:lnTo>
                  <a:lnTo>
                    <a:pt x="912" y="1506"/>
                  </a:lnTo>
                  <a:lnTo>
                    <a:pt x="902" y="1506"/>
                  </a:lnTo>
                  <a:lnTo>
                    <a:pt x="884" y="1506"/>
                  </a:lnTo>
                  <a:lnTo>
                    <a:pt x="865" y="1506"/>
                  </a:lnTo>
                  <a:lnTo>
                    <a:pt x="856" y="1502"/>
                  </a:lnTo>
                  <a:lnTo>
                    <a:pt x="849" y="1502"/>
                  </a:lnTo>
                  <a:lnTo>
                    <a:pt x="842" y="1495"/>
                  </a:lnTo>
                  <a:lnTo>
                    <a:pt x="835" y="1495"/>
                  </a:lnTo>
                  <a:lnTo>
                    <a:pt x="828" y="1488"/>
                  </a:lnTo>
                  <a:lnTo>
                    <a:pt x="825" y="1483"/>
                  </a:lnTo>
                  <a:lnTo>
                    <a:pt x="821" y="1476"/>
                  </a:lnTo>
                  <a:lnTo>
                    <a:pt x="818" y="1469"/>
                  </a:lnTo>
                  <a:lnTo>
                    <a:pt x="818" y="1462"/>
                  </a:lnTo>
                  <a:lnTo>
                    <a:pt x="818" y="1455"/>
                  </a:lnTo>
                  <a:lnTo>
                    <a:pt x="823" y="1448"/>
                  </a:lnTo>
                  <a:lnTo>
                    <a:pt x="825" y="1441"/>
                  </a:lnTo>
                  <a:lnTo>
                    <a:pt x="832" y="1434"/>
                  </a:lnTo>
                  <a:lnTo>
                    <a:pt x="839" y="1427"/>
                  </a:lnTo>
                  <a:lnTo>
                    <a:pt x="851" y="1427"/>
                  </a:lnTo>
                  <a:lnTo>
                    <a:pt x="842" y="1422"/>
                  </a:lnTo>
                  <a:lnTo>
                    <a:pt x="835" y="1422"/>
                  </a:lnTo>
                  <a:lnTo>
                    <a:pt x="823" y="1422"/>
                  </a:lnTo>
                  <a:lnTo>
                    <a:pt x="816" y="1422"/>
                  </a:lnTo>
                  <a:lnTo>
                    <a:pt x="802" y="1422"/>
                  </a:lnTo>
                  <a:lnTo>
                    <a:pt x="790" y="1422"/>
                  </a:lnTo>
                  <a:lnTo>
                    <a:pt x="776" y="1422"/>
                  </a:lnTo>
                  <a:lnTo>
                    <a:pt x="769" y="1425"/>
                  </a:lnTo>
                  <a:lnTo>
                    <a:pt x="756" y="1425"/>
                  </a:lnTo>
                  <a:lnTo>
                    <a:pt x="742" y="1427"/>
                  </a:lnTo>
                  <a:lnTo>
                    <a:pt x="728" y="1427"/>
                  </a:lnTo>
                  <a:lnTo>
                    <a:pt x="721" y="1434"/>
                  </a:lnTo>
                  <a:lnTo>
                    <a:pt x="707" y="1434"/>
                  </a:lnTo>
                  <a:lnTo>
                    <a:pt x="700" y="1441"/>
                  </a:lnTo>
                  <a:lnTo>
                    <a:pt x="693" y="1443"/>
                  </a:lnTo>
                  <a:lnTo>
                    <a:pt x="688" y="1450"/>
                  </a:lnTo>
                  <a:lnTo>
                    <a:pt x="676" y="1450"/>
                  </a:lnTo>
                  <a:lnTo>
                    <a:pt x="669" y="1450"/>
                  </a:lnTo>
                  <a:lnTo>
                    <a:pt x="662" y="1450"/>
                  </a:lnTo>
                  <a:lnTo>
                    <a:pt x="655" y="1455"/>
                  </a:lnTo>
                  <a:lnTo>
                    <a:pt x="646" y="1455"/>
                  </a:lnTo>
                  <a:lnTo>
                    <a:pt x="639" y="1455"/>
                  </a:lnTo>
                  <a:lnTo>
                    <a:pt x="632" y="1455"/>
                  </a:lnTo>
                  <a:lnTo>
                    <a:pt x="625" y="1457"/>
                  </a:lnTo>
                  <a:lnTo>
                    <a:pt x="618" y="1453"/>
                  </a:lnTo>
                  <a:lnTo>
                    <a:pt x="611" y="1453"/>
                  </a:lnTo>
                  <a:lnTo>
                    <a:pt x="604" y="1453"/>
                  </a:lnTo>
                  <a:lnTo>
                    <a:pt x="597" y="1453"/>
                  </a:lnTo>
                  <a:lnTo>
                    <a:pt x="590" y="1446"/>
                  </a:lnTo>
                  <a:lnTo>
                    <a:pt x="588" y="1446"/>
                  </a:lnTo>
                  <a:lnTo>
                    <a:pt x="583" y="1443"/>
                  </a:lnTo>
                  <a:lnTo>
                    <a:pt x="576" y="1436"/>
                  </a:lnTo>
                  <a:lnTo>
                    <a:pt x="574" y="1429"/>
                  </a:lnTo>
                  <a:lnTo>
                    <a:pt x="574" y="1422"/>
                  </a:lnTo>
                  <a:lnTo>
                    <a:pt x="574" y="1420"/>
                  </a:lnTo>
                  <a:lnTo>
                    <a:pt x="574" y="1413"/>
                  </a:lnTo>
                  <a:lnTo>
                    <a:pt x="574" y="1406"/>
                  </a:lnTo>
                  <a:lnTo>
                    <a:pt x="581" y="1406"/>
                  </a:lnTo>
                  <a:lnTo>
                    <a:pt x="581" y="1399"/>
                  </a:lnTo>
                  <a:lnTo>
                    <a:pt x="588" y="1399"/>
                  </a:lnTo>
                  <a:lnTo>
                    <a:pt x="590" y="1392"/>
                  </a:lnTo>
                  <a:lnTo>
                    <a:pt x="597" y="1392"/>
                  </a:lnTo>
                  <a:lnTo>
                    <a:pt x="604" y="1385"/>
                  </a:lnTo>
                  <a:lnTo>
                    <a:pt x="611" y="1385"/>
                  </a:lnTo>
                  <a:lnTo>
                    <a:pt x="618" y="1385"/>
                  </a:lnTo>
                  <a:lnTo>
                    <a:pt x="625" y="1385"/>
                  </a:lnTo>
                  <a:lnTo>
                    <a:pt x="627" y="1378"/>
                  </a:lnTo>
                  <a:lnTo>
                    <a:pt x="632" y="1378"/>
                  </a:lnTo>
                  <a:lnTo>
                    <a:pt x="632" y="1376"/>
                  </a:lnTo>
                  <a:lnTo>
                    <a:pt x="634" y="1376"/>
                  </a:lnTo>
                  <a:lnTo>
                    <a:pt x="630" y="1371"/>
                  </a:lnTo>
                  <a:lnTo>
                    <a:pt x="623" y="1371"/>
                  </a:lnTo>
                  <a:lnTo>
                    <a:pt x="611" y="1369"/>
                  </a:lnTo>
                  <a:lnTo>
                    <a:pt x="604" y="1369"/>
                  </a:lnTo>
                  <a:lnTo>
                    <a:pt x="597" y="1369"/>
                  </a:lnTo>
                  <a:lnTo>
                    <a:pt x="590" y="1371"/>
                  </a:lnTo>
                  <a:lnTo>
                    <a:pt x="576" y="1371"/>
                  </a:lnTo>
                  <a:lnTo>
                    <a:pt x="569" y="1378"/>
                  </a:lnTo>
                  <a:lnTo>
                    <a:pt x="560" y="1385"/>
                  </a:lnTo>
                  <a:lnTo>
                    <a:pt x="553" y="1392"/>
                  </a:lnTo>
                  <a:lnTo>
                    <a:pt x="541" y="1392"/>
                  </a:lnTo>
                  <a:lnTo>
                    <a:pt x="534" y="1395"/>
                  </a:lnTo>
                  <a:lnTo>
                    <a:pt x="527" y="1395"/>
                  </a:lnTo>
                  <a:lnTo>
                    <a:pt x="520" y="1401"/>
                  </a:lnTo>
                  <a:lnTo>
                    <a:pt x="511" y="1401"/>
                  </a:lnTo>
                  <a:lnTo>
                    <a:pt x="504" y="1404"/>
                  </a:lnTo>
                  <a:lnTo>
                    <a:pt x="497" y="1404"/>
                  </a:lnTo>
                  <a:lnTo>
                    <a:pt x="490" y="1411"/>
                  </a:lnTo>
                  <a:lnTo>
                    <a:pt x="476" y="1411"/>
                  </a:lnTo>
                  <a:lnTo>
                    <a:pt x="469" y="1411"/>
                  </a:lnTo>
                  <a:lnTo>
                    <a:pt x="462" y="1411"/>
                  </a:lnTo>
                  <a:lnTo>
                    <a:pt x="455" y="1411"/>
                  </a:lnTo>
                  <a:lnTo>
                    <a:pt x="441" y="1406"/>
                  </a:lnTo>
                  <a:lnTo>
                    <a:pt x="434" y="1406"/>
                  </a:lnTo>
                  <a:lnTo>
                    <a:pt x="427" y="1406"/>
                  </a:lnTo>
                  <a:lnTo>
                    <a:pt x="420" y="1406"/>
                  </a:lnTo>
                  <a:lnTo>
                    <a:pt x="408" y="1399"/>
                  </a:lnTo>
                  <a:lnTo>
                    <a:pt x="401" y="1397"/>
                  </a:lnTo>
                  <a:lnTo>
                    <a:pt x="394" y="1390"/>
                  </a:lnTo>
                  <a:lnTo>
                    <a:pt x="392" y="1383"/>
                  </a:lnTo>
                  <a:lnTo>
                    <a:pt x="392" y="1381"/>
                  </a:lnTo>
                  <a:lnTo>
                    <a:pt x="392" y="1374"/>
                  </a:lnTo>
                  <a:lnTo>
                    <a:pt x="396" y="1374"/>
                  </a:lnTo>
                  <a:lnTo>
                    <a:pt x="396" y="1367"/>
                  </a:lnTo>
                  <a:lnTo>
                    <a:pt x="401" y="1364"/>
                  </a:lnTo>
                  <a:lnTo>
                    <a:pt x="403" y="1357"/>
                  </a:lnTo>
                  <a:lnTo>
                    <a:pt x="410" y="1357"/>
                  </a:lnTo>
                  <a:lnTo>
                    <a:pt x="413" y="1350"/>
                  </a:lnTo>
                  <a:lnTo>
                    <a:pt x="420" y="1350"/>
                  </a:lnTo>
                  <a:lnTo>
                    <a:pt x="427" y="1350"/>
                  </a:lnTo>
                  <a:lnTo>
                    <a:pt x="434" y="1350"/>
                  </a:lnTo>
                  <a:lnTo>
                    <a:pt x="420" y="1348"/>
                  </a:lnTo>
                  <a:lnTo>
                    <a:pt x="413" y="1348"/>
                  </a:lnTo>
                  <a:lnTo>
                    <a:pt x="401" y="1348"/>
                  </a:lnTo>
                  <a:lnTo>
                    <a:pt x="394" y="1350"/>
                  </a:lnTo>
                  <a:lnTo>
                    <a:pt x="380" y="1350"/>
                  </a:lnTo>
                  <a:lnTo>
                    <a:pt x="373" y="1357"/>
                  </a:lnTo>
                  <a:lnTo>
                    <a:pt x="366" y="1360"/>
                  </a:lnTo>
                  <a:lnTo>
                    <a:pt x="359" y="1367"/>
                  </a:lnTo>
                  <a:lnTo>
                    <a:pt x="345" y="1367"/>
                  </a:lnTo>
                  <a:lnTo>
                    <a:pt x="338" y="1374"/>
                  </a:lnTo>
                  <a:lnTo>
                    <a:pt x="327" y="1381"/>
                  </a:lnTo>
                  <a:lnTo>
                    <a:pt x="320" y="1388"/>
                  </a:lnTo>
                  <a:lnTo>
                    <a:pt x="306" y="1392"/>
                  </a:lnTo>
                  <a:lnTo>
                    <a:pt x="299" y="1399"/>
                  </a:lnTo>
                  <a:lnTo>
                    <a:pt x="292" y="1406"/>
                  </a:lnTo>
                  <a:lnTo>
                    <a:pt x="285" y="1413"/>
                  </a:lnTo>
                  <a:lnTo>
                    <a:pt x="271" y="1413"/>
                  </a:lnTo>
                  <a:lnTo>
                    <a:pt x="264" y="1418"/>
                  </a:lnTo>
                  <a:lnTo>
                    <a:pt x="257" y="1418"/>
                  </a:lnTo>
                  <a:lnTo>
                    <a:pt x="250" y="1420"/>
                  </a:lnTo>
                  <a:lnTo>
                    <a:pt x="243" y="1415"/>
                  </a:lnTo>
                  <a:lnTo>
                    <a:pt x="238" y="1415"/>
                  </a:lnTo>
                  <a:lnTo>
                    <a:pt x="233" y="1408"/>
                  </a:lnTo>
                  <a:lnTo>
                    <a:pt x="226" y="1401"/>
                  </a:lnTo>
                  <a:lnTo>
                    <a:pt x="226" y="1395"/>
                  </a:lnTo>
                  <a:lnTo>
                    <a:pt x="226" y="1388"/>
                  </a:lnTo>
                  <a:lnTo>
                    <a:pt x="229" y="1385"/>
                  </a:lnTo>
                  <a:lnTo>
                    <a:pt x="229" y="1378"/>
                  </a:lnTo>
                  <a:lnTo>
                    <a:pt x="233" y="1371"/>
                  </a:lnTo>
                  <a:lnTo>
                    <a:pt x="236" y="1364"/>
                  </a:lnTo>
                  <a:lnTo>
                    <a:pt x="243" y="1364"/>
                  </a:lnTo>
                  <a:lnTo>
                    <a:pt x="236" y="1364"/>
                  </a:lnTo>
                  <a:lnTo>
                    <a:pt x="229" y="1364"/>
                  </a:lnTo>
                  <a:lnTo>
                    <a:pt x="222" y="1364"/>
                  </a:lnTo>
                  <a:lnTo>
                    <a:pt x="215" y="1364"/>
                  </a:lnTo>
                  <a:lnTo>
                    <a:pt x="210" y="1364"/>
                  </a:lnTo>
                  <a:lnTo>
                    <a:pt x="203" y="1364"/>
                  </a:lnTo>
                  <a:lnTo>
                    <a:pt x="203" y="1371"/>
                  </a:lnTo>
                  <a:lnTo>
                    <a:pt x="196" y="1371"/>
                  </a:lnTo>
                  <a:lnTo>
                    <a:pt x="189" y="1371"/>
                  </a:lnTo>
                  <a:lnTo>
                    <a:pt x="189" y="1374"/>
                  </a:lnTo>
                  <a:lnTo>
                    <a:pt x="182" y="1374"/>
                  </a:lnTo>
                  <a:lnTo>
                    <a:pt x="177" y="1374"/>
                  </a:lnTo>
                  <a:lnTo>
                    <a:pt x="177" y="1378"/>
                  </a:lnTo>
                  <a:lnTo>
                    <a:pt x="163" y="1378"/>
                  </a:lnTo>
                  <a:lnTo>
                    <a:pt x="156" y="1385"/>
                  </a:lnTo>
                  <a:lnTo>
                    <a:pt x="147" y="1385"/>
                  </a:lnTo>
                  <a:lnTo>
                    <a:pt x="140" y="1392"/>
                  </a:lnTo>
                  <a:lnTo>
                    <a:pt x="126" y="1392"/>
                  </a:lnTo>
                  <a:lnTo>
                    <a:pt x="117" y="1392"/>
                  </a:lnTo>
                  <a:lnTo>
                    <a:pt x="103" y="1392"/>
                  </a:lnTo>
                  <a:lnTo>
                    <a:pt x="96" y="1392"/>
                  </a:lnTo>
                  <a:lnTo>
                    <a:pt x="82" y="1385"/>
                  </a:lnTo>
                  <a:lnTo>
                    <a:pt x="68" y="1385"/>
                  </a:lnTo>
                  <a:lnTo>
                    <a:pt x="54" y="1381"/>
                  </a:lnTo>
                  <a:lnTo>
                    <a:pt x="47" y="1381"/>
                  </a:lnTo>
                  <a:lnTo>
                    <a:pt x="33" y="1374"/>
                  </a:lnTo>
                  <a:lnTo>
                    <a:pt x="21" y="1371"/>
                  </a:lnTo>
                  <a:lnTo>
                    <a:pt x="7" y="1364"/>
                  </a:lnTo>
                  <a:lnTo>
                    <a:pt x="0" y="1364"/>
                  </a:lnTo>
                  <a:lnTo>
                    <a:pt x="16" y="1360"/>
                  </a:lnTo>
                  <a:lnTo>
                    <a:pt x="37" y="1360"/>
                  </a:lnTo>
                  <a:lnTo>
                    <a:pt x="51" y="1357"/>
                  </a:lnTo>
                  <a:lnTo>
                    <a:pt x="65" y="1357"/>
                  </a:lnTo>
                  <a:lnTo>
                    <a:pt x="72" y="1350"/>
                  </a:lnTo>
                  <a:lnTo>
                    <a:pt x="79" y="1350"/>
                  </a:lnTo>
                  <a:lnTo>
                    <a:pt x="82" y="1350"/>
                  </a:lnTo>
                  <a:lnTo>
                    <a:pt x="89" y="1350"/>
                  </a:lnTo>
                  <a:lnTo>
                    <a:pt x="86" y="1343"/>
                  </a:lnTo>
                  <a:lnTo>
                    <a:pt x="84" y="1336"/>
                  </a:lnTo>
                  <a:lnTo>
                    <a:pt x="79" y="1329"/>
                  </a:lnTo>
                  <a:lnTo>
                    <a:pt x="72" y="1315"/>
                  </a:lnTo>
                  <a:lnTo>
                    <a:pt x="68" y="1308"/>
                  </a:lnTo>
                  <a:lnTo>
                    <a:pt x="68" y="1301"/>
                  </a:lnTo>
                  <a:lnTo>
                    <a:pt x="72" y="1294"/>
                  </a:lnTo>
                  <a:lnTo>
                    <a:pt x="77" y="1287"/>
                  </a:lnTo>
                  <a:lnTo>
                    <a:pt x="84" y="1280"/>
                  </a:lnTo>
                  <a:lnTo>
                    <a:pt x="93" y="1273"/>
                  </a:lnTo>
                  <a:lnTo>
                    <a:pt x="107" y="1271"/>
                  </a:lnTo>
                  <a:lnTo>
                    <a:pt x="119" y="1264"/>
                  </a:lnTo>
                  <a:lnTo>
                    <a:pt x="133" y="1262"/>
                  </a:lnTo>
                  <a:lnTo>
                    <a:pt x="147" y="1255"/>
                  </a:lnTo>
                  <a:lnTo>
                    <a:pt x="163" y="1255"/>
                  </a:lnTo>
                  <a:lnTo>
                    <a:pt x="177" y="1252"/>
                  </a:lnTo>
                  <a:lnTo>
                    <a:pt x="198" y="1252"/>
                  </a:lnTo>
                  <a:lnTo>
                    <a:pt x="215" y="1252"/>
                  </a:lnTo>
                  <a:lnTo>
                    <a:pt x="236" y="1252"/>
                  </a:lnTo>
                  <a:lnTo>
                    <a:pt x="250" y="1252"/>
                  </a:lnTo>
                  <a:lnTo>
                    <a:pt x="264" y="1252"/>
                  </a:lnTo>
                  <a:lnTo>
                    <a:pt x="278" y="1252"/>
                  </a:lnTo>
                  <a:lnTo>
                    <a:pt x="292" y="1252"/>
                  </a:lnTo>
                  <a:lnTo>
                    <a:pt x="301" y="1252"/>
                  </a:lnTo>
                  <a:lnTo>
                    <a:pt x="315" y="1252"/>
                  </a:lnTo>
                  <a:lnTo>
                    <a:pt x="327" y="1252"/>
                  </a:lnTo>
                  <a:lnTo>
                    <a:pt x="341" y="1259"/>
                  </a:lnTo>
                  <a:lnTo>
                    <a:pt x="348" y="1259"/>
                  </a:lnTo>
                  <a:lnTo>
                    <a:pt x="359" y="1259"/>
                  </a:lnTo>
                  <a:lnTo>
                    <a:pt x="366" y="1259"/>
                  </a:lnTo>
                  <a:lnTo>
                    <a:pt x="380" y="1266"/>
                  </a:lnTo>
                  <a:lnTo>
                    <a:pt x="387" y="1266"/>
                  </a:lnTo>
                  <a:lnTo>
                    <a:pt x="394" y="1273"/>
                  </a:lnTo>
                  <a:lnTo>
                    <a:pt x="401" y="1273"/>
                  </a:lnTo>
                  <a:lnTo>
                    <a:pt x="413" y="1280"/>
                  </a:lnTo>
                  <a:lnTo>
                    <a:pt x="413" y="1276"/>
                  </a:lnTo>
                  <a:lnTo>
                    <a:pt x="413" y="1273"/>
                  </a:lnTo>
                  <a:lnTo>
                    <a:pt x="420" y="1273"/>
                  </a:lnTo>
                  <a:lnTo>
                    <a:pt x="420" y="1266"/>
                  </a:lnTo>
                  <a:lnTo>
                    <a:pt x="427" y="1266"/>
                  </a:lnTo>
                  <a:lnTo>
                    <a:pt x="434" y="1266"/>
                  </a:lnTo>
                  <a:lnTo>
                    <a:pt x="441" y="1266"/>
                  </a:lnTo>
                  <a:lnTo>
                    <a:pt x="420" y="1259"/>
                  </a:lnTo>
                  <a:lnTo>
                    <a:pt x="401" y="1259"/>
                  </a:lnTo>
                  <a:lnTo>
                    <a:pt x="387" y="1255"/>
                  </a:lnTo>
                  <a:lnTo>
                    <a:pt x="375" y="1255"/>
                  </a:lnTo>
                  <a:lnTo>
                    <a:pt x="361" y="1248"/>
                  </a:lnTo>
                  <a:lnTo>
                    <a:pt x="352" y="1248"/>
                  </a:lnTo>
                  <a:lnTo>
                    <a:pt x="345" y="1245"/>
                  </a:lnTo>
                  <a:lnTo>
                    <a:pt x="341" y="1245"/>
                  </a:lnTo>
                  <a:lnTo>
                    <a:pt x="334" y="1238"/>
                  </a:lnTo>
                  <a:lnTo>
                    <a:pt x="329" y="1238"/>
                  </a:lnTo>
                  <a:lnTo>
                    <a:pt x="324" y="1231"/>
                  </a:lnTo>
                  <a:lnTo>
                    <a:pt x="322" y="1224"/>
                  </a:lnTo>
                  <a:lnTo>
                    <a:pt x="322" y="1222"/>
                  </a:lnTo>
                  <a:lnTo>
                    <a:pt x="327" y="1222"/>
                  </a:lnTo>
                  <a:lnTo>
                    <a:pt x="327" y="1215"/>
                  </a:lnTo>
                  <a:lnTo>
                    <a:pt x="329" y="1208"/>
                  </a:lnTo>
                  <a:lnTo>
                    <a:pt x="331" y="1201"/>
                  </a:lnTo>
                  <a:lnTo>
                    <a:pt x="338" y="1201"/>
                  </a:lnTo>
                  <a:lnTo>
                    <a:pt x="345" y="1199"/>
                  </a:lnTo>
                  <a:lnTo>
                    <a:pt x="352" y="1199"/>
                  </a:lnTo>
                  <a:lnTo>
                    <a:pt x="359" y="1199"/>
                  </a:lnTo>
                  <a:lnTo>
                    <a:pt x="373" y="1199"/>
                  </a:lnTo>
                  <a:lnTo>
                    <a:pt x="380" y="1199"/>
                  </a:lnTo>
                  <a:lnTo>
                    <a:pt x="392" y="1199"/>
                  </a:lnTo>
                  <a:lnTo>
                    <a:pt x="401" y="1199"/>
                  </a:lnTo>
                  <a:lnTo>
                    <a:pt x="415" y="1206"/>
                  </a:lnTo>
                  <a:lnTo>
                    <a:pt x="427" y="1206"/>
                  </a:lnTo>
                  <a:lnTo>
                    <a:pt x="441" y="1213"/>
                  </a:lnTo>
                  <a:lnTo>
                    <a:pt x="455" y="1215"/>
                  </a:lnTo>
                  <a:lnTo>
                    <a:pt x="469" y="1222"/>
                  </a:lnTo>
                  <a:lnTo>
                    <a:pt x="476" y="1222"/>
                  </a:lnTo>
                  <a:lnTo>
                    <a:pt x="485" y="1227"/>
                  </a:lnTo>
                  <a:lnTo>
                    <a:pt x="492" y="1227"/>
                  </a:lnTo>
                  <a:lnTo>
                    <a:pt x="501" y="1234"/>
                  </a:lnTo>
                  <a:lnTo>
                    <a:pt x="504" y="1234"/>
                  </a:lnTo>
                  <a:lnTo>
                    <a:pt x="511" y="1241"/>
                  </a:lnTo>
                  <a:lnTo>
                    <a:pt x="518" y="1248"/>
                  </a:lnTo>
                  <a:lnTo>
                    <a:pt x="518" y="1252"/>
                  </a:lnTo>
                  <a:lnTo>
                    <a:pt x="522" y="1259"/>
                  </a:lnTo>
                  <a:lnTo>
                    <a:pt x="522" y="1262"/>
                  </a:lnTo>
                  <a:lnTo>
                    <a:pt x="525" y="1266"/>
                  </a:lnTo>
                  <a:lnTo>
                    <a:pt x="532" y="1266"/>
                  </a:lnTo>
                  <a:lnTo>
                    <a:pt x="536" y="1266"/>
                  </a:lnTo>
                  <a:lnTo>
                    <a:pt x="543" y="1266"/>
                  </a:lnTo>
                  <a:lnTo>
                    <a:pt x="550" y="1266"/>
                  </a:lnTo>
                  <a:lnTo>
                    <a:pt x="557" y="1266"/>
                  </a:lnTo>
                  <a:lnTo>
                    <a:pt x="564" y="1266"/>
                  </a:lnTo>
                  <a:lnTo>
                    <a:pt x="571" y="1266"/>
                  </a:lnTo>
                  <a:lnTo>
                    <a:pt x="578" y="1266"/>
                  </a:lnTo>
                  <a:lnTo>
                    <a:pt x="585" y="1271"/>
                  </a:lnTo>
                  <a:lnTo>
                    <a:pt x="592" y="1271"/>
                  </a:lnTo>
                  <a:lnTo>
                    <a:pt x="599" y="1273"/>
                  </a:lnTo>
                  <a:lnTo>
                    <a:pt x="606" y="1273"/>
                  </a:lnTo>
                  <a:lnTo>
                    <a:pt x="618" y="1280"/>
                  </a:lnTo>
                  <a:lnTo>
                    <a:pt x="613" y="1266"/>
                  </a:lnTo>
                  <a:lnTo>
                    <a:pt x="613" y="1259"/>
                  </a:lnTo>
                  <a:lnTo>
                    <a:pt x="616" y="1252"/>
                  </a:lnTo>
                  <a:lnTo>
                    <a:pt x="623" y="1250"/>
                  </a:lnTo>
                  <a:lnTo>
                    <a:pt x="630" y="1245"/>
                  </a:lnTo>
                  <a:lnTo>
                    <a:pt x="639" y="1245"/>
                  </a:lnTo>
                  <a:lnTo>
                    <a:pt x="646" y="1245"/>
                  </a:lnTo>
                  <a:lnTo>
                    <a:pt x="660" y="1252"/>
                  </a:lnTo>
                  <a:lnTo>
                    <a:pt x="667" y="1252"/>
                  </a:lnTo>
                  <a:lnTo>
                    <a:pt x="681" y="1259"/>
                  </a:lnTo>
                  <a:lnTo>
                    <a:pt x="693" y="1264"/>
                  </a:lnTo>
                  <a:lnTo>
                    <a:pt x="707" y="1271"/>
                  </a:lnTo>
                  <a:lnTo>
                    <a:pt x="718" y="1273"/>
                  </a:lnTo>
                  <a:lnTo>
                    <a:pt x="732" y="1280"/>
                  </a:lnTo>
                  <a:lnTo>
                    <a:pt x="744" y="1287"/>
                  </a:lnTo>
                  <a:lnTo>
                    <a:pt x="758" y="1294"/>
                  </a:lnTo>
                  <a:lnTo>
                    <a:pt x="765" y="1294"/>
                  </a:lnTo>
                  <a:lnTo>
                    <a:pt x="772" y="1297"/>
                  </a:lnTo>
                  <a:lnTo>
                    <a:pt x="779" y="1297"/>
                  </a:lnTo>
                  <a:lnTo>
                    <a:pt x="786" y="1299"/>
                  </a:lnTo>
                  <a:lnTo>
                    <a:pt x="788" y="1297"/>
                  </a:lnTo>
                  <a:lnTo>
                    <a:pt x="795" y="1297"/>
                  </a:lnTo>
                  <a:lnTo>
                    <a:pt x="797" y="1297"/>
                  </a:lnTo>
                  <a:lnTo>
                    <a:pt x="804" y="1297"/>
                  </a:lnTo>
                  <a:lnTo>
                    <a:pt x="804" y="1290"/>
                  </a:lnTo>
                  <a:lnTo>
                    <a:pt x="807" y="1290"/>
                  </a:lnTo>
                  <a:lnTo>
                    <a:pt x="811" y="1290"/>
                  </a:lnTo>
                  <a:lnTo>
                    <a:pt x="811" y="1287"/>
                  </a:lnTo>
                  <a:lnTo>
                    <a:pt x="816" y="1287"/>
                  </a:lnTo>
                  <a:lnTo>
                    <a:pt x="811" y="1280"/>
                  </a:lnTo>
                  <a:lnTo>
                    <a:pt x="811" y="1273"/>
                  </a:lnTo>
                  <a:lnTo>
                    <a:pt x="811" y="1266"/>
                  </a:lnTo>
                  <a:lnTo>
                    <a:pt x="816" y="1264"/>
                  </a:lnTo>
                  <a:lnTo>
                    <a:pt x="818" y="1257"/>
                  </a:lnTo>
                  <a:lnTo>
                    <a:pt x="825" y="1257"/>
                  </a:lnTo>
                  <a:lnTo>
                    <a:pt x="832" y="1255"/>
                  </a:lnTo>
                  <a:lnTo>
                    <a:pt x="842" y="1255"/>
                  </a:lnTo>
                  <a:lnTo>
                    <a:pt x="849" y="1252"/>
                  </a:lnTo>
                  <a:lnTo>
                    <a:pt x="858" y="1252"/>
                  </a:lnTo>
                  <a:lnTo>
                    <a:pt x="865" y="1252"/>
                  </a:lnTo>
                  <a:lnTo>
                    <a:pt x="879" y="1252"/>
                  </a:lnTo>
                  <a:lnTo>
                    <a:pt x="886" y="1252"/>
                  </a:lnTo>
                  <a:lnTo>
                    <a:pt x="900" y="1252"/>
                  </a:lnTo>
                  <a:lnTo>
                    <a:pt x="914" y="1252"/>
                  </a:lnTo>
                  <a:lnTo>
                    <a:pt x="928" y="1259"/>
                  </a:lnTo>
                  <a:lnTo>
                    <a:pt x="921" y="1245"/>
                  </a:lnTo>
                  <a:lnTo>
                    <a:pt x="916" y="1234"/>
                  </a:lnTo>
                  <a:lnTo>
                    <a:pt x="916" y="1227"/>
                  </a:lnTo>
                  <a:lnTo>
                    <a:pt x="921" y="1222"/>
                  </a:lnTo>
                  <a:lnTo>
                    <a:pt x="923" y="1215"/>
                  </a:lnTo>
                  <a:lnTo>
                    <a:pt x="930" y="1213"/>
                  </a:lnTo>
                  <a:lnTo>
                    <a:pt x="937" y="1213"/>
                  </a:lnTo>
                  <a:lnTo>
                    <a:pt x="947" y="1213"/>
                  </a:lnTo>
                  <a:lnTo>
                    <a:pt x="954" y="1213"/>
                  </a:lnTo>
                  <a:lnTo>
                    <a:pt x="965" y="1215"/>
                  </a:lnTo>
                  <a:lnTo>
                    <a:pt x="972" y="1215"/>
                  </a:lnTo>
                  <a:lnTo>
                    <a:pt x="986" y="1222"/>
                  </a:lnTo>
                  <a:lnTo>
                    <a:pt x="993" y="1222"/>
                  </a:lnTo>
                  <a:lnTo>
                    <a:pt x="1007" y="1229"/>
                  </a:lnTo>
                  <a:lnTo>
                    <a:pt x="1014" y="1229"/>
                  </a:lnTo>
                  <a:lnTo>
                    <a:pt x="1028" y="1236"/>
                  </a:lnTo>
                  <a:lnTo>
                    <a:pt x="1033" y="1217"/>
                  </a:lnTo>
                  <a:lnTo>
                    <a:pt x="1040" y="1208"/>
                  </a:lnTo>
                  <a:lnTo>
                    <a:pt x="1047" y="1201"/>
                  </a:lnTo>
                  <a:lnTo>
                    <a:pt x="1061" y="1201"/>
                  </a:lnTo>
                  <a:lnTo>
                    <a:pt x="1068" y="1201"/>
                  </a:lnTo>
                  <a:lnTo>
                    <a:pt x="1082" y="1206"/>
                  </a:lnTo>
                  <a:lnTo>
                    <a:pt x="1091" y="1213"/>
                  </a:lnTo>
                  <a:lnTo>
                    <a:pt x="1105" y="1224"/>
                  </a:lnTo>
                  <a:lnTo>
                    <a:pt x="1112" y="1231"/>
                  </a:lnTo>
                  <a:lnTo>
                    <a:pt x="1122" y="1243"/>
                  </a:lnTo>
                  <a:lnTo>
                    <a:pt x="1129" y="1250"/>
                  </a:lnTo>
                  <a:lnTo>
                    <a:pt x="1140" y="1264"/>
                  </a:lnTo>
                  <a:lnTo>
                    <a:pt x="1143" y="1271"/>
                  </a:lnTo>
                  <a:lnTo>
                    <a:pt x="1150" y="1280"/>
                  </a:lnTo>
                  <a:lnTo>
                    <a:pt x="1152" y="1283"/>
                  </a:lnTo>
                  <a:lnTo>
                    <a:pt x="1157" y="1287"/>
                  </a:lnTo>
                  <a:lnTo>
                    <a:pt x="1171" y="1287"/>
                  </a:lnTo>
                  <a:lnTo>
                    <a:pt x="1189" y="1292"/>
                  </a:lnTo>
                  <a:lnTo>
                    <a:pt x="1203" y="1292"/>
                  </a:lnTo>
                  <a:lnTo>
                    <a:pt x="1224" y="1299"/>
                  </a:lnTo>
                  <a:lnTo>
                    <a:pt x="1238" y="1299"/>
                  </a:lnTo>
                  <a:lnTo>
                    <a:pt x="1257" y="1306"/>
                  </a:lnTo>
                  <a:lnTo>
                    <a:pt x="1271" y="1306"/>
                  </a:lnTo>
                  <a:lnTo>
                    <a:pt x="1292" y="1313"/>
                  </a:lnTo>
                  <a:lnTo>
                    <a:pt x="1306" y="1313"/>
                  </a:lnTo>
                  <a:lnTo>
                    <a:pt x="1320" y="1320"/>
                  </a:lnTo>
                  <a:lnTo>
                    <a:pt x="1331" y="1320"/>
                  </a:lnTo>
                  <a:lnTo>
                    <a:pt x="1345" y="1327"/>
                  </a:lnTo>
                  <a:lnTo>
                    <a:pt x="1352" y="1327"/>
                  </a:lnTo>
                  <a:lnTo>
                    <a:pt x="1366" y="1334"/>
                  </a:lnTo>
                  <a:lnTo>
                    <a:pt x="1373" y="1336"/>
                  </a:lnTo>
                  <a:lnTo>
                    <a:pt x="1383" y="1343"/>
                  </a:lnTo>
                  <a:lnTo>
                    <a:pt x="1373" y="1329"/>
                  </a:lnTo>
                  <a:lnTo>
                    <a:pt x="1366" y="1315"/>
                  </a:lnTo>
                  <a:lnTo>
                    <a:pt x="1357" y="1294"/>
                  </a:lnTo>
                  <a:lnTo>
                    <a:pt x="1350" y="1278"/>
                  </a:lnTo>
                  <a:lnTo>
                    <a:pt x="1336" y="1252"/>
                  </a:lnTo>
                  <a:lnTo>
                    <a:pt x="1327" y="1231"/>
                  </a:lnTo>
                  <a:lnTo>
                    <a:pt x="1313" y="1206"/>
                  </a:lnTo>
                  <a:lnTo>
                    <a:pt x="1306" y="1185"/>
                  </a:lnTo>
                  <a:lnTo>
                    <a:pt x="1292" y="1157"/>
                  </a:lnTo>
                  <a:lnTo>
                    <a:pt x="1282" y="1136"/>
                  </a:lnTo>
                  <a:lnTo>
                    <a:pt x="1271" y="1112"/>
                  </a:lnTo>
                  <a:lnTo>
                    <a:pt x="1264" y="1094"/>
                  </a:lnTo>
                  <a:lnTo>
                    <a:pt x="1254" y="1075"/>
                  </a:lnTo>
                  <a:lnTo>
                    <a:pt x="1247" y="1061"/>
                  </a:lnTo>
                  <a:lnTo>
                    <a:pt x="1240" y="1049"/>
                  </a:lnTo>
                  <a:lnTo>
                    <a:pt x="1240" y="1045"/>
                  </a:lnTo>
                  <a:lnTo>
                    <a:pt x="1231" y="1040"/>
                  </a:lnTo>
                  <a:lnTo>
                    <a:pt x="1224" y="1040"/>
                  </a:lnTo>
                  <a:lnTo>
                    <a:pt x="1217" y="1035"/>
                  </a:lnTo>
                  <a:lnTo>
                    <a:pt x="1210" y="1035"/>
                  </a:lnTo>
                  <a:lnTo>
                    <a:pt x="1203" y="1028"/>
                  </a:lnTo>
                  <a:lnTo>
                    <a:pt x="1201" y="1024"/>
                  </a:lnTo>
                  <a:lnTo>
                    <a:pt x="1194" y="1017"/>
                  </a:lnTo>
                  <a:lnTo>
                    <a:pt x="1194" y="1010"/>
                  </a:lnTo>
                  <a:lnTo>
                    <a:pt x="1187" y="996"/>
                  </a:lnTo>
                  <a:lnTo>
                    <a:pt x="1187" y="989"/>
                  </a:lnTo>
                  <a:lnTo>
                    <a:pt x="1187" y="980"/>
                  </a:lnTo>
                  <a:lnTo>
                    <a:pt x="1187" y="973"/>
                  </a:lnTo>
                  <a:lnTo>
                    <a:pt x="1187" y="959"/>
                  </a:lnTo>
                  <a:lnTo>
                    <a:pt x="1189" y="952"/>
                  </a:lnTo>
                  <a:lnTo>
                    <a:pt x="1191" y="940"/>
                  </a:lnTo>
                  <a:lnTo>
                    <a:pt x="1198" y="933"/>
                  </a:lnTo>
                  <a:lnTo>
                    <a:pt x="1198" y="921"/>
                  </a:lnTo>
                  <a:lnTo>
                    <a:pt x="1205" y="914"/>
                  </a:lnTo>
                  <a:lnTo>
                    <a:pt x="1212" y="907"/>
                  </a:lnTo>
                  <a:lnTo>
                    <a:pt x="1219" y="903"/>
                  </a:lnTo>
                  <a:lnTo>
                    <a:pt x="1226" y="896"/>
                  </a:lnTo>
                  <a:lnTo>
                    <a:pt x="1233" y="893"/>
                  </a:lnTo>
                  <a:lnTo>
                    <a:pt x="1240" y="893"/>
                  </a:lnTo>
                  <a:lnTo>
                    <a:pt x="1247" y="893"/>
                  </a:lnTo>
                  <a:lnTo>
                    <a:pt x="1252" y="891"/>
                  </a:lnTo>
                  <a:lnTo>
                    <a:pt x="1259" y="891"/>
                  </a:lnTo>
                  <a:lnTo>
                    <a:pt x="1266" y="891"/>
                  </a:lnTo>
                  <a:lnTo>
                    <a:pt x="1273" y="893"/>
                  </a:lnTo>
                  <a:lnTo>
                    <a:pt x="1275" y="893"/>
                  </a:lnTo>
                  <a:lnTo>
                    <a:pt x="1282" y="898"/>
                  </a:lnTo>
                  <a:lnTo>
                    <a:pt x="1289" y="898"/>
                  </a:lnTo>
                  <a:lnTo>
                    <a:pt x="1296" y="905"/>
                  </a:lnTo>
                  <a:lnTo>
                    <a:pt x="1296" y="900"/>
                  </a:lnTo>
                  <a:lnTo>
                    <a:pt x="1299" y="900"/>
                  </a:lnTo>
                  <a:lnTo>
                    <a:pt x="1306" y="900"/>
                  </a:lnTo>
                  <a:lnTo>
                    <a:pt x="1310" y="898"/>
                  </a:lnTo>
                  <a:lnTo>
                    <a:pt x="1317" y="898"/>
                  </a:lnTo>
                  <a:lnTo>
                    <a:pt x="1324" y="898"/>
                  </a:lnTo>
                  <a:lnTo>
                    <a:pt x="1331" y="898"/>
                  </a:lnTo>
                  <a:lnTo>
                    <a:pt x="1336" y="891"/>
                  </a:lnTo>
                  <a:lnTo>
                    <a:pt x="1343" y="891"/>
                  </a:lnTo>
                  <a:lnTo>
                    <a:pt x="1350" y="891"/>
                  </a:lnTo>
                  <a:lnTo>
                    <a:pt x="1357" y="891"/>
                  </a:lnTo>
                  <a:lnTo>
                    <a:pt x="1362" y="891"/>
                  </a:lnTo>
                  <a:lnTo>
                    <a:pt x="1369" y="891"/>
                  </a:lnTo>
                  <a:lnTo>
                    <a:pt x="1376" y="891"/>
                  </a:lnTo>
                  <a:lnTo>
                    <a:pt x="1383" y="891"/>
                  </a:lnTo>
                  <a:lnTo>
                    <a:pt x="1383" y="884"/>
                  </a:lnTo>
                  <a:lnTo>
                    <a:pt x="1383" y="882"/>
                  </a:lnTo>
                  <a:lnTo>
                    <a:pt x="1383" y="875"/>
                  </a:lnTo>
                  <a:lnTo>
                    <a:pt x="1385" y="875"/>
                  </a:lnTo>
                  <a:lnTo>
                    <a:pt x="1385" y="868"/>
                  </a:lnTo>
                  <a:lnTo>
                    <a:pt x="1385" y="865"/>
                  </a:lnTo>
                  <a:lnTo>
                    <a:pt x="1392" y="865"/>
                  </a:lnTo>
                  <a:lnTo>
                    <a:pt x="1392" y="863"/>
                  </a:lnTo>
                  <a:lnTo>
                    <a:pt x="1394" y="863"/>
                  </a:lnTo>
                  <a:lnTo>
                    <a:pt x="1401" y="863"/>
                  </a:lnTo>
                  <a:lnTo>
                    <a:pt x="1408" y="863"/>
                  </a:lnTo>
                  <a:lnTo>
                    <a:pt x="1411" y="863"/>
                  </a:lnTo>
                  <a:lnTo>
                    <a:pt x="1418" y="868"/>
                  </a:lnTo>
                  <a:lnTo>
                    <a:pt x="1422" y="868"/>
                  </a:lnTo>
                  <a:lnTo>
                    <a:pt x="1425" y="868"/>
                  </a:lnTo>
                  <a:lnTo>
                    <a:pt x="1432" y="868"/>
                  </a:lnTo>
                  <a:lnTo>
                    <a:pt x="1439" y="868"/>
                  </a:lnTo>
                  <a:lnTo>
                    <a:pt x="1446" y="868"/>
                  </a:lnTo>
                  <a:lnTo>
                    <a:pt x="1453" y="868"/>
                  </a:lnTo>
                  <a:lnTo>
                    <a:pt x="1462" y="868"/>
                  </a:lnTo>
                  <a:lnTo>
                    <a:pt x="1469" y="868"/>
                  </a:lnTo>
                  <a:lnTo>
                    <a:pt x="1476" y="868"/>
                  </a:lnTo>
                  <a:lnTo>
                    <a:pt x="1483" y="868"/>
                  </a:lnTo>
                  <a:lnTo>
                    <a:pt x="1497" y="868"/>
                  </a:lnTo>
                  <a:lnTo>
                    <a:pt x="1504" y="868"/>
                  </a:lnTo>
                  <a:lnTo>
                    <a:pt x="1518" y="868"/>
                  </a:lnTo>
                  <a:lnTo>
                    <a:pt x="1525" y="868"/>
                  </a:lnTo>
                  <a:lnTo>
                    <a:pt x="1539" y="868"/>
                  </a:lnTo>
                  <a:lnTo>
                    <a:pt x="1546" y="865"/>
                  </a:lnTo>
                  <a:lnTo>
                    <a:pt x="1553" y="865"/>
                  </a:lnTo>
                  <a:lnTo>
                    <a:pt x="1560" y="865"/>
                  </a:lnTo>
                  <a:lnTo>
                    <a:pt x="1569" y="865"/>
                  </a:lnTo>
                  <a:lnTo>
                    <a:pt x="1576" y="863"/>
                  </a:lnTo>
                  <a:lnTo>
                    <a:pt x="1583" y="863"/>
                  </a:lnTo>
                  <a:lnTo>
                    <a:pt x="1590" y="863"/>
                  </a:lnTo>
                  <a:lnTo>
                    <a:pt x="1602" y="863"/>
                  </a:lnTo>
                  <a:lnTo>
                    <a:pt x="1604" y="863"/>
                  </a:lnTo>
                  <a:lnTo>
                    <a:pt x="1611" y="863"/>
                  </a:lnTo>
                  <a:lnTo>
                    <a:pt x="1618" y="863"/>
                  </a:lnTo>
                  <a:lnTo>
                    <a:pt x="1625" y="863"/>
                  </a:lnTo>
                  <a:lnTo>
                    <a:pt x="1630" y="863"/>
                  </a:lnTo>
                  <a:lnTo>
                    <a:pt x="1637" y="865"/>
                  </a:lnTo>
                  <a:lnTo>
                    <a:pt x="1644" y="868"/>
                  </a:lnTo>
                  <a:lnTo>
                    <a:pt x="1651" y="875"/>
                  </a:lnTo>
                  <a:lnTo>
                    <a:pt x="1651" y="870"/>
                  </a:lnTo>
                  <a:lnTo>
                    <a:pt x="1651" y="865"/>
                  </a:lnTo>
                  <a:lnTo>
                    <a:pt x="1653" y="865"/>
                  </a:lnTo>
                  <a:lnTo>
                    <a:pt x="1653" y="861"/>
                  </a:lnTo>
                  <a:lnTo>
                    <a:pt x="1660" y="861"/>
                  </a:lnTo>
                  <a:lnTo>
                    <a:pt x="1665" y="861"/>
                  </a:lnTo>
                  <a:lnTo>
                    <a:pt x="1672" y="861"/>
                  </a:lnTo>
                  <a:lnTo>
                    <a:pt x="1672" y="833"/>
                  </a:lnTo>
                  <a:lnTo>
                    <a:pt x="1674" y="812"/>
                  </a:lnTo>
                  <a:lnTo>
                    <a:pt x="1681" y="788"/>
                  </a:lnTo>
                  <a:lnTo>
                    <a:pt x="1688" y="767"/>
                  </a:lnTo>
                  <a:lnTo>
                    <a:pt x="1695" y="746"/>
                  </a:lnTo>
                  <a:lnTo>
                    <a:pt x="1702" y="725"/>
                  </a:lnTo>
                  <a:lnTo>
                    <a:pt x="1709" y="704"/>
                  </a:lnTo>
                  <a:lnTo>
                    <a:pt x="1721" y="686"/>
                  </a:lnTo>
                  <a:lnTo>
                    <a:pt x="1728" y="665"/>
                  </a:lnTo>
                  <a:lnTo>
                    <a:pt x="1735" y="648"/>
                  </a:lnTo>
                  <a:lnTo>
                    <a:pt x="1742" y="632"/>
                  </a:lnTo>
                  <a:lnTo>
                    <a:pt x="1753" y="618"/>
                  </a:lnTo>
                  <a:lnTo>
                    <a:pt x="1760" y="604"/>
                  </a:lnTo>
                  <a:lnTo>
                    <a:pt x="1767" y="595"/>
                  </a:lnTo>
                  <a:lnTo>
                    <a:pt x="1772" y="588"/>
                  </a:lnTo>
                  <a:lnTo>
                    <a:pt x="1779" y="585"/>
                  </a:lnTo>
                  <a:lnTo>
                    <a:pt x="1777" y="579"/>
                  </a:lnTo>
                  <a:lnTo>
                    <a:pt x="1777" y="572"/>
                  </a:lnTo>
                  <a:lnTo>
                    <a:pt x="1777" y="565"/>
                  </a:lnTo>
                  <a:lnTo>
                    <a:pt x="1777" y="560"/>
                  </a:lnTo>
                  <a:lnTo>
                    <a:pt x="1777" y="553"/>
                  </a:lnTo>
                  <a:lnTo>
                    <a:pt x="1779" y="546"/>
                  </a:lnTo>
                  <a:lnTo>
                    <a:pt x="1779" y="539"/>
                  </a:lnTo>
                  <a:lnTo>
                    <a:pt x="1786" y="537"/>
                  </a:lnTo>
                  <a:lnTo>
                    <a:pt x="1786" y="530"/>
                  </a:lnTo>
                  <a:lnTo>
                    <a:pt x="1793" y="523"/>
                  </a:lnTo>
                  <a:lnTo>
                    <a:pt x="1793" y="516"/>
                  </a:lnTo>
                  <a:lnTo>
                    <a:pt x="1800" y="511"/>
                  </a:lnTo>
                  <a:lnTo>
                    <a:pt x="1800" y="504"/>
                  </a:lnTo>
                  <a:lnTo>
                    <a:pt x="1807" y="499"/>
                  </a:lnTo>
                  <a:lnTo>
                    <a:pt x="1807" y="492"/>
                  </a:lnTo>
                  <a:lnTo>
                    <a:pt x="1814" y="492"/>
                  </a:lnTo>
                  <a:lnTo>
                    <a:pt x="1802" y="478"/>
                  </a:lnTo>
                  <a:lnTo>
                    <a:pt x="1795" y="471"/>
                  </a:lnTo>
                  <a:lnTo>
                    <a:pt x="1781" y="464"/>
                  </a:lnTo>
                  <a:lnTo>
                    <a:pt x="1774" y="457"/>
                  </a:lnTo>
                  <a:lnTo>
                    <a:pt x="1760" y="446"/>
                  </a:lnTo>
                  <a:lnTo>
                    <a:pt x="1746" y="439"/>
                  </a:lnTo>
                  <a:lnTo>
                    <a:pt x="1732" y="432"/>
                  </a:lnTo>
                  <a:lnTo>
                    <a:pt x="1721" y="425"/>
                  </a:lnTo>
                  <a:lnTo>
                    <a:pt x="1707" y="418"/>
                  </a:lnTo>
                  <a:lnTo>
                    <a:pt x="1693" y="411"/>
                  </a:lnTo>
                  <a:lnTo>
                    <a:pt x="1679" y="404"/>
                  </a:lnTo>
                  <a:lnTo>
                    <a:pt x="1667" y="399"/>
                  </a:lnTo>
                  <a:lnTo>
                    <a:pt x="1653" y="392"/>
                  </a:lnTo>
                  <a:lnTo>
                    <a:pt x="1644" y="390"/>
                  </a:lnTo>
                  <a:lnTo>
                    <a:pt x="1634" y="387"/>
                  </a:lnTo>
                  <a:lnTo>
                    <a:pt x="1630" y="387"/>
                  </a:lnTo>
                  <a:lnTo>
                    <a:pt x="1611" y="385"/>
                  </a:lnTo>
                  <a:lnTo>
                    <a:pt x="1597" y="385"/>
                  </a:lnTo>
                  <a:lnTo>
                    <a:pt x="1576" y="380"/>
                  </a:lnTo>
                  <a:lnTo>
                    <a:pt x="1560" y="380"/>
                  </a:lnTo>
                  <a:lnTo>
                    <a:pt x="1539" y="373"/>
                  </a:lnTo>
                  <a:lnTo>
                    <a:pt x="1518" y="366"/>
                  </a:lnTo>
                  <a:lnTo>
                    <a:pt x="1497" y="359"/>
                  </a:lnTo>
                  <a:lnTo>
                    <a:pt x="1481" y="352"/>
                  </a:lnTo>
                  <a:lnTo>
                    <a:pt x="1460" y="338"/>
                  </a:lnTo>
                  <a:lnTo>
                    <a:pt x="1439" y="331"/>
                  </a:lnTo>
                  <a:lnTo>
                    <a:pt x="1422" y="322"/>
                  </a:lnTo>
                  <a:lnTo>
                    <a:pt x="1408" y="315"/>
                  </a:lnTo>
                  <a:lnTo>
                    <a:pt x="1394" y="306"/>
                  </a:lnTo>
                  <a:lnTo>
                    <a:pt x="1383" y="299"/>
                  </a:lnTo>
                  <a:lnTo>
                    <a:pt x="1376" y="292"/>
                  </a:lnTo>
                  <a:lnTo>
                    <a:pt x="1376" y="287"/>
                  </a:lnTo>
                  <a:lnTo>
                    <a:pt x="1369" y="287"/>
                  </a:lnTo>
                  <a:lnTo>
                    <a:pt x="1362" y="287"/>
                  </a:lnTo>
                  <a:lnTo>
                    <a:pt x="1362" y="289"/>
                  </a:lnTo>
                  <a:lnTo>
                    <a:pt x="1355" y="289"/>
                  </a:lnTo>
                  <a:lnTo>
                    <a:pt x="1355" y="296"/>
                  </a:lnTo>
                  <a:lnTo>
                    <a:pt x="1348" y="296"/>
                  </a:lnTo>
                  <a:lnTo>
                    <a:pt x="1348" y="301"/>
                  </a:lnTo>
                  <a:lnTo>
                    <a:pt x="1345" y="301"/>
                  </a:lnTo>
                  <a:lnTo>
                    <a:pt x="1345" y="308"/>
                  </a:lnTo>
                  <a:lnTo>
                    <a:pt x="1341" y="308"/>
                  </a:lnTo>
                  <a:lnTo>
                    <a:pt x="1341" y="315"/>
                  </a:lnTo>
                  <a:lnTo>
                    <a:pt x="1341" y="317"/>
                  </a:lnTo>
                  <a:lnTo>
                    <a:pt x="1341" y="324"/>
                  </a:lnTo>
                  <a:lnTo>
                    <a:pt x="1334" y="324"/>
                  </a:lnTo>
                  <a:lnTo>
                    <a:pt x="1334" y="327"/>
                  </a:lnTo>
                  <a:lnTo>
                    <a:pt x="1329" y="327"/>
                  </a:lnTo>
                  <a:lnTo>
                    <a:pt x="1329" y="334"/>
                  </a:lnTo>
                  <a:lnTo>
                    <a:pt x="1322" y="334"/>
                  </a:lnTo>
                  <a:lnTo>
                    <a:pt x="1320" y="334"/>
                  </a:lnTo>
                  <a:lnTo>
                    <a:pt x="1320" y="341"/>
                  </a:lnTo>
                  <a:lnTo>
                    <a:pt x="1313" y="338"/>
                  </a:lnTo>
                  <a:lnTo>
                    <a:pt x="1306" y="338"/>
                  </a:lnTo>
                  <a:lnTo>
                    <a:pt x="1299" y="338"/>
                  </a:lnTo>
                  <a:lnTo>
                    <a:pt x="1296" y="338"/>
                  </a:lnTo>
                  <a:lnTo>
                    <a:pt x="1289" y="338"/>
                  </a:lnTo>
                  <a:lnTo>
                    <a:pt x="1282" y="331"/>
                  </a:lnTo>
                  <a:lnTo>
                    <a:pt x="1275" y="331"/>
                  </a:lnTo>
                  <a:lnTo>
                    <a:pt x="1268" y="331"/>
                  </a:lnTo>
                  <a:lnTo>
                    <a:pt x="1261" y="331"/>
                  </a:lnTo>
                  <a:lnTo>
                    <a:pt x="1254" y="331"/>
                  </a:lnTo>
                  <a:lnTo>
                    <a:pt x="1247" y="331"/>
                  </a:lnTo>
                  <a:lnTo>
                    <a:pt x="1240" y="331"/>
                  </a:lnTo>
                  <a:lnTo>
                    <a:pt x="1233" y="331"/>
                  </a:lnTo>
                  <a:lnTo>
                    <a:pt x="1226" y="331"/>
                  </a:lnTo>
                  <a:lnTo>
                    <a:pt x="1219" y="331"/>
                  </a:lnTo>
                  <a:lnTo>
                    <a:pt x="1219" y="336"/>
                  </a:lnTo>
                  <a:lnTo>
                    <a:pt x="1212" y="336"/>
                  </a:lnTo>
                  <a:lnTo>
                    <a:pt x="1212" y="338"/>
                  </a:lnTo>
                  <a:lnTo>
                    <a:pt x="1205" y="338"/>
                  </a:lnTo>
                  <a:lnTo>
                    <a:pt x="1205" y="345"/>
                  </a:lnTo>
                  <a:lnTo>
                    <a:pt x="1198" y="345"/>
                  </a:lnTo>
                  <a:lnTo>
                    <a:pt x="1194" y="345"/>
                  </a:lnTo>
                  <a:lnTo>
                    <a:pt x="1187" y="345"/>
                  </a:lnTo>
                  <a:lnTo>
                    <a:pt x="1180" y="338"/>
                  </a:lnTo>
                  <a:lnTo>
                    <a:pt x="1175" y="336"/>
                  </a:lnTo>
                  <a:lnTo>
                    <a:pt x="1168" y="329"/>
                  </a:lnTo>
                  <a:lnTo>
                    <a:pt x="1168" y="324"/>
                  </a:lnTo>
                  <a:lnTo>
                    <a:pt x="1166" y="317"/>
                  </a:lnTo>
                  <a:lnTo>
                    <a:pt x="1166" y="310"/>
                  </a:lnTo>
                  <a:lnTo>
                    <a:pt x="1166" y="308"/>
                  </a:lnTo>
                  <a:lnTo>
                    <a:pt x="1166" y="301"/>
                  </a:lnTo>
                  <a:lnTo>
                    <a:pt x="1171" y="301"/>
                  </a:lnTo>
                  <a:lnTo>
                    <a:pt x="1166" y="301"/>
                  </a:lnTo>
                  <a:lnTo>
                    <a:pt x="1164" y="299"/>
                  </a:lnTo>
                  <a:lnTo>
                    <a:pt x="1164" y="294"/>
                  </a:lnTo>
                  <a:lnTo>
                    <a:pt x="1157" y="294"/>
                  </a:lnTo>
                  <a:lnTo>
                    <a:pt x="1150" y="294"/>
                  </a:lnTo>
                  <a:lnTo>
                    <a:pt x="1150" y="299"/>
                  </a:lnTo>
                  <a:lnTo>
                    <a:pt x="1143" y="299"/>
                  </a:lnTo>
                  <a:lnTo>
                    <a:pt x="1138" y="299"/>
                  </a:lnTo>
                  <a:lnTo>
                    <a:pt x="1131" y="292"/>
                  </a:lnTo>
                  <a:lnTo>
                    <a:pt x="1129" y="289"/>
                  </a:lnTo>
                  <a:lnTo>
                    <a:pt x="1126" y="282"/>
                  </a:lnTo>
                  <a:lnTo>
                    <a:pt x="1126" y="280"/>
                  </a:lnTo>
                  <a:lnTo>
                    <a:pt x="1119" y="275"/>
                  </a:lnTo>
                  <a:lnTo>
                    <a:pt x="1112" y="275"/>
                  </a:lnTo>
                  <a:lnTo>
                    <a:pt x="1105" y="275"/>
                  </a:lnTo>
                  <a:lnTo>
                    <a:pt x="1098" y="268"/>
                  </a:lnTo>
                  <a:lnTo>
                    <a:pt x="1098" y="266"/>
                  </a:lnTo>
                  <a:lnTo>
                    <a:pt x="1098" y="259"/>
                  </a:lnTo>
                  <a:lnTo>
                    <a:pt x="1098" y="257"/>
                  </a:lnTo>
                  <a:lnTo>
                    <a:pt x="1098" y="250"/>
                  </a:lnTo>
                  <a:lnTo>
                    <a:pt x="1101" y="250"/>
                  </a:lnTo>
                  <a:lnTo>
                    <a:pt x="1101" y="243"/>
                  </a:lnTo>
                  <a:lnTo>
                    <a:pt x="1105" y="243"/>
                  </a:lnTo>
                  <a:lnTo>
                    <a:pt x="1105" y="238"/>
                  </a:lnTo>
                  <a:lnTo>
                    <a:pt x="1112" y="238"/>
                  </a:lnTo>
                  <a:lnTo>
                    <a:pt x="1105" y="231"/>
                  </a:lnTo>
                  <a:lnTo>
                    <a:pt x="1103" y="231"/>
                  </a:lnTo>
                  <a:lnTo>
                    <a:pt x="1098" y="226"/>
                  </a:lnTo>
                  <a:lnTo>
                    <a:pt x="1096" y="219"/>
                  </a:lnTo>
                  <a:lnTo>
                    <a:pt x="1096" y="212"/>
                  </a:lnTo>
                  <a:lnTo>
                    <a:pt x="1096" y="205"/>
                  </a:lnTo>
                  <a:lnTo>
                    <a:pt x="1096" y="198"/>
                  </a:lnTo>
                  <a:lnTo>
                    <a:pt x="1098" y="198"/>
                  </a:lnTo>
                  <a:lnTo>
                    <a:pt x="1098" y="196"/>
                  </a:lnTo>
                  <a:lnTo>
                    <a:pt x="1105" y="196"/>
                  </a:lnTo>
                  <a:lnTo>
                    <a:pt x="1105" y="189"/>
                  </a:lnTo>
                  <a:lnTo>
                    <a:pt x="1108" y="189"/>
                  </a:lnTo>
                  <a:lnTo>
                    <a:pt x="1108" y="182"/>
                  </a:lnTo>
                  <a:lnTo>
                    <a:pt x="1115" y="182"/>
                  </a:lnTo>
                  <a:lnTo>
                    <a:pt x="1122" y="182"/>
                  </a:lnTo>
                  <a:lnTo>
                    <a:pt x="1122" y="175"/>
                  </a:lnTo>
                  <a:lnTo>
                    <a:pt x="1129" y="175"/>
                  </a:lnTo>
                  <a:lnTo>
                    <a:pt x="1133" y="175"/>
                  </a:lnTo>
                  <a:lnTo>
                    <a:pt x="1140" y="175"/>
                  </a:lnTo>
                  <a:lnTo>
                    <a:pt x="1143" y="168"/>
                  </a:lnTo>
                  <a:lnTo>
                    <a:pt x="1150" y="168"/>
                  </a:lnTo>
                  <a:lnTo>
                    <a:pt x="1157" y="168"/>
                  </a:lnTo>
                  <a:lnTo>
                    <a:pt x="1164" y="168"/>
                  </a:lnTo>
                  <a:lnTo>
                    <a:pt x="1164" y="161"/>
                  </a:lnTo>
                  <a:lnTo>
                    <a:pt x="1171" y="161"/>
                  </a:lnTo>
                  <a:lnTo>
                    <a:pt x="1171" y="157"/>
                  </a:lnTo>
                  <a:lnTo>
                    <a:pt x="1177" y="157"/>
                  </a:lnTo>
                  <a:lnTo>
                    <a:pt x="1177" y="150"/>
                  </a:lnTo>
                  <a:lnTo>
                    <a:pt x="1184" y="150"/>
                  </a:lnTo>
                  <a:lnTo>
                    <a:pt x="1191" y="150"/>
                  </a:lnTo>
                  <a:lnTo>
                    <a:pt x="1191" y="143"/>
                  </a:lnTo>
                  <a:lnTo>
                    <a:pt x="1198" y="143"/>
                  </a:lnTo>
                  <a:lnTo>
                    <a:pt x="1205" y="143"/>
                  </a:lnTo>
                  <a:lnTo>
                    <a:pt x="1212" y="147"/>
                  </a:lnTo>
                  <a:lnTo>
                    <a:pt x="1219" y="147"/>
                  </a:lnTo>
                  <a:lnTo>
                    <a:pt x="1226" y="150"/>
                  </a:lnTo>
                  <a:lnTo>
                    <a:pt x="1233" y="157"/>
                  </a:lnTo>
                  <a:lnTo>
                    <a:pt x="1240" y="157"/>
                  </a:lnTo>
                  <a:lnTo>
                    <a:pt x="1247" y="164"/>
                  </a:lnTo>
                  <a:lnTo>
                    <a:pt x="1254" y="171"/>
                  </a:lnTo>
                  <a:lnTo>
                    <a:pt x="1261" y="175"/>
                  </a:lnTo>
                  <a:lnTo>
                    <a:pt x="1268" y="182"/>
                  </a:lnTo>
                  <a:lnTo>
                    <a:pt x="1275" y="189"/>
                  </a:lnTo>
                  <a:lnTo>
                    <a:pt x="1282" y="196"/>
                  </a:lnTo>
                  <a:lnTo>
                    <a:pt x="1289" y="203"/>
                  </a:lnTo>
                  <a:lnTo>
                    <a:pt x="1292" y="203"/>
                  </a:lnTo>
                  <a:lnTo>
                    <a:pt x="1299" y="203"/>
                  </a:lnTo>
                  <a:lnTo>
                    <a:pt x="1306" y="203"/>
                  </a:lnTo>
                  <a:lnTo>
                    <a:pt x="1313" y="203"/>
                  </a:lnTo>
                  <a:lnTo>
                    <a:pt x="1320" y="203"/>
                  </a:lnTo>
                  <a:lnTo>
                    <a:pt x="1327" y="203"/>
                  </a:lnTo>
                  <a:lnTo>
                    <a:pt x="1334" y="203"/>
                  </a:lnTo>
                  <a:lnTo>
                    <a:pt x="1341" y="208"/>
                  </a:lnTo>
                  <a:lnTo>
                    <a:pt x="1348" y="212"/>
                  </a:lnTo>
                  <a:lnTo>
                    <a:pt x="1355" y="212"/>
                  </a:lnTo>
                  <a:lnTo>
                    <a:pt x="1362" y="219"/>
                  </a:lnTo>
                  <a:lnTo>
                    <a:pt x="1369" y="226"/>
                  </a:lnTo>
                  <a:lnTo>
                    <a:pt x="1376" y="231"/>
                  </a:lnTo>
                  <a:lnTo>
                    <a:pt x="1383" y="238"/>
                  </a:lnTo>
                  <a:lnTo>
                    <a:pt x="1404" y="238"/>
                  </a:lnTo>
                  <a:lnTo>
                    <a:pt x="1432" y="238"/>
                  </a:lnTo>
                  <a:lnTo>
                    <a:pt x="1453" y="238"/>
                  </a:lnTo>
                  <a:lnTo>
                    <a:pt x="1481" y="245"/>
                  </a:lnTo>
                  <a:lnTo>
                    <a:pt x="1502" y="247"/>
                  </a:lnTo>
                  <a:lnTo>
                    <a:pt x="1523" y="254"/>
                  </a:lnTo>
                  <a:lnTo>
                    <a:pt x="1544" y="261"/>
                  </a:lnTo>
                  <a:lnTo>
                    <a:pt x="1567" y="268"/>
                  </a:lnTo>
                  <a:lnTo>
                    <a:pt x="1581" y="273"/>
                  </a:lnTo>
                  <a:lnTo>
                    <a:pt x="1599" y="280"/>
                  </a:lnTo>
                  <a:lnTo>
                    <a:pt x="1613" y="287"/>
                  </a:lnTo>
                  <a:lnTo>
                    <a:pt x="1632" y="294"/>
                  </a:lnTo>
                  <a:lnTo>
                    <a:pt x="1641" y="301"/>
                  </a:lnTo>
                  <a:lnTo>
                    <a:pt x="1655" y="308"/>
                  </a:lnTo>
                  <a:lnTo>
                    <a:pt x="1665" y="315"/>
                  </a:lnTo>
                  <a:lnTo>
                    <a:pt x="1679" y="324"/>
                  </a:lnTo>
                  <a:lnTo>
                    <a:pt x="1681" y="324"/>
                  </a:lnTo>
                  <a:lnTo>
                    <a:pt x="1688" y="324"/>
                  </a:lnTo>
                  <a:lnTo>
                    <a:pt x="1697" y="327"/>
                  </a:lnTo>
                  <a:lnTo>
                    <a:pt x="1707" y="327"/>
                  </a:lnTo>
                  <a:lnTo>
                    <a:pt x="1721" y="334"/>
                  </a:lnTo>
                  <a:lnTo>
                    <a:pt x="1735" y="334"/>
                  </a:lnTo>
                  <a:lnTo>
                    <a:pt x="1751" y="341"/>
                  </a:lnTo>
                  <a:lnTo>
                    <a:pt x="1765" y="341"/>
                  </a:lnTo>
                  <a:lnTo>
                    <a:pt x="1784" y="348"/>
                  </a:lnTo>
                  <a:lnTo>
                    <a:pt x="1798" y="352"/>
                  </a:lnTo>
                  <a:lnTo>
                    <a:pt x="1819" y="359"/>
                  </a:lnTo>
                  <a:lnTo>
                    <a:pt x="1833" y="366"/>
                  </a:lnTo>
                  <a:lnTo>
                    <a:pt x="1854" y="373"/>
                  </a:lnTo>
                  <a:lnTo>
                    <a:pt x="1872" y="380"/>
                  </a:lnTo>
                  <a:lnTo>
                    <a:pt x="1893" y="387"/>
                  </a:lnTo>
                  <a:lnTo>
                    <a:pt x="1900" y="380"/>
                  </a:lnTo>
                  <a:lnTo>
                    <a:pt x="1914" y="380"/>
                  </a:lnTo>
                  <a:lnTo>
                    <a:pt x="1921" y="380"/>
                  </a:lnTo>
                  <a:lnTo>
                    <a:pt x="1935" y="380"/>
                  </a:lnTo>
                  <a:lnTo>
                    <a:pt x="1942" y="380"/>
                  </a:lnTo>
                  <a:lnTo>
                    <a:pt x="1956" y="383"/>
                  </a:lnTo>
                  <a:lnTo>
                    <a:pt x="1968" y="383"/>
                  </a:lnTo>
                  <a:lnTo>
                    <a:pt x="1982" y="390"/>
                  </a:lnTo>
                  <a:lnTo>
                    <a:pt x="1989" y="390"/>
                  </a:lnTo>
                  <a:lnTo>
                    <a:pt x="1998" y="397"/>
                  </a:lnTo>
                  <a:lnTo>
                    <a:pt x="2005" y="397"/>
                  </a:lnTo>
                  <a:lnTo>
                    <a:pt x="2019" y="404"/>
                  </a:lnTo>
                  <a:lnTo>
                    <a:pt x="2026" y="404"/>
                  </a:lnTo>
                  <a:lnTo>
                    <a:pt x="2033" y="411"/>
                  </a:lnTo>
                  <a:lnTo>
                    <a:pt x="2040" y="415"/>
                  </a:lnTo>
                  <a:lnTo>
                    <a:pt x="2047" y="422"/>
                  </a:lnTo>
                  <a:lnTo>
                    <a:pt x="2047" y="418"/>
                  </a:lnTo>
                  <a:lnTo>
                    <a:pt x="2052" y="418"/>
                  </a:lnTo>
                  <a:lnTo>
                    <a:pt x="2052" y="413"/>
                  </a:lnTo>
                  <a:lnTo>
                    <a:pt x="2059" y="413"/>
                  </a:lnTo>
                  <a:lnTo>
                    <a:pt x="2066" y="413"/>
                  </a:lnTo>
                  <a:lnTo>
                    <a:pt x="2066" y="406"/>
                  </a:lnTo>
                  <a:lnTo>
                    <a:pt x="2073" y="406"/>
                  </a:lnTo>
                  <a:lnTo>
                    <a:pt x="2080" y="406"/>
                  </a:lnTo>
                  <a:lnTo>
                    <a:pt x="2080" y="401"/>
                  </a:lnTo>
                  <a:lnTo>
                    <a:pt x="2084" y="401"/>
                  </a:lnTo>
                  <a:lnTo>
                    <a:pt x="2091" y="401"/>
                  </a:lnTo>
                  <a:lnTo>
                    <a:pt x="2091" y="394"/>
                  </a:lnTo>
                  <a:lnTo>
                    <a:pt x="2091" y="390"/>
                  </a:lnTo>
                  <a:lnTo>
                    <a:pt x="2091" y="383"/>
                  </a:lnTo>
                  <a:lnTo>
                    <a:pt x="2091" y="376"/>
                  </a:lnTo>
                  <a:lnTo>
                    <a:pt x="2091" y="369"/>
                  </a:lnTo>
                  <a:lnTo>
                    <a:pt x="2091" y="362"/>
                  </a:lnTo>
                  <a:lnTo>
                    <a:pt x="2094" y="362"/>
                  </a:lnTo>
                  <a:lnTo>
                    <a:pt x="2094" y="355"/>
                  </a:lnTo>
                  <a:lnTo>
                    <a:pt x="2094" y="348"/>
                  </a:lnTo>
                  <a:lnTo>
                    <a:pt x="2094" y="341"/>
                  </a:lnTo>
                  <a:lnTo>
                    <a:pt x="2098" y="338"/>
                  </a:lnTo>
                  <a:lnTo>
                    <a:pt x="2098" y="331"/>
                  </a:lnTo>
                  <a:lnTo>
                    <a:pt x="2098" y="329"/>
                  </a:lnTo>
                  <a:lnTo>
                    <a:pt x="2098" y="324"/>
                  </a:lnTo>
                  <a:lnTo>
                    <a:pt x="2105" y="324"/>
                  </a:lnTo>
                  <a:lnTo>
                    <a:pt x="2094" y="320"/>
                  </a:lnTo>
                  <a:lnTo>
                    <a:pt x="2087" y="320"/>
                  </a:lnTo>
                  <a:lnTo>
                    <a:pt x="2080" y="315"/>
                  </a:lnTo>
                  <a:lnTo>
                    <a:pt x="2073" y="315"/>
                  </a:lnTo>
                  <a:lnTo>
                    <a:pt x="2066" y="308"/>
                  </a:lnTo>
                  <a:lnTo>
                    <a:pt x="2059" y="303"/>
                  </a:lnTo>
                  <a:lnTo>
                    <a:pt x="2052" y="296"/>
                  </a:lnTo>
                  <a:lnTo>
                    <a:pt x="2052" y="294"/>
                  </a:lnTo>
                  <a:lnTo>
                    <a:pt x="2045" y="282"/>
                  </a:lnTo>
                  <a:lnTo>
                    <a:pt x="2045" y="275"/>
                  </a:lnTo>
                  <a:lnTo>
                    <a:pt x="2040" y="264"/>
                  </a:lnTo>
                  <a:lnTo>
                    <a:pt x="2040" y="257"/>
                  </a:lnTo>
                  <a:lnTo>
                    <a:pt x="2040" y="243"/>
                  </a:lnTo>
                  <a:lnTo>
                    <a:pt x="2040" y="231"/>
                  </a:lnTo>
                  <a:lnTo>
                    <a:pt x="2040" y="217"/>
                  </a:lnTo>
                  <a:lnTo>
                    <a:pt x="2047" y="210"/>
                  </a:lnTo>
                  <a:lnTo>
                    <a:pt x="2047" y="196"/>
                  </a:lnTo>
                  <a:lnTo>
                    <a:pt x="2052" y="184"/>
                  </a:lnTo>
                  <a:lnTo>
                    <a:pt x="2052" y="173"/>
                  </a:lnTo>
                  <a:lnTo>
                    <a:pt x="2059" y="166"/>
                  </a:lnTo>
                  <a:lnTo>
                    <a:pt x="2059" y="159"/>
                  </a:lnTo>
                  <a:lnTo>
                    <a:pt x="2066" y="152"/>
                  </a:lnTo>
                  <a:lnTo>
                    <a:pt x="2068" y="145"/>
                  </a:lnTo>
                  <a:lnTo>
                    <a:pt x="2075" y="145"/>
                  </a:lnTo>
                  <a:lnTo>
                    <a:pt x="2075" y="138"/>
                  </a:lnTo>
                  <a:lnTo>
                    <a:pt x="2082" y="138"/>
                  </a:lnTo>
                  <a:lnTo>
                    <a:pt x="2089" y="138"/>
                  </a:lnTo>
                  <a:lnTo>
                    <a:pt x="2096" y="138"/>
                  </a:lnTo>
                  <a:lnTo>
                    <a:pt x="2098" y="138"/>
                  </a:lnTo>
                  <a:lnTo>
                    <a:pt x="2105" y="140"/>
                  </a:lnTo>
                  <a:lnTo>
                    <a:pt x="2112" y="140"/>
                  </a:lnTo>
                  <a:lnTo>
                    <a:pt x="2119" y="147"/>
                  </a:lnTo>
                  <a:lnTo>
                    <a:pt x="2119" y="133"/>
                  </a:lnTo>
                  <a:lnTo>
                    <a:pt x="2126" y="124"/>
                  </a:lnTo>
                  <a:lnTo>
                    <a:pt x="2126" y="112"/>
                  </a:lnTo>
                  <a:lnTo>
                    <a:pt x="2133" y="105"/>
                  </a:lnTo>
                  <a:lnTo>
                    <a:pt x="2133" y="96"/>
                  </a:lnTo>
                  <a:lnTo>
                    <a:pt x="2140" y="89"/>
                  </a:lnTo>
                  <a:lnTo>
                    <a:pt x="2140" y="82"/>
                  </a:lnTo>
                  <a:lnTo>
                    <a:pt x="2147" y="77"/>
                  </a:lnTo>
                  <a:lnTo>
                    <a:pt x="2147" y="70"/>
                  </a:lnTo>
                  <a:lnTo>
                    <a:pt x="2154" y="66"/>
                  </a:lnTo>
                  <a:lnTo>
                    <a:pt x="2154" y="59"/>
                  </a:lnTo>
                  <a:lnTo>
                    <a:pt x="2161" y="59"/>
                  </a:lnTo>
                  <a:lnTo>
                    <a:pt x="2161" y="54"/>
                  </a:lnTo>
                  <a:lnTo>
                    <a:pt x="2168" y="54"/>
                  </a:lnTo>
                  <a:lnTo>
                    <a:pt x="2175" y="54"/>
                  </a:lnTo>
                  <a:lnTo>
                    <a:pt x="2168" y="47"/>
                  </a:lnTo>
                  <a:lnTo>
                    <a:pt x="2166" y="40"/>
                  </a:lnTo>
                  <a:lnTo>
                    <a:pt x="2161" y="33"/>
                  </a:lnTo>
                  <a:lnTo>
                    <a:pt x="2161" y="26"/>
                  </a:lnTo>
                  <a:lnTo>
                    <a:pt x="2166" y="26"/>
                  </a:lnTo>
                  <a:lnTo>
                    <a:pt x="2166" y="21"/>
                  </a:lnTo>
                  <a:lnTo>
                    <a:pt x="2171" y="21"/>
                  </a:lnTo>
                  <a:lnTo>
                    <a:pt x="2178" y="21"/>
                  </a:lnTo>
                  <a:lnTo>
                    <a:pt x="2182" y="21"/>
                  </a:lnTo>
                  <a:lnTo>
                    <a:pt x="2189" y="21"/>
                  </a:lnTo>
                  <a:lnTo>
                    <a:pt x="2196" y="21"/>
                  </a:lnTo>
                  <a:lnTo>
                    <a:pt x="2203" y="26"/>
                  </a:lnTo>
                  <a:lnTo>
                    <a:pt x="2203" y="19"/>
                  </a:lnTo>
                  <a:lnTo>
                    <a:pt x="2203" y="17"/>
                  </a:lnTo>
                  <a:lnTo>
                    <a:pt x="2203" y="10"/>
                  </a:lnTo>
                  <a:lnTo>
                    <a:pt x="2208" y="10"/>
                  </a:lnTo>
                  <a:lnTo>
                    <a:pt x="2208" y="3"/>
                  </a:lnTo>
                  <a:lnTo>
                    <a:pt x="2215" y="3"/>
                  </a:lnTo>
                  <a:lnTo>
                    <a:pt x="2222" y="3"/>
                  </a:lnTo>
                  <a:lnTo>
                    <a:pt x="2222" y="0"/>
                  </a:lnTo>
                  <a:lnTo>
                    <a:pt x="2229" y="0"/>
                  </a:lnTo>
                  <a:lnTo>
                    <a:pt x="2231" y="0"/>
                  </a:lnTo>
                  <a:lnTo>
                    <a:pt x="2238" y="0"/>
                  </a:lnTo>
                  <a:lnTo>
                    <a:pt x="2241" y="0"/>
                  </a:lnTo>
                  <a:lnTo>
                    <a:pt x="2248" y="0"/>
                  </a:lnTo>
                  <a:lnTo>
                    <a:pt x="2255" y="0"/>
                  </a:lnTo>
                  <a:lnTo>
                    <a:pt x="2262" y="5"/>
                  </a:lnTo>
                  <a:lnTo>
                    <a:pt x="2255" y="5"/>
                  </a:lnTo>
                  <a:lnTo>
                    <a:pt x="2255" y="10"/>
                  </a:lnTo>
                  <a:lnTo>
                    <a:pt x="2250" y="10"/>
                  </a:lnTo>
                  <a:lnTo>
                    <a:pt x="2250" y="12"/>
                  </a:lnTo>
                  <a:lnTo>
                    <a:pt x="2250" y="19"/>
                  </a:lnTo>
                  <a:lnTo>
                    <a:pt x="2245" y="19"/>
                  </a:lnTo>
                  <a:lnTo>
                    <a:pt x="2245" y="26"/>
                  </a:lnTo>
                  <a:lnTo>
                    <a:pt x="2245" y="28"/>
                  </a:lnTo>
                  <a:lnTo>
                    <a:pt x="2245" y="33"/>
                  </a:lnTo>
                  <a:lnTo>
                    <a:pt x="2250" y="31"/>
                  </a:lnTo>
                  <a:lnTo>
                    <a:pt x="2257" y="31"/>
                  </a:lnTo>
                  <a:lnTo>
                    <a:pt x="2264" y="31"/>
                  </a:lnTo>
                  <a:lnTo>
                    <a:pt x="2278" y="31"/>
                  </a:lnTo>
                  <a:lnTo>
                    <a:pt x="2285" y="31"/>
                  </a:lnTo>
                  <a:lnTo>
                    <a:pt x="2299" y="35"/>
                  </a:lnTo>
                  <a:lnTo>
                    <a:pt x="2313" y="38"/>
                  </a:lnTo>
                  <a:lnTo>
                    <a:pt x="2327" y="45"/>
                  </a:lnTo>
                  <a:lnTo>
                    <a:pt x="2339" y="45"/>
                  </a:lnTo>
                  <a:lnTo>
                    <a:pt x="2353" y="52"/>
                  </a:lnTo>
                  <a:lnTo>
                    <a:pt x="2367" y="59"/>
                  </a:lnTo>
                  <a:lnTo>
                    <a:pt x="2381" y="66"/>
                  </a:lnTo>
                  <a:lnTo>
                    <a:pt x="2390" y="73"/>
                  </a:lnTo>
                  <a:lnTo>
                    <a:pt x="2404" y="80"/>
                  </a:lnTo>
                  <a:lnTo>
                    <a:pt x="2415" y="87"/>
                  </a:lnTo>
                  <a:lnTo>
                    <a:pt x="2429" y="96"/>
                  </a:lnTo>
                  <a:lnTo>
                    <a:pt x="2429" y="91"/>
                  </a:lnTo>
                  <a:lnTo>
                    <a:pt x="2436" y="91"/>
                  </a:lnTo>
                  <a:lnTo>
                    <a:pt x="2443" y="91"/>
                  </a:lnTo>
                  <a:lnTo>
                    <a:pt x="2450" y="91"/>
                  </a:lnTo>
                  <a:lnTo>
                    <a:pt x="2455" y="91"/>
                  </a:lnTo>
                  <a:lnTo>
                    <a:pt x="2462" y="91"/>
                  </a:lnTo>
                  <a:lnTo>
                    <a:pt x="2469" y="91"/>
                  </a:lnTo>
                  <a:lnTo>
                    <a:pt x="2476" y="94"/>
                  </a:lnTo>
                  <a:lnTo>
                    <a:pt x="2483" y="94"/>
                  </a:lnTo>
                  <a:lnTo>
                    <a:pt x="2490" y="94"/>
                  </a:lnTo>
                  <a:lnTo>
                    <a:pt x="2497" y="101"/>
                  </a:lnTo>
                  <a:lnTo>
                    <a:pt x="2502" y="101"/>
                  </a:lnTo>
                  <a:lnTo>
                    <a:pt x="2509" y="108"/>
                  </a:lnTo>
                  <a:lnTo>
                    <a:pt x="2516" y="110"/>
                  </a:lnTo>
                  <a:lnTo>
                    <a:pt x="2523" y="117"/>
                  </a:lnTo>
                  <a:lnTo>
                    <a:pt x="2516" y="117"/>
                  </a:lnTo>
                  <a:lnTo>
                    <a:pt x="2513" y="117"/>
                  </a:lnTo>
                  <a:lnTo>
                    <a:pt x="2506" y="117"/>
                  </a:lnTo>
                  <a:lnTo>
                    <a:pt x="2499" y="117"/>
                  </a:lnTo>
                  <a:lnTo>
                    <a:pt x="2495" y="117"/>
                  </a:lnTo>
                  <a:lnTo>
                    <a:pt x="2495" y="124"/>
                  </a:lnTo>
                  <a:lnTo>
                    <a:pt x="2488" y="124"/>
                  </a:lnTo>
                  <a:lnTo>
                    <a:pt x="2488" y="126"/>
                  </a:lnTo>
                  <a:lnTo>
                    <a:pt x="2488" y="131"/>
                  </a:lnTo>
                  <a:lnTo>
                    <a:pt x="2490" y="136"/>
                  </a:lnTo>
                  <a:lnTo>
                    <a:pt x="2490" y="138"/>
                  </a:lnTo>
                  <a:lnTo>
                    <a:pt x="2497" y="145"/>
                  </a:lnTo>
                  <a:lnTo>
                    <a:pt x="2497" y="152"/>
                  </a:lnTo>
                  <a:lnTo>
                    <a:pt x="2497" y="159"/>
                  </a:lnTo>
                  <a:lnTo>
                    <a:pt x="2502" y="166"/>
                  </a:lnTo>
                  <a:lnTo>
                    <a:pt x="2499" y="166"/>
                  </a:lnTo>
                  <a:lnTo>
                    <a:pt x="2499" y="173"/>
                  </a:lnTo>
                  <a:lnTo>
                    <a:pt x="2499" y="180"/>
                  </a:lnTo>
                  <a:lnTo>
                    <a:pt x="2499" y="187"/>
                  </a:lnTo>
                  <a:lnTo>
                    <a:pt x="2495" y="189"/>
                  </a:lnTo>
                  <a:lnTo>
                    <a:pt x="2495" y="196"/>
                  </a:lnTo>
                  <a:lnTo>
                    <a:pt x="2495" y="203"/>
                  </a:lnTo>
                  <a:lnTo>
                    <a:pt x="2495" y="210"/>
                  </a:lnTo>
                  <a:lnTo>
                    <a:pt x="2488" y="203"/>
                  </a:lnTo>
                  <a:lnTo>
                    <a:pt x="2488" y="198"/>
                  </a:lnTo>
                  <a:lnTo>
                    <a:pt x="2481" y="191"/>
                  </a:lnTo>
                  <a:lnTo>
                    <a:pt x="2474" y="184"/>
                  </a:lnTo>
                  <a:lnTo>
                    <a:pt x="2474" y="182"/>
                  </a:lnTo>
                  <a:lnTo>
                    <a:pt x="2469" y="182"/>
                  </a:lnTo>
                  <a:lnTo>
                    <a:pt x="2469" y="187"/>
                  </a:lnTo>
                  <a:lnTo>
                    <a:pt x="2469" y="194"/>
                  </a:lnTo>
                  <a:lnTo>
                    <a:pt x="2462" y="194"/>
                  </a:lnTo>
                  <a:lnTo>
                    <a:pt x="2462" y="201"/>
                  </a:lnTo>
                  <a:lnTo>
                    <a:pt x="2460" y="201"/>
                  </a:lnTo>
                  <a:lnTo>
                    <a:pt x="2460" y="208"/>
                  </a:lnTo>
                  <a:lnTo>
                    <a:pt x="2453" y="208"/>
                  </a:lnTo>
                  <a:lnTo>
                    <a:pt x="2453" y="210"/>
                  </a:lnTo>
                  <a:lnTo>
                    <a:pt x="2448" y="210"/>
                  </a:lnTo>
                  <a:lnTo>
                    <a:pt x="2448" y="217"/>
                  </a:lnTo>
                  <a:lnTo>
                    <a:pt x="2446" y="217"/>
                  </a:lnTo>
                  <a:lnTo>
                    <a:pt x="2446" y="219"/>
                  </a:lnTo>
                  <a:lnTo>
                    <a:pt x="2446" y="224"/>
                  </a:lnTo>
                  <a:lnTo>
                    <a:pt x="2441" y="217"/>
                  </a:lnTo>
                  <a:lnTo>
                    <a:pt x="2441" y="210"/>
                  </a:lnTo>
                  <a:lnTo>
                    <a:pt x="2441" y="203"/>
                  </a:lnTo>
                  <a:lnTo>
                    <a:pt x="2439" y="196"/>
                  </a:lnTo>
                  <a:lnTo>
                    <a:pt x="2432" y="196"/>
                  </a:lnTo>
                  <a:lnTo>
                    <a:pt x="2427" y="196"/>
                  </a:lnTo>
                  <a:lnTo>
                    <a:pt x="2420" y="196"/>
                  </a:lnTo>
                  <a:lnTo>
                    <a:pt x="2420" y="203"/>
                  </a:lnTo>
                  <a:lnTo>
                    <a:pt x="2413" y="203"/>
                  </a:lnTo>
                  <a:lnTo>
                    <a:pt x="2408" y="203"/>
                  </a:lnTo>
                  <a:lnTo>
                    <a:pt x="2408" y="205"/>
                  </a:lnTo>
                  <a:lnTo>
                    <a:pt x="2401" y="205"/>
                  </a:lnTo>
                  <a:lnTo>
                    <a:pt x="2401" y="210"/>
                  </a:lnTo>
                  <a:lnTo>
                    <a:pt x="2401" y="203"/>
                  </a:lnTo>
                  <a:lnTo>
                    <a:pt x="2401" y="196"/>
                  </a:lnTo>
                  <a:lnTo>
                    <a:pt x="2401" y="189"/>
                  </a:lnTo>
                  <a:lnTo>
                    <a:pt x="2401" y="187"/>
                  </a:lnTo>
                  <a:lnTo>
                    <a:pt x="2401" y="180"/>
                  </a:lnTo>
                  <a:lnTo>
                    <a:pt x="2401" y="177"/>
                  </a:lnTo>
                  <a:lnTo>
                    <a:pt x="2401" y="175"/>
                  </a:lnTo>
                  <a:lnTo>
                    <a:pt x="2395" y="182"/>
                  </a:lnTo>
                  <a:lnTo>
                    <a:pt x="2390" y="182"/>
                  </a:lnTo>
                  <a:lnTo>
                    <a:pt x="2390" y="189"/>
                  </a:lnTo>
                  <a:lnTo>
                    <a:pt x="2390" y="196"/>
                  </a:lnTo>
                  <a:lnTo>
                    <a:pt x="2390" y="203"/>
                  </a:lnTo>
                  <a:lnTo>
                    <a:pt x="2385" y="205"/>
                  </a:lnTo>
                  <a:lnTo>
                    <a:pt x="2385" y="212"/>
                  </a:lnTo>
                  <a:lnTo>
                    <a:pt x="2385" y="219"/>
                  </a:lnTo>
                  <a:lnTo>
                    <a:pt x="2385" y="226"/>
                  </a:lnTo>
                  <a:lnTo>
                    <a:pt x="2381" y="226"/>
                  </a:lnTo>
                  <a:lnTo>
                    <a:pt x="2381" y="233"/>
                  </a:lnTo>
                  <a:lnTo>
                    <a:pt x="2381" y="236"/>
                  </a:lnTo>
                  <a:lnTo>
                    <a:pt x="2381" y="243"/>
                  </a:lnTo>
                  <a:lnTo>
                    <a:pt x="2381" y="247"/>
                  </a:lnTo>
                  <a:lnTo>
                    <a:pt x="2381" y="252"/>
                  </a:lnTo>
                  <a:lnTo>
                    <a:pt x="2388" y="252"/>
                  </a:lnTo>
                  <a:lnTo>
                    <a:pt x="2390" y="252"/>
                  </a:lnTo>
                  <a:lnTo>
                    <a:pt x="2397" y="254"/>
                  </a:lnTo>
                  <a:lnTo>
                    <a:pt x="2399" y="259"/>
                  </a:lnTo>
                  <a:lnTo>
                    <a:pt x="2406" y="266"/>
                  </a:lnTo>
                  <a:lnTo>
                    <a:pt x="2406" y="273"/>
                  </a:lnTo>
                  <a:lnTo>
                    <a:pt x="2406" y="275"/>
                  </a:lnTo>
                  <a:lnTo>
                    <a:pt x="2406" y="282"/>
                  </a:lnTo>
                  <a:lnTo>
                    <a:pt x="2399" y="287"/>
                  </a:lnTo>
                  <a:lnTo>
                    <a:pt x="2399" y="294"/>
                  </a:lnTo>
                  <a:lnTo>
                    <a:pt x="2395" y="301"/>
                  </a:lnTo>
                  <a:lnTo>
                    <a:pt x="2395" y="308"/>
                  </a:lnTo>
                  <a:lnTo>
                    <a:pt x="2388" y="310"/>
                  </a:lnTo>
                  <a:lnTo>
                    <a:pt x="2381" y="317"/>
                  </a:lnTo>
                  <a:lnTo>
                    <a:pt x="2374" y="324"/>
                  </a:lnTo>
                  <a:lnTo>
                    <a:pt x="2374" y="331"/>
                  </a:lnTo>
                  <a:lnTo>
                    <a:pt x="2367" y="331"/>
                  </a:lnTo>
                  <a:lnTo>
                    <a:pt x="2360" y="338"/>
                  </a:lnTo>
                  <a:lnTo>
                    <a:pt x="2353" y="343"/>
                  </a:lnTo>
                  <a:lnTo>
                    <a:pt x="2353" y="350"/>
                  </a:lnTo>
                  <a:lnTo>
                    <a:pt x="2346" y="350"/>
                  </a:lnTo>
                  <a:lnTo>
                    <a:pt x="2343" y="352"/>
                  </a:lnTo>
                  <a:lnTo>
                    <a:pt x="2336" y="352"/>
                  </a:lnTo>
                  <a:lnTo>
                    <a:pt x="2336" y="359"/>
                  </a:lnTo>
                  <a:lnTo>
                    <a:pt x="2332" y="359"/>
                  </a:lnTo>
                  <a:lnTo>
                    <a:pt x="2332" y="362"/>
                  </a:lnTo>
                  <a:lnTo>
                    <a:pt x="2332" y="366"/>
                  </a:lnTo>
                  <a:lnTo>
                    <a:pt x="2325" y="371"/>
                  </a:lnTo>
                  <a:lnTo>
                    <a:pt x="2318" y="378"/>
                  </a:lnTo>
                  <a:lnTo>
                    <a:pt x="2311" y="385"/>
                  </a:lnTo>
                  <a:lnTo>
                    <a:pt x="2308" y="399"/>
                  </a:lnTo>
                  <a:lnTo>
                    <a:pt x="2297" y="406"/>
                  </a:lnTo>
                  <a:lnTo>
                    <a:pt x="2290" y="420"/>
                  </a:lnTo>
                  <a:lnTo>
                    <a:pt x="2283" y="429"/>
                  </a:lnTo>
                  <a:lnTo>
                    <a:pt x="2276" y="443"/>
                  </a:lnTo>
                  <a:lnTo>
                    <a:pt x="2262" y="450"/>
                  </a:lnTo>
                  <a:lnTo>
                    <a:pt x="2252" y="460"/>
                  </a:lnTo>
                  <a:lnTo>
                    <a:pt x="2238" y="467"/>
                  </a:lnTo>
                  <a:lnTo>
                    <a:pt x="2231" y="476"/>
                  </a:lnTo>
                  <a:lnTo>
                    <a:pt x="2217" y="476"/>
                  </a:lnTo>
                  <a:lnTo>
                    <a:pt x="2203" y="483"/>
                  </a:lnTo>
                  <a:lnTo>
                    <a:pt x="2189" y="483"/>
                  </a:lnTo>
                  <a:lnTo>
                    <a:pt x="2182" y="485"/>
                  </a:lnTo>
                  <a:lnTo>
                    <a:pt x="2185" y="485"/>
                  </a:lnTo>
                  <a:lnTo>
                    <a:pt x="2192" y="492"/>
                  </a:lnTo>
                  <a:lnTo>
                    <a:pt x="2196" y="499"/>
                  </a:lnTo>
                  <a:lnTo>
                    <a:pt x="2196" y="502"/>
                  </a:lnTo>
                  <a:lnTo>
                    <a:pt x="2203" y="509"/>
                  </a:lnTo>
                  <a:lnTo>
                    <a:pt x="2203" y="516"/>
                  </a:lnTo>
                  <a:lnTo>
                    <a:pt x="2206" y="523"/>
                  </a:lnTo>
                  <a:lnTo>
                    <a:pt x="2206" y="525"/>
                  </a:lnTo>
                  <a:lnTo>
                    <a:pt x="2210" y="530"/>
                  </a:lnTo>
                  <a:lnTo>
                    <a:pt x="2215" y="530"/>
                  </a:lnTo>
                  <a:lnTo>
                    <a:pt x="2222" y="537"/>
                  </a:lnTo>
                  <a:lnTo>
                    <a:pt x="2229" y="544"/>
                  </a:lnTo>
                  <a:lnTo>
                    <a:pt x="2243" y="551"/>
                  </a:lnTo>
                  <a:lnTo>
                    <a:pt x="2252" y="558"/>
                  </a:lnTo>
                  <a:lnTo>
                    <a:pt x="2266" y="565"/>
                  </a:lnTo>
                  <a:lnTo>
                    <a:pt x="2280" y="572"/>
                  </a:lnTo>
                  <a:lnTo>
                    <a:pt x="2294" y="585"/>
                  </a:lnTo>
                  <a:lnTo>
                    <a:pt x="2301" y="592"/>
                  </a:lnTo>
                  <a:lnTo>
                    <a:pt x="2315" y="599"/>
                  </a:lnTo>
                  <a:lnTo>
                    <a:pt x="2325" y="606"/>
                  </a:lnTo>
                  <a:lnTo>
                    <a:pt x="2339" y="616"/>
                  </a:lnTo>
                  <a:lnTo>
                    <a:pt x="2346" y="618"/>
                  </a:lnTo>
                  <a:lnTo>
                    <a:pt x="2355" y="625"/>
                  </a:lnTo>
                  <a:lnTo>
                    <a:pt x="2360" y="627"/>
                  </a:lnTo>
                  <a:lnTo>
                    <a:pt x="2367" y="634"/>
                  </a:lnTo>
                  <a:lnTo>
                    <a:pt x="2374" y="634"/>
                  </a:lnTo>
                  <a:lnTo>
                    <a:pt x="2383" y="639"/>
                  </a:lnTo>
                  <a:lnTo>
                    <a:pt x="2392" y="639"/>
                  </a:lnTo>
                  <a:lnTo>
                    <a:pt x="2406" y="646"/>
                  </a:lnTo>
                  <a:lnTo>
                    <a:pt x="2418" y="648"/>
                  </a:lnTo>
                  <a:lnTo>
                    <a:pt x="2432" y="655"/>
                  </a:lnTo>
                  <a:lnTo>
                    <a:pt x="2446" y="662"/>
                  </a:lnTo>
                  <a:lnTo>
                    <a:pt x="2462" y="672"/>
                  </a:lnTo>
                  <a:lnTo>
                    <a:pt x="2476" y="679"/>
                  </a:lnTo>
                  <a:lnTo>
                    <a:pt x="2495" y="690"/>
                  </a:lnTo>
                  <a:lnTo>
                    <a:pt x="2511" y="700"/>
                  </a:lnTo>
                  <a:lnTo>
                    <a:pt x="2532" y="714"/>
                  </a:lnTo>
                  <a:lnTo>
                    <a:pt x="2551" y="728"/>
                  </a:lnTo>
                  <a:lnTo>
                    <a:pt x="2572" y="744"/>
                  </a:lnTo>
                  <a:lnTo>
                    <a:pt x="2593" y="763"/>
                  </a:lnTo>
                  <a:lnTo>
                    <a:pt x="2614" y="784"/>
                  </a:lnTo>
                  <a:lnTo>
                    <a:pt x="2621" y="784"/>
                  </a:lnTo>
                  <a:lnTo>
                    <a:pt x="2635" y="784"/>
                  </a:lnTo>
                  <a:lnTo>
                    <a:pt x="2646" y="784"/>
                  </a:lnTo>
                  <a:lnTo>
                    <a:pt x="2660" y="791"/>
                  </a:lnTo>
                  <a:lnTo>
                    <a:pt x="2667" y="791"/>
                  </a:lnTo>
                  <a:lnTo>
                    <a:pt x="2681" y="798"/>
                  </a:lnTo>
                  <a:lnTo>
                    <a:pt x="2695" y="805"/>
                  </a:lnTo>
                  <a:lnTo>
                    <a:pt x="2709" y="812"/>
                  </a:lnTo>
                  <a:lnTo>
                    <a:pt x="2716" y="816"/>
                  </a:lnTo>
                  <a:lnTo>
                    <a:pt x="2730" y="823"/>
                  </a:lnTo>
                  <a:lnTo>
                    <a:pt x="2744" y="830"/>
                  </a:lnTo>
                  <a:lnTo>
                    <a:pt x="2758" y="842"/>
                  </a:lnTo>
                  <a:lnTo>
                    <a:pt x="2765" y="849"/>
                  </a:lnTo>
                  <a:lnTo>
                    <a:pt x="2779" y="863"/>
                  </a:lnTo>
                  <a:lnTo>
                    <a:pt x="2793" y="877"/>
                  </a:lnTo>
                  <a:lnTo>
                    <a:pt x="2807" y="891"/>
                  </a:lnTo>
                  <a:lnTo>
                    <a:pt x="2809" y="898"/>
                  </a:lnTo>
                  <a:lnTo>
                    <a:pt x="2816" y="905"/>
                  </a:lnTo>
                  <a:lnTo>
                    <a:pt x="2821" y="912"/>
                  </a:lnTo>
                  <a:lnTo>
                    <a:pt x="2828" y="919"/>
                  </a:lnTo>
                  <a:lnTo>
                    <a:pt x="2828" y="924"/>
                  </a:lnTo>
                  <a:lnTo>
                    <a:pt x="2830" y="931"/>
                  </a:lnTo>
                  <a:lnTo>
                    <a:pt x="2830" y="938"/>
                  </a:lnTo>
                  <a:lnTo>
                    <a:pt x="2835" y="945"/>
                  </a:lnTo>
                  <a:lnTo>
                    <a:pt x="2830" y="945"/>
                  </a:lnTo>
                  <a:lnTo>
                    <a:pt x="2830" y="952"/>
                  </a:lnTo>
                  <a:lnTo>
                    <a:pt x="2828" y="954"/>
                  </a:lnTo>
                  <a:lnTo>
                    <a:pt x="2828" y="961"/>
                  </a:lnTo>
                  <a:lnTo>
                    <a:pt x="2821" y="961"/>
                  </a:lnTo>
                  <a:lnTo>
                    <a:pt x="2821" y="968"/>
                  </a:lnTo>
                  <a:lnTo>
                    <a:pt x="2821" y="975"/>
                  </a:lnTo>
                  <a:lnTo>
                    <a:pt x="2816" y="975"/>
                  </a:lnTo>
                  <a:lnTo>
                    <a:pt x="2816" y="982"/>
                  </a:lnTo>
                  <a:lnTo>
                    <a:pt x="2809" y="982"/>
                  </a:lnTo>
                  <a:lnTo>
                    <a:pt x="2809" y="984"/>
                  </a:lnTo>
                  <a:lnTo>
                    <a:pt x="2809" y="991"/>
                  </a:lnTo>
                  <a:lnTo>
                    <a:pt x="2803" y="991"/>
                  </a:lnTo>
                  <a:lnTo>
                    <a:pt x="2800" y="991"/>
                  </a:lnTo>
                  <a:lnTo>
                    <a:pt x="2793" y="991"/>
                  </a:lnTo>
                  <a:lnTo>
                    <a:pt x="2793" y="993"/>
                  </a:lnTo>
                  <a:lnTo>
                    <a:pt x="2786" y="989"/>
                  </a:lnTo>
                  <a:lnTo>
                    <a:pt x="2784" y="989"/>
                  </a:lnTo>
                  <a:lnTo>
                    <a:pt x="2777" y="989"/>
                  </a:lnTo>
                  <a:lnTo>
                    <a:pt x="2770" y="989"/>
                  </a:lnTo>
                  <a:lnTo>
                    <a:pt x="2765" y="989"/>
                  </a:lnTo>
                  <a:lnTo>
                    <a:pt x="2765" y="993"/>
                  </a:lnTo>
                  <a:lnTo>
                    <a:pt x="2758" y="993"/>
                  </a:lnTo>
                  <a:lnTo>
                    <a:pt x="2756" y="993"/>
                  </a:lnTo>
                  <a:lnTo>
                    <a:pt x="2756" y="996"/>
                  </a:lnTo>
                  <a:lnTo>
                    <a:pt x="2749" y="991"/>
                  </a:lnTo>
                  <a:lnTo>
                    <a:pt x="2742" y="991"/>
                  </a:lnTo>
                  <a:lnTo>
                    <a:pt x="2735" y="984"/>
                  </a:lnTo>
                  <a:lnTo>
                    <a:pt x="2735" y="982"/>
                  </a:lnTo>
                  <a:lnTo>
                    <a:pt x="2728" y="982"/>
                  </a:lnTo>
                  <a:lnTo>
                    <a:pt x="2726" y="982"/>
                  </a:lnTo>
                  <a:lnTo>
                    <a:pt x="2726" y="987"/>
                  </a:lnTo>
                  <a:lnTo>
                    <a:pt x="2719" y="987"/>
                  </a:lnTo>
                  <a:lnTo>
                    <a:pt x="2712" y="982"/>
                  </a:lnTo>
                  <a:lnTo>
                    <a:pt x="2707" y="982"/>
                  </a:lnTo>
                  <a:lnTo>
                    <a:pt x="2702" y="982"/>
                  </a:lnTo>
                  <a:lnTo>
                    <a:pt x="2700" y="982"/>
                  </a:lnTo>
                  <a:lnTo>
                    <a:pt x="2700" y="989"/>
                  </a:lnTo>
                  <a:lnTo>
                    <a:pt x="2693" y="989"/>
                  </a:lnTo>
                  <a:lnTo>
                    <a:pt x="2693" y="996"/>
                  </a:lnTo>
                  <a:lnTo>
                    <a:pt x="2693" y="1003"/>
                  </a:lnTo>
                  <a:lnTo>
                    <a:pt x="2686" y="1003"/>
                  </a:lnTo>
                  <a:lnTo>
                    <a:pt x="2679" y="1003"/>
                  </a:lnTo>
                  <a:lnTo>
                    <a:pt x="2679" y="1010"/>
                  </a:lnTo>
                  <a:lnTo>
                    <a:pt x="2672" y="1010"/>
                  </a:lnTo>
                  <a:lnTo>
                    <a:pt x="2672" y="1012"/>
                  </a:lnTo>
                  <a:lnTo>
                    <a:pt x="2672" y="1017"/>
                  </a:lnTo>
                  <a:lnTo>
                    <a:pt x="2665" y="1012"/>
                  </a:lnTo>
                  <a:lnTo>
                    <a:pt x="2663" y="1012"/>
                  </a:lnTo>
                  <a:lnTo>
                    <a:pt x="2656" y="1012"/>
                  </a:lnTo>
                  <a:lnTo>
                    <a:pt x="2649" y="1005"/>
                  </a:lnTo>
                  <a:lnTo>
                    <a:pt x="2644" y="1005"/>
                  </a:lnTo>
                  <a:lnTo>
                    <a:pt x="2637" y="998"/>
                  </a:lnTo>
                  <a:lnTo>
                    <a:pt x="2637" y="993"/>
                  </a:lnTo>
                  <a:lnTo>
                    <a:pt x="2637" y="987"/>
                  </a:lnTo>
                  <a:lnTo>
                    <a:pt x="2637" y="982"/>
                  </a:lnTo>
                  <a:lnTo>
                    <a:pt x="2635" y="975"/>
                  </a:lnTo>
                  <a:lnTo>
                    <a:pt x="2635" y="968"/>
                  </a:lnTo>
                  <a:lnTo>
                    <a:pt x="2635" y="961"/>
                  </a:lnTo>
                  <a:lnTo>
                    <a:pt x="2635" y="954"/>
                  </a:lnTo>
                  <a:lnTo>
                    <a:pt x="2635" y="947"/>
                  </a:lnTo>
                  <a:lnTo>
                    <a:pt x="2628" y="940"/>
                  </a:lnTo>
                  <a:lnTo>
                    <a:pt x="2628" y="938"/>
                  </a:lnTo>
                  <a:lnTo>
                    <a:pt x="2623" y="933"/>
                  </a:lnTo>
                  <a:lnTo>
                    <a:pt x="2616" y="926"/>
                  </a:lnTo>
                  <a:lnTo>
                    <a:pt x="2609" y="919"/>
                  </a:lnTo>
                  <a:lnTo>
                    <a:pt x="2602" y="912"/>
                  </a:lnTo>
                  <a:lnTo>
                    <a:pt x="2602" y="905"/>
                  </a:lnTo>
                  <a:lnTo>
                    <a:pt x="2597" y="898"/>
                  </a:lnTo>
                  <a:lnTo>
                    <a:pt x="2590" y="891"/>
                  </a:lnTo>
                  <a:lnTo>
                    <a:pt x="2590" y="884"/>
                  </a:lnTo>
                  <a:lnTo>
                    <a:pt x="2588" y="877"/>
                  </a:lnTo>
                  <a:lnTo>
                    <a:pt x="2588" y="872"/>
                  </a:lnTo>
                  <a:lnTo>
                    <a:pt x="2588" y="865"/>
                  </a:lnTo>
                  <a:lnTo>
                    <a:pt x="2588" y="861"/>
                  </a:lnTo>
                  <a:lnTo>
                    <a:pt x="2588" y="854"/>
                  </a:lnTo>
                  <a:lnTo>
                    <a:pt x="2593" y="854"/>
                  </a:lnTo>
                  <a:lnTo>
                    <a:pt x="2581" y="847"/>
                  </a:lnTo>
                  <a:lnTo>
                    <a:pt x="2572" y="840"/>
                  </a:lnTo>
                  <a:lnTo>
                    <a:pt x="2558" y="833"/>
                  </a:lnTo>
                  <a:lnTo>
                    <a:pt x="2548" y="833"/>
                  </a:lnTo>
                  <a:lnTo>
                    <a:pt x="2534" y="826"/>
                  </a:lnTo>
                  <a:lnTo>
                    <a:pt x="2520" y="823"/>
                  </a:lnTo>
                  <a:lnTo>
                    <a:pt x="2506" y="816"/>
                  </a:lnTo>
                  <a:lnTo>
                    <a:pt x="2495" y="816"/>
                  </a:lnTo>
                  <a:lnTo>
                    <a:pt x="2476" y="809"/>
                  </a:lnTo>
                  <a:lnTo>
                    <a:pt x="2462" y="802"/>
                  </a:lnTo>
                  <a:lnTo>
                    <a:pt x="2448" y="795"/>
                  </a:lnTo>
                  <a:lnTo>
                    <a:pt x="2434" y="795"/>
                  </a:lnTo>
                  <a:lnTo>
                    <a:pt x="2420" y="788"/>
                  </a:lnTo>
                  <a:lnTo>
                    <a:pt x="2406" y="784"/>
                  </a:lnTo>
                  <a:lnTo>
                    <a:pt x="2395" y="777"/>
                  </a:lnTo>
                  <a:lnTo>
                    <a:pt x="2388" y="777"/>
                  </a:lnTo>
                  <a:lnTo>
                    <a:pt x="2374" y="770"/>
                  </a:lnTo>
                  <a:lnTo>
                    <a:pt x="2367" y="763"/>
                  </a:lnTo>
                  <a:lnTo>
                    <a:pt x="2360" y="756"/>
                  </a:lnTo>
                  <a:lnTo>
                    <a:pt x="2353" y="756"/>
                  </a:lnTo>
                  <a:lnTo>
                    <a:pt x="2346" y="749"/>
                  </a:lnTo>
                  <a:lnTo>
                    <a:pt x="2343" y="749"/>
                  </a:lnTo>
                  <a:lnTo>
                    <a:pt x="2336" y="742"/>
                  </a:lnTo>
                  <a:lnTo>
                    <a:pt x="2329" y="735"/>
                  </a:lnTo>
                  <a:lnTo>
                    <a:pt x="2329" y="730"/>
                  </a:lnTo>
                  <a:lnTo>
                    <a:pt x="2325" y="723"/>
                  </a:lnTo>
                  <a:lnTo>
                    <a:pt x="2325" y="716"/>
                  </a:lnTo>
                  <a:lnTo>
                    <a:pt x="2325" y="714"/>
                  </a:lnTo>
                  <a:lnTo>
                    <a:pt x="2325" y="707"/>
                  </a:lnTo>
                  <a:lnTo>
                    <a:pt x="2313" y="700"/>
                  </a:lnTo>
                  <a:lnTo>
                    <a:pt x="2306" y="695"/>
                  </a:lnTo>
                  <a:lnTo>
                    <a:pt x="2294" y="688"/>
                  </a:lnTo>
                  <a:lnTo>
                    <a:pt x="2287" y="688"/>
                  </a:lnTo>
                  <a:lnTo>
                    <a:pt x="2273" y="681"/>
                  </a:lnTo>
                  <a:lnTo>
                    <a:pt x="2264" y="676"/>
                  </a:lnTo>
                  <a:lnTo>
                    <a:pt x="2250" y="669"/>
                  </a:lnTo>
                  <a:lnTo>
                    <a:pt x="2243" y="669"/>
                  </a:lnTo>
                  <a:lnTo>
                    <a:pt x="2229" y="662"/>
                  </a:lnTo>
                  <a:lnTo>
                    <a:pt x="2220" y="655"/>
                  </a:lnTo>
                  <a:lnTo>
                    <a:pt x="2208" y="648"/>
                  </a:lnTo>
                  <a:lnTo>
                    <a:pt x="2201" y="648"/>
                  </a:lnTo>
                  <a:lnTo>
                    <a:pt x="2192" y="641"/>
                  </a:lnTo>
                  <a:lnTo>
                    <a:pt x="2185" y="641"/>
                  </a:lnTo>
                  <a:lnTo>
                    <a:pt x="2178" y="641"/>
                  </a:lnTo>
                  <a:lnTo>
                    <a:pt x="2175" y="641"/>
                  </a:lnTo>
                  <a:lnTo>
                    <a:pt x="2168" y="634"/>
                  </a:lnTo>
                  <a:lnTo>
                    <a:pt x="2166" y="634"/>
                  </a:lnTo>
                  <a:lnTo>
                    <a:pt x="2159" y="634"/>
                  </a:lnTo>
                  <a:lnTo>
                    <a:pt x="2152" y="634"/>
                  </a:lnTo>
                  <a:lnTo>
                    <a:pt x="2145" y="634"/>
                  </a:lnTo>
                  <a:lnTo>
                    <a:pt x="2138" y="634"/>
                  </a:lnTo>
                  <a:lnTo>
                    <a:pt x="2133" y="634"/>
                  </a:lnTo>
                  <a:lnTo>
                    <a:pt x="2126" y="634"/>
                  </a:lnTo>
                  <a:lnTo>
                    <a:pt x="2119" y="634"/>
                  </a:lnTo>
                  <a:lnTo>
                    <a:pt x="2112" y="634"/>
                  </a:lnTo>
                  <a:lnTo>
                    <a:pt x="2112" y="641"/>
                  </a:lnTo>
                  <a:lnTo>
                    <a:pt x="2108" y="641"/>
                  </a:lnTo>
                  <a:lnTo>
                    <a:pt x="2108" y="646"/>
                  </a:lnTo>
                  <a:lnTo>
                    <a:pt x="2108" y="648"/>
                  </a:lnTo>
                  <a:lnTo>
                    <a:pt x="2108" y="655"/>
                  </a:lnTo>
                  <a:lnTo>
                    <a:pt x="2101" y="655"/>
                  </a:lnTo>
                  <a:lnTo>
                    <a:pt x="2101" y="662"/>
                  </a:lnTo>
                  <a:lnTo>
                    <a:pt x="2101" y="669"/>
                  </a:lnTo>
                  <a:lnTo>
                    <a:pt x="2101" y="676"/>
                  </a:lnTo>
                  <a:lnTo>
                    <a:pt x="2094" y="676"/>
                  </a:lnTo>
                  <a:lnTo>
                    <a:pt x="2094" y="683"/>
                  </a:lnTo>
                  <a:lnTo>
                    <a:pt x="2087" y="688"/>
                  </a:lnTo>
                  <a:lnTo>
                    <a:pt x="2087" y="695"/>
                  </a:lnTo>
                  <a:lnTo>
                    <a:pt x="2080" y="695"/>
                  </a:lnTo>
                  <a:lnTo>
                    <a:pt x="2077" y="702"/>
                  </a:lnTo>
                  <a:lnTo>
                    <a:pt x="2070" y="707"/>
                  </a:lnTo>
                  <a:lnTo>
                    <a:pt x="2070" y="714"/>
                  </a:lnTo>
                  <a:lnTo>
                    <a:pt x="2063" y="714"/>
                  </a:lnTo>
                  <a:lnTo>
                    <a:pt x="2061" y="721"/>
                  </a:lnTo>
                  <a:lnTo>
                    <a:pt x="2054" y="723"/>
                  </a:lnTo>
                  <a:lnTo>
                    <a:pt x="2054" y="730"/>
                  </a:lnTo>
                  <a:lnTo>
                    <a:pt x="2047" y="730"/>
                  </a:lnTo>
                  <a:lnTo>
                    <a:pt x="2047" y="737"/>
                  </a:lnTo>
                  <a:lnTo>
                    <a:pt x="2040" y="744"/>
                  </a:lnTo>
                  <a:lnTo>
                    <a:pt x="2040" y="751"/>
                  </a:lnTo>
                  <a:lnTo>
                    <a:pt x="2033" y="751"/>
                  </a:lnTo>
                  <a:lnTo>
                    <a:pt x="2033" y="758"/>
                  </a:lnTo>
                  <a:lnTo>
                    <a:pt x="2026" y="765"/>
                  </a:lnTo>
                  <a:lnTo>
                    <a:pt x="2026" y="772"/>
                  </a:lnTo>
                  <a:lnTo>
                    <a:pt x="2019" y="777"/>
                  </a:lnTo>
                  <a:lnTo>
                    <a:pt x="2019" y="784"/>
                  </a:lnTo>
                  <a:lnTo>
                    <a:pt x="2012" y="791"/>
                  </a:lnTo>
                  <a:lnTo>
                    <a:pt x="2012" y="798"/>
                  </a:lnTo>
                  <a:lnTo>
                    <a:pt x="2012" y="802"/>
                  </a:lnTo>
                  <a:lnTo>
                    <a:pt x="2012" y="809"/>
                  </a:lnTo>
                  <a:lnTo>
                    <a:pt x="2012" y="816"/>
                  </a:lnTo>
                  <a:lnTo>
                    <a:pt x="2012" y="828"/>
                  </a:lnTo>
                  <a:lnTo>
                    <a:pt x="2012" y="835"/>
                  </a:lnTo>
                  <a:lnTo>
                    <a:pt x="2012" y="849"/>
                  </a:lnTo>
                  <a:lnTo>
                    <a:pt x="2012" y="856"/>
                  </a:lnTo>
                  <a:lnTo>
                    <a:pt x="2012" y="870"/>
                  </a:lnTo>
                  <a:lnTo>
                    <a:pt x="2005" y="877"/>
                  </a:lnTo>
                  <a:lnTo>
                    <a:pt x="2005" y="891"/>
                  </a:lnTo>
                  <a:lnTo>
                    <a:pt x="2005" y="898"/>
                  </a:lnTo>
                  <a:lnTo>
                    <a:pt x="2005" y="912"/>
                  </a:lnTo>
                  <a:lnTo>
                    <a:pt x="1998" y="919"/>
                  </a:lnTo>
                  <a:lnTo>
                    <a:pt x="1998" y="928"/>
                  </a:lnTo>
                  <a:lnTo>
                    <a:pt x="1998" y="935"/>
                  </a:lnTo>
                  <a:lnTo>
                    <a:pt x="1998" y="947"/>
                  </a:lnTo>
                  <a:lnTo>
                    <a:pt x="1998" y="954"/>
                  </a:lnTo>
                  <a:lnTo>
                    <a:pt x="2000" y="961"/>
                  </a:lnTo>
                  <a:lnTo>
                    <a:pt x="2003" y="968"/>
                  </a:lnTo>
                  <a:lnTo>
                    <a:pt x="2003" y="975"/>
                  </a:lnTo>
                  <a:lnTo>
                    <a:pt x="2010" y="982"/>
                  </a:lnTo>
                  <a:lnTo>
                    <a:pt x="2014" y="989"/>
                  </a:lnTo>
                  <a:lnTo>
                    <a:pt x="2014" y="996"/>
                  </a:lnTo>
                  <a:lnTo>
                    <a:pt x="2021" y="1003"/>
                  </a:lnTo>
                  <a:lnTo>
                    <a:pt x="2026" y="1003"/>
                  </a:lnTo>
                  <a:lnTo>
                    <a:pt x="2033" y="1010"/>
                  </a:lnTo>
                  <a:lnTo>
                    <a:pt x="2040" y="1017"/>
                  </a:lnTo>
                  <a:lnTo>
                    <a:pt x="2047" y="1024"/>
                  </a:lnTo>
                  <a:lnTo>
                    <a:pt x="2054" y="1024"/>
                  </a:lnTo>
                  <a:lnTo>
                    <a:pt x="2061" y="1031"/>
                  </a:lnTo>
                  <a:lnTo>
                    <a:pt x="2068" y="1038"/>
                  </a:lnTo>
                  <a:lnTo>
                    <a:pt x="2075" y="1045"/>
                  </a:lnTo>
                  <a:lnTo>
                    <a:pt x="2082" y="1052"/>
                  </a:lnTo>
                  <a:lnTo>
                    <a:pt x="2089" y="1059"/>
                  </a:lnTo>
                  <a:lnTo>
                    <a:pt x="2096" y="1066"/>
                  </a:lnTo>
                  <a:lnTo>
                    <a:pt x="2108" y="1073"/>
                  </a:lnTo>
                  <a:lnTo>
                    <a:pt x="2110" y="1080"/>
                  </a:lnTo>
                  <a:lnTo>
                    <a:pt x="2117" y="1087"/>
                  </a:lnTo>
                  <a:lnTo>
                    <a:pt x="2124" y="1094"/>
                  </a:lnTo>
                  <a:lnTo>
                    <a:pt x="2131" y="1103"/>
                  </a:lnTo>
                  <a:lnTo>
                    <a:pt x="2131" y="1110"/>
                  </a:lnTo>
                  <a:lnTo>
                    <a:pt x="2138" y="1117"/>
                  </a:lnTo>
                  <a:lnTo>
                    <a:pt x="2140" y="1124"/>
                  </a:lnTo>
                  <a:lnTo>
                    <a:pt x="2147" y="1138"/>
                  </a:lnTo>
                  <a:lnTo>
                    <a:pt x="2147" y="1143"/>
                  </a:lnTo>
                  <a:lnTo>
                    <a:pt x="2152" y="1150"/>
                  </a:lnTo>
                  <a:lnTo>
                    <a:pt x="2152" y="1157"/>
                  </a:lnTo>
                  <a:lnTo>
                    <a:pt x="2152" y="1159"/>
                  </a:lnTo>
                  <a:lnTo>
                    <a:pt x="2157" y="1166"/>
                  </a:lnTo>
                  <a:lnTo>
                    <a:pt x="2152" y="1166"/>
                  </a:lnTo>
                  <a:lnTo>
                    <a:pt x="2152" y="1173"/>
                  </a:lnTo>
                  <a:lnTo>
                    <a:pt x="2152" y="1180"/>
                  </a:lnTo>
                  <a:lnTo>
                    <a:pt x="2147" y="1180"/>
                  </a:lnTo>
                  <a:lnTo>
                    <a:pt x="2147" y="1187"/>
                  </a:lnTo>
                  <a:lnTo>
                    <a:pt x="2147" y="1194"/>
                  </a:lnTo>
                  <a:lnTo>
                    <a:pt x="2147" y="1201"/>
                  </a:lnTo>
                  <a:lnTo>
                    <a:pt x="2145" y="1201"/>
                  </a:lnTo>
                  <a:lnTo>
                    <a:pt x="2145" y="1206"/>
                  </a:lnTo>
                  <a:lnTo>
                    <a:pt x="2145" y="1213"/>
                  </a:lnTo>
                  <a:lnTo>
                    <a:pt x="2145" y="1220"/>
                  </a:lnTo>
                  <a:lnTo>
                    <a:pt x="2145" y="1224"/>
                  </a:lnTo>
                  <a:lnTo>
                    <a:pt x="2145" y="1231"/>
                  </a:lnTo>
                  <a:lnTo>
                    <a:pt x="2143" y="1236"/>
                  </a:lnTo>
                  <a:lnTo>
                    <a:pt x="2143" y="1243"/>
                  </a:lnTo>
                  <a:lnTo>
                    <a:pt x="2143" y="1250"/>
                  </a:lnTo>
                  <a:lnTo>
                    <a:pt x="2143" y="1257"/>
                  </a:lnTo>
                  <a:lnTo>
                    <a:pt x="2143" y="1264"/>
                  </a:lnTo>
                  <a:lnTo>
                    <a:pt x="2143" y="1273"/>
                  </a:lnTo>
                  <a:lnTo>
                    <a:pt x="2143" y="1280"/>
                  </a:lnTo>
                  <a:lnTo>
                    <a:pt x="2147" y="1294"/>
                  </a:lnTo>
                  <a:lnTo>
                    <a:pt x="2143" y="1301"/>
                  </a:lnTo>
                  <a:lnTo>
                    <a:pt x="2143" y="1313"/>
                  </a:lnTo>
                  <a:lnTo>
                    <a:pt x="2143" y="1325"/>
                  </a:lnTo>
                  <a:lnTo>
                    <a:pt x="2143" y="1339"/>
                  </a:lnTo>
                  <a:lnTo>
                    <a:pt x="2138" y="1353"/>
                  </a:lnTo>
                  <a:lnTo>
                    <a:pt x="2138" y="1369"/>
                  </a:lnTo>
                  <a:lnTo>
                    <a:pt x="2138" y="1385"/>
                  </a:lnTo>
                  <a:lnTo>
                    <a:pt x="2138" y="1406"/>
                  </a:lnTo>
                  <a:lnTo>
                    <a:pt x="2131" y="1420"/>
                  </a:lnTo>
                  <a:lnTo>
                    <a:pt x="2131" y="1441"/>
                  </a:lnTo>
                  <a:lnTo>
                    <a:pt x="2124" y="1462"/>
                  </a:lnTo>
                  <a:lnTo>
                    <a:pt x="2124" y="1483"/>
                  </a:lnTo>
                  <a:lnTo>
                    <a:pt x="2117" y="1504"/>
                  </a:lnTo>
                  <a:lnTo>
                    <a:pt x="2112" y="1525"/>
                  </a:lnTo>
                  <a:lnTo>
                    <a:pt x="2105" y="1546"/>
                  </a:lnTo>
                  <a:lnTo>
                    <a:pt x="2105" y="1569"/>
                  </a:lnTo>
                  <a:lnTo>
                    <a:pt x="2112" y="1569"/>
                  </a:lnTo>
                  <a:lnTo>
                    <a:pt x="2124" y="1574"/>
                  </a:lnTo>
                  <a:lnTo>
                    <a:pt x="2138" y="1579"/>
                  </a:lnTo>
                  <a:lnTo>
                    <a:pt x="2157" y="1586"/>
                  </a:lnTo>
                  <a:lnTo>
                    <a:pt x="2175" y="1593"/>
                  </a:lnTo>
                  <a:lnTo>
                    <a:pt x="2199" y="1600"/>
                  </a:lnTo>
                  <a:lnTo>
                    <a:pt x="2222" y="1607"/>
                  </a:lnTo>
                  <a:lnTo>
                    <a:pt x="2250" y="1621"/>
                  </a:lnTo>
                  <a:lnTo>
                    <a:pt x="2276" y="1628"/>
                  </a:lnTo>
                  <a:lnTo>
                    <a:pt x="2304" y="1642"/>
                  </a:lnTo>
                  <a:lnTo>
                    <a:pt x="2332" y="1651"/>
                  </a:lnTo>
                  <a:lnTo>
                    <a:pt x="2362" y="1665"/>
                  </a:lnTo>
                  <a:lnTo>
                    <a:pt x="2390" y="1677"/>
                  </a:lnTo>
                  <a:lnTo>
                    <a:pt x="2425" y="1691"/>
                  </a:lnTo>
                  <a:lnTo>
                    <a:pt x="2453" y="1705"/>
                  </a:lnTo>
                  <a:lnTo>
                    <a:pt x="2488" y="1719"/>
                  </a:lnTo>
                  <a:lnTo>
                    <a:pt x="2516" y="1733"/>
                  </a:lnTo>
                  <a:lnTo>
                    <a:pt x="2546" y="1747"/>
                  </a:lnTo>
                  <a:lnTo>
                    <a:pt x="2574" y="1761"/>
                  </a:lnTo>
                  <a:lnTo>
                    <a:pt x="2609" y="1779"/>
                  </a:lnTo>
                  <a:lnTo>
                    <a:pt x="2637" y="1793"/>
                  </a:lnTo>
                  <a:lnTo>
                    <a:pt x="2672" y="1814"/>
                  </a:lnTo>
                  <a:lnTo>
                    <a:pt x="2702" y="1830"/>
                  </a:lnTo>
                  <a:lnTo>
                    <a:pt x="2737" y="1851"/>
                  </a:lnTo>
                  <a:lnTo>
                    <a:pt x="2765" y="1865"/>
                  </a:lnTo>
                  <a:lnTo>
                    <a:pt x="2796" y="1886"/>
                  </a:lnTo>
                  <a:lnTo>
                    <a:pt x="2823" y="1907"/>
                  </a:lnTo>
                  <a:lnTo>
                    <a:pt x="2856" y="1928"/>
                  </a:lnTo>
                  <a:lnTo>
                    <a:pt x="2882" y="1947"/>
                  </a:lnTo>
                  <a:lnTo>
                    <a:pt x="2910" y="1968"/>
                  </a:lnTo>
                  <a:lnTo>
                    <a:pt x="2933" y="1989"/>
                  </a:lnTo>
                  <a:lnTo>
                    <a:pt x="2961" y="2010"/>
                  </a:lnTo>
                  <a:lnTo>
                    <a:pt x="2968" y="2015"/>
                  </a:lnTo>
                  <a:lnTo>
                    <a:pt x="2975" y="2022"/>
                  </a:lnTo>
                  <a:lnTo>
                    <a:pt x="2980" y="2029"/>
                  </a:lnTo>
                  <a:lnTo>
                    <a:pt x="2987" y="2036"/>
                  </a:lnTo>
                  <a:lnTo>
                    <a:pt x="2989" y="2043"/>
                  </a:lnTo>
                  <a:lnTo>
                    <a:pt x="2989" y="2050"/>
                  </a:lnTo>
                  <a:lnTo>
                    <a:pt x="2991" y="2057"/>
                  </a:lnTo>
                  <a:lnTo>
                    <a:pt x="2984" y="2057"/>
                  </a:lnTo>
                  <a:lnTo>
                    <a:pt x="2984" y="2061"/>
                  </a:lnTo>
                  <a:lnTo>
                    <a:pt x="2977" y="2061"/>
                  </a:lnTo>
                  <a:lnTo>
                    <a:pt x="2975" y="2068"/>
                  </a:lnTo>
                  <a:lnTo>
                    <a:pt x="2968" y="2068"/>
                  </a:lnTo>
                  <a:lnTo>
                    <a:pt x="2961" y="2073"/>
                  </a:lnTo>
                  <a:lnTo>
                    <a:pt x="2954" y="2073"/>
                  </a:lnTo>
                  <a:lnTo>
                    <a:pt x="2947" y="2080"/>
                  </a:lnTo>
                  <a:lnTo>
                    <a:pt x="2933" y="2080"/>
                  </a:lnTo>
                  <a:lnTo>
                    <a:pt x="2917" y="2080"/>
                  </a:lnTo>
                  <a:lnTo>
                    <a:pt x="2896" y="2080"/>
                  </a:lnTo>
                  <a:lnTo>
                    <a:pt x="2875" y="2080"/>
                  </a:lnTo>
                  <a:lnTo>
                    <a:pt x="2842" y="2075"/>
                  </a:lnTo>
                  <a:lnTo>
                    <a:pt x="2814" y="2075"/>
                  </a:lnTo>
                  <a:lnTo>
                    <a:pt x="2779" y="2075"/>
                  </a:lnTo>
                  <a:lnTo>
                    <a:pt x="2744" y="2075"/>
                  </a:lnTo>
                  <a:lnTo>
                    <a:pt x="2702" y="2068"/>
                  </a:lnTo>
                  <a:lnTo>
                    <a:pt x="2660" y="2068"/>
                  </a:lnTo>
                  <a:lnTo>
                    <a:pt x="2616" y="2061"/>
                  </a:lnTo>
                  <a:lnTo>
                    <a:pt x="2574" y="2061"/>
                  </a:lnTo>
                  <a:lnTo>
                    <a:pt x="2525" y="2054"/>
                  </a:lnTo>
                  <a:lnTo>
                    <a:pt x="2483" y="2047"/>
                  </a:lnTo>
                  <a:lnTo>
                    <a:pt x="2436" y="2040"/>
                  </a:lnTo>
                  <a:lnTo>
                    <a:pt x="2395" y="2038"/>
                  </a:lnTo>
                  <a:lnTo>
                    <a:pt x="2395" y="2040"/>
                  </a:lnTo>
                  <a:lnTo>
                    <a:pt x="2395" y="2047"/>
                  </a:lnTo>
                  <a:lnTo>
                    <a:pt x="2395" y="2054"/>
                  </a:lnTo>
                  <a:lnTo>
                    <a:pt x="2390" y="2054"/>
                  </a:lnTo>
                  <a:lnTo>
                    <a:pt x="2390" y="2061"/>
                  </a:lnTo>
                  <a:lnTo>
                    <a:pt x="2388" y="2064"/>
                  </a:lnTo>
                  <a:lnTo>
                    <a:pt x="2388" y="2071"/>
                  </a:lnTo>
                  <a:lnTo>
                    <a:pt x="2381" y="2071"/>
                  </a:lnTo>
                  <a:lnTo>
                    <a:pt x="2381" y="2078"/>
                  </a:lnTo>
                  <a:lnTo>
                    <a:pt x="2374" y="2080"/>
                  </a:lnTo>
                  <a:lnTo>
                    <a:pt x="2374" y="2087"/>
                  </a:lnTo>
                  <a:lnTo>
                    <a:pt x="2364" y="2087"/>
                  </a:lnTo>
                  <a:lnTo>
                    <a:pt x="2357" y="2087"/>
                  </a:lnTo>
                  <a:lnTo>
                    <a:pt x="2350" y="2087"/>
                  </a:lnTo>
                  <a:lnTo>
                    <a:pt x="2343" y="2087"/>
                  </a:lnTo>
                  <a:lnTo>
                    <a:pt x="2336" y="2085"/>
                  </a:lnTo>
                  <a:lnTo>
                    <a:pt x="2329" y="2085"/>
                  </a:lnTo>
                  <a:lnTo>
                    <a:pt x="2322" y="2085"/>
                  </a:lnTo>
                  <a:lnTo>
                    <a:pt x="2318" y="2085"/>
                  </a:lnTo>
                  <a:lnTo>
                    <a:pt x="2311" y="2078"/>
                  </a:lnTo>
                  <a:lnTo>
                    <a:pt x="2304" y="2078"/>
                  </a:lnTo>
                  <a:lnTo>
                    <a:pt x="2297" y="2073"/>
                  </a:lnTo>
                  <a:lnTo>
                    <a:pt x="2290" y="2066"/>
                  </a:lnTo>
                  <a:lnTo>
                    <a:pt x="2283" y="2066"/>
                  </a:lnTo>
                  <a:lnTo>
                    <a:pt x="2276" y="2059"/>
                  </a:lnTo>
                  <a:lnTo>
                    <a:pt x="2269" y="2059"/>
                  </a:lnTo>
                  <a:lnTo>
                    <a:pt x="2266" y="2066"/>
                  </a:lnTo>
                  <a:lnTo>
                    <a:pt x="2259" y="2066"/>
                  </a:lnTo>
                  <a:lnTo>
                    <a:pt x="2259" y="2073"/>
                  </a:lnTo>
                  <a:lnTo>
                    <a:pt x="2252" y="2073"/>
                  </a:lnTo>
                  <a:lnTo>
                    <a:pt x="2245" y="2080"/>
                  </a:lnTo>
                  <a:lnTo>
                    <a:pt x="2238" y="2085"/>
                  </a:lnTo>
                  <a:lnTo>
                    <a:pt x="2234" y="2092"/>
                  </a:lnTo>
                  <a:lnTo>
                    <a:pt x="2222" y="2092"/>
                  </a:lnTo>
                  <a:lnTo>
                    <a:pt x="2215" y="2094"/>
                  </a:lnTo>
                  <a:lnTo>
                    <a:pt x="2208" y="2094"/>
                  </a:lnTo>
                  <a:lnTo>
                    <a:pt x="2201" y="2101"/>
                  </a:lnTo>
                  <a:lnTo>
                    <a:pt x="2194" y="2101"/>
                  </a:lnTo>
                  <a:lnTo>
                    <a:pt x="2187" y="2101"/>
                  </a:lnTo>
                  <a:lnTo>
                    <a:pt x="2180" y="2101"/>
                  </a:lnTo>
                  <a:lnTo>
                    <a:pt x="2175" y="2101"/>
                  </a:lnTo>
                  <a:lnTo>
                    <a:pt x="2168" y="2094"/>
                  </a:lnTo>
                  <a:lnTo>
                    <a:pt x="2161" y="2092"/>
                  </a:lnTo>
                  <a:lnTo>
                    <a:pt x="2154" y="2085"/>
                  </a:lnTo>
                  <a:lnTo>
                    <a:pt x="2147" y="2078"/>
                  </a:lnTo>
                  <a:lnTo>
                    <a:pt x="2140" y="2071"/>
                  </a:lnTo>
                  <a:lnTo>
                    <a:pt x="2133" y="2064"/>
                  </a:lnTo>
                  <a:lnTo>
                    <a:pt x="2133" y="2057"/>
                  </a:lnTo>
                  <a:lnTo>
                    <a:pt x="2126" y="2050"/>
                  </a:lnTo>
                  <a:lnTo>
                    <a:pt x="2119" y="2043"/>
                  </a:lnTo>
                  <a:lnTo>
                    <a:pt x="2119" y="2038"/>
                  </a:lnTo>
                  <a:lnTo>
                    <a:pt x="2112" y="2031"/>
                  </a:lnTo>
                  <a:lnTo>
                    <a:pt x="2105" y="2024"/>
                  </a:lnTo>
                  <a:lnTo>
                    <a:pt x="2103" y="2019"/>
                  </a:lnTo>
                  <a:lnTo>
                    <a:pt x="2096" y="2012"/>
                  </a:lnTo>
                  <a:lnTo>
                    <a:pt x="2089" y="2005"/>
                  </a:lnTo>
                  <a:lnTo>
                    <a:pt x="2087" y="2005"/>
                  </a:lnTo>
                  <a:lnTo>
                    <a:pt x="2080" y="2001"/>
                  </a:lnTo>
                  <a:lnTo>
                    <a:pt x="2073" y="1996"/>
                  </a:lnTo>
                  <a:lnTo>
                    <a:pt x="2066" y="1996"/>
                  </a:lnTo>
                  <a:lnTo>
                    <a:pt x="2061" y="1996"/>
                  </a:lnTo>
                  <a:lnTo>
                    <a:pt x="2061" y="2001"/>
                  </a:lnTo>
                  <a:lnTo>
                    <a:pt x="2068" y="2008"/>
                  </a:lnTo>
                  <a:lnTo>
                    <a:pt x="2070" y="2015"/>
                  </a:lnTo>
                  <a:lnTo>
                    <a:pt x="2077" y="2022"/>
                  </a:lnTo>
                  <a:lnTo>
                    <a:pt x="2077" y="2029"/>
                  </a:lnTo>
                  <a:lnTo>
                    <a:pt x="2082" y="2036"/>
                  </a:lnTo>
                  <a:lnTo>
                    <a:pt x="2082" y="2043"/>
                  </a:lnTo>
                  <a:lnTo>
                    <a:pt x="2087" y="2057"/>
                  </a:lnTo>
                  <a:lnTo>
                    <a:pt x="2082" y="2064"/>
                  </a:lnTo>
                  <a:lnTo>
                    <a:pt x="2082" y="2071"/>
                  </a:lnTo>
                  <a:lnTo>
                    <a:pt x="2080" y="2078"/>
                  </a:lnTo>
                  <a:lnTo>
                    <a:pt x="2080" y="2085"/>
                  </a:lnTo>
                  <a:lnTo>
                    <a:pt x="2073" y="2087"/>
                  </a:lnTo>
                  <a:lnTo>
                    <a:pt x="2070" y="2094"/>
                  </a:lnTo>
                  <a:lnTo>
                    <a:pt x="2063" y="2101"/>
                  </a:lnTo>
                  <a:lnTo>
                    <a:pt x="2061" y="2108"/>
                  </a:lnTo>
                  <a:lnTo>
                    <a:pt x="2047" y="2108"/>
                  </a:lnTo>
                  <a:lnTo>
                    <a:pt x="2040" y="2108"/>
                  </a:lnTo>
                  <a:lnTo>
                    <a:pt x="2028" y="2108"/>
                  </a:lnTo>
                  <a:lnTo>
                    <a:pt x="2021" y="2108"/>
                  </a:lnTo>
                  <a:lnTo>
                    <a:pt x="2007" y="2103"/>
                  </a:lnTo>
                  <a:lnTo>
                    <a:pt x="2000" y="2103"/>
                  </a:lnTo>
                  <a:lnTo>
                    <a:pt x="1991" y="2099"/>
                  </a:lnTo>
                  <a:lnTo>
                    <a:pt x="1984" y="2099"/>
                  </a:lnTo>
                  <a:lnTo>
                    <a:pt x="1973" y="2092"/>
                  </a:lnTo>
                  <a:lnTo>
                    <a:pt x="1966" y="2085"/>
                  </a:lnTo>
                  <a:lnTo>
                    <a:pt x="1959" y="2078"/>
                  </a:lnTo>
                  <a:lnTo>
                    <a:pt x="1954" y="2075"/>
                  </a:lnTo>
                  <a:lnTo>
                    <a:pt x="1949" y="2066"/>
                  </a:lnTo>
                  <a:lnTo>
                    <a:pt x="1949" y="2059"/>
                  </a:lnTo>
                  <a:lnTo>
                    <a:pt x="1949" y="2052"/>
                  </a:lnTo>
                  <a:lnTo>
                    <a:pt x="1956" y="2045"/>
                  </a:lnTo>
                  <a:lnTo>
                    <a:pt x="1956" y="2036"/>
                  </a:lnTo>
                  <a:lnTo>
                    <a:pt x="1959" y="2029"/>
                  </a:lnTo>
                  <a:lnTo>
                    <a:pt x="1959" y="2022"/>
                  </a:lnTo>
                  <a:lnTo>
                    <a:pt x="1966" y="2015"/>
                  </a:lnTo>
                  <a:lnTo>
                    <a:pt x="1966" y="2008"/>
                  </a:lnTo>
                  <a:lnTo>
                    <a:pt x="1966" y="2001"/>
                  </a:lnTo>
                  <a:lnTo>
                    <a:pt x="1966" y="1994"/>
                  </a:lnTo>
                  <a:lnTo>
                    <a:pt x="1970" y="1994"/>
                  </a:lnTo>
                  <a:lnTo>
                    <a:pt x="1966" y="1987"/>
                  </a:lnTo>
                  <a:lnTo>
                    <a:pt x="1966" y="1982"/>
                  </a:lnTo>
                  <a:lnTo>
                    <a:pt x="1966" y="1975"/>
                  </a:lnTo>
                  <a:lnTo>
                    <a:pt x="1959" y="1968"/>
                  </a:lnTo>
                  <a:lnTo>
                    <a:pt x="1959" y="1966"/>
                  </a:lnTo>
                  <a:lnTo>
                    <a:pt x="1956" y="1959"/>
                  </a:lnTo>
                  <a:lnTo>
                    <a:pt x="1949" y="1949"/>
                  </a:lnTo>
                  <a:lnTo>
                    <a:pt x="1942" y="1942"/>
                  </a:lnTo>
                  <a:lnTo>
                    <a:pt x="1935" y="1935"/>
                  </a:lnTo>
                  <a:lnTo>
                    <a:pt x="1928" y="1928"/>
                  </a:lnTo>
                  <a:lnTo>
                    <a:pt x="1919" y="1921"/>
                  </a:lnTo>
                  <a:lnTo>
                    <a:pt x="1912" y="1917"/>
                  </a:lnTo>
                  <a:lnTo>
                    <a:pt x="1905" y="1910"/>
                  </a:lnTo>
                  <a:lnTo>
                    <a:pt x="1898" y="1910"/>
                  </a:lnTo>
                  <a:lnTo>
                    <a:pt x="1891" y="1903"/>
                  </a:lnTo>
                  <a:lnTo>
                    <a:pt x="1884" y="1903"/>
                  </a:lnTo>
                  <a:lnTo>
                    <a:pt x="1877" y="1898"/>
                  </a:lnTo>
                  <a:lnTo>
                    <a:pt x="1872" y="1898"/>
                  </a:lnTo>
                  <a:lnTo>
                    <a:pt x="1865" y="1896"/>
                  </a:lnTo>
                  <a:lnTo>
                    <a:pt x="1863" y="18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 name="Group 4"/>
            <p:cNvGrpSpPr/>
            <p:nvPr/>
          </p:nvGrpSpPr>
          <p:grpSpPr>
            <a:xfrm>
              <a:off x="1511300" y="1965325"/>
              <a:ext cx="4648200" cy="2759075"/>
              <a:chOff x="1511300" y="1976438"/>
              <a:chExt cx="4648200" cy="2759075"/>
            </a:xfrm>
          </p:grpSpPr>
          <p:sp>
            <p:nvSpPr>
              <p:cNvPr id="10245" name="Freeform 5"/>
              <p:cNvSpPr>
                <a:spLocks/>
              </p:cNvSpPr>
              <p:nvPr/>
            </p:nvSpPr>
            <p:spPr bwMode="auto">
              <a:xfrm rot="-1338429">
                <a:off x="3752850" y="1976438"/>
                <a:ext cx="904875" cy="487362"/>
              </a:xfrm>
              <a:custGeom>
                <a:avLst/>
                <a:gdLst>
                  <a:gd name="T0" fmla="*/ 221758 w 355"/>
                  <a:gd name="T1" fmla="*/ 17861 h 191"/>
                  <a:gd name="T2" fmla="*/ 196269 w 355"/>
                  <a:gd name="T3" fmla="*/ 53584 h 191"/>
                  <a:gd name="T4" fmla="*/ 196269 w 355"/>
                  <a:gd name="T5" fmla="*/ 76549 h 191"/>
                  <a:gd name="T6" fmla="*/ 160583 w 355"/>
                  <a:gd name="T7" fmla="*/ 66342 h 191"/>
                  <a:gd name="T8" fmla="*/ 142741 w 355"/>
                  <a:gd name="T9" fmla="*/ 66342 h 191"/>
                  <a:gd name="T10" fmla="*/ 124898 w 355"/>
                  <a:gd name="T11" fmla="*/ 66342 h 191"/>
                  <a:gd name="T12" fmla="*/ 124898 w 355"/>
                  <a:gd name="T13" fmla="*/ 71446 h 191"/>
                  <a:gd name="T14" fmla="*/ 137643 w 355"/>
                  <a:gd name="T15" fmla="*/ 84204 h 191"/>
                  <a:gd name="T16" fmla="*/ 155486 w 355"/>
                  <a:gd name="T17" fmla="*/ 112272 h 191"/>
                  <a:gd name="T18" fmla="*/ 142741 w 355"/>
                  <a:gd name="T19" fmla="*/ 125030 h 191"/>
                  <a:gd name="T20" fmla="*/ 101958 w 355"/>
                  <a:gd name="T21" fmla="*/ 155650 h 191"/>
                  <a:gd name="T22" fmla="*/ 35685 w 355"/>
                  <a:gd name="T23" fmla="*/ 244957 h 191"/>
                  <a:gd name="T24" fmla="*/ 0 w 355"/>
                  <a:gd name="T25" fmla="*/ 362332 h 191"/>
                  <a:gd name="T26" fmla="*/ 0 w 355"/>
                  <a:gd name="T27" fmla="*/ 392952 h 191"/>
                  <a:gd name="T28" fmla="*/ 12745 w 355"/>
                  <a:gd name="T29" fmla="*/ 451639 h 191"/>
                  <a:gd name="T30" fmla="*/ 12745 w 355"/>
                  <a:gd name="T31" fmla="*/ 474604 h 191"/>
                  <a:gd name="T32" fmla="*/ 66273 w 355"/>
                  <a:gd name="T33" fmla="*/ 469501 h 191"/>
                  <a:gd name="T34" fmla="*/ 155486 w 355"/>
                  <a:gd name="T35" fmla="*/ 392952 h 191"/>
                  <a:gd name="T36" fmla="*/ 226856 w 355"/>
                  <a:gd name="T37" fmla="*/ 273025 h 191"/>
                  <a:gd name="T38" fmla="*/ 293129 w 355"/>
                  <a:gd name="T39" fmla="*/ 262818 h 191"/>
                  <a:gd name="T40" fmla="*/ 423125 w 355"/>
                  <a:gd name="T41" fmla="*/ 357229 h 191"/>
                  <a:gd name="T42" fmla="*/ 578610 w 355"/>
                  <a:gd name="T43" fmla="*/ 387848 h 191"/>
                  <a:gd name="T44" fmla="*/ 690764 w 355"/>
                  <a:gd name="T45" fmla="*/ 375090 h 191"/>
                  <a:gd name="T46" fmla="*/ 700960 w 355"/>
                  <a:gd name="T47" fmla="*/ 410813 h 191"/>
                  <a:gd name="T48" fmla="*/ 713704 w 355"/>
                  <a:gd name="T49" fmla="*/ 451639 h 191"/>
                  <a:gd name="T50" fmla="*/ 718802 w 355"/>
                  <a:gd name="T51" fmla="*/ 451639 h 191"/>
                  <a:gd name="T52" fmla="*/ 744292 w 355"/>
                  <a:gd name="T53" fmla="*/ 421020 h 191"/>
                  <a:gd name="T54" fmla="*/ 754487 w 355"/>
                  <a:gd name="T55" fmla="*/ 387848 h 191"/>
                  <a:gd name="T56" fmla="*/ 754487 w 355"/>
                  <a:gd name="T57" fmla="*/ 380193 h 191"/>
                  <a:gd name="T58" fmla="*/ 772330 w 355"/>
                  <a:gd name="T59" fmla="*/ 398055 h 191"/>
                  <a:gd name="T60" fmla="*/ 797819 w 355"/>
                  <a:gd name="T61" fmla="*/ 451639 h 191"/>
                  <a:gd name="T62" fmla="*/ 802917 w 355"/>
                  <a:gd name="T63" fmla="*/ 474604 h 191"/>
                  <a:gd name="T64" fmla="*/ 820760 w 355"/>
                  <a:gd name="T65" fmla="*/ 433778 h 191"/>
                  <a:gd name="T66" fmla="*/ 797819 w 355"/>
                  <a:gd name="T67" fmla="*/ 375090 h 191"/>
                  <a:gd name="T68" fmla="*/ 797819 w 355"/>
                  <a:gd name="T69" fmla="*/ 344471 h 191"/>
                  <a:gd name="T70" fmla="*/ 808015 w 355"/>
                  <a:gd name="T71" fmla="*/ 344471 h 191"/>
                  <a:gd name="T72" fmla="*/ 861543 w 355"/>
                  <a:gd name="T73" fmla="*/ 387848 h 191"/>
                  <a:gd name="T74" fmla="*/ 887032 w 355"/>
                  <a:gd name="T75" fmla="*/ 415916 h 191"/>
                  <a:gd name="T76" fmla="*/ 892130 w 355"/>
                  <a:gd name="T77" fmla="*/ 398055 h 191"/>
                  <a:gd name="T78" fmla="*/ 879386 w 355"/>
                  <a:gd name="T79" fmla="*/ 344471 h 191"/>
                  <a:gd name="T80" fmla="*/ 851347 w 355"/>
                  <a:gd name="T81" fmla="*/ 308748 h 191"/>
                  <a:gd name="T82" fmla="*/ 815662 w 355"/>
                  <a:gd name="T83" fmla="*/ 285783 h 191"/>
                  <a:gd name="T84" fmla="*/ 851347 w 355"/>
                  <a:gd name="T85" fmla="*/ 267922 h 191"/>
                  <a:gd name="T86" fmla="*/ 869190 w 355"/>
                  <a:gd name="T87" fmla="*/ 267922 h 191"/>
                  <a:gd name="T88" fmla="*/ 904875 w 355"/>
                  <a:gd name="T89" fmla="*/ 267922 h 191"/>
                  <a:gd name="T90" fmla="*/ 838602 w 355"/>
                  <a:gd name="T91" fmla="*/ 244957 h 191"/>
                  <a:gd name="T92" fmla="*/ 802917 w 355"/>
                  <a:gd name="T93" fmla="*/ 244957 h 191"/>
                  <a:gd name="T94" fmla="*/ 779977 w 355"/>
                  <a:gd name="T95" fmla="*/ 250060 h 191"/>
                  <a:gd name="T96" fmla="*/ 683117 w 355"/>
                  <a:gd name="T97" fmla="*/ 201579 h 191"/>
                  <a:gd name="T98" fmla="*/ 489397 w 355"/>
                  <a:gd name="T99" fmla="*/ 112272 h 191"/>
                  <a:gd name="T100" fmla="*/ 310971 w 355"/>
                  <a:gd name="T101" fmla="*/ 71446 h 191"/>
                  <a:gd name="T102" fmla="*/ 249796 w 355"/>
                  <a:gd name="T103" fmla="*/ 53584 h 191"/>
                  <a:gd name="T104" fmla="*/ 249796 w 355"/>
                  <a:gd name="T105" fmla="*/ 30620 h 191"/>
                  <a:gd name="T106" fmla="*/ 257443 w 355"/>
                  <a:gd name="T107" fmla="*/ 0 h 1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55"/>
                  <a:gd name="T163" fmla="*/ 0 h 191"/>
                  <a:gd name="T164" fmla="*/ 355 w 355"/>
                  <a:gd name="T165" fmla="*/ 191 h 1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55" h="191">
                    <a:moveTo>
                      <a:pt x="105" y="0"/>
                    </a:moveTo>
                    <a:lnTo>
                      <a:pt x="98" y="0"/>
                    </a:lnTo>
                    <a:lnTo>
                      <a:pt x="94" y="0"/>
                    </a:lnTo>
                    <a:lnTo>
                      <a:pt x="87" y="0"/>
                    </a:lnTo>
                    <a:lnTo>
                      <a:pt x="87" y="7"/>
                    </a:lnTo>
                    <a:lnTo>
                      <a:pt x="80" y="7"/>
                    </a:lnTo>
                    <a:lnTo>
                      <a:pt x="80" y="14"/>
                    </a:lnTo>
                    <a:lnTo>
                      <a:pt x="80" y="21"/>
                    </a:lnTo>
                    <a:lnTo>
                      <a:pt x="77" y="21"/>
                    </a:lnTo>
                    <a:lnTo>
                      <a:pt x="77" y="28"/>
                    </a:lnTo>
                    <a:lnTo>
                      <a:pt x="77" y="30"/>
                    </a:lnTo>
                    <a:lnTo>
                      <a:pt x="77" y="35"/>
                    </a:lnTo>
                    <a:lnTo>
                      <a:pt x="70" y="28"/>
                    </a:lnTo>
                    <a:lnTo>
                      <a:pt x="63" y="26"/>
                    </a:lnTo>
                    <a:lnTo>
                      <a:pt x="56" y="26"/>
                    </a:lnTo>
                    <a:lnTo>
                      <a:pt x="49" y="26"/>
                    </a:lnTo>
                    <a:lnTo>
                      <a:pt x="49" y="28"/>
                    </a:lnTo>
                    <a:lnTo>
                      <a:pt x="54" y="33"/>
                    </a:lnTo>
                    <a:lnTo>
                      <a:pt x="61" y="40"/>
                    </a:lnTo>
                    <a:lnTo>
                      <a:pt x="61" y="44"/>
                    </a:lnTo>
                    <a:lnTo>
                      <a:pt x="63" y="49"/>
                    </a:lnTo>
                    <a:lnTo>
                      <a:pt x="56" y="49"/>
                    </a:lnTo>
                    <a:lnTo>
                      <a:pt x="54" y="49"/>
                    </a:lnTo>
                    <a:lnTo>
                      <a:pt x="47" y="49"/>
                    </a:lnTo>
                    <a:lnTo>
                      <a:pt x="47" y="54"/>
                    </a:lnTo>
                    <a:lnTo>
                      <a:pt x="40" y="54"/>
                    </a:lnTo>
                    <a:lnTo>
                      <a:pt x="40" y="61"/>
                    </a:lnTo>
                    <a:lnTo>
                      <a:pt x="33" y="68"/>
                    </a:lnTo>
                    <a:lnTo>
                      <a:pt x="33" y="75"/>
                    </a:lnTo>
                    <a:lnTo>
                      <a:pt x="26" y="82"/>
                    </a:lnTo>
                    <a:lnTo>
                      <a:pt x="21" y="89"/>
                    </a:lnTo>
                    <a:lnTo>
                      <a:pt x="14" y="96"/>
                    </a:lnTo>
                    <a:lnTo>
                      <a:pt x="14" y="105"/>
                    </a:lnTo>
                    <a:lnTo>
                      <a:pt x="7" y="112"/>
                    </a:lnTo>
                    <a:lnTo>
                      <a:pt x="7" y="121"/>
                    </a:lnTo>
                    <a:lnTo>
                      <a:pt x="0" y="128"/>
                    </a:lnTo>
                    <a:lnTo>
                      <a:pt x="0" y="142"/>
                    </a:lnTo>
                    <a:lnTo>
                      <a:pt x="0" y="147"/>
                    </a:lnTo>
                    <a:lnTo>
                      <a:pt x="0" y="154"/>
                    </a:lnTo>
                    <a:lnTo>
                      <a:pt x="0" y="161"/>
                    </a:lnTo>
                    <a:lnTo>
                      <a:pt x="0" y="163"/>
                    </a:lnTo>
                    <a:lnTo>
                      <a:pt x="5" y="170"/>
                    </a:lnTo>
                    <a:lnTo>
                      <a:pt x="5" y="177"/>
                    </a:lnTo>
                    <a:lnTo>
                      <a:pt x="5" y="184"/>
                    </a:lnTo>
                    <a:lnTo>
                      <a:pt x="5" y="186"/>
                    </a:lnTo>
                    <a:lnTo>
                      <a:pt x="7" y="191"/>
                    </a:lnTo>
                    <a:lnTo>
                      <a:pt x="7" y="186"/>
                    </a:lnTo>
                    <a:lnTo>
                      <a:pt x="14" y="186"/>
                    </a:lnTo>
                    <a:lnTo>
                      <a:pt x="19" y="184"/>
                    </a:lnTo>
                    <a:lnTo>
                      <a:pt x="26" y="184"/>
                    </a:lnTo>
                    <a:lnTo>
                      <a:pt x="33" y="177"/>
                    </a:lnTo>
                    <a:lnTo>
                      <a:pt x="40" y="175"/>
                    </a:lnTo>
                    <a:lnTo>
                      <a:pt x="47" y="168"/>
                    </a:lnTo>
                    <a:lnTo>
                      <a:pt x="56" y="165"/>
                    </a:lnTo>
                    <a:lnTo>
                      <a:pt x="61" y="154"/>
                    </a:lnTo>
                    <a:lnTo>
                      <a:pt x="68" y="147"/>
                    </a:lnTo>
                    <a:lnTo>
                      <a:pt x="75" y="138"/>
                    </a:lnTo>
                    <a:lnTo>
                      <a:pt x="82" y="131"/>
                    </a:lnTo>
                    <a:lnTo>
                      <a:pt x="82" y="117"/>
                    </a:lnTo>
                    <a:lnTo>
                      <a:pt x="89" y="107"/>
                    </a:lnTo>
                    <a:lnTo>
                      <a:pt x="91" y="93"/>
                    </a:lnTo>
                    <a:lnTo>
                      <a:pt x="98" y="84"/>
                    </a:lnTo>
                    <a:lnTo>
                      <a:pt x="101" y="89"/>
                    </a:lnTo>
                    <a:lnTo>
                      <a:pt x="108" y="96"/>
                    </a:lnTo>
                    <a:lnTo>
                      <a:pt x="115" y="103"/>
                    </a:lnTo>
                    <a:lnTo>
                      <a:pt x="124" y="110"/>
                    </a:lnTo>
                    <a:lnTo>
                      <a:pt x="131" y="117"/>
                    </a:lnTo>
                    <a:lnTo>
                      <a:pt x="143" y="124"/>
                    </a:lnTo>
                    <a:lnTo>
                      <a:pt x="152" y="131"/>
                    </a:lnTo>
                    <a:lnTo>
                      <a:pt x="166" y="140"/>
                    </a:lnTo>
                    <a:lnTo>
                      <a:pt x="173" y="142"/>
                    </a:lnTo>
                    <a:lnTo>
                      <a:pt x="187" y="149"/>
                    </a:lnTo>
                    <a:lnTo>
                      <a:pt x="201" y="149"/>
                    </a:lnTo>
                    <a:lnTo>
                      <a:pt x="215" y="154"/>
                    </a:lnTo>
                    <a:lnTo>
                      <a:pt x="227" y="152"/>
                    </a:lnTo>
                    <a:lnTo>
                      <a:pt x="241" y="152"/>
                    </a:lnTo>
                    <a:lnTo>
                      <a:pt x="255" y="145"/>
                    </a:lnTo>
                    <a:lnTo>
                      <a:pt x="268" y="142"/>
                    </a:lnTo>
                    <a:lnTo>
                      <a:pt x="271" y="147"/>
                    </a:lnTo>
                    <a:lnTo>
                      <a:pt x="275" y="154"/>
                    </a:lnTo>
                    <a:lnTo>
                      <a:pt x="275" y="161"/>
                    </a:lnTo>
                    <a:lnTo>
                      <a:pt x="280" y="168"/>
                    </a:lnTo>
                    <a:lnTo>
                      <a:pt x="280" y="170"/>
                    </a:lnTo>
                    <a:lnTo>
                      <a:pt x="280" y="177"/>
                    </a:lnTo>
                    <a:lnTo>
                      <a:pt x="280" y="179"/>
                    </a:lnTo>
                    <a:lnTo>
                      <a:pt x="282" y="184"/>
                    </a:lnTo>
                    <a:lnTo>
                      <a:pt x="282" y="177"/>
                    </a:lnTo>
                    <a:lnTo>
                      <a:pt x="285" y="177"/>
                    </a:lnTo>
                    <a:lnTo>
                      <a:pt x="285" y="172"/>
                    </a:lnTo>
                    <a:lnTo>
                      <a:pt x="292" y="172"/>
                    </a:lnTo>
                    <a:lnTo>
                      <a:pt x="292" y="165"/>
                    </a:lnTo>
                    <a:lnTo>
                      <a:pt x="292" y="163"/>
                    </a:lnTo>
                    <a:lnTo>
                      <a:pt x="296" y="163"/>
                    </a:lnTo>
                    <a:lnTo>
                      <a:pt x="296" y="156"/>
                    </a:lnTo>
                    <a:lnTo>
                      <a:pt x="296" y="152"/>
                    </a:lnTo>
                    <a:lnTo>
                      <a:pt x="296" y="149"/>
                    </a:lnTo>
                    <a:lnTo>
                      <a:pt x="303" y="156"/>
                    </a:lnTo>
                    <a:lnTo>
                      <a:pt x="306" y="163"/>
                    </a:lnTo>
                    <a:lnTo>
                      <a:pt x="313" y="170"/>
                    </a:lnTo>
                    <a:lnTo>
                      <a:pt x="313" y="177"/>
                    </a:lnTo>
                    <a:lnTo>
                      <a:pt x="315" y="184"/>
                    </a:lnTo>
                    <a:lnTo>
                      <a:pt x="315" y="186"/>
                    </a:lnTo>
                    <a:lnTo>
                      <a:pt x="320" y="191"/>
                    </a:lnTo>
                    <a:lnTo>
                      <a:pt x="320" y="184"/>
                    </a:lnTo>
                    <a:lnTo>
                      <a:pt x="320" y="177"/>
                    </a:lnTo>
                    <a:lnTo>
                      <a:pt x="320" y="170"/>
                    </a:lnTo>
                    <a:lnTo>
                      <a:pt x="322" y="170"/>
                    </a:lnTo>
                    <a:lnTo>
                      <a:pt x="320" y="163"/>
                    </a:lnTo>
                    <a:lnTo>
                      <a:pt x="320" y="161"/>
                    </a:lnTo>
                    <a:lnTo>
                      <a:pt x="320" y="154"/>
                    </a:lnTo>
                    <a:lnTo>
                      <a:pt x="313" y="147"/>
                    </a:lnTo>
                    <a:lnTo>
                      <a:pt x="313" y="145"/>
                    </a:lnTo>
                    <a:lnTo>
                      <a:pt x="313" y="138"/>
                    </a:lnTo>
                    <a:lnTo>
                      <a:pt x="313" y="135"/>
                    </a:lnTo>
                    <a:lnTo>
                      <a:pt x="317" y="135"/>
                    </a:lnTo>
                    <a:lnTo>
                      <a:pt x="324" y="138"/>
                    </a:lnTo>
                    <a:lnTo>
                      <a:pt x="331" y="145"/>
                    </a:lnTo>
                    <a:lnTo>
                      <a:pt x="338" y="152"/>
                    </a:lnTo>
                    <a:lnTo>
                      <a:pt x="341" y="156"/>
                    </a:lnTo>
                    <a:lnTo>
                      <a:pt x="348" y="163"/>
                    </a:lnTo>
                    <a:lnTo>
                      <a:pt x="350" y="165"/>
                    </a:lnTo>
                    <a:lnTo>
                      <a:pt x="355" y="170"/>
                    </a:lnTo>
                    <a:lnTo>
                      <a:pt x="350" y="163"/>
                    </a:lnTo>
                    <a:lnTo>
                      <a:pt x="350" y="156"/>
                    </a:lnTo>
                    <a:lnTo>
                      <a:pt x="350" y="149"/>
                    </a:lnTo>
                    <a:lnTo>
                      <a:pt x="345" y="142"/>
                    </a:lnTo>
                    <a:lnTo>
                      <a:pt x="345" y="135"/>
                    </a:lnTo>
                    <a:lnTo>
                      <a:pt x="338" y="128"/>
                    </a:lnTo>
                    <a:lnTo>
                      <a:pt x="334" y="121"/>
                    </a:lnTo>
                    <a:lnTo>
                      <a:pt x="327" y="119"/>
                    </a:lnTo>
                    <a:lnTo>
                      <a:pt x="320" y="119"/>
                    </a:lnTo>
                    <a:lnTo>
                      <a:pt x="320" y="112"/>
                    </a:lnTo>
                    <a:lnTo>
                      <a:pt x="320" y="110"/>
                    </a:lnTo>
                    <a:lnTo>
                      <a:pt x="327" y="110"/>
                    </a:lnTo>
                    <a:lnTo>
                      <a:pt x="327" y="105"/>
                    </a:lnTo>
                    <a:lnTo>
                      <a:pt x="334" y="105"/>
                    </a:lnTo>
                    <a:lnTo>
                      <a:pt x="341" y="105"/>
                    </a:lnTo>
                    <a:lnTo>
                      <a:pt x="348" y="105"/>
                    </a:lnTo>
                    <a:lnTo>
                      <a:pt x="350" y="105"/>
                    </a:lnTo>
                    <a:lnTo>
                      <a:pt x="355" y="105"/>
                    </a:lnTo>
                    <a:lnTo>
                      <a:pt x="348" y="98"/>
                    </a:lnTo>
                    <a:lnTo>
                      <a:pt x="343" y="98"/>
                    </a:lnTo>
                    <a:lnTo>
                      <a:pt x="336" y="98"/>
                    </a:lnTo>
                    <a:lnTo>
                      <a:pt x="329" y="96"/>
                    </a:lnTo>
                    <a:lnTo>
                      <a:pt x="322" y="96"/>
                    </a:lnTo>
                    <a:lnTo>
                      <a:pt x="315" y="96"/>
                    </a:lnTo>
                    <a:lnTo>
                      <a:pt x="310" y="96"/>
                    </a:lnTo>
                    <a:lnTo>
                      <a:pt x="306" y="96"/>
                    </a:lnTo>
                    <a:lnTo>
                      <a:pt x="306" y="98"/>
                    </a:lnTo>
                    <a:lnTo>
                      <a:pt x="306" y="105"/>
                    </a:lnTo>
                    <a:lnTo>
                      <a:pt x="296" y="98"/>
                    </a:lnTo>
                    <a:lnTo>
                      <a:pt x="289" y="91"/>
                    </a:lnTo>
                    <a:lnTo>
                      <a:pt x="275" y="84"/>
                    </a:lnTo>
                    <a:lnTo>
                      <a:pt x="268" y="79"/>
                    </a:lnTo>
                    <a:lnTo>
                      <a:pt x="255" y="72"/>
                    </a:lnTo>
                    <a:lnTo>
                      <a:pt x="241" y="65"/>
                    </a:lnTo>
                    <a:lnTo>
                      <a:pt x="227" y="58"/>
                    </a:lnTo>
                    <a:lnTo>
                      <a:pt x="213" y="51"/>
                    </a:lnTo>
                    <a:lnTo>
                      <a:pt x="192" y="44"/>
                    </a:lnTo>
                    <a:lnTo>
                      <a:pt x="178" y="37"/>
                    </a:lnTo>
                    <a:lnTo>
                      <a:pt x="164" y="30"/>
                    </a:lnTo>
                    <a:lnTo>
                      <a:pt x="150" y="30"/>
                    </a:lnTo>
                    <a:lnTo>
                      <a:pt x="136" y="28"/>
                    </a:lnTo>
                    <a:lnTo>
                      <a:pt x="122" y="28"/>
                    </a:lnTo>
                    <a:lnTo>
                      <a:pt x="112" y="28"/>
                    </a:lnTo>
                    <a:lnTo>
                      <a:pt x="105" y="35"/>
                    </a:lnTo>
                    <a:lnTo>
                      <a:pt x="98" y="28"/>
                    </a:lnTo>
                    <a:lnTo>
                      <a:pt x="98" y="21"/>
                    </a:lnTo>
                    <a:lnTo>
                      <a:pt x="98" y="14"/>
                    </a:lnTo>
                    <a:lnTo>
                      <a:pt x="98" y="12"/>
                    </a:lnTo>
                    <a:lnTo>
                      <a:pt x="98" y="5"/>
                    </a:lnTo>
                    <a:lnTo>
                      <a:pt x="98" y="2"/>
                    </a:lnTo>
                    <a:lnTo>
                      <a:pt x="101" y="2"/>
                    </a:lnTo>
                    <a:lnTo>
                      <a:pt x="101" y="0"/>
                    </a:lnTo>
                    <a:lnTo>
                      <a:pt x="105" y="0"/>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6" name="Freeform 6"/>
              <p:cNvSpPr>
                <a:spLocks/>
              </p:cNvSpPr>
              <p:nvPr/>
            </p:nvSpPr>
            <p:spPr bwMode="auto">
              <a:xfrm rot="-1338429">
                <a:off x="1673225" y="2525713"/>
                <a:ext cx="4322763" cy="2209800"/>
              </a:xfrm>
              <a:custGeom>
                <a:avLst/>
                <a:gdLst>
                  <a:gd name="T0" fmla="*/ 2055669 w 1697"/>
                  <a:gd name="T1" fmla="*/ 1508883 h 867"/>
                  <a:gd name="T2" fmla="*/ 2190675 w 1697"/>
                  <a:gd name="T3" fmla="*/ 1942177 h 867"/>
                  <a:gd name="T4" fmla="*/ 1971608 w 1697"/>
                  <a:gd name="T5" fmla="*/ 2151178 h 867"/>
                  <a:gd name="T6" fmla="*/ 1508000 w 1697"/>
                  <a:gd name="T7" fmla="*/ 1985507 h 867"/>
                  <a:gd name="T8" fmla="*/ 1579324 w 1697"/>
                  <a:gd name="T9" fmla="*/ 1424773 h 867"/>
                  <a:gd name="T10" fmla="*/ 1762730 w 1697"/>
                  <a:gd name="T11" fmla="*/ 1223419 h 867"/>
                  <a:gd name="T12" fmla="*/ 1752540 w 1697"/>
                  <a:gd name="T13" fmla="*/ 1039906 h 867"/>
                  <a:gd name="T14" fmla="*/ 1869716 w 1697"/>
                  <a:gd name="T15" fmla="*/ 830905 h 867"/>
                  <a:gd name="T16" fmla="*/ 1668480 w 1697"/>
                  <a:gd name="T17" fmla="*/ 777381 h 867"/>
                  <a:gd name="T18" fmla="*/ 1052034 w 1697"/>
                  <a:gd name="T19" fmla="*/ 553087 h 867"/>
                  <a:gd name="T20" fmla="*/ 624088 w 1697"/>
                  <a:gd name="T21" fmla="*/ 361928 h 867"/>
                  <a:gd name="T22" fmla="*/ 522196 w 1697"/>
                  <a:gd name="T23" fmla="*/ 420550 h 867"/>
                  <a:gd name="T24" fmla="*/ 420304 w 1697"/>
                  <a:gd name="T25" fmla="*/ 474075 h 867"/>
                  <a:gd name="T26" fmla="*/ 259824 w 1697"/>
                  <a:gd name="T27" fmla="*/ 468977 h 867"/>
                  <a:gd name="T28" fmla="*/ 170669 w 1697"/>
                  <a:gd name="T29" fmla="*/ 451136 h 867"/>
                  <a:gd name="T30" fmla="*/ 343885 w 1697"/>
                  <a:gd name="T31" fmla="*/ 384867 h 867"/>
                  <a:gd name="T32" fmla="*/ 384642 w 1697"/>
                  <a:gd name="T33" fmla="*/ 303306 h 867"/>
                  <a:gd name="T34" fmla="*/ 254730 w 1697"/>
                  <a:gd name="T35" fmla="*/ 170769 h 867"/>
                  <a:gd name="T36" fmla="*/ 112081 w 1697"/>
                  <a:gd name="T37" fmla="*/ 206452 h 867"/>
                  <a:gd name="T38" fmla="*/ 0 w 1697"/>
                  <a:gd name="T39" fmla="*/ 178415 h 867"/>
                  <a:gd name="T40" fmla="*/ 119723 w 1697"/>
                  <a:gd name="T41" fmla="*/ 124891 h 867"/>
                  <a:gd name="T42" fmla="*/ 295486 w 1697"/>
                  <a:gd name="T43" fmla="*/ 117244 h 867"/>
                  <a:gd name="T44" fmla="*/ 598615 w 1697"/>
                  <a:gd name="T45" fmla="*/ 267623 h 867"/>
                  <a:gd name="T46" fmla="*/ 1044392 w 1697"/>
                  <a:gd name="T47" fmla="*/ 374672 h 867"/>
                  <a:gd name="T48" fmla="*/ 1538567 w 1697"/>
                  <a:gd name="T49" fmla="*/ 558185 h 867"/>
                  <a:gd name="T50" fmla="*/ 2109162 w 1697"/>
                  <a:gd name="T51" fmla="*/ 677978 h 867"/>
                  <a:gd name="T52" fmla="*/ 2386817 w 1697"/>
                  <a:gd name="T53" fmla="*/ 767185 h 867"/>
                  <a:gd name="T54" fmla="*/ 2524371 w 1697"/>
                  <a:gd name="T55" fmla="*/ 652490 h 867"/>
                  <a:gd name="T56" fmla="*/ 2552392 w 1697"/>
                  <a:gd name="T57" fmla="*/ 456233 h 867"/>
                  <a:gd name="T58" fmla="*/ 2577865 w 1697"/>
                  <a:gd name="T59" fmla="*/ 397611 h 867"/>
                  <a:gd name="T60" fmla="*/ 2481067 w 1697"/>
                  <a:gd name="T61" fmla="*/ 433294 h 867"/>
                  <a:gd name="T62" fmla="*/ 2445405 w 1697"/>
                  <a:gd name="T63" fmla="*/ 94305 h 867"/>
                  <a:gd name="T64" fmla="*/ 2577865 w 1697"/>
                  <a:gd name="T65" fmla="*/ 178415 h 867"/>
                  <a:gd name="T66" fmla="*/ 2618621 w 1697"/>
                  <a:gd name="T67" fmla="*/ 201354 h 867"/>
                  <a:gd name="T68" fmla="*/ 2809669 w 1697"/>
                  <a:gd name="T69" fmla="*/ 89208 h 867"/>
                  <a:gd name="T70" fmla="*/ 3082229 w 1697"/>
                  <a:gd name="T71" fmla="*/ 112147 h 867"/>
                  <a:gd name="T72" fmla="*/ 3028736 w 1697"/>
                  <a:gd name="T73" fmla="*/ 598965 h 867"/>
                  <a:gd name="T74" fmla="*/ 2631358 w 1697"/>
                  <a:gd name="T75" fmla="*/ 843649 h 867"/>
                  <a:gd name="T76" fmla="*/ 2588054 w 1697"/>
                  <a:gd name="T77" fmla="*/ 802869 h 867"/>
                  <a:gd name="T78" fmla="*/ 2493804 w 1697"/>
                  <a:gd name="T79" fmla="*/ 874235 h 867"/>
                  <a:gd name="T80" fmla="*/ 2623716 w 1697"/>
                  <a:gd name="T81" fmla="*/ 897174 h 867"/>
                  <a:gd name="T82" fmla="*/ 2863162 w 1697"/>
                  <a:gd name="T83" fmla="*/ 1124016 h 867"/>
                  <a:gd name="T84" fmla="*/ 3270729 w 1697"/>
                  <a:gd name="T85" fmla="*/ 1361053 h 867"/>
                  <a:gd name="T86" fmla="*/ 3831135 w 1697"/>
                  <a:gd name="T87" fmla="*/ 1710237 h 867"/>
                  <a:gd name="T88" fmla="*/ 4121527 w 1697"/>
                  <a:gd name="T89" fmla="*/ 1835128 h 867"/>
                  <a:gd name="T90" fmla="*/ 4322763 w 1697"/>
                  <a:gd name="T91" fmla="*/ 2044129 h 867"/>
                  <a:gd name="T92" fmla="*/ 4246344 w 1697"/>
                  <a:gd name="T93" fmla="*/ 2061970 h 867"/>
                  <a:gd name="T94" fmla="*/ 4032371 w 1697"/>
                  <a:gd name="T95" fmla="*/ 1878457 h 867"/>
                  <a:gd name="T96" fmla="*/ 3961047 w 1697"/>
                  <a:gd name="T97" fmla="*/ 1990604 h 867"/>
                  <a:gd name="T98" fmla="*/ 3996709 w 1697"/>
                  <a:gd name="T99" fmla="*/ 2146080 h 867"/>
                  <a:gd name="T100" fmla="*/ 3930479 w 1697"/>
                  <a:gd name="T101" fmla="*/ 2191958 h 867"/>
                  <a:gd name="T102" fmla="*/ 3894817 w 1697"/>
                  <a:gd name="T103" fmla="*/ 2044129 h 867"/>
                  <a:gd name="T104" fmla="*/ 3782736 w 1697"/>
                  <a:gd name="T105" fmla="*/ 1883555 h 867"/>
                  <a:gd name="T106" fmla="*/ 3502533 w 1697"/>
                  <a:gd name="T107" fmla="*/ 1700042 h 867"/>
                  <a:gd name="T108" fmla="*/ 3166290 w 1697"/>
                  <a:gd name="T109" fmla="*/ 1557310 h 867"/>
                  <a:gd name="T110" fmla="*/ 2934486 w 1697"/>
                  <a:gd name="T111" fmla="*/ 1348309 h 867"/>
                  <a:gd name="T112" fmla="*/ 2600790 w 1697"/>
                  <a:gd name="T113" fmla="*/ 1228516 h 867"/>
                  <a:gd name="T114" fmla="*/ 2552392 w 1697"/>
                  <a:gd name="T115" fmla="*/ 1187736 h 867"/>
                  <a:gd name="T116" fmla="*/ 2529466 w 1697"/>
                  <a:gd name="T117" fmla="*/ 1192833 h 867"/>
                  <a:gd name="T118" fmla="*/ 2417385 w 1697"/>
                  <a:gd name="T119" fmla="*/ 1378895 h 867"/>
                  <a:gd name="T120" fmla="*/ 2208506 w 1697"/>
                  <a:gd name="T121" fmla="*/ 1419675 h 867"/>
                  <a:gd name="T122" fmla="*/ 2333324 w 1697"/>
                  <a:gd name="T123" fmla="*/ 1485944 h 867"/>
                  <a:gd name="T124" fmla="*/ 2244169 w 1697"/>
                  <a:gd name="T125" fmla="*/ 1664359 h 8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97"/>
                  <a:gd name="T190" fmla="*/ 0 h 867"/>
                  <a:gd name="T191" fmla="*/ 1697 w 1697"/>
                  <a:gd name="T192" fmla="*/ 867 h 8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97" h="867">
                    <a:moveTo>
                      <a:pt x="881" y="653"/>
                    </a:moveTo>
                    <a:lnTo>
                      <a:pt x="876" y="648"/>
                    </a:lnTo>
                    <a:lnTo>
                      <a:pt x="874" y="641"/>
                    </a:lnTo>
                    <a:lnTo>
                      <a:pt x="867" y="634"/>
                    </a:lnTo>
                    <a:lnTo>
                      <a:pt x="863" y="627"/>
                    </a:lnTo>
                    <a:lnTo>
                      <a:pt x="856" y="620"/>
                    </a:lnTo>
                    <a:lnTo>
                      <a:pt x="856" y="618"/>
                    </a:lnTo>
                    <a:lnTo>
                      <a:pt x="846" y="611"/>
                    </a:lnTo>
                    <a:lnTo>
                      <a:pt x="839" y="606"/>
                    </a:lnTo>
                    <a:lnTo>
                      <a:pt x="832" y="599"/>
                    </a:lnTo>
                    <a:lnTo>
                      <a:pt x="825" y="599"/>
                    </a:lnTo>
                    <a:lnTo>
                      <a:pt x="814" y="592"/>
                    </a:lnTo>
                    <a:lnTo>
                      <a:pt x="807" y="592"/>
                    </a:lnTo>
                    <a:lnTo>
                      <a:pt x="797" y="592"/>
                    </a:lnTo>
                    <a:lnTo>
                      <a:pt x="790" y="597"/>
                    </a:lnTo>
                    <a:lnTo>
                      <a:pt x="807" y="604"/>
                    </a:lnTo>
                    <a:lnTo>
                      <a:pt x="825" y="613"/>
                    </a:lnTo>
                    <a:lnTo>
                      <a:pt x="839" y="622"/>
                    </a:lnTo>
                    <a:lnTo>
                      <a:pt x="853" y="636"/>
                    </a:lnTo>
                    <a:lnTo>
                      <a:pt x="860" y="650"/>
                    </a:lnTo>
                    <a:lnTo>
                      <a:pt x="867" y="664"/>
                    </a:lnTo>
                    <a:lnTo>
                      <a:pt x="867" y="678"/>
                    </a:lnTo>
                    <a:lnTo>
                      <a:pt x="874" y="695"/>
                    </a:lnTo>
                    <a:lnTo>
                      <a:pt x="870" y="709"/>
                    </a:lnTo>
                    <a:lnTo>
                      <a:pt x="870" y="723"/>
                    </a:lnTo>
                    <a:lnTo>
                      <a:pt x="867" y="737"/>
                    </a:lnTo>
                    <a:lnTo>
                      <a:pt x="867" y="753"/>
                    </a:lnTo>
                    <a:lnTo>
                      <a:pt x="860" y="762"/>
                    </a:lnTo>
                    <a:lnTo>
                      <a:pt x="860" y="776"/>
                    </a:lnTo>
                    <a:lnTo>
                      <a:pt x="860" y="788"/>
                    </a:lnTo>
                    <a:lnTo>
                      <a:pt x="860" y="802"/>
                    </a:lnTo>
                    <a:lnTo>
                      <a:pt x="853" y="807"/>
                    </a:lnTo>
                    <a:lnTo>
                      <a:pt x="853" y="814"/>
                    </a:lnTo>
                    <a:lnTo>
                      <a:pt x="846" y="821"/>
                    </a:lnTo>
                    <a:lnTo>
                      <a:pt x="844" y="828"/>
                    </a:lnTo>
                    <a:lnTo>
                      <a:pt x="837" y="828"/>
                    </a:lnTo>
                    <a:lnTo>
                      <a:pt x="830" y="835"/>
                    </a:lnTo>
                    <a:lnTo>
                      <a:pt x="823" y="835"/>
                    </a:lnTo>
                    <a:lnTo>
                      <a:pt x="816" y="842"/>
                    </a:lnTo>
                    <a:lnTo>
                      <a:pt x="802" y="842"/>
                    </a:lnTo>
                    <a:lnTo>
                      <a:pt x="795" y="842"/>
                    </a:lnTo>
                    <a:lnTo>
                      <a:pt x="781" y="842"/>
                    </a:lnTo>
                    <a:lnTo>
                      <a:pt x="774" y="844"/>
                    </a:lnTo>
                    <a:lnTo>
                      <a:pt x="760" y="844"/>
                    </a:lnTo>
                    <a:lnTo>
                      <a:pt x="746" y="844"/>
                    </a:lnTo>
                    <a:lnTo>
                      <a:pt x="732" y="844"/>
                    </a:lnTo>
                    <a:lnTo>
                      <a:pt x="718" y="844"/>
                    </a:lnTo>
                    <a:lnTo>
                      <a:pt x="699" y="837"/>
                    </a:lnTo>
                    <a:lnTo>
                      <a:pt x="685" y="837"/>
                    </a:lnTo>
                    <a:lnTo>
                      <a:pt x="671" y="830"/>
                    </a:lnTo>
                    <a:lnTo>
                      <a:pt x="657" y="830"/>
                    </a:lnTo>
                    <a:lnTo>
                      <a:pt x="643" y="823"/>
                    </a:lnTo>
                    <a:lnTo>
                      <a:pt x="634" y="816"/>
                    </a:lnTo>
                    <a:lnTo>
                      <a:pt x="622" y="809"/>
                    </a:lnTo>
                    <a:lnTo>
                      <a:pt x="615" y="804"/>
                    </a:lnTo>
                    <a:lnTo>
                      <a:pt x="606" y="793"/>
                    </a:lnTo>
                    <a:lnTo>
                      <a:pt x="599" y="786"/>
                    </a:lnTo>
                    <a:lnTo>
                      <a:pt x="592" y="779"/>
                    </a:lnTo>
                    <a:lnTo>
                      <a:pt x="587" y="772"/>
                    </a:lnTo>
                    <a:lnTo>
                      <a:pt x="580" y="758"/>
                    </a:lnTo>
                    <a:lnTo>
                      <a:pt x="578" y="751"/>
                    </a:lnTo>
                    <a:lnTo>
                      <a:pt x="578" y="744"/>
                    </a:lnTo>
                    <a:lnTo>
                      <a:pt x="578" y="737"/>
                    </a:lnTo>
                    <a:lnTo>
                      <a:pt x="576" y="723"/>
                    </a:lnTo>
                    <a:lnTo>
                      <a:pt x="576" y="709"/>
                    </a:lnTo>
                    <a:lnTo>
                      <a:pt x="576" y="690"/>
                    </a:lnTo>
                    <a:lnTo>
                      <a:pt x="583" y="676"/>
                    </a:lnTo>
                    <a:lnTo>
                      <a:pt x="585" y="655"/>
                    </a:lnTo>
                    <a:lnTo>
                      <a:pt x="592" y="636"/>
                    </a:lnTo>
                    <a:lnTo>
                      <a:pt x="599" y="615"/>
                    </a:lnTo>
                    <a:lnTo>
                      <a:pt x="606" y="599"/>
                    </a:lnTo>
                    <a:lnTo>
                      <a:pt x="613" y="578"/>
                    </a:lnTo>
                    <a:lnTo>
                      <a:pt x="620" y="559"/>
                    </a:lnTo>
                    <a:lnTo>
                      <a:pt x="627" y="538"/>
                    </a:lnTo>
                    <a:lnTo>
                      <a:pt x="639" y="524"/>
                    </a:lnTo>
                    <a:lnTo>
                      <a:pt x="646" y="508"/>
                    </a:lnTo>
                    <a:lnTo>
                      <a:pt x="655" y="494"/>
                    </a:lnTo>
                    <a:lnTo>
                      <a:pt x="662" y="482"/>
                    </a:lnTo>
                    <a:lnTo>
                      <a:pt x="676" y="475"/>
                    </a:lnTo>
                    <a:lnTo>
                      <a:pt x="678" y="475"/>
                    </a:lnTo>
                    <a:lnTo>
                      <a:pt x="685" y="475"/>
                    </a:lnTo>
                    <a:lnTo>
                      <a:pt x="692" y="480"/>
                    </a:lnTo>
                    <a:lnTo>
                      <a:pt x="699" y="480"/>
                    </a:lnTo>
                    <a:lnTo>
                      <a:pt x="704" y="480"/>
                    </a:lnTo>
                    <a:lnTo>
                      <a:pt x="711" y="485"/>
                    </a:lnTo>
                    <a:lnTo>
                      <a:pt x="718" y="485"/>
                    </a:lnTo>
                    <a:lnTo>
                      <a:pt x="725" y="485"/>
                    </a:lnTo>
                    <a:lnTo>
                      <a:pt x="732" y="489"/>
                    </a:lnTo>
                    <a:lnTo>
                      <a:pt x="713" y="475"/>
                    </a:lnTo>
                    <a:lnTo>
                      <a:pt x="699" y="468"/>
                    </a:lnTo>
                    <a:lnTo>
                      <a:pt x="690" y="457"/>
                    </a:lnTo>
                    <a:lnTo>
                      <a:pt x="685" y="450"/>
                    </a:lnTo>
                    <a:lnTo>
                      <a:pt x="678" y="436"/>
                    </a:lnTo>
                    <a:lnTo>
                      <a:pt x="678" y="429"/>
                    </a:lnTo>
                    <a:lnTo>
                      <a:pt x="681" y="415"/>
                    </a:lnTo>
                    <a:lnTo>
                      <a:pt x="688" y="408"/>
                    </a:lnTo>
                    <a:lnTo>
                      <a:pt x="690" y="394"/>
                    </a:lnTo>
                    <a:lnTo>
                      <a:pt x="697" y="382"/>
                    </a:lnTo>
                    <a:lnTo>
                      <a:pt x="704" y="368"/>
                    </a:lnTo>
                    <a:lnTo>
                      <a:pt x="713" y="361"/>
                    </a:lnTo>
                    <a:lnTo>
                      <a:pt x="720" y="347"/>
                    </a:lnTo>
                    <a:lnTo>
                      <a:pt x="727" y="340"/>
                    </a:lnTo>
                    <a:lnTo>
                      <a:pt x="734" y="333"/>
                    </a:lnTo>
                    <a:lnTo>
                      <a:pt x="746" y="326"/>
                    </a:lnTo>
                    <a:lnTo>
                      <a:pt x="741" y="326"/>
                    </a:lnTo>
                    <a:lnTo>
                      <a:pt x="734" y="326"/>
                    </a:lnTo>
                    <a:lnTo>
                      <a:pt x="734" y="329"/>
                    </a:lnTo>
                    <a:lnTo>
                      <a:pt x="727" y="329"/>
                    </a:lnTo>
                    <a:lnTo>
                      <a:pt x="723" y="329"/>
                    </a:lnTo>
                    <a:lnTo>
                      <a:pt x="723" y="333"/>
                    </a:lnTo>
                    <a:lnTo>
                      <a:pt x="716" y="333"/>
                    </a:lnTo>
                    <a:lnTo>
                      <a:pt x="716" y="338"/>
                    </a:lnTo>
                    <a:lnTo>
                      <a:pt x="711" y="340"/>
                    </a:lnTo>
                    <a:lnTo>
                      <a:pt x="711" y="347"/>
                    </a:lnTo>
                    <a:lnTo>
                      <a:pt x="704" y="340"/>
                    </a:lnTo>
                    <a:lnTo>
                      <a:pt x="697" y="333"/>
                    </a:lnTo>
                    <a:lnTo>
                      <a:pt x="688" y="326"/>
                    </a:lnTo>
                    <a:lnTo>
                      <a:pt x="681" y="319"/>
                    </a:lnTo>
                    <a:lnTo>
                      <a:pt x="667" y="312"/>
                    </a:lnTo>
                    <a:lnTo>
                      <a:pt x="655" y="305"/>
                    </a:lnTo>
                    <a:lnTo>
                      <a:pt x="641" y="298"/>
                    </a:lnTo>
                    <a:lnTo>
                      <a:pt x="632" y="291"/>
                    </a:lnTo>
                    <a:lnTo>
                      <a:pt x="615" y="282"/>
                    </a:lnTo>
                    <a:lnTo>
                      <a:pt x="601" y="275"/>
                    </a:lnTo>
                    <a:lnTo>
                      <a:pt x="587" y="268"/>
                    </a:lnTo>
                    <a:lnTo>
                      <a:pt x="573" y="261"/>
                    </a:lnTo>
                    <a:lnTo>
                      <a:pt x="559" y="254"/>
                    </a:lnTo>
                    <a:lnTo>
                      <a:pt x="545" y="249"/>
                    </a:lnTo>
                    <a:lnTo>
                      <a:pt x="534" y="242"/>
                    </a:lnTo>
                    <a:lnTo>
                      <a:pt x="527" y="242"/>
                    </a:lnTo>
                    <a:lnTo>
                      <a:pt x="499" y="238"/>
                    </a:lnTo>
                    <a:lnTo>
                      <a:pt x="478" y="235"/>
                    </a:lnTo>
                    <a:lnTo>
                      <a:pt x="455" y="228"/>
                    </a:lnTo>
                    <a:lnTo>
                      <a:pt x="434" y="226"/>
                    </a:lnTo>
                    <a:lnTo>
                      <a:pt x="413" y="217"/>
                    </a:lnTo>
                    <a:lnTo>
                      <a:pt x="392" y="210"/>
                    </a:lnTo>
                    <a:lnTo>
                      <a:pt x="371" y="203"/>
                    </a:lnTo>
                    <a:lnTo>
                      <a:pt x="354" y="196"/>
                    </a:lnTo>
                    <a:lnTo>
                      <a:pt x="333" y="182"/>
                    </a:lnTo>
                    <a:lnTo>
                      <a:pt x="319" y="175"/>
                    </a:lnTo>
                    <a:lnTo>
                      <a:pt x="305" y="168"/>
                    </a:lnTo>
                    <a:lnTo>
                      <a:pt x="294" y="161"/>
                    </a:lnTo>
                    <a:lnTo>
                      <a:pt x="280" y="154"/>
                    </a:lnTo>
                    <a:lnTo>
                      <a:pt x="273" y="147"/>
                    </a:lnTo>
                    <a:lnTo>
                      <a:pt x="266" y="142"/>
                    </a:lnTo>
                    <a:lnTo>
                      <a:pt x="259" y="142"/>
                    </a:lnTo>
                    <a:lnTo>
                      <a:pt x="252" y="142"/>
                    </a:lnTo>
                    <a:lnTo>
                      <a:pt x="245" y="142"/>
                    </a:lnTo>
                    <a:lnTo>
                      <a:pt x="238" y="142"/>
                    </a:lnTo>
                    <a:lnTo>
                      <a:pt x="231" y="142"/>
                    </a:lnTo>
                    <a:lnTo>
                      <a:pt x="231" y="144"/>
                    </a:lnTo>
                    <a:lnTo>
                      <a:pt x="224" y="144"/>
                    </a:lnTo>
                    <a:lnTo>
                      <a:pt x="221" y="144"/>
                    </a:lnTo>
                    <a:lnTo>
                      <a:pt x="221" y="149"/>
                    </a:lnTo>
                    <a:lnTo>
                      <a:pt x="217" y="149"/>
                    </a:lnTo>
                    <a:lnTo>
                      <a:pt x="217" y="154"/>
                    </a:lnTo>
                    <a:lnTo>
                      <a:pt x="217" y="156"/>
                    </a:lnTo>
                    <a:lnTo>
                      <a:pt x="217" y="163"/>
                    </a:lnTo>
                    <a:lnTo>
                      <a:pt x="210" y="163"/>
                    </a:lnTo>
                    <a:lnTo>
                      <a:pt x="210" y="165"/>
                    </a:lnTo>
                    <a:lnTo>
                      <a:pt x="205" y="165"/>
                    </a:lnTo>
                    <a:lnTo>
                      <a:pt x="205" y="172"/>
                    </a:lnTo>
                    <a:lnTo>
                      <a:pt x="200" y="172"/>
                    </a:lnTo>
                    <a:lnTo>
                      <a:pt x="200" y="177"/>
                    </a:lnTo>
                    <a:lnTo>
                      <a:pt x="200" y="184"/>
                    </a:lnTo>
                    <a:lnTo>
                      <a:pt x="193" y="184"/>
                    </a:lnTo>
                    <a:lnTo>
                      <a:pt x="193" y="191"/>
                    </a:lnTo>
                    <a:lnTo>
                      <a:pt x="186" y="191"/>
                    </a:lnTo>
                    <a:lnTo>
                      <a:pt x="179" y="191"/>
                    </a:lnTo>
                    <a:lnTo>
                      <a:pt x="179" y="193"/>
                    </a:lnTo>
                    <a:lnTo>
                      <a:pt x="172" y="186"/>
                    </a:lnTo>
                    <a:lnTo>
                      <a:pt x="165" y="186"/>
                    </a:lnTo>
                    <a:lnTo>
                      <a:pt x="158" y="186"/>
                    </a:lnTo>
                    <a:lnTo>
                      <a:pt x="156" y="186"/>
                    </a:lnTo>
                    <a:lnTo>
                      <a:pt x="149" y="184"/>
                    </a:lnTo>
                    <a:lnTo>
                      <a:pt x="142" y="184"/>
                    </a:lnTo>
                    <a:lnTo>
                      <a:pt x="135" y="184"/>
                    </a:lnTo>
                    <a:lnTo>
                      <a:pt x="128" y="184"/>
                    </a:lnTo>
                    <a:lnTo>
                      <a:pt x="123" y="184"/>
                    </a:lnTo>
                    <a:lnTo>
                      <a:pt x="116" y="184"/>
                    </a:lnTo>
                    <a:lnTo>
                      <a:pt x="109" y="184"/>
                    </a:lnTo>
                    <a:lnTo>
                      <a:pt x="102" y="184"/>
                    </a:lnTo>
                    <a:lnTo>
                      <a:pt x="100" y="184"/>
                    </a:lnTo>
                    <a:lnTo>
                      <a:pt x="93" y="184"/>
                    </a:lnTo>
                    <a:lnTo>
                      <a:pt x="93" y="191"/>
                    </a:lnTo>
                    <a:lnTo>
                      <a:pt x="86" y="191"/>
                    </a:lnTo>
                    <a:lnTo>
                      <a:pt x="86" y="193"/>
                    </a:lnTo>
                    <a:lnTo>
                      <a:pt x="81" y="193"/>
                    </a:lnTo>
                    <a:lnTo>
                      <a:pt x="81" y="198"/>
                    </a:lnTo>
                    <a:lnTo>
                      <a:pt x="74" y="196"/>
                    </a:lnTo>
                    <a:lnTo>
                      <a:pt x="72" y="193"/>
                    </a:lnTo>
                    <a:lnTo>
                      <a:pt x="67" y="186"/>
                    </a:lnTo>
                    <a:lnTo>
                      <a:pt x="67" y="179"/>
                    </a:lnTo>
                    <a:lnTo>
                      <a:pt x="67" y="177"/>
                    </a:lnTo>
                    <a:lnTo>
                      <a:pt x="65" y="170"/>
                    </a:lnTo>
                    <a:lnTo>
                      <a:pt x="65" y="168"/>
                    </a:lnTo>
                    <a:lnTo>
                      <a:pt x="65" y="161"/>
                    </a:lnTo>
                    <a:lnTo>
                      <a:pt x="67" y="161"/>
                    </a:lnTo>
                    <a:lnTo>
                      <a:pt x="67" y="154"/>
                    </a:lnTo>
                    <a:lnTo>
                      <a:pt x="74" y="154"/>
                    </a:lnTo>
                    <a:lnTo>
                      <a:pt x="81" y="154"/>
                    </a:lnTo>
                    <a:lnTo>
                      <a:pt x="88" y="154"/>
                    </a:lnTo>
                    <a:lnTo>
                      <a:pt x="93" y="151"/>
                    </a:lnTo>
                    <a:lnTo>
                      <a:pt x="100" y="151"/>
                    </a:lnTo>
                    <a:lnTo>
                      <a:pt x="107" y="151"/>
                    </a:lnTo>
                    <a:lnTo>
                      <a:pt x="114" y="151"/>
                    </a:lnTo>
                    <a:lnTo>
                      <a:pt x="121" y="151"/>
                    </a:lnTo>
                    <a:lnTo>
                      <a:pt x="128" y="151"/>
                    </a:lnTo>
                    <a:lnTo>
                      <a:pt x="135" y="151"/>
                    </a:lnTo>
                    <a:lnTo>
                      <a:pt x="144" y="156"/>
                    </a:lnTo>
                    <a:lnTo>
                      <a:pt x="144" y="151"/>
                    </a:lnTo>
                    <a:lnTo>
                      <a:pt x="144" y="149"/>
                    </a:lnTo>
                    <a:lnTo>
                      <a:pt x="144" y="142"/>
                    </a:lnTo>
                    <a:lnTo>
                      <a:pt x="144" y="140"/>
                    </a:lnTo>
                    <a:lnTo>
                      <a:pt x="147" y="140"/>
                    </a:lnTo>
                    <a:lnTo>
                      <a:pt x="147" y="133"/>
                    </a:lnTo>
                    <a:lnTo>
                      <a:pt x="147" y="126"/>
                    </a:lnTo>
                    <a:lnTo>
                      <a:pt x="151" y="126"/>
                    </a:lnTo>
                    <a:lnTo>
                      <a:pt x="151" y="119"/>
                    </a:lnTo>
                    <a:lnTo>
                      <a:pt x="151" y="114"/>
                    </a:lnTo>
                    <a:lnTo>
                      <a:pt x="158" y="114"/>
                    </a:lnTo>
                    <a:lnTo>
                      <a:pt x="151" y="107"/>
                    </a:lnTo>
                    <a:lnTo>
                      <a:pt x="144" y="105"/>
                    </a:lnTo>
                    <a:lnTo>
                      <a:pt x="137" y="98"/>
                    </a:lnTo>
                    <a:lnTo>
                      <a:pt x="130" y="91"/>
                    </a:lnTo>
                    <a:lnTo>
                      <a:pt x="123" y="88"/>
                    </a:lnTo>
                    <a:lnTo>
                      <a:pt x="116" y="81"/>
                    </a:lnTo>
                    <a:lnTo>
                      <a:pt x="114" y="81"/>
                    </a:lnTo>
                    <a:lnTo>
                      <a:pt x="107" y="74"/>
                    </a:lnTo>
                    <a:lnTo>
                      <a:pt x="100" y="67"/>
                    </a:lnTo>
                    <a:lnTo>
                      <a:pt x="95" y="67"/>
                    </a:lnTo>
                    <a:lnTo>
                      <a:pt x="88" y="65"/>
                    </a:lnTo>
                    <a:lnTo>
                      <a:pt x="84" y="65"/>
                    </a:lnTo>
                    <a:lnTo>
                      <a:pt x="81" y="65"/>
                    </a:lnTo>
                    <a:lnTo>
                      <a:pt x="81" y="67"/>
                    </a:lnTo>
                    <a:lnTo>
                      <a:pt x="74" y="67"/>
                    </a:lnTo>
                    <a:lnTo>
                      <a:pt x="72" y="67"/>
                    </a:lnTo>
                    <a:lnTo>
                      <a:pt x="65" y="67"/>
                    </a:lnTo>
                    <a:lnTo>
                      <a:pt x="65" y="74"/>
                    </a:lnTo>
                    <a:lnTo>
                      <a:pt x="58" y="74"/>
                    </a:lnTo>
                    <a:lnTo>
                      <a:pt x="51" y="74"/>
                    </a:lnTo>
                    <a:lnTo>
                      <a:pt x="44" y="74"/>
                    </a:lnTo>
                    <a:lnTo>
                      <a:pt x="44" y="81"/>
                    </a:lnTo>
                    <a:lnTo>
                      <a:pt x="37" y="81"/>
                    </a:lnTo>
                    <a:lnTo>
                      <a:pt x="33" y="86"/>
                    </a:lnTo>
                    <a:lnTo>
                      <a:pt x="26" y="86"/>
                    </a:lnTo>
                    <a:lnTo>
                      <a:pt x="26" y="93"/>
                    </a:lnTo>
                    <a:lnTo>
                      <a:pt x="19" y="91"/>
                    </a:lnTo>
                    <a:lnTo>
                      <a:pt x="16" y="91"/>
                    </a:lnTo>
                    <a:lnTo>
                      <a:pt x="9" y="91"/>
                    </a:lnTo>
                    <a:lnTo>
                      <a:pt x="2" y="84"/>
                    </a:lnTo>
                    <a:lnTo>
                      <a:pt x="0" y="77"/>
                    </a:lnTo>
                    <a:lnTo>
                      <a:pt x="0" y="70"/>
                    </a:lnTo>
                    <a:lnTo>
                      <a:pt x="0" y="65"/>
                    </a:lnTo>
                    <a:lnTo>
                      <a:pt x="2" y="65"/>
                    </a:lnTo>
                    <a:lnTo>
                      <a:pt x="9" y="65"/>
                    </a:lnTo>
                    <a:lnTo>
                      <a:pt x="9" y="60"/>
                    </a:lnTo>
                    <a:lnTo>
                      <a:pt x="14" y="60"/>
                    </a:lnTo>
                    <a:lnTo>
                      <a:pt x="21" y="60"/>
                    </a:lnTo>
                    <a:lnTo>
                      <a:pt x="21" y="56"/>
                    </a:lnTo>
                    <a:lnTo>
                      <a:pt x="28" y="56"/>
                    </a:lnTo>
                    <a:lnTo>
                      <a:pt x="33" y="56"/>
                    </a:lnTo>
                    <a:lnTo>
                      <a:pt x="40" y="56"/>
                    </a:lnTo>
                    <a:lnTo>
                      <a:pt x="40" y="49"/>
                    </a:lnTo>
                    <a:lnTo>
                      <a:pt x="47" y="49"/>
                    </a:lnTo>
                    <a:lnTo>
                      <a:pt x="47" y="44"/>
                    </a:lnTo>
                    <a:lnTo>
                      <a:pt x="54" y="44"/>
                    </a:lnTo>
                    <a:lnTo>
                      <a:pt x="54" y="37"/>
                    </a:lnTo>
                    <a:lnTo>
                      <a:pt x="60" y="37"/>
                    </a:lnTo>
                    <a:lnTo>
                      <a:pt x="67" y="37"/>
                    </a:lnTo>
                    <a:lnTo>
                      <a:pt x="74" y="37"/>
                    </a:lnTo>
                    <a:lnTo>
                      <a:pt x="74" y="33"/>
                    </a:lnTo>
                    <a:lnTo>
                      <a:pt x="81" y="33"/>
                    </a:lnTo>
                    <a:lnTo>
                      <a:pt x="88" y="33"/>
                    </a:lnTo>
                    <a:lnTo>
                      <a:pt x="95" y="35"/>
                    </a:lnTo>
                    <a:lnTo>
                      <a:pt x="102" y="40"/>
                    </a:lnTo>
                    <a:lnTo>
                      <a:pt x="109" y="40"/>
                    </a:lnTo>
                    <a:lnTo>
                      <a:pt x="116" y="46"/>
                    </a:lnTo>
                    <a:lnTo>
                      <a:pt x="123" y="53"/>
                    </a:lnTo>
                    <a:lnTo>
                      <a:pt x="130" y="56"/>
                    </a:lnTo>
                    <a:lnTo>
                      <a:pt x="137" y="63"/>
                    </a:lnTo>
                    <a:lnTo>
                      <a:pt x="144" y="63"/>
                    </a:lnTo>
                    <a:lnTo>
                      <a:pt x="151" y="70"/>
                    </a:lnTo>
                    <a:lnTo>
                      <a:pt x="158" y="72"/>
                    </a:lnTo>
                    <a:lnTo>
                      <a:pt x="165" y="79"/>
                    </a:lnTo>
                    <a:lnTo>
                      <a:pt x="182" y="79"/>
                    </a:lnTo>
                    <a:lnTo>
                      <a:pt x="198" y="86"/>
                    </a:lnTo>
                    <a:lnTo>
                      <a:pt x="207" y="86"/>
                    </a:lnTo>
                    <a:lnTo>
                      <a:pt x="219" y="93"/>
                    </a:lnTo>
                    <a:lnTo>
                      <a:pt x="221" y="93"/>
                    </a:lnTo>
                    <a:lnTo>
                      <a:pt x="228" y="98"/>
                    </a:lnTo>
                    <a:lnTo>
                      <a:pt x="235" y="105"/>
                    </a:lnTo>
                    <a:lnTo>
                      <a:pt x="242" y="112"/>
                    </a:lnTo>
                    <a:lnTo>
                      <a:pt x="247" y="112"/>
                    </a:lnTo>
                    <a:lnTo>
                      <a:pt x="254" y="114"/>
                    </a:lnTo>
                    <a:lnTo>
                      <a:pt x="263" y="114"/>
                    </a:lnTo>
                    <a:lnTo>
                      <a:pt x="280" y="121"/>
                    </a:lnTo>
                    <a:lnTo>
                      <a:pt x="294" y="121"/>
                    </a:lnTo>
                    <a:lnTo>
                      <a:pt x="310" y="126"/>
                    </a:lnTo>
                    <a:lnTo>
                      <a:pt x="326" y="126"/>
                    </a:lnTo>
                    <a:lnTo>
                      <a:pt x="347" y="133"/>
                    </a:lnTo>
                    <a:lnTo>
                      <a:pt x="368" y="133"/>
                    </a:lnTo>
                    <a:lnTo>
                      <a:pt x="389" y="140"/>
                    </a:lnTo>
                    <a:lnTo>
                      <a:pt x="410" y="147"/>
                    </a:lnTo>
                    <a:lnTo>
                      <a:pt x="431" y="154"/>
                    </a:lnTo>
                    <a:lnTo>
                      <a:pt x="445" y="158"/>
                    </a:lnTo>
                    <a:lnTo>
                      <a:pt x="466" y="165"/>
                    </a:lnTo>
                    <a:lnTo>
                      <a:pt x="482" y="172"/>
                    </a:lnTo>
                    <a:lnTo>
                      <a:pt x="503" y="179"/>
                    </a:lnTo>
                    <a:lnTo>
                      <a:pt x="515" y="186"/>
                    </a:lnTo>
                    <a:lnTo>
                      <a:pt x="529" y="193"/>
                    </a:lnTo>
                    <a:lnTo>
                      <a:pt x="536" y="200"/>
                    </a:lnTo>
                    <a:lnTo>
                      <a:pt x="548" y="207"/>
                    </a:lnTo>
                    <a:lnTo>
                      <a:pt x="552" y="207"/>
                    </a:lnTo>
                    <a:lnTo>
                      <a:pt x="559" y="207"/>
                    </a:lnTo>
                    <a:lnTo>
                      <a:pt x="573" y="212"/>
                    </a:lnTo>
                    <a:lnTo>
                      <a:pt x="587" y="212"/>
                    </a:lnTo>
                    <a:lnTo>
                      <a:pt x="604" y="219"/>
                    </a:lnTo>
                    <a:lnTo>
                      <a:pt x="622" y="221"/>
                    </a:lnTo>
                    <a:lnTo>
                      <a:pt x="643" y="228"/>
                    </a:lnTo>
                    <a:lnTo>
                      <a:pt x="657" y="228"/>
                    </a:lnTo>
                    <a:lnTo>
                      <a:pt x="678" y="235"/>
                    </a:lnTo>
                    <a:lnTo>
                      <a:pt x="697" y="242"/>
                    </a:lnTo>
                    <a:lnTo>
                      <a:pt x="718" y="249"/>
                    </a:lnTo>
                    <a:lnTo>
                      <a:pt x="732" y="249"/>
                    </a:lnTo>
                    <a:lnTo>
                      <a:pt x="751" y="256"/>
                    </a:lnTo>
                    <a:lnTo>
                      <a:pt x="762" y="263"/>
                    </a:lnTo>
                    <a:lnTo>
                      <a:pt x="776" y="270"/>
                    </a:lnTo>
                    <a:lnTo>
                      <a:pt x="783" y="266"/>
                    </a:lnTo>
                    <a:lnTo>
                      <a:pt x="797" y="266"/>
                    </a:lnTo>
                    <a:lnTo>
                      <a:pt x="807" y="266"/>
                    </a:lnTo>
                    <a:lnTo>
                      <a:pt x="821" y="266"/>
                    </a:lnTo>
                    <a:lnTo>
                      <a:pt x="828" y="266"/>
                    </a:lnTo>
                    <a:lnTo>
                      <a:pt x="842" y="268"/>
                    </a:lnTo>
                    <a:lnTo>
                      <a:pt x="853" y="268"/>
                    </a:lnTo>
                    <a:lnTo>
                      <a:pt x="867" y="275"/>
                    </a:lnTo>
                    <a:lnTo>
                      <a:pt x="874" y="275"/>
                    </a:lnTo>
                    <a:lnTo>
                      <a:pt x="883" y="282"/>
                    </a:lnTo>
                    <a:lnTo>
                      <a:pt x="890" y="282"/>
                    </a:lnTo>
                    <a:lnTo>
                      <a:pt x="902" y="289"/>
                    </a:lnTo>
                    <a:lnTo>
                      <a:pt x="909" y="289"/>
                    </a:lnTo>
                    <a:lnTo>
                      <a:pt x="916" y="296"/>
                    </a:lnTo>
                    <a:lnTo>
                      <a:pt x="923" y="298"/>
                    </a:lnTo>
                    <a:lnTo>
                      <a:pt x="930" y="305"/>
                    </a:lnTo>
                    <a:lnTo>
                      <a:pt x="930" y="301"/>
                    </a:lnTo>
                    <a:lnTo>
                      <a:pt x="937" y="301"/>
                    </a:lnTo>
                    <a:lnTo>
                      <a:pt x="937" y="296"/>
                    </a:lnTo>
                    <a:lnTo>
                      <a:pt x="944" y="296"/>
                    </a:lnTo>
                    <a:lnTo>
                      <a:pt x="949" y="296"/>
                    </a:lnTo>
                    <a:lnTo>
                      <a:pt x="956" y="296"/>
                    </a:lnTo>
                    <a:lnTo>
                      <a:pt x="956" y="289"/>
                    </a:lnTo>
                    <a:lnTo>
                      <a:pt x="963" y="289"/>
                    </a:lnTo>
                    <a:lnTo>
                      <a:pt x="970" y="284"/>
                    </a:lnTo>
                    <a:lnTo>
                      <a:pt x="977" y="284"/>
                    </a:lnTo>
                    <a:lnTo>
                      <a:pt x="977" y="277"/>
                    </a:lnTo>
                    <a:lnTo>
                      <a:pt x="984" y="277"/>
                    </a:lnTo>
                    <a:lnTo>
                      <a:pt x="988" y="277"/>
                    </a:lnTo>
                    <a:lnTo>
                      <a:pt x="995" y="277"/>
                    </a:lnTo>
                    <a:lnTo>
                      <a:pt x="991" y="270"/>
                    </a:lnTo>
                    <a:lnTo>
                      <a:pt x="991" y="263"/>
                    </a:lnTo>
                    <a:lnTo>
                      <a:pt x="991" y="256"/>
                    </a:lnTo>
                    <a:lnTo>
                      <a:pt x="991" y="254"/>
                    </a:lnTo>
                    <a:lnTo>
                      <a:pt x="991" y="247"/>
                    </a:lnTo>
                    <a:lnTo>
                      <a:pt x="991" y="240"/>
                    </a:lnTo>
                    <a:lnTo>
                      <a:pt x="991" y="233"/>
                    </a:lnTo>
                    <a:lnTo>
                      <a:pt x="991" y="226"/>
                    </a:lnTo>
                    <a:lnTo>
                      <a:pt x="991" y="219"/>
                    </a:lnTo>
                    <a:lnTo>
                      <a:pt x="991" y="212"/>
                    </a:lnTo>
                    <a:lnTo>
                      <a:pt x="995" y="205"/>
                    </a:lnTo>
                    <a:lnTo>
                      <a:pt x="995" y="198"/>
                    </a:lnTo>
                    <a:lnTo>
                      <a:pt x="995" y="191"/>
                    </a:lnTo>
                    <a:lnTo>
                      <a:pt x="995" y="184"/>
                    </a:lnTo>
                    <a:lnTo>
                      <a:pt x="1002" y="184"/>
                    </a:lnTo>
                    <a:lnTo>
                      <a:pt x="1002" y="179"/>
                    </a:lnTo>
                    <a:lnTo>
                      <a:pt x="1002" y="175"/>
                    </a:lnTo>
                    <a:lnTo>
                      <a:pt x="1007" y="175"/>
                    </a:lnTo>
                    <a:lnTo>
                      <a:pt x="1007" y="168"/>
                    </a:lnTo>
                    <a:lnTo>
                      <a:pt x="1007" y="163"/>
                    </a:lnTo>
                    <a:lnTo>
                      <a:pt x="1012" y="163"/>
                    </a:lnTo>
                    <a:lnTo>
                      <a:pt x="1012" y="156"/>
                    </a:lnTo>
                    <a:lnTo>
                      <a:pt x="1016" y="156"/>
                    </a:lnTo>
                    <a:lnTo>
                      <a:pt x="1012" y="156"/>
                    </a:lnTo>
                    <a:lnTo>
                      <a:pt x="1009" y="156"/>
                    </a:lnTo>
                    <a:lnTo>
                      <a:pt x="1009" y="158"/>
                    </a:lnTo>
                    <a:lnTo>
                      <a:pt x="1002" y="158"/>
                    </a:lnTo>
                    <a:lnTo>
                      <a:pt x="1002" y="161"/>
                    </a:lnTo>
                    <a:lnTo>
                      <a:pt x="1000" y="161"/>
                    </a:lnTo>
                    <a:lnTo>
                      <a:pt x="1000" y="168"/>
                    </a:lnTo>
                    <a:lnTo>
                      <a:pt x="993" y="168"/>
                    </a:lnTo>
                    <a:lnTo>
                      <a:pt x="986" y="168"/>
                    </a:lnTo>
                    <a:lnTo>
                      <a:pt x="986" y="172"/>
                    </a:lnTo>
                    <a:lnTo>
                      <a:pt x="979" y="170"/>
                    </a:lnTo>
                    <a:lnTo>
                      <a:pt x="974" y="170"/>
                    </a:lnTo>
                    <a:lnTo>
                      <a:pt x="960" y="163"/>
                    </a:lnTo>
                    <a:lnTo>
                      <a:pt x="953" y="158"/>
                    </a:lnTo>
                    <a:lnTo>
                      <a:pt x="946" y="149"/>
                    </a:lnTo>
                    <a:lnTo>
                      <a:pt x="944" y="142"/>
                    </a:lnTo>
                    <a:lnTo>
                      <a:pt x="939" y="128"/>
                    </a:lnTo>
                    <a:lnTo>
                      <a:pt x="939" y="121"/>
                    </a:lnTo>
                    <a:lnTo>
                      <a:pt x="939" y="109"/>
                    </a:lnTo>
                    <a:lnTo>
                      <a:pt x="942" y="102"/>
                    </a:lnTo>
                    <a:lnTo>
                      <a:pt x="942" y="88"/>
                    </a:lnTo>
                    <a:lnTo>
                      <a:pt x="946" y="79"/>
                    </a:lnTo>
                    <a:lnTo>
                      <a:pt x="946" y="67"/>
                    </a:lnTo>
                    <a:lnTo>
                      <a:pt x="953" y="60"/>
                    </a:lnTo>
                    <a:lnTo>
                      <a:pt x="953" y="51"/>
                    </a:lnTo>
                    <a:lnTo>
                      <a:pt x="960" y="44"/>
                    </a:lnTo>
                    <a:lnTo>
                      <a:pt x="960" y="37"/>
                    </a:lnTo>
                    <a:lnTo>
                      <a:pt x="967" y="37"/>
                    </a:lnTo>
                    <a:lnTo>
                      <a:pt x="967" y="30"/>
                    </a:lnTo>
                    <a:lnTo>
                      <a:pt x="972" y="30"/>
                    </a:lnTo>
                    <a:lnTo>
                      <a:pt x="972" y="26"/>
                    </a:lnTo>
                    <a:lnTo>
                      <a:pt x="979" y="26"/>
                    </a:lnTo>
                    <a:lnTo>
                      <a:pt x="986" y="26"/>
                    </a:lnTo>
                    <a:lnTo>
                      <a:pt x="988" y="26"/>
                    </a:lnTo>
                    <a:lnTo>
                      <a:pt x="995" y="30"/>
                    </a:lnTo>
                    <a:lnTo>
                      <a:pt x="1002" y="35"/>
                    </a:lnTo>
                    <a:lnTo>
                      <a:pt x="1002" y="42"/>
                    </a:lnTo>
                    <a:lnTo>
                      <a:pt x="1009" y="51"/>
                    </a:lnTo>
                    <a:lnTo>
                      <a:pt x="1009" y="58"/>
                    </a:lnTo>
                    <a:lnTo>
                      <a:pt x="1012" y="70"/>
                    </a:lnTo>
                    <a:lnTo>
                      <a:pt x="1012" y="84"/>
                    </a:lnTo>
                    <a:lnTo>
                      <a:pt x="1016" y="100"/>
                    </a:lnTo>
                    <a:lnTo>
                      <a:pt x="1016" y="93"/>
                    </a:lnTo>
                    <a:lnTo>
                      <a:pt x="1016" y="88"/>
                    </a:lnTo>
                    <a:lnTo>
                      <a:pt x="1021" y="88"/>
                    </a:lnTo>
                    <a:lnTo>
                      <a:pt x="1021" y="81"/>
                    </a:lnTo>
                    <a:lnTo>
                      <a:pt x="1028" y="81"/>
                    </a:lnTo>
                    <a:lnTo>
                      <a:pt x="1028" y="79"/>
                    </a:lnTo>
                    <a:lnTo>
                      <a:pt x="1030" y="79"/>
                    </a:lnTo>
                    <a:lnTo>
                      <a:pt x="1030" y="74"/>
                    </a:lnTo>
                    <a:lnTo>
                      <a:pt x="1037" y="74"/>
                    </a:lnTo>
                    <a:lnTo>
                      <a:pt x="1042" y="72"/>
                    </a:lnTo>
                    <a:lnTo>
                      <a:pt x="1049" y="72"/>
                    </a:lnTo>
                    <a:lnTo>
                      <a:pt x="1056" y="65"/>
                    </a:lnTo>
                    <a:lnTo>
                      <a:pt x="1063" y="65"/>
                    </a:lnTo>
                    <a:lnTo>
                      <a:pt x="1070" y="58"/>
                    </a:lnTo>
                    <a:lnTo>
                      <a:pt x="1077" y="58"/>
                    </a:lnTo>
                    <a:lnTo>
                      <a:pt x="1082" y="51"/>
                    </a:lnTo>
                    <a:lnTo>
                      <a:pt x="1089" y="44"/>
                    </a:lnTo>
                    <a:lnTo>
                      <a:pt x="1096" y="37"/>
                    </a:lnTo>
                    <a:lnTo>
                      <a:pt x="1103" y="35"/>
                    </a:lnTo>
                    <a:lnTo>
                      <a:pt x="1103" y="23"/>
                    </a:lnTo>
                    <a:lnTo>
                      <a:pt x="1110" y="16"/>
                    </a:lnTo>
                    <a:lnTo>
                      <a:pt x="1114" y="7"/>
                    </a:lnTo>
                    <a:lnTo>
                      <a:pt x="1121" y="0"/>
                    </a:lnTo>
                    <a:lnTo>
                      <a:pt x="1126" y="7"/>
                    </a:lnTo>
                    <a:lnTo>
                      <a:pt x="1133" y="12"/>
                    </a:lnTo>
                    <a:lnTo>
                      <a:pt x="1142" y="19"/>
                    </a:lnTo>
                    <a:lnTo>
                      <a:pt x="1149" y="19"/>
                    </a:lnTo>
                    <a:lnTo>
                      <a:pt x="1161" y="26"/>
                    </a:lnTo>
                    <a:lnTo>
                      <a:pt x="1168" y="33"/>
                    </a:lnTo>
                    <a:lnTo>
                      <a:pt x="1182" y="40"/>
                    </a:lnTo>
                    <a:lnTo>
                      <a:pt x="1189" y="40"/>
                    </a:lnTo>
                    <a:lnTo>
                      <a:pt x="1203" y="44"/>
                    </a:lnTo>
                    <a:lnTo>
                      <a:pt x="1210" y="44"/>
                    </a:lnTo>
                    <a:lnTo>
                      <a:pt x="1224" y="51"/>
                    </a:lnTo>
                    <a:lnTo>
                      <a:pt x="1231" y="51"/>
                    </a:lnTo>
                    <a:lnTo>
                      <a:pt x="1243" y="51"/>
                    </a:lnTo>
                    <a:lnTo>
                      <a:pt x="1250" y="51"/>
                    </a:lnTo>
                    <a:lnTo>
                      <a:pt x="1264" y="51"/>
                    </a:lnTo>
                    <a:lnTo>
                      <a:pt x="1257" y="60"/>
                    </a:lnTo>
                    <a:lnTo>
                      <a:pt x="1254" y="74"/>
                    </a:lnTo>
                    <a:lnTo>
                      <a:pt x="1247" y="88"/>
                    </a:lnTo>
                    <a:lnTo>
                      <a:pt x="1245" y="109"/>
                    </a:lnTo>
                    <a:lnTo>
                      <a:pt x="1238" y="128"/>
                    </a:lnTo>
                    <a:lnTo>
                      <a:pt x="1231" y="149"/>
                    </a:lnTo>
                    <a:lnTo>
                      <a:pt x="1222" y="170"/>
                    </a:lnTo>
                    <a:lnTo>
                      <a:pt x="1215" y="196"/>
                    </a:lnTo>
                    <a:lnTo>
                      <a:pt x="1201" y="214"/>
                    </a:lnTo>
                    <a:lnTo>
                      <a:pt x="1189" y="235"/>
                    </a:lnTo>
                    <a:lnTo>
                      <a:pt x="1175" y="254"/>
                    </a:lnTo>
                    <a:lnTo>
                      <a:pt x="1163" y="275"/>
                    </a:lnTo>
                    <a:lnTo>
                      <a:pt x="1145" y="289"/>
                    </a:lnTo>
                    <a:lnTo>
                      <a:pt x="1131" y="308"/>
                    </a:lnTo>
                    <a:lnTo>
                      <a:pt x="1114" y="319"/>
                    </a:lnTo>
                    <a:lnTo>
                      <a:pt x="1100" y="333"/>
                    </a:lnTo>
                    <a:lnTo>
                      <a:pt x="1086" y="333"/>
                    </a:lnTo>
                    <a:lnTo>
                      <a:pt x="1079" y="336"/>
                    </a:lnTo>
                    <a:lnTo>
                      <a:pt x="1070" y="336"/>
                    </a:lnTo>
                    <a:lnTo>
                      <a:pt x="1063" y="340"/>
                    </a:lnTo>
                    <a:lnTo>
                      <a:pt x="1056" y="338"/>
                    </a:lnTo>
                    <a:lnTo>
                      <a:pt x="1049" y="338"/>
                    </a:lnTo>
                    <a:lnTo>
                      <a:pt x="1042" y="338"/>
                    </a:lnTo>
                    <a:lnTo>
                      <a:pt x="1040" y="338"/>
                    </a:lnTo>
                    <a:lnTo>
                      <a:pt x="1033" y="331"/>
                    </a:lnTo>
                    <a:lnTo>
                      <a:pt x="1028" y="331"/>
                    </a:lnTo>
                    <a:lnTo>
                      <a:pt x="1023" y="324"/>
                    </a:lnTo>
                    <a:lnTo>
                      <a:pt x="1021" y="317"/>
                    </a:lnTo>
                    <a:lnTo>
                      <a:pt x="1021" y="310"/>
                    </a:lnTo>
                    <a:lnTo>
                      <a:pt x="1021" y="303"/>
                    </a:lnTo>
                    <a:lnTo>
                      <a:pt x="1023" y="298"/>
                    </a:lnTo>
                    <a:lnTo>
                      <a:pt x="1016" y="298"/>
                    </a:lnTo>
                    <a:lnTo>
                      <a:pt x="1016" y="301"/>
                    </a:lnTo>
                    <a:lnTo>
                      <a:pt x="1016" y="308"/>
                    </a:lnTo>
                    <a:lnTo>
                      <a:pt x="1016" y="315"/>
                    </a:lnTo>
                    <a:lnTo>
                      <a:pt x="1016" y="319"/>
                    </a:lnTo>
                    <a:lnTo>
                      <a:pt x="1016" y="326"/>
                    </a:lnTo>
                    <a:lnTo>
                      <a:pt x="1016" y="329"/>
                    </a:lnTo>
                    <a:lnTo>
                      <a:pt x="1016" y="333"/>
                    </a:lnTo>
                    <a:lnTo>
                      <a:pt x="1009" y="333"/>
                    </a:lnTo>
                    <a:lnTo>
                      <a:pt x="1002" y="333"/>
                    </a:lnTo>
                    <a:lnTo>
                      <a:pt x="995" y="333"/>
                    </a:lnTo>
                    <a:lnTo>
                      <a:pt x="991" y="338"/>
                    </a:lnTo>
                    <a:lnTo>
                      <a:pt x="984" y="338"/>
                    </a:lnTo>
                    <a:lnTo>
                      <a:pt x="984" y="343"/>
                    </a:lnTo>
                    <a:lnTo>
                      <a:pt x="979" y="343"/>
                    </a:lnTo>
                    <a:lnTo>
                      <a:pt x="979" y="350"/>
                    </a:lnTo>
                    <a:lnTo>
                      <a:pt x="977" y="350"/>
                    </a:lnTo>
                    <a:lnTo>
                      <a:pt x="981" y="352"/>
                    </a:lnTo>
                    <a:lnTo>
                      <a:pt x="984" y="350"/>
                    </a:lnTo>
                    <a:lnTo>
                      <a:pt x="991" y="350"/>
                    </a:lnTo>
                    <a:lnTo>
                      <a:pt x="998" y="347"/>
                    </a:lnTo>
                    <a:lnTo>
                      <a:pt x="1009" y="347"/>
                    </a:lnTo>
                    <a:lnTo>
                      <a:pt x="1016" y="347"/>
                    </a:lnTo>
                    <a:lnTo>
                      <a:pt x="1023" y="350"/>
                    </a:lnTo>
                    <a:lnTo>
                      <a:pt x="1030" y="352"/>
                    </a:lnTo>
                    <a:lnTo>
                      <a:pt x="1035" y="352"/>
                    </a:lnTo>
                    <a:lnTo>
                      <a:pt x="1042" y="359"/>
                    </a:lnTo>
                    <a:lnTo>
                      <a:pt x="1049" y="366"/>
                    </a:lnTo>
                    <a:lnTo>
                      <a:pt x="1051" y="368"/>
                    </a:lnTo>
                    <a:lnTo>
                      <a:pt x="1058" y="375"/>
                    </a:lnTo>
                    <a:lnTo>
                      <a:pt x="1058" y="382"/>
                    </a:lnTo>
                    <a:lnTo>
                      <a:pt x="1065" y="389"/>
                    </a:lnTo>
                    <a:lnTo>
                      <a:pt x="1072" y="399"/>
                    </a:lnTo>
                    <a:lnTo>
                      <a:pt x="1079" y="413"/>
                    </a:lnTo>
                    <a:lnTo>
                      <a:pt x="1084" y="413"/>
                    </a:lnTo>
                    <a:lnTo>
                      <a:pt x="1091" y="420"/>
                    </a:lnTo>
                    <a:lnTo>
                      <a:pt x="1098" y="427"/>
                    </a:lnTo>
                    <a:lnTo>
                      <a:pt x="1112" y="434"/>
                    </a:lnTo>
                    <a:lnTo>
                      <a:pt x="1124" y="441"/>
                    </a:lnTo>
                    <a:lnTo>
                      <a:pt x="1138" y="452"/>
                    </a:lnTo>
                    <a:lnTo>
                      <a:pt x="1152" y="459"/>
                    </a:lnTo>
                    <a:lnTo>
                      <a:pt x="1166" y="473"/>
                    </a:lnTo>
                    <a:lnTo>
                      <a:pt x="1173" y="480"/>
                    </a:lnTo>
                    <a:lnTo>
                      <a:pt x="1187" y="487"/>
                    </a:lnTo>
                    <a:lnTo>
                      <a:pt x="1198" y="494"/>
                    </a:lnTo>
                    <a:lnTo>
                      <a:pt x="1212" y="506"/>
                    </a:lnTo>
                    <a:lnTo>
                      <a:pt x="1219" y="510"/>
                    </a:lnTo>
                    <a:lnTo>
                      <a:pt x="1233" y="517"/>
                    </a:lnTo>
                    <a:lnTo>
                      <a:pt x="1240" y="520"/>
                    </a:lnTo>
                    <a:lnTo>
                      <a:pt x="1250" y="524"/>
                    </a:lnTo>
                    <a:lnTo>
                      <a:pt x="1254" y="524"/>
                    </a:lnTo>
                    <a:lnTo>
                      <a:pt x="1261" y="524"/>
                    </a:lnTo>
                    <a:lnTo>
                      <a:pt x="1271" y="527"/>
                    </a:lnTo>
                    <a:lnTo>
                      <a:pt x="1284" y="534"/>
                    </a:lnTo>
                    <a:lnTo>
                      <a:pt x="1298" y="541"/>
                    </a:lnTo>
                    <a:lnTo>
                      <a:pt x="1315" y="548"/>
                    </a:lnTo>
                    <a:lnTo>
                      <a:pt x="1329" y="555"/>
                    </a:lnTo>
                    <a:lnTo>
                      <a:pt x="1350" y="569"/>
                    </a:lnTo>
                    <a:lnTo>
                      <a:pt x="1364" y="576"/>
                    </a:lnTo>
                    <a:lnTo>
                      <a:pt x="1385" y="590"/>
                    </a:lnTo>
                    <a:lnTo>
                      <a:pt x="1399" y="601"/>
                    </a:lnTo>
                    <a:lnTo>
                      <a:pt x="1420" y="615"/>
                    </a:lnTo>
                    <a:lnTo>
                      <a:pt x="1434" y="629"/>
                    </a:lnTo>
                    <a:lnTo>
                      <a:pt x="1450" y="643"/>
                    </a:lnTo>
                    <a:lnTo>
                      <a:pt x="1464" y="657"/>
                    </a:lnTo>
                    <a:lnTo>
                      <a:pt x="1483" y="674"/>
                    </a:lnTo>
                    <a:lnTo>
                      <a:pt x="1490" y="671"/>
                    </a:lnTo>
                    <a:lnTo>
                      <a:pt x="1497" y="671"/>
                    </a:lnTo>
                    <a:lnTo>
                      <a:pt x="1504" y="671"/>
                    </a:lnTo>
                    <a:lnTo>
                      <a:pt x="1513" y="674"/>
                    </a:lnTo>
                    <a:lnTo>
                      <a:pt x="1520" y="674"/>
                    </a:lnTo>
                    <a:lnTo>
                      <a:pt x="1527" y="678"/>
                    </a:lnTo>
                    <a:lnTo>
                      <a:pt x="1534" y="678"/>
                    </a:lnTo>
                    <a:lnTo>
                      <a:pt x="1548" y="685"/>
                    </a:lnTo>
                    <a:lnTo>
                      <a:pt x="1555" y="685"/>
                    </a:lnTo>
                    <a:lnTo>
                      <a:pt x="1562" y="692"/>
                    </a:lnTo>
                    <a:lnTo>
                      <a:pt x="1569" y="692"/>
                    </a:lnTo>
                    <a:lnTo>
                      <a:pt x="1583" y="699"/>
                    </a:lnTo>
                    <a:lnTo>
                      <a:pt x="1590" y="699"/>
                    </a:lnTo>
                    <a:lnTo>
                      <a:pt x="1597" y="706"/>
                    </a:lnTo>
                    <a:lnTo>
                      <a:pt x="1604" y="709"/>
                    </a:lnTo>
                    <a:lnTo>
                      <a:pt x="1611" y="716"/>
                    </a:lnTo>
                    <a:lnTo>
                      <a:pt x="1618" y="720"/>
                    </a:lnTo>
                    <a:lnTo>
                      <a:pt x="1625" y="723"/>
                    </a:lnTo>
                    <a:lnTo>
                      <a:pt x="1632" y="730"/>
                    </a:lnTo>
                    <a:lnTo>
                      <a:pt x="1639" y="734"/>
                    </a:lnTo>
                    <a:lnTo>
                      <a:pt x="1646" y="741"/>
                    </a:lnTo>
                    <a:lnTo>
                      <a:pt x="1653" y="748"/>
                    </a:lnTo>
                    <a:lnTo>
                      <a:pt x="1660" y="755"/>
                    </a:lnTo>
                    <a:lnTo>
                      <a:pt x="1662" y="758"/>
                    </a:lnTo>
                    <a:lnTo>
                      <a:pt x="1669" y="765"/>
                    </a:lnTo>
                    <a:lnTo>
                      <a:pt x="1676" y="772"/>
                    </a:lnTo>
                    <a:lnTo>
                      <a:pt x="1683" y="779"/>
                    </a:lnTo>
                    <a:lnTo>
                      <a:pt x="1683" y="781"/>
                    </a:lnTo>
                    <a:lnTo>
                      <a:pt x="1690" y="788"/>
                    </a:lnTo>
                    <a:lnTo>
                      <a:pt x="1690" y="795"/>
                    </a:lnTo>
                    <a:lnTo>
                      <a:pt x="1697" y="802"/>
                    </a:lnTo>
                    <a:lnTo>
                      <a:pt x="1697" y="809"/>
                    </a:lnTo>
                    <a:lnTo>
                      <a:pt x="1697" y="816"/>
                    </a:lnTo>
                    <a:lnTo>
                      <a:pt x="1692" y="816"/>
                    </a:lnTo>
                    <a:lnTo>
                      <a:pt x="1692" y="818"/>
                    </a:lnTo>
                    <a:lnTo>
                      <a:pt x="1690" y="818"/>
                    </a:lnTo>
                    <a:lnTo>
                      <a:pt x="1690" y="825"/>
                    </a:lnTo>
                    <a:lnTo>
                      <a:pt x="1683" y="823"/>
                    </a:lnTo>
                    <a:lnTo>
                      <a:pt x="1676" y="823"/>
                    </a:lnTo>
                    <a:lnTo>
                      <a:pt x="1669" y="816"/>
                    </a:lnTo>
                    <a:lnTo>
                      <a:pt x="1667" y="809"/>
                    </a:lnTo>
                    <a:lnTo>
                      <a:pt x="1660" y="802"/>
                    </a:lnTo>
                    <a:lnTo>
                      <a:pt x="1658" y="795"/>
                    </a:lnTo>
                    <a:lnTo>
                      <a:pt x="1651" y="788"/>
                    </a:lnTo>
                    <a:lnTo>
                      <a:pt x="1644" y="781"/>
                    </a:lnTo>
                    <a:lnTo>
                      <a:pt x="1637" y="774"/>
                    </a:lnTo>
                    <a:lnTo>
                      <a:pt x="1630" y="767"/>
                    </a:lnTo>
                    <a:lnTo>
                      <a:pt x="1623" y="760"/>
                    </a:lnTo>
                    <a:lnTo>
                      <a:pt x="1616" y="755"/>
                    </a:lnTo>
                    <a:lnTo>
                      <a:pt x="1609" y="748"/>
                    </a:lnTo>
                    <a:lnTo>
                      <a:pt x="1604" y="748"/>
                    </a:lnTo>
                    <a:lnTo>
                      <a:pt x="1597" y="741"/>
                    </a:lnTo>
                    <a:lnTo>
                      <a:pt x="1590" y="741"/>
                    </a:lnTo>
                    <a:lnTo>
                      <a:pt x="1583" y="737"/>
                    </a:lnTo>
                    <a:lnTo>
                      <a:pt x="1576" y="737"/>
                    </a:lnTo>
                    <a:lnTo>
                      <a:pt x="1574" y="737"/>
                    </a:lnTo>
                    <a:lnTo>
                      <a:pt x="1567" y="737"/>
                    </a:lnTo>
                    <a:lnTo>
                      <a:pt x="1567" y="744"/>
                    </a:lnTo>
                    <a:lnTo>
                      <a:pt x="1560" y="744"/>
                    </a:lnTo>
                    <a:lnTo>
                      <a:pt x="1560" y="751"/>
                    </a:lnTo>
                    <a:lnTo>
                      <a:pt x="1557" y="751"/>
                    </a:lnTo>
                    <a:lnTo>
                      <a:pt x="1557" y="758"/>
                    </a:lnTo>
                    <a:lnTo>
                      <a:pt x="1555" y="758"/>
                    </a:lnTo>
                    <a:lnTo>
                      <a:pt x="1555" y="765"/>
                    </a:lnTo>
                    <a:lnTo>
                      <a:pt x="1555" y="767"/>
                    </a:lnTo>
                    <a:lnTo>
                      <a:pt x="1555" y="774"/>
                    </a:lnTo>
                    <a:lnTo>
                      <a:pt x="1555" y="781"/>
                    </a:lnTo>
                    <a:lnTo>
                      <a:pt x="1555" y="788"/>
                    </a:lnTo>
                    <a:lnTo>
                      <a:pt x="1562" y="795"/>
                    </a:lnTo>
                    <a:lnTo>
                      <a:pt x="1562" y="802"/>
                    </a:lnTo>
                    <a:lnTo>
                      <a:pt x="1567" y="809"/>
                    </a:lnTo>
                    <a:lnTo>
                      <a:pt x="1567" y="816"/>
                    </a:lnTo>
                    <a:lnTo>
                      <a:pt x="1567" y="821"/>
                    </a:lnTo>
                    <a:lnTo>
                      <a:pt x="1571" y="828"/>
                    </a:lnTo>
                    <a:lnTo>
                      <a:pt x="1569" y="828"/>
                    </a:lnTo>
                    <a:lnTo>
                      <a:pt x="1569" y="835"/>
                    </a:lnTo>
                    <a:lnTo>
                      <a:pt x="1569" y="842"/>
                    </a:lnTo>
                    <a:lnTo>
                      <a:pt x="1569" y="849"/>
                    </a:lnTo>
                    <a:lnTo>
                      <a:pt x="1569" y="851"/>
                    </a:lnTo>
                    <a:lnTo>
                      <a:pt x="1569" y="858"/>
                    </a:lnTo>
                    <a:lnTo>
                      <a:pt x="1562" y="858"/>
                    </a:lnTo>
                    <a:lnTo>
                      <a:pt x="1562" y="860"/>
                    </a:lnTo>
                    <a:lnTo>
                      <a:pt x="1557" y="860"/>
                    </a:lnTo>
                    <a:lnTo>
                      <a:pt x="1557" y="865"/>
                    </a:lnTo>
                    <a:lnTo>
                      <a:pt x="1550" y="865"/>
                    </a:lnTo>
                    <a:lnTo>
                      <a:pt x="1550" y="867"/>
                    </a:lnTo>
                    <a:lnTo>
                      <a:pt x="1543" y="862"/>
                    </a:lnTo>
                    <a:lnTo>
                      <a:pt x="1543" y="860"/>
                    </a:lnTo>
                    <a:lnTo>
                      <a:pt x="1541" y="853"/>
                    </a:lnTo>
                    <a:lnTo>
                      <a:pt x="1541" y="851"/>
                    </a:lnTo>
                    <a:lnTo>
                      <a:pt x="1539" y="844"/>
                    </a:lnTo>
                    <a:lnTo>
                      <a:pt x="1539" y="837"/>
                    </a:lnTo>
                    <a:lnTo>
                      <a:pt x="1539" y="830"/>
                    </a:lnTo>
                    <a:lnTo>
                      <a:pt x="1536" y="823"/>
                    </a:lnTo>
                    <a:lnTo>
                      <a:pt x="1536" y="816"/>
                    </a:lnTo>
                    <a:lnTo>
                      <a:pt x="1529" y="809"/>
                    </a:lnTo>
                    <a:lnTo>
                      <a:pt x="1529" y="802"/>
                    </a:lnTo>
                    <a:lnTo>
                      <a:pt x="1522" y="795"/>
                    </a:lnTo>
                    <a:lnTo>
                      <a:pt x="1520" y="788"/>
                    </a:lnTo>
                    <a:lnTo>
                      <a:pt x="1513" y="781"/>
                    </a:lnTo>
                    <a:lnTo>
                      <a:pt x="1511" y="779"/>
                    </a:lnTo>
                    <a:lnTo>
                      <a:pt x="1504" y="772"/>
                    </a:lnTo>
                    <a:lnTo>
                      <a:pt x="1497" y="765"/>
                    </a:lnTo>
                    <a:lnTo>
                      <a:pt x="1497" y="760"/>
                    </a:lnTo>
                    <a:lnTo>
                      <a:pt x="1492" y="753"/>
                    </a:lnTo>
                    <a:lnTo>
                      <a:pt x="1485" y="746"/>
                    </a:lnTo>
                    <a:lnTo>
                      <a:pt x="1485" y="739"/>
                    </a:lnTo>
                    <a:lnTo>
                      <a:pt x="1485" y="732"/>
                    </a:lnTo>
                    <a:lnTo>
                      <a:pt x="1485" y="730"/>
                    </a:lnTo>
                    <a:lnTo>
                      <a:pt x="1485" y="723"/>
                    </a:lnTo>
                    <a:lnTo>
                      <a:pt x="1485" y="716"/>
                    </a:lnTo>
                    <a:lnTo>
                      <a:pt x="1485" y="709"/>
                    </a:lnTo>
                    <a:lnTo>
                      <a:pt x="1490" y="709"/>
                    </a:lnTo>
                    <a:lnTo>
                      <a:pt x="1480" y="702"/>
                    </a:lnTo>
                    <a:lnTo>
                      <a:pt x="1473" y="699"/>
                    </a:lnTo>
                    <a:lnTo>
                      <a:pt x="1459" y="692"/>
                    </a:lnTo>
                    <a:lnTo>
                      <a:pt x="1452" y="692"/>
                    </a:lnTo>
                    <a:lnTo>
                      <a:pt x="1438" y="685"/>
                    </a:lnTo>
                    <a:lnTo>
                      <a:pt x="1424" y="681"/>
                    </a:lnTo>
                    <a:lnTo>
                      <a:pt x="1410" y="674"/>
                    </a:lnTo>
                    <a:lnTo>
                      <a:pt x="1396" y="674"/>
                    </a:lnTo>
                    <a:lnTo>
                      <a:pt x="1375" y="667"/>
                    </a:lnTo>
                    <a:lnTo>
                      <a:pt x="1361" y="660"/>
                    </a:lnTo>
                    <a:lnTo>
                      <a:pt x="1347" y="653"/>
                    </a:lnTo>
                    <a:lnTo>
                      <a:pt x="1333" y="653"/>
                    </a:lnTo>
                    <a:lnTo>
                      <a:pt x="1319" y="646"/>
                    </a:lnTo>
                    <a:lnTo>
                      <a:pt x="1308" y="646"/>
                    </a:lnTo>
                    <a:lnTo>
                      <a:pt x="1298" y="639"/>
                    </a:lnTo>
                    <a:lnTo>
                      <a:pt x="1291" y="639"/>
                    </a:lnTo>
                    <a:lnTo>
                      <a:pt x="1282" y="632"/>
                    </a:lnTo>
                    <a:lnTo>
                      <a:pt x="1275" y="632"/>
                    </a:lnTo>
                    <a:lnTo>
                      <a:pt x="1268" y="625"/>
                    </a:lnTo>
                    <a:lnTo>
                      <a:pt x="1261" y="625"/>
                    </a:lnTo>
                    <a:lnTo>
                      <a:pt x="1254" y="618"/>
                    </a:lnTo>
                    <a:lnTo>
                      <a:pt x="1250" y="618"/>
                    </a:lnTo>
                    <a:lnTo>
                      <a:pt x="1243" y="611"/>
                    </a:lnTo>
                    <a:lnTo>
                      <a:pt x="1236" y="604"/>
                    </a:lnTo>
                    <a:lnTo>
                      <a:pt x="1236" y="597"/>
                    </a:lnTo>
                    <a:lnTo>
                      <a:pt x="1231" y="590"/>
                    </a:lnTo>
                    <a:lnTo>
                      <a:pt x="1229" y="583"/>
                    </a:lnTo>
                    <a:lnTo>
                      <a:pt x="1229" y="576"/>
                    </a:lnTo>
                    <a:lnTo>
                      <a:pt x="1229" y="569"/>
                    </a:lnTo>
                    <a:lnTo>
                      <a:pt x="1219" y="562"/>
                    </a:lnTo>
                    <a:lnTo>
                      <a:pt x="1212" y="559"/>
                    </a:lnTo>
                    <a:lnTo>
                      <a:pt x="1201" y="552"/>
                    </a:lnTo>
                    <a:lnTo>
                      <a:pt x="1194" y="550"/>
                    </a:lnTo>
                    <a:lnTo>
                      <a:pt x="1180" y="543"/>
                    </a:lnTo>
                    <a:lnTo>
                      <a:pt x="1166" y="536"/>
                    </a:lnTo>
                    <a:lnTo>
                      <a:pt x="1152" y="529"/>
                    </a:lnTo>
                    <a:lnTo>
                      <a:pt x="1140" y="522"/>
                    </a:lnTo>
                    <a:lnTo>
                      <a:pt x="1126" y="515"/>
                    </a:lnTo>
                    <a:lnTo>
                      <a:pt x="1112" y="508"/>
                    </a:lnTo>
                    <a:lnTo>
                      <a:pt x="1098" y="501"/>
                    </a:lnTo>
                    <a:lnTo>
                      <a:pt x="1086" y="494"/>
                    </a:lnTo>
                    <a:lnTo>
                      <a:pt x="1072" y="487"/>
                    </a:lnTo>
                    <a:lnTo>
                      <a:pt x="1063" y="485"/>
                    </a:lnTo>
                    <a:lnTo>
                      <a:pt x="1056" y="482"/>
                    </a:lnTo>
                    <a:lnTo>
                      <a:pt x="1051" y="482"/>
                    </a:lnTo>
                    <a:lnTo>
                      <a:pt x="1044" y="482"/>
                    </a:lnTo>
                    <a:lnTo>
                      <a:pt x="1037" y="482"/>
                    </a:lnTo>
                    <a:lnTo>
                      <a:pt x="1030" y="482"/>
                    </a:lnTo>
                    <a:lnTo>
                      <a:pt x="1023" y="482"/>
                    </a:lnTo>
                    <a:lnTo>
                      <a:pt x="1021" y="482"/>
                    </a:lnTo>
                    <a:lnTo>
                      <a:pt x="1014" y="482"/>
                    </a:lnTo>
                    <a:lnTo>
                      <a:pt x="1014" y="485"/>
                    </a:lnTo>
                    <a:lnTo>
                      <a:pt x="1007" y="485"/>
                    </a:lnTo>
                    <a:lnTo>
                      <a:pt x="1005" y="485"/>
                    </a:lnTo>
                    <a:lnTo>
                      <a:pt x="1002" y="485"/>
                    </a:lnTo>
                    <a:lnTo>
                      <a:pt x="1002" y="489"/>
                    </a:lnTo>
                    <a:lnTo>
                      <a:pt x="1002" y="482"/>
                    </a:lnTo>
                    <a:lnTo>
                      <a:pt x="1002" y="480"/>
                    </a:lnTo>
                    <a:lnTo>
                      <a:pt x="1002" y="473"/>
                    </a:lnTo>
                    <a:lnTo>
                      <a:pt x="1002" y="466"/>
                    </a:lnTo>
                    <a:lnTo>
                      <a:pt x="1002" y="461"/>
                    </a:lnTo>
                    <a:lnTo>
                      <a:pt x="1007" y="461"/>
                    </a:lnTo>
                    <a:lnTo>
                      <a:pt x="1007" y="454"/>
                    </a:lnTo>
                    <a:lnTo>
                      <a:pt x="1009" y="454"/>
                    </a:lnTo>
                    <a:lnTo>
                      <a:pt x="1002" y="454"/>
                    </a:lnTo>
                    <a:lnTo>
                      <a:pt x="1000" y="461"/>
                    </a:lnTo>
                    <a:lnTo>
                      <a:pt x="993" y="461"/>
                    </a:lnTo>
                    <a:lnTo>
                      <a:pt x="993" y="468"/>
                    </a:lnTo>
                    <a:lnTo>
                      <a:pt x="986" y="468"/>
                    </a:lnTo>
                    <a:lnTo>
                      <a:pt x="986" y="475"/>
                    </a:lnTo>
                    <a:lnTo>
                      <a:pt x="984" y="482"/>
                    </a:lnTo>
                    <a:lnTo>
                      <a:pt x="984" y="489"/>
                    </a:lnTo>
                    <a:lnTo>
                      <a:pt x="977" y="489"/>
                    </a:lnTo>
                    <a:lnTo>
                      <a:pt x="977" y="496"/>
                    </a:lnTo>
                    <a:lnTo>
                      <a:pt x="974" y="503"/>
                    </a:lnTo>
                    <a:lnTo>
                      <a:pt x="974" y="510"/>
                    </a:lnTo>
                    <a:lnTo>
                      <a:pt x="967" y="510"/>
                    </a:lnTo>
                    <a:lnTo>
                      <a:pt x="967" y="517"/>
                    </a:lnTo>
                    <a:lnTo>
                      <a:pt x="967" y="524"/>
                    </a:lnTo>
                    <a:lnTo>
                      <a:pt x="967" y="531"/>
                    </a:lnTo>
                    <a:lnTo>
                      <a:pt x="960" y="531"/>
                    </a:lnTo>
                    <a:lnTo>
                      <a:pt x="956" y="538"/>
                    </a:lnTo>
                    <a:lnTo>
                      <a:pt x="949" y="541"/>
                    </a:lnTo>
                    <a:lnTo>
                      <a:pt x="946" y="548"/>
                    </a:lnTo>
                    <a:lnTo>
                      <a:pt x="939" y="548"/>
                    </a:lnTo>
                    <a:lnTo>
                      <a:pt x="932" y="555"/>
                    </a:lnTo>
                    <a:lnTo>
                      <a:pt x="925" y="555"/>
                    </a:lnTo>
                    <a:lnTo>
                      <a:pt x="921" y="562"/>
                    </a:lnTo>
                    <a:lnTo>
                      <a:pt x="911" y="562"/>
                    </a:lnTo>
                    <a:lnTo>
                      <a:pt x="904" y="562"/>
                    </a:lnTo>
                    <a:lnTo>
                      <a:pt x="897" y="562"/>
                    </a:lnTo>
                    <a:lnTo>
                      <a:pt x="890" y="562"/>
                    </a:lnTo>
                    <a:lnTo>
                      <a:pt x="883" y="555"/>
                    </a:lnTo>
                    <a:lnTo>
                      <a:pt x="876" y="555"/>
                    </a:lnTo>
                    <a:lnTo>
                      <a:pt x="870" y="552"/>
                    </a:lnTo>
                    <a:lnTo>
                      <a:pt x="867" y="552"/>
                    </a:lnTo>
                    <a:lnTo>
                      <a:pt x="867" y="557"/>
                    </a:lnTo>
                    <a:lnTo>
                      <a:pt x="874" y="564"/>
                    </a:lnTo>
                    <a:lnTo>
                      <a:pt x="881" y="569"/>
                    </a:lnTo>
                    <a:lnTo>
                      <a:pt x="883" y="569"/>
                    </a:lnTo>
                    <a:lnTo>
                      <a:pt x="890" y="576"/>
                    </a:lnTo>
                    <a:lnTo>
                      <a:pt x="897" y="576"/>
                    </a:lnTo>
                    <a:lnTo>
                      <a:pt x="900" y="576"/>
                    </a:lnTo>
                    <a:lnTo>
                      <a:pt x="907" y="578"/>
                    </a:lnTo>
                    <a:lnTo>
                      <a:pt x="914" y="578"/>
                    </a:lnTo>
                    <a:lnTo>
                      <a:pt x="916" y="578"/>
                    </a:lnTo>
                    <a:lnTo>
                      <a:pt x="923" y="583"/>
                    </a:lnTo>
                    <a:lnTo>
                      <a:pt x="916" y="583"/>
                    </a:lnTo>
                    <a:lnTo>
                      <a:pt x="916" y="590"/>
                    </a:lnTo>
                    <a:lnTo>
                      <a:pt x="909" y="590"/>
                    </a:lnTo>
                    <a:lnTo>
                      <a:pt x="909" y="597"/>
                    </a:lnTo>
                    <a:lnTo>
                      <a:pt x="902" y="597"/>
                    </a:lnTo>
                    <a:lnTo>
                      <a:pt x="902" y="604"/>
                    </a:lnTo>
                    <a:lnTo>
                      <a:pt x="902" y="608"/>
                    </a:lnTo>
                    <a:lnTo>
                      <a:pt x="902" y="615"/>
                    </a:lnTo>
                    <a:lnTo>
                      <a:pt x="895" y="615"/>
                    </a:lnTo>
                    <a:lnTo>
                      <a:pt x="895" y="622"/>
                    </a:lnTo>
                    <a:lnTo>
                      <a:pt x="890" y="625"/>
                    </a:lnTo>
                    <a:lnTo>
                      <a:pt x="890" y="632"/>
                    </a:lnTo>
                    <a:lnTo>
                      <a:pt x="883" y="632"/>
                    </a:lnTo>
                    <a:lnTo>
                      <a:pt x="883" y="639"/>
                    </a:lnTo>
                    <a:lnTo>
                      <a:pt x="881" y="646"/>
                    </a:lnTo>
                    <a:lnTo>
                      <a:pt x="881" y="653"/>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7" name="Freeform 7"/>
              <p:cNvSpPr>
                <a:spLocks/>
              </p:cNvSpPr>
              <p:nvPr/>
            </p:nvSpPr>
            <p:spPr bwMode="auto">
              <a:xfrm rot="-1338429">
                <a:off x="5888038" y="3621088"/>
                <a:ext cx="271462" cy="236537"/>
              </a:xfrm>
              <a:custGeom>
                <a:avLst/>
                <a:gdLst>
                  <a:gd name="T0" fmla="*/ 147148 w 107"/>
                  <a:gd name="T1" fmla="*/ 178039 h 93"/>
                  <a:gd name="T2" fmla="*/ 129388 w 107"/>
                  <a:gd name="T3" fmla="*/ 142431 h 93"/>
                  <a:gd name="T4" fmla="*/ 111629 w 107"/>
                  <a:gd name="T5" fmla="*/ 124627 h 93"/>
                  <a:gd name="T6" fmla="*/ 93870 w 107"/>
                  <a:gd name="T7" fmla="*/ 94106 h 93"/>
                  <a:gd name="T8" fmla="*/ 76111 w 107"/>
                  <a:gd name="T9" fmla="*/ 76302 h 93"/>
                  <a:gd name="T10" fmla="*/ 40592 w 107"/>
                  <a:gd name="T11" fmla="*/ 53412 h 93"/>
                  <a:gd name="T12" fmla="*/ 22833 w 107"/>
                  <a:gd name="T13" fmla="*/ 35608 h 93"/>
                  <a:gd name="T14" fmla="*/ 5074 w 107"/>
                  <a:gd name="T15" fmla="*/ 35608 h 93"/>
                  <a:gd name="T16" fmla="*/ 0 w 107"/>
                  <a:gd name="T17" fmla="*/ 22891 h 93"/>
                  <a:gd name="T18" fmla="*/ 0 w 107"/>
                  <a:gd name="T19" fmla="*/ 22891 h 93"/>
                  <a:gd name="T20" fmla="*/ 0 w 107"/>
                  <a:gd name="T21" fmla="*/ 12717 h 93"/>
                  <a:gd name="T22" fmla="*/ 0 w 107"/>
                  <a:gd name="T23" fmla="*/ 12717 h 93"/>
                  <a:gd name="T24" fmla="*/ 0 w 107"/>
                  <a:gd name="T25" fmla="*/ 0 h 93"/>
                  <a:gd name="T26" fmla="*/ 0 w 107"/>
                  <a:gd name="T27" fmla="*/ 0 h 93"/>
                  <a:gd name="T28" fmla="*/ 0 w 107"/>
                  <a:gd name="T29" fmla="*/ 0 h 93"/>
                  <a:gd name="T30" fmla="*/ 5074 w 107"/>
                  <a:gd name="T31" fmla="*/ 0 h 93"/>
                  <a:gd name="T32" fmla="*/ 22833 w 107"/>
                  <a:gd name="T33" fmla="*/ 0 h 93"/>
                  <a:gd name="T34" fmla="*/ 58352 w 107"/>
                  <a:gd name="T35" fmla="*/ 12717 h 93"/>
                  <a:gd name="T36" fmla="*/ 81185 w 107"/>
                  <a:gd name="T37" fmla="*/ 30521 h 93"/>
                  <a:gd name="T38" fmla="*/ 116703 w 107"/>
                  <a:gd name="T39" fmla="*/ 58498 h 93"/>
                  <a:gd name="T40" fmla="*/ 134462 w 107"/>
                  <a:gd name="T41" fmla="*/ 76302 h 93"/>
                  <a:gd name="T42" fmla="*/ 159833 w 107"/>
                  <a:gd name="T43" fmla="*/ 106823 h 93"/>
                  <a:gd name="T44" fmla="*/ 177592 w 107"/>
                  <a:gd name="T45" fmla="*/ 124627 h 93"/>
                  <a:gd name="T46" fmla="*/ 200425 w 107"/>
                  <a:gd name="T47" fmla="*/ 160235 h 93"/>
                  <a:gd name="T48" fmla="*/ 218184 w 107"/>
                  <a:gd name="T49" fmla="*/ 178039 h 93"/>
                  <a:gd name="T50" fmla="*/ 218184 w 107"/>
                  <a:gd name="T51" fmla="*/ 183125 h 93"/>
                  <a:gd name="T52" fmla="*/ 235944 w 107"/>
                  <a:gd name="T53" fmla="*/ 195842 h 93"/>
                  <a:gd name="T54" fmla="*/ 235944 w 107"/>
                  <a:gd name="T55" fmla="*/ 195842 h 93"/>
                  <a:gd name="T56" fmla="*/ 253703 w 107"/>
                  <a:gd name="T57" fmla="*/ 208560 h 93"/>
                  <a:gd name="T58" fmla="*/ 253703 w 107"/>
                  <a:gd name="T59" fmla="*/ 208560 h 93"/>
                  <a:gd name="T60" fmla="*/ 258777 w 107"/>
                  <a:gd name="T61" fmla="*/ 208560 h 93"/>
                  <a:gd name="T62" fmla="*/ 258777 w 107"/>
                  <a:gd name="T63" fmla="*/ 208560 h 93"/>
                  <a:gd name="T64" fmla="*/ 258777 w 107"/>
                  <a:gd name="T65" fmla="*/ 213646 h 93"/>
                  <a:gd name="T66" fmla="*/ 253703 w 107"/>
                  <a:gd name="T67" fmla="*/ 218733 h 93"/>
                  <a:gd name="T68" fmla="*/ 235944 w 107"/>
                  <a:gd name="T69" fmla="*/ 231450 h 93"/>
                  <a:gd name="T70" fmla="*/ 218184 w 107"/>
                  <a:gd name="T71" fmla="*/ 231450 h 93"/>
                  <a:gd name="T72" fmla="*/ 200425 w 107"/>
                  <a:gd name="T73" fmla="*/ 218733 h 93"/>
                  <a:gd name="T74" fmla="*/ 182666 w 107"/>
                  <a:gd name="T75" fmla="*/ 213646 h 93"/>
                  <a:gd name="T76" fmla="*/ 164907 w 107"/>
                  <a:gd name="T77" fmla="*/ 195842 h 93"/>
                  <a:gd name="T78" fmla="*/ 164907 w 107"/>
                  <a:gd name="T79" fmla="*/ 195842 h 93"/>
                  <a:gd name="T80" fmla="*/ 164907 w 107"/>
                  <a:gd name="T81" fmla="*/ 195842 h 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93"/>
                  <a:gd name="T125" fmla="*/ 107 w 107"/>
                  <a:gd name="T126" fmla="*/ 93 h 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93">
                    <a:moveTo>
                      <a:pt x="65" y="77"/>
                    </a:moveTo>
                    <a:lnTo>
                      <a:pt x="58" y="70"/>
                    </a:lnTo>
                    <a:lnTo>
                      <a:pt x="58" y="63"/>
                    </a:lnTo>
                    <a:lnTo>
                      <a:pt x="51" y="56"/>
                    </a:lnTo>
                    <a:lnTo>
                      <a:pt x="44" y="49"/>
                    </a:lnTo>
                    <a:lnTo>
                      <a:pt x="44" y="44"/>
                    </a:lnTo>
                    <a:lnTo>
                      <a:pt x="37" y="37"/>
                    </a:lnTo>
                    <a:lnTo>
                      <a:pt x="30" y="30"/>
                    </a:lnTo>
                    <a:lnTo>
                      <a:pt x="23" y="28"/>
                    </a:lnTo>
                    <a:lnTo>
                      <a:pt x="16" y="21"/>
                    </a:lnTo>
                    <a:lnTo>
                      <a:pt x="9" y="14"/>
                    </a:lnTo>
                    <a:lnTo>
                      <a:pt x="2" y="14"/>
                    </a:lnTo>
                    <a:lnTo>
                      <a:pt x="0" y="9"/>
                    </a:lnTo>
                    <a:lnTo>
                      <a:pt x="0" y="5"/>
                    </a:lnTo>
                    <a:lnTo>
                      <a:pt x="0" y="0"/>
                    </a:lnTo>
                    <a:lnTo>
                      <a:pt x="2" y="0"/>
                    </a:lnTo>
                    <a:lnTo>
                      <a:pt x="9" y="0"/>
                    </a:lnTo>
                    <a:lnTo>
                      <a:pt x="16" y="5"/>
                    </a:lnTo>
                    <a:lnTo>
                      <a:pt x="23" y="5"/>
                    </a:lnTo>
                    <a:lnTo>
                      <a:pt x="30" y="12"/>
                    </a:lnTo>
                    <a:lnTo>
                      <a:pt x="32" y="12"/>
                    </a:lnTo>
                    <a:lnTo>
                      <a:pt x="39" y="19"/>
                    </a:lnTo>
                    <a:lnTo>
                      <a:pt x="46" y="23"/>
                    </a:lnTo>
                    <a:lnTo>
                      <a:pt x="53" y="30"/>
                    </a:lnTo>
                    <a:lnTo>
                      <a:pt x="60" y="37"/>
                    </a:lnTo>
                    <a:lnTo>
                      <a:pt x="63" y="42"/>
                    </a:lnTo>
                    <a:lnTo>
                      <a:pt x="70" y="49"/>
                    </a:lnTo>
                    <a:lnTo>
                      <a:pt x="77" y="56"/>
                    </a:lnTo>
                    <a:lnTo>
                      <a:pt x="79" y="63"/>
                    </a:lnTo>
                    <a:lnTo>
                      <a:pt x="86" y="70"/>
                    </a:lnTo>
                    <a:lnTo>
                      <a:pt x="86" y="72"/>
                    </a:lnTo>
                    <a:lnTo>
                      <a:pt x="93" y="77"/>
                    </a:lnTo>
                    <a:lnTo>
                      <a:pt x="100" y="82"/>
                    </a:lnTo>
                    <a:lnTo>
                      <a:pt x="102" y="82"/>
                    </a:lnTo>
                    <a:lnTo>
                      <a:pt x="107" y="84"/>
                    </a:lnTo>
                    <a:lnTo>
                      <a:pt x="102" y="84"/>
                    </a:lnTo>
                    <a:lnTo>
                      <a:pt x="102" y="86"/>
                    </a:lnTo>
                    <a:lnTo>
                      <a:pt x="100" y="86"/>
                    </a:lnTo>
                    <a:lnTo>
                      <a:pt x="100" y="91"/>
                    </a:lnTo>
                    <a:lnTo>
                      <a:pt x="93" y="91"/>
                    </a:lnTo>
                    <a:lnTo>
                      <a:pt x="86" y="91"/>
                    </a:lnTo>
                    <a:lnTo>
                      <a:pt x="86" y="93"/>
                    </a:lnTo>
                    <a:lnTo>
                      <a:pt x="79" y="86"/>
                    </a:lnTo>
                    <a:lnTo>
                      <a:pt x="72" y="84"/>
                    </a:lnTo>
                    <a:lnTo>
                      <a:pt x="65" y="77"/>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8" name="Freeform 8"/>
              <p:cNvSpPr>
                <a:spLocks/>
              </p:cNvSpPr>
              <p:nvPr/>
            </p:nvSpPr>
            <p:spPr bwMode="auto">
              <a:xfrm rot="-1338429">
                <a:off x="3778250" y="2590800"/>
                <a:ext cx="88900" cy="231775"/>
              </a:xfrm>
              <a:custGeom>
                <a:avLst/>
                <a:gdLst>
                  <a:gd name="T0" fmla="*/ 40640 w 35"/>
                  <a:gd name="T1" fmla="*/ 0 h 91"/>
                  <a:gd name="T2" fmla="*/ 40640 w 35"/>
                  <a:gd name="T3" fmla="*/ 12735 h 91"/>
                  <a:gd name="T4" fmla="*/ 58420 w 35"/>
                  <a:gd name="T5" fmla="*/ 40752 h 91"/>
                  <a:gd name="T6" fmla="*/ 66040 w 35"/>
                  <a:gd name="T7" fmla="*/ 76409 h 91"/>
                  <a:gd name="T8" fmla="*/ 83820 w 35"/>
                  <a:gd name="T9" fmla="*/ 112067 h 91"/>
                  <a:gd name="T10" fmla="*/ 83820 w 35"/>
                  <a:gd name="T11" fmla="*/ 147725 h 91"/>
                  <a:gd name="T12" fmla="*/ 76200 w 35"/>
                  <a:gd name="T13" fmla="*/ 178288 h 91"/>
                  <a:gd name="T14" fmla="*/ 76200 w 35"/>
                  <a:gd name="T15" fmla="*/ 213946 h 91"/>
                  <a:gd name="T16" fmla="*/ 66040 w 35"/>
                  <a:gd name="T17" fmla="*/ 213946 h 91"/>
                  <a:gd name="T18" fmla="*/ 66040 w 35"/>
                  <a:gd name="T19" fmla="*/ 183382 h 91"/>
                  <a:gd name="T20" fmla="*/ 66040 w 35"/>
                  <a:gd name="T21" fmla="*/ 165554 h 91"/>
                  <a:gd name="T22" fmla="*/ 66040 w 35"/>
                  <a:gd name="T23" fmla="*/ 155366 h 91"/>
                  <a:gd name="T24" fmla="*/ 58420 w 35"/>
                  <a:gd name="T25" fmla="*/ 137537 h 91"/>
                  <a:gd name="T26" fmla="*/ 58420 w 35"/>
                  <a:gd name="T27" fmla="*/ 129896 h 91"/>
                  <a:gd name="T28" fmla="*/ 58420 w 35"/>
                  <a:gd name="T29" fmla="*/ 124802 h 91"/>
                  <a:gd name="T30" fmla="*/ 58420 w 35"/>
                  <a:gd name="T31" fmla="*/ 124802 h 91"/>
                  <a:gd name="T32" fmla="*/ 40640 w 35"/>
                  <a:gd name="T33" fmla="*/ 124802 h 91"/>
                  <a:gd name="T34" fmla="*/ 30480 w 35"/>
                  <a:gd name="T35" fmla="*/ 124802 h 91"/>
                  <a:gd name="T36" fmla="*/ 12700 w 35"/>
                  <a:gd name="T37" fmla="*/ 124802 h 91"/>
                  <a:gd name="T38" fmla="*/ 12700 w 35"/>
                  <a:gd name="T39" fmla="*/ 124802 h 91"/>
                  <a:gd name="T40" fmla="*/ 5080 w 35"/>
                  <a:gd name="T41" fmla="*/ 137537 h 91"/>
                  <a:gd name="T42" fmla="*/ 5080 w 35"/>
                  <a:gd name="T43" fmla="*/ 137537 h 91"/>
                  <a:gd name="T44" fmla="*/ 5080 w 35"/>
                  <a:gd name="T45" fmla="*/ 147725 h 91"/>
                  <a:gd name="T46" fmla="*/ 5080 w 35"/>
                  <a:gd name="T47" fmla="*/ 147725 h 91"/>
                  <a:gd name="T48" fmla="*/ 0 w 35"/>
                  <a:gd name="T49" fmla="*/ 142631 h 91"/>
                  <a:gd name="T50" fmla="*/ 0 w 35"/>
                  <a:gd name="T51" fmla="*/ 124802 h 91"/>
                  <a:gd name="T52" fmla="*/ 0 w 35"/>
                  <a:gd name="T53" fmla="*/ 106973 h 91"/>
                  <a:gd name="T54" fmla="*/ 5080 w 35"/>
                  <a:gd name="T55" fmla="*/ 106973 h 91"/>
                  <a:gd name="T56" fmla="*/ 22860 w 35"/>
                  <a:gd name="T57" fmla="*/ 89144 h 91"/>
                  <a:gd name="T58" fmla="*/ 22860 w 35"/>
                  <a:gd name="T59" fmla="*/ 89144 h 91"/>
                  <a:gd name="T60" fmla="*/ 40640 w 35"/>
                  <a:gd name="T61" fmla="*/ 89144 h 91"/>
                  <a:gd name="T62" fmla="*/ 48260 w 35"/>
                  <a:gd name="T63" fmla="*/ 89144 h 91"/>
                  <a:gd name="T64" fmla="*/ 40640 w 35"/>
                  <a:gd name="T65" fmla="*/ 0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
                  <a:gd name="T100" fmla="*/ 0 h 91"/>
                  <a:gd name="T101" fmla="*/ 35 w 35"/>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 h="91">
                    <a:moveTo>
                      <a:pt x="16" y="0"/>
                    </a:moveTo>
                    <a:lnTo>
                      <a:pt x="16" y="0"/>
                    </a:lnTo>
                    <a:lnTo>
                      <a:pt x="16" y="2"/>
                    </a:lnTo>
                    <a:lnTo>
                      <a:pt x="16" y="5"/>
                    </a:lnTo>
                    <a:lnTo>
                      <a:pt x="23" y="12"/>
                    </a:lnTo>
                    <a:lnTo>
                      <a:pt x="23" y="16"/>
                    </a:lnTo>
                    <a:lnTo>
                      <a:pt x="26" y="23"/>
                    </a:lnTo>
                    <a:lnTo>
                      <a:pt x="26" y="30"/>
                    </a:lnTo>
                    <a:lnTo>
                      <a:pt x="33" y="37"/>
                    </a:lnTo>
                    <a:lnTo>
                      <a:pt x="33" y="44"/>
                    </a:lnTo>
                    <a:lnTo>
                      <a:pt x="33" y="51"/>
                    </a:lnTo>
                    <a:lnTo>
                      <a:pt x="33" y="58"/>
                    </a:lnTo>
                    <a:lnTo>
                      <a:pt x="35" y="65"/>
                    </a:lnTo>
                    <a:lnTo>
                      <a:pt x="30" y="70"/>
                    </a:lnTo>
                    <a:lnTo>
                      <a:pt x="30" y="77"/>
                    </a:lnTo>
                    <a:lnTo>
                      <a:pt x="30" y="84"/>
                    </a:lnTo>
                    <a:lnTo>
                      <a:pt x="30" y="91"/>
                    </a:lnTo>
                    <a:lnTo>
                      <a:pt x="26" y="84"/>
                    </a:lnTo>
                    <a:lnTo>
                      <a:pt x="26" y="79"/>
                    </a:lnTo>
                    <a:lnTo>
                      <a:pt x="26" y="72"/>
                    </a:lnTo>
                    <a:lnTo>
                      <a:pt x="26" y="65"/>
                    </a:lnTo>
                    <a:lnTo>
                      <a:pt x="26" y="61"/>
                    </a:lnTo>
                    <a:lnTo>
                      <a:pt x="23" y="54"/>
                    </a:lnTo>
                    <a:lnTo>
                      <a:pt x="23" y="51"/>
                    </a:lnTo>
                    <a:lnTo>
                      <a:pt x="23" y="49"/>
                    </a:lnTo>
                    <a:lnTo>
                      <a:pt x="16" y="49"/>
                    </a:lnTo>
                    <a:lnTo>
                      <a:pt x="12" y="49"/>
                    </a:lnTo>
                    <a:lnTo>
                      <a:pt x="5" y="49"/>
                    </a:lnTo>
                    <a:lnTo>
                      <a:pt x="5" y="54"/>
                    </a:lnTo>
                    <a:lnTo>
                      <a:pt x="2" y="54"/>
                    </a:lnTo>
                    <a:lnTo>
                      <a:pt x="2" y="58"/>
                    </a:lnTo>
                    <a:lnTo>
                      <a:pt x="2" y="63"/>
                    </a:lnTo>
                    <a:lnTo>
                      <a:pt x="0" y="56"/>
                    </a:lnTo>
                    <a:lnTo>
                      <a:pt x="0" y="49"/>
                    </a:lnTo>
                    <a:lnTo>
                      <a:pt x="0" y="42"/>
                    </a:lnTo>
                    <a:lnTo>
                      <a:pt x="2" y="42"/>
                    </a:lnTo>
                    <a:lnTo>
                      <a:pt x="9" y="42"/>
                    </a:lnTo>
                    <a:lnTo>
                      <a:pt x="9" y="35"/>
                    </a:lnTo>
                    <a:lnTo>
                      <a:pt x="16" y="35"/>
                    </a:lnTo>
                    <a:lnTo>
                      <a:pt x="19" y="35"/>
                    </a:lnTo>
                    <a:lnTo>
                      <a:pt x="23" y="35"/>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49" name="Freeform 9"/>
              <p:cNvSpPr>
                <a:spLocks/>
              </p:cNvSpPr>
              <p:nvPr/>
            </p:nvSpPr>
            <p:spPr bwMode="auto">
              <a:xfrm rot="-1338429">
                <a:off x="4075113" y="2379663"/>
                <a:ext cx="400050" cy="503237"/>
              </a:xfrm>
              <a:custGeom>
                <a:avLst/>
                <a:gdLst>
                  <a:gd name="T0" fmla="*/ 178366 w 157"/>
                  <a:gd name="T1" fmla="*/ 493071 h 198"/>
                  <a:gd name="T2" fmla="*/ 142693 w 157"/>
                  <a:gd name="T3" fmla="*/ 498154 h 198"/>
                  <a:gd name="T4" fmla="*/ 119760 w 157"/>
                  <a:gd name="T5" fmla="*/ 498154 h 198"/>
                  <a:gd name="T6" fmla="*/ 71346 w 157"/>
                  <a:gd name="T7" fmla="*/ 480363 h 198"/>
                  <a:gd name="T8" fmla="*/ 53510 w 157"/>
                  <a:gd name="T9" fmla="*/ 467655 h 198"/>
                  <a:gd name="T10" fmla="*/ 35673 w 157"/>
                  <a:gd name="T11" fmla="*/ 449863 h 198"/>
                  <a:gd name="T12" fmla="*/ 35673 w 157"/>
                  <a:gd name="T13" fmla="*/ 449863 h 198"/>
                  <a:gd name="T14" fmla="*/ 35673 w 157"/>
                  <a:gd name="T15" fmla="*/ 439697 h 198"/>
                  <a:gd name="T16" fmla="*/ 43318 w 157"/>
                  <a:gd name="T17" fmla="*/ 439697 h 198"/>
                  <a:gd name="T18" fmla="*/ 53510 w 157"/>
                  <a:gd name="T19" fmla="*/ 439697 h 198"/>
                  <a:gd name="T20" fmla="*/ 71346 w 157"/>
                  <a:gd name="T21" fmla="*/ 449863 h 198"/>
                  <a:gd name="T22" fmla="*/ 71346 w 157"/>
                  <a:gd name="T23" fmla="*/ 449863 h 198"/>
                  <a:gd name="T24" fmla="*/ 89183 w 157"/>
                  <a:gd name="T25" fmla="*/ 449863 h 198"/>
                  <a:gd name="T26" fmla="*/ 107020 w 157"/>
                  <a:gd name="T27" fmla="*/ 467655 h 198"/>
                  <a:gd name="T28" fmla="*/ 137597 w 157"/>
                  <a:gd name="T29" fmla="*/ 475279 h 198"/>
                  <a:gd name="T30" fmla="*/ 150337 w 157"/>
                  <a:gd name="T31" fmla="*/ 467655 h 198"/>
                  <a:gd name="T32" fmla="*/ 168174 w 157"/>
                  <a:gd name="T33" fmla="*/ 439697 h 198"/>
                  <a:gd name="T34" fmla="*/ 168174 w 157"/>
                  <a:gd name="T35" fmla="*/ 404115 h 198"/>
                  <a:gd name="T36" fmla="*/ 186011 w 157"/>
                  <a:gd name="T37" fmla="*/ 355824 h 198"/>
                  <a:gd name="T38" fmla="*/ 186011 w 157"/>
                  <a:gd name="T39" fmla="*/ 302451 h 198"/>
                  <a:gd name="T40" fmla="*/ 186011 w 157"/>
                  <a:gd name="T41" fmla="*/ 261785 h 198"/>
                  <a:gd name="T42" fmla="*/ 150337 w 157"/>
                  <a:gd name="T43" fmla="*/ 254160 h 198"/>
                  <a:gd name="T44" fmla="*/ 78991 w 157"/>
                  <a:gd name="T45" fmla="*/ 271951 h 198"/>
                  <a:gd name="T46" fmla="*/ 17837 w 157"/>
                  <a:gd name="T47" fmla="*/ 243994 h 198"/>
                  <a:gd name="T48" fmla="*/ 0 w 157"/>
                  <a:gd name="T49" fmla="*/ 190620 h 198"/>
                  <a:gd name="T50" fmla="*/ 7644 w 157"/>
                  <a:gd name="T51" fmla="*/ 124538 h 198"/>
                  <a:gd name="T52" fmla="*/ 53510 w 157"/>
                  <a:gd name="T53" fmla="*/ 71165 h 198"/>
                  <a:gd name="T54" fmla="*/ 96827 w 157"/>
                  <a:gd name="T55" fmla="*/ 12708 h 198"/>
                  <a:gd name="T56" fmla="*/ 137597 w 157"/>
                  <a:gd name="T57" fmla="*/ 0 h 198"/>
                  <a:gd name="T58" fmla="*/ 173270 w 157"/>
                  <a:gd name="T59" fmla="*/ 7625 h 198"/>
                  <a:gd name="T60" fmla="*/ 208943 w 157"/>
                  <a:gd name="T61" fmla="*/ 22874 h 198"/>
                  <a:gd name="T62" fmla="*/ 221684 w 157"/>
                  <a:gd name="T63" fmla="*/ 53374 h 198"/>
                  <a:gd name="T64" fmla="*/ 257357 w 157"/>
                  <a:gd name="T65" fmla="*/ 53374 h 198"/>
                  <a:gd name="T66" fmla="*/ 293030 w 157"/>
                  <a:gd name="T67" fmla="*/ 48290 h 198"/>
                  <a:gd name="T68" fmla="*/ 346540 w 157"/>
                  <a:gd name="T69" fmla="*/ 66082 h 198"/>
                  <a:gd name="T70" fmla="*/ 364377 w 157"/>
                  <a:gd name="T71" fmla="*/ 94039 h 198"/>
                  <a:gd name="T72" fmla="*/ 387310 w 157"/>
                  <a:gd name="T73" fmla="*/ 155038 h 198"/>
                  <a:gd name="T74" fmla="*/ 382213 w 157"/>
                  <a:gd name="T75" fmla="*/ 231286 h 198"/>
                  <a:gd name="T76" fmla="*/ 356732 w 157"/>
                  <a:gd name="T77" fmla="*/ 289743 h 198"/>
                  <a:gd name="T78" fmla="*/ 310867 w 157"/>
                  <a:gd name="T79" fmla="*/ 315159 h 198"/>
                  <a:gd name="T80" fmla="*/ 275194 w 157"/>
                  <a:gd name="T81" fmla="*/ 332950 h 198"/>
                  <a:gd name="T82" fmla="*/ 239520 w 157"/>
                  <a:gd name="T83" fmla="*/ 320242 h 198"/>
                  <a:gd name="T84" fmla="*/ 221684 w 157"/>
                  <a:gd name="T85" fmla="*/ 320242 h 198"/>
                  <a:gd name="T86" fmla="*/ 214039 w 157"/>
                  <a:gd name="T87" fmla="*/ 343116 h 198"/>
                  <a:gd name="T88" fmla="*/ 214039 w 157"/>
                  <a:gd name="T89" fmla="*/ 378699 h 198"/>
                  <a:gd name="T90" fmla="*/ 203847 w 157"/>
                  <a:gd name="T91" fmla="*/ 414281 h 198"/>
                  <a:gd name="T92" fmla="*/ 203847 w 157"/>
                  <a:gd name="T93" fmla="*/ 449863 h 198"/>
                  <a:gd name="T94" fmla="*/ 203847 w 157"/>
                  <a:gd name="T95" fmla="*/ 467655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7"/>
                  <a:gd name="T145" fmla="*/ 0 h 198"/>
                  <a:gd name="T146" fmla="*/ 157 w 157"/>
                  <a:gd name="T147" fmla="*/ 198 h 1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7" h="198">
                    <a:moveTo>
                      <a:pt x="80" y="191"/>
                    </a:moveTo>
                    <a:lnTo>
                      <a:pt x="73" y="191"/>
                    </a:lnTo>
                    <a:lnTo>
                      <a:pt x="70" y="194"/>
                    </a:lnTo>
                    <a:lnTo>
                      <a:pt x="63" y="194"/>
                    </a:lnTo>
                    <a:lnTo>
                      <a:pt x="63" y="198"/>
                    </a:lnTo>
                    <a:lnTo>
                      <a:pt x="56" y="196"/>
                    </a:lnTo>
                    <a:lnTo>
                      <a:pt x="54" y="196"/>
                    </a:lnTo>
                    <a:lnTo>
                      <a:pt x="47" y="196"/>
                    </a:lnTo>
                    <a:lnTo>
                      <a:pt x="40" y="189"/>
                    </a:lnTo>
                    <a:lnTo>
                      <a:pt x="35" y="189"/>
                    </a:lnTo>
                    <a:lnTo>
                      <a:pt x="28" y="189"/>
                    </a:lnTo>
                    <a:lnTo>
                      <a:pt x="21" y="184"/>
                    </a:lnTo>
                    <a:lnTo>
                      <a:pt x="14" y="177"/>
                    </a:lnTo>
                    <a:lnTo>
                      <a:pt x="14" y="173"/>
                    </a:lnTo>
                    <a:lnTo>
                      <a:pt x="17" y="173"/>
                    </a:lnTo>
                    <a:lnTo>
                      <a:pt x="21" y="173"/>
                    </a:lnTo>
                    <a:lnTo>
                      <a:pt x="28" y="177"/>
                    </a:lnTo>
                    <a:lnTo>
                      <a:pt x="31" y="177"/>
                    </a:lnTo>
                    <a:lnTo>
                      <a:pt x="35" y="177"/>
                    </a:lnTo>
                    <a:lnTo>
                      <a:pt x="42" y="184"/>
                    </a:lnTo>
                    <a:lnTo>
                      <a:pt x="47" y="184"/>
                    </a:lnTo>
                    <a:lnTo>
                      <a:pt x="54" y="187"/>
                    </a:lnTo>
                    <a:lnTo>
                      <a:pt x="54" y="184"/>
                    </a:lnTo>
                    <a:lnTo>
                      <a:pt x="59" y="184"/>
                    </a:lnTo>
                    <a:lnTo>
                      <a:pt x="66" y="184"/>
                    </a:lnTo>
                    <a:lnTo>
                      <a:pt x="66" y="177"/>
                    </a:lnTo>
                    <a:lnTo>
                      <a:pt x="66" y="173"/>
                    </a:lnTo>
                    <a:lnTo>
                      <a:pt x="66" y="166"/>
                    </a:lnTo>
                    <a:lnTo>
                      <a:pt x="66" y="159"/>
                    </a:lnTo>
                    <a:lnTo>
                      <a:pt x="66" y="152"/>
                    </a:lnTo>
                    <a:lnTo>
                      <a:pt x="66" y="145"/>
                    </a:lnTo>
                    <a:lnTo>
                      <a:pt x="73" y="140"/>
                    </a:lnTo>
                    <a:lnTo>
                      <a:pt x="73" y="133"/>
                    </a:lnTo>
                    <a:lnTo>
                      <a:pt x="73" y="126"/>
                    </a:lnTo>
                    <a:lnTo>
                      <a:pt x="73" y="119"/>
                    </a:lnTo>
                    <a:lnTo>
                      <a:pt x="73" y="112"/>
                    </a:lnTo>
                    <a:lnTo>
                      <a:pt x="73" y="105"/>
                    </a:lnTo>
                    <a:lnTo>
                      <a:pt x="73" y="103"/>
                    </a:lnTo>
                    <a:lnTo>
                      <a:pt x="73" y="98"/>
                    </a:lnTo>
                    <a:lnTo>
                      <a:pt x="59" y="100"/>
                    </a:lnTo>
                    <a:lnTo>
                      <a:pt x="49" y="105"/>
                    </a:lnTo>
                    <a:lnTo>
                      <a:pt x="38" y="105"/>
                    </a:lnTo>
                    <a:lnTo>
                      <a:pt x="31" y="107"/>
                    </a:lnTo>
                    <a:lnTo>
                      <a:pt x="21" y="103"/>
                    </a:lnTo>
                    <a:lnTo>
                      <a:pt x="14" y="103"/>
                    </a:lnTo>
                    <a:lnTo>
                      <a:pt x="7" y="96"/>
                    </a:lnTo>
                    <a:lnTo>
                      <a:pt x="7" y="93"/>
                    </a:lnTo>
                    <a:lnTo>
                      <a:pt x="0" y="82"/>
                    </a:lnTo>
                    <a:lnTo>
                      <a:pt x="0" y="75"/>
                    </a:lnTo>
                    <a:lnTo>
                      <a:pt x="0" y="68"/>
                    </a:lnTo>
                    <a:lnTo>
                      <a:pt x="3" y="61"/>
                    </a:lnTo>
                    <a:lnTo>
                      <a:pt x="3" y="49"/>
                    </a:lnTo>
                    <a:lnTo>
                      <a:pt x="7" y="42"/>
                    </a:lnTo>
                    <a:lnTo>
                      <a:pt x="14" y="35"/>
                    </a:lnTo>
                    <a:lnTo>
                      <a:pt x="21" y="28"/>
                    </a:lnTo>
                    <a:lnTo>
                      <a:pt x="24" y="19"/>
                    </a:lnTo>
                    <a:lnTo>
                      <a:pt x="31" y="12"/>
                    </a:lnTo>
                    <a:lnTo>
                      <a:pt x="38" y="5"/>
                    </a:lnTo>
                    <a:lnTo>
                      <a:pt x="45" y="5"/>
                    </a:lnTo>
                    <a:lnTo>
                      <a:pt x="47" y="0"/>
                    </a:lnTo>
                    <a:lnTo>
                      <a:pt x="54" y="0"/>
                    </a:lnTo>
                    <a:lnTo>
                      <a:pt x="61" y="0"/>
                    </a:lnTo>
                    <a:lnTo>
                      <a:pt x="68" y="3"/>
                    </a:lnTo>
                    <a:lnTo>
                      <a:pt x="75" y="3"/>
                    </a:lnTo>
                    <a:lnTo>
                      <a:pt x="82" y="9"/>
                    </a:lnTo>
                    <a:lnTo>
                      <a:pt x="87" y="16"/>
                    </a:lnTo>
                    <a:lnTo>
                      <a:pt x="87" y="21"/>
                    </a:lnTo>
                    <a:lnTo>
                      <a:pt x="94" y="28"/>
                    </a:lnTo>
                    <a:lnTo>
                      <a:pt x="94" y="21"/>
                    </a:lnTo>
                    <a:lnTo>
                      <a:pt x="101" y="21"/>
                    </a:lnTo>
                    <a:lnTo>
                      <a:pt x="108" y="19"/>
                    </a:lnTo>
                    <a:lnTo>
                      <a:pt x="115" y="19"/>
                    </a:lnTo>
                    <a:lnTo>
                      <a:pt x="122" y="19"/>
                    </a:lnTo>
                    <a:lnTo>
                      <a:pt x="129" y="19"/>
                    </a:lnTo>
                    <a:lnTo>
                      <a:pt x="136" y="26"/>
                    </a:lnTo>
                    <a:lnTo>
                      <a:pt x="143" y="30"/>
                    </a:lnTo>
                    <a:lnTo>
                      <a:pt x="143" y="37"/>
                    </a:lnTo>
                    <a:lnTo>
                      <a:pt x="150" y="44"/>
                    </a:lnTo>
                    <a:lnTo>
                      <a:pt x="150" y="51"/>
                    </a:lnTo>
                    <a:lnTo>
                      <a:pt x="152" y="61"/>
                    </a:lnTo>
                    <a:lnTo>
                      <a:pt x="152" y="70"/>
                    </a:lnTo>
                    <a:lnTo>
                      <a:pt x="157" y="84"/>
                    </a:lnTo>
                    <a:lnTo>
                      <a:pt x="150" y="91"/>
                    </a:lnTo>
                    <a:lnTo>
                      <a:pt x="147" y="100"/>
                    </a:lnTo>
                    <a:lnTo>
                      <a:pt x="140" y="107"/>
                    </a:lnTo>
                    <a:lnTo>
                      <a:pt x="140" y="114"/>
                    </a:lnTo>
                    <a:lnTo>
                      <a:pt x="133" y="117"/>
                    </a:lnTo>
                    <a:lnTo>
                      <a:pt x="129" y="124"/>
                    </a:lnTo>
                    <a:lnTo>
                      <a:pt x="122" y="124"/>
                    </a:lnTo>
                    <a:lnTo>
                      <a:pt x="122" y="131"/>
                    </a:lnTo>
                    <a:lnTo>
                      <a:pt x="115" y="131"/>
                    </a:lnTo>
                    <a:lnTo>
                      <a:pt x="108" y="131"/>
                    </a:lnTo>
                    <a:lnTo>
                      <a:pt x="101" y="131"/>
                    </a:lnTo>
                    <a:lnTo>
                      <a:pt x="94" y="126"/>
                    </a:lnTo>
                    <a:lnTo>
                      <a:pt x="87" y="126"/>
                    </a:lnTo>
                    <a:lnTo>
                      <a:pt x="84" y="126"/>
                    </a:lnTo>
                    <a:lnTo>
                      <a:pt x="84" y="133"/>
                    </a:lnTo>
                    <a:lnTo>
                      <a:pt x="84" y="135"/>
                    </a:lnTo>
                    <a:lnTo>
                      <a:pt x="84" y="142"/>
                    </a:lnTo>
                    <a:lnTo>
                      <a:pt x="84" y="149"/>
                    </a:lnTo>
                    <a:lnTo>
                      <a:pt x="84" y="156"/>
                    </a:lnTo>
                    <a:lnTo>
                      <a:pt x="84" y="163"/>
                    </a:lnTo>
                    <a:lnTo>
                      <a:pt x="80" y="163"/>
                    </a:lnTo>
                    <a:lnTo>
                      <a:pt x="80" y="170"/>
                    </a:lnTo>
                    <a:lnTo>
                      <a:pt x="80" y="177"/>
                    </a:lnTo>
                    <a:lnTo>
                      <a:pt x="80" y="184"/>
                    </a:lnTo>
                    <a:lnTo>
                      <a:pt x="80"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0" name="Freeform 10"/>
              <p:cNvSpPr>
                <a:spLocks/>
              </p:cNvSpPr>
              <p:nvPr/>
            </p:nvSpPr>
            <p:spPr bwMode="auto">
              <a:xfrm rot="-1338429">
                <a:off x="4078288" y="2414588"/>
                <a:ext cx="328612" cy="273050"/>
              </a:xfrm>
              <a:custGeom>
                <a:avLst/>
                <a:gdLst>
                  <a:gd name="T0" fmla="*/ 203790 w 129"/>
                  <a:gd name="T1" fmla="*/ 58693 h 107"/>
                  <a:gd name="T2" fmla="*/ 221622 w 129"/>
                  <a:gd name="T3" fmla="*/ 45934 h 107"/>
                  <a:gd name="T4" fmla="*/ 239454 w 129"/>
                  <a:gd name="T5" fmla="*/ 40830 h 107"/>
                  <a:gd name="T6" fmla="*/ 257285 w 129"/>
                  <a:gd name="T7" fmla="*/ 40830 h 107"/>
                  <a:gd name="T8" fmla="*/ 275117 w 129"/>
                  <a:gd name="T9" fmla="*/ 40830 h 107"/>
                  <a:gd name="T10" fmla="*/ 280212 w 129"/>
                  <a:gd name="T11" fmla="*/ 40830 h 107"/>
                  <a:gd name="T12" fmla="*/ 298043 w 129"/>
                  <a:gd name="T13" fmla="*/ 58693 h 107"/>
                  <a:gd name="T14" fmla="*/ 310780 w 129"/>
                  <a:gd name="T15" fmla="*/ 94419 h 107"/>
                  <a:gd name="T16" fmla="*/ 320970 w 129"/>
                  <a:gd name="T17" fmla="*/ 117386 h 107"/>
                  <a:gd name="T18" fmla="*/ 320970 w 129"/>
                  <a:gd name="T19" fmla="*/ 153112 h 107"/>
                  <a:gd name="T20" fmla="*/ 303138 w 129"/>
                  <a:gd name="T21" fmla="*/ 183735 h 107"/>
                  <a:gd name="T22" fmla="*/ 298043 w 129"/>
                  <a:gd name="T23" fmla="*/ 219461 h 107"/>
                  <a:gd name="T24" fmla="*/ 280212 w 129"/>
                  <a:gd name="T25" fmla="*/ 237324 h 107"/>
                  <a:gd name="T26" fmla="*/ 257285 w 129"/>
                  <a:gd name="T27" fmla="*/ 255187 h 107"/>
                  <a:gd name="T28" fmla="*/ 239454 w 129"/>
                  <a:gd name="T29" fmla="*/ 267946 h 107"/>
                  <a:gd name="T30" fmla="*/ 203790 w 129"/>
                  <a:gd name="T31" fmla="*/ 255187 h 107"/>
                  <a:gd name="T32" fmla="*/ 191053 w 129"/>
                  <a:gd name="T33" fmla="*/ 237324 h 107"/>
                  <a:gd name="T34" fmla="*/ 191053 w 129"/>
                  <a:gd name="T35" fmla="*/ 219461 h 107"/>
                  <a:gd name="T36" fmla="*/ 185959 w 129"/>
                  <a:gd name="T37" fmla="*/ 201598 h 107"/>
                  <a:gd name="T38" fmla="*/ 185959 w 129"/>
                  <a:gd name="T39" fmla="*/ 196494 h 107"/>
                  <a:gd name="T40" fmla="*/ 168127 w 129"/>
                  <a:gd name="T41" fmla="*/ 183735 h 107"/>
                  <a:gd name="T42" fmla="*/ 168127 w 129"/>
                  <a:gd name="T43" fmla="*/ 183735 h 107"/>
                  <a:gd name="T44" fmla="*/ 150295 w 129"/>
                  <a:gd name="T45" fmla="*/ 183735 h 107"/>
                  <a:gd name="T46" fmla="*/ 150295 w 129"/>
                  <a:gd name="T47" fmla="*/ 183735 h 107"/>
                  <a:gd name="T48" fmla="*/ 132464 w 129"/>
                  <a:gd name="T49" fmla="*/ 201598 h 107"/>
                  <a:gd name="T50" fmla="*/ 101895 w 129"/>
                  <a:gd name="T51" fmla="*/ 201598 h 107"/>
                  <a:gd name="T52" fmla="*/ 84064 w 129"/>
                  <a:gd name="T53" fmla="*/ 214357 h 107"/>
                  <a:gd name="T54" fmla="*/ 66232 w 129"/>
                  <a:gd name="T55" fmla="*/ 214357 h 107"/>
                  <a:gd name="T56" fmla="*/ 48400 w 129"/>
                  <a:gd name="T57" fmla="*/ 219461 h 107"/>
                  <a:gd name="T58" fmla="*/ 30569 w 129"/>
                  <a:gd name="T59" fmla="*/ 219461 h 107"/>
                  <a:gd name="T60" fmla="*/ 17832 w 129"/>
                  <a:gd name="T61" fmla="*/ 219461 h 107"/>
                  <a:gd name="T62" fmla="*/ 17832 w 129"/>
                  <a:gd name="T63" fmla="*/ 219461 h 107"/>
                  <a:gd name="T64" fmla="*/ 0 w 129"/>
                  <a:gd name="T65" fmla="*/ 201598 h 107"/>
                  <a:gd name="T66" fmla="*/ 0 w 129"/>
                  <a:gd name="T67" fmla="*/ 178631 h 107"/>
                  <a:gd name="T68" fmla="*/ 0 w 129"/>
                  <a:gd name="T69" fmla="*/ 160768 h 107"/>
                  <a:gd name="T70" fmla="*/ 0 w 129"/>
                  <a:gd name="T71" fmla="*/ 142905 h 107"/>
                  <a:gd name="T72" fmla="*/ 0 w 129"/>
                  <a:gd name="T73" fmla="*/ 125042 h 107"/>
                  <a:gd name="T74" fmla="*/ 0 w 129"/>
                  <a:gd name="T75" fmla="*/ 94419 h 107"/>
                  <a:gd name="T76" fmla="*/ 12737 w 129"/>
                  <a:gd name="T77" fmla="*/ 76556 h 107"/>
                  <a:gd name="T78" fmla="*/ 17832 w 129"/>
                  <a:gd name="T79" fmla="*/ 58693 h 107"/>
                  <a:gd name="T80" fmla="*/ 35663 w 129"/>
                  <a:gd name="T81" fmla="*/ 40830 h 107"/>
                  <a:gd name="T82" fmla="*/ 48400 w 129"/>
                  <a:gd name="T83" fmla="*/ 10207 h 107"/>
                  <a:gd name="T84" fmla="*/ 66232 w 129"/>
                  <a:gd name="T85" fmla="*/ 0 h 107"/>
                  <a:gd name="T86" fmla="*/ 89158 w 129"/>
                  <a:gd name="T87" fmla="*/ 0 h 107"/>
                  <a:gd name="T88" fmla="*/ 106990 w 129"/>
                  <a:gd name="T89" fmla="*/ 0 h 107"/>
                  <a:gd name="T90" fmla="*/ 132464 w 129"/>
                  <a:gd name="T91" fmla="*/ 0 h 107"/>
                  <a:gd name="T92" fmla="*/ 150295 w 129"/>
                  <a:gd name="T93" fmla="*/ 17863 h 107"/>
                  <a:gd name="T94" fmla="*/ 185959 w 129"/>
                  <a:gd name="T95" fmla="*/ 53589 h 107"/>
                  <a:gd name="T96" fmla="*/ 203790 w 129"/>
                  <a:gd name="T97" fmla="*/ 76556 h 1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9"/>
                  <a:gd name="T148" fmla="*/ 0 h 107"/>
                  <a:gd name="T149" fmla="*/ 129 w 129"/>
                  <a:gd name="T150" fmla="*/ 107 h 1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9" h="107">
                    <a:moveTo>
                      <a:pt x="80" y="30"/>
                    </a:moveTo>
                    <a:lnTo>
                      <a:pt x="80" y="23"/>
                    </a:lnTo>
                    <a:lnTo>
                      <a:pt x="87" y="23"/>
                    </a:lnTo>
                    <a:lnTo>
                      <a:pt x="87" y="18"/>
                    </a:lnTo>
                    <a:lnTo>
                      <a:pt x="94" y="18"/>
                    </a:lnTo>
                    <a:lnTo>
                      <a:pt x="94" y="16"/>
                    </a:lnTo>
                    <a:lnTo>
                      <a:pt x="101" y="16"/>
                    </a:lnTo>
                    <a:lnTo>
                      <a:pt x="108" y="16"/>
                    </a:lnTo>
                    <a:lnTo>
                      <a:pt x="110" y="16"/>
                    </a:lnTo>
                    <a:lnTo>
                      <a:pt x="117" y="23"/>
                    </a:lnTo>
                    <a:lnTo>
                      <a:pt x="122" y="30"/>
                    </a:lnTo>
                    <a:lnTo>
                      <a:pt x="122" y="37"/>
                    </a:lnTo>
                    <a:lnTo>
                      <a:pt x="129" y="44"/>
                    </a:lnTo>
                    <a:lnTo>
                      <a:pt x="126" y="46"/>
                    </a:lnTo>
                    <a:lnTo>
                      <a:pt x="126" y="53"/>
                    </a:lnTo>
                    <a:lnTo>
                      <a:pt x="126" y="60"/>
                    </a:lnTo>
                    <a:lnTo>
                      <a:pt x="126" y="67"/>
                    </a:lnTo>
                    <a:lnTo>
                      <a:pt x="119" y="72"/>
                    </a:lnTo>
                    <a:lnTo>
                      <a:pt x="119" y="79"/>
                    </a:lnTo>
                    <a:lnTo>
                      <a:pt x="117" y="86"/>
                    </a:lnTo>
                    <a:lnTo>
                      <a:pt x="117" y="93"/>
                    </a:lnTo>
                    <a:lnTo>
                      <a:pt x="110" y="93"/>
                    </a:lnTo>
                    <a:lnTo>
                      <a:pt x="108" y="100"/>
                    </a:lnTo>
                    <a:lnTo>
                      <a:pt x="101" y="100"/>
                    </a:lnTo>
                    <a:lnTo>
                      <a:pt x="101" y="107"/>
                    </a:lnTo>
                    <a:lnTo>
                      <a:pt x="94" y="105"/>
                    </a:lnTo>
                    <a:lnTo>
                      <a:pt x="87" y="105"/>
                    </a:lnTo>
                    <a:lnTo>
                      <a:pt x="80" y="100"/>
                    </a:lnTo>
                    <a:lnTo>
                      <a:pt x="75" y="93"/>
                    </a:lnTo>
                    <a:lnTo>
                      <a:pt x="75" y="86"/>
                    </a:lnTo>
                    <a:lnTo>
                      <a:pt x="73" y="79"/>
                    </a:lnTo>
                    <a:lnTo>
                      <a:pt x="73" y="77"/>
                    </a:lnTo>
                    <a:lnTo>
                      <a:pt x="66" y="72"/>
                    </a:lnTo>
                    <a:lnTo>
                      <a:pt x="59" y="72"/>
                    </a:lnTo>
                    <a:lnTo>
                      <a:pt x="59" y="79"/>
                    </a:lnTo>
                    <a:lnTo>
                      <a:pt x="52" y="79"/>
                    </a:lnTo>
                    <a:lnTo>
                      <a:pt x="47" y="79"/>
                    </a:lnTo>
                    <a:lnTo>
                      <a:pt x="40" y="79"/>
                    </a:lnTo>
                    <a:lnTo>
                      <a:pt x="40" y="84"/>
                    </a:lnTo>
                    <a:lnTo>
                      <a:pt x="33" y="84"/>
                    </a:lnTo>
                    <a:lnTo>
                      <a:pt x="26" y="84"/>
                    </a:lnTo>
                    <a:lnTo>
                      <a:pt x="26" y="88"/>
                    </a:lnTo>
                    <a:lnTo>
                      <a:pt x="19" y="86"/>
                    </a:lnTo>
                    <a:lnTo>
                      <a:pt x="12" y="86"/>
                    </a:lnTo>
                    <a:lnTo>
                      <a:pt x="7" y="86"/>
                    </a:lnTo>
                    <a:lnTo>
                      <a:pt x="0" y="79"/>
                    </a:lnTo>
                    <a:lnTo>
                      <a:pt x="0" y="77"/>
                    </a:lnTo>
                    <a:lnTo>
                      <a:pt x="0" y="70"/>
                    </a:lnTo>
                    <a:lnTo>
                      <a:pt x="0" y="63"/>
                    </a:lnTo>
                    <a:lnTo>
                      <a:pt x="0" y="56"/>
                    </a:lnTo>
                    <a:lnTo>
                      <a:pt x="0" y="49"/>
                    </a:lnTo>
                    <a:lnTo>
                      <a:pt x="0" y="44"/>
                    </a:lnTo>
                    <a:lnTo>
                      <a:pt x="0" y="37"/>
                    </a:lnTo>
                    <a:lnTo>
                      <a:pt x="5" y="37"/>
                    </a:lnTo>
                    <a:lnTo>
                      <a:pt x="5" y="30"/>
                    </a:lnTo>
                    <a:lnTo>
                      <a:pt x="7" y="30"/>
                    </a:lnTo>
                    <a:lnTo>
                      <a:pt x="7" y="23"/>
                    </a:lnTo>
                    <a:lnTo>
                      <a:pt x="14" y="23"/>
                    </a:lnTo>
                    <a:lnTo>
                      <a:pt x="14" y="16"/>
                    </a:lnTo>
                    <a:lnTo>
                      <a:pt x="19" y="11"/>
                    </a:lnTo>
                    <a:lnTo>
                      <a:pt x="19" y="4"/>
                    </a:lnTo>
                    <a:lnTo>
                      <a:pt x="26" y="4"/>
                    </a:lnTo>
                    <a:lnTo>
                      <a:pt x="26" y="0"/>
                    </a:lnTo>
                    <a:lnTo>
                      <a:pt x="33" y="0"/>
                    </a:lnTo>
                    <a:lnTo>
                      <a:pt x="35" y="0"/>
                    </a:lnTo>
                    <a:lnTo>
                      <a:pt x="42" y="0"/>
                    </a:lnTo>
                    <a:lnTo>
                      <a:pt x="49" y="0"/>
                    </a:lnTo>
                    <a:lnTo>
                      <a:pt x="52" y="0"/>
                    </a:lnTo>
                    <a:lnTo>
                      <a:pt x="59" y="7"/>
                    </a:lnTo>
                    <a:lnTo>
                      <a:pt x="66" y="14"/>
                    </a:lnTo>
                    <a:lnTo>
                      <a:pt x="73" y="21"/>
                    </a:lnTo>
                    <a:lnTo>
                      <a:pt x="8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1" name="Freeform 11"/>
              <p:cNvSpPr>
                <a:spLocks/>
              </p:cNvSpPr>
              <p:nvPr/>
            </p:nvSpPr>
            <p:spPr bwMode="auto">
              <a:xfrm rot="-1338429">
                <a:off x="4146550" y="2922588"/>
                <a:ext cx="188913" cy="142875"/>
              </a:xfrm>
              <a:custGeom>
                <a:avLst/>
                <a:gdLst>
                  <a:gd name="T0" fmla="*/ 10212 w 74"/>
                  <a:gd name="T1" fmla="*/ 0 h 56"/>
                  <a:gd name="T2" fmla="*/ 10212 w 74"/>
                  <a:gd name="T3" fmla="*/ 0 h 56"/>
                  <a:gd name="T4" fmla="*/ 10212 w 74"/>
                  <a:gd name="T5" fmla="*/ 17859 h 56"/>
                  <a:gd name="T6" fmla="*/ 10212 w 74"/>
                  <a:gd name="T7" fmla="*/ 35719 h 56"/>
                  <a:gd name="T8" fmla="*/ 10212 w 74"/>
                  <a:gd name="T9" fmla="*/ 53578 h 56"/>
                  <a:gd name="T10" fmla="*/ 10212 w 74"/>
                  <a:gd name="T11" fmla="*/ 61232 h 56"/>
                  <a:gd name="T12" fmla="*/ 17870 w 74"/>
                  <a:gd name="T13" fmla="*/ 79092 h 56"/>
                  <a:gd name="T14" fmla="*/ 17870 w 74"/>
                  <a:gd name="T15" fmla="*/ 89297 h 56"/>
                  <a:gd name="T16" fmla="*/ 35740 w 74"/>
                  <a:gd name="T17" fmla="*/ 107156 h 56"/>
                  <a:gd name="T18" fmla="*/ 35740 w 74"/>
                  <a:gd name="T19" fmla="*/ 107156 h 56"/>
                  <a:gd name="T20" fmla="*/ 53610 w 74"/>
                  <a:gd name="T21" fmla="*/ 114810 h 56"/>
                  <a:gd name="T22" fmla="*/ 71481 w 74"/>
                  <a:gd name="T23" fmla="*/ 114810 h 56"/>
                  <a:gd name="T24" fmla="*/ 89351 w 74"/>
                  <a:gd name="T25" fmla="*/ 125016 h 56"/>
                  <a:gd name="T26" fmla="*/ 107221 w 74"/>
                  <a:gd name="T27" fmla="*/ 114810 h 56"/>
                  <a:gd name="T28" fmla="*/ 130197 w 74"/>
                  <a:gd name="T29" fmla="*/ 114810 h 56"/>
                  <a:gd name="T30" fmla="*/ 153173 w 74"/>
                  <a:gd name="T31" fmla="*/ 96951 h 56"/>
                  <a:gd name="T32" fmla="*/ 188913 w 74"/>
                  <a:gd name="T33" fmla="*/ 89297 h 56"/>
                  <a:gd name="T34" fmla="*/ 171043 w 74"/>
                  <a:gd name="T35" fmla="*/ 96951 h 56"/>
                  <a:gd name="T36" fmla="*/ 153173 w 74"/>
                  <a:gd name="T37" fmla="*/ 114810 h 56"/>
                  <a:gd name="T38" fmla="*/ 135303 w 74"/>
                  <a:gd name="T39" fmla="*/ 119913 h 56"/>
                  <a:gd name="T40" fmla="*/ 125091 w 74"/>
                  <a:gd name="T41" fmla="*/ 137772 h 56"/>
                  <a:gd name="T42" fmla="*/ 107221 w 74"/>
                  <a:gd name="T43" fmla="*/ 137772 h 56"/>
                  <a:gd name="T44" fmla="*/ 89351 w 74"/>
                  <a:gd name="T45" fmla="*/ 142875 h 56"/>
                  <a:gd name="T46" fmla="*/ 71481 w 74"/>
                  <a:gd name="T47" fmla="*/ 142875 h 56"/>
                  <a:gd name="T48" fmla="*/ 58716 w 74"/>
                  <a:gd name="T49" fmla="*/ 142875 h 56"/>
                  <a:gd name="T50" fmla="*/ 40846 w 74"/>
                  <a:gd name="T51" fmla="*/ 125016 h 56"/>
                  <a:gd name="T52" fmla="*/ 22976 w 74"/>
                  <a:gd name="T53" fmla="*/ 114810 h 56"/>
                  <a:gd name="T54" fmla="*/ 5106 w 74"/>
                  <a:gd name="T55" fmla="*/ 96951 h 56"/>
                  <a:gd name="T56" fmla="*/ 5106 w 74"/>
                  <a:gd name="T57" fmla="*/ 89297 h 56"/>
                  <a:gd name="T58" fmla="*/ 0 w 74"/>
                  <a:gd name="T59" fmla="*/ 61232 h 56"/>
                  <a:gd name="T60" fmla="*/ 0 w 74"/>
                  <a:gd name="T61" fmla="*/ 43373 h 56"/>
                  <a:gd name="T62" fmla="*/ 0 w 74"/>
                  <a:gd name="T63" fmla="*/ 17859 h 56"/>
                  <a:gd name="T64" fmla="*/ 10212 w 74"/>
                  <a:gd name="T65" fmla="*/ 0 h 56"/>
                  <a:gd name="T66" fmla="*/ 10212 w 74"/>
                  <a:gd name="T67" fmla="*/ 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56"/>
                  <a:gd name="T104" fmla="*/ 74 w 74"/>
                  <a:gd name="T105" fmla="*/ 56 h 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56">
                    <a:moveTo>
                      <a:pt x="4" y="0"/>
                    </a:moveTo>
                    <a:lnTo>
                      <a:pt x="4" y="0"/>
                    </a:lnTo>
                    <a:lnTo>
                      <a:pt x="4" y="7"/>
                    </a:lnTo>
                    <a:lnTo>
                      <a:pt x="4" y="14"/>
                    </a:lnTo>
                    <a:lnTo>
                      <a:pt x="4" y="21"/>
                    </a:lnTo>
                    <a:lnTo>
                      <a:pt x="4" y="24"/>
                    </a:lnTo>
                    <a:lnTo>
                      <a:pt x="7" y="31"/>
                    </a:lnTo>
                    <a:lnTo>
                      <a:pt x="7" y="35"/>
                    </a:lnTo>
                    <a:lnTo>
                      <a:pt x="14" y="42"/>
                    </a:lnTo>
                    <a:lnTo>
                      <a:pt x="21" y="45"/>
                    </a:lnTo>
                    <a:lnTo>
                      <a:pt x="28" y="45"/>
                    </a:lnTo>
                    <a:lnTo>
                      <a:pt x="35" y="49"/>
                    </a:lnTo>
                    <a:lnTo>
                      <a:pt x="42" y="45"/>
                    </a:lnTo>
                    <a:lnTo>
                      <a:pt x="51" y="45"/>
                    </a:lnTo>
                    <a:lnTo>
                      <a:pt x="60" y="38"/>
                    </a:lnTo>
                    <a:lnTo>
                      <a:pt x="74" y="35"/>
                    </a:lnTo>
                    <a:lnTo>
                      <a:pt x="67" y="38"/>
                    </a:lnTo>
                    <a:lnTo>
                      <a:pt x="60" y="45"/>
                    </a:lnTo>
                    <a:lnTo>
                      <a:pt x="53" y="47"/>
                    </a:lnTo>
                    <a:lnTo>
                      <a:pt x="49" y="54"/>
                    </a:lnTo>
                    <a:lnTo>
                      <a:pt x="42" y="54"/>
                    </a:lnTo>
                    <a:lnTo>
                      <a:pt x="35" y="56"/>
                    </a:lnTo>
                    <a:lnTo>
                      <a:pt x="28" y="56"/>
                    </a:lnTo>
                    <a:lnTo>
                      <a:pt x="23" y="56"/>
                    </a:lnTo>
                    <a:lnTo>
                      <a:pt x="16" y="49"/>
                    </a:lnTo>
                    <a:lnTo>
                      <a:pt x="9" y="45"/>
                    </a:lnTo>
                    <a:lnTo>
                      <a:pt x="2" y="38"/>
                    </a:lnTo>
                    <a:lnTo>
                      <a:pt x="2" y="35"/>
                    </a:lnTo>
                    <a:lnTo>
                      <a:pt x="0" y="24"/>
                    </a:lnTo>
                    <a:lnTo>
                      <a:pt x="0" y="17"/>
                    </a:lnTo>
                    <a:lnTo>
                      <a:pt x="0" y="7"/>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2" name="Freeform 12"/>
              <p:cNvSpPr>
                <a:spLocks/>
              </p:cNvSpPr>
              <p:nvPr/>
            </p:nvSpPr>
            <p:spPr bwMode="auto">
              <a:xfrm rot="-1338429">
                <a:off x="4441825" y="2524125"/>
                <a:ext cx="149225" cy="231775"/>
              </a:xfrm>
              <a:custGeom>
                <a:avLst/>
                <a:gdLst>
                  <a:gd name="T0" fmla="*/ 108059 w 58"/>
                  <a:gd name="T1" fmla="*/ 12735 h 91"/>
                  <a:gd name="T2" fmla="*/ 108059 w 58"/>
                  <a:gd name="T3" fmla="*/ 0 h 91"/>
                  <a:gd name="T4" fmla="*/ 113205 w 58"/>
                  <a:gd name="T5" fmla="*/ 0 h 91"/>
                  <a:gd name="T6" fmla="*/ 113205 w 58"/>
                  <a:gd name="T7" fmla="*/ 0 h 91"/>
                  <a:gd name="T8" fmla="*/ 131215 w 58"/>
                  <a:gd name="T9" fmla="*/ 0 h 91"/>
                  <a:gd name="T10" fmla="*/ 131215 w 58"/>
                  <a:gd name="T11" fmla="*/ 0 h 91"/>
                  <a:gd name="T12" fmla="*/ 136361 w 58"/>
                  <a:gd name="T13" fmla="*/ 7641 h 91"/>
                  <a:gd name="T14" fmla="*/ 136361 w 58"/>
                  <a:gd name="T15" fmla="*/ 7641 h 91"/>
                  <a:gd name="T16" fmla="*/ 149225 w 58"/>
                  <a:gd name="T17" fmla="*/ 25470 h 91"/>
                  <a:gd name="T18" fmla="*/ 144079 w 58"/>
                  <a:gd name="T19" fmla="*/ 25470 h 91"/>
                  <a:gd name="T20" fmla="*/ 144079 w 58"/>
                  <a:gd name="T21" fmla="*/ 35658 h 91"/>
                  <a:gd name="T22" fmla="*/ 144079 w 58"/>
                  <a:gd name="T23" fmla="*/ 35658 h 91"/>
                  <a:gd name="T24" fmla="*/ 144079 w 58"/>
                  <a:gd name="T25" fmla="*/ 53487 h 91"/>
                  <a:gd name="T26" fmla="*/ 131215 w 58"/>
                  <a:gd name="T27" fmla="*/ 66221 h 91"/>
                  <a:gd name="T28" fmla="*/ 131215 w 58"/>
                  <a:gd name="T29" fmla="*/ 84050 h 91"/>
                  <a:gd name="T30" fmla="*/ 126069 w 58"/>
                  <a:gd name="T31" fmla="*/ 101879 h 91"/>
                  <a:gd name="T32" fmla="*/ 126069 w 58"/>
                  <a:gd name="T33" fmla="*/ 119708 h 91"/>
                  <a:gd name="T34" fmla="*/ 108059 w 58"/>
                  <a:gd name="T35" fmla="*/ 119708 h 91"/>
                  <a:gd name="T36" fmla="*/ 95195 w 58"/>
                  <a:gd name="T37" fmla="*/ 137537 h 91"/>
                  <a:gd name="T38" fmla="*/ 77185 w 58"/>
                  <a:gd name="T39" fmla="*/ 142631 h 91"/>
                  <a:gd name="T40" fmla="*/ 77185 w 58"/>
                  <a:gd name="T41" fmla="*/ 160460 h 91"/>
                  <a:gd name="T42" fmla="*/ 59175 w 58"/>
                  <a:gd name="T43" fmla="*/ 160460 h 91"/>
                  <a:gd name="T44" fmla="*/ 59175 w 58"/>
                  <a:gd name="T45" fmla="*/ 178288 h 91"/>
                  <a:gd name="T46" fmla="*/ 41166 w 58"/>
                  <a:gd name="T47" fmla="*/ 185929 h 91"/>
                  <a:gd name="T48" fmla="*/ 41166 w 58"/>
                  <a:gd name="T49" fmla="*/ 203758 h 91"/>
                  <a:gd name="T50" fmla="*/ 23156 w 58"/>
                  <a:gd name="T51" fmla="*/ 203758 h 91"/>
                  <a:gd name="T52" fmla="*/ 23156 w 58"/>
                  <a:gd name="T53" fmla="*/ 203758 h 91"/>
                  <a:gd name="T54" fmla="*/ 5146 w 58"/>
                  <a:gd name="T55" fmla="*/ 203758 h 91"/>
                  <a:gd name="T56" fmla="*/ 5146 w 58"/>
                  <a:gd name="T57" fmla="*/ 221587 h 91"/>
                  <a:gd name="T58" fmla="*/ 0 w 58"/>
                  <a:gd name="T59" fmla="*/ 221587 h 91"/>
                  <a:gd name="T60" fmla="*/ 0 w 58"/>
                  <a:gd name="T61" fmla="*/ 221587 h 91"/>
                  <a:gd name="T62" fmla="*/ 0 w 58"/>
                  <a:gd name="T63" fmla="*/ 221587 h 91"/>
                  <a:gd name="T64" fmla="*/ 0 w 58"/>
                  <a:gd name="T65" fmla="*/ 231775 h 91"/>
                  <a:gd name="T66" fmla="*/ 0 w 58"/>
                  <a:gd name="T67" fmla="*/ 203758 h 91"/>
                  <a:gd name="T68" fmla="*/ 18010 w 58"/>
                  <a:gd name="T69" fmla="*/ 185929 h 91"/>
                  <a:gd name="T70" fmla="*/ 23156 w 58"/>
                  <a:gd name="T71" fmla="*/ 168101 h 91"/>
                  <a:gd name="T72" fmla="*/ 41166 w 58"/>
                  <a:gd name="T73" fmla="*/ 150272 h 91"/>
                  <a:gd name="T74" fmla="*/ 41166 w 58"/>
                  <a:gd name="T75" fmla="*/ 132443 h 91"/>
                  <a:gd name="T76" fmla="*/ 59175 w 58"/>
                  <a:gd name="T77" fmla="*/ 114614 h 91"/>
                  <a:gd name="T78" fmla="*/ 59175 w 58"/>
                  <a:gd name="T79" fmla="*/ 96785 h 91"/>
                  <a:gd name="T80" fmla="*/ 77185 w 58"/>
                  <a:gd name="T81" fmla="*/ 84050 h 91"/>
                  <a:gd name="T82" fmla="*/ 77185 w 58"/>
                  <a:gd name="T83" fmla="*/ 66221 h 91"/>
                  <a:gd name="T84" fmla="*/ 77185 w 58"/>
                  <a:gd name="T85" fmla="*/ 48393 h 91"/>
                  <a:gd name="T86" fmla="*/ 77185 w 58"/>
                  <a:gd name="T87" fmla="*/ 30564 h 91"/>
                  <a:gd name="T88" fmla="*/ 95195 w 58"/>
                  <a:gd name="T89" fmla="*/ 30564 h 91"/>
                  <a:gd name="T90" fmla="*/ 95195 w 58"/>
                  <a:gd name="T91" fmla="*/ 12735 h 91"/>
                  <a:gd name="T92" fmla="*/ 95195 w 58"/>
                  <a:gd name="T93" fmla="*/ 12735 h 91"/>
                  <a:gd name="T94" fmla="*/ 95195 w 58"/>
                  <a:gd name="T95" fmla="*/ 12735 h 91"/>
                  <a:gd name="T96" fmla="*/ 108059 w 58"/>
                  <a:gd name="T97" fmla="*/ 12735 h 91"/>
                  <a:gd name="T98" fmla="*/ 108059 w 58"/>
                  <a:gd name="T99" fmla="*/ 12735 h 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8"/>
                  <a:gd name="T151" fmla="*/ 0 h 91"/>
                  <a:gd name="T152" fmla="*/ 58 w 58"/>
                  <a:gd name="T153" fmla="*/ 91 h 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8" h="91">
                    <a:moveTo>
                      <a:pt x="42" y="5"/>
                    </a:moveTo>
                    <a:lnTo>
                      <a:pt x="42" y="0"/>
                    </a:lnTo>
                    <a:lnTo>
                      <a:pt x="44" y="0"/>
                    </a:lnTo>
                    <a:lnTo>
                      <a:pt x="51" y="0"/>
                    </a:lnTo>
                    <a:lnTo>
                      <a:pt x="53" y="3"/>
                    </a:lnTo>
                    <a:lnTo>
                      <a:pt x="58" y="10"/>
                    </a:lnTo>
                    <a:lnTo>
                      <a:pt x="56" y="10"/>
                    </a:lnTo>
                    <a:lnTo>
                      <a:pt x="56" y="14"/>
                    </a:lnTo>
                    <a:lnTo>
                      <a:pt x="56" y="21"/>
                    </a:lnTo>
                    <a:lnTo>
                      <a:pt x="51" y="26"/>
                    </a:lnTo>
                    <a:lnTo>
                      <a:pt x="51" y="33"/>
                    </a:lnTo>
                    <a:lnTo>
                      <a:pt x="49" y="40"/>
                    </a:lnTo>
                    <a:lnTo>
                      <a:pt x="49" y="47"/>
                    </a:lnTo>
                    <a:lnTo>
                      <a:pt x="42" y="47"/>
                    </a:lnTo>
                    <a:lnTo>
                      <a:pt x="37" y="54"/>
                    </a:lnTo>
                    <a:lnTo>
                      <a:pt x="30" y="56"/>
                    </a:lnTo>
                    <a:lnTo>
                      <a:pt x="30" y="63"/>
                    </a:lnTo>
                    <a:lnTo>
                      <a:pt x="23" y="63"/>
                    </a:lnTo>
                    <a:lnTo>
                      <a:pt x="23" y="70"/>
                    </a:lnTo>
                    <a:lnTo>
                      <a:pt x="16" y="73"/>
                    </a:lnTo>
                    <a:lnTo>
                      <a:pt x="16" y="80"/>
                    </a:lnTo>
                    <a:lnTo>
                      <a:pt x="9" y="80"/>
                    </a:lnTo>
                    <a:lnTo>
                      <a:pt x="2" y="80"/>
                    </a:lnTo>
                    <a:lnTo>
                      <a:pt x="2" y="87"/>
                    </a:lnTo>
                    <a:lnTo>
                      <a:pt x="0" y="87"/>
                    </a:lnTo>
                    <a:lnTo>
                      <a:pt x="0" y="91"/>
                    </a:lnTo>
                    <a:lnTo>
                      <a:pt x="0" y="80"/>
                    </a:lnTo>
                    <a:lnTo>
                      <a:pt x="7" y="73"/>
                    </a:lnTo>
                    <a:lnTo>
                      <a:pt x="9" y="66"/>
                    </a:lnTo>
                    <a:lnTo>
                      <a:pt x="16" y="59"/>
                    </a:lnTo>
                    <a:lnTo>
                      <a:pt x="16" y="52"/>
                    </a:lnTo>
                    <a:lnTo>
                      <a:pt x="23" y="45"/>
                    </a:lnTo>
                    <a:lnTo>
                      <a:pt x="23" y="38"/>
                    </a:lnTo>
                    <a:lnTo>
                      <a:pt x="30" y="33"/>
                    </a:lnTo>
                    <a:lnTo>
                      <a:pt x="30" y="26"/>
                    </a:lnTo>
                    <a:lnTo>
                      <a:pt x="30" y="19"/>
                    </a:lnTo>
                    <a:lnTo>
                      <a:pt x="30" y="12"/>
                    </a:lnTo>
                    <a:lnTo>
                      <a:pt x="37" y="12"/>
                    </a:lnTo>
                    <a:lnTo>
                      <a:pt x="37" y="5"/>
                    </a:lnTo>
                    <a:lnTo>
                      <a:pt x="42" y="5"/>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3" name="Freeform 13"/>
              <p:cNvSpPr>
                <a:spLocks/>
              </p:cNvSpPr>
              <p:nvPr/>
            </p:nvSpPr>
            <p:spPr bwMode="auto">
              <a:xfrm rot="-1338429">
                <a:off x="1511300" y="3570288"/>
                <a:ext cx="206375" cy="142875"/>
              </a:xfrm>
              <a:custGeom>
                <a:avLst/>
                <a:gdLst>
                  <a:gd name="T0" fmla="*/ 206375 w 81"/>
                  <a:gd name="T1" fmla="*/ 0 h 56"/>
                  <a:gd name="T2" fmla="*/ 188540 w 81"/>
                  <a:gd name="T3" fmla="*/ 0 h 56"/>
                  <a:gd name="T4" fmla="*/ 170705 w 81"/>
                  <a:gd name="T5" fmla="*/ 0 h 56"/>
                  <a:gd name="T6" fmla="*/ 152870 w 81"/>
                  <a:gd name="T7" fmla="*/ 0 h 56"/>
                  <a:gd name="T8" fmla="*/ 152870 w 81"/>
                  <a:gd name="T9" fmla="*/ 17859 h 56"/>
                  <a:gd name="T10" fmla="*/ 137583 w 81"/>
                  <a:gd name="T11" fmla="*/ 17859 h 56"/>
                  <a:gd name="T12" fmla="*/ 137583 w 81"/>
                  <a:gd name="T13" fmla="*/ 22962 h 56"/>
                  <a:gd name="T14" fmla="*/ 119748 w 81"/>
                  <a:gd name="T15" fmla="*/ 22962 h 56"/>
                  <a:gd name="T16" fmla="*/ 119748 w 81"/>
                  <a:gd name="T17" fmla="*/ 40821 h 56"/>
                  <a:gd name="T18" fmla="*/ 101914 w 81"/>
                  <a:gd name="T19" fmla="*/ 40821 h 56"/>
                  <a:gd name="T20" fmla="*/ 94270 w 81"/>
                  <a:gd name="T21" fmla="*/ 40821 h 56"/>
                  <a:gd name="T22" fmla="*/ 76435 w 81"/>
                  <a:gd name="T23" fmla="*/ 40821 h 56"/>
                  <a:gd name="T24" fmla="*/ 76435 w 81"/>
                  <a:gd name="T25" fmla="*/ 48475 h 56"/>
                  <a:gd name="T26" fmla="*/ 58600 w 81"/>
                  <a:gd name="T27" fmla="*/ 48475 h 56"/>
                  <a:gd name="T28" fmla="*/ 58600 w 81"/>
                  <a:gd name="T29" fmla="*/ 48475 h 56"/>
                  <a:gd name="T30" fmla="*/ 40765 w 81"/>
                  <a:gd name="T31" fmla="*/ 48475 h 56"/>
                  <a:gd name="T32" fmla="*/ 40765 w 81"/>
                  <a:gd name="T33" fmla="*/ 53578 h 56"/>
                  <a:gd name="T34" fmla="*/ 22931 w 81"/>
                  <a:gd name="T35" fmla="*/ 53578 h 56"/>
                  <a:gd name="T36" fmla="*/ 22931 w 81"/>
                  <a:gd name="T37" fmla="*/ 53578 h 56"/>
                  <a:gd name="T38" fmla="*/ 12739 w 81"/>
                  <a:gd name="T39" fmla="*/ 53578 h 56"/>
                  <a:gd name="T40" fmla="*/ 12739 w 81"/>
                  <a:gd name="T41" fmla="*/ 71438 h 56"/>
                  <a:gd name="T42" fmla="*/ 0 w 81"/>
                  <a:gd name="T43" fmla="*/ 71438 h 56"/>
                  <a:gd name="T44" fmla="*/ 0 w 81"/>
                  <a:gd name="T45" fmla="*/ 84194 h 56"/>
                  <a:gd name="T46" fmla="*/ 0 w 81"/>
                  <a:gd name="T47" fmla="*/ 84194 h 56"/>
                  <a:gd name="T48" fmla="*/ 0 w 81"/>
                  <a:gd name="T49" fmla="*/ 102054 h 56"/>
                  <a:gd name="T50" fmla="*/ 0 w 81"/>
                  <a:gd name="T51" fmla="*/ 102054 h 56"/>
                  <a:gd name="T52" fmla="*/ 0 w 81"/>
                  <a:gd name="T53" fmla="*/ 102054 h 56"/>
                  <a:gd name="T54" fmla="*/ 0 w 81"/>
                  <a:gd name="T55" fmla="*/ 102054 h 56"/>
                  <a:gd name="T56" fmla="*/ 0 w 81"/>
                  <a:gd name="T57" fmla="*/ 119913 h 56"/>
                  <a:gd name="T58" fmla="*/ 0 w 81"/>
                  <a:gd name="T59" fmla="*/ 119913 h 56"/>
                  <a:gd name="T60" fmla="*/ 5096 w 81"/>
                  <a:gd name="T61" fmla="*/ 125016 h 56"/>
                  <a:gd name="T62" fmla="*/ 5096 w 81"/>
                  <a:gd name="T63" fmla="*/ 125016 h 56"/>
                  <a:gd name="T64" fmla="*/ 22931 w 81"/>
                  <a:gd name="T65" fmla="*/ 142875 h 56"/>
                  <a:gd name="T66" fmla="*/ 22931 w 81"/>
                  <a:gd name="T67" fmla="*/ 142875 h 56"/>
                  <a:gd name="T68" fmla="*/ 40765 w 81"/>
                  <a:gd name="T69" fmla="*/ 142875 h 56"/>
                  <a:gd name="T70" fmla="*/ 40765 w 81"/>
                  <a:gd name="T71" fmla="*/ 142875 h 56"/>
                  <a:gd name="T72" fmla="*/ 58600 w 81"/>
                  <a:gd name="T73" fmla="*/ 142875 h 56"/>
                  <a:gd name="T74" fmla="*/ 58600 w 81"/>
                  <a:gd name="T75" fmla="*/ 125016 h 56"/>
                  <a:gd name="T76" fmla="*/ 76435 w 81"/>
                  <a:gd name="T77" fmla="*/ 125016 h 56"/>
                  <a:gd name="T78" fmla="*/ 84079 w 81"/>
                  <a:gd name="T79" fmla="*/ 112259 h 56"/>
                  <a:gd name="T80" fmla="*/ 101914 w 81"/>
                  <a:gd name="T81" fmla="*/ 112259 h 56"/>
                  <a:gd name="T82" fmla="*/ 101914 w 81"/>
                  <a:gd name="T83" fmla="*/ 94400 h 56"/>
                  <a:gd name="T84" fmla="*/ 119748 w 81"/>
                  <a:gd name="T85" fmla="*/ 76540 h 56"/>
                  <a:gd name="T86" fmla="*/ 124844 w 81"/>
                  <a:gd name="T87" fmla="*/ 58681 h 56"/>
                  <a:gd name="T88" fmla="*/ 142679 w 81"/>
                  <a:gd name="T89" fmla="*/ 53578 h 56"/>
                  <a:gd name="T90" fmla="*/ 152870 w 81"/>
                  <a:gd name="T91" fmla="*/ 35719 h 56"/>
                  <a:gd name="T92" fmla="*/ 170705 w 81"/>
                  <a:gd name="T93" fmla="*/ 17859 h 56"/>
                  <a:gd name="T94" fmla="*/ 188540 w 81"/>
                  <a:gd name="T95" fmla="*/ 0 h 56"/>
                  <a:gd name="T96" fmla="*/ 206375 w 81"/>
                  <a:gd name="T97" fmla="*/ 0 h 56"/>
                  <a:gd name="T98" fmla="*/ 206375 w 81"/>
                  <a:gd name="T99" fmla="*/ 0 h 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1"/>
                  <a:gd name="T151" fmla="*/ 0 h 56"/>
                  <a:gd name="T152" fmla="*/ 81 w 81"/>
                  <a:gd name="T153" fmla="*/ 56 h 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1" h="56">
                    <a:moveTo>
                      <a:pt x="81" y="0"/>
                    </a:moveTo>
                    <a:lnTo>
                      <a:pt x="74" y="0"/>
                    </a:lnTo>
                    <a:lnTo>
                      <a:pt x="67" y="0"/>
                    </a:lnTo>
                    <a:lnTo>
                      <a:pt x="60" y="0"/>
                    </a:lnTo>
                    <a:lnTo>
                      <a:pt x="60" y="7"/>
                    </a:lnTo>
                    <a:lnTo>
                      <a:pt x="54" y="7"/>
                    </a:lnTo>
                    <a:lnTo>
                      <a:pt x="54" y="9"/>
                    </a:lnTo>
                    <a:lnTo>
                      <a:pt x="47" y="9"/>
                    </a:lnTo>
                    <a:lnTo>
                      <a:pt x="47" y="16"/>
                    </a:lnTo>
                    <a:lnTo>
                      <a:pt x="40" y="16"/>
                    </a:lnTo>
                    <a:lnTo>
                      <a:pt x="37" y="16"/>
                    </a:lnTo>
                    <a:lnTo>
                      <a:pt x="30" y="16"/>
                    </a:lnTo>
                    <a:lnTo>
                      <a:pt x="30" y="19"/>
                    </a:lnTo>
                    <a:lnTo>
                      <a:pt x="23" y="19"/>
                    </a:lnTo>
                    <a:lnTo>
                      <a:pt x="16" y="19"/>
                    </a:lnTo>
                    <a:lnTo>
                      <a:pt x="16" y="21"/>
                    </a:lnTo>
                    <a:lnTo>
                      <a:pt x="9" y="21"/>
                    </a:lnTo>
                    <a:lnTo>
                      <a:pt x="5" y="21"/>
                    </a:lnTo>
                    <a:lnTo>
                      <a:pt x="5" y="28"/>
                    </a:lnTo>
                    <a:lnTo>
                      <a:pt x="0" y="28"/>
                    </a:lnTo>
                    <a:lnTo>
                      <a:pt x="0" y="33"/>
                    </a:lnTo>
                    <a:lnTo>
                      <a:pt x="0" y="40"/>
                    </a:lnTo>
                    <a:lnTo>
                      <a:pt x="0" y="47"/>
                    </a:lnTo>
                    <a:lnTo>
                      <a:pt x="2" y="49"/>
                    </a:lnTo>
                    <a:lnTo>
                      <a:pt x="9" y="56"/>
                    </a:lnTo>
                    <a:lnTo>
                      <a:pt x="16" y="56"/>
                    </a:lnTo>
                    <a:lnTo>
                      <a:pt x="23" y="56"/>
                    </a:lnTo>
                    <a:lnTo>
                      <a:pt x="23" y="49"/>
                    </a:lnTo>
                    <a:lnTo>
                      <a:pt x="30" y="49"/>
                    </a:lnTo>
                    <a:lnTo>
                      <a:pt x="33" y="44"/>
                    </a:lnTo>
                    <a:lnTo>
                      <a:pt x="40" y="44"/>
                    </a:lnTo>
                    <a:lnTo>
                      <a:pt x="40" y="37"/>
                    </a:lnTo>
                    <a:lnTo>
                      <a:pt x="47" y="30"/>
                    </a:lnTo>
                    <a:lnTo>
                      <a:pt x="49" y="23"/>
                    </a:lnTo>
                    <a:lnTo>
                      <a:pt x="56" y="21"/>
                    </a:lnTo>
                    <a:lnTo>
                      <a:pt x="60" y="14"/>
                    </a:lnTo>
                    <a:lnTo>
                      <a:pt x="67" y="7"/>
                    </a:lnTo>
                    <a:lnTo>
                      <a:pt x="74" y="0"/>
                    </a:lnTo>
                    <a:lnTo>
                      <a:pt x="81" y="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4" name="Freeform 14"/>
              <p:cNvSpPr>
                <a:spLocks/>
              </p:cNvSpPr>
              <p:nvPr/>
            </p:nvSpPr>
            <p:spPr bwMode="auto">
              <a:xfrm rot="-1338429">
                <a:off x="1574800" y="3522663"/>
                <a:ext cx="319088" cy="184150"/>
              </a:xfrm>
              <a:custGeom>
                <a:avLst/>
                <a:gdLst>
                  <a:gd name="T0" fmla="*/ 176137 w 125"/>
                  <a:gd name="T1" fmla="*/ 0 h 72"/>
                  <a:gd name="T2" fmla="*/ 176137 w 125"/>
                  <a:gd name="T3" fmla="*/ 0 h 72"/>
                  <a:gd name="T4" fmla="*/ 188900 w 125"/>
                  <a:gd name="T5" fmla="*/ 5115 h 72"/>
                  <a:gd name="T6" fmla="*/ 219533 w 125"/>
                  <a:gd name="T7" fmla="*/ 23019 h 72"/>
                  <a:gd name="T8" fmla="*/ 237401 w 125"/>
                  <a:gd name="T9" fmla="*/ 40922 h 72"/>
                  <a:gd name="T10" fmla="*/ 265481 w 125"/>
                  <a:gd name="T11" fmla="*/ 58826 h 72"/>
                  <a:gd name="T12" fmla="*/ 283350 w 125"/>
                  <a:gd name="T13" fmla="*/ 76729 h 72"/>
                  <a:gd name="T14" fmla="*/ 301219 w 125"/>
                  <a:gd name="T15" fmla="*/ 89517 h 72"/>
                  <a:gd name="T16" fmla="*/ 301219 w 125"/>
                  <a:gd name="T17" fmla="*/ 107421 h 72"/>
                  <a:gd name="T18" fmla="*/ 301219 w 125"/>
                  <a:gd name="T19" fmla="*/ 107421 h 72"/>
                  <a:gd name="T20" fmla="*/ 291008 w 125"/>
                  <a:gd name="T21" fmla="*/ 125324 h 72"/>
                  <a:gd name="T22" fmla="*/ 291008 w 125"/>
                  <a:gd name="T23" fmla="*/ 125324 h 72"/>
                  <a:gd name="T24" fmla="*/ 283350 w 125"/>
                  <a:gd name="T25" fmla="*/ 143228 h 72"/>
                  <a:gd name="T26" fmla="*/ 283350 w 125"/>
                  <a:gd name="T27" fmla="*/ 143228 h 72"/>
                  <a:gd name="T28" fmla="*/ 283350 w 125"/>
                  <a:gd name="T29" fmla="*/ 148343 h 72"/>
                  <a:gd name="T30" fmla="*/ 283350 w 125"/>
                  <a:gd name="T31" fmla="*/ 148343 h 72"/>
                  <a:gd name="T32" fmla="*/ 265481 w 125"/>
                  <a:gd name="T33" fmla="*/ 143228 h 72"/>
                  <a:gd name="T34" fmla="*/ 255270 w 125"/>
                  <a:gd name="T35" fmla="*/ 120209 h 72"/>
                  <a:gd name="T36" fmla="*/ 237401 w 125"/>
                  <a:gd name="T37" fmla="*/ 102306 h 72"/>
                  <a:gd name="T38" fmla="*/ 229743 w 125"/>
                  <a:gd name="T39" fmla="*/ 89517 h 72"/>
                  <a:gd name="T40" fmla="*/ 211874 w 125"/>
                  <a:gd name="T41" fmla="*/ 71614 h 72"/>
                  <a:gd name="T42" fmla="*/ 194006 w 125"/>
                  <a:gd name="T43" fmla="*/ 66499 h 72"/>
                  <a:gd name="T44" fmla="*/ 176137 w 125"/>
                  <a:gd name="T45" fmla="*/ 53710 h 72"/>
                  <a:gd name="T46" fmla="*/ 158268 w 125"/>
                  <a:gd name="T47" fmla="*/ 53710 h 72"/>
                  <a:gd name="T48" fmla="*/ 140399 w 125"/>
                  <a:gd name="T49" fmla="*/ 53710 h 72"/>
                  <a:gd name="T50" fmla="*/ 130188 w 125"/>
                  <a:gd name="T51" fmla="*/ 53710 h 72"/>
                  <a:gd name="T52" fmla="*/ 112319 w 125"/>
                  <a:gd name="T53" fmla="*/ 66499 h 72"/>
                  <a:gd name="T54" fmla="*/ 104661 w 125"/>
                  <a:gd name="T55" fmla="*/ 76729 h 72"/>
                  <a:gd name="T56" fmla="*/ 86792 w 125"/>
                  <a:gd name="T57" fmla="*/ 94633 h 72"/>
                  <a:gd name="T58" fmla="*/ 71476 w 125"/>
                  <a:gd name="T59" fmla="*/ 107421 h 72"/>
                  <a:gd name="T60" fmla="*/ 53607 w 125"/>
                  <a:gd name="T61" fmla="*/ 125324 h 72"/>
                  <a:gd name="T62" fmla="*/ 53607 w 125"/>
                  <a:gd name="T63" fmla="*/ 143228 h 72"/>
                  <a:gd name="T64" fmla="*/ 35738 w 125"/>
                  <a:gd name="T65" fmla="*/ 161131 h 72"/>
                  <a:gd name="T66" fmla="*/ 22974 w 125"/>
                  <a:gd name="T67" fmla="*/ 166247 h 72"/>
                  <a:gd name="T68" fmla="*/ 5105 w 125"/>
                  <a:gd name="T69" fmla="*/ 179035 h 72"/>
                  <a:gd name="T70" fmla="*/ 5105 w 125"/>
                  <a:gd name="T71" fmla="*/ 179035 h 72"/>
                  <a:gd name="T72" fmla="*/ 0 w 125"/>
                  <a:gd name="T73" fmla="*/ 179035 h 72"/>
                  <a:gd name="T74" fmla="*/ 0 w 125"/>
                  <a:gd name="T75" fmla="*/ 179035 h 72"/>
                  <a:gd name="T76" fmla="*/ 0 w 125"/>
                  <a:gd name="T77" fmla="*/ 179035 h 72"/>
                  <a:gd name="T78" fmla="*/ 0 w 125"/>
                  <a:gd name="T79" fmla="*/ 179035 h 72"/>
                  <a:gd name="T80" fmla="*/ 0 w 125"/>
                  <a:gd name="T81" fmla="*/ 161131 h 72"/>
                  <a:gd name="T82" fmla="*/ 0 w 125"/>
                  <a:gd name="T83" fmla="*/ 156016 h 72"/>
                  <a:gd name="T84" fmla="*/ 17869 w 125"/>
                  <a:gd name="T85" fmla="*/ 138113 h 72"/>
                  <a:gd name="T86" fmla="*/ 22974 w 125"/>
                  <a:gd name="T87" fmla="*/ 138113 h 72"/>
                  <a:gd name="T88" fmla="*/ 40843 w 125"/>
                  <a:gd name="T89" fmla="*/ 120209 h 72"/>
                  <a:gd name="T90" fmla="*/ 40843 w 125"/>
                  <a:gd name="T91" fmla="*/ 107421 h 72"/>
                  <a:gd name="T92" fmla="*/ 58712 w 125"/>
                  <a:gd name="T93" fmla="*/ 89517 h 72"/>
                  <a:gd name="T94" fmla="*/ 71476 w 125"/>
                  <a:gd name="T95" fmla="*/ 89517 h 72"/>
                  <a:gd name="T96" fmla="*/ 86792 w 125"/>
                  <a:gd name="T97" fmla="*/ 71614 h 72"/>
                  <a:gd name="T98" fmla="*/ 86792 w 125"/>
                  <a:gd name="T99" fmla="*/ 53710 h 72"/>
                  <a:gd name="T100" fmla="*/ 104661 w 125"/>
                  <a:gd name="T101" fmla="*/ 35807 h 72"/>
                  <a:gd name="T102" fmla="*/ 122530 w 125"/>
                  <a:gd name="T103" fmla="*/ 30692 h 72"/>
                  <a:gd name="T104" fmla="*/ 140399 w 125"/>
                  <a:gd name="T105" fmla="*/ 12788 h 72"/>
                  <a:gd name="T106" fmla="*/ 140399 w 125"/>
                  <a:gd name="T107" fmla="*/ 5115 h 72"/>
                  <a:gd name="T108" fmla="*/ 158268 w 125"/>
                  <a:gd name="T109" fmla="*/ 0 h 72"/>
                  <a:gd name="T110" fmla="*/ 165926 w 125"/>
                  <a:gd name="T111" fmla="*/ 0 h 72"/>
                  <a:gd name="T112" fmla="*/ 176137 w 125"/>
                  <a:gd name="T113" fmla="*/ 0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5"/>
                  <a:gd name="T172" fmla="*/ 0 h 72"/>
                  <a:gd name="T173" fmla="*/ 125 w 125"/>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5" h="72">
                    <a:moveTo>
                      <a:pt x="69" y="0"/>
                    </a:moveTo>
                    <a:lnTo>
                      <a:pt x="69" y="0"/>
                    </a:lnTo>
                    <a:lnTo>
                      <a:pt x="74" y="2"/>
                    </a:lnTo>
                    <a:lnTo>
                      <a:pt x="81" y="9"/>
                    </a:lnTo>
                    <a:lnTo>
                      <a:pt x="86" y="9"/>
                    </a:lnTo>
                    <a:lnTo>
                      <a:pt x="93" y="16"/>
                    </a:lnTo>
                    <a:lnTo>
                      <a:pt x="100" y="23"/>
                    </a:lnTo>
                    <a:lnTo>
                      <a:pt x="104" y="23"/>
                    </a:lnTo>
                    <a:lnTo>
                      <a:pt x="111" y="30"/>
                    </a:lnTo>
                    <a:lnTo>
                      <a:pt x="118" y="35"/>
                    </a:lnTo>
                    <a:lnTo>
                      <a:pt x="125" y="42"/>
                    </a:lnTo>
                    <a:lnTo>
                      <a:pt x="118" y="42"/>
                    </a:lnTo>
                    <a:lnTo>
                      <a:pt x="118" y="49"/>
                    </a:lnTo>
                    <a:lnTo>
                      <a:pt x="114" y="49"/>
                    </a:lnTo>
                    <a:lnTo>
                      <a:pt x="114" y="56"/>
                    </a:lnTo>
                    <a:lnTo>
                      <a:pt x="111" y="56"/>
                    </a:lnTo>
                    <a:lnTo>
                      <a:pt x="111" y="58"/>
                    </a:lnTo>
                    <a:lnTo>
                      <a:pt x="111" y="63"/>
                    </a:lnTo>
                    <a:lnTo>
                      <a:pt x="104" y="56"/>
                    </a:lnTo>
                    <a:lnTo>
                      <a:pt x="104" y="54"/>
                    </a:lnTo>
                    <a:lnTo>
                      <a:pt x="100" y="47"/>
                    </a:lnTo>
                    <a:lnTo>
                      <a:pt x="93" y="40"/>
                    </a:lnTo>
                    <a:lnTo>
                      <a:pt x="90" y="35"/>
                    </a:lnTo>
                    <a:lnTo>
                      <a:pt x="83" y="28"/>
                    </a:lnTo>
                    <a:lnTo>
                      <a:pt x="76" y="26"/>
                    </a:lnTo>
                    <a:lnTo>
                      <a:pt x="69" y="21"/>
                    </a:lnTo>
                    <a:lnTo>
                      <a:pt x="62" y="21"/>
                    </a:lnTo>
                    <a:lnTo>
                      <a:pt x="55" y="21"/>
                    </a:lnTo>
                    <a:lnTo>
                      <a:pt x="51" y="21"/>
                    </a:lnTo>
                    <a:lnTo>
                      <a:pt x="51" y="26"/>
                    </a:lnTo>
                    <a:lnTo>
                      <a:pt x="44" y="26"/>
                    </a:lnTo>
                    <a:lnTo>
                      <a:pt x="44" y="30"/>
                    </a:lnTo>
                    <a:lnTo>
                      <a:pt x="41" y="30"/>
                    </a:lnTo>
                    <a:lnTo>
                      <a:pt x="41" y="37"/>
                    </a:lnTo>
                    <a:lnTo>
                      <a:pt x="34" y="37"/>
                    </a:lnTo>
                    <a:lnTo>
                      <a:pt x="34" y="42"/>
                    </a:lnTo>
                    <a:lnTo>
                      <a:pt x="28" y="42"/>
                    </a:lnTo>
                    <a:lnTo>
                      <a:pt x="28" y="49"/>
                    </a:lnTo>
                    <a:lnTo>
                      <a:pt x="21" y="49"/>
                    </a:lnTo>
                    <a:lnTo>
                      <a:pt x="21" y="56"/>
                    </a:lnTo>
                    <a:lnTo>
                      <a:pt x="21" y="63"/>
                    </a:lnTo>
                    <a:lnTo>
                      <a:pt x="14" y="63"/>
                    </a:lnTo>
                    <a:lnTo>
                      <a:pt x="14" y="65"/>
                    </a:lnTo>
                    <a:lnTo>
                      <a:pt x="9" y="65"/>
                    </a:lnTo>
                    <a:lnTo>
                      <a:pt x="9" y="70"/>
                    </a:lnTo>
                    <a:lnTo>
                      <a:pt x="2" y="70"/>
                    </a:lnTo>
                    <a:lnTo>
                      <a:pt x="2" y="72"/>
                    </a:lnTo>
                    <a:lnTo>
                      <a:pt x="0" y="70"/>
                    </a:lnTo>
                    <a:lnTo>
                      <a:pt x="0" y="63"/>
                    </a:lnTo>
                    <a:lnTo>
                      <a:pt x="0" y="61"/>
                    </a:lnTo>
                    <a:lnTo>
                      <a:pt x="7" y="61"/>
                    </a:lnTo>
                    <a:lnTo>
                      <a:pt x="7" y="54"/>
                    </a:lnTo>
                    <a:lnTo>
                      <a:pt x="9" y="54"/>
                    </a:lnTo>
                    <a:lnTo>
                      <a:pt x="16" y="54"/>
                    </a:lnTo>
                    <a:lnTo>
                      <a:pt x="16" y="47"/>
                    </a:lnTo>
                    <a:lnTo>
                      <a:pt x="16" y="42"/>
                    </a:lnTo>
                    <a:lnTo>
                      <a:pt x="23" y="42"/>
                    </a:lnTo>
                    <a:lnTo>
                      <a:pt x="23" y="35"/>
                    </a:lnTo>
                    <a:lnTo>
                      <a:pt x="28" y="35"/>
                    </a:lnTo>
                    <a:lnTo>
                      <a:pt x="34" y="35"/>
                    </a:lnTo>
                    <a:lnTo>
                      <a:pt x="34" y="28"/>
                    </a:lnTo>
                    <a:lnTo>
                      <a:pt x="34" y="21"/>
                    </a:lnTo>
                    <a:lnTo>
                      <a:pt x="41" y="21"/>
                    </a:lnTo>
                    <a:lnTo>
                      <a:pt x="41" y="14"/>
                    </a:lnTo>
                    <a:lnTo>
                      <a:pt x="48" y="14"/>
                    </a:lnTo>
                    <a:lnTo>
                      <a:pt x="48" y="12"/>
                    </a:lnTo>
                    <a:lnTo>
                      <a:pt x="55" y="12"/>
                    </a:lnTo>
                    <a:lnTo>
                      <a:pt x="55" y="5"/>
                    </a:lnTo>
                    <a:lnTo>
                      <a:pt x="55" y="2"/>
                    </a:lnTo>
                    <a:lnTo>
                      <a:pt x="62" y="2"/>
                    </a:lnTo>
                    <a:lnTo>
                      <a:pt x="62" y="0"/>
                    </a:lnTo>
                    <a:lnTo>
                      <a:pt x="65" y="0"/>
                    </a:lnTo>
                    <a:lnTo>
                      <a:pt x="69" y="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7" name="Freeform 17"/>
              <p:cNvSpPr>
                <a:spLocks/>
              </p:cNvSpPr>
              <p:nvPr/>
            </p:nvSpPr>
            <p:spPr bwMode="auto">
              <a:xfrm rot="-1338429">
                <a:off x="3816350" y="3319463"/>
                <a:ext cx="236538" cy="149225"/>
              </a:xfrm>
              <a:custGeom>
                <a:avLst/>
                <a:gdLst>
                  <a:gd name="T0" fmla="*/ 0 w 93"/>
                  <a:gd name="T1" fmla="*/ 0 h 59"/>
                  <a:gd name="T2" fmla="*/ 0 w 93"/>
                  <a:gd name="T3" fmla="*/ 0 h 59"/>
                  <a:gd name="T4" fmla="*/ 0 w 93"/>
                  <a:gd name="T5" fmla="*/ 17705 h 59"/>
                  <a:gd name="T6" fmla="*/ 0 w 93"/>
                  <a:gd name="T7" fmla="*/ 17705 h 59"/>
                  <a:gd name="T8" fmla="*/ 17804 w 93"/>
                  <a:gd name="T9" fmla="*/ 35409 h 59"/>
                  <a:gd name="T10" fmla="*/ 17804 w 93"/>
                  <a:gd name="T11" fmla="*/ 35409 h 59"/>
                  <a:gd name="T12" fmla="*/ 35608 w 93"/>
                  <a:gd name="T13" fmla="*/ 53114 h 59"/>
                  <a:gd name="T14" fmla="*/ 40695 w 93"/>
                  <a:gd name="T15" fmla="*/ 70819 h 59"/>
                  <a:gd name="T16" fmla="*/ 58499 w 93"/>
                  <a:gd name="T17" fmla="*/ 88523 h 59"/>
                  <a:gd name="T18" fmla="*/ 58499 w 93"/>
                  <a:gd name="T19" fmla="*/ 88523 h 59"/>
                  <a:gd name="T20" fmla="*/ 76303 w 93"/>
                  <a:gd name="T21" fmla="*/ 106228 h 59"/>
                  <a:gd name="T22" fmla="*/ 94107 w 93"/>
                  <a:gd name="T23" fmla="*/ 113816 h 59"/>
                  <a:gd name="T24" fmla="*/ 119541 w 93"/>
                  <a:gd name="T25" fmla="*/ 131520 h 59"/>
                  <a:gd name="T26" fmla="*/ 137345 w 93"/>
                  <a:gd name="T27" fmla="*/ 131520 h 59"/>
                  <a:gd name="T28" fmla="*/ 165322 w 93"/>
                  <a:gd name="T29" fmla="*/ 136579 h 59"/>
                  <a:gd name="T30" fmla="*/ 200930 w 93"/>
                  <a:gd name="T31" fmla="*/ 136579 h 59"/>
                  <a:gd name="T32" fmla="*/ 236538 w 93"/>
                  <a:gd name="T33" fmla="*/ 149225 h 59"/>
                  <a:gd name="T34" fmla="*/ 200930 w 93"/>
                  <a:gd name="T35" fmla="*/ 149225 h 59"/>
                  <a:gd name="T36" fmla="*/ 178039 w 93"/>
                  <a:gd name="T37" fmla="*/ 149225 h 59"/>
                  <a:gd name="T38" fmla="*/ 147518 w 93"/>
                  <a:gd name="T39" fmla="*/ 149225 h 59"/>
                  <a:gd name="T40" fmla="*/ 129714 w 93"/>
                  <a:gd name="T41" fmla="*/ 149225 h 59"/>
                  <a:gd name="T42" fmla="*/ 106824 w 93"/>
                  <a:gd name="T43" fmla="*/ 136579 h 59"/>
                  <a:gd name="T44" fmla="*/ 89020 w 93"/>
                  <a:gd name="T45" fmla="*/ 136579 h 59"/>
                  <a:gd name="T46" fmla="*/ 71216 w 93"/>
                  <a:gd name="T47" fmla="*/ 123933 h 59"/>
                  <a:gd name="T48" fmla="*/ 58499 w 93"/>
                  <a:gd name="T49" fmla="*/ 123933 h 59"/>
                  <a:gd name="T50" fmla="*/ 40695 w 93"/>
                  <a:gd name="T51" fmla="*/ 106228 h 59"/>
                  <a:gd name="T52" fmla="*/ 30521 w 93"/>
                  <a:gd name="T53" fmla="*/ 96111 h 59"/>
                  <a:gd name="T54" fmla="*/ 12717 w 93"/>
                  <a:gd name="T55" fmla="*/ 78406 h 59"/>
                  <a:gd name="T56" fmla="*/ 12717 w 93"/>
                  <a:gd name="T57" fmla="*/ 70819 h 59"/>
                  <a:gd name="T58" fmla="*/ 0 w 93"/>
                  <a:gd name="T59" fmla="*/ 53114 h 59"/>
                  <a:gd name="T60" fmla="*/ 0 w 93"/>
                  <a:gd name="T61" fmla="*/ 35409 h 59"/>
                  <a:gd name="T62" fmla="*/ 0 w 93"/>
                  <a:gd name="T63" fmla="*/ 17705 h 59"/>
                  <a:gd name="T64" fmla="*/ 0 w 93"/>
                  <a:gd name="T65" fmla="*/ 0 h 59"/>
                  <a:gd name="T66" fmla="*/ 0 w 93"/>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3"/>
                  <a:gd name="T103" fmla="*/ 0 h 59"/>
                  <a:gd name="T104" fmla="*/ 93 w 93"/>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3" h="59">
                    <a:moveTo>
                      <a:pt x="0" y="0"/>
                    </a:moveTo>
                    <a:lnTo>
                      <a:pt x="0" y="0"/>
                    </a:lnTo>
                    <a:lnTo>
                      <a:pt x="0" y="7"/>
                    </a:lnTo>
                    <a:lnTo>
                      <a:pt x="7" y="14"/>
                    </a:lnTo>
                    <a:lnTo>
                      <a:pt x="14" y="21"/>
                    </a:lnTo>
                    <a:lnTo>
                      <a:pt x="16" y="28"/>
                    </a:lnTo>
                    <a:lnTo>
                      <a:pt x="23" y="35"/>
                    </a:lnTo>
                    <a:lnTo>
                      <a:pt x="30" y="42"/>
                    </a:lnTo>
                    <a:lnTo>
                      <a:pt x="37" y="45"/>
                    </a:lnTo>
                    <a:lnTo>
                      <a:pt x="47" y="52"/>
                    </a:lnTo>
                    <a:lnTo>
                      <a:pt x="54" y="52"/>
                    </a:lnTo>
                    <a:lnTo>
                      <a:pt x="65" y="54"/>
                    </a:lnTo>
                    <a:lnTo>
                      <a:pt x="79" y="54"/>
                    </a:lnTo>
                    <a:lnTo>
                      <a:pt x="93" y="59"/>
                    </a:lnTo>
                    <a:lnTo>
                      <a:pt x="79" y="59"/>
                    </a:lnTo>
                    <a:lnTo>
                      <a:pt x="70" y="59"/>
                    </a:lnTo>
                    <a:lnTo>
                      <a:pt x="58" y="59"/>
                    </a:lnTo>
                    <a:lnTo>
                      <a:pt x="51" y="59"/>
                    </a:lnTo>
                    <a:lnTo>
                      <a:pt x="42" y="54"/>
                    </a:lnTo>
                    <a:lnTo>
                      <a:pt x="35" y="54"/>
                    </a:lnTo>
                    <a:lnTo>
                      <a:pt x="28" y="49"/>
                    </a:lnTo>
                    <a:lnTo>
                      <a:pt x="23" y="49"/>
                    </a:lnTo>
                    <a:lnTo>
                      <a:pt x="16" y="42"/>
                    </a:lnTo>
                    <a:lnTo>
                      <a:pt x="12" y="38"/>
                    </a:lnTo>
                    <a:lnTo>
                      <a:pt x="5" y="31"/>
                    </a:lnTo>
                    <a:lnTo>
                      <a:pt x="5" y="28"/>
                    </a:lnTo>
                    <a:lnTo>
                      <a:pt x="0" y="21"/>
                    </a:lnTo>
                    <a:lnTo>
                      <a:pt x="0" y="14"/>
                    </a:lnTo>
                    <a:lnTo>
                      <a:pt x="0"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7" name="Freeform 27"/>
              <p:cNvSpPr>
                <a:spLocks/>
              </p:cNvSpPr>
              <p:nvPr/>
            </p:nvSpPr>
            <p:spPr bwMode="auto">
              <a:xfrm rot="-1338429">
                <a:off x="4267200" y="2500313"/>
                <a:ext cx="71438" cy="106362"/>
              </a:xfrm>
              <a:custGeom>
                <a:avLst/>
                <a:gdLst>
                  <a:gd name="T0" fmla="*/ 71438 w 28"/>
                  <a:gd name="T1" fmla="*/ 17727 h 42"/>
                  <a:gd name="T2" fmla="*/ 71438 w 28"/>
                  <a:gd name="T3" fmla="*/ 17727 h 42"/>
                  <a:gd name="T4" fmla="*/ 71438 w 28"/>
                  <a:gd name="T5" fmla="*/ 17727 h 42"/>
                  <a:gd name="T6" fmla="*/ 71438 w 28"/>
                  <a:gd name="T7" fmla="*/ 17727 h 42"/>
                  <a:gd name="T8" fmla="*/ 71438 w 28"/>
                  <a:gd name="T9" fmla="*/ 35454 h 42"/>
                  <a:gd name="T10" fmla="*/ 71438 w 28"/>
                  <a:gd name="T11" fmla="*/ 35454 h 42"/>
                  <a:gd name="T12" fmla="*/ 71438 w 28"/>
                  <a:gd name="T13" fmla="*/ 53181 h 42"/>
                  <a:gd name="T14" fmla="*/ 71438 w 28"/>
                  <a:gd name="T15" fmla="*/ 53181 h 42"/>
                  <a:gd name="T16" fmla="*/ 58681 w 28"/>
                  <a:gd name="T17" fmla="*/ 70908 h 42"/>
                  <a:gd name="T18" fmla="*/ 58681 w 28"/>
                  <a:gd name="T19" fmla="*/ 70908 h 42"/>
                  <a:gd name="T20" fmla="*/ 45924 w 28"/>
                  <a:gd name="T21" fmla="*/ 70908 h 42"/>
                  <a:gd name="T22" fmla="*/ 45924 w 28"/>
                  <a:gd name="T23" fmla="*/ 70908 h 42"/>
                  <a:gd name="T24" fmla="*/ 28065 w 28"/>
                  <a:gd name="T25" fmla="*/ 88635 h 42"/>
                  <a:gd name="T26" fmla="*/ 28065 w 28"/>
                  <a:gd name="T27" fmla="*/ 88635 h 42"/>
                  <a:gd name="T28" fmla="*/ 17860 w 28"/>
                  <a:gd name="T29" fmla="*/ 93700 h 42"/>
                  <a:gd name="T30" fmla="*/ 17860 w 28"/>
                  <a:gd name="T31" fmla="*/ 93700 h 42"/>
                  <a:gd name="T32" fmla="*/ 0 w 28"/>
                  <a:gd name="T33" fmla="*/ 93700 h 42"/>
                  <a:gd name="T34" fmla="*/ 0 w 28"/>
                  <a:gd name="T35" fmla="*/ 93700 h 42"/>
                  <a:gd name="T36" fmla="*/ 0 w 28"/>
                  <a:gd name="T37" fmla="*/ 83570 h 42"/>
                  <a:gd name="T38" fmla="*/ 0 w 28"/>
                  <a:gd name="T39" fmla="*/ 83570 h 42"/>
                  <a:gd name="T40" fmla="*/ 0 w 28"/>
                  <a:gd name="T41" fmla="*/ 65843 h 42"/>
                  <a:gd name="T42" fmla="*/ 0 w 28"/>
                  <a:gd name="T43" fmla="*/ 65843 h 42"/>
                  <a:gd name="T44" fmla="*/ 0 w 28"/>
                  <a:gd name="T45" fmla="*/ 53181 h 42"/>
                  <a:gd name="T46" fmla="*/ 0 w 28"/>
                  <a:gd name="T47" fmla="*/ 53181 h 42"/>
                  <a:gd name="T48" fmla="*/ 0 w 28"/>
                  <a:gd name="T49" fmla="*/ 35454 h 42"/>
                  <a:gd name="T50" fmla="*/ 0 w 28"/>
                  <a:gd name="T51" fmla="*/ 22792 h 42"/>
                  <a:gd name="T52" fmla="*/ 0 w 28"/>
                  <a:gd name="T53" fmla="*/ 5065 h 42"/>
                  <a:gd name="T54" fmla="*/ 0 w 28"/>
                  <a:gd name="T55" fmla="*/ 5065 h 42"/>
                  <a:gd name="T56" fmla="*/ 17860 w 28"/>
                  <a:gd name="T57" fmla="*/ 0 h 42"/>
                  <a:gd name="T58" fmla="*/ 17860 w 28"/>
                  <a:gd name="T59" fmla="*/ 0 h 42"/>
                  <a:gd name="T60" fmla="*/ 35719 w 28"/>
                  <a:gd name="T61" fmla="*/ 0 h 42"/>
                  <a:gd name="T62" fmla="*/ 35719 w 28"/>
                  <a:gd name="T63" fmla="*/ 0 h 42"/>
                  <a:gd name="T64" fmla="*/ 53578 w 28"/>
                  <a:gd name="T65" fmla="*/ 0 h 42"/>
                  <a:gd name="T66" fmla="*/ 53578 w 28"/>
                  <a:gd name="T67" fmla="*/ 0 h 42"/>
                  <a:gd name="T68" fmla="*/ 53578 w 28"/>
                  <a:gd name="T69" fmla="*/ 0 h 42"/>
                  <a:gd name="T70" fmla="*/ 53578 w 28"/>
                  <a:gd name="T71" fmla="*/ 0 h 42"/>
                  <a:gd name="T72" fmla="*/ 58681 w 28"/>
                  <a:gd name="T73" fmla="*/ 12662 h 42"/>
                  <a:gd name="T74" fmla="*/ 58681 w 28"/>
                  <a:gd name="T75" fmla="*/ 12662 h 42"/>
                  <a:gd name="T76" fmla="*/ 58681 w 28"/>
                  <a:gd name="T77" fmla="*/ 12662 h 42"/>
                  <a:gd name="T78" fmla="*/ 58681 w 28"/>
                  <a:gd name="T79" fmla="*/ 12662 h 42"/>
                  <a:gd name="T80" fmla="*/ 53578 w 28"/>
                  <a:gd name="T81" fmla="*/ 17727 h 42"/>
                  <a:gd name="T82" fmla="*/ 53578 w 28"/>
                  <a:gd name="T83" fmla="*/ 17727 h 42"/>
                  <a:gd name="T84" fmla="*/ 53578 w 28"/>
                  <a:gd name="T85" fmla="*/ 17727 h 42"/>
                  <a:gd name="T86" fmla="*/ 53578 w 28"/>
                  <a:gd name="T87" fmla="*/ 17727 h 42"/>
                  <a:gd name="T88" fmla="*/ 53578 w 28"/>
                  <a:gd name="T89" fmla="*/ 17727 h 42"/>
                  <a:gd name="T90" fmla="*/ 53578 w 28"/>
                  <a:gd name="T91" fmla="*/ 17727 h 42"/>
                  <a:gd name="T92" fmla="*/ 53578 w 28"/>
                  <a:gd name="T93" fmla="*/ 17727 h 42"/>
                  <a:gd name="T94" fmla="*/ 53578 w 28"/>
                  <a:gd name="T95" fmla="*/ 17727 h 42"/>
                  <a:gd name="T96" fmla="*/ 58681 w 28"/>
                  <a:gd name="T97" fmla="*/ 17727 h 42"/>
                  <a:gd name="T98" fmla="*/ 58681 w 28"/>
                  <a:gd name="T99" fmla="*/ 17727 h 42"/>
                  <a:gd name="T100" fmla="*/ 58681 w 28"/>
                  <a:gd name="T101" fmla="*/ 17727 h 42"/>
                  <a:gd name="T102" fmla="*/ 58681 w 28"/>
                  <a:gd name="T103" fmla="*/ 17727 h 42"/>
                  <a:gd name="T104" fmla="*/ 58681 w 28"/>
                  <a:gd name="T105" fmla="*/ 17727 h 42"/>
                  <a:gd name="T106" fmla="*/ 58681 w 28"/>
                  <a:gd name="T107" fmla="*/ 17727 h 42"/>
                  <a:gd name="T108" fmla="*/ 58681 w 28"/>
                  <a:gd name="T109" fmla="*/ 17727 h 42"/>
                  <a:gd name="T110" fmla="*/ 58681 w 28"/>
                  <a:gd name="T111" fmla="*/ 17727 h 42"/>
                  <a:gd name="T112" fmla="*/ 71438 w 28"/>
                  <a:gd name="T113" fmla="*/ 17727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8"/>
                  <a:gd name="T172" fmla="*/ 0 h 42"/>
                  <a:gd name="T173" fmla="*/ 28 w 28"/>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8" h="42">
                    <a:moveTo>
                      <a:pt x="28" y="7"/>
                    </a:moveTo>
                    <a:lnTo>
                      <a:pt x="28" y="7"/>
                    </a:lnTo>
                    <a:lnTo>
                      <a:pt x="28" y="14"/>
                    </a:lnTo>
                    <a:lnTo>
                      <a:pt x="28" y="21"/>
                    </a:lnTo>
                    <a:lnTo>
                      <a:pt x="28" y="28"/>
                    </a:lnTo>
                    <a:lnTo>
                      <a:pt x="23" y="28"/>
                    </a:lnTo>
                    <a:lnTo>
                      <a:pt x="18" y="28"/>
                    </a:lnTo>
                    <a:lnTo>
                      <a:pt x="18" y="35"/>
                    </a:lnTo>
                    <a:lnTo>
                      <a:pt x="11" y="35"/>
                    </a:lnTo>
                    <a:lnTo>
                      <a:pt x="11" y="37"/>
                    </a:lnTo>
                    <a:lnTo>
                      <a:pt x="7" y="37"/>
                    </a:lnTo>
                    <a:lnTo>
                      <a:pt x="7" y="42"/>
                    </a:lnTo>
                    <a:lnTo>
                      <a:pt x="0" y="37"/>
                    </a:lnTo>
                    <a:lnTo>
                      <a:pt x="0" y="33"/>
                    </a:lnTo>
                    <a:lnTo>
                      <a:pt x="0" y="26"/>
                    </a:lnTo>
                    <a:lnTo>
                      <a:pt x="0" y="21"/>
                    </a:lnTo>
                    <a:lnTo>
                      <a:pt x="0" y="14"/>
                    </a:lnTo>
                    <a:lnTo>
                      <a:pt x="0" y="9"/>
                    </a:lnTo>
                    <a:lnTo>
                      <a:pt x="0" y="2"/>
                    </a:lnTo>
                    <a:lnTo>
                      <a:pt x="7" y="2"/>
                    </a:lnTo>
                    <a:lnTo>
                      <a:pt x="7" y="0"/>
                    </a:lnTo>
                    <a:lnTo>
                      <a:pt x="14" y="0"/>
                    </a:lnTo>
                    <a:lnTo>
                      <a:pt x="21" y="0"/>
                    </a:lnTo>
                    <a:lnTo>
                      <a:pt x="23" y="5"/>
                    </a:lnTo>
                    <a:lnTo>
                      <a:pt x="28" y="7"/>
                    </a:lnTo>
                    <a:lnTo>
                      <a:pt x="21" y="7"/>
                    </a:lnTo>
                    <a:lnTo>
                      <a:pt x="28" y="7"/>
                    </a:lnTo>
                    <a:lnTo>
                      <a:pt x="23" y="7"/>
                    </a:lnTo>
                    <a:lnTo>
                      <a:pt x="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8" name="Freeform 28"/>
              <p:cNvSpPr>
                <a:spLocks/>
              </p:cNvSpPr>
              <p:nvPr/>
            </p:nvSpPr>
            <p:spPr bwMode="auto">
              <a:xfrm rot="-1338429">
                <a:off x="4114800" y="2503488"/>
                <a:ext cx="84138" cy="101600"/>
              </a:xfrm>
              <a:custGeom>
                <a:avLst/>
                <a:gdLst>
                  <a:gd name="T0" fmla="*/ 66291 w 33"/>
                  <a:gd name="T1" fmla="*/ 12700 h 40"/>
                  <a:gd name="T2" fmla="*/ 66291 w 33"/>
                  <a:gd name="T3" fmla="*/ 12700 h 40"/>
                  <a:gd name="T4" fmla="*/ 66291 w 33"/>
                  <a:gd name="T5" fmla="*/ 12700 h 40"/>
                  <a:gd name="T6" fmla="*/ 66291 w 33"/>
                  <a:gd name="T7" fmla="*/ 12700 h 40"/>
                  <a:gd name="T8" fmla="*/ 76489 w 33"/>
                  <a:gd name="T9" fmla="*/ 30480 h 40"/>
                  <a:gd name="T10" fmla="*/ 76489 w 33"/>
                  <a:gd name="T11" fmla="*/ 30480 h 40"/>
                  <a:gd name="T12" fmla="*/ 76489 w 33"/>
                  <a:gd name="T13" fmla="*/ 48260 h 40"/>
                  <a:gd name="T14" fmla="*/ 76489 w 33"/>
                  <a:gd name="T15" fmla="*/ 48260 h 40"/>
                  <a:gd name="T16" fmla="*/ 66291 w 33"/>
                  <a:gd name="T17" fmla="*/ 66040 h 40"/>
                  <a:gd name="T18" fmla="*/ 66291 w 33"/>
                  <a:gd name="T19" fmla="*/ 66040 h 40"/>
                  <a:gd name="T20" fmla="*/ 48443 w 33"/>
                  <a:gd name="T21" fmla="*/ 66040 h 40"/>
                  <a:gd name="T22" fmla="*/ 48443 w 33"/>
                  <a:gd name="T23" fmla="*/ 66040 h 40"/>
                  <a:gd name="T24" fmla="*/ 30596 w 33"/>
                  <a:gd name="T25" fmla="*/ 83820 h 40"/>
                  <a:gd name="T26" fmla="*/ 30596 w 33"/>
                  <a:gd name="T27" fmla="*/ 83820 h 40"/>
                  <a:gd name="T28" fmla="*/ 30596 w 33"/>
                  <a:gd name="T29" fmla="*/ 88900 h 40"/>
                  <a:gd name="T30" fmla="*/ 30596 w 33"/>
                  <a:gd name="T31" fmla="*/ 88900 h 40"/>
                  <a:gd name="T32" fmla="*/ 12748 w 33"/>
                  <a:gd name="T33" fmla="*/ 88900 h 40"/>
                  <a:gd name="T34" fmla="*/ 12748 w 33"/>
                  <a:gd name="T35" fmla="*/ 88900 h 40"/>
                  <a:gd name="T36" fmla="*/ 0 w 33"/>
                  <a:gd name="T37" fmla="*/ 78740 h 40"/>
                  <a:gd name="T38" fmla="*/ 0 w 33"/>
                  <a:gd name="T39" fmla="*/ 78740 h 40"/>
                  <a:gd name="T40" fmla="*/ 0 w 33"/>
                  <a:gd name="T41" fmla="*/ 60960 h 40"/>
                  <a:gd name="T42" fmla="*/ 0 w 33"/>
                  <a:gd name="T43" fmla="*/ 60960 h 40"/>
                  <a:gd name="T44" fmla="*/ 0 w 33"/>
                  <a:gd name="T45" fmla="*/ 48260 h 40"/>
                  <a:gd name="T46" fmla="*/ 0 w 33"/>
                  <a:gd name="T47" fmla="*/ 48260 h 40"/>
                  <a:gd name="T48" fmla="*/ 12748 w 33"/>
                  <a:gd name="T49" fmla="*/ 30480 h 40"/>
                  <a:gd name="T50" fmla="*/ 12748 w 33"/>
                  <a:gd name="T51" fmla="*/ 17780 h 40"/>
                  <a:gd name="T52" fmla="*/ 12748 w 33"/>
                  <a:gd name="T53" fmla="*/ 7620 h 40"/>
                  <a:gd name="T54" fmla="*/ 12748 w 33"/>
                  <a:gd name="T55" fmla="*/ 7620 h 40"/>
                  <a:gd name="T56" fmla="*/ 17847 w 33"/>
                  <a:gd name="T57" fmla="*/ 0 h 40"/>
                  <a:gd name="T58" fmla="*/ 17847 w 33"/>
                  <a:gd name="T59" fmla="*/ 0 h 40"/>
                  <a:gd name="T60" fmla="*/ 35695 w 33"/>
                  <a:gd name="T61" fmla="*/ 0 h 40"/>
                  <a:gd name="T62" fmla="*/ 48443 w 33"/>
                  <a:gd name="T63" fmla="*/ 0 h 40"/>
                  <a:gd name="T64" fmla="*/ 66291 w 33"/>
                  <a:gd name="T65" fmla="*/ 12700 h 40"/>
                  <a:gd name="T66" fmla="*/ 66291 w 33"/>
                  <a:gd name="T67" fmla="*/ 12700 h 40"/>
                  <a:gd name="T68" fmla="*/ 66291 w 33"/>
                  <a:gd name="T69" fmla="*/ 12700 h 40"/>
                  <a:gd name="T70" fmla="*/ 66291 w 33"/>
                  <a:gd name="T71" fmla="*/ 12700 h 40"/>
                  <a:gd name="T72" fmla="*/ 66291 w 33"/>
                  <a:gd name="T73" fmla="*/ 12700 h 40"/>
                  <a:gd name="T74" fmla="*/ 66291 w 33"/>
                  <a:gd name="T75" fmla="*/ 12700 h 40"/>
                  <a:gd name="T76" fmla="*/ 66291 w 33"/>
                  <a:gd name="T77" fmla="*/ 12700 h 40"/>
                  <a:gd name="T78" fmla="*/ 66291 w 33"/>
                  <a:gd name="T79" fmla="*/ 12700 h 40"/>
                  <a:gd name="T80" fmla="*/ 66291 w 33"/>
                  <a:gd name="T81" fmla="*/ 12700 h 40"/>
                  <a:gd name="T82" fmla="*/ 66291 w 33"/>
                  <a:gd name="T83" fmla="*/ 12700 h 40"/>
                  <a:gd name="T84" fmla="*/ 66291 w 33"/>
                  <a:gd name="T85" fmla="*/ 12700 h 40"/>
                  <a:gd name="T86" fmla="*/ 66291 w 33"/>
                  <a:gd name="T87" fmla="*/ 12700 h 40"/>
                  <a:gd name="T88" fmla="*/ 66291 w 33"/>
                  <a:gd name="T89" fmla="*/ 12700 h 40"/>
                  <a:gd name="T90" fmla="*/ 66291 w 33"/>
                  <a:gd name="T91" fmla="*/ 12700 h 40"/>
                  <a:gd name="T92" fmla="*/ 66291 w 33"/>
                  <a:gd name="T93" fmla="*/ 12700 h 40"/>
                  <a:gd name="T94" fmla="*/ 66291 w 33"/>
                  <a:gd name="T95" fmla="*/ 12700 h 40"/>
                  <a:gd name="T96" fmla="*/ 53542 w 33"/>
                  <a:gd name="T97" fmla="*/ 12700 h 40"/>
                  <a:gd name="T98" fmla="*/ 53542 w 33"/>
                  <a:gd name="T99" fmla="*/ 12700 h 40"/>
                  <a:gd name="T100" fmla="*/ 53542 w 33"/>
                  <a:gd name="T101" fmla="*/ 12700 h 40"/>
                  <a:gd name="T102" fmla="*/ 53542 w 33"/>
                  <a:gd name="T103" fmla="*/ 12700 h 40"/>
                  <a:gd name="T104" fmla="*/ 53542 w 33"/>
                  <a:gd name="T105" fmla="*/ 12700 h 40"/>
                  <a:gd name="T106" fmla="*/ 53542 w 33"/>
                  <a:gd name="T107" fmla="*/ 12700 h 40"/>
                  <a:gd name="T108" fmla="*/ 53542 w 33"/>
                  <a:gd name="T109" fmla="*/ 12700 h 40"/>
                  <a:gd name="T110" fmla="*/ 53542 w 33"/>
                  <a:gd name="T111" fmla="*/ 12700 h 40"/>
                  <a:gd name="T112" fmla="*/ 66291 w 33"/>
                  <a:gd name="T113" fmla="*/ 1270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
                  <a:gd name="T172" fmla="*/ 0 h 40"/>
                  <a:gd name="T173" fmla="*/ 33 w 33"/>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 h="40">
                    <a:moveTo>
                      <a:pt x="26" y="5"/>
                    </a:moveTo>
                    <a:lnTo>
                      <a:pt x="26" y="5"/>
                    </a:lnTo>
                    <a:lnTo>
                      <a:pt x="30" y="12"/>
                    </a:lnTo>
                    <a:lnTo>
                      <a:pt x="30" y="19"/>
                    </a:lnTo>
                    <a:lnTo>
                      <a:pt x="33" y="26"/>
                    </a:lnTo>
                    <a:lnTo>
                      <a:pt x="26" y="26"/>
                    </a:lnTo>
                    <a:lnTo>
                      <a:pt x="19" y="26"/>
                    </a:lnTo>
                    <a:lnTo>
                      <a:pt x="19" y="33"/>
                    </a:lnTo>
                    <a:lnTo>
                      <a:pt x="12" y="33"/>
                    </a:lnTo>
                    <a:lnTo>
                      <a:pt x="12" y="35"/>
                    </a:lnTo>
                    <a:lnTo>
                      <a:pt x="12" y="40"/>
                    </a:lnTo>
                    <a:lnTo>
                      <a:pt x="5" y="35"/>
                    </a:lnTo>
                    <a:lnTo>
                      <a:pt x="0" y="31"/>
                    </a:lnTo>
                    <a:lnTo>
                      <a:pt x="0" y="24"/>
                    </a:lnTo>
                    <a:lnTo>
                      <a:pt x="0" y="19"/>
                    </a:lnTo>
                    <a:lnTo>
                      <a:pt x="5" y="19"/>
                    </a:lnTo>
                    <a:lnTo>
                      <a:pt x="5" y="12"/>
                    </a:lnTo>
                    <a:lnTo>
                      <a:pt x="5" y="7"/>
                    </a:lnTo>
                    <a:lnTo>
                      <a:pt x="5" y="3"/>
                    </a:lnTo>
                    <a:lnTo>
                      <a:pt x="7" y="3"/>
                    </a:lnTo>
                    <a:lnTo>
                      <a:pt x="7" y="0"/>
                    </a:lnTo>
                    <a:lnTo>
                      <a:pt x="14" y="0"/>
                    </a:lnTo>
                    <a:lnTo>
                      <a:pt x="19" y="0"/>
                    </a:lnTo>
                    <a:lnTo>
                      <a:pt x="26" y="5"/>
                    </a:lnTo>
                    <a:lnTo>
                      <a:pt x="21" y="5"/>
                    </a:lnTo>
                    <a:lnTo>
                      <a:pt x="2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 name="Group 3"/>
          <p:cNvGrpSpPr/>
          <p:nvPr/>
        </p:nvGrpSpPr>
        <p:grpSpPr>
          <a:xfrm>
            <a:off x="0" y="3609975"/>
            <a:ext cx="8534400" cy="3362325"/>
            <a:chOff x="0" y="3609975"/>
            <a:chExt cx="8534400" cy="3362325"/>
          </a:xfrm>
        </p:grpSpPr>
        <p:sp>
          <p:nvSpPr>
            <p:cNvPr id="10243" name="Freeform 3"/>
            <p:cNvSpPr>
              <a:spLocks/>
            </p:cNvSpPr>
            <p:nvPr/>
          </p:nvSpPr>
          <p:spPr bwMode="auto">
            <a:xfrm rot="-1338429">
              <a:off x="5953125" y="4895850"/>
              <a:ext cx="647700" cy="190500"/>
            </a:xfrm>
            <a:custGeom>
              <a:avLst/>
              <a:gdLst>
                <a:gd name="T0" fmla="*/ 647700 w 254"/>
                <a:gd name="T1" fmla="*/ 0 h 75"/>
                <a:gd name="T2" fmla="*/ 629850 w 254"/>
                <a:gd name="T3" fmla="*/ 17780 h 75"/>
                <a:gd name="T4" fmla="*/ 617100 w 254"/>
                <a:gd name="T5" fmla="*/ 40640 h 75"/>
                <a:gd name="T6" fmla="*/ 599250 w 254"/>
                <a:gd name="T7" fmla="*/ 58420 h 75"/>
                <a:gd name="T8" fmla="*/ 581400 w 254"/>
                <a:gd name="T9" fmla="*/ 93980 h 75"/>
                <a:gd name="T10" fmla="*/ 545700 w 254"/>
                <a:gd name="T11" fmla="*/ 111760 h 75"/>
                <a:gd name="T12" fmla="*/ 522750 w 254"/>
                <a:gd name="T13" fmla="*/ 129540 h 75"/>
                <a:gd name="T14" fmla="*/ 487050 w 254"/>
                <a:gd name="T15" fmla="*/ 147320 h 75"/>
                <a:gd name="T16" fmla="*/ 456450 w 254"/>
                <a:gd name="T17" fmla="*/ 172720 h 75"/>
                <a:gd name="T18" fmla="*/ 402900 w 254"/>
                <a:gd name="T19" fmla="*/ 172720 h 75"/>
                <a:gd name="T20" fmla="*/ 362100 w 254"/>
                <a:gd name="T21" fmla="*/ 182880 h 75"/>
                <a:gd name="T22" fmla="*/ 308550 w 254"/>
                <a:gd name="T23" fmla="*/ 182880 h 75"/>
                <a:gd name="T24" fmla="*/ 260100 w 254"/>
                <a:gd name="T25" fmla="*/ 190500 h 75"/>
                <a:gd name="T26" fmla="*/ 188700 w 254"/>
                <a:gd name="T27" fmla="*/ 172720 h 75"/>
                <a:gd name="T28" fmla="*/ 130050 w 254"/>
                <a:gd name="T29" fmla="*/ 165100 h 75"/>
                <a:gd name="T30" fmla="*/ 58650 w 254"/>
                <a:gd name="T31" fmla="*/ 147320 h 75"/>
                <a:gd name="T32" fmla="*/ 0 w 254"/>
                <a:gd name="T33" fmla="*/ 129540 h 75"/>
                <a:gd name="T34" fmla="*/ 53550 w 254"/>
                <a:gd name="T35" fmla="*/ 124460 h 75"/>
                <a:gd name="T36" fmla="*/ 124950 w 254"/>
                <a:gd name="T37" fmla="*/ 124460 h 75"/>
                <a:gd name="T38" fmla="*/ 178500 w 254"/>
                <a:gd name="T39" fmla="*/ 119380 h 75"/>
                <a:gd name="T40" fmla="*/ 249900 w 254"/>
                <a:gd name="T41" fmla="*/ 119380 h 75"/>
                <a:gd name="T42" fmla="*/ 303450 w 254"/>
                <a:gd name="T43" fmla="*/ 101600 h 75"/>
                <a:gd name="T44" fmla="*/ 357000 w 254"/>
                <a:gd name="T45" fmla="*/ 93980 h 75"/>
                <a:gd name="T46" fmla="*/ 402900 w 254"/>
                <a:gd name="T47" fmla="*/ 76200 h 75"/>
                <a:gd name="T48" fmla="*/ 456450 w 254"/>
                <a:gd name="T49" fmla="*/ 76200 h 75"/>
                <a:gd name="T50" fmla="*/ 492150 w 254"/>
                <a:gd name="T51" fmla="*/ 58420 h 75"/>
                <a:gd name="T52" fmla="*/ 535500 w 254"/>
                <a:gd name="T53" fmla="*/ 40640 h 75"/>
                <a:gd name="T54" fmla="*/ 558450 w 254"/>
                <a:gd name="T55" fmla="*/ 25400 h 75"/>
                <a:gd name="T56" fmla="*/ 594150 w 254"/>
                <a:gd name="T57" fmla="*/ 17780 h 75"/>
                <a:gd name="T58" fmla="*/ 612000 w 254"/>
                <a:gd name="T59" fmla="*/ 0 h 75"/>
                <a:gd name="T60" fmla="*/ 629850 w 254"/>
                <a:gd name="T61" fmla="*/ 0 h 75"/>
                <a:gd name="T62" fmla="*/ 634950 w 254"/>
                <a:gd name="T63" fmla="*/ 0 h 75"/>
                <a:gd name="T64" fmla="*/ 647700 w 254"/>
                <a:gd name="T65" fmla="*/ 0 h 75"/>
                <a:gd name="T66" fmla="*/ 647700 w 254"/>
                <a:gd name="T67" fmla="*/ 0 h 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4"/>
                <a:gd name="T103" fmla="*/ 0 h 75"/>
                <a:gd name="T104" fmla="*/ 254 w 254"/>
                <a:gd name="T105" fmla="*/ 75 h 7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4" h="75">
                  <a:moveTo>
                    <a:pt x="254" y="0"/>
                  </a:moveTo>
                  <a:lnTo>
                    <a:pt x="247" y="7"/>
                  </a:lnTo>
                  <a:lnTo>
                    <a:pt x="242" y="16"/>
                  </a:lnTo>
                  <a:lnTo>
                    <a:pt x="235" y="23"/>
                  </a:lnTo>
                  <a:lnTo>
                    <a:pt x="228" y="37"/>
                  </a:lnTo>
                  <a:lnTo>
                    <a:pt x="214" y="44"/>
                  </a:lnTo>
                  <a:lnTo>
                    <a:pt x="205" y="51"/>
                  </a:lnTo>
                  <a:lnTo>
                    <a:pt x="191" y="58"/>
                  </a:lnTo>
                  <a:lnTo>
                    <a:pt x="179" y="68"/>
                  </a:lnTo>
                  <a:lnTo>
                    <a:pt x="158" y="68"/>
                  </a:lnTo>
                  <a:lnTo>
                    <a:pt x="142" y="72"/>
                  </a:lnTo>
                  <a:lnTo>
                    <a:pt x="121" y="72"/>
                  </a:lnTo>
                  <a:lnTo>
                    <a:pt x="102" y="75"/>
                  </a:lnTo>
                  <a:lnTo>
                    <a:pt x="74" y="68"/>
                  </a:lnTo>
                  <a:lnTo>
                    <a:pt x="51" y="65"/>
                  </a:lnTo>
                  <a:lnTo>
                    <a:pt x="23" y="58"/>
                  </a:lnTo>
                  <a:lnTo>
                    <a:pt x="0" y="51"/>
                  </a:lnTo>
                  <a:lnTo>
                    <a:pt x="21" y="49"/>
                  </a:lnTo>
                  <a:lnTo>
                    <a:pt x="49" y="49"/>
                  </a:lnTo>
                  <a:lnTo>
                    <a:pt x="70" y="47"/>
                  </a:lnTo>
                  <a:lnTo>
                    <a:pt x="98" y="47"/>
                  </a:lnTo>
                  <a:lnTo>
                    <a:pt x="119" y="40"/>
                  </a:lnTo>
                  <a:lnTo>
                    <a:pt x="140" y="37"/>
                  </a:lnTo>
                  <a:lnTo>
                    <a:pt x="158" y="30"/>
                  </a:lnTo>
                  <a:lnTo>
                    <a:pt x="179" y="30"/>
                  </a:lnTo>
                  <a:lnTo>
                    <a:pt x="193" y="23"/>
                  </a:lnTo>
                  <a:lnTo>
                    <a:pt x="210" y="16"/>
                  </a:lnTo>
                  <a:lnTo>
                    <a:pt x="219" y="10"/>
                  </a:lnTo>
                  <a:lnTo>
                    <a:pt x="233" y="7"/>
                  </a:lnTo>
                  <a:lnTo>
                    <a:pt x="240" y="0"/>
                  </a:lnTo>
                  <a:lnTo>
                    <a:pt x="247" y="0"/>
                  </a:lnTo>
                  <a:lnTo>
                    <a:pt x="249" y="0"/>
                  </a:lnTo>
                  <a:lnTo>
                    <a:pt x="254" y="0"/>
                  </a:lnTo>
                  <a:close/>
                </a:path>
              </a:pathLst>
            </a:custGeom>
            <a:solidFill>
              <a:srgbClr val="21C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5" name="Freeform 15"/>
            <p:cNvSpPr>
              <a:spLocks/>
            </p:cNvSpPr>
            <p:nvPr/>
          </p:nvSpPr>
          <p:spPr bwMode="auto">
            <a:xfrm rot="-1338429">
              <a:off x="1668463" y="3624263"/>
              <a:ext cx="87312" cy="107950"/>
            </a:xfrm>
            <a:custGeom>
              <a:avLst/>
              <a:gdLst>
                <a:gd name="T0" fmla="*/ 87312 w 34"/>
                <a:gd name="T1" fmla="*/ 0 h 42"/>
                <a:gd name="T2" fmla="*/ 69336 w 34"/>
                <a:gd name="T3" fmla="*/ 0 h 42"/>
                <a:gd name="T4" fmla="*/ 69336 w 34"/>
                <a:gd name="T5" fmla="*/ 12851 h 42"/>
                <a:gd name="T6" fmla="*/ 69336 w 34"/>
                <a:gd name="T7" fmla="*/ 12851 h 42"/>
                <a:gd name="T8" fmla="*/ 69336 w 34"/>
                <a:gd name="T9" fmla="*/ 30843 h 42"/>
                <a:gd name="T10" fmla="*/ 51360 w 34"/>
                <a:gd name="T11" fmla="*/ 30843 h 42"/>
                <a:gd name="T12" fmla="*/ 51360 w 34"/>
                <a:gd name="T13" fmla="*/ 48835 h 42"/>
                <a:gd name="T14" fmla="*/ 51360 w 34"/>
                <a:gd name="T15" fmla="*/ 53975 h 42"/>
                <a:gd name="T16" fmla="*/ 51360 w 34"/>
                <a:gd name="T17" fmla="*/ 71967 h 42"/>
                <a:gd name="T18" fmla="*/ 33384 w 34"/>
                <a:gd name="T19" fmla="*/ 71967 h 42"/>
                <a:gd name="T20" fmla="*/ 33384 w 34"/>
                <a:gd name="T21" fmla="*/ 77107 h 42"/>
                <a:gd name="T22" fmla="*/ 23112 w 34"/>
                <a:gd name="T23" fmla="*/ 77107 h 42"/>
                <a:gd name="T24" fmla="*/ 23112 w 34"/>
                <a:gd name="T25" fmla="*/ 95099 h 42"/>
                <a:gd name="T26" fmla="*/ 5136 w 34"/>
                <a:gd name="T27" fmla="*/ 95099 h 42"/>
                <a:gd name="T28" fmla="*/ 5136 w 34"/>
                <a:gd name="T29" fmla="*/ 95099 h 42"/>
                <a:gd name="T30" fmla="*/ 0 w 34"/>
                <a:gd name="T31" fmla="*/ 95099 h 42"/>
                <a:gd name="T32" fmla="*/ 0 w 34"/>
                <a:gd name="T33" fmla="*/ 107950 h 42"/>
                <a:gd name="T34" fmla="*/ 0 w 34"/>
                <a:gd name="T35" fmla="*/ 89958 h 42"/>
                <a:gd name="T36" fmla="*/ 0 w 34"/>
                <a:gd name="T37" fmla="*/ 89958 h 42"/>
                <a:gd name="T38" fmla="*/ 0 w 34"/>
                <a:gd name="T39" fmla="*/ 77107 h 42"/>
                <a:gd name="T40" fmla="*/ 10272 w 34"/>
                <a:gd name="T41" fmla="*/ 77107 h 42"/>
                <a:gd name="T42" fmla="*/ 10272 w 34"/>
                <a:gd name="T43" fmla="*/ 59115 h 42"/>
                <a:gd name="T44" fmla="*/ 28248 w 34"/>
                <a:gd name="T45" fmla="*/ 59115 h 42"/>
                <a:gd name="T46" fmla="*/ 28248 w 34"/>
                <a:gd name="T47" fmla="*/ 41124 h 42"/>
                <a:gd name="T48" fmla="*/ 46224 w 34"/>
                <a:gd name="T49" fmla="*/ 41124 h 42"/>
                <a:gd name="T50" fmla="*/ 46224 w 34"/>
                <a:gd name="T51" fmla="*/ 23132 h 42"/>
                <a:gd name="T52" fmla="*/ 51360 w 34"/>
                <a:gd name="T53" fmla="*/ 23132 h 42"/>
                <a:gd name="T54" fmla="*/ 51360 w 34"/>
                <a:gd name="T55" fmla="*/ 5140 h 42"/>
                <a:gd name="T56" fmla="*/ 69336 w 34"/>
                <a:gd name="T57" fmla="*/ 5140 h 42"/>
                <a:gd name="T58" fmla="*/ 69336 w 34"/>
                <a:gd name="T59" fmla="*/ 0 h 42"/>
                <a:gd name="T60" fmla="*/ 77040 w 34"/>
                <a:gd name="T61" fmla="*/ 0 h 42"/>
                <a:gd name="T62" fmla="*/ 77040 w 34"/>
                <a:gd name="T63" fmla="*/ 0 h 42"/>
                <a:gd name="T64" fmla="*/ 87312 w 34"/>
                <a:gd name="T65" fmla="*/ 0 h 42"/>
                <a:gd name="T66" fmla="*/ 87312 w 34"/>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42"/>
                <a:gd name="T104" fmla="*/ 34 w 34"/>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42">
                  <a:moveTo>
                    <a:pt x="34" y="0"/>
                  </a:moveTo>
                  <a:lnTo>
                    <a:pt x="27" y="0"/>
                  </a:lnTo>
                  <a:lnTo>
                    <a:pt x="27" y="5"/>
                  </a:lnTo>
                  <a:lnTo>
                    <a:pt x="27" y="12"/>
                  </a:lnTo>
                  <a:lnTo>
                    <a:pt x="20" y="12"/>
                  </a:lnTo>
                  <a:lnTo>
                    <a:pt x="20" y="19"/>
                  </a:lnTo>
                  <a:lnTo>
                    <a:pt x="20" y="21"/>
                  </a:lnTo>
                  <a:lnTo>
                    <a:pt x="20" y="28"/>
                  </a:lnTo>
                  <a:lnTo>
                    <a:pt x="13" y="28"/>
                  </a:lnTo>
                  <a:lnTo>
                    <a:pt x="13" y="30"/>
                  </a:lnTo>
                  <a:lnTo>
                    <a:pt x="9" y="30"/>
                  </a:lnTo>
                  <a:lnTo>
                    <a:pt x="9" y="37"/>
                  </a:lnTo>
                  <a:lnTo>
                    <a:pt x="2" y="37"/>
                  </a:lnTo>
                  <a:lnTo>
                    <a:pt x="0" y="37"/>
                  </a:lnTo>
                  <a:lnTo>
                    <a:pt x="0" y="42"/>
                  </a:lnTo>
                  <a:lnTo>
                    <a:pt x="0" y="35"/>
                  </a:lnTo>
                  <a:lnTo>
                    <a:pt x="0" y="30"/>
                  </a:lnTo>
                  <a:lnTo>
                    <a:pt x="4" y="30"/>
                  </a:lnTo>
                  <a:lnTo>
                    <a:pt x="4" y="23"/>
                  </a:lnTo>
                  <a:lnTo>
                    <a:pt x="11" y="23"/>
                  </a:lnTo>
                  <a:lnTo>
                    <a:pt x="11" y="16"/>
                  </a:lnTo>
                  <a:lnTo>
                    <a:pt x="18" y="16"/>
                  </a:lnTo>
                  <a:lnTo>
                    <a:pt x="18" y="9"/>
                  </a:lnTo>
                  <a:lnTo>
                    <a:pt x="20" y="9"/>
                  </a:lnTo>
                  <a:lnTo>
                    <a:pt x="20" y="2"/>
                  </a:lnTo>
                  <a:lnTo>
                    <a:pt x="27" y="2"/>
                  </a:lnTo>
                  <a:lnTo>
                    <a:pt x="27" y="0"/>
                  </a:lnTo>
                  <a:lnTo>
                    <a:pt x="30" y="0"/>
                  </a:lnTo>
                  <a:lnTo>
                    <a:pt x="34" y="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6" name="Freeform 16"/>
            <p:cNvSpPr>
              <a:spLocks/>
            </p:cNvSpPr>
            <p:nvPr/>
          </p:nvSpPr>
          <p:spPr bwMode="auto">
            <a:xfrm rot="-1338429">
              <a:off x="1746250" y="3609975"/>
              <a:ext cx="88900" cy="53975"/>
            </a:xfrm>
            <a:custGeom>
              <a:avLst/>
              <a:gdLst>
                <a:gd name="T0" fmla="*/ 35560 w 35"/>
                <a:gd name="T1" fmla="*/ 0 h 21"/>
                <a:gd name="T2" fmla="*/ 35560 w 35"/>
                <a:gd name="T3" fmla="*/ 0 h 21"/>
                <a:gd name="T4" fmla="*/ 35560 w 35"/>
                <a:gd name="T5" fmla="*/ 0 h 21"/>
                <a:gd name="T6" fmla="*/ 35560 w 35"/>
                <a:gd name="T7" fmla="*/ 0 h 21"/>
                <a:gd name="T8" fmla="*/ 35560 w 35"/>
                <a:gd name="T9" fmla="*/ 0 h 21"/>
                <a:gd name="T10" fmla="*/ 35560 w 35"/>
                <a:gd name="T11" fmla="*/ 0 h 21"/>
                <a:gd name="T12" fmla="*/ 35560 w 35"/>
                <a:gd name="T13" fmla="*/ 0 h 21"/>
                <a:gd name="T14" fmla="*/ 35560 w 35"/>
                <a:gd name="T15" fmla="*/ 0 h 21"/>
                <a:gd name="T16" fmla="*/ 53340 w 35"/>
                <a:gd name="T17" fmla="*/ 5140 h 21"/>
                <a:gd name="T18" fmla="*/ 53340 w 35"/>
                <a:gd name="T19" fmla="*/ 5140 h 21"/>
                <a:gd name="T20" fmla="*/ 53340 w 35"/>
                <a:gd name="T21" fmla="*/ 5140 h 21"/>
                <a:gd name="T22" fmla="*/ 53340 w 35"/>
                <a:gd name="T23" fmla="*/ 5140 h 21"/>
                <a:gd name="T24" fmla="*/ 71120 w 35"/>
                <a:gd name="T25" fmla="*/ 23132 h 21"/>
                <a:gd name="T26" fmla="*/ 71120 w 35"/>
                <a:gd name="T27" fmla="*/ 23132 h 21"/>
                <a:gd name="T28" fmla="*/ 71120 w 35"/>
                <a:gd name="T29" fmla="*/ 35983 h 21"/>
                <a:gd name="T30" fmla="*/ 71120 w 35"/>
                <a:gd name="T31" fmla="*/ 35983 h 21"/>
                <a:gd name="T32" fmla="*/ 88900 w 35"/>
                <a:gd name="T33" fmla="*/ 53975 h 21"/>
                <a:gd name="T34" fmla="*/ 71120 w 35"/>
                <a:gd name="T35" fmla="*/ 41124 h 21"/>
                <a:gd name="T36" fmla="*/ 71120 w 35"/>
                <a:gd name="T37" fmla="*/ 41124 h 21"/>
                <a:gd name="T38" fmla="*/ 53340 w 35"/>
                <a:gd name="T39" fmla="*/ 41124 h 21"/>
                <a:gd name="T40" fmla="*/ 53340 w 35"/>
                <a:gd name="T41" fmla="*/ 41124 h 21"/>
                <a:gd name="T42" fmla="*/ 35560 w 35"/>
                <a:gd name="T43" fmla="*/ 41124 h 21"/>
                <a:gd name="T44" fmla="*/ 35560 w 35"/>
                <a:gd name="T45" fmla="*/ 41124 h 21"/>
                <a:gd name="T46" fmla="*/ 30480 w 35"/>
                <a:gd name="T47" fmla="*/ 41124 h 21"/>
                <a:gd name="T48" fmla="*/ 30480 w 35"/>
                <a:gd name="T49" fmla="*/ 41124 h 21"/>
                <a:gd name="T50" fmla="*/ 12700 w 35"/>
                <a:gd name="T51" fmla="*/ 41124 h 21"/>
                <a:gd name="T52" fmla="*/ 12700 w 35"/>
                <a:gd name="T53" fmla="*/ 41124 h 21"/>
                <a:gd name="T54" fmla="*/ 7620 w 35"/>
                <a:gd name="T55" fmla="*/ 41124 h 21"/>
                <a:gd name="T56" fmla="*/ 7620 w 35"/>
                <a:gd name="T57" fmla="*/ 41124 h 21"/>
                <a:gd name="T58" fmla="*/ 0 w 35"/>
                <a:gd name="T59" fmla="*/ 41124 h 21"/>
                <a:gd name="T60" fmla="*/ 0 w 35"/>
                <a:gd name="T61" fmla="*/ 41124 h 21"/>
                <a:gd name="T62" fmla="*/ 0 w 35"/>
                <a:gd name="T63" fmla="*/ 41124 h 21"/>
                <a:gd name="T64" fmla="*/ 0 w 35"/>
                <a:gd name="T65" fmla="*/ 53975 h 21"/>
                <a:gd name="T66" fmla="*/ 0 w 35"/>
                <a:gd name="T67" fmla="*/ 35983 h 21"/>
                <a:gd name="T68" fmla="*/ 0 w 35"/>
                <a:gd name="T69" fmla="*/ 35983 h 21"/>
                <a:gd name="T70" fmla="*/ 0 w 35"/>
                <a:gd name="T71" fmla="*/ 35983 h 21"/>
                <a:gd name="T72" fmla="*/ 0 w 35"/>
                <a:gd name="T73" fmla="*/ 35983 h 21"/>
                <a:gd name="T74" fmla="*/ 0 w 35"/>
                <a:gd name="T75" fmla="*/ 17992 h 21"/>
                <a:gd name="T76" fmla="*/ 0 w 35"/>
                <a:gd name="T77" fmla="*/ 17992 h 21"/>
                <a:gd name="T78" fmla="*/ 0 w 35"/>
                <a:gd name="T79" fmla="*/ 17992 h 21"/>
                <a:gd name="T80" fmla="*/ 17780 w 35"/>
                <a:gd name="T81" fmla="*/ 17992 h 21"/>
                <a:gd name="T82" fmla="*/ 17780 w 35"/>
                <a:gd name="T83" fmla="*/ 0 h 21"/>
                <a:gd name="T84" fmla="*/ 17780 w 35"/>
                <a:gd name="T85" fmla="*/ 0 h 21"/>
                <a:gd name="T86" fmla="*/ 17780 w 35"/>
                <a:gd name="T87" fmla="*/ 0 h 21"/>
                <a:gd name="T88" fmla="*/ 25400 w 35"/>
                <a:gd name="T89" fmla="*/ 0 h 21"/>
                <a:gd name="T90" fmla="*/ 25400 w 35"/>
                <a:gd name="T91" fmla="*/ 0 h 21"/>
                <a:gd name="T92" fmla="*/ 25400 w 35"/>
                <a:gd name="T93" fmla="*/ 0 h 21"/>
                <a:gd name="T94" fmla="*/ 25400 w 35"/>
                <a:gd name="T95" fmla="*/ 0 h 21"/>
                <a:gd name="T96" fmla="*/ 35560 w 35"/>
                <a:gd name="T97" fmla="*/ 0 h 21"/>
                <a:gd name="T98" fmla="*/ 35560 w 35"/>
                <a:gd name="T99" fmla="*/ 0 h 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5"/>
                <a:gd name="T151" fmla="*/ 0 h 21"/>
                <a:gd name="T152" fmla="*/ 35 w 35"/>
                <a:gd name="T153" fmla="*/ 21 h 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5" h="21">
                  <a:moveTo>
                    <a:pt x="14" y="0"/>
                  </a:moveTo>
                  <a:lnTo>
                    <a:pt x="14" y="0"/>
                  </a:lnTo>
                  <a:lnTo>
                    <a:pt x="21" y="2"/>
                  </a:lnTo>
                  <a:lnTo>
                    <a:pt x="28" y="9"/>
                  </a:lnTo>
                  <a:lnTo>
                    <a:pt x="28" y="14"/>
                  </a:lnTo>
                  <a:lnTo>
                    <a:pt x="35" y="21"/>
                  </a:lnTo>
                  <a:lnTo>
                    <a:pt x="28" y="16"/>
                  </a:lnTo>
                  <a:lnTo>
                    <a:pt x="21" y="16"/>
                  </a:lnTo>
                  <a:lnTo>
                    <a:pt x="14" y="16"/>
                  </a:lnTo>
                  <a:lnTo>
                    <a:pt x="12" y="16"/>
                  </a:lnTo>
                  <a:lnTo>
                    <a:pt x="5" y="16"/>
                  </a:lnTo>
                  <a:lnTo>
                    <a:pt x="3" y="16"/>
                  </a:lnTo>
                  <a:lnTo>
                    <a:pt x="0" y="16"/>
                  </a:lnTo>
                  <a:lnTo>
                    <a:pt x="0" y="21"/>
                  </a:lnTo>
                  <a:lnTo>
                    <a:pt x="0" y="14"/>
                  </a:lnTo>
                  <a:lnTo>
                    <a:pt x="0" y="7"/>
                  </a:lnTo>
                  <a:lnTo>
                    <a:pt x="7" y="7"/>
                  </a:lnTo>
                  <a:lnTo>
                    <a:pt x="7" y="0"/>
                  </a:lnTo>
                  <a:lnTo>
                    <a:pt x="10" y="0"/>
                  </a:lnTo>
                  <a:lnTo>
                    <a:pt x="14" y="0"/>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8" name="Freeform 18"/>
            <p:cNvSpPr>
              <a:spLocks/>
            </p:cNvSpPr>
            <p:nvPr/>
          </p:nvSpPr>
          <p:spPr bwMode="auto">
            <a:xfrm rot="-1338429">
              <a:off x="3952875" y="4476750"/>
              <a:ext cx="58738" cy="61913"/>
            </a:xfrm>
            <a:custGeom>
              <a:avLst/>
              <a:gdLst>
                <a:gd name="T0" fmla="*/ 0 w 23"/>
                <a:gd name="T1" fmla="*/ 30957 h 24"/>
                <a:gd name="T2" fmla="*/ 0 w 23"/>
                <a:gd name="T3" fmla="*/ 12899 h 24"/>
                <a:gd name="T4" fmla="*/ 0 w 23"/>
                <a:gd name="T5" fmla="*/ 12899 h 24"/>
                <a:gd name="T6" fmla="*/ 0 w 23"/>
                <a:gd name="T7" fmla="*/ 7739 h 24"/>
                <a:gd name="T8" fmla="*/ 17877 w 23"/>
                <a:gd name="T9" fmla="*/ 7739 h 24"/>
                <a:gd name="T10" fmla="*/ 17877 w 23"/>
                <a:gd name="T11" fmla="*/ 0 h 24"/>
                <a:gd name="T12" fmla="*/ 22984 w 23"/>
                <a:gd name="T13" fmla="*/ 0 h 24"/>
                <a:gd name="T14" fmla="*/ 22984 w 23"/>
                <a:gd name="T15" fmla="*/ 0 h 24"/>
                <a:gd name="T16" fmla="*/ 40861 w 23"/>
                <a:gd name="T17" fmla="*/ 0 h 24"/>
                <a:gd name="T18" fmla="*/ 40861 w 23"/>
                <a:gd name="T19" fmla="*/ 0 h 24"/>
                <a:gd name="T20" fmla="*/ 40861 w 23"/>
                <a:gd name="T21" fmla="*/ 0 h 24"/>
                <a:gd name="T22" fmla="*/ 40861 w 23"/>
                <a:gd name="T23" fmla="*/ 0 h 24"/>
                <a:gd name="T24" fmla="*/ 53630 w 23"/>
                <a:gd name="T25" fmla="*/ 7739 h 24"/>
                <a:gd name="T26" fmla="*/ 53630 w 23"/>
                <a:gd name="T27" fmla="*/ 7739 h 24"/>
                <a:gd name="T28" fmla="*/ 53630 w 23"/>
                <a:gd name="T29" fmla="*/ 12899 h 24"/>
                <a:gd name="T30" fmla="*/ 53630 w 23"/>
                <a:gd name="T31" fmla="*/ 12899 h 24"/>
                <a:gd name="T32" fmla="*/ 58738 w 23"/>
                <a:gd name="T33" fmla="*/ 30957 h 24"/>
                <a:gd name="T34" fmla="*/ 40861 w 23"/>
                <a:gd name="T35" fmla="*/ 30957 h 24"/>
                <a:gd name="T36" fmla="*/ 40861 w 23"/>
                <a:gd name="T37" fmla="*/ 36116 h 24"/>
                <a:gd name="T38" fmla="*/ 35754 w 23"/>
                <a:gd name="T39" fmla="*/ 36116 h 24"/>
                <a:gd name="T40" fmla="*/ 35754 w 23"/>
                <a:gd name="T41" fmla="*/ 49014 h 24"/>
                <a:gd name="T42" fmla="*/ 17877 w 23"/>
                <a:gd name="T43" fmla="*/ 49014 h 24"/>
                <a:gd name="T44" fmla="*/ 17877 w 23"/>
                <a:gd name="T45" fmla="*/ 49014 h 24"/>
                <a:gd name="T46" fmla="*/ 17877 w 23"/>
                <a:gd name="T47" fmla="*/ 49014 h 24"/>
                <a:gd name="T48" fmla="*/ 17877 w 23"/>
                <a:gd name="T49" fmla="*/ 61913 h 24"/>
                <a:gd name="T50" fmla="*/ 0 w 23"/>
                <a:gd name="T51" fmla="*/ 49014 h 24"/>
                <a:gd name="T52" fmla="*/ 0 w 23"/>
                <a:gd name="T53" fmla="*/ 49014 h 24"/>
                <a:gd name="T54" fmla="*/ 0 w 23"/>
                <a:gd name="T55" fmla="*/ 49014 h 24"/>
                <a:gd name="T56" fmla="*/ 0 w 23"/>
                <a:gd name="T57" fmla="*/ 49014 h 24"/>
                <a:gd name="T58" fmla="*/ 0 w 23"/>
                <a:gd name="T59" fmla="*/ 30957 h 24"/>
                <a:gd name="T60" fmla="*/ 0 w 23"/>
                <a:gd name="T61" fmla="*/ 30957 h 24"/>
                <a:gd name="T62" fmla="*/ 0 w 23"/>
                <a:gd name="T63" fmla="*/ 30957 h 24"/>
                <a:gd name="T64" fmla="*/ 0 w 23"/>
                <a:gd name="T65" fmla="*/ 30957 h 24"/>
                <a:gd name="T66" fmla="*/ 0 w 23"/>
                <a:gd name="T67" fmla="*/ 30957 h 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24"/>
                <a:gd name="T104" fmla="*/ 23 w 23"/>
                <a:gd name="T105" fmla="*/ 24 h 2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24">
                  <a:moveTo>
                    <a:pt x="0" y="12"/>
                  </a:moveTo>
                  <a:lnTo>
                    <a:pt x="0" y="5"/>
                  </a:lnTo>
                  <a:lnTo>
                    <a:pt x="0" y="3"/>
                  </a:lnTo>
                  <a:lnTo>
                    <a:pt x="7" y="3"/>
                  </a:lnTo>
                  <a:lnTo>
                    <a:pt x="7" y="0"/>
                  </a:lnTo>
                  <a:lnTo>
                    <a:pt x="9" y="0"/>
                  </a:lnTo>
                  <a:lnTo>
                    <a:pt x="16" y="0"/>
                  </a:lnTo>
                  <a:lnTo>
                    <a:pt x="21" y="3"/>
                  </a:lnTo>
                  <a:lnTo>
                    <a:pt x="21" y="5"/>
                  </a:lnTo>
                  <a:lnTo>
                    <a:pt x="23" y="12"/>
                  </a:lnTo>
                  <a:lnTo>
                    <a:pt x="16" y="12"/>
                  </a:lnTo>
                  <a:lnTo>
                    <a:pt x="16" y="14"/>
                  </a:lnTo>
                  <a:lnTo>
                    <a:pt x="14" y="14"/>
                  </a:lnTo>
                  <a:lnTo>
                    <a:pt x="14" y="19"/>
                  </a:lnTo>
                  <a:lnTo>
                    <a:pt x="7" y="19"/>
                  </a:lnTo>
                  <a:lnTo>
                    <a:pt x="7" y="24"/>
                  </a:lnTo>
                  <a:lnTo>
                    <a:pt x="0" y="19"/>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59" name="Freeform 19"/>
            <p:cNvSpPr>
              <a:spLocks/>
            </p:cNvSpPr>
            <p:nvPr/>
          </p:nvSpPr>
          <p:spPr bwMode="auto">
            <a:xfrm rot="-1338429">
              <a:off x="2903538" y="4545013"/>
              <a:ext cx="1839912" cy="903287"/>
            </a:xfrm>
            <a:custGeom>
              <a:avLst/>
              <a:gdLst>
                <a:gd name="T0" fmla="*/ 1281822 w 722"/>
                <a:gd name="T1" fmla="*/ 461850 h 354"/>
                <a:gd name="T2" fmla="*/ 1205372 w 722"/>
                <a:gd name="T3" fmla="*/ 461850 h 354"/>
                <a:gd name="T4" fmla="*/ 1116179 w 722"/>
                <a:gd name="T5" fmla="*/ 474608 h 354"/>
                <a:gd name="T6" fmla="*/ 1009148 w 722"/>
                <a:gd name="T7" fmla="*/ 487367 h 354"/>
                <a:gd name="T8" fmla="*/ 897021 w 722"/>
                <a:gd name="T9" fmla="*/ 469505 h 354"/>
                <a:gd name="T10" fmla="*/ 795087 w 722"/>
                <a:gd name="T11" fmla="*/ 415920 h 354"/>
                <a:gd name="T12" fmla="*/ 670217 w 722"/>
                <a:gd name="T13" fmla="*/ 398059 h 354"/>
                <a:gd name="T14" fmla="*/ 420479 w 722"/>
                <a:gd name="T15" fmla="*/ 408265 h 354"/>
                <a:gd name="T16" fmla="*/ 183482 w 722"/>
                <a:gd name="T17" fmla="*/ 438885 h 354"/>
                <a:gd name="T18" fmla="*/ 45870 w 722"/>
                <a:gd name="T19" fmla="*/ 415920 h 354"/>
                <a:gd name="T20" fmla="*/ 0 w 722"/>
                <a:gd name="T21" fmla="*/ 283234 h 354"/>
                <a:gd name="T22" fmla="*/ 0 w 722"/>
                <a:gd name="T23" fmla="*/ 130135 h 354"/>
                <a:gd name="T24" fmla="*/ 17838 w 722"/>
                <a:gd name="T25" fmla="*/ 5103 h 354"/>
                <a:gd name="T26" fmla="*/ 219158 w 722"/>
                <a:gd name="T27" fmla="*/ 5103 h 354"/>
                <a:gd name="T28" fmla="*/ 428124 w 722"/>
                <a:gd name="T29" fmla="*/ 10207 h 354"/>
                <a:gd name="T30" fmla="*/ 575928 w 722"/>
                <a:gd name="T31" fmla="*/ 10207 h 354"/>
                <a:gd name="T32" fmla="*/ 603960 w 722"/>
                <a:gd name="T33" fmla="*/ 35723 h 354"/>
                <a:gd name="T34" fmla="*/ 603960 w 722"/>
                <a:gd name="T35" fmla="*/ 76550 h 354"/>
                <a:gd name="T36" fmla="*/ 611605 w 722"/>
                <a:gd name="T37" fmla="*/ 142893 h 354"/>
                <a:gd name="T38" fmla="*/ 629444 w 722"/>
                <a:gd name="T39" fmla="*/ 142893 h 354"/>
                <a:gd name="T40" fmla="*/ 629444 w 722"/>
                <a:gd name="T41" fmla="*/ 107170 h 354"/>
                <a:gd name="T42" fmla="*/ 629444 w 722"/>
                <a:gd name="T43" fmla="*/ 40827 h 354"/>
                <a:gd name="T44" fmla="*/ 647282 w 722"/>
                <a:gd name="T45" fmla="*/ 58688 h 354"/>
                <a:gd name="T46" fmla="*/ 657475 w 722"/>
                <a:gd name="T47" fmla="*/ 135238 h 354"/>
                <a:gd name="T48" fmla="*/ 718636 w 722"/>
                <a:gd name="T49" fmla="*/ 183719 h 354"/>
                <a:gd name="T50" fmla="*/ 782345 w 722"/>
                <a:gd name="T51" fmla="*/ 188823 h 354"/>
                <a:gd name="T52" fmla="*/ 759410 w 722"/>
                <a:gd name="T53" fmla="*/ 170961 h 354"/>
                <a:gd name="T54" fmla="*/ 700798 w 722"/>
                <a:gd name="T55" fmla="*/ 135238 h 354"/>
                <a:gd name="T56" fmla="*/ 682959 w 722"/>
                <a:gd name="T57" fmla="*/ 94411 h 354"/>
                <a:gd name="T58" fmla="*/ 670217 w 722"/>
                <a:gd name="T59" fmla="*/ 22965 h 354"/>
                <a:gd name="T60" fmla="*/ 675314 w 722"/>
                <a:gd name="T61" fmla="*/ 0 h 354"/>
                <a:gd name="T62" fmla="*/ 718636 w 722"/>
                <a:gd name="T63" fmla="*/ 5103 h 354"/>
                <a:gd name="T64" fmla="*/ 754313 w 722"/>
                <a:gd name="T65" fmla="*/ 89308 h 354"/>
                <a:gd name="T66" fmla="*/ 835860 w 722"/>
                <a:gd name="T67" fmla="*/ 170961 h 354"/>
                <a:gd name="T68" fmla="*/ 1021890 w 722"/>
                <a:gd name="T69" fmla="*/ 242408 h 354"/>
                <a:gd name="T70" fmla="*/ 1258887 w 722"/>
                <a:gd name="T71" fmla="*/ 278131 h 354"/>
                <a:gd name="T72" fmla="*/ 1406692 w 722"/>
                <a:gd name="T73" fmla="*/ 260269 h 354"/>
                <a:gd name="T74" fmla="*/ 1460207 w 722"/>
                <a:gd name="T75" fmla="*/ 219443 h 354"/>
                <a:gd name="T76" fmla="*/ 1485691 w 722"/>
                <a:gd name="T77" fmla="*/ 250063 h 354"/>
                <a:gd name="T78" fmla="*/ 1579980 w 722"/>
                <a:gd name="T79" fmla="*/ 349577 h 354"/>
                <a:gd name="T80" fmla="*/ 1732881 w 722"/>
                <a:gd name="T81" fmla="*/ 492470 h 354"/>
                <a:gd name="T82" fmla="*/ 1794042 w 722"/>
                <a:gd name="T83" fmla="*/ 576675 h 354"/>
                <a:gd name="T84" fmla="*/ 1615657 w 722"/>
                <a:gd name="T85" fmla="*/ 515435 h 354"/>
                <a:gd name="T86" fmla="*/ 1478046 w 722"/>
                <a:gd name="T87" fmla="*/ 612398 h 354"/>
                <a:gd name="T88" fmla="*/ 1424530 w 722"/>
                <a:gd name="T89" fmla="*/ 796117 h 354"/>
                <a:gd name="T90" fmla="*/ 1424530 w 722"/>
                <a:gd name="T91" fmla="*/ 826737 h 354"/>
                <a:gd name="T92" fmla="*/ 1437272 w 722"/>
                <a:gd name="T93" fmla="*/ 867564 h 354"/>
                <a:gd name="T94" fmla="*/ 1450014 w 722"/>
                <a:gd name="T95" fmla="*/ 890529 h 354"/>
                <a:gd name="T96" fmla="*/ 1348080 w 722"/>
                <a:gd name="T97" fmla="*/ 778256 h 354"/>
                <a:gd name="T98" fmla="*/ 1271629 w 722"/>
                <a:gd name="T99" fmla="*/ 630260 h 354"/>
                <a:gd name="T100" fmla="*/ 1192630 w 722"/>
                <a:gd name="T101" fmla="*/ 528193 h 354"/>
                <a:gd name="T102" fmla="*/ 1139114 w 722"/>
                <a:gd name="T103" fmla="*/ 497573 h 354"/>
                <a:gd name="T104" fmla="*/ 1200275 w 722"/>
                <a:gd name="T105" fmla="*/ 492470 h 354"/>
                <a:gd name="T106" fmla="*/ 1299661 w 722"/>
                <a:gd name="T107" fmla="*/ 474608 h 3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2"/>
                <a:gd name="T163" fmla="*/ 0 h 354"/>
                <a:gd name="T164" fmla="*/ 722 w 722"/>
                <a:gd name="T165" fmla="*/ 354 h 3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2" h="354">
                  <a:moveTo>
                    <a:pt x="531" y="186"/>
                  </a:moveTo>
                  <a:lnTo>
                    <a:pt x="524" y="181"/>
                  </a:lnTo>
                  <a:lnTo>
                    <a:pt x="517" y="181"/>
                  </a:lnTo>
                  <a:lnTo>
                    <a:pt x="510" y="181"/>
                  </a:lnTo>
                  <a:lnTo>
                    <a:pt x="503" y="181"/>
                  </a:lnTo>
                  <a:lnTo>
                    <a:pt x="496" y="181"/>
                  </a:lnTo>
                  <a:lnTo>
                    <a:pt x="489" y="181"/>
                  </a:lnTo>
                  <a:lnTo>
                    <a:pt x="482" y="181"/>
                  </a:lnTo>
                  <a:lnTo>
                    <a:pt x="480" y="181"/>
                  </a:lnTo>
                  <a:lnTo>
                    <a:pt x="473" y="181"/>
                  </a:lnTo>
                  <a:lnTo>
                    <a:pt x="466" y="181"/>
                  </a:lnTo>
                  <a:lnTo>
                    <a:pt x="459" y="181"/>
                  </a:lnTo>
                  <a:lnTo>
                    <a:pt x="452" y="186"/>
                  </a:lnTo>
                  <a:lnTo>
                    <a:pt x="445" y="186"/>
                  </a:lnTo>
                  <a:lnTo>
                    <a:pt x="438" y="186"/>
                  </a:lnTo>
                  <a:lnTo>
                    <a:pt x="431" y="186"/>
                  </a:lnTo>
                  <a:lnTo>
                    <a:pt x="431" y="193"/>
                  </a:lnTo>
                  <a:lnTo>
                    <a:pt x="417" y="191"/>
                  </a:lnTo>
                  <a:lnTo>
                    <a:pt x="410" y="191"/>
                  </a:lnTo>
                  <a:lnTo>
                    <a:pt x="396" y="191"/>
                  </a:lnTo>
                  <a:lnTo>
                    <a:pt x="389" y="191"/>
                  </a:lnTo>
                  <a:lnTo>
                    <a:pt x="375" y="184"/>
                  </a:lnTo>
                  <a:lnTo>
                    <a:pt x="368" y="184"/>
                  </a:lnTo>
                  <a:lnTo>
                    <a:pt x="359" y="184"/>
                  </a:lnTo>
                  <a:lnTo>
                    <a:pt x="352" y="184"/>
                  </a:lnTo>
                  <a:lnTo>
                    <a:pt x="340" y="177"/>
                  </a:lnTo>
                  <a:lnTo>
                    <a:pt x="333" y="177"/>
                  </a:lnTo>
                  <a:lnTo>
                    <a:pt x="326" y="170"/>
                  </a:lnTo>
                  <a:lnTo>
                    <a:pt x="319" y="170"/>
                  </a:lnTo>
                  <a:lnTo>
                    <a:pt x="312" y="163"/>
                  </a:lnTo>
                  <a:lnTo>
                    <a:pt x="305" y="163"/>
                  </a:lnTo>
                  <a:lnTo>
                    <a:pt x="298" y="156"/>
                  </a:lnTo>
                  <a:lnTo>
                    <a:pt x="279" y="156"/>
                  </a:lnTo>
                  <a:lnTo>
                    <a:pt x="263" y="156"/>
                  </a:lnTo>
                  <a:lnTo>
                    <a:pt x="242" y="156"/>
                  </a:lnTo>
                  <a:lnTo>
                    <a:pt x="228" y="160"/>
                  </a:lnTo>
                  <a:lnTo>
                    <a:pt x="207" y="160"/>
                  </a:lnTo>
                  <a:lnTo>
                    <a:pt x="186" y="160"/>
                  </a:lnTo>
                  <a:lnTo>
                    <a:pt x="165" y="160"/>
                  </a:lnTo>
                  <a:lnTo>
                    <a:pt x="147" y="167"/>
                  </a:lnTo>
                  <a:lnTo>
                    <a:pt x="126" y="167"/>
                  </a:lnTo>
                  <a:lnTo>
                    <a:pt x="105" y="167"/>
                  </a:lnTo>
                  <a:lnTo>
                    <a:pt x="86" y="167"/>
                  </a:lnTo>
                  <a:lnTo>
                    <a:pt x="72" y="172"/>
                  </a:lnTo>
                  <a:lnTo>
                    <a:pt x="56" y="172"/>
                  </a:lnTo>
                  <a:lnTo>
                    <a:pt x="42" y="172"/>
                  </a:lnTo>
                  <a:lnTo>
                    <a:pt x="32" y="172"/>
                  </a:lnTo>
                  <a:lnTo>
                    <a:pt x="28" y="177"/>
                  </a:lnTo>
                  <a:lnTo>
                    <a:pt x="18" y="163"/>
                  </a:lnTo>
                  <a:lnTo>
                    <a:pt x="11" y="153"/>
                  </a:lnTo>
                  <a:lnTo>
                    <a:pt x="4" y="139"/>
                  </a:lnTo>
                  <a:lnTo>
                    <a:pt x="4" y="132"/>
                  </a:lnTo>
                  <a:lnTo>
                    <a:pt x="0" y="118"/>
                  </a:lnTo>
                  <a:lnTo>
                    <a:pt x="0" y="111"/>
                  </a:lnTo>
                  <a:lnTo>
                    <a:pt x="0" y="98"/>
                  </a:lnTo>
                  <a:lnTo>
                    <a:pt x="0" y="91"/>
                  </a:lnTo>
                  <a:lnTo>
                    <a:pt x="0" y="77"/>
                  </a:lnTo>
                  <a:lnTo>
                    <a:pt x="0" y="65"/>
                  </a:lnTo>
                  <a:lnTo>
                    <a:pt x="0" y="51"/>
                  </a:lnTo>
                  <a:lnTo>
                    <a:pt x="2" y="44"/>
                  </a:lnTo>
                  <a:lnTo>
                    <a:pt x="2" y="30"/>
                  </a:lnTo>
                  <a:lnTo>
                    <a:pt x="2" y="23"/>
                  </a:lnTo>
                  <a:lnTo>
                    <a:pt x="2" y="9"/>
                  </a:lnTo>
                  <a:lnTo>
                    <a:pt x="7" y="2"/>
                  </a:lnTo>
                  <a:lnTo>
                    <a:pt x="21" y="2"/>
                  </a:lnTo>
                  <a:lnTo>
                    <a:pt x="37" y="2"/>
                  </a:lnTo>
                  <a:lnTo>
                    <a:pt x="51" y="2"/>
                  </a:lnTo>
                  <a:lnTo>
                    <a:pt x="72" y="2"/>
                  </a:lnTo>
                  <a:lnTo>
                    <a:pt x="86" y="2"/>
                  </a:lnTo>
                  <a:lnTo>
                    <a:pt x="105" y="2"/>
                  </a:lnTo>
                  <a:lnTo>
                    <a:pt x="119" y="2"/>
                  </a:lnTo>
                  <a:lnTo>
                    <a:pt x="140" y="4"/>
                  </a:lnTo>
                  <a:lnTo>
                    <a:pt x="154" y="4"/>
                  </a:lnTo>
                  <a:lnTo>
                    <a:pt x="168" y="4"/>
                  </a:lnTo>
                  <a:lnTo>
                    <a:pt x="182" y="4"/>
                  </a:lnTo>
                  <a:lnTo>
                    <a:pt x="195" y="4"/>
                  </a:lnTo>
                  <a:lnTo>
                    <a:pt x="205" y="4"/>
                  </a:lnTo>
                  <a:lnTo>
                    <a:pt x="219" y="4"/>
                  </a:lnTo>
                  <a:lnTo>
                    <a:pt x="226" y="4"/>
                  </a:lnTo>
                  <a:lnTo>
                    <a:pt x="240" y="9"/>
                  </a:lnTo>
                  <a:lnTo>
                    <a:pt x="237" y="9"/>
                  </a:lnTo>
                  <a:lnTo>
                    <a:pt x="237" y="14"/>
                  </a:lnTo>
                  <a:lnTo>
                    <a:pt x="237" y="21"/>
                  </a:lnTo>
                  <a:lnTo>
                    <a:pt x="237" y="23"/>
                  </a:lnTo>
                  <a:lnTo>
                    <a:pt x="237" y="30"/>
                  </a:lnTo>
                  <a:lnTo>
                    <a:pt x="237" y="37"/>
                  </a:lnTo>
                  <a:lnTo>
                    <a:pt x="237" y="42"/>
                  </a:lnTo>
                  <a:lnTo>
                    <a:pt x="237" y="49"/>
                  </a:lnTo>
                  <a:lnTo>
                    <a:pt x="240" y="56"/>
                  </a:lnTo>
                  <a:lnTo>
                    <a:pt x="240" y="58"/>
                  </a:lnTo>
                  <a:lnTo>
                    <a:pt x="247" y="65"/>
                  </a:lnTo>
                  <a:lnTo>
                    <a:pt x="247" y="60"/>
                  </a:lnTo>
                  <a:lnTo>
                    <a:pt x="247" y="56"/>
                  </a:lnTo>
                  <a:lnTo>
                    <a:pt x="247" y="49"/>
                  </a:lnTo>
                  <a:lnTo>
                    <a:pt x="247" y="42"/>
                  </a:lnTo>
                  <a:lnTo>
                    <a:pt x="247" y="35"/>
                  </a:lnTo>
                  <a:lnTo>
                    <a:pt x="247" y="30"/>
                  </a:lnTo>
                  <a:lnTo>
                    <a:pt x="247" y="23"/>
                  </a:lnTo>
                  <a:lnTo>
                    <a:pt x="247" y="16"/>
                  </a:lnTo>
                  <a:lnTo>
                    <a:pt x="254" y="16"/>
                  </a:lnTo>
                  <a:lnTo>
                    <a:pt x="254" y="23"/>
                  </a:lnTo>
                  <a:lnTo>
                    <a:pt x="254" y="30"/>
                  </a:lnTo>
                  <a:lnTo>
                    <a:pt x="256" y="37"/>
                  </a:lnTo>
                  <a:lnTo>
                    <a:pt x="256" y="39"/>
                  </a:lnTo>
                  <a:lnTo>
                    <a:pt x="258" y="46"/>
                  </a:lnTo>
                  <a:lnTo>
                    <a:pt x="258" y="53"/>
                  </a:lnTo>
                  <a:lnTo>
                    <a:pt x="265" y="60"/>
                  </a:lnTo>
                  <a:lnTo>
                    <a:pt x="272" y="65"/>
                  </a:lnTo>
                  <a:lnTo>
                    <a:pt x="275" y="65"/>
                  </a:lnTo>
                  <a:lnTo>
                    <a:pt x="282" y="72"/>
                  </a:lnTo>
                  <a:lnTo>
                    <a:pt x="289" y="72"/>
                  </a:lnTo>
                  <a:lnTo>
                    <a:pt x="296" y="74"/>
                  </a:lnTo>
                  <a:lnTo>
                    <a:pt x="303" y="74"/>
                  </a:lnTo>
                  <a:lnTo>
                    <a:pt x="312" y="79"/>
                  </a:lnTo>
                  <a:lnTo>
                    <a:pt x="307" y="74"/>
                  </a:lnTo>
                  <a:lnTo>
                    <a:pt x="305" y="74"/>
                  </a:lnTo>
                  <a:lnTo>
                    <a:pt x="298" y="67"/>
                  </a:lnTo>
                  <a:lnTo>
                    <a:pt x="291" y="67"/>
                  </a:lnTo>
                  <a:lnTo>
                    <a:pt x="284" y="60"/>
                  </a:lnTo>
                  <a:lnTo>
                    <a:pt x="282" y="60"/>
                  </a:lnTo>
                  <a:lnTo>
                    <a:pt x="275" y="53"/>
                  </a:lnTo>
                  <a:lnTo>
                    <a:pt x="268" y="46"/>
                  </a:lnTo>
                  <a:lnTo>
                    <a:pt x="268" y="44"/>
                  </a:lnTo>
                  <a:lnTo>
                    <a:pt x="268" y="37"/>
                  </a:lnTo>
                  <a:lnTo>
                    <a:pt x="263" y="30"/>
                  </a:lnTo>
                  <a:lnTo>
                    <a:pt x="263" y="23"/>
                  </a:lnTo>
                  <a:lnTo>
                    <a:pt x="263" y="16"/>
                  </a:lnTo>
                  <a:lnTo>
                    <a:pt x="263" y="9"/>
                  </a:lnTo>
                  <a:lnTo>
                    <a:pt x="263" y="4"/>
                  </a:lnTo>
                  <a:lnTo>
                    <a:pt x="265" y="4"/>
                  </a:lnTo>
                  <a:lnTo>
                    <a:pt x="265" y="0"/>
                  </a:lnTo>
                  <a:lnTo>
                    <a:pt x="272" y="0"/>
                  </a:lnTo>
                  <a:lnTo>
                    <a:pt x="279" y="2"/>
                  </a:lnTo>
                  <a:lnTo>
                    <a:pt x="282" y="2"/>
                  </a:lnTo>
                  <a:lnTo>
                    <a:pt x="289" y="9"/>
                  </a:lnTo>
                  <a:lnTo>
                    <a:pt x="289" y="14"/>
                  </a:lnTo>
                  <a:lnTo>
                    <a:pt x="289" y="21"/>
                  </a:lnTo>
                  <a:lnTo>
                    <a:pt x="289" y="28"/>
                  </a:lnTo>
                  <a:lnTo>
                    <a:pt x="296" y="35"/>
                  </a:lnTo>
                  <a:lnTo>
                    <a:pt x="298" y="42"/>
                  </a:lnTo>
                  <a:lnTo>
                    <a:pt x="305" y="49"/>
                  </a:lnTo>
                  <a:lnTo>
                    <a:pt x="312" y="56"/>
                  </a:lnTo>
                  <a:lnTo>
                    <a:pt x="321" y="65"/>
                  </a:lnTo>
                  <a:lnTo>
                    <a:pt x="328" y="67"/>
                  </a:lnTo>
                  <a:lnTo>
                    <a:pt x="340" y="74"/>
                  </a:lnTo>
                  <a:lnTo>
                    <a:pt x="352" y="81"/>
                  </a:lnTo>
                  <a:lnTo>
                    <a:pt x="368" y="88"/>
                  </a:lnTo>
                  <a:lnTo>
                    <a:pt x="382" y="88"/>
                  </a:lnTo>
                  <a:lnTo>
                    <a:pt x="401" y="95"/>
                  </a:lnTo>
                  <a:lnTo>
                    <a:pt x="422" y="100"/>
                  </a:lnTo>
                  <a:lnTo>
                    <a:pt x="445" y="107"/>
                  </a:lnTo>
                  <a:lnTo>
                    <a:pt x="461" y="107"/>
                  </a:lnTo>
                  <a:lnTo>
                    <a:pt x="480" y="109"/>
                  </a:lnTo>
                  <a:lnTo>
                    <a:pt x="494" y="109"/>
                  </a:lnTo>
                  <a:lnTo>
                    <a:pt x="510" y="109"/>
                  </a:lnTo>
                  <a:lnTo>
                    <a:pt x="520" y="105"/>
                  </a:lnTo>
                  <a:lnTo>
                    <a:pt x="534" y="105"/>
                  </a:lnTo>
                  <a:lnTo>
                    <a:pt x="541" y="102"/>
                  </a:lnTo>
                  <a:lnTo>
                    <a:pt x="552" y="102"/>
                  </a:lnTo>
                  <a:lnTo>
                    <a:pt x="555" y="95"/>
                  </a:lnTo>
                  <a:lnTo>
                    <a:pt x="562" y="95"/>
                  </a:lnTo>
                  <a:lnTo>
                    <a:pt x="566" y="91"/>
                  </a:lnTo>
                  <a:lnTo>
                    <a:pt x="573" y="91"/>
                  </a:lnTo>
                  <a:lnTo>
                    <a:pt x="573" y="86"/>
                  </a:lnTo>
                  <a:lnTo>
                    <a:pt x="576" y="86"/>
                  </a:lnTo>
                  <a:lnTo>
                    <a:pt x="580" y="86"/>
                  </a:lnTo>
                  <a:lnTo>
                    <a:pt x="580" y="91"/>
                  </a:lnTo>
                  <a:lnTo>
                    <a:pt x="583" y="98"/>
                  </a:lnTo>
                  <a:lnTo>
                    <a:pt x="587" y="105"/>
                  </a:lnTo>
                  <a:lnTo>
                    <a:pt x="594" y="114"/>
                  </a:lnTo>
                  <a:lnTo>
                    <a:pt x="601" y="121"/>
                  </a:lnTo>
                  <a:lnTo>
                    <a:pt x="610" y="130"/>
                  </a:lnTo>
                  <a:lnTo>
                    <a:pt x="620" y="137"/>
                  </a:lnTo>
                  <a:lnTo>
                    <a:pt x="634" y="151"/>
                  </a:lnTo>
                  <a:lnTo>
                    <a:pt x="641" y="158"/>
                  </a:lnTo>
                  <a:lnTo>
                    <a:pt x="655" y="172"/>
                  </a:lnTo>
                  <a:lnTo>
                    <a:pt x="666" y="179"/>
                  </a:lnTo>
                  <a:lnTo>
                    <a:pt x="680" y="193"/>
                  </a:lnTo>
                  <a:lnTo>
                    <a:pt x="687" y="200"/>
                  </a:lnTo>
                  <a:lnTo>
                    <a:pt x="701" y="214"/>
                  </a:lnTo>
                  <a:lnTo>
                    <a:pt x="708" y="228"/>
                  </a:lnTo>
                  <a:lnTo>
                    <a:pt x="722" y="242"/>
                  </a:lnTo>
                  <a:lnTo>
                    <a:pt x="704" y="226"/>
                  </a:lnTo>
                  <a:lnTo>
                    <a:pt x="690" y="214"/>
                  </a:lnTo>
                  <a:lnTo>
                    <a:pt x="676" y="207"/>
                  </a:lnTo>
                  <a:lnTo>
                    <a:pt x="662" y="205"/>
                  </a:lnTo>
                  <a:lnTo>
                    <a:pt x="648" y="202"/>
                  </a:lnTo>
                  <a:lnTo>
                    <a:pt x="634" y="202"/>
                  </a:lnTo>
                  <a:lnTo>
                    <a:pt x="620" y="207"/>
                  </a:lnTo>
                  <a:lnTo>
                    <a:pt x="613" y="214"/>
                  </a:lnTo>
                  <a:lnTo>
                    <a:pt x="599" y="221"/>
                  </a:lnTo>
                  <a:lnTo>
                    <a:pt x="590" y="230"/>
                  </a:lnTo>
                  <a:lnTo>
                    <a:pt x="580" y="240"/>
                  </a:lnTo>
                  <a:lnTo>
                    <a:pt x="573" y="254"/>
                  </a:lnTo>
                  <a:lnTo>
                    <a:pt x="566" y="265"/>
                  </a:lnTo>
                  <a:lnTo>
                    <a:pt x="562" y="279"/>
                  </a:lnTo>
                  <a:lnTo>
                    <a:pt x="559" y="293"/>
                  </a:lnTo>
                  <a:lnTo>
                    <a:pt x="559" y="312"/>
                  </a:lnTo>
                  <a:lnTo>
                    <a:pt x="559" y="317"/>
                  </a:lnTo>
                  <a:lnTo>
                    <a:pt x="559" y="324"/>
                  </a:lnTo>
                  <a:lnTo>
                    <a:pt x="559" y="331"/>
                  </a:lnTo>
                  <a:lnTo>
                    <a:pt x="564" y="338"/>
                  </a:lnTo>
                  <a:lnTo>
                    <a:pt x="564" y="340"/>
                  </a:lnTo>
                  <a:lnTo>
                    <a:pt x="569" y="347"/>
                  </a:lnTo>
                  <a:lnTo>
                    <a:pt x="569" y="349"/>
                  </a:lnTo>
                  <a:lnTo>
                    <a:pt x="573" y="354"/>
                  </a:lnTo>
                  <a:lnTo>
                    <a:pt x="559" y="340"/>
                  </a:lnTo>
                  <a:lnTo>
                    <a:pt x="548" y="326"/>
                  </a:lnTo>
                  <a:lnTo>
                    <a:pt x="536" y="312"/>
                  </a:lnTo>
                  <a:lnTo>
                    <a:pt x="529" y="305"/>
                  </a:lnTo>
                  <a:lnTo>
                    <a:pt x="522" y="291"/>
                  </a:lnTo>
                  <a:lnTo>
                    <a:pt x="515" y="282"/>
                  </a:lnTo>
                  <a:lnTo>
                    <a:pt x="508" y="268"/>
                  </a:lnTo>
                  <a:lnTo>
                    <a:pt x="506" y="261"/>
                  </a:lnTo>
                  <a:lnTo>
                    <a:pt x="499" y="247"/>
                  </a:lnTo>
                  <a:lnTo>
                    <a:pt x="492" y="240"/>
                  </a:lnTo>
                  <a:lnTo>
                    <a:pt x="485" y="228"/>
                  </a:lnTo>
                  <a:lnTo>
                    <a:pt x="482" y="221"/>
                  </a:lnTo>
                  <a:lnTo>
                    <a:pt x="475" y="214"/>
                  </a:lnTo>
                  <a:lnTo>
                    <a:pt x="468" y="207"/>
                  </a:lnTo>
                  <a:lnTo>
                    <a:pt x="461" y="200"/>
                  </a:lnTo>
                  <a:lnTo>
                    <a:pt x="459" y="200"/>
                  </a:lnTo>
                  <a:lnTo>
                    <a:pt x="452" y="195"/>
                  </a:lnTo>
                  <a:lnTo>
                    <a:pt x="447" y="195"/>
                  </a:lnTo>
                  <a:lnTo>
                    <a:pt x="450" y="195"/>
                  </a:lnTo>
                  <a:lnTo>
                    <a:pt x="450" y="193"/>
                  </a:lnTo>
                  <a:lnTo>
                    <a:pt x="457" y="193"/>
                  </a:lnTo>
                  <a:lnTo>
                    <a:pt x="464" y="193"/>
                  </a:lnTo>
                  <a:lnTo>
                    <a:pt x="471" y="193"/>
                  </a:lnTo>
                  <a:lnTo>
                    <a:pt x="478" y="186"/>
                  </a:lnTo>
                  <a:lnTo>
                    <a:pt x="485" y="186"/>
                  </a:lnTo>
                  <a:lnTo>
                    <a:pt x="492" y="186"/>
                  </a:lnTo>
                  <a:lnTo>
                    <a:pt x="503" y="186"/>
                  </a:lnTo>
                  <a:lnTo>
                    <a:pt x="510" y="186"/>
                  </a:lnTo>
                  <a:lnTo>
                    <a:pt x="517" y="186"/>
                  </a:lnTo>
                  <a:lnTo>
                    <a:pt x="524" y="186"/>
                  </a:lnTo>
                  <a:lnTo>
                    <a:pt x="531" y="186"/>
                  </a:lnTo>
                  <a:close/>
                </a:path>
              </a:pathLst>
            </a:custGeom>
            <a:solidFill>
              <a:srgbClr val="FF0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0" name="Freeform 20"/>
            <p:cNvSpPr>
              <a:spLocks/>
            </p:cNvSpPr>
            <p:nvPr/>
          </p:nvSpPr>
          <p:spPr bwMode="auto">
            <a:xfrm rot="-1338429">
              <a:off x="4678363" y="4668838"/>
              <a:ext cx="855662" cy="1931987"/>
            </a:xfrm>
            <a:custGeom>
              <a:avLst/>
              <a:gdLst>
                <a:gd name="T0" fmla="*/ 277581 w 336"/>
                <a:gd name="T1" fmla="*/ 0 h 758"/>
                <a:gd name="T2" fmla="*/ 366712 w 336"/>
                <a:gd name="T3" fmla="*/ 71366 h 758"/>
                <a:gd name="T4" fmla="*/ 427831 w 336"/>
                <a:gd name="T5" fmla="*/ 119793 h 758"/>
                <a:gd name="T6" fmla="*/ 438017 w 336"/>
                <a:gd name="T7" fmla="*/ 231940 h 758"/>
                <a:gd name="T8" fmla="*/ 384539 w 336"/>
                <a:gd name="T9" fmla="*/ 290563 h 758"/>
                <a:gd name="T10" fmla="*/ 366712 w 336"/>
                <a:gd name="T11" fmla="*/ 326246 h 758"/>
                <a:gd name="T12" fmla="*/ 410005 w 336"/>
                <a:gd name="T13" fmla="*/ 290563 h 758"/>
                <a:gd name="T14" fmla="*/ 432924 w 336"/>
                <a:gd name="T15" fmla="*/ 285465 h 758"/>
                <a:gd name="T16" fmla="*/ 410005 w 336"/>
                <a:gd name="T17" fmla="*/ 415454 h 758"/>
                <a:gd name="T18" fmla="*/ 402365 w 336"/>
                <a:gd name="T19" fmla="*/ 718760 h 758"/>
                <a:gd name="T20" fmla="*/ 313233 w 336"/>
                <a:gd name="T21" fmla="*/ 1124019 h 758"/>
                <a:gd name="T22" fmla="*/ 277581 w 336"/>
                <a:gd name="T23" fmla="*/ 1432423 h 758"/>
                <a:gd name="T24" fmla="*/ 374352 w 336"/>
                <a:gd name="T25" fmla="*/ 1526729 h 758"/>
                <a:gd name="T26" fmla="*/ 509323 w 336"/>
                <a:gd name="T27" fmla="*/ 1623583 h 758"/>
                <a:gd name="T28" fmla="*/ 616280 w 336"/>
                <a:gd name="T29" fmla="*/ 1694949 h 758"/>
                <a:gd name="T30" fmla="*/ 705412 w 336"/>
                <a:gd name="T31" fmla="*/ 1753571 h 758"/>
                <a:gd name="T32" fmla="*/ 789450 w 336"/>
                <a:gd name="T33" fmla="*/ 1748474 h 758"/>
                <a:gd name="T34" fmla="*/ 842929 w 336"/>
                <a:gd name="T35" fmla="*/ 1807096 h 758"/>
                <a:gd name="T36" fmla="*/ 842929 w 336"/>
                <a:gd name="T37" fmla="*/ 1852974 h 758"/>
                <a:gd name="T38" fmla="*/ 802183 w 336"/>
                <a:gd name="T39" fmla="*/ 1883560 h 758"/>
                <a:gd name="T40" fmla="*/ 794543 w 336"/>
                <a:gd name="T41" fmla="*/ 1835133 h 758"/>
                <a:gd name="T42" fmla="*/ 748704 w 336"/>
                <a:gd name="T43" fmla="*/ 1784157 h 758"/>
                <a:gd name="T44" fmla="*/ 748704 w 336"/>
                <a:gd name="T45" fmla="*/ 1824938 h 758"/>
                <a:gd name="T46" fmla="*/ 766531 w 336"/>
                <a:gd name="T47" fmla="*/ 1878462 h 758"/>
                <a:gd name="T48" fmla="*/ 705412 w 336"/>
                <a:gd name="T49" fmla="*/ 1906499 h 758"/>
                <a:gd name="T50" fmla="*/ 687586 w 336"/>
                <a:gd name="T51" fmla="*/ 1914145 h 758"/>
                <a:gd name="T52" fmla="*/ 687586 w 336"/>
                <a:gd name="T53" fmla="*/ 1824938 h 758"/>
                <a:gd name="T54" fmla="*/ 616280 w 336"/>
                <a:gd name="T55" fmla="*/ 1776510 h 758"/>
                <a:gd name="T56" fmla="*/ 641747 w 336"/>
                <a:gd name="T57" fmla="*/ 1817291 h 758"/>
                <a:gd name="T58" fmla="*/ 634107 w 336"/>
                <a:gd name="T59" fmla="*/ 1896304 h 758"/>
                <a:gd name="T60" fmla="*/ 588268 w 336"/>
                <a:gd name="T61" fmla="*/ 1931987 h 758"/>
                <a:gd name="T62" fmla="*/ 580628 w 336"/>
                <a:gd name="T63" fmla="*/ 1914145 h 758"/>
                <a:gd name="T64" fmla="*/ 588268 w 336"/>
                <a:gd name="T65" fmla="*/ 1835133 h 758"/>
                <a:gd name="T66" fmla="*/ 509323 w 336"/>
                <a:gd name="T67" fmla="*/ 1784157 h 758"/>
                <a:gd name="T68" fmla="*/ 527149 w 336"/>
                <a:gd name="T69" fmla="*/ 1835133 h 758"/>
                <a:gd name="T70" fmla="*/ 527149 w 336"/>
                <a:gd name="T71" fmla="*/ 1896304 h 758"/>
                <a:gd name="T72" fmla="*/ 473670 w 336"/>
                <a:gd name="T73" fmla="*/ 1924341 h 758"/>
                <a:gd name="T74" fmla="*/ 455844 w 336"/>
                <a:gd name="T75" fmla="*/ 1914145 h 758"/>
                <a:gd name="T76" fmla="*/ 473670 w 336"/>
                <a:gd name="T77" fmla="*/ 1847877 h 758"/>
                <a:gd name="T78" fmla="*/ 455844 w 336"/>
                <a:gd name="T79" fmla="*/ 1784157 h 758"/>
                <a:gd name="T80" fmla="*/ 445657 w 336"/>
                <a:gd name="T81" fmla="*/ 1835133 h 758"/>
                <a:gd name="T82" fmla="*/ 420191 w 336"/>
                <a:gd name="T83" fmla="*/ 1896304 h 758"/>
                <a:gd name="T84" fmla="*/ 308140 w 336"/>
                <a:gd name="T85" fmla="*/ 1901401 h 758"/>
                <a:gd name="T86" fmla="*/ 267394 w 336"/>
                <a:gd name="T87" fmla="*/ 1799450 h 758"/>
                <a:gd name="T88" fmla="*/ 206276 w 336"/>
                <a:gd name="T89" fmla="*/ 1784157 h 758"/>
                <a:gd name="T90" fmla="*/ 183356 w 336"/>
                <a:gd name="T91" fmla="*/ 1712791 h 758"/>
                <a:gd name="T92" fmla="*/ 142610 w 336"/>
                <a:gd name="T93" fmla="*/ 1677107 h 758"/>
                <a:gd name="T94" fmla="*/ 76398 w 336"/>
                <a:gd name="T95" fmla="*/ 1682205 h 758"/>
                <a:gd name="T96" fmla="*/ 5093 w 336"/>
                <a:gd name="T97" fmla="*/ 1628680 h 758"/>
                <a:gd name="T98" fmla="*/ 40746 w 336"/>
                <a:gd name="T99" fmla="*/ 1516533 h 758"/>
                <a:gd name="T100" fmla="*/ 124784 w 336"/>
                <a:gd name="T101" fmla="*/ 1427325 h 758"/>
                <a:gd name="T102" fmla="*/ 147704 w 336"/>
                <a:gd name="T103" fmla="*/ 1320276 h 758"/>
                <a:gd name="T104" fmla="*/ 142610 w 336"/>
                <a:gd name="T105" fmla="*/ 937957 h 758"/>
                <a:gd name="T106" fmla="*/ 99318 w 336"/>
                <a:gd name="T107" fmla="*/ 593869 h 758"/>
                <a:gd name="T108" fmla="*/ 129877 w 336"/>
                <a:gd name="T109" fmla="*/ 433295 h 758"/>
                <a:gd name="T110" fmla="*/ 170623 w 336"/>
                <a:gd name="T111" fmla="*/ 321148 h 758"/>
                <a:gd name="T112" fmla="*/ 81492 w 336"/>
                <a:gd name="T113" fmla="*/ 262526 h 758"/>
                <a:gd name="T114" fmla="*/ 35653 w 336"/>
                <a:gd name="T115" fmla="*/ 178416 h 758"/>
                <a:gd name="T116" fmla="*/ 76398 w 336"/>
                <a:gd name="T117" fmla="*/ 66269 h 758"/>
                <a:gd name="T118" fmla="*/ 165530 w 336"/>
                <a:gd name="T119" fmla="*/ 17842 h 7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6"/>
                <a:gd name="T181" fmla="*/ 0 h 758"/>
                <a:gd name="T182" fmla="*/ 336 w 336"/>
                <a:gd name="T183" fmla="*/ 758 h 7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6" h="758">
                  <a:moveTo>
                    <a:pt x="72" y="7"/>
                  </a:moveTo>
                  <a:lnTo>
                    <a:pt x="72" y="0"/>
                  </a:lnTo>
                  <a:lnTo>
                    <a:pt x="79" y="0"/>
                  </a:lnTo>
                  <a:lnTo>
                    <a:pt x="84" y="0"/>
                  </a:lnTo>
                  <a:lnTo>
                    <a:pt x="91" y="0"/>
                  </a:lnTo>
                  <a:lnTo>
                    <a:pt x="95" y="0"/>
                  </a:lnTo>
                  <a:lnTo>
                    <a:pt x="102" y="0"/>
                  </a:lnTo>
                  <a:lnTo>
                    <a:pt x="109" y="0"/>
                  </a:lnTo>
                  <a:lnTo>
                    <a:pt x="116" y="5"/>
                  </a:lnTo>
                  <a:lnTo>
                    <a:pt x="123" y="9"/>
                  </a:lnTo>
                  <a:lnTo>
                    <a:pt x="130" y="9"/>
                  </a:lnTo>
                  <a:lnTo>
                    <a:pt x="137" y="16"/>
                  </a:lnTo>
                  <a:lnTo>
                    <a:pt x="144" y="23"/>
                  </a:lnTo>
                  <a:lnTo>
                    <a:pt x="144" y="28"/>
                  </a:lnTo>
                  <a:lnTo>
                    <a:pt x="151" y="35"/>
                  </a:lnTo>
                  <a:lnTo>
                    <a:pt x="158" y="35"/>
                  </a:lnTo>
                  <a:lnTo>
                    <a:pt x="165" y="37"/>
                  </a:lnTo>
                  <a:lnTo>
                    <a:pt x="168" y="44"/>
                  </a:lnTo>
                  <a:lnTo>
                    <a:pt x="168" y="47"/>
                  </a:lnTo>
                  <a:lnTo>
                    <a:pt x="175" y="54"/>
                  </a:lnTo>
                  <a:lnTo>
                    <a:pt x="172" y="54"/>
                  </a:lnTo>
                  <a:lnTo>
                    <a:pt x="172" y="61"/>
                  </a:lnTo>
                  <a:lnTo>
                    <a:pt x="172" y="68"/>
                  </a:lnTo>
                  <a:lnTo>
                    <a:pt x="172" y="75"/>
                  </a:lnTo>
                  <a:lnTo>
                    <a:pt x="172" y="77"/>
                  </a:lnTo>
                  <a:lnTo>
                    <a:pt x="172" y="84"/>
                  </a:lnTo>
                  <a:lnTo>
                    <a:pt x="172" y="91"/>
                  </a:lnTo>
                  <a:lnTo>
                    <a:pt x="172" y="98"/>
                  </a:lnTo>
                  <a:lnTo>
                    <a:pt x="165" y="98"/>
                  </a:lnTo>
                  <a:lnTo>
                    <a:pt x="165" y="103"/>
                  </a:lnTo>
                  <a:lnTo>
                    <a:pt x="158" y="103"/>
                  </a:lnTo>
                  <a:lnTo>
                    <a:pt x="158" y="110"/>
                  </a:lnTo>
                  <a:lnTo>
                    <a:pt x="151" y="110"/>
                  </a:lnTo>
                  <a:lnTo>
                    <a:pt x="151" y="114"/>
                  </a:lnTo>
                  <a:lnTo>
                    <a:pt x="151" y="121"/>
                  </a:lnTo>
                  <a:lnTo>
                    <a:pt x="144" y="121"/>
                  </a:lnTo>
                  <a:lnTo>
                    <a:pt x="144" y="128"/>
                  </a:lnTo>
                  <a:lnTo>
                    <a:pt x="144" y="133"/>
                  </a:lnTo>
                  <a:lnTo>
                    <a:pt x="144" y="126"/>
                  </a:lnTo>
                  <a:lnTo>
                    <a:pt x="151" y="126"/>
                  </a:lnTo>
                  <a:lnTo>
                    <a:pt x="151" y="121"/>
                  </a:lnTo>
                  <a:lnTo>
                    <a:pt x="158" y="121"/>
                  </a:lnTo>
                  <a:lnTo>
                    <a:pt x="158" y="114"/>
                  </a:lnTo>
                  <a:lnTo>
                    <a:pt x="161" y="114"/>
                  </a:lnTo>
                  <a:lnTo>
                    <a:pt x="168" y="114"/>
                  </a:lnTo>
                  <a:lnTo>
                    <a:pt x="168" y="112"/>
                  </a:lnTo>
                  <a:lnTo>
                    <a:pt x="170" y="112"/>
                  </a:lnTo>
                  <a:lnTo>
                    <a:pt x="172" y="112"/>
                  </a:lnTo>
                  <a:lnTo>
                    <a:pt x="165" y="119"/>
                  </a:lnTo>
                  <a:lnTo>
                    <a:pt x="163" y="126"/>
                  </a:lnTo>
                  <a:lnTo>
                    <a:pt x="161" y="133"/>
                  </a:lnTo>
                  <a:lnTo>
                    <a:pt x="161" y="140"/>
                  </a:lnTo>
                  <a:lnTo>
                    <a:pt x="161" y="147"/>
                  </a:lnTo>
                  <a:lnTo>
                    <a:pt x="161" y="156"/>
                  </a:lnTo>
                  <a:lnTo>
                    <a:pt x="161" y="163"/>
                  </a:lnTo>
                  <a:lnTo>
                    <a:pt x="163" y="177"/>
                  </a:lnTo>
                  <a:lnTo>
                    <a:pt x="163" y="184"/>
                  </a:lnTo>
                  <a:lnTo>
                    <a:pt x="163" y="198"/>
                  </a:lnTo>
                  <a:lnTo>
                    <a:pt x="163" y="212"/>
                  </a:lnTo>
                  <a:lnTo>
                    <a:pt x="163" y="229"/>
                  </a:lnTo>
                  <a:lnTo>
                    <a:pt x="161" y="243"/>
                  </a:lnTo>
                  <a:lnTo>
                    <a:pt x="161" y="261"/>
                  </a:lnTo>
                  <a:lnTo>
                    <a:pt x="158" y="282"/>
                  </a:lnTo>
                  <a:lnTo>
                    <a:pt x="158" y="303"/>
                  </a:lnTo>
                  <a:lnTo>
                    <a:pt x="151" y="317"/>
                  </a:lnTo>
                  <a:lnTo>
                    <a:pt x="147" y="338"/>
                  </a:lnTo>
                  <a:lnTo>
                    <a:pt x="140" y="359"/>
                  </a:lnTo>
                  <a:lnTo>
                    <a:pt x="140" y="380"/>
                  </a:lnTo>
                  <a:lnTo>
                    <a:pt x="133" y="399"/>
                  </a:lnTo>
                  <a:lnTo>
                    <a:pt x="130" y="420"/>
                  </a:lnTo>
                  <a:lnTo>
                    <a:pt x="123" y="441"/>
                  </a:lnTo>
                  <a:lnTo>
                    <a:pt x="123" y="462"/>
                  </a:lnTo>
                  <a:lnTo>
                    <a:pt x="116" y="476"/>
                  </a:lnTo>
                  <a:lnTo>
                    <a:pt x="116" y="497"/>
                  </a:lnTo>
                  <a:lnTo>
                    <a:pt x="112" y="511"/>
                  </a:lnTo>
                  <a:lnTo>
                    <a:pt x="112" y="529"/>
                  </a:lnTo>
                  <a:lnTo>
                    <a:pt x="109" y="541"/>
                  </a:lnTo>
                  <a:lnTo>
                    <a:pt x="109" y="555"/>
                  </a:lnTo>
                  <a:lnTo>
                    <a:pt x="109" y="562"/>
                  </a:lnTo>
                  <a:lnTo>
                    <a:pt x="116" y="574"/>
                  </a:lnTo>
                  <a:lnTo>
                    <a:pt x="121" y="581"/>
                  </a:lnTo>
                  <a:lnTo>
                    <a:pt x="123" y="583"/>
                  </a:lnTo>
                  <a:lnTo>
                    <a:pt x="130" y="590"/>
                  </a:lnTo>
                  <a:lnTo>
                    <a:pt x="133" y="590"/>
                  </a:lnTo>
                  <a:lnTo>
                    <a:pt x="140" y="597"/>
                  </a:lnTo>
                  <a:lnTo>
                    <a:pt x="147" y="599"/>
                  </a:lnTo>
                  <a:lnTo>
                    <a:pt x="154" y="606"/>
                  </a:lnTo>
                  <a:lnTo>
                    <a:pt x="161" y="606"/>
                  </a:lnTo>
                  <a:lnTo>
                    <a:pt x="168" y="613"/>
                  </a:lnTo>
                  <a:lnTo>
                    <a:pt x="175" y="616"/>
                  </a:lnTo>
                  <a:lnTo>
                    <a:pt x="182" y="623"/>
                  </a:lnTo>
                  <a:lnTo>
                    <a:pt x="186" y="623"/>
                  </a:lnTo>
                  <a:lnTo>
                    <a:pt x="193" y="630"/>
                  </a:lnTo>
                  <a:lnTo>
                    <a:pt x="200" y="637"/>
                  </a:lnTo>
                  <a:lnTo>
                    <a:pt x="207" y="644"/>
                  </a:lnTo>
                  <a:lnTo>
                    <a:pt x="214" y="646"/>
                  </a:lnTo>
                  <a:lnTo>
                    <a:pt x="221" y="646"/>
                  </a:lnTo>
                  <a:lnTo>
                    <a:pt x="228" y="653"/>
                  </a:lnTo>
                  <a:lnTo>
                    <a:pt x="235" y="660"/>
                  </a:lnTo>
                  <a:lnTo>
                    <a:pt x="242" y="665"/>
                  </a:lnTo>
                  <a:lnTo>
                    <a:pt x="249" y="672"/>
                  </a:lnTo>
                  <a:lnTo>
                    <a:pt x="256" y="679"/>
                  </a:lnTo>
                  <a:lnTo>
                    <a:pt x="263" y="686"/>
                  </a:lnTo>
                  <a:lnTo>
                    <a:pt x="270" y="688"/>
                  </a:lnTo>
                  <a:lnTo>
                    <a:pt x="277" y="688"/>
                  </a:lnTo>
                  <a:lnTo>
                    <a:pt x="284" y="693"/>
                  </a:lnTo>
                  <a:lnTo>
                    <a:pt x="284" y="686"/>
                  </a:lnTo>
                  <a:lnTo>
                    <a:pt x="291" y="686"/>
                  </a:lnTo>
                  <a:lnTo>
                    <a:pt x="298" y="686"/>
                  </a:lnTo>
                  <a:lnTo>
                    <a:pt x="305" y="686"/>
                  </a:lnTo>
                  <a:lnTo>
                    <a:pt x="310" y="686"/>
                  </a:lnTo>
                  <a:lnTo>
                    <a:pt x="317" y="690"/>
                  </a:lnTo>
                  <a:lnTo>
                    <a:pt x="322" y="693"/>
                  </a:lnTo>
                  <a:lnTo>
                    <a:pt x="329" y="700"/>
                  </a:lnTo>
                  <a:lnTo>
                    <a:pt x="331" y="706"/>
                  </a:lnTo>
                  <a:lnTo>
                    <a:pt x="331" y="709"/>
                  </a:lnTo>
                  <a:lnTo>
                    <a:pt x="336" y="716"/>
                  </a:lnTo>
                  <a:lnTo>
                    <a:pt x="333" y="716"/>
                  </a:lnTo>
                  <a:lnTo>
                    <a:pt x="333" y="723"/>
                  </a:lnTo>
                  <a:lnTo>
                    <a:pt x="331" y="723"/>
                  </a:lnTo>
                  <a:lnTo>
                    <a:pt x="331" y="727"/>
                  </a:lnTo>
                  <a:lnTo>
                    <a:pt x="331" y="734"/>
                  </a:lnTo>
                  <a:lnTo>
                    <a:pt x="324" y="734"/>
                  </a:lnTo>
                  <a:lnTo>
                    <a:pt x="322" y="734"/>
                  </a:lnTo>
                  <a:lnTo>
                    <a:pt x="322" y="739"/>
                  </a:lnTo>
                  <a:lnTo>
                    <a:pt x="315" y="739"/>
                  </a:lnTo>
                  <a:lnTo>
                    <a:pt x="315" y="744"/>
                  </a:lnTo>
                  <a:lnTo>
                    <a:pt x="315" y="737"/>
                  </a:lnTo>
                  <a:lnTo>
                    <a:pt x="315" y="732"/>
                  </a:lnTo>
                  <a:lnTo>
                    <a:pt x="312" y="725"/>
                  </a:lnTo>
                  <a:lnTo>
                    <a:pt x="312" y="720"/>
                  </a:lnTo>
                  <a:lnTo>
                    <a:pt x="305" y="713"/>
                  </a:lnTo>
                  <a:lnTo>
                    <a:pt x="303" y="706"/>
                  </a:lnTo>
                  <a:lnTo>
                    <a:pt x="296" y="700"/>
                  </a:lnTo>
                  <a:lnTo>
                    <a:pt x="294" y="700"/>
                  </a:lnTo>
                  <a:lnTo>
                    <a:pt x="294" y="702"/>
                  </a:lnTo>
                  <a:lnTo>
                    <a:pt x="294" y="709"/>
                  </a:lnTo>
                  <a:lnTo>
                    <a:pt x="294" y="716"/>
                  </a:lnTo>
                  <a:lnTo>
                    <a:pt x="301" y="723"/>
                  </a:lnTo>
                  <a:lnTo>
                    <a:pt x="301" y="725"/>
                  </a:lnTo>
                  <a:lnTo>
                    <a:pt x="303" y="732"/>
                  </a:lnTo>
                  <a:lnTo>
                    <a:pt x="301" y="732"/>
                  </a:lnTo>
                  <a:lnTo>
                    <a:pt x="301" y="737"/>
                  </a:lnTo>
                  <a:lnTo>
                    <a:pt x="301" y="744"/>
                  </a:lnTo>
                  <a:lnTo>
                    <a:pt x="294" y="744"/>
                  </a:lnTo>
                  <a:lnTo>
                    <a:pt x="287" y="744"/>
                  </a:lnTo>
                  <a:lnTo>
                    <a:pt x="287" y="748"/>
                  </a:lnTo>
                  <a:lnTo>
                    <a:pt x="280" y="748"/>
                  </a:lnTo>
                  <a:lnTo>
                    <a:pt x="277" y="748"/>
                  </a:lnTo>
                  <a:lnTo>
                    <a:pt x="277" y="751"/>
                  </a:lnTo>
                  <a:lnTo>
                    <a:pt x="270" y="751"/>
                  </a:lnTo>
                  <a:lnTo>
                    <a:pt x="270" y="744"/>
                  </a:lnTo>
                  <a:lnTo>
                    <a:pt x="270" y="739"/>
                  </a:lnTo>
                  <a:lnTo>
                    <a:pt x="270" y="732"/>
                  </a:lnTo>
                  <a:lnTo>
                    <a:pt x="270" y="725"/>
                  </a:lnTo>
                  <a:lnTo>
                    <a:pt x="270" y="723"/>
                  </a:lnTo>
                  <a:lnTo>
                    <a:pt x="270" y="716"/>
                  </a:lnTo>
                  <a:lnTo>
                    <a:pt x="263" y="709"/>
                  </a:lnTo>
                  <a:lnTo>
                    <a:pt x="263" y="706"/>
                  </a:lnTo>
                  <a:lnTo>
                    <a:pt x="261" y="700"/>
                  </a:lnTo>
                  <a:lnTo>
                    <a:pt x="254" y="697"/>
                  </a:lnTo>
                  <a:lnTo>
                    <a:pt x="249" y="697"/>
                  </a:lnTo>
                  <a:lnTo>
                    <a:pt x="242" y="697"/>
                  </a:lnTo>
                  <a:lnTo>
                    <a:pt x="242" y="700"/>
                  </a:lnTo>
                  <a:lnTo>
                    <a:pt x="245" y="700"/>
                  </a:lnTo>
                  <a:lnTo>
                    <a:pt x="252" y="706"/>
                  </a:lnTo>
                  <a:lnTo>
                    <a:pt x="252" y="713"/>
                  </a:lnTo>
                  <a:lnTo>
                    <a:pt x="256" y="720"/>
                  </a:lnTo>
                  <a:lnTo>
                    <a:pt x="254" y="720"/>
                  </a:lnTo>
                  <a:lnTo>
                    <a:pt x="254" y="727"/>
                  </a:lnTo>
                  <a:lnTo>
                    <a:pt x="254" y="734"/>
                  </a:lnTo>
                  <a:lnTo>
                    <a:pt x="249" y="734"/>
                  </a:lnTo>
                  <a:lnTo>
                    <a:pt x="249" y="741"/>
                  </a:lnTo>
                  <a:lnTo>
                    <a:pt x="249" y="744"/>
                  </a:lnTo>
                  <a:lnTo>
                    <a:pt x="249" y="751"/>
                  </a:lnTo>
                  <a:lnTo>
                    <a:pt x="242" y="751"/>
                  </a:lnTo>
                  <a:lnTo>
                    <a:pt x="242" y="753"/>
                  </a:lnTo>
                  <a:lnTo>
                    <a:pt x="238" y="753"/>
                  </a:lnTo>
                  <a:lnTo>
                    <a:pt x="238" y="758"/>
                  </a:lnTo>
                  <a:lnTo>
                    <a:pt x="231" y="758"/>
                  </a:lnTo>
                  <a:lnTo>
                    <a:pt x="228" y="751"/>
                  </a:lnTo>
                  <a:lnTo>
                    <a:pt x="228" y="744"/>
                  </a:lnTo>
                  <a:lnTo>
                    <a:pt x="228" y="737"/>
                  </a:lnTo>
                  <a:lnTo>
                    <a:pt x="233" y="737"/>
                  </a:lnTo>
                  <a:lnTo>
                    <a:pt x="231" y="730"/>
                  </a:lnTo>
                  <a:lnTo>
                    <a:pt x="231" y="727"/>
                  </a:lnTo>
                  <a:lnTo>
                    <a:pt x="231" y="720"/>
                  </a:lnTo>
                  <a:lnTo>
                    <a:pt x="224" y="713"/>
                  </a:lnTo>
                  <a:lnTo>
                    <a:pt x="224" y="711"/>
                  </a:lnTo>
                  <a:lnTo>
                    <a:pt x="219" y="704"/>
                  </a:lnTo>
                  <a:lnTo>
                    <a:pt x="212" y="700"/>
                  </a:lnTo>
                  <a:lnTo>
                    <a:pt x="207" y="700"/>
                  </a:lnTo>
                  <a:lnTo>
                    <a:pt x="200" y="700"/>
                  </a:lnTo>
                  <a:lnTo>
                    <a:pt x="200" y="706"/>
                  </a:lnTo>
                  <a:lnTo>
                    <a:pt x="207" y="713"/>
                  </a:lnTo>
                  <a:lnTo>
                    <a:pt x="207" y="720"/>
                  </a:lnTo>
                  <a:lnTo>
                    <a:pt x="212" y="727"/>
                  </a:lnTo>
                  <a:lnTo>
                    <a:pt x="212" y="730"/>
                  </a:lnTo>
                  <a:lnTo>
                    <a:pt x="212" y="737"/>
                  </a:lnTo>
                  <a:lnTo>
                    <a:pt x="207" y="737"/>
                  </a:lnTo>
                  <a:lnTo>
                    <a:pt x="207" y="744"/>
                  </a:lnTo>
                  <a:lnTo>
                    <a:pt x="207" y="751"/>
                  </a:lnTo>
                  <a:lnTo>
                    <a:pt x="200" y="751"/>
                  </a:lnTo>
                  <a:lnTo>
                    <a:pt x="193" y="751"/>
                  </a:lnTo>
                  <a:lnTo>
                    <a:pt x="193" y="755"/>
                  </a:lnTo>
                  <a:lnTo>
                    <a:pt x="186" y="755"/>
                  </a:lnTo>
                  <a:lnTo>
                    <a:pt x="179" y="751"/>
                  </a:lnTo>
                  <a:lnTo>
                    <a:pt x="179" y="744"/>
                  </a:lnTo>
                  <a:lnTo>
                    <a:pt x="179" y="737"/>
                  </a:lnTo>
                  <a:lnTo>
                    <a:pt x="186" y="737"/>
                  </a:lnTo>
                  <a:lnTo>
                    <a:pt x="186" y="730"/>
                  </a:lnTo>
                  <a:lnTo>
                    <a:pt x="186" y="725"/>
                  </a:lnTo>
                  <a:lnTo>
                    <a:pt x="191" y="725"/>
                  </a:lnTo>
                  <a:lnTo>
                    <a:pt x="186" y="718"/>
                  </a:lnTo>
                  <a:lnTo>
                    <a:pt x="186" y="711"/>
                  </a:lnTo>
                  <a:lnTo>
                    <a:pt x="182" y="704"/>
                  </a:lnTo>
                  <a:lnTo>
                    <a:pt x="179" y="700"/>
                  </a:lnTo>
                  <a:lnTo>
                    <a:pt x="175" y="700"/>
                  </a:lnTo>
                  <a:lnTo>
                    <a:pt x="175" y="706"/>
                  </a:lnTo>
                  <a:lnTo>
                    <a:pt x="175" y="713"/>
                  </a:lnTo>
                  <a:lnTo>
                    <a:pt x="175" y="720"/>
                  </a:lnTo>
                  <a:lnTo>
                    <a:pt x="177" y="727"/>
                  </a:lnTo>
                  <a:lnTo>
                    <a:pt x="172" y="727"/>
                  </a:lnTo>
                  <a:lnTo>
                    <a:pt x="172" y="730"/>
                  </a:lnTo>
                  <a:lnTo>
                    <a:pt x="172" y="737"/>
                  </a:lnTo>
                  <a:lnTo>
                    <a:pt x="168" y="737"/>
                  </a:lnTo>
                  <a:lnTo>
                    <a:pt x="168" y="744"/>
                  </a:lnTo>
                  <a:lnTo>
                    <a:pt x="165" y="744"/>
                  </a:lnTo>
                  <a:lnTo>
                    <a:pt x="165" y="751"/>
                  </a:lnTo>
                  <a:lnTo>
                    <a:pt x="158" y="751"/>
                  </a:lnTo>
                  <a:lnTo>
                    <a:pt x="151" y="751"/>
                  </a:lnTo>
                  <a:lnTo>
                    <a:pt x="144" y="751"/>
                  </a:lnTo>
                  <a:lnTo>
                    <a:pt x="142" y="751"/>
                  </a:lnTo>
                  <a:lnTo>
                    <a:pt x="135" y="746"/>
                  </a:lnTo>
                  <a:lnTo>
                    <a:pt x="128" y="746"/>
                  </a:lnTo>
                  <a:lnTo>
                    <a:pt x="121" y="746"/>
                  </a:lnTo>
                  <a:lnTo>
                    <a:pt x="114" y="739"/>
                  </a:lnTo>
                  <a:lnTo>
                    <a:pt x="112" y="737"/>
                  </a:lnTo>
                  <a:lnTo>
                    <a:pt x="107" y="730"/>
                  </a:lnTo>
                  <a:lnTo>
                    <a:pt x="107" y="727"/>
                  </a:lnTo>
                  <a:lnTo>
                    <a:pt x="105" y="720"/>
                  </a:lnTo>
                  <a:lnTo>
                    <a:pt x="105" y="713"/>
                  </a:lnTo>
                  <a:lnTo>
                    <a:pt x="105" y="706"/>
                  </a:lnTo>
                  <a:lnTo>
                    <a:pt x="109" y="700"/>
                  </a:lnTo>
                  <a:lnTo>
                    <a:pt x="102" y="700"/>
                  </a:lnTo>
                  <a:lnTo>
                    <a:pt x="95" y="700"/>
                  </a:lnTo>
                  <a:lnTo>
                    <a:pt x="88" y="700"/>
                  </a:lnTo>
                  <a:lnTo>
                    <a:pt x="88" y="702"/>
                  </a:lnTo>
                  <a:lnTo>
                    <a:pt x="81" y="700"/>
                  </a:lnTo>
                  <a:lnTo>
                    <a:pt x="74" y="693"/>
                  </a:lnTo>
                  <a:lnTo>
                    <a:pt x="74" y="688"/>
                  </a:lnTo>
                  <a:lnTo>
                    <a:pt x="72" y="681"/>
                  </a:lnTo>
                  <a:lnTo>
                    <a:pt x="72" y="679"/>
                  </a:lnTo>
                  <a:lnTo>
                    <a:pt x="72" y="672"/>
                  </a:lnTo>
                  <a:lnTo>
                    <a:pt x="65" y="665"/>
                  </a:lnTo>
                  <a:lnTo>
                    <a:pt x="65" y="662"/>
                  </a:lnTo>
                  <a:lnTo>
                    <a:pt x="63" y="658"/>
                  </a:lnTo>
                  <a:lnTo>
                    <a:pt x="56" y="658"/>
                  </a:lnTo>
                  <a:lnTo>
                    <a:pt x="49" y="658"/>
                  </a:lnTo>
                  <a:lnTo>
                    <a:pt x="42" y="658"/>
                  </a:lnTo>
                  <a:lnTo>
                    <a:pt x="42" y="660"/>
                  </a:lnTo>
                  <a:lnTo>
                    <a:pt x="35" y="660"/>
                  </a:lnTo>
                  <a:lnTo>
                    <a:pt x="30" y="660"/>
                  </a:lnTo>
                  <a:lnTo>
                    <a:pt x="30" y="665"/>
                  </a:lnTo>
                  <a:lnTo>
                    <a:pt x="23" y="660"/>
                  </a:lnTo>
                  <a:lnTo>
                    <a:pt x="19" y="660"/>
                  </a:lnTo>
                  <a:lnTo>
                    <a:pt x="12" y="658"/>
                  </a:lnTo>
                  <a:lnTo>
                    <a:pt x="5" y="651"/>
                  </a:lnTo>
                  <a:lnTo>
                    <a:pt x="5" y="646"/>
                  </a:lnTo>
                  <a:lnTo>
                    <a:pt x="2" y="639"/>
                  </a:lnTo>
                  <a:lnTo>
                    <a:pt x="0" y="632"/>
                  </a:lnTo>
                  <a:lnTo>
                    <a:pt x="0" y="625"/>
                  </a:lnTo>
                  <a:lnTo>
                    <a:pt x="0" y="618"/>
                  </a:lnTo>
                  <a:lnTo>
                    <a:pt x="2" y="613"/>
                  </a:lnTo>
                  <a:lnTo>
                    <a:pt x="2" y="606"/>
                  </a:lnTo>
                  <a:lnTo>
                    <a:pt x="9" y="602"/>
                  </a:lnTo>
                  <a:lnTo>
                    <a:pt x="16" y="595"/>
                  </a:lnTo>
                  <a:lnTo>
                    <a:pt x="23" y="595"/>
                  </a:lnTo>
                  <a:lnTo>
                    <a:pt x="26" y="588"/>
                  </a:lnTo>
                  <a:lnTo>
                    <a:pt x="32" y="581"/>
                  </a:lnTo>
                  <a:lnTo>
                    <a:pt x="37" y="574"/>
                  </a:lnTo>
                  <a:lnTo>
                    <a:pt x="44" y="574"/>
                  </a:lnTo>
                  <a:lnTo>
                    <a:pt x="44" y="567"/>
                  </a:lnTo>
                  <a:lnTo>
                    <a:pt x="49" y="567"/>
                  </a:lnTo>
                  <a:lnTo>
                    <a:pt x="49" y="560"/>
                  </a:lnTo>
                  <a:lnTo>
                    <a:pt x="56" y="560"/>
                  </a:lnTo>
                  <a:lnTo>
                    <a:pt x="56" y="553"/>
                  </a:lnTo>
                  <a:lnTo>
                    <a:pt x="56" y="546"/>
                  </a:lnTo>
                  <a:lnTo>
                    <a:pt x="56" y="539"/>
                  </a:lnTo>
                  <a:lnTo>
                    <a:pt x="58" y="539"/>
                  </a:lnTo>
                  <a:lnTo>
                    <a:pt x="58" y="532"/>
                  </a:lnTo>
                  <a:lnTo>
                    <a:pt x="58" y="525"/>
                  </a:lnTo>
                  <a:lnTo>
                    <a:pt x="58" y="518"/>
                  </a:lnTo>
                  <a:lnTo>
                    <a:pt x="65" y="518"/>
                  </a:lnTo>
                  <a:lnTo>
                    <a:pt x="65" y="494"/>
                  </a:lnTo>
                  <a:lnTo>
                    <a:pt x="67" y="473"/>
                  </a:lnTo>
                  <a:lnTo>
                    <a:pt x="67" y="452"/>
                  </a:lnTo>
                  <a:lnTo>
                    <a:pt x="67" y="431"/>
                  </a:lnTo>
                  <a:lnTo>
                    <a:pt x="60" y="410"/>
                  </a:lnTo>
                  <a:lnTo>
                    <a:pt x="60" y="389"/>
                  </a:lnTo>
                  <a:lnTo>
                    <a:pt x="56" y="368"/>
                  </a:lnTo>
                  <a:lnTo>
                    <a:pt x="56" y="352"/>
                  </a:lnTo>
                  <a:lnTo>
                    <a:pt x="49" y="331"/>
                  </a:lnTo>
                  <a:lnTo>
                    <a:pt x="49" y="315"/>
                  </a:lnTo>
                  <a:lnTo>
                    <a:pt x="42" y="294"/>
                  </a:lnTo>
                  <a:lnTo>
                    <a:pt x="42" y="280"/>
                  </a:lnTo>
                  <a:lnTo>
                    <a:pt x="39" y="261"/>
                  </a:lnTo>
                  <a:lnTo>
                    <a:pt x="39" y="247"/>
                  </a:lnTo>
                  <a:lnTo>
                    <a:pt x="39" y="233"/>
                  </a:lnTo>
                  <a:lnTo>
                    <a:pt x="44" y="219"/>
                  </a:lnTo>
                  <a:lnTo>
                    <a:pt x="44" y="210"/>
                  </a:lnTo>
                  <a:lnTo>
                    <a:pt x="44" y="203"/>
                  </a:lnTo>
                  <a:lnTo>
                    <a:pt x="44" y="196"/>
                  </a:lnTo>
                  <a:lnTo>
                    <a:pt x="49" y="191"/>
                  </a:lnTo>
                  <a:lnTo>
                    <a:pt x="49" y="184"/>
                  </a:lnTo>
                  <a:lnTo>
                    <a:pt x="51" y="177"/>
                  </a:lnTo>
                  <a:lnTo>
                    <a:pt x="51" y="170"/>
                  </a:lnTo>
                  <a:lnTo>
                    <a:pt x="58" y="170"/>
                  </a:lnTo>
                  <a:lnTo>
                    <a:pt x="58" y="163"/>
                  </a:lnTo>
                  <a:lnTo>
                    <a:pt x="58" y="156"/>
                  </a:lnTo>
                  <a:lnTo>
                    <a:pt x="58" y="149"/>
                  </a:lnTo>
                  <a:lnTo>
                    <a:pt x="65" y="147"/>
                  </a:lnTo>
                  <a:lnTo>
                    <a:pt x="65" y="140"/>
                  </a:lnTo>
                  <a:lnTo>
                    <a:pt x="67" y="133"/>
                  </a:lnTo>
                  <a:lnTo>
                    <a:pt x="67" y="126"/>
                  </a:lnTo>
                  <a:lnTo>
                    <a:pt x="72" y="119"/>
                  </a:lnTo>
                  <a:lnTo>
                    <a:pt x="65" y="112"/>
                  </a:lnTo>
                  <a:lnTo>
                    <a:pt x="58" y="112"/>
                  </a:lnTo>
                  <a:lnTo>
                    <a:pt x="51" y="110"/>
                  </a:lnTo>
                  <a:lnTo>
                    <a:pt x="44" y="103"/>
                  </a:lnTo>
                  <a:lnTo>
                    <a:pt x="39" y="103"/>
                  </a:lnTo>
                  <a:lnTo>
                    <a:pt x="32" y="103"/>
                  </a:lnTo>
                  <a:lnTo>
                    <a:pt x="26" y="96"/>
                  </a:lnTo>
                  <a:lnTo>
                    <a:pt x="23" y="96"/>
                  </a:lnTo>
                  <a:lnTo>
                    <a:pt x="16" y="89"/>
                  </a:lnTo>
                  <a:lnTo>
                    <a:pt x="14" y="82"/>
                  </a:lnTo>
                  <a:lnTo>
                    <a:pt x="14" y="77"/>
                  </a:lnTo>
                  <a:lnTo>
                    <a:pt x="14" y="70"/>
                  </a:lnTo>
                  <a:lnTo>
                    <a:pt x="16" y="70"/>
                  </a:lnTo>
                  <a:lnTo>
                    <a:pt x="16" y="63"/>
                  </a:lnTo>
                  <a:lnTo>
                    <a:pt x="16" y="56"/>
                  </a:lnTo>
                  <a:lnTo>
                    <a:pt x="16" y="49"/>
                  </a:lnTo>
                  <a:lnTo>
                    <a:pt x="23" y="44"/>
                  </a:lnTo>
                  <a:lnTo>
                    <a:pt x="23" y="37"/>
                  </a:lnTo>
                  <a:lnTo>
                    <a:pt x="30" y="33"/>
                  </a:lnTo>
                  <a:lnTo>
                    <a:pt x="30" y="26"/>
                  </a:lnTo>
                  <a:lnTo>
                    <a:pt x="37" y="26"/>
                  </a:lnTo>
                  <a:lnTo>
                    <a:pt x="37" y="19"/>
                  </a:lnTo>
                  <a:lnTo>
                    <a:pt x="44" y="19"/>
                  </a:lnTo>
                  <a:lnTo>
                    <a:pt x="44" y="12"/>
                  </a:lnTo>
                  <a:lnTo>
                    <a:pt x="51" y="12"/>
                  </a:lnTo>
                  <a:lnTo>
                    <a:pt x="51" y="7"/>
                  </a:lnTo>
                  <a:lnTo>
                    <a:pt x="58" y="7"/>
                  </a:lnTo>
                  <a:lnTo>
                    <a:pt x="65" y="7"/>
                  </a:lnTo>
                  <a:lnTo>
                    <a:pt x="72" y="7"/>
                  </a:lnTo>
                  <a:close/>
                </a:path>
              </a:pathLst>
            </a:custGeom>
            <a:solidFill>
              <a:srgbClr val="FFCF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1" name="Freeform 21"/>
            <p:cNvSpPr>
              <a:spLocks/>
            </p:cNvSpPr>
            <p:nvPr/>
          </p:nvSpPr>
          <p:spPr bwMode="auto">
            <a:xfrm rot="-1338429">
              <a:off x="4608513" y="4975225"/>
              <a:ext cx="93662" cy="161925"/>
            </a:xfrm>
            <a:custGeom>
              <a:avLst/>
              <a:gdLst>
                <a:gd name="T0" fmla="*/ 70879 w 37"/>
                <a:gd name="T1" fmla="*/ 0 h 63"/>
                <a:gd name="T2" fmla="*/ 53160 w 37"/>
                <a:gd name="T3" fmla="*/ 0 h 63"/>
                <a:gd name="T4" fmla="*/ 48097 w 37"/>
                <a:gd name="T5" fmla="*/ 17992 h 63"/>
                <a:gd name="T6" fmla="*/ 35440 w 37"/>
                <a:gd name="T7" fmla="*/ 17992 h 63"/>
                <a:gd name="T8" fmla="*/ 35440 w 37"/>
                <a:gd name="T9" fmla="*/ 35983 h 63"/>
                <a:gd name="T10" fmla="*/ 30377 w 37"/>
                <a:gd name="T11" fmla="*/ 35983 h 63"/>
                <a:gd name="T12" fmla="*/ 30377 w 37"/>
                <a:gd name="T13" fmla="*/ 53975 h 63"/>
                <a:gd name="T14" fmla="*/ 30377 w 37"/>
                <a:gd name="T15" fmla="*/ 66826 h 63"/>
                <a:gd name="T16" fmla="*/ 35440 w 37"/>
                <a:gd name="T17" fmla="*/ 84818 h 63"/>
                <a:gd name="T18" fmla="*/ 35440 w 37"/>
                <a:gd name="T19" fmla="*/ 84818 h 63"/>
                <a:gd name="T20" fmla="*/ 35440 w 37"/>
                <a:gd name="T21" fmla="*/ 102810 h 63"/>
                <a:gd name="T22" fmla="*/ 35440 w 37"/>
                <a:gd name="T23" fmla="*/ 102810 h 63"/>
                <a:gd name="T24" fmla="*/ 53160 w 37"/>
                <a:gd name="T25" fmla="*/ 120801 h 63"/>
                <a:gd name="T26" fmla="*/ 53160 w 37"/>
                <a:gd name="T27" fmla="*/ 120801 h 63"/>
                <a:gd name="T28" fmla="*/ 70879 w 37"/>
                <a:gd name="T29" fmla="*/ 138793 h 63"/>
                <a:gd name="T30" fmla="*/ 75942 w 37"/>
                <a:gd name="T31" fmla="*/ 143933 h 63"/>
                <a:gd name="T32" fmla="*/ 93662 w 37"/>
                <a:gd name="T33" fmla="*/ 161925 h 63"/>
                <a:gd name="T34" fmla="*/ 75942 w 37"/>
                <a:gd name="T35" fmla="*/ 149074 h 63"/>
                <a:gd name="T36" fmla="*/ 58222 w 37"/>
                <a:gd name="T37" fmla="*/ 149074 h 63"/>
                <a:gd name="T38" fmla="*/ 40502 w 37"/>
                <a:gd name="T39" fmla="*/ 138793 h 63"/>
                <a:gd name="T40" fmla="*/ 30377 w 37"/>
                <a:gd name="T41" fmla="*/ 138793 h 63"/>
                <a:gd name="T42" fmla="*/ 12657 w 37"/>
                <a:gd name="T43" fmla="*/ 120801 h 63"/>
                <a:gd name="T44" fmla="*/ 12657 w 37"/>
                <a:gd name="T45" fmla="*/ 107950 h 63"/>
                <a:gd name="T46" fmla="*/ 5063 w 37"/>
                <a:gd name="T47" fmla="*/ 89958 h 63"/>
                <a:gd name="T48" fmla="*/ 5063 w 37"/>
                <a:gd name="T49" fmla="*/ 89958 h 63"/>
                <a:gd name="T50" fmla="*/ 0 w 37"/>
                <a:gd name="T51" fmla="*/ 71967 h 63"/>
                <a:gd name="T52" fmla="*/ 0 w 37"/>
                <a:gd name="T53" fmla="*/ 53975 h 63"/>
                <a:gd name="T54" fmla="*/ 0 w 37"/>
                <a:gd name="T55" fmla="*/ 35983 h 63"/>
                <a:gd name="T56" fmla="*/ 12657 w 37"/>
                <a:gd name="T57" fmla="*/ 35983 h 63"/>
                <a:gd name="T58" fmla="*/ 12657 w 37"/>
                <a:gd name="T59" fmla="*/ 17992 h 63"/>
                <a:gd name="T60" fmla="*/ 30377 w 37"/>
                <a:gd name="T61" fmla="*/ 12851 h 63"/>
                <a:gd name="T62" fmla="*/ 48097 w 37"/>
                <a:gd name="T63" fmla="*/ 0 h 63"/>
                <a:gd name="T64" fmla="*/ 70879 w 37"/>
                <a:gd name="T65" fmla="*/ 0 h 63"/>
                <a:gd name="T66" fmla="*/ 70879 w 37"/>
                <a:gd name="T67" fmla="*/ 0 h 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7"/>
                <a:gd name="T103" fmla="*/ 0 h 63"/>
                <a:gd name="T104" fmla="*/ 37 w 37"/>
                <a:gd name="T105" fmla="*/ 63 h 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7" h="63">
                  <a:moveTo>
                    <a:pt x="28" y="0"/>
                  </a:moveTo>
                  <a:lnTo>
                    <a:pt x="21" y="0"/>
                  </a:lnTo>
                  <a:lnTo>
                    <a:pt x="19" y="7"/>
                  </a:lnTo>
                  <a:lnTo>
                    <a:pt x="14" y="7"/>
                  </a:lnTo>
                  <a:lnTo>
                    <a:pt x="14" y="14"/>
                  </a:lnTo>
                  <a:lnTo>
                    <a:pt x="12" y="14"/>
                  </a:lnTo>
                  <a:lnTo>
                    <a:pt x="12" y="21"/>
                  </a:lnTo>
                  <a:lnTo>
                    <a:pt x="12" y="26"/>
                  </a:lnTo>
                  <a:lnTo>
                    <a:pt x="14" y="33"/>
                  </a:lnTo>
                  <a:lnTo>
                    <a:pt x="14" y="40"/>
                  </a:lnTo>
                  <a:lnTo>
                    <a:pt x="21" y="47"/>
                  </a:lnTo>
                  <a:lnTo>
                    <a:pt x="28" y="54"/>
                  </a:lnTo>
                  <a:lnTo>
                    <a:pt x="30" y="56"/>
                  </a:lnTo>
                  <a:lnTo>
                    <a:pt x="37" y="63"/>
                  </a:lnTo>
                  <a:lnTo>
                    <a:pt x="30" y="58"/>
                  </a:lnTo>
                  <a:lnTo>
                    <a:pt x="23" y="58"/>
                  </a:lnTo>
                  <a:lnTo>
                    <a:pt x="16" y="54"/>
                  </a:lnTo>
                  <a:lnTo>
                    <a:pt x="12" y="54"/>
                  </a:lnTo>
                  <a:lnTo>
                    <a:pt x="5" y="47"/>
                  </a:lnTo>
                  <a:lnTo>
                    <a:pt x="5" y="42"/>
                  </a:lnTo>
                  <a:lnTo>
                    <a:pt x="2" y="35"/>
                  </a:lnTo>
                  <a:lnTo>
                    <a:pt x="0" y="28"/>
                  </a:lnTo>
                  <a:lnTo>
                    <a:pt x="0" y="21"/>
                  </a:lnTo>
                  <a:lnTo>
                    <a:pt x="0" y="14"/>
                  </a:lnTo>
                  <a:lnTo>
                    <a:pt x="5" y="14"/>
                  </a:lnTo>
                  <a:lnTo>
                    <a:pt x="5" y="7"/>
                  </a:lnTo>
                  <a:lnTo>
                    <a:pt x="12" y="5"/>
                  </a:lnTo>
                  <a:lnTo>
                    <a:pt x="19"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2" name="Freeform 22"/>
            <p:cNvSpPr>
              <a:spLocks/>
            </p:cNvSpPr>
            <p:nvPr/>
          </p:nvSpPr>
          <p:spPr bwMode="auto">
            <a:xfrm rot="-1338429">
              <a:off x="5969000" y="3729038"/>
              <a:ext cx="125413" cy="138112"/>
            </a:xfrm>
            <a:custGeom>
              <a:avLst/>
              <a:gdLst>
                <a:gd name="T0" fmla="*/ 0 w 49"/>
                <a:gd name="T1" fmla="*/ 0 h 54"/>
                <a:gd name="T2" fmla="*/ 0 w 49"/>
                <a:gd name="T3" fmla="*/ 12788 h 54"/>
                <a:gd name="T4" fmla="*/ 17916 w 49"/>
                <a:gd name="T5" fmla="*/ 30692 h 54"/>
                <a:gd name="T6" fmla="*/ 17916 w 49"/>
                <a:gd name="T7" fmla="*/ 53710 h 54"/>
                <a:gd name="T8" fmla="*/ 35832 w 49"/>
                <a:gd name="T9" fmla="*/ 71614 h 54"/>
                <a:gd name="T10" fmla="*/ 35832 w 49"/>
                <a:gd name="T11" fmla="*/ 89517 h 54"/>
                <a:gd name="T12" fmla="*/ 53748 w 49"/>
                <a:gd name="T13" fmla="*/ 107420 h 54"/>
                <a:gd name="T14" fmla="*/ 53748 w 49"/>
                <a:gd name="T15" fmla="*/ 112536 h 54"/>
                <a:gd name="T16" fmla="*/ 71665 w 49"/>
                <a:gd name="T17" fmla="*/ 125324 h 54"/>
                <a:gd name="T18" fmla="*/ 71665 w 49"/>
                <a:gd name="T19" fmla="*/ 125324 h 54"/>
                <a:gd name="T20" fmla="*/ 89581 w 49"/>
                <a:gd name="T21" fmla="*/ 138112 h 54"/>
                <a:gd name="T22" fmla="*/ 89581 w 49"/>
                <a:gd name="T23" fmla="*/ 138112 h 54"/>
                <a:gd name="T24" fmla="*/ 107497 w 49"/>
                <a:gd name="T25" fmla="*/ 125324 h 54"/>
                <a:gd name="T26" fmla="*/ 107497 w 49"/>
                <a:gd name="T27" fmla="*/ 125324 h 54"/>
                <a:gd name="T28" fmla="*/ 112616 w 49"/>
                <a:gd name="T29" fmla="*/ 125324 h 54"/>
                <a:gd name="T30" fmla="*/ 112616 w 49"/>
                <a:gd name="T31" fmla="*/ 125324 h 54"/>
                <a:gd name="T32" fmla="*/ 107497 w 49"/>
                <a:gd name="T33" fmla="*/ 112536 h 54"/>
                <a:gd name="T34" fmla="*/ 107497 w 49"/>
                <a:gd name="T35" fmla="*/ 112536 h 54"/>
                <a:gd name="T36" fmla="*/ 89581 w 49"/>
                <a:gd name="T37" fmla="*/ 102305 h 54"/>
                <a:gd name="T38" fmla="*/ 89581 w 49"/>
                <a:gd name="T39" fmla="*/ 102305 h 54"/>
                <a:gd name="T40" fmla="*/ 71665 w 49"/>
                <a:gd name="T41" fmla="*/ 84402 h 54"/>
                <a:gd name="T42" fmla="*/ 71665 w 49"/>
                <a:gd name="T43" fmla="*/ 84402 h 54"/>
                <a:gd name="T44" fmla="*/ 71665 w 49"/>
                <a:gd name="T45" fmla="*/ 71614 h 54"/>
                <a:gd name="T46" fmla="*/ 71665 w 49"/>
                <a:gd name="T47" fmla="*/ 71614 h 54"/>
                <a:gd name="T48" fmla="*/ 53748 w 49"/>
                <a:gd name="T49" fmla="*/ 53710 h 54"/>
                <a:gd name="T50" fmla="*/ 35832 w 49"/>
                <a:gd name="T51" fmla="*/ 30692 h 54"/>
                <a:gd name="T52" fmla="*/ 17916 w 49"/>
                <a:gd name="T53" fmla="*/ 12788 h 54"/>
                <a:gd name="T54" fmla="*/ 17916 w 49"/>
                <a:gd name="T55" fmla="*/ 12788 h 54"/>
                <a:gd name="T56" fmla="*/ 0 w 49"/>
                <a:gd name="T57" fmla="*/ 0 h 54"/>
                <a:gd name="T58" fmla="*/ 0 w 49"/>
                <a:gd name="T59" fmla="*/ 0 h 54"/>
                <a:gd name="T60" fmla="*/ 0 w 49"/>
                <a:gd name="T61" fmla="*/ 0 h 54"/>
                <a:gd name="T62" fmla="*/ 0 w 49"/>
                <a:gd name="T63" fmla="*/ 0 h 54"/>
                <a:gd name="T64" fmla="*/ 0 w 49"/>
                <a:gd name="T65" fmla="*/ 0 h 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9"/>
                <a:gd name="T100" fmla="*/ 0 h 54"/>
                <a:gd name="T101" fmla="*/ 49 w 49"/>
                <a:gd name="T102" fmla="*/ 54 h 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9" h="54">
                  <a:moveTo>
                    <a:pt x="0" y="0"/>
                  </a:moveTo>
                  <a:lnTo>
                    <a:pt x="0" y="0"/>
                  </a:lnTo>
                  <a:lnTo>
                    <a:pt x="0" y="5"/>
                  </a:lnTo>
                  <a:lnTo>
                    <a:pt x="7" y="12"/>
                  </a:lnTo>
                  <a:lnTo>
                    <a:pt x="7" y="19"/>
                  </a:lnTo>
                  <a:lnTo>
                    <a:pt x="7" y="21"/>
                  </a:lnTo>
                  <a:lnTo>
                    <a:pt x="14" y="28"/>
                  </a:lnTo>
                  <a:lnTo>
                    <a:pt x="14" y="35"/>
                  </a:lnTo>
                  <a:lnTo>
                    <a:pt x="21" y="42"/>
                  </a:lnTo>
                  <a:lnTo>
                    <a:pt x="21" y="44"/>
                  </a:lnTo>
                  <a:lnTo>
                    <a:pt x="28" y="49"/>
                  </a:lnTo>
                  <a:lnTo>
                    <a:pt x="35" y="54"/>
                  </a:lnTo>
                  <a:lnTo>
                    <a:pt x="42" y="54"/>
                  </a:lnTo>
                  <a:lnTo>
                    <a:pt x="42" y="49"/>
                  </a:lnTo>
                  <a:lnTo>
                    <a:pt x="44" y="49"/>
                  </a:lnTo>
                  <a:lnTo>
                    <a:pt x="49" y="49"/>
                  </a:lnTo>
                  <a:lnTo>
                    <a:pt x="42" y="44"/>
                  </a:lnTo>
                  <a:lnTo>
                    <a:pt x="35" y="40"/>
                  </a:lnTo>
                  <a:lnTo>
                    <a:pt x="28" y="33"/>
                  </a:lnTo>
                  <a:lnTo>
                    <a:pt x="28" y="28"/>
                  </a:lnTo>
                  <a:lnTo>
                    <a:pt x="21" y="21"/>
                  </a:lnTo>
                  <a:lnTo>
                    <a:pt x="21" y="19"/>
                  </a:lnTo>
                  <a:lnTo>
                    <a:pt x="14" y="12"/>
                  </a:lnTo>
                  <a:lnTo>
                    <a:pt x="7"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4" name="Freeform 24"/>
            <p:cNvSpPr>
              <a:spLocks/>
            </p:cNvSpPr>
            <p:nvPr/>
          </p:nvSpPr>
          <p:spPr bwMode="auto">
            <a:xfrm rot="-1338429">
              <a:off x="3192463" y="4997450"/>
              <a:ext cx="1495425" cy="1192213"/>
            </a:xfrm>
            <a:custGeom>
              <a:avLst/>
              <a:gdLst>
                <a:gd name="T0" fmla="*/ 35666 w 587"/>
                <a:gd name="T1" fmla="*/ 28022 h 468"/>
                <a:gd name="T2" fmla="*/ 147759 w 587"/>
                <a:gd name="T3" fmla="*/ 17832 h 468"/>
                <a:gd name="T4" fmla="*/ 308256 w 587"/>
                <a:gd name="T5" fmla="*/ 17832 h 468"/>
                <a:gd name="T6" fmla="*/ 468753 w 587"/>
                <a:gd name="T7" fmla="*/ 0 h 468"/>
                <a:gd name="T8" fmla="*/ 611417 w 587"/>
                <a:gd name="T9" fmla="*/ 0 h 468"/>
                <a:gd name="T10" fmla="*/ 682749 w 587"/>
                <a:gd name="T11" fmla="*/ 0 h 468"/>
                <a:gd name="T12" fmla="*/ 736248 w 587"/>
                <a:gd name="T13" fmla="*/ 22927 h 468"/>
                <a:gd name="T14" fmla="*/ 799938 w 587"/>
                <a:gd name="T15" fmla="*/ 35664 h 468"/>
                <a:gd name="T16" fmla="*/ 889103 w 587"/>
                <a:gd name="T17" fmla="*/ 53497 h 468"/>
                <a:gd name="T18" fmla="*/ 960435 w 587"/>
                <a:gd name="T19" fmla="*/ 71329 h 468"/>
                <a:gd name="T20" fmla="*/ 1044505 w 587"/>
                <a:gd name="T21" fmla="*/ 76424 h 468"/>
                <a:gd name="T22" fmla="*/ 1062338 w 587"/>
                <a:gd name="T23" fmla="*/ 81519 h 468"/>
                <a:gd name="T24" fmla="*/ 1098004 w 587"/>
                <a:gd name="T25" fmla="*/ 117183 h 468"/>
                <a:gd name="T26" fmla="*/ 1115837 w 587"/>
                <a:gd name="T27" fmla="*/ 135016 h 468"/>
                <a:gd name="T28" fmla="*/ 1151503 w 587"/>
                <a:gd name="T29" fmla="*/ 183417 h 468"/>
                <a:gd name="T30" fmla="*/ 1174431 w 587"/>
                <a:gd name="T31" fmla="*/ 231819 h 468"/>
                <a:gd name="T32" fmla="*/ 1205002 w 587"/>
                <a:gd name="T33" fmla="*/ 290411 h 468"/>
                <a:gd name="T34" fmla="*/ 1240668 w 587"/>
                <a:gd name="T35" fmla="*/ 356645 h 468"/>
                <a:gd name="T36" fmla="*/ 1299262 w 587"/>
                <a:gd name="T37" fmla="*/ 427974 h 468"/>
                <a:gd name="T38" fmla="*/ 1352761 w 587"/>
                <a:gd name="T39" fmla="*/ 481471 h 468"/>
                <a:gd name="T40" fmla="*/ 1441926 w 587"/>
                <a:gd name="T41" fmla="*/ 517135 h 468"/>
                <a:gd name="T42" fmla="*/ 1477592 w 587"/>
                <a:gd name="T43" fmla="*/ 527325 h 468"/>
                <a:gd name="T44" fmla="*/ 1449569 w 587"/>
                <a:gd name="T45" fmla="*/ 575727 h 468"/>
                <a:gd name="T46" fmla="*/ 1431736 w 587"/>
                <a:gd name="T47" fmla="*/ 629224 h 468"/>
                <a:gd name="T48" fmla="*/ 1424093 w 587"/>
                <a:gd name="T49" fmla="*/ 687815 h 468"/>
                <a:gd name="T50" fmla="*/ 1424093 w 587"/>
                <a:gd name="T51" fmla="*/ 741312 h 468"/>
                <a:gd name="T52" fmla="*/ 1441926 w 587"/>
                <a:gd name="T53" fmla="*/ 794809 h 468"/>
                <a:gd name="T54" fmla="*/ 1441926 w 587"/>
                <a:gd name="T55" fmla="*/ 843210 h 468"/>
                <a:gd name="T56" fmla="*/ 1441926 w 587"/>
                <a:gd name="T57" fmla="*/ 919634 h 468"/>
                <a:gd name="T58" fmla="*/ 1459759 w 587"/>
                <a:gd name="T59" fmla="*/ 1003701 h 468"/>
                <a:gd name="T60" fmla="*/ 1477592 w 587"/>
                <a:gd name="T61" fmla="*/ 1097957 h 468"/>
                <a:gd name="T62" fmla="*/ 1477592 w 587"/>
                <a:gd name="T63" fmla="*/ 1164191 h 468"/>
                <a:gd name="T64" fmla="*/ 1413903 w 587"/>
                <a:gd name="T65" fmla="*/ 1156549 h 468"/>
                <a:gd name="T66" fmla="*/ 1182074 w 587"/>
                <a:gd name="T67" fmla="*/ 1080125 h 468"/>
                <a:gd name="T68" fmla="*/ 889103 w 587"/>
                <a:gd name="T69" fmla="*/ 985868 h 468"/>
                <a:gd name="T70" fmla="*/ 563014 w 587"/>
                <a:gd name="T71" fmla="*/ 878875 h 468"/>
                <a:gd name="T72" fmla="*/ 277685 w 587"/>
                <a:gd name="T73" fmla="*/ 789714 h 468"/>
                <a:gd name="T74" fmla="*/ 135021 w 587"/>
                <a:gd name="T75" fmla="*/ 723480 h 468"/>
                <a:gd name="T76" fmla="*/ 135021 w 587"/>
                <a:gd name="T77" fmla="*/ 629224 h 468"/>
                <a:gd name="T78" fmla="*/ 129926 w 587"/>
                <a:gd name="T79" fmla="*/ 517135 h 468"/>
                <a:gd name="T80" fmla="*/ 112093 w 587"/>
                <a:gd name="T81" fmla="*/ 410142 h 468"/>
                <a:gd name="T82" fmla="*/ 94260 w 587"/>
                <a:gd name="T83" fmla="*/ 303148 h 468"/>
                <a:gd name="T84" fmla="*/ 89165 w 587"/>
                <a:gd name="T85" fmla="*/ 236914 h 468"/>
                <a:gd name="T86" fmla="*/ 53499 w 587"/>
                <a:gd name="T87" fmla="*/ 170680 h 468"/>
                <a:gd name="T88" fmla="*/ 35666 w 587"/>
                <a:gd name="T89" fmla="*/ 117183 h 468"/>
                <a:gd name="T90" fmla="*/ 10190 w 587"/>
                <a:gd name="T91" fmla="*/ 76424 h 468"/>
                <a:gd name="T92" fmla="*/ 5095 w 587"/>
                <a:gd name="T93" fmla="*/ 45854 h 468"/>
                <a:gd name="T94" fmla="*/ 0 w 587"/>
                <a:gd name="T95" fmla="*/ 40759 h 4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87"/>
                <a:gd name="T145" fmla="*/ 0 h 468"/>
                <a:gd name="T146" fmla="*/ 587 w 587"/>
                <a:gd name="T147" fmla="*/ 468 h 4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87" h="468">
                  <a:moveTo>
                    <a:pt x="0" y="16"/>
                  </a:moveTo>
                  <a:lnTo>
                    <a:pt x="4" y="11"/>
                  </a:lnTo>
                  <a:lnTo>
                    <a:pt x="14" y="11"/>
                  </a:lnTo>
                  <a:lnTo>
                    <a:pt x="28" y="11"/>
                  </a:lnTo>
                  <a:lnTo>
                    <a:pt x="44" y="11"/>
                  </a:lnTo>
                  <a:lnTo>
                    <a:pt x="58" y="7"/>
                  </a:lnTo>
                  <a:lnTo>
                    <a:pt x="79" y="7"/>
                  </a:lnTo>
                  <a:lnTo>
                    <a:pt x="100" y="7"/>
                  </a:lnTo>
                  <a:lnTo>
                    <a:pt x="121" y="7"/>
                  </a:lnTo>
                  <a:lnTo>
                    <a:pt x="142" y="0"/>
                  </a:lnTo>
                  <a:lnTo>
                    <a:pt x="163" y="0"/>
                  </a:lnTo>
                  <a:lnTo>
                    <a:pt x="184" y="0"/>
                  </a:lnTo>
                  <a:lnTo>
                    <a:pt x="205" y="0"/>
                  </a:lnTo>
                  <a:lnTo>
                    <a:pt x="219" y="0"/>
                  </a:lnTo>
                  <a:lnTo>
                    <a:pt x="240" y="0"/>
                  </a:lnTo>
                  <a:lnTo>
                    <a:pt x="254" y="0"/>
                  </a:lnTo>
                  <a:lnTo>
                    <a:pt x="268" y="0"/>
                  </a:lnTo>
                  <a:lnTo>
                    <a:pt x="272" y="2"/>
                  </a:lnTo>
                  <a:lnTo>
                    <a:pt x="279" y="2"/>
                  </a:lnTo>
                  <a:lnTo>
                    <a:pt x="289" y="9"/>
                  </a:lnTo>
                  <a:lnTo>
                    <a:pt x="296" y="9"/>
                  </a:lnTo>
                  <a:lnTo>
                    <a:pt x="307" y="14"/>
                  </a:lnTo>
                  <a:lnTo>
                    <a:pt x="314" y="14"/>
                  </a:lnTo>
                  <a:lnTo>
                    <a:pt x="328" y="21"/>
                  </a:lnTo>
                  <a:lnTo>
                    <a:pt x="335" y="21"/>
                  </a:lnTo>
                  <a:lnTo>
                    <a:pt x="349" y="21"/>
                  </a:lnTo>
                  <a:lnTo>
                    <a:pt x="356" y="21"/>
                  </a:lnTo>
                  <a:lnTo>
                    <a:pt x="370" y="28"/>
                  </a:lnTo>
                  <a:lnTo>
                    <a:pt x="377" y="28"/>
                  </a:lnTo>
                  <a:lnTo>
                    <a:pt x="389" y="28"/>
                  </a:lnTo>
                  <a:lnTo>
                    <a:pt x="396" y="28"/>
                  </a:lnTo>
                  <a:lnTo>
                    <a:pt x="410" y="30"/>
                  </a:lnTo>
                  <a:lnTo>
                    <a:pt x="417" y="32"/>
                  </a:lnTo>
                  <a:lnTo>
                    <a:pt x="424" y="39"/>
                  </a:lnTo>
                  <a:lnTo>
                    <a:pt x="431" y="46"/>
                  </a:lnTo>
                  <a:lnTo>
                    <a:pt x="438" y="53"/>
                  </a:lnTo>
                  <a:lnTo>
                    <a:pt x="445" y="60"/>
                  </a:lnTo>
                  <a:lnTo>
                    <a:pt x="445" y="65"/>
                  </a:lnTo>
                  <a:lnTo>
                    <a:pt x="452" y="72"/>
                  </a:lnTo>
                  <a:lnTo>
                    <a:pt x="452" y="77"/>
                  </a:lnTo>
                  <a:lnTo>
                    <a:pt x="459" y="84"/>
                  </a:lnTo>
                  <a:lnTo>
                    <a:pt x="461" y="91"/>
                  </a:lnTo>
                  <a:lnTo>
                    <a:pt x="468" y="100"/>
                  </a:lnTo>
                  <a:lnTo>
                    <a:pt x="468" y="107"/>
                  </a:lnTo>
                  <a:lnTo>
                    <a:pt x="473" y="114"/>
                  </a:lnTo>
                  <a:lnTo>
                    <a:pt x="475" y="121"/>
                  </a:lnTo>
                  <a:lnTo>
                    <a:pt x="482" y="133"/>
                  </a:lnTo>
                  <a:lnTo>
                    <a:pt x="487" y="140"/>
                  </a:lnTo>
                  <a:lnTo>
                    <a:pt x="494" y="147"/>
                  </a:lnTo>
                  <a:lnTo>
                    <a:pt x="501" y="154"/>
                  </a:lnTo>
                  <a:lnTo>
                    <a:pt x="510" y="168"/>
                  </a:lnTo>
                  <a:lnTo>
                    <a:pt x="517" y="175"/>
                  </a:lnTo>
                  <a:lnTo>
                    <a:pt x="524" y="182"/>
                  </a:lnTo>
                  <a:lnTo>
                    <a:pt x="531" y="189"/>
                  </a:lnTo>
                  <a:lnTo>
                    <a:pt x="545" y="196"/>
                  </a:lnTo>
                  <a:lnTo>
                    <a:pt x="552" y="196"/>
                  </a:lnTo>
                  <a:lnTo>
                    <a:pt x="566" y="203"/>
                  </a:lnTo>
                  <a:lnTo>
                    <a:pt x="573" y="203"/>
                  </a:lnTo>
                  <a:lnTo>
                    <a:pt x="587" y="207"/>
                  </a:lnTo>
                  <a:lnTo>
                    <a:pt x="580" y="207"/>
                  </a:lnTo>
                  <a:lnTo>
                    <a:pt x="575" y="214"/>
                  </a:lnTo>
                  <a:lnTo>
                    <a:pt x="569" y="219"/>
                  </a:lnTo>
                  <a:lnTo>
                    <a:pt x="569" y="226"/>
                  </a:lnTo>
                  <a:lnTo>
                    <a:pt x="562" y="233"/>
                  </a:lnTo>
                  <a:lnTo>
                    <a:pt x="562" y="240"/>
                  </a:lnTo>
                  <a:lnTo>
                    <a:pt x="562" y="247"/>
                  </a:lnTo>
                  <a:lnTo>
                    <a:pt x="562" y="256"/>
                  </a:lnTo>
                  <a:lnTo>
                    <a:pt x="559" y="263"/>
                  </a:lnTo>
                  <a:lnTo>
                    <a:pt x="559" y="270"/>
                  </a:lnTo>
                  <a:lnTo>
                    <a:pt x="559" y="277"/>
                  </a:lnTo>
                  <a:lnTo>
                    <a:pt x="559" y="284"/>
                  </a:lnTo>
                  <a:lnTo>
                    <a:pt x="559" y="291"/>
                  </a:lnTo>
                  <a:lnTo>
                    <a:pt x="559" y="298"/>
                  </a:lnTo>
                  <a:lnTo>
                    <a:pt x="559" y="305"/>
                  </a:lnTo>
                  <a:lnTo>
                    <a:pt x="566" y="312"/>
                  </a:lnTo>
                  <a:lnTo>
                    <a:pt x="566" y="317"/>
                  </a:lnTo>
                  <a:lnTo>
                    <a:pt x="566" y="324"/>
                  </a:lnTo>
                  <a:lnTo>
                    <a:pt x="566" y="331"/>
                  </a:lnTo>
                  <a:lnTo>
                    <a:pt x="566" y="340"/>
                  </a:lnTo>
                  <a:lnTo>
                    <a:pt x="566" y="347"/>
                  </a:lnTo>
                  <a:lnTo>
                    <a:pt x="566" y="361"/>
                  </a:lnTo>
                  <a:lnTo>
                    <a:pt x="566" y="373"/>
                  </a:lnTo>
                  <a:lnTo>
                    <a:pt x="573" y="387"/>
                  </a:lnTo>
                  <a:lnTo>
                    <a:pt x="573" y="394"/>
                  </a:lnTo>
                  <a:lnTo>
                    <a:pt x="573" y="408"/>
                  </a:lnTo>
                  <a:lnTo>
                    <a:pt x="573" y="417"/>
                  </a:lnTo>
                  <a:lnTo>
                    <a:pt x="580" y="431"/>
                  </a:lnTo>
                  <a:lnTo>
                    <a:pt x="580" y="438"/>
                  </a:lnTo>
                  <a:lnTo>
                    <a:pt x="580" y="450"/>
                  </a:lnTo>
                  <a:lnTo>
                    <a:pt x="580" y="457"/>
                  </a:lnTo>
                  <a:lnTo>
                    <a:pt x="587" y="468"/>
                  </a:lnTo>
                  <a:lnTo>
                    <a:pt x="571" y="461"/>
                  </a:lnTo>
                  <a:lnTo>
                    <a:pt x="555" y="454"/>
                  </a:lnTo>
                  <a:lnTo>
                    <a:pt x="529" y="445"/>
                  </a:lnTo>
                  <a:lnTo>
                    <a:pt x="501" y="438"/>
                  </a:lnTo>
                  <a:lnTo>
                    <a:pt x="464" y="424"/>
                  </a:lnTo>
                  <a:lnTo>
                    <a:pt x="429" y="412"/>
                  </a:lnTo>
                  <a:lnTo>
                    <a:pt x="387" y="398"/>
                  </a:lnTo>
                  <a:lnTo>
                    <a:pt x="349" y="387"/>
                  </a:lnTo>
                  <a:lnTo>
                    <a:pt x="305" y="373"/>
                  </a:lnTo>
                  <a:lnTo>
                    <a:pt x="263" y="359"/>
                  </a:lnTo>
                  <a:lnTo>
                    <a:pt x="221" y="345"/>
                  </a:lnTo>
                  <a:lnTo>
                    <a:pt x="181" y="333"/>
                  </a:lnTo>
                  <a:lnTo>
                    <a:pt x="142" y="319"/>
                  </a:lnTo>
                  <a:lnTo>
                    <a:pt x="109" y="310"/>
                  </a:lnTo>
                  <a:lnTo>
                    <a:pt x="79" y="303"/>
                  </a:lnTo>
                  <a:lnTo>
                    <a:pt x="56" y="298"/>
                  </a:lnTo>
                  <a:lnTo>
                    <a:pt x="53" y="284"/>
                  </a:lnTo>
                  <a:lnTo>
                    <a:pt x="53" y="273"/>
                  </a:lnTo>
                  <a:lnTo>
                    <a:pt x="53" y="259"/>
                  </a:lnTo>
                  <a:lnTo>
                    <a:pt x="53" y="247"/>
                  </a:lnTo>
                  <a:lnTo>
                    <a:pt x="51" y="231"/>
                  </a:lnTo>
                  <a:lnTo>
                    <a:pt x="51" y="217"/>
                  </a:lnTo>
                  <a:lnTo>
                    <a:pt x="51" y="203"/>
                  </a:lnTo>
                  <a:lnTo>
                    <a:pt x="51" y="189"/>
                  </a:lnTo>
                  <a:lnTo>
                    <a:pt x="44" y="175"/>
                  </a:lnTo>
                  <a:lnTo>
                    <a:pt x="44" y="161"/>
                  </a:lnTo>
                  <a:lnTo>
                    <a:pt x="44" y="147"/>
                  </a:lnTo>
                  <a:lnTo>
                    <a:pt x="44" y="133"/>
                  </a:lnTo>
                  <a:lnTo>
                    <a:pt x="37" y="119"/>
                  </a:lnTo>
                  <a:lnTo>
                    <a:pt x="37" y="109"/>
                  </a:lnTo>
                  <a:lnTo>
                    <a:pt x="35" y="100"/>
                  </a:lnTo>
                  <a:lnTo>
                    <a:pt x="35" y="93"/>
                  </a:lnTo>
                  <a:lnTo>
                    <a:pt x="28" y="81"/>
                  </a:lnTo>
                  <a:lnTo>
                    <a:pt x="28" y="74"/>
                  </a:lnTo>
                  <a:lnTo>
                    <a:pt x="21" y="67"/>
                  </a:lnTo>
                  <a:lnTo>
                    <a:pt x="21" y="60"/>
                  </a:lnTo>
                  <a:lnTo>
                    <a:pt x="14" y="53"/>
                  </a:lnTo>
                  <a:lnTo>
                    <a:pt x="14" y="46"/>
                  </a:lnTo>
                  <a:lnTo>
                    <a:pt x="11" y="39"/>
                  </a:lnTo>
                  <a:lnTo>
                    <a:pt x="11" y="37"/>
                  </a:lnTo>
                  <a:lnTo>
                    <a:pt x="4" y="30"/>
                  </a:lnTo>
                  <a:lnTo>
                    <a:pt x="4" y="25"/>
                  </a:lnTo>
                  <a:lnTo>
                    <a:pt x="2" y="18"/>
                  </a:lnTo>
                  <a:lnTo>
                    <a:pt x="0" y="16"/>
                  </a:lnTo>
                  <a:close/>
                </a:path>
              </a:pathLst>
            </a:custGeom>
            <a:solidFill>
              <a:srgbClr val="009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5" name="Freeform 25"/>
            <p:cNvSpPr>
              <a:spLocks/>
            </p:cNvSpPr>
            <p:nvPr/>
          </p:nvSpPr>
          <p:spPr bwMode="auto">
            <a:xfrm rot="-1338429">
              <a:off x="4511675" y="5338763"/>
              <a:ext cx="111125" cy="487362"/>
            </a:xfrm>
            <a:custGeom>
              <a:avLst/>
              <a:gdLst>
                <a:gd name="T0" fmla="*/ 75767 w 44"/>
                <a:gd name="T1" fmla="*/ 0 h 191"/>
                <a:gd name="T2" fmla="*/ 58088 w 44"/>
                <a:gd name="T3" fmla="*/ 17861 h 191"/>
                <a:gd name="T4" fmla="*/ 53037 w 44"/>
                <a:gd name="T5" fmla="*/ 53584 h 191"/>
                <a:gd name="T6" fmla="*/ 40409 w 44"/>
                <a:gd name="T7" fmla="*/ 71446 h 191"/>
                <a:gd name="T8" fmla="*/ 40409 w 44"/>
                <a:gd name="T9" fmla="*/ 107169 h 191"/>
                <a:gd name="T10" fmla="*/ 35358 w 44"/>
                <a:gd name="T11" fmla="*/ 125030 h 191"/>
                <a:gd name="T12" fmla="*/ 35358 w 44"/>
                <a:gd name="T13" fmla="*/ 160753 h 191"/>
                <a:gd name="T14" fmla="*/ 35358 w 44"/>
                <a:gd name="T15" fmla="*/ 196476 h 191"/>
                <a:gd name="T16" fmla="*/ 40409 w 44"/>
                <a:gd name="T17" fmla="*/ 232199 h 191"/>
                <a:gd name="T18" fmla="*/ 40409 w 44"/>
                <a:gd name="T19" fmla="*/ 250060 h 191"/>
                <a:gd name="T20" fmla="*/ 47986 w 44"/>
                <a:gd name="T21" fmla="*/ 285783 h 191"/>
                <a:gd name="T22" fmla="*/ 47986 w 44"/>
                <a:gd name="T23" fmla="*/ 321506 h 191"/>
                <a:gd name="T24" fmla="*/ 65665 w 44"/>
                <a:gd name="T25" fmla="*/ 357229 h 191"/>
                <a:gd name="T26" fmla="*/ 65665 w 44"/>
                <a:gd name="T27" fmla="*/ 380193 h 191"/>
                <a:gd name="T28" fmla="*/ 83344 w 44"/>
                <a:gd name="T29" fmla="*/ 415916 h 191"/>
                <a:gd name="T30" fmla="*/ 93446 w 44"/>
                <a:gd name="T31" fmla="*/ 451639 h 191"/>
                <a:gd name="T32" fmla="*/ 111125 w 44"/>
                <a:gd name="T33" fmla="*/ 487362 h 191"/>
                <a:gd name="T34" fmla="*/ 83344 w 44"/>
                <a:gd name="T35" fmla="*/ 451639 h 191"/>
                <a:gd name="T36" fmla="*/ 65665 w 44"/>
                <a:gd name="T37" fmla="*/ 433778 h 191"/>
                <a:gd name="T38" fmla="*/ 47986 w 44"/>
                <a:gd name="T39" fmla="*/ 398055 h 191"/>
                <a:gd name="T40" fmla="*/ 35358 w 44"/>
                <a:gd name="T41" fmla="*/ 380193 h 191"/>
                <a:gd name="T42" fmla="*/ 17679 w 44"/>
                <a:gd name="T43" fmla="*/ 344471 h 191"/>
                <a:gd name="T44" fmla="*/ 12628 w 44"/>
                <a:gd name="T45" fmla="*/ 308748 h 191"/>
                <a:gd name="T46" fmla="*/ 5051 w 44"/>
                <a:gd name="T47" fmla="*/ 275576 h 191"/>
                <a:gd name="T48" fmla="*/ 5051 w 44"/>
                <a:gd name="T49" fmla="*/ 244957 h 191"/>
                <a:gd name="T50" fmla="*/ 0 w 44"/>
                <a:gd name="T51" fmla="*/ 209234 h 191"/>
                <a:gd name="T52" fmla="*/ 0 w 44"/>
                <a:gd name="T53" fmla="*/ 173511 h 191"/>
                <a:gd name="T54" fmla="*/ 0 w 44"/>
                <a:gd name="T55" fmla="*/ 137788 h 191"/>
                <a:gd name="T56" fmla="*/ 17679 w 44"/>
                <a:gd name="T57" fmla="*/ 102065 h 191"/>
                <a:gd name="T58" fmla="*/ 17679 w 44"/>
                <a:gd name="T59" fmla="*/ 66342 h 191"/>
                <a:gd name="T60" fmla="*/ 35358 w 44"/>
                <a:gd name="T61" fmla="*/ 43378 h 191"/>
                <a:gd name="T62" fmla="*/ 53037 w 44"/>
                <a:gd name="T63" fmla="*/ 17861 h 191"/>
                <a:gd name="T64" fmla="*/ 75767 w 44"/>
                <a:gd name="T65" fmla="*/ 0 h 191"/>
                <a:gd name="T66" fmla="*/ 75767 w 44"/>
                <a:gd name="T67" fmla="*/ 0 h 19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191"/>
                <a:gd name="T104" fmla="*/ 44 w 44"/>
                <a:gd name="T105" fmla="*/ 191 h 19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191">
                  <a:moveTo>
                    <a:pt x="30" y="0"/>
                  </a:moveTo>
                  <a:lnTo>
                    <a:pt x="23" y="7"/>
                  </a:lnTo>
                  <a:lnTo>
                    <a:pt x="21" y="21"/>
                  </a:lnTo>
                  <a:lnTo>
                    <a:pt x="16" y="28"/>
                  </a:lnTo>
                  <a:lnTo>
                    <a:pt x="16" y="42"/>
                  </a:lnTo>
                  <a:lnTo>
                    <a:pt x="14" y="49"/>
                  </a:lnTo>
                  <a:lnTo>
                    <a:pt x="14" y="63"/>
                  </a:lnTo>
                  <a:lnTo>
                    <a:pt x="14" y="77"/>
                  </a:lnTo>
                  <a:lnTo>
                    <a:pt x="16" y="91"/>
                  </a:lnTo>
                  <a:lnTo>
                    <a:pt x="16" y="98"/>
                  </a:lnTo>
                  <a:lnTo>
                    <a:pt x="19" y="112"/>
                  </a:lnTo>
                  <a:lnTo>
                    <a:pt x="19" y="126"/>
                  </a:lnTo>
                  <a:lnTo>
                    <a:pt x="26" y="140"/>
                  </a:lnTo>
                  <a:lnTo>
                    <a:pt x="26" y="149"/>
                  </a:lnTo>
                  <a:lnTo>
                    <a:pt x="33" y="163"/>
                  </a:lnTo>
                  <a:lnTo>
                    <a:pt x="37" y="177"/>
                  </a:lnTo>
                  <a:lnTo>
                    <a:pt x="44" y="191"/>
                  </a:lnTo>
                  <a:lnTo>
                    <a:pt x="33" y="177"/>
                  </a:lnTo>
                  <a:lnTo>
                    <a:pt x="26" y="170"/>
                  </a:lnTo>
                  <a:lnTo>
                    <a:pt x="19" y="156"/>
                  </a:lnTo>
                  <a:lnTo>
                    <a:pt x="14" y="149"/>
                  </a:lnTo>
                  <a:lnTo>
                    <a:pt x="7" y="135"/>
                  </a:lnTo>
                  <a:lnTo>
                    <a:pt x="5" y="121"/>
                  </a:lnTo>
                  <a:lnTo>
                    <a:pt x="2" y="108"/>
                  </a:lnTo>
                  <a:lnTo>
                    <a:pt x="2" y="96"/>
                  </a:lnTo>
                  <a:lnTo>
                    <a:pt x="0" y="82"/>
                  </a:lnTo>
                  <a:lnTo>
                    <a:pt x="0" y="68"/>
                  </a:lnTo>
                  <a:lnTo>
                    <a:pt x="0" y="54"/>
                  </a:lnTo>
                  <a:lnTo>
                    <a:pt x="7" y="40"/>
                  </a:lnTo>
                  <a:lnTo>
                    <a:pt x="7" y="26"/>
                  </a:lnTo>
                  <a:lnTo>
                    <a:pt x="14" y="17"/>
                  </a:lnTo>
                  <a:lnTo>
                    <a:pt x="21" y="7"/>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66" name="Freeform 26"/>
            <p:cNvSpPr>
              <a:spLocks/>
            </p:cNvSpPr>
            <p:nvPr/>
          </p:nvSpPr>
          <p:spPr bwMode="auto">
            <a:xfrm rot="-1338429">
              <a:off x="4357688" y="5321300"/>
              <a:ext cx="112712" cy="428625"/>
            </a:xfrm>
            <a:custGeom>
              <a:avLst/>
              <a:gdLst>
                <a:gd name="T0" fmla="*/ 112712 w 44"/>
                <a:gd name="T1" fmla="*/ 0 h 168"/>
                <a:gd name="T2" fmla="*/ 94781 w 44"/>
                <a:gd name="T3" fmla="*/ 17859 h 168"/>
                <a:gd name="T4" fmla="*/ 84534 w 44"/>
                <a:gd name="T5" fmla="*/ 43373 h 168"/>
                <a:gd name="T6" fmla="*/ 66603 w 44"/>
                <a:gd name="T7" fmla="*/ 61232 h 168"/>
                <a:gd name="T8" fmla="*/ 66603 w 44"/>
                <a:gd name="T9" fmla="*/ 96951 h 168"/>
                <a:gd name="T10" fmla="*/ 48671 w 44"/>
                <a:gd name="T11" fmla="*/ 114810 h 168"/>
                <a:gd name="T12" fmla="*/ 48671 w 44"/>
                <a:gd name="T13" fmla="*/ 150529 h 168"/>
                <a:gd name="T14" fmla="*/ 40986 w 44"/>
                <a:gd name="T15" fmla="*/ 168388 h 168"/>
                <a:gd name="T16" fmla="*/ 40986 w 44"/>
                <a:gd name="T17" fmla="*/ 204107 h 168"/>
                <a:gd name="T18" fmla="*/ 35863 w 44"/>
                <a:gd name="T19" fmla="*/ 221967 h 168"/>
                <a:gd name="T20" fmla="*/ 35863 w 44"/>
                <a:gd name="T21" fmla="*/ 257685 h 168"/>
                <a:gd name="T22" fmla="*/ 35863 w 44"/>
                <a:gd name="T23" fmla="*/ 275545 h 168"/>
                <a:gd name="T24" fmla="*/ 40986 w 44"/>
                <a:gd name="T25" fmla="*/ 311263 h 168"/>
                <a:gd name="T26" fmla="*/ 40986 w 44"/>
                <a:gd name="T27" fmla="*/ 329123 h 168"/>
                <a:gd name="T28" fmla="*/ 53794 w 44"/>
                <a:gd name="T29" fmla="*/ 362290 h 168"/>
                <a:gd name="T30" fmla="*/ 58918 w 44"/>
                <a:gd name="T31" fmla="*/ 392906 h 168"/>
                <a:gd name="T32" fmla="*/ 76849 w 44"/>
                <a:gd name="T33" fmla="*/ 428625 h 168"/>
                <a:gd name="T34" fmla="*/ 53794 w 44"/>
                <a:gd name="T35" fmla="*/ 392906 h 168"/>
                <a:gd name="T36" fmla="*/ 35863 w 44"/>
                <a:gd name="T37" fmla="*/ 362290 h 168"/>
                <a:gd name="T38" fmla="*/ 17931 w 44"/>
                <a:gd name="T39" fmla="*/ 329123 h 168"/>
                <a:gd name="T40" fmla="*/ 12808 w 44"/>
                <a:gd name="T41" fmla="*/ 303609 h 168"/>
                <a:gd name="T42" fmla="*/ 0 w 44"/>
                <a:gd name="T43" fmla="*/ 267891 h 168"/>
                <a:gd name="T44" fmla="*/ 0 w 44"/>
                <a:gd name="T45" fmla="*/ 232172 h 168"/>
                <a:gd name="T46" fmla="*/ 0 w 44"/>
                <a:gd name="T47" fmla="*/ 196453 h 168"/>
                <a:gd name="T48" fmla="*/ 5123 w 44"/>
                <a:gd name="T49" fmla="*/ 173491 h 168"/>
                <a:gd name="T50" fmla="*/ 5123 w 44"/>
                <a:gd name="T51" fmla="*/ 137772 h 168"/>
                <a:gd name="T52" fmla="*/ 17931 w 44"/>
                <a:gd name="T53" fmla="*/ 107156 h 168"/>
                <a:gd name="T54" fmla="*/ 23055 w 44"/>
                <a:gd name="T55" fmla="*/ 79092 h 168"/>
                <a:gd name="T56" fmla="*/ 40986 w 44"/>
                <a:gd name="T57" fmla="*/ 61232 h 168"/>
                <a:gd name="T58" fmla="*/ 53794 w 44"/>
                <a:gd name="T59" fmla="*/ 35719 h 168"/>
                <a:gd name="T60" fmla="*/ 71726 w 44"/>
                <a:gd name="T61" fmla="*/ 17859 h 168"/>
                <a:gd name="T62" fmla="*/ 89657 w 44"/>
                <a:gd name="T63" fmla="*/ 0 h 168"/>
                <a:gd name="T64" fmla="*/ 112712 w 44"/>
                <a:gd name="T65" fmla="*/ 0 h 168"/>
                <a:gd name="T66" fmla="*/ 112712 w 44"/>
                <a:gd name="T67" fmla="*/ 0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168"/>
                <a:gd name="T104" fmla="*/ 44 w 44"/>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168">
                  <a:moveTo>
                    <a:pt x="44" y="0"/>
                  </a:moveTo>
                  <a:lnTo>
                    <a:pt x="37" y="7"/>
                  </a:lnTo>
                  <a:lnTo>
                    <a:pt x="33" y="17"/>
                  </a:lnTo>
                  <a:lnTo>
                    <a:pt x="26" y="24"/>
                  </a:lnTo>
                  <a:lnTo>
                    <a:pt x="26" y="38"/>
                  </a:lnTo>
                  <a:lnTo>
                    <a:pt x="19" y="45"/>
                  </a:lnTo>
                  <a:lnTo>
                    <a:pt x="19" y="59"/>
                  </a:lnTo>
                  <a:lnTo>
                    <a:pt x="16" y="66"/>
                  </a:lnTo>
                  <a:lnTo>
                    <a:pt x="16" y="80"/>
                  </a:lnTo>
                  <a:lnTo>
                    <a:pt x="14" y="87"/>
                  </a:lnTo>
                  <a:lnTo>
                    <a:pt x="14" y="101"/>
                  </a:lnTo>
                  <a:lnTo>
                    <a:pt x="14" y="108"/>
                  </a:lnTo>
                  <a:lnTo>
                    <a:pt x="16" y="122"/>
                  </a:lnTo>
                  <a:lnTo>
                    <a:pt x="16" y="129"/>
                  </a:lnTo>
                  <a:lnTo>
                    <a:pt x="21" y="142"/>
                  </a:lnTo>
                  <a:lnTo>
                    <a:pt x="23" y="154"/>
                  </a:lnTo>
                  <a:lnTo>
                    <a:pt x="30" y="168"/>
                  </a:lnTo>
                  <a:lnTo>
                    <a:pt x="21" y="154"/>
                  </a:lnTo>
                  <a:lnTo>
                    <a:pt x="14" y="142"/>
                  </a:lnTo>
                  <a:lnTo>
                    <a:pt x="7" y="129"/>
                  </a:lnTo>
                  <a:lnTo>
                    <a:pt x="5" y="119"/>
                  </a:lnTo>
                  <a:lnTo>
                    <a:pt x="0" y="105"/>
                  </a:lnTo>
                  <a:lnTo>
                    <a:pt x="0" y="91"/>
                  </a:lnTo>
                  <a:lnTo>
                    <a:pt x="0" y="77"/>
                  </a:lnTo>
                  <a:lnTo>
                    <a:pt x="2" y="68"/>
                  </a:lnTo>
                  <a:lnTo>
                    <a:pt x="2" y="54"/>
                  </a:lnTo>
                  <a:lnTo>
                    <a:pt x="7" y="42"/>
                  </a:lnTo>
                  <a:lnTo>
                    <a:pt x="9" y="31"/>
                  </a:lnTo>
                  <a:lnTo>
                    <a:pt x="16" y="24"/>
                  </a:lnTo>
                  <a:lnTo>
                    <a:pt x="21" y="14"/>
                  </a:lnTo>
                  <a:lnTo>
                    <a:pt x="28" y="7"/>
                  </a:lnTo>
                  <a:lnTo>
                    <a:pt x="35" y="0"/>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271" name="Group 31"/>
            <p:cNvGrpSpPr>
              <a:grpSpLocks/>
            </p:cNvGrpSpPr>
            <p:nvPr/>
          </p:nvGrpSpPr>
          <p:grpSpPr bwMode="auto">
            <a:xfrm>
              <a:off x="76200" y="4419600"/>
              <a:ext cx="2619375" cy="2552700"/>
              <a:chOff x="0" y="2701"/>
              <a:chExt cx="1650" cy="1192"/>
            </a:xfrm>
          </p:grpSpPr>
          <p:sp>
            <p:nvSpPr>
              <p:cNvPr id="10898" name="Freeform 32"/>
              <p:cNvSpPr>
                <a:spLocks/>
              </p:cNvSpPr>
              <p:nvPr/>
            </p:nvSpPr>
            <p:spPr bwMode="auto">
              <a:xfrm flipH="1">
                <a:off x="0" y="3530"/>
                <a:ext cx="855" cy="305"/>
              </a:xfrm>
              <a:custGeom>
                <a:avLst/>
                <a:gdLst>
                  <a:gd name="T0" fmla="*/ 2 w 927"/>
                  <a:gd name="T1" fmla="*/ 29 h 302"/>
                  <a:gd name="T2" fmla="*/ 26 w 927"/>
                  <a:gd name="T3" fmla="*/ 29 h 302"/>
                  <a:gd name="T4" fmla="*/ 69 w 927"/>
                  <a:gd name="T5" fmla="*/ 28 h 302"/>
                  <a:gd name="T6" fmla="*/ 125 w 927"/>
                  <a:gd name="T7" fmla="*/ 28 h 302"/>
                  <a:gd name="T8" fmla="*/ 192 w 927"/>
                  <a:gd name="T9" fmla="*/ 24 h 302"/>
                  <a:gd name="T10" fmla="*/ 261 w 927"/>
                  <a:gd name="T11" fmla="*/ 21 h 302"/>
                  <a:gd name="T12" fmla="*/ 327 w 927"/>
                  <a:gd name="T13" fmla="*/ 17 h 302"/>
                  <a:gd name="T14" fmla="*/ 388 w 927"/>
                  <a:gd name="T15" fmla="*/ 7 h 302"/>
                  <a:gd name="T16" fmla="*/ 417 w 927"/>
                  <a:gd name="T17" fmla="*/ 0 h 302"/>
                  <a:gd name="T18" fmla="*/ 430 w 927"/>
                  <a:gd name="T19" fmla="*/ 0 h 302"/>
                  <a:gd name="T20" fmla="*/ 454 w 927"/>
                  <a:gd name="T21" fmla="*/ 0 h 302"/>
                  <a:gd name="T22" fmla="*/ 489 w 927"/>
                  <a:gd name="T23" fmla="*/ 5 h 302"/>
                  <a:gd name="T24" fmla="*/ 530 w 927"/>
                  <a:gd name="T25" fmla="*/ 17 h 302"/>
                  <a:gd name="T26" fmla="*/ 578 w 927"/>
                  <a:gd name="T27" fmla="*/ 37 h 302"/>
                  <a:gd name="T28" fmla="*/ 630 w 927"/>
                  <a:gd name="T29" fmla="*/ 72 h 302"/>
                  <a:gd name="T30" fmla="*/ 686 w 927"/>
                  <a:gd name="T31" fmla="*/ 120 h 302"/>
                  <a:gd name="T32" fmla="*/ 855 w 927"/>
                  <a:gd name="T33" fmla="*/ 216 h 302"/>
                  <a:gd name="T34" fmla="*/ 847 w 927"/>
                  <a:gd name="T35" fmla="*/ 219 h 302"/>
                  <a:gd name="T36" fmla="*/ 827 w 927"/>
                  <a:gd name="T37" fmla="*/ 230 h 302"/>
                  <a:gd name="T38" fmla="*/ 798 w 927"/>
                  <a:gd name="T39" fmla="*/ 244 h 302"/>
                  <a:gd name="T40" fmla="*/ 762 w 927"/>
                  <a:gd name="T41" fmla="*/ 264 h 302"/>
                  <a:gd name="T42" fmla="*/ 720 w 927"/>
                  <a:gd name="T43" fmla="*/ 279 h 302"/>
                  <a:gd name="T44" fmla="*/ 677 w 927"/>
                  <a:gd name="T45" fmla="*/ 293 h 302"/>
                  <a:gd name="T46" fmla="*/ 635 w 927"/>
                  <a:gd name="T47" fmla="*/ 301 h 302"/>
                  <a:gd name="T48" fmla="*/ 596 w 927"/>
                  <a:gd name="T49" fmla="*/ 305 h 302"/>
                  <a:gd name="T50" fmla="*/ 588 w 927"/>
                  <a:gd name="T51" fmla="*/ 302 h 302"/>
                  <a:gd name="T52" fmla="*/ 565 w 927"/>
                  <a:gd name="T53" fmla="*/ 301 h 302"/>
                  <a:gd name="T54" fmla="*/ 534 w 927"/>
                  <a:gd name="T55" fmla="*/ 295 h 302"/>
                  <a:gd name="T56" fmla="*/ 498 w 927"/>
                  <a:gd name="T57" fmla="*/ 286 h 302"/>
                  <a:gd name="T58" fmla="*/ 458 w 927"/>
                  <a:gd name="T59" fmla="*/ 271 h 302"/>
                  <a:gd name="T60" fmla="*/ 422 w 927"/>
                  <a:gd name="T61" fmla="*/ 251 h 302"/>
                  <a:gd name="T62" fmla="*/ 389 w 927"/>
                  <a:gd name="T63" fmla="*/ 224 h 302"/>
                  <a:gd name="T64" fmla="*/ 368 w 927"/>
                  <a:gd name="T65" fmla="*/ 190 h 302"/>
                  <a:gd name="T66" fmla="*/ 358 w 927"/>
                  <a:gd name="T67" fmla="*/ 182 h 302"/>
                  <a:gd name="T68" fmla="*/ 334 w 927"/>
                  <a:gd name="T69" fmla="*/ 164 h 302"/>
                  <a:gd name="T70" fmla="*/ 295 w 927"/>
                  <a:gd name="T71" fmla="*/ 137 h 302"/>
                  <a:gd name="T72" fmla="*/ 249 w 927"/>
                  <a:gd name="T73" fmla="*/ 109 h 302"/>
                  <a:gd name="T74" fmla="*/ 194 w 927"/>
                  <a:gd name="T75" fmla="*/ 79 h 302"/>
                  <a:gd name="T76" fmla="*/ 137 w 927"/>
                  <a:gd name="T77" fmla="*/ 53 h 302"/>
                  <a:gd name="T78" fmla="*/ 77 w 927"/>
                  <a:gd name="T79" fmla="*/ 34 h 302"/>
                  <a:gd name="T80" fmla="*/ 20 w 927"/>
                  <a:gd name="T81" fmla="*/ 29 h 3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27"/>
                  <a:gd name="T124" fmla="*/ 0 h 302"/>
                  <a:gd name="T125" fmla="*/ 927 w 927"/>
                  <a:gd name="T126" fmla="*/ 302 h 3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27" h="302">
                    <a:moveTo>
                      <a:pt x="0" y="29"/>
                    </a:moveTo>
                    <a:lnTo>
                      <a:pt x="2" y="29"/>
                    </a:lnTo>
                    <a:lnTo>
                      <a:pt x="13" y="29"/>
                    </a:lnTo>
                    <a:lnTo>
                      <a:pt x="28" y="29"/>
                    </a:lnTo>
                    <a:lnTo>
                      <a:pt x="50" y="29"/>
                    </a:lnTo>
                    <a:lnTo>
                      <a:pt x="75" y="28"/>
                    </a:lnTo>
                    <a:lnTo>
                      <a:pt x="104" y="28"/>
                    </a:lnTo>
                    <a:lnTo>
                      <a:pt x="135" y="28"/>
                    </a:lnTo>
                    <a:lnTo>
                      <a:pt x="173" y="28"/>
                    </a:lnTo>
                    <a:lnTo>
                      <a:pt x="208" y="24"/>
                    </a:lnTo>
                    <a:lnTo>
                      <a:pt x="246" y="24"/>
                    </a:lnTo>
                    <a:lnTo>
                      <a:pt x="283" y="21"/>
                    </a:lnTo>
                    <a:lnTo>
                      <a:pt x="320" y="21"/>
                    </a:lnTo>
                    <a:lnTo>
                      <a:pt x="354" y="17"/>
                    </a:lnTo>
                    <a:lnTo>
                      <a:pt x="390" y="13"/>
                    </a:lnTo>
                    <a:lnTo>
                      <a:pt x="421" y="7"/>
                    </a:lnTo>
                    <a:lnTo>
                      <a:pt x="452" y="3"/>
                    </a:lnTo>
                    <a:lnTo>
                      <a:pt x="452" y="0"/>
                    </a:lnTo>
                    <a:lnTo>
                      <a:pt x="458" y="0"/>
                    </a:lnTo>
                    <a:lnTo>
                      <a:pt x="466" y="0"/>
                    </a:lnTo>
                    <a:lnTo>
                      <a:pt x="478" y="0"/>
                    </a:lnTo>
                    <a:lnTo>
                      <a:pt x="492" y="0"/>
                    </a:lnTo>
                    <a:lnTo>
                      <a:pt x="511" y="2"/>
                    </a:lnTo>
                    <a:lnTo>
                      <a:pt x="530" y="5"/>
                    </a:lnTo>
                    <a:lnTo>
                      <a:pt x="553" y="10"/>
                    </a:lnTo>
                    <a:lnTo>
                      <a:pt x="575" y="17"/>
                    </a:lnTo>
                    <a:lnTo>
                      <a:pt x="599" y="26"/>
                    </a:lnTo>
                    <a:lnTo>
                      <a:pt x="627" y="37"/>
                    </a:lnTo>
                    <a:lnTo>
                      <a:pt x="655" y="53"/>
                    </a:lnTo>
                    <a:lnTo>
                      <a:pt x="683" y="71"/>
                    </a:lnTo>
                    <a:lnTo>
                      <a:pt x="714" y="94"/>
                    </a:lnTo>
                    <a:lnTo>
                      <a:pt x="744" y="119"/>
                    </a:lnTo>
                    <a:lnTo>
                      <a:pt x="776" y="152"/>
                    </a:lnTo>
                    <a:lnTo>
                      <a:pt x="927" y="214"/>
                    </a:lnTo>
                    <a:lnTo>
                      <a:pt x="924" y="214"/>
                    </a:lnTo>
                    <a:lnTo>
                      <a:pt x="918" y="217"/>
                    </a:lnTo>
                    <a:lnTo>
                      <a:pt x="908" y="221"/>
                    </a:lnTo>
                    <a:lnTo>
                      <a:pt x="897" y="228"/>
                    </a:lnTo>
                    <a:lnTo>
                      <a:pt x="880" y="235"/>
                    </a:lnTo>
                    <a:lnTo>
                      <a:pt x="865" y="242"/>
                    </a:lnTo>
                    <a:lnTo>
                      <a:pt x="845" y="250"/>
                    </a:lnTo>
                    <a:lnTo>
                      <a:pt x="826" y="261"/>
                    </a:lnTo>
                    <a:lnTo>
                      <a:pt x="803" y="269"/>
                    </a:lnTo>
                    <a:lnTo>
                      <a:pt x="781" y="276"/>
                    </a:lnTo>
                    <a:lnTo>
                      <a:pt x="758" y="283"/>
                    </a:lnTo>
                    <a:lnTo>
                      <a:pt x="734" y="290"/>
                    </a:lnTo>
                    <a:lnTo>
                      <a:pt x="711" y="294"/>
                    </a:lnTo>
                    <a:lnTo>
                      <a:pt x="688" y="298"/>
                    </a:lnTo>
                    <a:lnTo>
                      <a:pt x="665" y="299"/>
                    </a:lnTo>
                    <a:lnTo>
                      <a:pt x="646" y="302"/>
                    </a:lnTo>
                    <a:lnTo>
                      <a:pt x="643" y="299"/>
                    </a:lnTo>
                    <a:lnTo>
                      <a:pt x="637" y="299"/>
                    </a:lnTo>
                    <a:lnTo>
                      <a:pt x="624" y="298"/>
                    </a:lnTo>
                    <a:lnTo>
                      <a:pt x="613" y="298"/>
                    </a:lnTo>
                    <a:lnTo>
                      <a:pt x="596" y="294"/>
                    </a:lnTo>
                    <a:lnTo>
                      <a:pt x="579" y="292"/>
                    </a:lnTo>
                    <a:lnTo>
                      <a:pt x="559" y="287"/>
                    </a:lnTo>
                    <a:lnTo>
                      <a:pt x="540" y="283"/>
                    </a:lnTo>
                    <a:lnTo>
                      <a:pt x="517" y="275"/>
                    </a:lnTo>
                    <a:lnTo>
                      <a:pt x="497" y="268"/>
                    </a:lnTo>
                    <a:lnTo>
                      <a:pt x="477" y="257"/>
                    </a:lnTo>
                    <a:lnTo>
                      <a:pt x="458" y="249"/>
                    </a:lnTo>
                    <a:lnTo>
                      <a:pt x="440" y="235"/>
                    </a:lnTo>
                    <a:lnTo>
                      <a:pt x="422" y="222"/>
                    </a:lnTo>
                    <a:lnTo>
                      <a:pt x="408" y="204"/>
                    </a:lnTo>
                    <a:lnTo>
                      <a:pt x="399" y="188"/>
                    </a:lnTo>
                    <a:lnTo>
                      <a:pt x="395" y="185"/>
                    </a:lnTo>
                    <a:lnTo>
                      <a:pt x="388" y="180"/>
                    </a:lnTo>
                    <a:lnTo>
                      <a:pt x="376" y="171"/>
                    </a:lnTo>
                    <a:lnTo>
                      <a:pt x="362" y="162"/>
                    </a:lnTo>
                    <a:lnTo>
                      <a:pt x="340" y="148"/>
                    </a:lnTo>
                    <a:lnTo>
                      <a:pt x="320" y="136"/>
                    </a:lnTo>
                    <a:lnTo>
                      <a:pt x="295" y="121"/>
                    </a:lnTo>
                    <a:lnTo>
                      <a:pt x="270" y="108"/>
                    </a:lnTo>
                    <a:lnTo>
                      <a:pt x="239" y="93"/>
                    </a:lnTo>
                    <a:lnTo>
                      <a:pt x="210" y="78"/>
                    </a:lnTo>
                    <a:lnTo>
                      <a:pt x="177" y="64"/>
                    </a:lnTo>
                    <a:lnTo>
                      <a:pt x="148" y="52"/>
                    </a:lnTo>
                    <a:lnTo>
                      <a:pt x="115" y="41"/>
                    </a:lnTo>
                    <a:lnTo>
                      <a:pt x="83" y="34"/>
                    </a:lnTo>
                    <a:lnTo>
                      <a:pt x="50" y="29"/>
                    </a:lnTo>
                    <a:lnTo>
                      <a:pt x="22" y="29"/>
                    </a:lnTo>
                    <a:lnTo>
                      <a:pt x="0" y="29"/>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99" name="Freeform 33"/>
              <p:cNvSpPr>
                <a:spLocks/>
              </p:cNvSpPr>
              <p:nvPr/>
            </p:nvSpPr>
            <p:spPr bwMode="auto">
              <a:xfrm flipH="1">
                <a:off x="0" y="3530"/>
                <a:ext cx="855" cy="305"/>
              </a:xfrm>
              <a:custGeom>
                <a:avLst/>
                <a:gdLst>
                  <a:gd name="T0" fmla="*/ 2 w 927"/>
                  <a:gd name="T1" fmla="*/ 29 h 302"/>
                  <a:gd name="T2" fmla="*/ 26 w 927"/>
                  <a:gd name="T3" fmla="*/ 29 h 302"/>
                  <a:gd name="T4" fmla="*/ 69 w 927"/>
                  <a:gd name="T5" fmla="*/ 28 h 302"/>
                  <a:gd name="T6" fmla="*/ 125 w 927"/>
                  <a:gd name="T7" fmla="*/ 28 h 302"/>
                  <a:gd name="T8" fmla="*/ 192 w 927"/>
                  <a:gd name="T9" fmla="*/ 24 h 302"/>
                  <a:gd name="T10" fmla="*/ 261 w 927"/>
                  <a:gd name="T11" fmla="*/ 21 h 302"/>
                  <a:gd name="T12" fmla="*/ 327 w 927"/>
                  <a:gd name="T13" fmla="*/ 17 h 302"/>
                  <a:gd name="T14" fmla="*/ 388 w 927"/>
                  <a:gd name="T15" fmla="*/ 7 h 302"/>
                  <a:gd name="T16" fmla="*/ 417 w 927"/>
                  <a:gd name="T17" fmla="*/ 0 h 302"/>
                  <a:gd name="T18" fmla="*/ 430 w 927"/>
                  <a:gd name="T19" fmla="*/ 0 h 302"/>
                  <a:gd name="T20" fmla="*/ 454 w 927"/>
                  <a:gd name="T21" fmla="*/ 0 h 302"/>
                  <a:gd name="T22" fmla="*/ 489 w 927"/>
                  <a:gd name="T23" fmla="*/ 5 h 302"/>
                  <a:gd name="T24" fmla="*/ 530 w 927"/>
                  <a:gd name="T25" fmla="*/ 17 h 302"/>
                  <a:gd name="T26" fmla="*/ 578 w 927"/>
                  <a:gd name="T27" fmla="*/ 37 h 302"/>
                  <a:gd name="T28" fmla="*/ 630 w 927"/>
                  <a:gd name="T29" fmla="*/ 72 h 302"/>
                  <a:gd name="T30" fmla="*/ 686 w 927"/>
                  <a:gd name="T31" fmla="*/ 120 h 302"/>
                  <a:gd name="T32" fmla="*/ 855 w 927"/>
                  <a:gd name="T33" fmla="*/ 216 h 302"/>
                  <a:gd name="T34" fmla="*/ 847 w 927"/>
                  <a:gd name="T35" fmla="*/ 219 h 302"/>
                  <a:gd name="T36" fmla="*/ 827 w 927"/>
                  <a:gd name="T37" fmla="*/ 230 h 302"/>
                  <a:gd name="T38" fmla="*/ 798 w 927"/>
                  <a:gd name="T39" fmla="*/ 244 h 302"/>
                  <a:gd name="T40" fmla="*/ 762 w 927"/>
                  <a:gd name="T41" fmla="*/ 264 h 302"/>
                  <a:gd name="T42" fmla="*/ 720 w 927"/>
                  <a:gd name="T43" fmla="*/ 279 h 302"/>
                  <a:gd name="T44" fmla="*/ 677 w 927"/>
                  <a:gd name="T45" fmla="*/ 293 h 302"/>
                  <a:gd name="T46" fmla="*/ 635 w 927"/>
                  <a:gd name="T47" fmla="*/ 301 h 302"/>
                  <a:gd name="T48" fmla="*/ 596 w 927"/>
                  <a:gd name="T49" fmla="*/ 305 h 302"/>
                  <a:gd name="T50" fmla="*/ 588 w 927"/>
                  <a:gd name="T51" fmla="*/ 302 h 302"/>
                  <a:gd name="T52" fmla="*/ 565 w 927"/>
                  <a:gd name="T53" fmla="*/ 301 h 302"/>
                  <a:gd name="T54" fmla="*/ 534 w 927"/>
                  <a:gd name="T55" fmla="*/ 295 h 302"/>
                  <a:gd name="T56" fmla="*/ 498 w 927"/>
                  <a:gd name="T57" fmla="*/ 286 h 302"/>
                  <a:gd name="T58" fmla="*/ 458 w 927"/>
                  <a:gd name="T59" fmla="*/ 271 h 302"/>
                  <a:gd name="T60" fmla="*/ 422 w 927"/>
                  <a:gd name="T61" fmla="*/ 251 h 302"/>
                  <a:gd name="T62" fmla="*/ 389 w 927"/>
                  <a:gd name="T63" fmla="*/ 224 h 302"/>
                  <a:gd name="T64" fmla="*/ 368 w 927"/>
                  <a:gd name="T65" fmla="*/ 190 h 302"/>
                  <a:gd name="T66" fmla="*/ 358 w 927"/>
                  <a:gd name="T67" fmla="*/ 182 h 302"/>
                  <a:gd name="T68" fmla="*/ 334 w 927"/>
                  <a:gd name="T69" fmla="*/ 164 h 302"/>
                  <a:gd name="T70" fmla="*/ 295 w 927"/>
                  <a:gd name="T71" fmla="*/ 137 h 302"/>
                  <a:gd name="T72" fmla="*/ 249 w 927"/>
                  <a:gd name="T73" fmla="*/ 109 h 302"/>
                  <a:gd name="T74" fmla="*/ 194 w 927"/>
                  <a:gd name="T75" fmla="*/ 79 h 302"/>
                  <a:gd name="T76" fmla="*/ 137 w 927"/>
                  <a:gd name="T77" fmla="*/ 53 h 302"/>
                  <a:gd name="T78" fmla="*/ 77 w 927"/>
                  <a:gd name="T79" fmla="*/ 34 h 302"/>
                  <a:gd name="T80" fmla="*/ 20 w 927"/>
                  <a:gd name="T81" fmla="*/ 29 h 3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27"/>
                  <a:gd name="T124" fmla="*/ 0 h 302"/>
                  <a:gd name="T125" fmla="*/ 927 w 927"/>
                  <a:gd name="T126" fmla="*/ 302 h 3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27" h="302">
                    <a:moveTo>
                      <a:pt x="0" y="29"/>
                    </a:moveTo>
                    <a:lnTo>
                      <a:pt x="2" y="29"/>
                    </a:lnTo>
                    <a:lnTo>
                      <a:pt x="13" y="29"/>
                    </a:lnTo>
                    <a:lnTo>
                      <a:pt x="28" y="29"/>
                    </a:lnTo>
                    <a:lnTo>
                      <a:pt x="50" y="29"/>
                    </a:lnTo>
                    <a:lnTo>
                      <a:pt x="75" y="28"/>
                    </a:lnTo>
                    <a:lnTo>
                      <a:pt x="104" y="28"/>
                    </a:lnTo>
                    <a:lnTo>
                      <a:pt x="135" y="28"/>
                    </a:lnTo>
                    <a:lnTo>
                      <a:pt x="173" y="28"/>
                    </a:lnTo>
                    <a:lnTo>
                      <a:pt x="208" y="24"/>
                    </a:lnTo>
                    <a:lnTo>
                      <a:pt x="246" y="24"/>
                    </a:lnTo>
                    <a:lnTo>
                      <a:pt x="283" y="21"/>
                    </a:lnTo>
                    <a:lnTo>
                      <a:pt x="320" y="21"/>
                    </a:lnTo>
                    <a:lnTo>
                      <a:pt x="354" y="17"/>
                    </a:lnTo>
                    <a:lnTo>
                      <a:pt x="390" y="13"/>
                    </a:lnTo>
                    <a:lnTo>
                      <a:pt x="421" y="7"/>
                    </a:lnTo>
                    <a:lnTo>
                      <a:pt x="452" y="3"/>
                    </a:lnTo>
                    <a:lnTo>
                      <a:pt x="452" y="0"/>
                    </a:lnTo>
                    <a:lnTo>
                      <a:pt x="458" y="0"/>
                    </a:lnTo>
                    <a:lnTo>
                      <a:pt x="466" y="0"/>
                    </a:lnTo>
                    <a:lnTo>
                      <a:pt x="478" y="0"/>
                    </a:lnTo>
                    <a:lnTo>
                      <a:pt x="492" y="0"/>
                    </a:lnTo>
                    <a:lnTo>
                      <a:pt x="511" y="2"/>
                    </a:lnTo>
                    <a:lnTo>
                      <a:pt x="530" y="5"/>
                    </a:lnTo>
                    <a:lnTo>
                      <a:pt x="553" y="10"/>
                    </a:lnTo>
                    <a:lnTo>
                      <a:pt x="575" y="17"/>
                    </a:lnTo>
                    <a:lnTo>
                      <a:pt x="599" y="26"/>
                    </a:lnTo>
                    <a:lnTo>
                      <a:pt x="627" y="37"/>
                    </a:lnTo>
                    <a:lnTo>
                      <a:pt x="655" y="53"/>
                    </a:lnTo>
                    <a:lnTo>
                      <a:pt x="683" y="71"/>
                    </a:lnTo>
                    <a:lnTo>
                      <a:pt x="714" y="94"/>
                    </a:lnTo>
                    <a:lnTo>
                      <a:pt x="744" y="119"/>
                    </a:lnTo>
                    <a:lnTo>
                      <a:pt x="776" y="152"/>
                    </a:lnTo>
                    <a:lnTo>
                      <a:pt x="927" y="214"/>
                    </a:lnTo>
                    <a:lnTo>
                      <a:pt x="924" y="214"/>
                    </a:lnTo>
                    <a:lnTo>
                      <a:pt x="918" y="217"/>
                    </a:lnTo>
                    <a:lnTo>
                      <a:pt x="908" y="221"/>
                    </a:lnTo>
                    <a:lnTo>
                      <a:pt x="897" y="228"/>
                    </a:lnTo>
                    <a:lnTo>
                      <a:pt x="880" y="235"/>
                    </a:lnTo>
                    <a:lnTo>
                      <a:pt x="865" y="242"/>
                    </a:lnTo>
                    <a:lnTo>
                      <a:pt x="845" y="250"/>
                    </a:lnTo>
                    <a:lnTo>
                      <a:pt x="826" y="261"/>
                    </a:lnTo>
                    <a:lnTo>
                      <a:pt x="803" y="269"/>
                    </a:lnTo>
                    <a:lnTo>
                      <a:pt x="781" y="276"/>
                    </a:lnTo>
                    <a:lnTo>
                      <a:pt x="758" y="283"/>
                    </a:lnTo>
                    <a:lnTo>
                      <a:pt x="734" y="290"/>
                    </a:lnTo>
                    <a:lnTo>
                      <a:pt x="711" y="294"/>
                    </a:lnTo>
                    <a:lnTo>
                      <a:pt x="688" y="298"/>
                    </a:lnTo>
                    <a:lnTo>
                      <a:pt x="665" y="299"/>
                    </a:lnTo>
                    <a:lnTo>
                      <a:pt x="646" y="302"/>
                    </a:lnTo>
                    <a:lnTo>
                      <a:pt x="643" y="299"/>
                    </a:lnTo>
                    <a:lnTo>
                      <a:pt x="637" y="299"/>
                    </a:lnTo>
                    <a:lnTo>
                      <a:pt x="624" y="298"/>
                    </a:lnTo>
                    <a:lnTo>
                      <a:pt x="613" y="298"/>
                    </a:lnTo>
                    <a:lnTo>
                      <a:pt x="596" y="294"/>
                    </a:lnTo>
                    <a:lnTo>
                      <a:pt x="579" y="292"/>
                    </a:lnTo>
                    <a:lnTo>
                      <a:pt x="559" y="287"/>
                    </a:lnTo>
                    <a:lnTo>
                      <a:pt x="540" y="283"/>
                    </a:lnTo>
                    <a:lnTo>
                      <a:pt x="517" y="275"/>
                    </a:lnTo>
                    <a:lnTo>
                      <a:pt x="497" y="268"/>
                    </a:lnTo>
                    <a:lnTo>
                      <a:pt x="477" y="257"/>
                    </a:lnTo>
                    <a:lnTo>
                      <a:pt x="458" y="249"/>
                    </a:lnTo>
                    <a:lnTo>
                      <a:pt x="440" y="235"/>
                    </a:lnTo>
                    <a:lnTo>
                      <a:pt x="422" y="222"/>
                    </a:lnTo>
                    <a:lnTo>
                      <a:pt x="408" y="204"/>
                    </a:lnTo>
                    <a:lnTo>
                      <a:pt x="399" y="188"/>
                    </a:lnTo>
                    <a:lnTo>
                      <a:pt x="395" y="185"/>
                    </a:lnTo>
                    <a:lnTo>
                      <a:pt x="388" y="180"/>
                    </a:lnTo>
                    <a:lnTo>
                      <a:pt x="376" y="171"/>
                    </a:lnTo>
                    <a:lnTo>
                      <a:pt x="362" y="162"/>
                    </a:lnTo>
                    <a:lnTo>
                      <a:pt x="340" y="148"/>
                    </a:lnTo>
                    <a:lnTo>
                      <a:pt x="320" y="136"/>
                    </a:lnTo>
                    <a:lnTo>
                      <a:pt x="295" y="121"/>
                    </a:lnTo>
                    <a:lnTo>
                      <a:pt x="270" y="108"/>
                    </a:lnTo>
                    <a:lnTo>
                      <a:pt x="239" y="93"/>
                    </a:lnTo>
                    <a:lnTo>
                      <a:pt x="210" y="78"/>
                    </a:lnTo>
                    <a:lnTo>
                      <a:pt x="177" y="64"/>
                    </a:lnTo>
                    <a:lnTo>
                      <a:pt x="148" y="52"/>
                    </a:lnTo>
                    <a:lnTo>
                      <a:pt x="115" y="41"/>
                    </a:lnTo>
                    <a:lnTo>
                      <a:pt x="83" y="34"/>
                    </a:lnTo>
                    <a:lnTo>
                      <a:pt x="50" y="29"/>
                    </a:lnTo>
                    <a:lnTo>
                      <a:pt x="22" y="2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00" name="Freeform 34"/>
              <p:cNvSpPr>
                <a:spLocks/>
              </p:cNvSpPr>
              <p:nvPr/>
            </p:nvSpPr>
            <p:spPr bwMode="auto">
              <a:xfrm flipH="1">
                <a:off x="18" y="3569"/>
                <a:ext cx="796" cy="189"/>
              </a:xfrm>
              <a:custGeom>
                <a:avLst/>
                <a:gdLst>
                  <a:gd name="T0" fmla="*/ 0 w 861"/>
                  <a:gd name="T1" fmla="*/ 0 h 188"/>
                  <a:gd name="T2" fmla="*/ 4 w 861"/>
                  <a:gd name="T3" fmla="*/ 0 h 188"/>
                  <a:gd name="T4" fmla="*/ 18 w 861"/>
                  <a:gd name="T5" fmla="*/ 2 h 188"/>
                  <a:gd name="T6" fmla="*/ 40 w 861"/>
                  <a:gd name="T7" fmla="*/ 3 h 188"/>
                  <a:gd name="T8" fmla="*/ 73 w 861"/>
                  <a:gd name="T9" fmla="*/ 7 h 188"/>
                  <a:gd name="T10" fmla="*/ 107 w 861"/>
                  <a:gd name="T11" fmla="*/ 10 h 188"/>
                  <a:gd name="T12" fmla="*/ 149 w 861"/>
                  <a:gd name="T13" fmla="*/ 15 h 188"/>
                  <a:gd name="T14" fmla="*/ 195 w 861"/>
                  <a:gd name="T15" fmla="*/ 22 h 188"/>
                  <a:gd name="T16" fmla="*/ 244 w 861"/>
                  <a:gd name="T17" fmla="*/ 29 h 188"/>
                  <a:gd name="T18" fmla="*/ 291 w 861"/>
                  <a:gd name="T19" fmla="*/ 36 h 188"/>
                  <a:gd name="T20" fmla="*/ 340 w 861"/>
                  <a:gd name="T21" fmla="*/ 43 h 188"/>
                  <a:gd name="T22" fmla="*/ 385 w 861"/>
                  <a:gd name="T23" fmla="*/ 51 h 188"/>
                  <a:gd name="T24" fmla="*/ 430 w 861"/>
                  <a:gd name="T25" fmla="*/ 62 h 188"/>
                  <a:gd name="T26" fmla="*/ 471 w 861"/>
                  <a:gd name="T27" fmla="*/ 71 h 188"/>
                  <a:gd name="T28" fmla="*/ 507 w 861"/>
                  <a:gd name="T29" fmla="*/ 83 h 188"/>
                  <a:gd name="T30" fmla="*/ 535 w 861"/>
                  <a:gd name="T31" fmla="*/ 95 h 188"/>
                  <a:gd name="T32" fmla="*/ 557 w 861"/>
                  <a:gd name="T33" fmla="*/ 106 h 188"/>
                  <a:gd name="T34" fmla="*/ 557 w 861"/>
                  <a:gd name="T35" fmla="*/ 106 h 188"/>
                  <a:gd name="T36" fmla="*/ 562 w 861"/>
                  <a:gd name="T37" fmla="*/ 110 h 188"/>
                  <a:gd name="T38" fmla="*/ 569 w 861"/>
                  <a:gd name="T39" fmla="*/ 114 h 188"/>
                  <a:gd name="T40" fmla="*/ 582 w 861"/>
                  <a:gd name="T41" fmla="*/ 122 h 188"/>
                  <a:gd name="T42" fmla="*/ 595 w 861"/>
                  <a:gd name="T43" fmla="*/ 129 h 188"/>
                  <a:gd name="T44" fmla="*/ 611 w 861"/>
                  <a:gd name="T45" fmla="*/ 137 h 188"/>
                  <a:gd name="T46" fmla="*/ 629 w 861"/>
                  <a:gd name="T47" fmla="*/ 144 h 188"/>
                  <a:gd name="T48" fmla="*/ 648 w 861"/>
                  <a:gd name="T49" fmla="*/ 156 h 188"/>
                  <a:gd name="T50" fmla="*/ 666 w 861"/>
                  <a:gd name="T51" fmla="*/ 163 h 188"/>
                  <a:gd name="T52" fmla="*/ 687 w 861"/>
                  <a:gd name="T53" fmla="*/ 171 h 188"/>
                  <a:gd name="T54" fmla="*/ 705 w 861"/>
                  <a:gd name="T55" fmla="*/ 176 h 188"/>
                  <a:gd name="T56" fmla="*/ 728 w 861"/>
                  <a:gd name="T57" fmla="*/ 184 h 188"/>
                  <a:gd name="T58" fmla="*/ 744 w 861"/>
                  <a:gd name="T59" fmla="*/ 186 h 188"/>
                  <a:gd name="T60" fmla="*/ 763 w 861"/>
                  <a:gd name="T61" fmla="*/ 189 h 188"/>
                  <a:gd name="T62" fmla="*/ 779 w 861"/>
                  <a:gd name="T63" fmla="*/ 187 h 188"/>
                  <a:gd name="T64" fmla="*/ 796 w 861"/>
                  <a:gd name="T65" fmla="*/ 186 h 1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1"/>
                  <a:gd name="T100" fmla="*/ 0 h 188"/>
                  <a:gd name="T101" fmla="*/ 861 w 861"/>
                  <a:gd name="T102" fmla="*/ 188 h 1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1" h="188">
                    <a:moveTo>
                      <a:pt x="0" y="0"/>
                    </a:moveTo>
                    <a:lnTo>
                      <a:pt x="4" y="0"/>
                    </a:lnTo>
                    <a:lnTo>
                      <a:pt x="20" y="2"/>
                    </a:lnTo>
                    <a:lnTo>
                      <a:pt x="43" y="3"/>
                    </a:lnTo>
                    <a:lnTo>
                      <a:pt x="79" y="7"/>
                    </a:lnTo>
                    <a:lnTo>
                      <a:pt x="116" y="10"/>
                    </a:lnTo>
                    <a:lnTo>
                      <a:pt x="161" y="15"/>
                    </a:lnTo>
                    <a:lnTo>
                      <a:pt x="211" y="22"/>
                    </a:lnTo>
                    <a:lnTo>
                      <a:pt x="264" y="29"/>
                    </a:lnTo>
                    <a:lnTo>
                      <a:pt x="315" y="36"/>
                    </a:lnTo>
                    <a:lnTo>
                      <a:pt x="368" y="43"/>
                    </a:lnTo>
                    <a:lnTo>
                      <a:pt x="416" y="51"/>
                    </a:lnTo>
                    <a:lnTo>
                      <a:pt x="465" y="62"/>
                    </a:lnTo>
                    <a:lnTo>
                      <a:pt x="509" y="71"/>
                    </a:lnTo>
                    <a:lnTo>
                      <a:pt x="548" y="83"/>
                    </a:lnTo>
                    <a:lnTo>
                      <a:pt x="579" y="94"/>
                    </a:lnTo>
                    <a:lnTo>
                      <a:pt x="602" y="105"/>
                    </a:lnTo>
                    <a:lnTo>
                      <a:pt x="608" y="109"/>
                    </a:lnTo>
                    <a:lnTo>
                      <a:pt x="616" y="113"/>
                    </a:lnTo>
                    <a:lnTo>
                      <a:pt x="630" y="121"/>
                    </a:lnTo>
                    <a:lnTo>
                      <a:pt x="644" y="128"/>
                    </a:lnTo>
                    <a:lnTo>
                      <a:pt x="661" y="136"/>
                    </a:lnTo>
                    <a:lnTo>
                      <a:pt x="680" y="143"/>
                    </a:lnTo>
                    <a:lnTo>
                      <a:pt x="701" y="155"/>
                    </a:lnTo>
                    <a:lnTo>
                      <a:pt x="720" y="162"/>
                    </a:lnTo>
                    <a:lnTo>
                      <a:pt x="743" y="170"/>
                    </a:lnTo>
                    <a:lnTo>
                      <a:pt x="763" y="175"/>
                    </a:lnTo>
                    <a:lnTo>
                      <a:pt x="787" y="183"/>
                    </a:lnTo>
                    <a:lnTo>
                      <a:pt x="805" y="185"/>
                    </a:lnTo>
                    <a:lnTo>
                      <a:pt x="825" y="188"/>
                    </a:lnTo>
                    <a:lnTo>
                      <a:pt x="843" y="186"/>
                    </a:lnTo>
                    <a:lnTo>
                      <a:pt x="861" y="185"/>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01" name="Freeform 35"/>
              <p:cNvSpPr>
                <a:spLocks/>
              </p:cNvSpPr>
              <p:nvPr/>
            </p:nvSpPr>
            <p:spPr bwMode="auto">
              <a:xfrm flipH="1">
                <a:off x="486" y="2816"/>
                <a:ext cx="548" cy="593"/>
              </a:xfrm>
              <a:custGeom>
                <a:avLst/>
                <a:gdLst>
                  <a:gd name="T0" fmla="*/ 20 w 593"/>
                  <a:gd name="T1" fmla="*/ 436 h 589"/>
                  <a:gd name="T2" fmla="*/ 41 w 593"/>
                  <a:gd name="T3" fmla="*/ 426 h 589"/>
                  <a:gd name="T4" fmla="*/ 55 w 593"/>
                  <a:gd name="T5" fmla="*/ 439 h 589"/>
                  <a:gd name="T6" fmla="*/ 67 w 593"/>
                  <a:gd name="T7" fmla="*/ 465 h 589"/>
                  <a:gd name="T8" fmla="*/ 77 w 593"/>
                  <a:gd name="T9" fmla="*/ 501 h 589"/>
                  <a:gd name="T10" fmla="*/ 80 w 593"/>
                  <a:gd name="T11" fmla="*/ 538 h 589"/>
                  <a:gd name="T12" fmla="*/ 85 w 593"/>
                  <a:gd name="T13" fmla="*/ 569 h 589"/>
                  <a:gd name="T14" fmla="*/ 86 w 593"/>
                  <a:gd name="T15" fmla="*/ 589 h 589"/>
                  <a:gd name="T16" fmla="*/ 106 w 593"/>
                  <a:gd name="T17" fmla="*/ 578 h 589"/>
                  <a:gd name="T18" fmla="*/ 156 w 593"/>
                  <a:gd name="T19" fmla="*/ 535 h 589"/>
                  <a:gd name="T20" fmla="*/ 221 w 593"/>
                  <a:gd name="T21" fmla="*/ 475 h 589"/>
                  <a:gd name="T22" fmla="*/ 290 w 593"/>
                  <a:gd name="T23" fmla="*/ 409 h 589"/>
                  <a:gd name="T24" fmla="*/ 358 w 593"/>
                  <a:gd name="T25" fmla="*/ 343 h 589"/>
                  <a:gd name="T26" fmla="*/ 420 w 593"/>
                  <a:gd name="T27" fmla="*/ 280 h 589"/>
                  <a:gd name="T28" fmla="*/ 467 w 593"/>
                  <a:gd name="T29" fmla="*/ 234 h 589"/>
                  <a:gd name="T30" fmla="*/ 493 w 593"/>
                  <a:gd name="T31" fmla="*/ 206 h 589"/>
                  <a:gd name="T32" fmla="*/ 504 w 593"/>
                  <a:gd name="T33" fmla="*/ 188 h 589"/>
                  <a:gd name="T34" fmla="*/ 517 w 593"/>
                  <a:gd name="T35" fmla="*/ 159 h 589"/>
                  <a:gd name="T36" fmla="*/ 530 w 593"/>
                  <a:gd name="T37" fmla="*/ 125 h 589"/>
                  <a:gd name="T38" fmla="*/ 537 w 593"/>
                  <a:gd name="T39" fmla="*/ 93 h 589"/>
                  <a:gd name="T40" fmla="*/ 541 w 593"/>
                  <a:gd name="T41" fmla="*/ 61 h 589"/>
                  <a:gd name="T42" fmla="*/ 542 w 593"/>
                  <a:gd name="T43" fmla="*/ 31 h 589"/>
                  <a:gd name="T44" fmla="*/ 547 w 593"/>
                  <a:gd name="T45" fmla="*/ 11 h 589"/>
                  <a:gd name="T46" fmla="*/ 547 w 593"/>
                  <a:gd name="T47" fmla="*/ 0 h 589"/>
                  <a:gd name="T48" fmla="*/ 428 w 593"/>
                  <a:gd name="T49" fmla="*/ 52 h 589"/>
                  <a:gd name="T50" fmla="*/ 355 w 593"/>
                  <a:gd name="T51" fmla="*/ 63 h 589"/>
                  <a:gd name="T52" fmla="*/ 298 w 593"/>
                  <a:gd name="T53" fmla="*/ 83 h 589"/>
                  <a:gd name="T54" fmla="*/ 252 w 593"/>
                  <a:gd name="T55" fmla="*/ 105 h 589"/>
                  <a:gd name="T56" fmla="*/ 220 w 593"/>
                  <a:gd name="T57" fmla="*/ 129 h 589"/>
                  <a:gd name="T58" fmla="*/ 194 w 593"/>
                  <a:gd name="T59" fmla="*/ 149 h 589"/>
                  <a:gd name="T60" fmla="*/ 179 w 593"/>
                  <a:gd name="T61" fmla="*/ 168 h 589"/>
                  <a:gd name="T62" fmla="*/ 171 w 593"/>
                  <a:gd name="T63" fmla="*/ 179 h 589"/>
                  <a:gd name="T64" fmla="*/ 169 w 593"/>
                  <a:gd name="T65" fmla="*/ 186 h 589"/>
                  <a:gd name="T66" fmla="*/ 142 w 593"/>
                  <a:gd name="T67" fmla="*/ 177 h 589"/>
                  <a:gd name="T68" fmla="*/ 116 w 593"/>
                  <a:gd name="T69" fmla="*/ 201 h 589"/>
                  <a:gd name="T70" fmla="*/ 88 w 593"/>
                  <a:gd name="T71" fmla="*/ 244 h 589"/>
                  <a:gd name="T72" fmla="*/ 62 w 593"/>
                  <a:gd name="T73" fmla="*/ 299 h 589"/>
                  <a:gd name="T74" fmla="*/ 36 w 593"/>
                  <a:gd name="T75" fmla="*/ 355 h 589"/>
                  <a:gd name="T76" fmla="*/ 18 w 593"/>
                  <a:gd name="T77" fmla="*/ 408 h 589"/>
                  <a:gd name="T78" fmla="*/ 5 w 593"/>
                  <a:gd name="T79" fmla="*/ 445 h 589"/>
                  <a:gd name="T80" fmla="*/ 0 w 593"/>
                  <a:gd name="T81" fmla="*/ 460 h 58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93"/>
                  <a:gd name="T124" fmla="*/ 0 h 589"/>
                  <a:gd name="T125" fmla="*/ 593 w 593"/>
                  <a:gd name="T126" fmla="*/ 589 h 58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93" h="589">
                    <a:moveTo>
                      <a:pt x="11" y="448"/>
                    </a:moveTo>
                    <a:lnTo>
                      <a:pt x="22" y="433"/>
                    </a:lnTo>
                    <a:lnTo>
                      <a:pt x="34" y="425"/>
                    </a:lnTo>
                    <a:lnTo>
                      <a:pt x="44" y="423"/>
                    </a:lnTo>
                    <a:lnTo>
                      <a:pt x="55" y="428"/>
                    </a:lnTo>
                    <a:lnTo>
                      <a:pt x="59" y="436"/>
                    </a:lnTo>
                    <a:lnTo>
                      <a:pt x="69" y="448"/>
                    </a:lnTo>
                    <a:lnTo>
                      <a:pt x="73" y="462"/>
                    </a:lnTo>
                    <a:lnTo>
                      <a:pt x="81" y="481"/>
                    </a:lnTo>
                    <a:lnTo>
                      <a:pt x="83" y="498"/>
                    </a:lnTo>
                    <a:lnTo>
                      <a:pt x="87" y="517"/>
                    </a:lnTo>
                    <a:lnTo>
                      <a:pt x="87" y="534"/>
                    </a:lnTo>
                    <a:lnTo>
                      <a:pt x="92" y="552"/>
                    </a:lnTo>
                    <a:lnTo>
                      <a:pt x="92" y="565"/>
                    </a:lnTo>
                    <a:lnTo>
                      <a:pt x="93" y="577"/>
                    </a:lnTo>
                    <a:lnTo>
                      <a:pt x="93" y="585"/>
                    </a:lnTo>
                    <a:lnTo>
                      <a:pt x="97" y="589"/>
                    </a:lnTo>
                    <a:lnTo>
                      <a:pt x="115" y="574"/>
                    </a:lnTo>
                    <a:lnTo>
                      <a:pt x="140" y="555"/>
                    </a:lnTo>
                    <a:lnTo>
                      <a:pt x="169" y="531"/>
                    </a:lnTo>
                    <a:lnTo>
                      <a:pt x="204" y="504"/>
                    </a:lnTo>
                    <a:lnTo>
                      <a:pt x="239" y="472"/>
                    </a:lnTo>
                    <a:lnTo>
                      <a:pt x="277" y="441"/>
                    </a:lnTo>
                    <a:lnTo>
                      <a:pt x="314" y="406"/>
                    </a:lnTo>
                    <a:lnTo>
                      <a:pt x="353" y="375"/>
                    </a:lnTo>
                    <a:lnTo>
                      <a:pt x="387" y="341"/>
                    </a:lnTo>
                    <a:lnTo>
                      <a:pt x="422" y="309"/>
                    </a:lnTo>
                    <a:lnTo>
                      <a:pt x="454" y="278"/>
                    </a:lnTo>
                    <a:lnTo>
                      <a:pt x="483" y="254"/>
                    </a:lnTo>
                    <a:lnTo>
                      <a:pt x="505" y="232"/>
                    </a:lnTo>
                    <a:lnTo>
                      <a:pt x="523" y="216"/>
                    </a:lnTo>
                    <a:lnTo>
                      <a:pt x="534" y="205"/>
                    </a:lnTo>
                    <a:lnTo>
                      <a:pt x="539" y="202"/>
                    </a:lnTo>
                    <a:lnTo>
                      <a:pt x="545" y="187"/>
                    </a:lnTo>
                    <a:lnTo>
                      <a:pt x="554" y="175"/>
                    </a:lnTo>
                    <a:lnTo>
                      <a:pt x="559" y="158"/>
                    </a:lnTo>
                    <a:lnTo>
                      <a:pt x="568" y="143"/>
                    </a:lnTo>
                    <a:lnTo>
                      <a:pt x="573" y="124"/>
                    </a:lnTo>
                    <a:lnTo>
                      <a:pt x="578" y="109"/>
                    </a:lnTo>
                    <a:lnTo>
                      <a:pt x="581" y="92"/>
                    </a:lnTo>
                    <a:lnTo>
                      <a:pt x="585" y="77"/>
                    </a:lnTo>
                    <a:lnTo>
                      <a:pt x="585" y="61"/>
                    </a:lnTo>
                    <a:lnTo>
                      <a:pt x="587" y="45"/>
                    </a:lnTo>
                    <a:lnTo>
                      <a:pt x="587" y="31"/>
                    </a:lnTo>
                    <a:lnTo>
                      <a:pt x="592" y="21"/>
                    </a:lnTo>
                    <a:lnTo>
                      <a:pt x="592" y="11"/>
                    </a:lnTo>
                    <a:lnTo>
                      <a:pt x="592" y="5"/>
                    </a:lnTo>
                    <a:lnTo>
                      <a:pt x="592" y="0"/>
                    </a:lnTo>
                    <a:lnTo>
                      <a:pt x="593" y="0"/>
                    </a:lnTo>
                    <a:lnTo>
                      <a:pt x="463" y="52"/>
                    </a:lnTo>
                    <a:lnTo>
                      <a:pt x="419" y="55"/>
                    </a:lnTo>
                    <a:lnTo>
                      <a:pt x="384" y="63"/>
                    </a:lnTo>
                    <a:lnTo>
                      <a:pt x="350" y="71"/>
                    </a:lnTo>
                    <a:lnTo>
                      <a:pt x="322" y="82"/>
                    </a:lnTo>
                    <a:lnTo>
                      <a:pt x="295" y="92"/>
                    </a:lnTo>
                    <a:lnTo>
                      <a:pt x="273" y="104"/>
                    </a:lnTo>
                    <a:lnTo>
                      <a:pt x="253" y="115"/>
                    </a:lnTo>
                    <a:lnTo>
                      <a:pt x="238" y="128"/>
                    </a:lnTo>
                    <a:lnTo>
                      <a:pt x="222" y="137"/>
                    </a:lnTo>
                    <a:lnTo>
                      <a:pt x="210" y="148"/>
                    </a:lnTo>
                    <a:lnTo>
                      <a:pt x="199" y="157"/>
                    </a:lnTo>
                    <a:lnTo>
                      <a:pt x="194" y="167"/>
                    </a:lnTo>
                    <a:lnTo>
                      <a:pt x="188" y="172"/>
                    </a:lnTo>
                    <a:lnTo>
                      <a:pt x="185" y="178"/>
                    </a:lnTo>
                    <a:lnTo>
                      <a:pt x="183" y="182"/>
                    </a:lnTo>
                    <a:lnTo>
                      <a:pt x="183" y="185"/>
                    </a:lnTo>
                    <a:lnTo>
                      <a:pt x="168" y="176"/>
                    </a:lnTo>
                    <a:lnTo>
                      <a:pt x="154" y="176"/>
                    </a:lnTo>
                    <a:lnTo>
                      <a:pt x="140" y="183"/>
                    </a:lnTo>
                    <a:lnTo>
                      <a:pt x="126" y="200"/>
                    </a:lnTo>
                    <a:lnTo>
                      <a:pt x="109" y="218"/>
                    </a:lnTo>
                    <a:lnTo>
                      <a:pt x="95" y="242"/>
                    </a:lnTo>
                    <a:lnTo>
                      <a:pt x="81" y="268"/>
                    </a:lnTo>
                    <a:lnTo>
                      <a:pt x="67" y="297"/>
                    </a:lnTo>
                    <a:lnTo>
                      <a:pt x="53" y="324"/>
                    </a:lnTo>
                    <a:lnTo>
                      <a:pt x="39" y="353"/>
                    </a:lnTo>
                    <a:lnTo>
                      <a:pt x="28" y="380"/>
                    </a:lnTo>
                    <a:lnTo>
                      <a:pt x="19" y="405"/>
                    </a:lnTo>
                    <a:lnTo>
                      <a:pt x="10" y="425"/>
                    </a:lnTo>
                    <a:lnTo>
                      <a:pt x="5" y="442"/>
                    </a:lnTo>
                    <a:lnTo>
                      <a:pt x="0" y="452"/>
                    </a:lnTo>
                    <a:lnTo>
                      <a:pt x="0" y="457"/>
                    </a:lnTo>
                    <a:lnTo>
                      <a:pt x="11" y="448"/>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02" name="Freeform 36"/>
              <p:cNvSpPr>
                <a:spLocks/>
              </p:cNvSpPr>
              <p:nvPr/>
            </p:nvSpPr>
            <p:spPr bwMode="auto">
              <a:xfrm flipH="1">
                <a:off x="486" y="2816"/>
                <a:ext cx="548" cy="593"/>
              </a:xfrm>
              <a:custGeom>
                <a:avLst/>
                <a:gdLst>
                  <a:gd name="T0" fmla="*/ 20 w 593"/>
                  <a:gd name="T1" fmla="*/ 436 h 589"/>
                  <a:gd name="T2" fmla="*/ 41 w 593"/>
                  <a:gd name="T3" fmla="*/ 426 h 589"/>
                  <a:gd name="T4" fmla="*/ 55 w 593"/>
                  <a:gd name="T5" fmla="*/ 439 h 589"/>
                  <a:gd name="T6" fmla="*/ 67 w 593"/>
                  <a:gd name="T7" fmla="*/ 465 h 589"/>
                  <a:gd name="T8" fmla="*/ 77 w 593"/>
                  <a:gd name="T9" fmla="*/ 501 h 589"/>
                  <a:gd name="T10" fmla="*/ 80 w 593"/>
                  <a:gd name="T11" fmla="*/ 538 h 589"/>
                  <a:gd name="T12" fmla="*/ 85 w 593"/>
                  <a:gd name="T13" fmla="*/ 569 h 589"/>
                  <a:gd name="T14" fmla="*/ 86 w 593"/>
                  <a:gd name="T15" fmla="*/ 589 h 589"/>
                  <a:gd name="T16" fmla="*/ 106 w 593"/>
                  <a:gd name="T17" fmla="*/ 578 h 589"/>
                  <a:gd name="T18" fmla="*/ 156 w 593"/>
                  <a:gd name="T19" fmla="*/ 535 h 589"/>
                  <a:gd name="T20" fmla="*/ 221 w 593"/>
                  <a:gd name="T21" fmla="*/ 475 h 589"/>
                  <a:gd name="T22" fmla="*/ 290 w 593"/>
                  <a:gd name="T23" fmla="*/ 409 h 589"/>
                  <a:gd name="T24" fmla="*/ 358 w 593"/>
                  <a:gd name="T25" fmla="*/ 343 h 589"/>
                  <a:gd name="T26" fmla="*/ 420 w 593"/>
                  <a:gd name="T27" fmla="*/ 280 h 589"/>
                  <a:gd name="T28" fmla="*/ 467 w 593"/>
                  <a:gd name="T29" fmla="*/ 234 h 589"/>
                  <a:gd name="T30" fmla="*/ 493 w 593"/>
                  <a:gd name="T31" fmla="*/ 206 h 589"/>
                  <a:gd name="T32" fmla="*/ 504 w 593"/>
                  <a:gd name="T33" fmla="*/ 188 h 589"/>
                  <a:gd name="T34" fmla="*/ 517 w 593"/>
                  <a:gd name="T35" fmla="*/ 159 h 589"/>
                  <a:gd name="T36" fmla="*/ 530 w 593"/>
                  <a:gd name="T37" fmla="*/ 125 h 589"/>
                  <a:gd name="T38" fmla="*/ 537 w 593"/>
                  <a:gd name="T39" fmla="*/ 93 h 589"/>
                  <a:gd name="T40" fmla="*/ 541 w 593"/>
                  <a:gd name="T41" fmla="*/ 61 h 589"/>
                  <a:gd name="T42" fmla="*/ 542 w 593"/>
                  <a:gd name="T43" fmla="*/ 31 h 589"/>
                  <a:gd name="T44" fmla="*/ 547 w 593"/>
                  <a:gd name="T45" fmla="*/ 11 h 589"/>
                  <a:gd name="T46" fmla="*/ 547 w 593"/>
                  <a:gd name="T47" fmla="*/ 0 h 589"/>
                  <a:gd name="T48" fmla="*/ 428 w 593"/>
                  <a:gd name="T49" fmla="*/ 52 h 589"/>
                  <a:gd name="T50" fmla="*/ 355 w 593"/>
                  <a:gd name="T51" fmla="*/ 63 h 589"/>
                  <a:gd name="T52" fmla="*/ 298 w 593"/>
                  <a:gd name="T53" fmla="*/ 83 h 589"/>
                  <a:gd name="T54" fmla="*/ 252 w 593"/>
                  <a:gd name="T55" fmla="*/ 105 h 589"/>
                  <a:gd name="T56" fmla="*/ 220 w 593"/>
                  <a:gd name="T57" fmla="*/ 129 h 589"/>
                  <a:gd name="T58" fmla="*/ 194 w 593"/>
                  <a:gd name="T59" fmla="*/ 149 h 589"/>
                  <a:gd name="T60" fmla="*/ 179 w 593"/>
                  <a:gd name="T61" fmla="*/ 168 h 589"/>
                  <a:gd name="T62" fmla="*/ 171 w 593"/>
                  <a:gd name="T63" fmla="*/ 179 h 589"/>
                  <a:gd name="T64" fmla="*/ 169 w 593"/>
                  <a:gd name="T65" fmla="*/ 186 h 589"/>
                  <a:gd name="T66" fmla="*/ 142 w 593"/>
                  <a:gd name="T67" fmla="*/ 177 h 589"/>
                  <a:gd name="T68" fmla="*/ 116 w 593"/>
                  <a:gd name="T69" fmla="*/ 201 h 589"/>
                  <a:gd name="T70" fmla="*/ 88 w 593"/>
                  <a:gd name="T71" fmla="*/ 244 h 589"/>
                  <a:gd name="T72" fmla="*/ 62 w 593"/>
                  <a:gd name="T73" fmla="*/ 299 h 589"/>
                  <a:gd name="T74" fmla="*/ 36 w 593"/>
                  <a:gd name="T75" fmla="*/ 355 h 589"/>
                  <a:gd name="T76" fmla="*/ 18 w 593"/>
                  <a:gd name="T77" fmla="*/ 408 h 589"/>
                  <a:gd name="T78" fmla="*/ 5 w 593"/>
                  <a:gd name="T79" fmla="*/ 445 h 589"/>
                  <a:gd name="T80" fmla="*/ 0 w 593"/>
                  <a:gd name="T81" fmla="*/ 460 h 58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93"/>
                  <a:gd name="T124" fmla="*/ 0 h 589"/>
                  <a:gd name="T125" fmla="*/ 593 w 593"/>
                  <a:gd name="T126" fmla="*/ 589 h 58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93" h="589">
                    <a:moveTo>
                      <a:pt x="11" y="448"/>
                    </a:moveTo>
                    <a:lnTo>
                      <a:pt x="22" y="433"/>
                    </a:lnTo>
                    <a:lnTo>
                      <a:pt x="34" y="425"/>
                    </a:lnTo>
                    <a:lnTo>
                      <a:pt x="44" y="423"/>
                    </a:lnTo>
                    <a:lnTo>
                      <a:pt x="55" y="428"/>
                    </a:lnTo>
                    <a:lnTo>
                      <a:pt x="59" y="436"/>
                    </a:lnTo>
                    <a:lnTo>
                      <a:pt x="69" y="448"/>
                    </a:lnTo>
                    <a:lnTo>
                      <a:pt x="73" y="462"/>
                    </a:lnTo>
                    <a:lnTo>
                      <a:pt x="81" y="481"/>
                    </a:lnTo>
                    <a:lnTo>
                      <a:pt x="83" y="498"/>
                    </a:lnTo>
                    <a:lnTo>
                      <a:pt x="87" y="517"/>
                    </a:lnTo>
                    <a:lnTo>
                      <a:pt x="87" y="534"/>
                    </a:lnTo>
                    <a:lnTo>
                      <a:pt x="92" y="552"/>
                    </a:lnTo>
                    <a:lnTo>
                      <a:pt x="92" y="565"/>
                    </a:lnTo>
                    <a:lnTo>
                      <a:pt x="93" y="577"/>
                    </a:lnTo>
                    <a:lnTo>
                      <a:pt x="93" y="585"/>
                    </a:lnTo>
                    <a:lnTo>
                      <a:pt x="97" y="589"/>
                    </a:lnTo>
                    <a:lnTo>
                      <a:pt x="115" y="574"/>
                    </a:lnTo>
                    <a:lnTo>
                      <a:pt x="140" y="555"/>
                    </a:lnTo>
                    <a:lnTo>
                      <a:pt x="169" y="531"/>
                    </a:lnTo>
                    <a:lnTo>
                      <a:pt x="204" y="504"/>
                    </a:lnTo>
                    <a:lnTo>
                      <a:pt x="239" y="472"/>
                    </a:lnTo>
                    <a:lnTo>
                      <a:pt x="277" y="441"/>
                    </a:lnTo>
                    <a:lnTo>
                      <a:pt x="314" y="406"/>
                    </a:lnTo>
                    <a:lnTo>
                      <a:pt x="353" y="375"/>
                    </a:lnTo>
                    <a:lnTo>
                      <a:pt x="387" y="341"/>
                    </a:lnTo>
                    <a:lnTo>
                      <a:pt x="422" y="309"/>
                    </a:lnTo>
                    <a:lnTo>
                      <a:pt x="454" y="278"/>
                    </a:lnTo>
                    <a:lnTo>
                      <a:pt x="483" y="254"/>
                    </a:lnTo>
                    <a:lnTo>
                      <a:pt x="505" y="232"/>
                    </a:lnTo>
                    <a:lnTo>
                      <a:pt x="523" y="216"/>
                    </a:lnTo>
                    <a:lnTo>
                      <a:pt x="534" y="205"/>
                    </a:lnTo>
                    <a:lnTo>
                      <a:pt x="539" y="202"/>
                    </a:lnTo>
                    <a:lnTo>
                      <a:pt x="545" y="187"/>
                    </a:lnTo>
                    <a:lnTo>
                      <a:pt x="554" y="175"/>
                    </a:lnTo>
                    <a:lnTo>
                      <a:pt x="559" y="158"/>
                    </a:lnTo>
                    <a:lnTo>
                      <a:pt x="568" y="143"/>
                    </a:lnTo>
                    <a:lnTo>
                      <a:pt x="573" y="124"/>
                    </a:lnTo>
                    <a:lnTo>
                      <a:pt x="578" y="109"/>
                    </a:lnTo>
                    <a:lnTo>
                      <a:pt x="581" y="92"/>
                    </a:lnTo>
                    <a:lnTo>
                      <a:pt x="585" y="77"/>
                    </a:lnTo>
                    <a:lnTo>
                      <a:pt x="585" y="61"/>
                    </a:lnTo>
                    <a:lnTo>
                      <a:pt x="587" y="45"/>
                    </a:lnTo>
                    <a:lnTo>
                      <a:pt x="587" y="31"/>
                    </a:lnTo>
                    <a:lnTo>
                      <a:pt x="592" y="21"/>
                    </a:lnTo>
                    <a:lnTo>
                      <a:pt x="592" y="11"/>
                    </a:lnTo>
                    <a:lnTo>
                      <a:pt x="592" y="5"/>
                    </a:lnTo>
                    <a:lnTo>
                      <a:pt x="592" y="0"/>
                    </a:lnTo>
                    <a:lnTo>
                      <a:pt x="593" y="0"/>
                    </a:lnTo>
                    <a:lnTo>
                      <a:pt x="463" y="52"/>
                    </a:lnTo>
                    <a:lnTo>
                      <a:pt x="419" y="55"/>
                    </a:lnTo>
                    <a:lnTo>
                      <a:pt x="384" y="63"/>
                    </a:lnTo>
                    <a:lnTo>
                      <a:pt x="350" y="71"/>
                    </a:lnTo>
                    <a:lnTo>
                      <a:pt x="322" y="82"/>
                    </a:lnTo>
                    <a:lnTo>
                      <a:pt x="295" y="92"/>
                    </a:lnTo>
                    <a:lnTo>
                      <a:pt x="273" y="104"/>
                    </a:lnTo>
                    <a:lnTo>
                      <a:pt x="253" y="115"/>
                    </a:lnTo>
                    <a:lnTo>
                      <a:pt x="238" y="128"/>
                    </a:lnTo>
                    <a:lnTo>
                      <a:pt x="222" y="137"/>
                    </a:lnTo>
                    <a:lnTo>
                      <a:pt x="210" y="148"/>
                    </a:lnTo>
                    <a:lnTo>
                      <a:pt x="199" y="157"/>
                    </a:lnTo>
                    <a:lnTo>
                      <a:pt x="194" y="167"/>
                    </a:lnTo>
                    <a:lnTo>
                      <a:pt x="188" y="172"/>
                    </a:lnTo>
                    <a:lnTo>
                      <a:pt x="185" y="178"/>
                    </a:lnTo>
                    <a:lnTo>
                      <a:pt x="183" y="182"/>
                    </a:lnTo>
                    <a:lnTo>
                      <a:pt x="183" y="185"/>
                    </a:lnTo>
                    <a:lnTo>
                      <a:pt x="168" y="176"/>
                    </a:lnTo>
                    <a:lnTo>
                      <a:pt x="154" y="176"/>
                    </a:lnTo>
                    <a:lnTo>
                      <a:pt x="140" y="183"/>
                    </a:lnTo>
                    <a:lnTo>
                      <a:pt x="126" y="200"/>
                    </a:lnTo>
                    <a:lnTo>
                      <a:pt x="109" y="218"/>
                    </a:lnTo>
                    <a:lnTo>
                      <a:pt x="95" y="242"/>
                    </a:lnTo>
                    <a:lnTo>
                      <a:pt x="81" y="268"/>
                    </a:lnTo>
                    <a:lnTo>
                      <a:pt x="67" y="297"/>
                    </a:lnTo>
                    <a:lnTo>
                      <a:pt x="53" y="324"/>
                    </a:lnTo>
                    <a:lnTo>
                      <a:pt x="39" y="353"/>
                    </a:lnTo>
                    <a:lnTo>
                      <a:pt x="28" y="380"/>
                    </a:lnTo>
                    <a:lnTo>
                      <a:pt x="19" y="405"/>
                    </a:lnTo>
                    <a:lnTo>
                      <a:pt x="10" y="425"/>
                    </a:lnTo>
                    <a:lnTo>
                      <a:pt x="5" y="442"/>
                    </a:lnTo>
                    <a:lnTo>
                      <a:pt x="0" y="452"/>
                    </a:lnTo>
                    <a:lnTo>
                      <a:pt x="0" y="45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03" name="Freeform 37"/>
              <p:cNvSpPr>
                <a:spLocks/>
              </p:cNvSpPr>
              <p:nvPr/>
            </p:nvSpPr>
            <p:spPr bwMode="auto">
              <a:xfrm flipH="1">
                <a:off x="497" y="2833"/>
                <a:ext cx="478" cy="381"/>
              </a:xfrm>
              <a:custGeom>
                <a:avLst/>
                <a:gdLst>
                  <a:gd name="T0" fmla="*/ 0 w 518"/>
                  <a:gd name="T1" fmla="*/ 381 h 378"/>
                  <a:gd name="T2" fmla="*/ 2 w 518"/>
                  <a:gd name="T3" fmla="*/ 377 h 378"/>
                  <a:gd name="T4" fmla="*/ 14 w 518"/>
                  <a:gd name="T5" fmla="*/ 371 h 378"/>
                  <a:gd name="T6" fmla="*/ 31 w 518"/>
                  <a:gd name="T7" fmla="*/ 358 h 378"/>
                  <a:gd name="T8" fmla="*/ 55 w 518"/>
                  <a:gd name="T9" fmla="*/ 344 h 378"/>
                  <a:gd name="T10" fmla="*/ 83 w 518"/>
                  <a:gd name="T11" fmla="*/ 324 h 378"/>
                  <a:gd name="T12" fmla="*/ 117 w 518"/>
                  <a:gd name="T13" fmla="*/ 303 h 378"/>
                  <a:gd name="T14" fmla="*/ 153 w 518"/>
                  <a:gd name="T15" fmla="*/ 277 h 378"/>
                  <a:gd name="T16" fmla="*/ 193 w 518"/>
                  <a:gd name="T17" fmla="*/ 253 h 378"/>
                  <a:gd name="T18" fmla="*/ 232 w 518"/>
                  <a:gd name="T19" fmla="*/ 223 h 378"/>
                  <a:gd name="T20" fmla="*/ 270 w 518"/>
                  <a:gd name="T21" fmla="*/ 194 h 378"/>
                  <a:gd name="T22" fmla="*/ 309 w 518"/>
                  <a:gd name="T23" fmla="*/ 161 h 378"/>
                  <a:gd name="T24" fmla="*/ 351 w 518"/>
                  <a:gd name="T25" fmla="*/ 131 h 378"/>
                  <a:gd name="T26" fmla="*/ 387 w 518"/>
                  <a:gd name="T27" fmla="*/ 96 h 378"/>
                  <a:gd name="T28" fmla="*/ 423 w 518"/>
                  <a:gd name="T29" fmla="*/ 65 h 378"/>
                  <a:gd name="T30" fmla="*/ 451 w 518"/>
                  <a:gd name="T31" fmla="*/ 31 h 378"/>
                  <a:gd name="T32" fmla="*/ 478 w 518"/>
                  <a:gd name="T33" fmla="*/ 0 h 3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8"/>
                  <a:gd name="T52" fmla="*/ 0 h 378"/>
                  <a:gd name="T53" fmla="*/ 518 w 518"/>
                  <a:gd name="T54" fmla="*/ 378 h 3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8" h="378">
                    <a:moveTo>
                      <a:pt x="0" y="378"/>
                    </a:moveTo>
                    <a:lnTo>
                      <a:pt x="2" y="374"/>
                    </a:lnTo>
                    <a:lnTo>
                      <a:pt x="15" y="368"/>
                    </a:lnTo>
                    <a:lnTo>
                      <a:pt x="34" y="355"/>
                    </a:lnTo>
                    <a:lnTo>
                      <a:pt x="60" y="341"/>
                    </a:lnTo>
                    <a:lnTo>
                      <a:pt x="90" y="321"/>
                    </a:lnTo>
                    <a:lnTo>
                      <a:pt x="127" y="301"/>
                    </a:lnTo>
                    <a:lnTo>
                      <a:pt x="166" y="275"/>
                    </a:lnTo>
                    <a:lnTo>
                      <a:pt x="209" y="251"/>
                    </a:lnTo>
                    <a:lnTo>
                      <a:pt x="251" y="221"/>
                    </a:lnTo>
                    <a:lnTo>
                      <a:pt x="293" y="192"/>
                    </a:lnTo>
                    <a:lnTo>
                      <a:pt x="335" y="160"/>
                    </a:lnTo>
                    <a:lnTo>
                      <a:pt x="380" y="130"/>
                    </a:lnTo>
                    <a:lnTo>
                      <a:pt x="419" y="95"/>
                    </a:lnTo>
                    <a:lnTo>
                      <a:pt x="458" y="64"/>
                    </a:lnTo>
                    <a:lnTo>
                      <a:pt x="489" y="31"/>
                    </a:lnTo>
                    <a:lnTo>
                      <a:pt x="518"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04" name="Freeform 38"/>
              <p:cNvSpPr>
                <a:spLocks/>
              </p:cNvSpPr>
              <p:nvPr/>
            </p:nvSpPr>
            <p:spPr bwMode="auto">
              <a:xfrm flipH="1">
                <a:off x="277" y="2922"/>
                <a:ext cx="598" cy="345"/>
              </a:xfrm>
              <a:custGeom>
                <a:avLst/>
                <a:gdLst>
                  <a:gd name="T0" fmla="*/ 0 w 647"/>
                  <a:gd name="T1" fmla="*/ 343 h 343"/>
                  <a:gd name="T2" fmla="*/ 13 w 647"/>
                  <a:gd name="T3" fmla="*/ 329 h 343"/>
                  <a:gd name="T4" fmla="*/ 37 w 647"/>
                  <a:gd name="T5" fmla="*/ 306 h 343"/>
                  <a:gd name="T6" fmla="*/ 70 w 647"/>
                  <a:gd name="T7" fmla="*/ 274 h 343"/>
                  <a:gd name="T8" fmla="*/ 105 w 647"/>
                  <a:gd name="T9" fmla="*/ 239 h 343"/>
                  <a:gd name="T10" fmla="*/ 140 w 647"/>
                  <a:gd name="T11" fmla="*/ 201 h 343"/>
                  <a:gd name="T12" fmla="*/ 172 w 647"/>
                  <a:gd name="T13" fmla="*/ 163 h 343"/>
                  <a:gd name="T14" fmla="*/ 198 w 647"/>
                  <a:gd name="T15" fmla="*/ 129 h 343"/>
                  <a:gd name="T16" fmla="*/ 209 w 647"/>
                  <a:gd name="T17" fmla="*/ 112 h 343"/>
                  <a:gd name="T18" fmla="*/ 214 w 647"/>
                  <a:gd name="T19" fmla="*/ 104 h 343"/>
                  <a:gd name="T20" fmla="*/ 229 w 647"/>
                  <a:gd name="T21" fmla="*/ 91 h 343"/>
                  <a:gd name="T22" fmla="*/ 252 w 647"/>
                  <a:gd name="T23" fmla="*/ 75 h 343"/>
                  <a:gd name="T24" fmla="*/ 284 w 647"/>
                  <a:gd name="T25" fmla="*/ 58 h 343"/>
                  <a:gd name="T26" fmla="*/ 323 w 647"/>
                  <a:gd name="T27" fmla="*/ 43 h 343"/>
                  <a:gd name="T28" fmla="*/ 375 w 647"/>
                  <a:gd name="T29" fmla="*/ 34 h 343"/>
                  <a:gd name="T30" fmla="*/ 440 w 647"/>
                  <a:gd name="T31" fmla="*/ 32 h 343"/>
                  <a:gd name="T32" fmla="*/ 598 w 647"/>
                  <a:gd name="T33" fmla="*/ 0 h 343"/>
                  <a:gd name="T34" fmla="*/ 596 w 647"/>
                  <a:gd name="T35" fmla="*/ 4 h 343"/>
                  <a:gd name="T36" fmla="*/ 596 w 647"/>
                  <a:gd name="T37" fmla="*/ 16 h 343"/>
                  <a:gd name="T38" fmla="*/ 592 w 647"/>
                  <a:gd name="T39" fmla="*/ 35 h 343"/>
                  <a:gd name="T40" fmla="*/ 586 w 647"/>
                  <a:gd name="T41" fmla="*/ 61 h 343"/>
                  <a:gd name="T42" fmla="*/ 575 w 647"/>
                  <a:gd name="T43" fmla="*/ 90 h 343"/>
                  <a:gd name="T44" fmla="*/ 559 w 647"/>
                  <a:gd name="T45" fmla="*/ 121 h 343"/>
                  <a:gd name="T46" fmla="*/ 536 w 647"/>
                  <a:gd name="T47" fmla="*/ 153 h 343"/>
                  <a:gd name="T48" fmla="*/ 507 w 647"/>
                  <a:gd name="T49" fmla="*/ 186 h 343"/>
                  <a:gd name="T50" fmla="*/ 502 w 647"/>
                  <a:gd name="T51" fmla="*/ 188 h 343"/>
                  <a:gd name="T52" fmla="*/ 489 w 647"/>
                  <a:gd name="T53" fmla="*/ 197 h 343"/>
                  <a:gd name="T54" fmla="*/ 469 w 647"/>
                  <a:gd name="T55" fmla="*/ 209 h 343"/>
                  <a:gd name="T56" fmla="*/ 445 w 647"/>
                  <a:gd name="T57" fmla="*/ 224 h 343"/>
                  <a:gd name="T58" fmla="*/ 413 w 647"/>
                  <a:gd name="T59" fmla="*/ 235 h 343"/>
                  <a:gd name="T60" fmla="*/ 380 w 647"/>
                  <a:gd name="T61" fmla="*/ 243 h 343"/>
                  <a:gd name="T62" fmla="*/ 343 w 647"/>
                  <a:gd name="T63" fmla="*/ 244 h 343"/>
                  <a:gd name="T64" fmla="*/ 308 w 647"/>
                  <a:gd name="T65" fmla="*/ 239 h 343"/>
                  <a:gd name="T66" fmla="*/ 297 w 647"/>
                  <a:gd name="T67" fmla="*/ 239 h 343"/>
                  <a:gd name="T68" fmla="*/ 272 w 647"/>
                  <a:gd name="T69" fmla="*/ 242 h 343"/>
                  <a:gd name="T70" fmla="*/ 235 w 647"/>
                  <a:gd name="T71" fmla="*/ 247 h 343"/>
                  <a:gd name="T72" fmla="*/ 192 w 647"/>
                  <a:gd name="T73" fmla="*/ 256 h 343"/>
                  <a:gd name="T74" fmla="*/ 141 w 647"/>
                  <a:gd name="T75" fmla="*/ 267 h 343"/>
                  <a:gd name="T76" fmla="*/ 92 w 647"/>
                  <a:gd name="T77" fmla="*/ 283 h 343"/>
                  <a:gd name="T78" fmla="*/ 47 w 647"/>
                  <a:gd name="T79" fmla="*/ 302 h 343"/>
                  <a:gd name="T80" fmla="*/ 9 w 647"/>
                  <a:gd name="T81" fmla="*/ 327 h 3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7"/>
                  <a:gd name="T124" fmla="*/ 0 h 343"/>
                  <a:gd name="T125" fmla="*/ 647 w 647"/>
                  <a:gd name="T126" fmla="*/ 343 h 3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7" h="343">
                    <a:moveTo>
                      <a:pt x="0" y="343"/>
                    </a:moveTo>
                    <a:lnTo>
                      <a:pt x="0" y="341"/>
                    </a:lnTo>
                    <a:lnTo>
                      <a:pt x="6" y="336"/>
                    </a:lnTo>
                    <a:lnTo>
                      <a:pt x="14" y="327"/>
                    </a:lnTo>
                    <a:lnTo>
                      <a:pt x="28" y="318"/>
                    </a:lnTo>
                    <a:lnTo>
                      <a:pt x="40" y="304"/>
                    </a:lnTo>
                    <a:lnTo>
                      <a:pt x="57" y="290"/>
                    </a:lnTo>
                    <a:lnTo>
                      <a:pt x="76" y="272"/>
                    </a:lnTo>
                    <a:lnTo>
                      <a:pt x="96" y="257"/>
                    </a:lnTo>
                    <a:lnTo>
                      <a:pt x="114" y="238"/>
                    </a:lnTo>
                    <a:lnTo>
                      <a:pt x="133" y="219"/>
                    </a:lnTo>
                    <a:lnTo>
                      <a:pt x="152" y="200"/>
                    </a:lnTo>
                    <a:lnTo>
                      <a:pt x="170" y="181"/>
                    </a:lnTo>
                    <a:lnTo>
                      <a:pt x="186" y="162"/>
                    </a:lnTo>
                    <a:lnTo>
                      <a:pt x="203" y="144"/>
                    </a:lnTo>
                    <a:lnTo>
                      <a:pt x="214" y="128"/>
                    </a:lnTo>
                    <a:lnTo>
                      <a:pt x="226" y="114"/>
                    </a:lnTo>
                    <a:lnTo>
                      <a:pt x="226" y="111"/>
                    </a:lnTo>
                    <a:lnTo>
                      <a:pt x="228" y="109"/>
                    </a:lnTo>
                    <a:lnTo>
                      <a:pt x="232" y="103"/>
                    </a:lnTo>
                    <a:lnTo>
                      <a:pt x="240" y="99"/>
                    </a:lnTo>
                    <a:lnTo>
                      <a:pt x="248" y="90"/>
                    </a:lnTo>
                    <a:lnTo>
                      <a:pt x="259" y="82"/>
                    </a:lnTo>
                    <a:lnTo>
                      <a:pt x="273" y="75"/>
                    </a:lnTo>
                    <a:lnTo>
                      <a:pt x="290" y="67"/>
                    </a:lnTo>
                    <a:lnTo>
                      <a:pt x="307" y="58"/>
                    </a:lnTo>
                    <a:lnTo>
                      <a:pt x="327" y="51"/>
                    </a:lnTo>
                    <a:lnTo>
                      <a:pt x="350" y="43"/>
                    </a:lnTo>
                    <a:lnTo>
                      <a:pt x="378" y="39"/>
                    </a:lnTo>
                    <a:lnTo>
                      <a:pt x="406" y="34"/>
                    </a:lnTo>
                    <a:lnTo>
                      <a:pt x="440" y="32"/>
                    </a:lnTo>
                    <a:lnTo>
                      <a:pt x="476" y="32"/>
                    </a:lnTo>
                    <a:lnTo>
                      <a:pt x="516" y="35"/>
                    </a:lnTo>
                    <a:lnTo>
                      <a:pt x="647" y="0"/>
                    </a:lnTo>
                    <a:lnTo>
                      <a:pt x="645" y="0"/>
                    </a:lnTo>
                    <a:lnTo>
                      <a:pt x="645" y="4"/>
                    </a:lnTo>
                    <a:lnTo>
                      <a:pt x="645" y="9"/>
                    </a:lnTo>
                    <a:lnTo>
                      <a:pt x="645" y="16"/>
                    </a:lnTo>
                    <a:lnTo>
                      <a:pt x="641" y="24"/>
                    </a:lnTo>
                    <a:lnTo>
                      <a:pt x="641" y="35"/>
                    </a:lnTo>
                    <a:lnTo>
                      <a:pt x="636" y="47"/>
                    </a:lnTo>
                    <a:lnTo>
                      <a:pt x="634" y="61"/>
                    </a:lnTo>
                    <a:lnTo>
                      <a:pt x="627" y="73"/>
                    </a:lnTo>
                    <a:lnTo>
                      <a:pt x="622" y="89"/>
                    </a:lnTo>
                    <a:lnTo>
                      <a:pt x="613" y="104"/>
                    </a:lnTo>
                    <a:lnTo>
                      <a:pt x="605" y="120"/>
                    </a:lnTo>
                    <a:lnTo>
                      <a:pt x="591" y="135"/>
                    </a:lnTo>
                    <a:lnTo>
                      <a:pt x="580" y="152"/>
                    </a:lnTo>
                    <a:lnTo>
                      <a:pt x="563" y="167"/>
                    </a:lnTo>
                    <a:lnTo>
                      <a:pt x="549" y="185"/>
                    </a:lnTo>
                    <a:lnTo>
                      <a:pt x="546" y="185"/>
                    </a:lnTo>
                    <a:lnTo>
                      <a:pt x="543" y="187"/>
                    </a:lnTo>
                    <a:lnTo>
                      <a:pt x="535" y="191"/>
                    </a:lnTo>
                    <a:lnTo>
                      <a:pt x="529" y="196"/>
                    </a:lnTo>
                    <a:lnTo>
                      <a:pt x="516" y="200"/>
                    </a:lnTo>
                    <a:lnTo>
                      <a:pt x="507" y="208"/>
                    </a:lnTo>
                    <a:lnTo>
                      <a:pt x="493" y="215"/>
                    </a:lnTo>
                    <a:lnTo>
                      <a:pt x="481" y="223"/>
                    </a:lnTo>
                    <a:lnTo>
                      <a:pt x="462" y="227"/>
                    </a:lnTo>
                    <a:lnTo>
                      <a:pt x="447" y="234"/>
                    </a:lnTo>
                    <a:lnTo>
                      <a:pt x="428" y="238"/>
                    </a:lnTo>
                    <a:lnTo>
                      <a:pt x="411" y="242"/>
                    </a:lnTo>
                    <a:lnTo>
                      <a:pt x="389" y="242"/>
                    </a:lnTo>
                    <a:lnTo>
                      <a:pt x="371" y="243"/>
                    </a:lnTo>
                    <a:lnTo>
                      <a:pt x="352" y="241"/>
                    </a:lnTo>
                    <a:lnTo>
                      <a:pt x="333" y="238"/>
                    </a:lnTo>
                    <a:lnTo>
                      <a:pt x="329" y="238"/>
                    </a:lnTo>
                    <a:lnTo>
                      <a:pt x="321" y="238"/>
                    </a:lnTo>
                    <a:lnTo>
                      <a:pt x="308" y="238"/>
                    </a:lnTo>
                    <a:lnTo>
                      <a:pt x="294" y="241"/>
                    </a:lnTo>
                    <a:lnTo>
                      <a:pt x="274" y="242"/>
                    </a:lnTo>
                    <a:lnTo>
                      <a:pt x="254" y="246"/>
                    </a:lnTo>
                    <a:lnTo>
                      <a:pt x="231" y="249"/>
                    </a:lnTo>
                    <a:lnTo>
                      <a:pt x="208" y="255"/>
                    </a:lnTo>
                    <a:lnTo>
                      <a:pt x="180" y="258"/>
                    </a:lnTo>
                    <a:lnTo>
                      <a:pt x="153" y="265"/>
                    </a:lnTo>
                    <a:lnTo>
                      <a:pt x="125" y="272"/>
                    </a:lnTo>
                    <a:lnTo>
                      <a:pt x="100" y="281"/>
                    </a:lnTo>
                    <a:lnTo>
                      <a:pt x="74" y="289"/>
                    </a:lnTo>
                    <a:lnTo>
                      <a:pt x="51" y="300"/>
                    </a:lnTo>
                    <a:lnTo>
                      <a:pt x="28" y="312"/>
                    </a:lnTo>
                    <a:lnTo>
                      <a:pt x="10" y="325"/>
                    </a:lnTo>
                    <a:lnTo>
                      <a:pt x="0" y="343"/>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05" name="Freeform 39"/>
              <p:cNvSpPr>
                <a:spLocks/>
              </p:cNvSpPr>
              <p:nvPr/>
            </p:nvSpPr>
            <p:spPr bwMode="auto">
              <a:xfrm flipH="1">
                <a:off x="277" y="2922"/>
                <a:ext cx="598" cy="345"/>
              </a:xfrm>
              <a:custGeom>
                <a:avLst/>
                <a:gdLst>
                  <a:gd name="T0" fmla="*/ 0 w 647"/>
                  <a:gd name="T1" fmla="*/ 343 h 343"/>
                  <a:gd name="T2" fmla="*/ 13 w 647"/>
                  <a:gd name="T3" fmla="*/ 329 h 343"/>
                  <a:gd name="T4" fmla="*/ 37 w 647"/>
                  <a:gd name="T5" fmla="*/ 306 h 343"/>
                  <a:gd name="T6" fmla="*/ 70 w 647"/>
                  <a:gd name="T7" fmla="*/ 274 h 343"/>
                  <a:gd name="T8" fmla="*/ 105 w 647"/>
                  <a:gd name="T9" fmla="*/ 239 h 343"/>
                  <a:gd name="T10" fmla="*/ 140 w 647"/>
                  <a:gd name="T11" fmla="*/ 201 h 343"/>
                  <a:gd name="T12" fmla="*/ 172 w 647"/>
                  <a:gd name="T13" fmla="*/ 163 h 343"/>
                  <a:gd name="T14" fmla="*/ 198 w 647"/>
                  <a:gd name="T15" fmla="*/ 129 h 343"/>
                  <a:gd name="T16" fmla="*/ 209 w 647"/>
                  <a:gd name="T17" fmla="*/ 112 h 343"/>
                  <a:gd name="T18" fmla="*/ 214 w 647"/>
                  <a:gd name="T19" fmla="*/ 104 h 343"/>
                  <a:gd name="T20" fmla="*/ 229 w 647"/>
                  <a:gd name="T21" fmla="*/ 91 h 343"/>
                  <a:gd name="T22" fmla="*/ 252 w 647"/>
                  <a:gd name="T23" fmla="*/ 75 h 343"/>
                  <a:gd name="T24" fmla="*/ 284 w 647"/>
                  <a:gd name="T25" fmla="*/ 58 h 343"/>
                  <a:gd name="T26" fmla="*/ 323 w 647"/>
                  <a:gd name="T27" fmla="*/ 43 h 343"/>
                  <a:gd name="T28" fmla="*/ 375 w 647"/>
                  <a:gd name="T29" fmla="*/ 34 h 343"/>
                  <a:gd name="T30" fmla="*/ 440 w 647"/>
                  <a:gd name="T31" fmla="*/ 32 h 343"/>
                  <a:gd name="T32" fmla="*/ 598 w 647"/>
                  <a:gd name="T33" fmla="*/ 0 h 343"/>
                  <a:gd name="T34" fmla="*/ 596 w 647"/>
                  <a:gd name="T35" fmla="*/ 4 h 343"/>
                  <a:gd name="T36" fmla="*/ 596 w 647"/>
                  <a:gd name="T37" fmla="*/ 16 h 343"/>
                  <a:gd name="T38" fmla="*/ 592 w 647"/>
                  <a:gd name="T39" fmla="*/ 35 h 343"/>
                  <a:gd name="T40" fmla="*/ 586 w 647"/>
                  <a:gd name="T41" fmla="*/ 61 h 343"/>
                  <a:gd name="T42" fmla="*/ 575 w 647"/>
                  <a:gd name="T43" fmla="*/ 90 h 343"/>
                  <a:gd name="T44" fmla="*/ 559 w 647"/>
                  <a:gd name="T45" fmla="*/ 121 h 343"/>
                  <a:gd name="T46" fmla="*/ 536 w 647"/>
                  <a:gd name="T47" fmla="*/ 153 h 343"/>
                  <a:gd name="T48" fmla="*/ 507 w 647"/>
                  <a:gd name="T49" fmla="*/ 186 h 343"/>
                  <a:gd name="T50" fmla="*/ 502 w 647"/>
                  <a:gd name="T51" fmla="*/ 188 h 343"/>
                  <a:gd name="T52" fmla="*/ 489 w 647"/>
                  <a:gd name="T53" fmla="*/ 197 h 343"/>
                  <a:gd name="T54" fmla="*/ 469 w 647"/>
                  <a:gd name="T55" fmla="*/ 209 h 343"/>
                  <a:gd name="T56" fmla="*/ 445 w 647"/>
                  <a:gd name="T57" fmla="*/ 224 h 343"/>
                  <a:gd name="T58" fmla="*/ 413 w 647"/>
                  <a:gd name="T59" fmla="*/ 235 h 343"/>
                  <a:gd name="T60" fmla="*/ 380 w 647"/>
                  <a:gd name="T61" fmla="*/ 243 h 343"/>
                  <a:gd name="T62" fmla="*/ 343 w 647"/>
                  <a:gd name="T63" fmla="*/ 244 h 343"/>
                  <a:gd name="T64" fmla="*/ 308 w 647"/>
                  <a:gd name="T65" fmla="*/ 239 h 343"/>
                  <a:gd name="T66" fmla="*/ 297 w 647"/>
                  <a:gd name="T67" fmla="*/ 239 h 343"/>
                  <a:gd name="T68" fmla="*/ 272 w 647"/>
                  <a:gd name="T69" fmla="*/ 242 h 343"/>
                  <a:gd name="T70" fmla="*/ 235 w 647"/>
                  <a:gd name="T71" fmla="*/ 247 h 343"/>
                  <a:gd name="T72" fmla="*/ 192 w 647"/>
                  <a:gd name="T73" fmla="*/ 256 h 343"/>
                  <a:gd name="T74" fmla="*/ 141 w 647"/>
                  <a:gd name="T75" fmla="*/ 267 h 343"/>
                  <a:gd name="T76" fmla="*/ 92 w 647"/>
                  <a:gd name="T77" fmla="*/ 283 h 343"/>
                  <a:gd name="T78" fmla="*/ 47 w 647"/>
                  <a:gd name="T79" fmla="*/ 302 h 343"/>
                  <a:gd name="T80" fmla="*/ 9 w 647"/>
                  <a:gd name="T81" fmla="*/ 327 h 3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7"/>
                  <a:gd name="T124" fmla="*/ 0 h 343"/>
                  <a:gd name="T125" fmla="*/ 647 w 647"/>
                  <a:gd name="T126" fmla="*/ 343 h 3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7" h="343">
                    <a:moveTo>
                      <a:pt x="0" y="343"/>
                    </a:moveTo>
                    <a:lnTo>
                      <a:pt x="0" y="341"/>
                    </a:lnTo>
                    <a:lnTo>
                      <a:pt x="6" y="336"/>
                    </a:lnTo>
                    <a:lnTo>
                      <a:pt x="14" y="327"/>
                    </a:lnTo>
                    <a:lnTo>
                      <a:pt x="28" y="318"/>
                    </a:lnTo>
                    <a:lnTo>
                      <a:pt x="40" y="304"/>
                    </a:lnTo>
                    <a:lnTo>
                      <a:pt x="57" y="290"/>
                    </a:lnTo>
                    <a:lnTo>
                      <a:pt x="76" y="272"/>
                    </a:lnTo>
                    <a:lnTo>
                      <a:pt x="96" y="257"/>
                    </a:lnTo>
                    <a:lnTo>
                      <a:pt x="114" y="238"/>
                    </a:lnTo>
                    <a:lnTo>
                      <a:pt x="133" y="219"/>
                    </a:lnTo>
                    <a:lnTo>
                      <a:pt x="152" y="200"/>
                    </a:lnTo>
                    <a:lnTo>
                      <a:pt x="170" y="181"/>
                    </a:lnTo>
                    <a:lnTo>
                      <a:pt x="186" y="162"/>
                    </a:lnTo>
                    <a:lnTo>
                      <a:pt x="203" y="144"/>
                    </a:lnTo>
                    <a:lnTo>
                      <a:pt x="214" y="128"/>
                    </a:lnTo>
                    <a:lnTo>
                      <a:pt x="226" y="114"/>
                    </a:lnTo>
                    <a:lnTo>
                      <a:pt x="226" y="111"/>
                    </a:lnTo>
                    <a:lnTo>
                      <a:pt x="228" y="109"/>
                    </a:lnTo>
                    <a:lnTo>
                      <a:pt x="232" y="103"/>
                    </a:lnTo>
                    <a:lnTo>
                      <a:pt x="240" y="99"/>
                    </a:lnTo>
                    <a:lnTo>
                      <a:pt x="248" y="90"/>
                    </a:lnTo>
                    <a:lnTo>
                      <a:pt x="259" y="82"/>
                    </a:lnTo>
                    <a:lnTo>
                      <a:pt x="273" y="75"/>
                    </a:lnTo>
                    <a:lnTo>
                      <a:pt x="290" y="67"/>
                    </a:lnTo>
                    <a:lnTo>
                      <a:pt x="307" y="58"/>
                    </a:lnTo>
                    <a:lnTo>
                      <a:pt x="327" y="51"/>
                    </a:lnTo>
                    <a:lnTo>
                      <a:pt x="350" y="43"/>
                    </a:lnTo>
                    <a:lnTo>
                      <a:pt x="378" y="39"/>
                    </a:lnTo>
                    <a:lnTo>
                      <a:pt x="406" y="34"/>
                    </a:lnTo>
                    <a:lnTo>
                      <a:pt x="440" y="32"/>
                    </a:lnTo>
                    <a:lnTo>
                      <a:pt x="476" y="32"/>
                    </a:lnTo>
                    <a:lnTo>
                      <a:pt x="516" y="35"/>
                    </a:lnTo>
                    <a:lnTo>
                      <a:pt x="647" y="0"/>
                    </a:lnTo>
                    <a:lnTo>
                      <a:pt x="645" y="0"/>
                    </a:lnTo>
                    <a:lnTo>
                      <a:pt x="645" y="4"/>
                    </a:lnTo>
                    <a:lnTo>
                      <a:pt x="645" y="9"/>
                    </a:lnTo>
                    <a:lnTo>
                      <a:pt x="645" y="16"/>
                    </a:lnTo>
                    <a:lnTo>
                      <a:pt x="641" y="24"/>
                    </a:lnTo>
                    <a:lnTo>
                      <a:pt x="641" y="35"/>
                    </a:lnTo>
                    <a:lnTo>
                      <a:pt x="636" y="47"/>
                    </a:lnTo>
                    <a:lnTo>
                      <a:pt x="634" y="61"/>
                    </a:lnTo>
                    <a:lnTo>
                      <a:pt x="627" y="73"/>
                    </a:lnTo>
                    <a:lnTo>
                      <a:pt x="622" y="89"/>
                    </a:lnTo>
                    <a:lnTo>
                      <a:pt x="613" y="104"/>
                    </a:lnTo>
                    <a:lnTo>
                      <a:pt x="605" y="120"/>
                    </a:lnTo>
                    <a:lnTo>
                      <a:pt x="591" y="135"/>
                    </a:lnTo>
                    <a:lnTo>
                      <a:pt x="580" y="152"/>
                    </a:lnTo>
                    <a:lnTo>
                      <a:pt x="563" y="167"/>
                    </a:lnTo>
                    <a:lnTo>
                      <a:pt x="549" y="185"/>
                    </a:lnTo>
                    <a:lnTo>
                      <a:pt x="546" y="185"/>
                    </a:lnTo>
                    <a:lnTo>
                      <a:pt x="543" y="187"/>
                    </a:lnTo>
                    <a:lnTo>
                      <a:pt x="535" y="191"/>
                    </a:lnTo>
                    <a:lnTo>
                      <a:pt x="529" y="196"/>
                    </a:lnTo>
                    <a:lnTo>
                      <a:pt x="516" y="200"/>
                    </a:lnTo>
                    <a:lnTo>
                      <a:pt x="507" y="208"/>
                    </a:lnTo>
                    <a:lnTo>
                      <a:pt x="493" y="215"/>
                    </a:lnTo>
                    <a:lnTo>
                      <a:pt x="481" y="223"/>
                    </a:lnTo>
                    <a:lnTo>
                      <a:pt x="462" y="227"/>
                    </a:lnTo>
                    <a:lnTo>
                      <a:pt x="447" y="234"/>
                    </a:lnTo>
                    <a:lnTo>
                      <a:pt x="428" y="238"/>
                    </a:lnTo>
                    <a:lnTo>
                      <a:pt x="411" y="242"/>
                    </a:lnTo>
                    <a:lnTo>
                      <a:pt x="389" y="242"/>
                    </a:lnTo>
                    <a:lnTo>
                      <a:pt x="371" y="243"/>
                    </a:lnTo>
                    <a:lnTo>
                      <a:pt x="352" y="241"/>
                    </a:lnTo>
                    <a:lnTo>
                      <a:pt x="333" y="238"/>
                    </a:lnTo>
                    <a:lnTo>
                      <a:pt x="329" y="238"/>
                    </a:lnTo>
                    <a:lnTo>
                      <a:pt x="321" y="238"/>
                    </a:lnTo>
                    <a:lnTo>
                      <a:pt x="308" y="238"/>
                    </a:lnTo>
                    <a:lnTo>
                      <a:pt x="294" y="241"/>
                    </a:lnTo>
                    <a:lnTo>
                      <a:pt x="274" y="242"/>
                    </a:lnTo>
                    <a:lnTo>
                      <a:pt x="254" y="246"/>
                    </a:lnTo>
                    <a:lnTo>
                      <a:pt x="231" y="249"/>
                    </a:lnTo>
                    <a:lnTo>
                      <a:pt x="208" y="255"/>
                    </a:lnTo>
                    <a:lnTo>
                      <a:pt x="180" y="258"/>
                    </a:lnTo>
                    <a:lnTo>
                      <a:pt x="153" y="265"/>
                    </a:lnTo>
                    <a:lnTo>
                      <a:pt x="125" y="272"/>
                    </a:lnTo>
                    <a:lnTo>
                      <a:pt x="100" y="281"/>
                    </a:lnTo>
                    <a:lnTo>
                      <a:pt x="74" y="289"/>
                    </a:lnTo>
                    <a:lnTo>
                      <a:pt x="51" y="300"/>
                    </a:lnTo>
                    <a:lnTo>
                      <a:pt x="28" y="312"/>
                    </a:lnTo>
                    <a:lnTo>
                      <a:pt x="10" y="32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06" name="Freeform 40"/>
              <p:cNvSpPr>
                <a:spLocks/>
              </p:cNvSpPr>
              <p:nvPr/>
            </p:nvSpPr>
            <p:spPr bwMode="auto">
              <a:xfrm flipH="1">
                <a:off x="0" y="3151"/>
                <a:ext cx="1014" cy="258"/>
              </a:xfrm>
              <a:custGeom>
                <a:avLst/>
                <a:gdLst>
                  <a:gd name="T0" fmla="*/ 2 w 1099"/>
                  <a:gd name="T1" fmla="*/ 229 h 256"/>
                  <a:gd name="T2" fmla="*/ 28 w 1099"/>
                  <a:gd name="T3" fmla="*/ 216 h 256"/>
                  <a:gd name="T4" fmla="*/ 78 w 1099"/>
                  <a:gd name="T5" fmla="*/ 195 h 256"/>
                  <a:gd name="T6" fmla="*/ 143 w 1099"/>
                  <a:gd name="T7" fmla="*/ 167 h 256"/>
                  <a:gd name="T8" fmla="*/ 221 w 1099"/>
                  <a:gd name="T9" fmla="*/ 139 h 256"/>
                  <a:gd name="T10" fmla="*/ 304 w 1099"/>
                  <a:gd name="T11" fmla="*/ 109 h 256"/>
                  <a:gd name="T12" fmla="*/ 387 w 1099"/>
                  <a:gd name="T13" fmla="*/ 82 h 256"/>
                  <a:gd name="T14" fmla="*/ 469 w 1099"/>
                  <a:gd name="T15" fmla="*/ 59 h 256"/>
                  <a:gd name="T16" fmla="*/ 507 w 1099"/>
                  <a:gd name="T17" fmla="*/ 51 h 256"/>
                  <a:gd name="T18" fmla="*/ 516 w 1099"/>
                  <a:gd name="T19" fmla="*/ 42 h 256"/>
                  <a:gd name="T20" fmla="*/ 537 w 1099"/>
                  <a:gd name="T21" fmla="*/ 30 h 256"/>
                  <a:gd name="T22" fmla="*/ 568 w 1099"/>
                  <a:gd name="T23" fmla="*/ 18 h 256"/>
                  <a:gd name="T24" fmla="*/ 612 w 1099"/>
                  <a:gd name="T25" fmla="*/ 8 h 256"/>
                  <a:gd name="T26" fmla="*/ 666 w 1099"/>
                  <a:gd name="T27" fmla="*/ 0 h 256"/>
                  <a:gd name="T28" fmla="*/ 731 w 1099"/>
                  <a:gd name="T29" fmla="*/ 2 h 256"/>
                  <a:gd name="T30" fmla="*/ 810 w 1099"/>
                  <a:gd name="T31" fmla="*/ 15 h 256"/>
                  <a:gd name="T32" fmla="*/ 1014 w 1099"/>
                  <a:gd name="T33" fmla="*/ 10 h 256"/>
                  <a:gd name="T34" fmla="*/ 1009 w 1099"/>
                  <a:gd name="T35" fmla="*/ 15 h 256"/>
                  <a:gd name="T36" fmla="*/ 999 w 1099"/>
                  <a:gd name="T37" fmla="*/ 34 h 256"/>
                  <a:gd name="T38" fmla="*/ 983 w 1099"/>
                  <a:gd name="T39" fmla="*/ 61 h 256"/>
                  <a:gd name="T40" fmla="*/ 962 w 1099"/>
                  <a:gd name="T41" fmla="*/ 95 h 256"/>
                  <a:gd name="T42" fmla="*/ 936 w 1099"/>
                  <a:gd name="T43" fmla="*/ 129 h 256"/>
                  <a:gd name="T44" fmla="*/ 908 w 1099"/>
                  <a:gd name="T45" fmla="*/ 162 h 256"/>
                  <a:gd name="T46" fmla="*/ 875 w 1099"/>
                  <a:gd name="T47" fmla="*/ 190 h 256"/>
                  <a:gd name="T48" fmla="*/ 845 w 1099"/>
                  <a:gd name="T49" fmla="*/ 214 h 256"/>
                  <a:gd name="T50" fmla="*/ 836 w 1099"/>
                  <a:gd name="T51" fmla="*/ 216 h 256"/>
                  <a:gd name="T52" fmla="*/ 819 w 1099"/>
                  <a:gd name="T53" fmla="*/ 225 h 256"/>
                  <a:gd name="T54" fmla="*/ 791 w 1099"/>
                  <a:gd name="T55" fmla="*/ 236 h 256"/>
                  <a:gd name="T56" fmla="*/ 757 w 1099"/>
                  <a:gd name="T57" fmla="*/ 248 h 256"/>
                  <a:gd name="T58" fmla="*/ 713 w 1099"/>
                  <a:gd name="T59" fmla="*/ 254 h 256"/>
                  <a:gd name="T60" fmla="*/ 670 w 1099"/>
                  <a:gd name="T61" fmla="*/ 258 h 256"/>
                  <a:gd name="T62" fmla="*/ 627 w 1099"/>
                  <a:gd name="T63" fmla="*/ 250 h 256"/>
                  <a:gd name="T64" fmla="*/ 586 w 1099"/>
                  <a:gd name="T65" fmla="*/ 231 h 256"/>
                  <a:gd name="T66" fmla="*/ 561 w 1099"/>
                  <a:gd name="T67" fmla="*/ 229 h 256"/>
                  <a:gd name="T68" fmla="*/ 501 w 1099"/>
                  <a:gd name="T69" fmla="*/ 225 h 256"/>
                  <a:gd name="T70" fmla="*/ 414 w 1099"/>
                  <a:gd name="T71" fmla="*/ 221 h 256"/>
                  <a:gd name="T72" fmla="*/ 314 w 1099"/>
                  <a:gd name="T73" fmla="*/ 217 h 256"/>
                  <a:gd name="T74" fmla="*/ 208 w 1099"/>
                  <a:gd name="T75" fmla="*/ 214 h 256"/>
                  <a:gd name="T76" fmla="*/ 114 w 1099"/>
                  <a:gd name="T77" fmla="*/ 215 h 256"/>
                  <a:gd name="T78" fmla="*/ 41 w 1099"/>
                  <a:gd name="T79" fmla="*/ 220 h 256"/>
                  <a:gd name="T80" fmla="*/ 0 w 1099"/>
                  <a:gd name="T81" fmla="*/ 231 h 2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99"/>
                  <a:gd name="T124" fmla="*/ 0 h 256"/>
                  <a:gd name="T125" fmla="*/ 1099 w 1099"/>
                  <a:gd name="T126" fmla="*/ 256 h 2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99" h="256">
                    <a:moveTo>
                      <a:pt x="0" y="229"/>
                    </a:moveTo>
                    <a:lnTo>
                      <a:pt x="2" y="227"/>
                    </a:lnTo>
                    <a:lnTo>
                      <a:pt x="14" y="222"/>
                    </a:lnTo>
                    <a:lnTo>
                      <a:pt x="30" y="214"/>
                    </a:lnTo>
                    <a:lnTo>
                      <a:pt x="56" y="206"/>
                    </a:lnTo>
                    <a:lnTo>
                      <a:pt x="84" y="193"/>
                    </a:lnTo>
                    <a:lnTo>
                      <a:pt x="118" y="181"/>
                    </a:lnTo>
                    <a:lnTo>
                      <a:pt x="155" y="166"/>
                    </a:lnTo>
                    <a:lnTo>
                      <a:pt x="197" y="153"/>
                    </a:lnTo>
                    <a:lnTo>
                      <a:pt x="239" y="138"/>
                    </a:lnTo>
                    <a:lnTo>
                      <a:pt x="284" y="123"/>
                    </a:lnTo>
                    <a:lnTo>
                      <a:pt x="329" y="108"/>
                    </a:lnTo>
                    <a:lnTo>
                      <a:pt x="376" y="95"/>
                    </a:lnTo>
                    <a:lnTo>
                      <a:pt x="419" y="81"/>
                    </a:lnTo>
                    <a:lnTo>
                      <a:pt x="466" y="70"/>
                    </a:lnTo>
                    <a:lnTo>
                      <a:pt x="508" y="59"/>
                    </a:lnTo>
                    <a:lnTo>
                      <a:pt x="549" y="53"/>
                    </a:lnTo>
                    <a:lnTo>
                      <a:pt x="549" y="51"/>
                    </a:lnTo>
                    <a:lnTo>
                      <a:pt x="554" y="48"/>
                    </a:lnTo>
                    <a:lnTo>
                      <a:pt x="559" y="42"/>
                    </a:lnTo>
                    <a:lnTo>
                      <a:pt x="570" y="38"/>
                    </a:lnTo>
                    <a:lnTo>
                      <a:pt x="582" y="30"/>
                    </a:lnTo>
                    <a:lnTo>
                      <a:pt x="598" y="25"/>
                    </a:lnTo>
                    <a:lnTo>
                      <a:pt x="616" y="18"/>
                    </a:lnTo>
                    <a:lnTo>
                      <a:pt x="639" y="14"/>
                    </a:lnTo>
                    <a:lnTo>
                      <a:pt x="663" y="8"/>
                    </a:lnTo>
                    <a:lnTo>
                      <a:pt x="691" y="4"/>
                    </a:lnTo>
                    <a:lnTo>
                      <a:pt x="722" y="0"/>
                    </a:lnTo>
                    <a:lnTo>
                      <a:pt x="756" y="1"/>
                    </a:lnTo>
                    <a:lnTo>
                      <a:pt x="792" y="2"/>
                    </a:lnTo>
                    <a:lnTo>
                      <a:pt x="833" y="8"/>
                    </a:lnTo>
                    <a:lnTo>
                      <a:pt x="878" y="15"/>
                    </a:lnTo>
                    <a:lnTo>
                      <a:pt x="927" y="28"/>
                    </a:lnTo>
                    <a:lnTo>
                      <a:pt x="1099" y="10"/>
                    </a:lnTo>
                    <a:lnTo>
                      <a:pt x="1096" y="10"/>
                    </a:lnTo>
                    <a:lnTo>
                      <a:pt x="1094" y="15"/>
                    </a:lnTo>
                    <a:lnTo>
                      <a:pt x="1088" y="23"/>
                    </a:lnTo>
                    <a:lnTo>
                      <a:pt x="1083" y="34"/>
                    </a:lnTo>
                    <a:lnTo>
                      <a:pt x="1074" y="46"/>
                    </a:lnTo>
                    <a:lnTo>
                      <a:pt x="1065" y="61"/>
                    </a:lnTo>
                    <a:lnTo>
                      <a:pt x="1052" y="76"/>
                    </a:lnTo>
                    <a:lnTo>
                      <a:pt x="1043" y="94"/>
                    </a:lnTo>
                    <a:lnTo>
                      <a:pt x="1027" y="109"/>
                    </a:lnTo>
                    <a:lnTo>
                      <a:pt x="1014" y="128"/>
                    </a:lnTo>
                    <a:lnTo>
                      <a:pt x="998" y="143"/>
                    </a:lnTo>
                    <a:lnTo>
                      <a:pt x="984" y="161"/>
                    </a:lnTo>
                    <a:lnTo>
                      <a:pt x="965" y="175"/>
                    </a:lnTo>
                    <a:lnTo>
                      <a:pt x="948" y="189"/>
                    </a:lnTo>
                    <a:lnTo>
                      <a:pt x="930" y="200"/>
                    </a:lnTo>
                    <a:lnTo>
                      <a:pt x="916" y="212"/>
                    </a:lnTo>
                    <a:lnTo>
                      <a:pt x="913" y="212"/>
                    </a:lnTo>
                    <a:lnTo>
                      <a:pt x="906" y="214"/>
                    </a:lnTo>
                    <a:lnTo>
                      <a:pt x="897" y="218"/>
                    </a:lnTo>
                    <a:lnTo>
                      <a:pt x="888" y="223"/>
                    </a:lnTo>
                    <a:lnTo>
                      <a:pt x="871" y="227"/>
                    </a:lnTo>
                    <a:lnTo>
                      <a:pt x="857" y="234"/>
                    </a:lnTo>
                    <a:lnTo>
                      <a:pt x="838" y="238"/>
                    </a:lnTo>
                    <a:lnTo>
                      <a:pt x="820" y="246"/>
                    </a:lnTo>
                    <a:lnTo>
                      <a:pt x="796" y="248"/>
                    </a:lnTo>
                    <a:lnTo>
                      <a:pt x="773" y="252"/>
                    </a:lnTo>
                    <a:lnTo>
                      <a:pt x="750" y="253"/>
                    </a:lnTo>
                    <a:lnTo>
                      <a:pt x="726" y="256"/>
                    </a:lnTo>
                    <a:lnTo>
                      <a:pt x="703" y="252"/>
                    </a:lnTo>
                    <a:lnTo>
                      <a:pt x="680" y="248"/>
                    </a:lnTo>
                    <a:lnTo>
                      <a:pt x="657" y="239"/>
                    </a:lnTo>
                    <a:lnTo>
                      <a:pt x="635" y="229"/>
                    </a:lnTo>
                    <a:lnTo>
                      <a:pt x="627" y="227"/>
                    </a:lnTo>
                    <a:lnTo>
                      <a:pt x="608" y="227"/>
                    </a:lnTo>
                    <a:lnTo>
                      <a:pt x="580" y="223"/>
                    </a:lnTo>
                    <a:lnTo>
                      <a:pt x="543" y="223"/>
                    </a:lnTo>
                    <a:lnTo>
                      <a:pt x="497" y="219"/>
                    </a:lnTo>
                    <a:lnTo>
                      <a:pt x="449" y="219"/>
                    </a:lnTo>
                    <a:lnTo>
                      <a:pt x="394" y="215"/>
                    </a:lnTo>
                    <a:lnTo>
                      <a:pt x="340" y="215"/>
                    </a:lnTo>
                    <a:lnTo>
                      <a:pt x="281" y="212"/>
                    </a:lnTo>
                    <a:lnTo>
                      <a:pt x="225" y="212"/>
                    </a:lnTo>
                    <a:lnTo>
                      <a:pt x="172" y="212"/>
                    </a:lnTo>
                    <a:lnTo>
                      <a:pt x="124" y="213"/>
                    </a:lnTo>
                    <a:lnTo>
                      <a:pt x="79" y="214"/>
                    </a:lnTo>
                    <a:lnTo>
                      <a:pt x="44" y="218"/>
                    </a:lnTo>
                    <a:lnTo>
                      <a:pt x="16" y="222"/>
                    </a:lnTo>
                    <a:lnTo>
                      <a:pt x="0" y="229"/>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07" name="Freeform 41"/>
              <p:cNvSpPr>
                <a:spLocks/>
              </p:cNvSpPr>
              <p:nvPr/>
            </p:nvSpPr>
            <p:spPr bwMode="auto">
              <a:xfrm flipH="1">
                <a:off x="0" y="3151"/>
                <a:ext cx="1014" cy="258"/>
              </a:xfrm>
              <a:custGeom>
                <a:avLst/>
                <a:gdLst>
                  <a:gd name="T0" fmla="*/ 2 w 1099"/>
                  <a:gd name="T1" fmla="*/ 229 h 256"/>
                  <a:gd name="T2" fmla="*/ 28 w 1099"/>
                  <a:gd name="T3" fmla="*/ 216 h 256"/>
                  <a:gd name="T4" fmla="*/ 78 w 1099"/>
                  <a:gd name="T5" fmla="*/ 195 h 256"/>
                  <a:gd name="T6" fmla="*/ 143 w 1099"/>
                  <a:gd name="T7" fmla="*/ 167 h 256"/>
                  <a:gd name="T8" fmla="*/ 221 w 1099"/>
                  <a:gd name="T9" fmla="*/ 139 h 256"/>
                  <a:gd name="T10" fmla="*/ 304 w 1099"/>
                  <a:gd name="T11" fmla="*/ 109 h 256"/>
                  <a:gd name="T12" fmla="*/ 387 w 1099"/>
                  <a:gd name="T13" fmla="*/ 82 h 256"/>
                  <a:gd name="T14" fmla="*/ 469 w 1099"/>
                  <a:gd name="T15" fmla="*/ 59 h 256"/>
                  <a:gd name="T16" fmla="*/ 507 w 1099"/>
                  <a:gd name="T17" fmla="*/ 51 h 256"/>
                  <a:gd name="T18" fmla="*/ 516 w 1099"/>
                  <a:gd name="T19" fmla="*/ 42 h 256"/>
                  <a:gd name="T20" fmla="*/ 537 w 1099"/>
                  <a:gd name="T21" fmla="*/ 30 h 256"/>
                  <a:gd name="T22" fmla="*/ 568 w 1099"/>
                  <a:gd name="T23" fmla="*/ 18 h 256"/>
                  <a:gd name="T24" fmla="*/ 612 w 1099"/>
                  <a:gd name="T25" fmla="*/ 8 h 256"/>
                  <a:gd name="T26" fmla="*/ 666 w 1099"/>
                  <a:gd name="T27" fmla="*/ 0 h 256"/>
                  <a:gd name="T28" fmla="*/ 731 w 1099"/>
                  <a:gd name="T29" fmla="*/ 2 h 256"/>
                  <a:gd name="T30" fmla="*/ 810 w 1099"/>
                  <a:gd name="T31" fmla="*/ 15 h 256"/>
                  <a:gd name="T32" fmla="*/ 1014 w 1099"/>
                  <a:gd name="T33" fmla="*/ 10 h 256"/>
                  <a:gd name="T34" fmla="*/ 1009 w 1099"/>
                  <a:gd name="T35" fmla="*/ 15 h 256"/>
                  <a:gd name="T36" fmla="*/ 999 w 1099"/>
                  <a:gd name="T37" fmla="*/ 34 h 256"/>
                  <a:gd name="T38" fmla="*/ 983 w 1099"/>
                  <a:gd name="T39" fmla="*/ 61 h 256"/>
                  <a:gd name="T40" fmla="*/ 962 w 1099"/>
                  <a:gd name="T41" fmla="*/ 95 h 256"/>
                  <a:gd name="T42" fmla="*/ 936 w 1099"/>
                  <a:gd name="T43" fmla="*/ 129 h 256"/>
                  <a:gd name="T44" fmla="*/ 908 w 1099"/>
                  <a:gd name="T45" fmla="*/ 162 h 256"/>
                  <a:gd name="T46" fmla="*/ 875 w 1099"/>
                  <a:gd name="T47" fmla="*/ 190 h 256"/>
                  <a:gd name="T48" fmla="*/ 845 w 1099"/>
                  <a:gd name="T49" fmla="*/ 214 h 256"/>
                  <a:gd name="T50" fmla="*/ 836 w 1099"/>
                  <a:gd name="T51" fmla="*/ 216 h 256"/>
                  <a:gd name="T52" fmla="*/ 819 w 1099"/>
                  <a:gd name="T53" fmla="*/ 225 h 256"/>
                  <a:gd name="T54" fmla="*/ 791 w 1099"/>
                  <a:gd name="T55" fmla="*/ 236 h 256"/>
                  <a:gd name="T56" fmla="*/ 757 w 1099"/>
                  <a:gd name="T57" fmla="*/ 248 h 256"/>
                  <a:gd name="T58" fmla="*/ 713 w 1099"/>
                  <a:gd name="T59" fmla="*/ 254 h 256"/>
                  <a:gd name="T60" fmla="*/ 670 w 1099"/>
                  <a:gd name="T61" fmla="*/ 258 h 256"/>
                  <a:gd name="T62" fmla="*/ 627 w 1099"/>
                  <a:gd name="T63" fmla="*/ 250 h 256"/>
                  <a:gd name="T64" fmla="*/ 586 w 1099"/>
                  <a:gd name="T65" fmla="*/ 231 h 256"/>
                  <a:gd name="T66" fmla="*/ 561 w 1099"/>
                  <a:gd name="T67" fmla="*/ 229 h 256"/>
                  <a:gd name="T68" fmla="*/ 501 w 1099"/>
                  <a:gd name="T69" fmla="*/ 225 h 256"/>
                  <a:gd name="T70" fmla="*/ 414 w 1099"/>
                  <a:gd name="T71" fmla="*/ 221 h 256"/>
                  <a:gd name="T72" fmla="*/ 314 w 1099"/>
                  <a:gd name="T73" fmla="*/ 217 h 256"/>
                  <a:gd name="T74" fmla="*/ 208 w 1099"/>
                  <a:gd name="T75" fmla="*/ 214 h 256"/>
                  <a:gd name="T76" fmla="*/ 114 w 1099"/>
                  <a:gd name="T77" fmla="*/ 215 h 256"/>
                  <a:gd name="T78" fmla="*/ 41 w 1099"/>
                  <a:gd name="T79" fmla="*/ 220 h 256"/>
                  <a:gd name="T80" fmla="*/ 0 w 1099"/>
                  <a:gd name="T81" fmla="*/ 231 h 2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99"/>
                  <a:gd name="T124" fmla="*/ 0 h 256"/>
                  <a:gd name="T125" fmla="*/ 1099 w 1099"/>
                  <a:gd name="T126" fmla="*/ 256 h 2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99" h="256">
                    <a:moveTo>
                      <a:pt x="0" y="229"/>
                    </a:moveTo>
                    <a:lnTo>
                      <a:pt x="2" y="227"/>
                    </a:lnTo>
                    <a:lnTo>
                      <a:pt x="14" y="222"/>
                    </a:lnTo>
                    <a:lnTo>
                      <a:pt x="30" y="214"/>
                    </a:lnTo>
                    <a:lnTo>
                      <a:pt x="56" y="206"/>
                    </a:lnTo>
                    <a:lnTo>
                      <a:pt x="84" y="193"/>
                    </a:lnTo>
                    <a:lnTo>
                      <a:pt x="118" y="181"/>
                    </a:lnTo>
                    <a:lnTo>
                      <a:pt x="155" y="166"/>
                    </a:lnTo>
                    <a:lnTo>
                      <a:pt x="197" y="153"/>
                    </a:lnTo>
                    <a:lnTo>
                      <a:pt x="239" y="138"/>
                    </a:lnTo>
                    <a:lnTo>
                      <a:pt x="284" y="123"/>
                    </a:lnTo>
                    <a:lnTo>
                      <a:pt x="329" y="108"/>
                    </a:lnTo>
                    <a:lnTo>
                      <a:pt x="376" y="95"/>
                    </a:lnTo>
                    <a:lnTo>
                      <a:pt x="419" y="81"/>
                    </a:lnTo>
                    <a:lnTo>
                      <a:pt x="466" y="70"/>
                    </a:lnTo>
                    <a:lnTo>
                      <a:pt x="508" y="59"/>
                    </a:lnTo>
                    <a:lnTo>
                      <a:pt x="549" y="53"/>
                    </a:lnTo>
                    <a:lnTo>
                      <a:pt x="549" y="51"/>
                    </a:lnTo>
                    <a:lnTo>
                      <a:pt x="554" y="48"/>
                    </a:lnTo>
                    <a:lnTo>
                      <a:pt x="559" y="42"/>
                    </a:lnTo>
                    <a:lnTo>
                      <a:pt x="570" y="38"/>
                    </a:lnTo>
                    <a:lnTo>
                      <a:pt x="582" y="30"/>
                    </a:lnTo>
                    <a:lnTo>
                      <a:pt x="598" y="25"/>
                    </a:lnTo>
                    <a:lnTo>
                      <a:pt x="616" y="18"/>
                    </a:lnTo>
                    <a:lnTo>
                      <a:pt x="639" y="14"/>
                    </a:lnTo>
                    <a:lnTo>
                      <a:pt x="663" y="8"/>
                    </a:lnTo>
                    <a:lnTo>
                      <a:pt x="691" y="4"/>
                    </a:lnTo>
                    <a:lnTo>
                      <a:pt x="722" y="0"/>
                    </a:lnTo>
                    <a:lnTo>
                      <a:pt x="756" y="1"/>
                    </a:lnTo>
                    <a:lnTo>
                      <a:pt x="792" y="2"/>
                    </a:lnTo>
                    <a:lnTo>
                      <a:pt x="833" y="8"/>
                    </a:lnTo>
                    <a:lnTo>
                      <a:pt x="878" y="15"/>
                    </a:lnTo>
                    <a:lnTo>
                      <a:pt x="927" y="28"/>
                    </a:lnTo>
                    <a:lnTo>
                      <a:pt x="1099" y="10"/>
                    </a:lnTo>
                    <a:lnTo>
                      <a:pt x="1096" y="10"/>
                    </a:lnTo>
                    <a:lnTo>
                      <a:pt x="1094" y="15"/>
                    </a:lnTo>
                    <a:lnTo>
                      <a:pt x="1088" y="23"/>
                    </a:lnTo>
                    <a:lnTo>
                      <a:pt x="1083" y="34"/>
                    </a:lnTo>
                    <a:lnTo>
                      <a:pt x="1074" y="46"/>
                    </a:lnTo>
                    <a:lnTo>
                      <a:pt x="1065" y="61"/>
                    </a:lnTo>
                    <a:lnTo>
                      <a:pt x="1052" y="76"/>
                    </a:lnTo>
                    <a:lnTo>
                      <a:pt x="1043" y="94"/>
                    </a:lnTo>
                    <a:lnTo>
                      <a:pt x="1027" y="109"/>
                    </a:lnTo>
                    <a:lnTo>
                      <a:pt x="1014" y="128"/>
                    </a:lnTo>
                    <a:lnTo>
                      <a:pt x="998" y="143"/>
                    </a:lnTo>
                    <a:lnTo>
                      <a:pt x="984" y="161"/>
                    </a:lnTo>
                    <a:lnTo>
                      <a:pt x="965" y="175"/>
                    </a:lnTo>
                    <a:lnTo>
                      <a:pt x="948" y="189"/>
                    </a:lnTo>
                    <a:lnTo>
                      <a:pt x="930" y="200"/>
                    </a:lnTo>
                    <a:lnTo>
                      <a:pt x="916" y="212"/>
                    </a:lnTo>
                    <a:lnTo>
                      <a:pt x="913" y="212"/>
                    </a:lnTo>
                    <a:lnTo>
                      <a:pt x="906" y="214"/>
                    </a:lnTo>
                    <a:lnTo>
                      <a:pt x="897" y="218"/>
                    </a:lnTo>
                    <a:lnTo>
                      <a:pt x="888" y="223"/>
                    </a:lnTo>
                    <a:lnTo>
                      <a:pt x="871" y="227"/>
                    </a:lnTo>
                    <a:lnTo>
                      <a:pt x="857" y="234"/>
                    </a:lnTo>
                    <a:lnTo>
                      <a:pt x="838" y="238"/>
                    </a:lnTo>
                    <a:lnTo>
                      <a:pt x="820" y="246"/>
                    </a:lnTo>
                    <a:lnTo>
                      <a:pt x="796" y="248"/>
                    </a:lnTo>
                    <a:lnTo>
                      <a:pt x="773" y="252"/>
                    </a:lnTo>
                    <a:lnTo>
                      <a:pt x="750" y="253"/>
                    </a:lnTo>
                    <a:lnTo>
                      <a:pt x="726" y="256"/>
                    </a:lnTo>
                    <a:lnTo>
                      <a:pt x="703" y="252"/>
                    </a:lnTo>
                    <a:lnTo>
                      <a:pt x="680" y="248"/>
                    </a:lnTo>
                    <a:lnTo>
                      <a:pt x="657" y="239"/>
                    </a:lnTo>
                    <a:lnTo>
                      <a:pt x="635" y="229"/>
                    </a:lnTo>
                    <a:lnTo>
                      <a:pt x="627" y="227"/>
                    </a:lnTo>
                    <a:lnTo>
                      <a:pt x="608" y="227"/>
                    </a:lnTo>
                    <a:lnTo>
                      <a:pt x="580" y="223"/>
                    </a:lnTo>
                    <a:lnTo>
                      <a:pt x="543" y="223"/>
                    </a:lnTo>
                    <a:lnTo>
                      <a:pt x="497" y="219"/>
                    </a:lnTo>
                    <a:lnTo>
                      <a:pt x="449" y="219"/>
                    </a:lnTo>
                    <a:lnTo>
                      <a:pt x="394" y="215"/>
                    </a:lnTo>
                    <a:lnTo>
                      <a:pt x="340" y="215"/>
                    </a:lnTo>
                    <a:lnTo>
                      <a:pt x="281" y="212"/>
                    </a:lnTo>
                    <a:lnTo>
                      <a:pt x="225" y="212"/>
                    </a:lnTo>
                    <a:lnTo>
                      <a:pt x="172" y="212"/>
                    </a:lnTo>
                    <a:lnTo>
                      <a:pt x="124" y="213"/>
                    </a:lnTo>
                    <a:lnTo>
                      <a:pt x="79" y="214"/>
                    </a:lnTo>
                    <a:lnTo>
                      <a:pt x="44" y="218"/>
                    </a:lnTo>
                    <a:lnTo>
                      <a:pt x="16" y="222"/>
                    </a:lnTo>
                    <a:lnTo>
                      <a:pt x="0" y="22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08" name="Freeform 42"/>
              <p:cNvSpPr>
                <a:spLocks/>
              </p:cNvSpPr>
              <p:nvPr/>
            </p:nvSpPr>
            <p:spPr bwMode="auto">
              <a:xfrm flipH="1">
                <a:off x="0" y="3162"/>
                <a:ext cx="934" cy="194"/>
              </a:xfrm>
              <a:custGeom>
                <a:avLst/>
                <a:gdLst>
                  <a:gd name="T0" fmla="*/ 0 w 1014"/>
                  <a:gd name="T1" fmla="*/ 194 h 193"/>
                  <a:gd name="T2" fmla="*/ 5 w 1014"/>
                  <a:gd name="T3" fmla="*/ 191 h 193"/>
                  <a:gd name="T4" fmla="*/ 20 w 1014"/>
                  <a:gd name="T5" fmla="*/ 189 h 193"/>
                  <a:gd name="T6" fmla="*/ 41 w 1014"/>
                  <a:gd name="T7" fmla="*/ 182 h 193"/>
                  <a:gd name="T8" fmla="*/ 76 w 1014"/>
                  <a:gd name="T9" fmla="*/ 177 h 193"/>
                  <a:gd name="T10" fmla="*/ 113 w 1014"/>
                  <a:gd name="T11" fmla="*/ 168 h 193"/>
                  <a:gd name="T12" fmla="*/ 159 w 1014"/>
                  <a:gd name="T13" fmla="*/ 161 h 193"/>
                  <a:gd name="T14" fmla="*/ 209 w 1014"/>
                  <a:gd name="T15" fmla="*/ 152 h 193"/>
                  <a:gd name="T16" fmla="*/ 265 w 1014"/>
                  <a:gd name="T17" fmla="*/ 144 h 193"/>
                  <a:gd name="T18" fmla="*/ 321 w 1014"/>
                  <a:gd name="T19" fmla="*/ 133 h 193"/>
                  <a:gd name="T20" fmla="*/ 380 w 1014"/>
                  <a:gd name="T21" fmla="*/ 124 h 193"/>
                  <a:gd name="T22" fmla="*/ 440 w 1014"/>
                  <a:gd name="T23" fmla="*/ 115 h 193"/>
                  <a:gd name="T24" fmla="*/ 502 w 1014"/>
                  <a:gd name="T25" fmla="*/ 108 h 193"/>
                  <a:gd name="T26" fmla="*/ 559 w 1014"/>
                  <a:gd name="T27" fmla="*/ 100 h 193"/>
                  <a:gd name="T28" fmla="*/ 618 w 1014"/>
                  <a:gd name="T29" fmla="*/ 93 h 193"/>
                  <a:gd name="T30" fmla="*/ 672 w 1014"/>
                  <a:gd name="T31" fmla="*/ 89 h 193"/>
                  <a:gd name="T32" fmla="*/ 725 w 1014"/>
                  <a:gd name="T33" fmla="*/ 87 h 193"/>
                  <a:gd name="T34" fmla="*/ 725 w 1014"/>
                  <a:gd name="T35" fmla="*/ 85 h 193"/>
                  <a:gd name="T36" fmla="*/ 730 w 1014"/>
                  <a:gd name="T37" fmla="*/ 85 h 193"/>
                  <a:gd name="T38" fmla="*/ 737 w 1014"/>
                  <a:gd name="T39" fmla="*/ 81 h 193"/>
                  <a:gd name="T40" fmla="*/ 747 w 1014"/>
                  <a:gd name="T41" fmla="*/ 80 h 193"/>
                  <a:gd name="T42" fmla="*/ 758 w 1014"/>
                  <a:gd name="T43" fmla="*/ 75 h 193"/>
                  <a:gd name="T44" fmla="*/ 771 w 1014"/>
                  <a:gd name="T45" fmla="*/ 71 h 193"/>
                  <a:gd name="T46" fmla="*/ 785 w 1014"/>
                  <a:gd name="T47" fmla="*/ 66 h 193"/>
                  <a:gd name="T48" fmla="*/ 802 w 1014"/>
                  <a:gd name="T49" fmla="*/ 62 h 193"/>
                  <a:gd name="T50" fmla="*/ 818 w 1014"/>
                  <a:gd name="T51" fmla="*/ 55 h 193"/>
                  <a:gd name="T52" fmla="*/ 835 w 1014"/>
                  <a:gd name="T53" fmla="*/ 48 h 193"/>
                  <a:gd name="T54" fmla="*/ 852 w 1014"/>
                  <a:gd name="T55" fmla="*/ 41 h 193"/>
                  <a:gd name="T56" fmla="*/ 870 w 1014"/>
                  <a:gd name="T57" fmla="*/ 34 h 193"/>
                  <a:gd name="T58" fmla="*/ 885 w 1014"/>
                  <a:gd name="T59" fmla="*/ 24 h 193"/>
                  <a:gd name="T60" fmla="*/ 903 w 1014"/>
                  <a:gd name="T61" fmla="*/ 17 h 193"/>
                  <a:gd name="T62" fmla="*/ 916 w 1014"/>
                  <a:gd name="T63" fmla="*/ 8 h 193"/>
                  <a:gd name="T64" fmla="*/ 934 w 1014"/>
                  <a:gd name="T65" fmla="*/ 0 h 1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4"/>
                  <a:gd name="T100" fmla="*/ 0 h 193"/>
                  <a:gd name="T101" fmla="*/ 1014 w 1014"/>
                  <a:gd name="T102" fmla="*/ 193 h 1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4" h="193">
                    <a:moveTo>
                      <a:pt x="0" y="193"/>
                    </a:moveTo>
                    <a:lnTo>
                      <a:pt x="5" y="190"/>
                    </a:lnTo>
                    <a:lnTo>
                      <a:pt x="22" y="188"/>
                    </a:lnTo>
                    <a:lnTo>
                      <a:pt x="45" y="181"/>
                    </a:lnTo>
                    <a:lnTo>
                      <a:pt x="83" y="176"/>
                    </a:lnTo>
                    <a:lnTo>
                      <a:pt x="123" y="167"/>
                    </a:lnTo>
                    <a:lnTo>
                      <a:pt x="173" y="160"/>
                    </a:lnTo>
                    <a:lnTo>
                      <a:pt x="227" y="151"/>
                    </a:lnTo>
                    <a:lnTo>
                      <a:pt x="288" y="143"/>
                    </a:lnTo>
                    <a:lnTo>
                      <a:pt x="348" y="132"/>
                    </a:lnTo>
                    <a:lnTo>
                      <a:pt x="413" y="123"/>
                    </a:lnTo>
                    <a:lnTo>
                      <a:pt x="478" y="114"/>
                    </a:lnTo>
                    <a:lnTo>
                      <a:pt x="545" y="107"/>
                    </a:lnTo>
                    <a:lnTo>
                      <a:pt x="607" y="99"/>
                    </a:lnTo>
                    <a:lnTo>
                      <a:pt x="671" y="93"/>
                    </a:lnTo>
                    <a:lnTo>
                      <a:pt x="730" y="89"/>
                    </a:lnTo>
                    <a:lnTo>
                      <a:pt x="787" y="87"/>
                    </a:lnTo>
                    <a:lnTo>
                      <a:pt x="787" y="85"/>
                    </a:lnTo>
                    <a:lnTo>
                      <a:pt x="792" y="85"/>
                    </a:lnTo>
                    <a:lnTo>
                      <a:pt x="800" y="81"/>
                    </a:lnTo>
                    <a:lnTo>
                      <a:pt x="811" y="80"/>
                    </a:lnTo>
                    <a:lnTo>
                      <a:pt x="823" y="75"/>
                    </a:lnTo>
                    <a:lnTo>
                      <a:pt x="837" y="71"/>
                    </a:lnTo>
                    <a:lnTo>
                      <a:pt x="852" y="66"/>
                    </a:lnTo>
                    <a:lnTo>
                      <a:pt x="871" y="62"/>
                    </a:lnTo>
                    <a:lnTo>
                      <a:pt x="888" y="55"/>
                    </a:lnTo>
                    <a:lnTo>
                      <a:pt x="907" y="48"/>
                    </a:lnTo>
                    <a:lnTo>
                      <a:pt x="925" y="41"/>
                    </a:lnTo>
                    <a:lnTo>
                      <a:pt x="944" y="34"/>
                    </a:lnTo>
                    <a:lnTo>
                      <a:pt x="961" y="24"/>
                    </a:lnTo>
                    <a:lnTo>
                      <a:pt x="980" y="17"/>
                    </a:lnTo>
                    <a:lnTo>
                      <a:pt x="995" y="8"/>
                    </a:lnTo>
                    <a:lnTo>
                      <a:pt x="1014"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09" name="Freeform 43"/>
              <p:cNvSpPr>
                <a:spLocks/>
              </p:cNvSpPr>
              <p:nvPr/>
            </p:nvSpPr>
            <p:spPr bwMode="auto">
              <a:xfrm flipH="1">
                <a:off x="713" y="2744"/>
                <a:ext cx="291" cy="577"/>
              </a:xfrm>
              <a:custGeom>
                <a:avLst/>
                <a:gdLst>
                  <a:gd name="T0" fmla="*/ 0 w 315"/>
                  <a:gd name="T1" fmla="*/ 574 h 572"/>
                  <a:gd name="T2" fmla="*/ 6 w 315"/>
                  <a:gd name="T3" fmla="*/ 550 h 572"/>
                  <a:gd name="T4" fmla="*/ 14 w 315"/>
                  <a:gd name="T5" fmla="*/ 511 h 572"/>
                  <a:gd name="T6" fmla="*/ 27 w 315"/>
                  <a:gd name="T7" fmla="*/ 460 h 572"/>
                  <a:gd name="T8" fmla="*/ 40 w 315"/>
                  <a:gd name="T9" fmla="*/ 403 h 572"/>
                  <a:gd name="T10" fmla="*/ 50 w 315"/>
                  <a:gd name="T11" fmla="*/ 347 h 572"/>
                  <a:gd name="T12" fmla="*/ 57 w 315"/>
                  <a:gd name="T13" fmla="*/ 294 h 572"/>
                  <a:gd name="T14" fmla="*/ 59 w 315"/>
                  <a:gd name="T15" fmla="*/ 253 h 572"/>
                  <a:gd name="T16" fmla="*/ 59 w 315"/>
                  <a:gd name="T17" fmla="*/ 237 h 572"/>
                  <a:gd name="T18" fmla="*/ 59 w 315"/>
                  <a:gd name="T19" fmla="*/ 229 h 572"/>
                  <a:gd name="T20" fmla="*/ 60 w 315"/>
                  <a:gd name="T21" fmla="*/ 213 h 572"/>
                  <a:gd name="T22" fmla="*/ 67 w 315"/>
                  <a:gd name="T23" fmla="*/ 194 h 572"/>
                  <a:gd name="T24" fmla="*/ 79 w 315"/>
                  <a:gd name="T25" fmla="*/ 171 h 572"/>
                  <a:gd name="T26" fmla="*/ 97 w 315"/>
                  <a:gd name="T27" fmla="*/ 144 h 572"/>
                  <a:gd name="T28" fmla="*/ 126 w 315"/>
                  <a:gd name="T29" fmla="*/ 117 h 572"/>
                  <a:gd name="T30" fmla="*/ 164 w 315"/>
                  <a:gd name="T31" fmla="*/ 92 h 572"/>
                  <a:gd name="T32" fmla="*/ 248 w 315"/>
                  <a:gd name="T33" fmla="*/ 0 h 572"/>
                  <a:gd name="T34" fmla="*/ 249 w 315"/>
                  <a:gd name="T35" fmla="*/ 1 h 572"/>
                  <a:gd name="T36" fmla="*/ 255 w 315"/>
                  <a:gd name="T37" fmla="*/ 11 h 572"/>
                  <a:gd name="T38" fmla="*/ 263 w 315"/>
                  <a:gd name="T39" fmla="*/ 25 h 572"/>
                  <a:gd name="T40" fmla="*/ 275 w 315"/>
                  <a:gd name="T41" fmla="*/ 45 h 572"/>
                  <a:gd name="T42" fmla="*/ 283 w 315"/>
                  <a:gd name="T43" fmla="*/ 68 h 572"/>
                  <a:gd name="T44" fmla="*/ 289 w 315"/>
                  <a:gd name="T45" fmla="*/ 96 h 572"/>
                  <a:gd name="T46" fmla="*/ 291 w 315"/>
                  <a:gd name="T47" fmla="*/ 125 h 572"/>
                  <a:gd name="T48" fmla="*/ 288 w 315"/>
                  <a:gd name="T49" fmla="*/ 159 h 572"/>
                  <a:gd name="T50" fmla="*/ 285 w 315"/>
                  <a:gd name="T51" fmla="*/ 162 h 572"/>
                  <a:gd name="T52" fmla="*/ 283 w 315"/>
                  <a:gd name="T53" fmla="*/ 174 h 572"/>
                  <a:gd name="T54" fmla="*/ 275 w 315"/>
                  <a:gd name="T55" fmla="*/ 191 h 572"/>
                  <a:gd name="T56" fmla="*/ 267 w 315"/>
                  <a:gd name="T57" fmla="*/ 211 h 572"/>
                  <a:gd name="T58" fmla="*/ 252 w 315"/>
                  <a:gd name="T59" fmla="*/ 230 h 572"/>
                  <a:gd name="T60" fmla="*/ 236 w 315"/>
                  <a:gd name="T61" fmla="*/ 249 h 572"/>
                  <a:gd name="T62" fmla="*/ 213 w 315"/>
                  <a:gd name="T63" fmla="*/ 264 h 572"/>
                  <a:gd name="T64" fmla="*/ 189 w 315"/>
                  <a:gd name="T65" fmla="*/ 275 h 572"/>
                  <a:gd name="T66" fmla="*/ 180 w 315"/>
                  <a:gd name="T67" fmla="*/ 283 h 572"/>
                  <a:gd name="T68" fmla="*/ 161 w 315"/>
                  <a:gd name="T69" fmla="*/ 311 h 572"/>
                  <a:gd name="T70" fmla="*/ 132 w 315"/>
                  <a:gd name="T71" fmla="*/ 347 h 572"/>
                  <a:gd name="T72" fmla="*/ 101 w 315"/>
                  <a:gd name="T73" fmla="*/ 396 h 572"/>
                  <a:gd name="T74" fmla="*/ 66 w 315"/>
                  <a:gd name="T75" fmla="*/ 445 h 572"/>
                  <a:gd name="T76" fmla="*/ 36 w 315"/>
                  <a:gd name="T77" fmla="*/ 494 h 572"/>
                  <a:gd name="T78" fmla="*/ 11 w 315"/>
                  <a:gd name="T79" fmla="*/ 541 h 572"/>
                  <a:gd name="T80" fmla="*/ 0 w 315"/>
                  <a:gd name="T81" fmla="*/ 577 h 5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5"/>
                  <a:gd name="T124" fmla="*/ 0 h 572"/>
                  <a:gd name="T125" fmla="*/ 315 w 315"/>
                  <a:gd name="T126" fmla="*/ 572 h 5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5" h="572">
                    <a:moveTo>
                      <a:pt x="0" y="572"/>
                    </a:moveTo>
                    <a:lnTo>
                      <a:pt x="0" y="569"/>
                    </a:lnTo>
                    <a:lnTo>
                      <a:pt x="1" y="560"/>
                    </a:lnTo>
                    <a:lnTo>
                      <a:pt x="6" y="545"/>
                    </a:lnTo>
                    <a:lnTo>
                      <a:pt x="11" y="528"/>
                    </a:lnTo>
                    <a:lnTo>
                      <a:pt x="15" y="507"/>
                    </a:lnTo>
                    <a:lnTo>
                      <a:pt x="23" y="482"/>
                    </a:lnTo>
                    <a:lnTo>
                      <a:pt x="29" y="456"/>
                    </a:lnTo>
                    <a:lnTo>
                      <a:pt x="39" y="431"/>
                    </a:lnTo>
                    <a:lnTo>
                      <a:pt x="43" y="400"/>
                    </a:lnTo>
                    <a:lnTo>
                      <a:pt x="50" y="372"/>
                    </a:lnTo>
                    <a:lnTo>
                      <a:pt x="54" y="344"/>
                    </a:lnTo>
                    <a:lnTo>
                      <a:pt x="60" y="318"/>
                    </a:lnTo>
                    <a:lnTo>
                      <a:pt x="62" y="291"/>
                    </a:lnTo>
                    <a:lnTo>
                      <a:pt x="65" y="270"/>
                    </a:lnTo>
                    <a:lnTo>
                      <a:pt x="64" y="251"/>
                    </a:lnTo>
                    <a:lnTo>
                      <a:pt x="64" y="238"/>
                    </a:lnTo>
                    <a:lnTo>
                      <a:pt x="64" y="235"/>
                    </a:lnTo>
                    <a:lnTo>
                      <a:pt x="64" y="233"/>
                    </a:lnTo>
                    <a:lnTo>
                      <a:pt x="64" y="227"/>
                    </a:lnTo>
                    <a:lnTo>
                      <a:pt x="65" y="221"/>
                    </a:lnTo>
                    <a:lnTo>
                      <a:pt x="65" y="211"/>
                    </a:lnTo>
                    <a:lnTo>
                      <a:pt x="68" y="204"/>
                    </a:lnTo>
                    <a:lnTo>
                      <a:pt x="73" y="192"/>
                    </a:lnTo>
                    <a:lnTo>
                      <a:pt x="81" y="183"/>
                    </a:lnTo>
                    <a:lnTo>
                      <a:pt x="85" y="170"/>
                    </a:lnTo>
                    <a:lnTo>
                      <a:pt x="95" y="158"/>
                    </a:lnTo>
                    <a:lnTo>
                      <a:pt x="105" y="143"/>
                    </a:lnTo>
                    <a:lnTo>
                      <a:pt x="121" y="132"/>
                    </a:lnTo>
                    <a:lnTo>
                      <a:pt x="136" y="116"/>
                    </a:lnTo>
                    <a:lnTo>
                      <a:pt x="157" y="105"/>
                    </a:lnTo>
                    <a:lnTo>
                      <a:pt x="178" y="91"/>
                    </a:lnTo>
                    <a:lnTo>
                      <a:pt x="205" y="80"/>
                    </a:lnTo>
                    <a:lnTo>
                      <a:pt x="268" y="0"/>
                    </a:lnTo>
                    <a:lnTo>
                      <a:pt x="270" y="1"/>
                    </a:lnTo>
                    <a:lnTo>
                      <a:pt x="272" y="5"/>
                    </a:lnTo>
                    <a:lnTo>
                      <a:pt x="276" y="11"/>
                    </a:lnTo>
                    <a:lnTo>
                      <a:pt x="281" y="18"/>
                    </a:lnTo>
                    <a:lnTo>
                      <a:pt x="285" y="25"/>
                    </a:lnTo>
                    <a:lnTo>
                      <a:pt x="290" y="34"/>
                    </a:lnTo>
                    <a:lnTo>
                      <a:pt x="298" y="45"/>
                    </a:lnTo>
                    <a:lnTo>
                      <a:pt x="301" y="56"/>
                    </a:lnTo>
                    <a:lnTo>
                      <a:pt x="306" y="67"/>
                    </a:lnTo>
                    <a:lnTo>
                      <a:pt x="309" y="80"/>
                    </a:lnTo>
                    <a:lnTo>
                      <a:pt x="313" y="95"/>
                    </a:lnTo>
                    <a:lnTo>
                      <a:pt x="313" y="109"/>
                    </a:lnTo>
                    <a:lnTo>
                      <a:pt x="315" y="124"/>
                    </a:lnTo>
                    <a:lnTo>
                      <a:pt x="312" y="139"/>
                    </a:lnTo>
                    <a:lnTo>
                      <a:pt x="312" y="158"/>
                    </a:lnTo>
                    <a:lnTo>
                      <a:pt x="309" y="158"/>
                    </a:lnTo>
                    <a:lnTo>
                      <a:pt x="309" y="161"/>
                    </a:lnTo>
                    <a:lnTo>
                      <a:pt x="306" y="164"/>
                    </a:lnTo>
                    <a:lnTo>
                      <a:pt x="306" y="172"/>
                    </a:lnTo>
                    <a:lnTo>
                      <a:pt x="301" y="180"/>
                    </a:lnTo>
                    <a:lnTo>
                      <a:pt x="298" y="189"/>
                    </a:lnTo>
                    <a:lnTo>
                      <a:pt x="293" y="197"/>
                    </a:lnTo>
                    <a:lnTo>
                      <a:pt x="289" y="209"/>
                    </a:lnTo>
                    <a:lnTo>
                      <a:pt x="279" y="216"/>
                    </a:lnTo>
                    <a:lnTo>
                      <a:pt x="273" y="228"/>
                    </a:lnTo>
                    <a:lnTo>
                      <a:pt x="264" y="235"/>
                    </a:lnTo>
                    <a:lnTo>
                      <a:pt x="256" y="247"/>
                    </a:lnTo>
                    <a:lnTo>
                      <a:pt x="242" y="254"/>
                    </a:lnTo>
                    <a:lnTo>
                      <a:pt x="231" y="262"/>
                    </a:lnTo>
                    <a:lnTo>
                      <a:pt x="217" y="267"/>
                    </a:lnTo>
                    <a:lnTo>
                      <a:pt x="205" y="273"/>
                    </a:lnTo>
                    <a:lnTo>
                      <a:pt x="202" y="275"/>
                    </a:lnTo>
                    <a:lnTo>
                      <a:pt x="195" y="281"/>
                    </a:lnTo>
                    <a:lnTo>
                      <a:pt x="185" y="291"/>
                    </a:lnTo>
                    <a:lnTo>
                      <a:pt x="174" y="308"/>
                    </a:lnTo>
                    <a:lnTo>
                      <a:pt x="157" y="324"/>
                    </a:lnTo>
                    <a:lnTo>
                      <a:pt x="143" y="344"/>
                    </a:lnTo>
                    <a:lnTo>
                      <a:pt x="124" y="367"/>
                    </a:lnTo>
                    <a:lnTo>
                      <a:pt x="109" y="393"/>
                    </a:lnTo>
                    <a:lnTo>
                      <a:pt x="90" y="415"/>
                    </a:lnTo>
                    <a:lnTo>
                      <a:pt x="71" y="441"/>
                    </a:lnTo>
                    <a:lnTo>
                      <a:pt x="53" y="463"/>
                    </a:lnTo>
                    <a:lnTo>
                      <a:pt x="39" y="490"/>
                    </a:lnTo>
                    <a:lnTo>
                      <a:pt x="23" y="513"/>
                    </a:lnTo>
                    <a:lnTo>
                      <a:pt x="12" y="536"/>
                    </a:lnTo>
                    <a:lnTo>
                      <a:pt x="3" y="555"/>
                    </a:lnTo>
                    <a:lnTo>
                      <a:pt x="0" y="572"/>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10" name="Freeform 44"/>
              <p:cNvSpPr>
                <a:spLocks/>
              </p:cNvSpPr>
              <p:nvPr/>
            </p:nvSpPr>
            <p:spPr bwMode="auto">
              <a:xfrm flipH="1">
                <a:off x="713" y="2744"/>
                <a:ext cx="291" cy="577"/>
              </a:xfrm>
              <a:custGeom>
                <a:avLst/>
                <a:gdLst>
                  <a:gd name="T0" fmla="*/ 0 w 315"/>
                  <a:gd name="T1" fmla="*/ 574 h 572"/>
                  <a:gd name="T2" fmla="*/ 6 w 315"/>
                  <a:gd name="T3" fmla="*/ 550 h 572"/>
                  <a:gd name="T4" fmla="*/ 14 w 315"/>
                  <a:gd name="T5" fmla="*/ 511 h 572"/>
                  <a:gd name="T6" fmla="*/ 27 w 315"/>
                  <a:gd name="T7" fmla="*/ 460 h 572"/>
                  <a:gd name="T8" fmla="*/ 40 w 315"/>
                  <a:gd name="T9" fmla="*/ 403 h 572"/>
                  <a:gd name="T10" fmla="*/ 50 w 315"/>
                  <a:gd name="T11" fmla="*/ 347 h 572"/>
                  <a:gd name="T12" fmla="*/ 57 w 315"/>
                  <a:gd name="T13" fmla="*/ 294 h 572"/>
                  <a:gd name="T14" fmla="*/ 59 w 315"/>
                  <a:gd name="T15" fmla="*/ 253 h 572"/>
                  <a:gd name="T16" fmla="*/ 59 w 315"/>
                  <a:gd name="T17" fmla="*/ 237 h 572"/>
                  <a:gd name="T18" fmla="*/ 59 w 315"/>
                  <a:gd name="T19" fmla="*/ 229 h 572"/>
                  <a:gd name="T20" fmla="*/ 60 w 315"/>
                  <a:gd name="T21" fmla="*/ 213 h 572"/>
                  <a:gd name="T22" fmla="*/ 67 w 315"/>
                  <a:gd name="T23" fmla="*/ 194 h 572"/>
                  <a:gd name="T24" fmla="*/ 79 w 315"/>
                  <a:gd name="T25" fmla="*/ 171 h 572"/>
                  <a:gd name="T26" fmla="*/ 97 w 315"/>
                  <a:gd name="T27" fmla="*/ 144 h 572"/>
                  <a:gd name="T28" fmla="*/ 126 w 315"/>
                  <a:gd name="T29" fmla="*/ 117 h 572"/>
                  <a:gd name="T30" fmla="*/ 164 w 315"/>
                  <a:gd name="T31" fmla="*/ 92 h 572"/>
                  <a:gd name="T32" fmla="*/ 248 w 315"/>
                  <a:gd name="T33" fmla="*/ 0 h 572"/>
                  <a:gd name="T34" fmla="*/ 249 w 315"/>
                  <a:gd name="T35" fmla="*/ 1 h 572"/>
                  <a:gd name="T36" fmla="*/ 255 w 315"/>
                  <a:gd name="T37" fmla="*/ 11 h 572"/>
                  <a:gd name="T38" fmla="*/ 263 w 315"/>
                  <a:gd name="T39" fmla="*/ 25 h 572"/>
                  <a:gd name="T40" fmla="*/ 275 w 315"/>
                  <a:gd name="T41" fmla="*/ 45 h 572"/>
                  <a:gd name="T42" fmla="*/ 283 w 315"/>
                  <a:gd name="T43" fmla="*/ 68 h 572"/>
                  <a:gd name="T44" fmla="*/ 289 w 315"/>
                  <a:gd name="T45" fmla="*/ 96 h 572"/>
                  <a:gd name="T46" fmla="*/ 291 w 315"/>
                  <a:gd name="T47" fmla="*/ 125 h 572"/>
                  <a:gd name="T48" fmla="*/ 288 w 315"/>
                  <a:gd name="T49" fmla="*/ 159 h 572"/>
                  <a:gd name="T50" fmla="*/ 285 w 315"/>
                  <a:gd name="T51" fmla="*/ 162 h 572"/>
                  <a:gd name="T52" fmla="*/ 283 w 315"/>
                  <a:gd name="T53" fmla="*/ 174 h 572"/>
                  <a:gd name="T54" fmla="*/ 275 w 315"/>
                  <a:gd name="T55" fmla="*/ 191 h 572"/>
                  <a:gd name="T56" fmla="*/ 267 w 315"/>
                  <a:gd name="T57" fmla="*/ 211 h 572"/>
                  <a:gd name="T58" fmla="*/ 252 w 315"/>
                  <a:gd name="T59" fmla="*/ 230 h 572"/>
                  <a:gd name="T60" fmla="*/ 236 w 315"/>
                  <a:gd name="T61" fmla="*/ 249 h 572"/>
                  <a:gd name="T62" fmla="*/ 213 w 315"/>
                  <a:gd name="T63" fmla="*/ 264 h 572"/>
                  <a:gd name="T64" fmla="*/ 189 w 315"/>
                  <a:gd name="T65" fmla="*/ 275 h 572"/>
                  <a:gd name="T66" fmla="*/ 180 w 315"/>
                  <a:gd name="T67" fmla="*/ 283 h 572"/>
                  <a:gd name="T68" fmla="*/ 161 w 315"/>
                  <a:gd name="T69" fmla="*/ 311 h 572"/>
                  <a:gd name="T70" fmla="*/ 132 w 315"/>
                  <a:gd name="T71" fmla="*/ 347 h 572"/>
                  <a:gd name="T72" fmla="*/ 101 w 315"/>
                  <a:gd name="T73" fmla="*/ 396 h 572"/>
                  <a:gd name="T74" fmla="*/ 66 w 315"/>
                  <a:gd name="T75" fmla="*/ 445 h 572"/>
                  <a:gd name="T76" fmla="*/ 36 w 315"/>
                  <a:gd name="T77" fmla="*/ 494 h 572"/>
                  <a:gd name="T78" fmla="*/ 11 w 315"/>
                  <a:gd name="T79" fmla="*/ 541 h 572"/>
                  <a:gd name="T80" fmla="*/ 0 w 315"/>
                  <a:gd name="T81" fmla="*/ 577 h 5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5"/>
                  <a:gd name="T124" fmla="*/ 0 h 572"/>
                  <a:gd name="T125" fmla="*/ 315 w 315"/>
                  <a:gd name="T126" fmla="*/ 572 h 5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5" h="572">
                    <a:moveTo>
                      <a:pt x="0" y="572"/>
                    </a:moveTo>
                    <a:lnTo>
                      <a:pt x="0" y="569"/>
                    </a:lnTo>
                    <a:lnTo>
                      <a:pt x="1" y="560"/>
                    </a:lnTo>
                    <a:lnTo>
                      <a:pt x="6" y="545"/>
                    </a:lnTo>
                    <a:lnTo>
                      <a:pt x="11" y="528"/>
                    </a:lnTo>
                    <a:lnTo>
                      <a:pt x="15" y="507"/>
                    </a:lnTo>
                    <a:lnTo>
                      <a:pt x="23" y="482"/>
                    </a:lnTo>
                    <a:lnTo>
                      <a:pt x="29" y="456"/>
                    </a:lnTo>
                    <a:lnTo>
                      <a:pt x="39" y="431"/>
                    </a:lnTo>
                    <a:lnTo>
                      <a:pt x="43" y="400"/>
                    </a:lnTo>
                    <a:lnTo>
                      <a:pt x="50" y="372"/>
                    </a:lnTo>
                    <a:lnTo>
                      <a:pt x="54" y="344"/>
                    </a:lnTo>
                    <a:lnTo>
                      <a:pt x="60" y="318"/>
                    </a:lnTo>
                    <a:lnTo>
                      <a:pt x="62" y="291"/>
                    </a:lnTo>
                    <a:lnTo>
                      <a:pt x="65" y="270"/>
                    </a:lnTo>
                    <a:lnTo>
                      <a:pt x="64" y="251"/>
                    </a:lnTo>
                    <a:lnTo>
                      <a:pt x="64" y="238"/>
                    </a:lnTo>
                    <a:lnTo>
                      <a:pt x="64" y="235"/>
                    </a:lnTo>
                    <a:lnTo>
                      <a:pt x="64" y="233"/>
                    </a:lnTo>
                    <a:lnTo>
                      <a:pt x="64" y="227"/>
                    </a:lnTo>
                    <a:lnTo>
                      <a:pt x="65" y="221"/>
                    </a:lnTo>
                    <a:lnTo>
                      <a:pt x="65" y="211"/>
                    </a:lnTo>
                    <a:lnTo>
                      <a:pt x="68" y="204"/>
                    </a:lnTo>
                    <a:lnTo>
                      <a:pt x="73" y="192"/>
                    </a:lnTo>
                    <a:lnTo>
                      <a:pt x="81" y="183"/>
                    </a:lnTo>
                    <a:lnTo>
                      <a:pt x="85" y="170"/>
                    </a:lnTo>
                    <a:lnTo>
                      <a:pt x="95" y="158"/>
                    </a:lnTo>
                    <a:lnTo>
                      <a:pt x="105" y="143"/>
                    </a:lnTo>
                    <a:lnTo>
                      <a:pt x="121" y="132"/>
                    </a:lnTo>
                    <a:lnTo>
                      <a:pt x="136" y="116"/>
                    </a:lnTo>
                    <a:lnTo>
                      <a:pt x="157" y="105"/>
                    </a:lnTo>
                    <a:lnTo>
                      <a:pt x="178" y="91"/>
                    </a:lnTo>
                    <a:lnTo>
                      <a:pt x="205" y="80"/>
                    </a:lnTo>
                    <a:lnTo>
                      <a:pt x="268" y="0"/>
                    </a:lnTo>
                    <a:lnTo>
                      <a:pt x="270" y="1"/>
                    </a:lnTo>
                    <a:lnTo>
                      <a:pt x="272" y="5"/>
                    </a:lnTo>
                    <a:lnTo>
                      <a:pt x="276" y="11"/>
                    </a:lnTo>
                    <a:lnTo>
                      <a:pt x="281" y="18"/>
                    </a:lnTo>
                    <a:lnTo>
                      <a:pt x="285" y="25"/>
                    </a:lnTo>
                    <a:lnTo>
                      <a:pt x="290" y="34"/>
                    </a:lnTo>
                    <a:lnTo>
                      <a:pt x="298" y="45"/>
                    </a:lnTo>
                    <a:lnTo>
                      <a:pt x="301" y="56"/>
                    </a:lnTo>
                    <a:lnTo>
                      <a:pt x="306" y="67"/>
                    </a:lnTo>
                    <a:lnTo>
                      <a:pt x="309" y="80"/>
                    </a:lnTo>
                    <a:lnTo>
                      <a:pt x="313" y="95"/>
                    </a:lnTo>
                    <a:lnTo>
                      <a:pt x="313" y="109"/>
                    </a:lnTo>
                    <a:lnTo>
                      <a:pt x="315" y="124"/>
                    </a:lnTo>
                    <a:lnTo>
                      <a:pt x="312" y="139"/>
                    </a:lnTo>
                    <a:lnTo>
                      <a:pt x="312" y="158"/>
                    </a:lnTo>
                    <a:lnTo>
                      <a:pt x="309" y="158"/>
                    </a:lnTo>
                    <a:lnTo>
                      <a:pt x="309" y="161"/>
                    </a:lnTo>
                    <a:lnTo>
                      <a:pt x="306" y="164"/>
                    </a:lnTo>
                    <a:lnTo>
                      <a:pt x="306" y="172"/>
                    </a:lnTo>
                    <a:lnTo>
                      <a:pt x="301" y="180"/>
                    </a:lnTo>
                    <a:lnTo>
                      <a:pt x="298" y="189"/>
                    </a:lnTo>
                    <a:lnTo>
                      <a:pt x="293" y="197"/>
                    </a:lnTo>
                    <a:lnTo>
                      <a:pt x="289" y="209"/>
                    </a:lnTo>
                    <a:lnTo>
                      <a:pt x="279" y="216"/>
                    </a:lnTo>
                    <a:lnTo>
                      <a:pt x="273" y="228"/>
                    </a:lnTo>
                    <a:lnTo>
                      <a:pt x="264" y="235"/>
                    </a:lnTo>
                    <a:lnTo>
                      <a:pt x="256" y="247"/>
                    </a:lnTo>
                    <a:lnTo>
                      <a:pt x="242" y="254"/>
                    </a:lnTo>
                    <a:lnTo>
                      <a:pt x="231" y="262"/>
                    </a:lnTo>
                    <a:lnTo>
                      <a:pt x="217" y="267"/>
                    </a:lnTo>
                    <a:lnTo>
                      <a:pt x="205" y="273"/>
                    </a:lnTo>
                    <a:lnTo>
                      <a:pt x="202" y="275"/>
                    </a:lnTo>
                    <a:lnTo>
                      <a:pt x="195" y="281"/>
                    </a:lnTo>
                    <a:lnTo>
                      <a:pt x="185" y="291"/>
                    </a:lnTo>
                    <a:lnTo>
                      <a:pt x="174" y="308"/>
                    </a:lnTo>
                    <a:lnTo>
                      <a:pt x="157" y="324"/>
                    </a:lnTo>
                    <a:lnTo>
                      <a:pt x="143" y="344"/>
                    </a:lnTo>
                    <a:lnTo>
                      <a:pt x="124" y="367"/>
                    </a:lnTo>
                    <a:lnTo>
                      <a:pt x="109" y="393"/>
                    </a:lnTo>
                    <a:lnTo>
                      <a:pt x="90" y="415"/>
                    </a:lnTo>
                    <a:lnTo>
                      <a:pt x="71" y="441"/>
                    </a:lnTo>
                    <a:lnTo>
                      <a:pt x="53" y="463"/>
                    </a:lnTo>
                    <a:lnTo>
                      <a:pt x="39" y="490"/>
                    </a:lnTo>
                    <a:lnTo>
                      <a:pt x="23" y="513"/>
                    </a:lnTo>
                    <a:lnTo>
                      <a:pt x="12" y="536"/>
                    </a:lnTo>
                    <a:lnTo>
                      <a:pt x="3" y="555"/>
                    </a:lnTo>
                    <a:lnTo>
                      <a:pt x="0" y="57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11" name="Freeform 45"/>
              <p:cNvSpPr>
                <a:spLocks/>
              </p:cNvSpPr>
              <p:nvPr/>
            </p:nvSpPr>
            <p:spPr bwMode="auto">
              <a:xfrm flipH="1">
                <a:off x="377" y="3176"/>
                <a:ext cx="1273" cy="717"/>
              </a:xfrm>
              <a:custGeom>
                <a:avLst/>
                <a:gdLst>
                  <a:gd name="T0" fmla="*/ 99 w 1378"/>
                  <a:gd name="T1" fmla="*/ 373 h 712"/>
                  <a:gd name="T2" fmla="*/ 99 w 1378"/>
                  <a:gd name="T3" fmla="*/ 333 h 712"/>
                  <a:gd name="T4" fmla="*/ 138 w 1378"/>
                  <a:gd name="T5" fmla="*/ 278 h 712"/>
                  <a:gd name="T6" fmla="*/ 130 w 1378"/>
                  <a:gd name="T7" fmla="*/ 260 h 712"/>
                  <a:gd name="T8" fmla="*/ 142 w 1378"/>
                  <a:gd name="T9" fmla="*/ 233 h 712"/>
                  <a:gd name="T10" fmla="*/ 238 w 1378"/>
                  <a:gd name="T11" fmla="*/ 195 h 712"/>
                  <a:gd name="T12" fmla="*/ 257 w 1378"/>
                  <a:gd name="T13" fmla="*/ 157 h 712"/>
                  <a:gd name="T14" fmla="*/ 304 w 1378"/>
                  <a:gd name="T15" fmla="*/ 113 h 712"/>
                  <a:gd name="T16" fmla="*/ 337 w 1378"/>
                  <a:gd name="T17" fmla="*/ 102 h 712"/>
                  <a:gd name="T18" fmla="*/ 366 w 1378"/>
                  <a:gd name="T19" fmla="*/ 85 h 712"/>
                  <a:gd name="T20" fmla="*/ 446 w 1378"/>
                  <a:gd name="T21" fmla="*/ 71 h 712"/>
                  <a:gd name="T22" fmla="*/ 584 w 1378"/>
                  <a:gd name="T23" fmla="*/ 213 h 712"/>
                  <a:gd name="T24" fmla="*/ 516 w 1378"/>
                  <a:gd name="T25" fmla="*/ 115 h 712"/>
                  <a:gd name="T26" fmla="*/ 496 w 1378"/>
                  <a:gd name="T27" fmla="*/ 47 h 712"/>
                  <a:gd name="T28" fmla="*/ 572 w 1378"/>
                  <a:gd name="T29" fmla="*/ 24 h 712"/>
                  <a:gd name="T30" fmla="*/ 706 w 1378"/>
                  <a:gd name="T31" fmla="*/ 1 h 712"/>
                  <a:gd name="T32" fmla="*/ 746 w 1378"/>
                  <a:gd name="T33" fmla="*/ 27 h 712"/>
                  <a:gd name="T34" fmla="*/ 748 w 1378"/>
                  <a:gd name="T35" fmla="*/ 104 h 712"/>
                  <a:gd name="T36" fmla="*/ 746 w 1378"/>
                  <a:gd name="T37" fmla="*/ 189 h 712"/>
                  <a:gd name="T38" fmla="*/ 806 w 1378"/>
                  <a:gd name="T39" fmla="*/ 4 h 712"/>
                  <a:gd name="T40" fmla="*/ 936 w 1378"/>
                  <a:gd name="T41" fmla="*/ 11 h 712"/>
                  <a:gd name="T42" fmla="*/ 1062 w 1378"/>
                  <a:gd name="T43" fmla="*/ 39 h 712"/>
                  <a:gd name="T44" fmla="*/ 1071 w 1378"/>
                  <a:gd name="T45" fmla="*/ 109 h 712"/>
                  <a:gd name="T46" fmla="*/ 1041 w 1378"/>
                  <a:gd name="T47" fmla="*/ 221 h 712"/>
                  <a:gd name="T48" fmla="*/ 1024 w 1378"/>
                  <a:gd name="T49" fmla="*/ 249 h 712"/>
                  <a:gd name="T50" fmla="*/ 1049 w 1378"/>
                  <a:gd name="T51" fmla="*/ 186 h 712"/>
                  <a:gd name="T52" fmla="*/ 1098 w 1378"/>
                  <a:gd name="T53" fmla="*/ 113 h 712"/>
                  <a:gd name="T54" fmla="*/ 1179 w 1378"/>
                  <a:gd name="T55" fmla="*/ 119 h 712"/>
                  <a:gd name="T56" fmla="*/ 1247 w 1378"/>
                  <a:gd name="T57" fmla="*/ 221 h 712"/>
                  <a:gd name="T58" fmla="*/ 1270 w 1378"/>
                  <a:gd name="T59" fmla="*/ 301 h 712"/>
                  <a:gd name="T60" fmla="*/ 1266 w 1378"/>
                  <a:gd name="T61" fmla="*/ 338 h 712"/>
                  <a:gd name="T62" fmla="*/ 1249 w 1378"/>
                  <a:gd name="T63" fmla="*/ 377 h 712"/>
                  <a:gd name="T64" fmla="*/ 1154 w 1378"/>
                  <a:gd name="T65" fmla="*/ 553 h 712"/>
                  <a:gd name="T66" fmla="*/ 1096 w 1378"/>
                  <a:gd name="T67" fmla="*/ 589 h 712"/>
                  <a:gd name="T68" fmla="*/ 1067 w 1378"/>
                  <a:gd name="T69" fmla="*/ 613 h 712"/>
                  <a:gd name="T70" fmla="*/ 826 w 1378"/>
                  <a:gd name="T71" fmla="*/ 498 h 712"/>
                  <a:gd name="T72" fmla="*/ 979 w 1378"/>
                  <a:gd name="T73" fmla="*/ 655 h 712"/>
                  <a:gd name="T74" fmla="*/ 940 w 1378"/>
                  <a:gd name="T75" fmla="*/ 670 h 712"/>
                  <a:gd name="T76" fmla="*/ 865 w 1378"/>
                  <a:gd name="T77" fmla="*/ 694 h 712"/>
                  <a:gd name="T78" fmla="*/ 785 w 1378"/>
                  <a:gd name="T79" fmla="*/ 716 h 712"/>
                  <a:gd name="T80" fmla="*/ 728 w 1378"/>
                  <a:gd name="T81" fmla="*/ 701 h 712"/>
                  <a:gd name="T82" fmla="*/ 647 w 1378"/>
                  <a:gd name="T83" fmla="*/ 703 h 712"/>
                  <a:gd name="T84" fmla="*/ 566 w 1378"/>
                  <a:gd name="T85" fmla="*/ 717 h 712"/>
                  <a:gd name="T86" fmla="*/ 509 w 1378"/>
                  <a:gd name="T87" fmla="*/ 707 h 712"/>
                  <a:gd name="T88" fmla="*/ 543 w 1378"/>
                  <a:gd name="T89" fmla="*/ 540 h 712"/>
                  <a:gd name="T90" fmla="*/ 509 w 1378"/>
                  <a:gd name="T91" fmla="*/ 608 h 712"/>
                  <a:gd name="T92" fmla="*/ 455 w 1378"/>
                  <a:gd name="T93" fmla="*/ 680 h 712"/>
                  <a:gd name="T94" fmla="*/ 423 w 1378"/>
                  <a:gd name="T95" fmla="*/ 707 h 712"/>
                  <a:gd name="T96" fmla="*/ 376 w 1378"/>
                  <a:gd name="T97" fmla="*/ 702 h 712"/>
                  <a:gd name="T98" fmla="*/ 347 w 1378"/>
                  <a:gd name="T99" fmla="*/ 685 h 712"/>
                  <a:gd name="T100" fmla="*/ 268 w 1378"/>
                  <a:gd name="T101" fmla="*/ 679 h 712"/>
                  <a:gd name="T102" fmla="*/ 235 w 1378"/>
                  <a:gd name="T103" fmla="*/ 651 h 712"/>
                  <a:gd name="T104" fmla="*/ 228 w 1378"/>
                  <a:gd name="T105" fmla="*/ 632 h 712"/>
                  <a:gd name="T106" fmla="*/ 0 w 1378"/>
                  <a:gd name="T107" fmla="*/ 561 h 712"/>
                  <a:gd name="T108" fmla="*/ 85 w 1378"/>
                  <a:gd name="T109" fmla="*/ 542 h 712"/>
                  <a:gd name="T110" fmla="*/ 138 w 1378"/>
                  <a:gd name="T111" fmla="*/ 508 h 712"/>
                  <a:gd name="T112" fmla="*/ 101 w 1378"/>
                  <a:gd name="T113" fmla="*/ 468 h 712"/>
                  <a:gd name="T114" fmla="*/ 103 w 1378"/>
                  <a:gd name="T115" fmla="*/ 410 h 7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78"/>
                  <a:gd name="T175" fmla="*/ 0 h 712"/>
                  <a:gd name="T176" fmla="*/ 1378 w 1378"/>
                  <a:gd name="T177" fmla="*/ 712 h 7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78" h="712">
                    <a:moveTo>
                      <a:pt x="118" y="390"/>
                    </a:moveTo>
                    <a:lnTo>
                      <a:pt x="115" y="388"/>
                    </a:lnTo>
                    <a:lnTo>
                      <a:pt x="115" y="386"/>
                    </a:lnTo>
                    <a:lnTo>
                      <a:pt x="112" y="381"/>
                    </a:lnTo>
                    <a:lnTo>
                      <a:pt x="112" y="378"/>
                    </a:lnTo>
                    <a:lnTo>
                      <a:pt x="107" y="370"/>
                    </a:lnTo>
                    <a:lnTo>
                      <a:pt x="107" y="364"/>
                    </a:lnTo>
                    <a:lnTo>
                      <a:pt x="107" y="356"/>
                    </a:lnTo>
                    <a:lnTo>
                      <a:pt x="107" y="351"/>
                    </a:lnTo>
                    <a:lnTo>
                      <a:pt x="105" y="343"/>
                    </a:lnTo>
                    <a:lnTo>
                      <a:pt x="105" y="337"/>
                    </a:lnTo>
                    <a:lnTo>
                      <a:pt x="107" y="331"/>
                    </a:lnTo>
                    <a:lnTo>
                      <a:pt x="112" y="327"/>
                    </a:lnTo>
                    <a:lnTo>
                      <a:pt x="115" y="322"/>
                    </a:lnTo>
                    <a:lnTo>
                      <a:pt x="119" y="319"/>
                    </a:lnTo>
                    <a:lnTo>
                      <a:pt x="127" y="319"/>
                    </a:lnTo>
                    <a:lnTo>
                      <a:pt x="138" y="321"/>
                    </a:lnTo>
                    <a:lnTo>
                      <a:pt x="149" y="276"/>
                    </a:lnTo>
                    <a:lnTo>
                      <a:pt x="146" y="274"/>
                    </a:lnTo>
                    <a:lnTo>
                      <a:pt x="146" y="272"/>
                    </a:lnTo>
                    <a:lnTo>
                      <a:pt x="144" y="269"/>
                    </a:lnTo>
                    <a:lnTo>
                      <a:pt x="144" y="267"/>
                    </a:lnTo>
                    <a:lnTo>
                      <a:pt x="141" y="262"/>
                    </a:lnTo>
                    <a:lnTo>
                      <a:pt x="141" y="258"/>
                    </a:lnTo>
                    <a:lnTo>
                      <a:pt x="141" y="255"/>
                    </a:lnTo>
                    <a:lnTo>
                      <a:pt x="143" y="251"/>
                    </a:lnTo>
                    <a:lnTo>
                      <a:pt x="143" y="243"/>
                    </a:lnTo>
                    <a:lnTo>
                      <a:pt x="144" y="239"/>
                    </a:lnTo>
                    <a:lnTo>
                      <a:pt x="147" y="234"/>
                    </a:lnTo>
                    <a:lnTo>
                      <a:pt x="154" y="231"/>
                    </a:lnTo>
                    <a:lnTo>
                      <a:pt x="158" y="224"/>
                    </a:lnTo>
                    <a:lnTo>
                      <a:pt x="168" y="220"/>
                    </a:lnTo>
                    <a:lnTo>
                      <a:pt x="178" y="217"/>
                    </a:lnTo>
                    <a:lnTo>
                      <a:pt x="192" y="214"/>
                    </a:lnTo>
                    <a:lnTo>
                      <a:pt x="258" y="196"/>
                    </a:lnTo>
                    <a:lnTo>
                      <a:pt x="258" y="194"/>
                    </a:lnTo>
                    <a:lnTo>
                      <a:pt x="258" y="191"/>
                    </a:lnTo>
                    <a:lnTo>
                      <a:pt x="259" y="185"/>
                    </a:lnTo>
                    <a:lnTo>
                      <a:pt x="264" y="180"/>
                    </a:lnTo>
                    <a:lnTo>
                      <a:pt x="268" y="171"/>
                    </a:lnTo>
                    <a:lnTo>
                      <a:pt x="273" y="163"/>
                    </a:lnTo>
                    <a:lnTo>
                      <a:pt x="278" y="156"/>
                    </a:lnTo>
                    <a:lnTo>
                      <a:pt x="287" y="148"/>
                    </a:lnTo>
                    <a:lnTo>
                      <a:pt x="292" y="138"/>
                    </a:lnTo>
                    <a:lnTo>
                      <a:pt x="301" y="131"/>
                    </a:lnTo>
                    <a:lnTo>
                      <a:pt x="310" y="123"/>
                    </a:lnTo>
                    <a:lnTo>
                      <a:pt x="320" y="118"/>
                    </a:lnTo>
                    <a:lnTo>
                      <a:pt x="329" y="112"/>
                    </a:lnTo>
                    <a:lnTo>
                      <a:pt x="340" y="109"/>
                    </a:lnTo>
                    <a:lnTo>
                      <a:pt x="351" y="108"/>
                    </a:lnTo>
                    <a:lnTo>
                      <a:pt x="365" y="109"/>
                    </a:lnTo>
                    <a:lnTo>
                      <a:pt x="365" y="106"/>
                    </a:lnTo>
                    <a:lnTo>
                      <a:pt x="365" y="105"/>
                    </a:lnTo>
                    <a:lnTo>
                      <a:pt x="365" y="101"/>
                    </a:lnTo>
                    <a:lnTo>
                      <a:pt x="368" y="101"/>
                    </a:lnTo>
                    <a:lnTo>
                      <a:pt x="371" y="98"/>
                    </a:lnTo>
                    <a:lnTo>
                      <a:pt x="376" y="94"/>
                    </a:lnTo>
                    <a:lnTo>
                      <a:pt x="380" y="90"/>
                    </a:lnTo>
                    <a:lnTo>
                      <a:pt x="390" y="87"/>
                    </a:lnTo>
                    <a:lnTo>
                      <a:pt x="396" y="84"/>
                    </a:lnTo>
                    <a:lnTo>
                      <a:pt x="405" y="80"/>
                    </a:lnTo>
                    <a:lnTo>
                      <a:pt x="417" y="76"/>
                    </a:lnTo>
                    <a:lnTo>
                      <a:pt x="431" y="73"/>
                    </a:lnTo>
                    <a:lnTo>
                      <a:pt x="445" y="71"/>
                    </a:lnTo>
                    <a:lnTo>
                      <a:pt x="464" y="71"/>
                    </a:lnTo>
                    <a:lnTo>
                      <a:pt x="483" y="71"/>
                    </a:lnTo>
                    <a:lnTo>
                      <a:pt x="506" y="73"/>
                    </a:lnTo>
                    <a:lnTo>
                      <a:pt x="656" y="241"/>
                    </a:lnTo>
                    <a:lnTo>
                      <a:pt x="653" y="237"/>
                    </a:lnTo>
                    <a:lnTo>
                      <a:pt x="649" y="232"/>
                    </a:lnTo>
                    <a:lnTo>
                      <a:pt x="639" y="222"/>
                    </a:lnTo>
                    <a:lnTo>
                      <a:pt x="632" y="212"/>
                    </a:lnTo>
                    <a:lnTo>
                      <a:pt x="618" y="196"/>
                    </a:lnTo>
                    <a:lnTo>
                      <a:pt x="607" y="182"/>
                    </a:lnTo>
                    <a:lnTo>
                      <a:pt x="593" y="165"/>
                    </a:lnTo>
                    <a:lnTo>
                      <a:pt x="584" y="150"/>
                    </a:lnTo>
                    <a:lnTo>
                      <a:pt x="570" y="131"/>
                    </a:lnTo>
                    <a:lnTo>
                      <a:pt x="559" y="114"/>
                    </a:lnTo>
                    <a:lnTo>
                      <a:pt x="549" y="98"/>
                    </a:lnTo>
                    <a:lnTo>
                      <a:pt x="542" y="84"/>
                    </a:lnTo>
                    <a:lnTo>
                      <a:pt x="535" y="68"/>
                    </a:lnTo>
                    <a:lnTo>
                      <a:pt x="532" y="58"/>
                    </a:lnTo>
                    <a:lnTo>
                      <a:pt x="531" y="49"/>
                    </a:lnTo>
                    <a:lnTo>
                      <a:pt x="537" y="47"/>
                    </a:lnTo>
                    <a:lnTo>
                      <a:pt x="539" y="44"/>
                    </a:lnTo>
                    <a:lnTo>
                      <a:pt x="546" y="43"/>
                    </a:lnTo>
                    <a:lnTo>
                      <a:pt x="559" y="39"/>
                    </a:lnTo>
                    <a:lnTo>
                      <a:pt x="577" y="35"/>
                    </a:lnTo>
                    <a:lnTo>
                      <a:pt x="596" y="28"/>
                    </a:lnTo>
                    <a:lnTo>
                      <a:pt x="619" y="24"/>
                    </a:lnTo>
                    <a:lnTo>
                      <a:pt x="642" y="19"/>
                    </a:lnTo>
                    <a:lnTo>
                      <a:pt x="670" y="15"/>
                    </a:lnTo>
                    <a:lnTo>
                      <a:pt x="694" y="9"/>
                    </a:lnTo>
                    <a:lnTo>
                      <a:pt x="720" y="5"/>
                    </a:lnTo>
                    <a:lnTo>
                      <a:pt x="742" y="1"/>
                    </a:lnTo>
                    <a:lnTo>
                      <a:pt x="764" y="1"/>
                    </a:lnTo>
                    <a:lnTo>
                      <a:pt x="779" y="0"/>
                    </a:lnTo>
                    <a:lnTo>
                      <a:pt x="795" y="1"/>
                    </a:lnTo>
                    <a:lnTo>
                      <a:pt x="802" y="5"/>
                    </a:lnTo>
                    <a:lnTo>
                      <a:pt x="807" y="11"/>
                    </a:lnTo>
                    <a:lnTo>
                      <a:pt x="807" y="18"/>
                    </a:lnTo>
                    <a:lnTo>
                      <a:pt x="807" y="27"/>
                    </a:lnTo>
                    <a:lnTo>
                      <a:pt x="807" y="37"/>
                    </a:lnTo>
                    <a:lnTo>
                      <a:pt x="807" y="48"/>
                    </a:lnTo>
                    <a:lnTo>
                      <a:pt x="807" y="60"/>
                    </a:lnTo>
                    <a:lnTo>
                      <a:pt x="807" y="73"/>
                    </a:lnTo>
                    <a:lnTo>
                      <a:pt x="807" y="87"/>
                    </a:lnTo>
                    <a:lnTo>
                      <a:pt x="810" y="103"/>
                    </a:lnTo>
                    <a:lnTo>
                      <a:pt x="810" y="115"/>
                    </a:lnTo>
                    <a:lnTo>
                      <a:pt x="810" y="131"/>
                    </a:lnTo>
                    <a:lnTo>
                      <a:pt x="810" y="146"/>
                    </a:lnTo>
                    <a:lnTo>
                      <a:pt x="810" y="161"/>
                    </a:lnTo>
                    <a:lnTo>
                      <a:pt x="807" y="172"/>
                    </a:lnTo>
                    <a:lnTo>
                      <a:pt x="807" y="188"/>
                    </a:lnTo>
                    <a:lnTo>
                      <a:pt x="807" y="200"/>
                    </a:lnTo>
                    <a:lnTo>
                      <a:pt x="807" y="214"/>
                    </a:lnTo>
                    <a:lnTo>
                      <a:pt x="850" y="4"/>
                    </a:lnTo>
                    <a:lnTo>
                      <a:pt x="852" y="4"/>
                    </a:lnTo>
                    <a:lnTo>
                      <a:pt x="860" y="4"/>
                    </a:lnTo>
                    <a:lnTo>
                      <a:pt x="872" y="4"/>
                    </a:lnTo>
                    <a:lnTo>
                      <a:pt x="891" y="4"/>
                    </a:lnTo>
                    <a:lnTo>
                      <a:pt x="911" y="4"/>
                    </a:lnTo>
                    <a:lnTo>
                      <a:pt x="934" y="6"/>
                    </a:lnTo>
                    <a:lnTo>
                      <a:pt x="961" y="8"/>
                    </a:lnTo>
                    <a:lnTo>
                      <a:pt x="989" y="11"/>
                    </a:lnTo>
                    <a:lnTo>
                      <a:pt x="1013" y="11"/>
                    </a:lnTo>
                    <a:lnTo>
                      <a:pt x="1041" y="15"/>
                    </a:lnTo>
                    <a:lnTo>
                      <a:pt x="1066" y="19"/>
                    </a:lnTo>
                    <a:lnTo>
                      <a:pt x="1093" y="24"/>
                    </a:lnTo>
                    <a:lnTo>
                      <a:pt x="1113" y="28"/>
                    </a:lnTo>
                    <a:lnTo>
                      <a:pt x="1134" y="34"/>
                    </a:lnTo>
                    <a:lnTo>
                      <a:pt x="1150" y="39"/>
                    </a:lnTo>
                    <a:lnTo>
                      <a:pt x="1162" y="47"/>
                    </a:lnTo>
                    <a:lnTo>
                      <a:pt x="1162" y="51"/>
                    </a:lnTo>
                    <a:lnTo>
                      <a:pt x="1166" y="61"/>
                    </a:lnTo>
                    <a:lnTo>
                      <a:pt x="1164" y="73"/>
                    </a:lnTo>
                    <a:lnTo>
                      <a:pt x="1164" y="90"/>
                    </a:lnTo>
                    <a:lnTo>
                      <a:pt x="1159" y="108"/>
                    </a:lnTo>
                    <a:lnTo>
                      <a:pt x="1156" y="127"/>
                    </a:lnTo>
                    <a:lnTo>
                      <a:pt x="1152" y="146"/>
                    </a:lnTo>
                    <a:lnTo>
                      <a:pt x="1147" y="167"/>
                    </a:lnTo>
                    <a:lnTo>
                      <a:pt x="1138" y="185"/>
                    </a:lnTo>
                    <a:lnTo>
                      <a:pt x="1133" y="204"/>
                    </a:lnTo>
                    <a:lnTo>
                      <a:pt x="1127" y="219"/>
                    </a:lnTo>
                    <a:lnTo>
                      <a:pt x="1122" y="234"/>
                    </a:lnTo>
                    <a:lnTo>
                      <a:pt x="1117" y="243"/>
                    </a:lnTo>
                    <a:lnTo>
                      <a:pt x="1113" y="251"/>
                    </a:lnTo>
                    <a:lnTo>
                      <a:pt x="1108" y="252"/>
                    </a:lnTo>
                    <a:lnTo>
                      <a:pt x="1108" y="250"/>
                    </a:lnTo>
                    <a:lnTo>
                      <a:pt x="1108" y="247"/>
                    </a:lnTo>
                    <a:lnTo>
                      <a:pt x="1110" y="242"/>
                    </a:lnTo>
                    <a:lnTo>
                      <a:pt x="1113" y="233"/>
                    </a:lnTo>
                    <a:lnTo>
                      <a:pt x="1117" y="226"/>
                    </a:lnTo>
                    <a:lnTo>
                      <a:pt x="1122" y="212"/>
                    </a:lnTo>
                    <a:lnTo>
                      <a:pt x="1130" y="200"/>
                    </a:lnTo>
                    <a:lnTo>
                      <a:pt x="1136" y="185"/>
                    </a:lnTo>
                    <a:lnTo>
                      <a:pt x="1145" y="174"/>
                    </a:lnTo>
                    <a:lnTo>
                      <a:pt x="1153" y="158"/>
                    </a:lnTo>
                    <a:lnTo>
                      <a:pt x="1162" y="144"/>
                    </a:lnTo>
                    <a:lnTo>
                      <a:pt x="1172" y="132"/>
                    </a:lnTo>
                    <a:lnTo>
                      <a:pt x="1181" y="122"/>
                    </a:lnTo>
                    <a:lnTo>
                      <a:pt x="1189" y="112"/>
                    </a:lnTo>
                    <a:lnTo>
                      <a:pt x="1198" y="105"/>
                    </a:lnTo>
                    <a:lnTo>
                      <a:pt x="1207" y="100"/>
                    </a:lnTo>
                    <a:lnTo>
                      <a:pt x="1217" y="100"/>
                    </a:lnTo>
                    <a:lnTo>
                      <a:pt x="1237" y="101"/>
                    </a:lnTo>
                    <a:lnTo>
                      <a:pt x="1259" y="108"/>
                    </a:lnTo>
                    <a:lnTo>
                      <a:pt x="1276" y="118"/>
                    </a:lnTo>
                    <a:lnTo>
                      <a:pt x="1294" y="132"/>
                    </a:lnTo>
                    <a:lnTo>
                      <a:pt x="1308" y="146"/>
                    </a:lnTo>
                    <a:lnTo>
                      <a:pt x="1322" y="163"/>
                    </a:lnTo>
                    <a:lnTo>
                      <a:pt x="1332" y="182"/>
                    </a:lnTo>
                    <a:lnTo>
                      <a:pt x="1344" y="201"/>
                    </a:lnTo>
                    <a:lnTo>
                      <a:pt x="1350" y="219"/>
                    </a:lnTo>
                    <a:lnTo>
                      <a:pt x="1358" y="238"/>
                    </a:lnTo>
                    <a:lnTo>
                      <a:pt x="1363" y="253"/>
                    </a:lnTo>
                    <a:lnTo>
                      <a:pt x="1369" y="271"/>
                    </a:lnTo>
                    <a:lnTo>
                      <a:pt x="1370" y="283"/>
                    </a:lnTo>
                    <a:lnTo>
                      <a:pt x="1375" y="293"/>
                    </a:lnTo>
                    <a:lnTo>
                      <a:pt x="1375" y="299"/>
                    </a:lnTo>
                    <a:lnTo>
                      <a:pt x="1378" y="303"/>
                    </a:lnTo>
                    <a:lnTo>
                      <a:pt x="1377" y="307"/>
                    </a:lnTo>
                    <a:lnTo>
                      <a:pt x="1377" y="314"/>
                    </a:lnTo>
                    <a:lnTo>
                      <a:pt x="1375" y="322"/>
                    </a:lnTo>
                    <a:lnTo>
                      <a:pt x="1375" y="329"/>
                    </a:lnTo>
                    <a:lnTo>
                      <a:pt x="1370" y="336"/>
                    </a:lnTo>
                    <a:lnTo>
                      <a:pt x="1370" y="343"/>
                    </a:lnTo>
                    <a:lnTo>
                      <a:pt x="1366" y="351"/>
                    </a:lnTo>
                    <a:lnTo>
                      <a:pt x="1366" y="359"/>
                    </a:lnTo>
                    <a:lnTo>
                      <a:pt x="1361" y="362"/>
                    </a:lnTo>
                    <a:lnTo>
                      <a:pt x="1356" y="370"/>
                    </a:lnTo>
                    <a:lnTo>
                      <a:pt x="1352" y="374"/>
                    </a:lnTo>
                    <a:lnTo>
                      <a:pt x="1350" y="380"/>
                    </a:lnTo>
                    <a:lnTo>
                      <a:pt x="1346" y="383"/>
                    </a:lnTo>
                    <a:lnTo>
                      <a:pt x="1346" y="386"/>
                    </a:lnTo>
                    <a:lnTo>
                      <a:pt x="1346" y="388"/>
                    </a:lnTo>
                    <a:lnTo>
                      <a:pt x="1346" y="390"/>
                    </a:lnTo>
                    <a:lnTo>
                      <a:pt x="1249" y="549"/>
                    </a:lnTo>
                    <a:lnTo>
                      <a:pt x="1206" y="557"/>
                    </a:lnTo>
                    <a:lnTo>
                      <a:pt x="1203" y="561"/>
                    </a:lnTo>
                    <a:lnTo>
                      <a:pt x="1201" y="569"/>
                    </a:lnTo>
                    <a:lnTo>
                      <a:pt x="1197" y="574"/>
                    </a:lnTo>
                    <a:lnTo>
                      <a:pt x="1193" y="582"/>
                    </a:lnTo>
                    <a:lnTo>
                      <a:pt x="1186" y="585"/>
                    </a:lnTo>
                    <a:lnTo>
                      <a:pt x="1181" y="590"/>
                    </a:lnTo>
                    <a:lnTo>
                      <a:pt x="1176" y="594"/>
                    </a:lnTo>
                    <a:lnTo>
                      <a:pt x="1172" y="601"/>
                    </a:lnTo>
                    <a:lnTo>
                      <a:pt x="1164" y="603"/>
                    </a:lnTo>
                    <a:lnTo>
                      <a:pt x="1159" y="607"/>
                    </a:lnTo>
                    <a:lnTo>
                      <a:pt x="1155" y="609"/>
                    </a:lnTo>
                    <a:lnTo>
                      <a:pt x="1150" y="613"/>
                    </a:lnTo>
                    <a:lnTo>
                      <a:pt x="1145" y="613"/>
                    </a:lnTo>
                    <a:lnTo>
                      <a:pt x="1142" y="617"/>
                    </a:lnTo>
                    <a:lnTo>
                      <a:pt x="1141" y="617"/>
                    </a:lnTo>
                    <a:lnTo>
                      <a:pt x="1141" y="620"/>
                    </a:lnTo>
                    <a:lnTo>
                      <a:pt x="894" y="495"/>
                    </a:lnTo>
                    <a:lnTo>
                      <a:pt x="1077" y="628"/>
                    </a:lnTo>
                    <a:lnTo>
                      <a:pt x="1075" y="632"/>
                    </a:lnTo>
                    <a:lnTo>
                      <a:pt x="1075" y="637"/>
                    </a:lnTo>
                    <a:lnTo>
                      <a:pt x="1071" y="641"/>
                    </a:lnTo>
                    <a:lnTo>
                      <a:pt x="1068" y="647"/>
                    </a:lnTo>
                    <a:lnTo>
                      <a:pt x="1060" y="650"/>
                    </a:lnTo>
                    <a:lnTo>
                      <a:pt x="1055" y="654"/>
                    </a:lnTo>
                    <a:lnTo>
                      <a:pt x="1048" y="658"/>
                    </a:lnTo>
                    <a:lnTo>
                      <a:pt x="1043" y="661"/>
                    </a:lnTo>
                    <a:lnTo>
                      <a:pt x="1034" y="661"/>
                    </a:lnTo>
                    <a:lnTo>
                      <a:pt x="1026" y="665"/>
                    </a:lnTo>
                    <a:lnTo>
                      <a:pt x="1018" y="665"/>
                    </a:lnTo>
                    <a:lnTo>
                      <a:pt x="1013" y="669"/>
                    </a:lnTo>
                    <a:lnTo>
                      <a:pt x="1007" y="669"/>
                    </a:lnTo>
                    <a:lnTo>
                      <a:pt x="1003" y="669"/>
                    </a:lnTo>
                    <a:lnTo>
                      <a:pt x="1001" y="669"/>
                    </a:lnTo>
                    <a:lnTo>
                      <a:pt x="1001" y="672"/>
                    </a:lnTo>
                    <a:lnTo>
                      <a:pt x="936" y="689"/>
                    </a:lnTo>
                    <a:lnTo>
                      <a:pt x="920" y="696"/>
                    </a:lnTo>
                    <a:lnTo>
                      <a:pt x="906" y="703"/>
                    </a:lnTo>
                    <a:lnTo>
                      <a:pt x="892" y="707"/>
                    </a:lnTo>
                    <a:lnTo>
                      <a:pt x="878" y="711"/>
                    </a:lnTo>
                    <a:lnTo>
                      <a:pt x="864" y="711"/>
                    </a:lnTo>
                    <a:lnTo>
                      <a:pt x="850" y="711"/>
                    </a:lnTo>
                    <a:lnTo>
                      <a:pt x="836" y="708"/>
                    </a:lnTo>
                    <a:lnTo>
                      <a:pt x="827" y="708"/>
                    </a:lnTo>
                    <a:lnTo>
                      <a:pt x="813" y="704"/>
                    </a:lnTo>
                    <a:lnTo>
                      <a:pt x="804" y="701"/>
                    </a:lnTo>
                    <a:lnTo>
                      <a:pt x="795" y="697"/>
                    </a:lnTo>
                    <a:lnTo>
                      <a:pt x="788" y="696"/>
                    </a:lnTo>
                    <a:lnTo>
                      <a:pt x="781" y="692"/>
                    </a:lnTo>
                    <a:lnTo>
                      <a:pt x="776" y="691"/>
                    </a:lnTo>
                    <a:lnTo>
                      <a:pt x="774" y="689"/>
                    </a:lnTo>
                    <a:lnTo>
                      <a:pt x="700" y="584"/>
                    </a:lnTo>
                    <a:lnTo>
                      <a:pt x="700" y="698"/>
                    </a:lnTo>
                    <a:lnTo>
                      <a:pt x="683" y="702"/>
                    </a:lnTo>
                    <a:lnTo>
                      <a:pt x="669" y="707"/>
                    </a:lnTo>
                    <a:lnTo>
                      <a:pt x="655" y="708"/>
                    </a:lnTo>
                    <a:lnTo>
                      <a:pt x="641" y="712"/>
                    </a:lnTo>
                    <a:lnTo>
                      <a:pt x="627" y="712"/>
                    </a:lnTo>
                    <a:lnTo>
                      <a:pt x="613" y="712"/>
                    </a:lnTo>
                    <a:lnTo>
                      <a:pt x="599" y="711"/>
                    </a:lnTo>
                    <a:lnTo>
                      <a:pt x="590" y="711"/>
                    </a:lnTo>
                    <a:lnTo>
                      <a:pt x="576" y="707"/>
                    </a:lnTo>
                    <a:lnTo>
                      <a:pt x="566" y="706"/>
                    </a:lnTo>
                    <a:lnTo>
                      <a:pt x="557" y="702"/>
                    </a:lnTo>
                    <a:lnTo>
                      <a:pt x="551" y="702"/>
                    </a:lnTo>
                    <a:lnTo>
                      <a:pt x="543" y="698"/>
                    </a:lnTo>
                    <a:lnTo>
                      <a:pt x="539" y="698"/>
                    </a:lnTo>
                    <a:lnTo>
                      <a:pt x="537" y="698"/>
                    </a:lnTo>
                    <a:lnTo>
                      <a:pt x="591" y="531"/>
                    </a:lnTo>
                    <a:lnTo>
                      <a:pt x="588" y="536"/>
                    </a:lnTo>
                    <a:lnTo>
                      <a:pt x="587" y="544"/>
                    </a:lnTo>
                    <a:lnTo>
                      <a:pt x="582" y="554"/>
                    </a:lnTo>
                    <a:lnTo>
                      <a:pt x="577" y="565"/>
                    </a:lnTo>
                    <a:lnTo>
                      <a:pt x="568" y="576"/>
                    </a:lnTo>
                    <a:lnTo>
                      <a:pt x="560" y="590"/>
                    </a:lnTo>
                    <a:lnTo>
                      <a:pt x="551" y="604"/>
                    </a:lnTo>
                    <a:lnTo>
                      <a:pt x="542" y="620"/>
                    </a:lnTo>
                    <a:lnTo>
                      <a:pt x="528" y="631"/>
                    </a:lnTo>
                    <a:lnTo>
                      <a:pt x="518" y="645"/>
                    </a:lnTo>
                    <a:lnTo>
                      <a:pt x="509" y="656"/>
                    </a:lnTo>
                    <a:lnTo>
                      <a:pt x="501" y="668"/>
                    </a:lnTo>
                    <a:lnTo>
                      <a:pt x="492" y="675"/>
                    </a:lnTo>
                    <a:lnTo>
                      <a:pt x="487" y="683"/>
                    </a:lnTo>
                    <a:lnTo>
                      <a:pt x="484" y="687"/>
                    </a:lnTo>
                    <a:lnTo>
                      <a:pt x="484" y="689"/>
                    </a:lnTo>
                    <a:lnTo>
                      <a:pt x="475" y="694"/>
                    </a:lnTo>
                    <a:lnTo>
                      <a:pt x="467" y="701"/>
                    </a:lnTo>
                    <a:lnTo>
                      <a:pt x="458" y="702"/>
                    </a:lnTo>
                    <a:lnTo>
                      <a:pt x="452" y="706"/>
                    </a:lnTo>
                    <a:lnTo>
                      <a:pt x="442" y="704"/>
                    </a:lnTo>
                    <a:lnTo>
                      <a:pt x="433" y="704"/>
                    </a:lnTo>
                    <a:lnTo>
                      <a:pt x="424" y="701"/>
                    </a:lnTo>
                    <a:lnTo>
                      <a:pt x="416" y="701"/>
                    </a:lnTo>
                    <a:lnTo>
                      <a:pt x="407" y="697"/>
                    </a:lnTo>
                    <a:lnTo>
                      <a:pt x="399" y="693"/>
                    </a:lnTo>
                    <a:lnTo>
                      <a:pt x="391" y="689"/>
                    </a:lnTo>
                    <a:lnTo>
                      <a:pt x="386" y="687"/>
                    </a:lnTo>
                    <a:lnTo>
                      <a:pt x="382" y="683"/>
                    </a:lnTo>
                    <a:lnTo>
                      <a:pt x="377" y="682"/>
                    </a:lnTo>
                    <a:lnTo>
                      <a:pt x="376" y="680"/>
                    </a:lnTo>
                    <a:lnTo>
                      <a:pt x="332" y="680"/>
                    </a:lnTo>
                    <a:lnTo>
                      <a:pt x="318" y="679"/>
                    </a:lnTo>
                    <a:lnTo>
                      <a:pt x="307" y="679"/>
                    </a:lnTo>
                    <a:lnTo>
                      <a:pt x="298" y="675"/>
                    </a:lnTo>
                    <a:lnTo>
                      <a:pt x="290" y="674"/>
                    </a:lnTo>
                    <a:lnTo>
                      <a:pt x="281" y="669"/>
                    </a:lnTo>
                    <a:lnTo>
                      <a:pt x="275" y="665"/>
                    </a:lnTo>
                    <a:lnTo>
                      <a:pt x="268" y="661"/>
                    </a:lnTo>
                    <a:lnTo>
                      <a:pt x="264" y="658"/>
                    </a:lnTo>
                    <a:lnTo>
                      <a:pt x="259" y="650"/>
                    </a:lnTo>
                    <a:lnTo>
                      <a:pt x="254" y="646"/>
                    </a:lnTo>
                    <a:lnTo>
                      <a:pt x="250" y="641"/>
                    </a:lnTo>
                    <a:lnTo>
                      <a:pt x="250" y="637"/>
                    </a:lnTo>
                    <a:lnTo>
                      <a:pt x="247" y="634"/>
                    </a:lnTo>
                    <a:lnTo>
                      <a:pt x="247" y="630"/>
                    </a:lnTo>
                    <a:lnTo>
                      <a:pt x="247" y="628"/>
                    </a:lnTo>
                    <a:lnTo>
                      <a:pt x="171" y="611"/>
                    </a:lnTo>
                    <a:lnTo>
                      <a:pt x="105" y="595"/>
                    </a:lnTo>
                    <a:lnTo>
                      <a:pt x="60" y="584"/>
                    </a:lnTo>
                    <a:lnTo>
                      <a:pt x="28" y="573"/>
                    </a:lnTo>
                    <a:lnTo>
                      <a:pt x="9" y="565"/>
                    </a:lnTo>
                    <a:lnTo>
                      <a:pt x="0" y="557"/>
                    </a:lnTo>
                    <a:lnTo>
                      <a:pt x="2" y="551"/>
                    </a:lnTo>
                    <a:lnTo>
                      <a:pt x="11" y="547"/>
                    </a:lnTo>
                    <a:lnTo>
                      <a:pt x="28" y="545"/>
                    </a:lnTo>
                    <a:lnTo>
                      <a:pt x="45" y="541"/>
                    </a:lnTo>
                    <a:lnTo>
                      <a:pt x="68" y="540"/>
                    </a:lnTo>
                    <a:lnTo>
                      <a:pt x="92" y="538"/>
                    </a:lnTo>
                    <a:lnTo>
                      <a:pt x="116" y="538"/>
                    </a:lnTo>
                    <a:lnTo>
                      <a:pt x="135" y="538"/>
                    </a:lnTo>
                    <a:lnTo>
                      <a:pt x="154" y="538"/>
                    </a:lnTo>
                    <a:lnTo>
                      <a:pt x="166" y="538"/>
                    </a:lnTo>
                    <a:lnTo>
                      <a:pt x="171" y="540"/>
                    </a:lnTo>
                    <a:lnTo>
                      <a:pt x="149" y="504"/>
                    </a:lnTo>
                    <a:lnTo>
                      <a:pt x="135" y="502"/>
                    </a:lnTo>
                    <a:lnTo>
                      <a:pt x="126" y="498"/>
                    </a:lnTo>
                    <a:lnTo>
                      <a:pt x="119" y="492"/>
                    </a:lnTo>
                    <a:lnTo>
                      <a:pt x="115" y="485"/>
                    </a:lnTo>
                    <a:lnTo>
                      <a:pt x="110" y="474"/>
                    </a:lnTo>
                    <a:lnTo>
                      <a:pt x="109" y="465"/>
                    </a:lnTo>
                    <a:lnTo>
                      <a:pt x="109" y="454"/>
                    </a:lnTo>
                    <a:lnTo>
                      <a:pt x="109" y="446"/>
                    </a:lnTo>
                    <a:lnTo>
                      <a:pt x="109" y="435"/>
                    </a:lnTo>
                    <a:lnTo>
                      <a:pt x="109" y="424"/>
                    </a:lnTo>
                    <a:lnTo>
                      <a:pt x="109" y="414"/>
                    </a:lnTo>
                    <a:lnTo>
                      <a:pt x="112" y="407"/>
                    </a:lnTo>
                    <a:lnTo>
                      <a:pt x="112" y="399"/>
                    </a:lnTo>
                    <a:lnTo>
                      <a:pt x="115" y="394"/>
                    </a:lnTo>
                    <a:lnTo>
                      <a:pt x="115" y="390"/>
                    </a:lnTo>
                    <a:lnTo>
                      <a:pt x="118" y="390"/>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12" name="Freeform 46"/>
              <p:cNvSpPr>
                <a:spLocks/>
              </p:cNvSpPr>
              <p:nvPr/>
            </p:nvSpPr>
            <p:spPr bwMode="auto">
              <a:xfrm flipH="1">
                <a:off x="377" y="3176"/>
                <a:ext cx="1273" cy="717"/>
              </a:xfrm>
              <a:custGeom>
                <a:avLst/>
                <a:gdLst>
                  <a:gd name="T0" fmla="*/ 99 w 1378"/>
                  <a:gd name="T1" fmla="*/ 373 h 712"/>
                  <a:gd name="T2" fmla="*/ 99 w 1378"/>
                  <a:gd name="T3" fmla="*/ 333 h 712"/>
                  <a:gd name="T4" fmla="*/ 138 w 1378"/>
                  <a:gd name="T5" fmla="*/ 278 h 712"/>
                  <a:gd name="T6" fmla="*/ 130 w 1378"/>
                  <a:gd name="T7" fmla="*/ 260 h 712"/>
                  <a:gd name="T8" fmla="*/ 142 w 1378"/>
                  <a:gd name="T9" fmla="*/ 233 h 712"/>
                  <a:gd name="T10" fmla="*/ 238 w 1378"/>
                  <a:gd name="T11" fmla="*/ 195 h 712"/>
                  <a:gd name="T12" fmla="*/ 257 w 1378"/>
                  <a:gd name="T13" fmla="*/ 157 h 712"/>
                  <a:gd name="T14" fmla="*/ 304 w 1378"/>
                  <a:gd name="T15" fmla="*/ 113 h 712"/>
                  <a:gd name="T16" fmla="*/ 337 w 1378"/>
                  <a:gd name="T17" fmla="*/ 102 h 712"/>
                  <a:gd name="T18" fmla="*/ 366 w 1378"/>
                  <a:gd name="T19" fmla="*/ 85 h 712"/>
                  <a:gd name="T20" fmla="*/ 446 w 1378"/>
                  <a:gd name="T21" fmla="*/ 71 h 712"/>
                  <a:gd name="T22" fmla="*/ 584 w 1378"/>
                  <a:gd name="T23" fmla="*/ 213 h 712"/>
                  <a:gd name="T24" fmla="*/ 516 w 1378"/>
                  <a:gd name="T25" fmla="*/ 115 h 712"/>
                  <a:gd name="T26" fmla="*/ 496 w 1378"/>
                  <a:gd name="T27" fmla="*/ 47 h 712"/>
                  <a:gd name="T28" fmla="*/ 572 w 1378"/>
                  <a:gd name="T29" fmla="*/ 24 h 712"/>
                  <a:gd name="T30" fmla="*/ 706 w 1378"/>
                  <a:gd name="T31" fmla="*/ 1 h 712"/>
                  <a:gd name="T32" fmla="*/ 746 w 1378"/>
                  <a:gd name="T33" fmla="*/ 27 h 712"/>
                  <a:gd name="T34" fmla="*/ 748 w 1378"/>
                  <a:gd name="T35" fmla="*/ 104 h 712"/>
                  <a:gd name="T36" fmla="*/ 746 w 1378"/>
                  <a:gd name="T37" fmla="*/ 189 h 712"/>
                  <a:gd name="T38" fmla="*/ 806 w 1378"/>
                  <a:gd name="T39" fmla="*/ 4 h 712"/>
                  <a:gd name="T40" fmla="*/ 936 w 1378"/>
                  <a:gd name="T41" fmla="*/ 11 h 712"/>
                  <a:gd name="T42" fmla="*/ 1062 w 1378"/>
                  <a:gd name="T43" fmla="*/ 39 h 712"/>
                  <a:gd name="T44" fmla="*/ 1071 w 1378"/>
                  <a:gd name="T45" fmla="*/ 109 h 712"/>
                  <a:gd name="T46" fmla="*/ 1041 w 1378"/>
                  <a:gd name="T47" fmla="*/ 221 h 712"/>
                  <a:gd name="T48" fmla="*/ 1024 w 1378"/>
                  <a:gd name="T49" fmla="*/ 249 h 712"/>
                  <a:gd name="T50" fmla="*/ 1049 w 1378"/>
                  <a:gd name="T51" fmla="*/ 186 h 712"/>
                  <a:gd name="T52" fmla="*/ 1098 w 1378"/>
                  <a:gd name="T53" fmla="*/ 113 h 712"/>
                  <a:gd name="T54" fmla="*/ 1179 w 1378"/>
                  <a:gd name="T55" fmla="*/ 119 h 712"/>
                  <a:gd name="T56" fmla="*/ 1247 w 1378"/>
                  <a:gd name="T57" fmla="*/ 221 h 712"/>
                  <a:gd name="T58" fmla="*/ 1270 w 1378"/>
                  <a:gd name="T59" fmla="*/ 301 h 712"/>
                  <a:gd name="T60" fmla="*/ 1266 w 1378"/>
                  <a:gd name="T61" fmla="*/ 338 h 712"/>
                  <a:gd name="T62" fmla="*/ 1249 w 1378"/>
                  <a:gd name="T63" fmla="*/ 377 h 712"/>
                  <a:gd name="T64" fmla="*/ 1154 w 1378"/>
                  <a:gd name="T65" fmla="*/ 553 h 712"/>
                  <a:gd name="T66" fmla="*/ 1096 w 1378"/>
                  <a:gd name="T67" fmla="*/ 589 h 712"/>
                  <a:gd name="T68" fmla="*/ 1067 w 1378"/>
                  <a:gd name="T69" fmla="*/ 613 h 712"/>
                  <a:gd name="T70" fmla="*/ 826 w 1378"/>
                  <a:gd name="T71" fmla="*/ 498 h 712"/>
                  <a:gd name="T72" fmla="*/ 979 w 1378"/>
                  <a:gd name="T73" fmla="*/ 655 h 712"/>
                  <a:gd name="T74" fmla="*/ 940 w 1378"/>
                  <a:gd name="T75" fmla="*/ 670 h 712"/>
                  <a:gd name="T76" fmla="*/ 865 w 1378"/>
                  <a:gd name="T77" fmla="*/ 694 h 712"/>
                  <a:gd name="T78" fmla="*/ 785 w 1378"/>
                  <a:gd name="T79" fmla="*/ 716 h 712"/>
                  <a:gd name="T80" fmla="*/ 728 w 1378"/>
                  <a:gd name="T81" fmla="*/ 701 h 712"/>
                  <a:gd name="T82" fmla="*/ 647 w 1378"/>
                  <a:gd name="T83" fmla="*/ 703 h 712"/>
                  <a:gd name="T84" fmla="*/ 566 w 1378"/>
                  <a:gd name="T85" fmla="*/ 717 h 712"/>
                  <a:gd name="T86" fmla="*/ 509 w 1378"/>
                  <a:gd name="T87" fmla="*/ 707 h 712"/>
                  <a:gd name="T88" fmla="*/ 543 w 1378"/>
                  <a:gd name="T89" fmla="*/ 540 h 712"/>
                  <a:gd name="T90" fmla="*/ 509 w 1378"/>
                  <a:gd name="T91" fmla="*/ 608 h 712"/>
                  <a:gd name="T92" fmla="*/ 455 w 1378"/>
                  <a:gd name="T93" fmla="*/ 680 h 712"/>
                  <a:gd name="T94" fmla="*/ 423 w 1378"/>
                  <a:gd name="T95" fmla="*/ 707 h 712"/>
                  <a:gd name="T96" fmla="*/ 376 w 1378"/>
                  <a:gd name="T97" fmla="*/ 702 h 712"/>
                  <a:gd name="T98" fmla="*/ 347 w 1378"/>
                  <a:gd name="T99" fmla="*/ 685 h 712"/>
                  <a:gd name="T100" fmla="*/ 268 w 1378"/>
                  <a:gd name="T101" fmla="*/ 679 h 712"/>
                  <a:gd name="T102" fmla="*/ 235 w 1378"/>
                  <a:gd name="T103" fmla="*/ 651 h 712"/>
                  <a:gd name="T104" fmla="*/ 228 w 1378"/>
                  <a:gd name="T105" fmla="*/ 632 h 712"/>
                  <a:gd name="T106" fmla="*/ 0 w 1378"/>
                  <a:gd name="T107" fmla="*/ 561 h 712"/>
                  <a:gd name="T108" fmla="*/ 85 w 1378"/>
                  <a:gd name="T109" fmla="*/ 542 h 712"/>
                  <a:gd name="T110" fmla="*/ 138 w 1378"/>
                  <a:gd name="T111" fmla="*/ 508 h 712"/>
                  <a:gd name="T112" fmla="*/ 101 w 1378"/>
                  <a:gd name="T113" fmla="*/ 468 h 712"/>
                  <a:gd name="T114" fmla="*/ 103 w 1378"/>
                  <a:gd name="T115" fmla="*/ 410 h 7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78"/>
                  <a:gd name="T175" fmla="*/ 0 h 712"/>
                  <a:gd name="T176" fmla="*/ 1378 w 1378"/>
                  <a:gd name="T177" fmla="*/ 712 h 7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78" h="712">
                    <a:moveTo>
                      <a:pt x="118" y="390"/>
                    </a:moveTo>
                    <a:lnTo>
                      <a:pt x="115" y="388"/>
                    </a:lnTo>
                    <a:lnTo>
                      <a:pt x="115" y="386"/>
                    </a:lnTo>
                    <a:lnTo>
                      <a:pt x="112" y="381"/>
                    </a:lnTo>
                    <a:lnTo>
                      <a:pt x="112" y="378"/>
                    </a:lnTo>
                    <a:lnTo>
                      <a:pt x="107" y="370"/>
                    </a:lnTo>
                    <a:lnTo>
                      <a:pt x="107" y="364"/>
                    </a:lnTo>
                    <a:lnTo>
                      <a:pt x="107" y="356"/>
                    </a:lnTo>
                    <a:lnTo>
                      <a:pt x="107" y="351"/>
                    </a:lnTo>
                    <a:lnTo>
                      <a:pt x="105" y="343"/>
                    </a:lnTo>
                    <a:lnTo>
                      <a:pt x="105" y="337"/>
                    </a:lnTo>
                    <a:lnTo>
                      <a:pt x="107" y="331"/>
                    </a:lnTo>
                    <a:lnTo>
                      <a:pt x="112" y="327"/>
                    </a:lnTo>
                    <a:lnTo>
                      <a:pt x="115" y="322"/>
                    </a:lnTo>
                    <a:lnTo>
                      <a:pt x="119" y="319"/>
                    </a:lnTo>
                    <a:lnTo>
                      <a:pt x="127" y="319"/>
                    </a:lnTo>
                    <a:lnTo>
                      <a:pt x="138" y="321"/>
                    </a:lnTo>
                    <a:lnTo>
                      <a:pt x="149" y="276"/>
                    </a:lnTo>
                    <a:lnTo>
                      <a:pt x="146" y="274"/>
                    </a:lnTo>
                    <a:lnTo>
                      <a:pt x="146" y="272"/>
                    </a:lnTo>
                    <a:lnTo>
                      <a:pt x="144" y="269"/>
                    </a:lnTo>
                    <a:lnTo>
                      <a:pt x="144" y="267"/>
                    </a:lnTo>
                    <a:lnTo>
                      <a:pt x="141" y="262"/>
                    </a:lnTo>
                    <a:lnTo>
                      <a:pt x="141" y="258"/>
                    </a:lnTo>
                    <a:lnTo>
                      <a:pt x="141" y="255"/>
                    </a:lnTo>
                    <a:lnTo>
                      <a:pt x="143" y="251"/>
                    </a:lnTo>
                    <a:lnTo>
                      <a:pt x="143" y="243"/>
                    </a:lnTo>
                    <a:lnTo>
                      <a:pt x="144" y="239"/>
                    </a:lnTo>
                    <a:lnTo>
                      <a:pt x="147" y="234"/>
                    </a:lnTo>
                    <a:lnTo>
                      <a:pt x="154" y="231"/>
                    </a:lnTo>
                    <a:lnTo>
                      <a:pt x="158" y="224"/>
                    </a:lnTo>
                    <a:lnTo>
                      <a:pt x="168" y="220"/>
                    </a:lnTo>
                    <a:lnTo>
                      <a:pt x="178" y="217"/>
                    </a:lnTo>
                    <a:lnTo>
                      <a:pt x="192" y="214"/>
                    </a:lnTo>
                    <a:lnTo>
                      <a:pt x="258" y="196"/>
                    </a:lnTo>
                    <a:lnTo>
                      <a:pt x="258" y="194"/>
                    </a:lnTo>
                    <a:lnTo>
                      <a:pt x="258" y="191"/>
                    </a:lnTo>
                    <a:lnTo>
                      <a:pt x="259" y="185"/>
                    </a:lnTo>
                    <a:lnTo>
                      <a:pt x="264" y="180"/>
                    </a:lnTo>
                    <a:lnTo>
                      <a:pt x="268" y="171"/>
                    </a:lnTo>
                    <a:lnTo>
                      <a:pt x="273" y="163"/>
                    </a:lnTo>
                    <a:lnTo>
                      <a:pt x="278" y="156"/>
                    </a:lnTo>
                    <a:lnTo>
                      <a:pt x="287" y="148"/>
                    </a:lnTo>
                    <a:lnTo>
                      <a:pt x="292" y="138"/>
                    </a:lnTo>
                    <a:lnTo>
                      <a:pt x="301" y="131"/>
                    </a:lnTo>
                    <a:lnTo>
                      <a:pt x="310" y="123"/>
                    </a:lnTo>
                    <a:lnTo>
                      <a:pt x="320" y="118"/>
                    </a:lnTo>
                    <a:lnTo>
                      <a:pt x="329" y="112"/>
                    </a:lnTo>
                    <a:lnTo>
                      <a:pt x="340" y="109"/>
                    </a:lnTo>
                    <a:lnTo>
                      <a:pt x="351" y="108"/>
                    </a:lnTo>
                    <a:lnTo>
                      <a:pt x="365" y="109"/>
                    </a:lnTo>
                    <a:lnTo>
                      <a:pt x="365" y="106"/>
                    </a:lnTo>
                    <a:lnTo>
                      <a:pt x="365" y="105"/>
                    </a:lnTo>
                    <a:lnTo>
                      <a:pt x="365" y="101"/>
                    </a:lnTo>
                    <a:lnTo>
                      <a:pt x="368" y="101"/>
                    </a:lnTo>
                    <a:lnTo>
                      <a:pt x="371" y="98"/>
                    </a:lnTo>
                    <a:lnTo>
                      <a:pt x="376" y="94"/>
                    </a:lnTo>
                    <a:lnTo>
                      <a:pt x="380" y="90"/>
                    </a:lnTo>
                    <a:lnTo>
                      <a:pt x="390" y="87"/>
                    </a:lnTo>
                    <a:lnTo>
                      <a:pt x="396" y="84"/>
                    </a:lnTo>
                    <a:lnTo>
                      <a:pt x="405" y="80"/>
                    </a:lnTo>
                    <a:lnTo>
                      <a:pt x="417" y="76"/>
                    </a:lnTo>
                    <a:lnTo>
                      <a:pt x="431" y="73"/>
                    </a:lnTo>
                    <a:lnTo>
                      <a:pt x="445" y="71"/>
                    </a:lnTo>
                    <a:lnTo>
                      <a:pt x="464" y="71"/>
                    </a:lnTo>
                    <a:lnTo>
                      <a:pt x="483" y="71"/>
                    </a:lnTo>
                    <a:lnTo>
                      <a:pt x="506" y="73"/>
                    </a:lnTo>
                    <a:lnTo>
                      <a:pt x="656" y="241"/>
                    </a:lnTo>
                    <a:lnTo>
                      <a:pt x="653" y="237"/>
                    </a:lnTo>
                    <a:lnTo>
                      <a:pt x="649" y="232"/>
                    </a:lnTo>
                    <a:lnTo>
                      <a:pt x="639" y="222"/>
                    </a:lnTo>
                    <a:lnTo>
                      <a:pt x="632" y="212"/>
                    </a:lnTo>
                    <a:lnTo>
                      <a:pt x="618" y="196"/>
                    </a:lnTo>
                    <a:lnTo>
                      <a:pt x="607" y="182"/>
                    </a:lnTo>
                    <a:lnTo>
                      <a:pt x="593" y="165"/>
                    </a:lnTo>
                    <a:lnTo>
                      <a:pt x="584" y="150"/>
                    </a:lnTo>
                    <a:lnTo>
                      <a:pt x="570" y="131"/>
                    </a:lnTo>
                    <a:lnTo>
                      <a:pt x="559" y="114"/>
                    </a:lnTo>
                    <a:lnTo>
                      <a:pt x="549" y="98"/>
                    </a:lnTo>
                    <a:lnTo>
                      <a:pt x="542" y="84"/>
                    </a:lnTo>
                    <a:lnTo>
                      <a:pt x="535" y="68"/>
                    </a:lnTo>
                    <a:lnTo>
                      <a:pt x="532" y="58"/>
                    </a:lnTo>
                    <a:lnTo>
                      <a:pt x="531" y="49"/>
                    </a:lnTo>
                    <a:lnTo>
                      <a:pt x="537" y="47"/>
                    </a:lnTo>
                    <a:lnTo>
                      <a:pt x="539" y="44"/>
                    </a:lnTo>
                    <a:lnTo>
                      <a:pt x="546" y="43"/>
                    </a:lnTo>
                    <a:lnTo>
                      <a:pt x="559" y="39"/>
                    </a:lnTo>
                    <a:lnTo>
                      <a:pt x="577" y="35"/>
                    </a:lnTo>
                    <a:lnTo>
                      <a:pt x="596" y="28"/>
                    </a:lnTo>
                    <a:lnTo>
                      <a:pt x="619" y="24"/>
                    </a:lnTo>
                    <a:lnTo>
                      <a:pt x="642" y="19"/>
                    </a:lnTo>
                    <a:lnTo>
                      <a:pt x="670" y="15"/>
                    </a:lnTo>
                    <a:lnTo>
                      <a:pt x="694" y="9"/>
                    </a:lnTo>
                    <a:lnTo>
                      <a:pt x="720" y="5"/>
                    </a:lnTo>
                    <a:lnTo>
                      <a:pt x="742" y="1"/>
                    </a:lnTo>
                    <a:lnTo>
                      <a:pt x="764" y="1"/>
                    </a:lnTo>
                    <a:lnTo>
                      <a:pt x="779" y="0"/>
                    </a:lnTo>
                    <a:lnTo>
                      <a:pt x="795" y="1"/>
                    </a:lnTo>
                    <a:lnTo>
                      <a:pt x="802" y="5"/>
                    </a:lnTo>
                    <a:lnTo>
                      <a:pt x="807" y="11"/>
                    </a:lnTo>
                    <a:lnTo>
                      <a:pt x="807" y="18"/>
                    </a:lnTo>
                    <a:lnTo>
                      <a:pt x="807" y="27"/>
                    </a:lnTo>
                    <a:lnTo>
                      <a:pt x="807" y="37"/>
                    </a:lnTo>
                    <a:lnTo>
                      <a:pt x="807" y="48"/>
                    </a:lnTo>
                    <a:lnTo>
                      <a:pt x="807" y="60"/>
                    </a:lnTo>
                    <a:lnTo>
                      <a:pt x="807" y="73"/>
                    </a:lnTo>
                    <a:lnTo>
                      <a:pt x="807" y="87"/>
                    </a:lnTo>
                    <a:lnTo>
                      <a:pt x="810" y="103"/>
                    </a:lnTo>
                    <a:lnTo>
                      <a:pt x="810" y="115"/>
                    </a:lnTo>
                    <a:lnTo>
                      <a:pt x="810" y="131"/>
                    </a:lnTo>
                    <a:lnTo>
                      <a:pt x="810" y="146"/>
                    </a:lnTo>
                    <a:lnTo>
                      <a:pt x="810" y="161"/>
                    </a:lnTo>
                    <a:lnTo>
                      <a:pt x="807" y="172"/>
                    </a:lnTo>
                    <a:lnTo>
                      <a:pt x="807" y="188"/>
                    </a:lnTo>
                    <a:lnTo>
                      <a:pt x="807" y="200"/>
                    </a:lnTo>
                    <a:lnTo>
                      <a:pt x="807" y="214"/>
                    </a:lnTo>
                    <a:lnTo>
                      <a:pt x="850" y="4"/>
                    </a:lnTo>
                    <a:lnTo>
                      <a:pt x="852" y="4"/>
                    </a:lnTo>
                    <a:lnTo>
                      <a:pt x="860" y="4"/>
                    </a:lnTo>
                    <a:lnTo>
                      <a:pt x="872" y="4"/>
                    </a:lnTo>
                    <a:lnTo>
                      <a:pt x="891" y="4"/>
                    </a:lnTo>
                    <a:lnTo>
                      <a:pt x="911" y="4"/>
                    </a:lnTo>
                    <a:lnTo>
                      <a:pt x="934" y="6"/>
                    </a:lnTo>
                    <a:lnTo>
                      <a:pt x="961" y="8"/>
                    </a:lnTo>
                    <a:lnTo>
                      <a:pt x="989" y="11"/>
                    </a:lnTo>
                    <a:lnTo>
                      <a:pt x="1013" y="11"/>
                    </a:lnTo>
                    <a:lnTo>
                      <a:pt x="1041" y="15"/>
                    </a:lnTo>
                    <a:lnTo>
                      <a:pt x="1066" y="19"/>
                    </a:lnTo>
                    <a:lnTo>
                      <a:pt x="1093" y="24"/>
                    </a:lnTo>
                    <a:lnTo>
                      <a:pt x="1113" y="28"/>
                    </a:lnTo>
                    <a:lnTo>
                      <a:pt x="1134" y="34"/>
                    </a:lnTo>
                    <a:lnTo>
                      <a:pt x="1150" y="39"/>
                    </a:lnTo>
                    <a:lnTo>
                      <a:pt x="1162" y="47"/>
                    </a:lnTo>
                    <a:lnTo>
                      <a:pt x="1162" y="51"/>
                    </a:lnTo>
                    <a:lnTo>
                      <a:pt x="1166" y="61"/>
                    </a:lnTo>
                    <a:lnTo>
                      <a:pt x="1164" y="73"/>
                    </a:lnTo>
                    <a:lnTo>
                      <a:pt x="1164" y="90"/>
                    </a:lnTo>
                    <a:lnTo>
                      <a:pt x="1159" y="108"/>
                    </a:lnTo>
                    <a:lnTo>
                      <a:pt x="1156" y="127"/>
                    </a:lnTo>
                    <a:lnTo>
                      <a:pt x="1152" y="146"/>
                    </a:lnTo>
                    <a:lnTo>
                      <a:pt x="1147" y="167"/>
                    </a:lnTo>
                    <a:lnTo>
                      <a:pt x="1138" y="185"/>
                    </a:lnTo>
                    <a:lnTo>
                      <a:pt x="1133" y="204"/>
                    </a:lnTo>
                    <a:lnTo>
                      <a:pt x="1127" y="219"/>
                    </a:lnTo>
                    <a:lnTo>
                      <a:pt x="1122" y="234"/>
                    </a:lnTo>
                    <a:lnTo>
                      <a:pt x="1117" y="243"/>
                    </a:lnTo>
                    <a:lnTo>
                      <a:pt x="1113" y="251"/>
                    </a:lnTo>
                    <a:lnTo>
                      <a:pt x="1108" y="252"/>
                    </a:lnTo>
                    <a:lnTo>
                      <a:pt x="1108" y="250"/>
                    </a:lnTo>
                    <a:lnTo>
                      <a:pt x="1108" y="247"/>
                    </a:lnTo>
                    <a:lnTo>
                      <a:pt x="1110" y="242"/>
                    </a:lnTo>
                    <a:lnTo>
                      <a:pt x="1113" y="233"/>
                    </a:lnTo>
                    <a:lnTo>
                      <a:pt x="1117" y="226"/>
                    </a:lnTo>
                    <a:lnTo>
                      <a:pt x="1122" y="212"/>
                    </a:lnTo>
                    <a:lnTo>
                      <a:pt x="1130" y="200"/>
                    </a:lnTo>
                    <a:lnTo>
                      <a:pt x="1136" y="185"/>
                    </a:lnTo>
                    <a:lnTo>
                      <a:pt x="1145" y="174"/>
                    </a:lnTo>
                    <a:lnTo>
                      <a:pt x="1153" y="158"/>
                    </a:lnTo>
                    <a:lnTo>
                      <a:pt x="1162" y="144"/>
                    </a:lnTo>
                    <a:lnTo>
                      <a:pt x="1172" y="132"/>
                    </a:lnTo>
                    <a:lnTo>
                      <a:pt x="1181" y="122"/>
                    </a:lnTo>
                    <a:lnTo>
                      <a:pt x="1189" y="112"/>
                    </a:lnTo>
                    <a:lnTo>
                      <a:pt x="1198" y="105"/>
                    </a:lnTo>
                    <a:lnTo>
                      <a:pt x="1207" y="100"/>
                    </a:lnTo>
                    <a:lnTo>
                      <a:pt x="1217" y="100"/>
                    </a:lnTo>
                    <a:lnTo>
                      <a:pt x="1237" y="101"/>
                    </a:lnTo>
                    <a:lnTo>
                      <a:pt x="1259" y="108"/>
                    </a:lnTo>
                    <a:lnTo>
                      <a:pt x="1276" y="118"/>
                    </a:lnTo>
                    <a:lnTo>
                      <a:pt x="1294" y="132"/>
                    </a:lnTo>
                    <a:lnTo>
                      <a:pt x="1308" y="146"/>
                    </a:lnTo>
                    <a:lnTo>
                      <a:pt x="1322" y="163"/>
                    </a:lnTo>
                    <a:lnTo>
                      <a:pt x="1332" y="182"/>
                    </a:lnTo>
                    <a:lnTo>
                      <a:pt x="1344" y="201"/>
                    </a:lnTo>
                    <a:lnTo>
                      <a:pt x="1350" y="219"/>
                    </a:lnTo>
                    <a:lnTo>
                      <a:pt x="1358" y="238"/>
                    </a:lnTo>
                    <a:lnTo>
                      <a:pt x="1363" y="253"/>
                    </a:lnTo>
                    <a:lnTo>
                      <a:pt x="1369" y="271"/>
                    </a:lnTo>
                    <a:lnTo>
                      <a:pt x="1370" y="283"/>
                    </a:lnTo>
                    <a:lnTo>
                      <a:pt x="1375" y="293"/>
                    </a:lnTo>
                    <a:lnTo>
                      <a:pt x="1375" y="299"/>
                    </a:lnTo>
                    <a:lnTo>
                      <a:pt x="1378" y="303"/>
                    </a:lnTo>
                    <a:lnTo>
                      <a:pt x="1377" y="307"/>
                    </a:lnTo>
                    <a:lnTo>
                      <a:pt x="1377" y="314"/>
                    </a:lnTo>
                    <a:lnTo>
                      <a:pt x="1375" y="322"/>
                    </a:lnTo>
                    <a:lnTo>
                      <a:pt x="1375" y="329"/>
                    </a:lnTo>
                    <a:lnTo>
                      <a:pt x="1370" y="336"/>
                    </a:lnTo>
                    <a:lnTo>
                      <a:pt x="1370" y="343"/>
                    </a:lnTo>
                    <a:lnTo>
                      <a:pt x="1366" y="351"/>
                    </a:lnTo>
                    <a:lnTo>
                      <a:pt x="1366" y="359"/>
                    </a:lnTo>
                    <a:lnTo>
                      <a:pt x="1361" y="362"/>
                    </a:lnTo>
                    <a:lnTo>
                      <a:pt x="1356" y="370"/>
                    </a:lnTo>
                    <a:lnTo>
                      <a:pt x="1352" y="374"/>
                    </a:lnTo>
                    <a:lnTo>
                      <a:pt x="1350" y="380"/>
                    </a:lnTo>
                    <a:lnTo>
                      <a:pt x="1346" y="383"/>
                    </a:lnTo>
                    <a:lnTo>
                      <a:pt x="1346" y="386"/>
                    </a:lnTo>
                    <a:lnTo>
                      <a:pt x="1346" y="388"/>
                    </a:lnTo>
                    <a:lnTo>
                      <a:pt x="1346" y="390"/>
                    </a:lnTo>
                    <a:lnTo>
                      <a:pt x="1249" y="549"/>
                    </a:lnTo>
                    <a:lnTo>
                      <a:pt x="1206" y="557"/>
                    </a:lnTo>
                    <a:lnTo>
                      <a:pt x="1203" y="561"/>
                    </a:lnTo>
                    <a:lnTo>
                      <a:pt x="1201" y="569"/>
                    </a:lnTo>
                    <a:lnTo>
                      <a:pt x="1197" y="574"/>
                    </a:lnTo>
                    <a:lnTo>
                      <a:pt x="1193" y="582"/>
                    </a:lnTo>
                    <a:lnTo>
                      <a:pt x="1186" y="585"/>
                    </a:lnTo>
                    <a:lnTo>
                      <a:pt x="1181" y="590"/>
                    </a:lnTo>
                    <a:lnTo>
                      <a:pt x="1176" y="594"/>
                    </a:lnTo>
                    <a:lnTo>
                      <a:pt x="1172" y="601"/>
                    </a:lnTo>
                    <a:lnTo>
                      <a:pt x="1164" y="603"/>
                    </a:lnTo>
                    <a:lnTo>
                      <a:pt x="1159" y="607"/>
                    </a:lnTo>
                    <a:lnTo>
                      <a:pt x="1155" y="609"/>
                    </a:lnTo>
                    <a:lnTo>
                      <a:pt x="1150" y="613"/>
                    </a:lnTo>
                    <a:lnTo>
                      <a:pt x="1145" y="613"/>
                    </a:lnTo>
                    <a:lnTo>
                      <a:pt x="1142" y="617"/>
                    </a:lnTo>
                    <a:lnTo>
                      <a:pt x="1141" y="617"/>
                    </a:lnTo>
                    <a:lnTo>
                      <a:pt x="1141" y="620"/>
                    </a:lnTo>
                    <a:lnTo>
                      <a:pt x="894" y="495"/>
                    </a:lnTo>
                    <a:lnTo>
                      <a:pt x="1077" y="628"/>
                    </a:lnTo>
                    <a:lnTo>
                      <a:pt x="1075" y="632"/>
                    </a:lnTo>
                    <a:lnTo>
                      <a:pt x="1075" y="637"/>
                    </a:lnTo>
                    <a:lnTo>
                      <a:pt x="1071" y="641"/>
                    </a:lnTo>
                    <a:lnTo>
                      <a:pt x="1068" y="647"/>
                    </a:lnTo>
                    <a:lnTo>
                      <a:pt x="1060" y="650"/>
                    </a:lnTo>
                    <a:lnTo>
                      <a:pt x="1055" y="654"/>
                    </a:lnTo>
                    <a:lnTo>
                      <a:pt x="1048" y="658"/>
                    </a:lnTo>
                    <a:lnTo>
                      <a:pt x="1043" y="661"/>
                    </a:lnTo>
                    <a:lnTo>
                      <a:pt x="1034" y="661"/>
                    </a:lnTo>
                    <a:lnTo>
                      <a:pt x="1026" y="665"/>
                    </a:lnTo>
                    <a:lnTo>
                      <a:pt x="1018" y="665"/>
                    </a:lnTo>
                    <a:lnTo>
                      <a:pt x="1013" y="669"/>
                    </a:lnTo>
                    <a:lnTo>
                      <a:pt x="1007" y="669"/>
                    </a:lnTo>
                    <a:lnTo>
                      <a:pt x="1003" y="669"/>
                    </a:lnTo>
                    <a:lnTo>
                      <a:pt x="1001" y="669"/>
                    </a:lnTo>
                    <a:lnTo>
                      <a:pt x="1001" y="672"/>
                    </a:lnTo>
                    <a:lnTo>
                      <a:pt x="936" y="689"/>
                    </a:lnTo>
                    <a:lnTo>
                      <a:pt x="920" y="696"/>
                    </a:lnTo>
                    <a:lnTo>
                      <a:pt x="906" y="703"/>
                    </a:lnTo>
                    <a:lnTo>
                      <a:pt x="892" y="707"/>
                    </a:lnTo>
                    <a:lnTo>
                      <a:pt x="878" y="711"/>
                    </a:lnTo>
                    <a:lnTo>
                      <a:pt x="864" y="711"/>
                    </a:lnTo>
                    <a:lnTo>
                      <a:pt x="850" y="711"/>
                    </a:lnTo>
                    <a:lnTo>
                      <a:pt x="836" y="708"/>
                    </a:lnTo>
                    <a:lnTo>
                      <a:pt x="827" y="708"/>
                    </a:lnTo>
                    <a:lnTo>
                      <a:pt x="813" y="704"/>
                    </a:lnTo>
                    <a:lnTo>
                      <a:pt x="804" y="701"/>
                    </a:lnTo>
                    <a:lnTo>
                      <a:pt x="795" y="697"/>
                    </a:lnTo>
                    <a:lnTo>
                      <a:pt x="788" y="696"/>
                    </a:lnTo>
                    <a:lnTo>
                      <a:pt x="781" y="692"/>
                    </a:lnTo>
                    <a:lnTo>
                      <a:pt x="776" y="691"/>
                    </a:lnTo>
                    <a:lnTo>
                      <a:pt x="774" y="689"/>
                    </a:lnTo>
                    <a:lnTo>
                      <a:pt x="700" y="584"/>
                    </a:lnTo>
                    <a:lnTo>
                      <a:pt x="700" y="698"/>
                    </a:lnTo>
                    <a:lnTo>
                      <a:pt x="683" y="702"/>
                    </a:lnTo>
                    <a:lnTo>
                      <a:pt x="669" y="707"/>
                    </a:lnTo>
                    <a:lnTo>
                      <a:pt x="655" y="708"/>
                    </a:lnTo>
                    <a:lnTo>
                      <a:pt x="641" y="712"/>
                    </a:lnTo>
                    <a:lnTo>
                      <a:pt x="627" y="712"/>
                    </a:lnTo>
                    <a:lnTo>
                      <a:pt x="613" y="712"/>
                    </a:lnTo>
                    <a:lnTo>
                      <a:pt x="599" y="711"/>
                    </a:lnTo>
                    <a:lnTo>
                      <a:pt x="590" y="711"/>
                    </a:lnTo>
                    <a:lnTo>
                      <a:pt x="576" y="707"/>
                    </a:lnTo>
                    <a:lnTo>
                      <a:pt x="566" y="706"/>
                    </a:lnTo>
                    <a:lnTo>
                      <a:pt x="557" y="702"/>
                    </a:lnTo>
                    <a:lnTo>
                      <a:pt x="551" y="702"/>
                    </a:lnTo>
                    <a:lnTo>
                      <a:pt x="543" y="698"/>
                    </a:lnTo>
                    <a:lnTo>
                      <a:pt x="539" y="698"/>
                    </a:lnTo>
                    <a:lnTo>
                      <a:pt x="537" y="698"/>
                    </a:lnTo>
                    <a:lnTo>
                      <a:pt x="591" y="531"/>
                    </a:lnTo>
                    <a:lnTo>
                      <a:pt x="588" y="536"/>
                    </a:lnTo>
                    <a:lnTo>
                      <a:pt x="587" y="544"/>
                    </a:lnTo>
                    <a:lnTo>
                      <a:pt x="582" y="554"/>
                    </a:lnTo>
                    <a:lnTo>
                      <a:pt x="577" y="565"/>
                    </a:lnTo>
                    <a:lnTo>
                      <a:pt x="568" y="576"/>
                    </a:lnTo>
                    <a:lnTo>
                      <a:pt x="560" y="590"/>
                    </a:lnTo>
                    <a:lnTo>
                      <a:pt x="551" y="604"/>
                    </a:lnTo>
                    <a:lnTo>
                      <a:pt x="542" y="620"/>
                    </a:lnTo>
                    <a:lnTo>
                      <a:pt x="528" y="631"/>
                    </a:lnTo>
                    <a:lnTo>
                      <a:pt x="518" y="645"/>
                    </a:lnTo>
                    <a:lnTo>
                      <a:pt x="509" y="656"/>
                    </a:lnTo>
                    <a:lnTo>
                      <a:pt x="501" y="668"/>
                    </a:lnTo>
                    <a:lnTo>
                      <a:pt x="492" y="675"/>
                    </a:lnTo>
                    <a:lnTo>
                      <a:pt x="487" y="683"/>
                    </a:lnTo>
                    <a:lnTo>
                      <a:pt x="484" y="687"/>
                    </a:lnTo>
                    <a:lnTo>
                      <a:pt x="484" y="689"/>
                    </a:lnTo>
                    <a:lnTo>
                      <a:pt x="475" y="694"/>
                    </a:lnTo>
                    <a:lnTo>
                      <a:pt x="467" y="701"/>
                    </a:lnTo>
                    <a:lnTo>
                      <a:pt x="458" y="702"/>
                    </a:lnTo>
                    <a:lnTo>
                      <a:pt x="452" y="706"/>
                    </a:lnTo>
                    <a:lnTo>
                      <a:pt x="442" y="704"/>
                    </a:lnTo>
                    <a:lnTo>
                      <a:pt x="433" y="704"/>
                    </a:lnTo>
                    <a:lnTo>
                      <a:pt x="424" y="701"/>
                    </a:lnTo>
                    <a:lnTo>
                      <a:pt x="416" y="701"/>
                    </a:lnTo>
                    <a:lnTo>
                      <a:pt x="407" y="697"/>
                    </a:lnTo>
                    <a:lnTo>
                      <a:pt x="399" y="693"/>
                    </a:lnTo>
                    <a:lnTo>
                      <a:pt x="391" y="689"/>
                    </a:lnTo>
                    <a:lnTo>
                      <a:pt x="386" y="687"/>
                    </a:lnTo>
                    <a:lnTo>
                      <a:pt x="382" y="683"/>
                    </a:lnTo>
                    <a:lnTo>
                      <a:pt x="377" y="682"/>
                    </a:lnTo>
                    <a:lnTo>
                      <a:pt x="376" y="680"/>
                    </a:lnTo>
                    <a:lnTo>
                      <a:pt x="332" y="680"/>
                    </a:lnTo>
                    <a:lnTo>
                      <a:pt x="318" y="679"/>
                    </a:lnTo>
                    <a:lnTo>
                      <a:pt x="307" y="679"/>
                    </a:lnTo>
                    <a:lnTo>
                      <a:pt x="298" y="675"/>
                    </a:lnTo>
                    <a:lnTo>
                      <a:pt x="290" y="674"/>
                    </a:lnTo>
                    <a:lnTo>
                      <a:pt x="281" y="669"/>
                    </a:lnTo>
                    <a:lnTo>
                      <a:pt x="275" y="665"/>
                    </a:lnTo>
                    <a:lnTo>
                      <a:pt x="268" y="661"/>
                    </a:lnTo>
                    <a:lnTo>
                      <a:pt x="264" y="658"/>
                    </a:lnTo>
                    <a:lnTo>
                      <a:pt x="259" y="650"/>
                    </a:lnTo>
                    <a:lnTo>
                      <a:pt x="254" y="646"/>
                    </a:lnTo>
                    <a:lnTo>
                      <a:pt x="250" y="641"/>
                    </a:lnTo>
                    <a:lnTo>
                      <a:pt x="250" y="637"/>
                    </a:lnTo>
                    <a:lnTo>
                      <a:pt x="247" y="634"/>
                    </a:lnTo>
                    <a:lnTo>
                      <a:pt x="247" y="630"/>
                    </a:lnTo>
                    <a:lnTo>
                      <a:pt x="247" y="628"/>
                    </a:lnTo>
                    <a:lnTo>
                      <a:pt x="171" y="611"/>
                    </a:lnTo>
                    <a:lnTo>
                      <a:pt x="105" y="595"/>
                    </a:lnTo>
                    <a:lnTo>
                      <a:pt x="60" y="584"/>
                    </a:lnTo>
                    <a:lnTo>
                      <a:pt x="28" y="573"/>
                    </a:lnTo>
                    <a:lnTo>
                      <a:pt x="9" y="565"/>
                    </a:lnTo>
                    <a:lnTo>
                      <a:pt x="0" y="557"/>
                    </a:lnTo>
                    <a:lnTo>
                      <a:pt x="2" y="551"/>
                    </a:lnTo>
                    <a:lnTo>
                      <a:pt x="11" y="547"/>
                    </a:lnTo>
                    <a:lnTo>
                      <a:pt x="28" y="545"/>
                    </a:lnTo>
                    <a:lnTo>
                      <a:pt x="45" y="541"/>
                    </a:lnTo>
                    <a:lnTo>
                      <a:pt x="68" y="540"/>
                    </a:lnTo>
                    <a:lnTo>
                      <a:pt x="92" y="538"/>
                    </a:lnTo>
                    <a:lnTo>
                      <a:pt x="116" y="538"/>
                    </a:lnTo>
                    <a:lnTo>
                      <a:pt x="135" y="538"/>
                    </a:lnTo>
                    <a:lnTo>
                      <a:pt x="154" y="538"/>
                    </a:lnTo>
                    <a:lnTo>
                      <a:pt x="166" y="538"/>
                    </a:lnTo>
                    <a:lnTo>
                      <a:pt x="171" y="540"/>
                    </a:lnTo>
                    <a:lnTo>
                      <a:pt x="149" y="504"/>
                    </a:lnTo>
                    <a:lnTo>
                      <a:pt x="135" y="502"/>
                    </a:lnTo>
                    <a:lnTo>
                      <a:pt x="126" y="498"/>
                    </a:lnTo>
                    <a:lnTo>
                      <a:pt x="119" y="492"/>
                    </a:lnTo>
                    <a:lnTo>
                      <a:pt x="115" y="485"/>
                    </a:lnTo>
                    <a:lnTo>
                      <a:pt x="110" y="474"/>
                    </a:lnTo>
                    <a:lnTo>
                      <a:pt x="109" y="465"/>
                    </a:lnTo>
                    <a:lnTo>
                      <a:pt x="109" y="454"/>
                    </a:lnTo>
                    <a:lnTo>
                      <a:pt x="109" y="446"/>
                    </a:lnTo>
                    <a:lnTo>
                      <a:pt x="109" y="435"/>
                    </a:lnTo>
                    <a:lnTo>
                      <a:pt x="109" y="424"/>
                    </a:lnTo>
                    <a:lnTo>
                      <a:pt x="109" y="414"/>
                    </a:lnTo>
                    <a:lnTo>
                      <a:pt x="112" y="407"/>
                    </a:lnTo>
                    <a:lnTo>
                      <a:pt x="112" y="399"/>
                    </a:lnTo>
                    <a:lnTo>
                      <a:pt x="115" y="394"/>
                    </a:lnTo>
                    <a:lnTo>
                      <a:pt x="115" y="390"/>
                    </a:lnTo>
                    <a:lnTo>
                      <a:pt x="118" y="3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13" name="Freeform 47"/>
              <p:cNvSpPr>
                <a:spLocks/>
              </p:cNvSpPr>
              <p:nvPr/>
            </p:nvSpPr>
            <p:spPr bwMode="auto">
              <a:xfrm flipH="1">
                <a:off x="665" y="2932"/>
                <a:ext cx="312" cy="202"/>
              </a:xfrm>
              <a:custGeom>
                <a:avLst/>
                <a:gdLst>
                  <a:gd name="T0" fmla="*/ 2 w 337"/>
                  <a:gd name="T1" fmla="*/ 200 h 201"/>
                  <a:gd name="T2" fmla="*/ 15 w 337"/>
                  <a:gd name="T3" fmla="*/ 196 h 201"/>
                  <a:gd name="T4" fmla="*/ 35 w 337"/>
                  <a:gd name="T5" fmla="*/ 192 h 201"/>
                  <a:gd name="T6" fmla="*/ 61 w 337"/>
                  <a:gd name="T7" fmla="*/ 183 h 201"/>
                  <a:gd name="T8" fmla="*/ 91 w 337"/>
                  <a:gd name="T9" fmla="*/ 172 h 201"/>
                  <a:gd name="T10" fmla="*/ 119 w 337"/>
                  <a:gd name="T11" fmla="*/ 158 h 201"/>
                  <a:gd name="T12" fmla="*/ 141 w 337"/>
                  <a:gd name="T13" fmla="*/ 142 h 201"/>
                  <a:gd name="T14" fmla="*/ 157 w 337"/>
                  <a:gd name="T15" fmla="*/ 123 h 201"/>
                  <a:gd name="T16" fmla="*/ 163 w 337"/>
                  <a:gd name="T17" fmla="*/ 111 h 201"/>
                  <a:gd name="T18" fmla="*/ 168 w 337"/>
                  <a:gd name="T19" fmla="*/ 104 h 201"/>
                  <a:gd name="T20" fmla="*/ 180 w 337"/>
                  <a:gd name="T21" fmla="*/ 91 h 201"/>
                  <a:gd name="T22" fmla="*/ 197 w 337"/>
                  <a:gd name="T23" fmla="*/ 77 h 201"/>
                  <a:gd name="T24" fmla="*/ 218 w 337"/>
                  <a:gd name="T25" fmla="*/ 62 h 201"/>
                  <a:gd name="T26" fmla="*/ 244 w 337"/>
                  <a:gd name="T27" fmla="*/ 47 h 201"/>
                  <a:gd name="T28" fmla="*/ 270 w 337"/>
                  <a:gd name="T29" fmla="*/ 33 h 201"/>
                  <a:gd name="T30" fmla="*/ 296 w 337"/>
                  <a:gd name="T31" fmla="*/ 25 h 201"/>
                  <a:gd name="T32" fmla="*/ 309 w 337"/>
                  <a:gd name="T33" fmla="*/ 23 h 201"/>
                  <a:gd name="T34" fmla="*/ 298 w 337"/>
                  <a:gd name="T35" fmla="*/ 18 h 201"/>
                  <a:gd name="T36" fmla="*/ 279 w 337"/>
                  <a:gd name="T37" fmla="*/ 13 h 201"/>
                  <a:gd name="T38" fmla="*/ 255 w 337"/>
                  <a:gd name="T39" fmla="*/ 5 h 201"/>
                  <a:gd name="T40" fmla="*/ 225 w 337"/>
                  <a:gd name="T41" fmla="*/ 1 h 201"/>
                  <a:gd name="T42" fmla="*/ 189 w 337"/>
                  <a:gd name="T43" fmla="*/ 0 h 201"/>
                  <a:gd name="T44" fmla="*/ 150 w 337"/>
                  <a:gd name="T45" fmla="*/ 4 h 201"/>
                  <a:gd name="T46" fmla="*/ 109 w 337"/>
                  <a:gd name="T47" fmla="*/ 15 h 201"/>
                  <a:gd name="T48" fmla="*/ 90 w 337"/>
                  <a:gd name="T49" fmla="*/ 25 h 201"/>
                  <a:gd name="T50" fmla="*/ 80 w 337"/>
                  <a:gd name="T51" fmla="*/ 25 h 201"/>
                  <a:gd name="T52" fmla="*/ 67 w 337"/>
                  <a:gd name="T53" fmla="*/ 32 h 201"/>
                  <a:gd name="T54" fmla="*/ 51 w 337"/>
                  <a:gd name="T55" fmla="*/ 44 h 201"/>
                  <a:gd name="T56" fmla="*/ 33 w 337"/>
                  <a:gd name="T57" fmla="*/ 61 h 201"/>
                  <a:gd name="T58" fmla="*/ 16 w 337"/>
                  <a:gd name="T59" fmla="*/ 87 h 201"/>
                  <a:gd name="T60" fmla="*/ 5 w 337"/>
                  <a:gd name="T61" fmla="*/ 124 h 201"/>
                  <a:gd name="T62" fmla="*/ 0 w 337"/>
                  <a:gd name="T63" fmla="*/ 172 h 201"/>
                  <a:gd name="T64" fmla="*/ 2 w 337"/>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7"/>
                  <a:gd name="T100" fmla="*/ 0 h 201"/>
                  <a:gd name="T101" fmla="*/ 337 w 33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7" h="201">
                    <a:moveTo>
                      <a:pt x="2" y="201"/>
                    </a:moveTo>
                    <a:lnTo>
                      <a:pt x="2" y="199"/>
                    </a:lnTo>
                    <a:lnTo>
                      <a:pt x="8" y="199"/>
                    </a:lnTo>
                    <a:lnTo>
                      <a:pt x="16" y="195"/>
                    </a:lnTo>
                    <a:lnTo>
                      <a:pt x="27" y="195"/>
                    </a:lnTo>
                    <a:lnTo>
                      <a:pt x="38" y="191"/>
                    </a:lnTo>
                    <a:lnTo>
                      <a:pt x="52" y="188"/>
                    </a:lnTo>
                    <a:lnTo>
                      <a:pt x="66" y="182"/>
                    </a:lnTo>
                    <a:lnTo>
                      <a:pt x="84" y="179"/>
                    </a:lnTo>
                    <a:lnTo>
                      <a:pt x="98" y="171"/>
                    </a:lnTo>
                    <a:lnTo>
                      <a:pt x="114" y="165"/>
                    </a:lnTo>
                    <a:lnTo>
                      <a:pt x="128" y="157"/>
                    </a:lnTo>
                    <a:lnTo>
                      <a:pt x="143" y="151"/>
                    </a:lnTo>
                    <a:lnTo>
                      <a:pt x="152" y="141"/>
                    </a:lnTo>
                    <a:lnTo>
                      <a:pt x="163" y="133"/>
                    </a:lnTo>
                    <a:lnTo>
                      <a:pt x="170" y="122"/>
                    </a:lnTo>
                    <a:lnTo>
                      <a:pt x="176" y="113"/>
                    </a:lnTo>
                    <a:lnTo>
                      <a:pt x="176" y="110"/>
                    </a:lnTo>
                    <a:lnTo>
                      <a:pt x="177" y="109"/>
                    </a:lnTo>
                    <a:lnTo>
                      <a:pt x="182" y="103"/>
                    </a:lnTo>
                    <a:lnTo>
                      <a:pt x="188" y="99"/>
                    </a:lnTo>
                    <a:lnTo>
                      <a:pt x="194" y="91"/>
                    </a:lnTo>
                    <a:lnTo>
                      <a:pt x="204" y="85"/>
                    </a:lnTo>
                    <a:lnTo>
                      <a:pt x="213" y="77"/>
                    </a:lnTo>
                    <a:lnTo>
                      <a:pt x="227" y="71"/>
                    </a:lnTo>
                    <a:lnTo>
                      <a:pt x="236" y="62"/>
                    </a:lnTo>
                    <a:lnTo>
                      <a:pt x="250" y="54"/>
                    </a:lnTo>
                    <a:lnTo>
                      <a:pt x="264" y="47"/>
                    </a:lnTo>
                    <a:lnTo>
                      <a:pt x="278" y="41"/>
                    </a:lnTo>
                    <a:lnTo>
                      <a:pt x="292" y="33"/>
                    </a:lnTo>
                    <a:lnTo>
                      <a:pt x="306" y="29"/>
                    </a:lnTo>
                    <a:lnTo>
                      <a:pt x="320" y="25"/>
                    </a:lnTo>
                    <a:lnTo>
                      <a:pt x="337" y="25"/>
                    </a:lnTo>
                    <a:lnTo>
                      <a:pt x="334" y="23"/>
                    </a:lnTo>
                    <a:lnTo>
                      <a:pt x="329" y="22"/>
                    </a:lnTo>
                    <a:lnTo>
                      <a:pt x="322" y="18"/>
                    </a:lnTo>
                    <a:lnTo>
                      <a:pt x="315" y="16"/>
                    </a:lnTo>
                    <a:lnTo>
                      <a:pt x="301" y="13"/>
                    </a:lnTo>
                    <a:lnTo>
                      <a:pt x="291" y="9"/>
                    </a:lnTo>
                    <a:lnTo>
                      <a:pt x="275" y="5"/>
                    </a:lnTo>
                    <a:lnTo>
                      <a:pt x="261" y="5"/>
                    </a:lnTo>
                    <a:lnTo>
                      <a:pt x="243" y="1"/>
                    </a:lnTo>
                    <a:lnTo>
                      <a:pt x="224" y="0"/>
                    </a:lnTo>
                    <a:lnTo>
                      <a:pt x="204" y="0"/>
                    </a:lnTo>
                    <a:lnTo>
                      <a:pt x="185" y="3"/>
                    </a:lnTo>
                    <a:lnTo>
                      <a:pt x="162" y="4"/>
                    </a:lnTo>
                    <a:lnTo>
                      <a:pt x="142" y="9"/>
                    </a:lnTo>
                    <a:lnTo>
                      <a:pt x="118" y="15"/>
                    </a:lnTo>
                    <a:lnTo>
                      <a:pt x="100" y="25"/>
                    </a:lnTo>
                    <a:lnTo>
                      <a:pt x="97" y="25"/>
                    </a:lnTo>
                    <a:lnTo>
                      <a:pt x="94" y="25"/>
                    </a:lnTo>
                    <a:lnTo>
                      <a:pt x="86" y="25"/>
                    </a:lnTo>
                    <a:lnTo>
                      <a:pt x="81" y="29"/>
                    </a:lnTo>
                    <a:lnTo>
                      <a:pt x="72" y="32"/>
                    </a:lnTo>
                    <a:lnTo>
                      <a:pt x="64" y="37"/>
                    </a:lnTo>
                    <a:lnTo>
                      <a:pt x="55" y="44"/>
                    </a:lnTo>
                    <a:lnTo>
                      <a:pt x="45" y="53"/>
                    </a:lnTo>
                    <a:lnTo>
                      <a:pt x="36" y="61"/>
                    </a:lnTo>
                    <a:lnTo>
                      <a:pt x="27" y="73"/>
                    </a:lnTo>
                    <a:lnTo>
                      <a:pt x="17" y="87"/>
                    </a:lnTo>
                    <a:lnTo>
                      <a:pt x="11" y="105"/>
                    </a:lnTo>
                    <a:lnTo>
                      <a:pt x="5" y="123"/>
                    </a:lnTo>
                    <a:lnTo>
                      <a:pt x="2" y="146"/>
                    </a:lnTo>
                    <a:lnTo>
                      <a:pt x="0" y="171"/>
                    </a:lnTo>
                    <a:lnTo>
                      <a:pt x="2" y="201"/>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14" name="Freeform 48"/>
              <p:cNvSpPr>
                <a:spLocks/>
              </p:cNvSpPr>
              <p:nvPr/>
            </p:nvSpPr>
            <p:spPr bwMode="auto">
              <a:xfrm flipH="1">
                <a:off x="665" y="2932"/>
                <a:ext cx="312" cy="202"/>
              </a:xfrm>
              <a:custGeom>
                <a:avLst/>
                <a:gdLst>
                  <a:gd name="T0" fmla="*/ 2 w 337"/>
                  <a:gd name="T1" fmla="*/ 200 h 201"/>
                  <a:gd name="T2" fmla="*/ 15 w 337"/>
                  <a:gd name="T3" fmla="*/ 196 h 201"/>
                  <a:gd name="T4" fmla="*/ 35 w 337"/>
                  <a:gd name="T5" fmla="*/ 192 h 201"/>
                  <a:gd name="T6" fmla="*/ 61 w 337"/>
                  <a:gd name="T7" fmla="*/ 183 h 201"/>
                  <a:gd name="T8" fmla="*/ 91 w 337"/>
                  <a:gd name="T9" fmla="*/ 172 h 201"/>
                  <a:gd name="T10" fmla="*/ 119 w 337"/>
                  <a:gd name="T11" fmla="*/ 158 h 201"/>
                  <a:gd name="T12" fmla="*/ 141 w 337"/>
                  <a:gd name="T13" fmla="*/ 142 h 201"/>
                  <a:gd name="T14" fmla="*/ 157 w 337"/>
                  <a:gd name="T15" fmla="*/ 123 h 201"/>
                  <a:gd name="T16" fmla="*/ 163 w 337"/>
                  <a:gd name="T17" fmla="*/ 111 h 201"/>
                  <a:gd name="T18" fmla="*/ 168 w 337"/>
                  <a:gd name="T19" fmla="*/ 104 h 201"/>
                  <a:gd name="T20" fmla="*/ 180 w 337"/>
                  <a:gd name="T21" fmla="*/ 91 h 201"/>
                  <a:gd name="T22" fmla="*/ 197 w 337"/>
                  <a:gd name="T23" fmla="*/ 77 h 201"/>
                  <a:gd name="T24" fmla="*/ 218 w 337"/>
                  <a:gd name="T25" fmla="*/ 62 h 201"/>
                  <a:gd name="T26" fmla="*/ 244 w 337"/>
                  <a:gd name="T27" fmla="*/ 47 h 201"/>
                  <a:gd name="T28" fmla="*/ 270 w 337"/>
                  <a:gd name="T29" fmla="*/ 33 h 201"/>
                  <a:gd name="T30" fmla="*/ 296 w 337"/>
                  <a:gd name="T31" fmla="*/ 25 h 201"/>
                  <a:gd name="T32" fmla="*/ 309 w 337"/>
                  <a:gd name="T33" fmla="*/ 23 h 201"/>
                  <a:gd name="T34" fmla="*/ 298 w 337"/>
                  <a:gd name="T35" fmla="*/ 18 h 201"/>
                  <a:gd name="T36" fmla="*/ 279 w 337"/>
                  <a:gd name="T37" fmla="*/ 13 h 201"/>
                  <a:gd name="T38" fmla="*/ 255 w 337"/>
                  <a:gd name="T39" fmla="*/ 5 h 201"/>
                  <a:gd name="T40" fmla="*/ 225 w 337"/>
                  <a:gd name="T41" fmla="*/ 1 h 201"/>
                  <a:gd name="T42" fmla="*/ 189 w 337"/>
                  <a:gd name="T43" fmla="*/ 0 h 201"/>
                  <a:gd name="T44" fmla="*/ 150 w 337"/>
                  <a:gd name="T45" fmla="*/ 4 h 201"/>
                  <a:gd name="T46" fmla="*/ 109 w 337"/>
                  <a:gd name="T47" fmla="*/ 15 h 201"/>
                  <a:gd name="T48" fmla="*/ 90 w 337"/>
                  <a:gd name="T49" fmla="*/ 25 h 201"/>
                  <a:gd name="T50" fmla="*/ 80 w 337"/>
                  <a:gd name="T51" fmla="*/ 25 h 201"/>
                  <a:gd name="T52" fmla="*/ 67 w 337"/>
                  <a:gd name="T53" fmla="*/ 32 h 201"/>
                  <a:gd name="T54" fmla="*/ 51 w 337"/>
                  <a:gd name="T55" fmla="*/ 44 h 201"/>
                  <a:gd name="T56" fmla="*/ 33 w 337"/>
                  <a:gd name="T57" fmla="*/ 61 h 201"/>
                  <a:gd name="T58" fmla="*/ 16 w 337"/>
                  <a:gd name="T59" fmla="*/ 87 h 201"/>
                  <a:gd name="T60" fmla="*/ 5 w 337"/>
                  <a:gd name="T61" fmla="*/ 124 h 201"/>
                  <a:gd name="T62" fmla="*/ 0 w 337"/>
                  <a:gd name="T63" fmla="*/ 172 h 201"/>
                  <a:gd name="T64" fmla="*/ 2 w 337"/>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7"/>
                  <a:gd name="T100" fmla="*/ 0 h 201"/>
                  <a:gd name="T101" fmla="*/ 337 w 33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7" h="201">
                    <a:moveTo>
                      <a:pt x="2" y="201"/>
                    </a:moveTo>
                    <a:lnTo>
                      <a:pt x="2" y="199"/>
                    </a:lnTo>
                    <a:lnTo>
                      <a:pt x="8" y="199"/>
                    </a:lnTo>
                    <a:lnTo>
                      <a:pt x="16" y="195"/>
                    </a:lnTo>
                    <a:lnTo>
                      <a:pt x="27" y="195"/>
                    </a:lnTo>
                    <a:lnTo>
                      <a:pt x="38" y="191"/>
                    </a:lnTo>
                    <a:lnTo>
                      <a:pt x="52" y="188"/>
                    </a:lnTo>
                    <a:lnTo>
                      <a:pt x="66" y="182"/>
                    </a:lnTo>
                    <a:lnTo>
                      <a:pt x="84" y="179"/>
                    </a:lnTo>
                    <a:lnTo>
                      <a:pt x="98" y="171"/>
                    </a:lnTo>
                    <a:lnTo>
                      <a:pt x="114" y="165"/>
                    </a:lnTo>
                    <a:lnTo>
                      <a:pt x="128" y="157"/>
                    </a:lnTo>
                    <a:lnTo>
                      <a:pt x="143" y="151"/>
                    </a:lnTo>
                    <a:lnTo>
                      <a:pt x="152" y="141"/>
                    </a:lnTo>
                    <a:lnTo>
                      <a:pt x="163" y="133"/>
                    </a:lnTo>
                    <a:lnTo>
                      <a:pt x="170" y="122"/>
                    </a:lnTo>
                    <a:lnTo>
                      <a:pt x="176" y="113"/>
                    </a:lnTo>
                    <a:lnTo>
                      <a:pt x="176" y="110"/>
                    </a:lnTo>
                    <a:lnTo>
                      <a:pt x="177" y="109"/>
                    </a:lnTo>
                    <a:lnTo>
                      <a:pt x="182" y="103"/>
                    </a:lnTo>
                    <a:lnTo>
                      <a:pt x="188" y="99"/>
                    </a:lnTo>
                    <a:lnTo>
                      <a:pt x="194" y="91"/>
                    </a:lnTo>
                    <a:lnTo>
                      <a:pt x="204" y="85"/>
                    </a:lnTo>
                    <a:lnTo>
                      <a:pt x="213" y="77"/>
                    </a:lnTo>
                    <a:lnTo>
                      <a:pt x="227" y="71"/>
                    </a:lnTo>
                    <a:lnTo>
                      <a:pt x="236" y="62"/>
                    </a:lnTo>
                    <a:lnTo>
                      <a:pt x="250" y="54"/>
                    </a:lnTo>
                    <a:lnTo>
                      <a:pt x="264" y="47"/>
                    </a:lnTo>
                    <a:lnTo>
                      <a:pt x="278" y="41"/>
                    </a:lnTo>
                    <a:lnTo>
                      <a:pt x="292" y="33"/>
                    </a:lnTo>
                    <a:lnTo>
                      <a:pt x="306" y="29"/>
                    </a:lnTo>
                    <a:lnTo>
                      <a:pt x="320" y="25"/>
                    </a:lnTo>
                    <a:lnTo>
                      <a:pt x="337" y="25"/>
                    </a:lnTo>
                    <a:lnTo>
                      <a:pt x="334" y="23"/>
                    </a:lnTo>
                    <a:lnTo>
                      <a:pt x="329" y="22"/>
                    </a:lnTo>
                    <a:lnTo>
                      <a:pt x="322" y="18"/>
                    </a:lnTo>
                    <a:lnTo>
                      <a:pt x="315" y="16"/>
                    </a:lnTo>
                    <a:lnTo>
                      <a:pt x="301" y="13"/>
                    </a:lnTo>
                    <a:lnTo>
                      <a:pt x="291" y="9"/>
                    </a:lnTo>
                    <a:lnTo>
                      <a:pt x="275" y="5"/>
                    </a:lnTo>
                    <a:lnTo>
                      <a:pt x="261" y="5"/>
                    </a:lnTo>
                    <a:lnTo>
                      <a:pt x="243" y="1"/>
                    </a:lnTo>
                    <a:lnTo>
                      <a:pt x="224" y="0"/>
                    </a:lnTo>
                    <a:lnTo>
                      <a:pt x="204" y="0"/>
                    </a:lnTo>
                    <a:lnTo>
                      <a:pt x="185" y="3"/>
                    </a:lnTo>
                    <a:lnTo>
                      <a:pt x="162" y="4"/>
                    </a:lnTo>
                    <a:lnTo>
                      <a:pt x="142" y="9"/>
                    </a:lnTo>
                    <a:lnTo>
                      <a:pt x="118" y="15"/>
                    </a:lnTo>
                    <a:lnTo>
                      <a:pt x="100" y="25"/>
                    </a:lnTo>
                    <a:lnTo>
                      <a:pt x="97" y="25"/>
                    </a:lnTo>
                    <a:lnTo>
                      <a:pt x="94" y="25"/>
                    </a:lnTo>
                    <a:lnTo>
                      <a:pt x="86" y="25"/>
                    </a:lnTo>
                    <a:lnTo>
                      <a:pt x="81" y="29"/>
                    </a:lnTo>
                    <a:lnTo>
                      <a:pt x="72" y="32"/>
                    </a:lnTo>
                    <a:lnTo>
                      <a:pt x="64" y="37"/>
                    </a:lnTo>
                    <a:lnTo>
                      <a:pt x="55" y="44"/>
                    </a:lnTo>
                    <a:lnTo>
                      <a:pt x="45" y="53"/>
                    </a:lnTo>
                    <a:lnTo>
                      <a:pt x="36" y="61"/>
                    </a:lnTo>
                    <a:lnTo>
                      <a:pt x="27" y="73"/>
                    </a:lnTo>
                    <a:lnTo>
                      <a:pt x="17" y="87"/>
                    </a:lnTo>
                    <a:lnTo>
                      <a:pt x="11" y="105"/>
                    </a:lnTo>
                    <a:lnTo>
                      <a:pt x="5" y="123"/>
                    </a:lnTo>
                    <a:lnTo>
                      <a:pt x="2" y="146"/>
                    </a:lnTo>
                    <a:lnTo>
                      <a:pt x="0" y="171"/>
                    </a:lnTo>
                    <a:lnTo>
                      <a:pt x="2" y="20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15" name="Freeform 49"/>
              <p:cNvSpPr>
                <a:spLocks/>
              </p:cNvSpPr>
              <p:nvPr/>
            </p:nvSpPr>
            <p:spPr bwMode="auto">
              <a:xfrm flipH="1">
                <a:off x="882" y="2701"/>
                <a:ext cx="172" cy="212"/>
              </a:xfrm>
              <a:custGeom>
                <a:avLst/>
                <a:gdLst>
                  <a:gd name="T0" fmla="*/ 0 w 186"/>
                  <a:gd name="T1" fmla="*/ 209 h 210"/>
                  <a:gd name="T2" fmla="*/ 0 w 186"/>
                  <a:gd name="T3" fmla="*/ 201 h 210"/>
                  <a:gd name="T4" fmla="*/ 6 w 186"/>
                  <a:gd name="T5" fmla="*/ 187 h 210"/>
                  <a:gd name="T6" fmla="*/ 14 w 186"/>
                  <a:gd name="T7" fmla="*/ 170 h 210"/>
                  <a:gd name="T8" fmla="*/ 24 w 186"/>
                  <a:gd name="T9" fmla="*/ 150 h 210"/>
                  <a:gd name="T10" fmla="*/ 35 w 186"/>
                  <a:gd name="T11" fmla="*/ 132 h 210"/>
                  <a:gd name="T12" fmla="*/ 51 w 186"/>
                  <a:gd name="T13" fmla="*/ 117 h 210"/>
                  <a:gd name="T14" fmla="*/ 68 w 186"/>
                  <a:gd name="T15" fmla="*/ 107 h 210"/>
                  <a:gd name="T16" fmla="*/ 79 w 186"/>
                  <a:gd name="T17" fmla="*/ 103 h 210"/>
                  <a:gd name="T18" fmla="*/ 84 w 186"/>
                  <a:gd name="T19" fmla="*/ 98 h 210"/>
                  <a:gd name="T20" fmla="*/ 92 w 186"/>
                  <a:gd name="T21" fmla="*/ 88 h 210"/>
                  <a:gd name="T22" fmla="*/ 105 w 186"/>
                  <a:gd name="T23" fmla="*/ 77 h 210"/>
                  <a:gd name="T24" fmla="*/ 118 w 186"/>
                  <a:gd name="T25" fmla="*/ 62 h 210"/>
                  <a:gd name="T26" fmla="*/ 131 w 186"/>
                  <a:gd name="T27" fmla="*/ 44 h 210"/>
                  <a:gd name="T28" fmla="*/ 144 w 186"/>
                  <a:gd name="T29" fmla="*/ 25 h 210"/>
                  <a:gd name="T30" fmla="*/ 154 w 186"/>
                  <a:gd name="T31" fmla="*/ 7 h 210"/>
                  <a:gd name="T32" fmla="*/ 159 w 186"/>
                  <a:gd name="T33" fmla="*/ 0 h 210"/>
                  <a:gd name="T34" fmla="*/ 159 w 186"/>
                  <a:gd name="T35" fmla="*/ 6 h 210"/>
                  <a:gd name="T36" fmla="*/ 164 w 186"/>
                  <a:gd name="T37" fmla="*/ 20 h 210"/>
                  <a:gd name="T38" fmla="*/ 167 w 186"/>
                  <a:gd name="T39" fmla="*/ 39 h 210"/>
                  <a:gd name="T40" fmla="*/ 172 w 186"/>
                  <a:gd name="T41" fmla="*/ 62 h 210"/>
                  <a:gd name="T42" fmla="*/ 170 w 186"/>
                  <a:gd name="T43" fmla="*/ 84 h 210"/>
                  <a:gd name="T44" fmla="*/ 166 w 186"/>
                  <a:gd name="T45" fmla="*/ 110 h 210"/>
                  <a:gd name="T46" fmla="*/ 154 w 186"/>
                  <a:gd name="T47" fmla="*/ 135 h 210"/>
                  <a:gd name="T48" fmla="*/ 146 w 186"/>
                  <a:gd name="T49" fmla="*/ 150 h 210"/>
                  <a:gd name="T50" fmla="*/ 144 w 186"/>
                  <a:gd name="T51" fmla="*/ 155 h 210"/>
                  <a:gd name="T52" fmla="*/ 141 w 186"/>
                  <a:gd name="T53" fmla="*/ 164 h 210"/>
                  <a:gd name="T54" fmla="*/ 130 w 186"/>
                  <a:gd name="T55" fmla="*/ 177 h 210"/>
                  <a:gd name="T56" fmla="*/ 116 w 186"/>
                  <a:gd name="T57" fmla="*/ 188 h 210"/>
                  <a:gd name="T58" fmla="*/ 92 w 186"/>
                  <a:gd name="T59" fmla="*/ 198 h 210"/>
                  <a:gd name="T60" fmla="*/ 63 w 186"/>
                  <a:gd name="T61" fmla="*/ 207 h 210"/>
                  <a:gd name="T62" fmla="*/ 22 w 186"/>
                  <a:gd name="T63" fmla="*/ 211 h 210"/>
                  <a:gd name="T64" fmla="*/ 0 w 186"/>
                  <a:gd name="T65" fmla="*/ 212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10"/>
                  <a:gd name="T101" fmla="*/ 186 w 186"/>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10">
                    <a:moveTo>
                      <a:pt x="0" y="210"/>
                    </a:moveTo>
                    <a:lnTo>
                      <a:pt x="0" y="207"/>
                    </a:lnTo>
                    <a:lnTo>
                      <a:pt x="0" y="205"/>
                    </a:lnTo>
                    <a:lnTo>
                      <a:pt x="0" y="199"/>
                    </a:lnTo>
                    <a:lnTo>
                      <a:pt x="4" y="194"/>
                    </a:lnTo>
                    <a:lnTo>
                      <a:pt x="6" y="185"/>
                    </a:lnTo>
                    <a:lnTo>
                      <a:pt x="10" y="177"/>
                    </a:lnTo>
                    <a:lnTo>
                      <a:pt x="15" y="168"/>
                    </a:lnTo>
                    <a:lnTo>
                      <a:pt x="21" y="161"/>
                    </a:lnTo>
                    <a:lnTo>
                      <a:pt x="26" y="149"/>
                    </a:lnTo>
                    <a:lnTo>
                      <a:pt x="34" y="140"/>
                    </a:lnTo>
                    <a:lnTo>
                      <a:pt x="38" y="131"/>
                    </a:lnTo>
                    <a:lnTo>
                      <a:pt x="48" y="124"/>
                    </a:lnTo>
                    <a:lnTo>
                      <a:pt x="55" y="116"/>
                    </a:lnTo>
                    <a:lnTo>
                      <a:pt x="65" y="110"/>
                    </a:lnTo>
                    <a:lnTo>
                      <a:pt x="74" y="106"/>
                    </a:lnTo>
                    <a:lnTo>
                      <a:pt x="85" y="105"/>
                    </a:lnTo>
                    <a:lnTo>
                      <a:pt x="85" y="102"/>
                    </a:lnTo>
                    <a:lnTo>
                      <a:pt x="87" y="101"/>
                    </a:lnTo>
                    <a:lnTo>
                      <a:pt x="91" y="97"/>
                    </a:lnTo>
                    <a:lnTo>
                      <a:pt x="96" y="95"/>
                    </a:lnTo>
                    <a:lnTo>
                      <a:pt x="100" y="87"/>
                    </a:lnTo>
                    <a:lnTo>
                      <a:pt x="108" y="83"/>
                    </a:lnTo>
                    <a:lnTo>
                      <a:pt x="114" y="76"/>
                    </a:lnTo>
                    <a:lnTo>
                      <a:pt x="124" y="71"/>
                    </a:lnTo>
                    <a:lnTo>
                      <a:pt x="128" y="61"/>
                    </a:lnTo>
                    <a:lnTo>
                      <a:pt x="138" y="53"/>
                    </a:lnTo>
                    <a:lnTo>
                      <a:pt x="142" y="44"/>
                    </a:lnTo>
                    <a:lnTo>
                      <a:pt x="152" y="36"/>
                    </a:lnTo>
                    <a:lnTo>
                      <a:pt x="156" y="25"/>
                    </a:lnTo>
                    <a:lnTo>
                      <a:pt x="163" y="17"/>
                    </a:lnTo>
                    <a:lnTo>
                      <a:pt x="167" y="7"/>
                    </a:lnTo>
                    <a:lnTo>
                      <a:pt x="172" y="0"/>
                    </a:lnTo>
                    <a:lnTo>
                      <a:pt x="172" y="2"/>
                    </a:lnTo>
                    <a:lnTo>
                      <a:pt x="172" y="6"/>
                    </a:lnTo>
                    <a:lnTo>
                      <a:pt x="177" y="14"/>
                    </a:lnTo>
                    <a:lnTo>
                      <a:pt x="177" y="20"/>
                    </a:lnTo>
                    <a:lnTo>
                      <a:pt x="181" y="29"/>
                    </a:lnTo>
                    <a:lnTo>
                      <a:pt x="181" y="39"/>
                    </a:lnTo>
                    <a:lnTo>
                      <a:pt x="186" y="50"/>
                    </a:lnTo>
                    <a:lnTo>
                      <a:pt x="186" y="61"/>
                    </a:lnTo>
                    <a:lnTo>
                      <a:pt x="186" y="72"/>
                    </a:lnTo>
                    <a:lnTo>
                      <a:pt x="184" y="83"/>
                    </a:lnTo>
                    <a:lnTo>
                      <a:pt x="184" y="97"/>
                    </a:lnTo>
                    <a:lnTo>
                      <a:pt x="180" y="109"/>
                    </a:lnTo>
                    <a:lnTo>
                      <a:pt x="175" y="123"/>
                    </a:lnTo>
                    <a:lnTo>
                      <a:pt x="167" y="134"/>
                    </a:lnTo>
                    <a:lnTo>
                      <a:pt x="161" y="149"/>
                    </a:lnTo>
                    <a:lnTo>
                      <a:pt x="158" y="149"/>
                    </a:lnTo>
                    <a:lnTo>
                      <a:pt x="158" y="150"/>
                    </a:lnTo>
                    <a:lnTo>
                      <a:pt x="156" y="154"/>
                    </a:lnTo>
                    <a:lnTo>
                      <a:pt x="156" y="158"/>
                    </a:lnTo>
                    <a:lnTo>
                      <a:pt x="152" y="162"/>
                    </a:lnTo>
                    <a:lnTo>
                      <a:pt x="149" y="168"/>
                    </a:lnTo>
                    <a:lnTo>
                      <a:pt x="141" y="175"/>
                    </a:lnTo>
                    <a:lnTo>
                      <a:pt x="136" y="182"/>
                    </a:lnTo>
                    <a:lnTo>
                      <a:pt x="125" y="186"/>
                    </a:lnTo>
                    <a:lnTo>
                      <a:pt x="114" y="192"/>
                    </a:lnTo>
                    <a:lnTo>
                      <a:pt x="100" y="196"/>
                    </a:lnTo>
                    <a:lnTo>
                      <a:pt x="87" y="202"/>
                    </a:lnTo>
                    <a:lnTo>
                      <a:pt x="68" y="205"/>
                    </a:lnTo>
                    <a:lnTo>
                      <a:pt x="48" y="209"/>
                    </a:lnTo>
                    <a:lnTo>
                      <a:pt x="24" y="209"/>
                    </a:lnTo>
                    <a:lnTo>
                      <a:pt x="0" y="210"/>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16" name="Freeform 50"/>
              <p:cNvSpPr>
                <a:spLocks/>
              </p:cNvSpPr>
              <p:nvPr/>
            </p:nvSpPr>
            <p:spPr bwMode="auto">
              <a:xfrm flipH="1">
                <a:off x="882" y="2701"/>
                <a:ext cx="172" cy="212"/>
              </a:xfrm>
              <a:custGeom>
                <a:avLst/>
                <a:gdLst>
                  <a:gd name="T0" fmla="*/ 0 w 186"/>
                  <a:gd name="T1" fmla="*/ 209 h 210"/>
                  <a:gd name="T2" fmla="*/ 0 w 186"/>
                  <a:gd name="T3" fmla="*/ 201 h 210"/>
                  <a:gd name="T4" fmla="*/ 6 w 186"/>
                  <a:gd name="T5" fmla="*/ 187 h 210"/>
                  <a:gd name="T6" fmla="*/ 14 w 186"/>
                  <a:gd name="T7" fmla="*/ 170 h 210"/>
                  <a:gd name="T8" fmla="*/ 24 w 186"/>
                  <a:gd name="T9" fmla="*/ 150 h 210"/>
                  <a:gd name="T10" fmla="*/ 35 w 186"/>
                  <a:gd name="T11" fmla="*/ 132 h 210"/>
                  <a:gd name="T12" fmla="*/ 51 w 186"/>
                  <a:gd name="T13" fmla="*/ 117 h 210"/>
                  <a:gd name="T14" fmla="*/ 68 w 186"/>
                  <a:gd name="T15" fmla="*/ 107 h 210"/>
                  <a:gd name="T16" fmla="*/ 79 w 186"/>
                  <a:gd name="T17" fmla="*/ 103 h 210"/>
                  <a:gd name="T18" fmla="*/ 84 w 186"/>
                  <a:gd name="T19" fmla="*/ 98 h 210"/>
                  <a:gd name="T20" fmla="*/ 92 w 186"/>
                  <a:gd name="T21" fmla="*/ 88 h 210"/>
                  <a:gd name="T22" fmla="*/ 105 w 186"/>
                  <a:gd name="T23" fmla="*/ 77 h 210"/>
                  <a:gd name="T24" fmla="*/ 118 w 186"/>
                  <a:gd name="T25" fmla="*/ 62 h 210"/>
                  <a:gd name="T26" fmla="*/ 131 w 186"/>
                  <a:gd name="T27" fmla="*/ 44 h 210"/>
                  <a:gd name="T28" fmla="*/ 144 w 186"/>
                  <a:gd name="T29" fmla="*/ 25 h 210"/>
                  <a:gd name="T30" fmla="*/ 154 w 186"/>
                  <a:gd name="T31" fmla="*/ 7 h 210"/>
                  <a:gd name="T32" fmla="*/ 159 w 186"/>
                  <a:gd name="T33" fmla="*/ 0 h 210"/>
                  <a:gd name="T34" fmla="*/ 159 w 186"/>
                  <a:gd name="T35" fmla="*/ 6 h 210"/>
                  <a:gd name="T36" fmla="*/ 164 w 186"/>
                  <a:gd name="T37" fmla="*/ 20 h 210"/>
                  <a:gd name="T38" fmla="*/ 167 w 186"/>
                  <a:gd name="T39" fmla="*/ 39 h 210"/>
                  <a:gd name="T40" fmla="*/ 172 w 186"/>
                  <a:gd name="T41" fmla="*/ 62 h 210"/>
                  <a:gd name="T42" fmla="*/ 170 w 186"/>
                  <a:gd name="T43" fmla="*/ 84 h 210"/>
                  <a:gd name="T44" fmla="*/ 166 w 186"/>
                  <a:gd name="T45" fmla="*/ 110 h 210"/>
                  <a:gd name="T46" fmla="*/ 154 w 186"/>
                  <a:gd name="T47" fmla="*/ 135 h 210"/>
                  <a:gd name="T48" fmla="*/ 146 w 186"/>
                  <a:gd name="T49" fmla="*/ 150 h 210"/>
                  <a:gd name="T50" fmla="*/ 144 w 186"/>
                  <a:gd name="T51" fmla="*/ 155 h 210"/>
                  <a:gd name="T52" fmla="*/ 141 w 186"/>
                  <a:gd name="T53" fmla="*/ 164 h 210"/>
                  <a:gd name="T54" fmla="*/ 130 w 186"/>
                  <a:gd name="T55" fmla="*/ 177 h 210"/>
                  <a:gd name="T56" fmla="*/ 116 w 186"/>
                  <a:gd name="T57" fmla="*/ 188 h 210"/>
                  <a:gd name="T58" fmla="*/ 92 w 186"/>
                  <a:gd name="T59" fmla="*/ 198 h 210"/>
                  <a:gd name="T60" fmla="*/ 63 w 186"/>
                  <a:gd name="T61" fmla="*/ 207 h 210"/>
                  <a:gd name="T62" fmla="*/ 22 w 186"/>
                  <a:gd name="T63" fmla="*/ 211 h 210"/>
                  <a:gd name="T64" fmla="*/ 0 w 186"/>
                  <a:gd name="T65" fmla="*/ 212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10"/>
                  <a:gd name="T101" fmla="*/ 186 w 186"/>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10">
                    <a:moveTo>
                      <a:pt x="0" y="210"/>
                    </a:moveTo>
                    <a:lnTo>
                      <a:pt x="0" y="207"/>
                    </a:lnTo>
                    <a:lnTo>
                      <a:pt x="0" y="205"/>
                    </a:lnTo>
                    <a:lnTo>
                      <a:pt x="0" y="199"/>
                    </a:lnTo>
                    <a:lnTo>
                      <a:pt x="4" y="194"/>
                    </a:lnTo>
                    <a:lnTo>
                      <a:pt x="6" y="185"/>
                    </a:lnTo>
                    <a:lnTo>
                      <a:pt x="10" y="177"/>
                    </a:lnTo>
                    <a:lnTo>
                      <a:pt x="15" y="168"/>
                    </a:lnTo>
                    <a:lnTo>
                      <a:pt x="21" y="161"/>
                    </a:lnTo>
                    <a:lnTo>
                      <a:pt x="26" y="149"/>
                    </a:lnTo>
                    <a:lnTo>
                      <a:pt x="34" y="140"/>
                    </a:lnTo>
                    <a:lnTo>
                      <a:pt x="38" y="131"/>
                    </a:lnTo>
                    <a:lnTo>
                      <a:pt x="48" y="124"/>
                    </a:lnTo>
                    <a:lnTo>
                      <a:pt x="55" y="116"/>
                    </a:lnTo>
                    <a:lnTo>
                      <a:pt x="65" y="110"/>
                    </a:lnTo>
                    <a:lnTo>
                      <a:pt x="74" y="106"/>
                    </a:lnTo>
                    <a:lnTo>
                      <a:pt x="85" y="105"/>
                    </a:lnTo>
                    <a:lnTo>
                      <a:pt x="85" y="102"/>
                    </a:lnTo>
                    <a:lnTo>
                      <a:pt x="87" y="101"/>
                    </a:lnTo>
                    <a:lnTo>
                      <a:pt x="91" y="97"/>
                    </a:lnTo>
                    <a:lnTo>
                      <a:pt x="96" y="95"/>
                    </a:lnTo>
                    <a:lnTo>
                      <a:pt x="100" y="87"/>
                    </a:lnTo>
                    <a:lnTo>
                      <a:pt x="108" y="83"/>
                    </a:lnTo>
                    <a:lnTo>
                      <a:pt x="114" y="76"/>
                    </a:lnTo>
                    <a:lnTo>
                      <a:pt x="124" y="71"/>
                    </a:lnTo>
                    <a:lnTo>
                      <a:pt x="128" y="61"/>
                    </a:lnTo>
                    <a:lnTo>
                      <a:pt x="138" y="53"/>
                    </a:lnTo>
                    <a:lnTo>
                      <a:pt x="142" y="44"/>
                    </a:lnTo>
                    <a:lnTo>
                      <a:pt x="152" y="36"/>
                    </a:lnTo>
                    <a:lnTo>
                      <a:pt x="156" y="25"/>
                    </a:lnTo>
                    <a:lnTo>
                      <a:pt x="163" y="17"/>
                    </a:lnTo>
                    <a:lnTo>
                      <a:pt x="167" y="7"/>
                    </a:lnTo>
                    <a:lnTo>
                      <a:pt x="172" y="0"/>
                    </a:lnTo>
                    <a:lnTo>
                      <a:pt x="172" y="2"/>
                    </a:lnTo>
                    <a:lnTo>
                      <a:pt x="172" y="6"/>
                    </a:lnTo>
                    <a:lnTo>
                      <a:pt x="177" y="14"/>
                    </a:lnTo>
                    <a:lnTo>
                      <a:pt x="177" y="20"/>
                    </a:lnTo>
                    <a:lnTo>
                      <a:pt x="181" y="29"/>
                    </a:lnTo>
                    <a:lnTo>
                      <a:pt x="181" y="39"/>
                    </a:lnTo>
                    <a:lnTo>
                      <a:pt x="186" y="50"/>
                    </a:lnTo>
                    <a:lnTo>
                      <a:pt x="186" y="61"/>
                    </a:lnTo>
                    <a:lnTo>
                      <a:pt x="186" y="72"/>
                    </a:lnTo>
                    <a:lnTo>
                      <a:pt x="184" y="83"/>
                    </a:lnTo>
                    <a:lnTo>
                      <a:pt x="184" y="97"/>
                    </a:lnTo>
                    <a:lnTo>
                      <a:pt x="180" y="109"/>
                    </a:lnTo>
                    <a:lnTo>
                      <a:pt x="175" y="123"/>
                    </a:lnTo>
                    <a:lnTo>
                      <a:pt x="167" y="134"/>
                    </a:lnTo>
                    <a:lnTo>
                      <a:pt x="161" y="149"/>
                    </a:lnTo>
                    <a:lnTo>
                      <a:pt x="158" y="149"/>
                    </a:lnTo>
                    <a:lnTo>
                      <a:pt x="158" y="150"/>
                    </a:lnTo>
                    <a:lnTo>
                      <a:pt x="156" y="154"/>
                    </a:lnTo>
                    <a:lnTo>
                      <a:pt x="156" y="158"/>
                    </a:lnTo>
                    <a:lnTo>
                      <a:pt x="152" y="162"/>
                    </a:lnTo>
                    <a:lnTo>
                      <a:pt x="149" y="168"/>
                    </a:lnTo>
                    <a:lnTo>
                      <a:pt x="141" y="175"/>
                    </a:lnTo>
                    <a:lnTo>
                      <a:pt x="136" y="182"/>
                    </a:lnTo>
                    <a:lnTo>
                      <a:pt x="125" y="186"/>
                    </a:lnTo>
                    <a:lnTo>
                      <a:pt x="114" y="192"/>
                    </a:lnTo>
                    <a:lnTo>
                      <a:pt x="100" y="196"/>
                    </a:lnTo>
                    <a:lnTo>
                      <a:pt x="87" y="202"/>
                    </a:lnTo>
                    <a:lnTo>
                      <a:pt x="68" y="205"/>
                    </a:lnTo>
                    <a:lnTo>
                      <a:pt x="48" y="209"/>
                    </a:lnTo>
                    <a:lnTo>
                      <a:pt x="24" y="209"/>
                    </a:lnTo>
                    <a:lnTo>
                      <a:pt x="0" y="2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17" name="Freeform 51"/>
              <p:cNvSpPr>
                <a:spLocks/>
              </p:cNvSpPr>
              <p:nvPr/>
            </p:nvSpPr>
            <p:spPr bwMode="auto">
              <a:xfrm flipH="1">
                <a:off x="858" y="3569"/>
                <a:ext cx="96" cy="119"/>
              </a:xfrm>
              <a:custGeom>
                <a:avLst/>
                <a:gdLst>
                  <a:gd name="T0" fmla="*/ 27 w 104"/>
                  <a:gd name="T1" fmla="*/ 15 h 119"/>
                  <a:gd name="T2" fmla="*/ 26 w 104"/>
                  <a:gd name="T3" fmla="*/ 15 h 119"/>
                  <a:gd name="T4" fmla="*/ 21 w 104"/>
                  <a:gd name="T5" fmla="*/ 15 h 119"/>
                  <a:gd name="T6" fmla="*/ 17 w 104"/>
                  <a:gd name="T7" fmla="*/ 15 h 119"/>
                  <a:gd name="T8" fmla="*/ 13 w 104"/>
                  <a:gd name="T9" fmla="*/ 15 h 119"/>
                  <a:gd name="T10" fmla="*/ 6 w 104"/>
                  <a:gd name="T11" fmla="*/ 15 h 119"/>
                  <a:gd name="T12" fmla="*/ 3 w 104"/>
                  <a:gd name="T13" fmla="*/ 22 h 119"/>
                  <a:gd name="T14" fmla="*/ 0 w 104"/>
                  <a:gd name="T15" fmla="*/ 29 h 119"/>
                  <a:gd name="T16" fmla="*/ 0 w 104"/>
                  <a:gd name="T17" fmla="*/ 36 h 119"/>
                  <a:gd name="T18" fmla="*/ 0 w 104"/>
                  <a:gd name="T19" fmla="*/ 37 h 119"/>
                  <a:gd name="T20" fmla="*/ 0 w 104"/>
                  <a:gd name="T21" fmla="*/ 43 h 119"/>
                  <a:gd name="T22" fmla="*/ 0 w 104"/>
                  <a:gd name="T23" fmla="*/ 51 h 119"/>
                  <a:gd name="T24" fmla="*/ 3 w 104"/>
                  <a:gd name="T25" fmla="*/ 61 h 119"/>
                  <a:gd name="T26" fmla="*/ 6 w 104"/>
                  <a:gd name="T27" fmla="*/ 71 h 119"/>
                  <a:gd name="T28" fmla="*/ 14 w 104"/>
                  <a:gd name="T29" fmla="*/ 83 h 119"/>
                  <a:gd name="T30" fmla="*/ 23 w 104"/>
                  <a:gd name="T31" fmla="*/ 98 h 119"/>
                  <a:gd name="T32" fmla="*/ 30 w 104"/>
                  <a:gd name="T33" fmla="*/ 105 h 119"/>
                  <a:gd name="T34" fmla="*/ 30 w 104"/>
                  <a:gd name="T35" fmla="*/ 105 h 119"/>
                  <a:gd name="T36" fmla="*/ 34 w 104"/>
                  <a:gd name="T37" fmla="*/ 108 h 119"/>
                  <a:gd name="T38" fmla="*/ 42 w 104"/>
                  <a:gd name="T39" fmla="*/ 112 h 119"/>
                  <a:gd name="T40" fmla="*/ 50 w 104"/>
                  <a:gd name="T41" fmla="*/ 116 h 119"/>
                  <a:gd name="T42" fmla="*/ 58 w 104"/>
                  <a:gd name="T43" fmla="*/ 117 h 119"/>
                  <a:gd name="T44" fmla="*/ 67 w 104"/>
                  <a:gd name="T45" fmla="*/ 117 h 119"/>
                  <a:gd name="T46" fmla="*/ 76 w 104"/>
                  <a:gd name="T47" fmla="*/ 114 h 119"/>
                  <a:gd name="T48" fmla="*/ 80 w 104"/>
                  <a:gd name="T49" fmla="*/ 112 h 119"/>
                  <a:gd name="T50" fmla="*/ 80 w 104"/>
                  <a:gd name="T51" fmla="*/ 102 h 119"/>
                  <a:gd name="T52" fmla="*/ 83 w 104"/>
                  <a:gd name="T53" fmla="*/ 86 h 119"/>
                  <a:gd name="T54" fmla="*/ 87 w 104"/>
                  <a:gd name="T55" fmla="*/ 67 h 119"/>
                  <a:gd name="T56" fmla="*/ 91 w 104"/>
                  <a:gd name="T57" fmla="*/ 48 h 119"/>
                  <a:gd name="T58" fmla="*/ 93 w 104"/>
                  <a:gd name="T59" fmla="*/ 28 h 119"/>
                  <a:gd name="T60" fmla="*/ 93 w 104"/>
                  <a:gd name="T61" fmla="*/ 12 h 119"/>
                  <a:gd name="T62" fmla="*/ 90 w 104"/>
                  <a:gd name="T63" fmla="*/ 2 h 119"/>
                  <a:gd name="T64" fmla="*/ 30 w 104"/>
                  <a:gd name="T65" fmla="*/ 18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19"/>
                  <a:gd name="T101" fmla="*/ 104 w 104"/>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19">
                    <a:moveTo>
                      <a:pt x="32" y="18"/>
                    </a:moveTo>
                    <a:lnTo>
                      <a:pt x="29" y="15"/>
                    </a:lnTo>
                    <a:lnTo>
                      <a:pt x="28" y="15"/>
                    </a:lnTo>
                    <a:lnTo>
                      <a:pt x="23" y="15"/>
                    </a:lnTo>
                    <a:lnTo>
                      <a:pt x="18" y="15"/>
                    </a:lnTo>
                    <a:lnTo>
                      <a:pt x="14" y="15"/>
                    </a:lnTo>
                    <a:lnTo>
                      <a:pt x="12" y="15"/>
                    </a:lnTo>
                    <a:lnTo>
                      <a:pt x="7" y="15"/>
                    </a:lnTo>
                    <a:lnTo>
                      <a:pt x="7" y="19"/>
                    </a:lnTo>
                    <a:lnTo>
                      <a:pt x="3" y="22"/>
                    </a:lnTo>
                    <a:lnTo>
                      <a:pt x="3" y="26"/>
                    </a:lnTo>
                    <a:lnTo>
                      <a:pt x="0" y="29"/>
                    </a:lnTo>
                    <a:lnTo>
                      <a:pt x="0" y="36"/>
                    </a:lnTo>
                    <a:lnTo>
                      <a:pt x="0" y="37"/>
                    </a:lnTo>
                    <a:lnTo>
                      <a:pt x="0" y="41"/>
                    </a:lnTo>
                    <a:lnTo>
                      <a:pt x="0" y="43"/>
                    </a:lnTo>
                    <a:lnTo>
                      <a:pt x="0" y="47"/>
                    </a:lnTo>
                    <a:lnTo>
                      <a:pt x="0" y="51"/>
                    </a:lnTo>
                    <a:lnTo>
                      <a:pt x="3" y="57"/>
                    </a:lnTo>
                    <a:lnTo>
                      <a:pt x="3" y="61"/>
                    </a:lnTo>
                    <a:lnTo>
                      <a:pt x="6" y="67"/>
                    </a:lnTo>
                    <a:lnTo>
                      <a:pt x="7" y="71"/>
                    </a:lnTo>
                    <a:lnTo>
                      <a:pt x="12" y="79"/>
                    </a:lnTo>
                    <a:lnTo>
                      <a:pt x="15" y="83"/>
                    </a:lnTo>
                    <a:lnTo>
                      <a:pt x="20" y="90"/>
                    </a:lnTo>
                    <a:lnTo>
                      <a:pt x="25" y="98"/>
                    </a:lnTo>
                    <a:lnTo>
                      <a:pt x="32" y="105"/>
                    </a:lnTo>
                    <a:lnTo>
                      <a:pt x="37" y="108"/>
                    </a:lnTo>
                    <a:lnTo>
                      <a:pt x="42" y="112"/>
                    </a:lnTo>
                    <a:lnTo>
                      <a:pt x="46" y="112"/>
                    </a:lnTo>
                    <a:lnTo>
                      <a:pt x="51" y="116"/>
                    </a:lnTo>
                    <a:lnTo>
                      <a:pt x="54" y="116"/>
                    </a:lnTo>
                    <a:lnTo>
                      <a:pt x="59" y="117"/>
                    </a:lnTo>
                    <a:lnTo>
                      <a:pt x="63" y="117"/>
                    </a:lnTo>
                    <a:lnTo>
                      <a:pt x="68" y="119"/>
                    </a:lnTo>
                    <a:lnTo>
                      <a:pt x="73" y="117"/>
                    </a:lnTo>
                    <a:lnTo>
                      <a:pt x="77" y="117"/>
                    </a:lnTo>
                    <a:lnTo>
                      <a:pt x="82" y="114"/>
                    </a:lnTo>
                    <a:lnTo>
                      <a:pt x="87" y="114"/>
                    </a:lnTo>
                    <a:lnTo>
                      <a:pt x="87" y="112"/>
                    </a:lnTo>
                    <a:lnTo>
                      <a:pt x="87" y="108"/>
                    </a:lnTo>
                    <a:lnTo>
                      <a:pt x="87" y="102"/>
                    </a:lnTo>
                    <a:lnTo>
                      <a:pt x="90" y="97"/>
                    </a:lnTo>
                    <a:lnTo>
                      <a:pt x="90" y="86"/>
                    </a:lnTo>
                    <a:lnTo>
                      <a:pt x="94" y="79"/>
                    </a:lnTo>
                    <a:lnTo>
                      <a:pt x="94" y="67"/>
                    </a:lnTo>
                    <a:lnTo>
                      <a:pt x="99" y="60"/>
                    </a:lnTo>
                    <a:lnTo>
                      <a:pt x="99" y="48"/>
                    </a:lnTo>
                    <a:lnTo>
                      <a:pt x="101" y="38"/>
                    </a:lnTo>
                    <a:lnTo>
                      <a:pt x="101" y="28"/>
                    </a:lnTo>
                    <a:lnTo>
                      <a:pt x="104" y="21"/>
                    </a:lnTo>
                    <a:lnTo>
                      <a:pt x="101" y="12"/>
                    </a:lnTo>
                    <a:lnTo>
                      <a:pt x="101" y="5"/>
                    </a:lnTo>
                    <a:lnTo>
                      <a:pt x="97" y="2"/>
                    </a:lnTo>
                    <a:lnTo>
                      <a:pt x="97" y="0"/>
                    </a:lnTo>
                    <a:lnTo>
                      <a:pt x="32" y="18"/>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18" name="Freeform 52"/>
              <p:cNvSpPr>
                <a:spLocks/>
              </p:cNvSpPr>
              <p:nvPr/>
            </p:nvSpPr>
            <p:spPr bwMode="auto">
              <a:xfrm flipH="1">
                <a:off x="858" y="3569"/>
                <a:ext cx="96" cy="119"/>
              </a:xfrm>
              <a:custGeom>
                <a:avLst/>
                <a:gdLst>
                  <a:gd name="T0" fmla="*/ 27 w 104"/>
                  <a:gd name="T1" fmla="*/ 15 h 119"/>
                  <a:gd name="T2" fmla="*/ 26 w 104"/>
                  <a:gd name="T3" fmla="*/ 15 h 119"/>
                  <a:gd name="T4" fmla="*/ 21 w 104"/>
                  <a:gd name="T5" fmla="*/ 15 h 119"/>
                  <a:gd name="T6" fmla="*/ 17 w 104"/>
                  <a:gd name="T7" fmla="*/ 15 h 119"/>
                  <a:gd name="T8" fmla="*/ 13 w 104"/>
                  <a:gd name="T9" fmla="*/ 15 h 119"/>
                  <a:gd name="T10" fmla="*/ 6 w 104"/>
                  <a:gd name="T11" fmla="*/ 15 h 119"/>
                  <a:gd name="T12" fmla="*/ 3 w 104"/>
                  <a:gd name="T13" fmla="*/ 22 h 119"/>
                  <a:gd name="T14" fmla="*/ 0 w 104"/>
                  <a:gd name="T15" fmla="*/ 29 h 119"/>
                  <a:gd name="T16" fmla="*/ 0 w 104"/>
                  <a:gd name="T17" fmla="*/ 36 h 119"/>
                  <a:gd name="T18" fmla="*/ 0 w 104"/>
                  <a:gd name="T19" fmla="*/ 37 h 119"/>
                  <a:gd name="T20" fmla="*/ 0 w 104"/>
                  <a:gd name="T21" fmla="*/ 43 h 119"/>
                  <a:gd name="T22" fmla="*/ 0 w 104"/>
                  <a:gd name="T23" fmla="*/ 51 h 119"/>
                  <a:gd name="T24" fmla="*/ 3 w 104"/>
                  <a:gd name="T25" fmla="*/ 61 h 119"/>
                  <a:gd name="T26" fmla="*/ 6 w 104"/>
                  <a:gd name="T27" fmla="*/ 71 h 119"/>
                  <a:gd name="T28" fmla="*/ 14 w 104"/>
                  <a:gd name="T29" fmla="*/ 83 h 119"/>
                  <a:gd name="T30" fmla="*/ 23 w 104"/>
                  <a:gd name="T31" fmla="*/ 98 h 119"/>
                  <a:gd name="T32" fmla="*/ 30 w 104"/>
                  <a:gd name="T33" fmla="*/ 105 h 119"/>
                  <a:gd name="T34" fmla="*/ 30 w 104"/>
                  <a:gd name="T35" fmla="*/ 105 h 119"/>
                  <a:gd name="T36" fmla="*/ 34 w 104"/>
                  <a:gd name="T37" fmla="*/ 108 h 119"/>
                  <a:gd name="T38" fmla="*/ 42 w 104"/>
                  <a:gd name="T39" fmla="*/ 112 h 119"/>
                  <a:gd name="T40" fmla="*/ 50 w 104"/>
                  <a:gd name="T41" fmla="*/ 116 h 119"/>
                  <a:gd name="T42" fmla="*/ 58 w 104"/>
                  <a:gd name="T43" fmla="*/ 117 h 119"/>
                  <a:gd name="T44" fmla="*/ 67 w 104"/>
                  <a:gd name="T45" fmla="*/ 117 h 119"/>
                  <a:gd name="T46" fmla="*/ 76 w 104"/>
                  <a:gd name="T47" fmla="*/ 114 h 119"/>
                  <a:gd name="T48" fmla="*/ 80 w 104"/>
                  <a:gd name="T49" fmla="*/ 112 h 119"/>
                  <a:gd name="T50" fmla="*/ 80 w 104"/>
                  <a:gd name="T51" fmla="*/ 102 h 119"/>
                  <a:gd name="T52" fmla="*/ 83 w 104"/>
                  <a:gd name="T53" fmla="*/ 86 h 119"/>
                  <a:gd name="T54" fmla="*/ 87 w 104"/>
                  <a:gd name="T55" fmla="*/ 67 h 119"/>
                  <a:gd name="T56" fmla="*/ 91 w 104"/>
                  <a:gd name="T57" fmla="*/ 48 h 119"/>
                  <a:gd name="T58" fmla="*/ 93 w 104"/>
                  <a:gd name="T59" fmla="*/ 28 h 119"/>
                  <a:gd name="T60" fmla="*/ 93 w 104"/>
                  <a:gd name="T61" fmla="*/ 12 h 119"/>
                  <a:gd name="T62" fmla="*/ 90 w 104"/>
                  <a:gd name="T63" fmla="*/ 2 h 119"/>
                  <a:gd name="T64" fmla="*/ 30 w 104"/>
                  <a:gd name="T65" fmla="*/ 18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19"/>
                  <a:gd name="T101" fmla="*/ 104 w 104"/>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19">
                    <a:moveTo>
                      <a:pt x="32" y="18"/>
                    </a:moveTo>
                    <a:lnTo>
                      <a:pt x="29" y="15"/>
                    </a:lnTo>
                    <a:lnTo>
                      <a:pt x="28" y="15"/>
                    </a:lnTo>
                    <a:lnTo>
                      <a:pt x="23" y="15"/>
                    </a:lnTo>
                    <a:lnTo>
                      <a:pt x="18" y="15"/>
                    </a:lnTo>
                    <a:lnTo>
                      <a:pt x="14" y="15"/>
                    </a:lnTo>
                    <a:lnTo>
                      <a:pt x="12" y="15"/>
                    </a:lnTo>
                    <a:lnTo>
                      <a:pt x="7" y="15"/>
                    </a:lnTo>
                    <a:lnTo>
                      <a:pt x="7" y="19"/>
                    </a:lnTo>
                    <a:lnTo>
                      <a:pt x="3" y="22"/>
                    </a:lnTo>
                    <a:lnTo>
                      <a:pt x="3" y="26"/>
                    </a:lnTo>
                    <a:lnTo>
                      <a:pt x="0" y="29"/>
                    </a:lnTo>
                    <a:lnTo>
                      <a:pt x="0" y="36"/>
                    </a:lnTo>
                    <a:lnTo>
                      <a:pt x="0" y="37"/>
                    </a:lnTo>
                    <a:lnTo>
                      <a:pt x="0" y="41"/>
                    </a:lnTo>
                    <a:lnTo>
                      <a:pt x="0" y="43"/>
                    </a:lnTo>
                    <a:lnTo>
                      <a:pt x="0" y="47"/>
                    </a:lnTo>
                    <a:lnTo>
                      <a:pt x="0" y="51"/>
                    </a:lnTo>
                    <a:lnTo>
                      <a:pt x="3" y="57"/>
                    </a:lnTo>
                    <a:lnTo>
                      <a:pt x="3" y="61"/>
                    </a:lnTo>
                    <a:lnTo>
                      <a:pt x="6" y="67"/>
                    </a:lnTo>
                    <a:lnTo>
                      <a:pt x="7" y="71"/>
                    </a:lnTo>
                    <a:lnTo>
                      <a:pt x="12" y="79"/>
                    </a:lnTo>
                    <a:lnTo>
                      <a:pt x="15" y="83"/>
                    </a:lnTo>
                    <a:lnTo>
                      <a:pt x="20" y="90"/>
                    </a:lnTo>
                    <a:lnTo>
                      <a:pt x="25" y="98"/>
                    </a:lnTo>
                    <a:lnTo>
                      <a:pt x="32" y="105"/>
                    </a:lnTo>
                    <a:lnTo>
                      <a:pt x="37" y="108"/>
                    </a:lnTo>
                    <a:lnTo>
                      <a:pt x="42" y="112"/>
                    </a:lnTo>
                    <a:lnTo>
                      <a:pt x="46" y="112"/>
                    </a:lnTo>
                    <a:lnTo>
                      <a:pt x="51" y="116"/>
                    </a:lnTo>
                    <a:lnTo>
                      <a:pt x="54" y="116"/>
                    </a:lnTo>
                    <a:lnTo>
                      <a:pt x="59" y="117"/>
                    </a:lnTo>
                    <a:lnTo>
                      <a:pt x="63" y="117"/>
                    </a:lnTo>
                    <a:lnTo>
                      <a:pt x="68" y="119"/>
                    </a:lnTo>
                    <a:lnTo>
                      <a:pt x="73" y="117"/>
                    </a:lnTo>
                    <a:lnTo>
                      <a:pt x="77" y="117"/>
                    </a:lnTo>
                    <a:lnTo>
                      <a:pt x="82" y="114"/>
                    </a:lnTo>
                    <a:lnTo>
                      <a:pt x="87" y="114"/>
                    </a:lnTo>
                    <a:lnTo>
                      <a:pt x="87" y="112"/>
                    </a:lnTo>
                    <a:lnTo>
                      <a:pt x="87" y="108"/>
                    </a:lnTo>
                    <a:lnTo>
                      <a:pt x="87" y="102"/>
                    </a:lnTo>
                    <a:lnTo>
                      <a:pt x="90" y="97"/>
                    </a:lnTo>
                    <a:lnTo>
                      <a:pt x="90" y="86"/>
                    </a:lnTo>
                    <a:lnTo>
                      <a:pt x="94" y="79"/>
                    </a:lnTo>
                    <a:lnTo>
                      <a:pt x="94" y="67"/>
                    </a:lnTo>
                    <a:lnTo>
                      <a:pt x="99" y="60"/>
                    </a:lnTo>
                    <a:lnTo>
                      <a:pt x="99" y="48"/>
                    </a:lnTo>
                    <a:lnTo>
                      <a:pt x="101" y="38"/>
                    </a:lnTo>
                    <a:lnTo>
                      <a:pt x="101" y="28"/>
                    </a:lnTo>
                    <a:lnTo>
                      <a:pt x="104" y="21"/>
                    </a:lnTo>
                    <a:lnTo>
                      <a:pt x="101" y="12"/>
                    </a:lnTo>
                    <a:lnTo>
                      <a:pt x="101" y="5"/>
                    </a:lnTo>
                    <a:lnTo>
                      <a:pt x="97" y="2"/>
                    </a:lnTo>
                    <a:lnTo>
                      <a:pt x="97" y="0"/>
                    </a:lnTo>
                    <a:lnTo>
                      <a:pt x="32" y="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19" name="Freeform 53"/>
              <p:cNvSpPr>
                <a:spLocks/>
              </p:cNvSpPr>
              <p:nvPr/>
            </p:nvSpPr>
            <p:spPr bwMode="auto">
              <a:xfrm flipH="1">
                <a:off x="892" y="3702"/>
                <a:ext cx="92" cy="62"/>
              </a:xfrm>
              <a:custGeom>
                <a:avLst/>
                <a:gdLst>
                  <a:gd name="T0" fmla="*/ 59 w 101"/>
                  <a:gd name="T1" fmla="*/ 0 h 62"/>
                  <a:gd name="T2" fmla="*/ 56 w 101"/>
                  <a:gd name="T3" fmla="*/ 0 h 62"/>
                  <a:gd name="T4" fmla="*/ 56 w 101"/>
                  <a:gd name="T5" fmla="*/ 0 h 62"/>
                  <a:gd name="T6" fmla="*/ 51 w 101"/>
                  <a:gd name="T7" fmla="*/ 0 h 62"/>
                  <a:gd name="T8" fmla="*/ 48 w 101"/>
                  <a:gd name="T9" fmla="*/ 4 h 62"/>
                  <a:gd name="T10" fmla="*/ 41 w 101"/>
                  <a:gd name="T11" fmla="*/ 4 h 62"/>
                  <a:gd name="T12" fmla="*/ 36 w 101"/>
                  <a:gd name="T13" fmla="*/ 8 h 62"/>
                  <a:gd name="T14" fmla="*/ 33 w 101"/>
                  <a:gd name="T15" fmla="*/ 10 h 62"/>
                  <a:gd name="T16" fmla="*/ 28 w 101"/>
                  <a:gd name="T17" fmla="*/ 14 h 62"/>
                  <a:gd name="T18" fmla="*/ 21 w 101"/>
                  <a:gd name="T19" fmla="*/ 14 h 62"/>
                  <a:gd name="T20" fmla="*/ 17 w 101"/>
                  <a:gd name="T21" fmla="*/ 18 h 62"/>
                  <a:gd name="T22" fmla="*/ 13 w 101"/>
                  <a:gd name="T23" fmla="*/ 22 h 62"/>
                  <a:gd name="T24" fmla="*/ 8 w 101"/>
                  <a:gd name="T25" fmla="*/ 25 h 62"/>
                  <a:gd name="T26" fmla="*/ 5 w 101"/>
                  <a:gd name="T27" fmla="*/ 25 h 62"/>
                  <a:gd name="T28" fmla="*/ 2 w 101"/>
                  <a:gd name="T29" fmla="*/ 29 h 62"/>
                  <a:gd name="T30" fmla="*/ 0 w 101"/>
                  <a:gd name="T31" fmla="*/ 32 h 62"/>
                  <a:gd name="T32" fmla="*/ 0 w 101"/>
                  <a:gd name="T33" fmla="*/ 35 h 62"/>
                  <a:gd name="T34" fmla="*/ 0 w 101"/>
                  <a:gd name="T35" fmla="*/ 35 h 62"/>
                  <a:gd name="T36" fmla="*/ 2 w 101"/>
                  <a:gd name="T37" fmla="*/ 35 h 62"/>
                  <a:gd name="T38" fmla="*/ 5 w 101"/>
                  <a:gd name="T39" fmla="*/ 35 h 62"/>
                  <a:gd name="T40" fmla="*/ 10 w 101"/>
                  <a:gd name="T41" fmla="*/ 39 h 62"/>
                  <a:gd name="T42" fmla="*/ 15 w 101"/>
                  <a:gd name="T43" fmla="*/ 41 h 62"/>
                  <a:gd name="T44" fmla="*/ 21 w 101"/>
                  <a:gd name="T45" fmla="*/ 44 h 62"/>
                  <a:gd name="T46" fmla="*/ 28 w 101"/>
                  <a:gd name="T47" fmla="*/ 48 h 62"/>
                  <a:gd name="T48" fmla="*/ 36 w 101"/>
                  <a:gd name="T49" fmla="*/ 52 h 62"/>
                  <a:gd name="T50" fmla="*/ 41 w 101"/>
                  <a:gd name="T51" fmla="*/ 52 h 62"/>
                  <a:gd name="T52" fmla="*/ 49 w 101"/>
                  <a:gd name="T53" fmla="*/ 56 h 62"/>
                  <a:gd name="T54" fmla="*/ 56 w 101"/>
                  <a:gd name="T55" fmla="*/ 56 h 62"/>
                  <a:gd name="T56" fmla="*/ 65 w 101"/>
                  <a:gd name="T57" fmla="*/ 60 h 62"/>
                  <a:gd name="T58" fmla="*/ 69 w 101"/>
                  <a:gd name="T59" fmla="*/ 60 h 62"/>
                  <a:gd name="T60" fmla="*/ 77 w 101"/>
                  <a:gd name="T61" fmla="*/ 61 h 62"/>
                  <a:gd name="T62" fmla="*/ 82 w 101"/>
                  <a:gd name="T63" fmla="*/ 61 h 62"/>
                  <a:gd name="T64" fmla="*/ 89 w 101"/>
                  <a:gd name="T65" fmla="*/ 62 h 62"/>
                  <a:gd name="T66" fmla="*/ 89 w 101"/>
                  <a:gd name="T67" fmla="*/ 60 h 62"/>
                  <a:gd name="T68" fmla="*/ 89 w 101"/>
                  <a:gd name="T69" fmla="*/ 58 h 62"/>
                  <a:gd name="T70" fmla="*/ 89 w 101"/>
                  <a:gd name="T71" fmla="*/ 54 h 62"/>
                  <a:gd name="T72" fmla="*/ 89 w 101"/>
                  <a:gd name="T73" fmla="*/ 53 h 62"/>
                  <a:gd name="T74" fmla="*/ 89 w 101"/>
                  <a:gd name="T75" fmla="*/ 48 h 62"/>
                  <a:gd name="T76" fmla="*/ 89 w 101"/>
                  <a:gd name="T77" fmla="*/ 44 h 62"/>
                  <a:gd name="T78" fmla="*/ 89 w 101"/>
                  <a:gd name="T79" fmla="*/ 41 h 62"/>
                  <a:gd name="T80" fmla="*/ 92 w 101"/>
                  <a:gd name="T81" fmla="*/ 37 h 62"/>
                  <a:gd name="T82" fmla="*/ 87 w 101"/>
                  <a:gd name="T83" fmla="*/ 29 h 62"/>
                  <a:gd name="T84" fmla="*/ 87 w 101"/>
                  <a:gd name="T85" fmla="*/ 25 h 62"/>
                  <a:gd name="T86" fmla="*/ 84 w 101"/>
                  <a:gd name="T87" fmla="*/ 20 h 62"/>
                  <a:gd name="T88" fmla="*/ 82 w 101"/>
                  <a:gd name="T89" fmla="*/ 16 h 62"/>
                  <a:gd name="T90" fmla="*/ 77 w 101"/>
                  <a:gd name="T91" fmla="*/ 10 h 62"/>
                  <a:gd name="T92" fmla="*/ 72 w 101"/>
                  <a:gd name="T93" fmla="*/ 6 h 62"/>
                  <a:gd name="T94" fmla="*/ 65 w 101"/>
                  <a:gd name="T95" fmla="*/ 3 h 62"/>
                  <a:gd name="T96" fmla="*/ 59 w 101"/>
                  <a:gd name="T97" fmla="*/ 0 h 62"/>
                  <a:gd name="T98" fmla="*/ 59 w 101"/>
                  <a:gd name="T99" fmla="*/ 0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1"/>
                  <a:gd name="T151" fmla="*/ 0 h 62"/>
                  <a:gd name="T152" fmla="*/ 101 w 101"/>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1" h="62">
                    <a:moveTo>
                      <a:pt x="65" y="0"/>
                    </a:moveTo>
                    <a:lnTo>
                      <a:pt x="62" y="0"/>
                    </a:lnTo>
                    <a:lnTo>
                      <a:pt x="61" y="0"/>
                    </a:lnTo>
                    <a:lnTo>
                      <a:pt x="56" y="0"/>
                    </a:lnTo>
                    <a:lnTo>
                      <a:pt x="53" y="4"/>
                    </a:lnTo>
                    <a:lnTo>
                      <a:pt x="45" y="4"/>
                    </a:lnTo>
                    <a:lnTo>
                      <a:pt x="40" y="8"/>
                    </a:lnTo>
                    <a:lnTo>
                      <a:pt x="36" y="10"/>
                    </a:lnTo>
                    <a:lnTo>
                      <a:pt x="31" y="14"/>
                    </a:lnTo>
                    <a:lnTo>
                      <a:pt x="23" y="14"/>
                    </a:lnTo>
                    <a:lnTo>
                      <a:pt x="19" y="18"/>
                    </a:lnTo>
                    <a:lnTo>
                      <a:pt x="14" y="22"/>
                    </a:lnTo>
                    <a:lnTo>
                      <a:pt x="9" y="25"/>
                    </a:lnTo>
                    <a:lnTo>
                      <a:pt x="5" y="25"/>
                    </a:lnTo>
                    <a:lnTo>
                      <a:pt x="2" y="29"/>
                    </a:lnTo>
                    <a:lnTo>
                      <a:pt x="0" y="32"/>
                    </a:lnTo>
                    <a:lnTo>
                      <a:pt x="0" y="35"/>
                    </a:lnTo>
                    <a:lnTo>
                      <a:pt x="2" y="35"/>
                    </a:lnTo>
                    <a:lnTo>
                      <a:pt x="6" y="35"/>
                    </a:lnTo>
                    <a:lnTo>
                      <a:pt x="11" y="39"/>
                    </a:lnTo>
                    <a:lnTo>
                      <a:pt x="16" y="41"/>
                    </a:lnTo>
                    <a:lnTo>
                      <a:pt x="23" y="44"/>
                    </a:lnTo>
                    <a:lnTo>
                      <a:pt x="31" y="48"/>
                    </a:lnTo>
                    <a:lnTo>
                      <a:pt x="40" y="52"/>
                    </a:lnTo>
                    <a:lnTo>
                      <a:pt x="45" y="52"/>
                    </a:lnTo>
                    <a:lnTo>
                      <a:pt x="54" y="56"/>
                    </a:lnTo>
                    <a:lnTo>
                      <a:pt x="62" y="56"/>
                    </a:lnTo>
                    <a:lnTo>
                      <a:pt x="71" y="60"/>
                    </a:lnTo>
                    <a:lnTo>
                      <a:pt x="76" y="60"/>
                    </a:lnTo>
                    <a:lnTo>
                      <a:pt x="85" y="61"/>
                    </a:lnTo>
                    <a:lnTo>
                      <a:pt x="90" y="61"/>
                    </a:lnTo>
                    <a:lnTo>
                      <a:pt x="98" y="62"/>
                    </a:lnTo>
                    <a:lnTo>
                      <a:pt x="98" y="60"/>
                    </a:lnTo>
                    <a:lnTo>
                      <a:pt x="98" y="58"/>
                    </a:lnTo>
                    <a:lnTo>
                      <a:pt x="98" y="54"/>
                    </a:lnTo>
                    <a:lnTo>
                      <a:pt x="98" y="53"/>
                    </a:lnTo>
                    <a:lnTo>
                      <a:pt x="98" y="48"/>
                    </a:lnTo>
                    <a:lnTo>
                      <a:pt x="98" y="44"/>
                    </a:lnTo>
                    <a:lnTo>
                      <a:pt x="98" y="41"/>
                    </a:lnTo>
                    <a:lnTo>
                      <a:pt x="101" y="37"/>
                    </a:lnTo>
                    <a:lnTo>
                      <a:pt x="96" y="29"/>
                    </a:lnTo>
                    <a:lnTo>
                      <a:pt x="96" y="25"/>
                    </a:lnTo>
                    <a:lnTo>
                      <a:pt x="92" y="20"/>
                    </a:lnTo>
                    <a:lnTo>
                      <a:pt x="90" y="16"/>
                    </a:lnTo>
                    <a:lnTo>
                      <a:pt x="84" y="10"/>
                    </a:lnTo>
                    <a:lnTo>
                      <a:pt x="79" y="6"/>
                    </a:lnTo>
                    <a:lnTo>
                      <a:pt x="71" y="3"/>
                    </a:lnTo>
                    <a:lnTo>
                      <a:pt x="65" y="0"/>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20" name="Freeform 54"/>
              <p:cNvSpPr>
                <a:spLocks/>
              </p:cNvSpPr>
              <p:nvPr/>
            </p:nvSpPr>
            <p:spPr bwMode="auto">
              <a:xfrm flipH="1">
                <a:off x="892" y="3702"/>
                <a:ext cx="92" cy="62"/>
              </a:xfrm>
              <a:custGeom>
                <a:avLst/>
                <a:gdLst>
                  <a:gd name="T0" fmla="*/ 59 w 101"/>
                  <a:gd name="T1" fmla="*/ 0 h 62"/>
                  <a:gd name="T2" fmla="*/ 56 w 101"/>
                  <a:gd name="T3" fmla="*/ 0 h 62"/>
                  <a:gd name="T4" fmla="*/ 56 w 101"/>
                  <a:gd name="T5" fmla="*/ 0 h 62"/>
                  <a:gd name="T6" fmla="*/ 51 w 101"/>
                  <a:gd name="T7" fmla="*/ 0 h 62"/>
                  <a:gd name="T8" fmla="*/ 48 w 101"/>
                  <a:gd name="T9" fmla="*/ 4 h 62"/>
                  <a:gd name="T10" fmla="*/ 41 w 101"/>
                  <a:gd name="T11" fmla="*/ 4 h 62"/>
                  <a:gd name="T12" fmla="*/ 36 w 101"/>
                  <a:gd name="T13" fmla="*/ 8 h 62"/>
                  <a:gd name="T14" fmla="*/ 33 w 101"/>
                  <a:gd name="T15" fmla="*/ 10 h 62"/>
                  <a:gd name="T16" fmla="*/ 28 w 101"/>
                  <a:gd name="T17" fmla="*/ 14 h 62"/>
                  <a:gd name="T18" fmla="*/ 21 w 101"/>
                  <a:gd name="T19" fmla="*/ 14 h 62"/>
                  <a:gd name="T20" fmla="*/ 17 w 101"/>
                  <a:gd name="T21" fmla="*/ 18 h 62"/>
                  <a:gd name="T22" fmla="*/ 13 w 101"/>
                  <a:gd name="T23" fmla="*/ 22 h 62"/>
                  <a:gd name="T24" fmla="*/ 8 w 101"/>
                  <a:gd name="T25" fmla="*/ 25 h 62"/>
                  <a:gd name="T26" fmla="*/ 5 w 101"/>
                  <a:gd name="T27" fmla="*/ 25 h 62"/>
                  <a:gd name="T28" fmla="*/ 2 w 101"/>
                  <a:gd name="T29" fmla="*/ 29 h 62"/>
                  <a:gd name="T30" fmla="*/ 0 w 101"/>
                  <a:gd name="T31" fmla="*/ 32 h 62"/>
                  <a:gd name="T32" fmla="*/ 0 w 101"/>
                  <a:gd name="T33" fmla="*/ 35 h 62"/>
                  <a:gd name="T34" fmla="*/ 0 w 101"/>
                  <a:gd name="T35" fmla="*/ 35 h 62"/>
                  <a:gd name="T36" fmla="*/ 2 w 101"/>
                  <a:gd name="T37" fmla="*/ 35 h 62"/>
                  <a:gd name="T38" fmla="*/ 5 w 101"/>
                  <a:gd name="T39" fmla="*/ 35 h 62"/>
                  <a:gd name="T40" fmla="*/ 10 w 101"/>
                  <a:gd name="T41" fmla="*/ 39 h 62"/>
                  <a:gd name="T42" fmla="*/ 15 w 101"/>
                  <a:gd name="T43" fmla="*/ 41 h 62"/>
                  <a:gd name="T44" fmla="*/ 21 w 101"/>
                  <a:gd name="T45" fmla="*/ 44 h 62"/>
                  <a:gd name="T46" fmla="*/ 28 w 101"/>
                  <a:gd name="T47" fmla="*/ 48 h 62"/>
                  <a:gd name="T48" fmla="*/ 36 w 101"/>
                  <a:gd name="T49" fmla="*/ 52 h 62"/>
                  <a:gd name="T50" fmla="*/ 41 w 101"/>
                  <a:gd name="T51" fmla="*/ 52 h 62"/>
                  <a:gd name="T52" fmla="*/ 49 w 101"/>
                  <a:gd name="T53" fmla="*/ 56 h 62"/>
                  <a:gd name="T54" fmla="*/ 56 w 101"/>
                  <a:gd name="T55" fmla="*/ 56 h 62"/>
                  <a:gd name="T56" fmla="*/ 65 w 101"/>
                  <a:gd name="T57" fmla="*/ 60 h 62"/>
                  <a:gd name="T58" fmla="*/ 69 w 101"/>
                  <a:gd name="T59" fmla="*/ 60 h 62"/>
                  <a:gd name="T60" fmla="*/ 77 w 101"/>
                  <a:gd name="T61" fmla="*/ 61 h 62"/>
                  <a:gd name="T62" fmla="*/ 82 w 101"/>
                  <a:gd name="T63" fmla="*/ 61 h 62"/>
                  <a:gd name="T64" fmla="*/ 89 w 101"/>
                  <a:gd name="T65" fmla="*/ 62 h 62"/>
                  <a:gd name="T66" fmla="*/ 89 w 101"/>
                  <a:gd name="T67" fmla="*/ 60 h 62"/>
                  <a:gd name="T68" fmla="*/ 89 w 101"/>
                  <a:gd name="T69" fmla="*/ 58 h 62"/>
                  <a:gd name="T70" fmla="*/ 89 w 101"/>
                  <a:gd name="T71" fmla="*/ 54 h 62"/>
                  <a:gd name="T72" fmla="*/ 89 w 101"/>
                  <a:gd name="T73" fmla="*/ 53 h 62"/>
                  <a:gd name="T74" fmla="*/ 89 w 101"/>
                  <a:gd name="T75" fmla="*/ 48 h 62"/>
                  <a:gd name="T76" fmla="*/ 89 w 101"/>
                  <a:gd name="T77" fmla="*/ 44 h 62"/>
                  <a:gd name="T78" fmla="*/ 89 w 101"/>
                  <a:gd name="T79" fmla="*/ 41 h 62"/>
                  <a:gd name="T80" fmla="*/ 92 w 101"/>
                  <a:gd name="T81" fmla="*/ 37 h 62"/>
                  <a:gd name="T82" fmla="*/ 87 w 101"/>
                  <a:gd name="T83" fmla="*/ 29 h 62"/>
                  <a:gd name="T84" fmla="*/ 87 w 101"/>
                  <a:gd name="T85" fmla="*/ 25 h 62"/>
                  <a:gd name="T86" fmla="*/ 84 w 101"/>
                  <a:gd name="T87" fmla="*/ 20 h 62"/>
                  <a:gd name="T88" fmla="*/ 82 w 101"/>
                  <a:gd name="T89" fmla="*/ 16 h 62"/>
                  <a:gd name="T90" fmla="*/ 77 w 101"/>
                  <a:gd name="T91" fmla="*/ 10 h 62"/>
                  <a:gd name="T92" fmla="*/ 72 w 101"/>
                  <a:gd name="T93" fmla="*/ 6 h 62"/>
                  <a:gd name="T94" fmla="*/ 65 w 101"/>
                  <a:gd name="T95" fmla="*/ 3 h 62"/>
                  <a:gd name="T96" fmla="*/ 59 w 101"/>
                  <a:gd name="T97" fmla="*/ 0 h 62"/>
                  <a:gd name="T98" fmla="*/ 59 w 101"/>
                  <a:gd name="T99" fmla="*/ 0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1"/>
                  <a:gd name="T151" fmla="*/ 0 h 62"/>
                  <a:gd name="T152" fmla="*/ 101 w 101"/>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1" h="62">
                    <a:moveTo>
                      <a:pt x="65" y="0"/>
                    </a:moveTo>
                    <a:lnTo>
                      <a:pt x="62" y="0"/>
                    </a:lnTo>
                    <a:lnTo>
                      <a:pt x="61" y="0"/>
                    </a:lnTo>
                    <a:lnTo>
                      <a:pt x="56" y="0"/>
                    </a:lnTo>
                    <a:lnTo>
                      <a:pt x="53" y="4"/>
                    </a:lnTo>
                    <a:lnTo>
                      <a:pt x="45" y="4"/>
                    </a:lnTo>
                    <a:lnTo>
                      <a:pt x="40" y="8"/>
                    </a:lnTo>
                    <a:lnTo>
                      <a:pt x="36" y="10"/>
                    </a:lnTo>
                    <a:lnTo>
                      <a:pt x="31" y="14"/>
                    </a:lnTo>
                    <a:lnTo>
                      <a:pt x="23" y="14"/>
                    </a:lnTo>
                    <a:lnTo>
                      <a:pt x="19" y="18"/>
                    </a:lnTo>
                    <a:lnTo>
                      <a:pt x="14" y="22"/>
                    </a:lnTo>
                    <a:lnTo>
                      <a:pt x="9" y="25"/>
                    </a:lnTo>
                    <a:lnTo>
                      <a:pt x="5" y="25"/>
                    </a:lnTo>
                    <a:lnTo>
                      <a:pt x="2" y="29"/>
                    </a:lnTo>
                    <a:lnTo>
                      <a:pt x="0" y="32"/>
                    </a:lnTo>
                    <a:lnTo>
                      <a:pt x="0" y="35"/>
                    </a:lnTo>
                    <a:lnTo>
                      <a:pt x="2" y="35"/>
                    </a:lnTo>
                    <a:lnTo>
                      <a:pt x="6" y="35"/>
                    </a:lnTo>
                    <a:lnTo>
                      <a:pt x="11" y="39"/>
                    </a:lnTo>
                    <a:lnTo>
                      <a:pt x="16" y="41"/>
                    </a:lnTo>
                    <a:lnTo>
                      <a:pt x="23" y="44"/>
                    </a:lnTo>
                    <a:lnTo>
                      <a:pt x="31" y="48"/>
                    </a:lnTo>
                    <a:lnTo>
                      <a:pt x="40" y="52"/>
                    </a:lnTo>
                    <a:lnTo>
                      <a:pt x="45" y="52"/>
                    </a:lnTo>
                    <a:lnTo>
                      <a:pt x="54" y="56"/>
                    </a:lnTo>
                    <a:lnTo>
                      <a:pt x="62" y="56"/>
                    </a:lnTo>
                    <a:lnTo>
                      <a:pt x="71" y="60"/>
                    </a:lnTo>
                    <a:lnTo>
                      <a:pt x="76" y="60"/>
                    </a:lnTo>
                    <a:lnTo>
                      <a:pt x="85" y="61"/>
                    </a:lnTo>
                    <a:lnTo>
                      <a:pt x="90" y="61"/>
                    </a:lnTo>
                    <a:lnTo>
                      <a:pt x="98" y="62"/>
                    </a:lnTo>
                    <a:lnTo>
                      <a:pt x="98" y="60"/>
                    </a:lnTo>
                    <a:lnTo>
                      <a:pt x="98" y="58"/>
                    </a:lnTo>
                    <a:lnTo>
                      <a:pt x="98" y="54"/>
                    </a:lnTo>
                    <a:lnTo>
                      <a:pt x="98" y="53"/>
                    </a:lnTo>
                    <a:lnTo>
                      <a:pt x="98" y="48"/>
                    </a:lnTo>
                    <a:lnTo>
                      <a:pt x="98" y="44"/>
                    </a:lnTo>
                    <a:lnTo>
                      <a:pt x="98" y="41"/>
                    </a:lnTo>
                    <a:lnTo>
                      <a:pt x="101" y="37"/>
                    </a:lnTo>
                    <a:lnTo>
                      <a:pt x="96" y="29"/>
                    </a:lnTo>
                    <a:lnTo>
                      <a:pt x="96" y="25"/>
                    </a:lnTo>
                    <a:lnTo>
                      <a:pt x="92" y="20"/>
                    </a:lnTo>
                    <a:lnTo>
                      <a:pt x="90" y="16"/>
                    </a:lnTo>
                    <a:lnTo>
                      <a:pt x="84" y="10"/>
                    </a:lnTo>
                    <a:lnTo>
                      <a:pt x="79" y="6"/>
                    </a:lnTo>
                    <a:lnTo>
                      <a:pt x="71" y="3"/>
                    </a:lnTo>
                    <a:lnTo>
                      <a:pt x="6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21" name="Freeform 55"/>
              <p:cNvSpPr>
                <a:spLocks/>
              </p:cNvSpPr>
              <p:nvPr/>
            </p:nvSpPr>
            <p:spPr bwMode="auto">
              <a:xfrm flipH="1">
                <a:off x="855" y="3628"/>
                <a:ext cx="133" cy="101"/>
              </a:xfrm>
              <a:custGeom>
                <a:avLst/>
                <a:gdLst>
                  <a:gd name="T0" fmla="*/ 50 w 144"/>
                  <a:gd name="T1" fmla="*/ 3 h 100"/>
                  <a:gd name="T2" fmla="*/ 46 w 144"/>
                  <a:gd name="T3" fmla="*/ 3 h 100"/>
                  <a:gd name="T4" fmla="*/ 42 w 144"/>
                  <a:gd name="T5" fmla="*/ 5 h 100"/>
                  <a:gd name="T6" fmla="*/ 33 w 144"/>
                  <a:gd name="T7" fmla="*/ 8 h 100"/>
                  <a:gd name="T8" fmla="*/ 26 w 144"/>
                  <a:gd name="T9" fmla="*/ 12 h 100"/>
                  <a:gd name="T10" fmla="*/ 18 w 144"/>
                  <a:gd name="T11" fmla="*/ 16 h 100"/>
                  <a:gd name="T12" fmla="*/ 8 w 144"/>
                  <a:gd name="T13" fmla="*/ 20 h 100"/>
                  <a:gd name="T14" fmla="*/ 3 w 144"/>
                  <a:gd name="T15" fmla="*/ 26 h 100"/>
                  <a:gd name="T16" fmla="*/ 0 w 144"/>
                  <a:gd name="T17" fmla="*/ 31 h 100"/>
                  <a:gd name="T18" fmla="*/ 0 w 144"/>
                  <a:gd name="T19" fmla="*/ 39 h 100"/>
                  <a:gd name="T20" fmla="*/ 2 w 144"/>
                  <a:gd name="T21" fmla="*/ 46 h 100"/>
                  <a:gd name="T22" fmla="*/ 7 w 144"/>
                  <a:gd name="T23" fmla="*/ 55 h 100"/>
                  <a:gd name="T24" fmla="*/ 13 w 144"/>
                  <a:gd name="T25" fmla="*/ 64 h 100"/>
                  <a:gd name="T26" fmla="*/ 21 w 144"/>
                  <a:gd name="T27" fmla="*/ 71 h 100"/>
                  <a:gd name="T28" fmla="*/ 30 w 144"/>
                  <a:gd name="T29" fmla="*/ 83 h 100"/>
                  <a:gd name="T30" fmla="*/ 39 w 144"/>
                  <a:gd name="T31" fmla="*/ 93 h 100"/>
                  <a:gd name="T32" fmla="*/ 43 w 144"/>
                  <a:gd name="T33" fmla="*/ 99 h 100"/>
                  <a:gd name="T34" fmla="*/ 49 w 144"/>
                  <a:gd name="T35" fmla="*/ 99 h 100"/>
                  <a:gd name="T36" fmla="*/ 59 w 144"/>
                  <a:gd name="T37" fmla="*/ 98 h 100"/>
                  <a:gd name="T38" fmla="*/ 75 w 144"/>
                  <a:gd name="T39" fmla="*/ 97 h 100"/>
                  <a:gd name="T40" fmla="*/ 89 w 144"/>
                  <a:gd name="T41" fmla="*/ 93 h 100"/>
                  <a:gd name="T42" fmla="*/ 104 w 144"/>
                  <a:gd name="T43" fmla="*/ 87 h 100"/>
                  <a:gd name="T44" fmla="*/ 117 w 144"/>
                  <a:gd name="T45" fmla="*/ 77 h 100"/>
                  <a:gd name="T46" fmla="*/ 129 w 144"/>
                  <a:gd name="T47" fmla="*/ 64 h 100"/>
                  <a:gd name="T48" fmla="*/ 130 w 144"/>
                  <a:gd name="T49" fmla="*/ 54 h 100"/>
                  <a:gd name="T50" fmla="*/ 125 w 144"/>
                  <a:gd name="T51" fmla="*/ 48 h 100"/>
                  <a:gd name="T52" fmla="*/ 117 w 144"/>
                  <a:gd name="T53" fmla="*/ 36 h 100"/>
                  <a:gd name="T54" fmla="*/ 107 w 144"/>
                  <a:gd name="T55" fmla="*/ 26 h 100"/>
                  <a:gd name="T56" fmla="*/ 94 w 144"/>
                  <a:gd name="T57" fmla="*/ 15 h 100"/>
                  <a:gd name="T58" fmla="*/ 81 w 144"/>
                  <a:gd name="T59" fmla="*/ 6 h 100"/>
                  <a:gd name="T60" fmla="*/ 68 w 144"/>
                  <a:gd name="T61" fmla="*/ 0 h 100"/>
                  <a:gd name="T62" fmla="*/ 57 w 144"/>
                  <a:gd name="T63" fmla="*/ 0 h 100"/>
                  <a:gd name="T64" fmla="*/ 53 w 144"/>
                  <a:gd name="T65" fmla="*/ 3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100"/>
                  <a:gd name="T101" fmla="*/ 144 w 144"/>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100">
                    <a:moveTo>
                      <a:pt x="57" y="3"/>
                    </a:moveTo>
                    <a:lnTo>
                      <a:pt x="54" y="3"/>
                    </a:lnTo>
                    <a:lnTo>
                      <a:pt x="50" y="3"/>
                    </a:lnTo>
                    <a:lnTo>
                      <a:pt x="50" y="5"/>
                    </a:lnTo>
                    <a:lnTo>
                      <a:pt x="45" y="5"/>
                    </a:lnTo>
                    <a:lnTo>
                      <a:pt x="40" y="8"/>
                    </a:lnTo>
                    <a:lnTo>
                      <a:pt x="36" y="8"/>
                    </a:lnTo>
                    <a:lnTo>
                      <a:pt x="34" y="12"/>
                    </a:lnTo>
                    <a:lnTo>
                      <a:pt x="28" y="12"/>
                    </a:lnTo>
                    <a:lnTo>
                      <a:pt x="23" y="16"/>
                    </a:lnTo>
                    <a:lnTo>
                      <a:pt x="19" y="16"/>
                    </a:lnTo>
                    <a:lnTo>
                      <a:pt x="14" y="20"/>
                    </a:lnTo>
                    <a:lnTo>
                      <a:pt x="9" y="20"/>
                    </a:lnTo>
                    <a:lnTo>
                      <a:pt x="6" y="24"/>
                    </a:lnTo>
                    <a:lnTo>
                      <a:pt x="3" y="26"/>
                    </a:lnTo>
                    <a:lnTo>
                      <a:pt x="3" y="30"/>
                    </a:lnTo>
                    <a:lnTo>
                      <a:pt x="0" y="31"/>
                    </a:lnTo>
                    <a:lnTo>
                      <a:pt x="0" y="35"/>
                    </a:lnTo>
                    <a:lnTo>
                      <a:pt x="0" y="39"/>
                    </a:lnTo>
                    <a:lnTo>
                      <a:pt x="2" y="43"/>
                    </a:lnTo>
                    <a:lnTo>
                      <a:pt x="2" y="46"/>
                    </a:lnTo>
                    <a:lnTo>
                      <a:pt x="5" y="50"/>
                    </a:lnTo>
                    <a:lnTo>
                      <a:pt x="8" y="54"/>
                    </a:lnTo>
                    <a:lnTo>
                      <a:pt x="12" y="59"/>
                    </a:lnTo>
                    <a:lnTo>
                      <a:pt x="14" y="63"/>
                    </a:lnTo>
                    <a:lnTo>
                      <a:pt x="19" y="67"/>
                    </a:lnTo>
                    <a:lnTo>
                      <a:pt x="23" y="70"/>
                    </a:lnTo>
                    <a:lnTo>
                      <a:pt x="28" y="78"/>
                    </a:lnTo>
                    <a:lnTo>
                      <a:pt x="33" y="82"/>
                    </a:lnTo>
                    <a:lnTo>
                      <a:pt x="37" y="88"/>
                    </a:lnTo>
                    <a:lnTo>
                      <a:pt x="42" y="92"/>
                    </a:lnTo>
                    <a:lnTo>
                      <a:pt x="47" y="100"/>
                    </a:lnTo>
                    <a:lnTo>
                      <a:pt x="47" y="98"/>
                    </a:lnTo>
                    <a:lnTo>
                      <a:pt x="48" y="98"/>
                    </a:lnTo>
                    <a:lnTo>
                      <a:pt x="53" y="98"/>
                    </a:lnTo>
                    <a:lnTo>
                      <a:pt x="59" y="98"/>
                    </a:lnTo>
                    <a:lnTo>
                      <a:pt x="64" y="97"/>
                    </a:lnTo>
                    <a:lnTo>
                      <a:pt x="73" y="97"/>
                    </a:lnTo>
                    <a:lnTo>
                      <a:pt x="81" y="96"/>
                    </a:lnTo>
                    <a:lnTo>
                      <a:pt x="90" y="96"/>
                    </a:lnTo>
                    <a:lnTo>
                      <a:pt x="96" y="92"/>
                    </a:lnTo>
                    <a:lnTo>
                      <a:pt x="106" y="89"/>
                    </a:lnTo>
                    <a:lnTo>
                      <a:pt x="113" y="86"/>
                    </a:lnTo>
                    <a:lnTo>
                      <a:pt x="123" y="83"/>
                    </a:lnTo>
                    <a:lnTo>
                      <a:pt x="127" y="76"/>
                    </a:lnTo>
                    <a:lnTo>
                      <a:pt x="135" y="70"/>
                    </a:lnTo>
                    <a:lnTo>
                      <a:pt x="140" y="63"/>
                    </a:lnTo>
                    <a:lnTo>
                      <a:pt x="144" y="55"/>
                    </a:lnTo>
                    <a:lnTo>
                      <a:pt x="141" y="53"/>
                    </a:lnTo>
                    <a:lnTo>
                      <a:pt x="140" y="51"/>
                    </a:lnTo>
                    <a:lnTo>
                      <a:pt x="135" y="48"/>
                    </a:lnTo>
                    <a:lnTo>
                      <a:pt x="133" y="44"/>
                    </a:lnTo>
                    <a:lnTo>
                      <a:pt x="127" y="36"/>
                    </a:lnTo>
                    <a:lnTo>
                      <a:pt x="123" y="32"/>
                    </a:lnTo>
                    <a:lnTo>
                      <a:pt x="116" y="26"/>
                    </a:lnTo>
                    <a:lnTo>
                      <a:pt x="112" y="22"/>
                    </a:lnTo>
                    <a:lnTo>
                      <a:pt x="102" y="15"/>
                    </a:lnTo>
                    <a:lnTo>
                      <a:pt x="98" y="11"/>
                    </a:lnTo>
                    <a:lnTo>
                      <a:pt x="88" y="6"/>
                    </a:lnTo>
                    <a:lnTo>
                      <a:pt x="84" y="3"/>
                    </a:lnTo>
                    <a:lnTo>
                      <a:pt x="74" y="0"/>
                    </a:lnTo>
                    <a:lnTo>
                      <a:pt x="70" y="0"/>
                    </a:lnTo>
                    <a:lnTo>
                      <a:pt x="62" y="0"/>
                    </a:lnTo>
                    <a:lnTo>
                      <a:pt x="57" y="3"/>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22" name="Freeform 56"/>
              <p:cNvSpPr>
                <a:spLocks/>
              </p:cNvSpPr>
              <p:nvPr/>
            </p:nvSpPr>
            <p:spPr bwMode="auto">
              <a:xfrm flipH="1">
                <a:off x="855" y="3628"/>
                <a:ext cx="133" cy="101"/>
              </a:xfrm>
              <a:custGeom>
                <a:avLst/>
                <a:gdLst>
                  <a:gd name="T0" fmla="*/ 50 w 144"/>
                  <a:gd name="T1" fmla="*/ 3 h 100"/>
                  <a:gd name="T2" fmla="*/ 46 w 144"/>
                  <a:gd name="T3" fmla="*/ 3 h 100"/>
                  <a:gd name="T4" fmla="*/ 42 w 144"/>
                  <a:gd name="T5" fmla="*/ 5 h 100"/>
                  <a:gd name="T6" fmla="*/ 33 w 144"/>
                  <a:gd name="T7" fmla="*/ 8 h 100"/>
                  <a:gd name="T8" fmla="*/ 26 w 144"/>
                  <a:gd name="T9" fmla="*/ 12 h 100"/>
                  <a:gd name="T10" fmla="*/ 18 w 144"/>
                  <a:gd name="T11" fmla="*/ 16 h 100"/>
                  <a:gd name="T12" fmla="*/ 8 w 144"/>
                  <a:gd name="T13" fmla="*/ 20 h 100"/>
                  <a:gd name="T14" fmla="*/ 3 w 144"/>
                  <a:gd name="T15" fmla="*/ 26 h 100"/>
                  <a:gd name="T16" fmla="*/ 0 w 144"/>
                  <a:gd name="T17" fmla="*/ 31 h 100"/>
                  <a:gd name="T18" fmla="*/ 0 w 144"/>
                  <a:gd name="T19" fmla="*/ 39 h 100"/>
                  <a:gd name="T20" fmla="*/ 2 w 144"/>
                  <a:gd name="T21" fmla="*/ 46 h 100"/>
                  <a:gd name="T22" fmla="*/ 7 w 144"/>
                  <a:gd name="T23" fmla="*/ 55 h 100"/>
                  <a:gd name="T24" fmla="*/ 13 w 144"/>
                  <a:gd name="T25" fmla="*/ 64 h 100"/>
                  <a:gd name="T26" fmla="*/ 21 w 144"/>
                  <a:gd name="T27" fmla="*/ 71 h 100"/>
                  <a:gd name="T28" fmla="*/ 30 w 144"/>
                  <a:gd name="T29" fmla="*/ 83 h 100"/>
                  <a:gd name="T30" fmla="*/ 39 w 144"/>
                  <a:gd name="T31" fmla="*/ 93 h 100"/>
                  <a:gd name="T32" fmla="*/ 43 w 144"/>
                  <a:gd name="T33" fmla="*/ 99 h 100"/>
                  <a:gd name="T34" fmla="*/ 49 w 144"/>
                  <a:gd name="T35" fmla="*/ 99 h 100"/>
                  <a:gd name="T36" fmla="*/ 59 w 144"/>
                  <a:gd name="T37" fmla="*/ 98 h 100"/>
                  <a:gd name="T38" fmla="*/ 75 w 144"/>
                  <a:gd name="T39" fmla="*/ 97 h 100"/>
                  <a:gd name="T40" fmla="*/ 89 w 144"/>
                  <a:gd name="T41" fmla="*/ 93 h 100"/>
                  <a:gd name="T42" fmla="*/ 104 w 144"/>
                  <a:gd name="T43" fmla="*/ 87 h 100"/>
                  <a:gd name="T44" fmla="*/ 117 w 144"/>
                  <a:gd name="T45" fmla="*/ 77 h 100"/>
                  <a:gd name="T46" fmla="*/ 129 w 144"/>
                  <a:gd name="T47" fmla="*/ 64 h 100"/>
                  <a:gd name="T48" fmla="*/ 130 w 144"/>
                  <a:gd name="T49" fmla="*/ 54 h 100"/>
                  <a:gd name="T50" fmla="*/ 125 w 144"/>
                  <a:gd name="T51" fmla="*/ 48 h 100"/>
                  <a:gd name="T52" fmla="*/ 117 w 144"/>
                  <a:gd name="T53" fmla="*/ 36 h 100"/>
                  <a:gd name="T54" fmla="*/ 107 w 144"/>
                  <a:gd name="T55" fmla="*/ 26 h 100"/>
                  <a:gd name="T56" fmla="*/ 94 w 144"/>
                  <a:gd name="T57" fmla="*/ 15 h 100"/>
                  <a:gd name="T58" fmla="*/ 81 w 144"/>
                  <a:gd name="T59" fmla="*/ 6 h 100"/>
                  <a:gd name="T60" fmla="*/ 68 w 144"/>
                  <a:gd name="T61" fmla="*/ 0 h 100"/>
                  <a:gd name="T62" fmla="*/ 57 w 144"/>
                  <a:gd name="T63" fmla="*/ 0 h 100"/>
                  <a:gd name="T64" fmla="*/ 53 w 144"/>
                  <a:gd name="T65" fmla="*/ 3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100"/>
                  <a:gd name="T101" fmla="*/ 144 w 144"/>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100">
                    <a:moveTo>
                      <a:pt x="57" y="3"/>
                    </a:moveTo>
                    <a:lnTo>
                      <a:pt x="54" y="3"/>
                    </a:lnTo>
                    <a:lnTo>
                      <a:pt x="50" y="3"/>
                    </a:lnTo>
                    <a:lnTo>
                      <a:pt x="50" y="5"/>
                    </a:lnTo>
                    <a:lnTo>
                      <a:pt x="45" y="5"/>
                    </a:lnTo>
                    <a:lnTo>
                      <a:pt x="40" y="8"/>
                    </a:lnTo>
                    <a:lnTo>
                      <a:pt x="36" y="8"/>
                    </a:lnTo>
                    <a:lnTo>
                      <a:pt x="34" y="12"/>
                    </a:lnTo>
                    <a:lnTo>
                      <a:pt x="28" y="12"/>
                    </a:lnTo>
                    <a:lnTo>
                      <a:pt x="23" y="16"/>
                    </a:lnTo>
                    <a:lnTo>
                      <a:pt x="19" y="16"/>
                    </a:lnTo>
                    <a:lnTo>
                      <a:pt x="14" y="20"/>
                    </a:lnTo>
                    <a:lnTo>
                      <a:pt x="9" y="20"/>
                    </a:lnTo>
                    <a:lnTo>
                      <a:pt x="6" y="24"/>
                    </a:lnTo>
                    <a:lnTo>
                      <a:pt x="3" y="26"/>
                    </a:lnTo>
                    <a:lnTo>
                      <a:pt x="3" y="30"/>
                    </a:lnTo>
                    <a:lnTo>
                      <a:pt x="0" y="31"/>
                    </a:lnTo>
                    <a:lnTo>
                      <a:pt x="0" y="35"/>
                    </a:lnTo>
                    <a:lnTo>
                      <a:pt x="0" y="39"/>
                    </a:lnTo>
                    <a:lnTo>
                      <a:pt x="2" y="43"/>
                    </a:lnTo>
                    <a:lnTo>
                      <a:pt x="2" y="46"/>
                    </a:lnTo>
                    <a:lnTo>
                      <a:pt x="5" y="50"/>
                    </a:lnTo>
                    <a:lnTo>
                      <a:pt x="8" y="54"/>
                    </a:lnTo>
                    <a:lnTo>
                      <a:pt x="12" y="59"/>
                    </a:lnTo>
                    <a:lnTo>
                      <a:pt x="14" y="63"/>
                    </a:lnTo>
                    <a:lnTo>
                      <a:pt x="19" y="67"/>
                    </a:lnTo>
                    <a:lnTo>
                      <a:pt x="23" y="70"/>
                    </a:lnTo>
                    <a:lnTo>
                      <a:pt x="28" y="78"/>
                    </a:lnTo>
                    <a:lnTo>
                      <a:pt x="33" y="82"/>
                    </a:lnTo>
                    <a:lnTo>
                      <a:pt x="37" y="88"/>
                    </a:lnTo>
                    <a:lnTo>
                      <a:pt x="42" y="92"/>
                    </a:lnTo>
                    <a:lnTo>
                      <a:pt x="47" y="100"/>
                    </a:lnTo>
                    <a:lnTo>
                      <a:pt x="47" y="98"/>
                    </a:lnTo>
                    <a:lnTo>
                      <a:pt x="48" y="98"/>
                    </a:lnTo>
                    <a:lnTo>
                      <a:pt x="53" y="98"/>
                    </a:lnTo>
                    <a:lnTo>
                      <a:pt x="59" y="98"/>
                    </a:lnTo>
                    <a:lnTo>
                      <a:pt x="64" y="97"/>
                    </a:lnTo>
                    <a:lnTo>
                      <a:pt x="73" y="97"/>
                    </a:lnTo>
                    <a:lnTo>
                      <a:pt x="81" y="96"/>
                    </a:lnTo>
                    <a:lnTo>
                      <a:pt x="90" y="96"/>
                    </a:lnTo>
                    <a:lnTo>
                      <a:pt x="96" y="92"/>
                    </a:lnTo>
                    <a:lnTo>
                      <a:pt x="106" y="89"/>
                    </a:lnTo>
                    <a:lnTo>
                      <a:pt x="113" y="86"/>
                    </a:lnTo>
                    <a:lnTo>
                      <a:pt x="123" y="83"/>
                    </a:lnTo>
                    <a:lnTo>
                      <a:pt x="127" y="76"/>
                    </a:lnTo>
                    <a:lnTo>
                      <a:pt x="135" y="70"/>
                    </a:lnTo>
                    <a:lnTo>
                      <a:pt x="140" y="63"/>
                    </a:lnTo>
                    <a:lnTo>
                      <a:pt x="144" y="55"/>
                    </a:lnTo>
                    <a:lnTo>
                      <a:pt x="141" y="53"/>
                    </a:lnTo>
                    <a:lnTo>
                      <a:pt x="140" y="51"/>
                    </a:lnTo>
                    <a:lnTo>
                      <a:pt x="135" y="48"/>
                    </a:lnTo>
                    <a:lnTo>
                      <a:pt x="133" y="44"/>
                    </a:lnTo>
                    <a:lnTo>
                      <a:pt x="127" y="36"/>
                    </a:lnTo>
                    <a:lnTo>
                      <a:pt x="123" y="32"/>
                    </a:lnTo>
                    <a:lnTo>
                      <a:pt x="116" y="26"/>
                    </a:lnTo>
                    <a:lnTo>
                      <a:pt x="112" y="22"/>
                    </a:lnTo>
                    <a:lnTo>
                      <a:pt x="102" y="15"/>
                    </a:lnTo>
                    <a:lnTo>
                      <a:pt x="98" y="11"/>
                    </a:lnTo>
                    <a:lnTo>
                      <a:pt x="88" y="6"/>
                    </a:lnTo>
                    <a:lnTo>
                      <a:pt x="84" y="3"/>
                    </a:lnTo>
                    <a:lnTo>
                      <a:pt x="74" y="0"/>
                    </a:lnTo>
                    <a:lnTo>
                      <a:pt x="70" y="0"/>
                    </a:lnTo>
                    <a:lnTo>
                      <a:pt x="62" y="0"/>
                    </a:lnTo>
                    <a:lnTo>
                      <a:pt x="57" y="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23" name="Freeform 57"/>
              <p:cNvSpPr>
                <a:spLocks/>
              </p:cNvSpPr>
              <p:nvPr/>
            </p:nvSpPr>
            <p:spPr bwMode="auto">
              <a:xfrm flipH="1">
                <a:off x="655" y="3540"/>
                <a:ext cx="259" cy="86"/>
              </a:xfrm>
              <a:custGeom>
                <a:avLst/>
                <a:gdLst>
                  <a:gd name="T0" fmla="*/ 2 w 281"/>
                  <a:gd name="T1" fmla="*/ 17 h 85"/>
                  <a:gd name="T2" fmla="*/ 16 w 281"/>
                  <a:gd name="T3" fmla="*/ 12 h 85"/>
                  <a:gd name="T4" fmla="*/ 44 w 281"/>
                  <a:gd name="T5" fmla="*/ 7 h 85"/>
                  <a:gd name="T6" fmla="*/ 82 w 281"/>
                  <a:gd name="T7" fmla="*/ 2 h 85"/>
                  <a:gd name="T8" fmla="*/ 124 w 281"/>
                  <a:gd name="T9" fmla="*/ 0 h 85"/>
                  <a:gd name="T10" fmla="*/ 166 w 281"/>
                  <a:gd name="T11" fmla="*/ 4 h 85"/>
                  <a:gd name="T12" fmla="*/ 205 w 281"/>
                  <a:gd name="T13" fmla="*/ 18 h 85"/>
                  <a:gd name="T14" fmla="*/ 241 w 281"/>
                  <a:gd name="T15" fmla="*/ 44 h 85"/>
                  <a:gd name="T16" fmla="*/ 259 w 281"/>
                  <a:gd name="T17" fmla="*/ 65 h 85"/>
                  <a:gd name="T18" fmla="*/ 259 w 281"/>
                  <a:gd name="T19" fmla="*/ 66 h 85"/>
                  <a:gd name="T20" fmla="*/ 259 w 281"/>
                  <a:gd name="T21" fmla="*/ 70 h 85"/>
                  <a:gd name="T22" fmla="*/ 259 w 281"/>
                  <a:gd name="T23" fmla="*/ 77 h 85"/>
                  <a:gd name="T24" fmla="*/ 254 w 281"/>
                  <a:gd name="T25" fmla="*/ 81 h 85"/>
                  <a:gd name="T26" fmla="*/ 249 w 281"/>
                  <a:gd name="T27" fmla="*/ 85 h 85"/>
                  <a:gd name="T28" fmla="*/ 236 w 281"/>
                  <a:gd name="T29" fmla="*/ 84 h 85"/>
                  <a:gd name="T30" fmla="*/ 219 w 281"/>
                  <a:gd name="T31" fmla="*/ 77 h 85"/>
                  <a:gd name="T32" fmla="*/ 206 w 281"/>
                  <a:gd name="T33" fmla="*/ 71 h 85"/>
                  <a:gd name="T34" fmla="*/ 200 w 281"/>
                  <a:gd name="T35" fmla="*/ 71 h 85"/>
                  <a:gd name="T36" fmla="*/ 191 w 281"/>
                  <a:gd name="T37" fmla="*/ 70 h 85"/>
                  <a:gd name="T38" fmla="*/ 181 w 281"/>
                  <a:gd name="T39" fmla="*/ 70 h 85"/>
                  <a:gd name="T40" fmla="*/ 168 w 281"/>
                  <a:gd name="T41" fmla="*/ 69 h 85"/>
                  <a:gd name="T42" fmla="*/ 156 w 281"/>
                  <a:gd name="T43" fmla="*/ 69 h 85"/>
                  <a:gd name="T44" fmla="*/ 147 w 281"/>
                  <a:gd name="T45" fmla="*/ 69 h 85"/>
                  <a:gd name="T46" fmla="*/ 139 w 281"/>
                  <a:gd name="T47" fmla="*/ 70 h 85"/>
                  <a:gd name="T48" fmla="*/ 136 w 281"/>
                  <a:gd name="T49" fmla="*/ 72 h 85"/>
                  <a:gd name="T50" fmla="*/ 124 w 281"/>
                  <a:gd name="T51" fmla="*/ 72 h 85"/>
                  <a:gd name="T52" fmla="*/ 108 w 281"/>
                  <a:gd name="T53" fmla="*/ 69 h 85"/>
                  <a:gd name="T54" fmla="*/ 85 w 281"/>
                  <a:gd name="T55" fmla="*/ 66 h 85"/>
                  <a:gd name="T56" fmla="*/ 63 w 281"/>
                  <a:gd name="T57" fmla="*/ 62 h 85"/>
                  <a:gd name="T58" fmla="*/ 37 w 281"/>
                  <a:gd name="T59" fmla="*/ 53 h 85"/>
                  <a:gd name="T60" fmla="*/ 18 w 281"/>
                  <a:gd name="T61" fmla="*/ 41 h 85"/>
                  <a:gd name="T62" fmla="*/ 3 w 281"/>
                  <a:gd name="T63" fmla="*/ 27 h 85"/>
                  <a:gd name="T64" fmla="*/ 0 w 281"/>
                  <a:gd name="T65" fmla="*/ 19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85"/>
                  <a:gd name="T101" fmla="*/ 281 w 281"/>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85">
                    <a:moveTo>
                      <a:pt x="0" y="19"/>
                    </a:moveTo>
                    <a:lnTo>
                      <a:pt x="2" y="17"/>
                    </a:lnTo>
                    <a:lnTo>
                      <a:pt x="8" y="16"/>
                    </a:lnTo>
                    <a:lnTo>
                      <a:pt x="17" y="12"/>
                    </a:lnTo>
                    <a:lnTo>
                      <a:pt x="33" y="11"/>
                    </a:lnTo>
                    <a:lnTo>
                      <a:pt x="48" y="7"/>
                    </a:lnTo>
                    <a:lnTo>
                      <a:pt x="67" y="4"/>
                    </a:lnTo>
                    <a:lnTo>
                      <a:pt x="89" y="2"/>
                    </a:lnTo>
                    <a:lnTo>
                      <a:pt x="112" y="2"/>
                    </a:lnTo>
                    <a:lnTo>
                      <a:pt x="134" y="0"/>
                    </a:lnTo>
                    <a:lnTo>
                      <a:pt x="157" y="2"/>
                    </a:lnTo>
                    <a:lnTo>
                      <a:pt x="180" y="4"/>
                    </a:lnTo>
                    <a:lnTo>
                      <a:pt x="203" y="11"/>
                    </a:lnTo>
                    <a:lnTo>
                      <a:pt x="222" y="18"/>
                    </a:lnTo>
                    <a:lnTo>
                      <a:pt x="244" y="30"/>
                    </a:lnTo>
                    <a:lnTo>
                      <a:pt x="262" y="43"/>
                    </a:lnTo>
                    <a:lnTo>
                      <a:pt x="281" y="64"/>
                    </a:lnTo>
                    <a:lnTo>
                      <a:pt x="281" y="65"/>
                    </a:lnTo>
                    <a:lnTo>
                      <a:pt x="281" y="69"/>
                    </a:lnTo>
                    <a:lnTo>
                      <a:pt x="281" y="73"/>
                    </a:lnTo>
                    <a:lnTo>
                      <a:pt x="281" y="76"/>
                    </a:lnTo>
                    <a:lnTo>
                      <a:pt x="281" y="80"/>
                    </a:lnTo>
                    <a:lnTo>
                      <a:pt x="276" y="80"/>
                    </a:lnTo>
                    <a:lnTo>
                      <a:pt x="275" y="84"/>
                    </a:lnTo>
                    <a:lnTo>
                      <a:pt x="270" y="84"/>
                    </a:lnTo>
                    <a:lnTo>
                      <a:pt x="266" y="85"/>
                    </a:lnTo>
                    <a:lnTo>
                      <a:pt x="256" y="83"/>
                    </a:lnTo>
                    <a:lnTo>
                      <a:pt x="250" y="81"/>
                    </a:lnTo>
                    <a:lnTo>
                      <a:pt x="238" y="76"/>
                    </a:lnTo>
                    <a:lnTo>
                      <a:pt x="227" y="73"/>
                    </a:lnTo>
                    <a:lnTo>
                      <a:pt x="224" y="70"/>
                    </a:lnTo>
                    <a:lnTo>
                      <a:pt x="222" y="70"/>
                    </a:lnTo>
                    <a:lnTo>
                      <a:pt x="217" y="70"/>
                    </a:lnTo>
                    <a:lnTo>
                      <a:pt x="214" y="70"/>
                    </a:lnTo>
                    <a:lnTo>
                      <a:pt x="207" y="69"/>
                    </a:lnTo>
                    <a:lnTo>
                      <a:pt x="202" y="69"/>
                    </a:lnTo>
                    <a:lnTo>
                      <a:pt x="196" y="69"/>
                    </a:lnTo>
                    <a:lnTo>
                      <a:pt x="191" y="69"/>
                    </a:lnTo>
                    <a:lnTo>
                      <a:pt x="182" y="68"/>
                    </a:lnTo>
                    <a:lnTo>
                      <a:pt x="177" y="68"/>
                    </a:lnTo>
                    <a:lnTo>
                      <a:pt x="169" y="68"/>
                    </a:lnTo>
                    <a:lnTo>
                      <a:pt x="165" y="68"/>
                    </a:lnTo>
                    <a:lnTo>
                      <a:pt x="160" y="68"/>
                    </a:lnTo>
                    <a:lnTo>
                      <a:pt x="155" y="69"/>
                    </a:lnTo>
                    <a:lnTo>
                      <a:pt x="151" y="69"/>
                    </a:lnTo>
                    <a:lnTo>
                      <a:pt x="151" y="73"/>
                    </a:lnTo>
                    <a:lnTo>
                      <a:pt x="148" y="71"/>
                    </a:lnTo>
                    <a:lnTo>
                      <a:pt x="143" y="71"/>
                    </a:lnTo>
                    <a:lnTo>
                      <a:pt x="135" y="71"/>
                    </a:lnTo>
                    <a:lnTo>
                      <a:pt x="129" y="71"/>
                    </a:lnTo>
                    <a:lnTo>
                      <a:pt x="117" y="68"/>
                    </a:lnTo>
                    <a:lnTo>
                      <a:pt x="106" y="68"/>
                    </a:lnTo>
                    <a:lnTo>
                      <a:pt x="92" y="65"/>
                    </a:lnTo>
                    <a:lnTo>
                      <a:pt x="82" y="65"/>
                    </a:lnTo>
                    <a:lnTo>
                      <a:pt x="68" y="61"/>
                    </a:lnTo>
                    <a:lnTo>
                      <a:pt x="54" y="57"/>
                    </a:lnTo>
                    <a:lnTo>
                      <a:pt x="40" y="52"/>
                    </a:lnTo>
                    <a:lnTo>
                      <a:pt x="31" y="49"/>
                    </a:lnTo>
                    <a:lnTo>
                      <a:pt x="20" y="41"/>
                    </a:lnTo>
                    <a:lnTo>
                      <a:pt x="11" y="36"/>
                    </a:lnTo>
                    <a:lnTo>
                      <a:pt x="3" y="27"/>
                    </a:lnTo>
                    <a:lnTo>
                      <a:pt x="0" y="19"/>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24" name="Freeform 58"/>
              <p:cNvSpPr>
                <a:spLocks/>
              </p:cNvSpPr>
              <p:nvPr/>
            </p:nvSpPr>
            <p:spPr bwMode="auto">
              <a:xfrm flipH="1">
                <a:off x="655" y="3540"/>
                <a:ext cx="259" cy="86"/>
              </a:xfrm>
              <a:custGeom>
                <a:avLst/>
                <a:gdLst>
                  <a:gd name="T0" fmla="*/ 2 w 281"/>
                  <a:gd name="T1" fmla="*/ 17 h 85"/>
                  <a:gd name="T2" fmla="*/ 16 w 281"/>
                  <a:gd name="T3" fmla="*/ 12 h 85"/>
                  <a:gd name="T4" fmla="*/ 44 w 281"/>
                  <a:gd name="T5" fmla="*/ 7 h 85"/>
                  <a:gd name="T6" fmla="*/ 82 w 281"/>
                  <a:gd name="T7" fmla="*/ 2 h 85"/>
                  <a:gd name="T8" fmla="*/ 124 w 281"/>
                  <a:gd name="T9" fmla="*/ 0 h 85"/>
                  <a:gd name="T10" fmla="*/ 166 w 281"/>
                  <a:gd name="T11" fmla="*/ 4 h 85"/>
                  <a:gd name="T12" fmla="*/ 205 w 281"/>
                  <a:gd name="T13" fmla="*/ 18 h 85"/>
                  <a:gd name="T14" fmla="*/ 241 w 281"/>
                  <a:gd name="T15" fmla="*/ 44 h 85"/>
                  <a:gd name="T16" fmla="*/ 259 w 281"/>
                  <a:gd name="T17" fmla="*/ 65 h 85"/>
                  <a:gd name="T18" fmla="*/ 259 w 281"/>
                  <a:gd name="T19" fmla="*/ 66 h 85"/>
                  <a:gd name="T20" fmla="*/ 259 w 281"/>
                  <a:gd name="T21" fmla="*/ 70 h 85"/>
                  <a:gd name="T22" fmla="*/ 259 w 281"/>
                  <a:gd name="T23" fmla="*/ 77 h 85"/>
                  <a:gd name="T24" fmla="*/ 254 w 281"/>
                  <a:gd name="T25" fmla="*/ 81 h 85"/>
                  <a:gd name="T26" fmla="*/ 249 w 281"/>
                  <a:gd name="T27" fmla="*/ 85 h 85"/>
                  <a:gd name="T28" fmla="*/ 236 w 281"/>
                  <a:gd name="T29" fmla="*/ 84 h 85"/>
                  <a:gd name="T30" fmla="*/ 219 w 281"/>
                  <a:gd name="T31" fmla="*/ 77 h 85"/>
                  <a:gd name="T32" fmla="*/ 206 w 281"/>
                  <a:gd name="T33" fmla="*/ 71 h 85"/>
                  <a:gd name="T34" fmla="*/ 200 w 281"/>
                  <a:gd name="T35" fmla="*/ 71 h 85"/>
                  <a:gd name="T36" fmla="*/ 191 w 281"/>
                  <a:gd name="T37" fmla="*/ 70 h 85"/>
                  <a:gd name="T38" fmla="*/ 181 w 281"/>
                  <a:gd name="T39" fmla="*/ 70 h 85"/>
                  <a:gd name="T40" fmla="*/ 168 w 281"/>
                  <a:gd name="T41" fmla="*/ 69 h 85"/>
                  <a:gd name="T42" fmla="*/ 156 w 281"/>
                  <a:gd name="T43" fmla="*/ 69 h 85"/>
                  <a:gd name="T44" fmla="*/ 147 w 281"/>
                  <a:gd name="T45" fmla="*/ 69 h 85"/>
                  <a:gd name="T46" fmla="*/ 139 w 281"/>
                  <a:gd name="T47" fmla="*/ 70 h 85"/>
                  <a:gd name="T48" fmla="*/ 136 w 281"/>
                  <a:gd name="T49" fmla="*/ 72 h 85"/>
                  <a:gd name="T50" fmla="*/ 124 w 281"/>
                  <a:gd name="T51" fmla="*/ 72 h 85"/>
                  <a:gd name="T52" fmla="*/ 108 w 281"/>
                  <a:gd name="T53" fmla="*/ 69 h 85"/>
                  <a:gd name="T54" fmla="*/ 85 w 281"/>
                  <a:gd name="T55" fmla="*/ 66 h 85"/>
                  <a:gd name="T56" fmla="*/ 63 w 281"/>
                  <a:gd name="T57" fmla="*/ 62 h 85"/>
                  <a:gd name="T58" fmla="*/ 37 w 281"/>
                  <a:gd name="T59" fmla="*/ 53 h 85"/>
                  <a:gd name="T60" fmla="*/ 18 w 281"/>
                  <a:gd name="T61" fmla="*/ 41 h 85"/>
                  <a:gd name="T62" fmla="*/ 3 w 281"/>
                  <a:gd name="T63" fmla="*/ 27 h 85"/>
                  <a:gd name="T64" fmla="*/ 0 w 281"/>
                  <a:gd name="T65" fmla="*/ 19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85"/>
                  <a:gd name="T101" fmla="*/ 281 w 281"/>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85">
                    <a:moveTo>
                      <a:pt x="0" y="19"/>
                    </a:moveTo>
                    <a:lnTo>
                      <a:pt x="2" y="17"/>
                    </a:lnTo>
                    <a:lnTo>
                      <a:pt x="8" y="16"/>
                    </a:lnTo>
                    <a:lnTo>
                      <a:pt x="17" y="12"/>
                    </a:lnTo>
                    <a:lnTo>
                      <a:pt x="33" y="11"/>
                    </a:lnTo>
                    <a:lnTo>
                      <a:pt x="48" y="7"/>
                    </a:lnTo>
                    <a:lnTo>
                      <a:pt x="67" y="4"/>
                    </a:lnTo>
                    <a:lnTo>
                      <a:pt x="89" y="2"/>
                    </a:lnTo>
                    <a:lnTo>
                      <a:pt x="112" y="2"/>
                    </a:lnTo>
                    <a:lnTo>
                      <a:pt x="134" y="0"/>
                    </a:lnTo>
                    <a:lnTo>
                      <a:pt x="157" y="2"/>
                    </a:lnTo>
                    <a:lnTo>
                      <a:pt x="180" y="4"/>
                    </a:lnTo>
                    <a:lnTo>
                      <a:pt x="203" y="11"/>
                    </a:lnTo>
                    <a:lnTo>
                      <a:pt x="222" y="18"/>
                    </a:lnTo>
                    <a:lnTo>
                      <a:pt x="244" y="30"/>
                    </a:lnTo>
                    <a:lnTo>
                      <a:pt x="262" y="43"/>
                    </a:lnTo>
                    <a:lnTo>
                      <a:pt x="281" y="64"/>
                    </a:lnTo>
                    <a:lnTo>
                      <a:pt x="281" y="65"/>
                    </a:lnTo>
                    <a:lnTo>
                      <a:pt x="281" y="69"/>
                    </a:lnTo>
                    <a:lnTo>
                      <a:pt x="281" y="73"/>
                    </a:lnTo>
                    <a:lnTo>
                      <a:pt x="281" y="76"/>
                    </a:lnTo>
                    <a:lnTo>
                      <a:pt x="281" y="80"/>
                    </a:lnTo>
                    <a:lnTo>
                      <a:pt x="276" y="80"/>
                    </a:lnTo>
                    <a:lnTo>
                      <a:pt x="275" y="84"/>
                    </a:lnTo>
                    <a:lnTo>
                      <a:pt x="270" y="84"/>
                    </a:lnTo>
                    <a:lnTo>
                      <a:pt x="266" y="85"/>
                    </a:lnTo>
                    <a:lnTo>
                      <a:pt x="256" y="83"/>
                    </a:lnTo>
                    <a:lnTo>
                      <a:pt x="250" y="81"/>
                    </a:lnTo>
                    <a:lnTo>
                      <a:pt x="238" y="76"/>
                    </a:lnTo>
                    <a:lnTo>
                      <a:pt x="227" y="73"/>
                    </a:lnTo>
                    <a:lnTo>
                      <a:pt x="224" y="70"/>
                    </a:lnTo>
                    <a:lnTo>
                      <a:pt x="222" y="70"/>
                    </a:lnTo>
                    <a:lnTo>
                      <a:pt x="217" y="70"/>
                    </a:lnTo>
                    <a:lnTo>
                      <a:pt x="214" y="70"/>
                    </a:lnTo>
                    <a:lnTo>
                      <a:pt x="207" y="69"/>
                    </a:lnTo>
                    <a:lnTo>
                      <a:pt x="202" y="69"/>
                    </a:lnTo>
                    <a:lnTo>
                      <a:pt x="196" y="69"/>
                    </a:lnTo>
                    <a:lnTo>
                      <a:pt x="191" y="69"/>
                    </a:lnTo>
                    <a:lnTo>
                      <a:pt x="182" y="68"/>
                    </a:lnTo>
                    <a:lnTo>
                      <a:pt x="177" y="68"/>
                    </a:lnTo>
                    <a:lnTo>
                      <a:pt x="169" y="68"/>
                    </a:lnTo>
                    <a:lnTo>
                      <a:pt x="165" y="68"/>
                    </a:lnTo>
                    <a:lnTo>
                      <a:pt x="160" y="68"/>
                    </a:lnTo>
                    <a:lnTo>
                      <a:pt x="155" y="69"/>
                    </a:lnTo>
                    <a:lnTo>
                      <a:pt x="151" y="69"/>
                    </a:lnTo>
                    <a:lnTo>
                      <a:pt x="151" y="73"/>
                    </a:lnTo>
                    <a:lnTo>
                      <a:pt x="148" y="71"/>
                    </a:lnTo>
                    <a:lnTo>
                      <a:pt x="143" y="71"/>
                    </a:lnTo>
                    <a:lnTo>
                      <a:pt x="135" y="71"/>
                    </a:lnTo>
                    <a:lnTo>
                      <a:pt x="129" y="71"/>
                    </a:lnTo>
                    <a:lnTo>
                      <a:pt x="117" y="68"/>
                    </a:lnTo>
                    <a:lnTo>
                      <a:pt x="106" y="68"/>
                    </a:lnTo>
                    <a:lnTo>
                      <a:pt x="92" y="65"/>
                    </a:lnTo>
                    <a:lnTo>
                      <a:pt x="82" y="65"/>
                    </a:lnTo>
                    <a:lnTo>
                      <a:pt x="68" y="61"/>
                    </a:lnTo>
                    <a:lnTo>
                      <a:pt x="54" y="57"/>
                    </a:lnTo>
                    <a:lnTo>
                      <a:pt x="40" y="52"/>
                    </a:lnTo>
                    <a:lnTo>
                      <a:pt x="31" y="49"/>
                    </a:lnTo>
                    <a:lnTo>
                      <a:pt x="20" y="41"/>
                    </a:lnTo>
                    <a:lnTo>
                      <a:pt x="11" y="36"/>
                    </a:lnTo>
                    <a:lnTo>
                      <a:pt x="3" y="27"/>
                    </a:lnTo>
                    <a:lnTo>
                      <a:pt x="0" y="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25" name="Freeform 59"/>
              <p:cNvSpPr>
                <a:spLocks/>
              </p:cNvSpPr>
              <p:nvPr/>
            </p:nvSpPr>
            <p:spPr bwMode="auto">
              <a:xfrm flipH="1">
                <a:off x="654" y="3588"/>
                <a:ext cx="276" cy="185"/>
              </a:xfrm>
              <a:custGeom>
                <a:avLst/>
                <a:gdLst>
                  <a:gd name="T0" fmla="*/ 43 w 300"/>
                  <a:gd name="T1" fmla="*/ 17 h 184"/>
                  <a:gd name="T2" fmla="*/ 37 w 300"/>
                  <a:gd name="T3" fmla="*/ 19 h 184"/>
                  <a:gd name="T4" fmla="*/ 30 w 300"/>
                  <a:gd name="T5" fmla="*/ 27 h 184"/>
                  <a:gd name="T6" fmla="*/ 21 w 300"/>
                  <a:gd name="T7" fmla="*/ 37 h 184"/>
                  <a:gd name="T8" fmla="*/ 13 w 300"/>
                  <a:gd name="T9" fmla="*/ 51 h 184"/>
                  <a:gd name="T10" fmla="*/ 5 w 300"/>
                  <a:gd name="T11" fmla="*/ 66 h 184"/>
                  <a:gd name="T12" fmla="*/ 0 w 300"/>
                  <a:gd name="T13" fmla="*/ 83 h 184"/>
                  <a:gd name="T14" fmla="*/ 2 w 300"/>
                  <a:gd name="T15" fmla="*/ 103 h 184"/>
                  <a:gd name="T16" fmla="*/ 6 w 300"/>
                  <a:gd name="T17" fmla="*/ 114 h 184"/>
                  <a:gd name="T18" fmla="*/ 6 w 300"/>
                  <a:gd name="T19" fmla="*/ 119 h 184"/>
                  <a:gd name="T20" fmla="*/ 6 w 300"/>
                  <a:gd name="T21" fmla="*/ 128 h 184"/>
                  <a:gd name="T22" fmla="*/ 10 w 300"/>
                  <a:gd name="T23" fmla="*/ 142 h 184"/>
                  <a:gd name="T24" fmla="*/ 17 w 300"/>
                  <a:gd name="T25" fmla="*/ 153 h 184"/>
                  <a:gd name="T26" fmla="*/ 26 w 300"/>
                  <a:gd name="T27" fmla="*/ 166 h 184"/>
                  <a:gd name="T28" fmla="*/ 41 w 300"/>
                  <a:gd name="T29" fmla="*/ 177 h 184"/>
                  <a:gd name="T30" fmla="*/ 62 w 300"/>
                  <a:gd name="T31" fmla="*/ 182 h 184"/>
                  <a:gd name="T32" fmla="*/ 77 w 300"/>
                  <a:gd name="T33" fmla="*/ 184 h 184"/>
                  <a:gd name="T34" fmla="*/ 91 w 300"/>
                  <a:gd name="T35" fmla="*/ 184 h 184"/>
                  <a:gd name="T36" fmla="*/ 117 w 300"/>
                  <a:gd name="T37" fmla="*/ 180 h 184"/>
                  <a:gd name="T38" fmla="*/ 150 w 300"/>
                  <a:gd name="T39" fmla="*/ 176 h 184"/>
                  <a:gd name="T40" fmla="*/ 186 w 300"/>
                  <a:gd name="T41" fmla="*/ 170 h 184"/>
                  <a:gd name="T42" fmla="*/ 217 w 300"/>
                  <a:gd name="T43" fmla="*/ 160 h 184"/>
                  <a:gd name="T44" fmla="*/ 243 w 300"/>
                  <a:gd name="T45" fmla="*/ 144 h 184"/>
                  <a:gd name="T46" fmla="*/ 260 w 300"/>
                  <a:gd name="T47" fmla="*/ 125 h 184"/>
                  <a:gd name="T48" fmla="*/ 264 w 300"/>
                  <a:gd name="T49" fmla="*/ 111 h 184"/>
                  <a:gd name="T50" fmla="*/ 264 w 300"/>
                  <a:gd name="T51" fmla="*/ 106 h 184"/>
                  <a:gd name="T52" fmla="*/ 267 w 300"/>
                  <a:gd name="T53" fmla="*/ 100 h 184"/>
                  <a:gd name="T54" fmla="*/ 270 w 300"/>
                  <a:gd name="T55" fmla="*/ 91 h 184"/>
                  <a:gd name="T56" fmla="*/ 274 w 300"/>
                  <a:gd name="T57" fmla="*/ 80 h 184"/>
                  <a:gd name="T58" fmla="*/ 274 w 300"/>
                  <a:gd name="T59" fmla="*/ 69 h 184"/>
                  <a:gd name="T60" fmla="*/ 271 w 300"/>
                  <a:gd name="T61" fmla="*/ 57 h 184"/>
                  <a:gd name="T62" fmla="*/ 267 w 300"/>
                  <a:gd name="T63" fmla="*/ 47 h 184"/>
                  <a:gd name="T64" fmla="*/ 261 w 300"/>
                  <a:gd name="T65" fmla="*/ 41 h 184"/>
                  <a:gd name="T66" fmla="*/ 253 w 300"/>
                  <a:gd name="T67" fmla="*/ 36 h 184"/>
                  <a:gd name="T68" fmla="*/ 238 w 300"/>
                  <a:gd name="T69" fmla="*/ 26 h 184"/>
                  <a:gd name="T70" fmla="*/ 217 w 300"/>
                  <a:gd name="T71" fmla="*/ 17 h 184"/>
                  <a:gd name="T72" fmla="*/ 189 w 300"/>
                  <a:gd name="T73" fmla="*/ 8 h 184"/>
                  <a:gd name="T74" fmla="*/ 155 w 300"/>
                  <a:gd name="T75" fmla="*/ 0 h 184"/>
                  <a:gd name="T76" fmla="*/ 114 w 300"/>
                  <a:gd name="T77" fmla="*/ 0 h 184"/>
                  <a:gd name="T78" fmla="*/ 69 w 300"/>
                  <a:gd name="T79" fmla="*/ 8 h 184"/>
                  <a:gd name="T80" fmla="*/ 46 w 300"/>
                  <a:gd name="T81" fmla="*/ 17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0"/>
                  <a:gd name="T124" fmla="*/ 0 h 184"/>
                  <a:gd name="T125" fmla="*/ 300 w 300"/>
                  <a:gd name="T126" fmla="*/ 184 h 1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0" h="184">
                    <a:moveTo>
                      <a:pt x="50" y="17"/>
                    </a:moveTo>
                    <a:lnTo>
                      <a:pt x="47" y="17"/>
                    </a:lnTo>
                    <a:lnTo>
                      <a:pt x="45" y="18"/>
                    </a:lnTo>
                    <a:lnTo>
                      <a:pt x="40" y="19"/>
                    </a:lnTo>
                    <a:lnTo>
                      <a:pt x="39" y="23"/>
                    </a:lnTo>
                    <a:lnTo>
                      <a:pt x="33" y="27"/>
                    </a:lnTo>
                    <a:lnTo>
                      <a:pt x="28" y="32"/>
                    </a:lnTo>
                    <a:lnTo>
                      <a:pt x="23" y="37"/>
                    </a:lnTo>
                    <a:lnTo>
                      <a:pt x="19" y="45"/>
                    </a:lnTo>
                    <a:lnTo>
                      <a:pt x="14" y="51"/>
                    </a:lnTo>
                    <a:lnTo>
                      <a:pt x="9" y="59"/>
                    </a:lnTo>
                    <a:lnTo>
                      <a:pt x="5" y="66"/>
                    </a:lnTo>
                    <a:lnTo>
                      <a:pt x="3" y="75"/>
                    </a:lnTo>
                    <a:lnTo>
                      <a:pt x="0" y="83"/>
                    </a:lnTo>
                    <a:lnTo>
                      <a:pt x="0" y="93"/>
                    </a:lnTo>
                    <a:lnTo>
                      <a:pt x="2" y="102"/>
                    </a:lnTo>
                    <a:lnTo>
                      <a:pt x="6" y="113"/>
                    </a:lnTo>
                    <a:lnTo>
                      <a:pt x="6" y="114"/>
                    </a:lnTo>
                    <a:lnTo>
                      <a:pt x="6" y="118"/>
                    </a:lnTo>
                    <a:lnTo>
                      <a:pt x="6" y="123"/>
                    </a:lnTo>
                    <a:lnTo>
                      <a:pt x="6" y="127"/>
                    </a:lnTo>
                    <a:lnTo>
                      <a:pt x="9" y="135"/>
                    </a:lnTo>
                    <a:lnTo>
                      <a:pt x="11" y="141"/>
                    </a:lnTo>
                    <a:lnTo>
                      <a:pt x="16" y="148"/>
                    </a:lnTo>
                    <a:lnTo>
                      <a:pt x="19" y="152"/>
                    </a:lnTo>
                    <a:lnTo>
                      <a:pt x="23" y="160"/>
                    </a:lnTo>
                    <a:lnTo>
                      <a:pt x="28" y="165"/>
                    </a:lnTo>
                    <a:lnTo>
                      <a:pt x="37" y="173"/>
                    </a:lnTo>
                    <a:lnTo>
                      <a:pt x="45" y="176"/>
                    </a:lnTo>
                    <a:lnTo>
                      <a:pt x="54" y="180"/>
                    </a:lnTo>
                    <a:lnTo>
                      <a:pt x="67" y="181"/>
                    </a:lnTo>
                    <a:lnTo>
                      <a:pt x="82" y="184"/>
                    </a:lnTo>
                    <a:lnTo>
                      <a:pt x="84" y="183"/>
                    </a:lnTo>
                    <a:lnTo>
                      <a:pt x="90" y="183"/>
                    </a:lnTo>
                    <a:lnTo>
                      <a:pt x="99" y="183"/>
                    </a:lnTo>
                    <a:lnTo>
                      <a:pt x="113" y="183"/>
                    </a:lnTo>
                    <a:lnTo>
                      <a:pt x="127" y="179"/>
                    </a:lnTo>
                    <a:lnTo>
                      <a:pt x="144" y="179"/>
                    </a:lnTo>
                    <a:lnTo>
                      <a:pt x="163" y="175"/>
                    </a:lnTo>
                    <a:lnTo>
                      <a:pt x="185" y="175"/>
                    </a:lnTo>
                    <a:lnTo>
                      <a:pt x="202" y="169"/>
                    </a:lnTo>
                    <a:lnTo>
                      <a:pt x="220" y="165"/>
                    </a:lnTo>
                    <a:lnTo>
                      <a:pt x="236" y="159"/>
                    </a:lnTo>
                    <a:lnTo>
                      <a:pt x="253" y="154"/>
                    </a:lnTo>
                    <a:lnTo>
                      <a:pt x="264" y="143"/>
                    </a:lnTo>
                    <a:lnTo>
                      <a:pt x="276" y="136"/>
                    </a:lnTo>
                    <a:lnTo>
                      <a:pt x="283" y="124"/>
                    </a:lnTo>
                    <a:lnTo>
                      <a:pt x="287" y="113"/>
                    </a:lnTo>
                    <a:lnTo>
                      <a:pt x="287" y="110"/>
                    </a:lnTo>
                    <a:lnTo>
                      <a:pt x="287" y="109"/>
                    </a:lnTo>
                    <a:lnTo>
                      <a:pt x="287" y="105"/>
                    </a:lnTo>
                    <a:lnTo>
                      <a:pt x="290" y="104"/>
                    </a:lnTo>
                    <a:lnTo>
                      <a:pt x="290" y="99"/>
                    </a:lnTo>
                    <a:lnTo>
                      <a:pt x="293" y="95"/>
                    </a:lnTo>
                    <a:lnTo>
                      <a:pt x="293" y="91"/>
                    </a:lnTo>
                    <a:lnTo>
                      <a:pt x="298" y="88"/>
                    </a:lnTo>
                    <a:lnTo>
                      <a:pt x="298" y="80"/>
                    </a:lnTo>
                    <a:lnTo>
                      <a:pt x="298" y="76"/>
                    </a:lnTo>
                    <a:lnTo>
                      <a:pt x="298" y="69"/>
                    </a:lnTo>
                    <a:lnTo>
                      <a:pt x="300" y="65"/>
                    </a:lnTo>
                    <a:lnTo>
                      <a:pt x="295" y="57"/>
                    </a:lnTo>
                    <a:lnTo>
                      <a:pt x="295" y="53"/>
                    </a:lnTo>
                    <a:lnTo>
                      <a:pt x="290" y="47"/>
                    </a:lnTo>
                    <a:lnTo>
                      <a:pt x="287" y="43"/>
                    </a:lnTo>
                    <a:lnTo>
                      <a:pt x="284" y="41"/>
                    </a:lnTo>
                    <a:lnTo>
                      <a:pt x="283" y="40"/>
                    </a:lnTo>
                    <a:lnTo>
                      <a:pt x="275" y="36"/>
                    </a:lnTo>
                    <a:lnTo>
                      <a:pt x="270" y="32"/>
                    </a:lnTo>
                    <a:lnTo>
                      <a:pt x="259" y="26"/>
                    </a:lnTo>
                    <a:lnTo>
                      <a:pt x="250" y="22"/>
                    </a:lnTo>
                    <a:lnTo>
                      <a:pt x="236" y="17"/>
                    </a:lnTo>
                    <a:lnTo>
                      <a:pt x="224" y="13"/>
                    </a:lnTo>
                    <a:lnTo>
                      <a:pt x="205" y="8"/>
                    </a:lnTo>
                    <a:lnTo>
                      <a:pt x="189" y="4"/>
                    </a:lnTo>
                    <a:lnTo>
                      <a:pt x="168" y="0"/>
                    </a:lnTo>
                    <a:lnTo>
                      <a:pt x="149" y="0"/>
                    </a:lnTo>
                    <a:lnTo>
                      <a:pt x="124" y="0"/>
                    </a:lnTo>
                    <a:lnTo>
                      <a:pt x="101" y="4"/>
                    </a:lnTo>
                    <a:lnTo>
                      <a:pt x="75" y="8"/>
                    </a:lnTo>
                    <a:lnTo>
                      <a:pt x="50" y="17"/>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26" name="Freeform 60"/>
              <p:cNvSpPr>
                <a:spLocks/>
              </p:cNvSpPr>
              <p:nvPr/>
            </p:nvSpPr>
            <p:spPr bwMode="auto">
              <a:xfrm flipH="1">
                <a:off x="654" y="3588"/>
                <a:ext cx="276" cy="185"/>
              </a:xfrm>
              <a:custGeom>
                <a:avLst/>
                <a:gdLst>
                  <a:gd name="T0" fmla="*/ 43 w 300"/>
                  <a:gd name="T1" fmla="*/ 17 h 184"/>
                  <a:gd name="T2" fmla="*/ 37 w 300"/>
                  <a:gd name="T3" fmla="*/ 19 h 184"/>
                  <a:gd name="T4" fmla="*/ 30 w 300"/>
                  <a:gd name="T5" fmla="*/ 27 h 184"/>
                  <a:gd name="T6" fmla="*/ 21 w 300"/>
                  <a:gd name="T7" fmla="*/ 37 h 184"/>
                  <a:gd name="T8" fmla="*/ 13 w 300"/>
                  <a:gd name="T9" fmla="*/ 51 h 184"/>
                  <a:gd name="T10" fmla="*/ 5 w 300"/>
                  <a:gd name="T11" fmla="*/ 66 h 184"/>
                  <a:gd name="T12" fmla="*/ 0 w 300"/>
                  <a:gd name="T13" fmla="*/ 83 h 184"/>
                  <a:gd name="T14" fmla="*/ 2 w 300"/>
                  <a:gd name="T15" fmla="*/ 103 h 184"/>
                  <a:gd name="T16" fmla="*/ 6 w 300"/>
                  <a:gd name="T17" fmla="*/ 114 h 184"/>
                  <a:gd name="T18" fmla="*/ 6 w 300"/>
                  <a:gd name="T19" fmla="*/ 119 h 184"/>
                  <a:gd name="T20" fmla="*/ 6 w 300"/>
                  <a:gd name="T21" fmla="*/ 128 h 184"/>
                  <a:gd name="T22" fmla="*/ 10 w 300"/>
                  <a:gd name="T23" fmla="*/ 142 h 184"/>
                  <a:gd name="T24" fmla="*/ 17 w 300"/>
                  <a:gd name="T25" fmla="*/ 153 h 184"/>
                  <a:gd name="T26" fmla="*/ 26 w 300"/>
                  <a:gd name="T27" fmla="*/ 166 h 184"/>
                  <a:gd name="T28" fmla="*/ 41 w 300"/>
                  <a:gd name="T29" fmla="*/ 177 h 184"/>
                  <a:gd name="T30" fmla="*/ 62 w 300"/>
                  <a:gd name="T31" fmla="*/ 182 h 184"/>
                  <a:gd name="T32" fmla="*/ 77 w 300"/>
                  <a:gd name="T33" fmla="*/ 184 h 184"/>
                  <a:gd name="T34" fmla="*/ 91 w 300"/>
                  <a:gd name="T35" fmla="*/ 184 h 184"/>
                  <a:gd name="T36" fmla="*/ 117 w 300"/>
                  <a:gd name="T37" fmla="*/ 180 h 184"/>
                  <a:gd name="T38" fmla="*/ 150 w 300"/>
                  <a:gd name="T39" fmla="*/ 176 h 184"/>
                  <a:gd name="T40" fmla="*/ 186 w 300"/>
                  <a:gd name="T41" fmla="*/ 170 h 184"/>
                  <a:gd name="T42" fmla="*/ 217 w 300"/>
                  <a:gd name="T43" fmla="*/ 160 h 184"/>
                  <a:gd name="T44" fmla="*/ 243 w 300"/>
                  <a:gd name="T45" fmla="*/ 144 h 184"/>
                  <a:gd name="T46" fmla="*/ 260 w 300"/>
                  <a:gd name="T47" fmla="*/ 125 h 184"/>
                  <a:gd name="T48" fmla="*/ 264 w 300"/>
                  <a:gd name="T49" fmla="*/ 111 h 184"/>
                  <a:gd name="T50" fmla="*/ 264 w 300"/>
                  <a:gd name="T51" fmla="*/ 106 h 184"/>
                  <a:gd name="T52" fmla="*/ 267 w 300"/>
                  <a:gd name="T53" fmla="*/ 100 h 184"/>
                  <a:gd name="T54" fmla="*/ 270 w 300"/>
                  <a:gd name="T55" fmla="*/ 91 h 184"/>
                  <a:gd name="T56" fmla="*/ 274 w 300"/>
                  <a:gd name="T57" fmla="*/ 80 h 184"/>
                  <a:gd name="T58" fmla="*/ 274 w 300"/>
                  <a:gd name="T59" fmla="*/ 69 h 184"/>
                  <a:gd name="T60" fmla="*/ 271 w 300"/>
                  <a:gd name="T61" fmla="*/ 57 h 184"/>
                  <a:gd name="T62" fmla="*/ 267 w 300"/>
                  <a:gd name="T63" fmla="*/ 47 h 184"/>
                  <a:gd name="T64" fmla="*/ 261 w 300"/>
                  <a:gd name="T65" fmla="*/ 41 h 184"/>
                  <a:gd name="T66" fmla="*/ 253 w 300"/>
                  <a:gd name="T67" fmla="*/ 36 h 184"/>
                  <a:gd name="T68" fmla="*/ 238 w 300"/>
                  <a:gd name="T69" fmla="*/ 26 h 184"/>
                  <a:gd name="T70" fmla="*/ 217 w 300"/>
                  <a:gd name="T71" fmla="*/ 17 h 184"/>
                  <a:gd name="T72" fmla="*/ 189 w 300"/>
                  <a:gd name="T73" fmla="*/ 8 h 184"/>
                  <a:gd name="T74" fmla="*/ 155 w 300"/>
                  <a:gd name="T75" fmla="*/ 0 h 184"/>
                  <a:gd name="T76" fmla="*/ 114 w 300"/>
                  <a:gd name="T77" fmla="*/ 0 h 184"/>
                  <a:gd name="T78" fmla="*/ 69 w 300"/>
                  <a:gd name="T79" fmla="*/ 8 h 184"/>
                  <a:gd name="T80" fmla="*/ 46 w 300"/>
                  <a:gd name="T81" fmla="*/ 17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0"/>
                  <a:gd name="T124" fmla="*/ 0 h 184"/>
                  <a:gd name="T125" fmla="*/ 300 w 300"/>
                  <a:gd name="T126" fmla="*/ 184 h 1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0" h="184">
                    <a:moveTo>
                      <a:pt x="50" y="17"/>
                    </a:moveTo>
                    <a:lnTo>
                      <a:pt x="47" y="17"/>
                    </a:lnTo>
                    <a:lnTo>
                      <a:pt x="45" y="18"/>
                    </a:lnTo>
                    <a:lnTo>
                      <a:pt x="40" y="19"/>
                    </a:lnTo>
                    <a:lnTo>
                      <a:pt x="39" y="23"/>
                    </a:lnTo>
                    <a:lnTo>
                      <a:pt x="33" y="27"/>
                    </a:lnTo>
                    <a:lnTo>
                      <a:pt x="28" y="32"/>
                    </a:lnTo>
                    <a:lnTo>
                      <a:pt x="23" y="37"/>
                    </a:lnTo>
                    <a:lnTo>
                      <a:pt x="19" y="45"/>
                    </a:lnTo>
                    <a:lnTo>
                      <a:pt x="14" y="51"/>
                    </a:lnTo>
                    <a:lnTo>
                      <a:pt x="9" y="59"/>
                    </a:lnTo>
                    <a:lnTo>
                      <a:pt x="5" y="66"/>
                    </a:lnTo>
                    <a:lnTo>
                      <a:pt x="3" y="75"/>
                    </a:lnTo>
                    <a:lnTo>
                      <a:pt x="0" y="83"/>
                    </a:lnTo>
                    <a:lnTo>
                      <a:pt x="0" y="93"/>
                    </a:lnTo>
                    <a:lnTo>
                      <a:pt x="2" y="102"/>
                    </a:lnTo>
                    <a:lnTo>
                      <a:pt x="6" y="113"/>
                    </a:lnTo>
                    <a:lnTo>
                      <a:pt x="6" y="114"/>
                    </a:lnTo>
                    <a:lnTo>
                      <a:pt x="6" y="118"/>
                    </a:lnTo>
                    <a:lnTo>
                      <a:pt x="6" y="123"/>
                    </a:lnTo>
                    <a:lnTo>
                      <a:pt x="6" y="127"/>
                    </a:lnTo>
                    <a:lnTo>
                      <a:pt x="9" y="135"/>
                    </a:lnTo>
                    <a:lnTo>
                      <a:pt x="11" y="141"/>
                    </a:lnTo>
                    <a:lnTo>
                      <a:pt x="16" y="148"/>
                    </a:lnTo>
                    <a:lnTo>
                      <a:pt x="19" y="152"/>
                    </a:lnTo>
                    <a:lnTo>
                      <a:pt x="23" y="160"/>
                    </a:lnTo>
                    <a:lnTo>
                      <a:pt x="28" y="165"/>
                    </a:lnTo>
                    <a:lnTo>
                      <a:pt x="37" y="173"/>
                    </a:lnTo>
                    <a:lnTo>
                      <a:pt x="45" y="176"/>
                    </a:lnTo>
                    <a:lnTo>
                      <a:pt x="54" y="180"/>
                    </a:lnTo>
                    <a:lnTo>
                      <a:pt x="67" y="181"/>
                    </a:lnTo>
                    <a:lnTo>
                      <a:pt x="82" y="184"/>
                    </a:lnTo>
                    <a:lnTo>
                      <a:pt x="84" y="183"/>
                    </a:lnTo>
                    <a:lnTo>
                      <a:pt x="90" y="183"/>
                    </a:lnTo>
                    <a:lnTo>
                      <a:pt x="99" y="183"/>
                    </a:lnTo>
                    <a:lnTo>
                      <a:pt x="113" y="183"/>
                    </a:lnTo>
                    <a:lnTo>
                      <a:pt x="127" y="179"/>
                    </a:lnTo>
                    <a:lnTo>
                      <a:pt x="144" y="179"/>
                    </a:lnTo>
                    <a:lnTo>
                      <a:pt x="163" y="175"/>
                    </a:lnTo>
                    <a:lnTo>
                      <a:pt x="185" y="175"/>
                    </a:lnTo>
                    <a:lnTo>
                      <a:pt x="202" y="169"/>
                    </a:lnTo>
                    <a:lnTo>
                      <a:pt x="220" y="165"/>
                    </a:lnTo>
                    <a:lnTo>
                      <a:pt x="236" y="159"/>
                    </a:lnTo>
                    <a:lnTo>
                      <a:pt x="253" y="154"/>
                    </a:lnTo>
                    <a:lnTo>
                      <a:pt x="264" y="143"/>
                    </a:lnTo>
                    <a:lnTo>
                      <a:pt x="276" y="136"/>
                    </a:lnTo>
                    <a:lnTo>
                      <a:pt x="283" y="124"/>
                    </a:lnTo>
                    <a:lnTo>
                      <a:pt x="287" y="113"/>
                    </a:lnTo>
                    <a:lnTo>
                      <a:pt x="287" y="110"/>
                    </a:lnTo>
                    <a:lnTo>
                      <a:pt x="287" y="109"/>
                    </a:lnTo>
                    <a:lnTo>
                      <a:pt x="287" y="105"/>
                    </a:lnTo>
                    <a:lnTo>
                      <a:pt x="290" y="104"/>
                    </a:lnTo>
                    <a:lnTo>
                      <a:pt x="290" y="99"/>
                    </a:lnTo>
                    <a:lnTo>
                      <a:pt x="293" y="95"/>
                    </a:lnTo>
                    <a:lnTo>
                      <a:pt x="293" y="91"/>
                    </a:lnTo>
                    <a:lnTo>
                      <a:pt x="298" y="88"/>
                    </a:lnTo>
                    <a:lnTo>
                      <a:pt x="298" y="80"/>
                    </a:lnTo>
                    <a:lnTo>
                      <a:pt x="298" y="76"/>
                    </a:lnTo>
                    <a:lnTo>
                      <a:pt x="298" y="69"/>
                    </a:lnTo>
                    <a:lnTo>
                      <a:pt x="300" y="65"/>
                    </a:lnTo>
                    <a:lnTo>
                      <a:pt x="295" y="57"/>
                    </a:lnTo>
                    <a:lnTo>
                      <a:pt x="295" y="53"/>
                    </a:lnTo>
                    <a:lnTo>
                      <a:pt x="290" y="47"/>
                    </a:lnTo>
                    <a:lnTo>
                      <a:pt x="287" y="43"/>
                    </a:lnTo>
                    <a:lnTo>
                      <a:pt x="284" y="41"/>
                    </a:lnTo>
                    <a:lnTo>
                      <a:pt x="283" y="40"/>
                    </a:lnTo>
                    <a:lnTo>
                      <a:pt x="275" y="36"/>
                    </a:lnTo>
                    <a:lnTo>
                      <a:pt x="270" y="32"/>
                    </a:lnTo>
                    <a:lnTo>
                      <a:pt x="259" y="26"/>
                    </a:lnTo>
                    <a:lnTo>
                      <a:pt x="250" y="22"/>
                    </a:lnTo>
                    <a:lnTo>
                      <a:pt x="236" y="17"/>
                    </a:lnTo>
                    <a:lnTo>
                      <a:pt x="224" y="13"/>
                    </a:lnTo>
                    <a:lnTo>
                      <a:pt x="205" y="8"/>
                    </a:lnTo>
                    <a:lnTo>
                      <a:pt x="189" y="4"/>
                    </a:lnTo>
                    <a:lnTo>
                      <a:pt x="168" y="0"/>
                    </a:lnTo>
                    <a:lnTo>
                      <a:pt x="149" y="0"/>
                    </a:lnTo>
                    <a:lnTo>
                      <a:pt x="124" y="0"/>
                    </a:lnTo>
                    <a:lnTo>
                      <a:pt x="101" y="4"/>
                    </a:lnTo>
                    <a:lnTo>
                      <a:pt x="75" y="8"/>
                    </a:lnTo>
                    <a:lnTo>
                      <a:pt x="50" y="1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27" name="Freeform 61"/>
              <p:cNvSpPr>
                <a:spLocks/>
              </p:cNvSpPr>
              <p:nvPr/>
            </p:nvSpPr>
            <p:spPr bwMode="auto">
              <a:xfrm flipH="1">
                <a:off x="659" y="3592"/>
                <a:ext cx="242" cy="172"/>
              </a:xfrm>
              <a:custGeom>
                <a:avLst/>
                <a:gdLst>
                  <a:gd name="T0" fmla="*/ 7 w 264"/>
                  <a:gd name="T1" fmla="*/ 105 h 171"/>
                  <a:gd name="T2" fmla="*/ 7 w 264"/>
                  <a:gd name="T3" fmla="*/ 118 h 171"/>
                  <a:gd name="T4" fmla="*/ 15 w 264"/>
                  <a:gd name="T5" fmla="*/ 139 h 171"/>
                  <a:gd name="T6" fmla="*/ 24 w 264"/>
                  <a:gd name="T7" fmla="*/ 153 h 171"/>
                  <a:gd name="T8" fmla="*/ 46 w 264"/>
                  <a:gd name="T9" fmla="*/ 168 h 171"/>
                  <a:gd name="T10" fmla="*/ 67 w 264"/>
                  <a:gd name="T11" fmla="*/ 172 h 171"/>
                  <a:gd name="T12" fmla="*/ 67 w 264"/>
                  <a:gd name="T13" fmla="*/ 172 h 171"/>
                  <a:gd name="T14" fmla="*/ 70 w 264"/>
                  <a:gd name="T15" fmla="*/ 172 h 171"/>
                  <a:gd name="T16" fmla="*/ 78 w 264"/>
                  <a:gd name="T17" fmla="*/ 172 h 171"/>
                  <a:gd name="T18" fmla="*/ 90 w 264"/>
                  <a:gd name="T19" fmla="*/ 172 h 171"/>
                  <a:gd name="T20" fmla="*/ 105 w 264"/>
                  <a:gd name="T21" fmla="*/ 172 h 171"/>
                  <a:gd name="T22" fmla="*/ 116 w 264"/>
                  <a:gd name="T23" fmla="*/ 170 h 171"/>
                  <a:gd name="T24" fmla="*/ 137 w 264"/>
                  <a:gd name="T25" fmla="*/ 166 h 171"/>
                  <a:gd name="T26" fmla="*/ 154 w 264"/>
                  <a:gd name="T27" fmla="*/ 162 h 171"/>
                  <a:gd name="T28" fmla="*/ 173 w 264"/>
                  <a:gd name="T29" fmla="*/ 158 h 171"/>
                  <a:gd name="T30" fmla="*/ 188 w 264"/>
                  <a:gd name="T31" fmla="*/ 154 h 171"/>
                  <a:gd name="T32" fmla="*/ 199 w 264"/>
                  <a:gd name="T33" fmla="*/ 148 h 171"/>
                  <a:gd name="T34" fmla="*/ 209 w 264"/>
                  <a:gd name="T35" fmla="*/ 140 h 171"/>
                  <a:gd name="T36" fmla="*/ 222 w 264"/>
                  <a:gd name="T37" fmla="*/ 135 h 171"/>
                  <a:gd name="T38" fmla="*/ 226 w 264"/>
                  <a:gd name="T39" fmla="*/ 124 h 171"/>
                  <a:gd name="T40" fmla="*/ 232 w 264"/>
                  <a:gd name="T41" fmla="*/ 114 h 171"/>
                  <a:gd name="T42" fmla="*/ 235 w 264"/>
                  <a:gd name="T43" fmla="*/ 107 h 171"/>
                  <a:gd name="T44" fmla="*/ 237 w 264"/>
                  <a:gd name="T45" fmla="*/ 101 h 171"/>
                  <a:gd name="T46" fmla="*/ 237 w 264"/>
                  <a:gd name="T47" fmla="*/ 90 h 171"/>
                  <a:gd name="T48" fmla="*/ 242 w 264"/>
                  <a:gd name="T49" fmla="*/ 74 h 171"/>
                  <a:gd name="T50" fmla="*/ 239 w 264"/>
                  <a:gd name="T51" fmla="*/ 58 h 171"/>
                  <a:gd name="T52" fmla="*/ 235 w 264"/>
                  <a:gd name="T53" fmla="*/ 48 h 171"/>
                  <a:gd name="T54" fmla="*/ 224 w 264"/>
                  <a:gd name="T55" fmla="*/ 37 h 171"/>
                  <a:gd name="T56" fmla="*/ 202 w 264"/>
                  <a:gd name="T57" fmla="*/ 22 h 171"/>
                  <a:gd name="T58" fmla="*/ 167 w 264"/>
                  <a:gd name="T59" fmla="*/ 8 h 171"/>
                  <a:gd name="T60" fmla="*/ 124 w 264"/>
                  <a:gd name="T61" fmla="*/ 0 h 171"/>
                  <a:gd name="T62" fmla="*/ 74 w 264"/>
                  <a:gd name="T63" fmla="*/ 5 h 171"/>
                  <a:gd name="T64" fmla="*/ 53 w 264"/>
                  <a:gd name="T65" fmla="*/ 13 h 171"/>
                  <a:gd name="T66" fmla="*/ 46 w 264"/>
                  <a:gd name="T67" fmla="*/ 13 h 171"/>
                  <a:gd name="T68" fmla="*/ 46 w 264"/>
                  <a:gd name="T69" fmla="*/ 13 h 171"/>
                  <a:gd name="T70" fmla="*/ 41 w 264"/>
                  <a:gd name="T71" fmla="*/ 13 h 171"/>
                  <a:gd name="T72" fmla="*/ 37 w 264"/>
                  <a:gd name="T73" fmla="*/ 13 h 171"/>
                  <a:gd name="T74" fmla="*/ 34 w 264"/>
                  <a:gd name="T75" fmla="*/ 13 h 171"/>
                  <a:gd name="T76" fmla="*/ 28 w 264"/>
                  <a:gd name="T77" fmla="*/ 19 h 171"/>
                  <a:gd name="T78" fmla="*/ 16 w 264"/>
                  <a:gd name="T79" fmla="*/ 32 h 171"/>
                  <a:gd name="T80" fmla="*/ 6 w 264"/>
                  <a:gd name="T81" fmla="*/ 52 h 171"/>
                  <a:gd name="T82" fmla="*/ 0 w 264"/>
                  <a:gd name="T83" fmla="*/ 75 h 171"/>
                  <a:gd name="T84" fmla="*/ 7 w 264"/>
                  <a:gd name="T85" fmla="*/ 101 h 1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4"/>
                  <a:gd name="T130" fmla="*/ 0 h 171"/>
                  <a:gd name="T131" fmla="*/ 264 w 264"/>
                  <a:gd name="T132" fmla="*/ 171 h 1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4" h="171">
                    <a:moveTo>
                      <a:pt x="8" y="100"/>
                    </a:moveTo>
                    <a:lnTo>
                      <a:pt x="8" y="100"/>
                    </a:lnTo>
                    <a:lnTo>
                      <a:pt x="8" y="104"/>
                    </a:lnTo>
                    <a:lnTo>
                      <a:pt x="8" y="108"/>
                    </a:lnTo>
                    <a:lnTo>
                      <a:pt x="8" y="113"/>
                    </a:lnTo>
                    <a:lnTo>
                      <a:pt x="8" y="117"/>
                    </a:lnTo>
                    <a:lnTo>
                      <a:pt x="9" y="124"/>
                    </a:lnTo>
                    <a:lnTo>
                      <a:pt x="11" y="131"/>
                    </a:lnTo>
                    <a:lnTo>
                      <a:pt x="16" y="138"/>
                    </a:lnTo>
                    <a:lnTo>
                      <a:pt x="17" y="142"/>
                    </a:lnTo>
                    <a:lnTo>
                      <a:pt x="22" y="148"/>
                    </a:lnTo>
                    <a:lnTo>
                      <a:pt x="26" y="152"/>
                    </a:lnTo>
                    <a:lnTo>
                      <a:pt x="34" y="160"/>
                    </a:lnTo>
                    <a:lnTo>
                      <a:pt x="40" y="163"/>
                    </a:lnTo>
                    <a:lnTo>
                      <a:pt x="50" y="167"/>
                    </a:lnTo>
                    <a:lnTo>
                      <a:pt x="59" y="169"/>
                    </a:lnTo>
                    <a:lnTo>
                      <a:pt x="73" y="171"/>
                    </a:lnTo>
                    <a:lnTo>
                      <a:pt x="76" y="171"/>
                    </a:lnTo>
                    <a:lnTo>
                      <a:pt x="81" y="171"/>
                    </a:lnTo>
                    <a:lnTo>
                      <a:pt x="85" y="171"/>
                    </a:lnTo>
                    <a:lnTo>
                      <a:pt x="89" y="171"/>
                    </a:lnTo>
                    <a:lnTo>
                      <a:pt x="93" y="171"/>
                    </a:lnTo>
                    <a:lnTo>
                      <a:pt x="98" y="171"/>
                    </a:lnTo>
                    <a:lnTo>
                      <a:pt x="103" y="171"/>
                    </a:lnTo>
                    <a:lnTo>
                      <a:pt x="107" y="171"/>
                    </a:lnTo>
                    <a:lnTo>
                      <a:pt x="115" y="171"/>
                    </a:lnTo>
                    <a:lnTo>
                      <a:pt x="118" y="169"/>
                    </a:lnTo>
                    <a:lnTo>
                      <a:pt x="123" y="169"/>
                    </a:lnTo>
                    <a:lnTo>
                      <a:pt x="127" y="169"/>
                    </a:lnTo>
                    <a:lnTo>
                      <a:pt x="135" y="169"/>
                    </a:lnTo>
                    <a:lnTo>
                      <a:pt x="140" y="165"/>
                    </a:lnTo>
                    <a:lnTo>
                      <a:pt x="149" y="165"/>
                    </a:lnTo>
                    <a:lnTo>
                      <a:pt x="154" y="165"/>
                    </a:lnTo>
                    <a:lnTo>
                      <a:pt x="163" y="165"/>
                    </a:lnTo>
                    <a:lnTo>
                      <a:pt x="168" y="161"/>
                    </a:lnTo>
                    <a:lnTo>
                      <a:pt x="175" y="161"/>
                    </a:lnTo>
                    <a:lnTo>
                      <a:pt x="180" y="157"/>
                    </a:lnTo>
                    <a:lnTo>
                      <a:pt x="189" y="157"/>
                    </a:lnTo>
                    <a:lnTo>
                      <a:pt x="194" y="153"/>
                    </a:lnTo>
                    <a:lnTo>
                      <a:pt x="200" y="153"/>
                    </a:lnTo>
                    <a:lnTo>
                      <a:pt x="205" y="153"/>
                    </a:lnTo>
                    <a:lnTo>
                      <a:pt x="213" y="153"/>
                    </a:lnTo>
                    <a:lnTo>
                      <a:pt x="213" y="150"/>
                    </a:lnTo>
                    <a:lnTo>
                      <a:pt x="217" y="147"/>
                    </a:lnTo>
                    <a:lnTo>
                      <a:pt x="222" y="143"/>
                    </a:lnTo>
                    <a:lnTo>
                      <a:pt x="227" y="143"/>
                    </a:lnTo>
                    <a:lnTo>
                      <a:pt x="228" y="139"/>
                    </a:lnTo>
                    <a:lnTo>
                      <a:pt x="233" y="138"/>
                    </a:lnTo>
                    <a:lnTo>
                      <a:pt x="238" y="134"/>
                    </a:lnTo>
                    <a:lnTo>
                      <a:pt x="242" y="134"/>
                    </a:lnTo>
                    <a:lnTo>
                      <a:pt x="242" y="131"/>
                    </a:lnTo>
                    <a:lnTo>
                      <a:pt x="247" y="127"/>
                    </a:lnTo>
                    <a:lnTo>
                      <a:pt x="247" y="123"/>
                    </a:lnTo>
                    <a:lnTo>
                      <a:pt x="252" y="120"/>
                    </a:lnTo>
                    <a:lnTo>
                      <a:pt x="252" y="117"/>
                    </a:lnTo>
                    <a:lnTo>
                      <a:pt x="253" y="113"/>
                    </a:lnTo>
                    <a:lnTo>
                      <a:pt x="253" y="109"/>
                    </a:lnTo>
                    <a:lnTo>
                      <a:pt x="256" y="109"/>
                    </a:lnTo>
                    <a:lnTo>
                      <a:pt x="256" y="106"/>
                    </a:lnTo>
                    <a:lnTo>
                      <a:pt x="256" y="105"/>
                    </a:lnTo>
                    <a:lnTo>
                      <a:pt x="256" y="101"/>
                    </a:lnTo>
                    <a:lnTo>
                      <a:pt x="258" y="100"/>
                    </a:lnTo>
                    <a:lnTo>
                      <a:pt x="258" y="96"/>
                    </a:lnTo>
                    <a:lnTo>
                      <a:pt x="259" y="93"/>
                    </a:lnTo>
                    <a:lnTo>
                      <a:pt x="259" y="89"/>
                    </a:lnTo>
                    <a:lnTo>
                      <a:pt x="264" y="85"/>
                    </a:lnTo>
                    <a:lnTo>
                      <a:pt x="264" y="77"/>
                    </a:lnTo>
                    <a:lnTo>
                      <a:pt x="264" y="74"/>
                    </a:lnTo>
                    <a:lnTo>
                      <a:pt x="264" y="68"/>
                    </a:lnTo>
                    <a:lnTo>
                      <a:pt x="264" y="65"/>
                    </a:lnTo>
                    <a:lnTo>
                      <a:pt x="261" y="58"/>
                    </a:lnTo>
                    <a:lnTo>
                      <a:pt x="261" y="55"/>
                    </a:lnTo>
                    <a:lnTo>
                      <a:pt x="256" y="51"/>
                    </a:lnTo>
                    <a:lnTo>
                      <a:pt x="256" y="48"/>
                    </a:lnTo>
                    <a:lnTo>
                      <a:pt x="253" y="44"/>
                    </a:lnTo>
                    <a:lnTo>
                      <a:pt x="252" y="41"/>
                    </a:lnTo>
                    <a:lnTo>
                      <a:pt x="244" y="37"/>
                    </a:lnTo>
                    <a:lnTo>
                      <a:pt x="239" y="33"/>
                    </a:lnTo>
                    <a:lnTo>
                      <a:pt x="230" y="25"/>
                    </a:lnTo>
                    <a:lnTo>
                      <a:pt x="220" y="22"/>
                    </a:lnTo>
                    <a:lnTo>
                      <a:pt x="208" y="17"/>
                    </a:lnTo>
                    <a:lnTo>
                      <a:pt x="199" y="13"/>
                    </a:lnTo>
                    <a:lnTo>
                      <a:pt x="182" y="8"/>
                    </a:lnTo>
                    <a:lnTo>
                      <a:pt x="168" y="4"/>
                    </a:lnTo>
                    <a:lnTo>
                      <a:pt x="149" y="0"/>
                    </a:lnTo>
                    <a:lnTo>
                      <a:pt x="135" y="0"/>
                    </a:lnTo>
                    <a:lnTo>
                      <a:pt x="117" y="0"/>
                    </a:lnTo>
                    <a:lnTo>
                      <a:pt x="99" y="1"/>
                    </a:lnTo>
                    <a:lnTo>
                      <a:pt x="81" y="5"/>
                    </a:lnTo>
                    <a:lnTo>
                      <a:pt x="62" y="13"/>
                    </a:lnTo>
                    <a:lnTo>
                      <a:pt x="58" y="13"/>
                    </a:lnTo>
                    <a:lnTo>
                      <a:pt x="54" y="13"/>
                    </a:lnTo>
                    <a:lnTo>
                      <a:pt x="50" y="13"/>
                    </a:lnTo>
                    <a:lnTo>
                      <a:pt x="45" y="13"/>
                    </a:lnTo>
                    <a:lnTo>
                      <a:pt x="40" y="13"/>
                    </a:lnTo>
                    <a:lnTo>
                      <a:pt x="37" y="13"/>
                    </a:lnTo>
                    <a:lnTo>
                      <a:pt x="36" y="14"/>
                    </a:lnTo>
                    <a:lnTo>
                      <a:pt x="31" y="15"/>
                    </a:lnTo>
                    <a:lnTo>
                      <a:pt x="31" y="19"/>
                    </a:lnTo>
                    <a:lnTo>
                      <a:pt x="26" y="23"/>
                    </a:lnTo>
                    <a:lnTo>
                      <a:pt x="22" y="27"/>
                    </a:lnTo>
                    <a:lnTo>
                      <a:pt x="17" y="32"/>
                    </a:lnTo>
                    <a:lnTo>
                      <a:pt x="16" y="39"/>
                    </a:lnTo>
                    <a:lnTo>
                      <a:pt x="11" y="44"/>
                    </a:lnTo>
                    <a:lnTo>
                      <a:pt x="6" y="52"/>
                    </a:lnTo>
                    <a:lnTo>
                      <a:pt x="2" y="60"/>
                    </a:lnTo>
                    <a:lnTo>
                      <a:pt x="2" y="67"/>
                    </a:lnTo>
                    <a:lnTo>
                      <a:pt x="0" y="75"/>
                    </a:lnTo>
                    <a:lnTo>
                      <a:pt x="0" y="82"/>
                    </a:lnTo>
                    <a:lnTo>
                      <a:pt x="3" y="90"/>
                    </a:lnTo>
                    <a:lnTo>
                      <a:pt x="8" y="100"/>
                    </a:lnTo>
                    <a:close/>
                  </a:path>
                </a:pathLst>
              </a:custGeom>
              <a:solidFill>
                <a:srgbClr val="F02B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28" name="Freeform 62"/>
              <p:cNvSpPr>
                <a:spLocks/>
              </p:cNvSpPr>
              <p:nvPr/>
            </p:nvSpPr>
            <p:spPr bwMode="auto">
              <a:xfrm flipH="1">
                <a:off x="659" y="3595"/>
                <a:ext cx="211" cy="169"/>
              </a:xfrm>
              <a:custGeom>
                <a:avLst/>
                <a:gdLst>
                  <a:gd name="T0" fmla="*/ 4 w 228"/>
                  <a:gd name="T1" fmla="*/ 99 h 168"/>
                  <a:gd name="T2" fmla="*/ 4 w 228"/>
                  <a:gd name="T3" fmla="*/ 111 h 168"/>
                  <a:gd name="T4" fmla="*/ 8 w 228"/>
                  <a:gd name="T5" fmla="*/ 129 h 168"/>
                  <a:gd name="T6" fmla="*/ 16 w 228"/>
                  <a:gd name="T7" fmla="*/ 142 h 168"/>
                  <a:gd name="T8" fmla="*/ 30 w 228"/>
                  <a:gd name="T9" fmla="*/ 156 h 168"/>
                  <a:gd name="T10" fmla="*/ 44 w 228"/>
                  <a:gd name="T11" fmla="*/ 160 h 168"/>
                  <a:gd name="T12" fmla="*/ 44 w 228"/>
                  <a:gd name="T13" fmla="*/ 164 h 168"/>
                  <a:gd name="T14" fmla="*/ 45 w 228"/>
                  <a:gd name="T15" fmla="*/ 164 h 168"/>
                  <a:gd name="T16" fmla="*/ 55 w 228"/>
                  <a:gd name="T17" fmla="*/ 168 h 168"/>
                  <a:gd name="T18" fmla="*/ 60 w 228"/>
                  <a:gd name="T19" fmla="*/ 168 h 168"/>
                  <a:gd name="T20" fmla="*/ 73 w 228"/>
                  <a:gd name="T21" fmla="*/ 169 h 168"/>
                  <a:gd name="T22" fmla="*/ 86 w 228"/>
                  <a:gd name="T23" fmla="*/ 163 h 168"/>
                  <a:gd name="T24" fmla="*/ 107 w 228"/>
                  <a:gd name="T25" fmla="*/ 159 h 168"/>
                  <a:gd name="T26" fmla="*/ 125 w 228"/>
                  <a:gd name="T27" fmla="*/ 155 h 168"/>
                  <a:gd name="T28" fmla="*/ 143 w 228"/>
                  <a:gd name="T29" fmla="*/ 155 h 168"/>
                  <a:gd name="T30" fmla="*/ 156 w 228"/>
                  <a:gd name="T31" fmla="*/ 151 h 168"/>
                  <a:gd name="T32" fmla="*/ 168 w 228"/>
                  <a:gd name="T33" fmla="*/ 145 h 168"/>
                  <a:gd name="T34" fmla="*/ 175 w 228"/>
                  <a:gd name="T35" fmla="*/ 137 h 168"/>
                  <a:gd name="T36" fmla="*/ 185 w 228"/>
                  <a:gd name="T37" fmla="*/ 132 h 168"/>
                  <a:gd name="T38" fmla="*/ 187 w 228"/>
                  <a:gd name="T39" fmla="*/ 121 h 168"/>
                  <a:gd name="T40" fmla="*/ 191 w 228"/>
                  <a:gd name="T41" fmla="*/ 111 h 168"/>
                  <a:gd name="T42" fmla="*/ 193 w 228"/>
                  <a:gd name="T43" fmla="*/ 104 h 168"/>
                  <a:gd name="T44" fmla="*/ 201 w 228"/>
                  <a:gd name="T45" fmla="*/ 101 h 168"/>
                  <a:gd name="T46" fmla="*/ 205 w 228"/>
                  <a:gd name="T47" fmla="*/ 89 h 168"/>
                  <a:gd name="T48" fmla="*/ 209 w 228"/>
                  <a:gd name="T49" fmla="*/ 73 h 168"/>
                  <a:gd name="T50" fmla="*/ 208 w 228"/>
                  <a:gd name="T51" fmla="*/ 57 h 168"/>
                  <a:gd name="T52" fmla="*/ 204 w 228"/>
                  <a:gd name="T53" fmla="*/ 45 h 168"/>
                  <a:gd name="T54" fmla="*/ 193 w 228"/>
                  <a:gd name="T55" fmla="*/ 35 h 168"/>
                  <a:gd name="T56" fmla="*/ 172 w 228"/>
                  <a:gd name="T57" fmla="*/ 21 h 168"/>
                  <a:gd name="T58" fmla="*/ 138 w 228"/>
                  <a:gd name="T59" fmla="*/ 8 h 168"/>
                  <a:gd name="T60" fmla="*/ 97 w 228"/>
                  <a:gd name="T61" fmla="*/ 1 h 168"/>
                  <a:gd name="T62" fmla="*/ 47 w 228"/>
                  <a:gd name="T63" fmla="*/ 5 h 168"/>
                  <a:gd name="T64" fmla="*/ 32 w 228"/>
                  <a:gd name="T65" fmla="*/ 10 h 168"/>
                  <a:gd name="T66" fmla="*/ 32 w 228"/>
                  <a:gd name="T67" fmla="*/ 10 h 168"/>
                  <a:gd name="T68" fmla="*/ 32 w 228"/>
                  <a:gd name="T69" fmla="*/ 10 h 168"/>
                  <a:gd name="T70" fmla="*/ 29 w 228"/>
                  <a:gd name="T71" fmla="*/ 10 h 168"/>
                  <a:gd name="T72" fmla="*/ 24 w 228"/>
                  <a:gd name="T73" fmla="*/ 10 h 168"/>
                  <a:gd name="T74" fmla="*/ 21 w 228"/>
                  <a:gd name="T75" fmla="*/ 10 h 168"/>
                  <a:gd name="T76" fmla="*/ 19 w 228"/>
                  <a:gd name="T77" fmla="*/ 16 h 168"/>
                  <a:gd name="T78" fmla="*/ 8 w 228"/>
                  <a:gd name="T79" fmla="*/ 29 h 168"/>
                  <a:gd name="T80" fmla="*/ 4 w 228"/>
                  <a:gd name="T81" fmla="*/ 49 h 168"/>
                  <a:gd name="T82" fmla="*/ 0 w 228"/>
                  <a:gd name="T83" fmla="*/ 72 h 168"/>
                  <a:gd name="T84" fmla="*/ 4 w 228"/>
                  <a:gd name="T85" fmla="*/ 98 h 1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8"/>
                  <a:gd name="T130" fmla="*/ 0 h 168"/>
                  <a:gd name="T131" fmla="*/ 228 w 228"/>
                  <a:gd name="T132" fmla="*/ 168 h 1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8" h="168">
                    <a:moveTo>
                      <a:pt x="4" y="97"/>
                    </a:moveTo>
                    <a:lnTo>
                      <a:pt x="4" y="97"/>
                    </a:lnTo>
                    <a:lnTo>
                      <a:pt x="4" y="98"/>
                    </a:lnTo>
                    <a:lnTo>
                      <a:pt x="4" y="102"/>
                    </a:lnTo>
                    <a:lnTo>
                      <a:pt x="4" y="106"/>
                    </a:lnTo>
                    <a:lnTo>
                      <a:pt x="4" y="110"/>
                    </a:lnTo>
                    <a:lnTo>
                      <a:pt x="4" y="116"/>
                    </a:lnTo>
                    <a:lnTo>
                      <a:pt x="4" y="120"/>
                    </a:lnTo>
                    <a:lnTo>
                      <a:pt x="9" y="128"/>
                    </a:lnTo>
                    <a:lnTo>
                      <a:pt x="9" y="131"/>
                    </a:lnTo>
                    <a:lnTo>
                      <a:pt x="14" y="138"/>
                    </a:lnTo>
                    <a:lnTo>
                      <a:pt x="17" y="141"/>
                    </a:lnTo>
                    <a:lnTo>
                      <a:pt x="22" y="148"/>
                    </a:lnTo>
                    <a:lnTo>
                      <a:pt x="26" y="152"/>
                    </a:lnTo>
                    <a:lnTo>
                      <a:pt x="32" y="155"/>
                    </a:lnTo>
                    <a:lnTo>
                      <a:pt x="39" y="157"/>
                    </a:lnTo>
                    <a:lnTo>
                      <a:pt x="48" y="159"/>
                    </a:lnTo>
                    <a:lnTo>
                      <a:pt x="48" y="163"/>
                    </a:lnTo>
                    <a:lnTo>
                      <a:pt x="49" y="163"/>
                    </a:lnTo>
                    <a:lnTo>
                      <a:pt x="54" y="167"/>
                    </a:lnTo>
                    <a:lnTo>
                      <a:pt x="59" y="167"/>
                    </a:lnTo>
                    <a:lnTo>
                      <a:pt x="63" y="167"/>
                    </a:lnTo>
                    <a:lnTo>
                      <a:pt x="65" y="167"/>
                    </a:lnTo>
                    <a:lnTo>
                      <a:pt x="70" y="167"/>
                    </a:lnTo>
                    <a:lnTo>
                      <a:pt x="74" y="167"/>
                    </a:lnTo>
                    <a:lnTo>
                      <a:pt x="79" y="168"/>
                    </a:lnTo>
                    <a:lnTo>
                      <a:pt x="84" y="164"/>
                    </a:lnTo>
                    <a:lnTo>
                      <a:pt x="88" y="164"/>
                    </a:lnTo>
                    <a:lnTo>
                      <a:pt x="93" y="162"/>
                    </a:lnTo>
                    <a:lnTo>
                      <a:pt x="102" y="162"/>
                    </a:lnTo>
                    <a:lnTo>
                      <a:pt x="107" y="158"/>
                    </a:lnTo>
                    <a:lnTo>
                      <a:pt x="116" y="158"/>
                    </a:lnTo>
                    <a:lnTo>
                      <a:pt x="121" y="158"/>
                    </a:lnTo>
                    <a:lnTo>
                      <a:pt x="130" y="158"/>
                    </a:lnTo>
                    <a:lnTo>
                      <a:pt x="135" y="154"/>
                    </a:lnTo>
                    <a:lnTo>
                      <a:pt x="141" y="154"/>
                    </a:lnTo>
                    <a:lnTo>
                      <a:pt x="146" y="154"/>
                    </a:lnTo>
                    <a:lnTo>
                      <a:pt x="155" y="154"/>
                    </a:lnTo>
                    <a:lnTo>
                      <a:pt x="160" y="150"/>
                    </a:lnTo>
                    <a:lnTo>
                      <a:pt x="164" y="150"/>
                    </a:lnTo>
                    <a:lnTo>
                      <a:pt x="169" y="150"/>
                    </a:lnTo>
                    <a:lnTo>
                      <a:pt x="177" y="150"/>
                    </a:lnTo>
                    <a:lnTo>
                      <a:pt x="177" y="147"/>
                    </a:lnTo>
                    <a:lnTo>
                      <a:pt x="181" y="144"/>
                    </a:lnTo>
                    <a:lnTo>
                      <a:pt x="184" y="140"/>
                    </a:lnTo>
                    <a:lnTo>
                      <a:pt x="189" y="140"/>
                    </a:lnTo>
                    <a:lnTo>
                      <a:pt x="189" y="136"/>
                    </a:lnTo>
                    <a:lnTo>
                      <a:pt x="194" y="135"/>
                    </a:lnTo>
                    <a:lnTo>
                      <a:pt x="195" y="131"/>
                    </a:lnTo>
                    <a:lnTo>
                      <a:pt x="200" y="131"/>
                    </a:lnTo>
                    <a:lnTo>
                      <a:pt x="200" y="128"/>
                    </a:lnTo>
                    <a:lnTo>
                      <a:pt x="202" y="124"/>
                    </a:lnTo>
                    <a:lnTo>
                      <a:pt x="202" y="120"/>
                    </a:lnTo>
                    <a:lnTo>
                      <a:pt x="206" y="117"/>
                    </a:lnTo>
                    <a:lnTo>
                      <a:pt x="206" y="114"/>
                    </a:lnTo>
                    <a:lnTo>
                      <a:pt x="206" y="110"/>
                    </a:lnTo>
                    <a:lnTo>
                      <a:pt x="206" y="106"/>
                    </a:lnTo>
                    <a:lnTo>
                      <a:pt x="209" y="106"/>
                    </a:lnTo>
                    <a:lnTo>
                      <a:pt x="209" y="103"/>
                    </a:lnTo>
                    <a:lnTo>
                      <a:pt x="212" y="103"/>
                    </a:lnTo>
                    <a:lnTo>
                      <a:pt x="212" y="100"/>
                    </a:lnTo>
                    <a:lnTo>
                      <a:pt x="217" y="100"/>
                    </a:lnTo>
                    <a:lnTo>
                      <a:pt x="217" y="96"/>
                    </a:lnTo>
                    <a:lnTo>
                      <a:pt x="222" y="92"/>
                    </a:lnTo>
                    <a:lnTo>
                      <a:pt x="222" y="88"/>
                    </a:lnTo>
                    <a:lnTo>
                      <a:pt x="226" y="84"/>
                    </a:lnTo>
                    <a:lnTo>
                      <a:pt x="226" y="77"/>
                    </a:lnTo>
                    <a:lnTo>
                      <a:pt x="226" y="73"/>
                    </a:lnTo>
                    <a:lnTo>
                      <a:pt x="226" y="68"/>
                    </a:lnTo>
                    <a:lnTo>
                      <a:pt x="228" y="64"/>
                    </a:lnTo>
                    <a:lnTo>
                      <a:pt x="225" y="57"/>
                    </a:lnTo>
                    <a:lnTo>
                      <a:pt x="225" y="53"/>
                    </a:lnTo>
                    <a:lnTo>
                      <a:pt x="220" y="49"/>
                    </a:lnTo>
                    <a:lnTo>
                      <a:pt x="220" y="45"/>
                    </a:lnTo>
                    <a:lnTo>
                      <a:pt x="217" y="41"/>
                    </a:lnTo>
                    <a:lnTo>
                      <a:pt x="216" y="39"/>
                    </a:lnTo>
                    <a:lnTo>
                      <a:pt x="209" y="35"/>
                    </a:lnTo>
                    <a:lnTo>
                      <a:pt x="205" y="31"/>
                    </a:lnTo>
                    <a:lnTo>
                      <a:pt x="195" y="25"/>
                    </a:lnTo>
                    <a:lnTo>
                      <a:pt x="186" y="21"/>
                    </a:lnTo>
                    <a:lnTo>
                      <a:pt x="174" y="17"/>
                    </a:lnTo>
                    <a:lnTo>
                      <a:pt x="164" y="14"/>
                    </a:lnTo>
                    <a:lnTo>
                      <a:pt x="149" y="8"/>
                    </a:lnTo>
                    <a:lnTo>
                      <a:pt x="135" y="5"/>
                    </a:lnTo>
                    <a:lnTo>
                      <a:pt x="119" y="1"/>
                    </a:lnTo>
                    <a:lnTo>
                      <a:pt x="105" y="1"/>
                    </a:lnTo>
                    <a:lnTo>
                      <a:pt x="87" y="0"/>
                    </a:lnTo>
                    <a:lnTo>
                      <a:pt x="70" y="1"/>
                    </a:lnTo>
                    <a:lnTo>
                      <a:pt x="51" y="5"/>
                    </a:lnTo>
                    <a:lnTo>
                      <a:pt x="37" y="10"/>
                    </a:lnTo>
                    <a:lnTo>
                      <a:pt x="35" y="10"/>
                    </a:lnTo>
                    <a:lnTo>
                      <a:pt x="31" y="10"/>
                    </a:lnTo>
                    <a:lnTo>
                      <a:pt x="26" y="10"/>
                    </a:lnTo>
                    <a:lnTo>
                      <a:pt x="23" y="10"/>
                    </a:lnTo>
                    <a:lnTo>
                      <a:pt x="23" y="11"/>
                    </a:lnTo>
                    <a:lnTo>
                      <a:pt x="20" y="12"/>
                    </a:lnTo>
                    <a:lnTo>
                      <a:pt x="20" y="16"/>
                    </a:lnTo>
                    <a:lnTo>
                      <a:pt x="15" y="20"/>
                    </a:lnTo>
                    <a:lnTo>
                      <a:pt x="14" y="24"/>
                    </a:lnTo>
                    <a:lnTo>
                      <a:pt x="9" y="29"/>
                    </a:lnTo>
                    <a:lnTo>
                      <a:pt x="9" y="36"/>
                    </a:lnTo>
                    <a:lnTo>
                      <a:pt x="4" y="41"/>
                    </a:lnTo>
                    <a:lnTo>
                      <a:pt x="4" y="49"/>
                    </a:lnTo>
                    <a:lnTo>
                      <a:pt x="1" y="57"/>
                    </a:lnTo>
                    <a:lnTo>
                      <a:pt x="1" y="64"/>
                    </a:lnTo>
                    <a:lnTo>
                      <a:pt x="0" y="72"/>
                    </a:lnTo>
                    <a:lnTo>
                      <a:pt x="0" y="79"/>
                    </a:lnTo>
                    <a:lnTo>
                      <a:pt x="0" y="87"/>
                    </a:lnTo>
                    <a:lnTo>
                      <a:pt x="4" y="97"/>
                    </a:lnTo>
                    <a:close/>
                  </a:path>
                </a:pathLst>
              </a:custGeom>
              <a:solidFill>
                <a:srgbClr val="E124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29" name="Freeform 63"/>
              <p:cNvSpPr>
                <a:spLocks/>
              </p:cNvSpPr>
              <p:nvPr/>
            </p:nvSpPr>
            <p:spPr bwMode="auto">
              <a:xfrm flipH="1">
                <a:off x="663" y="3595"/>
                <a:ext cx="175" cy="160"/>
              </a:xfrm>
              <a:custGeom>
                <a:avLst/>
                <a:gdLst>
                  <a:gd name="T0" fmla="*/ 5 w 191"/>
                  <a:gd name="T1" fmla="*/ 93 h 159"/>
                  <a:gd name="T2" fmla="*/ 5 w 191"/>
                  <a:gd name="T3" fmla="*/ 104 h 159"/>
                  <a:gd name="T4" fmla="*/ 7 w 191"/>
                  <a:gd name="T5" fmla="*/ 122 h 159"/>
                  <a:gd name="T6" fmla="*/ 12 w 191"/>
                  <a:gd name="T7" fmla="*/ 135 h 159"/>
                  <a:gd name="T8" fmla="*/ 23 w 191"/>
                  <a:gd name="T9" fmla="*/ 148 h 159"/>
                  <a:gd name="T10" fmla="*/ 33 w 191"/>
                  <a:gd name="T11" fmla="*/ 151 h 159"/>
                  <a:gd name="T12" fmla="*/ 33 w 191"/>
                  <a:gd name="T13" fmla="*/ 155 h 159"/>
                  <a:gd name="T14" fmla="*/ 33 w 191"/>
                  <a:gd name="T15" fmla="*/ 155 h 159"/>
                  <a:gd name="T16" fmla="*/ 36 w 191"/>
                  <a:gd name="T17" fmla="*/ 159 h 159"/>
                  <a:gd name="T18" fmla="*/ 40 w 191"/>
                  <a:gd name="T19" fmla="*/ 159 h 159"/>
                  <a:gd name="T20" fmla="*/ 53 w 191"/>
                  <a:gd name="T21" fmla="*/ 160 h 159"/>
                  <a:gd name="T22" fmla="*/ 64 w 191"/>
                  <a:gd name="T23" fmla="*/ 158 h 159"/>
                  <a:gd name="T24" fmla="*/ 79 w 191"/>
                  <a:gd name="T25" fmla="*/ 154 h 159"/>
                  <a:gd name="T26" fmla="*/ 95 w 191"/>
                  <a:gd name="T27" fmla="*/ 150 h 159"/>
                  <a:gd name="T28" fmla="*/ 113 w 191"/>
                  <a:gd name="T29" fmla="*/ 146 h 159"/>
                  <a:gd name="T30" fmla="*/ 126 w 191"/>
                  <a:gd name="T31" fmla="*/ 142 h 159"/>
                  <a:gd name="T32" fmla="*/ 137 w 191"/>
                  <a:gd name="T33" fmla="*/ 139 h 159"/>
                  <a:gd name="T34" fmla="*/ 144 w 191"/>
                  <a:gd name="T35" fmla="*/ 131 h 159"/>
                  <a:gd name="T36" fmla="*/ 154 w 191"/>
                  <a:gd name="T37" fmla="*/ 127 h 159"/>
                  <a:gd name="T38" fmla="*/ 156 w 191"/>
                  <a:gd name="T39" fmla="*/ 117 h 159"/>
                  <a:gd name="T40" fmla="*/ 159 w 191"/>
                  <a:gd name="T41" fmla="*/ 111 h 159"/>
                  <a:gd name="T42" fmla="*/ 162 w 191"/>
                  <a:gd name="T43" fmla="*/ 104 h 159"/>
                  <a:gd name="T44" fmla="*/ 167 w 191"/>
                  <a:gd name="T45" fmla="*/ 101 h 159"/>
                  <a:gd name="T46" fmla="*/ 170 w 191"/>
                  <a:gd name="T47" fmla="*/ 89 h 159"/>
                  <a:gd name="T48" fmla="*/ 174 w 191"/>
                  <a:gd name="T49" fmla="*/ 76 h 159"/>
                  <a:gd name="T50" fmla="*/ 172 w 191"/>
                  <a:gd name="T51" fmla="*/ 64 h 159"/>
                  <a:gd name="T52" fmla="*/ 172 w 191"/>
                  <a:gd name="T53" fmla="*/ 54 h 159"/>
                  <a:gd name="T54" fmla="*/ 162 w 191"/>
                  <a:gd name="T55" fmla="*/ 39 h 159"/>
                  <a:gd name="T56" fmla="*/ 143 w 191"/>
                  <a:gd name="T57" fmla="*/ 24 h 159"/>
                  <a:gd name="T58" fmla="*/ 111 w 191"/>
                  <a:gd name="T59" fmla="*/ 10 h 159"/>
                  <a:gd name="T60" fmla="*/ 76 w 191"/>
                  <a:gd name="T61" fmla="*/ 1 h 159"/>
                  <a:gd name="T62" fmla="*/ 38 w 191"/>
                  <a:gd name="T63" fmla="*/ 5 h 159"/>
                  <a:gd name="T64" fmla="*/ 23 w 191"/>
                  <a:gd name="T65" fmla="*/ 10 h 159"/>
                  <a:gd name="T66" fmla="*/ 23 w 191"/>
                  <a:gd name="T67" fmla="*/ 10 h 159"/>
                  <a:gd name="T68" fmla="*/ 23 w 191"/>
                  <a:gd name="T69" fmla="*/ 10 h 159"/>
                  <a:gd name="T70" fmla="*/ 19 w 191"/>
                  <a:gd name="T71" fmla="*/ 10 h 159"/>
                  <a:gd name="T72" fmla="*/ 15 w 191"/>
                  <a:gd name="T73" fmla="*/ 10 h 159"/>
                  <a:gd name="T74" fmla="*/ 12 w 191"/>
                  <a:gd name="T75" fmla="*/ 10 h 159"/>
                  <a:gd name="T76" fmla="*/ 10 w 191"/>
                  <a:gd name="T77" fmla="*/ 17 h 159"/>
                  <a:gd name="T78" fmla="*/ 5 w 191"/>
                  <a:gd name="T79" fmla="*/ 31 h 159"/>
                  <a:gd name="T80" fmla="*/ 0 w 191"/>
                  <a:gd name="T81" fmla="*/ 50 h 159"/>
                  <a:gd name="T82" fmla="*/ 0 w 191"/>
                  <a:gd name="T83" fmla="*/ 68 h 159"/>
                  <a:gd name="T84" fmla="*/ 5 w 191"/>
                  <a:gd name="T85" fmla="*/ 89 h 1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1"/>
                  <a:gd name="T130" fmla="*/ 0 h 159"/>
                  <a:gd name="T131" fmla="*/ 191 w 191"/>
                  <a:gd name="T132" fmla="*/ 159 h 1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1" h="159">
                    <a:moveTo>
                      <a:pt x="5" y="88"/>
                    </a:moveTo>
                    <a:lnTo>
                      <a:pt x="5" y="88"/>
                    </a:lnTo>
                    <a:lnTo>
                      <a:pt x="5" y="92"/>
                    </a:lnTo>
                    <a:lnTo>
                      <a:pt x="5" y="96"/>
                    </a:lnTo>
                    <a:lnTo>
                      <a:pt x="5" y="100"/>
                    </a:lnTo>
                    <a:lnTo>
                      <a:pt x="5" y="103"/>
                    </a:lnTo>
                    <a:lnTo>
                      <a:pt x="5" y="110"/>
                    </a:lnTo>
                    <a:lnTo>
                      <a:pt x="5" y="114"/>
                    </a:lnTo>
                    <a:lnTo>
                      <a:pt x="8" y="121"/>
                    </a:lnTo>
                    <a:lnTo>
                      <a:pt x="8" y="125"/>
                    </a:lnTo>
                    <a:lnTo>
                      <a:pt x="11" y="130"/>
                    </a:lnTo>
                    <a:lnTo>
                      <a:pt x="13" y="134"/>
                    </a:lnTo>
                    <a:lnTo>
                      <a:pt x="17" y="140"/>
                    </a:lnTo>
                    <a:lnTo>
                      <a:pt x="21" y="143"/>
                    </a:lnTo>
                    <a:lnTo>
                      <a:pt x="25" y="147"/>
                    </a:lnTo>
                    <a:lnTo>
                      <a:pt x="30" y="148"/>
                    </a:lnTo>
                    <a:lnTo>
                      <a:pt x="36" y="150"/>
                    </a:lnTo>
                    <a:lnTo>
                      <a:pt x="36" y="154"/>
                    </a:lnTo>
                    <a:lnTo>
                      <a:pt x="38" y="158"/>
                    </a:lnTo>
                    <a:lnTo>
                      <a:pt x="39" y="158"/>
                    </a:lnTo>
                    <a:lnTo>
                      <a:pt x="44" y="158"/>
                    </a:lnTo>
                    <a:lnTo>
                      <a:pt x="49" y="158"/>
                    </a:lnTo>
                    <a:lnTo>
                      <a:pt x="53" y="158"/>
                    </a:lnTo>
                    <a:lnTo>
                      <a:pt x="58" y="159"/>
                    </a:lnTo>
                    <a:lnTo>
                      <a:pt x="61" y="157"/>
                    </a:lnTo>
                    <a:lnTo>
                      <a:pt x="66" y="157"/>
                    </a:lnTo>
                    <a:lnTo>
                      <a:pt x="70" y="157"/>
                    </a:lnTo>
                    <a:lnTo>
                      <a:pt x="76" y="157"/>
                    </a:lnTo>
                    <a:lnTo>
                      <a:pt x="81" y="153"/>
                    </a:lnTo>
                    <a:lnTo>
                      <a:pt x="86" y="153"/>
                    </a:lnTo>
                    <a:lnTo>
                      <a:pt x="90" y="153"/>
                    </a:lnTo>
                    <a:lnTo>
                      <a:pt x="100" y="153"/>
                    </a:lnTo>
                    <a:lnTo>
                      <a:pt x="104" y="149"/>
                    </a:lnTo>
                    <a:lnTo>
                      <a:pt x="109" y="149"/>
                    </a:lnTo>
                    <a:lnTo>
                      <a:pt x="114" y="145"/>
                    </a:lnTo>
                    <a:lnTo>
                      <a:pt x="123" y="145"/>
                    </a:lnTo>
                    <a:lnTo>
                      <a:pt x="128" y="141"/>
                    </a:lnTo>
                    <a:lnTo>
                      <a:pt x="132" y="141"/>
                    </a:lnTo>
                    <a:lnTo>
                      <a:pt x="137" y="141"/>
                    </a:lnTo>
                    <a:lnTo>
                      <a:pt x="145" y="141"/>
                    </a:lnTo>
                    <a:lnTo>
                      <a:pt x="145" y="138"/>
                    </a:lnTo>
                    <a:lnTo>
                      <a:pt x="149" y="138"/>
                    </a:lnTo>
                    <a:lnTo>
                      <a:pt x="152" y="134"/>
                    </a:lnTo>
                    <a:lnTo>
                      <a:pt x="157" y="134"/>
                    </a:lnTo>
                    <a:lnTo>
                      <a:pt x="157" y="130"/>
                    </a:lnTo>
                    <a:lnTo>
                      <a:pt x="162" y="130"/>
                    </a:lnTo>
                    <a:lnTo>
                      <a:pt x="163" y="126"/>
                    </a:lnTo>
                    <a:lnTo>
                      <a:pt x="168" y="126"/>
                    </a:lnTo>
                    <a:lnTo>
                      <a:pt x="168" y="122"/>
                    </a:lnTo>
                    <a:lnTo>
                      <a:pt x="170" y="120"/>
                    </a:lnTo>
                    <a:lnTo>
                      <a:pt x="170" y="116"/>
                    </a:lnTo>
                    <a:lnTo>
                      <a:pt x="174" y="116"/>
                    </a:lnTo>
                    <a:lnTo>
                      <a:pt x="174" y="112"/>
                    </a:lnTo>
                    <a:lnTo>
                      <a:pt x="174" y="110"/>
                    </a:lnTo>
                    <a:lnTo>
                      <a:pt x="174" y="106"/>
                    </a:lnTo>
                    <a:lnTo>
                      <a:pt x="177" y="106"/>
                    </a:lnTo>
                    <a:lnTo>
                      <a:pt x="177" y="103"/>
                    </a:lnTo>
                    <a:lnTo>
                      <a:pt x="177" y="100"/>
                    </a:lnTo>
                    <a:lnTo>
                      <a:pt x="182" y="100"/>
                    </a:lnTo>
                    <a:lnTo>
                      <a:pt x="182" y="96"/>
                    </a:lnTo>
                    <a:lnTo>
                      <a:pt x="185" y="92"/>
                    </a:lnTo>
                    <a:lnTo>
                      <a:pt x="185" y="88"/>
                    </a:lnTo>
                    <a:lnTo>
                      <a:pt x="190" y="86"/>
                    </a:lnTo>
                    <a:lnTo>
                      <a:pt x="190" y="79"/>
                    </a:lnTo>
                    <a:lnTo>
                      <a:pt x="190" y="76"/>
                    </a:lnTo>
                    <a:lnTo>
                      <a:pt x="190" y="72"/>
                    </a:lnTo>
                    <a:lnTo>
                      <a:pt x="191" y="68"/>
                    </a:lnTo>
                    <a:lnTo>
                      <a:pt x="188" y="64"/>
                    </a:lnTo>
                    <a:lnTo>
                      <a:pt x="188" y="60"/>
                    </a:lnTo>
                    <a:lnTo>
                      <a:pt x="188" y="57"/>
                    </a:lnTo>
                    <a:lnTo>
                      <a:pt x="188" y="54"/>
                    </a:lnTo>
                    <a:lnTo>
                      <a:pt x="185" y="48"/>
                    </a:lnTo>
                    <a:lnTo>
                      <a:pt x="184" y="44"/>
                    </a:lnTo>
                    <a:lnTo>
                      <a:pt x="177" y="39"/>
                    </a:lnTo>
                    <a:lnTo>
                      <a:pt x="173" y="35"/>
                    </a:lnTo>
                    <a:lnTo>
                      <a:pt x="163" y="27"/>
                    </a:lnTo>
                    <a:lnTo>
                      <a:pt x="156" y="24"/>
                    </a:lnTo>
                    <a:lnTo>
                      <a:pt x="145" y="19"/>
                    </a:lnTo>
                    <a:lnTo>
                      <a:pt x="135" y="15"/>
                    </a:lnTo>
                    <a:lnTo>
                      <a:pt x="121" y="10"/>
                    </a:lnTo>
                    <a:lnTo>
                      <a:pt x="109" y="6"/>
                    </a:lnTo>
                    <a:lnTo>
                      <a:pt x="95" y="2"/>
                    </a:lnTo>
                    <a:lnTo>
                      <a:pt x="83" y="1"/>
                    </a:lnTo>
                    <a:lnTo>
                      <a:pt x="69" y="0"/>
                    </a:lnTo>
                    <a:lnTo>
                      <a:pt x="55" y="1"/>
                    </a:lnTo>
                    <a:lnTo>
                      <a:pt x="41" y="5"/>
                    </a:lnTo>
                    <a:lnTo>
                      <a:pt x="27" y="10"/>
                    </a:lnTo>
                    <a:lnTo>
                      <a:pt x="25" y="10"/>
                    </a:lnTo>
                    <a:lnTo>
                      <a:pt x="21" y="10"/>
                    </a:lnTo>
                    <a:lnTo>
                      <a:pt x="16" y="10"/>
                    </a:lnTo>
                    <a:lnTo>
                      <a:pt x="13" y="10"/>
                    </a:lnTo>
                    <a:lnTo>
                      <a:pt x="13" y="11"/>
                    </a:lnTo>
                    <a:lnTo>
                      <a:pt x="11" y="14"/>
                    </a:lnTo>
                    <a:lnTo>
                      <a:pt x="11" y="17"/>
                    </a:lnTo>
                    <a:lnTo>
                      <a:pt x="7" y="21"/>
                    </a:lnTo>
                    <a:lnTo>
                      <a:pt x="7" y="26"/>
                    </a:lnTo>
                    <a:lnTo>
                      <a:pt x="5" y="31"/>
                    </a:lnTo>
                    <a:lnTo>
                      <a:pt x="5" y="39"/>
                    </a:lnTo>
                    <a:lnTo>
                      <a:pt x="0" y="43"/>
                    </a:lnTo>
                    <a:lnTo>
                      <a:pt x="0" y="50"/>
                    </a:lnTo>
                    <a:lnTo>
                      <a:pt x="0" y="57"/>
                    </a:lnTo>
                    <a:lnTo>
                      <a:pt x="0" y="64"/>
                    </a:lnTo>
                    <a:lnTo>
                      <a:pt x="0" y="68"/>
                    </a:lnTo>
                    <a:lnTo>
                      <a:pt x="0" y="76"/>
                    </a:lnTo>
                    <a:lnTo>
                      <a:pt x="0" y="81"/>
                    </a:lnTo>
                    <a:lnTo>
                      <a:pt x="5" y="88"/>
                    </a:lnTo>
                    <a:close/>
                  </a:path>
                </a:pathLst>
              </a:custGeom>
              <a:solidFill>
                <a:srgbClr val="D31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30" name="Freeform 64"/>
              <p:cNvSpPr>
                <a:spLocks/>
              </p:cNvSpPr>
              <p:nvPr/>
            </p:nvSpPr>
            <p:spPr bwMode="auto">
              <a:xfrm flipH="1">
                <a:off x="665" y="3598"/>
                <a:ext cx="145" cy="157"/>
              </a:xfrm>
              <a:custGeom>
                <a:avLst/>
                <a:gdLst>
                  <a:gd name="T0" fmla="*/ 2 w 157"/>
                  <a:gd name="T1" fmla="*/ 84 h 156"/>
                  <a:gd name="T2" fmla="*/ 2 w 157"/>
                  <a:gd name="T3" fmla="*/ 98 h 156"/>
                  <a:gd name="T4" fmla="*/ 4 w 157"/>
                  <a:gd name="T5" fmla="*/ 115 h 156"/>
                  <a:gd name="T6" fmla="*/ 4 w 157"/>
                  <a:gd name="T7" fmla="*/ 127 h 156"/>
                  <a:gd name="T8" fmla="*/ 15 w 157"/>
                  <a:gd name="T9" fmla="*/ 142 h 156"/>
                  <a:gd name="T10" fmla="*/ 20 w 157"/>
                  <a:gd name="T11" fmla="*/ 148 h 156"/>
                  <a:gd name="T12" fmla="*/ 18 w 157"/>
                  <a:gd name="T13" fmla="*/ 148 h 156"/>
                  <a:gd name="T14" fmla="*/ 17 w 157"/>
                  <a:gd name="T15" fmla="*/ 148 h 156"/>
                  <a:gd name="T16" fmla="*/ 18 w 157"/>
                  <a:gd name="T17" fmla="*/ 152 h 156"/>
                  <a:gd name="T18" fmla="*/ 22 w 157"/>
                  <a:gd name="T19" fmla="*/ 155 h 156"/>
                  <a:gd name="T20" fmla="*/ 35 w 157"/>
                  <a:gd name="T21" fmla="*/ 157 h 156"/>
                  <a:gd name="T22" fmla="*/ 42 w 157"/>
                  <a:gd name="T23" fmla="*/ 155 h 156"/>
                  <a:gd name="T24" fmla="*/ 54 w 157"/>
                  <a:gd name="T25" fmla="*/ 151 h 156"/>
                  <a:gd name="T26" fmla="*/ 72 w 157"/>
                  <a:gd name="T27" fmla="*/ 147 h 156"/>
                  <a:gd name="T28" fmla="*/ 90 w 157"/>
                  <a:gd name="T29" fmla="*/ 143 h 156"/>
                  <a:gd name="T30" fmla="*/ 101 w 157"/>
                  <a:gd name="T31" fmla="*/ 139 h 156"/>
                  <a:gd name="T32" fmla="*/ 105 w 157"/>
                  <a:gd name="T33" fmla="*/ 136 h 156"/>
                  <a:gd name="T34" fmla="*/ 109 w 157"/>
                  <a:gd name="T35" fmla="*/ 128 h 156"/>
                  <a:gd name="T36" fmla="*/ 118 w 157"/>
                  <a:gd name="T37" fmla="*/ 124 h 156"/>
                  <a:gd name="T38" fmla="*/ 122 w 157"/>
                  <a:gd name="T39" fmla="*/ 117 h 156"/>
                  <a:gd name="T40" fmla="*/ 131 w 157"/>
                  <a:gd name="T41" fmla="*/ 113 h 156"/>
                  <a:gd name="T42" fmla="*/ 135 w 157"/>
                  <a:gd name="T43" fmla="*/ 109 h 156"/>
                  <a:gd name="T44" fmla="*/ 137 w 157"/>
                  <a:gd name="T45" fmla="*/ 100 h 156"/>
                  <a:gd name="T46" fmla="*/ 138 w 157"/>
                  <a:gd name="T47" fmla="*/ 88 h 156"/>
                  <a:gd name="T48" fmla="*/ 142 w 157"/>
                  <a:gd name="T49" fmla="*/ 73 h 156"/>
                  <a:gd name="T50" fmla="*/ 145 w 157"/>
                  <a:gd name="T51" fmla="*/ 61 h 156"/>
                  <a:gd name="T52" fmla="*/ 145 w 157"/>
                  <a:gd name="T53" fmla="*/ 51 h 156"/>
                  <a:gd name="T54" fmla="*/ 132 w 157"/>
                  <a:gd name="T55" fmla="*/ 36 h 156"/>
                  <a:gd name="T56" fmla="*/ 112 w 157"/>
                  <a:gd name="T57" fmla="*/ 22 h 156"/>
                  <a:gd name="T58" fmla="*/ 87 w 157"/>
                  <a:gd name="T59" fmla="*/ 11 h 156"/>
                  <a:gd name="T60" fmla="*/ 58 w 157"/>
                  <a:gd name="T61" fmla="*/ 2 h 156"/>
                  <a:gd name="T62" fmla="*/ 23 w 157"/>
                  <a:gd name="T63" fmla="*/ 3 h 156"/>
                  <a:gd name="T64" fmla="*/ 13 w 157"/>
                  <a:gd name="T65" fmla="*/ 7 h 156"/>
                  <a:gd name="T66" fmla="*/ 13 w 157"/>
                  <a:gd name="T67" fmla="*/ 7 h 156"/>
                  <a:gd name="T68" fmla="*/ 13 w 157"/>
                  <a:gd name="T69" fmla="*/ 7 h 156"/>
                  <a:gd name="T70" fmla="*/ 9 w 157"/>
                  <a:gd name="T71" fmla="*/ 7 h 156"/>
                  <a:gd name="T72" fmla="*/ 5 w 157"/>
                  <a:gd name="T73" fmla="*/ 7 h 156"/>
                  <a:gd name="T74" fmla="*/ 2 w 157"/>
                  <a:gd name="T75" fmla="*/ 7 h 156"/>
                  <a:gd name="T76" fmla="*/ 2 w 157"/>
                  <a:gd name="T77" fmla="*/ 14 h 156"/>
                  <a:gd name="T78" fmla="*/ 0 w 157"/>
                  <a:gd name="T79" fmla="*/ 27 h 156"/>
                  <a:gd name="T80" fmla="*/ 0 w 157"/>
                  <a:gd name="T81" fmla="*/ 46 h 156"/>
                  <a:gd name="T82" fmla="*/ 0 w 157"/>
                  <a:gd name="T83" fmla="*/ 61 h 156"/>
                  <a:gd name="T84" fmla="*/ 5 w 157"/>
                  <a:gd name="T85" fmla="*/ 76 h 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156"/>
                  <a:gd name="T131" fmla="*/ 157 w 157"/>
                  <a:gd name="T132" fmla="*/ 156 h 1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156">
                    <a:moveTo>
                      <a:pt x="5" y="76"/>
                    </a:moveTo>
                    <a:lnTo>
                      <a:pt x="2" y="79"/>
                    </a:lnTo>
                    <a:lnTo>
                      <a:pt x="2" y="83"/>
                    </a:lnTo>
                    <a:lnTo>
                      <a:pt x="2" y="87"/>
                    </a:lnTo>
                    <a:lnTo>
                      <a:pt x="2" y="93"/>
                    </a:lnTo>
                    <a:lnTo>
                      <a:pt x="2" y="97"/>
                    </a:lnTo>
                    <a:lnTo>
                      <a:pt x="2" y="103"/>
                    </a:lnTo>
                    <a:lnTo>
                      <a:pt x="2" y="107"/>
                    </a:lnTo>
                    <a:lnTo>
                      <a:pt x="4" y="114"/>
                    </a:lnTo>
                    <a:lnTo>
                      <a:pt x="4" y="118"/>
                    </a:lnTo>
                    <a:lnTo>
                      <a:pt x="4" y="122"/>
                    </a:lnTo>
                    <a:lnTo>
                      <a:pt x="4" y="126"/>
                    </a:lnTo>
                    <a:lnTo>
                      <a:pt x="8" y="133"/>
                    </a:lnTo>
                    <a:lnTo>
                      <a:pt x="11" y="137"/>
                    </a:lnTo>
                    <a:lnTo>
                      <a:pt x="16" y="141"/>
                    </a:lnTo>
                    <a:lnTo>
                      <a:pt x="21" y="144"/>
                    </a:lnTo>
                    <a:lnTo>
                      <a:pt x="27" y="147"/>
                    </a:lnTo>
                    <a:lnTo>
                      <a:pt x="22" y="147"/>
                    </a:lnTo>
                    <a:lnTo>
                      <a:pt x="19" y="147"/>
                    </a:lnTo>
                    <a:lnTo>
                      <a:pt x="18" y="147"/>
                    </a:lnTo>
                    <a:lnTo>
                      <a:pt x="19" y="151"/>
                    </a:lnTo>
                    <a:lnTo>
                      <a:pt x="24" y="154"/>
                    </a:lnTo>
                    <a:lnTo>
                      <a:pt x="28" y="154"/>
                    </a:lnTo>
                    <a:lnTo>
                      <a:pt x="33" y="154"/>
                    </a:lnTo>
                    <a:lnTo>
                      <a:pt x="38" y="156"/>
                    </a:lnTo>
                    <a:lnTo>
                      <a:pt x="38" y="154"/>
                    </a:lnTo>
                    <a:lnTo>
                      <a:pt x="41" y="154"/>
                    </a:lnTo>
                    <a:lnTo>
                      <a:pt x="45" y="154"/>
                    </a:lnTo>
                    <a:lnTo>
                      <a:pt x="50" y="154"/>
                    </a:lnTo>
                    <a:lnTo>
                      <a:pt x="55" y="150"/>
                    </a:lnTo>
                    <a:lnTo>
                      <a:pt x="59" y="150"/>
                    </a:lnTo>
                    <a:lnTo>
                      <a:pt x="64" y="150"/>
                    </a:lnTo>
                    <a:lnTo>
                      <a:pt x="73" y="150"/>
                    </a:lnTo>
                    <a:lnTo>
                      <a:pt x="78" y="146"/>
                    </a:lnTo>
                    <a:lnTo>
                      <a:pt x="83" y="146"/>
                    </a:lnTo>
                    <a:lnTo>
                      <a:pt x="87" y="142"/>
                    </a:lnTo>
                    <a:lnTo>
                      <a:pt x="97" y="142"/>
                    </a:lnTo>
                    <a:lnTo>
                      <a:pt x="101" y="138"/>
                    </a:lnTo>
                    <a:lnTo>
                      <a:pt x="106" y="138"/>
                    </a:lnTo>
                    <a:lnTo>
                      <a:pt x="109" y="138"/>
                    </a:lnTo>
                    <a:lnTo>
                      <a:pt x="114" y="138"/>
                    </a:lnTo>
                    <a:lnTo>
                      <a:pt x="114" y="135"/>
                    </a:lnTo>
                    <a:lnTo>
                      <a:pt x="114" y="131"/>
                    </a:lnTo>
                    <a:lnTo>
                      <a:pt x="118" y="131"/>
                    </a:lnTo>
                    <a:lnTo>
                      <a:pt x="118" y="127"/>
                    </a:lnTo>
                    <a:lnTo>
                      <a:pt x="123" y="127"/>
                    </a:lnTo>
                    <a:lnTo>
                      <a:pt x="123" y="123"/>
                    </a:lnTo>
                    <a:lnTo>
                      <a:pt x="128" y="123"/>
                    </a:lnTo>
                    <a:lnTo>
                      <a:pt x="128" y="119"/>
                    </a:lnTo>
                    <a:lnTo>
                      <a:pt x="132" y="119"/>
                    </a:lnTo>
                    <a:lnTo>
                      <a:pt x="132" y="116"/>
                    </a:lnTo>
                    <a:lnTo>
                      <a:pt x="137" y="116"/>
                    </a:lnTo>
                    <a:lnTo>
                      <a:pt x="137" y="112"/>
                    </a:lnTo>
                    <a:lnTo>
                      <a:pt x="142" y="112"/>
                    </a:lnTo>
                    <a:lnTo>
                      <a:pt x="146" y="112"/>
                    </a:lnTo>
                    <a:lnTo>
                      <a:pt x="146" y="108"/>
                    </a:lnTo>
                    <a:lnTo>
                      <a:pt x="146" y="106"/>
                    </a:lnTo>
                    <a:lnTo>
                      <a:pt x="146" y="102"/>
                    </a:lnTo>
                    <a:lnTo>
                      <a:pt x="148" y="99"/>
                    </a:lnTo>
                    <a:lnTo>
                      <a:pt x="148" y="94"/>
                    </a:lnTo>
                    <a:lnTo>
                      <a:pt x="149" y="90"/>
                    </a:lnTo>
                    <a:lnTo>
                      <a:pt x="149" y="87"/>
                    </a:lnTo>
                    <a:lnTo>
                      <a:pt x="154" y="83"/>
                    </a:lnTo>
                    <a:lnTo>
                      <a:pt x="154" y="76"/>
                    </a:lnTo>
                    <a:lnTo>
                      <a:pt x="154" y="73"/>
                    </a:lnTo>
                    <a:lnTo>
                      <a:pt x="154" y="69"/>
                    </a:lnTo>
                    <a:lnTo>
                      <a:pt x="157" y="65"/>
                    </a:lnTo>
                    <a:lnTo>
                      <a:pt x="157" y="61"/>
                    </a:lnTo>
                    <a:lnTo>
                      <a:pt x="157" y="57"/>
                    </a:lnTo>
                    <a:lnTo>
                      <a:pt x="157" y="54"/>
                    </a:lnTo>
                    <a:lnTo>
                      <a:pt x="157" y="51"/>
                    </a:lnTo>
                    <a:lnTo>
                      <a:pt x="153" y="45"/>
                    </a:lnTo>
                    <a:lnTo>
                      <a:pt x="149" y="41"/>
                    </a:lnTo>
                    <a:lnTo>
                      <a:pt x="143" y="36"/>
                    </a:lnTo>
                    <a:lnTo>
                      <a:pt x="139" y="32"/>
                    </a:lnTo>
                    <a:lnTo>
                      <a:pt x="129" y="26"/>
                    </a:lnTo>
                    <a:lnTo>
                      <a:pt x="121" y="22"/>
                    </a:lnTo>
                    <a:lnTo>
                      <a:pt x="112" y="18"/>
                    </a:lnTo>
                    <a:lnTo>
                      <a:pt x="106" y="14"/>
                    </a:lnTo>
                    <a:lnTo>
                      <a:pt x="94" y="11"/>
                    </a:lnTo>
                    <a:lnTo>
                      <a:pt x="84" y="7"/>
                    </a:lnTo>
                    <a:lnTo>
                      <a:pt x="72" y="3"/>
                    </a:lnTo>
                    <a:lnTo>
                      <a:pt x="63" y="2"/>
                    </a:lnTo>
                    <a:lnTo>
                      <a:pt x="49" y="0"/>
                    </a:lnTo>
                    <a:lnTo>
                      <a:pt x="39" y="0"/>
                    </a:lnTo>
                    <a:lnTo>
                      <a:pt x="25" y="3"/>
                    </a:lnTo>
                    <a:lnTo>
                      <a:pt x="16" y="7"/>
                    </a:lnTo>
                    <a:lnTo>
                      <a:pt x="14" y="7"/>
                    </a:lnTo>
                    <a:lnTo>
                      <a:pt x="10" y="7"/>
                    </a:lnTo>
                    <a:lnTo>
                      <a:pt x="5" y="7"/>
                    </a:lnTo>
                    <a:lnTo>
                      <a:pt x="2" y="7"/>
                    </a:lnTo>
                    <a:lnTo>
                      <a:pt x="2" y="8"/>
                    </a:lnTo>
                    <a:lnTo>
                      <a:pt x="2" y="11"/>
                    </a:lnTo>
                    <a:lnTo>
                      <a:pt x="2" y="14"/>
                    </a:lnTo>
                    <a:lnTo>
                      <a:pt x="0" y="18"/>
                    </a:lnTo>
                    <a:lnTo>
                      <a:pt x="0" y="23"/>
                    </a:lnTo>
                    <a:lnTo>
                      <a:pt x="0" y="27"/>
                    </a:lnTo>
                    <a:lnTo>
                      <a:pt x="0" y="35"/>
                    </a:lnTo>
                    <a:lnTo>
                      <a:pt x="0" y="38"/>
                    </a:lnTo>
                    <a:lnTo>
                      <a:pt x="0" y="46"/>
                    </a:lnTo>
                    <a:lnTo>
                      <a:pt x="0" y="50"/>
                    </a:lnTo>
                    <a:lnTo>
                      <a:pt x="0" y="57"/>
                    </a:lnTo>
                    <a:lnTo>
                      <a:pt x="0" y="61"/>
                    </a:lnTo>
                    <a:lnTo>
                      <a:pt x="0" y="66"/>
                    </a:lnTo>
                    <a:lnTo>
                      <a:pt x="0" y="70"/>
                    </a:lnTo>
                    <a:lnTo>
                      <a:pt x="5" y="76"/>
                    </a:lnTo>
                    <a:close/>
                  </a:path>
                </a:pathLst>
              </a:custGeom>
              <a:solidFill>
                <a:srgbClr val="C415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31" name="Freeform 65"/>
              <p:cNvSpPr>
                <a:spLocks/>
              </p:cNvSpPr>
              <p:nvPr/>
            </p:nvSpPr>
            <p:spPr bwMode="auto">
              <a:xfrm flipH="1">
                <a:off x="665" y="3602"/>
                <a:ext cx="116" cy="147"/>
              </a:xfrm>
              <a:custGeom>
                <a:avLst/>
                <a:gdLst>
                  <a:gd name="T0" fmla="*/ 4 w 126"/>
                  <a:gd name="T1" fmla="*/ 76 h 146"/>
                  <a:gd name="T2" fmla="*/ 2 w 126"/>
                  <a:gd name="T3" fmla="*/ 86 h 146"/>
                  <a:gd name="T4" fmla="*/ 2 w 126"/>
                  <a:gd name="T5" fmla="*/ 100 h 146"/>
                  <a:gd name="T6" fmla="*/ 0 w 126"/>
                  <a:gd name="T7" fmla="*/ 111 h 146"/>
                  <a:gd name="T8" fmla="*/ 2 w 126"/>
                  <a:gd name="T9" fmla="*/ 125 h 146"/>
                  <a:gd name="T10" fmla="*/ 4 w 126"/>
                  <a:gd name="T11" fmla="*/ 135 h 146"/>
                  <a:gd name="T12" fmla="*/ 4 w 126"/>
                  <a:gd name="T13" fmla="*/ 139 h 146"/>
                  <a:gd name="T14" fmla="*/ 2 w 126"/>
                  <a:gd name="T15" fmla="*/ 142 h 146"/>
                  <a:gd name="T16" fmla="*/ 0 w 126"/>
                  <a:gd name="T17" fmla="*/ 146 h 146"/>
                  <a:gd name="T18" fmla="*/ 0 w 126"/>
                  <a:gd name="T19" fmla="*/ 144 h 146"/>
                  <a:gd name="T20" fmla="*/ 6 w 126"/>
                  <a:gd name="T21" fmla="*/ 144 h 146"/>
                  <a:gd name="T22" fmla="*/ 13 w 126"/>
                  <a:gd name="T23" fmla="*/ 142 h 146"/>
                  <a:gd name="T24" fmla="*/ 26 w 126"/>
                  <a:gd name="T25" fmla="*/ 139 h 146"/>
                  <a:gd name="T26" fmla="*/ 43 w 126"/>
                  <a:gd name="T27" fmla="*/ 135 h 146"/>
                  <a:gd name="T28" fmla="*/ 61 w 126"/>
                  <a:gd name="T29" fmla="*/ 135 h 146"/>
                  <a:gd name="T30" fmla="*/ 72 w 126"/>
                  <a:gd name="T31" fmla="*/ 135 h 146"/>
                  <a:gd name="T32" fmla="*/ 76 w 126"/>
                  <a:gd name="T33" fmla="*/ 132 h 146"/>
                  <a:gd name="T34" fmla="*/ 80 w 126"/>
                  <a:gd name="T35" fmla="*/ 124 h 146"/>
                  <a:gd name="T36" fmla="*/ 89 w 126"/>
                  <a:gd name="T37" fmla="*/ 120 h 146"/>
                  <a:gd name="T38" fmla="*/ 93 w 126"/>
                  <a:gd name="T39" fmla="*/ 113 h 146"/>
                  <a:gd name="T40" fmla="*/ 102 w 126"/>
                  <a:gd name="T41" fmla="*/ 109 h 146"/>
                  <a:gd name="T42" fmla="*/ 106 w 126"/>
                  <a:gd name="T43" fmla="*/ 105 h 146"/>
                  <a:gd name="T44" fmla="*/ 106 w 126"/>
                  <a:gd name="T45" fmla="*/ 94 h 146"/>
                  <a:gd name="T46" fmla="*/ 106 w 126"/>
                  <a:gd name="T47" fmla="*/ 82 h 146"/>
                  <a:gd name="T48" fmla="*/ 110 w 126"/>
                  <a:gd name="T49" fmla="*/ 75 h 146"/>
                  <a:gd name="T50" fmla="*/ 113 w 126"/>
                  <a:gd name="T51" fmla="*/ 64 h 146"/>
                  <a:gd name="T52" fmla="*/ 116 w 126"/>
                  <a:gd name="T53" fmla="*/ 56 h 146"/>
                  <a:gd name="T54" fmla="*/ 103 w 126"/>
                  <a:gd name="T55" fmla="*/ 37 h 146"/>
                  <a:gd name="T56" fmla="*/ 85 w 126"/>
                  <a:gd name="T57" fmla="*/ 23 h 146"/>
                  <a:gd name="T58" fmla="*/ 64 w 126"/>
                  <a:gd name="T59" fmla="*/ 10 h 146"/>
                  <a:gd name="T60" fmla="*/ 38 w 126"/>
                  <a:gd name="T61" fmla="*/ 1 h 146"/>
                  <a:gd name="T62" fmla="*/ 12 w 126"/>
                  <a:gd name="T63" fmla="*/ 0 h 146"/>
                  <a:gd name="T64" fmla="*/ 6 w 126"/>
                  <a:gd name="T65" fmla="*/ 3 h 146"/>
                  <a:gd name="T66" fmla="*/ 6 w 126"/>
                  <a:gd name="T67" fmla="*/ 3 h 146"/>
                  <a:gd name="T68" fmla="*/ 6 w 126"/>
                  <a:gd name="T69" fmla="*/ 3 h 146"/>
                  <a:gd name="T70" fmla="*/ 6 w 126"/>
                  <a:gd name="T71" fmla="*/ 3 h 146"/>
                  <a:gd name="T72" fmla="*/ 6 w 126"/>
                  <a:gd name="T73" fmla="*/ 3 h 146"/>
                  <a:gd name="T74" fmla="*/ 4 w 126"/>
                  <a:gd name="T75" fmla="*/ 3 h 146"/>
                  <a:gd name="T76" fmla="*/ 4 w 126"/>
                  <a:gd name="T77" fmla="*/ 10 h 146"/>
                  <a:gd name="T78" fmla="*/ 2 w 126"/>
                  <a:gd name="T79" fmla="*/ 23 h 146"/>
                  <a:gd name="T80" fmla="*/ 0 w 126"/>
                  <a:gd name="T81" fmla="*/ 42 h 146"/>
                  <a:gd name="T82" fmla="*/ 0 w 126"/>
                  <a:gd name="T83" fmla="*/ 57 h 146"/>
                  <a:gd name="T84" fmla="*/ 6 w 126"/>
                  <a:gd name="T85" fmla="*/ 72 h 1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6"/>
                  <a:gd name="T130" fmla="*/ 0 h 146"/>
                  <a:gd name="T131" fmla="*/ 126 w 126"/>
                  <a:gd name="T132" fmla="*/ 146 h 1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6" h="146">
                    <a:moveTo>
                      <a:pt x="7" y="72"/>
                    </a:moveTo>
                    <a:lnTo>
                      <a:pt x="4" y="72"/>
                    </a:lnTo>
                    <a:lnTo>
                      <a:pt x="4" y="75"/>
                    </a:lnTo>
                    <a:lnTo>
                      <a:pt x="4" y="77"/>
                    </a:lnTo>
                    <a:lnTo>
                      <a:pt x="4" y="81"/>
                    </a:lnTo>
                    <a:lnTo>
                      <a:pt x="2" y="85"/>
                    </a:lnTo>
                    <a:lnTo>
                      <a:pt x="2" y="89"/>
                    </a:lnTo>
                    <a:lnTo>
                      <a:pt x="2" y="93"/>
                    </a:lnTo>
                    <a:lnTo>
                      <a:pt x="2" y="99"/>
                    </a:lnTo>
                    <a:lnTo>
                      <a:pt x="0" y="103"/>
                    </a:lnTo>
                    <a:lnTo>
                      <a:pt x="0" y="107"/>
                    </a:lnTo>
                    <a:lnTo>
                      <a:pt x="0" y="110"/>
                    </a:lnTo>
                    <a:lnTo>
                      <a:pt x="0" y="117"/>
                    </a:lnTo>
                    <a:lnTo>
                      <a:pt x="0" y="121"/>
                    </a:lnTo>
                    <a:lnTo>
                      <a:pt x="2" y="124"/>
                    </a:lnTo>
                    <a:lnTo>
                      <a:pt x="2" y="128"/>
                    </a:lnTo>
                    <a:lnTo>
                      <a:pt x="7" y="134"/>
                    </a:lnTo>
                    <a:lnTo>
                      <a:pt x="4" y="134"/>
                    </a:lnTo>
                    <a:lnTo>
                      <a:pt x="4" y="138"/>
                    </a:lnTo>
                    <a:lnTo>
                      <a:pt x="2" y="138"/>
                    </a:lnTo>
                    <a:lnTo>
                      <a:pt x="2" y="141"/>
                    </a:lnTo>
                    <a:lnTo>
                      <a:pt x="2" y="145"/>
                    </a:lnTo>
                    <a:lnTo>
                      <a:pt x="0" y="145"/>
                    </a:lnTo>
                    <a:lnTo>
                      <a:pt x="0" y="146"/>
                    </a:lnTo>
                    <a:lnTo>
                      <a:pt x="0" y="143"/>
                    </a:lnTo>
                    <a:lnTo>
                      <a:pt x="2" y="143"/>
                    </a:lnTo>
                    <a:lnTo>
                      <a:pt x="7" y="143"/>
                    </a:lnTo>
                    <a:lnTo>
                      <a:pt x="7" y="141"/>
                    </a:lnTo>
                    <a:lnTo>
                      <a:pt x="10" y="141"/>
                    </a:lnTo>
                    <a:lnTo>
                      <a:pt x="14" y="141"/>
                    </a:lnTo>
                    <a:lnTo>
                      <a:pt x="19" y="141"/>
                    </a:lnTo>
                    <a:lnTo>
                      <a:pt x="24" y="138"/>
                    </a:lnTo>
                    <a:lnTo>
                      <a:pt x="28" y="138"/>
                    </a:lnTo>
                    <a:lnTo>
                      <a:pt x="33" y="138"/>
                    </a:lnTo>
                    <a:lnTo>
                      <a:pt x="42" y="138"/>
                    </a:lnTo>
                    <a:lnTo>
                      <a:pt x="47" y="134"/>
                    </a:lnTo>
                    <a:lnTo>
                      <a:pt x="52" y="134"/>
                    </a:lnTo>
                    <a:lnTo>
                      <a:pt x="56" y="134"/>
                    </a:lnTo>
                    <a:lnTo>
                      <a:pt x="66" y="134"/>
                    </a:lnTo>
                    <a:lnTo>
                      <a:pt x="70" y="134"/>
                    </a:lnTo>
                    <a:lnTo>
                      <a:pt x="75" y="134"/>
                    </a:lnTo>
                    <a:lnTo>
                      <a:pt x="78" y="134"/>
                    </a:lnTo>
                    <a:lnTo>
                      <a:pt x="83" y="134"/>
                    </a:lnTo>
                    <a:lnTo>
                      <a:pt x="83" y="131"/>
                    </a:lnTo>
                    <a:lnTo>
                      <a:pt x="83" y="127"/>
                    </a:lnTo>
                    <a:lnTo>
                      <a:pt x="87" y="127"/>
                    </a:lnTo>
                    <a:lnTo>
                      <a:pt x="87" y="123"/>
                    </a:lnTo>
                    <a:lnTo>
                      <a:pt x="92" y="123"/>
                    </a:lnTo>
                    <a:lnTo>
                      <a:pt x="92" y="119"/>
                    </a:lnTo>
                    <a:lnTo>
                      <a:pt x="97" y="119"/>
                    </a:lnTo>
                    <a:lnTo>
                      <a:pt x="97" y="115"/>
                    </a:lnTo>
                    <a:lnTo>
                      <a:pt x="101" y="115"/>
                    </a:lnTo>
                    <a:lnTo>
                      <a:pt x="101" y="112"/>
                    </a:lnTo>
                    <a:lnTo>
                      <a:pt x="106" y="112"/>
                    </a:lnTo>
                    <a:lnTo>
                      <a:pt x="106" y="108"/>
                    </a:lnTo>
                    <a:lnTo>
                      <a:pt x="111" y="108"/>
                    </a:lnTo>
                    <a:lnTo>
                      <a:pt x="115" y="108"/>
                    </a:lnTo>
                    <a:lnTo>
                      <a:pt x="115" y="104"/>
                    </a:lnTo>
                    <a:lnTo>
                      <a:pt x="115" y="100"/>
                    </a:lnTo>
                    <a:lnTo>
                      <a:pt x="115" y="96"/>
                    </a:lnTo>
                    <a:lnTo>
                      <a:pt x="115" y="93"/>
                    </a:lnTo>
                    <a:lnTo>
                      <a:pt x="115" y="89"/>
                    </a:lnTo>
                    <a:lnTo>
                      <a:pt x="115" y="85"/>
                    </a:lnTo>
                    <a:lnTo>
                      <a:pt x="115" y="81"/>
                    </a:lnTo>
                    <a:lnTo>
                      <a:pt x="120" y="81"/>
                    </a:lnTo>
                    <a:lnTo>
                      <a:pt x="120" y="77"/>
                    </a:lnTo>
                    <a:lnTo>
                      <a:pt x="120" y="74"/>
                    </a:lnTo>
                    <a:lnTo>
                      <a:pt x="120" y="70"/>
                    </a:lnTo>
                    <a:lnTo>
                      <a:pt x="123" y="67"/>
                    </a:lnTo>
                    <a:lnTo>
                      <a:pt x="123" y="64"/>
                    </a:lnTo>
                    <a:lnTo>
                      <a:pt x="123" y="60"/>
                    </a:lnTo>
                    <a:lnTo>
                      <a:pt x="123" y="56"/>
                    </a:lnTo>
                    <a:lnTo>
                      <a:pt x="126" y="56"/>
                    </a:lnTo>
                    <a:lnTo>
                      <a:pt x="122" y="48"/>
                    </a:lnTo>
                    <a:lnTo>
                      <a:pt x="118" y="45"/>
                    </a:lnTo>
                    <a:lnTo>
                      <a:pt x="112" y="37"/>
                    </a:lnTo>
                    <a:lnTo>
                      <a:pt x="108" y="33"/>
                    </a:lnTo>
                    <a:lnTo>
                      <a:pt x="98" y="27"/>
                    </a:lnTo>
                    <a:lnTo>
                      <a:pt x="92" y="23"/>
                    </a:lnTo>
                    <a:lnTo>
                      <a:pt x="83" y="19"/>
                    </a:lnTo>
                    <a:lnTo>
                      <a:pt x="78" y="15"/>
                    </a:lnTo>
                    <a:lnTo>
                      <a:pt x="69" y="10"/>
                    </a:lnTo>
                    <a:lnTo>
                      <a:pt x="59" y="7"/>
                    </a:lnTo>
                    <a:lnTo>
                      <a:pt x="50" y="3"/>
                    </a:lnTo>
                    <a:lnTo>
                      <a:pt x="41" y="1"/>
                    </a:lnTo>
                    <a:lnTo>
                      <a:pt x="32" y="0"/>
                    </a:lnTo>
                    <a:lnTo>
                      <a:pt x="22" y="0"/>
                    </a:lnTo>
                    <a:lnTo>
                      <a:pt x="13" y="0"/>
                    </a:lnTo>
                    <a:lnTo>
                      <a:pt x="7" y="3"/>
                    </a:lnTo>
                    <a:lnTo>
                      <a:pt x="4" y="3"/>
                    </a:lnTo>
                    <a:lnTo>
                      <a:pt x="4" y="4"/>
                    </a:lnTo>
                    <a:lnTo>
                      <a:pt x="4" y="7"/>
                    </a:lnTo>
                    <a:lnTo>
                      <a:pt x="4" y="10"/>
                    </a:lnTo>
                    <a:lnTo>
                      <a:pt x="2" y="14"/>
                    </a:lnTo>
                    <a:lnTo>
                      <a:pt x="2" y="19"/>
                    </a:lnTo>
                    <a:lnTo>
                      <a:pt x="2" y="23"/>
                    </a:lnTo>
                    <a:lnTo>
                      <a:pt x="2" y="31"/>
                    </a:lnTo>
                    <a:lnTo>
                      <a:pt x="0" y="34"/>
                    </a:lnTo>
                    <a:lnTo>
                      <a:pt x="0" y="42"/>
                    </a:lnTo>
                    <a:lnTo>
                      <a:pt x="0" y="46"/>
                    </a:lnTo>
                    <a:lnTo>
                      <a:pt x="0" y="53"/>
                    </a:lnTo>
                    <a:lnTo>
                      <a:pt x="0" y="57"/>
                    </a:lnTo>
                    <a:lnTo>
                      <a:pt x="2" y="62"/>
                    </a:lnTo>
                    <a:lnTo>
                      <a:pt x="2" y="66"/>
                    </a:lnTo>
                    <a:lnTo>
                      <a:pt x="7" y="72"/>
                    </a:lnTo>
                    <a:close/>
                  </a:path>
                </a:pathLst>
              </a:custGeom>
              <a:solidFill>
                <a:srgbClr val="B60E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32" name="Freeform 66"/>
              <p:cNvSpPr>
                <a:spLocks/>
              </p:cNvSpPr>
              <p:nvPr/>
            </p:nvSpPr>
            <p:spPr bwMode="auto">
              <a:xfrm flipH="1">
                <a:off x="672" y="3601"/>
                <a:ext cx="100" cy="145"/>
              </a:xfrm>
              <a:custGeom>
                <a:avLst/>
                <a:gdLst>
                  <a:gd name="T0" fmla="*/ 23 w 107"/>
                  <a:gd name="T1" fmla="*/ 71 h 144"/>
                  <a:gd name="T2" fmla="*/ 21 w 107"/>
                  <a:gd name="T3" fmla="*/ 83 h 144"/>
                  <a:gd name="T4" fmla="*/ 21 w 107"/>
                  <a:gd name="T5" fmla="*/ 96 h 144"/>
                  <a:gd name="T6" fmla="*/ 16 w 107"/>
                  <a:gd name="T7" fmla="*/ 107 h 144"/>
                  <a:gd name="T8" fmla="*/ 16 w 107"/>
                  <a:gd name="T9" fmla="*/ 119 h 144"/>
                  <a:gd name="T10" fmla="*/ 12 w 107"/>
                  <a:gd name="T11" fmla="*/ 128 h 144"/>
                  <a:gd name="T12" fmla="*/ 7 w 107"/>
                  <a:gd name="T13" fmla="*/ 131 h 144"/>
                  <a:gd name="T14" fmla="*/ 2 w 107"/>
                  <a:gd name="T15" fmla="*/ 135 h 144"/>
                  <a:gd name="T16" fmla="*/ 0 w 107"/>
                  <a:gd name="T17" fmla="*/ 139 h 144"/>
                  <a:gd name="T18" fmla="*/ 0 w 107"/>
                  <a:gd name="T19" fmla="*/ 143 h 144"/>
                  <a:gd name="T20" fmla="*/ 7 w 107"/>
                  <a:gd name="T21" fmla="*/ 145 h 144"/>
                  <a:gd name="T22" fmla="*/ 9 w 107"/>
                  <a:gd name="T23" fmla="*/ 143 h 144"/>
                  <a:gd name="T24" fmla="*/ 21 w 107"/>
                  <a:gd name="T25" fmla="*/ 140 h 144"/>
                  <a:gd name="T26" fmla="*/ 36 w 107"/>
                  <a:gd name="T27" fmla="*/ 136 h 144"/>
                  <a:gd name="T28" fmla="*/ 51 w 107"/>
                  <a:gd name="T29" fmla="*/ 136 h 144"/>
                  <a:gd name="T30" fmla="*/ 63 w 107"/>
                  <a:gd name="T31" fmla="*/ 136 h 144"/>
                  <a:gd name="T32" fmla="*/ 67 w 107"/>
                  <a:gd name="T33" fmla="*/ 133 h 144"/>
                  <a:gd name="T34" fmla="*/ 71 w 107"/>
                  <a:gd name="T35" fmla="*/ 125 h 144"/>
                  <a:gd name="T36" fmla="*/ 80 w 107"/>
                  <a:gd name="T37" fmla="*/ 121 h 144"/>
                  <a:gd name="T38" fmla="*/ 80 w 107"/>
                  <a:gd name="T39" fmla="*/ 114 h 144"/>
                  <a:gd name="T40" fmla="*/ 84 w 107"/>
                  <a:gd name="T41" fmla="*/ 110 h 144"/>
                  <a:gd name="T42" fmla="*/ 87 w 107"/>
                  <a:gd name="T43" fmla="*/ 106 h 144"/>
                  <a:gd name="T44" fmla="*/ 92 w 107"/>
                  <a:gd name="T45" fmla="*/ 95 h 144"/>
                  <a:gd name="T46" fmla="*/ 94 w 107"/>
                  <a:gd name="T47" fmla="*/ 83 h 144"/>
                  <a:gd name="T48" fmla="*/ 99 w 107"/>
                  <a:gd name="T49" fmla="*/ 76 h 144"/>
                  <a:gd name="T50" fmla="*/ 97 w 107"/>
                  <a:gd name="T51" fmla="*/ 67 h 144"/>
                  <a:gd name="T52" fmla="*/ 97 w 107"/>
                  <a:gd name="T53" fmla="*/ 65 h 144"/>
                  <a:gd name="T54" fmla="*/ 89 w 107"/>
                  <a:gd name="T55" fmla="*/ 40 h 144"/>
                  <a:gd name="T56" fmla="*/ 74 w 107"/>
                  <a:gd name="T57" fmla="*/ 23 h 144"/>
                  <a:gd name="T58" fmla="*/ 55 w 107"/>
                  <a:gd name="T59" fmla="*/ 9 h 144"/>
                  <a:gd name="T60" fmla="*/ 36 w 107"/>
                  <a:gd name="T61" fmla="*/ 1 h 144"/>
                  <a:gd name="T62" fmla="*/ 20 w 107"/>
                  <a:gd name="T63" fmla="*/ 0 h 144"/>
                  <a:gd name="T64" fmla="*/ 16 w 107"/>
                  <a:gd name="T65" fmla="*/ 4 h 144"/>
                  <a:gd name="T66" fmla="*/ 16 w 107"/>
                  <a:gd name="T67" fmla="*/ 4 h 144"/>
                  <a:gd name="T68" fmla="*/ 16 w 107"/>
                  <a:gd name="T69" fmla="*/ 4 h 144"/>
                  <a:gd name="T70" fmla="*/ 16 w 107"/>
                  <a:gd name="T71" fmla="*/ 4 h 144"/>
                  <a:gd name="T72" fmla="*/ 16 w 107"/>
                  <a:gd name="T73" fmla="*/ 4 h 144"/>
                  <a:gd name="T74" fmla="*/ 16 w 107"/>
                  <a:gd name="T75" fmla="*/ 4 h 144"/>
                  <a:gd name="T76" fmla="*/ 16 w 107"/>
                  <a:gd name="T77" fmla="*/ 11 h 144"/>
                  <a:gd name="T78" fmla="*/ 16 w 107"/>
                  <a:gd name="T79" fmla="*/ 23 h 144"/>
                  <a:gd name="T80" fmla="*/ 16 w 107"/>
                  <a:gd name="T81" fmla="*/ 40 h 144"/>
                  <a:gd name="T82" fmla="*/ 20 w 107"/>
                  <a:gd name="T83" fmla="*/ 54 h 144"/>
                  <a:gd name="T84" fmla="*/ 26 w 107"/>
                  <a:gd name="T85" fmla="*/ 65 h 1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7"/>
                  <a:gd name="T130" fmla="*/ 0 h 144"/>
                  <a:gd name="T131" fmla="*/ 107 w 107"/>
                  <a:gd name="T132" fmla="*/ 144 h 1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7" h="144">
                    <a:moveTo>
                      <a:pt x="28" y="65"/>
                    </a:moveTo>
                    <a:lnTo>
                      <a:pt x="25" y="67"/>
                    </a:lnTo>
                    <a:lnTo>
                      <a:pt x="25" y="71"/>
                    </a:lnTo>
                    <a:lnTo>
                      <a:pt x="25" y="75"/>
                    </a:lnTo>
                    <a:lnTo>
                      <a:pt x="25" y="78"/>
                    </a:lnTo>
                    <a:lnTo>
                      <a:pt x="22" y="82"/>
                    </a:lnTo>
                    <a:lnTo>
                      <a:pt x="22" y="86"/>
                    </a:lnTo>
                    <a:lnTo>
                      <a:pt x="22" y="90"/>
                    </a:lnTo>
                    <a:lnTo>
                      <a:pt x="22" y="95"/>
                    </a:lnTo>
                    <a:lnTo>
                      <a:pt x="17" y="99"/>
                    </a:lnTo>
                    <a:lnTo>
                      <a:pt x="17" y="103"/>
                    </a:lnTo>
                    <a:lnTo>
                      <a:pt x="17" y="106"/>
                    </a:lnTo>
                    <a:lnTo>
                      <a:pt x="17" y="110"/>
                    </a:lnTo>
                    <a:lnTo>
                      <a:pt x="17" y="114"/>
                    </a:lnTo>
                    <a:lnTo>
                      <a:pt x="17" y="118"/>
                    </a:lnTo>
                    <a:lnTo>
                      <a:pt x="17" y="122"/>
                    </a:lnTo>
                    <a:lnTo>
                      <a:pt x="17" y="127"/>
                    </a:lnTo>
                    <a:lnTo>
                      <a:pt x="13" y="127"/>
                    </a:lnTo>
                    <a:lnTo>
                      <a:pt x="8" y="127"/>
                    </a:lnTo>
                    <a:lnTo>
                      <a:pt x="8" y="130"/>
                    </a:lnTo>
                    <a:lnTo>
                      <a:pt x="3" y="130"/>
                    </a:lnTo>
                    <a:lnTo>
                      <a:pt x="3" y="134"/>
                    </a:lnTo>
                    <a:lnTo>
                      <a:pt x="2" y="134"/>
                    </a:lnTo>
                    <a:lnTo>
                      <a:pt x="2" y="138"/>
                    </a:lnTo>
                    <a:lnTo>
                      <a:pt x="0" y="138"/>
                    </a:lnTo>
                    <a:lnTo>
                      <a:pt x="0" y="142"/>
                    </a:lnTo>
                    <a:lnTo>
                      <a:pt x="2" y="142"/>
                    </a:lnTo>
                    <a:lnTo>
                      <a:pt x="7" y="144"/>
                    </a:lnTo>
                    <a:lnTo>
                      <a:pt x="7" y="142"/>
                    </a:lnTo>
                    <a:lnTo>
                      <a:pt x="8" y="142"/>
                    </a:lnTo>
                    <a:lnTo>
                      <a:pt x="10" y="142"/>
                    </a:lnTo>
                    <a:lnTo>
                      <a:pt x="14" y="142"/>
                    </a:lnTo>
                    <a:lnTo>
                      <a:pt x="17" y="139"/>
                    </a:lnTo>
                    <a:lnTo>
                      <a:pt x="22" y="139"/>
                    </a:lnTo>
                    <a:lnTo>
                      <a:pt x="27" y="139"/>
                    </a:lnTo>
                    <a:lnTo>
                      <a:pt x="33" y="139"/>
                    </a:lnTo>
                    <a:lnTo>
                      <a:pt x="38" y="135"/>
                    </a:lnTo>
                    <a:lnTo>
                      <a:pt x="42" y="135"/>
                    </a:lnTo>
                    <a:lnTo>
                      <a:pt x="47" y="135"/>
                    </a:lnTo>
                    <a:lnTo>
                      <a:pt x="55" y="135"/>
                    </a:lnTo>
                    <a:lnTo>
                      <a:pt x="59" y="135"/>
                    </a:lnTo>
                    <a:lnTo>
                      <a:pt x="64" y="135"/>
                    </a:lnTo>
                    <a:lnTo>
                      <a:pt x="67" y="135"/>
                    </a:lnTo>
                    <a:lnTo>
                      <a:pt x="72" y="135"/>
                    </a:lnTo>
                    <a:lnTo>
                      <a:pt x="72" y="132"/>
                    </a:lnTo>
                    <a:lnTo>
                      <a:pt x="72" y="128"/>
                    </a:lnTo>
                    <a:lnTo>
                      <a:pt x="76" y="128"/>
                    </a:lnTo>
                    <a:lnTo>
                      <a:pt x="76" y="124"/>
                    </a:lnTo>
                    <a:lnTo>
                      <a:pt x="81" y="124"/>
                    </a:lnTo>
                    <a:lnTo>
                      <a:pt x="81" y="120"/>
                    </a:lnTo>
                    <a:lnTo>
                      <a:pt x="86" y="120"/>
                    </a:lnTo>
                    <a:lnTo>
                      <a:pt x="86" y="116"/>
                    </a:lnTo>
                    <a:lnTo>
                      <a:pt x="86" y="113"/>
                    </a:lnTo>
                    <a:lnTo>
                      <a:pt x="90" y="113"/>
                    </a:lnTo>
                    <a:lnTo>
                      <a:pt x="90" y="109"/>
                    </a:lnTo>
                    <a:lnTo>
                      <a:pt x="93" y="109"/>
                    </a:lnTo>
                    <a:lnTo>
                      <a:pt x="93" y="105"/>
                    </a:lnTo>
                    <a:lnTo>
                      <a:pt x="93" y="101"/>
                    </a:lnTo>
                    <a:lnTo>
                      <a:pt x="93" y="97"/>
                    </a:lnTo>
                    <a:lnTo>
                      <a:pt x="98" y="94"/>
                    </a:lnTo>
                    <a:lnTo>
                      <a:pt x="98" y="90"/>
                    </a:lnTo>
                    <a:lnTo>
                      <a:pt x="101" y="86"/>
                    </a:lnTo>
                    <a:lnTo>
                      <a:pt x="101" y="82"/>
                    </a:lnTo>
                    <a:lnTo>
                      <a:pt x="106" y="82"/>
                    </a:lnTo>
                    <a:lnTo>
                      <a:pt x="106" y="78"/>
                    </a:lnTo>
                    <a:lnTo>
                      <a:pt x="106" y="75"/>
                    </a:lnTo>
                    <a:lnTo>
                      <a:pt x="106" y="71"/>
                    </a:lnTo>
                    <a:lnTo>
                      <a:pt x="107" y="71"/>
                    </a:lnTo>
                    <a:lnTo>
                      <a:pt x="104" y="67"/>
                    </a:lnTo>
                    <a:lnTo>
                      <a:pt x="104" y="65"/>
                    </a:lnTo>
                    <a:lnTo>
                      <a:pt x="101" y="56"/>
                    </a:lnTo>
                    <a:lnTo>
                      <a:pt x="100" y="48"/>
                    </a:lnTo>
                    <a:lnTo>
                      <a:pt x="95" y="40"/>
                    </a:lnTo>
                    <a:lnTo>
                      <a:pt x="92" y="34"/>
                    </a:lnTo>
                    <a:lnTo>
                      <a:pt x="84" y="27"/>
                    </a:lnTo>
                    <a:lnTo>
                      <a:pt x="79" y="23"/>
                    </a:lnTo>
                    <a:lnTo>
                      <a:pt x="73" y="18"/>
                    </a:lnTo>
                    <a:lnTo>
                      <a:pt x="69" y="14"/>
                    </a:lnTo>
                    <a:lnTo>
                      <a:pt x="59" y="9"/>
                    </a:lnTo>
                    <a:lnTo>
                      <a:pt x="53" y="5"/>
                    </a:lnTo>
                    <a:lnTo>
                      <a:pt x="44" y="1"/>
                    </a:lnTo>
                    <a:lnTo>
                      <a:pt x="39" y="1"/>
                    </a:lnTo>
                    <a:lnTo>
                      <a:pt x="30" y="0"/>
                    </a:lnTo>
                    <a:lnTo>
                      <a:pt x="25" y="0"/>
                    </a:lnTo>
                    <a:lnTo>
                      <a:pt x="21" y="0"/>
                    </a:lnTo>
                    <a:lnTo>
                      <a:pt x="17" y="4"/>
                    </a:lnTo>
                    <a:lnTo>
                      <a:pt x="17" y="5"/>
                    </a:lnTo>
                    <a:lnTo>
                      <a:pt x="17" y="8"/>
                    </a:lnTo>
                    <a:lnTo>
                      <a:pt x="17" y="11"/>
                    </a:lnTo>
                    <a:lnTo>
                      <a:pt x="17" y="15"/>
                    </a:lnTo>
                    <a:lnTo>
                      <a:pt x="17" y="19"/>
                    </a:lnTo>
                    <a:lnTo>
                      <a:pt x="17" y="23"/>
                    </a:lnTo>
                    <a:lnTo>
                      <a:pt x="17" y="30"/>
                    </a:lnTo>
                    <a:lnTo>
                      <a:pt x="17" y="34"/>
                    </a:lnTo>
                    <a:lnTo>
                      <a:pt x="17" y="40"/>
                    </a:lnTo>
                    <a:lnTo>
                      <a:pt x="17" y="44"/>
                    </a:lnTo>
                    <a:lnTo>
                      <a:pt x="21" y="51"/>
                    </a:lnTo>
                    <a:lnTo>
                      <a:pt x="21" y="54"/>
                    </a:lnTo>
                    <a:lnTo>
                      <a:pt x="24" y="58"/>
                    </a:lnTo>
                    <a:lnTo>
                      <a:pt x="24" y="61"/>
                    </a:lnTo>
                    <a:lnTo>
                      <a:pt x="28" y="65"/>
                    </a:lnTo>
                    <a:close/>
                  </a:path>
                </a:pathLst>
              </a:custGeom>
              <a:solidFill>
                <a:srgbClr val="A707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33" name="Freeform 67"/>
              <p:cNvSpPr>
                <a:spLocks/>
              </p:cNvSpPr>
              <p:nvPr/>
            </p:nvSpPr>
            <p:spPr bwMode="auto">
              <a:xfrm flipH="1">
                <a:off x="670" y="3605"/>
                <a:ext cx="85" cy="141"/>
              </a:xfrm>
              <a:custGeom>
                <a:avLst/>
                <a:gdLst>
                  <a:gd name="T0" fmla="*/ 20 w 94"/>
                  <a:gd name="T1" fmla="*/ 0 h 140"/>
                  <a:gd name="T2" fmla="*/ 20 w 94"/>
                  <a:gd name="T3" fmla="*/ 0 h 140"/>
                  <a:gd name="T4" fmla="*/ 24 w 94"/>
                  <a:gd name="T5" fmla="*/ 1 h 140"/>
                  <a:gd name="T6" fmla="*/ 28 w 94"/>
                  <a:gd name="T7" fmla="*/ 4 h 140"/>
                  <a:gd name="T8" fmla="*/ 37 w 94"/>
                  <a:gd name="T9" fmla="*/ 7 h 140"/>
                  <a:gd name="T10" fmla="*/ 45 w 94"/>
                  <a:gd name="T11" fmla="*/ 11 h 140"/>
                  <a:gd name="T12" fmla="*/ 53 w 94"/>
                  <a:gd name="T13" fmla="*/ 16 h 140"/>
                  <a:gd name="T14" fmla="*/ 62 w 94"/>
                  <a:gd name="T15" fmla="*/ 23 h 140"/>
                  <a:gd name="T16" fmla="*/ 71 w 94"/>
                  <a:gd name="T17" fmla="*/ 31 h 140"/>
                  <a:gd name="T18" fmla="*/ 75 w 94"/>
                  <a:gd name="T19" fmla="*/ 39 h 140"/>
                  <a:gd name="T20" fmla="*/ 80 w 94"/>
                  <a:gd name="T21" fmla="*/ 49 h 140"/>
                  <a:gd name="T22" fmla="*/ 81 w 94"/>
                  <a:gd name="T23" fmla="*/ 61 h 140"/>
                  <a:gd name="T24" fmla="*/ 85 w 94"/>
                  <a:gd name="T25" fmla="*/ 74 h 140"/>
                  <a:gd name="T26" fmla="*/ 80 w 94"/>
                  <a:gd name="T27" fmla="*/ 86 h 140"/>
                  <a:gd name="T28" fmla="*/ 75 w 94"/>
                  <a:gd name="T29" fmla="*/ 100 h 140"/>
                  <a:gd name="T30" fmla="*/ 63 w 94"/>
                  <a:gd name="T31" fmla="*/ 115 h 140"/>
                  <a:gd name="T32" fmla="*/ 50 w 94"/>
                  <a:gd name="T33" fmla="*/ 132 h 140"/>
                  <a:gd name="T34" fmla="*/ 0 w 94"/>
                  <a:gd name="T35" fmla="*/ 141 h 140"/>
                  <a:gd name="T36" fmla="*/ 0 w 94"/>
                  <a:gd name="T37" fmla="*/ 139 h 140"/>
                  <a:gd name="T38" fmla="*/ 2 w 94"/>
                  <a:gd name="T39" fmla="*/ 138 h 140"/>
                  <a:gd name="T40" fmla="*/ 2 w 94"/>
                  <a:gd name="T41" fmla="*/ 134 h 140"/>
                  <a:gd name="T42" fmla="*/ 6 w 94"/>
                  <a:gd name="T43" fmla="*/ 131 h 140"/>
                  <a:gd name="T44" fmla="*/ 9 w 94"/>
                  <a:gd name="T45" fmla="*/ 125 h 140"/>
                  <a:gd name="T46" fmla="*/ 13 w 94"/>
                  <a:gd name="T47" fmla="*/ 121 h 140"/>
                  <a:gd name="T48" fmla="*/ 17 w 94"/>
                  <a:gd name="T49" fmla="*/ 113 h 140"/>
                  <a:gd name="T50" fmla="*/ 22 w 94"/>
                  <a:gd name="T51" fmla="*/ 110 h 140"/>
                  <a:gd name="T52" fmla="*/ 22 w 94"/>
                  <a:gd name="T53" fmla="*/ 102 h 140"/>
                  <a:gd name="T54" fmla="*/ 25 w 94"/>
                  <a:gd name="T55" fmla="*/ 94 h 140"/>
                  <a:gd name="T56" fmla="*/ 27 w 94"/>
                  <a:gd name="T57" fmla="*/ 87 h 140"/>
                  <a:gd name="T58" fmla="*/ 32 w 94"/>
                  <a:gd name="T59" fmla="*/ 81 h 140"/>
                  <a:gd name="T60" fmla="*/ 32 w 94"/>
                  <a:gd name="T61" fmla="*/ 73 h 140"/>
                  <a:gd name="T62" fmla="*/ 33 w 94"/>
                  <a:gd name="T63" fmla="*/ 64 h 140"/>
                  <a:gd name="T64" fmla="*/ 30 w 94"/>
                  <a:gd name="T65" fmla="*/ 57 h 140"/>
                  <a:gd name="T66" fmla="*/ 30 w 94"/>
                  <a:gd name="T67" fmla="*/ 53 h 140"/>
                  <a:gd name="T68" fmla="*/ 20 w 94"/>
                  <a:gd name="T69" fmla="*/ 0 h 140"/>
                  <a:gd name="T70" fmla="*/ 20 w 94"/>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4"/>
                  <a:gd name="T109" fmla="*/ 0 h 140"/>
                  <a:gd name="T110" fmla="*/ 94 w 94"/>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4" h="140">
                    <a:moveTo>
                      <a:pt x="22" y="0"/>
                    </a:moveTo>
                    <a:lnTo>
                      <a:pt x="22" y="0"/>
                    </a:lnTo>
                    <a:lnTo>
                      <a:pt x="27" y="1"/>
                    </a:lnTo>
                    <a:lnTo>
                      <a:pt x="31" y="4"/>
                    </a:lnTo>
                    <a:lnTo>
                      <a:pt x="41" y="7"/>
                    </a:lnTo>
                    <a:lnTo>
                      <a:pt x="50" y="11"/>
                    </a:lnTo>
                    <a:lnTo>
                      <a:pt x="59" y="16"/>
                    </a:lnTo>
                    <a:lnTo>
                      <a:pt x="69" y="23"/>
                    </a:lnTo>
                    <a:lnTo>
                      <a:pt x="78" y="31"/>
                    </a:lnTo>
                    <a:lnTo>
                      <a:pt x="83" y="39"/>
                    </a:lnTo>
                    <a:lnTo>
                      <a:pt x="89" y="49"/>
                    </a:lnTo>
                    <a:lnTo>
                      <a:pt x="90" y="61"/>
                    </a:lnTo>
                    <a:lnTo>
                      <a:pt x="94" y="73"/>
                    </a:lnTo>
                    <a:lnTo>
                      <a:pt x="89" y="85"/>
                    </a:lnTo>
                    <a:lnTo>
                      <a:pt x="83" y="99"/>
                    </a:lnTo>
                    <a:lnTo>
                      <a:pt x="70" y="114"/>
                    </a:lnTo>
                    <a:lnTo>
                      <a:pt x="55" y="131"/>
                    </a:lnTo>
                    <a:lnTo>
                      <a:pt x="0" y="140"/>
                    </a:lnTo>
                    <a:lnTo>
                      <a:pt x="0" y="138"/>
                    </a:lnTo>
                    <a:lnTo>
                      <a:pt x="2" y="137"/>
                    </a:lnTo>
                    <a:lnTo>
                      <a:pt x="2" y="133"/>
                    </a:lnTo>
                    <a:lnTo>
                      <a:pt x="7" y="130"/>
                    </a:lnTo>
                    <a:lnTo>
                      <a:pt x="10" y="124"/>
                    </a:lnTo>
                    <a:lnTo>
                      <a:pt x="14" y="120"/>
                    </a:lnTo>
                    <a:lnTo>
                      <a:pt x="19" y="112"/>
                    </a:lnTo>
                    <a:lnTo>
                      <a:pt x="24" y="109"/>
                    </a:lnTo>
                    <a:lnTo>
                      <a:pt x="24" y="101"/>
                    </a:lnTo>
                    <a:lnTo>
                      <a:pt x="28" y="93"/>
                    </a:lnTo>
                    <a:lnTo>
                      <a:pt x="30" y="86"/>
                    </a:lnTo>
                    <a:lnTo>
                      <a:pt x="35" y="80"/>
                    </a:lnTo>
                    <a:lnTo>
                      <a:pt x="35" y="72"/>
                    </a:lnTo>
                    <a:lnTo>
                      <a:pt x="36" y="64"/>
                    </a:lnTo>
                    <a:lnTo>
                      <a:pt x="33" y="57"/>
                    </a:lnTo>
                    <a:lnTo>
                      <a:pt x="33" y="53"/>
                    </a:lnTo>
                    <a:lnTo>
                      <a:pt x="22" y="0"/>
                    </a:lnTo>
                    <a:close/>
                  </a:path>
                </a:pathLst>
              </a:custGeom>
              <a:solidFill>
                <a:srgbClr val="9900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34" name="Freeform 68"/>
              <p:cNvSpPr>
                <a:spLocks/>
              </p:cNvSpPr>
              <p:nvPr/>
            </p:nvSpPr>
            <p:spPr bwMode="auto">
              <a:xfrm flipH="1">
                <a:off x="408" y="3094"/>
                <a:ext cx="358" cy="182"/>
              </a:xfrm>
              <a:custGeom>
                <a:avLst/>
                <a:gdLst>
                  <a:gd name="T0" fmla="*/ 0 w 388"/>
                  <a:gd name="T1" fmla="*/ 171 h 181"/>
                  <a:gd name="T2" fmla="*/ 0 w 388"/>
                  <a:gd name="T3" fmla="*/ 167 h 181"/>
                  <a:gd name="T4" fmla="*/ 4 w 388"/>
                  <a:gd name="T5" fmla="*/ 163 h 181"/>
                  <a:gd name="T6" fmla="*/ 13 w 388"/>
                  <a:gd name="T7" fmla="*/ 155 h 181"/>
                  <a:gd name="T8" fmla="*/ 19 w 388"/>
                  <a:gd name="T9" fmla="*/ 144 h 181"/>
                  <a:gd name="T10" fmla="*/ 29 w 388"/>
                  <a:gd name="T11" fmla="*/ 131 h 181"/>
                  <a:gd name="T12" fmla="*/ 37 w 388"/>
                  <a:gd name="T13" fmla="*/ 117 h 181"/>
                  <a:gd name="T14" fmla="*/ 45 w 388"/>
                  <a:gd name="T15" fmla="*/ 101 h 181"/>
                  <a:gd name="T16" fmla="*/ 50 w 388"/>
                  <a:gd name="T17" fmla="*/ 90 h 181"/>
                  <a:gd name="T18" fmla="*/ 54 w 388"/>
                  <a:gd name="T19" fmla="*/ 84 h 181"/>
                  <a:gd name="T20" fmla="*/ 63 w 388"/>
                  <a:gd name="T21" fmla="*/ 72 h 181"/>
                  <a:gd name="T22" fmla="*/ 77 w 388"/>
                  <a:gd name="T23" fmla="*/ 58 h 181"/>
                  <a:gd name="T24" fmla="*/ 96 w 388"/>
                  <a:gd name="T25" fmla="*/ 44 h 181"/>
                  <a:gd name="T26" fmla="*/ 121 w 388"/>
                  <a:gd name="T27" fmla="*/ 29 h 181"/>
                  <a:gd name="T28" fmla="*/ 151 w 388"/>
                  <a:gd name="T29" fmla="*/ 19 h 181"/>
                  <a:gd name="T30" fmla="*/ 187 w 388"/>
                  <a:gd name="T31" fmla="*/ 14 h 181"/>
                  <a:gd name="T32" fmla="*/ 209 w 388"/>
                  <a:gd name="T33" fmla="*/ 11 h 181"/>
                  <a:gd name="T34" fmla="*/ 214 w 388"/>
                  <a:gd name="T35" fmla="*/ 9 h 181"/>
                  <a:gd name="T36" fmla="*/ 227 w 388"/>
                  <a:gd name="T37" fmla="*/ 5 h 181"/>
                  <a:gd name="T38" fmla="*/ 245 w 388"/>
                  <a:gd name="T39" fmla="*/ 2 h 181"/>
                  <a:gd name="T40" fmla="*/ 266 w 388"/>
                  <a:gd name="T41" fmla="*/ 0 h 181"/>
                  <a:gd name="T42" fmla="*/ 292 w 388"/>
                  <a:gd name="T43" fmla="*/ 0 h 181"/>
                  <a:gd name="T44" fmla="*/ 317 w 388"/>
                  <a:gd name="T45" fmla="*/ 1 h 181"/>
                  <a:gd name="T46" fmla="*/ 343 w 388"/>
                  <a:gd name="T47" fmla="*/ 8 h 181"/>
                  <a:gd name="T48" fmla="*/ 356 w 388"/>
                  <a:gd name="T49" fmla="*/ 14 h 181"/>
                  <a:gd name="T50" fmla="*/ 356 w 388"/>
                  <a:gd name="T51" fmla="*/ 15 h 181"/>
                  <a:gd name="T52" fmla="*/ 353 w 388"/>
                  <a:gd name="T53" fmla="*/ 21 h 181"/>
                  <a:gd name="T54" fmla="*/ 352 w 388"/>
                  <a:gd name="T55" fmla="*/ 29 h 181"/>
                  <a:gd name="T56" fmla="*/ 348 w 388"/>
                  <a:gd name="T57" fmla="*/ 40 h 181"/>
                  <a:gd name="T58" fmla="*/ 340 w 388"/>
                  <a:gd name="T59" fmla="*/ 53 h 181"/>
                  <a:gd name="T60" fmla="*/ 333 w 388"/>
                  <a:gd name="T61" fmla="*/ 68 h 181"/>
                  <a:gd name="T62" fmla="*/ 322 w 388"/>
                  <a:gd name="T63" fmla="*/ 84 h 181"/>
                  <a:gd name="T64" fmla="*/ 315 w 388"/>
                  <a:gd name="T65" fmla="*/ 93 h 181"/>
                  <a:gd name="T66" fmla="*/ 302 w 388"/>
                  <a:gd name="T67" fmla="*/ 101 h 181"/>
                  <a:gd name="T68" fmla="*/ 280 w 388"/>
                  <a:gd name="T69" fmla="*/ 116 h 181"/>
                  <a:gd name="T70" fmla="*/ 252 w 388"/>
                  <a:gd name="T71" fmla="*/ 133 h 181"/>
                  <a:gd name="T72" fmla="*/ 221 w 388"/>
                  <a:gd name="T73" fmla="*/ 152 h 181"/>
                  <a:gd name="T74" fmla="*/ 187 w 388"/>
                  <a:gd name="T75" fmla="*/ 167 h 181"/>
                  <a:gd name="T76" fmla="*/ 153 w 388"/>
                  <a:gd name="T77" fmla="*/ 178 h 181"/>
                  <a:gd name="T78" fmla="*/ 123 w 388"/>
                  <a:gd name="T79" fmla="*/ 182 h 181"/>
                  <a:gd name="T80" fmla="*/ 107 w 388"/>
                  <a:gd name="T81" fmla="*/ 180 h 181"/>
                  <a:gd name="T82" fmla="*/ 99 w 388"/>
                  <a:gd name="T83" fmla="*/ 178 h 181"/>
                  <a:gd name="T84" fmla="*/ 86 w 388"/>
                  <a:gd name="T85" fmla="*/ 175 h 181"/>
                  <a:gd name="T86" fmla="*/ 70 w 388"/>
                  <a:gd name="T87" fmla="*/ 173 h 181"/>
                  <a:gd name="T88" fmla="*/ 50 w 388"/>
                  <a:gd name="T89" fmla="*/ 169 h 181"/>
                  <a:gd name="T90" fmla="*/ 32 w 388"/>
                  <a:gd name="T91" fmla="*/ 169 h 181"/>
                  <a:gd name="T92" fmla="*/ 16 w 388"/>
                  <a:gd name="T93" fmla="*/ 169 h 181"/>
                  <a:gd name="T94" fmla="*/ 3 w 388"/>
                  <a:gd name="T95" fmla="*/ 169 h 181"/>
                  <a:gd name="T96" fmla="*/ 0 w 388"/>
                  <a:gd name="T97" fmla="*/ 173 h 1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81"/>
                  <a:gd name="T149" fmla="*/ 388 w 388"/>
                  <a:gd name="T150" fmla="*/ 181 h 1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81">
                    <a:moveTo>
                      <a:pt x="0" y="172"/>
                    </a:moveTo>
                    <a:lnTo>
                      <a:pt x="0" y="170"/>
                    </a:lnTo>
                    <a:lnTo>
                      <a:pt x="0" y="166"/>
                    </a:lnTo>
                    <a:lnTo>
                      <a:pt x="4" y="166"/>
                    </a:lnTo>
                    <a:lnTo>
                      <a:pt x="4" y="162"/>
                    </a:lnTo>
                    <a:lnTo>
                      <a:pt x="9" y="158"/>
                    </a:lnTo>
                    <a:lnTo>
                      <a:pt x="14" y="154"/>
                    </a:lnTo>
                    <a:lnTo>
                      <a:pt x="18" y="151"/>
                    </a:lnTo>
                    <a:lnTo>
                      <a:pt x="21" y="143"/>
                    </a:lnTo>
                    <a:lnTo>
                      <a:pt x="26" y="138"/>
                    </a:lnTo>
                    <a:lnTo>
                      <a:pt x="31" y="130"/>
                    </a:lnTo>
                    <a:lnTo>
                      <a:pt x="35" y="125"/>
                    </a:lnTo>
                    <a:lnTo>
                      <a:pt x="40" y="116"/>
                    </a:lnTo>
                    <a:lnTo>
                      <a:pt x="45" y="109"/>
                    </a:lnTo>
                    <a:lnTo>
                      <a:pt x="49" y="100"/>
                    </a:lnTo>
                    <a:lnTo>
                      <a:pt x="54" y="92"/>
                    </a:lnTo>
                    <a:lnTo>
                      <a:pt x="54" y="90"/>
                    </a:lnTo>
                    <a:lnTo>
                      <a:pt x="55" y="89"/>
                    </a:lnTo>
                    <a:lnTo>
                      <a:pt x="59" y="84"/>
                    </a:lnTo>
                    <a:lnTo>
                      <a:pt x="63" y="80"/>
                    </a:lnTo>
                    <a:lnTo>
                      <a:pt x="68" y="72"/>
                    </a:lnTo>
                    <a:lnTo>
                      <a:pt x="74" y="66"/>
                    </a:lnTo>
                    <a:lnTo>
                      <a:pt x="83" y="58"/>
                    </a:lnTo>
                    <a:lnTo>
                      <a:pt x="94" y="52"/>
                    </a:lnTo>
                    <a:lnTo>
                      <a:pt x="104" y="44"/>
                    </a:lnTo>
                    <a:lnTo>
                      <a:pt x="117" y="37"/>
                    </a:lnTo>
                    <a:lnTo>
                      <a:pt x="131" y="29"/>
                    </a:lnTo>
                    <a:lnTo>
                      <a:pt x="149" y="24"/>
                    </a:lnTo>
                    <a:lnTo>
                      <a:pt x="164" y="19"/>
                    </a:lnTo>
                    <a:lnTo>
                      <a:pt x="183" y="15"/>
                    </a:lnTo>
                    <a:lnTo>
                      <a:pt x="203" y="14"/>
                    </a:lnTo>
                    <a:lnTo>
                      <a:pt x="226" y="14"/>
                    </a:lnTo>
                    <a:lnTo>
                      <a:pt x="226" y="11"/>
                    </a:lnTo>
                    <a:lnTo>
                      <a:pt x="228" y="11"/>
                    </a:lnTo>
                    <a:lnTo>
                      <a:pt x="232" y="9"/>
                    </a:lnTo>
                    <a:lnTo>
                      <a:pt x="240" y="9"/>
                    </a:lnTo>
                    <a:lnTo>
                      <a:pt x="246" y="5"/>
                    </a:lnTo>
                    <a:lnTo>
                      <a:pt x="256" y="5"/>
                    </a:lnTo>
                    <a:lnTo>
                      <a:pt x="265" y="2"/>
                    </a:lnTo>
                    <a:lnTo>
                      <a:pt x="279" y="2"/>
                    </a:lnTo>
                    <a:lnTo>
                      <a:pt x="288" y="0"/>
                    </a:lnTo>
                    <a:lnTo>
                      <a:pt x="302" y="0"/>
                    </a:lnTo>
                    <a:lnTo>
                      <a:pt x="316" y="0"/>
                    </a:lnTo>
                    <a:lnTo>
                      <a:pt x="330" y="1"/>
                    </a:lnTo>
                    <a:lnTo>
                      <a:pt x="344" y="1"/>
                    </a:lnTo>
                    <a:lnTo>
                      <a:pt x="358" y="4"/>
                    </a:lnTo>
                    <a:lnTo>
                      <a:pt x="372" y="8"/>
                    </a:lnTo>
                    <a:lnTo>
                      <a:pt x="388" y="14"/>
                    </a:lnTo>
                    <a:lnTo>
                      <a:pt x="386" y="14"/>
                    </a:lnTo>
                    <a:lnTo>
                      <a:pt x="386" y="15"/>
                    </a:lnTo>
                    <a:lnTo>
                      <a:pt x="386" y="19"/>
                    </a:lnTo>
                    <a:lnTo>
                      <a:pt x="383" y="21"/>
                    </a:lnTo>
                    <a:lnTo>
                      <a:pt x="383" y="25"/>
                    </a:lnTo>
                    <a:lnTo>
                      <a:pt x="381" y="29"/>
                    </a:lnTo>
                    <a:lnTo>
                      <a:pt x="381" y="37"/>
                    </a:lnTo>
                    <a:lnTo>
                      <a:pt x="377" y="40"/>
                    </a:lnTo>
                    <a:lnTo>
                      <a:pt x="374" y="47"/>
                    </a:lnTo>
                    <a:lnTo>
                      <a:pt x="369" y="53"/>
                    </a:lnTo>
                    <a:lnTo>
                      <a:pt x="367" y="61"/>
                    </a:lnTo>
                    <a:lnTo>
                      <a:pt x="361" y="68"/>
                    </a:lnTo>
                    <a:lnTo>
                      <a:pt x="357" y="76"/>
                    </a:lnTo>
                    <a:lnTo>
                      <a:pt x="349" y="84"/>
                    </a:lnTo>
                    <a:lnTo>
                      <a:pt x="344" y="92"/>
                    </a:lnTo>
                    <a:lnTo>
                      <a:pt x="341" y="92"/>
                    </a:lnTo>
                    <a:lnTo>
                      <a:pt x="336" y="96"/>
                    </a:lnTo>
                    <a:lnTo>
                      <a:pt x="327" y="100"/>
                    </a:lnTo>
                    <a:lnTo>
                      <a:pt x="318" y="108"/>
                    </a:lnTo>
                    <a:lnTo>
                      <a:pt x="304" y="115"/>
                    </a:lnTo>
                    <a:lnTo>
                      <a:pt x="290" y="124"/>
                    </a:lnTo>
                    <a:lnTo>
                      <a:pt x="273" y="132"/>
                    </a:lnTo>
                    <a:lnTo>
                      <a:pt x="259" y="143"/>
                    </a:lnTo>
                    <a:lnTo>
                      <a:pt x="240" y="151"/>
                    </a:lnTo>
                    <a:lnTo>
                      <a:pt x="221" y="158"/>
                    </a:lnTo>
                    <a:lnTo>
                      <a:pt x="203" y="166"/>
                    </a:lnTo>
                    <a:lnTo>
                      <a:pt x="184" y="174"/>
                    </a:lnTo>
                    <a:lnTo>
                      <a:pt x="166" y="177"/>
                    </a:lnTo>
                    <a:lnTo>
                      <a:pt x="149" y="181"/>
                    </a:lnTo>
                    <a:lnTo>
                      <a:pt x="133" y="181"/>
                    </a:lnTo>
                    <a:lnTo>
                      <a:pt x="119" y="181"/>
                    </a:lnTo>
                    <a:lnTo>
                      <a:pt x="116" y="179"/>
                    </a:lnTo>
                    <a:lnTo>
                      <a:pt x="114" y="179"/>
                    </a:lnTo>
                    <a:lnTo>
                      <a:pt x="107" y="177"/>
                    </a:lnTo>
                    <a:lnTo>
                      <a:pt x="102" y="177"/>
                    </a:lnTo>
                    <a:lnTo>
                      <a:pt x="93" y="174"/>
                    </a:lnTo>
                    <a:lnTo>
                      <a:pt x="85" y="174"/>
                    </a:lnTo>
                    <a:lnTo>
                      <a:pt x="76" y="172"/>
                    </a:lnTo>
                    <a:lnTo>
                      <a:pt x="66" y="172"/>
                    </a:lnTo>
                    <a:lnTo>
                      <a:pt x="54" y="168"/>
                    </a:lnTo>
                    <a:lnTo>
                      <a:pt x="45" y="168"/>
                    </a:lnTo>
                    <a:lnTo>
                      <a:pt x="35" y="168"/>
                    </a:lnTo>
                    <a:lnTo>
                      <a:pt x="26" y="168"/>
                    </a:lnTo>
                    <a:lnTo>
                      <a:pt x="17" y="168"/>
                    </a:lnTo>
                    <a:lnTo>
                      <a:pt x="9" y="168"/>
                    </a:lnTo>
                    <a:lnTo>
                      <a:pt x="3" y="168"/>
                    </a:lnTo>
                    <a:lnTo>
                      <a:pt x="0" y="172"/>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35" name="Freeform 69"/>
              <p:cNvSpPr>
                <a:spLocks/>
              </p:cNvSpPr>
              <p:nvPr/>
            </p:nvSpPr>
            <p:spPr bwMode="auto">
              <a:xfrm flipH="1">
                <a:off x="408" y="3094"/>
                <a:ext cx="358" cy="182"/>
              </a:xfrm>
              <a:custGeom>
                <a:avLst/>
                <a:gdLst>
                  <a:gd name="T0" fmla="*/ 0 w 388"/>
                  <a:gd name="T1" fmla="*/ 171 h 181"/>
                  <a:gd name="T2" fmla="*/ 0 w 388"/>
                  <a:gd name="T3" fmla="*/ 167 h 181"/>
                  <a:gd name="T4" fmla="*/ 4 w 388"/>
                  <a:gd name="T5" fmla="*/ 163 h 181"/>
                  <a:gd name="T6" fmla="*/ 13 w 388"/>
                  <a:gd name="T7" fmla="*/ 155 h 181"/>
                  <a:gd name="T8" fmla="*/ 19 w 388"/>
                  <a:gd name="T9" fmla="*/ 144 h 181"/>
                  <a:gd name="T10" fmla="*/ 29 w 388"/>
                  <a:gd name="T11" fmla="*/ 131 h 181"/>
                  <a:gd name="T12" fmla="*/ 37 w 388"/>
                  <a:gd name="T13" fmla="*/ 117 h 181"/>
                  <a:gd name="T14" fmla="*/ 45 w 388"/>
                  <a:gd name="T15" fmla="*/ 101 h 181"/>
                  <a:gd name="T16" fmla="*/ 50 w 388"/>
                  <a:gd name="T17" fmla="*/ 90 h 181"/>
                  <a:gd name="T18" fmla="*/ 54 w 388"/>
                  <a:gd name="T19" fmla="*/ 84 h 181"/>
                  <a:gd name="T20" fmla="*/ 63 w 388"/>
                  <a:gd name="T21" fmla="*/ 72 h 181"/>
                  <a:gd name="T22" fmla="*/ 77 w 388"/>
                  <a:gd name="T23" fmla="*/ 58 h 181"/>
                  <a:gd name="T24" fmla="*/ 96 w 388"/>
                  <a:gd name="T25" fmla="*/ 44 h 181"/>
                  <a:gd name="T26" fmla="*/ 121 w 388"/>
                  <a:gd name="T27" fmla="*/ 29 h 181"/>
                  <a:gd name="T28" fmla="*/ 151 w 388"/>
                  <a:gd name="T29" fmla="*/ 19 h 181"/>
                  <a:gd name="T30" fmla="*/ 187 w 388"/>
                  <a:gd name="T31" fmla="*/ 14 h 181"/>
                  <a:gd name="T32" fmla="*/ 209 w 388"/>
                  <a:gd name="T33" fmla="*/ 11 h 181"/>
                  <a:gd name="T34" fmla="*/ 214 w 388"/>
                  <a:gd name="T35" fmla="*/ 9 h 181"/>
                  <a:gd name="T36" fmla="*/ 227 w 388"/>
                  <a:gd name="T37" fmla="*/ 5 h 181"/>
                  <a:gd name="T38" fmla="*/ 245 w 388"/>
                  <a:gd name="T39" fmla="*/ 2 h 181"/>
                  <a:gd name="T40" fmla="*/ 266 w 388"/>
                  <a:gd name="T41" fmla="*/ 0 h 181"/>
                  <a:gd name="T42" fmla="*/ 292 w 388"/>
                  <a:gd name="T43" fmla="*/ 0 h 181"/>
                  <a:gd name="T44" fmla="*/ 317 w 388"/>
                  <a:gd name="T45" fmla="*/ 1 h 181"/>
                  <a:gd name="T46" fmla="*/ 343 w 388"/>
                  <a:gd name="T47" fmla="*/ 8 h 181"/>
                  <a:gd name="T48" fmla="*/ 356 w 388"/>
                  <a:gd name="T49" fmla="*/ 14 h 181"/>
                  <a:gd name="T50" fmla="*/ 356 w 388"/>
                  <a:gd name="T51" fmla="*/ 15 h 181"/>
                  <a:gd name="T52" fmla="*/ 353 w 388"/>
                  <a:gd name="T53" fmla="*/ 21 h 181"/>
                  <a:gd name="T54" fmla="*/ 352 w 388"/>
                  <a:gd name="T55" fmla="*/ 29 h 181"/>
                  <a:gd name="T56" fmla="*/ 348 w 388"/>
                  <a:gd name="T57" fmla="*/ 40 h 181"/>
                  <a:gd name="T58" fmla="*/ 340 w 388"/>
                  <a:gd name="T59" fmla="*/ 53 h 181"/>
                  <a:gd name="T60" fmla="*/ 333 w 388"/>
                  <a:gd name="T61" fmla="*/ 68 h 181"/>
                  <a:gd name="T62" fmla="*/ 322 w 388"/>
                  <a:gd name="T63" fmla="*/ 84 h 181"/>
                  <a:gd name="T64" fmla="*/ 315 w 388"/>
                  <a:gd name="T65" fmla="*/ 93 h 181"/>
                  <a:gd name="T66" fmla="*/ 302 w 388"/>
                  <a:gd name="T67" fmla="*/ 101 h 181"/>
                  <a:gd name="T68" fmla="*/ 280 w 388"/>
                  <a:gd name="T69" fmla="*/ 116 h 181"/>
                  <a:gd name="T70" fmla="*/ 252 w 388"/>
                  <a:gd name="T71" fmla="*/ 133 h 181"/>
                  <a:gd name="T72" fmla="*/ 221 w 388"/>
                  <a:gd name="T73" fmla="*/ 152 h 181"/>
                  <a:gd name="T74" fmla="*/ 187 w 388"/>
                  <a:gd name="T75" fmla="*/ 167 h 181"/>
                  <a:gd name="T76" fmla="*/ 153 w 388"/>
                  <a:gd name="T77" fmla="*/ 178 h 181"/>
                  <a:gd name="T78" fmla="*/ 123 w 388"/>
                  <a:gd name="T79" fmla="*/ 182 h 181"/>
                  <a:gd name="T80" fmla="*/ 107 w 388"/>
                  <a:gd name="T81" fmla="*/ 180 h 181"/>
                  <a:gd name="T82" fmla="*/ 99 w 388"/>
                  <a:gd name="T83" fmla="*/ 178 h 181"/>
                  <a:gd name="T84" fmla="*/ 86 w 388"/>
                  <a:gd name="T85" fmla="*/ 175 h 181"/>
                  <a:gd name="T86" fmla="*/ 70 w 388"/>
                  <a:gd name="T87" fmla="*/ 173 h 181"/>
                  <a:gd name="T88" fmla="*/ 50 w 388"/>
                  <a:gd name="T89" fmla="*/ 169 h 181"/>
                  <a:gd name="T90" fmla="*/ 32 w 388"/>
                  <a:gd name="T91" fmla="*/ 169 h 181"/>
                  <a:gd name="T92" fmla="*/ 16 w 388"/>
                  <a:gd name="T93" fmla="*/ 169 h 181"/>
                  <a:gd name="T94" fmla="*/ 3 w 388"/>
                  <a:gd name="T95" fmla="*/ 169 h 181"/>
                  <a:gd name="T96" fmla="*/ 0 w 388"/>
                  <a:gd name="T97" fmla="*/ 173 h 1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81"/>
                  <a:gd name="T149" fmla="*/ 388 w 388"/>
                  <a:gd name="T150" fmla="*/ 181 h 1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81">
                    <a:moveTo>
                      <a:pt x="0" y="172"/>
                    </a:moveTo>
                    <a:lnTo>
                      <a:pt x="0" y="170"/>
                    </a:lnTo>
                    <a:lnTo>
                      <a:pt x="0" y="166"/>
                    </a:lnTo>
                    <a:lnTo>
                      <a:pt x="4" y="166"/>
                    </a:lnTo>
                    <a:lnTo>
                      <a:pt x="4" y="162"/>
                    </a:lnTo>
                    <a:lnTo>
                      <a:pt x="9" y="158"/>
                    </a:lnTo>
                    <a:lnTo>
                      <a:pt x="14" y="154"/>
                    </a:lnTo>
                    <a:lnTo>
                      <a:pt x="18" y="151"/>
                    </a:lnTo>
                    <a:lnTo>
                      <a:pt x="21" y="143"/>
                    </a:lnTo>
                    <a:lnTo>
                      <a:pt x="26" y="138"/>
                    </a:lnTo>
                    <a:lnTo>
                      <a:pt x="31" y="130"/>
                    </a:lnTo>
                    <a:lnTo>
                      <a:pt x="35" y="125"/>
                    </a:lnTo>
                    <a:lnTo>
                      <a:pt x="40" y="116"/>
                    </a:lnTo>
                    <a:lnTo>
                      <a:pt x="45" y="109"/>
                    </a:lnTo>
                    <a:lnTo>
                      <a:pt x="49" y="100"/>
                    </a:lnTo>
                    <a:lnTo>
                      <a:pt x="54" y="92"/>
                    </a:lnTo>
                    <a:lnTo>
                      <a:pt x="54" y="90"/>
                    </a:lnTo>
                    <a:lnTo>
                      <a:pt x="55" y="89"/>
                    </a:lnTo>
                    <a:lnTo>
                      <a:pt x="59" y="84"/>
                    </a:lnTo>
                    <a:lnTo>
                      <a:pt x="63" y="80"/>
                    </a:lnTo>
                    <a:lnTo>
                      <a:pt x="68" y="72"/>
                    </a:lnTo>
                    <a:lnTo>
                      <a:pt x="74" y="66"/>
                    </a:lnTo>
                    <a:lnTo>
                      <a:pt x="83" y="58"/>
                    </a:lnTo>
                    <a:lnTo>
                      <a:pt x="94" y="52"/>
                    </a:lnTo>
                    <a:lnTo>
                      <a:pt x="104" y="44"/>
                    </a:lnTo>
                    <a:lnTo>
                      <a:pt x="117" y="37"/>
                    </a:lnTo>
                    <a:lnTo>
                      <a:pt x="131" y="29"/>
                    </a:lnTo>
                    <a:lnTo>
                      <a:pt x="149" y="24"/>
                    </a:lnTo>
                    <a:lnTo>
                      <a:pt x="164" y="19"/>
                    </a:lnTo>
                    <a:lnTo>
                      <a:pt x="183" y="15"/>
                    </a:lnTo>
                    <a:lnTo>
                      <a:pt x="203" y="14"/>
                    </a:lnTo>
                    <a:lnTo>
                      <a:pt x="226" y="14"/>
                    </a:lnTo>
                    <a:lnTo>
                      <a:pt x="226" y="11"/>
                    </a:lnTo>
                    <a:lnTo>
                      <a:pt x="228" y="11"/>
                    </a:lnTo>
                    <a:lnTo>
                      <a:pt x="232" y="9"/>
                    </a:lnTo>
                    <a:lnTo>
                      <a:pt x="240" y="9"/>
                    </a:lnTo>
                    <a:lnTo>
                      <a:pt x="246" y="5"/>
                    </a:lnTo>
                    <a:lnTo>
                      <a:pt x="256" y="5"/>
                    </a:lnTo>
                    <a:lnTo>
                      <a:pt x="265" y="2"/>
                    </a:lnTo>
                    <a:lnTo>
                      <a:pt x="279" y="2"/>
                    </a:lnTo>
                    <a:lnTo>
                      <a:pt x="288" y="0"/>
                    </a:lnTo>
                    <a:lnTo>
                      <a:pt x="302" y="0"/>
                    </a:lnTo>
                    <a:lnTo>
                      <a:pt x="316" y="0"/>
                    </a:lnTo>
                    <a:lnTo>
                      <a:pt x="330" y="1"/>
                    </a:lnTo>
                    <a:lnTo>
                      <a:pt x="344" y="1"/>
                    </a:lnTo>
                    <a:lnTo>
                      <a:pt x="358" y="4"/>
                    </a:lnTo>
                    <a:lnTo>
                      <a:pt x="372" y="8"/>
                    </a:lnTo>
                    <a:lnTo>
                      <a:pt x="388" y="14"/>
                    </a:lnTo>
                    <a:lnTo>
                      <a:pt x="386" y="14"/>
                    </a:lnTo>
                    <a:lnTo>
                      <a:pt x="386" y="15"/>
                    </a:lnTo>
                    <a:lnTo>
                      <a:pt x="386" y="19"/>
                    </a:lnTo>
                    <a:lnTo>
                      <a:pt x="383" y="21"/>
                    </a:lnTo>
                    <a:lnTo>
                      <a:pt x="383" y="25"/>
                    </a:lnTo>
                    <a:lnTo>
                      <a:pt x="381" y="29"/>
                    </a:lnTo>
                    <a:lnTo>
                      <a:pt x="381" y="37"/>
                    </a:lnTo>
                    <a:lnTo>
                      <a:pt x="377" y="40"/>
                    </a:lnTo>
                    <a:lnTo>
                      <a:pt x="374" y="47"/>
                    </a:lnTo>
                    <a:lnTo>
                      <a:pt x="369" y="53"/>
                    </a:lnTo>
                    <a:lnTo>
                      <a:pt x="367" y="61"/>
                    </a:lnTo>
                    <a:lnTo>
                      <a:pt x="361" y="68"/>
                    </a:lnTo>
                    <a:lnTo>
                      <a:pt x="357" y="76"/>
                    </a:lnTo>
                    <a:lnTo>
                      <a:pt x="349" y="84"/>
                    </a:lnTo>
                    <a:lnTo>
                      <a:pt x="344" y="92"/>
                    </a:lnTo>
                    <a:lnTo>
                      <a:pt x="341" y="92"/>
                    </a:lnTo>
                    <a:lnTo>
                      <a:pt x="336" y="96"/>
                    </a:lnTo>
                    <a:lnTo>
                      <a:pt x="327" y="100"/>
                    </a:lnTo>
                    <a:lnTo>
                      <a:pt x="318" y="108"/>
                    </a:lnTo>
                    <a:lnTo>
                      <a:pt x="304" y="115"/>
                    </a:lnTo>
                    <a:lnTo>
                      <a:pt x="290" y="124"/>
                    </a:lnTo>
                    <a:lnTo>
                      <a:pt x="273" y="132"/>
                    </a:lnTo>
                    <a:lnTo>
                      <a:pt x="259" y="143"/>
                    </a:lnTo>
                    <a:lnTo>
                      <a:pt x="240" y="151"/>
                    </a:lnTo>
                    <a:lnTo>
                      <a:pt x="221" y="158"/>
                    </a:lnTo>
                    <a:lnTo>
                      <a:pt x="203" y="166"/>
                    </a:lnTo>
                    <a:lnTo>
                      <a:pt x="184" y="174"/>
                    </a:lnTo>
                    <a:lnTo>
                      <a:pt x="166" y="177"/>
                    </a:lnTo>
                    <a:lnTo>
                      <a:pt x="149" y="181"/>
                    </a:lnTo>
                    <a:lnTo>
                      <a:pt x="133" y="181"/>
                    </a:lnTo>
                    <a:lnTo>
                      <a:pt x="119" y="181"/>
                    </a:lnTo>
                    <a:lnTo>
                      <a:pt x="116" y="179"/>
                    </a:lnTo>
                    <a:lnTo>
                      <a:pt x="114" y="179"/>
                    </a:lnTo>
                    <a:lnTo>
                      <a:pt x="107" y="177"/>
                    </a:lnTo>
                    <a:lnTo>
                      <a:pt x="102" y="177"/>
                    </a:lnTo>
                    <a:lnTo>
                      <a:pt x="93" y="174"/>
                    </a:lnTo>
                    <a:lnTo>
                      <a:pt x="85" y="174"/>
                    </a:lnTo>
                    <a:lnTo>
                      <a:pt x="76" y="172"/>
                    </a:lnTo>
                    <a:lnTo>
                      <a:pt x="66" y="172"/>
                    </a:lnTo>
                    <a:lnTo>
                      <a:pt x="54" y="168"/>
                    </a:lnTo>
                    <a:lnTo>
                      <a:pt x="45" y="168"/>
                    </a:lnTo>
                    <a:lnTo>
                      <a:pt x="35" y="168"/>
                    </a:lnTo>
                    <a:lnTo>
                      <a:pt x="26" y="168"/>
                    </a:lnTo>
                    <a:lnTo>
                      <a:pt x="17" y="168"/>
                    </a:lnTo>
                    <a:lnTo>
                      <a:pt x="9" y="168"/>
                    </a:lnTo>
                    <a:lnTo>
                      <a:pt x="3" y="168"/>
                    </a:lnTo>
                    <a:lnTo>
                      <a:pt x="0" y="17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36" name="Freeform 70"/>
              <p:cNvSpPr>
                <a:spLocks/>
              </p:cNvSpPr>
              <p:nvPr/>
            </p:nvSpPr>
            <p:spPr bwMode="auto">
              <a:xfrm flipH="1">
                <a:off x="417" y="3117"/>
                <a:ext cx="329" cy="141"/>
              </a:xfrm>
              <a:custGeom>
                <a:avLst/>
                <a:gdLst>
                  <a:gd name="T0" fmla="*/ 0 w 356"/>
                  <a:gd name="T1" fmla="*/ 141 h 140"/>
                  <a:gd name="T2" fmla="*/ 0 w 356"/>
                  <a:gd name="T3" fmla="*/ 139 h 140"/>
                  <a:gd name="T4" fmla="*/ 5 w 356"/>
                  <a:gd name="T5" fmla="*/ 135 h 140"/>
                  <a:gd name="T6" fmla="*/ 9 w 356"/>
                  <a:gd name="T7" fmla="*/ 127 h 140"/>
                  <a:gd name="T8" fmla="*/ 18 w 356"/>
                  <a:gd name="T9" fmla="*/ 120 h 140"/>
                  <a:gd name="T10" fmla="*/ 26 w 356"/>
                  <a:gd name="T11" fmla="*/ 108 h 140"/>
                  <a:gd name="T12" fmla="*/ 39 w 356"/>
                  <a:gd name="T13" fmla="*/ 98 h 140"/>
                  <a:gd name="T14" fmla="*/ 52 w 356"/>
                  <a:gd name="T15" fmla="*/ 87 h 140"/>
                  <a:gd name="T16" fmla="*/ 69 w 356"/>
                  <a:gd name="T17" fmla="*/ 77 h 140"/>
                  <a:gd name="T18" fmla="*/ 86 w 356"/>
                  <a:gd name="T19" fmla="*/ 64 h 140"/>
                  <a:gd name="T20" fmla="*/ 105 w 356"/>
                  <a:gd name="T21" fmla="*/ 53 h 140"/>
                  <a:gd name="T22" fmla="*/ 127 w 356"/>
                  <a:gd name="T23" fmla="*/ 43 h 140"/>
                  <a:gd name="T24" fmla="*/ 151 w 356"/>
                  <a:gd name="T25" fmla="*/ 35 h 140"/>
                  <a:gd name="T26" fmla="*/ 176 w 356"/>
                  <a:gd name="T27" fmla="*/ 28 h 140"/>
                  <a:gd name="T28" fmla="*/ 201 w 356"/>
                  <a:gd name="T29" fmla="*/ 25 h 140"/>
                  <a:gd name="T30" fmla="*/ 230 w 356"/>
                  <a:gd name="T31" fmla="*/ 24 h 140"/>
                  <a:gd name="T32" fmla="*/ 260 w 356"/>
                  <a:gd name="T33" fmla="*/ 26 h 140"/>
                  <a:gd name="T34" fmla="*/ 260 w 356"/>
                  <a:gd name="T35" fmla="*/ 26 h 140"/>
                  <a:gd name="T36" fmla="*/ 260 w 356"/>
                  <a:gd name="T37" fmla="*/ 26 h 140"/>
                  <a:gd name="T38" fmla="*/ 260 w 356"/>
                  <a:gd name="T39" fmla="*/ 26 h 140"/>
                  <a:gd name="T40" fmla="*/ 262 w 356"/>
                  <a:gd name="T41" fmla="*/ 26 h 140"/>
                  <a:gd name="T42" fmla="*/ 262 w 356"/>
                  <a:gd name="T43" fmla="*/ 26 h 140"/>
                  <a:gd name="T44" fmla="*/ 267 w 356"/>
                  <a:gd name="T45" fmla="*/ 26 h 140"/>
                  <a:gd name="T46" fmla="*/ 272 w 356"/>
                  <a:gd name="T47" fmla="*/ 26 h 140"/>
                  <a:gd name="T48" fmla="*/ 275 w 356"/>
                  <a:gd name="T49" fmla="*/ 29 h 140"/>
                  <a:gd name="T50" fmla="*/ 280 w 356"/>
                  <a:gd name="T51" fmla="*/ 25 h 140"/>
                  <a:gd name="T52" fmla="*/ 285 w 356"/>
                  <a:gd name="T53" fmla="*/ 25 h 140"/>
                  <a:gd name="T54" fmla="*/ 288 w 356"/>
                  <a:gd name="T55" fmla="*/ 21 h 140"/>
                  <a:gd name="T56" fmla="*/ 298 w 356"/>
                  <a:gd name="T57" fmla="*/ 20 h 140"/>
                  <a:gd name="T58" fmla="*/ 301 w 356"/>
                  <a:gd name="T59" fmla="*/ 15 h 140"/>
                  <a:gd name="T60" fmla="*/ 311 w 356"/>
                  <a:gd name="T61" fmla="*/ 11 h 140"/>
                  <a:gd name="T62" fmla="*/ 319 w 356"/>
                  <a:gd name="T63" fmla="*/ 5 h 140"/>
                  <a:gd name="T64" fmla="*/ 329 w 356"/>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6"/>
                  <a:gd name="T100" fmla="*/ 0 h 140"/>
                  <a:gd name="T101" fmla="*/ 356 w 356"/>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6" h="140">
                    <a:moveTo>
                      <a:pt x="0" y="140"/>
                    </a:moveTo>
                    <a:lnTo>
                      <a:pt x="0" y="138"/>
                    </a:lnTo>
                    <a:lnTo>
                      <a:pt x="5" y="134"/>
                    </a:lnTo>
                    <a:lnTo>
                      <a:pt x="10" y="126"/>
                    </a:lnTo>
                    <a:lnTo>
                      <a:pt x="19" y="119"/>
                    </a:lnTo>
                    <a:lnTo>
                      <a:pt x="28" y="107"/>
                    </a:lnTo>
                    <a:lnTo>
                      <a:pt x="42" y="97"/>
                    </a:lnTo>
                    <a:lnTo>
                      <a:pt x="56" y="86"/>
                    </a:lnTo>
                    <a:lnTo>
                      <a:pt x="75" y="76"/>
                    </a:lnTo>
                    <a:lnTo>
                      <a:pt x="93" y="64"/>
                    </a:lnTo>
                    <a:lnTo>
                      <a:pt x="114" y="53"/>
                    </a:lnTo>
                    <a:lnTo>
                      <a:pt x="137" y="43"/>
                    </a:lnTo>
                    <a:lnTo>
                      <a:pt x="163" y="35"/>
                    </a:lnTo>
                    <a:lnTo>
                      <a:pt x="190" y="28"/>
                    </a:lnTo>
                    <a:lnTo>
                      <a:pt x="218" y="25"/>
                    </a:lnTo>
                    <a:lnTo>
                      <a:pt x="249" y="24"/>
                    </a:lnTo>
                    <a:lnTo>
                      <a:pt x="281" y="26"/>
                    </a:lnTo>
                    <a:lnTo>
                      <a:pt x="284" y="26"/>
                    </a:lnTo>
                    <a:lnTo>
                      <a:pt x="289" y="26"/>
                    </a:lnTo>
                    <a:lnTo>
                      <a:pt x="294" y="26"/>
                    </a:lnTo>
                    <a:lnTo>
                      <a:pt x="298" y="29"/>
                    </a:lnTo>
                    <a:lnTo>
                      <a:pt x="303" y="25"/>
                    </a:lnTo>
                    <a:lnTo>
                      <a:pt x="308" y="25"/>
                    </a:lnTo>
                    <a:lnTo>
                      <a:pt x="312" y="21"/>
                    </a:lnTo>
                    <a:lnTo>
                      <a:pt x="322" y="20"/>
                    </a:lnTo>
                    <a:lnTo>
                      <a:pt x="326" y="15"/>
                    </a:lnTo>
                    <a:lnTo>
                      <a:pt x="336" y="11"/>
                    </a:lnTo>
                    <a:lnTo>
                      <a:pt x="345" y="5"/>
                    </a:lnTo>
                    <a:lnTo>
                      <a:pt x="356" y="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37" name="Freeform 71"/>
              <p:cNvSpPr>
                <a:spLocks/>
              </p:cNvSpPr>
              <p:nvPr/>
            </p:nvSpPr>
            <p:spPr bwMode="auto">
              <a:xfrm flipH="1">
                <a:off x="537" y="3187"/>
                <a:ext cx="118" cy="54"/>
              </a:xfrm>
              <a:custGeom>
                <a:avLst/>
                <a:gdLst>
                  <a:gd name="T0" fmla="*/ 0 w 129"/>
                  <a:gd name="T1" fmla="*/ 0 h 54"/>
                  <a:gd name="T2" fmla="*/ 0 w 129"/>
                  <a:gd name="T3" fmla="*/ 0 h 54"/>
                  <a:gd name="T4" fmla="*/ 2 w 129"/>
                  <a:gd name="T5" fmla="*/ 0 h 54"/>
                  <a:gd name="T6" fmla="*/ 5 w 129"/>
                  <a:gd name="T7" fmla="*/ 0 h 54"/>
                  <a:gd name="T8" fmla="*/ 13 w 129"/>
                  <a:gd name="T9" fmla="*/ 4 h 54"/>
                  <a:gd name="T10" fmla="*/ 18 w 129"/>
                  <a:gd name="T11" fmla="*/ 4 h 54"/>
                  <a:gd name="T12" fmla="*/ 27 w 129"/>
                  <a:gd name="T13" fmla="*/ 8 h 54"/>
                  <a:gd name="T14" fmla="*/ 36 w 129"/>
                  <a:gd name="T15" fmla="*/ 12 h 54"/>
                  <a:gd name="T16" fmla="*/ 47 w 129"/>
                  <a:gd name="T17" fmla="*/ 16 h 54"/>
                  <a:gd name="T18" fmla="*/ 56 w 129"/>
                  <a:gd name="T19" fmla="*/ 19 h 54"/>
                  <a:gd name="T20" fmla="*/ 64 w 129"/>
                  <a:gd name="T21" fmla="*/ 23 h 54"/>
                  <a:gd name="T22" fmla="*/ 72 w 129"/>
                  <a:gd name="T23" fmla="*/ 27 h 54"/>
                  <a:gd name="T24" fmla="*/ 85 w 129"/>
                  <a:gd name="T25" fmla="*/ 32 h 54"/>
                  <a:gd name="T26" fmla="*/ 93 w 129"/>
                  <a:gd name="T27" fmla="*/ 36 h 54"/>
                  <a:gd name="T28" fmla="*/ 102 w 129"/>
                  <a:gd name="T29" fmla="*/ 42 h 54"/>
                  <a:gd name="T30" fmla="*/ 110 w 129"/>
                  <a:gd name="T31" fmla="*/ 46 h 54"/>
                  <a:gd name="T32" fmla="*/ 118 w 129"/>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9"/>
                  <a:gd name="T52" fmla="*/ 0 h 54"/>
                  <a:gd name="T53" fmla="*/ 129 w 129"/>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9" h="54">
                    <a:moveTo>
                      <a:pt x="0" y="0"/>
                    </a:moveTo>
                    <a:lnTo>
                      <a:pt x="0" y="0"/>
                    </a:lnTo>
                    <a:lnTo>
                      <a:pt x="2" y="0"/>
                    </a:lnTo>
                    <a:lnTo>
                      <a:pt x="6" y="0"/>
                    </a:lnTo>
                    <a:lnTo>
                      <a:pt x="14" y="4"/>
                    </a:lnTo>
                    <a:lnTo>
                      <a:pt x="20" y="4"/>
                    </a:lnTo>
                    <a:lnTo>
                      <a:pt x="30" y="8"/>
                    </a:lnTo>
                    <a:lnTo>
                      <a:pt x="39" y="12"/>
                    </a:lnTo>
                    <a:lnTo>
                      <a:pt x="51" y="16"/>
                    </a:lnTo>
                    <a:lnTo>
                      <a:pt x="61" y="19"/>
                    </a:lnTo>
                    <a:lnTo>
                      <a:pt x="70" y="23"/>
                    </a:lnTo>
                    <a:lnTo>
                      <a:pt x="79" y="27"/>
                    </a:lnTo>
                    <a:lnTo>
                      <a:pt x="93" y="32"/>
                    </a:lnTo>
                    <a:lnTo>
                      <a:pt x="102" y="36"/>
                    </a:lnTo>
                    <a:lnTo>
                      <a:pt x="112" y="42"/>
                    </a:lnTo>
                    <a:lnTo>
                      <a:pt x="120" y="46"/>
                    </a:lnTo>
                    <a:lnTo>
                      <a:pt x="129" y="54"/>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38" name="Freeform 72"/>
              <p:cNvSpPr>
                <a:spLocks/>
              </p:cNvSpPr>
              <p:nvPr/>
            </p:nvSpPr>
            <p:spPr bwMode="auto">
              <a:xfrm flipH="1">
                <a:off x="456" y="3162"/>
                <a:ext cx="131" cy="34"/>
              </a:xfrm>
              <a:custGeom>
                <a:avLst/>
                <a:gdLst>
                  <a:gd name="T0" fmla="*/ 0 w 141"/>
                  <a:gd name="T1" fmla="*/ 0 h 34"/>
                  <a:gd name="T2" fmla="*/ 0 w 141"/>
                  <a:gd name="T3" fmla="*/ 0 h 34"/>
                  <a:gd name="T4" fmla="*/ 3 w 141"/>
                  <a:gd name="T5" fmla="*/ 0 h 34"/>
                  <a:gd name="T6" fmla="*/ 7 w 141"/>
                  <a:gd name="T7" fmla="*/ 0 h 34"/>
                  <a:gd name="T8" fmla="*/ 14 w 141"/>
                  <a:gd name="T9" fmla="*/ 0 h 34"/>
                  <a:gd name="T10" fmla="*/ 21 w 141"/>
                  <a:gd name="T11" fmla="*/ 0 h 34"/>
                  <a:gd name="T12" fmla="*/ 32 w 141"/>
                  <a:gd name="T13" fmla="*/ 3 h 34"/>
                  <a:gd name="T14" fmla="*/ 40 w 141"/>
                  <a:gd name="T15" fmla="*/ 3 h 34"/>
                  <a:gd name="T16" fmla="*/ 53 w 141"/>
                  <a:gd name="T17" fmla="*/ 6 h 34"/>
                  <a:gd name="T18" fmla="*/ 61 w 141"/>
                  <a:gd name="T19" fmla="*/ 6 h 34"/>
                  <a:gd name="T20" fmla="*/ 73 w 141"/>
                  <a:gd name="T21" fmla="*/ 10 h 34"/>
                  <a:gd name="T22" fmla="*/ 82 w 141"/>
                  <a:gd name="T23" fmla="*/ 13 h 34"/>
                  <a:gd name="T24" fmla="*/ 95 w 141"/>
                  <a:gd name="T25" fmla="*/ 17 h 34"/>
                  <a:gd name="T26" fmla="*/ 103 w 141"/>
                  <a:gd name="T27" fmla="*/ 20 h 34"/>
                  <a:gd name="T28" fmla="*/ 113 w 141"/>
                  <a:gd name="T29" fmla="*/ 24 h 34"/>
                  <a:gd name="T30" fmla="*/ 122 w 141"/>
                  <a:gd name="T31" fmla="*/ 28 h 34"/>
                  <a:gd name="T32" fmla="*/ 131 w 141"/>
                  <a:gd name="T33" fmla="*/ 34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1"/>
                  <a:gd name="T52" fmla="*/ 0 h 34"/>
                  <a:gd name="T53" fmla="*/ 141 w 141"/>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1" h="34">
                    <a:moveTo>
                      <a:pt x="0" y="0"/>
                    </a:moveTo>
                    <a:lnTo>
                      <a:pt x="0" y="0"/>
                    </a:lnTo>
                    <a:lnTo>
                      <a:pt x="3" y="0"/>
                    </a:lnTo>
                    <a:lnTo>
                      <a:pt x="7" y="0"/>
                    </a:lnTo>
                    <a:lnTo>
                      <a:pt x="15" y="0"/>
                    </a:lnTo>
                    <a:lnTo>
                      <a:pt x="23" y="0"/>
                    </a:lnTo>
                    <a:lnTo>
                      <a:pt x="34" y="3"/>
                    </a:lnTo>
                    <a:lnTo>
                      <a:pt x="43" y="3"/>
                    </a:lnTo>
                    <a:lnTo>
                      <a:pt x="57" y="6"/>
                    </a:lnTo>
                    <a:lnTo>
                      <a:pt x="66" y="6"/>
                    </a:lnTo>
                    <a:lnTo>
                      <a:pt x="79" y="10"/>
                    </a:lnTo>
                    <a:lnTo>
                      <a:pt x="88" y="13"/>
                    </a:lnTo>
                    <a:lnTo>
                      <a:pt x="102" y="17"/>
                    </a:lnTo>
                    <a:lnTo>
                      <a:pt x="111" y="20"/>
                    </a:lnTo>
                    <a:lnTo>
                      <a:pt x="122" y="24"/>
                    </a:lnTo>
                    <a:lnTo>
                      <a:pt x="131" y="28"/>
                    </a:lnTo>
                    <a:lnTo>
                      <a:pt x="141" y="34"/>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39" name="Freeform 73"/>
              <p:cNvSpPr>
                <a:spLocks/>
              </p:cNvSpPr>
              <p:nvPr/>
            </p:nvSpPr>
            <p:spPr bwMode="auto">
              <a:xfrm flipH="1">
                <a:off x="945" y="3497"/>
                <a:ext cx="367" cy="167"/>
              </a:xfrm>
              <a:custGeom>
                <a:avLst/>
                <a:gdLst>
                  <a:gd name="T0" fmla="*/ 363 w 399"/>
                  <a:gd name="T1" fmla="*/ 35 h 166"/>
                  <a:gd name="T2" fmla="*/ 358 w 399"/>
                  <a:gd name="T3" fmla="*/ 35 h 166"/>
                  <a:gd name="T4" fmla="*/ 345 w 399"/>
                  <a:gd name="T5" fmla="*/ 32 h 166"/>
                  <a:gd name="T6" fmla="*/ 331 w 399"/>
                  <a:gd name="T7" fmla="*/ 32 h 166"/>
                  <a:gd name="T8" fmla="*/ 311 w 399"/>
                  <a:gd name="T9" fmla="*/ 28 h 166"/>
                  <a:gd name="T10" fmla="*/ 291 w 399"/>
                  <a:gd name="T11" fmla="*/ 23 h 166"/>
                  <a:gd name="T12" fmla="*/ 270 w 399"/>
                  <a:gd name="T13" fmla="*/ 19 h 166"/>
                  <a:gd name="T14" fmla="*/ 247 w 399"/>
                  <a:gd name="T15" fmla="*/ 12 h 166"/>
                  <a:gd name="T16" fmla="*/ 235 w 399"/>
                  <a:gd name="T17" fmla="*/ 7 h 166"/>
                  <a:gd name="T18" fmla="*/ 225 w 399"/>
                  <a:gd name="T19" fmla="*/ 4 h 166"/>
                  <a:gd name="T20" fmla="*/ 208 w 399"/>
                  <a:gd name="T21" fmla="*/ 0 h 166"/>
                  <a:gd name="T22" fmla="*/ 187 w 399"/>
                  <a:gd name="T23" fmla="*/ 0 h 166"/>
                  <a:gd name="T24" fmla="*/ 158 w 399"/>
                  <a:gd name="T25" fmla="*/ 2 h 166"/>
                  <a:gd name="T26" fmla="*/ 127 w 399"/>
                  <a:gd name="T27" fmla="*/ 8 h 166"/>
                  <a:gd name="T28" fmla="*/ 91 w 399"/>
                  <a:gd name="T29" fmla="*/ 22 h 166"/>
                  <a:gd name="T30" fmla="*/ 57 w 399"/>
                  <a:gd name="T31" fmla="*/ 46 h 166"/>
                  <a:gd name="T32" fmla="*/ 0 w 399"/>
                  <a:gd name="T33" fmla="*/ 117 h 166"/>
                  <a:gd name="T34" fmla="*/ 3 w 399"/>
                  <a:gd name="T35" fmla="*/ 118 h 166"/>
                  <a:gd name="T36" fmla="*/ 16 w 399"/>
                  <a:gd name="T37" fmla="*/ 127 h 166"/>
                  <a:gd name="T38" fmla="*/ 34 w 399"/>
                  <a:gd name="T39" fmla="*/ 138 h 166"/>
                  <a:gd name="T40" fmla="*/ 61 w 399"/>
                  <a:gd name="T41" fmla="*/ 151 h 166"/>
                  <a:gd name="T42" fmla="*/ 89 w 399"/>
                  <a:gd name="T43" fmla="*/ 160 h 166"/>
                  <a:gd name="T44" fmla="*/ 124 w 399"/>
                  <a:gd name="T45" fmla="*/ 167 h 166"/>
                  <a:gd name="T46" fmla="*/ 160 w 399"/>
                  <a:gd name="T47" fmla="*/ 167 h 166"/>
                  <a:gd name="T48" fmla="*/ 198 w 399"/>
                  <a:gd name="T49" fmla="*/ 161 h 166"/>
                  <a:gd name="T50" fmla="*/ 202 w 399"/>
                  <a:gd name="T51" fmla="*/ 157 h 166"/>
                  <a:gd name="T52" fmla="*/ 218 w 399"/>
                  <a:gd name="T53" fmla="*/ 151 h 166"/>
                  <a:gd name="T54" fmla="*/ 239 w 399"/>
                  <a:gd name="T55" fmla="*/ 141 h 166"/>
                  <a:gd name="T56" fmla="*/ 267 w 399"/>
                  <a:gd name="T57" fmla="*/ 128 h 166"/>
                  <a:gd name="T58" fmla="*/ 293 w 399"/>
                  <a:gd name="T59" fmla="*/ 109 h 166"/>
                  <a:gd name="T60" fmla="*/ 322 w 399"/>
                  <a:gd name="T61" fmla="*/ 89 h 166"/>
                  <a:gd name="T62" fmla="*/ 347 w 399"/>
                  <a:gd name="T63" fmla="*/ 62 h 166"/>
                  <a:gd name="T64" fmla="*/ 367 w 399"/>
                  <a:gd name="T65" fmla="*/ 36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166"/>
                  <a:gd name="T101" fmla="*/ 399 w 399"/>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166">
                    <a:moveTo>
                      <a:pt x="399" y="36"/>
                    </a:moveTo>
                    <a:lnTo>
                      <a:pt x="395" y="35"/>
                    </a:lnTo>
                    <a:lnTo>
                      <a:pt x="394" y="35"/>
                    </a:lnTo>
                    <a:lnTo>
                      <a:pt x="389" y="35"/>
                    </a:lnTo>
                    <a:lnTo>
                      <a:pt x="385" y="35"/>
                    </a:lnTo>
                    <a:lnTo>
                      <a:pt x="375" y="32"/>
                    </a:lnTo>
                    <a:lnTo>
                      <a:pt x="369" y="32"/>
                    </a:lnTo>
                    <a:lnTo>
                      <a:pt x="360" y="32"/>
                    </a:lnTo>
                    <a:lnTo>
                      <a:pt x="352" y="32"/>
                    </a:lnTo>
                    <a:lnTo>
                      <a:pt x="338" y="28"/>
                    </a:lnTo>
                    <a:lnTo>
                      <a:pt x="329" y="27"/>
                    </a:lnTo>
                    <a:lnTo>
                      <a:pt x="316" y="23"/>
                    </a:lnTo>
                    <a:lnTo>
                      <a:pt x="307" y="23"/>
                    </a:lnTo>
                    <a:lnTo>
                      <a:pt x="293" y="19"/>
                    </a:lnTo>
                    <a:lnTo>
                      <a:pt x="282" y="15"/>
                    </a:lnTo>
                    <a:lnTo>
                      <a:pt x="268" y="12"/>
                    </a:lnTo>
                    <a:lnTo>
                      <a:pt x="259" y="9"/>
                    </a:lnTo>
                    <a:lnTo>
                      <a:pt x="256" y="7"/>
                    </a:lnTo>
                    <a:lnTo>
                      <a:pt x="253" y="7"/>
                    </a:lnTo>
                    <a:lnTo>
                      <a:pt x="245" y="4"/>
                    </a:lnTo>
                    <a:lnTo>
                      <a:pt x="239" y="4"/>
                    </a:lnTo>
                    <a:lnTo>
                      <a:pt x="226" y="0"/>
                    </a:lnTo>
                    <a:lnTo>
                      <a:pt x="217" y="0"/>
                    </a:lnTo>
                    <a:lnTo>
                      <a:pt x="203" y="0"/>
                    </a:lnTo>
                    <a:lnTo>
                      <a:pt x="191" y="2"/>
                    </a:lnTo>
                    <a:lnTo>
                      <a:pt x="172" y="2"/>
                    </a:lnTo>
                    <a:lnTo>
                      <a:pt x="156" y="4"/>
                    </a:lnTo>
                    <a:lnTo>
                      <a:pt x="138" y="8"/>
                    </a:lnTo>
                    <a:lnTo>
                      <a:pt x="121" y="15"/>
                    </a:lnTo>
                    <a:lnTo>
                      <a:pt x="99" y="22"/>
                    </a:lnTo>
                    <a:lnTo>
                      <a:pt x="80" y="33"/>
                    </a:lnTo>
                    <a:lnTo>
                      <a:pt x="62" y="46"/>
                    </a:lnTo>
                    <a:lnTo>
                      <a:pt x="43" y="62"/>
                    </a:lnTo>
                    <a:lnTo>
                      <a:pt x="0" y="116"/>
                    </a:lnTo>
                    <a:lnTo>
                      <a:pt x="3" y="117"/>
                    </a:lnTo>
                    <a:lnTo>
                      <a:pt x="7" y="121"/>
                    </a:lnTo>
                    <a:lnTo>
                      <a:pt x="17" y="126"/>
                    </a:lnTo>
                    <a:lnTo>
                      <a:pt x="26" y="130"/>
                    </a:lnTo>
                    <a:lnTo>
                      <a:pt x="37" y="137"/>
                    </a:lnTo>
                    <a:lnTo>
                      <a:pt x="51" y="142"/>
                    </a:lnTo>
                    <a:lnTo>
                      <a:pt x="66" y="150"/>
                    </a:lnTo>
                    <a:lnTo>
                      <a:pt x="80" y="154"/>
                    </a:lnTo>
                    <a:lnTo>
                      <a:pt x="97" y="159"/>
                    </a:lnTo>
                    <a:lnTo>
                      <a:pt x="116" y="162"/>
                    </a:lnTo>
                    <a:lnTo>
                      <a:pt x="135" y="166"/>
                    </a:lnTo>
                    <a:lnTo>
                      <a:pt x="153" y="166"/>
                    </a:lnTo>
                    <a:lnTo>
                      <a:pt x="174" y="166"/>
                    </a:lnTo>
                    <a:lnTo>
                      <a:pt x="192" y="162"/>
                    </a:lnTo>
                    <a:lnTo>
                      <a:pt x="215" y="160"/>
                    </a:lnTo>
                    <a:lnTo>
                      <a:pt x="215" y="157"/>
                    </a:lnTo>
                    <a:lnTo>
                      <a:pt x="220" y="156"/>
                    </a:lnTo>
                    <a:lnTo>
                      <a:pt x="226" y="152"/>
                    </a:lnTo>
                    <a:lnTo>
                      <a:pt x="237" y="150"/>
                    </a:lnTo>
                    <a:lnTo>
                      <a:pt x="246" y="143"/>
                    </a:lnTo>
                    <a:lnTo>
                      <a:pt x="260" y="140"/>
                    </a:lnTo>
                    <a:lnTo>
                      <a:pt x="274" y="132"/>
                    </a:lnTo>
                    <a:lnTo>
                      <a:pt x="290" y="127"/>
                    </a:lnTo>
                    <a:lnTo>
                      <a:pt x="304" y="116"/>
                    </a:lnTo>
                    <a:lnTo>
                      <a:pt x="319" y="108"/>
                    </a:lnTo>
                    <a:lnTo>
                      <a:pt x="333" y="97"/>
                    </a:lnTo>
                    <a:lnTo>
                      <a:pt x="350" y="88"/>
                    </a:lnTo>
                    <a:lnTo>
                      <a:pt x="363" y="74"/>
                    </a:lnTo>
                    <a:lnTo>
                      <a:pt x="377" y="62"/>
                    </a:lnTo>
                    <a:lnTo>
                      <a:pt x="386" y="47"/>
                    </a:lnTo>
                    <a:lnTo>
                      <a:pt x="399" y="36"/>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40" name="Freeform 74"/>
              <p:cNvSpPr>
                <a:spLocks/>
              </p:cNvSpPr>
              <p:nvPr/>
            </p:nvSpPr>
            <p:spPr bwMode="auto">
              <a:xfrm flipH="1">
                <a:off x="945" y="3497"/>
                <a:ext cx="367" cy="167"/>
              </a:xfrm>
              <a:custGeom>
                <a:avLst/>
                <a:gdLst>
                  <a:gd name="T0" fmla="*/ 363 w 399"/>
                  <a:gd name="T1" fmla="*/ 35 h 166"/>
                  <a:gd name="T2" fmla="*/ 358 w 399"/>
                  <a:gd name="T3" fmla="*/ 35 h 166"/>
                  <a:gd name="T4" fmla="*/ 345 w 399"/>
                  <a:gd name="T5" fmla="*/ 32 h 166"/>
                  <a:gd name="T6" fmla="*/ 331 w 399"/>
                  <a:gd name="T7" fmla="*/ 32 h 166"/>
                  <a:gd name="T8" fmla="*/ 311 w 399"/>
                  <a:gd name="T9" fmla="*/ 28 h 166"/>
                  <a:gd name="T10" fmla="*/ 291 w 399"/>
                  <a:gd name="T11" fmla="*/ 23 h 166"/>
                  <a:gd name="T12" fmla="*/ 270 w 399"/>
                  <a:gd name="T13" fmla="*/ 19 h 166"/>
                  <a:gd name="T14" fmla="*/ 247 w 399"/>
                  <a:gd name="T15" fmla="*/ 12 h 166"/>
                  <a:gd name="T16" fmla="*/ 235 w 399"/>
                  <a:gd name="T17" fmla="*/ 7 h 166"/>
                  <a:gd name="T18" fmla="*/ 225 w 399"/>
                  <a:gd name="T19" fmla="*/ 4 h 166"/>
                  <a:gd name="T20" fmla="*/ 208 w 399"/>
                  <a:gd name="T21" fmla="*/ 0 h 166"/>
                  <a:gd name="T22" fmla="*/ 187 w 399"/>
                  <a:gd name="T23" fmla="*/ 0 h 166"/>
                  <a:gd name="T24" fmla="*/ 158 w 399"/>
                  <a:gd name="T25" fmla="*/ 2 h 166"/>
                  <a:gd name="T26" fmla="*/ 127 w 399"/>
                  <a:gd name="T27" fmla="*/ 8 h 166"/>
                  <a:gd name="T28" fmla="*/ 91 w 399"/>
                  <a:gd name="T29" fmla="*/ 22 h 166"/>
                  <a:gd name="T30" fmla="*/ 57 w 399"/>
                  <a:gd name="T31" fmla="*/ 46 h 166"/>
                  <a:gd name="T32" fmla="*/ 0 w 399"/>
                  <a:gd name="T33" fmla="*/ 117 h 166"/>
                  <a:gd name="T34" fmla="*/ 3 w 399"/>
                  <a:gd name="T35" fmla="*/ 118 h 166"/>
                  <a:gd name="T36" fmla="*/ 16 w 399"/>
                  <a:gd name="T37" fmla="*/ 127 h 166"/>
                  <a:gd name="T38" fmla="*/ 34 w 399"/>
                  <a:gd name="T39" fmla="*/ 138 h 166"/>
                  <a:gd name="T40" fmla="*/ 61 w 399"/>
                  <a:gd name="T41" fmla="*/ 151 h 166"/>
                  <a:gd name="T42" fmla="*/ 89 w 399"/>
                  <a:gd name="T43" fmla="*/ 160 h 166"/>
                  <a:gd name="T44" fmla="*/ 124 w 399"/>
                  <a:gd name="T45" fmla="*/ 167 h 166"/>
                  <a:gd name="T46" fmla="*/ 160 w 399"/>
                  <a:gd name="T47" fmla="*/ 167 h 166"/>
                  <a:gd name="T48" fmla="*/ 198 w 399"/>
                  <a:gd name="T49" fmla="*/ 161 h 166"/>
                  <a:gd name="T50" fmla="*/ 202 w 399"/>
                  <a:gd name="T51" fmla="*/ 157 h 166"/>
                  <a:gd name="T52" fmla="*/ 218 w 399"/>
                  <a:gd name="T53" fmla="*/ 151 h 166"/>
                  <a:gd name="T54" fmla="*/ 239 w 399"/>
                  <a:gd name="T55" fmla="*/ 141 h 166"/>
                  <a:gd name="T56" fmla="*/ 267 w 399"/>
                  <a:gd name="T57" fmla="*/ 128 h 166"/>
                  <a:gd name="T58" fmla="*/ 293 w 399"/>
                  <a:gd name="T59" fmla="*/ 109 h 166"/>
                  <a:gd name="T60" fmla="*/ 322 w 399"/>
                  <a:gd name="T61" fmla="*/ 89 h 166"/>
                  <a:gd name="T62" fmla="*/ 347 w 399"/>
                  <a:gd name="T63" fmla="*/ 62 h 166"/>
                  <a:gd name="T64" fmla="*/ 367 w 399"/>
                  <a:gd name="T65" fmla="*/ 36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166"/>
                  <a:gd name="T101" fmla="*/ 399 w 399"/>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166">
                    <a:moveTo>
                      <a:pt x="399" y="36"/>
                    </a:moveTo>
                    <a:lnTo>
                      <a:pt x="395" y="35"/>
                    </a:lnTo>
                    <a:lnTo>
                      <a:pt x="394" y="35"/>
                    </a:lnTo>
                    <a:lnTo>
                      <a:pt x="389" y="35"/>
                    </a:lnTo>
                    <a:lnTo>
                      <a:pt x="385" y="35"/>
                    </a:lnTo>
                    <a:lnTo>
                      <a:pt x="375" y="32"/>
                    </a:lnTo>
                    <a:lnTo>
                      <a:pt x="369" y="32"/>
                    </a:lnTo>
                    <a:lnTo>
                      <a:pt x="360" y="32"/>
                    </a:lnTo>
                    <a:lnTo>
                      <a:pt x="352" y="32"/>
                    </a:lnTo>
                    <a:lnTo>
                      <a:pt x="338" y="28"/>
                    </a:lnTo>
                    <a:lnTo>
                      <a:pt x="329" y="27"/>
                    </a:lnTo>
                    <a:lnTo>
                      <a:pt x="316" y="23"/>
                    </a:lnTo>
                    <a:lnTo>
                      <a:pt x="307" y="23"/>
                    </a:lnTo>
                    <a:lnTo>
                      <a:pt x="293" y="19"/>
                    </a:lnTo>
                    <a:lnTo>
                      <a:pt x="282" y="15"/>
                    </a:lnTo>
                    <a:lnTo>
                      <a:pt x="268" y="12"/>
                    </a:lnTo>
                    <a:lnTo>
                      <a:pt x="259" y="9"/>
                    </a:lnTo>
                    <a:lnTo>
                      <a:pt x="256" y="7"/>
                    </a:lnTo>
                    <a:lnTo>
                      <a:pt x="253" y="7"/>
                    </a:lnTo>
                    <a:lnTo>
                      <a:pt x="245" y="4"/>
                    </a:lnTo>
                    <a:lnTo>
                      <a:pt x="239" y="4"/>
                    </a:lnTo>
                    <a:lnTo>
                      <a:pt x="226" y="0"/>
                    </a:lnTo>
                    <a:lnTo>
                      <a:pt x="217" y="0"/>
                    </a:lnTo>
                    <a:lnTo>
                      <a:pt x="203" y="0"/>
                    </a:lnTo>
                    <a:lnTo>
                      <a:pt x="191" y="2"/>
                    </a:lnTo>
                    <a:lnTo>
                      <a:pt x="172" y="2"/>
                    </a:lnTo>
                    <a:lnTo>
                      <a:pt x="156" y="4"/>
                    </a:lnTo>
                    <a:lnTo>
                      <a:pt x="138" y="8"/>
                    </a:lnTo>
                    <a:lnTo>
                      <a:pt x="121" y="15"/>
                    </a:lnTo>
                    <a:lnTo>
                      <a:pt x="99" y="22"/>
                    </a:lnTo>
                    <a:lnTo>
                      <a:pt x="80" y="33"/>
                    </a:lnTo>
                    <a:lnTo>
                      <a:pt x="62" y="46"/>
                    </a:lnTo>
                    <a:lnTo>
                      <a:pt x="43" y="62"/>
                    </a:lnTo>
                    <a:lnTo>
                      <a:pt x="0" y="116"/>
                    </a:lnTo>
                    <a:lnTo>
                      <a:pt x="3" y="117"/>
                    </a:lnTo>
                    <a:lnTo>
                      <a:pt x="7" y="121"/>
                    </a:lnTo>
                    <a:lnTo>
                      <a:pt x="17" y="126"/>
                    </a:lnTo>
                    <a:lnTo>
                      <a:pt x="26" y="130"/>
                    </a:lnTo>
                    <a:lnTo>
                      <a:pt x="37" y="137"/>
                    </a:lnTo>
                    <a:lnTo>
                      <a:pt x="51" y="142"/>
                    </a:lnTo>
                    <a:lnTo>
                      <a:pt x="66" y="150"/>
                    </a:lnTo>
                    <a:lnTo>
                      <a:pt x="80" y="154"/>
                    </a:lnTo>
                    <a:lnTo>
                      <a:pt x="97" y="159"/>
                    </a:lnTo>
                    <a:lnTo>
                      <a:pt x="116" y="162"/>
                    </a:lnTo>
                    <a:lnTo>
                      <a:pt x="135" y="166"/>
                    </a:lnTo>
                    <a:lnTo>
                      <a:pt x="153" y="166"/>
                    </a:lnTo>
                    <a:lnTo>
                      <a:pt x="174" y="166"/>
                    </a:lnTo>
                    <a:lnTo>
                      <a:pt x="192" y="162"/>
                    </a:lnTo>
                    <a:lnTo>
                      <a:pt x="215" y="160"/>
                    </a:lnTo>
                    <a:lnTo>
                      <a:pt x="215" y="157"/>
                    </a:lnTo>
                    <a:lnTo>
                      <a:pt x="220" y="156"/>
                    </a:lnTo>
                    <a:lnTo>
                      <a:pt x="226" y="152"/>
                    </a:lnTo>
                    <a:lnTo>
                      <a:pt x="237" y="150"/>
                    </a:lnTo>
                    <a:lnTo>
                      <a:pt x="246" y="143"/>
                    </a:lnTo>
                    <a:lnTo>
                      <a:pt x="260" y="140"/>
                    </a:lnTo>
                    <a:lnTo>
                      <a:pt x="274" y="132"/>
                    </a:lnTo>
                    <a:lnTo>
                      <a:pt x="290" y="127"/>
                    </a:lnTo>
                    <a:lnTo>
                      <a:pt x="304" y="116"/>
                    </a:lnTo>
                    <a:lnTo>
                      <a:pt x="319" y="108"/>
                    </a:lnTo>
                    <a:lnTo>
                      <a:pt x="333" y="97"/>
                    </a:lnTo>
                    <a:lnTo>
                      <a:pt x="350" y="88"/>
                    </a:lnTo>
                    <a:lnTo>
                      <a:pt x="363" y="74"/>
                    </a:lnTo>
                    <a:lnTo>
                      <a:pt x="377" y="62"/>
                    </a:lnTo>
                    <a:lnTo>
                      <a:pt x="386" y="47"/>
                    </a:lnTo>
                    <a:lnTo>
                      <a:pt x="399" y="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41" name="Freeform 75"/>
              <p:cNvSpPr>
                <a:spLocks/>
              </p:cNvSpPr>
              <p:nvPr/>
            </p:nvSpPr>
            <p:spPr bwMode="auto">
              <a:xfrm flipH="1">
                <a:off x="954" y="3542"/>
                <a:ext cx="349" cy="63"/>
              </a:xfrm>
              <a:custGeom>
                <a:avLst/>
                <a:gdLst>
                  <a:gd name="T0" fmla="*/ 0 w 377"/>
                  <a:gd name="T1" fmla="*/ 63 h 62"/>
                  <a:gd name="T2" fmla="*/ 0 w 377"/>
                  <a:gd name="T3" fmla="*/ 60 h 62"/>
                  <a:gd name="T4" fmla="*/ 4 w 377"/>
                  <a:gd name="T5" fmla="*/ 58 h 62"/>
                  <a:gd name="T6" fmla="*/ 11 w 377"/>
                  <a:gd name="T7" fmla="*/ 53 h 62"/>
                  <a:gd name="T8" fmla="*/ 21 w 377"/>
                  <a:gd name="T9" fmla="*/ 49 h 62"/>
                  <a:gd name="T10" fmla="*/ 31 w 377"/>
                  <a:gd name="T11" fmla="*/ 41 h 62"/>
                  <a:gd name="T12" fmla="*/ 44 w 377"/>
                  <a:gd name="T13" fmla="*/ 35 h 62"/>
                  <a:gd name="T14" fmla="*/ 58 w 377"/>
                  <a:gd name="T15" fmla="*/ 26 h 62"/>
                  <a:gd name="T16" fmla="*/ 76 w 377"/>
                  <a:gd name="T17" fmla="*/ 22 h 62"/>
                  <a:gd name="T18" fmla="*/ 90 w 377"/>
                  <a:gd name="T19" fmla="*/ 15 h 62"/>
                  <a:gd name="T20" fmla="*/ 107 w 377"/>
                  <a:gd name="T21" fmla="*/ 10 h 62"/>
                  <a:gd name="T22" fmla="*/ 125 w 377"/>
                  <a:gd name="T23" fmla="*/ 6 h 62"/>
                  <a:gd name="T24" fmla="*/ 142 w 377"/>
                  <a:gd name="T25" fmla="*/ 3 h 62"/>
                  <a:gd name="T26" fmla="*/ 155 w 377"/>
                  <a:gd name="T27" fmla="*/ 2 h 62"/>
                  <a:gd name="T28" fmla="*/ 172 w 377"/>
                  <a:gd name="T29" fmla="*/ 5 h 62"/>
                  <a:gd name="T30" fmla="*/ 185 w 377"/>
                  <a:gd name="T31" fmla="*/ 9 h 62"/>
                  <a:gd name="T32" fmla="*/ 199 w 377"/>
                  <a:gd name="T33" fmla="*/ 17 h 62"/>
                  <a:gd name="T34" fmla="*/ 199 w 377"/>
                  <a:gd name="T35" fmla="*/ 17 h 62"/>
                  <a:gd name="T36" fmla="*/ 204 w 377"/>
                  <a:gd name="T37" fmla="*/ 17 h 62"/>
                  <a:gd name="T38" fmla="*/ 208 w 377"/>
                  <a:gd name="T39" fmla="*/ 17 h 62"/>
                  <a:gd name="T40" fmla="*/ 217 w 377"/>
                  <a:gd name="T41" fmla="*/ 17 h 62"/>
                  <a:gd name="T42" fmla="*/ 225 w 377"/>
                  <a:gd name="T43" fmla="*/ 17 h 62"/>
                  <a:gd name="T44" fmla="*/ 235 w 377"/>
                  <a:gd name="T45" fmla="*/ 17 h 62"/>
                  <a:gd name="T46" fmla="*/ 248 w 377"/>
                  <a:gd name="T47" fmla="*/ 17 h 62"/>
                  <a:gd name="T48" fmla="*/ 261 w 377"/>
                  <a:gd name="T49" fmla="*/ 17 h 62"/>
                  <a:gd name="T50" fmla="*/ 272 w 377"/>
                  <a:gd name="T51" fmla="*/ 14 h 62"/>
                  <a:gd name="T52" fmla="*/ 285 w 377"/>
                  <a:gd name="T53" fmla="*/ 14 h 62"/>
                  <a:gd name="T54" fmla="*/ 298 w 377"/>
                  <a:gd name="T55" fmla="*/ 12 h 62"/>
                  <a:gd name="T56" fmla="*/ 311 w 377"/>
                  <a:gd name="T57" fmla="*/ 12 h 62"/>
                  <a:gd name="T58" fmla="*/ 320 w 377"/>
                  <a:gd name="T59" fmla="*/ 9 h 62"/>
                  <a:gd name="T60" fmla="*/ 331 w 377"/>
                  <a:gd name="T61" fmla="*/ 6 h 62"/>
                  <a:gd name="T62" fmla="*/ 340 w 377"/>
                  <a:gd name="T63" fmla="*/ 2 h 62"/>
                  <a:gd name="T64" fmla="*/ 349 w 377"/>
                  <a:gd name="T65" fmla="*/ 0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7"/>
                  <a:gd name="T100" fmla="*/ 0 h 62"/>
                  <a:gd name="T101" fmla="*/ 377 w 377"/>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7" h="62">
                    <a:moveTo>
                      <a:pt x="0" y="62"/>
                    </a:moveTo>
                    <a:lnTo>
                      <a:pt x="0" y="59"/>
                    </a:lnTo>
                    <a:lnTo>
                      <a:pt x="4" y="57"/>
                    </a:lnTo>
                    <a:lnTo>
                      <a:pt x="12" y="52"/>
                    </a:lnTo>
                    <a:lnTo>
                      <a:pt x="23" y="48"/>
                    </a:lnTo>
                    <a:lnTo>
                      <a:pt x="34" y="40"/>
                    </a:lnTo>
                    <a:lnTo>
                      <a:pt x="48" y="34"/>
                    </a:lnTo>
                    <a:lnTo>
                      <a:pt x="63" y="26"/>
                    </a:lnTo>
                    <a:lnTo>
                      <a:pt x="82" y="22"/>
                    </a:lnTo>
                    <a:lnTo>
                      <a:pt x="97" y="15"/>
                    </a:lnTo>
                    <a:lnTo>
                      <a:pt x="116" y="10"/>
                    </a:lnTo>
                    <a:lnTo>
                      <a:pt x="135" y="6"/>
                    </a:lnTo>
                    <a:lnTo>
                      <a:pt x="153" y="3"/>
                    </a:lnTo>
                    <a:lnTo>
                      <a:pt x="167" y="2"/>
                    </a:lnTo>
                    <a:lnTo>
                      <a:pt x="186" y="5"/>
                    </a:lnTo>
                    <a:lnTo>
                      <a:pt x="200" y="9"/>
                    </a:lnTo>
                    <a:lnTo>
                      <a:pt x="215" y="17"/>
                    </a:lnTo>
                    <a:lnTo>
                      <a:pt x="220" y="17"/>
                    </a:lnTo>
                    <a:lnTo>
                      <a:pt x="225" y="17"/>
                    </a:lnTo>
                    <a:lnTo>
                      <a:pt x="234" y="17"/>
                    </a:lnTo>
                    <a:lnTo>
                      <a:pt x="243" y="17"/>
                    </a:lnTo>
                    <a:lnTo>
                      <a:pt x="254" y="17"/>
                    </a:lnTo>
                    <a:lnTo>
                      <a:pt x="268" y="17"/>
                    </a:lnTo>
                    <a:lnTo>
                      <a:pt x="282" y="17"/>
                    </a:lnTo>
                    <a:lnTo>
                      <a:pt x="294" y="14"/>
                    </a:lnTo>
                    <a:lnTo>
                      <a:pt x="308" y="14"/>
                    </a:lnTo>
                    <a:lnTo>
                      <a:pt x="322" y="12"/>
                    </a:lnTo>
                    <a:lnTo>
                      <a:pt x="336" y="12"/>
                    </a:lnTo>
                    <a:lnTo>
                      <a:pt x="346" y="9"/>
                    </a:lnTo>
                    <a:lnTo>
                      <a:pt x="358" y="6"/>
                    </a:lnTo>
                    <a:lnTo>
                      <a:pt x="367" y="2"/>
                    </a:lnTo>
                    <a:lnTo>
                      <a:pt x="377" y="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42" name="Freeform 76"/>
              <p:cNvSpPr>
                <a:spLocks/>
              </p:cNvSpPr>
              <p:nvPr/>
            </p:nvSpPr>
            <p:spPr bwMode="auto">
              <a:xfrm flipH="1">
                <a:off x="450" y="3506"/>
                <a:ext cx="166" cy="285"/>
              </a:xfrm>
              <a:custGeom>
                <a:avLst/>
                <a:gdLst>
                  <a:gd name="T0" fmla="*/ 0 w 180"/>
                  <a:gd name="T1" fmla="*/ 0 h 283"/>
                  <a:gd name="T2" fmla="*/ 0 w 180"/>
                  <a:gd name="T3" fmla="*/ 10 h 283"/>
                  <a:gd name="T4" fmla="*/ 0 w 180"/>
                  <a:gd name="T5" fmla="*/ 27 h 283"/>
                  <a:gd name="T6" fmla="*/ 3 w 180"/>
                  <a:gd name="T7" fmla="*/ 50 h 283"/>
                  <a:gd name="T8" fmla="*/ 8 w 180"/>
                  <a:gd name="T9" fmla="*/ 77 h 283"/>
                  <a:gd name="T10" fmla="*/ 18 w 180"/>
                  <a:gd name="T11" fmla="*/ 101 h 283"/>
                  <a:gd name="T12" fmla="*/ 30 w 180"/>
                  <a:gd name="T13" fmla="*/ 125 h 283"/>
                  <a:gd name="T14" fmla="*/ 47 w 180"/>
                  <a:gd name="T15" fmla="*/ 144 h 283"/>
                  <a:gd name="T16" fmla="*/ 60 w 180"/>
                  <a:gd name="T17" fmla="*/ 152 h 283"/>
                  <a:gd name="T18" fmla="*/ 65 w 180"/>
                  <a:gd name="T19" fmla="*/ 157 h 283"/>
                  <a:gd name="T20" fmla="*/ 75 w 180"/>
                  <a:gd name="T21" fmla="*/ 167 h 283"/>
                  <a:gd name="T22" fmla="*/ 86 w 180"/>
                  <a:gd name="T23" fmla="*/ 182 h 283"/>
                  <a:gd name="T24" fmla="*/ 99 w 180"/>
                  <a:gd name="T25" fmla="*/ 201 h 283"/>
                  <a:gd name="T26" fmla="*/ 110 w 180"/>
                  <a:gd name="T27" fmla="*/ 225 h 283"/>
                  <a:gd name="T28" fmla="*/ 122 w 180"/>
                  <a:gd name="T29" fmla="*/ 248 h 283"/>
                  <a:gd name="T30" fmla="*/ 127 w 180"/>
                  <a:gd name="T31" fmla="*/ 271 h 283"/>
                  <a:gd name="T32" fmla="*/ 130 w 180"/>
                  <a:gd name="T33" fmla="*/ 282 h 283"/>
                  <a:gd name="T34" fmla="*/ 133 w 180"/>
                  <a:gd name="T35" fmla="*/ 275 h 283"/>
                  <a:gd name="T36" fmla="*/ 142 w 180"/>
                  <a:gd name="T37" fmla="*/ 261 h 283"/>
                  <a:gd name="T38" fmla="*/ 150 w 180"/>
                  <a:gd name="T39" fmla="*/ 242 h 283"/>
                  <a:gd name="T40" fmla="*/ 156 w 180"/>
                  <a:gd name="T41" fmla="*/ 216 h 283"/>
                  <a:gd name="T42" fmla="*/ 161 w 180"/>
                  <a:gd name="T43" fmla="*/ 187 h 283"/>
                  <a:gd name="T44" fmla="*/ 166 w 180"/>
                  <a:gd name="T45" fmla="*/ 157 h 283"/>
                  <a:gd name="T46" fmla="*/ 161 w 180"/>
                  <a:gd name="T47" fmla="*/ 123 h 283"/>
                  <a:gd name="T48" fmla="*/ 159 w 180"/>
                  <a:gd name="T49" fmla="*/ 105 h 283"/>
                  <a:gd name="T50" fmla="*/ 158 w 180"/>
                  <a:gd name="T51" fmla="*/ 97 h 283"/>
                  <a:gd name="T52" fmla="*/ 153 w 180"/>
                  <a:gd name="T53" fmla="*/ 86 h 283"/>
                  <a:gd name="T54" fmla="*/ 148 w 180"/>
                  <a:gd name="T55" fmla="*/ 70 h 283"/>
                  <a:gd name="T56" fmla="*/ 133 w 180"/>
                  <a:gd name="T57" fmla="*/ 51 h 283"/>
                  <a:gd name="T58" fmla="*/ 110 w 180"/>
                  <a:gd name="T59" fmla="*/ 34 h 283"/>
                  <a:gd name="T60" fmla="*/ 76 w 180"/>
                  <a:gd name="T61" fmla="*/ 18 h 283"/>
                  <a:gd name="T62" fmla="*/ 27 w 180"/>
                  <a:gd name="T63" fmla="*/ 4 h 283"/>
                  <a:gd name="T64" fmla="*/ 0 w 180"/>
                  <a:gd name="T65" fmla="*/ 0 h 2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283"/>
                  <a:gd name="T101" fmla="*/ 180 w 180"/>
                  <a:gd name="T102" fmla="*/ 283 h 2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283">
                    <a:moveTo>
                      <a:pt x="0" y="0"/>
                    </a:moveTo>
                    <a:lnTo>
                      <a:pt x="0" y="0"/>
                    </a:lnTo>
                    <a:lnTo>
                      <a:pt x="0" y="4"/>
                    </a:lnTo>
                    <a:lnTo>
                      <a:pt x="0" y="10"/>
                    </a:lnTo>
                    <a:lnTo>
                      <a:pt x="0" y="19"/>
                    </a:lnTo>
                    <a:lnTo>
                      <a:pt x="0" y="27"/>
                    </a:lnTo>
                    <a:lnTo>
                      <a:pt x="2" y="38"/>
                    </a:lnTo>
                    <a:lnTo>
                      <a:pt x="3" y="50"/>
                    </a:lnTo>
                    <a:lnTo>
                      <a:pt x="8" y="65"/>
                    </a:lnTo>
                    <a:lnTo>
                      <a:pt x="9" y="76"/>
                    </a:lnTo>
                    <a:lnTo>
                      <a:pt x="14" y="89"/>
                    </a:lnTo>
                    <a:lnTo>
                      <a:pt x="19" y="100"/>
                    </a:lnTo>
                    <a:lnTo>
                      <a:pt x="26" y="114"/>
                    </a:lnTo>
                    <a:lnTo>
                      <a:pt x="33" y="124"/>
                    </a:lnTo>
                    <a:lnTo>
                      <a:pt x="42" y="136"/>
                    </a:lnTo>
                    <a:lnTo>
                      <a:pt x="51" y="143"/>
                    </a:lnTo>
                    <a:lnTo>
                      <a:pt x="65" y="151"/>
                    </a:lnTo>
                    <a:lnTo>
                      <a:pt x="67" y="152"/>
                    </a:lnTo>
                    <a:lnTo>
                      <a:pt x="71" y="156"/>
                    </a:lnTo>
                    <a:lnTo>
                      <a:pt x="76" y="161"/>
                    </a:lnTo>
                    <a:lnTo>
                      <a:pt x="81" y="166"/>
                    </a:lnTo>
                    <a:lnTo>
                      <a:pt x="88" y="174"/>
                    </a:lnTo>
                    <a:lnTo>
                      <a:pt x="93" y="181"/>
                    </a:lnTo>
                    <a:lnTo>
                      <a:pt x="102" y="193"/>
                    </a:lnTo>
                    <a:lnTo>
                      <a:pt x="107" y="200"/>
                    </a:lnTo>
                    <a:lnTo>
                      <a:pt x="115" y="212"/>
                    </a:lnTo>
                    <a:lnTo>
                      <a:pt x="119" y="223"/>
                    </a:lnTo>
                    <a:lnTo>
                      <a:pt x="127" y="235"/>
                    </a:lnTo>
                    <a:lnTo>
                      <a:pt x="132" y="246"/>
                    </a:lnTo>
                    <a:lnTo>
                      <a:pt x="137" y="257"/>
                    </a:lnTo>
                    <a:lnTo>
                      <a:pt x="138" y="269"/>
                    </a:lnTo>
                    <a:lnTo>
                      <a:pt x="141" y="283"/>
                    </a:lnTo>
                    <a:lnTo>
                      <a:pt x="141" y="280"/>
                    </a:lnTo>
                    <a:lnTo>
                      <a:pt x="143" y="279"/>
                    </a:lnTo>
                    <a:lnTo>
                      <a:pt x="144" y="273"/>
                    </a:lnTo>
                    <a:lnTo>
                      <a:pt x="149" y="267"/>
                    </a:lnTo>
                    <a:lnTo>
                      <a:pt x="154" y="259"/>
                    </a:lnTo>
                    <a:lnTo>
                      <a:pt x="158" y="251"/>
                    </a:lnTo>
                    <a:lnTo>
                      <a:pt x="163" y="240"/>
                    </a:lnTo>
                    <a:lnTo>
                      <a:pt x="168" y="229"/>
                    </a:lnTo>
                    <a:lnTo>
                      <a:pt x="169" y="214"/>
                    </a:lnTo>
                    <a:lnTo>
                      <a:pt x="174" y="202"/>
                    </a:lnTo>
                    <a:lnTo>
                      <a:pt x="175" y="186"/>
                    </a:lnTo>
                    <a:lnTo>
                      <a:pt x="180" y="174"/>
                    </a:lnTo>
                    <a:lnTo>
                      <a:pt x="180" y="156"/>
                    </a:lnTo>
                    <a:lnTo>
                      <a:pt x="180" y="141"/>
                    </a:lnTo>
                    <a:lnTo>
                      <a:pt x="175" y="122"/>
                    </a:lnTo>
                    <a:lnTo>
                      <a:pt x="174" y="107"/>
                    </a:lnTo>
                    <a:lnTo>
                      <a:pt x="172" y="104"/>
                    </a:lnTo>
                    <a:lnTo>
                      <a:pt x="172" y="103"/>
                    </a:lnTo>
                    <a:lnTo>
                      <a:pt x="171" y="96"/>
                    </a:lnTo>
                    <a:lnTo>
                      <a:pt x="171" y="93"/>
                    </a:lnTo>
                    <a:lnTo>
                      <a:pt x="166" y="85"/>
                    </a:lnTo>
                    <a:lnTo>
                      <a:pt x="164" y="77"/>
                    </a:lnTo>
                    <a:lnTo>
                      <a:pt x="160" y="70"/>
                    </a:lnTo>
                    <a:lnTo>
                      <a:pt x="155" y="62"/>
                    </a:lnTo>
                    <a:lnTo>
                      <a:pt x="144" y="51"/>
                    </a:lnTo>
                    <a:lnTo>
                      <a:pt x="133" y="43"/>
                    </a:lnTo>
                    <a:lnTo>
                      <a:pt x="119" y="34"/>
                    </a:lnTo>
                    <a:lnTo>
                      <a:pt x="104" y="27"/>
                    </a:lnTo>
                    <a:lnTo>
                      <a:pt x="82" y="18"/>
                    </a:lnTo>
                    <a:lnTo>
                      <a:pt x="59" y="10"/>
                    </a:lnTo>
                    <a:lnTo>
                      <a:pt x="29" y="4"/>
                    </a:lnTo>
                    <a:lnTo>
                      <a:pt x="0" y="0"/>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43" name="Freeform 77"/>
              <p:cNvSpPr>
                <a:spLocks/>
              </p:cNvSpPr>
              <p:nvPr/>
            </p:nvSpPr>
            <p:spPr bwMode="auto">
              <a:xfrm flipH="1">
                <a:off x="450" y="3506"/>
                <a:ext cx="166" cy="285"/>
              </a:xfrm>
              <a:custGeom>
                <a:avLst/>
                <a:gdLst>
                  <a:gd name="T0" fmla="*/ 0 w 180"/>
                  <a:gd name="T1" fmla="*/ 0 h 283"/>
                  <a:gd name="T2" fmla="*/ 0 w 180"/>
                  <a:gd name="T3" fmla="*/ 10 h 283"/>
                  <a:gd name="T4" fmla="*/ 0 w 180"/>
                  <a:gd name="T5" fmla="*/ 27 h 283"/>
                  <a:gd name="T6" fmla="*/ 3 w 180"/>
                  <a:gd name="T7" fmla="*/ 50 h 283"/>
                  <a:gd name="T8" fmla="*/ 8 w 180"/>
                  <a:gd name="T9" fmla="*/ 77 h 283"/>
                  <a:gd name="T10" fmla="*/ 18 w 180"/>
                  <a:gd name="T11" fmla="*/ 101 h 283"/>
                  <a:gd name="T12" fmla="*/ 30 w 180"/>
                  <a:gd name="T13" fmla="*/ 125 h 283"/>
                  <a:gd name="T14" fmla="*/ 47 w 180"/>
                  <a:gd name="T15" fmla="*/ 144 h 283"/>
                  <a:gd name="T16" fmla="*/ 60 w 180"/>
                  <a:gd name="T17" fmla="*/ 152 h 283"/>
                  <a:gd name="T18" fmla="*/ 65 w 180"/>
                  <a:gd name="T19" fmla="*/ 157 h 283"/>
                  <a:gd name="T20" fmla="*/ 75 w 180"/>
                  <a:gd name="T21" fmla="*/ 167 h 283"/>
                  <a:gd name="T22" fmla="*/ 86 w 180"/>
                  <a:gd name="T23" fmla="*/ 182 h 283"/>
                  <a:gd name="T24" fmla="*/ 99 w 180"/>
                  <a:gd name="T25" fmla="*/ 201 h 283"/>
                  <a:gd name="T26" fmla="*/ 110 w 180"/>
                  <a:gd name="T27" fmla="*/ 225 h 283"/>
                  <a:gd name="T28" fmla="*/ 122 w 180"/>
                  <a:gd name="T29" fmla="*/ 248 h 283"/>
                  <a:gd name="T30" fmla="*/ 127 w 180"/>
                  <a:gd name="T31" fmla="*/ 271 h 283"/>
                  <a:gd name="T32" fmla="*/ 130 w 180"/>
                  <a:gd name="T33" fmla="*/ 282 h 283"/>
                  <a:gd name="T34" fmla="*/ 133 w 180"/>
                  <a:gd name="T35" fmla="*/ 275 h 283"/>
                  <a:gd name="T36" fmla="*/ 142 w 180"/>
                  <a:gd name="T37" fmla="*/ 261 h 283"/>
                  <a:gd name="T38" fmla="*/ 150 w 180"/>
                  <a:gd name="T39" fmla="*/ 242 h 283"/>
                  <a:gd name="T40" fmla="*/ 156 w 180"/>
                  <a:gd name="T41" fmla="*/ 216 h 283"/>
                  <a:gd name="T42" fmla="*/ 161 w 180"/>
                  <a:gd name="T43" fmla="*/ 187 h 283"/>
                  <a:gd name="T44" fmla="*/ 166 w 180"/>
                  <a:gd name="T45" fmla="*/ 157 h 283"/>
                  <a:gd name="T46" fmla="*/ 161 w 180"/>
                  <a:gd name="T47" fmla="*/ 123 h 283"/>
                  <a:gd name="T48" fmla="*/ 159 w 180"/>
                  <a:gd name="T49" fmla="*/ 105 h 283"/>
                  <a:gd name="T50" fmla="*/ 158 w 180"/>
                  <a:gd name="T51" fmla="*/ 97 h 283"/>
                  <a:gd name="T52" fmla="*/ 153 w 180"/>
                  <a:gd name="T53" fmla="*/ 86 h 283"/>
                  <a:gd name="T54" fmla="*/ 148 w 180"/>
                  <a:gd name="T55" fmla="*/ 70 h 283"/>
                  <a:gd name="T56" fmla="*/ 133 w 180"/>
                  <a:gd name="T57" fmla="*/ 51 h 283"/>
                  <a:gd name="T58" fmla="*/ 110 w 180"/>
                  <a:gd name="T59" fmla="*/ 34 h 283"/>
                  <a:gd name="T60" fmla="*/ 76 w 180"/>
                  <a:gd name="T61" fmla="*/ 18 h 283"/>
                  <a:gd name="T62" fmla="*/ 27 w 180"/>
                  <a:gd name="T63" fmla="*/ 4 h 283"/>
                  <a:gd name="T64" fmla="*/ 0 w 180"/>
                  <a:gd name="T65" fmla="*/ 0 h 2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283"/>
                  <a:gd name="T101" fmla="*/ 180 w 180"/>
                  <a:gd name="T102" fmla="*/ 283 h 2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283">
                    <a:moveTo>
                      <a:pt x="0" y="0"/>
                    </a:moveTo>
                    <a:lnTo>
                      <a:pt x="0" y="0"/>
                    </a:lnTo>
                    <a:lnTo>
                      <a:pt x="0" y="4"/>
                    </a:lnTo>
                    <a:lnTo>
                      <a:pt x="0" y="10"/>
                    </a:lnTo>
                    <a:lnTo>
                      <a:pt x="0" y="19"/>
                    </a:lnTo>
                    <a:lnTo>
                      <a:pt x="0" y="27"/>
                    </a:lnTo>
                    <a:lnTo>
                      <a:pt x="2" y="38"/>
                    </a:lnTo>
                    <a:lnTo>
                      <a:pt x="3" y="50"/>
                    </a:lnTo>
                    <a:lnTo>
                      <a:pt x="8" y="65"/>
                    </a:lnTo>
                    <a:lnTo>
                      <a:pt x="9" y="76"/>
                    </a:lnTo>
                    <a:lnTo>
                      <a:pt x="14" y="89"/>
                    </a:lnTo>
                    <a:lnTo>
                      <a:pt x="19" y="100"/>
                    </a:lnTo>
                    <a:lnTo>
                      <a:pt x="26" y="114"/>
                    </a:lnTo>
                    <a:lnTo>
                      <a:pt x="33" y="124"/>
                    </a:lnTo>
                    <a:lnTo>
                      <a:pt x="42" y="136"/>
                    </a:lnTo>
                    <a:lnTo>
                      <a:pt x="51" y="143"/>
                    </a:lnTo>
                    <a:lnTo>
                      <a:pt x="65" y="151"/>
                    </a:lnTo>
                    <a:lnTo>
                      <a:pt x="67" y="152"/>
                    </a:lnTo>
                    <a:lnTo>
                      <a:pt x="71" y="156"/>
                    </a:lnTo>
                    <a:lnTo>
                      <a:pt x="76" y="161"/>
                    </a:lnTo>
                    <a:lnTo>
                      <a:pt x="81" y="166"/>
                    </a:lnTo>
                    <a:lnTo>
                      <a:pt x="88" y="174"/>
                    </a:lnTo>
                    <a:lnTo>
                      <a:pt x="93" y="181"/>
                    </a:lnTo>
                    <a:lnTo>
                      <a:pt x="102" y="193"/>
                    </a:lnTo>
                    <a:lnTo>
                      <a:pt x="107" y="200"/>
                    </a:lnTo>
                    <a:lnTo>
                      <a:pt x="115" y="212"/>
                    </a:lnTo>
                    <a:lnTo>
                      <a:pt x="119" y="223"/>
                    </a:lnTo>
                    <a:lnTo>
                      <a:pt x="127" y="235"/>
                    </a:lnTo>
                    <a:lnTo>
                      <a:pt x="132" y="246"/>
                    </a:lnTo>
                    <a:lnTo>
                      <a:pt x="137" y="257"/>
                    </a:lnTo>
                    <a:lnTo>
                      <a:pt x="138" y="269"/>
                    </a:lnTo>
                    <a:lnTo>
                      <a:pt x="141" y="283"/>
                    </a:lnTo>
                    <a:lnTo>
                      <a:pt x="141" y="280"/>
                    </a:lnTo>
                    <a:lnTo>
                      <a:pt x="143" y="279"/>
                    </a:lnTo>
                    <a:lnTo>
                      <a:pt x="144" y="273"/>
                    </a:lnTo>
                    <a:lnTo>
                      <a:pt x="149" y="267"/>
                    </a:lnTo>
                    <a:lnTo>
                      <a:pt x="154" y="259"/>
                    </a:lnTo>
                    <a:lnTo>
                      <a:pt x="158" y="251"/>
                    </a:lnTo>
                    <a:lnTo>
                      <a:pt x="163" y="240"/>
                    </a:lnTo>
                    <a:lnTo>
                      <a:pt x="168" y="229"/>
                    </a:lnTo>
                    <a:lnTo>
                      <a:pt x="169" y="214"/>
                    </a:lnTo>
                    <a:lnTo>
                      <a:pt x="174" y="202"/>
                    </a:lnTo>
                    <a:lnTo>
                      <a:pt x="175" y="186"/>
                    </a:lnTo>
                    <a:lnTo>
                      <a:pt x="180" y="174"/>
                    </a:lnTo>
                    <a:lnTo>
                      <a:pt x="180" y="156"/>
                    </a:lnTo>
                    <a:lnTo>
                      <a:pt x="180" y="141"/>
                    </a:lnTo>
                    <a:lnTo>
                      <a:pt x="175" y="122"/>
                    </a:lnTo>
                    <a:lnTo>
                      <a:pt x="174" y="107"/>
                    </a:lnTo>
                    <a:lnTo>
                      <a:pt x="172" y="104"/>
                    </a:lnTo>
                    <a:lnTo>
                      <a:pt x="172" y="103"/>
                    </a:lnTo>
                    <a:lnTo>
                      <a:pt x="171" y="96"/>
                    </a:lnTo>
                    <a:lnTo>
                      <a:pt x="171" y="93"/>
                    </a:lnTo>
                    <a:lnTo>
                      <a:pt x="166" y="85"/>
                    </a:lnTo>
                    <a:lnTo>
                      <a:pt x="164" y="77"/>
                    </a:lnTo>
                    <a:lnTo>
                      <a:pt x="160" y="70"/>
                    </a:lnTo>
                    <a:lnTo>
                      <a:pt x="155" y="62"/>
                    </a:lnTo>
                    <a:lnTo>
                      <a:pt x="144" y="51"/>
                    </a:lnTo>
                    <a:lnTo>
                      <a:pt x="133" y="43"/>
                    </a:lnTo>
                    <a:lnTo>
                      <a:pt x="119" y="34"/>
                    </a:lnTo>
                    <a:lnTo>
                      <a:pt x="104" y="27"/>
                    </a:lnTo>
                    <a:lnTo>
                      <a:pt x="82" y="18"/>
                    </a:lnTo>
                    <a:lnTo>
                      <a:pt x="59" y="10"/>
                    </a:lnTo>
                    <a:lnTo>
                      <a:pt x="29" y="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44" name="Freeform 78"/>
              <p:cNvSpPr>
                <a:spLocks/>
              </p:cNvSpPr>
              <p:nvPr/>
            </p:nvSpPr>
            <p:spPr bwMode="auto">
              <a:xfrm flipH="1">
                <a:off x="249" y="3339"/>
                <a:ext cx="377" cy="160"/>
              </a:xfrm>
              <a:custGeom>
                <a:avLst/>
                <a:gdLst>
                  <a:gd name="T0" fmla="*/ 374 w 410"/>
                  <a:gd name="T1" fmla="*/ 113 h 159"/>
                  <a:gd name="T2" fmla="*/ 369 w 410"/>
                  <a:gd name="T3" fmla="*/ 109 h 159"/>
                  <a:gd name="T4" fmla="*/ 356 w 410"/>
                  <a:gd name="T5" fmla="*/ 105 h 159"/>
                  <a:gd name="T6" fmla="*/ 341 w 410"/>
                  <a:gd name="T7" fmla="*/ 97 h 159"/>
                  <a:gd name="T8" fmla="*/ 324 w 410"/>
                  <a:gd name="T9" fmla="*/ 86 h 159"/>
                  <a:gd name="T10" fmla="*/ 304 w 410"/>
                  <a:gd name="T11" fmla="*/ 72 h 159"/>
                  <a:gd name="T12" fmla="*/ 284 w 410"/>
                  <a:gd name="T13" fmla="*/ 58 h 159"/>
                  <a:gd name="T14" fmla="*/ 267 w 410"/>
                  <a:gd name="T15" fmla="*/ 42 h 159"/>
                  <a:gd name="T16" fmla="*/ 256 w 410"/>
                  <a:gd name="T17" fmla="*/ 32 h 159"/>
                  <a:gd name="T18" fmla="*/ 248 w 410"/>
                  <a:gd name="T19" fmla="*/ 27 h 159"/>
                  <a:gd name="T20" fmla="*/ 235 w 410"/>
                  <a:gd name="T21" fmla="*/ 20 h 159"/>
                  <a:gd name="T22" fmla="*/ 215 w 410"/>
                  <a:gd name="T23" fmla="*/ 13 h 159"/>
                  <a:gd name="T24" fmla="*/ 190 w 410"/>
                  <a:gd name="T25" fmla="*/ 5 h 159"/>
                  <a:gd name="T26" fmla="*/ 160 w 410"/>
                  <a:gd name="T27" fmla="*/ 0 h 159"/>
                  <a:gd name="T28" fmla="*/ 123 w 410"/>
                  <a:gd name="T29" fmla="*/ 0 h 159"/>
                  <a:gd name="T30" fmla="*/ 82 w 410"/>
                  <a:gd name="T31" fmla="*/ 8 h 159"/>
                  <a:gd name="T32" fmla="*/ 0 w 410"/>
                  <a:gd name="T33" fmla="*/ 52 h 159"/>
                  <a:gd name="T34" fmla="*/ 2 w 410"/>
                  <a:gd name="T35" fmla="*/ 56 h 159"/>
                  <a:gd name="T36" fmla="*/ 8 w 410"/>
                  <a:gd name="T37" fmla="*/ 67 h 159"/>
                  <a:gd name="T38" fmla="*/ 18 w 410"/>
                  <a:gd name="T39" fmla="*/ 85 h 159"/>
                  <a:gd name="T40" fmla="*/ 37 w 410"/>
                  <a:gd name="T41" fmla="*/ 106 h 159"/>
                  <a:gd name="T42" fmla="*/ 59 w 410"/>
                  <a:gd name="T43" fmla="*/ 124 h 159"/>
                  <a:gd name="T44" fmla="*/ 87 w 410"/>
                  <a:gd name="T45" fmla="*/ 142 h 159"/>
                  <a:gd name="T46" fmla="*/ 119 w 410"/>
                  <a:gd name="T47" fmla="*/ 153 h 159"/>
                  <a:gd name="T48" fmla="*/ 160 w 410"/>
                  <a:gd name="T49" fmla="*/ 160 h 159"/>
                  <a:gd name="T50" fmla="*/ 165 w 410"/>
                  <a:gd name="T51" fmla="*/ 160 h 159"/>
                  <a:gd name="T52" fmla="*/ 181 w 410"/>
                  <a:gd name="T53" fmla="*/ 160 h 159"/>
                  <a:gd name="T54" fmla="*/ 206 w 410"/>
                  <a:gd name="T55" fmla="*/ 160 h 159"/>
                  <a:gd name="T56" fmla="*/ 238 w 410"/>
                  <a:gd name="T57" fmla="*/ 160 h 159"/>
                  <a:gd name="T58" fmla="*/ 271 w 410"/>
                  <a:gd name="T59" fmla="*/ 153 h 159"/>
                  <a:gd name="T60" fmla="*/ 308 w 410"/>
                  <a:gd name="T61" fmla="*/ 147 h 159"/>
                  <a:gd name="T62" fmla="*/ 343 w 410"/>
                  <a:gd name="T63" fmla="*/ 134 h 159"/>
                  <a:gd name="T64" fmla="*/ 377 w 410"/>
                  <a:gd name="T65" fmla="*/ 115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0"/>
                  <a:gd name="T100" fmla="*/ 0 h 159"/>
                  <a:gd name="T101" fmla="*/ 410 w 410"/>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0" h="159">
                    <a:moveTo>
                      <a:pt x="410" y="114"/>
                    </a:moveTo>
                    <a:lnTo>
                      <a:pt x="407" y="112"/>
                    </a:lnTo>
                    <a:lnTo>
                      <a:pt x="405" y="112"/>
                    </a:lnTo>
                    <a:lnTo>
                      <a:pt x="401" y="108"/>
                    </a:lnTo>
                    <a:lnTo>
                      <a:pt x="396" y="108"/>
                    </a:lnTo>
                    <a:lnTo>
                      <a:pt x="387" y="104"/>
                    </a:lnTo>
                    <a:lnTo>
                      <a:pt x="380" y="100"/>
                    </a:lnTo>
                    <a:lnTo>
                      <a:pt x="371" y="96"/>
                    </a:lnTo>
                    <a:lnTo>
                      <a:pt x="365" y="93"/>
                    </a:lnTo>
                    <a:lnTo>
                      <a:pt x="352" y="85"/>
                    </a:lnTo>
                    <a:lnTo>
                      <a:pt x="343" y="80"/>
                    </a:lnTo>
                    <a:lnTo>
                      <a:pt x="331" y="72"/>
                    </a:lnTo>
                    <a:lnTo>
                      <a:pt x="321" y="67"/>
                    </a:lnTo>
                    <a:lnTo>
                      <a:pt x="309" y="58"/>
                    </a:lnTo>
                    <a:lnTo>
                      <a:pt x="300" y="51"/>
                    </a:lnTo>
                    <a:lnTo>
                      <a:pt x="290" y="42"/>
                    </a:lnTo>
                    <a:lnTo>
                      <a:pt x="281" y="34"/>
                    </a:lnTo>
                    <a:lnTo>
                      <a:pt x="278" y="32"/>
                    </a:lnTo>
                    <a:lnTo>
                      <a:pt x="276" y="31"/>
                    </a:lnTo>
                    <a:lnTo>
                      <a:pt x="270" y="27"/>
                    </a:lnTo>
                    <a:lnTo>
                      <a:pt x="265" y="26"/>
                    </a:lnTo>
                    <a:lnTo>
                      <a:pt x="256" y="20"/>
                    </a:lnTo>
                    <a:lnTo>
                      <a:pt x="247" y="17"/>
                    </a:lnTo>
                    <a:lnTo>
                      <a:pt x="234" y="13"/>
                    </a:lnTo>
                    <a:lnTo>
                      <a:pt x="224" y="9"/>
                    </a:lnTo>
                    <a:lnTo>
                      <a:pt x="207" y="5"/>
                    </a:lnTo>
                    <a:lnTo>
                      <a:pt x="193" y="1"/>
                    </a:lnTo>
                    <a:lnTo>
                      <a:pt x="174" y="0"/>
                    </a:lnTo>
                    <a:lnTo>
                      <a:pt x="157" y="0"/>
                    </a:lnTo>
                    <a:lnTo>
                      <a:pt x="134" y="0"/>
                    </a:lnTo>
                    <a:lnTo>
                      <a:pt x="113" y="4"/>
                    </a:lnTo>
                    <a:lnTo>
                      <a:pt x="89" y="8"/>
                    </a:lnTo>
                    <a:lnTo>
                      <a:pt x="65" y="17"/>
                    </a:lnTo>
                    <a:lnTo>
                      <a:pt x="0" y="52"/>
                    </a:lnTo>
                    <a:lnTo>
                      <a:pt x="2" y="56"/>
                    </a:lnTo>
                    <a:lnTo>
                      <a:pt x="5" y="60"/>
                    </a:lnTo>
                    <a:lnTo>
                      <a:pt x="9" y="67"/>
                    </a:lnTo>
                    <a:lnTo>
                      <a:pt x="14" y="75"/>
                    </a:lnTo>
                    <a:lnTo>
                      <a:pt x="20" y="84"/>
                    </a:lnTo>
                    <a:lnTo>
                      <a:pt x="30" y="94"/>
                    </a:lnTo>
                    <a:lnTo>
                      <a:pt x="40" y="105"/>
                    </a:lnTo>
                    <a:lnTo>
                      <a:pt x="50" y="113"/>
                    </a:lnTo>
                    <a:lnTo>
                      <a:pt x="64" y="123"/>
                    </a:lnTo>
                    <a:lnTo>
                      <a:pt x="78" y="131"/>
                    </a:lnTo>
                    <a:lnTo>
                      <a:pt x="95" y="141"/>
                    </a:lnTo>
                    <a:lnTo>
                      <a:pt x="110" y="146"/>
                    </a:lnTo>
                    <a:lnTo>
                      <a:pt x="129" y="152"/>
                    </a:lnTo>
                    <a:lnTo>
                      <a:pt x="151" y="156"/>
                    </a:lnTo>
                    <a:lnTo>
                      <a:pt x="174" y="159"/>
                    </a:lnTo>
                    <a:lnTo>
                      <a:pt x="179" y="159"/>
                    </a:lnTo>
                    <a:lnTo>
                      <a:pt x="186" y="159"/>
                    </a:lnTo>
                    <a:lnTo>
                      <a:pt x="197" y="159"/>
                    </a:lnTo>
                    <a:lnTo>
                      <a:pt x="210" y="159"/>
                    </a:lnTo>
                    <a:lnTo>
                      <a:pt x="224" y="159"/>
                    </a:lnTo>
                    <a:lnTo>
                      <a:pt x="241" y="159"/>
                    </a:lnTo>
                    <a:lnTo>
                      <a:pt x="259" y="159"/>
                    </a:lnTo>
                    <a:lnTo>
                      <a:pt x="276" y="155"/>
                    </a:lnTo>
                    <a:lnTo>
                      <a:pt x="295" y="152"/>
                    </a:lnTo>
                    <a:lnTo>
                      <a:pt x="314" y="148"/>
                    </a:lnTo>
                    <a:lnTo>
                      <a:pt x="335" y="146"/>
                    </a:lnTo>
                    <a:lnTo>
                      <a:pt x="354" y="138"/>
                    </a:lnTo>
                    <a:lnTo>
                      <a:pt x="373" y="133"/>
                    </a:lnTo>
                    <a:lnTo>
                      <a:pt x="391" y="123"/>
                    </a:lnTo>
                    <a:lnTo>
                      <a:pt x="410" y="114"/>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45" name="Freeform 79"/>
              <p:cNvSpPr>
                <a:spLocks/>
              </p:cNvSpPr>
              <p:nvPr/>
            </p:nvSpPr>
            <p:spPr bwMode="auto">
              <a:xfrm flipH="1">
                <a:off x="249" y="3339"/>
                <a:ext cx="377" cy="160"/>
              </a:xfrm>
              <a:custGeom>
                <a:avLst/>
                <a:gdLst>
                  <a:gd name="T0" fmla="*/ 374 w 410"/>
                  <a:gd name="T1" fmla="*/ 113 h 159"/>
                  <a:gd name="T2" fmla="*/ 369 w 410"/>
                  <a:gd name="T3" fmla="*/ 109 h 159"/>
                  <a:gd name="T4" fmla="*/ 356 w 410"/>
                  <a:gd name="T5" fmla="*/ 105 h 159"/>
                  <a:gd name="T6" fmla="*/ 341 w 410"/>
                  <a:gd name="T7" fmla="*/ 97 h 159"/>
                  <a:gd name="T8" fmla="*/ 324 w 410"/>
                  <a:gd name="T9" fmla="*/ 86 h 159"/>
                  <a:gd name="T10" fmla="*/ 304 w 410"/>
                  <a:gd name="T11" fmla="*/ 72 h 159"/>
                  <a:gd name="T12" fmla="*/ 284 w 410"/>
                  <a:gd name="T13" fmla="*/ 58 h 159"/>
                  <a:gd name="T14" fmla="*/ 267 w 410"/>
                  <a:gd name="T15" fmla="*/ 42 h 159"/>
                  <a:gd name="T16" fmla="*/ 256 w 410"/>
                  <a:gd name="T17" fmla="*/ 32 h 159"/>
                  <a:gd name="T18" fmla="*/ 248 w 410"/>
                  <a:gd name="T19" fmla="*/ 27 h 159"/>
                  <a:gd name="T20" fmla="*/ 235 w 410"/>
                  <a:gd name="T21" fmla="*/ 20 h 159"/>
                  <a:gd name="T22" fmla="*/ 215 w 410"/>
                  <a:gd name="T23" fmla="*/ 13 h 159"/>
                  <a:gd name="T24" fmla="*/ 190 w 410"/>
                  <a:gd name="T25" fmla="*/ 5 h 159"/>
                  <a:gd name="T26" fmla="*/ 160 w 410"/>
                  <a:gd name="T27" fmla="*/ 0 h 159"/>
                  <a:gd name="T28" fmla="*/ 123 w 410"/>
                  <a:gd name="T29" fmla="*/ 0 h 159"/>
                  <a:gd name="T30" fmla="*/ 82 w 410"/>
                  <a:gd name="T31" fmla="*/ 8 h 159"/>
                  <a:gd name="T32" fmla="*/ 0 w 410"/>
                  <a:gd name="T33" fmla="*/ 52 h 159"/>
                  <a:gd name="T34" fmla="*/ 2 w 410"/>
                  <a:gd name="T35" fmla="*/ 56 h 159"/>
                  <a:gd name="T36" fmla="*/ 8 w 410"/>
                  <a:gd name="T37" fmla="*/ 67 h 159"/>
                  <a:gd name="T38" fmla="*/ 18 w 410"/>
                  <a:gd name="T39" fmla="*/ 85 h 159"/>
                  <a:gd name="T40" fmla="*/ 37 w 410"/>
                  <a:gd name="T41" fmla="*/ 106 h 159"/>
                  <a:gd name="T42" fmla="*/ 59 w 410"/>
                  <a:gd name="T43" fmla="*/ 124 h 159"/>
                  <a:gd name="T44" fmla="*/ 87 w 410"/>
                  <a:gd name="T45" fmla="*/ 142 h 159"/>
                  <a:gd name="T46" fmla="*/ 119 w 410"/>
                  <a:gd name="T47" fmla="*/ 153 h 159"/>
                  <a:gd name="T48" fmla="*/ 160 w 410"/>
                  <a:gd name="T49" fmla="*/ 160 h 159"/>
                  <a:gd name="T50" fmla="*/ 165 w 410"/>
                  <a:gd name="T51" fmla="*/ 160 h 159"/>
                  <a:gd name="T52" fmla="*/ 181 w 410"/>
                  <a:gd name="T53" fmla="*/ 160 h 159"/>
                  <a:gd name="T54" fmla="*/ 206 w 410"/>
                  <a:gd name="T55" fmla="*/ 160 h 159"/>
                  <a:gd name="T56" fmla="*/ 238 w 410"/>
                  <a:gd name="T57" fmla="*/ 160 h 159"/>
                  <a:gd name="T58" fmla="*/ 271 w 410"/>
                  <a:gd name="T59" fmla="*/ 153 h 159"/>
                  <a:gd name="T60" fmla="*/ 308 w 410"/>
                  <a:gd name="T61" fmla="*/ 147 h 159"/>
                  <a:gd name="T62" fmla="*/ 343 w 410"/>
                  <a:gd name="T63" fmla="*/ 134 h 159"/>
                  <a:gd name="T64" fmla="*/ 377 w 410"/>
                  <a:gd name="T65" fmla="*/ 115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0"/>
                  <a:gd name="T100" fmla="*/ 0 h 159"/>
                  <a:gd name="T101" fmla="*/ 410 w 410"/>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0" h="159">
                    <a:moveTo>
                      <a:pt x="410" y="114"/>
                    </a:moveTo>
                    <a:lnTo>
                      <a:pt x="407" y="112"/>
                    </a:lnTo>
                    <a:lnTo>
                      <a:pt x="405" y="112"/>
                    </a:lnTo>
                    <a:lnTo>
                      <a:pt x="401" y="108"/>
                    </a:lnTo>
                    <a:lnTo>
                      <a:pt x="396" y="108"/>
                    </a:lnTo>
                    <a:lnTo>
                      <a:pt x="387" y="104"/>
                    </a:lnTo>
                    <a:lnTo>
                      <a:pt x="380" y="100"/>
                    </a:lnTo>
                    <a:lnTo>
                      <a:pt x="371" y="96"/>
                    </a:lnTo>
                    <a:lnTo>
                      <a:pt x="365" y="93"/>
                    </a:lnTo>
                    <a:lnTo>
                      <a:pt x="352" y="85"/>
                    </a:lnTo>
                    <a:lnTo>
                      <a:pt x="343" y="80"/>
                    </a:lnTo>
                    <a:lnTo>
                      <a:pt x="331" y="72"/>
                    </a:lnTo>
                    <a:lnTo>
                      <a:pt x="321" y="67"/>
                    </a:lnTo>
                    <a:lnTo>
                      <a:pt x="309" y="58"/>
                    </a:lnTo>
                    <a:lnTo>
                      <a:pt x="300" y="51"/>
                    </a:lnTo>
                    <a:lnTo>
                      <a:pt x="290" y="42"/>
                    </a:lnTo>
                    <a:lnTo>
                      <a:pt x="281" y="34"/>
                    </a:lnTo>
                    <a:lnTo>
                      <a:pt x="278" y="32"/>
                    </a:lnTo>
                    <a:lnTo>
                      <a:pt x="276" y="31"/>
                    </a:lnTo>
                    <a:lnTo>
                      <a:pt x="270" y="27"/>
                    </a:lnTo>
                    <a:lnTo>
                      <a:pt x="265" y="26"/>
                    </a:lnTo>
                    <a:lnTo>
                      <a:pt x="256" y="20"/>
                    </a:lnTo>
                    <a:lnTo>
                      <a:pt x="247" y="17"/>
                    </a:lnTo>
                    <a:lnTo>
                      <a:pt x="234" y="13"/>
                    </a:lnTo>
                    <a:lnTo>
                      <a:pt x="224" y="9"/>
                    </a:lnTo>
                    <a:lnTo>
                      <a:pt x="207" y="5"/>
                    </a:lnTo>
                    <a:lnTo>
                      <a:pt x="193" y="1"/>
                    </a:lnTo>
                    <a:lnTo>
                      <a:pt x="174" y="0"/>
                    </a:lnTo>
                    <a:lnTo>
                      <a:pt x="157" y="0"/>
                    </a:lnTo>
                    <a:lnTo>
                      <a:pt x="134" y="0"/>
                    </a:lnTo>
                    <a:lnTo>
                      <a:pt x="113" y="4"/>
                    </a:lnTo>
                    <a:lnTo>
                      <a:pt x="89" y="8"/>
                    </a:lnTo>
                    <a:lnTo>
                      <a:pt x="65" y="17"/>
                    </a:lnTo>
                    <a:lnTo>
                      <a:pt x="0" y="52"/>
                    </a:lnTo>
                    <a:lnTo>
                      <a:pt x="2" y="56"/>
                    </a:lnTo>
                    <a:lnTo>
                      <a:pt x="5" y="60"/>
                    </a:lnTo>
                    <a:lnTo>
                      <a:pt x="9" y="67"/>
                    </a:lnTo>
                    <a:lnTo>
                      <a:pt x="14" y="75"/>
                    </a:lnTo>
                    <a:lnTo>
                      <a:pt x="20" y="84"/>
                    </a:lnTo>
                    <a:lnTo>
                      <a:pt x="30" y="94"/>
                    </a:lnTo>
                    <a:lnTo>
                      <a:pt x="40" y="105"/>
                    </a:lnTo>
                    <a:lnTo>
                      <a:pt x="50" y="113"/>
                    </a:lnTo>
                    <a:lnTo>
                      <a:pt x="64" y="123"/>
                    </a:lnTo>
                    <a:lnTo>
                      <a:pt x="78" y="131"/>
                    </a:lnTo>
                    <a:lnTo>
                      <a:pt x="95" y="141"/>
                    </a:lnTo>
                    <a:lnTo>
                      <a:pt x="110" y="146"/>
                    </a:lnTo>
                    <a:lnTo>
                      <a:pt x="129" y="152"/>
                    </a:lnTo>
                    <a:lnTo>
                      <a:pt x="151" y="156"/>
                    </a:lnTo>
                    <a:lnTo>
                      <a:pt x="174" y="159"/>
                    </a:lnTo>
                    <a:lnTo>
                      <a:pt x="179" y="159"/>
                    </a:lnTo>
                    <a:lnTo>
                      <a:pt x="186" y="159"/>
                    </a:lnTo>
                    <a:lnTo>
                      <a:pt x="197" y="159"/>
                    </a:lnTo>
                    <a:lnTo>
                      <a:pt x="210" y="159"/>
                    </a:lnTo>
                    <a:lnTo>
                      <a:pt x="224" y="159"/>
                    </a:lnTo>
                    <a:lnTo>
                      <a:pt x="241" y="159"/>
                    </a:lnTo>
                    <a:lnTo>
                      <a:pt x="259" y="159"/>
                    </a:lnTo>
                    <a:lnTo>
                      <a:pt x="276" y="155"/>
                    </a:lnTo>
                    <a:lnTo>
                      <a:pt x="295" y="152"/>
                    </a:lnTo>
                    <a:lnTo>
                      <a:pt x="314" y="148"/>
                    </a:lnTo>
                    <a:lnTo>
                      <a:pt x="335" y="146"/>
                    </a:lnTo>
                    <a:lnTo>
                      <a:pt x="354" y="138"/>
                    </a:lnTo>
                    <a:lnTo>
                      <a:pt x="373" y="133"/>
                    </a:lnTo>
                    <a:lnTo>
                      <a:pt x="391" y="123"/>
                    </a:lnTo>
                    <a:lnTo>
                      <a:pt x="410"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46" name="Freeform 80"/>
              <p:cNvSpPr>
                <a:spLocks/>
              </p:cNvSpPr>
              <p:nvPr/>
            </p:nvSpPr>
            <p:spPr bwMode="auto">
              <a:xfrm flipH="1">
                <a:off x="408" y="3400"/>
                <a:ext cx="39" cy="90"/>
              </a:xfrm>
              <a:custGeom>
                <a:avLst/>
                <a:gdLst>
                  <a:gd name="T0" fmla="*/ 0 w 44"/>
                  <a:gd name="T1" fmla="*/ 0 h 89"/>
                  <a:gd name="T2" fmla="*/ 0 w 44"/>
                  <a:gd name="T3" fmla="*/ 0 h 89"/>
                  <a:gd name="T4" fmla="*/ 2 w 44"/>
                  <a:gd name="T5" fmla="*/ 1 h 89"/>
                  <a:gd name="T6" fmla="*/ 3 w 44"/>
                  <a:gd name="T7" fmla="*/ 5 h 89"/>
                  <a:gd name="T8" fmla="*/ 7 w 44"/>
                  <a:gd name="T9" fmla="*/ 9 h 89"/>
                  <a:gd name="T10" fmla="*/ 10 w 44"/>
                  <a:gd name="T11" fmla="*/ 13 h 89"/>
                  <a:gd name="T12" fmla="*/ 14 w 44"/>
                  <a:gd name="T13" fmla="*/ 19 h 89"/>
                  <a:gd name="T14" fmla="*/ 18 w 44"/>
                  <a:gd name="T15" fmla="*/ 25 h 89"/>
                  <a:gd name="T16" fmla="*/ 22 w 44"/>
                  <a:gd name="T17" fmla="*/ 33 h 89"/>
                  <a:gd name="T18" fmla="*/ 23 w 44"/>
                  <a:gd name="T19" fmla="*/ 39 h 89"/>
                  <a:gd name="T20" fmla="*/ 27 w 44"/>
                  <a:gd name="T21" fmla="*/ 48 h 89"/>
                  <a:gd name="T22" fmla="*/ 30 w 44"/>
                  <a:gd name="T23" fmla="*/ 55 h 89"/>
                  <a:gd name="T24" fmla="*/ 35 w 44"/>
                  <a:gd name="T25" fmla="*/ 63 h 89"/>
                  <a:gd name="T26" fmla="*/ 35 w 44"/>
                  <a:gd name="T27" fmla="*/ 68 h 89"/>
                  <a:gd name="T28" fmla="*/ 37 w 44"/>
                  <a:gd name="T29" fmla="*/ 76 h 89"/>
                  <a:gd name="T30" fmla="*/ 37 w 44"/>
                  <a:gd name="T31" fmla="*/ 82 h 89"/>
                  <a:gd name="T32" fmla="*/ 39 w 44"/>
                  <a:gd name="T33" fmla="*/ 90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89"/>
                  <a:gd name="T53" fmla="*/ 44 w 44"/>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89">
                    <a:moveTo>
                      <a:pt x="0" y="0"/>
                    </a:moveTo>
                    <a:lnTo>
                      <a:pt x="0" y="0"/>
                    </a:lnTo>
                    <a:lnTo>
                      <a:pt x="2" y="1"/>
                    </a:lnTo>
                    <a:lnTo>
                      <a:pt x="3" y="5"/>
                    </a:lnTo>
                    <a:lnTo>
                      <a:pt x="8" y="9"/>
                    </a:lnTo>
                    <a:lnTo>
                      <a:pt x="11" y="13"/>
                    </a:lnTo>
                    <a:lnTo>
                      <a:pt x="16" y="19"/>
                    </a:lnTo>
                    <a:lnTo>
                      <a:pt x="20" y="25"/>
                    </a:lnTo>
                    <a:lnTo>
                      <a:pt x="25" y="33"/>
                    </a:lnTo>
                    <a:lnTo>
                      <a:pt x="26" y="39"/>
                    </a:lnTo>
                    <a:lnTo>
                      <a:pt x="31" y="47"/>
                    </a:lnTo>
                    <a:lnTo>
                      <a:pt x="34" y="54"/>
                    </a:lnTo>
                    <a:lnTo>
                      <a:pt x="39" y="62"/>
                    </a:lnTo>
                    <a:lnTo>
                      <a:pt x="39" y="67"/>
                    </a:lnTo>
                    <a:lnTo>
                      <a:pt x="42" y="75"/>
                    </a:lnTo>
                    <a:lnTo>
                      <a:pt x="42" y="81"/>
                    </a:lnTo>
                    <a:lnTo>
                      <a:pt x="44" y="89"/>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47" name="Freeform 81"/>
              <p:cNvSpPr>
                <a:spLocks/>
              </p:cNvSpPr>
              <p:nvPr/>
            </p:nvSpPr>
            <p:spPr bwMode="auto">
              <a:xfrm flipH="1">
                <a:off x="258" y="3376"/>
                <a:ext cx="358" cy="82"/>
              </a:xfrm>
              <a:custGeom>
                <a:avLst/>
                <a:gdLst>
                  <a:gd name="T0" fmla="*/ 0 w 388"/>
                  <a:gd name="T1" fmla="*/ 15 h 81"/>
                  <a:gd name="T2" fmla="*/ 0 w 388"/>
                  <a:gd name="T3" fmla="*/ 13 h 81"/>
                  <a:gd name="T4" fmla="*/ 5 w 388"/>
                  <a:gd name="T5" fmla="*/ 11 h 81"/>
                  <a:gd name="T6" fmla="*/ 11 w 388"/>
                  <a:gd name="T7" fmla="*/ 8 h 81"/>
                  <a:gd name="T8" fmla="*/ 21 w 388"/>
                  <a:gd name="T9" fmla="*/ 8 h 81"/>
                  <a:gd name="T10" fmla="*/ 31 w 388"/>
                  <a:gd name="T11" fmla="*/ 4 h 81"/>
                  <a:gd name="T12" fmla="*/ 44 w 388"/>
                  <a:gd name="T13" fmla="*/ 4 h 81"/>
                  <a:gd name="T14" fmla="*/ 59 w 388"/>
                  <a:gd name="T15" fmla="*/ 1 h 81"/>
                  <a:gd name="T16" fmla="*/ 76 w 388"/>
                  <a:gd name="T17" fmla="*/ 1 h 81"/>
                  <a:gd name="T18" fmla="*/ 90 w 388"/>
                  <a:gd name="T19" fmla="*/ 0 h 81"/>
                  <a:gd name="T20" fmla="*/ 107 w 388"/>
                  <a:gd name="T21" fmla="*/ 0 h 81"/>
                  <a:gd name="T22" fmla="*/ 125 w 388"/>
                  <a:gd name="T23" fmla="*/ 2 h 81"/>
                  <a:gd name="T24" fmla="*/ 142 w 388"/>
                  <a:gd name="T25" fmla="*/ 6 h 81"/>
                  <a:gd name="T26" fmla="*/ 155 w 388"/>
                  <a:gd name="T27" fmla="*/ 10 h 81"/>
                  <a:gd name="T28" fmla="*/ 172 w 388"/>
                  <a:gd name="T29" fmla="*/ 19 h 81"/>
                  <a:gd name="T30" fmla="*/ 185 w 388"/>
                  <a:gd name="T31" fmla="*/ 29 h 81"/>
                  <a:gd name="T32" fmla="*/ 199 w 388"/>
                  <a:gd name="T33" fmla="*/ 43 h 81"/>
                  <a:gd name="T34" fmla="*/ 199 w 388"/>
                  <a:gd name="T35" fmla="*/ 43 h 81"/>
                  <a:gd name="T36" fmla="*/ 202 w 388"/>
                  <a:gd name="T37" fmla="*/ 44 h 81"/>
                  <a:gd name="T38" fmla="*/ 206 w 388"/>
                  <a:gd name="T39" fmla="*/ 48 h 81"/>
                  <a:gd name="T40" fmla="*/ 215 w 388"/>
                  <a:gd name="T41" fmla="*/ 52 h 81"/>
                  <a:gd name="T42" fmla="*/ 223 w 388"/>
                  <a:gd name="T43" fmla="*/ 55 h 81"/>
                  <a:gd name="T44" fmla="*/ 233 w 388"/>
                  <a:gd name="T45" fmla="*/ 59 h 81"/>
                  <a:gd name="T46" fmla="*/ 246 w 388"/>
                  <a:gd name="T47" fmla="*/ 63 h 81"/>
                  <a:gd name="T48" fmla="*/ 259 w 388"/>
                  <a:gd name="T49" fmla="*/ 69 h 81"/>
                  <a:gd name="T50" fmla="*/ 272 w 388"/>
                  <a:gd name="T51" fmla="*/ 73 h 81"/>
                  <a:gd name="T52" fmla="*/ 285 w 388"/>
                  <a:gd name="T53" fmla="*/ 77 h 81"/>
                  <a:gd name="T54" fmla="*/ 298 w 388"/>
                  <a:gd name="T55" fmla="*/ 78 h 81"/>
                  <a:gd name="T56" fmla="*/ 312 w 388"/>
                  <a:gd name="T57" fmla="*/ 82 h 81"/>
                  <a:gd name="T58" fmla="*/ 322 w 388"/>
                  <a:gd name="T59" fmla="*/ 82 h 81"/>
                  <a:gd name="T60" fmla="*/ 335 w 388"/>
                  <a:gd name="T61" fmla="*/ 82 h 81"/>
                  <a:gd name="T62" fmla="*/ 345 w 388"/>
                  <a:gd name="T63" fmla="*/ 79 h 81"/>
                  <a:gd name="T64" fmla="*/ 358 w 388"/>
                  <a:gd name="T65" fmla="*/ 78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8"/>
                  <a:gd name="T100" fmla="*/ 0 h 81"/>
                  <a:gd name="T101" fmla="*/ 388 w 388"/>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8" h="81">
                    <a:moveTo>
                      <a:pt x="0" y="15"/>
                    </a:moveTo>
                    <a:lnTo>
                      <a:pt x="0" y="13"/>
                    </a:lnTo>
                    <a:lnTo>
                      <a:pt x="5" y="11"/>
                    </a:lnTo>
                    <a:lnTo>
                      <a:pt x="12" y="8"/>
                    </a:lnTo>
                    <a:lnTo>
                      <a:pt x="23" y="8"/>
                    </a:lnTo>
                    <a:lnTo>
                      <a:pt x="34" y="4"/>
                    </a:lnTo>
                    <a:lnTo>
                      <a:pt x="48" y="4"/>
                    </a:lnTo>
                    <a:lnTo>
                      <a:pt x="64" y="1"/>
                    </a:lnTo>
                    <a:lnTo>
                      <a:pt x="82" y="1"/>
                    </a:lnTo>
                    <a:lnTo>
                      <a:pt x="98" y="0"/>
                    </a:lnTo>
                    <a:lnTo>
                      <a:pt x="116" y="0"/>
                    </a:lnTo>
                    <a:lnTo>
                      <a:pt x="135" y="2"/>
                    </a:lnTo>
                    <a:lnTo>
                      <a:pt x="154" y="6"/>
                    </a:lnTo>
                    <a:lnTo>
                      <a:pt x="168" y="10"/>
                    </a:lnTo>
                    <a:lnTo>
                      <a:pt x="186" y="19"/>
                    </a:lnTo>
                    <a:lnTo>
                      <a:pt x="200" y="29"/>
                    </a:lnTo>
                    <a:lnTo>
                      <a:pt x="216" y="42"/>
                    </a:lnTo>
                    <a:lnTo>
                      <a:pt x="219" y="43"/>
                    </a:lnTo>
                    <a:lnTo>
                      <a:pt x="223" y="47"/>
                    </a:lnTo>
                    <a:lnTo>
                      <a:pt x="233" y="51"/>
                    </a:lnTo>
                    <a:lnTo>
                      <a:pt x="242" y="54"/>
                    </a:lnTo>
                    <a:lnTo>
                      <a:pt x="253" y="58"/>
                    </a:lnTo>
                    <a:lnTo>
                      <a:pt x="267" y="62"/>
                    </a:lnTo>
                    <a:lnTo>
                      <a:pt x="281" y="68"/>
                    </a:lnTo>
                    <a:lnTo>
                      <a:pt x="295" y="72"/>
                    </a:lnTo>
                    <a:lnTo>
                      <a:pt x="309" y="76"/>
                    </a:lnTo>
                    <a:lnTo>
                      <a:pt x="323" y="77"/>
                    </a:lnTo>
                    <a:lnTo>
                      <a:pt x="338" y="81"/>
                    </a:lnTo>
                    <a:lnTo>
                      <a:pt x="349" y="81"/>
                    </a:lnTo>
                    <a:lnTo>
                      <a:pt x="363" y="81"/>
                    </a:lnTo>
                    <a:lnTo>
                      <a:pt x="374" y="78"/>
                    </a:lnTo>
                    <a:lnTo>
                      <a:pt x="388" y="77"/>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48" name="Freeform 82"/>
              <p:cNvSpPr>
                <a:spLocks/>
              </p:cNvSpPr>
              <p:nvPr/>
            </p:nvSpPr>
            <p:spPr bwMode="auto">
              <a:xfrm flipH="1">
                <a:off x="805" y="3354"/>
                <a:ext cx="349" cy="134"/>
              </a:xfrm>
              <a:custGeom>
                <a:avLst/>
                <a:gdLst>
                  <a:gd name="T0" fmla="*/ 0 w 377"/>
                  <a:gd name="T1" fmla="*/ 71 h 133"/>
                  <a:gd name="T2" fmla="*/ 0 w 377"/>
                  <a:gd name="T3" fmla="*/ 71 h 133"/>
                  <a:gd name="T4" fmla="*/ 6 w 377"/>
                  <a:gd name="T5" fmla="*/ 66 h 133"/>
                  <a:gd name="T6" fmla="*/ 14 w 377"/>
                  <a:gd name="T7" fmla="*/ 62 h 133"/>
                  <a:gd name="T8" fmla="*/ 23 w 377"/>
                  <a:gd name="T9" fmla="*/ 59 h 133"/>
                  <a:gd name="T10" fmla="*/ 31 w 377"/>
                  <a:gd name="T11" fmla="*/ 51 h 133"/>
                  <a:gd name="T12" fmla="*/ 44 w 377"/>
                  <a:gd name="T13" fmla="*/ 42 h 133"/>
                  <a:gd name="T14" fmla="*/ 62 w 377"/>
                  <a:gd name="T15" fmla="*/ 32 h 133"/>
                  <a:gd name="T16" fmla="*/ 70 w 377"/>
                  <a:gd name="T17" fmla="*/ 26 h 133"/>
                  <a:gd name="T18" fmla="*/ 76 w 377"/>
                  <a:gd name="T19" fmla="*/ 21 h 133"/>
                  <a:gd name="T20" fmla="*/ 88 w 377"/>
                  <a:gd name="T21" fmla="*/ 16 h 133"/>
                  <a:gd name="T22" fmla="*/ 105 w 377"/>
                  <a:gd name="T23" fmla="*/ 8 h 133"/>
                  <a:gd name="T24" fmla="*/ 127 w 377"/>
                  <a:gd name="T25" fmla="*/ 3 h 133"/>
                  <a:gd name="T26" fmla="*/ 152 w 377"/>
                  <a:gd name="T27" fmla="*/ 0 h 133"/>
                  <a:gd name="T28" fmla="*/ 180 w 377"/>
                  <a:gd name="T29" fmla="*/ 2 h 133"/>
                  <a:gd name="T30" fmla="*/ 213 w 377"/>
                  <a:gd name="T31" fmla="*/ 11 h 133"/>
                  <a:gd name="T32" fmla="*/ 230 w 377"/>
                  <a:gd name="T33" fmla="*/ 19 h 133"/>
                  <a:gd name="T34" fmla="*/ 235 w 377"/>
                  <a:gd name="T35" fmla="*/ 19 h 133"/>
                  <a:gd name="T36" fmla="*/ 247 w 377"/>
                  <a:gd name="T37" fmla="*/ 19 h 133"/>
                  <a:gd name="T38" fmla="*/ 265 w 377"/>
                  <a:gd name="T39" fmla="*/ 22 h 133"/>
                  <a:gd name="T40" fmla="*/ 283 w 377"/>
                  <a:gd name="T41" fmla="*/ 27 h 133"/>
                  <a:gd name="T42" fmla="*/ 300 w 377"/>
                  <a:gd name="T43" fmla="*/ 35 h 133"/>
                  <a:gd name="T44" fmla="*/ 320 w 377"/>
                  <a:gd name="T45" fmla="*/ 46 h 133"/>
                  <a:gd name="T46" fmla="*/ 339 w 377"/>
                  <a:gd name="T47" fmla="*/ 61 h 133"/>
                  <a:gd name="T48" fmla="*/ 346 w 377"/>
                  <a:gd name="T49" fmla="*/ 74 h 133"/>
                  <a:gd name="T50" fmla="*/ 346 w 377"/>
                  <a:gd name="T51" fmla="*/ 74 h 133"/>
                  <a:gd name="T52" fmla="*/ 342 w 377"/>
                  <a:gd name="T53" fmla="*/ 77 h 133"/>
                  <a:gd name="T54" fmla="*/ 338 w 377"/>
                  <a:gd name="T55" fmla="*/ 85 h 133"/>
                  <a:gd name="T56" fmla="*/ 333 w 377"/>
                  <a:gd name="T57" fmla="*/ 93 h 133"/>
                  <a:gd name="T58" fmla="*/ 323 w 377"/>
                  <a:gd name="T59" fmla="*/ 100 h 133"/>
                  <a:gd name="T60" fmla="*/ 310 w 377"/>
                  <a:gd name="T61" fmla="*/ 109 h 133"/>
                  <a:gd name="T62" fmla="*/ 296 w 377"/>
                  <a:gd name="T63" fmla="*/ 119 h 133"/>
                  <a:gd name="T64" fmla="*/ 287 w 377"/>
                  <a:gd name="T65" fmla="*/ 127 h 133"/>
                  <a:gd name="T66" fmla="*/ 273 w 377"/>
                  <a:gd name="T67" fmla="*/ 127 h 133"/>
                  <a:gd name="T68" fmla="*/ 247 w 377"/>
                  <a:gd name="T69" fmla="*/ 129 h 133"/>
                  <a:gd name="T70" fmla="*/ 217 w 377"/>
                  <a:gd name="T71" fmla="*/ 131 h 133"/>
                  <a:gd name="T72" fmla="*/ 184 w 377"/>
                  <a:gd name="T73" fmla="*/ 134 h 133"/>
                  <a:gd name="T74" fmla="*/ 149 w 377"/>
                  <a:gd name="T75" fmla="*/ 133 h 133"/>
                  <a:gd name="T76" fmla="*/ 115 w 377"/>
                  <a:gd name="T77" fmla="*/ 129 h 133"/>
                  <a:gd name="T78" fmla="*/ 89 w 377"/>
                  <a:gd name="T79" fmla="*/ 122 h 133"/>
                  <a:gd name="T80" fmla="*/ 78 w 377"/>
                  <a:gd name="T81" fmla="*/ 115 h 133"/>
                  <a:gd name="T82" fmla="*/ 72 w 377"/>
                  <a:gd name="T83" fmla="*/ 110 h 133"/>
                  <a:gd name="T84" fmla="*/ 62 w 377"/>
                  <a:gd name="T85" fmla="*/ 105 h 133"/>
                  <a:gd name="T86" fmla="*/ 52 w 377"/>
                  <a:gd name="T87" fmla="*/ 98 h 133"/>
                  <a:gd name="T88" fmla="*/ 39 w 377"/>
                  <a:gd name="T89" fmla="*/ 90 h 133"/>
                  <a:gd name="T90" fmla="*/ 24 w 377"/>
                  <a:gd name="T91" fmla="*/ 82 h 133"/>
                  <a:gd name="T92" fmla="*/ 11 w 377"/>
                  <a:gd name="T93" fmla="*/ 76 h 133"/>
                  <a:gd name="T94" fmla="*/ 3 w 377"/>
                  <a:gd name="T95" fmla="*/ 74 h 133"/>
                  <a:gd name="T96" fmla="*/ 0 w 377"/>
                  <a:gd name="T97" fmla="*/ 74 h 1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77"/>
                  <a:gd name="T148" fmla="*/ 0 h 133"/>
                  <a:gd name="T149" fmla="*/ 377 w 377"/>
                  <a:gd name="T150" fmla="*/ 133 h 1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77" h="133">
                    <a:moveTo>
                      <a:pt x="0" y="73"/>
                    </a:moveTo>
                    <a:lnTo>
                      <a:pt x="0" y="70"/>
                    </a:lnTo>
                    <a:lnTo>
                      <a:pt x="5" y="70"/>
                    </a:lnTo>
                    <a:lnTo>
                      <a:pt x="6" y="66"/>
                    </a:lnTo>
                    <a:lnTo>
                      <a:pt x="11" y="66"/>
                    </a:lnTo>
                    <a:lnTo>
                      <a:pt x="15" y="62"/>
                    </a:lnTo>
                    <a:lnTo>
                      <a:pt x="20" y="62"/>
                    </a:lnTo>
                    <a:lnTo>
                      <a:pt x="25" y="59"/>
                    </a:lnTo>
                    <a:lnTo>
                      <a:pt x="29" y="55"/>
                    </a:lnTo>
                    <a:lnTo>
                      <a:pt x="34" y="51"/>
                    </a:lnTo>
                    <a:lnTo>
                      <a:pt x="43" y="49"/>
                    </a:lnTo>
                    <a:lnTo>
                      <a:pt x="48" y="42"/>
                    </a:lnTo>
                    <a:lnTo>
                      <a:pt x="57" y="38"/>
                    </a:lnTo>
                    <a:lnTo>
                      <a:pt x="67" y="32"/>
                    </a:lnTo>
                    <a:lnTo>
                      <a:pt x="76" y="28"/>
                    </a:lnTo>
                    <a:lnTo>
                      <a:pt x="76" y="26"/>
                    </a:lnTo>
                    <a:lnTo>
                      <a:pt x="78" y="24"/>
                    </a:lnTo>
                    <a:lnTo>
                      <a:pt x="82" y="21"/>
                    </a:lnTo>
                    <a:lnTo>
                      <a:pt x="88" y="19"/>
                    </a:lnTo>
                    <a:lnTo>
                      <a:pt x="95" y="16"/>
                    </a:lnTo>
                    <a:lnTo>
                      <a:pt x="104" y="12"/>
                    </a:lnTo>
                    <a:lnTo>
                      <a:pt x="113" y="8"/>
                    </a:lnTo>
                    <a:lnTo>
                      <a:pt x="126" y="7"/>
                    </a:lnTo>
                    <a:lnTo>
                      <a:pt x="137" y="3"/>
                    </a:lnTo>
                    <a:lnTo>
                      <a:pt x="150" y="2"/>
                    </a:lnTo>
                    <a:lnTo>
                      <a:pt x="164" y="0"/>
                    </a:lnTo>
                    <a:lnTo>
                      <a:pt x="180" y="2"/>
                    </a:lnTo>
                    <a:lnTo>
                      <a:pt x="194" y="2"/>
                    </a:lnTo>
                    <a:lnTo>
                      <a:pt x="211" y="5"/>
                    </a:lnTo>
                    <a:lnTo>
                      <a:pt x="230" y="11"/>
                    </a:lnTo>
                    <a:lnTo>
                      <a:pt x="248" y="19"/>
                    </a:lnTo>
                    <a:lnTo>
                      <a:pt x="250" y="19"/>
                    </a:lnTo>
                    <a:lnTo>
                      <a:pt x="254" y="19"/>
                    </a:lnTo>
                    <a:lnTo>
                      <a:pt x="261" y="19"/>
                    </a:lnTo>
                    <a:lnTo>
                      <a:pt x="267" y="19"/>
                    </a:lnTo>
                    <a:lnTo>
                      <a:pt x="276" y="21"/>
                    </a:lnTo>
                    <a:lnTo>
                      <a:pt x="286" y="22"/>
                    </a:lnTo>
                    <a:lnTo>
                      <a:pt x="296" y="26"/>
                    </a:lnTo>
                    <a:lnTo>
                      <a:pt x="306" y="27"/>
                    </a:lnTo>
                    <a:lnTo>
                      <a:pt x="315" y="31"/>
                    </a:lnTo>
                    <a:lnTo>
                      <a:pt x="324" y="35"/>
                    </a:lnTo>
                    <a:lnTo>
                      <a:pt x="337" y="41"/>
                    </a:lnTo>
                    <a:lnTo>
                      <a:pt x="346" y="46"/>
                    </a:lnTo>
                    <a:lnTo>
                      <a:pt x="357" y="54"/>
                    </a:lnTo>
                    <a:lnTo>
                      <a:pt x="366" y="61"/>
                    </a:lnTo>
                    <a:lnTo>
                      <a:pt x="377" y="73"/>
                    </a:lnTo>
                    <a:lnTo>
                      <a:pt x="374" y="73"/>
                    </a:lnTo>
                    <a:lnTo>
                      <a:pt x="374" y="76"/>
                    </a:lnTo>
                    <a:lnTo>
                      <a:pt x="369" y="76"/>
                    </a:lnTo>
                    <a:lnTo>
                      <a:pt x="369" y="80"/>
                    </a:lnTo>
                    <a:lnTo>
                      <a:pt x="365" y="84"/>
                    </a:lnTo>
                    <a:lnTo>
                      <a:pt x="365" y="88"/>
                    </a:lnTo>
                    <a:lnTo>
                      <a:pt x="360" y="92"/>
                    </a:lnTo>
                    <a:lnTo>
                      <a:pt x="355" y="95"/>
                    </a:lnTo>
                    <a:lnTo>
                      <a:pt x="349" y="99"/>
                    </a:lnTo>
                    <a:lnTo>
                      <a:pt x="344" y="104"/>
                    </a:lnTo>
                    <a:lnTo>
                      <a:pt x="335" y="108"/>
                    </a:lnTo>
                    <a:lnTo>
                      <a:pt x="329" y="114"/>
                    </a:lnTo>
                    <a:lnTo>
                      <a:pt x="320" y="118"/>
                    </a:lnTo>
                    <a:lnTo>
                      <a:pt x="313" y="126"/>
                    </a:lnTo>
                    <a:lnTo>
                      <a:pt x="310" y="126"/>
                    </a:lnTo>
                    <a:lnTo>
                      <a:pt x="304" y="126"/>
                    </a:lnTo>
                    <a:lnTo>
                      <a:pt x="295" y="126"/>
                    </a:lnTo>
                    <a:lnTo>
                      <a:pt x="284" y="128"/>
                    </a:lnTo>
                    <a:lnTo>
                      <a:pt x="267" y="128"/>
                    </a:lnTo>
                    <a:lnTo>
                      <a:pt x="253" y="130"/>
                    </a:lnTo>
                    <a:lnTo>
                      <a:pt x="234" y="130"/>
                    </a:lnTo>
                    <a:lnTo>
                      <a:pt x="219" y="133"/>
                    </a:lnTo>
                    <a:lnTo>
                      <a:pt x="199" y="133"/>
                    </a:lnTo>
                    <a:lnTo>
                      <a:pt x="180" y="133"/>
                    </a:lnTo>
                    <a:lnTo>
                      <a:pt x="161" y="132"/>
                    </a:lnTo>
                    <a:lnTo>
                      <a:pt x="143" y="132"/>
                    </a:lnTo>
                    <a:lnTo>
                      <a:pt x="124" y="128"/>
                    </a:lnTo>
                    <a:lnTo>
                      <a:pt x="110" y="126"/>
                    </a:lnTo>
                    <a:lnTo>
                      <a:pt x="96" y="121"/>
                    </a:lnTo>
                    <a:lnTo>
                      <a:pt x="87" y="117"/>
                    </a:lnTo>
                    <a:lnTo>
                      <a:pt x="84" y="114"/>
                    </a:lnTo>
                    <a:lnTo>
                      <a:pt x="82" y="113"/>
                    </a:lnTo>
                    <a:lnTo>
                      <a:pt x="78" y="109"/>
                    </a:lnTo>
                    <a:lnTo>
                      <a:pt x="74" y="108"/>
                    </a:lnTo>
                    <a:lnTo>
                      <a:pt x="67" y="104"/>
                    </a:lnTo>
                    <a:lnTo>
                      <a:pt x="62" y="100"/>
                    </a:lnTo>
                    <a:lnTo>
                      <a:pt x="56" y="97"/>
                    </a:lnTo>
                    <a:lnTo>
                      <a:pt x="51" y="94"/>
                    </a:lnTo>
                    <a:lnTo>
                      <a:pt x="42" y="89"/>
                    </a:lnTo>
                    <a:lnTo>
                      <a:pt x="36" y="85"/>
                    </a:lnTo>
                    <a:lnTo>
                      <a:pt x="26" y="81"/>
                    </a:lnTo>
                    <a:lnTo>
                      <a:pt x="22" y="79"/>
                    </a:lnTo>
                    <a:lnTo>
                      <a:pt x="12" y="75"/>
                    </a:lnTo>
                    <a:lnTo>
                      <a:pt x="8" y="74"/>
                    </a:lnTo>
                    <a:lnTo>
                      <a:pt x="3" y="73"/>
                    </a:lnTo>
                    <a:lnTo>
                      <a:pt x="0" y="73"/>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49" name="Freeform 83"/>
              <p:cNvSpPr>
                <a:spLocks/>
              </p:cNvSpPr>
              <p:nvPr/>
            </p:nvSpPr>
            <p:spPr bwMode="auto">
              <a:xfrm flipH="1">
                <a:off x="805" y="3354"/>
                <a:ext cx="349" cy="134"/>
              </a:xfrm>
              <a:custGeom>
                <a:avLst/>
                <a:gdLst>
                  <a:gd name="T0" fmla="*/ 0 w 377"/>
                  <a:gd name="T1" fmla="*/ 71 h 133"/>
                  <a:gd name="T2" fmla="*/ 0 w 377"/>
                  <a:gd name="T3" fmla="*/ 71 h 133"/>
                  <a:gd name="T4" fmla="*/ 6 w 377"/>
                  <a:gd name="T5" fmla="*/ 66 h 133"/>
                  <a:gd name="T6" fmla="*/ 14 w 377"/>
                  <a:gd name="T7" fmla="*/ 62 h 133"/>
                  <a:gd name="T8" fmla="*/ 23 w 377"/>
                  <a:gd name="T9" fmla="*/ 59 h 133"/>
                  <a:gd name="T10" fmla="*/ 31 w 377"/>
                  <a:gd name="T11" fmla="*/ 51 h 133"/>
                  <a:gd name="T12" fmla="*/ 44 w 377"/>
                  <a:gd name="T13" fmla="*/ 42 h 133"/>
                  <a:gd name="T14" fmla="*/ 62 w 377"/>
                  <a:gd name="T15" fmla="*/ 32 h 133"/>
                  <a:gd name="T16" fmla="*/ 70 w 377"/>
                  <a:gd name="T17" fmla="*/ 26 h 133"/>
                  <a:gd name="T18" fmla="*/ 76 w 377"/>
                  <a:gd name="T19" fmla="*/ 21 h 133"/>
                  <a:gd name="T20" fmla="*/ 88 w 377"/>
                  <a:gd name="T21" fmla="*/ 16 h 133"/>
                  <a:gd name="T22" fmla="*/ 105 w 377"/>
                  <a:gd name="T23" fmla="*/ 8 h 133"/>
                  <a:gd name="T24" fmla="*/ 127 w 377"/>
                  <a:gd name="T25" fmla="*/ 3 h 133"/>
                  <a:gd name="T26" fmla="*/ 152 w 377"/>
                  <a:gd name="T27" fmla="*/ 0 h 133"/>
                  <a:gd name="T28" fmla="*/ 180 w 377"/>
                  <a:gd name="T29" fmla="*/ 2 h 133"/>
                  <a:gd name="T30" fmla="*/ 213 w 377"/>
                  <a:gd name="T31" fmla="*/ 11 h 133"/>
                  <a:gd name="T32" fmla="*/ 230 w 377"/>
                  <a:gd name="T33" fmla="*/ 19 h 133"/>
                  <a:gd name="T34" fmla="*/ 235 w 377"/>
                  <a:gd name="T35" fmla="*/ 19 h 133"/>
                  <a:gd name="T36" fmla="*/ 247 w 377"/>
                  <a:gd name="T37" fmla="*/ 19 h 133"/>
                  <a:gd name="T38" fmla="*/ 265 w 377"/>
                  <a:gd name="T39" fmla="*/ 22 h 133"/>
                  <a:gd name="T40" fmla="*/ 283 w 377"/>
                  <a:gd name="T41" fmla="*/ 27 h 133"/>
                  <a:gd name="T42" fmla="*/ 300 w 377"/>
                  <a:gd name="T43" fmla="*/ 35 h 133"/>
                  <a:gd name="T44" fmla="*/ 320 w 377"/>
                  <a:gd name="T45" fmla="*/ 46 h 133"/>
                  <a:gd name="T46" fmla="*/ 339 w 377"/>
                  <a:gd name="T47" fmla="*/ 61 h 133"/>
                  <a:gd name="T48" fmla="*/ 346 w 377"/>
                  <a:gd name="T49" fmla="*/ 74 h 133"/>
                  <a:gd name="T50" fmla="*/ 346 w 377"/>
                  <a:gd name="T51" fmla="*/ 74 h 133"/>
                  <a:gd name="T52" fmla="*/ 342 w 377"/>
                  <a:gd name="T53" fmla="*/ 77 h 133"/>
                  <a:gd name="T54" fmla="*/ 338 w 377"/>
                  <a:gd name="T55" fmla="*/ 85 h 133"/>
                  <a:gd name="T56" fmla="*/ 333 w 377"/>
                  <a:gd name="T57" fmla="*/ 93 h 133"/>
                  <a:gd name="T58" fmla="*/ 323 w 377"/>
                  <a:gd name="T59" fmla="*/ 100 h 133"/>
                  <a:gd name="T60" fmla="*/ 310 w 377"/>
                  <a:gd name="T61" fmla="*/ 109 h 133"/>
                  <a:gd name="T62" fmla="*/ 296 w 377"/>
                  <a:gd name="T63" fmla="*/ 119 h 133"/>
                  <a:gd name="T64" fmla="*/ 287 w 377"/>
                  <a:gd name="T65" fmla="*/ 127 h 133"/>
                  <a:gd name="T66" fmla="*/ 273 w 377"/>
                  <a:gd name="T67" fmla="*/ 127 h 133"/>
                  <a:gd name="T68" fmla="*/ 247 w 377"/>
                  <a:gd name="T69" fmla="*/ 129 h 133"/>
                  <a:gd name="T70" fmla="*/ 217 w 377"/>
                  <a:gd name="T71" fmla="*/ 131 h 133"/>
                  <a:gd name="T72" fmla="*/ 184 w 377"/>
                  <a:gd name="T73" fmla="*/ 134 h 133"/>
                  <a:gd name="T74" fmla="*/ 149 w 377"/>
                  <a:gd name="T75" fmla="*/ 133 h 133"/>
                  <a:gd name="T76" fmla="*/ 115 w 377"/>
                  <a:gd name="T77" fmla="*/ 129 h 133"/>
                  <a:gd name="T78" fmla="*/ 89 w 377"/>
                  <a:gd name="T79" fmla="*/ 122 h 133"/>
                  <a:gd name="T80" fmla="*/ 78 w 377"/>
                  <a:gd name="T81" fmla="*/ 115 h 133"/>
                  <a:gd name="T82" fmla="*/ 72 w 377"/>
                  <a:gd name="T83" fmla="*/ 110 h 133"/>
                  <a:gd name="T84" fmla="*/ 62 w 377"/>
                  <a:gd name="T85" fmla="*/ 105 h 133"/>
                  <a:gd name="T86" fmla="*/ 52 w 377"/>
                  <a:gd name="T87" fmla="*/ 98 h 133"/>
                  <a:gd name="T88" fmla="*/ 39 w 377"/>
                  <a:gd name="T89" fmla="*/ 90 h 133"/>
                  <a:gd name="T90" fmla="*/ 24 w 377"/>
                  <a:gd name="T91" fmla="*/ 82 h 133"/>
                  <a:gd name="T92" fmla="*/ 11 w 377"/>
                  <a:gd name="T93" fmla="*/ 76 h 133"/>
                  <a:gd name="T94" fmla="*/ 3 w 377"/>
                  <a:gd name="T95" fmla="*/ 74 h 133"/>
                  <a:gd name="T96" fmla="*/ 0 w 377"/>
                  <a:gd name="T97" fmla="*/ 74 h 1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77"/>
                  <a:gd name="T148" fmla="*/ 0 h 133"/>
                  <a:gd name="T149" fmla="*/ 377 w 377"/>
                  <a:gd name="T150" fmla="*/ 133 h 1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77" h="133">
                    <a:moveTo>
                      <a:pt x="0" y="73"/>
                    </a:moveTo>
                    <a:lnTo>
                      <a:pt x="0" y="70"/>
                    </a:lnTo>
                    <a:lnTo>
                      <a:pt x="5" y="70"/>
                    </a:lnTo>
                    <a:lnTo>
                      <a:pt x="6" y="66"/>
                    </a:lnTo>
                    <a:lnTo>
                      <a:pt x="11" y="66"/>
                    </a:lnTo>
                    <a:lnTo>
                      <a:pt x="15" y="62"/>
                    </a:lnTo>
                    <a:lnTo>
                      <a:pt x="20" y="62"/>
                    </a:lnTo>
                    <a:lnTo>
                      <a:pt x="25" y="59"/>
                    </a:lnTo>
                    <a:lnTo>
                      <a:pt x="29" y="55"/>
                    </a:lnTo>
                    <a:lnTo>
                      <a:pt x="34" y="51"/>
                    </a:lnTo>
                    <a:lnTo>
                      <a:pt x="43" y="49"/>
                    </a:lnTo>
                    <a:lnTo>
                      <a:pt x="48" y="42"/>
                    </a:lnTo>
                    <a:lnTo>
                      <a:pt x="57" y="38"/>
                    </a:lnTo>
                    <a:lnTo>
                      <a:pt x="67" y="32"/>
                    </a:lnTo>
                    <a:lnTo>
                      <a:pt x="76" y="28"/>
                    </a:lnTo>
                    <a:lnTo>
                      <a:pt x="76" y="26"/>
                    </a:lnTo>
                    <a:lnTo>
                      <a:pt x="78" y="24"/>
                    </a:lnTo>
                    <a:lnTo>
                      <a:pt x="82" y="21"/>
                    </a:lnTo>
                    <a:lnTo>
                      <a:pt x="88" y="19"/>
                    </a:lnTo>
                    <a:lnTo>
                      <a:pt x="95" y="16"/>
                    </a:lnTo>
                    <a:lnTo>
                      <a:pt x="104" y="12"/>
                    </a:lnTo>
                    <a:lnTo>
                      <a:pt x="113" y="8"/>
                    </a:lnTo>
                    <a:lnTo>
                      <a:pt x="126" y="7"/>
                    </a:lnTo>
                    <a:lnTo>
                      <a:pt x="137" y="3"/>
                    </a:lnTo>
                    <a:lnTo>
                      <a:pt x="150" y="2"/>
                    </a:lnTo>
                    <a:lnTo>
                      <a:pt x="164" y="0"/>
                    </a:lnTo>
                    <a:lnTo>
                      <a:pt x="180" y="2"/>
                    </a:lnTo>
                    <a:lnTo>
                      <a:pt x="194" y="2"/>
                    </a:lnTo>
                    <a:lnTo>
                      <a:pt x="211" y="5"/>
                    </a:lnTo>
                    <a:lnTo>
                      <a:pt x="230" y="11"/>
                    </a:lnTo>
                    <a:lnTo>
                      <a:pt x="248" y="19"/>
                    </a:lnTo>
                    <a:lnTo>
                      <a:pt x="250" y="19"/>
                    </a:lnTo>
                    <a:lnTo>
                      <a:pt x="254" y="19"/>
                    </a:lnTo>
                    <a:lnTo>
                      <a:pt x="261" y="19"/>
                    </a:lnTo>
                    <a:lnTo>
                      <a:pt x="267" y="19"/>
                    </a:lnTo>
                    <a:lnTo>
                      <a:pt x="276" y="21"/>
                    </a:lnTo>
                    <a:lnTo>
                      <a:pt x="286" y="22"/>
                    </a:lnTo>
                    <a:lnTo>
                      <a:pt x="296" y="26"/>
                    </a:lnTo>
                    <a:lnTo>
                      <a:pt x="306" y="27"/>
                    </a:lnTo>
                    <a:lnTo>
                      <a:pt x="315" y="31"/>
                    </a:lnTo>
                    <a:lnTo>
                      <a:pt x="324" y="35"/>
                    </a:lnTo>
                    <a:lnTo>
                      <a:pt x="337" y="41"/>
                    </a:lnTo>
                    <a:lnTo>
                      <a:pt x="346" y="46"/>
                    </a:lnTo>
                    <a:lnTo>
                      <a:pt x="357" y="54"/>
                    </a:lnTo>
                    <a:lnTo>
                      <a:pt x="366" y="61"/>
                    </a:lnTo>
                    <a:lnTo>
                      <a:pt x="377" y="73"/>
                    </a:lnTo>
                    <a:lnTo>
                      <a:pt x="374" y="73"/>
                    </a:lnTo>
                    <a:lnTo>
                      <a:pt x="374" y="76"/>
                    </a:lnTo>
                    <a:lnTo>
                      <a:pt x="369" y="76"/>
                    </a:lnTo>
                    <a:lnTo>
                      <a:pt x="369" y="80"/>
                    </a:lnTo>
                    <a:lnTo>
                      <a:pt x="365" y="84"/>
                    </a:lnTo>
                    <a:lnTo>
                      <a:pt x="365" y="88"/>
                    </a:lnTo>
                    <a:lnTo>
                      <a:pt x="360" y="92"/>
                    </a:lnTo>
                    <a:lnTo>
                      <a:pt x="355" y="95"/>
                    </a:lnTo>
                    <a:lnTo>
                      <a:pt x="349" y="99"/>
                    </a:lnTo>
                    <a:lnTo>
                      <a:pt x="344" y="104"/>
                    </a:lnTo>
                    <a:lnTo>
                      <a:pt x="335" y="108"/>
                    </a:lnTo>
                    <a:lnTo>
                      <a:pt x="329" y="114"/>
                    </a:lnTo>
                    <a:lnTo>
                      <a:pt x="320" y="118"/>
                    </a:lnTo>
                    <a:lnTo>
                      <a:pt x="313" y="126"/>
                    </a:lnTo>
                    <a:lnTo>
                      <a:pt x="310" y="126"/>
                    </a:lnTo>
                    <a:lnTo>
                      <a:pt x="304" y="126"/>
                    </a:lnTo>
                    <a:lnTo>
                      <a:pt x="295" y="126"/>
                    </a:lnTo>
                    <a:lnTo>
                      <a:pt x="284" y="128"/>
                    </a:lnTo>
                    <a:lnTo>
                      <a:pt x="267" y="128"/>
                    </a:lnTo>
                    <a:lnTo>
                      <a:pt x="253" y="130"/>
                    </a:lnTo>
                    <a:lnTo>
                      <a:pt x="234" y="130"/>
                    </a:lnTo>
                    <a:lnTo>
                      <a:pt x="219" y="133"/>
                    </a:lnTo>
                    <a:lnTo>
                      <a:pt x="199" y="133"/>
                    </a:lnTo>
                    <a:lnTo>
                      <a:pt x="180" y="133"/>
                    </a:lnTo>
                    <a:lnTo>
                      <a:pt x="161" y="132"/>
                    </a:lnTo>
                    <a:lnTo>
                      <a:pt x="143" y="132"/>
                    </a:lnTo>
                    <a:lnTo>
                      <a:pt x="124" y="128"/>
                    </a:lnTo>
                    <a:lnTo>
                      <a:pt x="110" y="126"/>
                    </a:lnTo>
                    <a:lnTo>
                      <a:pt x="96" y="121"/>
                    </a:lnTo>
                    <a:lnTo>
                      <a:pt x="87" y="117"/>
                    </a:lnTo>
                    <a:lnTo>
                      <a:pt x="84" y="114"/>
                    </a:lnTo>
                    <a:lnTo>
                      <a:pt x="82" y="113"/>
                    </a:lnTo>
                    <a:lnTo>
                      <a:pt x="78" y="109"/>
                    </a:lnTo>
                    <a:lnTo>
                      <a:pt x="74" y="108"/>
                    </a:lnTo>
                    <a:lnTo>
                      <a:pt x="67" y="104"/>
                    </a:lnTo>
                    <a:lnTo>
                      <a:pt x="62" y="100"/>
                    </a:lnTo>
                    <a:lnTo>
                      <a:pt x="56" y="97"/>
                    </a:lnTo>
                    <a:lnTo>
                      <a:pt x="51" y="94"/>
                    </a:lnTo>
                    <a:lnTo>
                      <a:pt x="42" y="89"/>
                    </a:lnTo>
                    <a:lnTo>
                      <a:pt x="36" y="85"/>
                    </a:lnTo>
                    <a:lnTo>
                      <a:pt x="26" y="81"/>
                    </a:lnTo>
                    <a:lnTo>
                      <a:pt x="22" y="79"/>
                    </a:lnTo>
                    <a:lnTo>
                      <a:pt x="12" y="75"/>
                    </a:lnTo>
                    <a:lnTo>
                      <a:pt x="8" y="74"/>
                    </a:lnTo>
                    <a:lnTo>
                      <a:pt x="3" y="73"/>
                    </a:lnTo>
                    <a:lnTo>
                      <a:pt x="0" y="7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0" name="Freeform 84"/>
              <p:cNvSpPr>
                <a:spLocks/>
              </p:cNvSpPr>
              <p:nvPr/>
            </p:nvSpPr>
            <p:spPr bwMode="auto">
              <a:xfrm flipH="1">
                <a:off x="814" y="3395"/>
                <a:ext cx="330" cy="41"/>
              </a:xfrm>
              <a:custGeom>
                <a:avLst/>
                <a:gdLst>
                  <a:gd name="T0" fmla="*/ 0 w 357"/>
                  <a:gd name="T1" fmla="*/ 41 h 40"/>
                  <a:gd name="T2" fmla="*/ 0 w 357"/>
                  <a:gd name="T3" fmla="*/ 39 h 40"/>
                  <a:gd name="T4" fmla="*/ 6 w 357"/>
                  <a:gd name="T5" fmla="*/ 38 h 40"/>
                  <a:gd name="T6" fmla="*/ 13 w 357"/>
                  <a:gd name="T7" fmla="*/ 33 h 40"/>
                  <a:gd name="T8" fmla="*/ 23 w 357"/>
                  <a:gd name="T9" fmla="*/ 29 h 40"/>
                  <a:gd name="T10" fmla="*/ 34 w 357"/>
                  <a:gd name="T11" fmla="*/ 21 h 40"/>
                  <a:gd name="T12" fmla="*/ 49 w 357"/>
                  <a:gd name="T13" fmla="*/ 16 h 40"/>
                  <a:gd name="T14" fmla="*/ 66 w 357"/>
                  <a:gd name="T15" fmla="*/ 13 h 40"/>
                  <a:gd name="T16" fmla="*/ 86 w 357"/>
                  <a:gd name="T17" fmla="*/ 9 h 40"/>
                  <a:gd name="T18" fmla="*/ 104 w 357"/>
                  <a:gd name="T19" fmla="*/ 4 h 40"/>
                  <a:gd name="T20" fmla="*/ 126 w 357"/>
                  <a:gd name="T21" fmla="*/ 1 h 40"/>
                  <a:gd name="T22" fmla="*/ 148 w 357"/>
                  <a:gd name="T23" fmla="*/ 0 h 40"/>
                  <a:gd name="T24" fmla="*/ 172 w 357"/>
                  <a:gd name="T25" fmla="*/ 1 h 40"/>
                  <a:gd name="T26" fmla="*/ 193 w 357"/>
                  <a:gd name="T27" fmla="*/ 4 h 40"/>
                  <a:gd name="T28" fmla="*/ 219 w 357"/>
                  <a:gd name="T29" fmla="*/ 10 h 40"/>
                  <a:gd name="T30" fmla="*/ 244 w 357"/>
                  <a:gd name="T31" fmla="*/ 19 h 40"/>
                  <a:gd name="T32" fmla="*/ 270 w 357"/>
                  <a:gd name="T33" fmla="*/ 33 h 40"/>
                  <a:gd name="T34" fmla="*/ 270 w 357"/>
                  <a:gd name="T35" fmla="*/ 33 h 40"/>
                  <a:gd name="T36" fmla="*/ 270 w 357"/>
                  <a:gd name="T37" fmla="*/ 33 h 40"/>
                  <a:gd name="T38" fmla="*/ 270 w 357"/>
                  <a:gd name="T39" fmla="*/ 33 h 40"/>
                  <a:gd name="T40" fmla="*/ 271 w 357"/>
                  <a:gd name="T41" fmla="*/ 34 h 40"/>
                  <a:gd name="T42" fmla="*/ 271 w 357"/>
                  <a:gd name="T43" fmla="*/ 34 h 40"/>
                  <a:gd name="T44" fmla="*/ 274 w 357"/>
                  <a:gd name="T45" fmla="*/ 35 h 40"/>
                  <a:gd name="T46" fmla="*/ 275 w 357"/>
                  <a:gd name="T47" fmla="*/ 35 h 40"/>
                  <a:gd name="T48" fmla="*/ 279 w 357"/>
                  <a:gd name="T49" fmla="*/ 39 h 40"/>
                  <a:gd name="T50" fmla="*/ 283 w 357"/>
                  <a:gd name="T51" fmla="*/ 39 h 40"/>
                  <a:gd name="T52" fmla="*/ 287 w 357"/>
                  <a:gd name="T53" fmla="*/ 39 h 40"/>
                  <a:gd name="T54" fmla="*/ 291 w 357"/>
                  <a:gd name="T55" fmla="*/ 39 h 40"/>
                  <a:gd name="T56" fmla="*/ 297 w 357"/>
                  <a:gd name="T57" fmla="*/ 39 h 40"/>
                  <a:gd name="T58" fmla="*/ 302 w 357"/>
                  <a:gd name="T59" fmla="*/ 36 h 40"/>
                  <a:gd name="T60" fmla="*/ 312 w 357"/>
                  <a:gd name="T61" fmla="*/ 36 h 40"/>
                  <a:gd name="T62" fmla="*/ 320 w 357"/>
                  <a:gd name="T63" fmla="*/ 33 h 40"/>
                  <a:gd name="T64" fmla="*/ 330 w 357"/>
                  <a:gd name="T65" fmla="*/ 33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7"/>
                  <a:gd name="T100" fmla="*/ 0 h 40"/>
                  <a:gd name="T101" fmla="*/ 357 w 357"/>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7" h="40">
                    <a:moveTo>
                      <a:pt x="0" y="40"/>
                    </a:moveTo>
                    <a:lnTo>
                      <a:pt x="0" y="38"/>
                    </a:lnTo>
                    <a:lnTo>
                      <a:pt x="6" y="37"/>
                    </a:lnTo>
                    <a:lnTo>
                      <a:pt x="14" y="32"/>
                    </a:lnTo>
                    <a:lnTo>
                      <a:pt x="25" y="28"/>
                    </a:lnTo>
                    <a:lnTo>
                      <a:pt x="37" y="20"/>
                    </a:lnTo>
                    <a:lnTo>
                      <a:pt x="53" y="16"/>
                    </a:lnTo>
                    <a:lnTo>
                      <a:pt x="71" y="13"/>
                    </a:lnTo>
                    <a:lnTo>
                      <a:pt x="93" y="9"/>
                    </a:lnTo>
                    <a:lnTo>
                      <a:pt x="113" y="4"/>
                    </a:lnTo>
                    <a:lnTo>
                      <a:pt x="136" y="1"/>
                    </a:lnTo>
                    <a:lnTo>
                      <a:pt x="160" y="0"/>
                    </a:lnTo>
                    <a:lnTo>
                      <a:pt x="186" y="1"/>
                    </a:lnTo>
                    <a:lnTo>
                      <a:pt x="209" y="4"/>
                    </a:lnTo>
                    <a:lnTo>
                      <a:pt x="237" y="10"/>
                    </a:lnTo>
                    <a:lnTo>
                      <a:pt x="264" y="19"/>
                    </a:lnTo>
                    <a:lnTo>
                      <a:pt x="292" y="32"/>
                    </a:lnTo>
                    <a:lnTo>
                      <a:pt x="293" y="33"/>
                    </a:lnTo>
                    <a:lnTo>
                      <a:pt x="296" y="34"/>
                    </a:lnTo>
                    <a:lnTo>
                      <a:pt x="298" y="34"/>
                    </a:lnTo>
                    <a:lnTo>
                      <a:pt x="302" y="38"/>
                    </a:lnTo>
                    <a:lnTo>
                      <a:pt x="306" y="38"/>
                    </a:lnTo>
                    <a:lnTo>
                      <a:pt x="310" y="38"/>
                    </a:lnTo>
                    <a:lnTo>
                      <a:pt x="315" y="38"/>
                    </a:lnTo>
                    <a:lnTo>
                      <a:pt x="321" y="38"/>
                    </a:lnTo>
                    <a:lnTo>
                      <a:pt x="327" y="35"/>
                    </a:lnTo>
                    <a:lnTo>
                      <a:pt x="337" y="35"/>
                    </a:lnTo>
                    <a:lnTo>
                      <a:pt x="346" y="32"/>
                    </a:lnTo>
                    <a:lnTo>
                      <a:pt x="357" y="32"/>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1" name="Freeform 85"/>
              <p:cNvSpPr>
                <a:spLocks/>
              </p:cNvSpPr>
              <p:nvPr/>
            </p:nvSpPr>
            <p:spPr bwMode="auto">
              <a:xfrm flipH="1">
                <a:off x="954" y="3410"/>
                <a:ext cx="80" cy="80"/>
              </a:xfrm>
              <a:custGeom>
                <a:avLst/>
                <a:gdLst>
                  <a:gd name="T0" fmla="*/ 0 w 86"/>
                  <a:gd name="T1" fmla="*/ 0 h 80"/>
                  <a:gd name="T2" fmla="*/ 0 w 86"/>
                  <a:gd name="T3" fmla="*/ 0 h 80"/>
                  <a:gd name="T4" fmla="*/ 2 w 86"/>
                  <a:gd name="T5" fmla="*/ 1 h 80"/>
                  <a:gd name="T6" fmla="*/ 7 w 86"/>
                  <a:gd name="T7" fmla="*/ 4 h 80"/>
                  <a:gd name="T8" fmla="*/ 10 w 86"/>
                  <a:gd name="T9" fmla="*/ 7 h 80"/>
                  <a:gd name="T10" fmla="*/ 15 w 86"/>
                  <a:gd name="T11" fmla="*/ 11 h 80"/>
                  <a:gd name="T12" fmla="*/ 22 w 86"/>
                  <a:gd name="T13" fmla="*/ 16 h 80"/>
                  <a:gd name="T14" fmla="*/ 26 w 86"/>
                  <a:gd name="T15" fmla="*/ 21 h 80"/>
                  <a:gd name="T16" fmla="*/ 35 w 86"/>
                  <a:gd name="T17" fmla="*/ 29 h 80"/>
                  <a:gd name="T18" fmla="*/ 39 w 86"/>
                  <a:gd name="T19" fmla="*/ 33 h 80"/>
                  <a:gd name="T20" fmla="*/ 48 w 86"/>
                  <a:gd name="T21" fmla="*/ 40 h 80"/>
                  <a:gd name="T22" fmla="*/ 52 w 86"/>
                  <a:gd name="T23" fmla="*/ 47 h 80"/>
                  <a:gd name="T24" fmla="*/ 61 w 86"/>
                  <a:gd name="T25" fmla="*/ 54 h 80"/>
                  <a:gd name="T26" fmla="*/ 65 w 86"/>
                  <a:gd name="T27" fmla="*/ 58 h 80"/>
                  <a:gd name="T28" fmla="*/ 71 w 86"/>
                  <a:gd name="T29" fmla="*/ 66 h 80"/>
                  <a:gd name="T30" fmla="*/ 75 w 86"/>
                  <a:gd name="T31" fmla="*/ 72 h 80"/>
                  <a:gd name="T32" fmla="*/ 80 w 86"/>
                  <a:gd name="T33" fmla="*/ 8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0"/>
                  <a:gd name="T53" fmla="*/ 86 w 86"/>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0">
                    <a:moveTo>
                      <a:pt x="0" y="0"/>
                    </a:moveTo>
                    <a:lnTo>
                      <a:pt x="0" y="0"/>
                    </a:lnTo>
                    <a:lnTo>
                      <a:pt x="2" y="1"/>
                    </a:lnTo>
                    <a:lnTo>
                      <a:pt x="7" y="4"/>
                    </a:lnTo>
                    <a:lnTo>
                      <a:pt x="11" y="7"/>
                    </a:lnTo>
                    <a:lnTo>
                      <a:pt x="16" y="11"/>
                    </a:lnTo>
                    <a:lnTo>
                      <a:pt x="24" y="16"/>
                    </a:lnTo>
                    <a:lnTo>
                      <a:pt x="28" y="21"/>
                    </a:lnTo>
                    <a:lnTo>
                      <a:pt x="38" y="29"/>
                    </a:lnTo>
                    <a:lnTo>
                      <a:pt x="42" y="33"/>
                    </a:lnTo>
                    <a:lnTo>
                      <a:pt x="52" y="40"/>
                    </a:lnTo>
                    <a:lnTo>
                      <a:pt x="56" y="47"/>
                    </a:lnTo>
                    <a:lnTo>
                      <a:pt x="66" y="54"/>
                    </a:lnTo>
                    <a:lnTo>
                      <a:pt x="70" y="58"/>
                    </a:lnTo>
                    <a:lnTo>
                      <a:pt x="76" y="66"/>
                    </a:lnTo>
                    <a:lnTo>
                      <a:pt x="81" y="72"/>
                    </a:lnTo>
                    <a:lnTo>
                      <a:pt x="86" y="80"/>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52" name="Freeform 86"/>
              <p:cNvSpPr>
                <a:spLocks/>
              </p:cNvSpPr>
              <p:nvPr/>
            </p:nvSpPr>
            <p:spPr bwMode="auto">
              <a:xfrm flipH="1">
                <a:off x="884" y="3400"/>
                <a:ext cx="81" cy="72"/>
              </a:xfrm>
              <a:custGeom>
                <a:avLst/>
                <a:gdLst>
                  <a:gd name="T0" fmla="*/ 0 w 87"/>
                  <a:gd name="T1" fmla="*/ 0 h 71"/>
                  <a:gd name="T2" fmla="*/ 0 w 87"/>
                  <a:gd name="T3" fmla="*/ 0 h 71"/>
                  <a:gd name="T4" fmla="*/ 1 w 87"/>
                  <a:gd name="T5" fmla="*/ 1 h 71"/>
                  <a:gd name="T6" fmla="*/ 6 w 87"/>
                  <a:gd name="T7" fmla="*/ 3 h 71"/>
                  <a:gd name="T8" fmla="*/ 10 w 87"/>
                  <a:gd name="T9" fmla="*/ 6 h 71"/>
                  <a:gd name="T10" fmla="*/ 14 w 87"/>
                  <a:gd name="T11" fmla="*/ 9 h 71"/>
                  <a:gd name="T12" fmla="*/ 21 w 87"/>
                  <a:gd name="T13" fmla="*/ 13 h 71"/>
                  <a:gd name="T14" fmla="*/ 27 w 87"/>
                  <a:gd name="T15" fmla="*/ 16 h 71"/>
                  <a:gd name="T16" fmla="*/ 36 w 87"/>
                  <a:gd name="T17" fmla="*/ 24 h 71"/>
                  <a:gd name="T18" fmla="*/ 40 w 87"/>
                  <a:gd name="T19" fmla="*/ 28 h 71"/>
                  <a:gd name="T20" fmla="*/ 49 w 87"/>
                  <a:gd name="T21" fmla="*/ 35 h 71"/>
                  <a:gd name="T22" fmla="*/ 53 w 87"/>
                  <a:gd name="T23" fmla="*/ 40 h 71"/>
                  <a:gd name="T24" fmla="*/ 62 w 87"/>
                  <a:gd name="T25" fmla="*/ 48 h 71"/>
                  <a:gd name="T26" fmla="*/ 66 w 87"/>
                  <a:gd name="T27" fmla="*/ 52 h 71"/>
                  <a:gd name="T28" fmla="*/ 72 w 87"/>
                  <a:gd name="T29" fmla="*/ 59 h 71"/>
                  <a:gd name="T30" fmla="*/ 76 w 87"/>
                  <a:gd name="T31" fmla="*/ 64 h 71"/>
                  <a:gd name="T32" fmla="*/ 81 w 87"/>
                  <a:gd name="T33" fmla="*/ 72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71"/>
                  <a:gd name="T53" fmla="*/ 87 w 87"/>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71">
                    <a:moveTo>
                      <a:pt x="0" y="0"/>
                    </a:moveTo>
                    <a:lnTo>
                      <a:pt x="0" y="0"/>
                    </a:lnTo>
                    <a:lnTo>
                      <a:pt x="1" y="1"/>
                    </a:lnTo>
                    <a:lnTo>
                      <a:pt x="6" y="3"/>
                    </a:lnTo>
                    <a:lnTo>
                      <a:pt x="11" y="6"/>
                    </a:lnTo>
                    <a:lnTo>
                      <a:pt x="15" y="9"/>
                    </a:lnTo>
                    <a:lnTo>
                      <a:pt x="23" y="13"/>
                    </a:lnTo>
                    <a:lnTo>
                      <a:pt x="29" y="16"/>
                    </a:lnTo>
                    <a:lnTo>
                      <a:pt x="39" y="24"/>
                    </a:lnTo>
                    <a:lnTo>
                      <a:pt x="43" y="28"/>
                    </a:lnTo>
                    <a:lnTo>
                      <a:pt x="53" y="35"/>
                    </a:lnTo>
                    <a:lnTo>
                      <a:pt x="57" y="39"/>
                    </a:lnTo>
                    <a:lnTo>
                      <a:pt x="67" y="47"/>
                    </a:lnTo>
                    <a:lnTo>
                      <a:pt x="71" y="51"/>
                    </a:lnTo>
                    <a:lnTo>
                      <a:pt x="77" y="58"/>
                    </a:lnTo>
                    <a:lnTo>
                      <a:pt x="82" y="63"/>
                    </a:lnTo>
                    <a:lnTo>
                      <a:pt x="87" y="71"/>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272" name="Group 87"/>
            <p:cNvGrpSpPr>
              <a:grpSpLocks/>
            </p:cNvGrpSpPr>
            <p:nvPr/>
          </p:nvGrpSpPr>
          <p:grpSpPr bwMode="auto">
            <a:xfrm>
              <a:off x="4219575" y="4343400"/>
              <a:ext cx="3224213" cy="2598738"/>
              <a:chOff x="3729" y="2683"/>
              <a:chExt cx="2031" cy="1214"/>
            </a:xfrm>
          </p:grpSpPr>
          <p:sp>
            <p:nvSpPr>
              <p:cNvPr id="10801" name="Freeform 88"/>
              <p:cNvSpPr>
                <a:spLocks/>
              </p:cNvSpPr>
              <p:nvPr/>
            </p:nvSpPr>
            <p:spPr bwMode="auto">
              <a:xfrm flipH="1">
                <a:off x="3879" y="2754"/>
                <a:ext cx="622" cy="824"/>
              </a:xfrm>
              <a:custGeom>
                <a:avLst/>
                <a:gdLst>
                  <a:gd name="T0" fmla="*/ 114 w 674"/>
                  <a:gd name="T1" fmla="*/ 0 h 818"/>
                  <a:gd name="T2" fmla="*/ 109 w 674"/>
                  <a:gd name="T3" fmla="*/ 3 h 818"/>
                  <a:gd name="T4" fmla="*/ 103 w 674"/>
                  <a:gd name="T5" fmla="*/ 15 h 818"/>
                  <a:gd name="T6" fmla="*/ 92 w 674"/>
                  <a:gd name="T7" fmla="*/ 33 h 818"/>
                  <a:gd name="T8" fmla="*/ 82 w 674"/>
                  <a:gd name="T9" fmla="*/ 58 h 818"/>
                  <a:gd name="T10" fmla="*/ 66 w 674"/>
                  <a:gd name="T11" fmla="*/ 87 h 818"/>
                  <a:gd name="T12" fmla="*/ 54 w 674"/>
                  <a:gd name="T13" fmla="*/ 122 h 818"/>
                  <a:gd name="T14" fmla="*/ 39 w 674"/>
                  <a:gd name="T15" fmla="*/ 159 h 818"/>
                  <a:gd name="T16" fmla="*/ 28 w 674"/>
                  <a:gd name="T17" fmla="*/ 200 h 818"/>
                  <a:gd name="T18" fmla="*/ 15 w 674"/>
                  <a:gd name="T19" fmla="*/ 239 h 818"/>
                  <a:gd name="T20" fmla="*/ 6 w 674"/>
                  <a:gd name="T21" fmla="*/ 280 h 818"/>
                  <a:gd name="T22" fmla="*/ 0 w 674"/>
                  <a:gd name="T23" fmla="*/ 321 h 818"/>
                  <a:gd name="T24" fmla="*/ 0 w 674"/>
                  <a:gd name="T25" fmla="*/ 362 h 818"/>
                  <a:gd name="T26" fmla="*/ 2 w 674"/>
                  <a:gd name="T27" fmla="*/ 398 h 818"/>
                  <a:gd name="T28" fmla="*/ 13 w 674"/>
                  <a:gd name="T29" fmla="*/ 431 h 818"/>
                  <a:gd name="T30" fmla="*/ 30 w 674"/>
                  <a:gd name="T31" fmla="*/ 460 h 818"/>
                  <a:gd name="T32" fmla="*/ 54 w 674"/>
                  <a:gd name="T33" fmla="*/ 488 h 818"/>
                  <a:gd name="T34" fmla="*/ 54 w 674"/>
                  <a:gd name="T35" fmla="*/ 489 h 818"/>
                  <a:gd name="T36" fmla="*/ 59 w 674"/>
                  <a:gd name="T37" fmla="*/ 495 h 818"/>
                  <a:gd name="T38" fmla="*/ 64 w 674"/>
                  <a:gd name="T39" fmla="*/ 504 h 818"/>
                  <a:gd name="T40" fmla="*/ 74 w 674"/>
                  <a:gd name="T41" fmla="*/ 518 h 818"/>
                  <a:gd name="T42" fmla="*/ 83 w 674"/>
                  <a:gd name="T43" fmla="*/ 533 h 818"/>
                  <a:gd name="T44" fmla="*/ 98 w 674"/>
                  <a:gd name="T45" fmla="*/ 552 h 818"/>
                  <a:gd name="T46" fmla="*/ 115 w 674"/>
                  <a:gd name="T47" fmla="*/ 571 h 818"/>
                  <a:gd name="T48" fmla="*/ 138 w 674"/>
                  <a:gd name="T49" fmla="*/ 594 h 818"/>
                  <a:gd name="T50" fmla="*/ 161 w 674"/>
                  <a:gd name="T51" fmla="*/ 616 h 818"/>
                  <a:gd name="T52" fmla="*/ 188 w 674"/>
                  <a:gd name="T53" fmla="*/ 639 h 818"/>
                  <a:gd name="T54" fmla="*/ 220 w 674"/>
                  <a:gd name="T55" fmla="*/ 662 h 818"/>
                  <a:gd name="T56" fmla="*/ 256 w 674"/>
                  <a:gd name="T57" fmla="*/ 688 h 818"/>
                  <a:gd name="T58" fmla="*/ 293 w 674"/>
                  <a:gd name="T59" fmla="*/ 708 h 818"/>
                  <a:gd name="T60" fmla="*/ 334 w 674"/>
                  <a:gd name="T61" fmla="*/ 731 h 818"/>
                  <a:gd name="T62" fmla="*/ 380 w 674"/>
                  <a:gd name="T63" fmla="*/ 750 h 818"/>
                  <a:gd name="T64" fmla="*/ 433 w 674"/>
                  <a:gd name="T65" fmla="*/ 771 h 818"/>
                  <a:gd name="T66" fmla="*/ 622 w 674"/>
                  <a:gd name="T67" fmla="*/ 824 h 818"/>
                  <a:gd name="T68" fmla="*/ 619 w 674"/>
                  <a:gd name="T69" fmla="*/ 817 h 818"/>
                  <a:gd name="T70" fmla="*/ 619 w 674"/>
                  <a:gd name="T71" fmla="*/ 800 h 818"/>
                  <a:gd name="T72" fmla="*/ 616 w 674"/>
                  <a:gd name="T73" fmla="*/ 772 h 818"/>
                  <a:gd name="T74" fmla="*/ 615 w 674"/>
                  <a:gd name="T75" fmla="*/ 737 h 818"/>
                  <a:gd name="T76" fmla="*/ 608 w 674"/>
                  <a:gd name="T77" fmla="*/ 694 h 818"/>
                  <a:gd name="T78" fmla="*/ 602 w 674"/>
                  <a:gd name="T79" fmla="*/ 646 h 818"/>
                  <a:gd name="T80" fmla="*/ 592 w 674"/>
                  <a:gd name="T81" fmla="*/ 593 h 818"/>
                  <a:gd name="T82" fmla="*/ 583 w 674"/>
                  <a:gd name="T83" fmla="*/ 540 h 818"/>
                  <a:gd name="T84" fmla="*/ 568 w 674"/>
                  <a:gd name="T85" fmla="*/ 480 h 818"/>
                  <a:gd name="T86" fmla="*/ 554 w 674"/>
                  <a:gd name="T87" fmla="*/ 423 h 818"/>
                  <a:gd name="T88" fmla="*/ 533 w 674"/>
                  <a:gd name="T89" fmla="*/ 366 h 818"/>
                  <a:gd name="T90" fmla="*/ 512 w 674"/>
                  <a:gd name="T91" fmla="*/ 313 h 818"/>
                  <a:gd name="T92" fmla="*/ 484 w 674"/>
                  <a:gd name="T93" fmla="*/ 263 h 818"/>
                  <a:gd name="T94" fmla="*/ 454 w 674"/>
                  <a:gd name="T95" fmla="*/ 218 h 818"/>
                  <a:gd name="T96" fmla="*/ 420 w 674"/>
                  <a:gd name="T97" fmla="*/ 179 h 818"/>
                  <a:gd name="T98" fmla="*/ 383 w 674"/>
                  <a:gd name="T99" fmla="*/ 150 h 818"/>
                  <a:gd name="T100" fmla="*/ 114 w 674"/>
                  <a:gd name="T101" fmla="*/ 0 h 818"/>
                  <a:gd name="T102" fmla="*/ 114 w 674"/>
                  <a:gd name="T103" fmla="*/ 0 h 8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4"/>
                  <a:gd name="T157" fmla="*/ 0 h 818"/>
                  <a:gd name="T158" fmla="*/ 674 w 674"/>
                  <a:gd name="T159" fmla="*/ 818 h 8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4" h="818">
                    <a:moveTo>
                      <a:pt x="123" y="0"/>
                    </a:moveTo>
                    <a:lnTo>
                      <a:pt x="118" y="3"/>
                    </a:lnTo>
                    <a:lnTo>
                      <a:pt x="112" y="15"/>
                    </a:lnTo>
                    <a:lnTo>
                      <a:pt x="100" y="33"/>
                    </a:lnTo>
                    <a:lnTo>
                      <a:pt x="89" y="58"/>
                    </a:lnTo>
                    <a:lnTo>
                      <a:pt x="72" y="86"/>
                    </a:lnTo>
                    <a:lnTo>
                      <a:pt x="58" y="121"/>
                    </a:lnTo>
                    <a:lnTo>
                      <a:pt x="42" y="158"/>
                    </a:lnTo>
                    <a:lnTo>
                      <a:pt x="30" y="199"/>
                    </a:lnTo>
                    <a:lnTo>
                      <a:pt x="16" y="237"/>
                    </a:lnTo>
                    <a:lnTo>
                      <a:pt x="7" y="278"/>
                    </a:lnTo>
                    <a:lnTo>
                      <a:pt x="0" y="319"/>
                    </a:lnTo>
                    <a:lnTo>
                      <a:pt x="0" y="359"/>
                    </a:lnTo>
                    <a:lnTo>
                      <a:pt x="2" y="395"/>
                    </a:lnTo>
                    <a:lnTo>
                      <a:pt x="14" y="428"/>
                    </a:lnTo>
                    <a:lnTo>
                      <a:pt x="32" y="457"/>
                    </a:lnTo>
                    <a:lnTo>
                      <a:pt x="59" y="484"/>
                    </a:lnTo>
                    <a:lnTo>
                      <a:pt x="59" y="485"/>
                    </a:lnTo>
                    <a:lnTo>
                      <a:pt x="64" y="491"/>
                    </a:lnTo>
                    <a:lnTo>
                      <a:pt x="69" y="500"/>
                    </a:lnTo>
                    <a:lnTo>
                      <a:pt x="80" y="514"/>
                    </a:lnTo>
                    <a:lnTo>
                      <a:pt x="90" y="529"/>
                    </a:lnTo>
                    <a:lnTo>
                      <a:pt x="106" y="548"/>
                    </a:lnTo>
                    <a:lnTo>
                      <a:pt x="125" y="567"/>
                    </a:lnTo>
                    <a:lnTo>
                      <a:pt x="149" y="590"/>
                    </a:lnTo>
                    <a:lnTo>
                      <a:pt x="174" y="612"/>
                    </a:lnTo>
                    <a:lnTo>
                      <a:pt x="204" y="634"/>
                    </a:lnTo>
                    <a:lnTo>
                      <a:pt x="238" y="657"/>
                    </a:lnTo>
                    <a:lnTo>
                      <a:pt x="277" y="683"/>
                    </a:lnTo>
                    <a:lnTo>
                      <a:pt x="317" y="703"/>
                    </a:lnTo>
                    <a:lnTo>
                      <a:pt x="362" y="726"/>
                    </a:lnTo>
                    <a:lnTo>
                      <a:pt x="412" y="745"/>
                    </a:lnTo>
                    <a:lnTo>
                      <a:pt x="469" y="765"/>
                    </a:lnTo>
                    <a:lnTo>
                      <a:pt x="674" y="818"/>
                    </a:lnTo>
                    <a:lnTo>
                      <a:pt x="671" y="811"/>
                    </a:lnTo>
                    <a:lnTo>
                      <a:pt x="671" y="794"/>
                    </a:lnTo>
                    <a:lnTo>
                      <a:pt x="668" y="766"/>
                    </a:lnTo>
                    <a:lnTo>
                      <a:pt x="666" y="732"/>
                    </a:lnTo>
                    <a:lnTo>
                      <a:pt x="659" y="689"/>
                    </a:lnTo>
                    <a:lnTo>
                      <a:pt x="652" y="641"/>
                    </a:lnTo>
                    <a:lnTo>
                      <a:pt x="641" y="589"/>
                    </a:lnTo>
                    <a:lnTo>
                      <a:pt x="632" y="536"/>
                    </a:lnTo>
                    <a:lnTo>
                      <a:pt x="615" y="477"/>
                    </a:lnTo>
                    <a:lnTo>
                      <a:pt x="600" y="420"/>
                    </a:lnTo>
                    <a:lnTo>
                      <a:pt x="578" y="363"/>
                    </a:lnTo>
                    <a:lnTo>
                      <a:pt x="555" y="311"/>
                    </a:lnTo>
                    <a:lnTo>
                      <a:pt x="524" y="261"/>
                    </a:lnTo>
                    <a:lnTo>
                      <a:pt x="492" y="216"/>
                    </a:lnTo>
                    <a:lnTo>
                      <a:pt x="455" y="178"/>
                    </a:lnTo>
                    <a:lnTo>
                      <a:pt x="415" y="149"/>
                    </a:lnTo>
                    <a:lnTo>
                      <a:pt x="123" y="0"/>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02" name="Freeform 89"/>
              <p:cNvSpPr>
                <a:spLocks/>
              </p:cNvSpPr>
              <p:nvPr/>
            </p:nvSpPr>
            <p:spPr bwMode="auto">
              <a:xfrm flipH="1">
                <a:off x="3879" y="2754"/>
                <a:ext cx="622" cy="824"/>
              </a:xfrm>
              <a:custGeom>
                <a:avLst/>
                <a:gdLst>
                  <a:gd name="T0" fmla="*/ 114 w 674"/>
                  <a:gd name="T1" fmla="*/ 0 h 818"/>
                  <a:gd name="T2" fmla="*/ 109 w 674"/>
                  <a:gd name="T3" fmla="*/ 3 h 818"/>
                  <a:gd name="T4" fmla="*/ 103 w 674"/>
                  <a:gd name="T5" fmla="*/ 15 h 818"/>
                  <a:gd name="T6" fmla="*/ 92 w 674"/>
                  <a:gd name="T7" fmla="*/ 33 h 818"/>
                  <a:gd name="T8" fmla="*/ 82 w 674"/>
                  <a:gd name="T9" fmla="*/ 58 h 818"/>
                  <a:gd name="T10" fmla="*/ 66 w 674"/>
                  <a:gd name="T11" fmla="*/ 87 h 818"/>
                  <a:gd name="T12" fmla="*/ 54 w 674"/>
                  <a:gd name="T13" fmla="*/ 122 h 818"/>
                  <a:gd name="T14" fmla="*/ 39 w 674"/>
                  <a:gd name="T15" fmla="*/ 159 h 818"/>
                  <a:gd name="T16" fmla="*/ 28 w 674"/>
                  <a:gd name="T17" fmla="*/ 200 h 818"/>
                  <a:gd name="T18" fmla="*/ 15 w 674"/>
                  <a:gd name="T19" fmla="*/ 239 h 818"/>
                  <a:gd name="T20" fmla="*/ 6 w 674"/>
                  <a:gd name="T21" fmla="*/ 280 h 818"/>
                  <a:gd name="T22" fmla="*/ 0 w 674"/>
                  <a:gd name="T23" fmla="*/ 321 h 818"/>
                  <a:gd name="T24" fmla="*/ 0 w 674"/>
                  <a:gd name="T25" fmla="*/ 362 h 818"/>
                  <a:gd name="T26" fmla="*/ 2 w 674"/>
                  <a:gd name="T27" fmla="*/ 398 h 818"/>
                  <a:gd name="T28" fmla="*/ 13 w 674"/>
                  <a:gd name="T29" fmla="*/ 431 h 818"/>
                  <a:gd name="T30" fmla="*/ 30 w 674"/>
                  <a:gd name="T31" fmla="*/ 460 h 818"/>
                  <a:gd name="T32" fmla="*/ 54 w 674"/>
                  <a:gd name="T33" fmla="*/ 488 h 818"/>
                  <a:gd name="T34" fmla="*/ 54 w 674"/>
                  <a:gd name="T35" fmla="*/ 489 h 818"/>
                  <a:gd name="T36" fmla="*/ 59 w 674"/>
                  <a:gd name="T37" fmla="*/ 495 h 818"/>
                  <a:gd name="T38" fmla="*/ 64 w 674"/>
                  <a:gd name="T39" fmla="*/ 504 h 818"/>
                  <a:gd name="T40" fmla="*/ 74 w 674"/>
                  <a:gd name="T41" fmla="*/ 518 h 818"/>
                  <a:gd name="T42" fmla="*/ 83 w 674"/>
                  <a:gd name="T43" fmla="*/ 533 h 818"/>
                  <a:gd name="T44" fmla="*/ 98 w 674"/>
                  <a:gd name="T45" fmla="*/ 552 h 818"/>
                  <a:gd name="T46" fmla="*/ 115 w 674"/>
                  <a:gd name="T47" fmla="*/ 571 h 818"/>
                  <a:gd name="T48" fmla="*/ 138 w 674"/>
                  <a:gd name="T49" fmla="*/ 594 h 818"/>
                  <a:gd name="T50" fmla="*/ 161 w 674"/>
                  <a:gd name="T51" fmla="*/ 616 h 818"/>
                  <a:gd name="T52" fmla="*/ 188 w 674"/>
                  <a:gd name="T53" fmla="*/ 639 h 818"/>
                  <a:gd name="T54" fmla="*/ 220 w 674"/>
                  <a:gd name="T55" fmla="*/ 662 h 818"/>
                  <a:gd name="T56" fmla="*/ 256 w 674"/>
                  <a:gd name="T57" fmla="*/ 688 h 818"/>
                  <a:gd name="T58" fmla="*/ 293 w 674"/>
                  <a:gd name="T59" fmla="*/ 708 h 818"/>
                  <a:gd name="T60" fmla="*/ 334 w 674"/>
                  <a:gd name="T61" fmla="*/ 731 h 818"/>
                  <a:gd name="T62" fmla="*/ 380 w 674"/>
                  <a:gd name="T63" fmla="*/ 750 h 818"/>
                  <a:gd name="T64" fmla="*/ 433 w 674"/>
                  <a:gd name="T65" fmla="*/ 771 h 818"/>
                  <a:gd name="T66" fmla="*/ 622 w 674"/>
                  <a:gd name="T67" fmla="*/ 824 h 818"/>
                  <a:gd name="T68" fmla="*/ 619 w 674"/>
                  <a:gd name="T69" fmla="*/ 817 h 818"/>
                  <a:gd name="T70" fmla="*/ 619 w 674"/>
                  <a:gd name="T71" fmla="*/ 800 h 818"/>
                  <a:gd name="T72" fmla="*/ 616 w 674"/>
                  <a:gd name="T73" fmla="*/ 772 h 818"/>
                  <a:gd name="T74" fmla="*/ 615 w 674"/>
                  <a:gd name="T75" fmla="*/ 737 h 818"/>
                  <a:gd name="T76" fmla="*/ 608 w 674"/>
                  <a:gd name="T77" fmla="*/ 694 h 818"/>
                  <a:gd name="T78" fmla="*/ 602 w 674"/>
                  <a:gd name="T79" fmla="*/ 646 h 818"/>
                  <a:gd name="T80" fmla="*/ 592 w 674"/>
                  <a:gd name="T81" fmla="*/ 593 h 818"/>
                  <a:gd name="T82" fmla="*/ 583 w 674"/>
                  <a:gd name="T83" fmla="*/ 540 h 818"/>
                  <a:gd name="T84" fmla="*/ 568 w 674"/>
                  <a:gd name="T85" fmla="*/ 480 h 818"/>
                  <a:gd name="T86" fmla="*/ 554 w 674"/>
                  <a:gd name="T87" fmla="*/ 423 h 818"/>
                  <a:gd name="T88" fmla="*/ 533 w 674"/>
                  <a:gd name="T89" fmla="*/ 366 h 818"/>
                  <a:gd name="T90" fmla="*/ 512 w 674"/>
                  <a:gd name="T91" fmla="*/ 313 h 818"/>
                  <a:gd name="T92" fmla="*/ 484 w 674"/>
                  <a:gd name="T93" fmla="*/ 263 h 818"/>
                  <a:gd name="T94" fmla="*/ 454 w 674"/>
                  <a:gd name="T95" fmla="*/ 218 h 818"/>
                  <a:gd name="T96" fmla="*/ 420 w 674"/>
                  <a:gd name="T97" fmla="*/ 179 h 818"/>
                  <a:gd name="T98" fmla="*/ 383 w 674"/>
                  <a:gd name="T99" fmla="*/ 150 h 818"/>
                  <a:gd name="T100" fmla="*/ 114 w 674"/>
                  <a:gd name="T101" fmla="*/ 0 h 818"/>
                  <a:gd name="T102" fmla="*/ 114 w 674"/>
                  <a:gd name="T103" fmla="*/ 0 h 8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4"/>
                  <a:gd name="T157" fmla="*/ 0 h 818"/>
                  <a:gd name="T158" fmla="*/ 674 w 674"/>
                  <a:gd name="T159" fmla="*/ 818 h 8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4" h="818">
                    <a:moveTo>
                      <a:pt x="123" y="0"/>
                    </a:moveTo>
                    <a:lnTo>
                      <a:pt x="118" y="3"/>
                    </a:lnTo>
                    <a:lnTo>
                      <a:pt x="112" y="15"/>
                    </a:lnTo>
                    <a:lnTo>
                      <a:pt x="100" y="33"/>
                    </a:lnTo>
                    <a:lnTo>
                      <a:pt x="89" y="58"/>
                    </a:lnTo>
                    <a:lnTo>
                      <a:pt x="72" y="86"/>
                    </a:lnTo>
                    <a:lnTo>
                      <a:pt x="58" y="121"/>
                    </a:lnTo>
                    <a:lnTo>
                      <a:pt x="42" y="158"/>
                    </a:lnTo>
                    <a:lnTo>
                      <a:pt x="30" y="199"/>
                    </a:lnTo>
                    <a:lnTo>
                      <a:pt x="16" y="237"/>
                    </a:lnTo>
                    <a:lnTo>
                      <a:pt x="7" y="278"/>
                    </a:lnTo>
                    <a:lnTo>
                      <a:pt x="0" y="319"/>
                    </a:lnTo>
                    <a:lnTo>
                      <a:pt x="0" y="359"/>
                    </a:lnTo>
                    <a:lnTo>
                      <a:pt x="2" y="395"/>
                    </a:lnTo>
                    <a:lnTo>
                      <a:pt x="14" y="428"/>
                    </a:lnTo>
                    <a:lnTo>
                      <a:pt x="32" y="457"/>
                    </a:lnTo>
                    <a:lnTo>
                      <a:pt x="59" y="484"/>
                    </a:lnTo>
                    <a:lnTo>
                      <a:pt x="59" y="485"/>
                    </a:lnTo>
                    <a:lnTo>
                      <a:pt x="64" y="491"/>
                    </a:lnTo>
                    <a:lnTo>
                      <a:pt x="69" y="500"/>
                    </a:lnTo>
                    <a:lnTo>
                      <a:pt x="80" y="514"/>
                    </a:lnTo>
                    <a:lnTo>
                      <a:pt x="90" y="529"/>
                    </a:lnTo>
                    <a:lnTo>
                      <a:pt x="106" y="548"/>
                    </a:lnTo>
                    <a:lnTo>
                      <a:pt x="125" y="567"/>
                    </a:lnTo>
                    <a:lnTo>
                      <a:pt x="149" y="590"/>
                    </a:lnTo>
                    <a:lnTo>
                      <a:pt x="174" y="612"/>
                    </a:lnTo>
                    <a:lnTo>
                      <a:pt x="204" y="634"/>
                    </a:lnTo>
                    <a:lnTo>
                      <a:pt x="238" y="657"/>
                    </a:lnTo>
                    <a:lnTo>
                      <a:pt x="277" y="683"/>
                    </a:lnTo>
                    <a:lnTo>
                      <a:pt x="317" y="703"/>
                    </a:lnTo>
                    <a:lnTo>
                      <a:pt x="362" y="726"/>
                    </a:lnTo>
                    <a:lnTo>
                      <a:pt x="412" y="745"/>
                    </a:lnTo>
                    <a:lnTo>
                      <a:pt x="469" y="765"/>
                    </a:lnTo>
                    <a:lnTo>
                      <a:pt x="674" y="818"/>
                    </a:lnTo>
                    <a:lnTo>
                      <a:pt x="671" y="811"/>
                    </a:lnTo>
                    <a:lnTo>
                      <a:pt x="671" y="794"/>
                    </a:lnTo>
                    <a:lnTo>
                      <a:pt x="668" y="766"/>
                    </a:lnTo>
                    <a:lnTo>
                      <a:pt x="666" y="732"/>
                    </a:lnTo>
                    <a:lnTo>
                      <a:pt x="659" y="689"/>
                    </a:lnTo>
                    <a:lnTo>
                      <a:pt x="652" y="641"/>
                    </a:lnTo>
                    <a:lnTo>
                      <a:pt x="641" y="589"/>
                    </a:lnTo>
                    <a:lnTo>
                      <a:pt x="632" y="536"/>
                    </a:lnTo>
                    <a:lnTo>
                      <a:pt x="615" y="477"/>
                    </a:lnTo>
                    <a:lnTo>
                      <a:pt x="600" y="420"/>
                    </a:lnTo>
                    <a:lnTo>
                      <a:pt x="578" y="363"/>
                    </a:lnTo>
                    <a:lnTo>
                      <a:pt x="555" y="311"/>
                    </a:lnTo>
                    <a:lnTo>
                      <a:pt x="524" y="261"/>
                    </a:lnTo>
                    <a:lnTo>
                      <a:pt x="492" y="216"/>
                    </a:lnTo>
                    <a:lnTo>
                      <a:pt x="455" y="178"/>
                    </a:lnTo>
                    <a:lnTo>
                      <a:pt x="415" y="149"/>
                    </a:lnTo>
                    <a:lnTo>
                      <a:pt x="1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03" name="Freeform 90"/>
              <p:cNvSpPr>
                <a:spLocks/>
              </p:cNvSpPr>
              <p:nvPr/>
            </p:nvSpPr>
            <p:spPr bwMode="auto">
              <a:xfrm flipH="1">
                <a:off x="3879" y="2825"/>
                <a:ext cx="572" cy="744"/>
              </a:xfrm>
              <a:custGeom>
                <a:avLst/>
                <a:gdLst>
                  <a:gd name="T0" fmla="*/ 104 w 619"/>
                  <a:gd name="T1" fmla="*/ 0 h 738"/>
                  <a:gd name="T2" fmla="*/ 123 w 619"/>
                  <a:gd name="T3" fmla="*/ 11 h 738"/>
                  <a:gd name="T4" fmla="*/ 156 w 619"/>
                  <a:gd name="T5" fmla="*/ 29 h 738"/>
                  <a:gd name="T6" fmla="*/ 198 w 619"/>
                  <a:gd name="T7" fmla="*/ 52 h 738"/>
                  <a:gd name="T8" fmla="*/ 244 w 619"/>
                  <a:gd name="T9" fmla="*/ 78 h 738"/>
                  <a:gd name="T10" fmla="*/ 284 w 619"/>
                  <a:gd name="T11" fmla="*/ 99 h 738"/>
                  <a:gd name="T12" fmla="*/ 318 w 619"/>
                  <a:gd name="T13" fmla="*/ 118 h 738"/>
                  <a:gd name="T14" fmla="*/ 338 w 619"/>
                  <a:gd name="T15" fmla="*/ 130 h 738"/>
                  <a:gd name="T16" fmla="*/ 379 w 619"/>
                  <a:gd name="T17" fmla="*/ 159 h 738"/>
                  <a:gd name="T18" fmla="*/ 439 w 619"/>
                  <a:gd name="T19" fmla="*/ 235 h 738"/>
                  <a:gd name="T20" fmla="*/ 486 w 619"/>
                  <a:gd name="T21" fmla="*/ 329 h 738"/>
                  <a:gd name="T22" fmla="*/ 519 w 619"/>
                  <a:gd name="T23" fmla="*/ 430 h 738"/>
                  <a:gd name="T24" fmla="*/ 543 w 619"/>
                  <a:gd name="T25" fmla="*/ 532 h 738"/>
                  <a:gd name="T26" fmla="*/ 558 w 619"/>
                  <a:gd name="T27" fmla="*/ 623 h 738"/>
                  <a:gd name="T28" fmla="*/ 566 w 619"/>
                  <a:gd name="T29" fmla="*/ 694 h 738"/>
                  <a:gd name="T30" fmla="*/ 569 w 619"/>
                  <a:gd name="T31" fmla="*/ 735 h 738"/>
                  <a:gd name="T32" fmla="*/ 572 w 619"/>
                  <a:gd name="T33" fmla="*/ 744 h 738"/>
                  <a:gd name="T34" fmla="*/ 572 w 619"/>
                  <a:gd name="T35" fmla="*/ 744 h 738"/>
                  <a:gd name="T36" fmla="*/ 572 w 619"/>
                  <a:gd name="T37" fmla="*/ 744 h 738"/>
                  <a:gd name="T38" fmla="*/ 572 w 619"/>
                  <a:gd name="T39" fmla="*/ 744 h 738"/>
                  <a:gd name="T40" fmla="*/ 572 w 619"/>
                  <a:gd name="T41" fmla="*/ 744 h 738"/>
                  <a:gd name="T42" fmla="*/ 572 w 619"/>
                  <a:gd name="T43" fmla="*/ 744 h 738"/>
                  <a:gd name="T44" fmla="*/ 572 w 619"/>
                  <a:gd name="T45" fmla="*/ 744 h 738"/>
                  <a:gd name="T46" fmla="*/ 572 w 619"/>
                  <a:gd name="T47" fmla="*/ 744 h 738"/>
                  <a:gd name="T48" fmla="*/ 566 w 619"/>
                  <a:gd name="T49" fmla="*/ 742 h 738"/>
                  <a:gd name="T50" fmla="*/ 549 w 619"/>
                  <a:gd name="T51" fmla="*/ 737 h 738"/>
                  <a:gd name="T52" fmla="*/ 523 w 619"/>
                  <a:gd name="T53" fmla="*/ 732 h 738"/>
                  <a:gd name="T54" fmla="*/ 494 w 619"/>
                  <a:gd name="T55" fmla="*/ 724 h 738"/>
                  <a:gd name="T56" fmla="*/ 465 w 619"/>
                  <a:gd name="T57" fmla="*/ 716 h 738"/>
                  <a:gd name="T58" fmla="*/ 437 w 619"/>
                  <a:gd name="T59" fmla="*/ 709 h 738"/>
                  <a:gd name="T60" fmla="*/ 416 w 619"/>
                  <a:gd name="T61" fmla="*/ 702 h 738"/>
                  <a:gd name="T62" fmla="*/ 403 w 619"/>
                  <a:gd name="T63" fmla="*/ 700 h 738"/>
                  <a:gd name="T64" fmla="*/ 354 w 619"/>
                  <a:gd name="T65" fmla="*/ 680 h 738"/>
                  <a:gd name="T66" fmla="*/ 271 w 619"/>
                  <a:gd name="T67" fmla="*/ 639 h 738"/>
                  <a:gd name="T68" fmla="*/ 203 w 619"/>
                  <a:gd name="T69" fmla="*/ 598 h 738"/>
                  <a:gd name="T70" fmla="*/ 151 w 619"/>
                  <a:gd name="T71" fmla="*/ 555 h 738"/>
                  <a:gd name="T72" fmla="*/ 110 w 619"/>
                  <a:gd name="T73" fmla="*/ 515 h 738"/>
                  <a:gd name="T74" fmla="*/ 80 w 619"/>
                  <a:gd name="T75" fmla="*/ 479 h 738"/>
                  <a:gd name="T76" fmla="*/ 62 w 619"/>
                  <a:gd name="T77" fmla="*/ 452 h 738"/>
                  <a:gd name="T78" fmla="*/ 55 w 619"/>
                  <a:gd name="T79" fmla="*/ 436 h 738"/>
                  <a:gd name="T80" fmla="*/ 29 w 619"/>
                  <a:gd name="T81" fmla="*/ 409 h 738"/>
                  <a:gd name="T82" fmla="*/ 4 w 619"/>
                  <a:gd name="T83" fmla="*/ 352 h 738"/>
                  <a:gd name="T84" fmla="*/ 0 w 619"/>
                  <a:gd name="T85" fmla="*/ 283 h 738"/>
                  <a:gd name="T86" fmla="*/ 13 w 619"/>
                  <a:gd name="T87" fmla="*/ 211 h 738"/>
                  <a:gd name="T88" fmla="*/ 36 w 619"/>
                  <a:gd name="T89" fmla="*/ 140 h 738"/>
                  <a:gd name="T90" fmla="*/ 62 w 619"/>
                  <a:gd name="T91" fmla="*/ 77 h 738"/>
                  <a:gd name="T92" fmla="*/ 83 w 619"/>
                  <a:gd name="T93" fmla="*/ 29 h 738"/>
                  <a:gd name="T94" fmla="*/ 99 w 619"/>
                  <a:gd name="T95" fmla="*/ 2 h 738"/>
                  <a:gd name="T96" fmla="*/ 103 w 619"/>
                  <a:gd name="T97" fmla="*/ 0 h 7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9"/>
                  <a:gd name="T148" fmla="*/ 0 h 738"/>
                  <a:gd name="T149" fmla="*/ 619 w 619"/>
                  <a:gd name="T150" fmla="*/ 738 h 7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9" h="738">
                    <a:moveTo>
                      <a:pt x="112" y="0"/>
                    </a:moveTo>
                    <a:lnTo>
                      <a:pt x="113" y="0"/>
                    </a:lnTo>
                    <a:lnTo>
                      <a:pt x="121" y="5"/>
                    </a:lnTo>
                    <a:lnTo>
                      <a:pt x="133" y="11"/>
                    </a:lnTo>
                    <a:lnTo>
                      <a:pt x="150" y="20"/>
                    </a:lnTo>
                    <a:lnTo>
                      <a:pt x="169" y="29"/>
                    </a:lnTo>
                    <a:lnTo>
                      <a:pt x="191" y="40"/>
                    </a:lnTo>
                    <a:lnTo>
                      <a:pt x="214" y="52"/>
                    </a:lnTo>
                    <a:lnTo>
                      <a:pt x="240" y="65"/>
                    </a:lnTo>
                    <a:lnTo>
                      <a:pt x="264" y="77"/>
                    </a:lnTo>
                    <a:lnTo>
                      <a:pt x="287" y="88"/>
                    </a:lnTo>
                    <a:lnTo>
                      <a:pt x="307" y="98"/>
                    </a:lnTo>
                    <a:lnTo>
                      <a:pt x="329" y="110"/>
                    </a:lnTo>
                    <a:lnTo>
                      <a:pt x="344" y="117"/>
                    </a:lnTo>
                    <a:lnTo>
                      <a:pt x="358" y="125"/>
                    </a:lnTo>
                    <a:lnTo>
                      <a:pt x="366" y="129"/>
                    </a:lnTo>
                    <a:lnTo>
                      <a:pt x="371" y="131"/>
                    </a:lnTo>
                    <a:lnTo>
                      <a:pt x="410" y="158"/>
                    </a:lnTo>
                    <a:lnTo>
                      <a:pt x="445" y="193"/>
                    </a:lnTo>
                    <a:lnTo>
                      <a:pt x="475" y="233"/>
                    </a:lnTo>
                    <a:lnTo>
                      <a:pt x="504" y="280"/>
                    </a:lnTo>
                    <a:lnTo>
                      <a:pt x="526" y="326"/>
                    </a:lnTo>
                    <a:lnTo>
                      <a:pt x="546" y="377"/>
                    </a:lnTo>
                    <a:lnTo>
                      <a:pt x="562" y="427"/>
                    </a:lnTo>
                    <a:lnTo>
                      <a:pt x="579" y="480"/>
                    </a:lnTo>
                    <a:lnTo>
                      <a:pt x="588" y="528"/>
                    </a:lnTo>
                    <a:lnTo>
                      <a:pt x="597" y="575"/>
                    </a:lnTo>
                    <a:lnTo>
                      <a:pt x="604" y="618"/>
                    </a:lnTo>
                    <a:lnTo>
                      <a:pt x="611" y="657"/>
                    </a:lnTo>
                    <a:lnTo>
                      <a:pt x="613" y="688"/>
                    </a:lnTo>
                    <a:lnTo>
                      <a:pt x="616" y="713"/>
                    </a:lnTo>
                    <a:lnTo>
                      <a:pt x="616" y="729"/>
                    </a:lnTo>
                    <a:lnTo>
                      <a:pt x="619" y="738"/>
                    </a:lnTo>
                    <a:lnTo>
                      <a:pt x="613" y="736"/>
                    </a:lnTo>
                    <a:lnTo>
                      <a:pt x="607" y="734"/>
                    </a:lnTo>
                    <a:lnTo>
                      <a:pt x="594" y="731"/>
                    </a:lnTo>
                    <a:lnTo>
                      <a:pt x="583" y="729"/>
                    </a:lnTo>
                    <a:lnTo>
                      <a:pt x="566" y="726"/>
                    </a:lnTo>
                    <a:lnTo>
                      <a:pt x="552" y="722"/>
                    </a:lnTo>
                    <a:lnTo>
                      <a:pt x="535" y="718"/>
                    </a:lnTo>
                    <a:lnTo>
                      <a:pt x="521" y="715"/>
                    </a:lnTo>
                    <a:lnTo>
                      <a:pt x="503" y="710"/>
                    </a:lnTo>
                    <a:lnTo>
                      <a:pt x="489" y="707"/>
                    </a:lnTo>
                    <a:lnTo>
                      <a:pt x="473" y="703"/>
                    </a:lnTo>
                    <a:lnTo>
                      <a:pt x="461" y="700"/>
                    </a:lnTo>
                    <a:lnTo>
                      <a:pt x="450" y="696"/>
                    </a:lnTo>
                    <a:lnTo>
                      <a:pt x="442" y="695"/>
                    </a:lnTo>
                    <a:lnTo>
                      <a:pt x="436" y="694"/>
                    </a:lnTo>
                    <a:lnTo>
                      <a:pt x="383" y="675"/>
                    </a:lnTo>
                    <a:lnTo>
                      <a:pt x="337" y="656"/>
                    </a:lnTo>
                    <a:lnTo>
                      <a:pt x="293" y="634"/>
                    </a:lnTo>
                    <a:lnTo>
                      <a:pt x="256" y="615"/>
                    </a:lnTo>
                    <a:lnTo>
                      <a:pt x="220" y="593"/>
                    </a:lnTo>
                    <a:lnTo>
                      <a:pt x="191" y="572"/>
                    </a:lnTo>
                    <a:lnTo>
                      <a:pt x="163" y="551"/>
                    </a:lnTo>
                    <a:lnTo>
                      <a:pt x="141" y="532"/>
                    </a:lnTo>
                    <a:lnTo>
                      <a:pt x="119" y="511"/>
                    </a:lnTo>
                    <a:lnTo>
                      <a:pt x="102" y="492"/>
                    </a:lnTo>
                    <a:lnTo>
                      <a:pt x="87" y="475"/>
                    </a:lnTo>
                    <a:lnTo>
                      <a:pt x="76" y="461"/>
                    </a:lnTo>
                    <a:lnTo>
                      <a:pt x="67" y="448"/>
                    </a:lnTo>
                    <a:lnTo>
                      <a:pt x="62" y="438"/>
                    </a:lnTo>
                    <a:lnTo>
                      <a:pt x="59" y="432"/>
                    </a:lnTo>
                    <a:lnTo>
                      <a:pt x="59" y="430"/>
                    </a:lnTo>
                    <a:lnTo>
                      <a:pt x="31" y="406"/>
                    </a:lnTo>
                    <a:lnTo>
                      <a:pt x="15" y="381"/>
                    </a:lnTo>
                    <a:lnTo>
                      <a:pt x="4" y="349"/>
                    </a:lnTo>
                    <a:lnTo>
                      <a:pt x="1" y="318"/>
                    </a:lnTo>
                    <a:lnTo>
                      <a:pt x="0" y="281"/>
                    </a:lnTo>
                    <a:lnTo>
                      <a:pt x="6" y="245"/>
                    </a:lnTo>
                    <a:lnTo>
                      <a:pt x="14" y="209"/>
                    </a:lnTo>
                    <a:lnTo>
                      <a:pt x="28" y="174"/>
                    </a:lnTo>
                    <a:lnTo>
                      <a:pt x="39" y="139"/>
                    </a:lnTo>
                    <a:lnTo>
                      <a:pt x="53" y="106"/>
                    </a:lnTo>
                    <a:lnTo>
                      <a:pt x="67" y="76"/>
                    </a:lnTo>
                    <a:lnTo>
                      <a:pt x="81" y="52"/>
                    </a:lnTo>
                    <a:lnTo>
                      <a:pt x="90" y="29"/>
                    </a:lnTo>
                    <a:lnTo>
                      <a:pt x="101" y="14"/>
                    </a:lnTo>
                    <a:lnTo>
                      <a:pt x="107" y="2"/>
                    </a:lnTo>
                    <a:lnTo>
                      <a:pt x="112" y="0"/>
                    </a:lnTo>
                    <a:close/>
                  </a:path>
                </a:pathLst>
              </a:custGeom>
              <a:solidFill>
                <a:srgbClr val="4CF6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04" name="Freeform 91"/>
              <p:cNvSpPr>
                <a:spLocks/>
              </p:cNvSpPr>
              <p:nvPr/>
            </p:nvSpPr>
            <p:spPr bwMode="auto">
              <a:xfrm flipH="1">
                <a:off x="3888" y="2895"/>
                <a:ext cx="511" cy="665"/>
              </a:xfrm>
              <a:custGeom>
                <a:avLst/>
                <a:gdLst>
                  <a:gd name="T0" fmla="*/ 85 w 554"/>
                  <a:gd name="T1" fmla="*/ 0 h 660"/>
                  <a:gd name="T2" fmla="*/ 104 w 554"/>
                  <a:gd name="T3" fmla="*/ 9 h 660"/>
                  <a:gd name="T4" fmla="*/ 135 w 554"/>
                  <a:gd name="T5" fmla="*/ 24 h 660"/>
                  <a:gd name="T6" fmla="*/ 169 w 554"/>
                  <a:gd name="T7" fmla="*/ 46 h 660"/>
                  <a:gd name="T8" fmla="*/ 208 w 554"/>
                  <a:gd name="T9" fmla="*/ 65 h 660"/>
                  <a:gd name="T10" fmla="*/ 245 w 554"/>
                  <a:gd name="T11" fmla="*/ 86 h 660"/>
                  <a:gd name="T12" fmla="*/ 275 w 554"/>
                  <a:gd name="T13" fmla="*/ 104 h 660"/>
                  <a:gd name="T14" fmla="*/ 296 w 554"/>
                  <a:gd name="T15" fmla="*/ 114 h 660"/>
                  <a:gd name="T16" fmla="*/ 334 w 554"/>
                  <a:gd name="T17" fmla="*/ 141 h 660"/>
                  <a:gd name="T18" fmla="*/ 389 w 554"/>
                  <a:gd name="T19" fmla="*/ 210 h 660"/>
                  <a:gd name="T20" fmla="*/ 433 w 554"/>
                  <a:gd name="T21" fmla="*/ 295 h 660"/>
                  <a:gd name="T22" fmla="*/ 464 w 554"/>
                  <a:gd name="T23" fmla="*/ 387 h 660"/>
                  <a:gd name="T24" fmla="*/ 485 w 554"/>
                  <a:gd name="T25" fmla="*/ 476 h 660"/>
                  <a:gd name="T26" fmla="*/ 498 w 554"/>
                  <a:gd name="T27" fmla="*/ 555 h 660"/>
                  <a:gd name="T28" fmla="*/ 505 w 554"/>
                  <a:gd name="T29" fmla="*/ 621 h 660"/>
                  <a:gd name="T30" fmla="*/ 508 w 554"/>
                  <a:gd name="T31" fmla="*/ 658 h 660"/>
                  <a:gd name="T32" fmla="*/ 511 w 554"/>
                  <a:gd name="T33" fmla="*/ 665 h 660"/>
                  <a:gd name="T34" fmla="*/ 511 w 554"/>
                  <a:gd name="T35" fmla="*/ 665 h 660"/>
                  <a:gd name="T36" fmla="*/ 511 w 554"/>
                  <a:gd name="T37" fmla="*/ 665 h 660"/>
                  <a:gd name="T38" fmla="*/ 511 w 554"/>
                  <a:gd name="T39" fmla="*/ 665 h 660"/>
                  <a:gd name="T40" fmla="*/ 511 w 554"/>
                  <a:gd name="T41" fmla="*/ 665 h 660"/>
                  <a:gd name="T42" fmla="*/ 511 w 554"/>
                  <a:gd name="T43" fmla="*/ 665 h 660"/>
                  <a:gd name="T44" fmla="*/ 511 w 554"/>
                  <a:gd name="T45" fmla="*/ 665 h 660"/>
                  <a:gd name="T46" fmla="*/ 511 w 554"/>
                  <a:gd name="T47" fmla="*/ 665 h 660"/>
                  <a:gd name="T48" fmla="*/ 508 w 554"/>
                  <a:gd name="T49" fmla="*/ 663 h 660"/>
                  <a:gd name="T50" fmla="*/ 495 w 554"/>
                  <a:gd name="T51" fmla="*/ 658 h 660"/>
                  <a:gd name="T52" fmla="*/ 474 w 554"/>
                  <a:gd name="T53" fmla="*/ 653 h 660"/>
                  <a:gd name="T54" fmla="*/ 449 w 554"/>
                  <a:gd name="T55" fmla="*/ 645 h 660"/>
                  <a:gd name="T56" fmla="*/ 421 w 554"/>
                  <a:gd name="T57" fmla="*/ 638 h 660"/>
                  <a:gd name="T58" fmla="*/ 395 w 554"/>
                  <a:gd name="T59" fmla="*/ 630 h 660"/>
                  <a:gd name="T60" fmla="*/ 375 w 554"/>
                  <a:gd name="T61" fmla="*/ 624 h 660"/>
                  <a:gd name="T62" fmla="*/ 362 w 554"/>
                  <a:gd name="T63" fmla="*/ 621 h 660"/>
                  <a:gd name="T64" fmla="*/ 319 w 554"/>
                  <a:gd name="T65" fmla="*/ 606 h 660"/>
                  <a:gd name="T66" fmla="*/ 246 w 554"/>
                  <a:gd name="T67" fmla="*/ 571 h 660"/>
                  <a:gd name="T68" fmla="*/ 187 w 554"/>
                  <a:gd name="T69" fmla="*/ 536 h 660"/>
                  <a:gd name="T70" fmla="*/ 140 w 554"/>
                  <a:gd name="T71" fmla="*/ 498 h 660"/>
                  <a:gd name="T72" fmla="*/ 103 w 554"/>
                  <a:gd name="T73" fmla="*/ 462 h 660"/>
                  <a:gd name="T74" fmla="*/ 77 w 554"/>
                  <a:gd name="T75" fmla="*/ 430 h 660"/>
                  <a:gd name="T76" fmla="*/ 60 w 554"/>
                  <a:gd name="T77" fmla="*/ 406 h 660"/>
                  <a:gd name="T78" fmla="*/ 53 w 554"/>
                  <a:gd name="T79" fmla="*/ 392 h 660"/>
                  <a:gd name="T80" fmla="*/ 30 w 554"/>
                  <a:gd name="T81" fmla="*/ 367 h 660"/>
                  <a:gd name="T82" fmla="*/ 5 w 554"/>
                  <a:gd name="T83" fmla="*/ 313 h 660"/>
                  <a:gd name="T84" fmla="*/ 0 w 554"/>
                  <a:gd name="T85" fmla="*/ 249 h 660"/>
                  <a:gd name="T86" fmla="*/ 10 w 554"/>
                  <a:gd name="T87" fmla="*/ 185 h 660"/>
                  <a:gd name="T88" fmla="*/ 28 w 554"/>
                  <a:gd name="T89" fmla="*/ 123 h 660"/>
                  <a:gd name="T90" fmla="*/ 46 w 554"/>
                  <a:gd name="T91" fmla="*/ 67 h 660"/>
                  <a:gd name="T92" fmla="*/ 67 w 554"/>
                  <a:gd name="T93" fmla="*/ 24 h 660"/>
                  <a:gd name="T94" fmla="*/ 80 w 554"/>
                  <a:gd name="T95" fmla="*/ 2 h 660"/>
                  <a:gd name="T96" fmla="*/ 83 w 554"/>
                  <a:gd name="T97" fmla="*/ 0 h 6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54"/>
                  <a:gd name="T148" fmla="*/ 0 h 660"/>
                  <a:gd name="T149" fmla="*/ 554 w 554"/>
                  <a:gd name="T150" fmla="*/ 660 h 6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54" h="660">
                    <a:moveTo>
                      <a:pt x="90" y="0"/>
                    </a:moveTo>
                    <a:lnTo>
                      <a:pt x="92" y="0"/>
                    </a:lnTo>
                    <a:lnTo>
                      <a:pt x="101" y="4"/>
                    </a:lnTo>
                    <a:lnTo>
                      <a:pt x="113" y="9"/>
                    </a:lnTo>
                    <a:lnTo>
                      <a:pt x="129" y="17"/>
                    </a:lnTo>
                    <a:lnTo>
                      <a:pt x="146" y="24"/>
                    </a:lnTo>
                    <a:lnTo>
                      <a:pt x="165" y="34"/>
                    </a:lnTo>
                    <a:lnTo>
                      <a:pt x="183" y="46"/>
                    </a:lnTo>
                    <a:lnTo>
                      <a:pt x="207" y="57"/>
                    </a:lnTo>
                    <a:lnTo>
                      <a:pt x="225" y="65"/>
                    </a:lnTo>
                    <a:lnTo>
                      <a:pt x="247" y="76"/>
                    </a:lnTo>
                    <a:lnTo>
                      <a:pt x="266" y="85"/>
                    </a:lnTo>
                    <a:lnTo>
                      <a:pt x="284" y="97"/>
                    </a:lnTo>
                    <a:lnTo>
                      <a:pt x="298" y="103"/>
                    </a:lnTo>
                    <a:lnTo>
                      <a:pt x="312" y="109"/>
                    </a:lnTo>
                    <a:lnTo>
                      <a:pt x="321" y="113"/>
                    </a:lnTo>
                    <a:lnTo>
                      <a:pt x="328" y="116"/>
                    </a:lnTo>
                    <a:lnTo>
                      <a:pt x="362" y="140"/>
                    </a:lnTo>
                    <a:lnTo>
                      <a:pt x="394" y="173"/>
                    </a:lnTo>
                    <a:lnTo>
                      <a:pt x="422" y="208"/>
                    </a:lnTo>
                    <a:lnTo>
                      <a:pt x="449" y="250"/>
                    </a:lnTo>
                    <a:lnTo>
                      <a:pt x="469" y="293"/>
                    </a:lnTo>
                    <a:lnTo>
                      <a:pt x="487" y="339"/>
                    </a:lnTo>
                    <a:lnTo>
                      <a:pt x="503" y="384"/>
                    </a:lnTo>
                    <a:lnTo>
                      <a:pt x="517" y="430"/>
                    </a:lnTo>
                    <a:lnTo>
                      <a:pt x="526" y="472"/>
                    </a:lnTo>
                    <a:lnTo>
                      <a:pt x="536" y="515"/>
                    </a:lnTo>
                    <a:lnTo>
                      <a:pt x="540" y="551"/>
                    </a:lnTo>
                    <a:lnTo>
                      <a:pt x="546" y="587"/>
                    </a:lnTo>
                    <a:lnTo>
                      <a:pt x="548" y="616"/>
                    </a:lnTo>
                    <a:lnTo>
                      <a:pt x="551" y="639"/>
                    </a:lnTo>
                    <a:lnTo>
                      <a:pt x="551" y="653"/>
                    </a:lnTo>
                    <a:lnTo>
                      <a:pt x="554" y="660"/>
                    </a:lnTo>
                    <a:lnTo>
                      <a:pt x="551" y="658"/>
                    </a:lnTo>
                    <a:lnTo>
                      <a:pt x="546" y="657"/>
                    </a:lnTo>
                    <a:lnTo>
                      <a:pt x="537" y="653"/>
                    </a:lnTo>
                    <a:lnTo>
                      <a:pt x="528" y="652"/>
                    </a:lnTo>
                    <a:lnTo>
                      <a:pt x="514" y="648"/>
                    </a:lnTo>
                    <a:lnTo>
                      <a:pt x="501" y="644"/>
                    </a:lnTo>
                    <a:lnTo>
                      <a:pt x="487" y="640"/>
                    </a:lnTo>
                    <a:lnTo>
                      <a:pt x="473" y="638"/>
                    </a:lnTo>
                    <a:lnTo>
                      <a:pt x="456" y="633"/>
                    </a:lnTo>
                    <a:lnTo>
                      <a:pt x="442" y="629"/>
                    </a:lnTo>
                    <a:lnTo>
                      <a:pt x="428" y="625"/>
                    </a:lnTo>
                    <a:lnTo>
                      <a:pt x="418" y="622"/>
                    </a:lnTo>
                    <a:lnTo>
                      <a:pt x="407" y="619"/>
                    </a:lnTo>
                    <a:lnTo>
                      <a:pt x="399" y="617"/>
                    </a:lnTo>
                    <a:lnTo>
                      <a:pt x="393" y="616"/>
                    </a:lnTo>
                    <a:lnTo>
                      <a:pt x="346" y="601"/>
                    </a:lnTo>
                    <a:lnTo>
                      <a:pt x="306" y="586"/>
                    </a:lnTo>
                    <a:lnTo>
                      <a:pt x="267" y="567"/>
                    </a:lnTo>
                    <a:lnTo>
                      <a:pt x="234" y="551"/>
                    </a:lnTo>
                    <a:lnTo>
                      <a:pt x="203" y="532"/>
                    </a:lnTo>
                    <a:lnTo>
                      <a:pt x="177" y="513"/>
                    </a:lnTo>
                    <a:lnTo>
                      <a:pt x="152" y="494"/>
                    </a:lnTo>
                    <a:lnTo>
                      <a:pt x="132" y="478"/>
                    </a:lnTo>
                    <a:lnTo>
                      <a:pt x="112" y="459"/>
                    </a:lnTo>
                    <a:lnTo>
                      <a:pt x="98" y="442"/>
                    </a:lnTo>
                    <a:lnTo>
                      <a:pt x="84" y="427"/>
                    </a:lnTo>
                    <a:lnTo>
                      <a:pt x="75" y="416"/>
                    </a:lnTo>
                    <a:lnTo>
                      <a:pt x="65" y="403"/>
                    </a:lnTo>
                    <a:lnTo>
                      <a:pt x="61" y="396"/>
                    </a:lnTo>
                    <a:lnTo>
                      <a:pt x="58" y="389"/>
                    </a:lnTo>
                    <a:lnTo>
                      <a:pt x="58" y="388"/>
                    </a:lnTo>
                    <a:lnTo>
                      <a:pt x="33" y="364"/>
                    </a:lnTo>
                    <a:lnTo>
                      <a:pt x="17" y="340"/>
                    </a:lnTo>
                    <a:lnTo>
                      <a:pt x="5" y="311"/>
                    </a:lnTo>
                    <a:lnTo>
                      <a:pt x="2" y="282"/>
                    </a:lnTo>
                    <a:lnTo>
                      <a:pt x="0" y="247"/>
                    </a:lnTo>
                    <a:lnTo>
                      <a:pt x="5" y="217"/>
                    </a:lnTo>
                    <a:lnTo>
                      <a:pt x="11" y="184"/>
                    </a:lnTo>
                    <a:lnTo>
                      <a:pt x="20" y="154"/>
                    </a:lnTo>
                    <a:lnTo>
                      <a:pt x="30" y="122"/>
                    </a:lnTo>
                    <a:lnTo>
                      <a:pt x="40" y="93"/>
                    </a:lnTo>
                    <a:lnTo>
                      <a:pt x="50" y="66"/>
                    </a:lnTo>
                    <a:lnTo>
                      <a:pt x="64" y="45"/>
                    </a:lnTo>
                    <a:lnTo>
                      <a:pt x="73" y="24"/>
                    </a:lnTo>
                    <a:lnTo>
                      <a:pt x="82" y="12"/>
                    </a:lnTo>
                    <a:lnTo>
                      <a:pt x="87" y="2"/>
                    </a:lnTo>
                    <a:lnTo>
                      <a:pt x="90" y="0"/>
                    </a:lnTo>
                    <a:close/>
                  </a:path>
                </a:pathLst>
              </a:custGeom>
              <a:solidFill>
                <a:srgbClr val="3FE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05" name="Freeform 92"/>
              <p:cNvSpPr>
                <a:spLocks/>
              </p:cNvSpPr>
              <p:nvPr/>
            </p:nvSpPr>
            <p:spPr bwMode="auto">
              <a:xfrm flipH="1">
                <a:off x="3888" y="2957"/>
                <a:ext cx="463" cy="594"/>
              </a:xfrm>
              <a:custGeom>
                <a:avLst/>
                <a:gdLst>
                  <a:gd name="T0" fmla="*/ 78 w 501"/>
                  <a:gd name="T1" fmla="*/ 0 h 590"/>
                  <a:gd name="T2" fmla="*/ 96 w 501"/>
                  <a:gd name="T3" fmla="*/ 9 h 590"/>
                  <a:gd name="T4" fmla="*/ 122 w 501"/>
                  <a:gd name="T5" fmla="*/ 24 h 590"/>
                  <a:gd name="T6" fmla="*/ 156 w 501"/>
                  <a:gd name="T7" fmla="*/ 41 h 590"/>
                  <a:gd name="T8" fmla="*/ 188 w 501"/>
                  <a:gd name="T9" fmla="*/ 60 h 590"/>
                  <a:gd name="T10" fmla="*/ 219 w 501"/>
                  <a:gd name="T11" fmla="*/ 76 h 590"/>
                  <a:gd name="T12" fmla="*/ 247 w 501"/>
                  <a:gd name="T13" fmla="*/ 91 h 590"/>
                  <a:gd name="T14" fmla="*/ 267 w 501"/>
                  <a:gd name="T15" fmla="*/ 103 h 590"/>
                  <a:gd name="T16" fmla="*/ 301 w 501"/>
                  <a:gd name="T17" fmla="*/ 129 h 590"/>
                  <a:gd name="T18" fmla="*/ 351 w 501"/>
                  <a:gd name="T19" fmla="*/ 190 h 590"/>
                  <a:gd name="T20" fmla="*/ 390 w 501"/>
                  <a:gd name="T21" fmla="*/ 267 h 590"/>
                  <a:gd name="T22" fmla="*/ 419 w 501"/>
                  <a:gd name="T23" fmla="*/ 347 h 590"/>
                  <a:gd name="T24" fmla="*/ 437 w 501"/>
                  <a:gd name="T25" fmla="*/ 427 h 590"/>
                  <a:gd name="T26" fmla="*/ 450 w 501"/>
                  <a:gd name="T27" fmla="*/ 496 h 590"/>
                  <a:gd name="T28" fmla="*/ 457 w 501"/>
                  <a:gd name="T29" fmla="*/ 553 h 590"/>
                  <a:gd name="T30" fmla="*/ 460 w 501"/>
                  <a:gd name="T31" fmla="*/ 586 h 590"/>
                  <a:gd name="T32" fmla="*/ 463 w 501"/>
                  <a:gd name="T33" fmla="*/ 594 h 590"/>
                  <a:gd name="T34" fmla="*/ 463 w 501"/>
                  <a:gd name="T35" fmla="*/ 594 h 590"/>
                  <a:gd name="T36" fmla="*/ 463 w 501"/>
                  <a:gd name="T37" fmla="*/ 594 h 590"/>
                  <a:gd name="T38" fmla="*/ 463 w 501"/>
                  <a:gd name="T39" fmla="*/ 594 h 590"/>
                  <a:gd name="T40" fmla="*/ 463 w 501"/>
                  <a:gd name="T41" fmla="*/ 594 h 590"/>
                  <a:gd name="T42" fmla="*/ 463 w 501"/>
                  <a:gd name="T43" fmla="*/ 594 h 590"/>
                  <a:gd name="T44" fmla="*/ 463 w 501"/>
                  <a:gd name="T45" fmla="*/ 594 h 590"/>
                  <a:gd name="T46" fmla="*/ 463 w 501"/>
                  <a:gd name="T47" fmla="*/ 594 h 590"/>
                  <a:gd name="T48" fmla="*/ 457 w 501"/>
                  <a:gd name="T49" fmla="*/ 591 h 590"/>
                  <a:gd name="T50" fmla="*/ 445 w 501"/>
                  <a:gd name="T51" fmla="*/ 587 h 590"/>
                  <a:gd name="T52" fmla="*/ 423 w 501"/>
                  <a:gd name="T53" fmla="*/ 583 h 590"/>
                  <a:gd name="T54" fmla="*/ 400 w 501"/>
                  <a:gd name="T55" fmla="*/ 576 h 590"/>
                  <a:gd name="T56" fmla="*/ 379 w 501"/>
                  <a:gd name="T57" fmla="*/ 572 h 590"/>
                  <a:gd name="T58" fmla="*/ 354 w 501"/>
                  <a:gd name="T59" fmla="*/ 564 h 590"/>
                  <a:gd name="T60" fmla="*/ 335 w 501"/>
                  <a:gd name="T61" fmla="*/ 558 h 590"/>
                  <a:gd name="T62" fmla="*/ 324 w 501"/>
                  <a:gd name="T63" fmla="*/ 558 h 590"/>
                  <a:gd name="T64" fmla="*/ 286 w 501"/>
                  <a:gd name="T65" fmla="*/ 544 h 590"/>
                  <a:gd name="T66" fmla="*/ 226 w 501"/>
                  <a:gd name="T67" fmla="*/ 515 h 590"/>
                  <a:gd name="T68" fmla="*/ 175 w 501"/>
                  <a:gd name="T69" fmla="*/ 482 h 590"/>
                  <a:gd name="T70" fmla="*/ 135 w 501"/>
                  <a:gd name="T71" fmla="*/ 452 h 590"/>
                  <a:gd name="T72" fmla="*/ 102 w 501"/>
                  <a:gd name="T73" fmla="*/ 420 h 590"/>
                  <a:gd name="T74" fmla="*/ 76 w 501"/>
                  <a:gd name="T75" fmla="*/ 392 h 590"/>
                  <a:gd name="T76" fmla="*/ 59 w 501"/>
                  <a:gd name="T77" fmla="*/ 369 h 590"/>
                  <a:gd name="T78" fmla="*/ 47 w 501"/>
                  <a:gd name="T79" fmla="*/ 356 h 590"/>
                  <a:gd name="T80" fmla="*/ 24 w 501"/>
                  <a:gd name="T81" fmla="*/ 333 h 590"/>
                  <a:gd name="T82" fmla="*/ 5 w 501"/>
                  <a:gd name="T83" fmla="*/ 284 h 590"/>
                  <a:gd name="T84" fmla="*/ 0 w 501"/>
                  <a:gd name="T85" fmla="*/ 227 h 590"/>
                  <a:gd name="T86" fmla="*/ 8 w 501"/>
                  <a:gd name="T87" fmla="*/ 166 h 590"/>
                  <a:gd name="T88" fmla="*/ 24 w 501"/>
                  <a:gd name="T89" fmla="*/ 110 h 590"/>
                  <a:gd name="T90" fmla="*/ 42 w 501"/>
                  <a:gd name="T91" fmla="*/ 60 h 590"/>
                  <a:gd name="T92" fmla="*/ 59 w 501"/>
                  <a:gd name="T93" fmla="*/ 23 h 590"/>
                  <a:gd name="T94" fmla="*/ 71 w 501"/>
                  <a:gd name="T95" fmla="*/ 2 h 590"/>
                  <a:gd name="T96" fmla="*/ 75 w 501"/>
                  <a:gd name="T97" fmla="*/ 0 h 5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1"/>
                  <a:gd name="T148" fmla="*/ 0 h 590"/>
                  <a:gd name="T149" fmla="*/ 501 w 501"/>
                  <a:gd name="T150" fmla="*/ 590 h 5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1" h="590">
                    <a:moveTo>
                      <a:pt x="81" y="0"/>
                    </a:moveTo>
                    <a:lnTo>
                      <a:pt x="84" y="0"/>
                    </a:lnTo>
                    <a:lnTo>
                      <a:pt x="93" y="4"/>
                    </a:lnTo>
                    <a:lnTo>
                      <a:pt x="104" y="9"/>
                    </a:lnTo>
                    <a:lnTo>
                      <a:pt x="118" y="17"/>
                    </a:lnTo>
                    <a:lnTo>
                      <a:pt x="132" y="24"/>
                    </a:lnTo>
                    <a:lnTo>
                      <a:pt x="150" y="33"/>
                    </a:lnTo>
                    <a:lnTo>
                      <a:pt x="169" y="41"/>
                    </a:lnTo>
                    <a:lnTo>
                      <a:pt x="188" y="52"/>
                    </a:lnTo>
                    <a:lnTo>
                      <a:pt x="203" y="60"/>
                    </a:lnTo>
                    <a:lnTo>
                      <a:pt x="222" y="68"/>
                    </a:lnTo>
                    <a:lnTo>
                      <a:pt x="237" y="75"/>
                    </a:lnTo>
                    <a:lnTo>
                      <a:pt x="254" y="85"/>
                    </a:lnTo>
                    <a:lnTo>
                      <a:pt x="267" y="90"/>
                    </a:lnTo>
                    <a:lnTo>
                      <a:pt x="279" y="98"/>
                    </a:lnTo>
                    <a:lnTo>
                      <a:pt x="289" y="102"/>
                    </a:lnTo>
                    <a:lnTo>
                      <a:pt x="296" y="106"/>
                    </a:lnTo>
                    <a:lnTo>
                      <a:pt x="326" y="128"/>
                    </a:lnTo>
                    <a:lnTo>
                      <a:pt x="355" y="157"/>
                    </a:lnTo>
                    <a:lnTo>
                      <a:pt x="380" y="189"/>
                    </a:lnTo>
                    <a:lnTo>
                      <a:pt x="405" y="227"/>
                    </a:lnTo>
                    <a:lnTo>
                      <a:pt x="422" y="265"/>
                    </a:lnTo>
                    <a:lnTo>
                      <a:pt x="439" y="306"/>
                    </a:lnTo>
                    <a:lnTo>
                      <a:pt x="453" y="345"/>
                    </a:lnTo>
                    <a:lnTo>
                      <a:pt x="467" y="387"/>
                    </a:lnTo>
                    <a:lnTo>
                      <a:pt x="473" y="424"/>
                    </a:lnTo>
                    <a:lnTo>
                      <a:pt x="483" y="460"/>
                    </a:lnTo>
                    <a:lnTo>
                      <a:pt x="487" y="493"/>
                    </a:lnTo>
                    <a:lnTo>
                      <a:pt x="493" y="525"/>
                    </a:lnTo>
                    <a:lnTo>
                      <a:pt x="495" y="549"/>
                    </a:lnTo>
                    <a:lnTo>
                      <a:pt x="498" y="569"/>
                    </a:lnTo>
                    <a:lnTo>
                      <a:pt x="498" y="582"/>
                    </a:lnTo>
                    <a:lnTo>
                      <a:pt x="501" y="590"/>
                    </a:lnTo>
                    <a:lnTo>
                      <a:pt x="495" y="587"/>
                    </a:lnTo>
                    <a:lnTo>
                      <a:pt x="490" y="587"/>
                    </a:lnTo>
                    <a:lnTo>
                      <a:pt x="481" y="583"/>
                    </a:lnTo>
                    <a:lnTo>
                      <a:pt x="472" y="583"/>
                    </a:lnTo>
                    <a:lnTo>
                      <a:pt x="458" y="579"/>
                    </a:lnTo>
                    <a:lnTo>
                      <a:pt x="447" y="576"/>
                    </a:lnTo>
                    <a:lnTo>
                      <a:pt x="433" y="572"/>
                    </a:lnTo>
                    <a:lnTo>
                      <a:pt x="424" y="572"/>
                    </a:lnTo>
                    <a:lnTo>
                      <a:pt x="410" y="568"/>
                    </a:lnTo>
                    <a:lnTo>
                      <a:pt x="396" y="564"/>
                    </a:lnTo>
                    <a:lnTo>
                      <a:pt x="383" y="560"/>
                    </a:lnTo>
                    <a:lnTo>
                      <a:pt x="374" y="558"/>
                    </a:lnTo>
                    <a:lnTo>
                      <a:pt x="363" y="554"/>
                    </a:lnTo>
                    <a:lnTo>
                      <a:pt x="355" y="554"/>
                    </a:lnTo>
                    <a:lnTo>
                      <a:pt x="351" y="554"/>
                    </a:lnTo>
                    <a:lnTo>
                      <a:pt x="349" y="554"/>
                    </a:lnTo>
                    <a:lnTo>
                      <a:pt x="310" y="540"/>
                    </a:lnTo>
                    <a:lnTo>
                      <a:pt x="278" y="527"/>
                    </a:lnTo>
                    <a:lnTo>
                      <a:pt x="245" y="512"/>
                    </a:lnTo>
                    <a:lnTo>
                      <a:pt x="217" y="497"/>
                    </a:lnTo>
                    <a:lnTo>
                      <a:pt x="189" y="479"/>
                    </a:lnTo>
                    <a:lnTo>
                      <a:pt x="166" y="464"/>
                    </a:lnTo>
                    <a:lnTo>
                      <a:pt x="146" y="449"/>
                    </a:lnTo>
                    <a:lnTo>
                      <a:pt x="129" y="434"/>
                    </a:lnTo>
                    <a:lnTo>
                      <a:pt x="110" y="417"/>
                    </a:lnTo>
                    <a:lnTo>
                      <a:pt x="96" y="402"/>
                    </a:lnTo>
                    <a:lnTo>
                      <a:pt x="82" y="389"/>
                    </a:lnTo>
                    <a:lnTo>
                      <a:pt x="73" y="378"/>
                    </a:lnTo>
                    <a:lnTo>
                      <a:pt x="64" y="367"/>
                    </a:lnTo>
                    <a:lnTo>
                      <a:pt x="56" y="359"/>
                    </a:lnTo>
                    <a:lnTo>
                      <a:pt x="51" y="354"/>
                    </a:lnTo>
                    <a:lnTo>
                      <a:pt x="48" y="353"/>
                    </a:lnTo>
                    <a:lnTo>
                      <a:pt x="26" y="331"/>
                    </a:lnTo>
                    <a:lnTo>
                      <a:pt x="14" y="308"/>
                    </a:lnTo>
                    <a:lnTo>
                      <a:pt x="5" y="282"/>
                    </a:lnTo>
                    <a:lnTo>
                      <a:pt x="1" y="255"/>
                    </a:lnTo>
                    <a:lnTo>
                      <a:pt x="0" y="225"/>
                    </a:lnTo>
                    <a:lnTo>
                      <a:pt x="5" y="195"/>
                    </a:lnTo>
                    <a:lnTo>
                      <a:pt x="9" y="165"/>
                    </a:lnTo>
                    <a:lnTo>
                      <a:pt x="19" y="138"/>
                    </a:lnTo>
                    <a:lnTo>
                      <a:pt x="26" y="109"/>
                    </a:lnTo>
                    <a:lnTo>
                      <a:pt x="36" y="84"/>
                    </a:lnTo>
                    <a:lnTo>
                      <a:pt x="45" y="60"/>
                    </a:lnTo>
                    <a:lnTo>
                      <a:pt x="57" y="41"/>
                    </a:lnTo>
                    <a:lnTo>
                      <a:pt x="64" y="23"/>
                    </a:lnTo>
                    <a:lnTo>
                      <a:pt x="73" y="10"/>
                    </a:lnTo>
                    <a:lnTo>
                      <a:pt x="77" y="2"/>
                    </a:lnTo>
                    <a:lnTo>
                      <a:pt x="81" y="0"/>
                    </a:lnTo>
                    <a:close/>
                  </a:path>
                </a:pathLst>
              </a:custGeom>
              <a:solidFill>
                <a:srgbClr val="32E6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06" name="Freeform 93"/>
              <p:cNvSpPr>
                <a:spLocks/>
              </p:cNvSpPr>
              <p:nvPr/>
            </p:nvSpPr>
            <p:spPr bwMode="auto">
              <a:xfrm flipH="1">
                <a:off x="3888" y="3028"/>
                <a:ext cx="414" cy="514"/>
              </a:xfrm>
              <a:custGeom>
                <a:avLst/>
                <a:gdLst>
                  <a:gd name="T0" fmla="*/ 59 w 447"/>
                  <a:gd name="T1" fmla="*/ 0 h 511"/>
                  <a:gd name="T2" fmla="*/ 78 w 447"/>
                  <a:gd name="T3" fmla="*/ 8 h 511"/>
                  <a:gd name="T4" fmla="*/ 104 w 447"/>
                  <a:gd name="T5" fmla="*/ 20 h 511"/>
                  <a:gd name="T6" fmla="*/ 131 w 447"/>
                  <a:gd name="T7" fmla="*/ 36 h 511"/>
                  <a:gd name="T8" fmla="*/ 161 w 447"/>
                  <a:gd name="T9" fmla="*/ 49 h 511"/>
                  <a:gd name="T10" fmla="*/ 187 w 447"/>
                  <a:gd name="T11" fmla="*/ 63 h 511"/>
                  <a:gd name="T12" fmla="*/ 210 w 447"/>
                  <a:gd name="T13" fmla="*/ 75 h 511"/>
                  <a:gd name="T14" fmla="*/ 227 w 447"/>
                  <a:gd name="T15" fmla="*/ 85 h 511"/>
                  <a:gd name="T16" fmla="*/ 259 w 447"/>
                  <a:gd name="T17" fmla="*/ 110 h 511"/>
                  <a:gd name="T18" fmla="*/ 302 w 447"/>
                  <a:gd name="T19" fmla="*/ 164 h 511"/>
                  <a:gd name="T20" fmla="*/ 336 w 447"/>
                  <a:gd name="T21" fmla="*/ 229 h 511"/>
                  <a:gd name="T22" fmla="*/ 362 w 447"/>
                  <a:gd name="T23" fmla="*/ 299 h 511"/>
                  <a:gd name="T24" fmla="*/ 381 w 447"/>
                  <a:gd name="T25" fmla="*/ 364 h 511"/>
                  <a:gd name="T26" fmla="*/ 394 w 447"/>
                  <a:gd name="T27" fmla="*/ 424 h 511"/>
                  <a:gd name="T28" fmla="*/ 403 w 447"/>
                  <a:gd name="T29" fmla="*/ 474 h 511"/>
                  <a:gd name="T30" fmla="*/ 410 w 447"/>
                  <a:gd name="T31" fmla="*/ 506 h 511"/>
                  <a:gd name="T32" fmla="*/ 411 w 447"/>
                  <a:gd name="T33" fmla="*/ 514 h 511"/>
                  <a:gd name="T34" fmla="*/ 411 w 447"/>
                  <a:gd name="T35" fmla="*/ 514 h 511"/>
                  <a:gd name="T36" fmla="*/ 408 w 447"/>
                  <a:gd name="T37" fmla="*/ 514 h 511"/>
                  <a:gd name="T38" fmla="*/ 408 w 447"/>
                  <a:gd name="T39" fmla="*/ 514 h 511"/>
                  <a:gd name="T40" fmla="*/ 404 w 447"/>
                  <a:gd name="T41" fmla="*/ 514 h 511"/>
                  <a:gd name="T42" fmla="*/ 404 w 447"/>
                  <a:gd name="T43" fmla="*/ 514 h 511"/>
                  <a:gd name="T44" fmla="*/ 404 w 447"/>
                  <a:gd name="T45" fmla="*/ 514 h 511"/>
                  <a:gd name="T46" fmla="*/ 404 w 447"/>
                  <a:gd name="T47" fmla="*/ 514 h 511"/>
                  <a:gd name="T48" fmla="*/ 400 w 447"/>
                  <a:gd name="T49" fmla="*/ 511 h 511"/>
                  <a:gd name="T50" fmla="*/ 387 w 447"/>
                  <a:gd name="T51" fmla="*/ 509 h 511"/>
                  <a:gd name="T52" fmla="*/ 370 w 447"/>
                  <a:gd name="T53" fmla="*/ 505 h 511"/>
                  <a:gd name="T54" fmla="*/ 351 w 447"/>
                  <a:gd name="T55" fmla="*/ 498 h 511"/>
                  <a:gd name="T56" fmla="*/ 330 w 447"/>
                  <a:gd name="T57" fmla="*/ 495 h 511"/>
                  <a:gd name="T58" fmla="*/ 310 w 447"/>
                  <a:gd name="T59" fmla="*/ 487 h 511"/>
                  <a:gd name="T60" fmla="*/ 294 w 447"/>
                  <a:gd name="T61" fmla="*/ 482 h 511"/>
                  <a:gd name="T62" fmla="*/ 283 w 447"/>
                  <a:gd name="T63" fmla="*/ 478 h 511"/>
                  <a:gd name="T64" fmla="*/ 253 w 447"/>
                  <a:gd name="T65" fmla="*/ 465 h 511"/>
                  <a:gd name="T66" fmla="*/ 201 w 447"/>
                  <a:gd name="T67" fmla="*/ 441 h 511"/>
                  <a:gd name="T68" fmla="*/ 158 w 447"/>
                  <a:gd name="T69" fmla="*/ 414 h 511"/>
                  <a:gd name="T70" fmla="*/ 124 w 447"/>
                  <a:gd name="T71" fmla="*/ 387 h 511"/>
                  <a:gd name="T72" fmla="*/ 96 w 447"/>
                  <a:gd name="T73" fmla="*/ 361 h 511"/>
                  <a:gd name="T74" fmla="*/ 75 w 447"/>
                  <a:gd name="T75" fmla="*/ 338 h 511"/>
                  <a:gd name="T76" fmla="*/ 57 w 447"/>
                  <a:gd name="T77" fmla="*/ 318 h 511"/>
                  <a:gd name="T78" fmla="*/ 47 w 447"/>
                  <a:gd name="T79" fmla="*/ 305 h 511"/>
                  <a:gd name="T80" fmla="*/ 26 w 447"/>
                  <a:gd name="T81" fmla="*/ 282 h 511"/>
                  <a:gd name="T82" fmla="*/ 5 w 447"/>
                  <a:gd name="T83" fmla="*/ 238 h 511"/>
                  <a:gd name="T84" fmla="*/ 0 w 447"/>
                  <a:gd name="T85" fmla="*/ 189 h 511"/>
                  <a:gd name="T86" fmla="*/ 5 w 447"/>
                  <a:gd name="T87" fmla="*/ 139 h 511"/>
                  <a:gd name="T88" fmla="*/ 15 w 447"/>
                  <a:gd name="T89" fmla="*/ 92 h 511"/>
                  <a:gd name="T90" fmla="*/ 29 w 447"/>
                  <a:gd name="T91" fmla="*/ 49 h 511"/>
                  <a:gd name="T92" fmla="*/ 42 w 447"/>
                  <a:gd name="T93" fmla="*/ 18 h 511"/>
                  <a:gd name="T94" fmla="*/ 52 w 447"/>
                  <a:gd name="T95" fmla="*/ 1 h 511"/>
                  <a:gd name="T96" fmla="*/ 55 w 447"/>
                  <a:gd name="T97" fmla="*/ 0 h 5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7"/>
                  <a:gd name="T148" fmla="*/ 0 h 511"/>
                  <a:gd name="T149" fmla="*/ 447 w 447"/>
                  <a:gd name="T150" fmla="*/ 511 h 5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7" h="511">
                    <a:moveTo>
                      <a:pt x="59" y="0"/>
                    </a:moveTo>
                    <a:lnTo>
                      <a:pt x="64" y="0"/>
                    </a:lnTo>
                    <a:lnTo>
                      <a:pt x="73" y="4"/>
                    </a:lnTo>
                    <a:lnTo>
                      <a:pt x="84" y="8"/>
                    </a:lnTo>
                    <a:lnTo>
                      <a:pt x="98" y="15"/>
                    </a:lnTo>
                    <a:lnTo>
                      <a:pt x="112" y="20"/>
                    </a:lnTo>
                    <a:lnTo>
                      <a:pt x="127" y="28"/>
                    </a:lnTo>
                    <a:lnTo>
                      <a:pt x="141" y="36"/>
                    </a:lnTo>
                    <a:lnTo>
                      <a:pt x="160" y="43"/>
                    </a:lnTo>
                    <a:lnTo>
                      <a:pt x="174" y="49"/>
                    </a:lnTo>
                    <a:lnTo>
                      <a:pt x="188" y="57"/>
                    </a:lnTo>
                    <a:lnTo>
                      <a:pt x="202" y="63"/>
                    </a:lnTo>
                    <a:lnTo>
                      <a:pt x="217" y="71"/>
                    </a:lnTo>
                    <a:lnTo>
                      <a:pt x="227" y="75"/>
                    </a:lnTo>
                    <a:lnTo>
                      <a:pt x="239" y="81"/>
                    </a:lnTo>
                    <a:lnTo>
                      <a:pt x="245" y="85"/>
                    </a:lnTo>
                    <a:lnTo>
                      <a:pt x="253" y="89"/>
                    </a:lnTo>
                    <a:lnTo>
                      <a:pt x="280" y="109"/>
                    </a:lnTo>
                    <a:lnTo>
                      <a:pt x="306" y="134"/>
                    </a:lnTo>
                    <a:lnTo>
                      <a:pt x="326" y="163"/>
                    </a:lnTo>
                    <a:lnTo>
                      <a:pt x="348" y="195"/>
                    </a:lnTo>
                    <a:lnTo>
                      <a:pt x="363" y="228"/>
                    </a:lnTo>
                    <a:lnTo>
                      <a:pt x="380" y="262"/>
                    </a:lnTo>
                    <a:lnTo>
                      <a:pt x="391" y="297"/>
                    </a:lnTo>
                    <a:lnTo>
                      <a:pt x="405" y="332"/>
                    </a:lnTo>
                    <a:lnTo>
                      <a:pt x="411" y="362"/>
                    </a:lnTo>
                    <a:lnTo>
                      <a:pt x="421" y="394"/>
                    </a:lnTo>
                    <a:lnTo>
                      <a:pt x="425" y="422"/>
                    </a:lnTo>
                    <a:lnTo>
                      <a:pt x="433" y="450"/>
                    </a:lnTo>
                    <a:lnTo>
                      <a:pt x="435" y="471"/>
                    </a:lnTo>
                    <a:lnTo>
                      <a:pt x="439" y="490"/>
                    </a:lnTo>
                    <a:lnTo>
                      <a:pt x="443" y="503"/>
                    </a:lnTo>
                    <a:lnTo>
                      <a:pt x="447" y="511"/>
                    </a:lnTo>
                    <a:lnTo>
                      <a:pt x="444" y="511"/>
                    </a:lnTo>
                    <a:lnTo>
                      <a:pt x="441" y="511"/>
                    </a:lnTo>
                    <a:lnTo>
                      <a:pt x="436" y="511"/>
                    </a:lnTo>
                    <a:lnTo>
                      <a:pt x="432" y="508"/>
                    </a:lnTo>
                    <a:lnTo>
                      <a:pt x="427" y="508"/>
                    </a:lnTo>
                    <a:lnTo>
                      <a:pt x="418" y="506"/>
                    </a:lnTo>
                    <a:lnTo>
                      <a:pt x="411" y="506"/>
                    </a:lnTo>
                    <a:lnTo>
                      <a:pt x="399" y="502"/>
                    </a:lnTo>
                    <a:lnTo>
                      <a:pt x="390" y="499"/>
                    </a:lnTo>
                    <a:lnTo>
                      <a:pt x="379" y="495"/>
                    </a:lnTo>
                    <a:lnTo>
                      <a:pt x="370" y="495"/>
                    </a:lnTo>
                    <a:lnTo>
                      <a:pt x="356" y="492"/>
                    </a:lnTo>
                    <a:lnTo>
                      <a:pt x="346" y="488"/>
                    </a:lnTo>
                    <a:lnTo>
                      <a:pt x="335" y="484"/>
                    </a:lnTo>
                    <a:lnTo>
                      <a:pt x="326" y="483"/>
                    </a:lnTo>
                    <a:lnTo>
                      <a:pt x="317" y="479"/>
                    </a:lnTo>
                    <a:lnTo>
                      <a:pt x="311" y="478"/>
                    </a:lnTo>
                    <a:lnTo>
                      <a:pt x="306" y="475"/>
                    </a:lnTo>
                    <a:lnTo>
                      <a:pt x="273" y="462"/>
                    </a:lnTo>
                    <a:lnTo>
                      <a:pt x="245" y="451"/>
                    </a:lnTo>
                    <a:lnTo>
                      <a:pt x="217" y="438"/>
                    </a:lnTo>
                    <a:lnTo>
                      <a:pt x="194" y="427"/>
                    </a:lnTo>
                    <a:lnTo>
                      <a:pt x="171" y="412"/>
                    </a:lnTo>
                    <a:lnTo>
                      <a:pt x="152" y="400"/>
                    </a:lnTo>
                    <a:lnTo>
                      <a:pt x="134" y="385"/>
                    </a:lnTo>
                    <a:lnTo>
                      <a:pt x="120" y="374"/>
                    </a:lnTo>
                    <a:lnTo>
                      <a:pt x="104" y="359"/>
                    </a:lnTo>
                    <a:lnTo>
                      <a:pt x="92" y="347"/>
                    </a:lnTo>
                    <a:lnTo>
                      <a:pt x="81" y="336"/>
                    </a:lnTo>
                    <a:lnTo>
                      <a:pt x="72" y="326"/>
                    </a:lnTo>
                    <a:lnTo>
                      <a:pt x="62" y="316"/>
                    </a:lnTo>
                    <a:lnTo>
                      <a:pt x="56" y="308"/>
                    </a:lnTo>
                    <a:lnTo>
                      <a:pt x="51" y="303"/>
                    </a:lnTo>
                    <a:lnTo>
                      <a:pt x="48" y="300"/>
                    </a:lnTo>
                    <a:lnTo>
                      <a:pt x="28" y="280"/>
                    </a:lnTo>
                    <a:lnTo>
                      <a:pt x="16" y="260"/>
                    </a:lnTo>
                    <a:lnTo>
                      <a:pt x="5" y="237"/>
                    </a:lnTo>
                    <a:lnTo>
                      <a:pt x="2" y="214"/>
                    </a:lnTo>
                    <a:lnTo>
                      <a:pt x="0" y="188"/>
                    </a:lnTo>
                    <a:lnTo>
                      <a:pt x="2" y="163"/>
                    </a:lnTo>
                    <a:lnTo>
                      <a:pt x="5" y="138"/>
                    </a:lnTo>
                    <a:lnTo>
                      <a:pt x="11" y="115"/>
                    </a:lnTo>
                    <a:lnTo>
                      <a:pt x="16" y="91"/>
                    </a:lnTo>
                    <a:lnTo>
                      <a:pt x="23" y="70"/>
                    </a:lnTo>
                    <a:lnTo>
                      <a:pt x="31" y="49"/>
                    </a:lnTo>
                    <a:lnTo>
                      <a:pt x="41" y="33"/>
                    </a:lnTo>
                    <a:lnTo>
                      <a:pt x="45" y="18"/>
                    </a:lnTo>
                    <a:lnTo>
                      <a:pt x="53" y="8"/>
                    </a:lnTo>
                    <a:lnTo>
                      <a:pt x="56" y="1"/>
                    </a:lnTo>
                    <a:lnTo>
                      <a:pt x="59" y="0"/>
                    </a:lnTo>
                    <a:close/>
                  </a:path>
                </a:pathLst>
              </a:custGeom>
              <a:solidFill>
                <a:srgbClr val="26DE1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07" name="Freeform 94"/>
              <p:cNvSpPr>
                <a:spLocks/>
              </p:cNvSpPr>
              <p:nvPr/>
            </p:nvSpPr>
            <p:spPr bwMode="auto">
              <a:xfrm flipH="1">
                <a:off x="3899" y="3099"/>
                <a:ext cx="351" cy="443"/>
              </a:xfrm>
              <a:custGeom>
                <a:avLst/>
                <a:gdLst>
                  <a:gd name="T0" fmla="*/ 46 w 380"/>
                  <a:gd name="T1" fmla="*/ 0 h 440"/>
                  <a:gd name="T2" fmla="*/ 63 w 380"/>
                  <a:gd name="T3" fmla="*/ 8 h 440"/>
                  <a:gd name="T4" fmla="*/ 82 w 380"/>
                  <a:gd name="T5" fmla="*/ 16 h 440"/>
                  <a:gd name="T6" fmla="*/ 107 w 380"/>
                  <a:gd name="T7" fmla="*/ 27 h 440"/>
                  <a:gd name="T8" fmla="*/ 129 w 380"/>
                  <a:gd name="T9" fmla="*/ 38 h 440"/>
                  <a:gd name="T10" fmla="*/ 151 w 380"/>
                  <a:gd name="T11" fmla="*/ 48 h 440"/>
                  <a:gd name="T12" fmla="*/ 171 w 380"/>
                  <a:gd name="T13" fmla="*/ 60 h 440"/>
                  <a:gd name="T14" fmla="*/ 185 w 380"/>
                  <a:gd name="T15" fmla="*/ 67 h 440"/>
                  <a:gd name="T16" fmla="*/ 215 w 380"/>
                  <a:gd name="T17" fmla="*/ 90 h 440"/>
                  <a:gd name="T18" fmla="*/ 255 w 380"/>
                  <a:gd name="T19" fmla="*/ 138 h 440"/>
                  <a:gd name="T20" fmla="*/ 286 w 380"/>
                  <a:gd name="T21" fmla="*/ 192 h 440"/>
                  <a:gd name="T22" fmla="*/ 311 w 380"/>
                  <a:gd name="T23" fmla="*/ 252 h 440"/>
                  <a:gd name="T24" fmla="*/ 328 w 380"/>
                  <a:gd name="T25" fmla="*/ 309 h 440"/>
                  <a:gd name="T26" fmla="*/ 340 w 380"/>
                  <a:gd name="T27" fmla="*/ 359 h 440"/>
                  <a:gd name="T28" fmla="*/ 345 w 380"/>
                  <a:gd name="T29" fmla="*/ 400 h 440"/>
                  <a:gd name="T30" fmla="*/ 348 w 380"/>
                  <a:gd name="T31" fmla="*/ 426 h 440"/>
                  <a:gd name="T32" fmla="*/ 351 w 380"/>
                  <a:gd name="T33" fmla="*/ 434 h 440"/>
                  <a:gd name="T34" fmla="*/ 351 w 380"/>
                  <a:gd name="T35" fmla="*/ 434 h 440"/>
                  <a:gd name="T36" fmla="*/ 351 w 380"/>
                  <a:gd name="T37" fmla="*/ 434 h 440"/>
                  <a:gd name="T38" fmla="*/ 351 w 380"/>
                  <a:gd name="T39" fmla="*/ 434 h 440"/>
                  <a:gd name="T40" fmla="*/ 351 w 380"/>
                  <a:gd name="T41" fmla="*/ 438 h 440"/>
                  <a:gd name="T42" fmla="*/ 351 w 380"/>
                  <a:gd name="T43" fmla="*/ 438 h 440"/>
                  <a:gd name="T44" fmla="*/ 351 w 380"/>
                  <a:gd name="T45" fmla="*/ 440 h 440"/>
                  <a:gd name="T46" fmla="*/ 351 w 380"/>
                  <a:gd name="T47" fmla="*/ 440 h 440"/>
                  <a:gd name="T48" fmla="*/ 345 w 380"/>
                  <a:gd name="T49" fmla="*/ 439 h 440"/>
                  <a:gd name="T50" fmla="*/ 332 w 380"/>
                  <a:gd name="T51" fmla="*/ 433 h 440"/>
                  <a:gd name="T52" fmla="*/ 319 w 380"/>
                  <a:gd name="T53" fmla="*/ 429 h 440"/>
                  <a:gd name="T54" fmla="*/ 303 w 380"/>
                  <a:gd name="T55" fmla="*/ 424 h 440"/>
                  <a:gd name="T56" fmla="*/ 286 w 380"/>
                  <a:gd name="T57" fmla="*/ 420 h 440"/>
                  <a:gd name="T58" fmla="*/ 270 w 380"/>
                  <a:gd name="T59" fmla="*/ 413 h 440"/>
                  <a:gd name="T60" fmla="*/ 254 w 380"/>
                  <a:gd name="T61" fmla="*/ 410 h 440"/>
                  <a:gd name="T62" fmla="*/ 244 w 380"/>
                  <a:gd name="T63" fmla="*/ 407 h 440"/>
                  <a:gd name="T64" fmla="*/ 215 w 380"/>
                  <a:gd name="T65" fmla="*/ 396 h 440"/>
                  <a:gd name="T66" fmla="*/ 174 w 380"/>
                  <a:gd name="T67" fmla="*/ 375 h 440"/>
                  <a:gd name="T68" fmla="*/ 139 w 380"/>
                  <a:gd name="T69" fmla="*/ 355 h 440"/>
                  <a:gd name="T70" fmla="*/ 111 w 380"/>
                  <a:gd name="T71" fmla="*/ 333 h 440"/>
                  <a:gd name="T72" fmla="*/ 86 w 380"/>
                  <a:gd name="T73" fmla="*/ 312 h 440"/>
                  <a:gd name="T74" fmla="*/ 69 w 380"/>
                  <a:gd name="T75" fmla="*/ 291 h 440"/>
                  <a:gd name="T76" fmla="*/ 54 w 380"/>
                  <a:gd name="T77" fmla="*/ 274 h 440"/>
                  <a:gd name="T78" fmla="*/ 44 w 380"/>
                  <a:gd name="T79" fmla="*/ 260 h 440"/>
                  <a:gd name="T80" fmla="*/ 26 w 380"/>
                  <a:gd name="T81" fmla="*/ 238 h 440"/>
                  <a:gd name="T82" fmla="*/ 6 w 380"/>
                  <a:gd name="T83" fmla="*/ 197 h 440"/>
                  <a:gd name="T84" fmla="*/ 0 w 380"/>
                  <a:gd name="T85" fmla="*/ 156 h 440"/>
                  <a:gd name="T86" fmla="*/ 3 w 380"/>
                  <a:gd name="T87" fmla="*/ 114 h 440"/>
                  <a:gd name="T88" fmla="*/ 11 w 380"/>
                  <a:gd name="T89" fmla="*/ 73 h 440"/>
                  <a:gd name="T90" fmla="*/ 20 w 380"/>
                  <a:gd name="T91" fmla="*/ 39 h 440"/>
                  <a:gd name="T92" fmla="*/ 33 w 380"/>
                  <a:gd name="T93" fmla="*/ 14 h 440"/>
                  <a:gd name="T94" fmla="*/ 39 w 380"/>
                  <a:gd name="T95" fmla="*/ 1 h 440"/>
                  <a:gd name="T96" fmla="*/ 42 w 380"/>
                  <a:gd name="T97" fmla="*/ 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440"/>
                  <a:gd name="T149" fmla="*/ 380 w 380"/>
                  <a:gd name="T150" fmla="*/ 440 h 4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440">
                    <a:moveTo>
                      <a:pt x="45" y="0"/>
                    </a:moveTo>
                    <a:lnTo>
                      <a:pt x="50" y="0"/>
                    </a:lnTo>
                    <a:lnTo>
                      <a:pt x="59" y="4"/>
                    </a:lnTo>
                    <a:lnTo>
                      <a:pt x="68" y="8"/>
                    </a:lnTo>
                    <a:lnTo>
                      <a:pt x="79" y="13"/>
                    </a:lnTo>
                    <a:lnTo>
                      <a:pt x="89" y="16"/>
                    </a:lnTo>
                    <a:lnTo>
                      <a:pt x="103" y="23"/>
                    </a:lnTo>
                    <a:lnTo>
                      <a:pt x="116" y="27"/>
                    </a:lnTo>
                    <a:lnTo>
                      <a:pt x="130" y="34"/>
                    </a:lnTo>
                    <a:lnTo>
                      <a:pt x="140" y="38"/>
                    </a:lnTo>
                    <a:lnTo>
                      <a:pt x="154" y="44"/>
                    </a:lnTo>
                    <a:lnTo>
                      <a:pt x="163" y="48"/>
                    </a:lnTo>
                    <a:lnTo>
                      <a:pt x="177" y="56"/>
                    </a:lnTo>
                    <a:lnTo>
                      <a:pt x="185" y="60"/>
                    </a:lnTo>
                    <a:lnTo>
                      <a:pt x="194" y="65"/>
                    </a:lnTo>
                    <a:lnTo>
                      <a:pt x="200" y="67"/>
                    </a:lnTo>
                    <a:lnTo>
                      <a:pt x="208" y="71"/>
                    </a:lnTo>
                    <a:lnTo>
                      <a:pt x="233" y="89"/>
                    </a:lnTo>
                    <a:lnTo>
                      <a:pt x="256" y="111"/>
                    </a:lnTo>
                    <a:lnTo>
                      <a:pt x="276" y="137"/>
                    </a:lnTo>
                    <a:lnTo>
                      <a:pt x="297" y="165"/>
                    </a:lnTo>
                    <a:lnTo>
                      <a:pt x="310" y="191"/>
                    </a:lnTo>
                    <a:lnTo>
                      <a:pt x="326" y="220"/>
                    </a:lnTo>
                    <a:lnTo>
                      <a:pt x="337" y="250"/>
                    </a:lnTo>
                    <a:lnTo>
                      <a:pt x="349" y="280"/>
                    </a:lnTo>
                    <a:lnTo>
                      <a:pt x="355" y="307"/>
                    </a:lnTo>
                    <a:lnTo>
                      <a:pt x="363" y="333"/>
                    </a:lnTo>
                    <a:lnTo>
                      <a:pt x="368" y="357"/>
                    </a:lnTo>
                    <a:lnTo>
                      <a:pt x="374" y="380"/>
                    </a:lnTo>
                    <a:lnTo>
                      <a:pt x="374" y="397"/>
                    </a:lnTo>
                    <a:lnTo>
                      <a:pt x="377" y="413"/>
                    </a:lnTo>
                    <a:lnTo>
                      <a:pt x="377" y="423"/>
                    </a:lnTo>
                    <a:lnTo>
                      <a:pt x="380" y="431"/>
                    </a:lnTo>
                    <a:lnTo>
                      <a:pt x="380" y="435"/>
                    </a:lnTo>
                    <a:lnTo>
                      <a:pt x="380" y="437"/>
                    </a:lnTo>
                    <a:lnTo>
                      <a:pt x="380" y="440"/>
                    </a:lnTo>
                    <a:lnTo>
                      <a:pt x="373" y="436"/>
                    </a:lnTo>
                    <a:lnTo>
                      <a:pt x="368" y="433"/>
                    </a:lnTo>
                    <a:lnTo>
                      <a:pt x="359" y="430"/>
                    </a:lnTo>
                    <a:lnTo>
                      <a:pt x="354" y="430"/>
                    </a:lnTo>
                    <a:lnTo>
                      <a:pt x="345" y="426"/>
                    </a:lnTo>
                    <a:lnTo>
                      <a:pt x="337" y="424"/>
                    </a:lnTo>
                    <a:lnTo>
                      <a:pt x="328" y="421"/>
                    </a:lnTo>
                    <a:lnTo>
                      <a:pt x="320" y="421"/>
                    </a:lnTo>
                    <a:lnTo>
                      <a:pt x="310" y="417"/>
                    </a:lnTo>
                    <a:lnTo>
                      <a:pt x="301" y="414"/>
                    </a:lnTo>
                    <a:lnTo>
                      <a:pt x="292" y="410"/>
                    </a:lnTo>
                    <a:lnTo>
                      <a:pt x="284" y="410"/>
                    </a:lnTo>
                    <a:lnTo>
                      <a:pt x="275" y="407"/>
                    </a:lnTo>
                    <a:lnTo>
                      <a:pt x="269" y="407"/>
                    </a:lnTo>
                    <a:lnTo>
                      <a:pt x="264" y="404"/>
                    </a:lnTo>
                    <a:lnTo>
                      <a:pt x="261" y="404"/>
                    </a:lnTo>
                    <a:lnTo>
                      <a:pt x="233" y="393"/>
                    </a:lnTo>
                    <a:lnTo>
                      <a:pt x="210" y="384"/>
                    </a:lnTo>
                    <a:lnTo>
                      <a:pt x="188" y="372"/>
                    </a:lnTo>
                    <a:lnTo>
                      <a:pt x="169" y="365"/>
                    </a:lnTo>
                    <a:lnTo>
                      <a:pt x="151" y="353"/>
                    </a:lnTo>
                    <a:lnTo>
                      <a:pt x="134" y="342"/>
                    </a:lnTo>
                    <a:lnTo>
                      <a:pt x="120" y="331"/>
                    </a:lnTo>
                    <a:lnTo>
                      <a:pt x="107" y="322"/>
                    </a:lnTo>
                    <a:lnTo>
                      <a:pt x="93" y="310"/>
                    </a:lnTo>
                    <a:lnTo>
                      <a:pt x="84" y="300"/>
                    </a:lnTo>
                    <a:lnTo>
                      <a:pt x="75" y="289"/>
                    </a:lnTo>
                    <a:lnTo>
                      <a:pt x="67" y="281"/>
                    </a:lnTo>
                    <a:lnTo>
                      <a:pt x="58" y="272"/>
                    </a:lnTo>
                    <a:lnTo>
                      <a:pt x="53" y="265"/>
                    </a:lnTo>
                    <a:lnTo>
                      <a:pt x="48" y="258"/>
                    </a:lnTo>
                    <a:lnTo>
                      <a:pt x="45" y="255"/>
                    </a:lnTo>
                    <a:lnTo>
                      <a:pt x="28" y="236"/>
                    </a:lnTo>
                    <a:lnTo>
                      <a:pt x="16" y="217"/>
                    </a:lnTo>
                    <a:lnTo>
                      <a:pt x="6" y="196"/>
                    </a:lnTo>
                    <a:lnTo>
                      <a:pt x="3" y="177"/>
                    </a:lnTo>
                    <a:lnTo>
                      <a:pt x="0" y="155"/>
                    </a:lnTo>
                    <a:lnTo>
                      <a:pt x="0" y="134"/>
                    </a:lnTo>
                    <a:lnTo>
                      <a:pt x="3" y="113"/>
                    </a:lnTo>
                    <a:lnTo>
                      <a:pt x="8" y="94"/>
                    </a:lnTo>
                    <a:lnTo>
                      <a:pt x="12" y="73"/>
                    </a:lnTo>
                    <a:lnTo>
                      <a:pt x="17" y="56"/>
                    </a:lnTo>
                    <a:lnTo>
                      <a:pt x="22" y="39"/>
                    </a:lnTo>
                    <a:lnTo>
                      <a:pt x="31" y="27"/>
                    </a:lnTo>
                    <a:lnTo>
                      <a:pt x="36" y="14"/>
                    </a:lnTo>
                    <a:lnTo>
                      <a:pt x="40" y="6"/>
                    </a:lnTo>
                    <a:lnTo>
                      <a:pt x="42" y="1"/>
                    </a:lnTo>
                    <a:lnTo>
                      <a:pt x="45" y="0"/>
                    </a:lnTo>
                    <a:close/>
                  </a:path>
                </a:pathLst>
              </a:custGeom>
              <a:solidFill>
                <a:srgbClr val="19D6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08" name="Freeform 95"/>
              <p:cNvSpPr>
                <a:spLocks/>
              </p:cNvSpPr>
              <p:nvPr/>
            </p:nvSpPr>
            <p:spPr bwMode="auto">
              <a:xfrm flipH="1">
                <a:off x="4169" y="3037"/>
                <a:ext cx="238" cy="134"/>
              </a:xfrm>
              <a:custGeom>
                <a:avLst/>
                <a:gdLst>
                  <a:gd name="T0" fmla="*/ 238 w 258"/>
                  <a:gd name="T1" fmla="*/ 134 h 133"/>
                  <a:gd name="T2" fmla="*/ 236 w 258"/>
                  <a:gd name="T3" fmla="*/ 131 h 133"/>
                  <a:gd name="T4" fmla="*/ 236 w 258"/>
                  <a:gd name="T5" fmla="*/ 130 h 133"/>
                  <a:gd name="T6" fmla="*/ 234 w 258"/>
                  <a:gd name="T7" fmla="*/ 124 h 133"/>
                  <a:gd name="T8" fmla="*/ 234 w 258"/>
                  <a:gd name="T9" fmla="*/ 120 h 133"/>
                  <a:gd name="T10" fmla="*/ 231 w 258"/>
                  <a:gd name="T11" fmla="*/ 112 h 133"/>
                  <a:gd name="T12" fmla="*/ 228 w 258"/>
                  <a:gd name="T13" fmla="*/ 105 h 133"/>
                  <a:gd name="T14" fmla="*/ 221 w 258"/>
                  <a:gd name="T15" fmla="*/ 97 h 133"/>
                  <a:gd name="T16" fmla="*/ 218 w 258"/>
                  <a:gd name="T17" fmla="*/ 90 h 133"/>
                  <a:gd name="T18" fmla="*/ 206 w 258"/>
                  <a:gd name="T19" fmla="*/ 78 h 133"/>
                  <a:gd name="T20" fmla="*/ 196 w 258"/>
                  <a:gd name="T21" fmla="*/ 71 h 133"/>
                  <a:gd name="T22" fmla="*/ 180 w 258"/>
                  <a:gd name="T23" fmla="*/ 61 h 133"/>
                  <a:gd name="T24" fmla="*/ 164 w 258"/>
                  <a:gd name="T25" fmla="*/ 53 h 133"/>
                  <a:gd name="T26" fmla="*/ 143 w 258"/>
                  <a:gd name="T27" fmla="*/ 44 h 133"/>
                  <a:gd name="T28" fmla="*/ 119 w 258"/>
                  <a:gd name="T29" fmla="*/ 37 h 133"/>
                  <a:gd name="T30" fmla="*/ 90 w 258"/>
                  <a:gd name="T31" fmla="*/ 30 h 133"/>
                  <a:gd name="T32" fmla="*/ 59 w 258"/>
                  <a:gd name="T33" fmla="*/ 27 h 133"/>
                  <a:gd name="T34" fmla="*/ 0 w 258"/>
                  <a:gd name="T35" fmla="*/ 0 h 1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8"/>
                  <a:gd name="T55" fmla="*/ 0 h 133"/>
                  <a:gd name="T56" fmla="*/ 258 w 258"/>
                  <a:gd name="T57" fmla="*/ 133 h 1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8" h="133">
                    <a:moveTo>
                      <a:pt x="258" y="133"/>
                    </a:moveTo>
                    <a:lnTo>
                      <a:pt x="256" y="130"/>
                    </a:lnTo>
                    <a:lnTo>
                      <a:pt x="256" y="129"/>
                    </a:lnTo>
                    <a:lnTo>
                      <a:pt x="254" y="123"/>
                    </a:lnTo>
                    <a:lnTo>
                      <a:pt x="254" y="119"/>
                    </a:lnTo>
                    <a:lnTo>
                      <a:pt x="250" y="111"/>
                    </a:lnTo>
                    <a:lnTo>
                      <a:pt x="247" y="104"/>
                    </a:lnTo>
                    <a:lnTo>
                      <a:pt x="240" y="96"/>
                    </a:lnTo>
                    <a:lnTo>
                      <a:pt x="236" y="89"/>
                    </a:lnTo>
                    <a:lnTo>
                      <a:pt x="223" y="77"/>
                    </a:lnTo>
                    <a:lnTo>
                      <a:pt x="213" y="70"/>
                    </a:lnTo>
                    <a:lnTo>
                      <a:pt x="195" y="61"/>
                    </a:lnTo>
                    <a:lnTo>
                      <a:pt x="178" y="53"/>
                    </a:lnTo>
                    <a:lnTo>
                      <a:pt x="155" y="44"/>
                    </a:lnTo>
                    <a:lnTo>
                      <a:pt x="129" y="37"/>
                    </a:lnTo>
                    <a:lnTo>
                      <a:pt x="98" y="30"/>
                    </a:lnTo>
                    <a:lnTo>
                      <a:pt x="64" y="27"/>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09" name="Freeform 96"/>
              <p:cNvSpPr>
                <a:spLocks/>
              </p:cNvSpPr>
              <p:nvPr/>
            </p:nvSpPr>
            <p:spPr bwMode="auto">
              <a:xfrm flipH="1">
                <a:off x="3990" y="3072"/>
                <a:ext cx="1292" cy="679"/>
              </a:xfrm>
              <a:custGeom>
                <a:avLst/>
                <a:gdLst>
                  <a:gd name="T0" fmla="*/ 1292 w 1402"/>
                  <a:gd name="T1" fmla="*/ 577 h 674"/>
                  <a:gd name="T2" fmla="*/ 1287 w 1402"/>
                  <a:gd name="T3" fmla="*/ 578 h 674"/>
                  <a:gd name="T4" fmla="*/ 1274 w 1402"/>
                  <a:gd name="T5" fmla="*/ 587 h 674"/>
                  <a:gd name="T6" fmla="*/ 1256 w 1402"/>
                  <a:gd name="T7" fmla="*/ 600 h 674"/>
                  <a:gd name="T8" fmla="*/ 1231 w 1402"/>
                  <a:gd name="T9" fmla="*/ 617 h 674"/>
                  <a:gd name="T10" fmla="*/ 1197 w 1402"/>
                  <a:gd name="T11" fmla="*/ 633 h 674"/>
                  <a:gd name="T12" fmla="*/ 1158 w 1402"/>
                  <a:gd name="T13" fmla="*/ 649 h 674"/>
                  <a:gd name="T14" fmla="*/ 1113 w 1402"/>
                  <a:gd name="T15" fmla="*/ 663 h 674"/>
                  <a:gd name="T16" fmla="*/ 1063 w 1402"/>
                  <a:gd name="T17" fmla="*/ 676 h 674"/>
                  <a:gd name="T18" fmla="*/ 1004 w 1402"/>
                  <a:gd name="T19" fmla="*/ 679 h 674"/>
                  <a:gd name="T20" fmla="*/ 941 w 1402"/>
                  <a:gd name="T21" fmla="*/ 679 h 674"/>
                  <a:gd name="T22" fmla="*/ 871 w 1402"/>
                  <a:gd name="T23" fmla="*/ 671 h 674"/>
                  <a:gd name="T24" fmla="*/ 800 w 1402"/>
                  <a:gd name="T25" fmla="*/ 654 h 674"/>
                  <a:gd name="T26" fmla="*/ 720 w 1402"/>
                  <a:gd name="T27" fmla="*/ 625 h 674"/>
                  <a:gd name="T28" fmla="*/ 637 w 1402"/>
                  <a:gd name="T29" fmla="*/ 583 h 674"/>
                  <a:gd name="T30" fmla="*/ 549 w 1402"/>
                  <a:gd name="T31" fmla="*/ 530 h 674"/>
                  <a:gd name="T32" fmla="*/ 458 w 1402"/>
                  <a:gd name="T33" fmla="*/ 461 h 674"/>
                  <a:gd name="T34" fmla="*/ 452 w 1402"/>
                  <a:gd name="T35" fmla="*/ 454 h 674"/>
                  <a:gd name="T36" fmla="*/ 440 w 1402"/>
                  <a:gd name="T37" fmla="*/ 443 h 674"/>
                  <a:gd name="T38" fmla="*/ 420 w 1402"/>
                  <a:gd name="T39" fmla="*/ 424 h 674"/>
                  <a:gd name="T40" fmla="*/ 396 w 1402"/>
                  <a:gd name="T41" fmla="*/ 400 h 674"/>
                  <a:gd name="T42" fmla="*/ 365 w 1402"/>
                  <a:gd name="T43" fmla="*/ 370 h 674"/>
                  <a:gd name="T44" fmla="*/ 332 w 1402"/>
                  <a:gd name="T45" fmla="*/ 337 h 674"/>
                  <a:gd name="T46" fmla="*/ 295 w 1402"/>
                  <a:gd name="T47" fmla="*/ 303 h 674"/>
                  <a:gd name="T48" fmla="*/ 259 w 1402"/>
                  <a:gd name="T49" fmla="*/ 270 h 674"/>
                  <a:gd name="T50" fmla="*/ 217 w 1402"/>
                  <a:gd name="T51" fmla="*/ 233 h 674"/>
                  <a:gd name="T52" fmla="*/ 179 w 1402"/>
                  <a:gd name="T53" fmla="*/ 199 h 674"/>
                  <a:gd name="T54" fmla="*/ 140 w 1402"/>
                  <a:gd name="T55" fmla="*/ 167 h 674"/>
                  <a:gd name="T56" fmla="*/ 104 w 1402"/>
                  <a:gd name="T57" fmla="*/ 139 h 674"/>
                  <a:gd name="T58" fmla="*/ 70 w 1402"/>
                  <a:gd name="T59" fmla="*/ 114 h 674"/>
                  <a:gd name="T60" fmla="*/ 41 w 1402"/>
                  <a:gd name="T61" fmla="*/ 96 h 674"/>
                  <a:gd name="T62" fmla="*/ 18 w 1402"/>
                  <a:gd name="T63" fmla="*/ 85 h 674"/>
                  <a:gd name="T64" fmla="*/ 0 w 1402"/>
                  <a:gd name="T65" fmla="*/ 81 h 674"/>
                  <a:gd name="T66" fmla="*/ 8 w 1402"/>
                  <a:gd name="T67" fmla="*/ 76 h 674"/>
                  <a:gd name="T68" fmla="*/ 34 w 1402"/>
                  <a:gd name="T69" fmla="*/ 65 h 674"/>
                  <a:gd name="T70" fmla="*/ 75 w 1402"/>
                  <a:gd name="T71" fmla="*/ 50 h 674"/>
                  <a:gd name="T72" fmla="*/ 132 w 1402"/>
                  <a:gd name="T73" fmla="*/ 35 h 674"/>
                  <a:gd name="T74" fmla="*/ 199 w 1402"/>
                  <a:gd name="T75" fmla="*/ 19 h 674"/>
                  <a:gd name="T76" fmla="*/ 277 w 1402"/>
                  <a:gd name="T77" fmla="*/ 8 h 674"/>
                  <a:gd name="T78" fmla="*/ 365 w 1402"/>
                  <a:gd name="T79" fmla="*/ 0 h 674"/>
                  <a:gd name="T80" fmla="*/ 462 w 1402"/>
                  <a:gd name="T81" fmla="*/ 3 h 674"/>
                  <a:gd name="T82" fmla="*/ 562 w 1402"/>
                  <a:gd name="T83" fmla="*/ 13 h 674"/>
                  <a:gd name="T84" fmla="*/ 666 w 1402"/>
                  <a:gd name="T85" fmla="*/ 37 h 674"/>
                  <a:gd name="T86" fmla="*/ 774 w 1402"/>
                  <a:gd name="T87" fmla="*/ 76 h 674"/>
                  <a:gd name="T88" fmla="*/ 884 w 1402"/>
                  <a:gd name="T89" fmla="*/ 132 h 674"/>
                  <a:gd name="T90" fmla="*/ 990 w 1402"/>
                  <a:gd name="T91" fmla="*/ 206 h 674"/>
                  <a:gd name="T92" fmla="*/ 1096 w 1402"/>
                  <a:gd name="T93" fmla="*/ 304 h 674"/>
                  <a:gd name="T94" fmla="*/ 1196 w 1402"/>
                  <a:gd name="T95" fmla="*/ 427 h 674"/>
                  <a:gd name="T96" fmla="*/ 1292 w 1402"/>
                  <a:gd name="T97" fmla="*/ 577 h 674"/>
                  <a:gd name="T98" fmla="*/ 1292 w 1402"/>
                  <a:gd name="T99" fmla="*/ 577 h 6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02"/>
                  <a:gd name="T151" fmla="*/ 0 h 674"/>
                  <a:gd name="T152" fmla="*/ 1402 w 1402"/>
                  <a:gd name="T153" fmla="*/ 674 h 6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02" h="674">
                    <a:moveTo>
                      <a:pt x="1402" y="573"/>
                    </a:moveTo>
                    <a:lnTo>
                      <a:pt x="1397" y="574"/>
                    </a:lnTo>
                    <a:lnTo>
                      <a:pt x="1383" y="583"/>
                    </a:lnTo>
                    <a:lnTo>
                      <a:pt x="1363" y="596"/>
                    </a:lnTo>
                    <a:lnTo>
                      <a:pt x="1336" y="612"/>
                    </a:lnTo>
                    <a:lnTo>
                      <a:pt x="1299" y="628"/>
                    </a:lnTo>
                    <a:lnTo>
                      <a:pt x="1257" y="644"/>
                    </a:lnTo>
                    <a:lnTo>
                      <a:pt x="1208" y="658"/>
                    </a:lnTo>
                    <a:lnTo>
                      <a:pt x="1153" y="671"/>
                    </a:lnTo>
                    <a:lnTo>
                      <a:pt x="1090" y="674"/>
                    </a:lnTo>
                    <a:lnTo>
                      <a:pt x="1021" y="674"/>
                    </a:lnTo>
                    <a:lnTo>
                      <a:pt x="945" y="666"/>
                    </a:lnTo>
                    <a:lnTo>
                      <a:pt x="868" y="649"/>
                    </a:lnTo>
                    <a:lnTo>
                      <a:pt x="781" y="620"/>
                    </a:lnTo>
                    <a:lnTo>
                      <a:pt x="691" y="579"/>
                    </a:lnTo>
                    <a:lnTo>
                      <a:pt x="596" y="526"/>
                    </a:lnTo>
                    <a:lnTo>
                      <a:pt x="497" y="458"/>
                    </a:lnTo>
                    <a:lnTo>
                      <a:pt x="491" y="451"/>
                    </a:lnTo>
                    <a:lnTo>
                      <a:pt x="477" y="440"/>
                    </a:lnTo>
                    <a:lnTo>
                      <a:pt x="456" y="421"/>
                    </a:lnTo>
                    <a:lnTo>
                      <a:pt x="430" y="397"/>
                    </a:lnTo>
                    <a:lnTo>
                      <a:pt x="396" y="367"/>
                    </a:lnTo>
                    <a:lnTo>
                      <a:pt x="360" y="335"/>
                    </a:lnTo>
                    <a:lnTo>
                      <a:pt x="320" y="301"/>
                    </a:lnTo>
                    <a:lnTo>
                      <a:pt x="281" y="268"/>
                    </a:lnTo>
                    <a:lnTo>
                      <a:pt x="236" y="231"/>
                    </a:lnTo>
                    <a:lnTo>
                      <a:pt x="194" y="198"/>
                    </a:lnTo>
                    <a:lnTo>
                      <a:pt x="152" y="166"/>
                    </a:lnTo>
                    <a:lnTo>
                      <a:pt x="113" y="138"/>
                    </a:lnTo>
                    <a:lnTo>
                      <a:pt x="76" y="113"/>
                    </a:lnTo>
                    <a:lnTo>
                      <a:pt x="45" y="95"/>
                    </a:lnTo>
                    <a:lnTo>
                      <a:pt x="19" y="84"/>
                    </a:lnTo>
                    <a:lnTo>
                      <a:pt x="0" y="80"/>
                    </a:lnTo>
                    <a:lnTo>
                      <a:pt x="9" y="75"/>
                    </a:lnTo>
                    <a:lnTo>
                      <a:pt x="37" y="65"/>
                    </a:lnTo>
                    <a:lnTo>
                      <a:pt x="81" y="50"/>
                    </a:lnTo>
                    <a:lnTo>
                      <a:pt x="143" y="35"/>
                    </a:lnTo>
                    <a:lnTo>
                      <a:pt x="216" y="19"/>
                    </a:lnTo>
                    <a:lnTo>
                      <a:pt x="301" y="8"/>
                    </a:lnTo>
                    <a:lnTo>
                      <a:pt x="396" y="0"/>
                    </a:lnTo>
                    <a:lnTo>
                      <a:pt x="501" y="3"/>
                    </a:lnTo>
                    <a:lnTo>
                      <a:pt x="610" y="13"/>
                    </a:lnTo>
                    <a:lnTo>
                      <a:pt x="723" y="37"/>
                    </a:lnTo>
                    <a:lnTo>
                      <a:pt x="840" y="75"/>
                    </a:lnTo>
                    <a:lnTo>
                      <a:pt x="959" y="131"/>
                    </a:lnTo>
                    <a:lnTo>
                      <a:pt x="1074" y="204"/>
                    </a:lnTo>
                    <a:lnTo>
                      <a:pt x="1189" y="302"/>
                    </a:lnTo>
                    <a:lnTo>
                      <a:pt x="1298" y="424"/>
                    </a:lnTo>
                    <a:lnTo>
                      <a:pt x="1402" y="573"/>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10" name="Freeform 97"/>
              <p:cNvSpPr>
                <a:spLocks/>
              </p:cNvSpPr>
              <p:nvPr/>
            </p:nvSpPr>
            <p:spPr bwMode="auto">
              <a:xfrm flipH="1">
                <a:off x="3990" y="3072"/>
                <a:ext cx="1292" cy="679"/>
              </a:xfrm>
              <a:custGeom>
                <a:avLst/>
                <a:gdLst>
                  <a:gd name="T0" fmla="*/ 1292 w 1402"/>
                  <a:gd name="T1" fmla="*/ 577 h 674"/>
                  <a:gd name="T2" fmla="*/ 1287 w 1402"/>
                  <a:gd name="T3" fmla="*/ 578 h 674"/>
                  <a:gd name="T4" fmla="*/ 1274 w 1402"/>
                  <a:gd name="T5" fmla="*/ 587 h 674"/>
                  <a:gd name="T6" fmla="*/ 1256 w 1402"/>
                  <a:gd name="T7" fmla="*/ 600 h 674"/>
                  <a:gd name="T8" fmla="*/ 1231 w 1402"/>
                  <a:gd name="T9" fmla="*/ 617 h 674"/>
                  <a:gd name="T10" fmla="*/ 1197 w 1402"/>
                  <a:gd name="T11" fmla="*/ 633 h 674"/>
                  <a:gd name="T12" fmla="*/ 1158 w 1402"/>
                  <a:gd name="T13" fmla="*/ 649 h 674"/>
                  <a:gd name="T14" fmla="*/ 1113 w 1402"/>
                  <a:gd name="T15" fmla="*/ 663 h 674"/>
                  <a:gd name="T16" fmla="*/ 1063 w 1402"/>
                  <a:gd name="T17" fmla="*/ 676 h 674"/>
                  <a:gd name="T18" fmla="*/ 1004 w 1402"/>
                  <a:gd name="T19" fmla="*/ 679 h 674"/>
                  <a:gd name="T20" fmla="*/ 941 w 1402"/>
                  <a:gd name="T21" fmla="*/ 679 h 674"/>
                  <a:gd name="T22" fmla="*/ 871 w 1402"/>
                  <a:gd name="T23" fmla="*/ 671 h 674"/>
                  <a:gd name="T24" fmla="*/ 800 w 1402"/>
                  <a:gd name="T25" fmla="*/ 654 h 674"/>
                  <a:gd name="T26" fmla="*/ 720 w 1402"/>
                  <a:gd name="T27" fmla="*/ 625 h 674"/>
                  <a:gd name="T28" fmla="*/ 637 w 1402"/>
                  <a:gd name="T29" fmla="*/ 583 h 674"/>
                  <a:gd name="T30" fmla="*/ 549 w 1402"/>
                  <a:gd name="T31" fmla="*/ 530 h 674"/>
                  <a:gd name="T32" fmla="*/ 458 w 1402"/>
                  <a:gd name="T33" fmla="*/ 461 h 674"/>
                  <a:gd name="T34" fmla="*/ 452 w 1402"/>
                  <a:gd name="T35" fmla="*/ 454 h 674"/>
                  <a:gd name="T36" fmla="*/ 440 w 1402"/>
                  <a:gd name="T37" fmla="*/ 443 h 674"/>
                  <a:gd name="T38" fmla="*/ 420 w 1402"/>
                  <a:gd name="T39" fmla="*/ 424 h 674"/>
                  <a:gd name="T40" fmla="*/ 396 w 1402"/>
                  <a:gd name="T41" fmla="*/ 400 h 674"/>
                  <a:gd name="T42" fmla="*/ 365 w 1402"/>
                  <a:gd name="T43" fmla="*/ 370 h 674"/>
                  <a:gd name="T44" fmla="*/ 332 w 1402"/>
                  <a:gd name="T45" fmla="*/ 337 h 674"/>
                  <a:gd name="T46" fmla="*/ 295 w 1402"/>
                  <a:gd name="T47" fmla="*/ 303 h 674"/>
                  <a:gd name="T48" fmla="*/ 259 w 1402"/>
                  <a:gd name="T49" fmla="*/ 270 h 674"/>
                  <a:gd name="T50" fmla="*/ 217 w 1402"/>
                  <a:gd name="T51" fmla="*/ 233 h 674"/>
                  <a:gd name="T52" fmla="*/ 179 w 1402"/>
                  <a:gd name="T53" fmla="*/ 199 h 674"/>
                  <a:gd name="T54" fmla="*/ 140 w 1402"/>
                  <a:gd name="T55" fmla="*/ 167 h 674"/>
                  <a:gd name="T56" fmla="*/ 104 w 1402"/>
                  <a:gd name="T57" fmla="*/ 139 h 674"/>
                  <a:gd name="T58" fmla="*/ 70 w 1402"/>
                  <a:gd name="T59" fmla="*/ 114 h 674"/>
                  <a:gd name="T60" fmla="*/ 41 w 1402"/>
                  <a:gd name="T61" fmla="*/ 96 h 674"/>
                  <a:gd name="T62" fmla="*/ 18 w 1402"/>
                  <a:gd name="T63" fmla="*/ 85 h 674"/>
                  <a:gd name="T64" fmla="*/ 0 w 1402"/>
                  <a:gd name="T65" fmla="*/ 81 h 674"/>
                  <a:gd name="T66" fmla="*/ 8 w 1402"/>
                  <a:gd name="T67" fmla="*/ 76 h 674"/>
                  <a:gd name="T68" fmla="*/ 34 w 1402"/>
                  <a:gd name="T69" fmla="*/ 65 h 674"/>
                  <a:gd name="T70" fmla="*/ 75 w 1402"/>
                  <a:gd name="T71" fmla="*/ 50 h 674"/>
                  <a:gd name="T72" fmla="*/ 132 w 1402"/>
                  <a:gd name="T73" fmla="*/ 35 h 674"/>
                  <a:gd name="T74" fmla="*/ 199 w 1402"/>
                  <a:gd name="T75" fmla="*/ 19 h 674"/>
                  <a:gd name="T76" fmla="*/ 277 w 1402"/>
                  <a:gd name="T77" fmla="*/ 8 h 674"/>
                  <a:gd name="T78" fmla="*/ 365 w 1402"/>
                  <a:gd name="T79" fmla="*/ 0 h 674"/>
                  <a:gd name="T80" fmla="*/ 462 w 1402"/>
                  <a:gd name="T81" fmla="*/ 3 h 674"/>
                  <a:gd name="T82" fmla="*/ 562 w 1402"/>
                  <a:gd name="T83" fmla="*/ 13 h 674"/>
                  <a:gd name="T84" fmla="*/ 666 w 1402"/>
                  <a:gd name="T85" fmla="*/ 37 h 674"/>
                  <a:gd name="T86" fmla="*/ 774 w 1402"/>
                  <a:gd name="T87" fmla="*/ 76 h 674"/>
                  <a:gd name="T88" fmla="*/ 884 w 1402"/>
                  <a:gd name="T89" fmla="*/ 132 h 674"/>
                  <a:gd name="T90" fmla="*/ 990 w 1402"/>
                  <a:gd name="T91" fmla="*/ 206 h 674"/>
                  <a:gd name="T92" fmla="*/ 1096 w 1402"/>
                  <a:gd name="T93" fmla="*/ 304 h 674"/>
                  <a:gd name="T94" fmla="*/ 1196 w 1402"/>
                  <a:gd name="T95" fmla="*/ 427 h 674"/>
                  <a:gd name="T96" fmla="*/ 1292 w 1402"/>
                  <a:gd name="T97" fmla="*/ 577 h 674"/>
                  <a:gd name="T98" fmla="*/ 1292 w 1402"/>
                  <a:gd name="T99" fmla="*/ 577 h 6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02"/>
                  <a:gd name="T151" fmla="*/ 0 h 674"/>
                  <a:gd name="T152" fmla="*/ 1402 w 1402"/>
                  <a:gd name="T153" fmla="*/ 674 h 6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02" h="674">
                    <a:moveTo>
                      <a:pt x="1402" y="573"/>
                    </a:moveTo>
                    <a:lnTo>
                      <a:pt x="1397" y="574"/>
                    </a:lnTo>
                    <a:lnTo>
                      <a:pt x="1383" y="583"/>
                    </a:lnTo>
                    <a:lnTo>
                      <a:pt x="1363" y="596"/>
                    </a:lnTo>
                    <a:lnTo>
                      <a:pt x="1336" y="612"/>
                    </a:lnTo>
                    <a:lnTo>
                      <a:pt x="1299" y="628"/>
                    </a:lnTo>
                    <a:lnTo>
                      <a:pt x="1257" y="644"/>
                    </a:lnTo>
                    <a:lnTo>
                      <a:pt x="1208" y="658"/>
                    </a:lnTo>
                    <a:lnTo>
                      <a:pt x="1153" y="671"/>
                    </a:lnTo>
                    <a:lnTo>
                      <a:pt x="1090" y="674"/>
                    </a:lnTo>
                    <a:lnTo>
                      <a:pt x="1021" y="674"/>
                    </a:lnTo>
                    <a:lnTo>
                      <a:pt x="945" y="666"/>
                    </a:lnTo>
                    <a:lnTo>
                      <a:pt x="868" y="649"/>
                    </a:lnTo>
                    <a:lnTo>
                      <a:pt x="781" y="620"/>
                    </a:lnTo>
                    <a:lnTo>
                      <a:pt x="691" y="579"/>
                    </a:lnTo>
                    <a:lnTo>
                      <a:pt x="596" y="526"/>
                    </a:lnTo>
                    <a:lnTo>
                      <a:pt x="497" y="458"/>
                    </a:lnTo>
                    <a:lnTo>
                      <a:pt x="491" y="451"/>
                    </a:lnTo>
                    <a:lnTo>
                      <a:pt x="477" y="440"/>
                    </a:lnTo>
                    <a:lnTo>
                      <a:pt x="456" y="421"/>
                    </a:lnTo>
                    <a:lnTo>
                      <a:pt x="430" y="397"/>
                    </a:lnTo>
                    <a:lnTo>
                      <a:pt x="396" y="367"/>
                    </a:lnTo>
                    <a:lnTo>
                      <a:pt x="360" y="335"/>
                    </a:lnTo>
                    <a:lnTo>
                      <a:pt x="320" y="301"/>
                    </a:lnTo>
                    <a:lnTo>
                      <a:pt x="281" y="268"/>
                    </a:lnTo>
                    <a:lnTo>
                      <a:pt x="236" y="231"/>
                    </a:lnTo>
                    <a:lnTo>
                      <a:pt x="194" y="198"/>
                    </a:lnTo>
                    <a:lnTo>
                      <a:pt x="152" y="166"/>
                    </a:lnTo>
                    <a:lnTo>
                      <a:pt x="113" y="138"/>
                    </a:lnTo>
                    <a:lnTo>
                      <a:pt x="76" y="113"/>
                    </a:lnTo>
                    <a:lnTo>
                      <a:pt x="45" y="95"/>
                    </a:lnTo>
                    <a:lnTo>
                      <a:pt x="19" y="84"/>
                    </a:lnTo>
                    <a:lnTo>
                      <a:pt x="0" y="80"/>
                    </a:lnTo>
                    <a:lnTo>
                      <a:pt x="9" y="75"/>
                    </a:lnTo>
                    <a:lnTo>
                      <a:pt x="37" y="65"/>
                    </a:lnTo>
                    <a:lnTo>
                      <a:pt x="81" y="50"/>
                    </a:lnTo>
                    <a:lnTo>
                      <a:pt x="143" y="35"/>
                    </a:lnTo>
                    <a:lnTo>
                      <a:pt x="216" y="19"/>
                    </a:lnTo>
                    <a:lnTo>
                      <a:pt x="301" y="8"/>
                    </a:lnTo>
                    <a:lnTo>
                      <a:pt x="396" y="0"/>
                    </a:lnTo>
                    <a:lnTo>
                      <a:pt x="501" y="3"/>
                    </a:lnTo>
                    <a:lnTo>
                      <a:pt x="610" y="13"/>
                    </a:lnTo>
                    <a:lnTo>
                      <a:pt x="723" y="37"/>
                    </a:lnTo>
                    <a:lnTo>
                      <a:pt x="840" y="75"/>
                    </a:lnTo>
                    <a:lnTo>
                      <a:pt x="959" y="131"/>
                    </a:lnTo>
                    <a:lnTo>
                      <a:pt x="1074" y="204"/>
                    </a:lnTo>
                    <a:lnTo>
                      <a:pt x="1189" y="302"/>
                    </a:lnTo>
                    <a:lnTo>
                      <a:pt x="1298" y="424"/>
                    </a:lnTo>
                    <a:lnTo>
                      <a:pt x="1402" y="57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1" name="Freeform 98"/>
              <p:cNvSpPr>
                <a:spLocks/>
              </p:cNvSpPr>
              <p:nvPr/>
            </p:nvSpPr>
            <p:spPr bwMode="auto">
              <a:xfrm flipH="1">
                <a:off x="4010" y="3134"/>
                <a:ext cx="1152" cy="602"/>
              </a:xfrm>
              <a:custGeom>
                <a:avLst/>
                <a:gdLst>
                  <a:gd name="T0" fmla="*/ 13 w 1250"/>
                  <a:gd name="T1" fmla="*/ 57 h 597"/>
                  <a:gd name="T2" fmla="*/ 79 w 1250"/>
                  <a:gd name="T3" fmla="*/ 38 h 597"/>
                  <a:gd name="T4" fmla="*/ 189 w 1250"/>
                  <a:gd name="T5" fmla="*/ 16 h 597"/>
                  <a:gd name="T6" fmla="*/ 331 w 1250"/>
                  <a:gd name="T7" fmla="*/ 0 h 597"/>
                  <a:gd name="T8" fmla="*/ 497 w 1250"/>
                  <a:gd name="T9" fmla="*/ 12 h 597"/>
                  <a:gd name="T10" fmla="*/ 676 w 1250"/>
                  <a:gd name="T11" fmla="*/ 57 h 597"/>
                  <a:gd name="T12" fmla="*/ 856 w 1250"/>
                  <a:gd name="T13" fmla="*/ 157 h 597"/>
                  <a:gd name="T14" fmla="*/ 1030 w 1250"/>
                  <a:gd name="T15" fmla="*/ 323 h 597"/>
                  <a:gd name="T16" fmla="*/ 1113 w 1250"/>
                  <a:gd name="T17" fmla="*/ 439 h 597"/>
                  <a:gd name="T18" fmla="*/ 1116 w 1250"/>
                  <a:gd name="T19" fmla="*/ 447 h 597"/>
                  <a:gd name="T20" fmla="*/ 1121 w 1250"/>
                  <a:gd name="T21" fmla="*/ 458 h 597"/>
                  <a:gd name="T22" fmla="*/ 1127 w 1250"/>
                  <a:gd name="T23" fmla="*/ 466 h 597"/>
                  <a:gd name="T24" fmla="*/ 1132 w 1250"/>
                  <a:gd name="T25" fmla="*/ 477 h 597"/>
                  <a:gd name="T26" fmla="*/ 1136 w 1250"/>
                  <a:gd name="T27" fmla="*/ 485 h 597"/>
                  <a:gd name="T28" fmla="*/ 1140 w 1250"/>
                  <a:gd name="T29" fmla="*/ 496 h 597"/>
                  <a:gd name="T30" fmla="*/ 1147 w 1250"/>
                  <a:gd name="T31" fmla="*/ 507 h 597"/>
                  <a:gd name="T32" fmla="*/ 1145 w 1250"/>
                  <a:gd name="T33" fmla="*/ 516 h 597"/>
                  <a:gd name="T34" fmla="*/ 1114 w 1250"/>
                  <a:gd name="T35" fmla="*/ 537 h 597"/>
                  <a:gd name="T36" fmla="*/ 1059 w 1250"/>
                  <a:gd name="T37" fmla="*/ 564 h 597"/>
                  <a:gd name="T38" fmla="*/ 983 w 1250"/>
                  <a:gd name="T39" fmla="*/ 590 h 597"/>
                  <a:gd name="T40" fmla="*/ 886 w 1250"/>
                  <a:gd name="T41" fmla="*/ 602 h 597"/>
                  <a:gd name="T42" fmla="*/ 769 w 1250"/>
                  <a:gd name="T43" fmla="*/ 590 h 597"/>
                  <a:gd name="T44" fmla="*/ 636 w 1250"/>
                  <a:gd name="T45" fmla="*/ 548 h 597"/>
                  <a:gd name="T46" fmla="*/ 487 w 1250"/>
                  <a:gd name="T47" fmla="*/ 461 h 597"/>
                  <a:gd name="T48" fmla="*/ 401 w 1250"/>
                  <a:gd name="T49" fmla="*/ 392 h 597"/>
                  <a:gd name="T50" fmla="*/ 370 w 1250"/>
                  <a:gd name="T51" fmla="*/ 362 h 597"/>
                  <a:gd name="T52" fmla="*/ 320 w 1250"/>
                  <a:gd name="T53" fmla="*/ 313 h 597"/>
                  <a:gd name="T54" fmla="*/ 256 w 1250"/>
                  <a:gd name="T55" fmla="*/ 253 h 597"/>
                  <a:gd name="T56" fmla="*/ 189 w 1250"/>
                  <a:gd name="T57" fmla="*/ 190 h 597"/>
                  <a:gd name="T58" fmla="*/ 121 w 1250"/>
                  <a:gd name="T59" fmla="*/ 132 h 597"/>
                  <a:gd name="T60" fmla="*/ 61 w 1250"/>
                  <a:gd name="T61" fmla="*/ 86 h 597"/>
                  <a:gd name="T62" fmla="*/ 15 w 1250"/>
                  <a:gd name="T63" fmla="*/ 62 h 597"/>
                  <a:gd name="T64" fmla="*/ 0 w 1250"/>
                  <a:gd name="T65" fmla="*/ 62 h 5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0"/>
                  <a:gd name="T100" fmla="*/ 0 h 597"/>
                  <a:gd name="T101" fmla="*/ 1250 w 1250"/>
                  <a:gd name="T102" fmla="*/ 597 h 5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0" h="597">
                    <a:moveTo>
                      <a:pt x="0" y="61"/>
                    </a:moveTo>
                    <a:lnTo>
                      <a:pt x="14" y="57"/>
                    </a:lnTo>
                    <a:lnTo>
                      <a:pt x="44" y="50"/>
                    </a:lnTo>
                    <a:lnTo>
                      <a:pt x="86" y="38"/>
                    </a:lnTo>
                    <a:lnTo>
                      <a:pt x="142" y="27"/>
                    </a:lnTo>
                    <a:lnTo>
                      <a:pt x="205" y="16"/>
                    </a:lnTo>
                    <a:lnTo>
                      <a:pt x="280" y="7"/>
                    </a:lnTo>
                    <a:lnTo>
                      <a:pt x="359" y="0"/>
                    </a:lnTo>
                    <a:lnTo>
                      <a:pt x="449" y="4"/>
                    </a:lnTo>
                    <a:lnTo>
                      <a:pt x="539" y="12"/>
                    </a:lnTo>
                    <a:lnTo>
                      <a:pt x="635" y="30"/>
                    </a:lnTo>
                    <a:lnTo>
                      <a:pt x="733" y="57"/>
                    </a:lnTo>
                    <a:lnTo>
                      <a:pt x="832" y="101"/>
                    </a:lnTo>
                    <a:lnTo>
                      <a:pt x="929" y="156"/>
                    </a:lnTo>
                    <a:lnTo>
                      <a:pt x="1026" y="230"/>
                    </a:lnTo>
                    <a:lnTo>
                      <a:pt x="1118" y="320"/>
                    </a:lnTo>
                    <a:lnTo>
                      <a:pt x="1208" y="431"/>
                    </a:lnTo>
                    <a:lnTo>
                      <a:pt x="1208" y="435"/>
                    </a:lnTo>
                    <a:lnTo>
                      <a:pt x="1211" y="439"/>
                    </a:lnTo>
                    <a:lnTo>
                      <a:pt x="1211" y="443"/>
                    </a:lnTo>
                    <a:lnTo>
                      <a:pt x="1216" y="450"/>
                    </a:lnTo>
                    <a:lnTo>
                      <a:pt x="1216" y="454"/>
                    </a:lnTo>
                    <a:lnTo>
                      <a:pt x="1220" y="458"/>
                    </a:lnTo>
                    <a:lnTo>
                      <a:pt x="1223" y="462"/>
                    </a:lnTo>
                    <a:lnTo>
                      <a:pt x="1228" y="469"/>
                    </a:lnTo>
                    <a:lnTo>
                      <a:pt x="1228" y="473"/>
                    </a:lnTo>
                    <a:lnTo>
                      <a:pt x="1233" y="477"/>
                    </a:lnTo>
                    <a:lnTo>
                      <a:pt x="1233" y="481"/>
                    </a:lnTo>
                    <a:lnTo>
                      <a:pt x="1237" y="488"/>
                    </a:lnTo>
                    <a:lnTo>
                      <a:pt x="1237" y="492"/>
                    </a:lnTo>
                    <a:lnTo>
                      <a:pt x="1242" y="500"/>
                    </a:lnTo>
                    <a:lnTo>
                      <a:pt x="1245" y="503"/>
                    </a:lnTo>
                    <a:lnTo>
                      <a:pt x="1250" y="511"/>
                    </a:lnTo>
                    <a:lnTo>
                      <a:pt x="1242" y="512"/>
                    </a:lnTo>
                    <a:lnTo>
                      <a:pt x="1230" y="521"/>
                    </a:lnTo>
                    <a:lnTo>
                      <a:pt x="1209" y="533"/>
                    </a:lnTo>
                    <a:lnTo>
                      <a:pt x="1183" y="547"/>
                    </a:lnTo>
                    <a:lnTo>
                      <a:pt x="1149" y="559"/>
                    </a:lnTo>
                    <a:lnTo>
                      <a:pt x="1112" y="573"/>
                    </a:lnTo>
                    <a:lnTo>
                      <a:pt x="1067" y="585"/>
                    </a:lnTo>
                    <a:lnTo>
                      <a:pt x="1019" y="595"/>
                    </a:lnTo>
                    <a:lnTo>
                      <a:pt x="961" y="597"/>
                    </a:lnTo>
                    <a:lnTo>
                      <a:pt x="901" y="595"/>
                    </a:lnTo>
                    <a:lnTo>
                      <a:pt x="834" y="585"/>
                    </a:lnTo>
                    <a:lnTo>
                      <a:pt x="766" y="569"/>
                    </a:lnTo>
                    <a:lnTo>
                      <a:pt x="690" y="543"/>
                    </a:lnTo>
                    <a:lnTo>
                      <a:pt x="612" y="506"/>
                    </a:lnTo>
                    <a:lnTo>
                      <a:pt x="528" y="457"/>
                    </a:lnTo>
                    <a:lnTo>
                      <a:pt x="443" y="396"/>
                    </a:lnTo>
                    <a:lnTo>
                      <a:pt x="435" y="389"/>
                    </a:lnTo>
                    <a:lnTo>
                      <a:pt x="423" y="378"/>
                    </a:lnTo>
                    <a:lnTo>
                      <a:pt x="402" y="359"/>
                    </a:lnTo>
                    <a:lnTo>
                      <a:pt x="378" y="337"/>
                    </a:lnTo>
                    <a:lnTo>
                      <a:pt x="347" y="310"/>
                    </a:lnTo>
                    <a:lnTo>
                      <a:pt x="314" y="282"/>
                    </a:lnTo>
                    <a:lnTo>
                      <a:pt x="278" y="251"/>
                    </a:lnTo>
                    <a:lnTo>
                      <a:pt x="244" y="221"/>
                    </a:lnTo>
                    <a:lnTo>
                      <a:pt x="205" y="188"/>
                    </a:lnTo>
                    <a:lnTo>
                      <a:pt x="168" y="159"/>
                    </a:lnTo>
                    <a:lnTo>
                      <a:pt x="131" y="131"/>
                    </a:lnTo>
                    <a:lnTo>
                      <a:pt x="98" y="107"/>
                    </a:lnTo>
                    <a:lnTo>
                      <a:pt x="66" y="85"/>
                    </a:lnTo>
                    <a:lnTo>
                      <a:pt x="39" y="71"/>
                    </a:lnTo>
                    <a:lnTo>
                      <a:pt x="16" y="61"/>
                    </a:lnTo>
                    <a:lnTo>
                      <a:pt x="0" y="61"/>
                    </a:lnTo>
                    <a:close/>
                  </a:path>
                </a:pathLst>
              </a:custGeom>
              <a:solidFill>
                <a:srgbClr val="4CF6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12" name="Freeform 99"/>
              <p:cNvSpPr>
                <a:spLocks/>
              </p:cNvSpPr>
              <p:nvPr/>
            </p:nvSpPr>
            <p:spPr bwMode="auto">
              <a:xfrm flipH="1">
                <a:off x="4019" y="3195"/>
                <a:ext cx="1014" cy="523"/>
              </a:xfrm>
              <a:custGeom>
                <a:avLst/>
                <a:gdLst>
                  <a:gd name="T0" fmla="*/ 20 w 1099"/>
                  <a:gd name="T1" fmla="*/ 33 h 519"/>
                  <a:gd name="T2" fmla="*/ 89 w 1099"/>
                  <a:gd name="T3" fmla="*/ 20 h 519"/>
                  <a:gd name="T4" fmla="*/ 191 w 1099"/>
                  <a:gd name="T5" fmla="*/ 6 h 519"/>
                  <a:gd name="T6" fmla="*/ 319 w 1099"/>
                  <a:gd name="T7" fmla="*/ 0 h 519"/>
                  <a:gd name="T8" fmla="*/ 462 w 1099"/>
                  <a:gd name="T9" fmla="*/ 14 h 519"/>
                  <a:gd name="T10" fmla="*/ 615 w 1099"/>
                  <a:gd name="T11" fmla="*/ 60 h 519"/>
                  <a:gd name="T12" fmla="*/ 769 w 1099"/>
                  <a:gd name="T13" fmla="*/ 148 h 519"/>
                  <a:gd name="T14" fmla="*/ 915 w 1099"/>
                  <a:gd name="T15" fmla="*/ 288 h 519"/>
                  <a:gd name="T16" fmla="*/ 985 w 1099"/>
                  <a:gd name="T17" fmla="*/ 386 h 519"/>
                  <a:gd name="T18" fmla="*/ 985 w 1099"/>
                  <a:gd name="T19" fmla="*/ 393 h 519"/>
                  <a:gd name="T20" fmla="*/ 990 w 1099"/>
                  <a:gd name="T21" fmla="*/ 401 h 519"/>
                  <a:gd name="T22" fmla="*/ 994 w 1099"/>
                  <a:gd name="T23" fmla="*/ 408 h 519"/>
                  <a:gd name="T24" fmla="*/ 998 w 1099"/>
                  <a:gd name="T25" fmla="*/ 417 h 519"/>
                  <a:gd name="T26" fmla="*/ 1001 w 1099"/>
                  <a:gd name="T27" fmla="*/ 425 h 519"/>
                  <a:gd name="T28" fmla="*/ 1006 w 1099"/>
                  <a:gd name="T29" fmla="*/ 433 h 519"/>
                  <a:gd name="T30" fmla="*/ 1009 w 1099"/>
                  <a:gd name="T31" fmla="*/ 440 h 519"/>
                  <a:gd name="T32" fmla="*/ 1003 w 1099"/>
                  <a:gd name="T33" fmla="*/ 449 h 519"/>
                  <a:gd name="T34" fmla="*/ 968 w 1099"/>
                  <a:gd name="T35" fmla="*/ 469 h 519"/>
                  <a:gd name="T36" fmla="*/ 916 w 1099"/>
                  <a:gd name="T37" fmla="*/ 493 h 519"/>
                  <a:gd name="T38" fmla="*/ 848 w 1099"/>
                  <a:gd name="T39" fmla="*/ 513 h 519"/>
                  <a:gd name="T40" fmla="*/ 762 w 1099"/>
                  <a:gd name="T41" fmla="*/ 523 h 519"/>
                  <a:gd name="T42" fmla="*/ 659 w 1099"/>
                  <a:gd name="T43" fmla="*/ 513 h 519"/>
                  <a:gd name="T44" fmla="*/ 544 w 1099"/>
                  <a:gd name="T45" fmla="*/ 474 h 519"/>
                  <a:gd name="T46" fmla="*/ 415 w 1099"/>
                  <a:gd name="T47" fmla="*/ 400 h 519"/>
                  <a:gd name="T48" fmla="*/ 342 w 1099"/>
                  <a:gd name="T49" fmla="*/ 340 h 519"/>
                  <a:gd name="T50" fmla="*/ 316 w 1099"/>
                  <a:gd name="T51" fmla="*/ 310 h 519"/>
                  <a:gd name="T52" fmla="*/ 272 w 1099"/>
                  <a:gd name="T53" fmla="*/ 264 h 519"/>
                  <a:gd name="T54" fmla="*/ 218 w 1099"/>
                  <a:gd name="T55" fmla="*/ 212 h 519"/>
                  <a:gd name="T56" fmla="*/ 162 w 1099"/>
                  <a:gd name="T57" fmla="*/ 156 h 519"/>
                  <a:gd name="T58" fmla="*/ 103 w 1099"/>
                  <a:gd name="T59" fmla="*/ 104 h 519"/>
                  <a:gd name="T60" fmla="*/ 52 w 1099"/>
                  <a:gd name="T61" fmla="*/ 61 h 519"/>
                  <a:gd name="T62" fmla="*/ 12 w 1099"/>
                  <a:gd name="T63" fmla="*/ 38 h 519"/>
                  <a:gd name="T64" fmla="*/ 0 w 1099"/>
                  <a:gd name="T65" fmla="*/ 37 h 5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9"/>
                  <a:gd name="T100" fmla="*/ 0 h 519"/>
                  <a:gd name="T101" fmla="*/ 1099 w 1099"/>
                  <a:gd name="T102" fmla="*/ 519 h 5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9" h="519">
                    <a:moveTo>
                      <a:pt x="0" y="37"/>
                    </a:moveTo>
                    <a:lnTo>
                      <a:pt x="22" y="33"/>
                    </a:lnTo>
                    <a:lnTo>
                      <a:pt x="54" y="28"/>
                    </a:lnTo>
                    <a:lnTo>
                      <a:pt x="96" y="20"/>
                    </a:lnTo>
                    <a:lnTo>
                      <a:pt x="149" y="14"/>
                    </a:lnTo>
                    <a:lnTo>
                      <a:pt x="207" y="6"/>
                    </a:lnTo>
                    <a:lnTo>
                      <a:pt x="275" y="1"/>
                    </a:lnTo>
                    <a:lnTo>
                      <a:pt x="346" y="0"/>
                    </a:lnTo>
                    <a:lnTo>
                      <a:pt x="424" y="6"/>
                    </a:lnTo>
                    <a:lnTo>
                      <a:pt x="501" y="14"/>
                    </a:lnTo>
                    <a:lnTo>
                      <a:pt x="584" y="33"/>
                    </a:lnTo>
                    <a:lnTo>
                      <a:pt x="667" y="60"/>
                    </a:lnTo>
                    <a:lnTo>
                      <a:pt x="753" y="99"/>
                    </a:lnTo>
                    <a:lnTo>
                      <a:pt x="834" y="147"/>
                    </a:lnTo>
                    <a:lnTo>
                      <a:pt x="916" y="210"/>
                    </a:lnTo>
                    <a:lnTo>
                      <a:pt x="992" y="286"/>
                    </a:lnTo>
                    <a:lnTo>
                      <a:pt x="1068" y="380"/>
                    </a:lnTo>
                    <a:lnTo>
                      <a:pt x="1068" y="383"/>
                    </a:lnTo>
                    <a:lnTo>
                      <a:pt x="1068" y="386"/>
                    </a:lnTo>
                    <a:lnTo>
                      <a:pt x="1068" y="390"/>
                    </a:lnTo>
                    <a:lnTo>
                      <a:pt x="1073" y="394"/>
                    </a:lnTo>
                    <a:lnTo>
                      <a:pt x="1073" y="398"/>
                    </a:lnTo>
                    <a:lnTo>
                      <a:pt x="1077" y="402"/>
                    </a:lnTo>
                    <a:lnTo>
                      <a:pt x="1077" y="405"/>
                    </a:lnTo>
                    <a:lnTo>
                      <a:pt x="1082" y="411"/>
                    </a:lnTo>
                    <a:lnTo>
                      <a:pt x="1082" y="414"/>
                    </a:lnTo>
                    <a:lnTo>
                      <a:pt x="1085" y="418"/>
                    </a:lnTo>
                    <a:lnTo>
                      <a:pt x="1085" y="422"/>
                    </a:lnTo>
                    <a:lnTo>
                      <a:pt x="1090" y="426"/>
                    </a:lnTo>
                    <a:lnTo>
                      <a:pt x="1090" y="430"/>
                    </a:lnTo>
                    <a:lnTo>
                      <a:pt x="1094" y="433"/>
                    </a:lnTo>
                    <a:lnTo>
                      <a:pt x="1094" y="437"/>
                    </a:lnTo>
                    <a:lnTo>
                      <a:pt x="1099" y="442"/>
                    </a:lnTo>
                    <a:lnTo>
                      <a:pt x="1087" y="446"/>
                    </a:lnTo>
                    <a:lnTo>
                      <a:pt x="1071" y="455"/>
                    </a:lnTo>
                    <a:lnTo>
                      <a:pt x="1049" y="465"/>
                    </a:lnTo>
                    <a:lnTo>
                      <a:pt x="1024" y="478"/>
                    </a:lnTo>
                    <a:lnTo>
                      <a:pt x="993" y="489"/>
                    </a:lnTo>
                    <a:lnTo>
                      <a:pt x="959" y="500"/>
                    </a:lnTo>
                    <a:lnTo>
                      <a:pt x="919" y="509"/>
                    </a:lnTo>
                    <a:lnTo>
                      <a:pt x="875" y="518"/>
                    </a:lnTo>
                    <a:lnTo>
                      <a:pt x="826" y="519"/>
                    </a:lnTo>
                    <a:lnTo>
                      <a:pt x="773" y="517"/>
                    </a:lnTo>
                    <a:lnTo>
                      <a:pt x="714" y="509"/>
                    </a:lnTo>
                    <a:lnTo>
                      <a:pt x="655" y="495"/>
                    </a:lnTo>
                    <a:lnTo>
                      <a:pt x="590" y="470"/>
                    </a:lnTo>
                    <a:lnTo>
                      <a:pt x="523" y="438"/>
                    </a:lnTo>
                    <a:lnTo>
                      <a:pt x="450" y="397"/>
                    </a:lnTo>
                    <a:lnTo>
                      <a:pt x="377" y="345"/>
                    </a:lnTo>
                    <a:lnTo>
                      <a:pt x="371" y="337"/>
                    </a:lnTo>
                    <a:lnTo>
                      <a:pt x="359" y="324"/>
                    </a:lnTo>
                    <a:lnTo>
                      <a:pt x="342" y="308"/>
                    </a:lnTo>
                    <a:lnTo>
                      <a:pt x="321" y="288"/>
                    </a:lnTo>
                    <a:lnTo>
                      <a:pt x="295" y="262"/>
                    </a:lnTo>
                    <a:lnTo>
                      <a:pt x="267" y="238"/>
                    </a:lnTo>
                    <a:lnTo>
                      <a:pt x="236" y="210"/>
                    </a:lnTo>
                    <a:lnTo>
                      <a:pt x="208" y="184"/>
                    </a:lnTo>
                    <a:lnTo>
                      <a:pt x="176" y="155"/>
                    </a:lnTo>
                    <a:lnTo>
                      <a:pt x="143" y="128"/>
                    </a:lnTo>
                    <a:lnTo>
                      <a:pt x="112" y="103"/>
                    </a:lnTo>
                    <a:lnTo>
                      <a:pt x="84" y="81"/>
                    </a:lnTo>
                    <a:lnTo>
                      <a:pt x="56" y="61"/>
                    </a:lnTo>
                    <a:lnTo>
                      <a:pt x="33" y="48"/>
                    </a:lnTo>
                    <a:lnTo>
                      <a:pt x="13" y="38"/>
                    </a:lnTo>
                    <a:lnTo>
                      <a:pt x="0" y="37"/>
                    </a:lnTo>
                    <a:close/>
                  </a:path>
                </a:pathLst>
              </a:custGeom>
              <a:solidFill>
                <a:srgbClr val="3FE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13" name="Freeform 100"/>
              <p:cNvSpPr>
                <a:spLocks/>
              </p:cNvSpPr>
              <p:nvPr/>
            </p:nvSpPr>
            <p:spPr bwMode="auto">
              <a:xfrm flipH="1">
                <a:off x="4038" y="3251"/>
                <a:ext cx="876" cy="450"/>
              </a:xfrm>
              <a:custGeom>
                <a:avLst/>
                <a:gdLst>
                  <a:gd name="T0" fmla="*/ 24 w 950"/>
                  <a:gd name="T1" fmla="*/ 14 h 446"/>
                  <a:gd name="T2" fmla="*/ 97 w 950"/>
                  <a:gd name="T3" fmla="*/ 7 h 446"/>
                  <a:gd name="T4" fmla="*/ 192 w 950"/>
                  <a:gd name="T5" fmla="*/ 0 h 446"/>
                  <a:gd name="T6" fmla="*/ 305 w 950"/>
                  <a:gd name="T7" fmla="*/ 4 h 446"/>
                  <a:gd name="T8" fmla="*/ 426 w 950"/>
                  <a:gd name="T9" fmla="*/ 23 h 446"/>
                  <a:gd name="T10" fmla="*/ 555 w 950"/>
                  <a:gd name="T11" fmla="*/ 67 h 446"/>
                  <a:gd name="T12" fmla="*/ 680 w 950"/>
                  <a:gd name="T13" fmla="*/ 143 h 446"/>
                  <a:gd name="T14" fmla="*/ 799 w 950"/>
                  <a:gd name="T15" fmla="*/ 259 h 446"/>
                  <a:gd name="T16" fmla="*/ 856 w 950"/>
                  <a:gd name="T17" fmla="*/ 336 h 446"/>
                  <a:gd name="T18" fmla="*/ 856 w 950"/>
                  <a:gd name="T19" fmla="*/ 344 h 446"/>
                  <a:gd name="T20" fmla="*/ 860 w 950"/>
                  <a:gd name="T21" fmla="*/ 351 h 446"/>
                  <a:gd name="T22" fmla="*/ 864 w 950"/>
                  <a:gd name="T23" fmla="*/ 359 h 446"/>
                  <a:gd name="T24" fmla="*/ 869 w 950"/>
                  <a:gd name="T25" fmla="*/ 363 h 446"/>
                  <a:gd name="T26" fmla="*/ 869 w 950"/>
                  <a:gd name="T27" fmla="*/ 370 h 446"/>
                  <a:gd name="T28" fmla="*/ 873 w 950"/>
                  <a:gd name="T29" fmla="*/ 378 h 446"/>
                  <a:gd name="T30" fmla="*/ 873 w 950"/>
                  <a:gd name="T31" fmla="*/ 385 h 446"/>
                  <a:gd name="T32" fmla="*/ 861 w 950"/>
                  <a:gd name="T33" fmla="*/ 392 h 446"/>
                  <a:gd name="T34" fmla="*/ 827 w 950"/>
                  <a:gd name="T35" fmla="*/ 408 h 446"/>
                  <a:gd name="T36" fmla="*/ 778 w 950"/>
                  <a:gd name="T37" fmla="*/ 427 h 446"/>
                  <a:gd name="T38" fmla="*/ 717 w 950"/>
                  <a:gd name="T39" fmla="*/ 443 h 446"/>
                  <a:gd name="T40" fmla="*/ 641 w 950"/>
                  <a:gd name="T41" fmla="*/ 450 h 446"/>
                  <a:gd name="T42" fmla="*/ 555 w 950"/>
                  <a:gd name="T43" fmla="*/ 438 h 446"/>
                  <a:gd name="T44" fmla="*/ 459 w 950"/>
                  <a:gd name="T45" fmla="*/ 402 h 446"/>
                  <a:gd name="T46" fmla="*/ 353 w 950"/>
                  <a:gd name="T47" fmla="*/ 336 h 446"/>
                  <a:gd name="T48" fmla="*/ 290 w 950"/>
                  <a:gd name="T49" fmla="*/ 283 h 446"/>
                  <a:gd name="T50" fmla="*/ 265 w 950"/>
                  <a:gd name="T51" fmla="*/ 253 h 446"/>
                  <a:gd name="T52" fmla="*/ 228 w 950"/>
                  <a:gd name="T53" fmla="*/ 212 h 446"/>
                  <a:gd name="T54" fmla="*/ 182 w 950"/>
                  <a:gd name="T55" fmla="*/ 165 h 446"/>
                  <a:gd name="T56" fmla="*/ 135 w 950"/>
                  <a:gd name="T57" fmla="*/ 117 h 446"/>
                  <a:gd name="T58" fmla="*/ 85 w 950"/>
                  <a:gd name="T59" fmla="*/ 73 h 446"/>
                  <a:gd name="T60" fmla="*/ 41 w 950"/>
                  <a:gd name="T61" fmla="*/ 38 h 446"/>
                  <a:gd name="T62" fmla="*/ 10 w 950"/>
                  <a:gd name="T63" fmla="*/ 18 h 446"/>
                  <a:gd name="T64" fmla="*/ 0 w 950"/>
                  <a:gd name="T65" fmla="*/ 16 h 4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0"/>
                  <a:gd name="T100" fmla="*/ 0 h 446"/>
                  <a:gd name="T101" fmla="*/ 950 w 950"/>
                  <a:gd name="T102" fmla="*/ 446 h 4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0" h="446">
                    <a:moveTo>
                      <a:pt x="0" y="16"/>
                    </a:moveTo>
                    <a:lnTo>
                      <a:pt x="26" y="14"/>
                    </a:lnTo>
                    <a:lnTo>
                      <a:pt x="64" y="11"/>
                    </a:lnTo>
                    <a:lnTo>
                      <a:pt x="105" y="7"/>
                    </a:lnTo>
                    <a:lnTo>
                      <a:pt x="155" y="4"/>
                    </a:lnTo>
                    <a:lnTo>
                      <a:pt x="208" y="0"/>
                    </a:lnTo>
                    <a:lnTo>
                      <a:pt x="268" y="1"/>
                    </a:lnTo>
                    <a:lnTo>
                      <a:pt x="331" y="4"/>
                    </a:lnTo>
                    <a:lnTo>
                      <a:pt x="397" y="12"/>
                    </a:lnTo>
                    <a:lnTo>
                      <a:pt x="462" y="23"/>
                    </a:lnTo>
                    <a:lnTo>
                      <a:pt x="532" y="42"/>
                    </a:lnTo>
                    <a:lnTo>
                      <a:pt x="602" y="66"/>
                    </a:lnTo>
                    <a:lnTo>
                      <a:pt x="672" y="100"/>
                    </a:lnTo>
                    <a:lnTo>
                      <a:pt x="737" y="142"/>
                    </a:lnTo>
                    <a:lnTo>
                      <a:pt x="804" y="194"/>
                    </a:lnTo>
                    <a:lnTo>
                      <a:pt x="866" y="257"/>
                    </a:lnTo>
                    <a:lnTo>
                      <a:pt x="928" y="333"/>
                    </a:lnTo>
                    <a:lnTo>
                      <a:pt x="928" y="337"/>
                    </a:lnTo>
                    <a:lnTo>
                      <a:pt x="928" y="341"/>
                    </a:lnTo>
                    <a:lnTo>
                      <a:pt x="933" y="344"/>
                    </a:lnTo>
                    <a:lnTo>
                      <a:pt x="933" y="348"/>
                    </a:lnTo>
                    <a:lnTo>
                      <a:pt x="937" y="352"/>
                    </a:lnTo>
                    <a:lnTo>
                      <a:pt x="937" y="356"/>
                    </a:lnTo>
                    <a:lnTo>
                      <a:pt x="942" y="360"/>
                    </a:lnTo>
                    <a:lnTo>
                      <a:pt x="942" y="363"/>
                    </a:lnTo>
                    <a:lnTo>
                      <a:pt x="942" y="367"/>
                    </a:lnTo>
                    <a:lnTo>
                      <a:pt x="947" y="371"/>
                    </a:lnTo>
                    <a:lnTo>
                      <a:pt x="947" y="375"/>
                    </a:lnTo>
                    <a:lnTo>
                      <a:pt x="947" y="379"/>
                    </a:lnTo>
                    <a:lnTo>
                      <a:pt x="947" y="382"/>
                    </a:lnTo>
                    <a:lnTo>
                      <a:pt x="950" y="386"/>
                    </a:lnTo>
                    <a:lnTo>
                      <a:pt x="934" y="389"/>
                    </a:lnTo>
                    <a:lnTo>
                      <a:pt x="919" y="396"/>
                    </a:lnTo>
                    <a:lnTo>
                      <a:pt x="897" y="404"/>
                    </a:lnTo>
                    <a:lnTo>
                      <a:pt x="874" y="415"/>
                    </a:lnTo>
                    <a:lnTo>
                      <a:pt x="844" y="423"/>
                    </a:lnTo>
                    <a:lnTo>
                      <a:pt x="813" y="433"/>
                    </a:lnTo>
                    <a:lnTo>
                      <a:pt x="778" y="439"/>
                    </a:lnTo>
                    <a:lnTo>
                      <a:pt x="740" y="446"/>
                    </a:lnTo>
                    <a:lnTo>
                      <a:pt x="695" y="446"/>
                    </a:lnTo>
                    <a:lnTo>
                      <a:pt x="652" y="443"/>
                    </a:lnTo>
                    <a:lnTo>
                      <a:pt x="602" y="434"/>
                    </a:lnTo>
                    <a:lnTo>
                      <a:pt x="554" y="420"/>
                    </a:lnTo>
                    <a:lnTo>
                      <a:pt x="498" y="398"/>
                    </a:lnTo>
                    <a:lnTo>
                      <a:pt x="442" y="371"/>
                    </a:lnTo>
                    <a:lnTo>
                      <a:pt x="383" y="333"/>
                    </a:lnTo>
                    <a:lnTo>
                      <a:pt x="324" y="289"/>
                    </a:lnTo>
                    <a:lnTo>
                      <a:pt x="315" y="280"/>
                    </a:lnTo>
                    <a:lnTo>
                      <a:pt x="304" y="267"/>
                    </a:lnTo>
                    <a:lnTo>
                      <a:pt x="287" y="251"/>
                    </a:lnTo>
                    <a:lnTo>
                      <a:pt x="270" y="233"/>
                    </a:lnTo>
                    <a:lnTo>
                      <a:pt x="247" y="210"/>
                    </a:lnTo>
                    <a:lnTo>
                      <a:pt x="223" y="189"/>
                    </a:lnTo>
                    <a:lnTo>
                      <a:pt x="197" y="164"/>
                    </a:lnTo>
                    <a:lnTo>
                      <a:pt x="174" y="142"/>
                    </a:lnTo>
                    <a:lnTo>
                      <a:pt x="146" y="116"/>
                    </a:lnTo>
                    <a:lnTo>
                      <a:pt x="118" y="94"/>
                    </a:lnTo>
                    <a:lnTo>
                      <a:pt x="92" y="72"/>
                    </a:lnTo>
                    <a:lnTo>
                      <a:pt x="68" y="54"/>
                    </a:lnTo>
                    <a:lnTo>
                      <a:pt x="45" y="38"/>
                    </a:lnTo>
                    <a:lnTo>
                      <a:pt x="26" y="26"/>
                    </a:lnTo>
                    <a:lnTo>
                      <a:pt x="11" y="18"/>
                    </a:lnTo>
                    <a:lnTo>
                      <a:pt x="0" y="16"/>
                    </a:lnTo>
                    <a:close/>
                  </a:path>
                </a:pathLst>
              </a:custGeom>
              <a:solidFill>
                <a:srgbClr val="32E6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14" name="Freeform 101"/>
              <p:cNvSpPr>
                <a:spLocks/>
              </p:cNvSpPr>
              <p:nvPr/>
            </p:nvSpPr>
            <p:spPr bwMode="auto">
              <a:xfrm flipH="1">
                <a:off x="4049" y="3301"/>
                <a:ext cx="734" cy="382"/>
              </a:xfrm>
              <a:custGeom>
                <a:avLst/>
                <a:gdLst>
                  <a:gd name="T0" fmla="*/ 30 w 798"/>
                  <a:gd name="T1" fmla="*/ 0 h 380"/>
                  <a:gd name="T2" fmla="*/ 104 w 798"/>
                  <a:gd name="T3" fmla="*/ 0 h 380"/>
                  <a:gd name="T4" fmla="*/ 194 w 798"/>
                  <a:gd name="T5" fmla="*/ 1 h 380"/>
                  <a:gd name="T6" fmla="*/ 292 w 798"/>
                  <a:gd name="T7" fmla="*/ 13 h 380"/>
                  <a:gd name="T8" fmla="*/ 391 w 798"/>
                  <a:gd name="T9" fmla="*/ 37 h 380"/>
                  <a:gd name="T10" fmla="*/ 493 w 798"/>
                  <a:gd name="T11" fmla="*/ 76 h 380"/>
                  <a:gd name="T12" fmla="*/ 591 w 798"/>
                  <a:gd name="T13" fmla="*/ 138 h 380"/>
                  <a:gd name="T14" fmla="*/ 681 w 798"/>
                  <a:gd name="T15" fmla="*/ 228 h 380"/>
                  <a:gd name="T16" fmla="*/ 724 w 798"/>
                  <a:gd name="T17" fmla="*/ 285 h 380"/>
                  <a:gd name="T18" fmla="*/ 724 w 798"/>
                  <a:gd name="T19" fmla="*/ 294 h 380"/>
                  <a:gd name="T20" fmla="*/ 724 w 798"/>
                  <a:gd name="T21" fmla="*/ 301 h 380"/>
                  <a:gd name="T22" fmla="*/ 724 w 798"/>
                  <a:gd name="T23" fmla="*/ 309 h 380"/>
                  <a:gd name="T24" fmla="*/ 724 w 798"/>
                  <a:gd name="T25" fmla="*/ 313 h 380"/>
                  <a:gd name="T26" fmla="*/ 724 w 798"/>
                  <a:gd name="T27" fmla="*/ 320 h 380"/>
                  <a:gd name="T28" fmla="*/ 727 w 798"/>
                  <a:gd name="T29" fmla="*/ 328 h 380"/>
                  <a:gd name="T30" fmla="*/ 729 w 798"/>
                  <a:gd name="T31" fmla="*/ 335 h 380"/>
                  <a:gd name="T32" fmla="*/ 717 w 798"/>
                  <a:gd name="T33" fmla="*/ 343 h 380"/>
                  <a:gd name="T34" fmla="*/ 680 w 798"/>
                  <a:gd name="T35" fmla="*/ 357 h 380"/>
                  <a:gd name="T36" fmla="*/ 634 w 798"/>
                  <a:gd name="T37" fmla="*/ 370 h 380"/>
                  <a:gd name="T38" fmla="*/ 579 w 798"/>
                  <a:gd name="T39" fmla="*/ 380 h 380"/>
                  <a:gd name="T40" fmla="*/ 517 w 798"/>
                  <a:gd name="T41" fmla="*/ 380 h 380"/>
                  <a:gd name="T42" fmla="*/ 444 w 798"/>
                  <a:gd name="T43" fmla="*/ 367 h 380"/>
                  <a:gd name="T44" fmla="*/ 365 w 798"/>
                  <a:gd name="T45" fmla="*/ 337 h 380"/>
                  <a:gd name="T46" fmla="*/ 280 w 798"/>
                  <a:gd name="T47" fmla="*/ 284 h 380"/>
                  <a:gd name="T48" fmla="*/ 229 w 798"/>
                  <a:gd name="T49" fmla="*/ 239 h 380"/>
                  <a:gd name="T50" fmla="*/ 204 w 798"/>
                  <a:gd name="T51" fmla="*/ 211 h 380"/>
                  <a:gd name="T52" fmla="*/ 175 w 798"/>
                  <a:gd name="T53" fmla="*/ 173 h 380"/>
                  <a:gd name="T54" fmla="*/ 139 w 798"/>
                  <a:gd name="T55" fmla="*/ 132 h 380"/>
                  <a:gd name="T56" fmla="*/ 100 w 798"/>
                  <a:gd name="T57" fmla="*/ 89 h 380"/>
                  <a:gd name="T58" fmla="*/ 64 w 798"/>
                  <a:gd name="T59" fmla="*/ 50 h 380"/>
                  <a:gd name="T60" fmla="*/ 30 w 798"/>
                  <a:gd name="T61" fmla="*/ 20 h 380"/>
                  <a:gd name="T62" fmla="*/ 7 w 798"/>
                  <a:gd name="T63" fmla="*/ 4 h 380"/>
                  <a:gd name="T64" fmla="*/ 0 w 798"/>
                  <a:gd name="T65" fmla="*/ 3 h 3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8"/>
                  <a:gd name="T100" fmla="*/ 0 h 380"/>
                  <a:gd name="T101" fmla="*/ 798 w 798"/>
                  <a:gd name="T102" fmla="*/ 380 h 3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8" h="380">
                    <a:moveTo>
                      <a:pt x="0" y="3"/>
                    </a:moveTo>
                    <a:lnTo>
                      <a:pt x="33" y="0"/>
                    </a:lnTo>
                    <a:lnTo>
                      <a:pt x="72" y="0"/>
                    </a:lnTo>
                    <a:lnTo>
                      <a:pt x="113" y="0"/>
                    </a:lnTo>
                    <a:lnTo>
                      <a:pt x="162" y="1"/>
                    </a:lnTo>
                    <a:lnTo>
                      <a:pt x="211" y="1"/>
                    </a:lnTo>
                    <a:lnTo>
                      <a:pt x="262" y="7"/>
                    </a:lnTo>
                    <a:lnTo>
                      <a:pt x="317" y="13"/>
                    </a:lnTo>
                    <a:lnTo>
                      <a:pt x="373" y="24"/>
                    </a:lnTo>
                    <a:lnTo>
                      <a:pt x="425" y="37"/>
                    </a:lnTo>
                    <a:lnTo>
                      <a:pt x="481" y="55"/>
                    </a:lnTo>
                    <a:lnTo>
                      <a:pt x="536" y="76"/>
                    </a:lnTo>
                    <a:lnTo>
                      <a:pt x="591" y="105"/>
                    </a:lnTo>
                    <a:lnTo>
                      <a:pt x="643" y="137"/>
                    </a:lnTo>
                    <a:lnTo>
                      <a:pt x="694" y="179"/>
                    </a:lnTo>
                    <a:lnTo>
                      <a:pt x="740" y="227"/>
                    </a:lnTo>
                    <a:lnTo>
                      <a:pt x="787" y="284"/>
                    </a:lnTo>
                    <a:lnTo>
                      <a:pt x="787" y="288"/>
                    </a:lnTo>
                    <a:lnTo>
                      <a:pt x="787" y="292"/>
                    </a:lnTo>
                    <a:lnTo>
                      <a:pt x="787" y="295"/>
                    </a:lnTo>
                    <a:lnTo>
                      <a:pt x="787" y="299"/>
                    </a:lnTo>
                    <a:lnTo>
                      <a:pt x="787" y="303"/>
                    </a:lnTo>
                    <a:lnTo>
                      <a:pt x="787" y="307"/>
                    </a:lnTo>
                    <a:lnTo>
                      <a:pt x="787" y="311"/>
                    </a:lnTo>
                    <a:lnTo>
                      <a:pt x="787" y="314"/>
                    </a:lnTo>
                    <a:lnTo>
                      <a:pt x="787" y="318"/>
                    </a:lnTo>
                    <a:lnTo>
                      <a:pt x="790" y="322"/>
                    </a:lnTo>
                    <a:lnTo>
                      <a:pt x="790" y="326"/>
                    </a:lnTo>
                    <a:lnTo>
                      <a:pt x="793" y="330"/>
                    </a:lnTo>
                    <a:lnTo>
                      <a:pt x="793" y="333"/>
                    </a:lnTo>
                    <a:lnTo>
                      <a:pt x="798" y="337"/>
                    </a:lnTo>
                    <a:lnTo>
                      <a:pt x="779" y="341"/>
                    </a:lnTo>
                    <a:lnTo>
                      <a:pt x="761" y="347"/>
                    </a:lnTo>
                    <a:lnTo>
                      <a:pt x="739" y="355"/>
                    </a:lnTo>
                    <a:lnTo>
                      <a:pt x="717" y="363"/>
                    </a:lnTo>
                    <a:lnTo>
                      <a:pt x="689" y="368"/>
                    </a:lnTo>
                    <a:lnTo>
                      <a:pt x="661" y="374"/>
                    </a:lnTo>
                    <a:lnTo>
                      <a:pt x="630" y="378"/>
                    </a:lnTo>
                    <a:lnTo>
                      <a:pt x="599" y="380"/>
                    </a:lnTo>
                    <a:lnTo>
                      <a:pt x="562" y="378"/>
                    </a:lnTo>
                    <a:lnTo>
                      <a:pt x="525" y="374"/>
                    </a:lnTo>
                    <a:lnTo>
                      <a:pt x="483" y="365"/>
                    </a:lnTo>
                    <a:lnTo>
                      <a:pt x="444" y="354"/>
                    </a:lnTo>
                    <a:lnTo>
                      <a:pt x="397" y="335"/>
                    </a:lnTo>
                    <a:lnTo>
                      <a:pt x="354" y="312"/>
                    </a:lnTo>
                    <a:lnTo>
                      <a:pt x="304" y="283"/>
                    </a:lnTo>
                    <a:lnTo>
                      <a:pt x="258" y="249"/>
                    </a:lnTo>
                    <a:lnTo>
                      <a:pt x="249" y="238"/>
                    </a:lnTo>
                    <a:lnTo>
                      <a:pt x="238" y="227"/>
                    </a:lnTo>
                    <a:lnTo>
                      <a:pt x="222" y="210"/>
                    </a:lnTo>
                    <a:lnTo>
                      <a:pt x="208" y="194"/>
                    </a:lnTo>
                    <a:lnTo>
                      <a:pt x="190" y="172"/>
                    </a:lnTo>
                    <a:lnTo>
                      <a:pt x="171" y="153"/>
                    </a:lnTo>
                    <a:lnTo>
                      <a:pt x="151" y="131"/>
                    </a:lnTo>
                    <a:lnTo>
                      <a:pt x="132" y="112"/>
                    </a:lnTo>
                    <a:lnTo>
                      <a:pt x="109" y="89"/>
                    </a:lnTo>
                    <a:lnTo>
                      <a:pt x="90" y="69"/>
                    </a:lnTo>
                    <a:lnTo>
                      <a:pt x="70" y="50"/>
                    </a:lnTo>
                    <a:lnTo>
                      <a:pt x="51" y="34"/>
                    </a:lnTo>
                    <a:lnTo>
                      <a:pt x="33" y="20"/>
                    </a:lnTo>
                    <a:lnTo>
                      <a:pt x="19" y="10"/>
                    </a:lnTo>
                    <a:lnTo>
                      <a:pt x="8" y="4"/>
                    </a:lnTo>
                    <a:lnTo>
                      <a:pt x="0" y="3"/>
                    </a:lnTo>
                    <a:close/>
                  </a:path>
                </a:pathLst>
              </a:custGeom>
              <a:solidFill>
                <a:srgbClr val="26DE1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15" name="Freeform 102"/>
              <p:cNvSpPr>
                <a:spLocks/>
              </p:cNvSpPr>
              <p:nvPr/>
            </p:nvSpPr>
            <p:spPr bwMode="auto">
              <a:xfrm flipH="1">
                <a:off x="4058" y="3344"/>
                <a:ext cx="598" cy="323"/>
              </a:xfrm>
              <a:custGeom>
                <a:avLst/>
                <a:gdLst>
                  <a:gd name="T0" fmla="*/ 36 w 647"/>
                  <a:gd name="T1" fmla="*/ 0 h 321"/>
                  <a:gd name="T2" fmla="*/ 113 w 647"/>
                  <a:gd name="T3" fmla="*/ 3 h 321"/>
                  <a:gd name="T4" fmla="*/ 195 w 647"/>
                  <a:gd name="T5" fmla="*/ 12 h 321"/>
                  <a:gd name="T6" fmla="*/ 276 w 647"/>
                  <a:gd name="T7" fmla="*/ 31 h 321"/>
                  <a:gd name="T8" fmla="*/ 359 w 647"/>
                  <a:gd name="T9" fmla="*/ 57 h 321"/>
                  <a:gd name="T10" fmla="*/ 433 w 647"/>
                  <a:gd name="T11" fmla="*/ 96 h 321"/>
                  <a:gd name="T12" fmla="*/ 505 w 647"/>
                  <a:gd name="T13" fmla="*/ 146 h 321"/>
                  <a:gd name="T14" fmla="*/ 567 w 647"/>
                  <a:gd name="T15" fmla="*/ 212 h 321"/>
                  <a:gd name="T16" fmla="*/ 593 w 647"/>
                  <a:gd name="T17" fmla="*/ 252 h 321"/>
                  <a:gd name="T18" fmla="*/ 591 w 647"/>
                  <a:gd name="T19" fmla="*/ 258 h 321"/>
                  <a:gd name="T20" fmla="*/ 588 w 647"/>
                  <a:gd name="T21" fmla="*/ 262 h 321"/>
                  <a:gd name="T22" fmla="*/ 588 w 647"/>
                  <a:gd name="T23" fmla="*/ 268 h 321"/>
                  <a:gd name="T24" fmla="*/ 588 w 647"/>
                  <a:gd name="T25" fmla="*/ 272 h 321"/>
                  <a:gd name="T26" fmla="*/ 588 w 647"/>
                  <a:gd name="T27" fmla="*/ 276 h 321"/>
                  <a:gd name="T28" fmla="*/ 588 w 647"/>
                  <a:gd name="T29" fmla="*/ 280 h 321"/>
                  <a:gd name="T30" fmla="*/ 588 w 647"/>
                  <a:gd name="T31" fmla="*/ 284 h 321"/>
                  <a:gd name="T32" fmla="*/ 571 w 647"/>
                  <a:gd name="T33" fmla="*/ 291 h 321"/>
                  <a:gd name="T34" fmla="*/ 533 w 647"/>
                  <a:gd name="T35" fmla="*/ 304 h 321"/>
                  <a:gd name="T36" fmla="*/ 491 w 647"/>
                  <a:gd name="T37" fmla="*/ 315 h 321"/>
                  <a:gd name="T38" fmla="*/ 443 w 647"/>
                  <a:gd name="T39" fmla="*/ 320 h 321"/>
                  <a:gd name="T40" fmla="*/ 390 w 647"/>
                  <a:gd name="T41" fmla="*/ 319 h 321"/>
                  <a:gd name="T42" fmla="*/ 333 w 647"/>
                  <a:gd name="T43" fmla="*/ 306 h 321"/>
                  <a:gd name="T44" fmla="*/ 273 w 647"/>
                  <a:gd name="T45" fmla="*/ 282 h 321"/>
                  <a:gd name="T46" fmla="*/ 209 w 647"/>
                  <a:gd name="T47" fmla="*/ 241 h 321"/>
                  <a:gd name="T48" fmla="*/ 167 w 647"/>
                  <a:gd name="T49" fmla="*/ 201 h 321"/>
                  <a:gd name="T50" fmla="*/ 146 w 647"/>
                  <a:gd name="T51" fmla="*/ 172 h 321"/>
                  <a:gd name="T52" fmla="*/ 120 w 647"/>
                  <a:gd name="T53" fmla="*/ 138 h 321"/>
                  <a:gd name="T54" fmla="*/ 94 w 647"/>
                  <a:gd name="T55" fmla="*/ 101 h 321"/>
                  <a:gd name="T56" fmla="*/ 66 w 647"/>
                  <a:gd name="T57" fmla="*/ 66 h 321"/>
                  <a:gd name="T58" fmla="*/ 40 w 647"/>
                  <a:gd name="T59" fmla="*/ 36 h 321"/>
                  <a:gd name="T60" fmla="*/ 18 w 647"/>
                  <a:gd name="T61" fmla="*/ 13 h 321"/>
                  <a:gd name="T62" fmla="*/ 3 w 647"/>
                  <a:gd name="T63" fmla="*/ 2 h 321"/>
                  <a:gd name="T64" fmla="*/ 0 w 647"/>
                  <a:gd name="T65" fmla="*/ 3 h 3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7"/>
                  <a:gd name="T100" fmla="*/ 0 h 321"/>
                  <a:gd name="T101" fmla="*/ 647 w 647"/>
                  <a:gd name="T102" fmla="*/ 321 h 3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7" h="321">
                    <a:moveTo>
                      <a:pt x="0" y="3"/>
                    </a:moveTo>
                    <a:lnTo>
                      <a:pt x="39" y="0"/>
                    </a:lnTo>
                    <a:lnTo>
                      <a:pt x="81" y="0"/>
                    </a:lnTo>
                    <a:lnTo>
                      <a:pt x="122" y="3"/>
                    </a:lnTo>
                    <a:lnTo>
                      <a:pt x="169" y="8"/>
                    </a:lnTo>
                    <a:lnTo>
                      <a:pt x="211" y="12"/>
                    </a:lnTo>
                    <a:lnTo>
                      <a:pt x="257" y="21"/>
                    </a:lnTo>
                    <a:lnTo>
                      <a:pt x="299" y="31"/>
                    </a:lnTo>
                    <a:lnTo>
                      <a:pt x="346" y="43"/>
                    </a:lnTo>
                    <a:lnTo>
                      <a:pt x="388" y="57"/>
                    </a:lnTo>
                    <a:lnTo>
                      <a:pt x="430" y="75"/>
                    </a:lnTo>
                    <a:lnTo>
                      <a:pt x="469" y="95"/>
                    </a:lnTo>
                    <a:lnTo>
                      <a:pt x="510" y="119"/>
                    </a:lnTo>
                    <a:lnTo>
                      <a:pt x="546" y="145"/>
                    </a:lnTo>
                    <a:lnTo>
                      <a:pt x="582" y="176"/>
                    </a:lnTo>
                    <a:lnTo>
                      <a:pt x="614" y="211"/>
                    </a:lnTo>
                    <a:lnTo>
                      <a:pt x="647" y="250"/>
                    </a:lnTo>
                    <a:lnTo>
                      <a:pt x="642" y="250"/>
                    </a:lnTo>
                    <a:lnTo>
                      <a:pt x="642" y="254"/>
                    </a:lnTo>
                    <a:lnTo>
                      <a:pt x="639" y="256"/>
                    </a:lnTo>
                    <a:lnTo>
                      <a:pt x="639" y="260"/>
                    </a:lnTo>
                    <a:lnTo>
                      <a:pt x="636" y="260"/>
                    </a:lnTo>
                    <a:lnTo>
                      <a:pt x="636" y="264"/>
                    </a:lnTo>
                    <a:lnTo>
                      <a:pt x="636" y="266"/>
                    </a:lnTo>
                    <a:lnTo>
                      <a:pt x="636" y="270"/>
                    </a:lnTo>
                    <a:lnTo>
                      <a:pt x="636" y="274"/>
                    </a:lnTo>
                    <a:lnTo>
                      <a:pt x="636" y="278"/>
                    </a:lnTo>
                    <a:lnTo>
                      <a:pt x="636" y="282"/>
                    </a:lnTo>
                    <a:lnTo>
                      <a:pt x="636" y="285"/>
                    </a:lnTo>
                    <a:lnTo>
                      <a:pt x="618" y="289"/>
                    </a:lnTo>
                    <a:lnTo>
                      <a:pt x="599" y="297"/>
                    </a:lnTo>
                    <a:lnTo>
                      <a:pt x="577" y="302"/>
                    </a:lnTo>
                    <a:lnTo>
                      <a:pt x="557" y="309"/>
                    </a:lnTo>
                    <a:lnTo>
                      <a:pt x="531" y="313"/>
                    </a:lnTo>
                    <a:lnTo>
                      <a:pt x="507" y="317"/>
                    </a:lnTo>
                    <a:lnTo>
                      <a:pt x="479" y="318"/>
                    </a:lnTo>
                    <a:lnTo>
                      <a:pt x="455" y="321"/>
                    </a:lnTo>
                    <a:lnTo>
                      <a:pt x="422" y="317"/>
                    </a:lnTo>
                    <a:lnTo>
                      <a:pt x="393" y="313"/>
                    </a:lnTo>
                    <a:lnTo>
                      <a:pt x="360" y="304"/>
                    </a:lnTo>
                    <a:lnTo>
                      <a:pt x="330" y="295"/>
                    </a:lnTo>
                    <a:lnTo>
                      <a:pt x="295" y="280"/>
                    </a:lnTo>
                    <a:lnTo>
                      <a:pt x="262" y="263"/>
                    </a:lnTo>
                    <a:lnTo>
                      <a:pt x="226" y="240"/>
                    </a:lnTo>
                    <a:lnTo>
                      <a:pt x="194" y="214"/>
                    </a:lnTo>
                    <a:lnTo>
                      <a:pt x="181" y="200"/>
                    </a:lnTo>
                    <a:lnTo>
                      <a:pt x="172" y="188"/>
                    </a:lnTo>
                    <a:lnTo>
                      <a:pt x="158" y="171"/>
                    </a:lnTo>
                    <a:lnTo>
                      <a:pt x="147" y="156"/>
                    </a:lnTo>
                    <a:lnTo>
                      <a:pt x="130" y="137"/>
                    </a:lnTo>
                    <a:lnTo>
                      <a:pt x="116" y="119"/>
                    </a:lnTo>
                    <a:lnTo>
                      <a:pt x="102" y="100"/>
                    </a:lnTo>
                    <a:lnTo>
                      <a:pt x="88" y="85"/>
                    </a:lnTo>
                    <a:lnTo>
                      <a:pt x="71" y="66"/>
                    </a:lnTo>
                    <a:lnTo>
                      <a:pt x="57" y="51"/>
                    </a:lnTo>
                    <a:lnTo>
                      <a:pt x="43" y="36"/>
                    </a:lnTo>
                    <a:lnTo>
                      <a:pt x="32" y="24"/>
                    </a:lnTo>
                    <a:lnTo>
                      <a:pt x="20" y="13"/>
                    </a:lnTo>
                    <a:lnTo>
                      <a:pt x="11" y="7"/>
                    </a:lnTo>
                    <a:lnTo>
                      <a:pt x="3" y="2"/>
                    </a:lnTo>
                    <a:lnTo>
                      <a:pt x="0" y="3"/>
                    </a:lnTo>
                    <a:close/>
                  </a:path>
                </a:pathLst>
              </a:custGeom>
              <a:solidFill>
                <a:srgbClr val="19D6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16" name="Freeform 103"/>
              <p:cNvSpPr>
                <a:spLocks/>
              </p:cNvSpPr>
              <p:nvPr/>
            </p:nvSpPr>
            <p:spPr bwMode="auto">
              <a:xfrm flipH="1">
                <a:off x="4067" y="3381"/>
                <a:ext cx="469" cy="276"/>
              </a:xfrm>
              <a:custGeom>
                <a:avLst/>
                <a:gdLst>
                  <a:gd name="T0" fmla="*/ 42 w 507"/>
                  <a:gd name="T1" fmla="*/ 0 h 274"/>
                  <a:gd name="T2" fmla="*/ 123 w 507"/>
                  <a:gd name="T3" fmla="*/ 6 h 274"/>
                  <a:gd name="T4" fmla="*/ 196 w 507"/>
                  <a:gd name="T5" fmla="*/ 25 h 274"/>
                  <a:gd name="T6" fmla="*/ 264 w 507"/>
                  <a:gd name="T7" fmla="*/ 52 h 274"/>
                  <a:gd name="T8" fmla="*/ 323 w 507"/>
                  <a:gd name="T9" fmla="*/ 85 h 274"/>
                  <a:gd name="T10" fmla="*/ 375 w 507"/>
                  <a:gd name="T11" fmla="*/ 121 h 274"/>
                  <a:gd name="T12" fmla="*/ 417 w 507"/>
                  <a:gd name="T13" fmla="*/ 161 h 274"/>
                  <a:gd name="T14" fmla="*/ 452 w 507"/>
                  <a:gd name="T15" fmla="*/ 200 h 274"/>
                  <a:gd name="T16" fmla="*/ 466 w 507"/>
                  <a:gd name="T17" fmla="*/ 224 h 274"/>
                  <a:gd name="T18" fmla="*/ 466 w 507"/>
                  <a:gd name="T19" fmla="*/ 224 h 274"/>
                  <a:gd name="T20" fmla="*/ 462 w 507"/>
                  <a:gd name="T21" fmla="*/ 228 h 274"/>
                  <a:gd name="T22" fmla="*/ 462 w 507"/>
                  <a:gd name="T23" fmla="*/ 231 h 274"/>
                  <a:gd name="T24" fmla="*/ 458 w 507"/>
                  <a:gd name="T25" fmla="*/ 235 h 274"/>
                  <a:gd name="T26" fmla="*/ 453 w 507"/>
                  <a:gd name="T27" fmla="*/ 239 h 274"/>
                  <a:gd name="T28" fmla="*/ 449 w 507"/>
                  <a:gd name="T29" fmla="*/ 243 h 274"/>
                  <a:gd name="T30" fmla="*/ 449 w 507"/>
                  <a:gd name="T31" fmla="*/ 247 h 274"/>
                  <a:gd name="T32" fmla="*/ 429 w 507"/>
                  <a:gd name="T33" fmla="*/ 255 h 274"/>
                  <a:gd name="T34" fmla="*/ 393 w 507"/>
                  <a:gd name="T35" fmla="*/ 267 h 274"/>
                  <a:gd name="T36" fmla="*/ 354 w 507"/>
                  <a:gd name="T37" fmla="*/ 273 h 274"/>
                  <a:gd name="T38" fmla="*/ 317 w 507"/>
                  <a:gd name="T39" fmla="*/ 273 h 274"/>
                  <a:gd name="T40" fmla="*/ 278 w 507"/>
                  <a:gd name="T41" fmla="*/ 267 h 274"/>
                  <a:gd name="T42" fmla="*/ 235 w 507"/>
                  <a:gd name="T43" fmla="*/ 253 h 274"/>
                  <a:gd name="T44" fmla="*/ 195 w 507"/>
                  <a:gd name="T45" fmla="*/ 230 h 274"/>
                  <a:gd name="T46" fmla="*/ 152 w 507"/>
                  <a:gd name="T47" fmla="*/ 196 h 274"/>
                  <a:gd name="T48" fmla="*/ 120 w 507"/>
                  <a:gd name="T49" fmla="*/ 166 h 274"/>
                  <a:gd name="T50" fmla="*/ 103 w 507"/>
                  <a:gd name="T51" fmla="*/ 139 h 274"/>
                  <a:gd name="T52" fmla="*/ 81 w 507"/>
                  <a:gd name="T53" fmla="*/ 112 h 274"/>
                  <a:gd name="T54" fmla="*/ 65 w 507"/>
                  <a:gd name="T55" fmla="*/ 82 h 274"/>
                  <a:gd name="T56" fmla="*/ 45 w 507"/>
                  <a:gd name="T57" fmla="*/ 53 h 274"/>
                  <a:gd name="T58" fmla="*/ 29 w 507"/>
                  <a:gd name="T59" fmla="*/ 29 h 274"/>
                  <a:gd name="T60" fmla="*/ 13 w 507"/>
                  <a:gd name="T61" fmla="*/ 11 h 274"/>
                  <a:gd name="T62" fmla="*/ 3 w 507"/>
                  <a:gd name="T63" fmla="*/ 1 h 274"/>
                  <a:gd name="T64" fmla="*/ 0 w 507"/>
                  <a:gd name="T65" fmla="*/ 1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7"/>
                  <a:gd name="T100" fmla="*/ 0 h 274"/>
                  <a:gd name="T101" fmla="*/ 507 w 507"/>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7" h="274">
                    <a:moveTo>
                      <a:pt x="0" y="1"/>
                    </a:moveTo>
                    <a:lnTo>
                      <a:pt x="45" y="0"/>
                    </a:lnTo>
                    <a:lnTo>
                      <a:pt x="91" y="3"/>
                    </a:lnTo>
                    <a:lnTo>
                      <a:pt x="133" y="6"/>
                    </a:lnTo>
                    <a:lnTo>
                      <a:pt x="175" y="15"/>
                    </a:lnTo>
                    <a:lnTo>
                      <a:pt x="212" y="25"/>
                    </a:lnTo>
                    <a:lnTo>
                      <a:pt x="251" y="38"/>
                    </a:lnTo>
                    <a:lnTo>
                      <a:pt x="285" y="52"/>
                    </a:lnTo>
                    <a:lnTo>
                      <a:pt x="321" y="68"/>
                    </a:lnTo>
                    <a:lnTo>
                      <a:pt x="349" y="84"/>
                    </a:lnTo>
                    <a:lnTo>
                      <a:pt x="380" y="101"/>
                    </a:lnTo>
                    <a:lnTo>
                      <a:pt x="405" y="120"/>
                    </a:lnTo>
                    <a:lnTo>
                      <a:pt x="431" y="141"/>
                    </a:lnTo>
                    <a:lnTo>
                      <a:pt x="451" y="160"/>
                    </a:lnTo>
                    <a:lnTo>
                      <a:pt x="473" y="180"/>
                    </a:lnTo>
                    <a:lnTo>
                      <a:pt x="489" y="199"/>
                    </a:lnTo>
                    <a:lnTo>
                      <a:pt x="507" y="222"/>
                    </a:lnTo>
                    <a:lnTo>
                      <a:pt x="504" y="222"/>
                    </a:lnTo>
                    <a:lnTo>
                      <a:pt x="504" y="226"/>
                    </a:lnTo>
                    <a:lnTo>
                      <a:pt x="499" y="226"/>
                    </a:lnTo>
                    <a:lnTo>
                      <a:pt x="499" y="229"/>
                    </a:lnTo>
                    <a:lnTo>
                      <a:pt x="499" y="233"/>
                    </a:lnTo>
                    <a:lnTo>
                      <a:pt x="495" y="233"/>
                    </a:lnTo>
                    <a:lnTo>
                      <a:pt x="495" y="237"/>
                    </a:lnTo>
                    <a:lnTo>
                      <a:pt x="490" y="237"/>
                    </a:lnTo>
                    <a:lnTo>
                      <a:pt x="490" y="241"/>
                    </a:lnTo>
                    <a:lnTo>
                      <a:pt x="485" y="241"/>
                    </a:lnTo>
                    <a:lnTo>
                      <a:pt x="485" y="245"/>
                    </a:lnTo>
                    <a:lnTo>
                      <a:pt x="485" y="248"/>
                    </a:lnTo>
                    <a:lnTo>
                      <a:pt x="464" y="253"/>
                    </a:lnTo>
                    <a:lnTo>
                      <a:pt x="445" y="261"/>
                    </a:lnTo>
                    <a:lnTo>
                      <a:pt x="425" y="265"/>
                    </a:lnTo>
                    <a:lnTo>
                      <a:pt x="406" y="270"/>
                    </a:lnTo>
                    <a:lnTo>
                      <a:pt x="383" y="271"/>
                    </a:lnTo>
                    <a:lnTo>
                      <a:pt x="364" y="274"/>
                    </a:lnTo>
                    <a:lnTo>
                      <a:pt x="343" y="271"/>
                    </a:lnTo>
                    <a:lnTo>
                      <a:pt x="324" y="271"/>
                    </a:lnTo>
                    <a:lnTo>
                      <a:pt x="301" y="265"/>
                    </a:lnTo>
                    <a:lnTo>
                      <a:pt x="277" y="260"/>
                    </a:lnTo>
                    <a:lnTo>
                      <a:pt x="254" y="251"/>
                    </a:lnTo>
                    <a:lnTo>
                      <a:pt x="234" y="242"/>
                    </a:lnTo>
                    <a:lnTo>
                      <a:pt x="211" y="228"/>
                    </a:lnTo>
                    <a:lnTo>
                      <a:pt x="187" y="213"/>
                    </a:lnTo>
                    <a:lnTo>
                      <a:pt x="164" y="195"/>
                    </a:lnTo>
                    <a:lnTo>
                      <a:pt x="141" y="177"/>
                    </a:lnTo>
                    <a:lnTo>
                      <a:pt x="130" y="165"/>
                    </a:lnTo>
                    <a:lnTo>
                      <a:pt x="121" y="153"/>
                    </a:lnTo>
                    <a:lnTo>
                      <a:pt x="111" y="138"/>
                    </a:lnTo>
                    <a:lnTo>
                      <a:pt x="102" y="127"/>
                    </a:lnTo>
                    <a:lnTo>
                      <a:pt x="88" y="111"/>
                    </a:lnTo>
                    <a:lnTo>
                      <a:pt x="79" y="96"/>
                    </a:lnTo>
                    <a:lnTo>
                      <a:pt x="70" y="81"/>
                    </a:lnTo>
                    <a:lnTo>
                      <a:pt x="60" y="68"/>
                    </a:lnTo>
                    <a:lnTo>
                      <a:pt x="49" y="53"/>
                    </a:lnTo>
                    <a:lnTo>
                      <a:pt x="40" y="41"/>
                    </a:lnTo>
                    <a:lnTo>
                      <a:pt x="31" y="29"/>
                    </a:lnTo>
                    <a:lnTo>
                      <a:pt x="23" y="20"/>
                    </a:lnTo>
                    <a:lnTo>
                      <a:pt x="14" y="11"/>
                    </a:lnTo>
                    <a:lnTo>
                      <a:pt x="7" y="5"/>
                    </a:lnTo>
                    <a:lnTo>
                      <a:pt x="3" y="1"/>
                    </a:lnTo>
                    <a:lnTo>
                      <a:pt x="0" y="1"/>
                    </a:lnTo>
                    <a:close/>
                  </a:path>
                </a:pathLst>
              </a:custGeom>
              <a:solidFill>
                <a:srgbClr val="0CCE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17" name="Freeform 104"/>
              <p:cNvSpPr>
                <a:spLocks/>
              </p:cNvSpPr>
              <p:nvPr/>
            </p:nvSpPr>
            <p:spPr bwMode="auto">
              <a:xfrm flipH="1">
                <a:off x="4019" y="3160"/>
                <a:ext cx="1244" cy="480"/>
              </a:xfrm>
              <a:custGeom>
                <a:avLst/>
                <a:gdLst>
                  <a:gd name="T0" fmla="*/ 1244 w 1347"/>
                  <a:gd name="T1" fmla="*/ 480 h 477"/>
                  <a:gd name="T2" fmla="*/ 1237 w 1347"/>
                  <a:gd name="T3" fmla="*/ 476 h 477"/>
                  <a:gd name="T4" fmla="*/ 1220 w 1347"/>
                  <a:gd name="T5" fmla="*/ 469 h 477"/>
                  <a:gd name="T6" fmla="*/ 1191 w 1347"/>
                  <a:gd name="T7" fmla="*/ 456 h 477"/>
                  <a:gd name="T8" fmla="*/ 1156 w 1347"/>
                  <a:gd name="T9" fmla="*/ 441 h 477"/>
                  <a:gd name="T10" fmla="*/ 1111 w 1347"/>
                  <a:gd name="T11" fmla="*/ 419 h 477"/>
                  <a:gd name="T12" fmla="*/ 1059 w 1347"/>
                  <a:gd name="T13" fmla="*/ 397 h 477"/>
                  <a:gd name="T14" fmla="*/ 1002 w 1347"/>
                  <a:gd name="T15" fmla="*/ 372 h 477"/>
                  <a:gd name="T16" fmla="*/ 940 w 1347"/>
                  <a:gd name="T17" fmla="*/ 346 h 477"/>
                  <a:gd name="T18" fmla="*/ 873 w 1347"/>
                  <a:gd name="T19" fmla="*/ 316 h 477"/>
                  <a:gd name="T20" fmla="*/ 803 w 1347"/>
                  <a:gd name="T21" fmla="*/ 289 h 477"/>
                  <a:gd name="T22" fmla="*/ 732 w 1347"/>
                  <a:gd name="T23" fmla="*/ 259 h 477"/>
                  <a:gd name="T24" fmla="*/ 663 w 1347"/>
                  <a:gd name="T25" fmla="*/ 231 h 477"/>
                  <a:gd name="T26" fmla="*/ 592 w 1347"/>
                  <a:gd name="T27" fmla="*/ 203 h 477"/>
                  <a:gd name="T28" fmla="*/ 525 w 1347"/>
                  <a:gd name="T29" fmla="*/ 178 h 477"/>
                  <a:gd name="T30" fmla="*/ 458 w 1347"/>
                  <a:gd name="T31" fmla="*/ 154 h 477"/>
                  <a:gd name="T32" fmla="*/ 398 w 1347"/>
                  <a:gd name="T33" fmla="*/ 135 h 477"/>
                  <a:gd name="T34" fmla="*/ 394 w 1347"/>
                  <a:gd name="T35" fmla="*/ 132 h 477"/>
                  <a:gd name="T36" fmla="*/ 387 w 1347"/>
                  <a:gd name="T37" fmla="*/ 127 h 477"/>
                  <a:gd name="T38" fmla="*/ 372 w 1347"/>
                  <a:gd name="T39" fmla="*/ 118 h 477"/>
                  <a:gd name="T40" fmla="*/ 356 w 1347"/>
                  <a:gd name="T41" fmla="*/ 111 h 477"/>
                  <a:gd name="T42" fmla="*/ 335 w 1347"/>
                  <a:gd name="T43" fmla="*/ 98 h 477"/>
                  <a:gd name="T44" fmla="*/ 312 w 1347"/>
                  <a:gd name="T45" fmla="*/ 87 h 477"/>
                  <a:gd name="T46" fmla="*/ 285 w 1347"/>
                  <a:gd name="T47" fmla="*/ 72 h 477"/>
                  <a:gd name="T48" fmla="*/ 258 w 1347"/>
                  <a:gd name="T49" fmla="*/ 60 h 477"/>
                  <a:gd name="T50" fmla="*/ 224 w 1347"/>
                  <a:gd name="T51" fmla="*/ 45 h 477"/>
                  <a:gd name="T52" fmla="*/ 193 w 1347"/>
                  <a:gd name="T53" fmla="*/ 34 h 477"/>
                  <a:gd name="T54" fmla="*/ 159 w 1347"/>
                  <a:gd name="T55" fmla="*/ 22 h 477"/>
                  <a:gd name="T56" fmla="*/ 127 w 1347"/>
                  <a:gd name="T57" fmla="*/ 15 h 477"/>
                  <a:gd name="T58" fmla="*/ 93 w 1347"/>
                  <a:gd name="T59" fmla="*/ 6 h 477"/>
                  <a:gd name="T60" fmla="*/ 60 w 1347"/>
                  <a:gd name="T61" fmla="*/ 1 h 477"/>
                  <a:gd name="T62" fmla="*/ 29 w 1347"/>
                  <a:gd name="T63" fmla="*/ 0 h 477"/>
                  <a:gd name="T64" fmla="*/ 0 w 1347"/>
                  <a:gd name="T65" fmla="*/ 2 h 4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7"/>
                  <a:gd name="T100" fmla="*/ 0 h 477"/>
                  <a:gd name="T101" fmla="*/ 1347 w 1347"/>
                  <a:gd name="T102" fmla="*/ 477 h 4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7" h="477">
                    <a:moveTo>
                      <a:pt x="1347" y="477"/>
                    </a:moveTo>
                    <a:lnTo>
                      <a:pt x="1339" y="473"/>
                    </a:lnTo>
                    <a:lnTo>
                      <a:pt x="1321" y="466"/>
                    </a:lnTo>
                    <a:lnTo>
                      <a:pt x="1290" y="453"/>
                    </a:lnTo>
                    <a:lnTo>
                      <a:pt x="1252" y="438"/>
                    </a:lnTo>
                    <a:lnTo>
                      <a:pt x="1203" y="416"/>
                    </a:lnTo>
                    <a:lnTo>
                      <a:pt x="1147" y="395"/>
                    </a:lnTo>
                    <a:lnTo>
                      <a:pt x="1085" y="370"/>
                    </a:lnTo>
                    <a:lnTo>
                      <a:pt x="1018" y="344"/>
                    </a:lnTo>
                    <a:lnTo>
                      <a:pt x="945" y="314"/>
                    </a:lnTo>
                    <a:lnTo>
                      <a:pt x="870" y="287"/>
                    </a:lnTo>
                    <a:lnTo>
                      <a:pt x="793" y="257"/>
                    </a:lnTo>
                    <a:lnTo>
                      <a:pt x="718" y="230"/>
                    </a:lnTo>
                    <a:lnTo>
                      <a:pt x="641" y="202"/>
                    </a:lnTo>
                    <a:lnTo>
                      <a:pt x="568" y="177"/>
                    </a:lnTo>
                    <a:lnTo>
                      <a:pt x="496" y="153"/>
                    </a:lnTo>
                    <a:lnTo>
                      <a:pt x="431" y="134"/>
                    </a:lnTo>
                    <a:lnTo>
                      <a:pt x="427" y="131"/>
                    </a:lnTo>
                    <a:lnTo>
                      <a:pt x="419" y="126"/>
                    </a:lnTo>
                    <a:lnTo>
                      <a:pt x="403" y="117"/>
                    </a:lnTo>
                    <a:lnTo>
                      <a:pt x="386" y="110"/>
                    </a:lnTo>
                    <a:lnTo>
                      <a:pt x="363" y="97"/>
                    </a:lnTo>
                    <a:lnTo>
                      <a:pt x="338" y="86"/>
                    </a:lnTo>
                    <a:lnTo>
                      <a:pt x="309" y="72"/>
                    </a:lnTo>
                    <a:lnTo>
                      <a:pt x="279" y="60"/>
                    </a:lnTo>
                    <a:lnTo>
                      <a:pt x="243" y="45"/>
                    </a:lnTo>
                    <a:lnTo>
                      <a:pt x="209" y="34"/>
                    </a:lnTo>
                    <a:lnTo>
                      <a:pt x="172" y="22"/>
                    </a:lnTo>
                    <a:lnTo>
                      <a:pt x="138" y="15"/>
                    </a:lnTo>
                    <a:lnTo>
                      <a:pt x="101" y="6"/>
                    </a:lnTo>
                    <a:lnTo>
                      <a:pt x="65" y="1"/>
                    </a:lnTo>
                    <a:lnTo>
                      <a:pt x="31" y="0"/>
                    </a:lnTo>
                    <a:lnTo>
                      <a:pt x="0" y="2"/>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8" name="Freeform 105"/>
              <p:cNvSpPr>
                <a:spLocks/>
              </p:cNvSpPr>
              <p:nvPr/>
            </p:nvSpPr>
            <p:spPr bwMode="auto">
              <a:xfrm flipH="1">
                <a:off x="4726" y="3081"/>
                <a:ext cx="198" cy="258"/>
              </a:xfrm>
              <a:custGeom>
                <a:avLst/>
                <a:gdLst>
                  <a:gd name="T0" fmla="*/ 0 w 216"/>
                  <a:gd name="T1" fmla="*/ 0 h 256"/>
                  <a:gd name="T2" fmla="*/ 0 w 216"/>
                  <a:gd name="T3" fmla="*/ 0 h 256"/>
                  <a:gd name="T4" fmla="*/ 6 w 216"/>
                  <a:gd name="T5" fmla="*/ 5 h 256"/>
                  <a:gd name="T6" fmla="*/ 13 w 216"/>
                  <a:gd name="T7" fmla="*/ 12 h 256"/>
                  <a:gd name="T8" fmla="*/ 23 w 216"/>
                  <a:gd name="T9" fmla="*/ 22 h 256"/>
                  <a:gd name="T10" fmla="*/ 34 w 216"/>
                  <a:gd name="T11" fmla="*/ 33 h 256"/>
                  <a:gd name="T12" fmla="*/ 49 w 216"/>
                  <a:gd name="T13" fmla="*/ 48 h 256"/>
                  <a:gd name="T14" fmla="*/ 62 w 216"/>
                  <a:gd name="T15" fmla="*/ 66 h 256"/>
                  <a:gd name="T16" fmla="*/ 80 w 216"/>
                  <a:gd name="T17" fmla="*/ 85 h 256"/>
                  <a:gd name="T18" fmla="*/ 94 w 216"/>
                  <a:gd name="T19" fmla="*/ 103 h 256"/>
                  <a:gd name="T20" fmla="*/ 111 w 216"/>
                  <a:gd name="T21" fmla="*/ 123 h 256"/>
                  <a:gd name="T22" fmla="*/ 128 w 216"/>
                  <a:gd name="T23" fmla="*/ 143 h 256"/>
                  <a:gd name="T24" fmla="*/ 145 w 216"/>
                  <a:gd name="T25" fmla="*/ 166 h 256"/>
                  <a:gd name="T26" fmla="*/ 158 w 216"/>
                  <a:gd name="T27" fmla="*/ 189 h 256"/>
                  <a:gd name="T28" fmla="*/ 173 w 216"/>
                  <a:gd name="T29" fmla="*/ 213 h 256"/>
                  <a:gd name="T30" fmla="*/ 185 w 216"/>
                  <a:gd name="T31" fmla="*/ 235 h 256"/>
                  <a:gd name="T32" fmla="*/ 198 w 216"/>
                  <a:gd name="T33" fmla="*/ 258 h 2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56"/>
                  <a:gd name="T53" fmla="*/ 216 w 216"/>
                  <a:gd name="T54" fmla="*/ 256 h 2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56">
                    <a:moveTo>
                      <a:pt x="0" y="0"/>
                    </a:moveTo>
                    <a:lnTo>
                      <a:pt x="0" y="0"/>
                    </a:lnTo>
                    <a:lnTo>
                      <a:pt x="6" y="5"/>
                    </a:lnTo>
                    <a:lnTo>
                      <a:pt x="14" y="12"/>
                    </a:lnTo>
                    <a:lnTo>
                      <a:pt x="25" y="22"/>
                    </a:lnTo>
                    <a:lnTo>
                      <a:pt x="37" y="33"/>
                    </a:lnTo>
                    <a:lnTo>
                      <a:pt x="53" y="48"/>
                    </a:lnTo>
                    <a:lnTo>
                      <a:pt x="68" y="65"/>
                    </a:lnTo>
                    <a:lnTo>
                      <a:pt x="87" y="84"/>
                    </a:lnTo>
                    <a:lnTo>
                      <a:pt x="103" y="102"/>
                    </a:lnTo>
                    <a:lnTo>
                      <a:pt x="121" y="122"/>
                    </a:lnTo>
                    <a:lnTo>
                      <a:pt x="140" y="142"/>
                    </a:lnTo>
                    <a:lnTo>
                      <a:pt x="158" y="165"/>
                    </a:lnTo>
                    <a:lnTo>
                      <a:pt x="172" y="188"/>
                    </a:lnTo>
                    <a:lnTo>
                      <a:pt x="189" y="211"/>
                    </a:lnTo>
                    <a:lnTo>
                      <a:pt x="202" y="233"/>
                    </a:lnTo>
                    <a:lnTo>
                      <a:pt x="216" y="256"/>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19" name="Freeform 106"/>
              <p:cNvSpPr>
                <a:spLocks/>
              </p:cNvSpPr>
              <p:nvPr/>
            </p:nvSpPr>
            <p:spPr bwMode="auto">
              <a:xfrm flipH="1">
                <a:off x="4098" y="3476"/>
                <a:ext cx="1175" cy="407"/>
              </a:xfrm>
              <a:custGeom>
                <a:avLst/>
                <a:gdLst>
                  <a:gd name="T0" fmla="*/ 0 w 1273"/>
                  <a:gd name="T1" fmla="*/ 138 h 404"/>
                  <a:gd name="T2" fmla="*/ 2 w 1273"/>
                  <a:gd name="T3" fmla="*/ 139 h 404"/>
                  <a:gd name="T4" fmla="*/ 10 w 1273"/>
                  <a:gd name="T5" fmla="*/ 148 h 404"/>
                  <a:gd name="T6" fmla="*/ 24 w 1273"/>
                  <a:gd name="T7" fmla="*/ 159 h 404"/>
                  <a:gd name="T8" fmla="*/ 44 w 1273"/>
                  <a:gd name="T9" fmla="*/ 176 h 404"/>
                  <a:gd name="T10" fmla="*/ 67 w 1273"/>
                  <a:gd name="T11" fmla="*/ 193 h 404"/>
                  <a:gd name="T12" fmla="*/ 94 w 1273"/>
                  <a:gd name="T13" fmla="*/ 215 h 404"/>
                  <a:gd name="T14" fmla="*/ 125 w 1273"/>
                  <a:gd name="T15" fmla="*/ 235 h 404"/>
                  <a:gd name="T16" fmla="*/ 161 w 1273"/>
                  <a:gd name="T17" fmla="*/ 258 h 404"/>
                  <a:gd name="T18" fmla="*/ 195 w 1273"/>
                  <a:gd name="T19" fmla="*/ 277 h 404"/>
                  <a:gd name="T20" fmla="*/ 234 w 1273"/>
                  <a:gd name="T21" fmla="*/ 296 h 404"/>
                  <a:gd name="T22" fmla="*/ 272 w 1273"/>
                  <a:gd name="T23" fmla="*/ 312 h 404"/>
                  <a:gd name="T24" fmla="*/ 314 w 1273"/>
                  <a:gd name="T25" fmla="*/ 326 h 404"/>
                  <a:gd name="T26" fmla="*/ 353 w 1273"/>
                  <a:gd name="T27" fmla="*/ 335 h 404"/>
                  <a:gd name="T28" fmla="*/ 395 w 1273"/>
                  <a:gd name="T29" fmla="*/ 341 h 404"/>
                  <a:gd name="T30" fmla="*/ 436 w 1273"/>
                  <a:gd name="T31" fmla="*/ 341 h 404"/>
                  <a:gd name="T32" fmla="*/ 478 w 1273"/>
                  <a:gd name="T33" fmla="*/ 332 h 404"/>
                  <a:gd name="T34" fmla="*/ 480 w 1273"/>
                  <a:gd name="T35" fmla="*/ 334 h 404"/>
                  <a:gd name="T36" fmla="*/ 490 w 1273"/>
                  <a:gd name="T37" fmla="*/ 340 h 404"/>
                  <a:gd name="T38" fmla="*/ 504 w 1273"/>
                  <a:gd name="T39" fmla="*/ 346 h 404"/>
                  <a:gd name="T40" fmla="*/ 524 w 1273"/>
                  <a:gd name="T41" fmla="*/ 356 h 404"/>
                  <a:gd name="T42" fmla="*/ 547 w 1273"/>
                  <a:gd name="T43" fmla="*/ 365 h 404"/>
                  <a:gd name="T44" fmla="*/ 577 w 1273"/>
                  <a:gd name="T45" fmla="*/ 377 h 404"/>
                  <a:gd name="T46" fmla="*/ 610 w 1273"/>
                  <a:gd name="T47" fmla="*/ 387 h 404"/>
                  <a:gd name="T48" fmla="*/ 649 w 1273"/>
                  <a:gd name="T49" fmla="*/ 397 h 404"/>
                  <a:gd name="T50" fmla="*/ 686 w 1273"/>
                  <a:gd name="T51" fmla="*/ 402 h 404"/>
                  <a:gd name="T52" fmla="*/ 729 w 1273"/>
                  <a:gd name="T53" fmla="*/ 407 h 404"/>
                  <a:gd name="T54" fmla="*/ 773 w 1273"/>
                  <a:gd name="T55" fmla="*/ 406 h 404"/>
                  <a:gd name="T56" fmla="*/ 821 w 1273"/>
                  <a:gd name="T57" fmla="*/ 402 h 404"/>
                  <a:gd name="T58" fmla="*/ 868 w 1273"/>
                  <a:gd name="T59" fmla="*/ 392 h 404"/>
                  <a:gd name="T60" fmla="*/ 917 w 1273"/>
                  <a:gd name="T61" fmla="*/ 377 h 404"/>
                  <a:gd name="T62" fmla="*/ 964 w 1273"/>
                  <a:gd name="T63" fmla="*/ 354 h 404"/>
                  <a:gd name="T64" fmla="*/ 1015 w 1273"/>
                  <a:gd name="T65" fmla="*/ 324 h 404"/>
                  <a:gd name="T66" fmla="*/ 1175 w 1273"/>
                  <a:gd name="T67" fmla="*/ 198 h 404"/>
                  <a:gd name="T68" fmla="*/ 1166 w 1273"/>
                  <a:gd name="T69" fmla="*/ 195 h 404"/>
                  <a:gd name="T70" fmla="*/ 1149 w 1273"/>
                  <a:gd name="T71" fmla="*/ 186 h 404"/>
                  <a:gd name="T72" fmla="*/ 1119 w 1273"/>
                  <a:gd name="T73" fmla="*/ 172 h 404"/>
                  <a:gd name="T74" fmla="*/ 1082 w 1273"/>
                  <a:gd name="T75" fmla="*/ 157 h 404"/>
                  <a:gd name="T76" fmla="*/ 1034 w 1273"/>
                  <a:gd name="T77" fmla="*/ 135 h 404"/>
                  <a:gd name="T78" fmla="*/ 981 w 1273"/>
                  <a:gd name="T79" fmla="*/ 115 h 404"/>
                  <a:gd name="T80" fmla="*/ 922 w 1273"/>
                  <a:gd name="T81" fmla="*/ 92 h 404"/>
                  <a:gd name="T82" fmla="*/ 861 w 1273"/>
                  <a:gd name="T83" fmla="*/ 73 h 404"/>
                  <a:gd name="T84" fmla="*/ 794 w 1273"/>
                  <a:gd name="T85" fmla="*/ 50 h 404"/>
                  <a:gd name="T86" fmla="*/ 726 w 1273"/>
                  <a:gd name="T87" fmla="*/ 33 h 404"/>
                  <a:gd name="T88" fmla="*/ 657 w 1273"/>
                  <a:gd name="T89" fmla="*/ 16 h 404"/>
                  <a:gd name="T90" fmla="*/ 590 w 1273"/>
                  <a:gd name="T91" fmla="*/ 7 h 404"/>
                  <a:gd name="T92" fmla="*/ 522 w 1273"/>
                  <a:gd name="T93" fmla="*/ 0 h 404"/>
                  <a:gd name="T94" fmla="*/ 459 w 1273"/>
                  <a:gd name="T95" fmla="*/ 0 h 404"/>
                  <a:gd name="T96" fmla="*/ 400 w 1273"/>
                  <a:gd name="T97" fmla="*/ 7 h 404"/>
                  <a:gd name="T98" fmla="*/ 348 w 1273"/>
                  <a:gd name="T99" fmla="*/ 23 h 404"/>
                  <a:gd name="T100" fmla="*/ 0 w 1273"/>
                  <a:gd name="T101" fmla="*/ 138 h 404"/>
                  <a:gd name="T102" fmla="*/ 0 w 1273"/>
                  <a:gd name="T103" fmla="*/ 138 h 4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73"/>
                  <a:gd name="T157" fmla="*/ 0 h 404"/>
                  <a:gd name="T158" fmla="*/ 1273 w 1273"/>
                  <a:gd name="T159" fmla="*/ 404 h 4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73" h="404">
                    <a:moveTo>
                      <a:pt x="0" y="137"/>
                    </a:moveTo>
                    <a:lnTo>
                      <a:pt x="2" y="138"/>
                    </a:lnTo>
                    <a:lnTo>
                      <a:pt x="11" y="147"/>
                    </a:lnTo>
                    <a:lnTo>
                      <a:pt x="26" y="158"/>
                    </a:lnTo>
                    <a:lnTo>
                      <a:pt x="48" y="175"/>
                    </a:lnTo>
                    <a:lnTo>
                      <a:pt x="73" y="192"/>
                    </a:lnTo>
                    <a:lnTo>
                      <a:pt x="102" y="213"/>
                    </a:lnTo>
                    <a:lnTo>
                      <a:pt x="135" y="233"/>
                    </a:lnTo>
                    <a:lnTo>
                      <a:pt x="174" y="256"/>
                    </a:lnTo>
                    <a:lnTo>
                      <a:pt x="211" y="275"/>
                    </a:lnTo>
                    <a:lnTo>
                      <a:pt x="253" y="294"/>
                    </a:lnTo>
                    <a:lnTo>
                      <a:pt x="295" y="310"/>
                    </a:lnTo>
                    <a:lnTo>
                      <a:pt x="340" y="324"/>
                    </a:lnTo>
                    <a:lnTo>
                      <a:pt x="382" y="333"/>
                    </a:lnTo>
                    <a:lnTo>
                      <a:pt x="428" y="338"/>
                    </a:lnTo>
                    <a:lnTo>
                      <a:pt x="472" y="338"/>
                    </a:lnTo>
                    <a:lnTo>
                      <a:pt x="518" y="330"/>
                    </a:lnTo>
                    <a:lnTo>
                      <a:pt x="520" y="332"/>
                    </a:lnTo>
                    <a:lnTo>
                      <a:pt x="531" y="337"/>
                    </a:lnTo>
                    <a:lnTo>
                      <a:pt x="546" y="343"/>
                    </a:lnTo>
                    <a:lnTo>
                      <a:pt x="568" y="353"/>
                    </a:lnTo>
                    <a:lnTo>
                      <a:pt x="593" y="362"/>
                    </a:lnTo>
                    <a:lnTo>
                      <a:pt x="625" y="374"/>
                    </a:lnTo>
                    <a:lnTo>
                      <a:pt x="661" y="384"/>
                    </a:lnTo>
                    <a:lnTo>
                      <a:pt x="703" y="394"/>
                    </a:lnTo>
                    <a:lnTo>
                      <a:pt x="743" y="399"/>
                    </a:lnTo>
                    <a:lnTo>
                      <a:pt x="790" y="404"/>
                    </a:lnTo>
                    <a:lnTo>
                      <a:pt x="838" y="403"/>
                    </a:lnTo>
                    <a:lnTo>
                      <a:pt x="889" y="399"/>
                    </a:lnTo>
                    <a:lnTo>
                      <a:pt x="940" y="389"/>
                    </a:lnTo>
                    <a:lnTo>
                      <a:pt x="993" y="374"/>
                    </a:lnTo>
                    <a:lnTo>
                      <a:pt x="1044" y="351"/>
                    </a:lnTo>
                    <a:lnTo>
                      <a:pt x="1100" y="322"/>
                    </a:lnTo>
                    <a:lnTo>
                      <a:pt x="1273" y="197"/>
                    </a:lnTo>
                    <a:lnTo>
                      <a:pt x="1263" y="194"/>
                    </a:lnTo>
                    <a:lnTo>
                      <a:pt x="1245" y="185"/>
                    </a:lnTo>
                    <a:lnTo>
                      <a:pt x="1212" y="171"/>
                    </a:lnTo>
                    <a:lnTo>
                      <a:pt x="1172" y="156"/>
                    </a:lnTo>
                    <a:lnTo>
                      <a:pt x="1120" y="134"/>
                    </a:lnTo>
                    <a:lnTo>
                      <a:pt x="1063" y="114"/>
                    </a:lnTo>
                    <a:lnTo>
                      <a:pt x="999" y="91"/>
                    </a:lnTo>
                    <a:lnTo>
                      <a:pt x="933" y="72"/>
                    </a:lnTo>
                    <a:lnTo>
                      <a:pt x="860" y="50"/>
                    </a:lnTo>
                    <a:lnTo>
                      <a:pt x="787" y="33"/>
                    </a:lnTo>
                    <a:lnTo>
                      <a:pt x="712" y="16"/>
                    </a:lnTo>
                    <a:lnTo>
                      <a:pt x="639" y="7"/>
                    </a:lnTo>
                    <a:lnTo>
                      <a:pt x="565" y="0"/>
                    </a:lnTo>
                    <a:lnTo>
                      <a:pt x="497" y="0"/>
                    </a:lnTo>
                    <a:lnTo>
                      <a:pt x="433" y="7"/>
                    </a:lnTo>
                    <a:lnTo>
                      <a:pt x="377" y="23"/>
                    </a:lnTo>
                    <a:lnTo>
                      <a:pt x="0" y="137"/>
                    </a:lnTo>
                    <a:close/>
                  </a:path>
                </a:pathLst>
              </a:custGeom>
              <a:solidFill>
                <a:srgbClr val="99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20" name="Freeform 107"/>
              <p:cNvSpPr>
                <a:spLocks/>
              </p:cNvSpPr>
              <p:nvPr/>
            </p:nvSpPr>
            <p:spPr bwMode="auto">
              <a:xfrm flipH="1">
                <a:off x="4098" y="3476"/>
                <a:ext cx="1175" cy="407"/>
              </a:xfrm>
              <a:custGeom>
                <a:avLst/>
                <a:gdLst>
                  <a:gd name="T0" fmla="*/ 0 w 1273"/>
                  <a:gd name="T1" fmla="*/ 138 h 404"/>
                  <a:gd name="T2" fmla="*/ 2 w 1273"/>
                  <a:gd name="T3" fmla="*/ 139 h 404"/>
                  <a:gd name="T4" fmla="*/ 10 w 1273"/>
                  <a:gd name="T5" fmla="*/ 148 h 404"/>
                  <a:gd name="T6" fmla="*/ 24 w 1273"/>
                  <a:gd name="T7" fmla="*/ 159 h 404"/>
                  <a:gd name="T8" fmla="*/ 44 w 1273"/>
                  <a:gd name="T9" fmla="*/ 176 h 404"/>
                  <a:gd name="T10" fmla="*/ 67 w 1273"/>
                  <a:gd name="T11" fmla="*/ 193 h 404"/>
                  <a:gd name="T12" fmla="*/ 94 w 1273"/>
                  <a:gd name="T13" fmla="*/ 215 h 404"/>
                  <a:gd name="T14" fmla="*/ 125 w 1273"/>
                  <a:gd name="T15" fmla="*/ 235 h 404"/>
                  <a:gd name="T16" fmla="*/ 161 w 1273"/>
                  <a:gd name="T17" fmla="*/ 258 h 404"/>
                  <a:gd name="T18" fmla="*/ 195 w 1273"/>
                  <a:gd name="T19" fmla="*/ 277 h 404"/>
                  <a:gd name="T20" fmla="*/ 234 w 1273"/>
                  <a:gd name="T21" fmla="*/ 296 h 404"/>
                  <a:gd name="T22" fmla="*/ 272 w 1273"/>
                  <a:gd name="T23" fmla="*/ 312 h 404"/>
                  <a:gd name="T24" fmla="*/ 314 w 1273"/>
                  <a:gd name="T25" fmla="*/ 326 h 404"/>
                  <a:gd name="T26" fmla="*/ 353 w 1273"/>
                  <a:gd name="T27" fmla="*/ 335 h 404"/>
                  <a:gd name="T28" fmla="*/ 395 w 1273"/>
                  <a:gd name="T29" fmla="*/ 341 h 404"/>
                  <a:gd name="T30" fmla="*/ 436 w 1273"/>
                  <a:gd name="T31" fmla="*/ 341 h 404"/>
                  <a:gd name="T32" fmla="*/ 478 w 1273"/>
                  <a:gd name="T33" fmla="*/ 332 h 404"/>
                  <a:gd name="T34" fmla="*/ 480 w 1273"/>
                  <a:gd name="T35" fmla="*/ 334 h 404"/>
                  <a:gd name="T36" fmla="*/ 490 w 1273"/>
                  <a:gd name="T37" fmla="*/ 340 h 404"/>
                  <a:gd name="T38" fmla="*/ 504 w 1273"/>
                  <a:gd name="T39" fmla="*/ 346 h 404"/>
                  <a:gd name="T40" fmla="*/ 524 w 1273"/>
                  <a:gd name="T41" fmla="*/ 356 h 404"/>
                  <a:gd name="T42" fmla="*/ 547 w 1273"/>
                  <a:gd name="T43" fmla="*/ 365 h 404"/>
                  <a:gd name="T44" fmla="*/ 577 w 1273"/>
                  <a:gd name="T45" fmla="*/ 377 h 404"/>
                  <a:gd name="T46" fmla="*/ 610 w 1273"/>
                  <a:gd name="T47" fmla="*/ 387 h 404"/>
                  <a:gd name="T48" fmla="*/ 649 w 1273"/>
                  <a:gd name="T49" fmla="*/ 397 h 404"/>
                  <a:gd name="T50" fmla="*/ 686 w 1273"/>
                  <a:gd name="T51" fmla="*/ 402 h 404"/>
                  <a:gd name="T52" fmla="*/ 729 w 1273"/>
                  <a:gd name="T53" fmla="*/ 407 h 404"/>
                  <a:gd name="T54" fmla="*/ 773 w 1273"/>
                  <a:gd name="T55" fmla="*/ 406 h 404"/>
                  <a:gd name="T56" fmla="*/ 821 w 1273"/>
                  <a:gd name="T57" fmla="*/ 402 h 404"/>
                  <a:gd name="T58" fmla="*/ 868 w 1273"/>
                  <a:gd name="T59" fmla="*/ 392 h 404"/>
                  <a:gd name="T60" fmla="*/ 917 w 1273"/>
                  <a:gd name="T61" fmla="*/ 377 h 404"/>
                  <a:gd name="T62" fmla="*/ 964 w 1273"/>
                  <a:gd name="T63" fmla="*/ 354 h 404"/>
                  <a:gd name="T64" fmla="*/ 1015 w 1273"/>
                  <a:gd name="T65" fmla="*/ 324 h 404"/>
                  <a:gd name="T66" fmla="*/ 1175 w 1273"/>
                  <a:gd name="T67" fmla="*/ 198 h 404"/>
                  <a:gd name="T68" fmla="*/ 1166 w 1273"/>
                  <a:gd name="T69" fmla="*/ 195 h 404"/>
                  <a:gd name="T70" fmla="*/ 1149 w 1273"/>
                  <a:gd name="T71" fmla="*/ 186 h 404"/>
                  <a:gd name="T72" fmla="*/ 1119 w 1273"/>
                  <a:gd name="T73" fmla="*/ 172 h 404"/>
                  <a:gd name="T74" fmla="*/ 1082 w 1273"/>
                  <a:gd name="T75" fmla="*/ 157 h 404"/>
                  <a:gd name="T76" fmla="*/ 1034 w 1273"/>
                  <a:gd name="T77" fmla="*/ 135 h 404"/>
                  <a:gd name="T78" fmla="*/ 981 w 1273"/>
                  <a:gd name="T79" fmla="*/ 115 h 404"/>
                  <a:gd name="T80" fmla="*/ 922 w 1273"/>
                  <a:gd name="T81" fmla="*/ 92 h 404"/>
                  <a:gd name="T82" fmla="*/ 861 w 1273"/>
                  <a:gd name="T83" fmla="*/ 73 h 404"/>
                  <a:gd name="T84" fmla="*/ 794 w 1273"/>
                  <a:gd name="T85" fmla="*/ 50 h 404"/>
                  <a:gd name="T86" fmla="*/ 726 w 1273"/>
                  <a:gd name="T87" fmla="*/ 33 h 404"/>
                  <a:gd name="T88" fmla="*/ 657 w 1273"/>
                  <a:gd name="T89" fmla="*/ 16 h 404"/>
                  <a:gd name="T90" fmla="*/ 590 w 1273"/>
                  <a:gd name="T91" fmla="*/ 7 h 404"/>
                  <a:gd name="T92" fmla="*/ 522 w 1273"/>
                  <a:gd name="T93" fmla="*/ 0 h 404"/>
                  <a:gd name="T94" fmla="*/ 459 w 1273"/>
                  <a:gd name="T95" fmla="*/ 0 h 404"/>
                  <a:gd name="T96" fmla="*/ 400 w 1273"/>
                  <a:gd name="T97" fmla="*/ 7 h 404"/>
                  <a:gd name="T98" fmla="*/ 348 w 1273"/>
                  <a:gd name="T99" fmla="*/ 23 h 404"/>
                  <a:gd name="T100" fmla="*/ 0 w 1273"/>
                  <a:gd name="T101" fmla="*/ 138 h 404"/>
                  <a:gd name="T102" fmla="*/ 0 w 1273"/>
                  <a:gd name="T103" fmla="*/ 138 h 4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73"/>
                  <a:gd name="T157" fmla="*/ 0 h 404"/>
                  <a:gd name="T158" fmla="*/ 1273 w 1273"/>
                  <a:gd name="T159" fmla="*/ 404 h 4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73" h="404">
                    <a:moveTo>
                      <a:pt x="0" y="137"/>
                    </a:moveTo>
                    <a:lnTo>
                      <a:pt x="2" y="138"/>
                    </a:lnTo>
                    <a:lnTo>
                      <a:pt x="11" y="147"/>
                    </a:lnTo>
                    <a:lnTo>
                      <a:pt x="26" y="158"/>
                    </a:lnTo>
                    <a:lnTo>
                      <a:pt x="48" y="175"/>
                    </a:lnTo>
                    <a:lnTo>
                      <a:pt x="73" y="192"/>
                    </a:lnTo>
                    <a:lnTo>
                      <a:pt x="102" y="213"/>
                    </a:lnTo>
                    <a:lnTo>
                      <a:pt x="135" y="233"/>
                    </a:lnTo>
                    <a:lnTo>
                      <a:pt x="174" y="256"/>
                    </a:lnTo>
                    <a:lnTo>
                      <a:pt x="211" y="275"/>
                    </a:lnTo>
                    <a:lnTo>
                      <a:pt x="253" y="294"/>
                    </a:lnTo>
                    <a:lnTo>
                      <a:pt x="295" y="310"/>
                    </a:lnTo>
                    <a:lnTo>
                      <a:pt x="340" y="324"/>
                    </a:lnTo>
                    <a:lnTo>
                      <a:pt x="382" y="333"/>
                    </a:lnTo>
                    <a:lnTo>
                      <a:pt x="428" y="338"/>
                    </a:lnTo>
                    <a:lnTo>
                      <a:pt x="472" y="338"/>
                    </a:lnTo>
                    <a:lnTo>
                      <a:pt x="518" y="330"/>
                    </a:lnTo>
                    <a:lnTo>
                      <a:pt x="520" y="332"/>
                    </a:lnTo>
                    <a:lnTo>
                      <a:pt x="531" y="337"/>
                    </a:lnTo>
                    <a:lnTo>
                      <a:pt x="546" y="343"/>
                    </a:lnTo>
                    <a:lnTo>
                      <a:pt x="568" y="353"/>
                    </a:lnTo>
                    <a:lnTo>
                      <a:pt x="593" y="362"/>
                    </a:lnTo>
                    <a:lnTo>
                      <a:pt x="625" y="374"/>
                    </a:lnTo>
                    <a:lnTo>
                      <a:pt x="661" y="384"/>
                    </a:lnTo>
                    <a:lnTo>
                      <a:pt x="703" y="394"/>
                    </a:lnTo>
                    <a:lnTo>
                      <a:pt x="743" y="399"/>
                    </a:lnTo>
                    <a:lnTo>
                      <a:pt x="790" y="404"/>
                    </a:lnTo>
                    <a:lnTo>
                      <a:pt x="838" y="403"/>
                    </a:lnTo>
                    <a:lnTo>
                      <a:pt x="889" y="399"/>
                    </a:lnTo>
                    <a:lnTo>
                      <a:pt x="940" y="389"/>
                    </a:lnTo>
                    <a:lnTo>
                      <a:pt x="993" y="374"/>
                    </a:lnTo>
                    <a:lnTo>
                      <a:pt x="1044" y="351"/>
                    </a:lnTo>
                    <a:lnTo>
                      <a:pt x="1100" y="322"/>
                    </a:lnTo>
                    <a:lnTo>
                      <a:pt x="1273" y="197"/>
                    </a:lnTo>
                    <a:lnTo>
                      <a:pt x="1263" y="194"/>
                    </a:lnTo>
                    <a:lnTo>
                      <a:pt x="1245" y="185"/>
                    </a:lnTo>
                    <a:lnTo>
                      <a:pt x="1212" y="171"/>
                    </a:lnTo>
                    <a:lnTo>
                      <a:pt x="1172" y="156"/>
                    </a:lnTo>
                    <a:lnTo>
                      <a:pt x="1120" y="134"/>
                    </a:lnTo>
                    <a:lnTo>
                      <a:pt x="1063" y="114"/>
                    </a:lnTo>
                    <a:lnTo>
                      <a:pt x="999" y="91"/>
                    </a:lnTo>
                    <a:lnTo>
                      <a:pt x="933" y="72"/>
                    </a:lnTo>
                    <a:lnTo>
                      <a:pt x="860" y="50"/>
                    </a:lnTo>
                    <a:lnTo>
                      <a:pt x="787" y="33"/>
                    </a:lnTo>
                    <a:lnTo>
                      <a:pt x="712" y="16"/>
                    </a:lnTo>
                    <a:lnTo>
                      <a:pt x="639" y="7"/>
                    </a:lnTo>
                    <a:lnTo>
                      <a:pt x="565" y="0"/>
                    </a:lnTo>
                    <a:lnTo>
                      <a:pt x="497" y="0"/>
                    </a:lnTo>
                    <a:lnTo>
                      <a:pt x="433" y="7"/>
                    </a:lnTo>
                    <a:lnTo>
                      <a:pt x="377" y="23"/>
                    </a:lnTo>
                    <a:lnTo>
                      <a:pt x="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21" name="Freeform 108"/>
              <p:cNvSpPr>
                <a:spLocks/>
              </p:cNvSpPr>
              <p:nvPr/>
            </p:nvSpPr>
            <p:spPr bwMode="auto">
              <a:xfrm flipH="1">
                <a:off x="4119" y="3486"/>
                <a:ext cx="1054" cy="372"/>
              </a:xfrm>
              <a:custGeom>
                <a:avLst/>
                <a:gdLst>
                  <a:gd name="T0" fmla="*/ 1 w 1142"/>
                  <a:gd name="T1" fmla="*/ 125 h 369"/>
                  <a:gd name="T2" fmla="*/ 26 w 1142"/>
                  <a:gd name="T3" fmla="*/ 115 h 369"/>
                  <a:gd name="T4" fmla="*/ 68 w 1142"/>
                  <a:gd name="T5" fmla="*/ 100 h 369"/>
                  <a:gd name="T6" fmla="*/ 123 w 1142"/>
                  <a:gd name="T7" fmla="*/ 82 h 369"/>
                  <a:gd name="T8" fmla="*/ 179 w 1142"/>
                  <a:gd name="T9" fmla="*/ 63 h 369"/>
                  <a:gd name="T10" fmla="*/ 234 w 1142"/>
                  <a:gd name="T11" fmla="*/ 43 h 369"/>
                  <a:gd name="T12" fmla="*/ 278 w 1142"/>
                  <a:gd name="T13" fmla="*/ 28 h 369"/>
                  <a:gd name="T14" fmla="*/ 304 w 1142"/>
                  <a:gd name="T15" fmla="*/ 20 h 369"/>
                  <a:gd name="T16" fmla="*/ 356 w 1142"/>
                  <a:gd name="T17" fmla="*/ 5 h 369"/>
                  <a:gd name="T18" fmla="*/ 471 w 1142"/>
                  <a:gd name="T19" fmla="*/ 0 h 369"/>
                  <a:gd name="T20" fmla="*/ 593 w 1142"/>
                  <a:gd name="T21" fmla="*/ 16 h 369"/>
                  <a:gd name="T22" fmla="*/ 716 w 1142"/>
                  <a:gd name="T23" fmla="*/ 49 h 369"/>
                  <a:gd name="T24" fmla="*/ 832 w 1142"/>
                  <a:gd name="T25" fmla="*/ 90 h 369"/>
                  <a:gd name="T26" fmla="*/ 930 w 1142"/>
                  <a:gd name="T27" fmla="*/ 129 h 369"/>
                  <a:gd name="T28" fmla="*/ 1005 w 1142"/>
                  <a:gd name="T29" fmla="*/ 163 h 369"/>
                  <a:gd name="T30" fmla="*/ 1047 w 1142"/>
                  <a:gd name="T31" fmla="*/ 185 h 369"/>
                  <a:gd name="T32" fmla="*/ 1054 w 1142"/>
                  <a:gd name="T33" fmla="*/ 189 h 369"/>
                  <a:gd name="T34" fmla="*/ 1054 w 1142"/>
                  <a:gd name="T35" fmla="*/ 189 h 369"/>
                  <a:gd name="T36" fmla="*/ 1054 w 1142"/>
                  <a:gd name="T37" fmla="*/ 189 h 369"/>
                  <a:gd name="T38" fmla="*/ 1054 w 1142"/>
                  <a:gd name="T39" fmla="*/ 189 h 369"/>
                  <a:gd name="T40" fmla="*/ 1054 w 1142"/>
                  <a:gd name="T41" fmla="*/ 189 h 369"/>
                  <a:gd name="T42" fmla="*/ 1054 w 1142"/>
                  <a:gd name="T43" fmla="*/ 189 h 369"/>
                  <a:gd name="T44" fmla="*/ 1054 w 1142"/>
                  <a:gd name="T45" fmla="*/ 189 h 369"/>
                  <a:gd name="T46" fmla="*/ 1054 w 1142"/>
                  <a:gd name="T47" fmla="*/ 189 h 369"/>
                  <a:gd name="T48" fmla="*/ 1051 w 1142"/>
                  <a:gd name="T49" fmla="*/ 189 h 369"/>
                  <a:gd name="T50" fmla="*/ 1038 w 1142"/>
                  <a:gd name="T51" fmla="*/ 198 h 369"/>
                  <a:gd name="T52" fmla="*/ 1018 w 1142"/>
                  <a:gd name="T53" fmla="*/ 213 h 369"/>
                  <a:gd name="T54" fmla="*/ 995 w 1142"/>
                  <a:gd name="T55" fmla="*/ 235 h 369"/>
                  <a:gd name="T56" fmla="*/ 971 w 1142"/>
                  <a:gd name="T57" fmla="*/ 254 h 369"/>
                  <a:gd name="T58" fmla="*/ 945 w 1142"/>
                  <a:gd name="T59" fmla="*/ 274 h 369"/>
                  <a:gd name="T60" fmla="*/ 927 w 1142"/>
                  <a:gd name="T61" fmla="*/ 292 h 369"/>
                  <a:gd name="T62" fmla="*/ 915 w 1142"/>
                  <a:gd name="T63" fmla="*/ 302 h 369"/>
                  <a:gd name="T64" fmla="*/ 869 w 1142"/>
                  <a:gd name="T65" fmla="*/ 329 h 369"/>
                  <a:gd name="T66" fmla="*/ 784 w 1142"/>
                  <a:gd name="T67" fmla="*/ 360 h 369"/>
                  <a:gd name="T68" fmla="*/ 697 w 1142"/>
                  <a:gd name="T69" fmla="*/ 372 h 369"/>
                  <a:gd name="T70" fmla="*/ 618 w 1142"/>
                  <a:gd name="T71" fmla="*/ 368 h 369"/>
                  <a:gd name="T72" fmla="*/ 548 w 1142"/>
                  <a:gd name="T73" fmla="*/ 354 h 369"/>
                  <a:gd name="T74" fmla="*/ 491 w 1142"/>
                  <a:gd name="T75" fmla="*/ 336 h 369"/>
                  <a:gd name="T76" fmla="*/ 449 w 1142"/>
                  <a:gd name="T77" fmla="*/ 320 h 369"/>
                  <a:gd name="T78" fmla="*/ 428 w 1142"/>
                  <a:gd name="T79" fmla="*/ 306 h 369"/>
                  <a:gd name="T80" fmla="*/ 388 w 1142"/>
                  <a:gd name="T81" fmla="*/ 311 h 369"/>
                  <a:gd name="T82" fmla="*/ 313 w 1142"/>
                  <a:gd name="T83" fmla="*/ 306 h 369"/>
                  <a:gd name="T84" fmla="*/ 240 w 1142"/>
                  <a:gd name="T85" fmla="*/ 283 h 369"/>
                  <a:gd name="T86" fmla="*/ 172 w 1142"/>
                  <a:gd name="T87" fmla="*/ 251 h 369"/>
                  <a:gd name="T88" fmla="*/ 110 w 1142"/>
                  <a:gd name="T89" fmla="*/ 215 h 369"/>
                  <a:gd name="T90" fmla="*/ 58 w 1142"/>
                  <a:gd name="T91" fmla="*/ 177 h 369"/>
                  <a:gd name="T92" fmla="*/ 19 w 1142"/>
                  <a:gd name="T93" fmla="*/ 147 h 369"/>
                  <a:gd name="T94" fmla="*/ 1 w 1142"/>
                  <a:gd name="T95" fmla="*/ 129 h 369"/>
                  <a:gd name="T96" fmla="*/ 0 w 1142"/>
                  <a:gd name="T97" fmla="*/ 128 h 3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2"/>
                  <a:gd name="T148" fmla="*/ 0 h 369"/>
                  <a:gd name="T149" fmla="*/ 1142 w 1142"/>
                  <a:gd name="T150" fmla="*/ 369 h 3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2" h="369">
                    <a:moveTo>
                      <a:pt x="0" y="127"/>
                    </a:moveTo>
                    <a:lnTo>
                      <a:pt x="1" y="124"/>
                    </a:lnTo>
                    <a:lnTo>
                      <a:pt x="12" y="120"/>
                    </a:lnTo>
                    <a:lnTo>
                      <a:pt x="28" y="114"/>
                    </a:lnTo>
                    <a:lnTo>
                      <a:pt x="51" y="109"/>
                    </a:lnTo>
                    <a:lnTo>
                      <a:pt x="74" y="99"/>
                    </a:lnTo>
                    <a:lnTo>
                      <a:pt x="102" y="91"/>
                    </a:lnTo>
                    <a:lnTo>
                      <a:pt x="133" y="81"/>
                    </a:lnTo>
                    <a:lnTo>
                      <a:pt x="166" y="73"/>
                    </a:lnTo>
                    <a:lnTo>
                      <a:pt x="194" y="62"/>
                    </a:lnTo>
                    <a:lnTo>
                      <a:pt x="226" y="52"/>
                    </a:lnTo>
                    <a:lnTo>
                      <a:pt x="254" y="43"/>
                    </a:lnTo>
                    <a:lnTo>
                      <a:pt x="281" y="35"/>
                    </a:lnTo>
                    <a:lnTo>
                      <a:pt x="301" y="28"/>
                    </a:lnTo>
                    <a:lnTo>
                      <a:pt x="318" y="24"/>
                    </a:lnTo>
                    <a:lnTo>
                      <a:pt x="329" y="20"/>
                    </a:lnTo>
                    <a:lnTo>
                      <a:pt x="333" y="20"/>
                    </a:lnTo>
                    <a:lnTo>
                      <a:pt x="386" y="5"/>
                    </a:lnTo>
                    <a:lnTo>
                      <a:pt x="447" y="0"/>
                    </a:lnTo>
                    <a:lnTo>
                      <a:pt x="510" y="0"/>
                    </a:lnTo>
                    <a:lnTo>
                      <a:pt x="577" y="7"/>
                    </a:lnTo>
                    <a:lnTo>
                      <a:pt x="642" y="16"/>
                    </a:lnTo>
                    <a:lnTo>
                      <a:pt x="710" y="32"/>
                    </a:lnTo>
                    <a:lnTo>
                      <a:pt x="776" y="49"/>
                    </a:lnTo>
                    <a:lnTo>
                      <a:pt x="842" y="70"/>
                    </a:lnTo>
                    <a:lnTo>
                      <a:pt x="901" y="89"/>
                    </a:lnTo>
                    <a:lnTo>
                      <a:pt x="959" y="109"/>
                    </a:lnTo>
                    <a:lnTo>
                      <a:pt x="1008" y="128"/>
                    </a:lnTo>
                    <a:lnTo>
                      <a:pt x="1053" y="148"/>
                    </a:lnTo>
                    <a:lnTo>
                      <a:pt x="1089" y="162"/>
                    </a:lnTo>
                    <a:lnTo>
                      <a:pt x="1117" y="175"/>
                    </a:lnTo>
                    <a:lnTo>
                      <a:pt x="1134" y="184"/>
                    </a:lnTo>
                    <a:lnTo>
                      <a:pt x="1142" y="187"/>
                    </a:lnTo>
                    <a:lnTo>
                      <a:pt x="1139" y="187"/>
                    </a:lnTo>
                    <a:lnTo>
                      <a:pt x="1134" y="191"/>
                    </a:lnTo>
                    <a:lnTo>
                      <a:pt x="1125" y="196"/>
                    </a:lnTo>
                    <a:lnTo>
                      <a:pt x="1117" y="204"/>
                    </a:lnTo>
                    <a:lnTo>
                      <a:pt x="1103" y="211"/>
                    </a:lnTo>
                    <a:lnTo>
                      <a:pt x="1092" y="222"/>
                    </a:lnTo>
                    <a:lnTo>
                      <a:pt x="1078" y="233"/>
                    </a:lnTo>
                    <a:lnTo>
                      <a:pt x="1066" y="244"/>
                    </a:lnTo>
                    <a:lnTo>
                      <a:pt x="1052" y="252"/>
                    </a:lnTo>
                    <a:lnTo>
                      <a:pt x="1038" y="263"/>
                    </a:lnTo>
                    <a:lnTo>
                      <a:pt x="1024" y="272"/>
                    </a:lnTo>
                    <a:lnTo>
                      <a:pt x="1015" y="284"/>
                    </a:lnTo>
                    <a:lnTo>
                      <a:pt x="1004" y="290"/>
                    </a:lnTo>
                    <a:lnTo>
                      <a:pt x="996" y="296"/>
                    </a:lnTo>
                    <a:lnTo>
                      <a:pt x="991" y="300"/>
                    </a:lnTo>
                    <a:lnTo>
                      <a:pt x="991" y="303"/>
                    </a:lnTo>
                    <a:lnTo>
                      <a:pt x="942" y="326"/>
                    </a:lnTo>
                    <a:lnTo>
                      <a:pt x="895" y="345"/>
                    </a:lnTo>
                    <a:lnTo>
                      <a:pt x="849" y="357"/>
                    </a:lnTo>
                    <a:lnTo>
                      <a:pt x="802" y="366"/>
                    </a:lnTo>
                    <a:lnTo>
                      <a:pt x="755" y="369"/>
                    </a:lnTo>
                    <a:lnTo>
                      <a:pt x="712" y="369"/>
                    </a:lnTo>
                    <a:lnTo>
                      <a:pt x="670" y="365"/>
                    </a:lnTo>
                    <a:lnTo>
                      <a:pt x="633" y="361"/>
                    </a:lnTo>
                    <a:lnTo>
                      <a:pt x="594" y="351"/>
                    </a:lnTo>
                    <a:lnTo>
                      <a:pt x="561" y="343"/>
                    </a:lnTo>
                    <a:lnTo>
                      <a:pt x="532" y="333"/>
                    </a:lnTo>
                    <a:lnTo>
                      <a:pt x="509" y="326"/>
                    </a:lnTo>
                    <a:lnTo>
                      <a:pt x="487" y="317"/>
                    </a:lnTo>
                    <a:lnTo>
                      <a:pt x="473" y="309"/>
                    </a:lnTo>
                    <a:lnTo>
                      <a:pt x="464" y="304"/>
                    </a:lnTo>
                    <a:lnTo>
                      <a:pt x="462" y="303"/>
                    </a:lnTo>
                    <a:lnTo>
                      <a:pt x="420" y="308"/>
                    </a:lnTo>
                    <a:lnTo>
                      <a:pt x="381" y="309"/>
                    </a:lnTo>
                    <a:lnTo>
                      <a:pt x="339" y="304"/>
                    </a:lnTo>
                    <a:lnTo>
                      <a:pt x="302" y="295"/>
                    </a:lnTo>
                    <a:lnTo>
                      <a:pt x="260" y="281"/>
                    </a:lnTo>
                    <a:lnTo>
                      <a:pt x="223" y="267"/>
                    </a:lnTo>
                    <a:lnTo>
                      <a:pt x="186" y="249"/>
                    </a:lnTo>
                    <a:lnTo>
                      <a:pt x="153" y="233"/>
                    </a:lnTo>
                    <a:lnTo>
                      <a:pt x="119" y="213"/>
                    </a:lnTo>
                    <a:lnTo>
                      <a:pt x="90" y="194"/>
                    </a:lnTo>
                    <a:lnTo>
                      <a:pt x="63" y="176"/>
                    </a:lnTo>
                    <a:lnTo>
                      <a:pt x="41" y="161"/>
                    </a:lnTo>
                    <a:lnTo>
                      <a:pt x="21" y="146"/>
                    </a:lnTo>
                    <a:lnTo>
                      <a:pt x="9" y="135"/>
                    </a:lnTo>
                    <a:lnTo>
                      <a:pt x="1" y="128"/>
                    </a:lnTo>
                    <a:lnTo>
                      <a:pt x="0" y="127"/>
                    </a:lnTo>
                    <a:close/>
                  </a:path>
                </a:pathLst>
              </a:custGeom>
              <a:solidFill>
                <a:srgbClr val="83F6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22" name="Freeform 109"/>
              <p:cNvSpPr>
                <a:spLocks/>
              </p:cNvSpPr>
              <p:nvPr/>
            </p:nvSpPr>
            <p:spPr bwMode="auto">
              <a:xfrm flipH="1">
                <a:off x="4128" y="3506"/>
                <a:ext cx="945" cy="326"/>
              </a:xfrm>
              <a:custGeom>
                <a:avLst/>
                <a:gdLst>
                  <a:gd name="T0" fmla="*/ 1 w 1024"/>
                  <a:gd name="T1" fmla="*/ 105 h 323"/>
                  <a:gd name="T2" fmla="*/ 26 w 1024"/>
                  <a:gd name="T3" fmla="*/ 96 h 323"/>
                  <a:gd name="T4" fmla="*/ 65 w 1024"/>
                  <a:gd name="T5" fmla="*/ 85 h 323"/>
                  <a:gd name="T6" fmla="*/ 113 w 1024"/>
                  <a:gd name="T7" fmla="*/ 70 h 323"/>
                  <a:gd name="T8" fmla="*/ 161 w 1024"/>
                  <a:gd name="T9" fmla="*/ 51 h 323"/>
                  <a:gd name="T10" fmla="*/ 208 w 1024"/>
                  <a:gd name="T11" fmla="*/ 36 h 323"/>
                  <a:gd name="T12" fmla="*/ 247 w 1024"/>
                  <a:gd name="T13" fmla="*/ 24 h 323"/>
                  <a:gd name="T14" fmla="*/ 273 w 1024"/>
                  <a:gd name="T15" fmla="*/ 18 h 323"/>
                  <a:gd name="T16" fmla="*/ 323 w 1024"/>
                  <a:gd name="T17" fmla="*/ 4 h 323"/>
                  <a:gd name="T18" fmla="*/ 425 w 1024"/>
                  <a:gd name="T19" fmla="*/ 0 h 323"/>
                  <a:gd name="T20" fmla="*/ 534 w 1024"/>
                  <a:gd name="T21" fmla="*/ 15 h 323"/>
                  <a:gd name="T22" fmla="*/ 641 w 1024"/>
                  <a:gd name="T23" fmla="*/ 43 h 323"/>
                  <a:gd name="T24" fmla="*/ 743 w 1024"/>
                  <a:gd name="T25" fmla="*/ 80 h 323"/>
                  <a:gd name="T26" fmla="*/ 831 w 1024"/>
                  <a:gd name="T27" fmla="*/ 115 h 323"/>
                  <a:gd name="T28" fmla="*/ 898 w 1024"/>
                  <a:gd name="T29" fmla="*/ 146 h 323"/>
                  <a:gd name="T30" fmla="*/ 937 w 1024"/>
                  <a:gd name="T31" fmla="*/ 166 h 323"/>
                  <a:gd name="T32" fmla="*/ 945 w 1024"/>
                  <a:gd name="T33" fmla="*/ 169 h 323"/>
                  <a:gd name="T34" fmla="*/ 945 w 1024"/>
                  <a:gd name="T35" fmla="*/ 169 h 323"/>
                  <a:gd name="T36" fmla="*/ 945 w 1024"/>
                  <a:gd name="T37" fmla="*/ 169 h 323"/>
                  <a:gd name="T38" fmla="*/ 945 w 1024"/>
                  <a:gd name="T39" fmla="*/ 169 h 323"/>
                  <a:gd name="T40" fmla="*/ 945 w 1024"/>
                  <a:gd name="T41" fmla="*/ 169 h 323"/>
                  <a:gd name="T42" fmla="*/ 945 w 1024"/>
                  <a:gd name="T43" fmla="*/ 169 h 323"/>
                  <a:gd name="T44" fmla="*/ 945 w 1024"/>
                  <a:gd name="T45" fmla="*/ 169 h 323"/>
                  <a:gd name="T46" fmla="*/ 945 w 1024"/>
                  <a:gd name="T47" fmla="*/ 169 h 323"/>
                  <a:gd name="T48" fmla="*/ 939 w 1024"/>
                  <a:gd name="T49" fmla="*/ 169 h 323"/>
                  <a:gd name="T50" fmla="*/ 927 w 1024"/>
                  <a:gd name="T51" fmla="*/ 178 h 323"/>
                  <a:gd name="T52" fmla="*/ 905 w 1024"/>
                  <a:gd name="T53" fmla="*/ 193 h 323"/>
                  <a:gd name="T54" fmla="*/ 882 w 1024"/>
                  <a:gd name="T55" fmla="*/ 209 h 323"/>
                  <a:gd name="T56" fmla="*/ 860 w 1024"/>
                  <a:gd name="T57" fmla="*/ 228 h 323"/>
                  <a:gd name="T58" fmla="*/ 838 w 1024"/>
                  <a:gd name="T59" fmla="*/ 243 h 323"/>
                  <a:gd name="T60" fmla="*/ 819 w 1024"/>
                  <a:gd name="T61" fmla="*/ 256 h 323"/>
                  <a:gd name="T62" fmla="*/ 807 w 1024"/>
                  <a:gd name="T63" fmla="*/ 264 h 323"/>
                  <a:gd name="T64" fmla="*/ 768 w 1024"/>
                  <a:gd name="T65" fmla="*/ 288 h 323"/>
                  <a:gd name="T66" fmla="*/ 690 w 1024"/>
                  <a:gd name="T67" fmla="*/ 315 h 323"/>
                  <a:gd name="T68" fmla="*/ 617 w 1024"/>
                  <a:gd name="T69" fmla="*/ 325 h 323"/>
                  <a:gd name="T70" fmla="*/ 550 w 1024"/>
                  <a:gd name="T71" fmla="*/ 324 h 323"/>
                  <a:gd name="T72" fmla="*/ 489 w 1024"/>
                  <a:gd name="T73" fmla="*/ 314 h 323"/>
                  <a:gd name="T74" fmla="*/ 439 w 1024"/>
                  <a:gd name="T75" fmla="*/ 300 h 323"/>
                  <a:gd name="T76" fmla="*/ 401 w 1024"/>
                  <a:gd name="T77" fmla="*/ 286 h 323"/>
                  <a:gd name="T78" fmla="*/ 379 w 1024"/>
                  <a:gd name="T79" fmla="*/ 277 h 323"/>
                  <a:gd name="T80" fmla="*/ 343 w 1024"/>
                  <a:gd name="T81" fmla="*/ 279 h 323"/>
                  <a:gd name="T82" fmla="*/ 276 w 1024"/>
                  <a:gd name="T83" fmla="*/ 273 h 323"/>
                  <a:gd name="T84" fmla="*/ 211 w 1024"/>
                  <a:gd name="T85" fmla="*/ 249 h 323"/>
                  <a:gd name="T86" fmla="*/ 151 w 1024"/>
                  <a:gd name="T87" fmla="*/ 220 h 323"/>
                  <a:gd name="T88" fmla="*/ 97 w 1024"/>
                  <a:gd name="T89" fmla="*/ 186 h 323"/>
                  <a:gd name="T90" fmla="*/ 50 w 1024"/>
                  <a:gd name="T91" fmla="*/ 152 h 323"/>
                  <a:gd name="T92" fmla="*/ 18 w 1024"/>
                  <a:gd name="T93" fmla="*/ 125 h 323"/>
                  <a:gd name="T94" fmla="*/ 1 w 1024"/>
                  <a:gd name="T95" fmla="*/ 109 h 323"/>
                  <a:gd name="T96" fmla="*/ 0 w 1024"/>
                  <a:gd name="T97" fmla="*/ 108 h 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24"/>
                  <a:gd name="T148" fmla="*/ 0 h 323"/>
                  <a:gd name="T149" fmla="*/ 1024 w 1024"/>
                  <a:gd name="T150" fmla="*/ 323 h 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24" h="323">
                    <a:moveTo>
                      <a:pt x="0" y="107"/>
                    </a:moveTo>
                    <a:lnTo>
                      <a:pt x="1" y="104"/>
                    </a:lnTo>
                    <a:lnTo>
                      <a:pt x="12" y="102"/>
                    </a:lnTo>
                    <a:lnTo>
                      <a:pt x="28" y="95"/>
                    </a:lnTo>
                    <a:lnTo>
                      <a:pt x="48" y="91"/>
                    </a:lnTo>
                    <a:lnTo>
                      <a:pt x="70" y="84"/>
                    </a:lnTo>
                    <a:lnTo>
                      <a:pt x="94" y="76"/>
                    </a:lnTo>
                    <a:lnTo>
                      <a:pt x="122" y="69"/>
                    </a:lnTo>
                    <a:lnTo>
                      <a:pt x="150" y="61"/>
                    </a:lnTo>
                    <a:lnTo>
                      <a:pt x="174" y="51"/>
                    </a:lnTo>
                    <a:lnTo>
                      <a:pt x="201" y="43"/>
                    </a:lnTo>
                    <a:lnTo>
                      <a:pt x="225" y="36"/>
                    </a:lnTo>
                    <a:lnTo>
                      <a:pt x="250" y="31"/>
                    </a:lnTo>
                    <a:lnTo>
                      <a:pt x="268" y="24"/>
                    </a:lnTo>
                    <a:lnTo>
                      <a:pt x="285" y="20"/>
                    </a:lnTo>
                    <a:lnTo>
                      <a:pt x="296" y="18"/>
                    </a:lnTo>
                    <a:lnTo>
                      <a:pt x="302" y="18"/>
                    </a:lnTo>
                    <a:lnTo>
                      <a:pt x="350" y="4"/>
                    </a:lnTo>
                    <a:lnTo>
                      <a:pt x="405" y="0"/>
                    </a:lnTo>
                    <a:lnTo>
                      <a:pt x="461" y="0"/>
                    </a:lnTo>
                    <a:lnTo>
                      <a:pt x="521" y="6"/>
                    </a:lnTo>
                    <a:lnTo>
                      <a:pt x="579" y="15"/>
                    </a:lnTo>
                    <a:lnTo>
                      <a:pt x="639" y="28"/>
                    </a:lnTo>
                    <a:lnTo>
                      <a:pt x="695" y="43"/>
                    </a:lnTo>
                    <a:lnTo>
                      <a:pt x="754" y="62"/>
                    </a:lnTo>
                    <a:lnTo>
                      <a:pt x="805" y="79"/>
                    </a:lnTo>
                    <a:lnTo>
                      <a:pt x="855" y="98"/>
                    </a:lnTo>
                    <a:lnTo>
                      <a:pt x="900" y="114"/>
                    </a:lnTo>
                    <a:lnTo>
                      <a:pt x="940" y="132"/>
                    </a:lnTo>
                    <a:lnTo>
                      <a:pt x="973" y="145"/>
                    </a:lnTo>
                    <a:lnTo>
                      <a:pt x="999" y="157"/>
                    </a:lnTo>
                    <a:lnTo>
                      <a:pt x="1015" y="164"/>
                    </a:lnTo>
                    <a:lnTo>
                      <a:pt x="1024" y="167"/>
                    </a:lnTo>
                    <a:lnTo>
                      <a:pt x="1018" y="167"/>
                    </a:lnTo>
                    <a:lnTo>
                      <a:pt x="1013" y="171"/>
                    </a:lnTo>
                    <a:lnTo>
                      <a:pt x="1004" y="176"/>
                    </a:lnTo>
                    <a:lnTo>
                      <a:pt x="995" y="184"/>
                    </a:lnTo>
                    <a:lnTo>
                      <a:pt x="981" y="191"/>
                    </a:lnTo>
                    <a:lnTo>
                      <a:pt x="970" y="199"/>
                    </a:lnTo>
                    <a:lnTo>
                      <a:pt x="956" y="207"/>
                    </a:lnTo>
                    <a:lnTo>
                      <a:pt x="946" y="218"/>
                    </a:lnTo>
                    <a:lnTo>
                      <a:pt x="932" y="226"/>
                    </a:lnTo>
                    <a:lnTo>
                      <a:pt x="920" y="233"/>
                    </a:lnTo>
                    <a:lnTo>
                      <a:pt x="908" y="241"/>
                    </a:lnTo>
                    <a:lnTo>
                      <a:pt x="898" y="250"/>
                    </a:lnTo>
                    <a:lnTo>
                      <a:pt x="887" y="254"/>
                    </a:lnTo>
                    <a:lnTo>
                      <a:pt x="880" y="260"/>
                    </a:lnTo>
                    <a:lnTo>
                      <a:pt x="875" y="262"/>
                    </a:lnTo>
                    <a:lnTo>
                      <a:pt x="873" y="265"/>
                    </a:lnTo>
                    <a:lnTo>
                      <a:pt x="832" y="285"/>
                    </a:lnTo>
                    <a:lnTo>
                      <a:pt x="790" y="302"/>
                    </a:lnTo>
                    <a:lnTo>
                      <a:pt x="748" y="312"/>
                    </a:lnTo>
                    <a:lnTo>
                      <a:pt x="709" y="321"/>
                    </a:lnTo>
                    <a:lnTo>
                      <a:pt x="669" y="322"/>
                    </a:lnTo>
                    <a:lnTo>
                      <a:pt x="631" y="323"/>
                    </a:lnTo>
                    <a:lnTo>
                      <a:pt x="596" y="321"/>
                    </a:lnTo>
                    <a:lnTo>
                      <a:pt x="563" y="318"/>
                    </a:lnTo>
                    <a:lnTo>
                      <a:pt x="530" y="311"/>
                    </a:lnTo>
                    <a:lnTo>
                      <a:pt x="503" y="304"/>
                    </a:lnTo>
                    <a:lnTo>
                      <a:pt x="476" y="297"/>
                    </a:lnTo>
                    <a:lnTo>
                      <a:pt x="454" y="290"/>
                    </a:lnTo>
                    <a:lnTo>
                      <a:pt x="434" y="283"/>
                    </a:lnTo>
                    <a:lnTo>
                      <a:pt x="422" y="278"/>
                    </a:lnTo>
                    <a:lnTo>
                      <a:pt x="411" y="274"/>
                    </a:lnTo>
                    <a:lnTo>
                      <a:pt x="409" y="274"/>
                    </a:lnTo>
                    <a:lnTo>
                      <a:pt x="372" y="276"/>
                    </a:lnTo>
                    <a:lnTo>
                      <a:pt x="336" y="275"/>
                    </a:lnTo>
                    <a:lnTo>
                      <a:pt x="299" y="270"/>
                    </a:lnTo>
                    <a:lnTo>
                      <a:pt x="267" y="261"/>
                    </a:lnTo>
                    <a:lnTo>
                      <a:pt x="229" y="247"/>
                    </a:lnTo>
                    <a:lnTo>
                      <a:pt x="197" y="235"/>
                    </a:lnTo>
                    <a:lnTo>
                      <a:pt x="164" y="218"/>
                    </a:lnTo>
                    <a:lnTo>
                      <a:pt x="135" y="203"/>
                    </a:lnTo>
                    <a:lnTo>
                      <a:pt x="105" y="184"/>
                    </a:lnTo>
                    <a:lnTo>
                      <a:pt x="79" y="167"/>
                    </a:lnTo>
                    <a:lnTo>
                      <a:pt x="54" y="151"/>
                    </a:lnTo>
                    <a:lnTo>
                      <a:pt x="37" y="137"/>
                    </a:lnTo>
                    <a:lnTo>
                      <a:pt x="20" y="124"/>
                    </a:lnTo>
                    <a:lnTo>
                      <a:pt x="9" y="114"/>
                    </a:lnTo>
                    <a:lnTo>
                      <a:pt x="1" y="108"/>
                    </a:lnTo>
                    <a:lnTo>
                      <a:pt x="0" y="107"/>
                    </a:lnTo>
                    <a:close/>
                  </a:path>
                </a:pathLst>
              </a:custGeom>
              <a:solidFill>
                <a:srgbClr val="6DEE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23" name="Freeform 110"/>
              <p:cNvSpPr>
                <a:spLocks/>
              </p:cNvSpPr>
              <p:nvPr/>
            </p:nvSpPr>
            <p:spPr bwMode="auto">
              <a:xfrm flipH="1">
                <a:off x="4148" y="3525"/>
                <a:ext cx="826" cy="281"/>
              </a:xfrm>
              <a:custGeom>
                <a:avLst/>
                <a:gdLst>
                  <a:gd name="T0" fmla="*/ 3 w 894"/>
                  <a:gd name="T1" fmla="*/ 86 h 279"/>
                  <a:gd name="T2" fmla="*/ 26 w 894"/>
                  <a:gd name="T3" fmla="*/ 81 h 279"/>
                  <a:gd name="T4" fmla="*/ 61 w 894"/>
                  <a:gd name="T5" fmla="*/ 69 h 279"/>
                  <a:gd name="T6" fmla="*/ 103 w 894"/>
                  <a:gd name="T7" fmla="*/ 56 h 279"/>
                  <a:gd name="T8" fmla="*/ 144 w 894"/>
                  <a:gd name="T9" fmla="*/ 45 h 279"/>
                  <a:gd name="T10" fmla="*/ 182 w 894"/>
                  <a:gd name="T11" fmla="*/ 31 h 279"/>
                  <a:gd name="T12" fmla="*/ 217 w 894"/>
                  <a:gd name="T13" fmla="*/ 22 h 279"/>
                  <a:gd name="T14" fmla="*/ 241 w 894"/>
                  <a:gd name="T15" fmla="*/ 17 h 279"/>
                  <a:gd name="T16" fmla="*/ 291 w 894"/>
                  <a:gd name="T17" fmla="*/ 5 h 279"/>
                  <a:gd name="T18" fmla="*/ 384 w 894"/>
                  <a:gd name="T19" fmla="*/ 0 h 279"/>
                  <a:gd name="T20" fmla="*/ 482 w 894"/>
                  <a:gd name="T21" fmla="*/ 12 h 279"/>
                  <a:gd name="T22" fmla="*/ 576 w 894"/>
                  <a:gd name="T23" fmla="*/ 37 h 279"/>
                  <a:gd name="T24" fmla="*/ 662 w 894"/>
                  <a:gd name="T25" fmla="*/ 67 h 279"/>
                  <a:gd name="T26" fmla="*/ 735 w 894"/>
                  <a:gd name="T27" fmla="*/ 99 h 279"/>
                  <a:gd name="T28" fmla="*/ 790 w 894"/>
                  <a:gd name="T29" fmla="*/ 125 h 279"/>
                  <a:gd name="T30" fmla="*/ 822 w 894"/>
                  <a:gd name="T31" fmla="*/ 144 h 279"/>
                  <a:gd name="T32" fmla="*/ 826 w 894"/>
                  <a:gd name="T33" fmla="*/ 149 h 279"/>
                  <a:gd name="T34" fmla="*/ 826 w 894"/>
                  <a:gd name="T35" fmla="*/ 149 h 279"/>
                  <a:gd name="T36" fmla="*/ 826 w 894"/>
                  <a:gd name="T37" fmla="*/ 149 h 279"/>
                  <a:gd name="T38" fmla="*/ 826 w 894"/>
                  <a:gd name="T39" fmla="*/ 149 h 279"/>
                  <a:gd name="T40" fmla="*/ 826 w 894"/>
                  <a:gd name="T41" fmla="*/ 149 h 279"/>
                  <a:gd name="T42" fmla="*/ 826 w 894"/>
                  <a:gd name="T43" fmla="*/ 149 h 279"/>
                  <a:gd name="T44" fmla="*/ 826 w 894"/>
                  <a:gd name="T45" fmla="*/ 149 h 279"/>
                  <a:gd name="T46" fmla="*/ 826 w 894"/>
                  <a:gd name="T47" fmla="*/ 149 h 279"/>
                  <a:gd name="T48" fmla="*/ 822 w 894"/>
                  <a:gd name="T49" fmla="*/ 149 h 279"/>
                  <a:gd name="T50" fmla="*/ 809 w 894"/>
                  <a:gd name="T51" fmla="*/ 157 h 279"/>
                  <a:gd name="T52" fmla="*/ 792 w 894"/>
                  <a:gd name="T53" fmla="*/ 170 h 279"/>
                  <a:gd name="T54" fmla="*/ 774 w 894"/>
                  <a:gd name="T55" fmla="*/ 185 h 279"/>
                  <a:gd name="T56" fmla="*/ 753 w 894"/>
                  <a:gd name="T57" fmla="*/ 196 h 279"/>
                  <a:gd name="T58" fmla="*/ 735 w 894"/>
                  <a:gd name="T59" fmla="*/ 209 h 279"/>
                  <a:gd name="T60" fmla="*/ 717 w 894"/>
                  <a:gd name="T61" fmla="*/ 221 h 279"/>
                  <a:gd name="T62" fmla="*/ 707 w 894"/>
                  <a:gd name="T63" fmla="*/ 228 h 279"/>
                  <a:gd name="T64" fmla="*/ 673 w 894"/>
                  <a:gd name="T65" fmla="*/ 248 h 279"/>
                  <a:gd name="T66" fmla="*/ 608 w 894"/>
                  <a:gd name="T67" fmla="*/ 271 h 279"/>
                  <a:gd name="T68" fmla="*/ 547 w 894"/>
                  <a:gd name="T69" fmla="*/ 280 h 279"/>
                  <a:gd name="T70" fmla="*/ 486 w 894"/>
                  <a:gd name="T71" fmla="*/ 278 h 279"/>
                  <a:gd name="T72" fmla="*/ 433 w 894"/>
                  <a:gd name="T73" fmla="*/ 268 h 279"/>
                  <a:gd name="T74" fmla="*/ 389 w 894"/>
                  <a:gd name="T75" fmla="*/ 257 h 279"/>
                  <a:gd name="T76" fmla="*/ 355 w 894"/>
                  <a:gd name="T77" fmla="*/ 247 h 279"/>
                  <a:gd name="T78" fmla="*/ 332 w 894"/>
                  <a:gd name="T79" fmla="*/ 239 h 279"/>
                  <a:gd name="T80" fmla="*/ 298 w 894"/>
                  <a:gd name="T81" fmla="*/ 240 h 279"/>
                  <a:gd name="T82" fmla="*/ 240 w 894"/>
                  <a:gd name="T83" fmla="*/ 233 h 279"/>
                  <a:gd name="T84" fmla="*/ 182 w 894"/>
                  <a:gd name="T85" fmla="*/ 212 h 279"/>
                  <a:gd name="T86" fmla="*/ 131 w 894"/>
                  <a:gd name="T87" fmla="*/ 185 h 279"/>
                  <a:gd name="T88" fmla="*/ 83 w 894"/>
                  <a:gd name="T89" fmla="*/ 156 h 279"/>
                  <a:gd name="T90" fmla="*/ 44 w 894"/>
                  <a:gd name="T91" fmla="*/ 125 h 279"/>
                  <a:gd name="T92" fmla="*/ 15 w 894"/>
                  <a:gd name="T93" fmla="*/ 103 h 279"/>
                  <a:gd name="T94" fmla="*/ 0 w 894"/>
                  <a:gd name="T95" fmla="*/ 90 h 279"/>
                  <a:gd name="T96" fmla="*/ 0 w 894"/>
                  <a:gd name="T97" fmla="*/ 89 h 27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94"/>
                  <a:gd name="T148" fmla="*/ 0 h 279"/>
                  <a:gd name="T149" fmla="*/ 894 w 894"/>
                  <a:gd name="T150" fmla="*/ 279 h 27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94" h="279">
                    <a:moveTo>
                      <a:pt x="0" y="88"/>
                    </a:moveTo>
                    <a:lnTo>
                      <a:pt x="3" y="85"/>
                    </a:lnTo>
                    <a:lnTo>
                      <a:pt x="14" y="84"/>
                    </a:lnTo>
                    <a:lnTo>
                      <a:pt x="28" y="80"/>
                    </a:lnTo>
                    <a:lnTo>
                      <a:pt x="47" y="76"/>
                    </a:lnTo>
                    <a:lnTo>
                      <a:pt x="66" y="69"/>
                    </a:lnTo>
                    <a:lnTo>
                      <a:pt x="87" y="64"/>
                    </a:lnTo>
                    <a:lnTo>
                      <a:pt x="111" y="56"/>
                    </a:lnTo>
                    <a:lnTo>
                      <a:pt x="134" y="52"/>
                    </a:lnTo>
                    <a:lnTo>
                      <a:pt x="156" y="45"/>
                    </a:lnTo>
                    <a:lnTo>
                      <a:pt x="179" y="38"/>
                    </a:lnTo>
                    <a:lnTo>
                      <a:pt x="197" y="31"/>
                    </a:lnTo>
                    <a:lnTo>
                      <a:pt x="219" y="27"/>
                    </a:lnTo>
                    <a:lnTo>
                      <a:pt x="235" y="22"/>
                    </a:lnTo>
                    <a:lnTo>
                      <a:pt x="250" y="18"/>
                    </a:lnTo>
                    <a:lnTo>
                      <a:pt x="261" y="17"/>
                    </a:lnTo>
                    <a:lnTo>
                      <a:pt x="269" y="17"/>
                    </a:lnTo>
                    <a:lnTo>
                      <a:pt x="315" y="5"/>
                    </a:lnTo>
                    <a:lnTo>
                      <a:pt x="365" y="0"/>
                    </a:lnTo>
                    <a:lnTo>
                      <a:pt x="416" y="0"/>
                    </a:lnTo>
                    <a:lnTo>
                      <a:pt x="471" y="5"/>
                    </a:lnTo>
                    <a:lnTo>
                      <a:pt x="522" y="12"/>
                    </a:lnTo>
                    <a:lnTo>
                      <a:pt x="573" y="23"/>
                    </a:lnTo>
                    <a:lnTo>
                      <a:pt x="623" y="37"/>
                    </a:lnTo>
                    <a:lnTo>
                      <a:pt x="674" y="52"/>
                    </a:lnTo>
                    <a:lnTo>
                      <a:pt x="717" y="67"/>
                    </a:lnTo>
                    <a:lnTo>
                      <a:pt x="759" y="83"/>
                    </a:lnTo>
                    <a:lnTo>
                      <a:pt x="795" y="98"/>
                    </a:lnTo>
                    <a:lnTo>
                      <a:pt x="829" y="113"/>
                    </a:lnTo>
                    <a:lnTo>
                      <a:pt x="855" y="124"/>
                    </a:lnTo>
                    <a:lnTo>
                      <a:pt x="876" y="136"/>
                    </a:lnTo>
                    <a:lnTo>
                      <a:pt x="890" y="143"/>
                    </a:lnTo>
                    <a:lnTo>
                      <a:pt x="894" y="148"/>
                    </a:lnTo>
                    <a:lnTo>
                      <a:pt x="890" y="148"/>
                    </a:lnTo>
                    <a:lnTo>
                      <a:pt x="885" y="152"/>
                    </a:lnTo>
                    <a:lnTo>
                      <a:pt x="876" y="156"/>
                    </a:lnTo>
                    <a:lnTo>
                      <a:pt x="869" y="164"/>
                    </a:lnTo>
                    <a:lnTo>
                      <a:pt x="857" y="169"/>
                    </a:lnTo>
                    <a:lnTo>
                      <a:pt x="848" y="176"/>
                    </a:lnTo>
                    <a:lnTo>
                      <a:pt x="838" y="184"/>
                    </a:lnTo>
                    <a:lnTo>
                      <a:pt x="829" y="191"/>
                    </a:lnTo>
                    <a:lnTo>
                      <a:pt x="815" y="195"/>
                    </a:lnTo>
                    <a:lnTo>
                      <a:pt x="806" y="203"/>
                    </a:lnTo>
                    <a:lnTo>
                      <a:pt x="795" y="208"/>
                    </a:lnTo>
                    <a:lnTo>
                      <a:pt x="786" y="216"/>
                    </a:lnTo>
                    <a:lnTo>
                      <a:pt x="776" y="219"/>
                    </a:lnTo>
                    <a:lnTo>
                      <a:pt x="770" y="224"/>
                    </a:lnTo>
                    <a:lnTo>
                      <a:pt x="765" y="226"/>
                    </a:lnTo>
                    <a:lnTo>
                      <a:pt x="765" y="228"/>
                    </a:lnTo>
                    <a:lnTo>
                      <a:pt x="728" y="246"/>
                    </a:lnTo>
                    <a:lnTo>
                      <a:pt x="694" y="260"/>
                    </a:lnTo>
                    <a:lnTo>
                      <a:pt x="658" y="269"/>
                    </a:lnTo>
                    <a:lnTo>
                      <a:pt x="626" y="276"/>
                    </a:lnTo>
                    <a:lnTo>
                      <a:pt x="592" y="278"/>
                    </a:lnTo>
                    <a:lnTo>
                      <a:pt x="559" y="279"/>
                    </a:lnTo>
                    <a:lnTo>
                      <a:pt x="526" y="276"/>
                    </a:lnTo>
                    <a:lnTo>
                      <a:pt x="499" y="274"/>
                    </a:lnTo>
                    <a:lnTo>
                      <a:pt x="469" y="266"/>
                    </a:lnTo>
                    <a:lnTo>
                      <a:pt x="444" y="262"/>
                    </a:lnTo>
                    <a:lnTo>
                      <a:pt x="421" y="255"/>
                    </a:lnTo>
                    <a:lnTo>
                      <a:pt x="402" y="251"/>
                    </a:lnTo>
                    <a:lnTo>
                      <a:pt x="384" y="245"/>
                    </a:lnTo>
                    <a:lnTo>
                      <a:pt x="370" y="241"/>
                    </a:lnTo>
                    <a:lnTo>
                      <a:pt x="359" y="237"/>
                    </a:lnTo>
                    <a:lnTo>
                      <a:pt x="356" y="237"/>
                    </a:lnTo>
                    <a:lnTo>
                      <a:pt x="323" y="238"/>
                    </a:lnTo>
                    <a:lnTo>
                      <a:pt x="292" y="237"/>
                    </a:lnTo>
                    <a:lnTo>
                      <a:pt x="260" y="231"/>
                    </a:lnTo>
                    <a:lnTo>
                      <a:pt x="230" y="223"/>
                    </a:lnTo>
                    <a:lnTo>
                      <a:pt x="197" y="210"/>
                    </a:lnTo>
                    <a:lnTo>
                      <a:pt x="169" y="199"/>
                    </a:lnTo>
                    <a:lnTo>
                      <a:pt x="142" y="184"/>
                    </a:lnTo>
                    <a:lnTo>
                      <a:pt x="117" y="171"/>
                    </a:lnTo>
                    <a:lnTo>
                      <a:pt x="90" y="155"/>
                    </a:lnTo>
                    <a:lnTo>
                      <a:pt x="69" y="140"/>
                    </a:lnTo>
                    <a:lnTo>
                      <a:pt x="48" y="124"/>
                    </a:lnTo>
                    <a:lnTo>
                      <a:pt x="31" y="113"/>
                    </a:lnTo>
                    <a:lnTo>
                      <a:pt x="16" y="102"/>
                    </a:lnTo>
                    <a:lnTo>
                      <a:pt x="7" y="94"/>
                    </a:lnTo>
                    <a:lnTo>
                      <a:pt x="0" y="89"/>
                    </a:lnTo>
                    <a:lnTo>
                      <a:pt x="0" y="88"/>
                    </a:lnTo>
                    <a:close/>
                  </a:path>
                </a:pathLst>
              </a:custGeom>
              <a:solidFill>
                <a:srgbClr val="57E6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24" name="Freeform 111"/>
              <p:cNvSpPr>
                <a:spLocks/>
              </p:cNvSpPr>
              <p:nvPr/>
            </p:nvSpPr>
            <p:spPr bwMode="auto">
              <a:xfrm flipH="1">
                <a:off x="4158" y="3538"/>
                <a:ext cx="716" cy="243"/>
              </a:xfrm>
              <a:custGeom>
                <a:avLst/>
                <a:gdLst>
                  <a:gd name="T0" fmla="*/ 4 w 776"/>
                  <a:gd name="T1" fmla="*/ 72 h 241"/>
                  <a:gd name="T2" fmla="*/ 25 w 776"/>
                  <a:gd name="T3" fmla="*/ 65 h 241"/>
                  <a:gd name="T4" fmla="*/ 54 w 776"/>
                  <a:gd name="T5" fmla="*/ 53 h 241"/>
                  <a:gd name="T6" fmla="*/ 88 w 776"/>
                  <a:gd name="T7" fmla="*/ 43 h 241"/>
                  <a:gd name="T8" fmla="*/ 125 w 776"/>
                  <a:gd name="T9" fmla="*/ 32 h 241"/>
                  <a:gd name="T10" fmla="*/ 157 w 776"/>
                  <a:gd name="T11" fmla="*/ 24 h 241"/>
                  <a:gd name="T12" fmla="*/ 185 w 776"/>
                  <a:gd name="T13" fmla="*/ 16 h 241"/>
                  <a:gd name="T14" fmla="*/ 204 w 776"/>
                  <a:gd name="T15" fmla="*/ 13 h 241"/>
                  <a:gd name="T16" fmla="*/ 249 w 776"/>
                  <a:gd name="T17" fmla="*/ 2 h 241"/>
                  <a:gd name="T18" fmla="*/ 336 w 776"/>
                  <a:gd name="T19" fmla="*/ 1 h 241"/>
                  <a:gd name="T20" fmla="*/ 419 w 776"/>
                  <a:gd name="T21" fmla="*/ 13 h 241"/>
                  <a:gd name="T22" fmla="*/ 500 w 776"/>
                  <a:gd name="T23" fmla="*/ 35 h 241"/>
                  <a:gd name="T24" fmla="*/ 575 w 776"/>
                  <a:gd name="T25" fmla="*/ 62 h 241"/>
                  <a:gd name="T26" fmla="*/ 635 w 776"/>
                  <a:gd name="T27" fmla="*/ 90 h 241"/>
                  <a:gd name="T28" fmla="*/ 682 w 776"/>
                  <a:gd name="T29" fmla="*/ 115 h 241"/>
                  <a:gd name="T30" fmla="*/ 710 w 776"/>
                  <a:gd name="T31" fmla="*/ 131 h 241"/>
                  <a:gd name="T32" fmla="*/ 716 w 776"/>
                  <a:gd name="T33" fmla="*/ 136 h 241"/>
                  <a:gd name="T34" fmla="*/ 716 w 776"/>
                  <a:gd name="T35" fmla="*/ 136 h 241"/>
                  <a:gd name="T36" fmla="*/ 716 w 776"/>
                  <a:gd name="T37" fmla="*/ 136 h 241"/>
                  <a:gd name="T38" fmla="*/ 716 w 776"/>
                  <a:gd name="T39" fmla="*/ 136 h 241"/>
                  <a:gd name="T40" fmla="*/ 716 w 776"/>
                  <a:gd name="T41" fmla="*/ 136 h 241"/>
                  <a:gd name="T42" fmla="*/ 716 w 776"/>
                  <a:gd name="T43" fmla="*/ 136 h 241"/>
                  <a:gd name="T44" fmla="*/ 716 w 776"/>
                  <a:gd name="T45" fmla="*/ 136 h 241"/>
                  <a:gd name="T46" fmla="*/ 716 w 776"/>
                  <a:gd name="T47" fmla="*/ 136 h 241"/>
                  <a:gd name="T48" fmla="*/ 710 w 776"/>
                  <a:gd name="T49" fmla="*/ 136 h 241"/>
                  <a:gd name="T50" fmla="*/ 697 w 776"/>
                  <a:gd name="T51" fmla="*/ 144 h 241"/>
                  <a:gd name="T52" fmla="*/ 682 w 776"/>
                  <a:gd name="T53" fmla="*/ 153 h 241"/>
                  <a:gd name="T54" fmla="*/ 665 w 776"/>
                  <a:gd name="T55" fmla="*/ 163 h 241"/>
                  <a:gd name="T56" fmla="*/ 648 w 776"/>
                  <a:gd name="T57" fmla="*/ 174 h 241"/>
                  <a:gd name="T58" fmla="*/ 630 w 776"/>
                  <a:gd name="T59" fmla="*/ 186 h 241"/>
                  <a:gd name="T60" fmla="*/ 616 w 776"/>
                  <a:gd name="T61" fmla="*/ 197 h 241"/>
                  <a:gd name="T62" fmla="*/ 607 w 776"/>
                  <a:gd name="T63" fmla="*/ 205 h 241"/>
                  <a:gd name="T64" fmla="*/ 578 w 776"/>
                  <a:gd name="T65" fmla="*/ 220 h 241"/>
                  <a:gd name="T66" fmla="*/ 521 w 776"/>
                  <a:gd name="T67" fmla="*/ 235 h 241"/>
                  <a:gd name="T68" fmla="*/ 469 w 776"/>
                  <a:gd name="T69" fmla="*/ 241 h 241"/>
                  <a:gd name="T70" fmla="*/ 419 w 776"/>
                  <a:gd name="T71" fmla="*/ 240 h 241"/>
                  <a:gd name="T72" fmla="*/ 374 w 776"/>
                  <a:gd name="T73" fmla="*/ 234 h 241"/>
                  <a:gd name="T74" fmla="*/ 337 w 776"/>
                  <a:gd name="T75" fmla="*/ 225 h 241"/>
                  <a:gd name="T76" fmla="*/ 307 w 776"/>
                  <a:gd name="T77" fmla="*/ 216 h 241"/>
                  <a:gd name="T78" fmla="*/ 285 w 776"/>
                  <a:gd name="T79" fmla="*/ 208 h 241"/>
                  <a:gd name="T80" fmla="*/ 251 w 776"/>
                  <a:gd name="T81" fmla="*/ 207 h 241"/>
                  <a:gd name="T82" fmla="*/ 199 w 776"/>
                  <a:gd name="T83" fmla="*/ 199 h 241"/>
                  <a:gd name="T84" fmla="*/ 149 w 776"/>
                  <a:gd name="T85" fmla="*/ 183 h 241"/>
                  <a:gd name="T86" fmla="*/ 105 w 776"/>
                  <a:gd name="T87" fmla="*/ 159 h 241"/>
                  <a:gd name="T88" fmla="*/ 66 w 776"/>
                  <a:gd name="T89" fmla="*/ 133 h 241"/>
                  <a:gd name="T90" fmla="*/ 35 w 776"/>
                  <a:gd name="T91" fmla="*/ 107 h 241"/>
                  <a:gd name="T92" fmla="*/ 13 w 776"/>
                  <a:gd name="T93" fmla="*/ 87 h 241"/>
                  <a:gd name="T94" fmla="*/ 0 w 776"/>
                  <a:gd name="T95" fmla="*/ 76 h 241"/>
                  <a:gd name="T96" fmla="*/ 0 w 776"/>
                  <a:gd name="T97" fmla="*/ 76 h 2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76"/>
                  <a:gd name="T148" fmla="*/ 0 h 241"/>
                  <a:gd name="T149" fmla="*/ 776 w 776"/>
                  <a:gd name="T150" fmla="*/ 241 h 2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76" h="241">
                    <a:moveTo>
                      <a:pt x="0" y="75"/>
                    </a:moveTo>
                    <a:lnTo>
                      <a:pt x="4" y="71"/>
                    </a:lnTo>
                    <a:lnTo>
                      <a:pt x="14" y="68"/>
                    </a:lnTo>
                    <a:lnTo>
                      <a:pt x="27" y="64"/>
                    </a:lnTo>
                    <a:lnTo>
                      <a:pt x="42" y="61"/>
                    </a:lnTo>
                    <a:lnTo>
                      <a:pt x="58" y="53"/>
                    </a:lnTo>
                    <a:lnTo>
                      <a:pt x="76" y="49"/>
                    </a:lnTo>
                    <a:lnTo>
                      <a:pt x="95" y="43"/>
                    </a:lnTo>
                    <a:lnTo>
                      <a:pt x="117" y="39"/>
                    </a:lnTo>
                    <a:lnTo>
                      <a:pt x="135" y="32"/>
                    </a:lnTo>
                    <a:lnTo>
                      <a:pt x="154" y="28"/>
                    </a:lnTo>
                    <a:lnTo>
                      <a:pt x="170" y="24"/>
                    </a:lnTo>
                    <a:lnTo>
                      <a:pt x="188" y="20"/>
                    </a:lnTo>
                    <a:lnTo>
                      <a:pt x="201" y="16"/>
                    </a:lnTo>
                    <a:lnTo>
                      <a:pt x="213" y="14"/>
                    </a:lnTo>
                    <a:lnTo>
                      <a:pt x="221" y="13"/>
                    </a:lnTo>
                    <a:lnTo>
                      <a:pt x="227" y="13"/>
                    </a:lnTo>
                    <a:lnTo>
                      <a:pt x="270" y="2"/>
                    </a:lnTo>
                    <a:lnTo>
                      <a:pt x="317" y="0"/>
                    </a:lnTo>
                    <a:lnTo>
                      <a:pt x="364" y="1"/>
                    </a:lnTo>
                    <a:lnTo>
                      <a:pt x="410" y="6"/>
                    </a:lnTo>
                    <a:lnTo>
                      <a:pt x="454" y="13"/>
                    </a:lnTo>
                    <a:lnTo>
                      <a:pt x="500" y="24"/>
                    </a:lnTo>
                    <a:lnTo>
                      <a:pt x="542" y="35"/>
                    </a:lnTo>
                    <a:lnTo>
                      <a:pt x="586" y="49"/>
                    </a:lnTo>
                    <a:lnTo>
                      <a:pt x="623" y="61"/>
                    </a:lnTo>
                    <a:lnTo>
                      <a:pt x="658" y="76"/>
                    </a:lnTo>
                    <a:lnTo>
                      <a:pt x="688" y="89"/>
                    </a:lnTo>
                    <a:lnTo>
                      <a:pt x="717" y="104"/>
                    </a:lnTo>
                    <a:lnTo>
                      <a:pt x="739" y="114"/>
                    </a:lnTo>
                    <a:lnTo>
                      <a:pt x="758" y="124"/>
                    </a:lnTo>
                    <a:lnTo>
                      <a:pt x="770" y="130"/>
                    </a:lnTo>
                    <a:lnTo>
                      <a:pt x="776" y="135"/>
                    </a:lnTo>
                    <a:lnTo>
                      <a:pt x="769" y="135"/>
                    </a:lnTo>
                    <a:lnTo>
                      <a:pt x="764" y="139"/>
                    </a:lnTo>
                    <a:lnTo>
                      <a:pt x="755" y="143"/>
                    </a:lnTo>
                    <a:lnTo>
                      <a:pt x="748" y="148"/>
                    </a:lnTo>
                    <a:lnTo>
                      <a:pt x="739" y="152"/>
                    </a:lnTo>
                    <a:lnTo>
                      <a:pt x="730" y="158"/>
                    </a:lnTo>
                    <a:lnTo>
                      <a:pt x="721" y="162"/>
                    </a:lnTo>
                    <a:lnTo>
                      <a:pt x="711" y="170"/>
                    </a:lnTo>
                    <a:lnTo>
                      <a:pt x="702" y="173"/>
                    </a:lnTo>
                    <a:lnTo>
                      <a:pt x="693" y="180"/>
                    </a:lnTo>
                    <a:lnTo>
                      <a:pt x="683" y="184"/>
                    </a:lnTo>
                    <a:lnTo>
                      <a:pt x="676" y="191"/>
                    </a:lnTo>
                    <a:lnTo>
                      <a:pt x="668" y="195"/>
                    </a:lnTo>
                    <a:lnTo>
                      <a:pt x="663" y="200"/>
                    </a:lnTo>
                    <a:lnTo>
                      <a:pt x="658" y="203"/>
                    </a:lnTo>
                    <a:lnTo>
                      <a:pt x="658" y="206"/>
                    </a:lnTo>
                    <a:lnTo>
                      <a:pt x="626" y="218"/>
                    </a:lnTo>
                    <a:lnTo>
                      <a:pt x="596" y="228"/>
                    </a:lnTo>
                    <a:lnTo>
                      <a:pt x="565" y="233"/>
                    </a:lnTo>
                    <a:lnTo>
                      <a:pt x="537" y="239"/>
                    </a:lnTo>
                    <a:lnTo>
                      <a:pt x="508" y="239"/>
                    </a:lnTo>
                    <a:lnTo>
                      <a:pt x="480" y="241"/>
                    </a:lnTo>
                    <a:lnTo>
                      <a:pt x="454" y="238"/>
                    </a:lnTo>
                    <a:lnTo>
                      <a:pt x="430" y="238"/>
                    </a:lnTo>
                    <a:lnTo>
                      <a:pt x="405" y="232"/>
                    </a:lnTo>
                    <a:lnTo>
                      <a:pt x="384" y="228"/>
                    </a:lnTo>
                    <a:lnTo>
                      <a:pt x="365" y="223"/>
                    </a:lnTo>
                    <a:lnTo>
                      <a:pt x="348" y="219"/>
                    </a:lnTo>
                    <a:lnTo>
                      <a:pt x="333" y="214"/>
                    </a:lnTo>
                    <a:lnTo>
                      <a:pt x="320" y="210"/>
                    </a:lnTo>
                    <a:lnTo>
                      <a:pt x="309" y="206"/>
                    </a:lnTo>
                    <a:lnTo>
                      <a:pt x="303" y="206"/>
                    </a:lnTo>
                    <a:lnTo>
                      <a:pt x="272" y="205"/>
                    </a:lnTo>
                    <a:lnTo>
                      <a:pt x="244" y="204"/>
                    </a:lnTo>
                    <a:lnTo>
                      <a:pt x="216" y="197"/>
                    </a:lnTo>
                    <a:lnTo>
                      <a:pt x="190" y="192"/>
                    </a:lnTo>
                    <a:lnTo>
                      <a:pt x="162" y="181"/>
                    </a:lnTo>
                    <a:lnTo>
                      <a:pt x="137" y="171"/>
                    </a:lnTo>
                    <a:lnTo>
                      <a:pt x="114" y="158"/>
                    </a:lnTo>
                    <a:lnTo>
                      <a:pt x="94" y="147"/>
                    </a:lnTo>
                    <a:lnTo>
                      <a:pt x="72" y="132"/>
                    </a:lnTo>
                    <a:lnTo>
                      <a:pt x="53" y="119"/>
                    </a:lnTo>
                    <a:lnTo>
                      <a:pt x="38" y="106"/>
                    </a:lnTo>
                    <a:lnTo>
                      <a:pt x="25" y="96"/>
                    </a:lnTo>
                    <a:lnTo>
                      <a:pt x="14" y="86"/>
                    </a:lnTo>
                    <a:lnTo>
                      <a:pt x="7" y="80"/>
                    </a:lnTo>
                    <a:lnTo>
                      <a:pt x="0" y="75"/>
                    </a:lnTo>
                    <a:close/>
                  </a:path>
                </a:pathLst>
              </a:custGeom>
              <a:solidFill>
                <a:srgbClr val="41D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25" name="Freeform 112"/>
              <p:cNvSpPr>
                <a:spLocks/>
              </p:cNvSpPr>
              <p:nvPr/>
            </p:nvSpPr>
            <p:spPr bwMode="auto">
              <a:xfrm flipH="1">
                <a:off x="4178" y="3559"/>
                <a:ext cx="596" cy="197"/>
              </a:xfrm>
              <a:custGeom>
                <a:avLst/>
                <a:gdLst>
                  <a:gd name="T0" fmla="*/ 5 w 646"/>
                  <a:gd name="T1" fmla="*/ 57 h 196"/>
                  <a:gd name="T2" fmla="*/ 23 w 646"/>
                  <a:gd name="T3" fmla="*/ 50 h 196"/>
                  <a:gd name="T4" fmla="*/ 47 w 646"/>
                  <a:gd name="T5" fmla="*/ 41 h 196"/>
                  <a:gd name="T6" fmla="*/ 75 w 646"/>
                  <a:gd name="T7" fmla="*/ 33 h 196"/>
                  <a:gd name="T8" fmla="*/ 104 w 646"/>
                  <a:gd name="T9" fmla="*/ 25 h 196"/>
                  <a:gd name="T10" fmla="*/ 130 w 646"/>
                  <a:gd name="T11" fmla="*/ 18 h 196"/>
                  <a:gd name="T12" fmla="*/ 153 w 646"/>
                  <a:gd name="T13" fmla="*/ 12 h 196"/>
                  <a:gd name="T14" fmla="*/ 172 w 646"/>
                  <a:gd name="T15" fmla="*/ 10 h 196"/>
                  <a:gd name="T16" fmla="*/ 213 w 646"/>
                  <a:gd name="T17" fmla="*/ 3 h 196"/>
                  <a:gd name="T18" fmla="*/ 286 w 646"/>
                  <a:gd name="T19" fmla="*/ 0 h 196"/>
                  <a:gd name="T20" fmla="*/ 358 w 646"/>
                  <a:gd name="T21" fmla="*/ 12 h 196"/>
                  <a:gd name="T22" fmla="*/ 423 w 646"/>
                  <a:gd name="T23" fmla="*/ 31 h 196"/>
                  <a:gd name="T24" fmla="*/ 483 w 646"/>
                  <a:gd name="T25" fmla="*/ 53 h 196"/>
                  <a:gd name="T26" fmla="*/ 531 w 646"/>
                  <a:gd name="T27" fmla="*/ 76 h 196"/>
                  <a:gd name="T28" fmla="*/ 567 w 646"/>
                  <a:gd name="T29" fmla="*/ 95 h 196"/>
                  <a:gd name="T30" fmla="*/ 590 w 646"/>
                  <a:gd name="T31" fmla="*/ 111 h 196"/>
                  <a:gd name="T32" fmla="*/ 596 w 646"/>
                  <a:gd name="T33" fmla="*/ 116 h 196"/>
                  <a:gd name="T34" fmla="*/ 596 w 646"/>
                  <a:gd name="T35" fmla="*/ 116 h 196"/>
                  <a:gd name="T36" fmla="*/ 596 w 646"/>
                  <a:gd name="T37" fmla="*/ 116 h 196"/>
                  <a:gd name="T38" fmla="*/ 596 w 646"/>
                  <a:gd name="T39" fmla="*/ 116 h 196"/>
                  <a:gd name="T40" fmla="*/ 596 w 646"/>
                  <a:gd name="T41" fmla="*/ 116 h 196"/>
                  <a:gd name="T42" fmla="*/ 596 w 646"/>
                  <a:gd name="T43" fmla="*/ 116 h 196"/>
                  <a:gd name="T44" fmla="*/ 596 w 646"/>
                  <a:gd name="T45" fmla="*/ 116 h 196"/>
                  <a:gd name="T46" fmla="*/ 596 w 646"/>
                  <a:gd name="T47" fmla="*/ 116 h 196"/>
                  <a:gd name="T48" fmla="*/ 589 w 646"/>
                  <a:gd name="T49" fmla="*/ 116 h 196"/>
                  <a:gd name="T50" fmla="*/ 578 w 646"/>
                  <a:gd name="T51" fmla="*/ 121 h 196"/>
                  <a:gd name="T52" fmla="*/ 566 w 646"/>
                  <a:gd name="T53" fmla="*/ 129 h 196"/>
                  <a:gd name="T54" fmla="*/ 552 w 646"/>
                  <a:gd name="T55" fmla="*/ 137 h 196"/>
                  <a:gd name="T56" fmla="*/ 539 w 646"/>
                  <a:gd name="T57" fmla="*/ 146 h 196"/>
                  <a:gd name="T58" fmla="*/ 526 w 646"/>
                  <a:gd name="T59" fmla="*/ 153 h 196"/>
                  <a:gd name="T60" fmla="*/ 516 w 646"/>
                  <a:gd name="T61" fmla="*/ 159 h 196"/>
                  <a:gd name="T62" fmla="*/ 507 w 646"/>
                  <a:gd name="T63" fmla="*/ 166 h 196"/>
                  <a:gd name="T64" fmla="*/ 482 w 646"/>
                  <a:gd name="T65" fmla="*/ 178 h 196"/>
                  <a:gd name="T66" fmla="*/ 436 w 646"/>
                  <a:gd name="T67" fmla="*/ 191 h 196"/>
                  <a:gd name="T68" fmla="*/ 394 w 646"/>
                  <a:gd name="T69" fmla="*/ 196 h 196"/>
                  <a:gd name="T70" fmla="*/ 351 w 646"/>
                  <a:gd name="T71" fmla="*/ 195 h 196"/>
                  <a:gd name="T72" fmla="*/ 312 w 646"/>
                  <a:gd name="T73" fmla="*/ 191 h 196"/>
                  <a:gd name="T74" fmla="*/ 278 w 646"/>
                  <a:gd name="T75" fmla="*/ 184 h 196"/>
                  <a:gd name="T76" fmla="*/ 252 w 646"/>
                  <a:gd name="T77" fmla="*/ 177 h 196"/>
                  <a:gd name="T78" fmla="*/ 232 w 646"/>
                  <a:gd name="T79" fmla="*/ 170 h 196"/>
                  <a:gd name="T80" fmla="*/ 203 w 646"/>
                  <a:gd name="T81" fmla="*/ 167 h 196"/>
                  <a:gd name="T82" fmla="*/ 161 w 646"/>
                  <a:gd name="T83" fmla="*/ 157 h 196"/>
                  <a:gd name="T84" fmla="*/ 119 w 646"/>
                  <a:gd name="T85" fmla="*/ 142 h 196"/>
                  <a:gd name="T86" fmla="*/ 83 w 646"/>
                  <a:gd name="T87" fmla="*/ 124 h 196"/>
                  <a:gd name="T88" fmla="*/ 52 w 646"/>
                  <a:gd name="T89" fmla="*/ 105 h 196"/>
                  <a:gd name="T90" fmla="*/ 26 w 646"/>
                  <a:gd name="T91" fmla="*/ 86 h 196"/>
                  <a:gd name="T92" fmla="*/ 8 w 646"/>
                  <a:gd name="T93" fmla="*/ 71 h 196"/>
                  <a:gd name="T94" fmla="*/ 0 w 646"/>
                  <a:gd name="T95" fmla="*/ 63 h 196"/>
                  <a:gd name="T96" fmla="*/ 0 w 646"/>
                  <a:gd name="T97" fmla="*/ 63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6"/>
                  <a:gd name="T148" fmla="*/ 0 h 196"/>
                  <a:gd name="T149" fmla="*/ 646 w 64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6" h="196">
                    <a:moveTo>
                      <a:pt x="0" y="63"/>
                    </a:moveTo>
                    <a:lnTo>
                      <a:pt x="5" y="57"/>
                    </a:lnTo>
                    <a:lnTo>
                      <a:pt x="14" y="53"/>
                    </a:lnTo>
                    <a:lnTo>
                      <a:pt x="25" y="50"/>
                    </a:lnTo>
                    <a:lnTo>
                      <a:pt x="39" y="46"/>
                    </a:lnTo>
                    <a:lnTo>
                      <a:pt x="51" y="41"/>
                    </a:lnTo>
                    <a:lnTo>
                      <a:pt x="67" y="37"/>
                    </a:lnTo>
                    <a:lnTo>
                      <a:pt x="81" y="33"/>
                    </a:lnTo>
                    <a:lnTo>
                      <a:pt x="99" y="29"/>
                    </a:lnTo>
                    <a:lnTo>
                      <a:pt x="113" y="25"/>
                    </a:lnTo>
                    <a:lnTo>
                      <a:pt x="127" y="22"/>
                    </a:lnTo>
                    <a:lnTo>
                      <a:pt x="141" y="18"/>
                    </a:lnTo>
                    <a:lnTo>
                      <a:pt x="157" y="15"/>
                    </a:lnTo>
                    <a:lnTo>
                      <a:pt x="166" y="12"/>
                    </a:lnTo>
                    <a:lnTo>
                      <a:pt x="179" y="10"/>
                    </a:lnTo>
                    <a:lnTo>
                      <a:pt x="186" y="10"/>
                    </a:lnTo>
                    <a:lnTo>
                      <a:pt x="194" y="10"/>
                    </a:lnTo>
                    <a:lnTo>
                      <a:pt x="231" y="3"/>
                    </a:lnTo>
                    <a:lnTo>
                      <a:pt x="273" y="0"/>
                    </a:lnTo>
                    <a:lnTo>
                      <a:pt x="310" y="0"/>
                    </a:lnTo>
                    <a:lnTo>
                      <a:pt x="352" y="5"/>
                    </a:lnTo>
                    <a:lnTo>
                      <a:pt x="388" y="12"/>
                    </a:lnTo>
                    <a:lnTo>
                      <a:pt x="425" y="20"/>
                    </a:lnTo>
                    <a:lnTo>
                      <a:pt x="459" y="31"/>
                    </a:lnTo>
                    <a:lnTo>
                      <a:pt x="495" y="42"/>
                    </a:lnTo>
                    <a:lnTo>
                      <a:pt x="523" y="53"/>
                    </a:lnTo>
                    <a:lnTo>
                      <a:pt x="551" y="65"/>
                    </a:lnTo>
                    <a:lnTo>
                      <a:pt x="576" y="76"/>
                    </a:lnTo>
                    <a:lnTo>
                      <a:pt x="599" y="88"/>
                    </a:lnTo>
                    <a:lnTo>
                      <a:pt x="615" y="95"/>
                    </a:lnTo>
                    <a:lnTo>
                      <a:pt x="630" y="105"/>
                    </a:lnTo>
                    <a:lnTo>
                      <a:pt x="639" y="110"/>
                    </a:lnTo>
                    <a:lnTo>
                      <a:pt x="646" y="115"/>
                    </a:lnTo>
                    <a:lnTo>
                      <a:pt x="638" y="115"/>
                    </a:lnTo>
                    <a:lnTo>
                      <a:pt x="633" y="118"/>
                    </a:lnTo>
                    <a:lnTo>
                      <a:pt x="627" y="120"/>
                    </a:lnTo>
                    <a:lnTo>
                      <a:pt x="622" y="124"/>
                    </a:lnTo>
                    <a:lnTo>
                      <a:pt x="613" y="128"/>
                    </a:lnTo>
                    <a:lnTo>
                      <a:pt x="607" y="132"/>
                    </a:lnTo>
                    <a:lnTo>
                      <a:pt x="598" y="136"/>
                    </a:lnTo>
                    <a:lnTo>
                      <a:pt x="593" y="141"/>
                    </a:lnTo>
                    <a:lnTo>
                      <a:pt x="584" y="145"/>
                    </a:lnTo>
                    <a:lnTo>
                      <a:pt x="577" y="148"/>
                    </a:lnTo>
                    <a:lnTo>
                      <a:pt x="570" y="152"/>
                    </a:lnTo>
                    <a:lnTo>
                      <a:pt x="565" y="156"/>
                    </a:lnTo>
                    <a:lnTo>
                      <a:pt x="559" y="158"/>
                    </a:lnTo>
                    <a:lnTo>
                      <a:pt x="554" y="162"/>
                    </a:lnTo>
                    <a:lnTo>
                      <a:pt x="549" y="165"/>
                    </a:lnTo>
                    <a:lnTo>
                      <a:pt x="549" y="169"/>
                    </a:lnTo>
                    <a:lnTo>
                      <a:pt x="522" y="177"/>
                    </a:lnTo>
                    <a:lnTo>
                      <a:pt x="498" y="185"/>
                    </a:lnTo>
                    <a:lnTo>
                      <a:pt x="473" y="190"/>
                    </a:lnTo>
                    <a:lnTo>
                      <a:pt x="450" y="195"/>
                    </a:lnTo>
                    <a:lnTo>
                      <a:pt x="427" y="195"/>
                    </a:lnTo>
                    <a:lnTo>
                      <a:pt x="404" y="196"/>
                    </a:lnTo>
                    <a:lnTo>
                      <a:pt x="380" y="194"/>
                    </a:lnTo>
                    <a:lnTo>
                      <a:pt x="360" y="194"/>
                    </a:lnTo>
                    <a:lnTo>
                      <a:pt x="338" y="190"/>
                    </a:lnTo>
                    <a:lnTo>
                      <a:pt x="320" y="186"/>
                    </a:lnTo>
                    <a:lnTo>
                      <a:pt x="301" y="183"/>
                    </a:lnTo>
                    <a:lnTo>
                      <a:pt x="287" y="180"/>
                    </a:lnTo>
                    <a:lnTo>
                      <a:pt x="273" y="176"/>
                    </a:lnTo>
                    <a:lnTo>
                      <a:pt x="261" y="172"/>
                    </a:lnTo>
                    <a:lnTo>
                      <a:pt x="251" y="169"/>
                    </a:lnTo>
                    <a:lnTo>
                      <a:pt x="247" y="169"/>
                    </a:lnTo>
                    <a:lnTo>
                      <a:pt x="220" y="166"/>
                    </a:lnTo>
                    <a:lnTo>
                      <a:pt x="197" y="162"/>
                    </a:lnTo>
                    <a:lnTo>
                      <a:pt x="174" y="156"/>
                    </a:lnTo>
                    <a:lnTo>
                      <a:pt x="152" y="151"/>
                    </a:lnTo>
                    <a:lnTo>
                      <a:pt x="129" y="141"/>
                    </a:lnTo>
                    <a:lnTo>
                      <a:pt x="109" y="133"/>
                    </a:lnTo>
                    <a:lnTo>
                      <a:pt x="90" y="123"/>
                    </a:lnTo>
                    <a:lnTo>
                      <a:pt x="75" y="115"/>
                    </a:lnTo>
                    <a:lnTo>
                      <a:pt x="56" y="104"/>
                    </a:lnTo>
                    <a:lnTo>
                      <a:pt x="42" y="95"/>
                    </a:lnTo>
                    <a:lnTo>
                      <a:pt x="28" y="86"/>
                    </a:lnTo>
                    <a:lnTo>
                      <a:pt x="19" y="79"/>
                    </a:lnTo>
                    <a:lnTo>
                      <a:pt x="9" y="71"/>
                    </a:lnTo>
                    <a:lnTo>
                      <a:pt x="5" y="67"/>
                    </a:lnTo>
                    <a:lnTo>
                      <a:pt x="0" y="63"/>
                    </a:lnTo>
                    <a:close/>
                  </a:path>
                </a:pathLst>
              </a:custGeom>
              <a:solidFill>
                <a:srgbClr val="2BD6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26" name="Freeform 113"/>
              <p:cNvSpPr>
                <a:spLocks/>
              </p:cNvSpPr>
              <p:nvPr/>
            </p:nvSpPr>
            <p:spPr bwMode="auto">
              <a:xfrm flipH="1">
                <a:off x="4189" y="3571"/>
                <a:ext cx="485" cy="161"/>
              </a:xfrm>
              <a:custGeom>
                <a:avLst/>
                <a:gdLst>
                  <a:gd name="T0" fmla="*/ 7 w 528"/>
                  <a:gd name="T1" fmla="*/ 48 h 160"/>
                  <a:gd name="T2" fmla="*/ 25 w 528"/>
                  <a:gd name="T3" fmla="*/ 40 h 160"/>
                  <a:gd name="T4" fmla="*/ 43 w 528"/>
                  <a:gd name="T5" fmla="*/ 32 h 160"/>
                  <a:gd name="T6" fmla="*/ 64 w 528"/>
                  <a:gd name="T7" fmla="*/ 25 h 160"/>
                  <a:gd name="T8" fmla="*/ 85 w 528"/>
                  <a:gd name="T9" fmla="*/ 21 h 160"/>
                  <a:gd name="T10" fmla="*/ 104 w 528"/>
                  <a:gd name="T11" fmla="*/ 13 h 160"/>
                  <a:gd name="T12" fmla="*/ 124 w 528"/>
                  <a:gd name="T13" fmla="*/ 10 h 160"/>
                  <a:gd name="T14" fmla="*/ 140 w 528"/>
                  <a:gd name="T15" fmla="*/ 7 h 160"/>
                  <a:gd name="T16" fmla="*/ 178 w 528"/>
                  <a:gd name="T17" fmla="*/ 1 h 160"/>
                  <a:gd name="T18" fmla="*/ 241 w 528"/>
                  <a:gd name="T19" fmla="*/ 0 h 160"/>
                  <a:gd name="T20" fmla="*/ 297 w 528"/>
                  <a:gd name="T21" fmla="*/ 7 h 160"/>
                  <a:gd name="T22" fmla="*/ 348 w 528"/>
                  <a:gd name="T23" fmla="*/ 24 h 160"/>
                  <a:gd name="T24" fmla="*/ 392 w 528"/>
                  <a:gd name="T25" fmla="*/ 43 h 160"/>
                  <a:gd name="T26" fmla="*/ 428 w 528"/>
                  <a:gd name="T27" fmla="*/ 64 h 160"/>
                  <a:gd name="T28" fmla="*/ 454 w 528"/>
                  <a:gd name="T29" fmla="*/ 84 h 160"/>
                  <a:gd name="T30" fmla="*/ 469 w 528"/>
                  <a:gd name="T31" fmla="*/ 98 h 160"/>
                  <a:gd name="T32" fmla="*/ 475 w 528"/>
                  <a:gd name="T33" fmla="*/ 104 h 160"/>
                  <a:gd name="T34" fmla="*/ 475 w 528"/>
                  <a:gd name="T35" fmla="*/ 104 h 160"/>
                  <a:gd name="T36" fmla="*/ 479 w 528"/>
                  <a:gd name="T37" fmla="*/ 104 h 160"/>
                  <a:gd name="T38" fmla="*/ 479 w 528"/>
                  <a:gd name="T39" fmla="*/ 104 h 160"/>
                  <a:gd name="T40" fmla="*/ 483 w 528"/>
                  <a:gd name="T41" fmla="*/ 104 h 160"/>
                  <a:gd name="T42" fmla="*/ 483 w 528"/>
                  <a:gd name="T43" fmla="*/ 104 h 160"/>
                  <a:gd name="T44" fmla="*/ 483 w 528"/>
                  <a:gd name="T45" fmla="*/ 104 h 160"/>
                  <a:gd name="T46" fmla="*/ 483 w 528"/>
                  <a:gd name="T47" fmla="*/ 104 h 160"/>
                  <a:gd name="T48" fmla="*/ 478 w 528"/>
                  <a:gd name="T49" fmla="*/ 104 h 160"/>
                  <a:gd name="T50" fmla="*/ 469 w 528"/>
                  <a:gd name="T51" fmla="*/ 108 h 160"/>
                  <a:gd name="T52" fmla="*/ 457 w 528"/>
                  <a:gd name="T53" fmla="*/ 113 h 160"/>
                  <a:gd name="T54" fmla="*/ 445 w 528"/>
                  <a:gd name="T55" fmla="*/ 121 h 160"/>
                  <a:gd name="T56" fmla="*/ 432 w 528"/>
                  <a:gd name="T57" fmla="*/ 125 h 160"/>
                  <a:gd name="T58" fmla="*/ 423 w 528"/>
                  <a:gd name="T59" fmla="*/ 131 h 160"/>
                  <a:gd name="T60" fmla="*/ 413 w 528"/>
                  <a:gd name="T61" fmla="*/ 135 h 160"/>
                  <a:gd name="T62" fmla="*/ 406 w 528"/>
                  <a:gd name="T63" fmla="*/ 137 h 160"/>
                  <a:gd name="T64" fmla="*/ 385 w 528"/>
                  <a:gd name="T65" fmla="*/ 145 h 160"/>
                  <a:gd name="T66" fmla="*/ 351 w 528"/>
                  <a:gd name="T67" fmla="*/ 155 h 160"/>
                  <a:gd name="T68" fmla="*/ 317 w 528"/>
                  <a:gd name="T69" fmla="*/ 159 h 160"/>
                  <a:gd name="T70" fmla="*/ 282 w 528"/>
                  <a:gd name="T71" fmla="*/ 161 h 160"/>
                  <a:gd name="T72" fmla="*/ 253 w 528"/>
                  <a:gd name="T73" fmla="*/ 158 h 160"/>
                  <a:gd name="T74" fmla="*/ 227 w 528"/>
                  <a:gd name="T75" fmla="*/ 153 h 160"/>
                  <a:gd name="T76" fmla="*/ 203 w 528"/>
                  <a:gd name="T77" fmla="*/ 149 h 160"/>
                  <a:gd name="T78" fmla="*/ 186 w 528"/>
                  <a:gd name="T79" fmla="*/ 141 h 160"/>
                  <a:gd name="T80" fmla="*/ 157 w 528"/>
                  <a:gd name="T81" fmla="*/ 136 h 160"/>
                  <a:gd name="T82" fmla="*/ 123 w 528"/>
                  <a:gd name="T83" fmla="*/ 125 h 160"/>
                  <a:gd name="T84" fmla="*/ 90 w 528"/>
                  <a:gd name="T85" fmla="*/ 113 h 160"/>
                  <a:gd name="T86" fmla="*/ 62 w 528"/>
                  <a:gd name="T87" fmla="*/ 98 h 160"/>
                  <a:gd name="T88" fmla="*/ 39 w 528"/>
                  <a:gd name="T89" fmla="*/ 84 h 160"/>
                  <a:gd name="T90" fmla="*/ 20 w 528"/>
                  <a:gd name="T91" fmla="*/ 68 h 160"/>
                  <a:gd name="T92" fmla="*/ 6 w 528"/>
                  <a:gd name="T93" fmla="*/ 57 h 160"/>
                  <a:gd name="T94" fmla="*/ 0 w 528"/>
                  <a:gd name="T95" fmla="*/ 51 h 160"/>
                  <a:gd name="T96" fmla="*/ 0 w 528"/>
                  <a:gd name="T97" fmla="*/ 51 h 1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8"/>
                  <a:gd name="T148" fmla="*/ 0 h 160"/>
                  <a:gd name="T149" fmla="*/ 528 w 528"/>
                  <a:gd name="T150" fmla="*/ 160 h 1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8" h="160">
                    <a:moveTo>
                      <a:pt x="0" y="51"/>
                    </a:moveTo>
                    <a:lnTo>
                      <a:pt x="8" y="48"/>
                    </a:lnTo>
                    <a:lnTo>
                      <a:pt x="17" y="44"/>
                    </a:lnTo>
                    <a:lnTo>
                      <a:pt x="27" y="40"/>
                    </a:lnTo>
                    <a:lnTo>
                      <a:pt x="37" y="36"/>
                    </a:lnTo>
                    <a:lnTo>
                      <a:pt x="47" y="32"/>
                    </a:lnTo>
                    <a:lnTo>
                      <a:pt x="61" y="29"/>
                    </a:lnTo>
                    <a:lnTo>
                      <a:pt x="70" y="25"/>
                    </a:lnTo>
                    <a:lnTo>
                      <a:pt x="84" y="25"/>
                    </a:lnTo>
                    <a:lnTo>
                      <a:pt x="93" y="21"/>
                    </a:lnTo>
                    <a:lnTo>
                      <a:pt x="104" y="17"/>
                    </a:lnTo>
                    <a:lnTo>
                      <a:pt x="113" y="13"/>
                    </a:lnTo>
                    <a:lnTo>
                      <a:pt x="126" y="13"/>
                    </a:lnTo>
                    <a:lnTo>
                      <a:pt x="135" y="10"/>
                    </a:lnTo>
                    <a:lnTo>
                      <a:pt x="144" y="10"/>
                    </a:lnTo>
                    <a:lnTo>
                      <a:pt x="152" y="7"/>
                    </a:lnTo>
                    <a:lnTo>
                      <a:pt x="162" y="7"/>
                    </a:lnTo>
                    <a:lnTo>
                      <a:pt x="194" y="1"/>
                    </a:lnTo>
                    <a:lnTo>
                      <a:pt x="230" y="0"/>
                    </a:lnTo>
                    <a:lnTo>
                      <a:pt x="262" y="0"/>
                    </a:lnTo>
                    <a:lnTo>
                      <a:pt x="295" y="3"/>
                    </a:lnTo>
                    <a:lnTo>
                      <a:pt x="323" y="7"/>
                    </a:lnTo>
                    <a:lnTo>
                      <a:pt x="354" y="15"/>
                    </a:lnTo>
                    <a:lnTo>
                      <a:pt x="379" y="24"/>
                    </a:lnTo>
                    <a:lnTo>
                      <a:pt x="407" y="35"/>
                    </a:lnTo>
                    <a:lnTo>
                      <a:pt x="427" y="43"/>
                    </a:lnTo>
                    <a:lnTo>
                      <a:pt x="449" y="54"/>
                    </a:lnTo>
                    <a:lnTo>
                      <a:pt x="466" y="64"/>
                    </a:lnTo>
                    <a:lnTo>
                      <a:pt x="483" y="76"/>
                    </a:lnTo>
                    <a:lnTo>
                      <a:pt x="494" y="83"/>
                    </a:lnTo>
                    <a:lnTo>
                      <a:pt x="505" y="92"/>
                    </a:lnTo>
                    <a:lnTo>
                      <a:pt x="511" y="97"/>
                    </a:lnTo>
                    <a:lnTo>
                      <a:pt x="517" y="103"/>
                    </a:lnTo>
                    <a:lnTo>
                      <a:pt x="522" y="103"/>
                    </a:lnTo>
                    <a:lnTo>
                      <a:pt x="526" y="103"/>
                    </a:lnTo>
                    <a:lnTo>
                      <a:pt x="528" y="103"/>
                    </a:lnTo>
                    <a:lnTo>
                      <a:pt x="520" y="103"/>
                    </a:lnTo>
                    <a:lnTo>
                      <a:pt x="515" y="106"/>
                    </a:lnTo>
                    <a:lnTo>
                      <a:pt x="511" y="107"/>
                    </a:lnTo>
                    <a:lnTo>
                      <a:pt x="506" y="111"/>
                    </a:lnTo>
                    <a:lnTo>
                      <a:pt x="497" y="112"/>
                    </a:lnTo>
                    <a:lnTo>
                      <a:pt x="492" y="116"/>
                    </a:lnTo>
                    <a:lnTo>
                      <a:pt x="484" y="120"/>
                    </a:lnTo>
                    <a:lnTo>
                      <a:pt x="480" y="124"/>
                    </a:lnTo>
                    <a:lnTo>
                      <a:pt x="470" y="124"/>
                    </a:lnTo>
                    <a:lnTo>
                      <a:pt x="466" y="127"/>
                    </a:lnTo>
                    <a:lnTo>
                      <a:pt x="460" y="130"/>
                    </a:lnTo>
                    <a:lnTo>
                      <a:pt x="455" y="134"/>
                    </a:lnTo>
                    <a:lnTo>
                      <a:pt x="450" y="134"/>
                    </a:lnTo>
                    <a:lnTo>
                      <a:pt x="446" y="136"/>
                    </a:lnTo>
                    <a:lnTo>
                      <a:pt x="442" y="136"/>
                    </a:lnTo>
                    <a:lnTo>
                      <a:pt x="442" y="139"/>
                    </a:lnTo>
                    <a:lnTo>
                      <a:pt x="419" y="144"/>
                    </a:lnTo>
                    <a:lnTo>
                      <a:pt x="401" y="150"/>
                    </a:lnTo>
                    <a:lnTo>
                      <a:pt x="382" y="154"/>
                    </a:lnTo>
                    <a:lnTo>
                      <a:pt x="363" y="158"/>
                    </a:lnTo>
                    <a:lnTo>
                      <a:pt x="345" y="158"/>
                    </a:lnTo>
                    <a:lnTo>
                      <a:pt x="326" y="160"/>
                    </a:lnTo>
                    <a:lnTo>
                      <a:pt x="307" y="160"/>
                    </a:lnTo>
                    <a:lnTo>
                      <a:pt x="293" y="160"/>
                    </a:lnTo>
                    <a:lnTo>
                      <a:pt x="275" y="157"/>
                    </a:lnTo>
                    <a:lnTo>
                      <a:pt x="261" y="155"/>
                    </a:lnTo>
                    <a:lnTo>
                      <a:pt x="247" y="152"/>
                    </a:lnTo>
                    <a:lnTo>
                      <a:pt x="234" y="152"/>
                    </a:lnTo>
                    <a:lnTo>
                      <a:pt x="221" y="148"/>
                    </a:lnTo>
                    <a:lnTo>
                      <a:pt x="211" y="144"/>
                    </a:lnTo>
                    <a:lnTo>
                      <a:pt x="202" y="140"/>
                    </a:lnTo>
                    <a:lnTo>
                      <a:pt x="194" y="139"/>
                    </a:lnTo>
                    <a:lnTo>
                      <a:pt x="171" y="135"/>
                    </a:lnTo>
                    <a:lnTo>
                      <a:pt x="152" y="131"/>
                    </a:lnTo>
                    <a:lnTo>
                      <a:pt x="134" y="124"/>
                    </a:lnTo>
                    <a:lnTo>
                      <a:pt x="117" y="120"/>
                    </a:lnTo>
                    <a:lnTo>
                      <a:pt x="98" y="112"/>
                    </a:lnTo>
                    <a:lnTo>
                      <a:pt x="82" y="105"/>
                    </a:lnTo>
                    <a:lnTo>
                      <a:pt x="68" y="97"/>
                    </a:lnTo>
                    <a:lnTo>
                      <a:pt x="56" y="91"/>
                    </a:lnTo>
                    <a:lnTo>
                      <a:pt x="42" y="83"/>
                    </a:lnTo>
                    <a:lnTo>
                      <a:pt x="31" y="76"/>
                    </a:lnTo>
                    <a:lnTo>
                      <a:pt x="22" y="68"/>
                    </a:lnTo>
                    <a:lnTo>
                      <a:pt x="14" y="63"/>
                    </a:lnTo>
                    <a:lnTo>
                      <a:pt x="6" y="57"/>
                    </a:lnTo>
                    <a:lnTo>
                      <a:pt x="2" y="53"/>
                    </a:lnTo>
                    <a:lnTo>
                      <a:pt x="0" y="51"/>
                    </a:lnTo>
                    <a:close/>
                  </a:path>
                </a:pathLst>
              </a:custGeom>
              <a:solidFill>
                <a:srgbClr val="15CE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27" name="Freeform 114"/>
              <p:cNvSpPr>
                <a:spLocks/>
              </p:cNvSpPr>
              <p:nvPr/>
            </p:nvSpPr>
            <p:spPr bwMode="auto">
              <a:xfrm flipH="1">
                <a:off x="4207" y="3588"/>
                <a:ext cx="368" cy="119"/>
              </a:xfrm>
              <a:custGeom>
                <a:avLst/>
                <a:gdLst>
                  <a:gd name="T0" fmla="*/ 368 w 397"/>
                  <a:gd name="T1" fmla="*/ 87 h 118"/>
                  <a:gd name="T2" fmla="*/ 365 w 397"/>
                  <a:gd name="T3" fmla="*/ 85 h 118"/>
                  <a:gd name="T4" fmla="*/ 361 w 397"/>
                  <a:gd name="T5" fmla="*/ 80 h 118"/>
                  <a:gd name="T6" fmla="*/ 354 w 397"/>
                  <a:gd name="T7" fmla="*/ 72 h 118"/>
                  <a:gd name="T8" fmla="*/ 347 w 397"/>
                  <a:gd name="T9" fmla="*/ 65 h 118"/>
                  <a:gd name="T10" fmla="*/ 332 w 397"/>
                  <a:gd name="T11" fmla="*/ 52 h 118"/>
                  <a:gd name="T12" fmla="*/ 318 w 397"/>
                  <a:gd name="T13" fmla="*/ 42 h 118"/>
                  <a:gd name="T14" fmla="*/ 299 w 397"/>
                  <a:gd name="T15" fmla="*/ 31 h 118"/>
                  <a:gd name="T16" fmla="*/ 280 w 397"/>
                  <a:gd name="T17" fmla="*/ 23 h 118"/>
                  <a:gd name="T18" fmla="*/ 254 w 397"/>
                  <a:gd name="T19" fmla="*/ 13 h 118"/>
                  <a:gd name="T20" fmla="*/ 229 w 397"/>
                  <a:gd name="T21" fmla="*/ 7 h 118"/>
                  <a:gd name="T22" fmla="*/ 197 w 397"/>
                  <a:gd name="T23" fmla="*/ 2 h 118"/>
                  <a:gd name="T24" fmla="*/ 165 w 397"/>
                  <a:gd name="T25" fmla="*/ 0 h 118"/>
                  <a:gd name="T26" fmla="*/ 128 w 397"/>
                  <a:gd name="T27" fmla="*/ 0 h 118"/>
                  <a:gd name="T28" fmla="*/ 89 w 397"/>
                  <a:gd name="T29" fmla="*/ 7 h 118"/>
                  <a:gd name="T30" fmla="*/ 44 w 397"/>
                  <a:gd name="T31" fmla="*/ 17 h 118"/>
                  <a:gd name="T32" fmla="*/ 0 w 397"/>
                  <a:gd name="T33" fmla="*/ 34 h 118"/>
                  <a:gd name="T34" fmla="*/ 0 w 397"/>
                  <a:gd name="T35" fmla="*/ 34 h 118"/>
                  <a:gd name="T36" fmla="*/ 4 w 397"/>
                  <a:gd name="T37" fmla="*/ 40 h 118"/>
                  <a:gd name="T38" fmla="*/ 11 w 397"/>
                  <a:gd name="T39" fmla="*/ 46 h 118"/>
                  <a:gd name="T40" fmla="*/ 21 w 397"/>
                  <a:gd name="T41" fmla="*/ 55 h 118"/>
                  <a:gd name="T42" fmla="*/ 32 w 397"/>
                  <a:gd name="T43" fmla="*/ 65 h 118"/>
                  <a:gd name="T44" fmla="*/ 49 w 397"/>
                  <a:gd name="T45" fmla="*/ 76 h 118"/>
                  <a:gd name="T46" fmla="*/ 66 w 397"/>
                  <a:gd name="T47" fmla="*/ 86 h 118"/>
                  <a:gd name="T48" fmla="*/ 89 w 397"/>
                  <a:gd name="T49" fmla="*/ 98 h 118"/>
                  <a:gd name="T50" fmla="*/ 112 w 397"/>
                  <a:gd name="T51" fmla="*/ 105 h 118"/>
                  <a:gd name="T52" fmla="*/ 139 w 397"/>
                  <a:gd name="T53" fmla="*/ 113 h 118"/>
                  <a:gd name="T54" fmla="*/ 170 w 397"/>
                  <a:gd name="T55" fmla="*/ 117 h 118"/>
                  <a:gd name="T56" fmla="*/ 204 w 397"/>
                  <a:gd name="T57" fmla="*/ 119 h 118"/>
                  <a:gd name="T58" fmla="*/ 238 w 397"/>
                  <a:gd name="T59" fmla="*/ 117 h 118"/>
                  <a:gd name="T60" fmla="*/ 279 w 397"/>
                  <a:gd name="T61" fmla="*/ 111 h 118"/>
                  <a:gd name="T62" fmla="*/ 321 w 397"/>
                  <a:gd name="T63" fmla="*/ 101 h 118"/>
                  <a:gd name="T64" fmla="*/ 368 w 397"/>
                  <a:gd name="T65" fmla="*/ 87 h 118"/>
                  <a:gd name="T66" fmla="*/ 368 w 397"/>
                  <a:gd name="T67" fmla="*/ 87 h 1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7"/>
                  <a:gd name="T103" fmla="*/ 0 h 118"/>
                  <a:gd name="T104" fmla="*/ 397 w 397"/>
                  <a:gd name="T105" fmla="*/ 118 h 1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7" h="118">
                    <a:moveTo>
                      <a:pt x="397" y="86"/>
                    </a:moveTo>
                    <a:lnTo>
                      <a:pt x="394" y="84"/>
                    </a:lnTo>
                    <a:lnTo>
                      <a:pt x="389" y="79"/>
                    </a:lnTo>
                    <a:lnTo>
                      <a:pt x="382" y="71"/>
                    </a:lnTo>
                    <a:lnTo>
                      <a:pt x="374" y="64"/>
                    </a:lnTo>
                    <a:lnTo>
                      <a:pt x="358" y="52"/>
                    </a:lnTo>
                    <a:lnTo>
                      <a:pt x="343" y="42"/>
                    </a:lnTo>
                    <a:lnTo>
                      <a:pt x="323" y="31"/>
                    </a:lnTo>
                    <a:lnTo>
                      <a:pt x="302" y="23"/>
                    </a:lnTo>
                    <a:lnTo>
                      <a:pt x="274" y="13"/>
                    </a:lnTo>
                    <a:lnTo>
                      <a:pt x="247" y="7"/>
                    </a:lnTo>
                    <a:lnTo>
                      <a:pt x="212" y="2"/>
                    </a:lnTo>
                    <a:lnTo>
                      <a:pt x="178" y="0"/>
                    </a:lnTo>
                    <a:lnTo>
                      <a:pt x="138" y="0"/>
                    </a:lnTo>
                    <a:lnTo>
                      <a:pt x="96" y="7"/>
                    </a:lnTo>
                    <a:lnTo>
                      <a:pt x="48" y="17"/>
                    </a:lnTo>
                    <a:lnTo>
                      <a:pt x="0" y="34"/>
                    </a:lnTo>
                    <a:lnTo>
                      <a:pt x="4" y="40"/>
                    </a:lnTo>
                    <a:lnTo>
                      <a:pt x="12" y="46"/>
                    </a:lnTo>
                    <a:lnTo>
                      <a:pt x="23" y="55"/>
                    </a:lnTo>
                    <a:lnTo>
                      <a:pt x="35" y="64"/>
                    </a:lnTo>
                    <a:lnTo>
                      <a:pt x="53" y="75"/>
                    </a:lnTo>
                    <a:lnTo>
                      <a:pt x="71" y="85"/>
                    </a:lnTo>
                    <a:lnTo>
                      <a:pt x="96" y="97"/>
                    </a:lnTo>
                    <a:lnTo>
                      <a:pt x="121" y="104"/>
                    </a:lnTo>
                    <a:lnTo>
                      <a:pt x="150" y="112"/>
                    </a:lnTo>
                    <a:lnTo>
                      <a:pt x="183" y="116"/>
                    </a:lnTo>
                    <a:lnTo>
                      <a:pt x="220" y="118"/>
                    </a:lnTo>
                    <a:lnTo>
                      <a:pt x="257" y="116"/>
                    </a:lnTo>
                    <a:lnTo>
                      <a:pt x="301" y="110"/>
                    </a:lnTo>
                    <a:lnTo>
                      <a:pt x="346" y="100"/>
                    </a:lnTo>
                    <a:lnTo>
                      <a:pt x="397" y="86"/>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28" name="Freeform 115"/>
              <p:cNvSpPr>
                <a:spLocks/>
              </p:cNvSpPr>
              <p:nvPr/>
            </p:nvSpPr>
            <p:spPr bwMode="auto">
              <a:xfrm flipH="1">
                <a:off x="4246" y="3658"/>
                <a:ext cx="369" cy="212"/>
              </a:xfrm>
              <a:custGeom>
                <a:avLst/>
                <a:gdLst>
                  <a:gd name="T0" fmla="*/ 369 w 399"/>
                  <a:gd name="T1" fmla="*/ 0 h 210"/>
                  <a:gd name="T2" fmla="*/ 365 w 399"/>
                  <a:gd name="T3" fmla="*/ 0 h 210"/>
                  <a:gd name="T4" fmla="*/ 355 w 399"/>
                  <a:gd name="T5" fmla="*/ 1 h 210"/>
                  <a:gd name="T6" fmla="*/ 338 w 399"/>
                  <a:gd name="T7" fmla="*/ 5 h 210"/>
                  <a:gd name="T8" fmla="*/ 317 w 399"/>
                  <a:gd name="T9" fmla="*/ 11 h 210"/>
                  <a:gd name="T10" fmla="*/ 290 w 399"/>
                  <a:gd name="T11" fmla="*/ 18 h 210"/>
                  <a:gd name="T12" fmla="*/ 263 w 399"/>
                  <a:gd name="T13" fmla="*/ 27 h 210"/>
                  <a:gd name="T14" fmla="*/ 233 w 399"/>
                  <a:gd name="T15" fmla="*/ 38 h 210"/>
                  <a:gd name="T16" fmla="*/ 203 w 399"/>
                  <a:gd name="T17" fmla="*/ 51 h 210"/>
                  <a:gd name="T18" fmla="*/ 168 w 399"/>
                  <a:gd name="T19" fmla="*/ 64 h 210"/>
                  <a:gd name="T20" fmla="*/ 137 w 399"/>
                  <a:gd name="T21" fmla="*/ 79 h 210"/>
                  <a:gd name="T22" fmla="*/ 106 w 399"/>
                  <a:gd name="T23" fmla="*/ 97 h 210"/>
                  <a:gd name="T24" fmla="*/ 78 w 399"/>
                  <a:gd name="T25" fmla="*/ 117 h 210"/>
                  <a:gd name="T26" fmla="*/ 51 w 399"/>
                  <a:gd name="T27" fmla="*/ 137 h 210"/>
                  <a:gd name="T28" fmla="*/ 29 w 399"/>
                  <a:gd name="T29" fmla="*/ 160 h 210"/>
                  <a:gd name="T30" fmla="*/ 10 w 399"/>
                  <a:gd name="T31" fmla="*/ 186 h 210"/>
                  <a:gd name="T32" fmla="*/ 0 w 399"/>
                  <a:gd name="T33" fmla="*/ 212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9"/>
                  <a:gd name="T52" fmla="*/ 0 h 210"/>
                  <a:gd name="T53" fmla="*/ 399 w 399"/>
                  <a:gd name="T54" fmla="*/ 210 h 2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9" h="210">
                    <a:moveTo>
                      <a:pt x="399" y="0"/>
                    </a:moveTo>
                    <a:lnTo>
                      <a:pt x="395" y="0"/>
                    </a:lnTo>
                    <a:lnTo>
                      <a:pt x="384" y="1"/>
                    </a:lnTo>
                    <a:lnTo>
                      <a:pt x="365" y="5"/>
                    </a:lnTo>
                    <a:lnTo>
                      <a:pt x="343" y="11"/>
                    </a:lnTo>
                    <a:lnTo>
                      <a:pt x="314" y="18"/>
                    </a:lnTo>
                    <a:lnTo>
                      <a:pt x="284" y="27"/>
                    </a:lnTo>
                    <a:lnTo>
                      <a:pt x="252" y="38"/>
                    </a:lnTo>
                    <a:lnTo>
                      <a:pt x="219" y="51"/>
                    </a:lnTo>
                    <a:lnTo>
                      <a:pt x="182" y="63"/>
                    </a:lnTo>
                    <a:lnTo>
                      <a:pt x="148" y="78"/>
                    </a:lnTo>
                    <a:lnTo>
                      <a:pt x="115" y="96"/>
                    </a:lnTo>
                    <a:lnTo>
                      <a:pt x="84" y="116"/>
                    </a:lnTo>
                    <a:lnTo>
                      <a:pt x="55" y="136"/>
                    </a:lnTo>
                    <a:lnTo>
                      <a:pt x="31" y="158"/>
                    </a:lnTo>
                    <a:lnTo>
                      <a:pt x="11" y="184"/>
                    </a:lnTo>
                    <a:lnTo>
                      <a:pt x="0" y="21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29" name="Freeform 116"/>
              <p:cNvSpPr>
                <a:spLocks/>
              </p:cNvSpPr>
              <p:nvPr/>
            </p:nvSpPr>
            <p:spPr bwMode="auto">
              <a:xfrm flipH="1">
                <a:off x="4466" y="3639"/>
                <a:ext cx="328" cy="169"/>
              </a:xfrm>
              <a:custGeom>
                <a:avLst/>
                <a:gdLst>
                  <a:gd name="T0" fmla="*/ 328 w 356"/>
                  <a:gd name="T1" fmla="*/ 1 h 168"/>
                  <a:gd name="T2" fmla="*/ 323 w 356"/>
                  <a:gd name="T3" fmla="*/ 0 h 168"/>
                  <a:gd name="T4" fmla="*/ 316 w 356"/>
                  <a:gd name="T5" fmla="*/ 0 h 168"/>
                  <a:gd name="T6" fmla="*/ 305 w 356"/>
                  <a:gd name="T7" fmla="*/ 0 h 168"/>
                  <a:gd name="T8" fmla="*/ 290 w 356"/>
                  <a:gd name="T9" fmla="*/ 0 h 168"/>
                  <a:gd name="T10" fmla="*/ 271 w 356"/>
                  <a:gd name="T11" fmla="*/ 0 h 168"/>
                  <a:gd name="T12" fmla="*/ 249 w 356"/>
                  <a:gd name="T13" fmla="*/ 1 h 168"/>
                  <a:gd name="T14" fmla="*/ 225 w 356"/>
                  <a:gd name="T15" fmla="*/ 5 h 168"/>
                  <a:gd name="T16" fmla="*/ 202 w 356"/>
                  <a:gd name="T17" fmla="*/ 10 h 168"/>
                  <a:gd name="T18" fmla="*/ 173 w 356"/>
                  <a:gd name="T19" fmla="*/ 15 h 168"/>
                  <a:gd name="T20" fmla="*/ 147 w 356"/>
                  <a:gd name="T21" fmla="*/ 24 h 168"/>
                  <a:gd name="T22" fmla="*/ 122 w 356"/>
                  <a:gd name="T23" fmla="*/ 34 h 168"/>
                  <a:gd name="T24" fmla="*/ 96 w 356"/>
                  <a:gd name="T25" fmla="*/ 48 h 168"/>
                  <a:gd name="T26" fmla="*/ 70 w 356"/>
                  <a:gd name="T27" fmla="*/ 63 h 168"/>
                  <a:gd name="T28" fmla="*/ 48 w 356"/>
                  <a:gd name="T29" fmla="*/ 85 h 168"/>
                  <a:gd name="T30" fmla="*/ 26 w 356"/>
                  <a:gd name="T31" fmla="*/ 106 h 168"/>
                  <a:gd name="T32" fmla="*/ 10 w 356"/>
                  <a:gd name="T33" fmla="*/ 134 h 168"/>
                  <a:gd name="T34" fmla="*/ 0 w 356"/>
                  <a:gd name="T35" fmla="*/ 169 h 1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6"/>
                  <a:gd name="T55" fmla="*/ 0 h 168"/>
                  <a:gd name="T56" fmla="*/ 356 w 356"/>
                  <a:gd name="T57" fmla="*/ 168 h 16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6" h="168">
                    <a:moveTo>
                      <a:pt x="356" y="1"/>
                    </a:moveTo>
                    <a:lnTo>
                      <a:pt x="351" y="0"/>
                    </a:lnTo>
                    <a:lnTo>
                      <a:pt x="343" y="0"/>
                    </a:lnTo>
                    <a:lnTo>
                      <a:pt x="331" y="0"/>
                    </a:lnTo>
                    <a:lnTo>
                      <a:pt x="315" y="0"/>
                    </a:lnTo>
                    <a:lnTo>
                      <a:pt x="294" y="0"/>
                    </a:lnTo>
                    <a:lnTo>
                      <a:pt x="270" y="1"/>
                    </a:lnTo>
                    <a:lnTo>
                      <a:pt x="244" y="5"/>
                    </a:lnTo>
                    <a:lnTo>
                      <a:pt x="219" y="10"/>
                    </a:lnTo>
                    <a:lnTo>
                      <a:pt x="188" y="15"/>
                    </a:lnTo>
                    <a:lnTo>
                      <a:pt x="160" y="24"/>
                    </a:lnTo>
                    <a:lnTo>
                      <a:pt x="132" y="34"/>
                    </a:lnTo>
                    <a:lnTo>
                      <a:pt x="104" y="48"/>
                    </a:lnTo>
                    <a:lnTo>
                      <a:pt x="76" y="63"/>
                    </a:lnTo>
                    <a:lnTo>
                      <a:pt x="52" y="84"/>
                    </a:lnTo>
                    <a:lnTo>
                      <a:pt x="28" y="105"/>
                    </a:lnTo>
                    <a:lnTo>
                      <a:pt x="11" y="133"/>
                    </a:lnTo>
                    <a:lnTo>
                      <a:pt x="0" y="168"/>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0" name="Freeform 117"/>
              <p:cNvSpPr>
                <a:spLocks/>
              </p:cNvSpPr>
              <p:nvPr/>
            </p:nvSpPr>
            <p:spPr bwMode="auto">
              <a:xfrm flipH="1">
                <a:off x="4933" y="3533"/>
                <a:ext cx="131" cy="222"/>
              </a:xfrm>
              <a:custGeom>
                <a:avLst/>
                <a:gdLst>
                  <a:gd name="T0" fmla="*/ 0 w 141"/>
                  <a:gd name="T1" fmla="*/ 222 h 220"/>
                  <a:gd name="T2" fmla="*/ 8 w 141"/>
                  <a:gd name="T3" fmla="*/ 207 h 220"/>
                  <a:gd name="T4" fmla="*/ 19 w 141"/>
                  <a:gd name="T5" fmla="*/ 192 h 220"/>
                  <a:gd name="T6" fmla="*/ 27 w 141"/>
                  <a:gd name="T7" fmla="*/ 178 h 220"/>
                  <a:gd name="T8" fmla="*/ 40 w 141"/>
                  <a:gd name="T9" fmla="*/ 165 h 220"/>
                  <a:gd name="T10" fmla="*/ 48 w 141"/>
                  <a:gd name="T11" fmla="*/ 154 h 220"/>
                  <a:gd name="T12" fmla="*/ 61 w 141"/>
                  <a:gd name="T13" fmla="*/ 143 h 220"/>
                  <a:gd name="T14" fmla="*/ 71 w 141"/>
                  <a:gd name="T15" fmla="*/ 133 h 220"/>
                  <a:gd name="T16" fmla="*/ 84 w 141"/>
                  <a:gd name="T17" fmla="*/ 125 h 220"/>
                  <a:gd name="T18" fmla="*/ 92 w 141"/>
                  <a:gd name="T19" fmla="*/ 116 h 220"/>
                  <a:gd name="T20" fmla="*/ 100 w 141"/>
                  <a:gd name="T21" fmla="*/ 108 h 220"/>
                  <a:gd name="T22" fmla="*/ 108 w 141"/>
                  <a:gd name="T23" fmla="*/ 102 h 220"/>
                  <a:gd name="T24" fmla="*/ 116 w 141"/>
                  <a:gd name="T25" fmla="*/ 98 h 220"/>
                  <a:gd name="T26" fmla="*/ 121 w 141"/>
                  <a:gd name="T27" fmla="*/ 93 h 220"/>
                  <a:gd name="T28" fmla="*/ 126 w 141"/>
                  <a:gd name="T29" fmla="*/ 91 h 220"/>
                  <a:gd name="T30" fmla="*/ 128 w 141"/>
                  <a:gd name="T31" fmla="*/ 89 h 220"/>
                  <a:gd name="T32" fmla="*/ 131 w 141"/>
                  <a:gd name="T33" fmla="*/ 89 h 220"/>
                  <a:gd name="T34" fmla="*/ 128 w 141"/>
                  <a:gd name="T35" fmla="*/ 87 h 220"/>
                  <a:gd name="T36" fmla="*/ 126 w 141"/>
                  <a:gd name="T37" fmla="*/ 86 h 220"/>
                  <a:gd name="T38" fmla="*/ 122 w 141"/>
                  <a:gd name="T39" fmla="*/ 82 h 220"/>
                  <a:gd name="T40" fmla="*/ 121 w 141"/>
                  <a:gd name="T41" fmla="*/ 81 h 220"/>
                  <a:gd name="T42" fmla="*/ 113 w 141"/>
                  <a:gd name="T43" fmla="*/ 74 h 220"/>
                  <a:gd name="T44" fmla="*/ 109 w 141"/>
                  <a:gd name="T45" fmla="*/ 70 h 220"/>
                  <a:gd name="T46" fmla="*/ 103 w 141"/>
                  <a:gd name="T47" fmla="*/ 64 h 220"/>
                  <a:gd name="T48" fmla="*/ 99 w 141"/>
                  <a:gd name="T49" fmla="*/ 60 h 220"/>
                  <a:gd name="T50" fmla="*/ 90 w 141"/>
                  <a:gd name="T51" fmla="*/ 52 h 220"/>
                  <a:gd name="T52" fmla="*/ 84 w 141"/>
                  <a:gd name="T53" fmla="*/ 44 h 220"/>
                  <a:gd name="T54" fmla="*/ 74 w 141"/>
                  <a:gd name="T55" fmla="*/ 37 h 220"/>
                  <a:gd name="T56" fmla="*/ 71 w 141"/>
                  <a:gd name="T57" fmla="*/ 30 h 220"/>
                  <a:gd name="T58" fmla="*/ 61 w 141"/>
                  <a:gd name="T59" fmla="*/ 23 h 220"/>
                  <a:gd name="T60" fmla="*/ 53 w 141"/>
                  <a:gd name="T61" fmla="*/ 15 h 220"/>
                  <a:gd name="T62" fmla="*/ 45 w 141"/>
                  <a:gd name="T63" fmla="*/ 7 h 220"/>
                  <a:gd name="T64" fmla="*/ 40 w 141"/>
                  <a:gd name="T65" fmla="*/ 0 h 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220"/>
                  <a:gd name="T101" fmla="*/ 141 w 141"/>
                  <a:gd name="T102" fmla="*/ 220 h 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220">
                    <a:moveTo>
                      <a:pt x="0" y="220"/>
                    </a:moveTo>
                    <a:lnTo>
                      <a:pt x="9" y="205"/>
                    </a:lnTo>
                    <a:lnTo>
                      <a:pt x="20" y="190"/>
                    </a:lnTo>
                    <a:lnTo>
                      <a:pt x="29" y="176"/>
                    </a:lnTo>
                    <a:lnTo>
                      <a:pt x="43" y="164"/>
                    </a:lnTo>
                    <a:lnTo>
                      <a:pt x="52" y="153"/>
                    </a:lnTo>
                    <a:lnTo>
                      <a:pt x="66" y="142"/>
                    </a:lnTo>
                    <a:lnTo>
                      <a:pt x="76" y="132"/>
                    </a:lnTo>
                    <a:lnTo>
                      <a:pt x="90" y="124"/>
                    </a:lnTo>
                    <a:lnTo>
                      <a:pt x="99" y="115"/>
                    </a:lnTo>
                    <a:lnTo>
                      <a:pt x="108" y="107"/>
                    </a:lnTo>
                    <a:lnTo>
                      <a:pt x="116" y="101"/>
                    </a:lnTo>
                    <a:lnTo>
                      <a:pt x="125" y="97"/>
                    </a:lnTo>
                    <a:lnTo>
                      <a:pt x="130" y="92"/>
                    </a:lnTo>
                    <a:lnTo>
                      <a:pt x="136" y="90"/>
                    </a:lnTo>
                    <a:lnTo>
                      <a:pt x="138" y="88"/>
                    </a:lnTo>
                    <a:lnTo>
                      <a:pt x="141" y="88"/>
                    </a:lnTo>
                    <a:lnTo>
                      <a:pt x="138" y="86"/>
                    </a:lnTo>
                    <a:lnTo>
                      <a:pt x="136" y="85"/>
                    </a:lnTo>
                    <a:lnTo>
                      <a:pt x="131" y="81"/>
                    </a:lnTo>
                    <a:lnTo>
                      <a:pt x="130" y="80"/>
                    </a:lnTo>
                    <a:lnTo>
                      <a:pt x="122" y="73"/>
                    </a:lnTo>
                    <a:lnTo>
                      <a:pt x="117" y="69"/>
                    </a:lnTo>
                    <a:lnTo>
                      <a:pt x="111" y="63"/>
                    </a:lnTo>
                    <a:lnTo>
                      <a:pt x="107" y="59"/>
                    </a:lnTo>
                    <a:lnTo>
                      <a:pt x="97" y="52"/>
                    </a:lnTo>
                    <a:lnTo>
                      <a:pt x="90" y="44"/>
                    </a:lnTo>
                    <a:lnTo>
                      <a:pt x="80" y="37"/>
                    </a:lnTo>
                    <a:lnTo>
                      <a:pt x="76" y="30"/>
                    </a:lnTo>
                    <a:lnTo>
                      <a:pt x="66" y="23"/>
                    </a:lnTo>
                    <a:lnTo>
                      <a:pt x="57" y="15"/>
                    </a:lnTo>
                    <a:lnTo>
                      <a:pt x="48" y="7"/>
                    </a:lnTo>
                    <a:lnTo>
                      <a:pt x="43" y="0"/>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1" name="Freeform 118"/>
              <p:cNvSpPr>
                <a:spLocks/>
              </p:cNvSpPr>
              <p:nvPr/>
            </p:nvSpPr>
            <p:spPr bwMode="auto">
              <a:xfrm flipH="1">
                <a:off x="4119" y="3615"/>
                <a:ext cx="755" cy="68"/>
              </a:xfrm>
              <a:custGeom>
                <a:avLst/>
                <a:gdLst>
                  <a:gd name="T0" fmla="*/ 755 w 820"/>
                  <a:gd name="T1" fmla="*/ 68 h 68"/>
                  <a:gd name="T2" fmla="*/ 747 w 820"/>
                  <a:gd name="T3" fmla="*/ 66 h 68"/>
                  <a:gd name="T4" fmla="*/ 727 w 820"/>
                  <a:gd name="T5" fmla="*/ 63 h 68"/>
                  <a:gd name="T6" fmla="*/ 698 w 820"/>
                  <a:gd name="T7" fmla="*/ 57 h 68"/>
                  <a:gd name="T8" fmla="*/ 659 w 820"/>
                  <a:gd name="T9" fmla="*/ 53 h 68"/>
                  <a:gd name="T10" fmla="*/ 612 w 820"/>
                  <a:gd name="T11" fmla="*/ 45 h 68"/>
                  <a:gd name="T12" fmla="*/ 559 w 820"/>
                  <a:gd name="T13" fmla="*/ 39 h 68"/>
                  <a:gd name="T14" fmla="*/ 501 w 820"/>
                  <a:gd name="T15" fmla="*/ 32 h 68"/>
                  <a:gd name="T16" fmla="*/ 440 w 820"/>
                  <a:gd name="T17" fmla="*/ 26 h 68"/>
                  <a:gd name="T18" fmla="*/ 377 w 820"/>
                  <a:gd name="T19" fmla="*/ 19 h 68"/>
                  <a:gd name="T20" fmla="*/ 312 w 820"/>
                  <a:gd name="T21" fmla="*/ 13 h 68"/>
                  <a:gd name="T22" fmla="*/ 248 w 820"/>
                  <a:gd name="T23" fmla="*/ 7 h 68"/>
                  <a:gd name="T24" fmla="*/ 189 w 820"/>
                  <a:gd name="T25" fmla="*/ 4 h 68"/>
                  <a:gd name="T26" fmla="*/ 131 w 820"/>
                  <a:gd name="T27" fmla="*/ 0 h 68"/>
                  <a:gd name="T28" fmla="*/ 79 w 820"/>
                  <a:gd name="T29" fmla="*/ 0 h 68"/>
                  <a:gd name="T30" fmla="*/ 35 w 820"/>
                  <a:gd name="T31" fmla="*/ 2 h 68"/>
                  <a:gd name="T32" fmla="*/ 0 w 820"/>
                  <a:gd name="T33" fmla="*/ 7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0"/>
                  <a:gd name="T52" fmla="*/ 0 h 68"/>
                  <a:gd name="T53" fmla="*/ 820 w 820"/>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0" h="68">
                    <a:moveTo>
                      <a:pt x="820" y="68"/>
                    </a:moveTo>
                    <a:lnTo>
                      <a:pt x="811" y="66"/>
                    </a:lnTo>
                    <a:lnTo>
                      <a:pt x="790" y="63"/>
                    </a:lnTo>
                    <a:lnTo>
                      <a:pt x="758" y="57"/>
                    </a:lnTo>
                    <a:lnTo>
                      <a:pt x="716" y="53"/>
                    </a:lnTo>
                    <a:lnTo>
                      <a:pt x="665" y="45"/>
                    </a:lnTo>
                    <a:lnTo>
                      <a:pt x="607" y="39"/>
                    </a:lnTo>
                    <a:lnTo>
                      <a:pt x="544" y="32"/>
                    </a:lnTo>
                    <a:lnTo>
                      <a:pt x="478" y="26"/>
                    </a:lnTo>
                    <a:lnTo>
                      <a:pt x="409" y="19"/>
                    </a:lnTo>
                    <a:lnTo>
                      <a:pt x="339" y="13"/>
                    </a:lnTo>
                    <a:lnTo>
                      <a:pt x="269" y="7"/>
                    </a:lnTo>
                    <a:lnTo>
                      <a:pt x="205" y="4"/>
                    </a:lnTo>
                    <a:lnTo>
                      <a:pt x="142" y="0"/>
                    </a:lnTo>
                    <a:lnTo>
                      <a:pt x="86" y="0"/>
                    </a:lnTo>
                    <a:lnTo>
                      <a:pt x="38" y="2"/>
                    </a:lnTo>
                    <a:lnTo>
                      <a:pt x="0" y="7"/>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2" name="Line 119"/>
              <p:cNvSpPr>
                <a:spLocks noChangeShapeType="1"/>
              </p:cNvSpPr>
              <p:nvPr/>
            </p:nvSpPr>
            <p:spPr bwMode="auto">
              <a:xfrm flipH="1">
                <a:off x="4874" y="3614"/>
                <a:ext cx="399" cy="8"/>
              </a:xfrm>
              <a:prstGeom prst="line">
                <a:avLst/>
              </a:prstGeom>
              <a:noFill/>
              <a:ln w="7938">
                <a:solidFill>
                  <a:srgbClr val="32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33" name="Freeform 120"/>
              <p:cNvSpPr>
                <a:spLocks/>
              </p:cNvSpPr>
              <p:nvPr/>
            </p:nvSpPr>
            <p:spPr bwMode="auto">
              <a:xfrm flipH="1">
                <a:off x="3879" y="2771"/>
                <a:ext cx="498" cy="780"/>
              </a:xfrm>
              <a:custGeom>
                <a:avLst/>
                <a:gdLst>
                  <a:gd name="T0" fmla="*/ 498 w 540"/>
                  <a:gd name="T1" fmla="*/ 780 h 775"/>
                  <a:gd name="T2" fmla="*/ 495 w 540"/>
                  <a:gd name="T3" fmla="*/ 774 h 775"/>
                  <a:gd name="T4" fmla="*/ 491 w 540"/>
                  <a:gd name="T5" fmla="*/ 763 h 775"/>
                  <a:gd name="T6" fmla="*/ 484 w 540"/>
                  <a:gd name="T7" fmla="*/ 745 h 775"/>
                  <a:gd name="T8" fmla="*/ 477 w 540"/>
                  <a:gd name="T9" fmla="*/ 722 h 775"/>
                  <a:gd name="T10" fmla="*/ 462 w 540"/>
                  <a:gd name="T11" fmla="*/ 691 h 775"/>
                  <a:gd name="T12" fmla="*/ 448 w 540"/>
                  <a:gd name="T13" fmla="*/ 659 h 775"/>
                  <a:gd name="T14" fmla="*/ 431 w 540"/>
                  <a:gd name="T15" fmla="*/ 623 h 775"/>
                  <a:gd name="T16" fmla="*/ 413 w 540"/>
                  <a:gd name="T17" fmla="*/ 585 h 775"/>
                  <a:gd name="T18" fmla="*/ 389 w 540"/>
                  <a:gd name="T19" fmla="*/ 542 h 775"/>
                  <a:gd name="T20" fmla="*/ 363 w 540"/>
                  <a:gd name="T21" fmla="*/ 500 h 775"/>
                  <a:gd name="T22" fmla="*/ 335 w 540"/>
                  <a:gd name="T23" fmla="*/ 458 h 775"/>
                  <a:gd name="T24" fmla="*/ 306 w 540"/>
                  <a:gd name="T25" fmla="*/ 416 h 775"/>
                  <a:gd name="T26" fmla="*/ 272 w 540"/>
                  <a:gd name="T27" fmla="*/ 374 h 775"/>
                  <a:gd name="T28" fmla="*/ 238 w 540"/>
                  <a:gd name="T29" fmla="*/ 334 h 775"/>
                  <a:gd name="T30" fmla="*/ 199 w 540"/>
                  <a:gd name="T31" fmla="*/ 298 h 775"/>
                  <a:gd name="T32" fmla="*/ 160 w 540"/>
                  <a:gd name="T33" fmla="*/ 266 h 775"/>
                  <a:gd name="T34" fmla="*/ 158 w 540"/>
                  <a:gd name="T35" fmla="*/ 262 h 775"/>
                  <a:gd name="T36" fmla="*/ 151 w 540"/>
                  <a:gd name="T37" fmla="*/ 256 h 775"/>
                  <a:gd name="T38" fmla="*/ 143 w 540"/>
                  <a:gd name="T39" fmla="*/ 246 h 775"/>
                  <a:gd name="T40" fmla="*/ 135 w 540"/>
                  <a:gd name="T41" fmla="*/ 233 h 775"/>
                  <a:gd name="T42" fmla="*/ 122 w 540"/>
                  <a:gd name="T43" fmla="*/ 215 h 775"/>
                  <a:gd name="T44" fmla="*/ 109 w 540"/>
                  <a:gd name="T45" fmla="*/ 199 h 775"/>
                  <a:gd name="T46" fmla="*/ 96 w 540"/>
                  <a:gd name="T47" fmla="*/ 179 h 775"/>
                  <a:gd name="T48" fmla="*/ 83 w 540"/>
                  <a:gd name="T49" fmla="*/ 160 h 775"/>
                  <a:gd name="T50" fmla="*/ 65 w 540"/>
                  <a:gd name="T51" fmla="*/ 137 h 775"/>
                  <a:gd name="T52" fmla="*/ 53 w 540"/>
                  <a:gd name="T53" fmla="*/ 114 h 775"/>
                  <a:gd name="T54" fmla="*/ 39 w 540"/>
                  <a:gd name="T55" fmla="*/ 91 h 775"/>
                  <a:gd name="T56" fmla="*/ 27 w 540"/>
                  <a:gd name="T57" fmla="*/ 71 h 775"/>
                  <a:gd name="T58" fmla="*/ 16 w 540"/>
                  <a:gd name="T59" fmla="*/ 50 h 775"/>
                  <a:gd name="T60" fmla="*/ 7 w 540"/>
                  <a:gd name="T61" fmla="*/ 31 h 775"/>
                  <a:gd name="T62" fmla="*/ 2 w 540"/>
                  <a:gd name="T63" fmla="*/ 14 h 775"/>
                  <a:gd name="T64" fmla="*/ 0 w 540"/>
                  <a:gd name="T65" fmla="*/ 0 h 7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0"/>
                  <a:gd name="T100" fmla="*/ 0 h 775"/>
                  <a:gd name="T101" fmla="*/ 540 w 540"/>
                  <a:gd name="T102" fmla="*/ 775 h 7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0" h="775">
                    <a:moveTo>
                      <a:pt x="540" y="775"/>
                    </a:moveTo>
                    <a:lnTo>
                      <a:pt x="537" y="769"/>
                    </a:lnTo>
                    <a:lnTo>
                      <a:pt x="532" y="758"/>
                    </a:lnTo>
                    <a:lnTo>
                      <a:pt x="525" y="740"/>
                    </a:lnTo>
                    <a:lnTo>
                      <a:pt x="517" y="717"/>
                    </a:lnTo>
                    <a:lnTo>
                      <a:pt x="501" y="687"/>
                    </a:lnTo>
                    <a:lnTo>
                      <a:pt x="486" y="655"/>
                    </a:lnTo>
                    <a:lnTo>
                      <a:pt x="467" y="619"/>
                    </a:lnTo>
                    <a:lnTo>
                      <a:pt x="448" y="581"/>
                    </a:lnTo>
                    <a:lnTo>
                      <a:pt x="422" y="539"/>
                    </a:lnTo>
                    <a:lnTo>
                      <a:pt x="394" y="497"/>
                    </a:lnTo>
                    <a:lnTo>
                      <a:pt x="363" y="455"/>
                    </a:lnTo>
                    <a:lnTo>
                      <a:pt x="332" y="413"/>
                    </a:lnTo>
                    <a:lnTo>
                      <a:pt x="295" y="372"/>
                    </a:lnTo>
                    <a:lnTo>
                      <a:pt x="258" y="332"/>
                    </a:lnTo>
                    <a:lnTo>
                      <a:pt x="216" y="296"/>
                    </a:lnTo>
                    <a:lnTo>
                      <a:pt x="174" y="264"/>
                    </a:lnTo>
                    <a:lnTo>
                      <a:pt x="171" y="260"/>
                    </a:lnTo>
                    <a:lnTo>
                      <a:pt x="164" y="254"/>
                    </a:lnTo>
                    <a:lnTo>
                      <a:pt x="155" y="244"/>
                    </a:lnTo>
                    <a:lnTo>
                      <a:pt x="146" y="232"/>
                    </a:lnTo>
                    <a:lnTo>
                      <a:pt x="132" y="214"/>
                    </a:lnTo>
                    <a:lnTo>
                      <a:pt x="118" y="198"/>
                    </a:lnTo>
                    <a:lnTo>
                      <a:pt x="104" y="178"/>
                    </a:lnTo>
                    <a:lnTo>
                      <a:pt x="90" y="159"/>
                    </a:lnTo>
                    <a:lnTo>
                      <a:pt x="71" y="136"/>
                    </a:lnTo>
                    <a:lnTo>
                      <a:pt x="57" y="113"/>
                    </a:lnTo>
                    <a:lnTo>
                      <a:pt x="42" y="90"/>
                    </a:lnTo>
                    <a:lnTo>
                      <a:pt x="29" y="71"/>
                    </a:lnTo>
                    <a:lnTo>
                      <a:pt x="17" y="50"/>
                    </a:lnTo>
                    <a:lnTo>
                      <a:pt x="8" y="31"/>
                    </a:lnTo>
                    <a:lnTo>
                      <a:pt x="2" y="14"/>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4" name="Freeform 121"/>
              <p:cNvSpPr>
                <a:spLocks/>
              </p:cNvSpPr>
              <p:nvPr/>
            </p:nvSpPr>
            <p:spPr bwMode="auto">
              <a:xfrm flipH="1">
                <a:off x="4429" y="2904"/>
                <a:ext cx="269" cy="461"/>
              </a:xfrm>
              <a:custGeom>
                <a:avLst/>
                <a:gdLst>
                  <a:gd name="T0" fmla="*/ 103 w 292"/>
                  <a:gd name="T1" fmla="*/ 461 h 458"/>
                  <a:gd name="T2" fmla="*/ 99 w 292"/>
                  <a:gd name="T3" fmla="*/ 454 h 458"/>
                  <a:gd name="T4" fmla="*/ 92 w 292"/>
                  <a:gd name="T5" fmla="*/ 442 h 458"/>
                  <a:gd name="T6" fmla="*/ 79 w 292"/>
                  <a:gd name="T7" fmla="*/ 420 h 458"/>
                  <a:gd name="T8" fmla="*/ 66 w 292"/>
                  <a:gd name="T9" fmla="*/ 395 h 458"/>
                  <a:gd name="T10" fmla="*/ 49 w 292"/>
                  <a:gd name="T11" fmla="*/ 361 h 458"/>
                  <a:gd name="T12" fmla="*/ 36 w 292"/>
                  <a:gd name="T13" fmla="*/ 325 h 458"/>
                  <a:gd name="T14" fmla="*/ 22 w 292"/>
                  <a:gd name="T15" fmla="*/ 285 h 458"/>
                  <a:gd name="T16" fmla="*/ 12 w 292"/>
                  <a:gd name="T17" fmla="*/ 247 h 458"/>
                  <a:gd name="T18" fmla="*/ 2 w 292"/>
                  <a:gd name="T19" fmla="*/ 204 h 458"/>
                  <a:gd name="T20" fmla="*/ 0 w 292"/>
                  <a:gd name="T21" fmla="*/ 163 h 458"/>
                  <a:gd name="T22" fmla="*/ 3 w 292"/>
                  <a:gd name="T23" fmla="*/ 125 h 458"/>
                  <a:gd name="T24" fmla="*/ 16 w 292"/>
                  <a:gd name="T25" fmla="*/ 90 h 458"/>
                  <a:gd name="T26" fmla="*/ 35 w 292"/>
                  <a:gd name="T27" fmla="*/ 56 h 458"/>
                  <a:gd name="T28" fmla="*/ 66 w 292"/>
                  <a:gd name="T29" fmla="*/ 31 h 458"/>
                  <a:gd name="T30" fmla="*/ 108 w 292"/>
                  <a:gd name="T31" fmla="*/ 12 h 458"/>
                  <a:gd name="T32" fmla="*/ 162 w 292"/>
                  <a:gd name="T33" fmla="*/ 0 h 458"/>
                  <a:gd name="T34" fmla="*/ 162 w 292"/>
                  <a:gd name="T35" fmla="*/ 0 h 458"/>
                  <a:gd name="T36" fmla="*/ 168 w 292"/>
                  <a:gd name="T37" fmla="*/ 1 h 458"/>
                  <a:gd name="T38" fmla="*/ 175 w 292"/>
                  <a:gd name="T39" fmla="*/ 4 h 458"/>
                  <a:gd name="T40" fmla="*/ 186 w 292"/>
                  <a:gd name="T41" fmla="*/ 9 h 458"/>
                  <a:gd name="T42" fmla="*/ 197 w 292"/>
                  <a:gd name="T43" fmla="*/ 13 h 458"/>
                  <a:gd name="T44" fmla="*/ 210 w 292"/>
                  <a:gd name="T45" fmla="*/ 20 h 458"/>
                  <a:gd name="T46" fmla="*/ 223 w 292"/>
                  <a:gd name="T47" fmla="*/ 28 h 458"/>
                  <a:gd name="T48" fmla="*/ 238 w 292"/>
                  <a:gd name="T49" fmla="*/ 39 h 458"/>
                  <a:gd name="T50" fmla="*/ 246 w 292"/>
                  <a:gd name="T51" fmla="*/ 48 h 458"/>
                  <a:gd name="T52" fmla="*/ 258 w 292"/>
                  <a:gd name="T53" fmla="*/ 60 h 458"/>
                  <a:gd name="T54" fmla="*/ 263 w 292"/>
                  <a:gd name="T55" fmla="*/ 72 h 458"/>
                  <a:gd name="T56" fmla="*/ 269 w 292"/>
                  <a:gd name="T57" fmla="*/ 89 h 458"/>
                  <a:gd name="T58" fmla="*/ 268 w 292"/>
                  <a:gd name="T59" fmla="*/ 104 h 458"/>
                  <a:gd name="T60" fmla="*/ 264 w 292"/>
                  <a:gd name="T61" fmla="*/ 120 h 458"/>
                  <a:gd name="T62" fmla="*/ 255 w 292"/>
                  <a:gd name="T63" fmla="*/ 139 h 458"/>
                  <a:gd name="T64" fmla="*/ 242 w 292"/>
                  <a:gd name="T65" fmla="*/ 160 h 4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2"/>
                  <a:gd name="T100" fmla="*/ 0 h 458"/>
                  <a:gd name="T101" fmla="*/ 292 w 292"/>
                  <a:gd name="T102" fmla="*/ 458 h 4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2" h="458">
                    <a:moveTo>
                      <a:pt x="112" y="458"/>
                    </a:moveTo>
                    <a:lnTo>
                      <a:pt x="107" y="451"/>
                    </a:lnTo>
                    <a:lnTo>
                      <a:pt x="100" y="439"/>
                    </a:lnTo>
                    <a:lnTo>
                      <a:pt x="86" y="417"/>
                    </a:lnTo>
                    <a:lnTo>
                      <a:pt x="72" y="392"/>
                    </a:lnTo>
                    <a:lnTo>
                      <a:pt x="53" y="359"/>
                    </a:lnTo>
                    <a:lnTo>
                      <a:pt x="39" y="323"/>
                    </a:lnTo>
                    <a:lnTo>
                      <a:pt x="24" y="283"/>
                    </a:lnTo>
                    <a:lnTo>
                      <a:pt x="13" y="245"/>
                    </a:lnTo>
                    <a:lnTo>
                      <a:pt x="2" y="203"/>
                    </a:lnTo>
                    <a:lnTo>
                      <a:pt x="0" y="162"/>
                    </a:lnTo>
                    <a:lnTo>
                      <a:pt x="3" y="124"/>
                    </a:lnTo>
                    <a:lnTo>
                      <a:pt x="17" y="89"/>
                    </a:lnTo>
                    <a:lnTo>
                      <a:pt x="38" y="56"/>
                    </a:lnTo>
                    <a:lnTo>
                      <a:pt x="72" y="31"/>
                    </a:lnTo>
                    <a:lnTo>
                      <a:pt x="117" y="12"/>
                    </a:lnTo>
                    <a:lnTo>
                      <a:pt x="176" y="0"/>
                    </a:lnTo>
                    <a:lnTo>
                      <a:pt x="182" y="1"/>
                    </a:lnTo>
                    <a:lnTo>
                      <a:pt x="190" y="4"/>
                    </a:lnTo>
                    <a:lnTo>
                      <a:pt x="202" y="9"/>
                    </a:lnTo>
                    <a:lnTo>
                      <a:pt x="214" y="13"/>
                    </a:lnTo>
                    <a:lnTo>
                      <a:pt x="228" y="20"/>
                    </a:lnTo>
                    <a:lnTo>
                      <a:pt x="242" y="28"/>
                    </a:lnTo>
                    <a:lnTo>
                      <a:pt x="258" y="39"/>
                    </a:lnTo>
                    <a:lnTo>
                      <a:pt x="267" y="48"/>
                    </a:lnTo>
                    <a:lnTo>
                      <a:pt x="280" y="60"/>
                    </a:lnTo>
                    <a:lnTo>
                      <a:pt x="286" y="72"/>
                    </a:lnTo>
                    <a:lnTo>
                      <a:pt x="292" y="88"/>
                    </a:lnTo>
                    <a:lnTo>
                      <a:pt x="291" y="103"/>
                    </a:lnTo>
                    <a:lnTo>
                      <a:pt x="287" y="119"/>
                    </a:lnTo>
                    <a:lnTo>
                      <a:pt x="277" y="138"/>
                    </a:lnTo>
                    <a:lnTo>
                      <a:pt x="263" y="159"/>
                    </a:lnTo>
                  </a:path>
                </a:pathLst>
              </a:custGeom>
              <a:noFill/>
              <a:ln w="301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5" name="Freeform 122"/>
              <p:cNvSpPr>
                <a:spLocks/>
              </p:cNvSpPr>
              <p:nvPr/>
            </p:nvSpPr>
            <p:spPr bwMode="auto">
              <a:xfrm flipH="1">
                <a:off x="4501" y="2683"/>
                <a:ext cx="100" cy="230"/>
              </a:xfrm>
              <a:custGeom>
                <a:avLst/>
                <a:gdLst>
                  <a:gd name="T0" fmla="*/ 65 w 108"/>
                  <a:gd name="T1" fmla="*/ 219 h 228"/>
                  <a:gd name="T2" fmla="*/ 34 w 108"/>
                  <a:gd name="T3" fmla="*/ 196 h 228"/>
                  <a:gd name="T4" fmla="*/ 16 w 108"/>
                  <a:gd name="T5" fmla="*/ 177 h 228"/>
                  <a:gd name="T6" fmla="*/ 4 w 108"/>
                  <a:gd name="T7" fmla="*/ 159 h 228"/>
                  <a:gd name="T8" fmla="*/ 0 w 108"/>
                  <a:gd name="T9" fmla="*/ 143 h 228"/>
                  <a:gd name="T10" fmla="*/ 0 w 108"/>
                  <a:gd name="T11" fmla="*/ 129 h 228"/>
                  <a:gd name="T12" fmla="*/ 1 w 108"/>
                  <a:gd name="T13" fmla="*/ 120 h 228"/>
                  <a:gd name="T14" fmla="*/ 3 w 108"/>
                  <a:gd name="T15" fmla="*/ 115 h 228"/>
                  <a:gd name="T16" fmla="*/ 6 w 108"/>
                  <a:gd name="T17" fmla="*/ 100 h 228"/>
                  <a:gd name="T18" fmla="*/ 11 w 108"/>
                  <a:gd name="T19" fmla="*/ 77 h 228"/>
                  <a:gd name="T20" fmla="*/ 21 w 108"/>
                  <a:gd name="T21" fmla="*/ 53 h 228"/>
                  <a:gd name="T22" fmla="*/ 36 w 108"/>
                  <a:gd name="T23" fmla="*/ 37 h 228"/>
                  <a:gd name="T24" fmla="*/ 49 w 108"/>
                  <a:gd name="T25" fmla="*/ 21 h 228"/>
                  <a:gd name="T26" fmla="*/ 63 w 108"/>
                  <a:gd name="T27" fmla="*/ 10 h 228"/>
                  <a:gd name="T28" fmla="*/ 76 w 108"/>
                  <a:gd name="T29" fmla="*/ 2 h 228"/>
                  <a:gd name="T30" fmla="*/ 81 w 108"/>
                  <a:gd name="T31" fmla="*/ 0 h 228"/>
                  <a:gd name="T32" fmla="*/ 81 w 108"/>
                  <a:gd name="T33" fmla="*/ 8 h 228"/>
                  <a:gd name="T34" fmla="*/ 75 w 108"/>
                  <a:gd name="T35" fmla="*/ 24 h 228"/>
                  <a:gd name="T36" fmla="*/ 75 w 108"/>
                  <a:gd name="T37" fmla="*/ 43 h 228"/>
                  <a:gd name="T38" fmla="*/ 75 w 108"/>
                  <a:gd name="T39" fmla="*/ 62 h 228"/>
                  <a:gd name="T40" fmla="*/ 76 w 108"/>
                  <a:gd name="T41" fmla="*/ 81 h 228"/>
                  <a:gd name="T42" fmla="*/ 76 w 108"/>
                  <a:gd name="T43" fmla="*/ 95 h 228"/>
                  <a:gd name="T44" fmla="*/ 81 w 108"/>
                  <a:gd name="T45" fmla="*/ 106 h 228"/>
                  <a:gd name="T46" fmla="*/ 81 w 108"/>
                  <a:gd name="T47" fmla="*/ 112 h 228"/>
                  <a:gd name="T48" fmla="*/ 89 w 108"/>
                  <a:gd name="T49" fmla="*/ 121 h 228"/>
                  <a:gd name="T50" fmla="*/ 96 w 108"/>
                  <a:gd name="T51" fmla="*/ 137 h 228"/>
                  <a:gd name="T52" fmla="*/ 100 w 108"/>
                  <a:gd name="T53" fmla="*/ 154 h 228"/>
                  <a:gd name="T54" fmla="*/ 99 w 108"/>
                  <a:gd name="T55" fmla="*/ 174 h 228"/>
                  <a:gd name="T56" fmla="*/ 94 w 108"/>
                  <a:gd name="T57" fmla="*/ 193 h 228"/>
                  <a:gd name="T58" fmla="*/ 89 w 108"/>
                  <a:gd name="T59" fmla="*/ 208 h 228"/>
                  <a:gd name="T60" fmla="*/ 84 w 108"/>
                  <a:gd name="T61" fmla="*/ 220 h 228"/>
                  <a:gd name="T62" fmla="*/ 84 w 108"/>
                  <a:gd name="T63" fmla="*/ 227 h 228"/>
                  <a:gd name="T64" fmla="*/ 84 w 108"/>
                  <a:gd name="T65" fmla="*/ 230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228"/>
                  <a:gd name="T101" fmla="*/ 108 w 10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228">
                    <a:moveTo>
                      <a:pt x="91" y="228"/>
                    </a:moveTo>
                    <a:lnTo>
                      <a:pt x="70" y="217"/>
                    </a:lnTo>
                    <a:lnTo>
                      <a:pt x="53" y="205"/>
                    </a:lnTo>
                    <a:lnTo>
                      <a:pt x="37" y="194"/>
                    </a:lnTo>
                    <a:lnTo>
                      <a:pt x="28" y="186"/>
                    </a:lnTo>
                    <a:lnTo>
                      <a:pt x="17" y="175"/>
                    </a:lnTo>
                    <a:lnTo>
                      <a:pt x="9" y="167"/>
                    </a:lnTo>
                    <a:lnTo>
                      <a:pt x="4" y="158"/>
                    </a:lnTo>
                    <a:lnTo>
                      <a:pt x="3" y="151"/>
                    </a:lnTo>
                    <a:lnTo>
                      <a:pt x="0" y="142"/>
                    </a:lnTo>
                    <a:lnTo>
                      <a:pt x="0" y="134"/>
                    </a:lnTo>
                    <a:lnTo>
                      <a:pt x="0" y="128"/>
                    </a:lnTo>
                    <a:lnTo>
                      <a:pt x="1" y="124"/>
                    </a:lnTo>
                    <a:lnTo>
                      <a:pt x="1" y="119"/>
                    </a:lnTo>
                    <a:lnTo>
                      <a:pt x="3" y="115"/>
                    </a:lnTo>
                    <a:lnTo>
                      <a:pt x="3" y="114"/>
                    </a:lnTo>
                    <a:lnTo>
                      <a:pt x="6" y="114"/>
                    </a:lnTo>
                    <a:lnTo>
                      <a:pt x="6" y="99"/>
                    </a:lnTo>
                    <a:lnTo>
                      <a:pt x="8" y="87"/>
                    </a:lnTo>
                    <a:lnTo>
                      <a:pt x="12" y="76"/>
                    </a:lnTo>
                    <a:lnTo>
                      <a:pt x="18" y="65"/>
                    </a:lnTo>
                    <a:lnTo>
                      <a:pt x="23" y="53"/>
                    </a:lnTo>
                    <a:lnTo>
                      <a:pt x="31" y="44"/>
                    </a:lnTo>
                    <a:lnTo>
                      <a:pt x="39" y="37"/>
                    </a:lnTo>
                    <a:lnTo>
                      <a:pt x="48" y="29"/>
                    </a:lnTo>
                    <a:lnTo>
                      <a:pt x="53" y="21"/>
                    </a:lnTo>
                    <a:lnTo>
                      <a:pt x="62" y="15"/>
                    </a:lnTo>
                    <a:lnTo>
                      <a:pt x="68" y="10"/>
                    </a:lnTo>
                    <a:lnTo>
                      <a:pt x="77" y="6"/>
                    </a:lnTo>
                    <a:lnTo>
                      <a:pt x="82" y="2"/>
                    </a:lnTo>
                    <a:lnTo>
                      <a:pt x="87" y="1"/>
                    </a:lnTo>
                    <a:lnTo>
                      <a:pt x="88" y="0"/>
                    </a:lnTo>
                    <a:lnTo>
                      <a:pt x="91" y="0"/>
                    </a:lnTo>
                    <a:lnTo>
                      <a:pt x="87" y="8"/>
                    </a:lnTo>
                    <a:lnTo>
                      <a:pt x="84" y="16"/>
                    </a:lnTo>
                    <a:lnTo>
                      <a:pt x="81" y="24"/>
                    </a:lnTo>
                    <a:lnTo>
                      <a:pt x="81" y="35"/>
                    </a:lnTo>
                    <a:lnTo>
                      <a:pt x="81" y="43"/>
                    </a:lnTo>
                    <a:lnTo>
                      <a:pt x="81" y="53"/>
                    </a:lnTo>
                    <a:lnTo>
                      <a:pt x="81" y="61"/>
                    </a:lnTo>
                    <a:lnTo>
                      <a:pt x="82" y="72"/>
                    </a:lnTo>
                    <a:lnTo>
                      <a:pt x="82" y="80"/>
                    </a:lnTo>
                    <a:lnTo>
                      <a:pt x="82" y="87"/>
                    </a:lnTo>
                    <a:lnTo>
                      <a:pt x="82" y="94"/>
                    </a:lnTo>
                    <a:lnTo>
                      <a:pt x="87" y="101"/>
                    </a:lnTo>
                    <a:lnTo>
                      <a:pt x="87" y="105"/>
                    </a:lnTo>
                    <a:lnTo>
                      <a:pt x="88" y="110"/>
                    </a:lnTo>
                    <a:lnTo>
                      <a:pt x="88" y="111"/>
                    </a:lnTo>
                    <a:lnTo>
                      <a:pt x="91" y="114"/>
                    </a:lnTo>
                    <a:lnTo>
                      <a:pt x="96" y="120"/>
                    </a:lnTo>
                    <a:lnTo>
                      <a:pt x="102" y="128"/>
                    </a:lnTo>
                    <a:lnTo>
                      <a:pt x="104" y="136"/>
                    </a:lnTo>
                    <a:lnTo>
                      <a:pt x="108" y="146"/>
                    </a:lnTo>
                    <a:lnTo>
                      <a:pt x="108" y="153"/>
                    </a:lnTo>
                    <a:lnTo>
                      <a:pt x="108" y="165"/>
                    </a:lnTo>
                    <a:lnTo>
                      <a:pt x="107" y="172"/>
                    </a:lnTo>
                    <a:lnTo>
                      <a:pt x="107" y="184"/>
                    </a:lnTo>
                    <a:lnTo>
                      <a:pt x="102" y="191"/>
                    </a:lnTo>
                    <a:lnTo>
                      <a:pt x="101" y="199"/>
                    </a:lnTo>
                    <a:lnTo>
                      <a:pt x="96" y="206"/>
                    </a:lnTo>
                    <a:lnTo>
                      <a:pt x="96" y="214"/>
                    </a:lnTo>
                    <a:lnTo>
                      <a:pt x="91" y="218"/>
                    </a:lnTo>
                    <a:lnTo>
                      <a:pt x="91" y="224"/>
                    </a:lnTo>
                    <a:lnTo>
                      <a:pt x="91" y="225"/>
                    </a:lnTo>
                    <a:lnTo>
                      <a:pt x="91" y="228"/>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6" name="Freeform 123"/>
              <p:cNvSpPr>
                <a:spLocks/>
              </p:cNvSpPr>
              <p:nvPr/>
            </p:nvSpPr>
            <p:spPr bwMode="auto">
              <a:xfrm flipH="1">
                <a:off x="4501" y="2683"/>
                <a:ext cx="100" cy="230"/>
              </a:xfrm>
              <a:custGeom>
                <a:avLst/>
                <a:gdLst>
                  <a:gd name="T0" fmla="*/ 65 w 108"/>
                  <a:gd name="T1" fmla="*/ 219 h 228"/>
                  <a:gd name="T2" fmla="*/ 34 w 108"/>
                  <a:gd name="T3" fmla="*/ 196 h 228"/>
                  <a:gd name="T4" fmla="*/ 16 w 108"/>
                  <a:gd name="T5" fmla="*/ 177 h 228"/>
                  <a:gd name="T6" fmla="*/ 4 w 108"/>
                  <a:gd name="T7" fmla="*/ 159 h 228"/>
                  <a:gd name="T8" fmla="*/ 0 w 108"/>
                  <a:gd name="T9" fmla="*/ 143 h 228"/>
                  <a:gd name="T10" fmla="*/ 0 w 108"/>
                  <a:gd name="T11" fmla="*/ 129 h 228"/>
                  <a:gd name="T12" fmla="*/ 1 w 108"/>
                  <a:gd name="T13" fmla="*/ 120 h 228"/>
                  <a:gd name="T14" fmla="*/ 3 w 108"/>
                  <a:gd name="T15" fmla="*/ 115 h 228"/>
                  <a:gd name="T16" fmla="*/ 6 w 108"/>
                  <a:gd name="T17" fmla="*/ 100 h 228"/>
                  <a:gd name="T18" fmla="*/ 11 w 108"/>
                  <a:gd name="T19" fmla="*/ 77 h 228"/>
                  <a:gd name="T20" fmla="*/ 21 w 108"/>
                  <a:gd name="T21" fmla="*/ 53 h 228"/>
                  <a:gd name="T22" fmla="*/ 36 w 108"/>
                  <a:gd name="T23" fmla="*/ 37 h 228"/>
                  <a:gd name="T24" fmla="*/ 49 w 108"/>
                  <a:gd name="T25" fmla="*/ 21 h 228"/>
                  <a:gd name="T26" fmla="*/ 63 w 108"/>
                  <a:gd name="T27" fmla="*/ 10 h 228"/>
                  <a:gd name="T28" fmla="*/ 76 w 108"/>
                  <a:gd name="T29" fmla="*/ 2 h 228"/>
                  <a:gd name="T30" fmla="*/ 81 w 108"/>
                  <a:gd name="T31" fmla="*/ 0 h 228"/>
                  <a:gd name="T32" fmla="*/ 81 w 108"/>
                  <a:gd name="T33" fmla="*/ 8 h 228"/>
                  <a:gd name="T34" fmla="*/ 75 w 108"/>
                  <a:gd name="T35" fmla="*/ 24 h 228"/>
                  <a:gd name="T36" fmla="*/ 75 w 108"/>
                  <a:gd name="T37" fmla="*/ 43 h 228"/>
                  <a:gd name="T38" fmla="*/ 75 w 108"/>
                  <a:gd name="T39" fmla="*/ 62 h 228"/>
                  <a:gd name="T40" fmla="*/ 76 w 108"/>
                  <a:gd name="T41" fmla="*/ 81 h 228"/>
                  <a:gd name="T42" fmla="*/ 76 w 108"/>
                  <a:gd name="T43" fmla="*/ 95 h 228"/>
                  <a:gd name="T44" fmla="*/ 81 w 108"/>
                  <a:gd name="T45" fmla="*/ 106 h 228"/>
                  <a:gd name="T46" fmla="*/ 81 w 108"/>
                  <a:gd name="T47" fmla="*/ 112 h 228"/>
                  <a:gd name="T48" fmla="*/ 89 w 108"/>
                  <a:gd name="T49" fmla="*/ 121 h 228"/>
                  <a:gd name="T50" fmla="*/ 96 w 108"/>
                  <a:gd name="T51" fmla="*/ 137 h 228"/>
                  <a:gd name="T52" fmla="*/ 100 w 108"/>
                  <a:gd name="T53" fmla="*/ 154 h 228"/>
                  <a:gd name="T54" fmla="*/ 99 w 108"/>
                  <a:gd name="T55" fmla="*/ 174 h 228"/>
                  <a:gd name="T56" fmla="*/ 94 w 108"/>
                  <a:gd name="T57" fmla="*/ 193 h 228"/>
                  <a:gd name="T58" fmla="*/ 89 w 108"/>
                  <a:gd name="T59" fmla="*/ 208 h 228"/>
                  <a:gd name="T60" fmla="*/ 84 w 108"/>
                  <a:gd name="T61" fmla="*/ 220 h 228"/>
                  <a:gd name="T62" fmla="*/ 84 w 108"/>
                  <a:gd name="T63" fmla="*/ 227 h 228"/>
                  <a:gd name="T64" fmla="*/ 84 w 108"/>
                  <a:gd name="T65" fmla="*/ 230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228"/>
                  <a:gd name="T101" fmla="*/ 108 w 10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228">
                    <a:moveTo>
                      <a:pt x="91" y="228"/>
                    </a:moveTo>
                    <a:lnTo>
                      <a:pt x="70" y="217"/>
                    </a:lnTo>
                    <a:lnTo>
                      <a:pt x="53" y="205"/>
                    </a:lnTo>
                    <a:lnTo>
                      <a:pt x="37" y="194"/>
                    </a:lnTo>
                    <a:lnTo>
                      <a:pt x="28" y="186"/>
                    </a:lnTo>
                    <a:lnTo>
                      <a:pt x="17" y="175"/>
                    </a:lnTo>
                    <a:lnTo>
                      <a:pt x="9" y="167"/>
                    </a:lnTo>
                    <a:lnTo>
                      <a:pt x="4" y="158"/>
                    </a:lnTo>
                    <a:lnTo>
                      <a:pt x="3" y="151"/>
                    </a:lnTo>
                    <a:lnTo>
                      <a:pt x="0" y="142"/>
                    </a:lnTo>
                    <a:lnTo>
                      <a:pt x="0" y="134"/>
                    </a:lnTo>
                    <a:lnTo>
                      <a:pt x="0" y="128"/>
                    </a:lnTo>
                    <a:lnTo>
                      <a:pt x="1" y="124"/>
                    </a:lnTo>
                    <a:lnTo>
                      <a:pt x="1" y="119"/>
                    </a:lnTo>
                    <a:lnTo>
                      <a:pt x="3" y="115"/>
                    </a:lnTo>
                    <a:lnTo>
                      <a:pt x="3" y="114"/>
                    </a:lnTo>
                    <a:lnTo>
                      <a:pt x="6" y="114"/>
                    </a:lnTo>
                    <a:lnTo>
                      <a:pt x="6" y="99"/>
                    </a:lnTo>
                    <a:lnTo>
                      <a:pt x="8" y="87"/>
                    </a:lnTo>
                    <a:lnTo>
                      <a:pt x="12" y="76"/>
                    </a:lnTo>
                    <a:lnTo>
                      <a:pt x="18" y="65"/>
                    </a:lnTo>
                    <a:lnTo>
                      <a:pt x="23" y="53"/>
                    </a:lnTo>
                    <a:lnTo>
                      <a:pt x="31" y="44"/>
                    </a:lnTo>
                    <a:lnTo>
                      <a:pt x="39" y="37"/>
                    </a:lnTo>
                    <a:lnTo>
                      <a:pt x="48" y="29"/>
                    </a:lnTo>
                    <a:lnTo>
                      <a:pt x="53" y="21"/>
                    </a:lnTo>
                    <a:lnTo>
                      <a:pt x="62" y="15"/>
                    </a:lnTo>
                    <a:lnTo>
                      <a:pt x="68" y="10"/>
                    </a:lnTo>
                    <a:lnTo>
                      <a:pt x="77" y="6"/>
                    </a:lnTo>
                    <a:lnTo>
                      <a:pt x="82" y="2"/>
                    </a:lnTo>
                    <a:lnTo>
                      <a:pt x="87" y="1"/>
                    </a:lnTo>
                    <a:lnTo>
                      <a:pt x="88" y="0"/>
                    </a:lnTo>
                    <a:lnTo>
                      <a:pt x="91" y="0"/>
                    </a:lnTo>
                    <a:lnTo>
                      <a:pt x="87" y="8"/>
                    </a:lnTo>
                    <a:lnTo>
                      <a:pt x="84" y="16"/>
                    </a:lnTo>
                    <a:lnTo>
                      <a:pt x="81" y="24"/>
                    </a:lnTo>
                    <a:lnTo>
                      <a:pt x="81" y="35"/>
                    </a:lnTo>
                    <a:lnTo>
                      <a:pt x="81" y="43"/>
                    </a:lnTo>
                    <a:lnTo>
                      <a:pt x="81" y="53"/>
                    </a:lnTo>
                    <a:lnTo>
                      <a:pt x="81" y="61"/>
                    </a:lnTo>
                    <a:lnTo>
                      <a:pt x="82" y="72"/>
                    </a:lnTo>
                    <a:lnTo>
                      <a:pt x="82" y="80"/>
                    </a:lnTo>
                    <a:lnTo>
                      <a:pt x="82" y="87"/>
                    </a:lnTo>
                    <a:lnTo>
                      <a:pt x="82" y="94"/>
                    </a:lnTo>
                    <a:lnTo>
                      <a:pt x="87" y="101"/>
                    </a:lnTo>
                    <a:lnTo>
                      <a:pt x="87" y="105"/>
                    </a:lnTo>
                    <a:lnTo>
                      <a:pt x="88" y="110"/>
                    </a:lnTo>
                    <a:lnTo>
                      <a:pt x="88" y="111"/>
                    </a:lnTo>
                    <a:lnTo>
                      <a:pt x="91" y="114"/>
                    </a:lnTo>
                    <a:lnTo>
                      <a:pt x="96" y="120"/>
                    </a:lnTo>
                    <a:lnTo>
                      <a:pt x="102" y="128"/>
                    </a:lnTo>
                    <a:lnTo>
                      <a:pt x="104" y="136"/>
                    </a:lnTo>
                    <a:lnTo>
                      <a:pt x="108" y="146"/>
                    </a:lnTo>
                    <a:lnTo>
                      <a:pt x="108" y="153"/>
                    </a:lnTo>
                    <a:lnTo>
                      <a:pt x="108" y="165"/>
                    </a:lnTo>
                    <a:lnTo>
                      <a:pt x="107" y="172"/>
                    </a:lnTo>
                    <a:lnTo>
                      <a:pt x="107" y="184"/>
                    </a:lnTo>
                    <a:lnTo>
                      <a:pt x="102" y="191"/>
                    </a:lnTo>
                    <a:lnTo>
                      <a:pt x="101" y="199"/>
                    </a:lnTo>
                    <a:lnTo>
                      <a:pt x="96" y="206"/>
                    </a:lnTo>
                    <a:lnTo>
                      <a:pt x="96" y="214"/>
                    </a:lnTo>
                    <a:lnTo>
                      <a:pt x="91" y="218"/>
                    </a:lnTo>
                    <a:lnTo>
                      <a:pt x="91" y="224"/>
                    </a:lnTo>
                    <a:lnTo>
                      <a:pt x="91" y="225"/>
                    </a:lnTo>
                    <a:lnTo>
                      <a:pt x="91" y="22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7" name="Freeform 124"/>
              <p:cNvSpPr>
                <a:spLocks/>
              </p:cNvSpPr>
              <p:nvPr/>
            </p:nvSpPr>
            <p:spPr bwMode="auto">
              <a:xfrm flipH="1">
                <a:off x="4625" y="2708"/>
                <a:ext cx="203" cy="223"/>
              </a:xfrm>
              <a:custGeom>
                <a:avLst/>
                <a:gdLst>
                  <a:gd name="T0" fmla="*/ 176 w 220"/>
                  <a:gd name="T1" fmla="*/ 221 h 221"/>
                  <a:gd name="T2" fmla="*/ 132 w 220"/>
                  <a:gd name="T3" fmla="*/ 218 h 221"/>
                  <a:gd name="T4" fmla="*/ 98 w 220"/>
                  <a:gd name="T5" fmla="*/ 210 h 221"/>
                  <a:gd name="T6" fmla="*/ 70 w 220"/>
                  <a:gd name="T7" fmla="*/ 202 h 221"/>
                  <a:gd name="T8" fmla="*/ 50 w 220"/>
                  <a:gd name="T9" fmla="*/ 191 h 221"/>
                  <a:gd name="T10" fmla="*/ 36 w 220"/>
                  <a:gd name="T11" fmla="*/ 182 h 221"/>
                  <a:gd name="T12" fmla="*/ 28 w 220"/>
                  <a:gd name="T13" fmla="*/ 175 h 221"/>
                  <a:gd name="T14" fmla="*/ 24 w 220"/>
                  <a:gd name="T15" fmla="*/ 170 h 221"/>
                  <a:gd name="T16" fmla="*/ 15 w 220"/>
                  <a:gd name="T17" fmla="*/ 153 h 221"/>
                  <a:gd name="T18" fmla="*/ 3 w 220"/>
                  <a:gd name="T19" fmla="*/ 124 h 221"/>
                  <a:gd name="T20" fmla="*/ 0 w 220"/>
                  <a:gd name="T21" fmla="*/ 96 h 221"/>
                  <a:gd name="T22" fmla="*/ 0 w 220"/>
                  <a:gd name="T23" fmla="*/ 70 h 221"/>
                  <a:gd name="T24" fmla="*/ 5 w 220"/>
                  <a:gd name="T25" fmla="*/ 45 h 221"/>
                  <a:gd name="T26" fmla="*/ 11 w 220"/>
                  <a:gd name="T27" fmla="*/ 23 h 221"/>
                  <a:gd name="T28" fmla="*/ 16 w 220"/>
                  <a:gd name="T29" fmla="*/ 8 h 221"/>
                  <a:gd name="T30" fmla="*/ 21 w 220"/>
                  <a:gd name="T31" fmla="*/ 0 h 221"/>
                  <a:gd name="T32" fmla="*/ 24 w 220"/>
                  <a:gd name="T33" fmla="*/ 8 h 221"/>
                  <a:gd name="T34" fmla="*/ 33 w 220"/>
                  <a:gd name="T35" fmla="*/ 28 h 221"/>
                  <a:gd name="T36" fmla="*/ 49 w 220"/>
                  <a:gd name="T37" fmla="*/ 47 h 221"/>
                  <a:gd name="T38" fmla="*/ 66 w 220"/>
                  <a:gd name="T39" fmla="*/ 66 h 221"/>
                  <a:gd name="T40" fmla="*/ 83 w 220"/>
                  <a:gd name="T41" fmla="*/ 84 h 221"/>
                  <a:gd name="T42" fmla="*/ 99 w 220"/>
                  <a:gd name="T43" fmla="*/ 96 h 221"/>
                  <a:gd name="T44" fmla="*/ 112 w 220"/>
                  <a:gd name="T45" fmla="*/ 108 h 221"/>
                  <a:gd name="T46" fmla="*/ 120 w 220"/>
                  <a:gd name="T47" fmla="*/ 114 h 221"/>
                  <a:gd name="T48" fmla="*/ 130 w 220"/>
                  <a:gd name="T49" fmla="*/ 118 h 221"/>
                  <a:gd name="T50" fmla="*/ 146 w 220"/>
                  <a:gd name="T51" fmla="*/ 128 h 221"/>
                  <a:gd name="T52" fmla="*/ 159 w 220"/>
                  <a:gd name="T53" fmla="*/ 143 h 221"/>
                  <a:gd name="T54" fmla="*/ 172 w 220"/>
                  <a:gd name="T55" fmla="*/ 161 h 221"/>
                  <a:gd name="T56" fmla="*/ 185 w 220"/>
                  <a:gd name="T57" fmla="*/ 181 h 221"/>
                  <a:gd name="T58" fmla="*/ 192 w 220"/>
                  <a:gd name="T59" fmla="*/ 197 h 221"/>
                  <a:gd name="T60" fmla="*/ 197 w 220"/>
                  <a:gd name="T61" fmla="*/ 211 h 221"/>
                  <a:gd name="T62" fmla="*/ 200 w 220"/>
                  <a:gd name="T63" fmla="*/ 220 h 221"/>
                  <a:gd name="T64" fmla="*/ 203 w 220"/>
                  <a:gd name="T65" fmla="*/ 223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0"/>
                  <a:gd name="T100" fmla="*/ 0 h 221"/>
                  <a:gd name="T101" fmla="*/ 220 w 220"/>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0" h="221">
                    <a:moveTo>
                      <a:pt x="220" y="221"/>
                    </a:moveTo>
                    <a:lnTo>
                      <a:pt x="191" y="219"/>
                    </a:lnTo>
                    <a:lnTo>
                      <a:pt x="166" y="219"/>
                    </a:lnTo>
                    <a:lnTo>
                      <a:pt x="143" y="216"/>
                    </a:lnTo>
                    <a:lnTo>
                      <a:pt x="124" y="214"/>
                    </a:lnTo>
                    <a:lnTo>
                      <a:pt x="106" y="208"/>
                    </a:lnTo>
                    <a:lnTo>
                      <a:pt x="90" y="204"/>
                    </a:lnTo>
                    <a:lnTo>
                      <a:pt x="76" y="200"/>
                    </a:lnTo>
                    <a:lnTo>
                      <a:pt x="67" y="197"/>
                    </a:lnTo>
                    <a:lnTo>
                      <a:pt x="54" y="189"/>
                    </a:lnTo>
                    <a:lnTo>
                      <a:pt x="45" y="185"/>
                    </a:lnTo>
                    <a:lnTo>
                      <a:pt x="39" y="180"/>
                    </a:lnTo>
                    <a:lnTo>
                      <a:pt x="34" y="176"/>
                    </a:lnTo>
                    <a:lnTo>
                      <a:pt x="30" y="173"/>
                    </a:lnTo>
                    <a:lnTo>
                      <a:pt x="26" y="169"/>
                    </a:lnTo>
                    <a:lnTo>
                      <a:pt x="26" y="168"/>
                    </a:lnTo>
                    <a:lnTo>
                      <a:pt x="16" y="152"/>
                    </a:lnTo>
                    <a:lnTo>
                      <a:pt x="8" y="138"/>
                    </a:lnTo>
                    <a:lnTo>
                      <a:pt x="3" y="123"/>
                    </a:lnTo>
                    <a:lnTo>
                      <a:pt x="2" y="111"/>
                    </a:lnTo>
                    <a:lnTo>
                      <a:pt x="0" y="95"/>
                    </a:lnTo>
                    <a:lnTo>
                      <a:pt x="0" y="83"/>
                    </a:lnTo>
                    <a:lnTo>
                      <a:pt x="0" y="69"/>
                    </a:lnTo>
                    <a:lnTo>
                      <a:pt x="5" y="57"/>
                    </a:lnTo>
                    <a:lnTo>
                      <a:pt x="5" y="45"/>
                    </a:lnTo>
                    <a:lnTo>
                      <a:pt x="9" y="33"/>
                    </a:lnTo>
                    <a:lnTo>
                      <a:pt x="12" y="23"/>
                    </a:lnTo>
                    <a:lnTo>
                      <a:pt x="17" y="15"/>
                    </a:lnTo>
                    <a:lnTo>
                      <a:pt x="17" y="8"/>
                    </a:lnTo>
                    <a:lnTo>
                      <a:pt x="22" y="4"/>
                    </a:lnTo>
                    <a:lnTo>
                      <a:pt x="23" y="0"/>
                    </a:lnTo>
                    <a:lnTo>
                      <a:pt x="26" y="0"/>
                    </a:lnTo>
                    <a:lnTo>
                      <a:pt x="26" y="8"/>
                    </a:lnTo>
                    <a:lnTo>
                      <a:pt x="31" y="19"/>
                    </a:lnTo>
                    <a:lnTo>
                      <a:pt x="36" y="28"/>
                    </a:lnTo>
                    <a:lnTo>
                      <a:pt x="45" y="40"/>
                    </a:lnTo>
                    <a:lnTo>
                      <a:pt x="53" y="47"/>
                    </a:lnTo>
                    <a:lnTo>
                      <a:pt x="62" y="57"/>
                    </a:lnTo>
                    <a:lnTo>
                      <a:pt x="71" y="65"/>
                    </a:lnTo>
                    <a:lnTo>
                      <a:pt x="82" y="76"/>
                    </a:lnTo>
                    <a:lnTo>
                      <a:pt x="90" y="83"/>
                    </a:lnTo>
                    <a:lnTo>
                      <a:pt x="99" y="90"/>
                    </a:lnTo>
                    <a:lnTo>
                      <a:pt x="107" y="95"/>
                    </a:lnTo>
                    <a:lnTo>
                      <a:pt x="116" y="103"/>
                    </a:lnTo>
                    <a:lnTo>
                      <a:pt x="121" y="107"/>
                    </a:lnTo>
                    <a:lnTo>
                      <a:pt x="129" y="112"/>
                    </a:lnTo>
                    <a:lnTo>
                      <a:pt x="130" y="113"/>
                    </a:lnTo>
                    <a:lnTo>
                      <a:pt x="134" y="116"/>
                    </a:lnTo>
                    <a:lnTo>
                      <a:pt x="141" y="117"/>
                    </a:lnTo>
                    <a:lnTo>
                      <a:pt x="151" y="121"/>
                    </a:lnTo>
                    <a:lnTo>
                      <a:pt x="158" y="127"/>
                    </a:lnTo>
                    <a:lnTo>
                      <a:pt x="168" y="135"/>
                    </a:lnTo>
                    <a:lnTo>
                      <a:pt x="172" y="142"/>
                    </a:lnTo>
                    <a:lnTo>
                      <a:pt x="182" y="151"/>
                    </a:lnTo>
                    <a:lnTo>
                      <a:pt x="186" y="160"/>
                    </a:lnTo>
                    <a:lnTo>
                      <a:pt x="196" y="171"/>
                    </a:lnTo>
                    <a:lnTo>
                      <a:pt x="200" y="179"/>
                    </a:lnTo>
                    <a:lnTo>
                      <a:pt x="205" y="188"/>
                    </a:lnTo>
                    <a:lnTo>
                      <a:pt x="208" y="195"/>
                    </a:lnTo>
                    <a:lnTo>
                      <a:pt x="213" y="204"/>
                    </a:lnTo>
                    <a:lnTo>
                      <a:pt x="213" y="209"/>
                    </a:lnTo>
                    <a:lnTo>
                      <a:pt x="217" y="216"/>
                    </a:lnTo>
                    <a:lnTo>
                      <a:pt x="217" y="218"/>
                    </a:lnTo>
                    <a:lnTo>
                      <a:pt x="220" y="221"/>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38" name="Freeform 125"/>
              <p:cNvSpPr>
                <a:spLocks/>
              </p:cNvSpPr>
              <p:nvPr/>
            </p:nvSpPr>
            <p:spPr bwMode="auto">
              <a:xfrm flipH="1">
                <a:off x="4625" y="2708"/>
                <a:ext cx="203" cy="223"/>
              </a:xfrm>
              <a:custGeom>
                <a:avLst/>
                <a:gdLst>
                  <a:gd name="T0" fmla="*/ 176 w 220"/>
                  <a:gd name="T1" fmla="*/ 221 h 221"/>
                  <a:gd name="T2" fmla="*/ 132 w 220"/>
                  <a:gd name="T3" fmla="*/ 218 h 221"/>
                  <a:gd name="T4" fmla="*/ 98 w 220"/>
                  <a:gd name="T5" fmla="*/ 210 h 221"/>
                  <a:gd name="T6" fmla="*/ 70 w 220"/>
                  <a:gd name="T7" fmla="*/ 202 h 221"/>
                  <a:gd name="T8" fmla="*/ 50 w 220"/>
                  <a:gd name="T9" fmla="*/ 191 h 221"/>
                  <a:gd name="T10" fmla="*/ 36 w 220"/>
                  <a:gd name="T11" fmla="*/ 182 h 221"/>
                  <a:gd name="T12" fmla="*/ 28 w 220"/>
                  <a:gd name="T13" fmla="*/ 175 h 221"/>
                  <a:gd name="T14" fmla="*/ 24 w 220"/>
                  <a:gd name="T15" fmla="*/ 170 h 221"/>
                  <a:gd name="T16" fmla="*/ 15 w 220"/>
                  <a:gd name="T17" fmla="*/ 153 h 221"/>
                  <a:gd name="T18" fmla="*/ 3 w 220"/>
                  <a:gd name="T19" fmla="*/ 124 h 221"/>
                  <a:gd name="T20" fmla="*/ 0 w 220"/>
                  <a:gd name="T21" fmla="*/ 96 h 221"/>
                  <a:gd name="T22" fmla="*/ 0 w 220"/>
                  <a:gd name="T23" fmla="*/ 70 h 221"/>
                  <a:gd name="T24" fmla="*/ 5 w 220"/>
                  <a:gd name="T25" fmla="*/ 45 h 221"/>
                  <a:gd name="T26" fmla="*/ 11 w 220"/>
                  <a:gd name="T27" fmla="*/ 23 h 221"/>
                  <a:gd name="T28" fmla="*/ 16 w 220"/>
                  <a:gd name="T29" fmla="*/ 8 h 221"/>
                  <a:gd name="T30" fmla="*/ 21 w 220"/>
                  <a:gd name="T31" fmla="*/ 0 h 221"/>
                  <a:gd name="T32" fmla="*/ 24 w 220"/>
                  <a:gd name="T33" fmla="*/ 8 h 221"/>
                  <a:gd name="T34" fmla="*/ 33 w 220"/>
                  <a:gd name="T35" fmla="*/ 28 h 221"/>
                  <a:gd name="T36" fmla="*/ 49 w 220"/>
                  <a:gd name="T37" fmla="*/ 47 h 221"/>
                  <a:gd name="T38" fmla="*/ 66 w 220"/>
                  <a:gd name="T39" fmla="*/ 66 h 221"/>
                  <a:gd name="T40" fmla="*/ 83 w 220"/>
                  <a:gd name="T41" fmla="*/ 84 h 221"/>
                  <a:gd name="T42" fmla="*/ 99 w 220"/>
                  <a:gd name="T43" fmla="*/ 96 h 221"/>
                  <a:gd name="T44" fmla="*/ 112 w 220"/>
                  <a:gd name="T45" fmla="*/ 108 h 221"/>
                  <a:gd name="T46" fmla="*/ 120 w 220"/>
                  <a:gd name="T47" fmla="*/ 114 h 221"/>
                  <a:gd name="T48" fmla="*/ 130 w 220"/>
                  <a:gd name="T49" fmla="*/ 118 h 221"/>
                  <a:gd name="T50" fmla="*/ 146 w 220"/>
                  <a:gd name="T51" fmla="*/ 128 h 221"/>
                  <a:gd name="T52" fmla="*/ 159 w 220"/>
                  <a:gd name="T53" fmla="*/ 143 h 221"/>
                  <a:gd name="T54" fmla="*/ 172 w 220"/>
                  <a:gd name="T55" fmla="*/ 161 h 221"/>
                  <a:gd name="T56" fmla="*/ 185 w 220"/>
                  <a:gd name="T57" fmla="*/ 181 h 221"/>
                  <a:gd name="T58" fmla="*/ 192 w 220"/>
                  <a:gd name="T59" fmla="*/ 197 h 221"/>
                  <a:gd name="T60" fmla="*/ 197 w 220"/>
                  <a:gd name="T61" fmla="*/ 211 h 221"/>
                  <a:gd name="T62" fmla="*/ 200 w 220"/>
                  <a:gd name="T63" fmla="*/ 220 h 221"/>
                  <a:gd name="T64" fmla="*/ 203 w 220"/>
                  <a:gd name="T65" fmla="*/ 223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0"/>
                  <a:gd name="T100" fmla="*/ 0 h 221"/>
                  <a:gd name="T101" fmla="*/ 220 w 220"/>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0" h="221">
                    <a:moveTo>
                      <a:pt x="220" y="221"/>
                    </a:moveTo>
                    <a:lnTo>
                      <a:pt x="191" y="219"/>
                    </a:lnTo>
                    <a:lnTo>
                      <a:pt x="166" y="219"/>
                    </a:lnTo>
                    <a:lnTo>
                      <a:pt x="143" y="216"/>
                    </a:lnTo>
                    <a:lnTo>
                      <a:pt x="124" y="214"/>
                    </a:lnTo>
                    <a:lnTo>
                      <a:pt x="106" y="208"/>
                    </a:lnTo>
                    <a:lnTo>
                      <a:pt x="90" y="204"/>
                    </a:lnTo>
                    <a:lnTo>
                      <a:pt x="76" y="200"/>
                    </a:lnTo>
                    <a:lnTo>
                      <a:pt x="67" y="197"/>
                    </a:lnTo>
                    <a:lnTo>
                      <a:pt x="54" y="189"/>
                    </a:lnTo>
                    <a:lnTo>
                      <a:pt x="45" y="185"/>
                    </a:lnTo>
                    <a:lnTo>
                      <a:pt x="39" y="180"/>
                    </a:lnTo>
                    <a:lnTo>
                      <a:pt x="34" y="176"/>
                    </a:lnTo>
                    <a:lnTo>
                      <a:pt x="30" y="173"/>
                    </a:lnTo>
                    <a:lnTo>
                      <a:pt x="26" y="169"/>
                    </a:lnTo>
                    <a:lnTo>
                      <a:pt x="26" y="168"/>
                    </a:lnTo>
                    <a:lnTo>
                      <a:pt x="16" y="152"/>
                    </a:lnTo>
                    <a:lnTo>
                      <a:pt x="8" y="138"/>
                    </a:lnTo>
                    <a:lnTo>
                      <a:pt x="3" y="123"/>
                    </a:lnTo>
                    <a:lnTo>
                      <a:pt x="2" y="111"/>
                    </a:lnTo>
                    <a:lnTo>
                      <a:pt x="0" y="95"/>
                    </a:lnTo>
                    <a:lnTo>
                      <a:pt x="0" y="83"/>
                    </a:lnTo>
                    <a:lnTo>
                      <a:pt x="0" y="69"/>
                    </a:lnTo>
                    <a:lnTo>
                      <a:pt x="5" y="57"/>
                    </a:lnTo>
                    <a:lnTo>
                      <a:pt x="5" y="45"/>
                    </a:lnTo>
                    <a:lnTo>
                      <a:pt x="9" y="33"/>
                    </a:lnTo>
                    <a:lnTo>
                      <a:pt x="12" y="23"/>
                    </a:lnTo>
                    <a:lnTo>
                      <a:pt x="17" y="15"/>
                    </a:lnTo>
                    <a:lnTo>
                      <a:pt x="17" y="8"/>
                    </a:lnTo>
                    <a:lnTo>
                      <a:pt x="22" y="4"/>
                    </a:lnTo>
                    <a:lnTo>
                      <a:pt x="23" y="0"/>
                    </a:lnTo>
                    <a:lnTo>
                      <a:pt x="26" y="0"/>
                    </a:lnTo>
                    <a:lnTo>
                      <a:pt x="26" y="8"/>
                    </a:lnTo>
                    <a:lnTo>
                      <a:pt x="31" y="19"/>
                    </a:lnTo>
                    <a:lnTo>
                      <a:pt x="36" y="28"/>
                    </a:lnTo>
                    <a:lnTo>
                      <a:pt x="45" y="40"/>
                    </a:lnTo>
                    <a:lnTo>
                      <a:pt x="53" y="47"/>
                    </a:lnTo>
                    <a:lnTo>
                      <a:pt x="62" y="57"/>
                    </a:lnTo>
                    <a:lnTo>
                      <a:pt x="71" y="65"/>
                    </a:lnTo>
                    <a:lnTo>
                      <a:pt x="82" y="76"/>
                    </a:lnTo>
                    <a:lnTo>
                      <a:pt x="90" y="83"/>
                    </a:lnTo>
                    <a:lnTo>
                      <a:pt x="99" y="90"/>
                    </a:lnTo>
                    <a:lnTo>
                      <a:pt x="107" y="95"/>
                    </a:lnTo>
                    <a:lnTo>
                      <a:pt x="116" y="103"/>
                    </a:lnTo>
                    <a:lnTo>
                      <a:pt x="121" y="107"/>
                    </a:lnTo>
                    <a:lnTo>
                      <a:pt x="129" y="112"/>
                    </a:lnTo>
                    <a:lnTo>
                      <a:pt x="130" y="113"/>
                    </a:lnTo>
                    <a:lnTo>
                      <a:pt x="134" y="116"/>
                    </a:lnTo>
                    <a:lnTo>
                      <a:pt x="141" y="117"/>
                    </a:lnTo>
                    <a:lnTo>
                      <a:pt x="151" y="121"/>
                    </a:lnTo>
                    <a:lnTo>
                      <a:pt x="158" y="127"/>
                    </a:lnTo>
                    <a:lnTo>
                      <a:pt x="168" y="135"/>
                    </a:lnTo>
                    <a:lnTo>
                      <a:pt x="172" y="142"/>
                    </a:lnTo>
                    <a:lnTo>
                      <a:pt x="182" y="151"/>
                    </a:lnTo>
                    <a:lnTo>
                      <a:pt x="186" y="160"/>
                    </a:lnTo>
                    <a:lnTo>
                      <a:pt x="196" y="171"/>
                    </a:lnTo>
                    <a:lnTo>
                      <a:pt x="200" y="179"/>
                    </a:lnTo>
                    <a:lnTo>
                      <a:pt x="205" y="188"/>
                    </a:lnTo>
                    <a:lnTo>
                      <a:pt x="208" y="195"/>
                    </a:lnTo>
                    <a:lnTo>
                      <a:pt x="213" y="204"/>
                    </a:lnTo>
                    <a:lnTo>
                      <a:pt x="213" y="209"/>
                    </a:lnTo>
                    <a:lnTo>
                      <a:pt x="217" y="216"/>
                    </a:lnTo>
                    <a:lnTo>
                      <a:pt x="217" y="218"/>
                    </a:lnTo>
                    <a:lnTo>
                      <a:pt x="220" y="22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39" name="Freeform 126"/>
              <p:cNvSpPr>
                <a:spLocks/>
              </p:cNvSpPr>
              <p:nvPr/>
            </p:nvSpPr>
            <p:spPr bwMode="auto">
              <a:xfrm flipH="1">
                <a:off x="4335" y="2975"/>
                <a:ext cx="290" cy="240"/>
              </a:xfrm>
              <a:custGeom>
                <a:avLst/>
                <a:gdLst>
                  <a:gd name="T0" fmla="*/ 74 w 316"/>
                  <a:gd name="T1" fmla="*/ 216 h 238"/>
                  <a:gd name="T2" fmla="*/ 72 w 316"/>
                  <a:gd name="T3" fmla="*/ 196 h 238"/>
                  <a:gd name="T4" fmla="*/ 84 w 316"/>
                  <a:gd name="T5" fmla="*/ 177 h 238"/>
                  <a:gd name="T6" fmla="*/ 95 w 316"/>
                  <a:gd name="T7" fmla="*/ 168 h 238"/>
                  <a:gd name="T8" fmla="*/ 40 w 316"/>
                  <a:gd name="T9" fmla="*/ 175 h 238"/>
                  <a:gd name="T10" fmla="*/ 13 w 316"/>
                  <a:gd name="T11" fmla="*/ 170 h 238"/>
                  <a:gd name="T12" fmla="*/ 0 w 316"/>
                  <a:gd name="T13" fmla="*/ 154 h 238"/>
                  <a:gd name="T14" fmla="*/ 7 w 316"/>
                  <a:gd name="T15" fmla="*/ 125 h 238"/>
                  <a:gd name="T16" fmla="*/ 25 w 316"/>
                  <a:gd name="T17" fmla="*/ 96 h 238"/>
                  <a:gd name="T18" fmla="*/ 35 w 316"/>
                  <a:gd name="T19" fmla="*/ 85 h 238"/>
                  <a:gd name="T20" fmla="*/ 46 w 316"/>
                  <a:gd name="T21" fmla="*/ 83 h 238"/>
                  <a:gd name="T22" fmla="*/ 64 w 316"/>
                  <a:gd name="T23" fmla="*/ 90 h 238"/>
                  <a:gd name="T24" fmla="*/ 87 w 316"/>
                  <a:gd name="T25" fmla="*/ 97 h 238"/>
                  <a:gd name="T26" fmla="*/ 102 w 316"/>
                  <a:gd name="T27" fmla="*/ 105 h 238"/>
                  <a:gd name="T28" fmla="*/ 112 w 316"/>
                  <a:gd name="T29" fmla="*/ 109 h 238"/>
                  <a:gd name="T30" fmla="*/ 116 w 316"/>
                  <a:gd name="T31" fmla="*/ 113 h 238"/>
                  <a:gd name="T32" fmla="*/ 95 w 316"/>
                  <a:gd name="T33" fmla="*/ 82 h 238"/>
                  <a:gd name="T34" fmla="*/ 77 w 316"/>
                  <a:gd name="T35" fmla="*/ 37 h 238"/>
                  <a:gd name="T36" fmla="*/ 90 w 316"/>
                  <a:gd name="T37" fmla="*/ 10 h 238"/>
                  <a:gd name="T38" fmla="*/ 105 w 316"/>
                  <a:gd name="T39" fmla="*/ 0 h 238"/>
                  <a:gd name="T40" fmla="*/ 137 w 316"/>
                  <a:gd name="T41" fmla="*/ 4 h 238"/>
                  <a:gd name="T42" fmla="*/ 165 w 316"/>
                  <a:gd name="T43" fmla="*/ 32 h 238"/>
                  <a:gd name="T44" fmla="*/ 167 w 316"/>
                  <a:gd name="T45" fmla="*/ 71 h 238"/>
                  <a:gd name="T46" fmla="*/ 160 w 316"/>
                  <a:gd name="T47" fmla="*/ 100 h 238"/>
                  <a:gd name="T48" fmla="*/ 159 w 316"/>
                  <a:gd name="T49" fmla="*/ 99 h 238"/>
                  <a:gd name="T50" fmla="*/ 164 w 316"/>
                  <a:gd name="T51" fmla="*/ 83 h 238"/>
                  <a:gd name="T52" fmla="*/ 177 w 316"/>
                  <a:gd name="T53" fmla="*/ 72 h 238"/>
                  <a:gd name="T54" fmla="*/ 195 w 316"/>
                  <a:gd name="T55" fmla="*/ 56 h 238"/>
                  <a:gd name="T56" fmla="*/ 213 w 316"/>
                  <a:gd name="T57" fmla="*/ 44 h 238"/>
                  <a:gd name="T58" fmla="*/ 226 w 316"/>
                  <a:gd name="T59" fmla="*/ 37 h 238"/>
                  <a:gd name="T60" fmla="*/ 239 w 316"/>
                  <a:gd name="T61" fmla="*/ 36 h 238"/>
                  <a:gd name="T62" fmla="*/ 244 w 316"/>
                  <a:gd name="T63" fmla="*/ 36 h 238"/>
                  <a:gd name="T64" fmla="*/ 255 w 316"/>
                  <a:gd name="T65" fmla="*/ 37 h 238"/>
                  <a:gd name="T66" fmla="*/ 270 w 316"/>
                  <a:gd name="T67" fmla="*/ 48 h 238"/>
                  <a:gd name="T68" fmla="*/ 280 w 316"/>
                  <a:gd name="T69" fmla="*/ 63 h 238"/>
                  <a:gd name="T70" fmla="*/ 284 w 316"/>
                  <a:gd name="T71" fmla="*/ 76 h 238"/>
                  <a:gd name="T72" fmla="*/ 290 w 316"/>
                  <a:gd name="T73" fmla="*/ 91 h 238"/>
                  <a:gd name="T74" fmla="*/ 273 w 316"/>
                  <a:gd name="T75" fmla="*/ 110 h 238"/>
                  <a:gd name="T76" fmla="*/ 240 w 316"/>
                  <a:gd name="T77" fmla="*/ 123 h 238"/>
                  <a:gd name="T78" fmla="*/ 211 w 316"/>
                  <a:gd name="T79" fmla="*/ 130 h 238"/>
                  <a:gd name="T80" fmla="*/ 265 w 316"/>
                  <a:gd name="T81" fmla="*/ 162 h 238"/>
                  <a:gd name="T82" fmla="*/ 257 w 316"/>
                  <a:gd name="T83" fmla="*/ 181 h 238"/>
                  <a:gd name="T84" fmla="*/ 239 w 316"/>
                  <a:gd name="T85" fmla="*/ 201 h 238"/>
                  <a:gd name="T86" fmla="*/ 221 w 316"/>
                  <a:gd name="T87" fmla="*/ 214 h 238"/>
                  <a:gd name="T88" fmla="*/ 210 w 316"/>
                  <a:gd name="T89" fmla="*/ 217 h 238"/>
                  <a:gd name="T90" fmla="*/ 187 w 316"/>
                  <a:gd name="T91" fmla="*/ 202 h 238"/>
                  <a:gd name="T92" fmla="*/ 173 w 316"/>
                  <a:gd name="T93" fmla="*/ 186 h 238"/>
                  <a:gd name="T94" fmla="*/ 169 w 316"/>
                  <a:gd name="T95" fmla="*/ 171 h 238"/>
                  <a:gd name="T96" fmla="*/ 159 w 316"/>
                  <a:gd name="T97" fmla="*/ 205 h 238"/>
                  <a:gd name="T98" fmla="*/ 157 w 316"/>
                  <a:gd name="T99" fmla="*/ 214 h 238"/>
                  <a:gd name="T100" fmla="*/ 150 w 316"/>
                  <a:gd name="T101" fmla="*/ 230 h 238"/>
                  <a:gd name="T102" fmla="*/ 131 w 316"/>
                  <a:gd name="T103" fmla="*/ 240 h 238"/>
                  <a:gd name="T104" fmla="*/ 99 w 316"/>
                  <a:gd name="T105" fmla="*/ 230 h 2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6"/>
                  <a:gd name="T160" fmla="*/ 0 h 238"/>
                  <a:gd name="T161" fmla="*/ 316 w 316"/>
                  <a:gd name="T162" fmla="*/ 238 h 2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6" h="238">
                    <a:moveTo>
                      <a:pt x="108" y="228"/>
                    </a:moveTo>
                    <a:lnTo>
                      <a:pt x="95" y="222"/>
                    </a:lnTo>
                    <a:lnTo>
                      <a:pt x="87" y="218"/>
                    </a:lnTo>
                    <a:lnTo>
                      <a:pt x="81" y="214"/>
                    </a:lnTo>
                    <a:lnTo>
                      <a:pt x="80" y="210"/>
                    </a:lnTo>
                    <a:lnTo>
                      <a:pt x="77" y="203"/>
                    </a:lnTo>
                    <a:lnTo>
                      <a:pt x="77" y="199"/>
                    </a:lnTo>
                    <a:lnTo>
                      <a:pt x="78" y="194"/>
                    </a:lnTo>
                    <a:lnTo>
                      <a:pt x="83" y="190"/>
                    </a:lnTo>
                    <a:lnTo>
                      <a:pt x="83" y="184"/>
                    </a:lnTo>
                    <a:lnTo>
                      <a:pt x="87" y="180"/>
                    </a:lnTo>
                    <a:lnTo>
                      <a:pt x="92" y="176"/>
                    </a:lnTo>
                    <a:lnTo>
                      <a:pt x="97" y="174"/>
                    </a:lnTo>
                    <a:lnTo>
                      <a:pt x="98" y="170"/>
                    </a:lnTo>
                    <a:lnTo>
                      <a:pt x="103" y="169"/>
                    </a:lnTo>
                    <a:lnTo>
                      <a:pt x="104" y="167"/>
                    </a:lnTo>
                    <a:lnTo>
                      <a:pt x="108" y="167"/>
                    </a:lnTo>
                    <a:lnTo>
                      <a:pt x="64" y="176"/>
                    </a:lnTo>
                    <a:lnTo>
                      <a:pt x="53" y="174"/>
                    </a:lnTo>
                    <a:lnTo>
                      <a:pt x="44" y="174"/>
                    </a:lnTo>
                    <a:lnTo>
                      <a:pt x="35" y="172"/>
                    </a:lnTo>
                    <a:lnTo>
                      <a:pt x="28" y="172"/>
                    </a:lnTo>
                    <a:lnTo>
                      <a:pt x="19" y="169"/>
                    </a:lnTo>
                    <a:lnTo>
                      <a:pt x="14" y="169"/>
                    </a:lnTo>
                    <a:lnTo>
                      <a:pt x="10" y="165"/>
                    </a:lnTo>
                    <a:lnTo>
                      <a:pt x="7" y="164"/>
                    </a:lnTo>
                    <a:lnTo>
                      <a:pt x="2" y="157"/>
                    </a:lnTo>
                    <a:lnTo>
                      <a:pt x="0" y="153"/>
                    </a:lnTo>
                    <a:lnTo>
                      <a:pt x="0" y="146"/>
                    </a:lnTo>
                    <a:lnTo>
                      <a:pt x="2" y="141"/>
                    </a:lnTo>
                    <a:lnTo>
                      <a:pt x="4" y="132"/>
                    </a:lnTo>
                    <a:lnTo>
                      <a:pt x="8" y="124"/>
                    </a:lnTo>
                    <a:lnTo>
                      <a:pt x="13" y="114"/>
                    </a:lnTo>
                    <a:lnTo>
                      <a:pt x="22" y="105"/>
                    </a:lnTo>
                    <a:lnTo>
                      <a:pt x="22" y="99"/>
                    </a:lnTo>
                    <a:lnTo>
                      <a:pt x="27" y="95"/>
                    </a:lnTo>
                    <a:lnTo>
                      <a:pt x="28" y="91"/>
                    </a:lnTo>
                    <a:lnTo>
                      <a:pt x="33" y="89"/>
                    </a:lnTo>
                    <a:lnTo>
                      <a:pt x="33" y="85"/>
                    </a:lnTo>
                    <a:lnTo>
                      <a:pt x="38" y="84"/>
                    </a:lnTo>
                    <a:lnTo>
                      <a:pt x="41" y="84"/>
                    </a:lnTo>
                    <a:lnTo>
                      <a:pt x="45" y="84"/>
                    </a:lnTo>
                    <a:lnTo>
                      <a:pt x="45" y="82"/>
                    </a:lnTo>
                    <a:lnTo>
                      <a:pt x="50" y="82"/>
                    </a:lnTo>
                    <a:lnTo>
                      <a:pt x="55" y="82"/>
                    </a:lnTo>
                    <a:lnTo>
                      <a:pt x="59" y="85"/>
                    </a:lnTo>
                    <a:lnTo>
                      <a:pt x="64" y="85"/>
                    </a:lnTo>
                    <a:lnTo>
                      <a:pt x="70" y="89"/>
                    </a:lnTo>
                    <a:lnTo>
                      <a:pt x="77" y="93"/>
                    </a:lnTo>
                    <a:lnTo>
                      <a:pt x="86" y="96"/>
                    </a:lnTo>
                    <a:lnTo>
                      <a:pt x="90" y="96"/>
                    </a:lnTo>
                    <a:lnTo>
                      <a:pt x="95" y="96"/>
                    </a:lnTo>
                    <a:lnTo>
                      <a:pt x="100" y="96"/>
                    </a:lnTo>
                    <a:lnTo>
                      <a:pt x="104" y="100"/>
                    </a:lnTo>
                    <a:lnTo>
                      <a:pt x="106" y="100"/>
                    </a:lnTo>
                    <a:lnTo>
                      <a:pt x="111" y="104"/>
                    </a:lnTo>
                    <a:lnTo>
                      <a:pt x="114" y="104"/>
                    </a:lnTo>
                    <a:lnTo>
                      <a:pt x="118" y="108"/>
                    </a:lnTo>
                    <a:lnTo>
                      <a:pt x="122" y="108"/>
                    </a:lnTo>
                    <a:lnTo>
                      <a:pt x="126" y="112"/>
                    </a:lnTo>
                    <a:lnTo>
                      <a:pt x="129" y="114"/>
                    </a:lnTo>
                    <a:lnTo>
                      <a:pt x="114" y="96"/>
                    </a:lnTo>
                    <a:lnTo>
                      <a:pt x="103" y="81"/>
                    </a:lnTo>
                    <a:lnTo>
                      <a:pt x="94" y="69"/>
                    </a:lnTo>
                    <a:lnTo>
                      <a:pt x="89" y="57"/>
                    </a:lnTo>
                    <a:lnTo>
                      <a:pt x="84" y="46"/>
                    </a:lnTo>
                    <a:lnTo>
                      <a:pt x="84" y="37"/>
                    </a:lnTo>
                    <a:lnTo>
                      <a:pt x="86" y="29"/>
                    </a:lnTo>
                    <a:lnTo>
                      <a:pt x="90" y="23"/>
                    </a:lnTo>
                    <a:lnTo>
                      <a:pt x="94" y="15"/>
                    </a:lnTo>
                    <a:lnTo>
                      <a:pt x="98" y="10"/>
                    </a:lnTo>
                    <a:lnTo>
                      <a:pt x="103" y="6"/>
                    </a:lnTo>
                    <a:lnTo>
                      <a:pt x="108" y="4"/>
                    </a:lnTo>
                    <a:lnTo>
                      <a:pt x="109" y="0"/>
                    </a:lnTo>
                    <a:lnTo>
                      <a:pt x="114" y="0"/>
                    </a:lnTo>
                    <a:lnTo>
                      <a:pt x="115" y="0"/>
                    </a:lnTo>
                    <a:lnTo>
                      <a:pt x="118" y="0"/>
                    </a:lnTo>
                    <a:lnTo>
                      <a:pt x="134" y="0"/>
                    </a:lnTo>
                    <a:lnTo>
                      <a:pt x="149" y="4"/>
                    </a:lnTo>
                    <a:lnTo>
                      <a:pt x="160" y="8"/>
                    </a:lnTo>
                    <a:lnTo>
                      <a:pt x="171" y="15"/>
                    </a:lnTo>
                    <a:lnTo>
                      <a:pt x="176" y="23"/>
                    </a:lnTo>
                    <a:lnTo>
                      <a:pt x="180" y="32"/>
                    </a:lnTo>
                    <a:lnTo>
                      <a:pt x="182" y="41"/>
                    </a:lnTo>
                    <a:lnTo>
                      <a:pt x="185" y="52"/>
                    </a:lnTo>
                    <a:lnTo>
                      <a:pt x="182" y="60"/>
                    </a:lnTo>
                    <a:lnTo>
                      <a:pt x="182" y="70"/>
                    </a:lnTo>
                    <a:lnTo>
                      <a:pt x="179" y="77"/>
                    </a:lnTo>
                    <a:lnTo>
                      <a:pt x="179" y="88"/>
                    </a:lnTo>
                    <a:lnTo>
                      <a:pt x="174" y="93"/>
                    </a:lnTo>
                    <a:lnTo>
                      <a:pt x="174" y="99"/>
                    </a:lnTo>
                    <a:lnTo>
                      <a:pt x="173" y="103"/>
                    </a:lnTo>
                    <a:lnTo>
                      <a:pt x="173" y="105"/>
                    </a:lnTo>
                    <a:lnTo>
                      <a:pt x="173" y="101"/>
                    </a:lnTo>
                    <a:lnTo>
                      <a:pt x="173" y="98"/>
                    </a:lnTo>
                    <a:lnTo>
                      <a:pt x="173" y="94"/>
                    </a:lnTo>
                    <a:lnTo>
                      <a:pt x="174" y="90"/>
                    </a:lnTo>
                    <a:lnTo>
                      <a:pt x="174" y="86"/>
                    </a:lnTo>
                    <a:lnTo>
                      <a:pt x="179" y="82"/>
                    </a:lnTo>
                    <a:lnTo>
                      <a:pt x="182" y="79"/>
                    </a:lnTo>
                    <a:lnTo>
                      <a:pt x="187" y="79"/>
                    </a:lnTo>
                    <a:lnTo>
                      <a:pt x="188" y="75"/>
                    </a:lnTo>
                    <a:lnTo>
                      <a:pt x="193" y="71"/>
                    </a:lnTo>
                    <a:lnTo>
                      <a:pt x="198" y="67"/>
                    </a:lnTo>
                    <a:lnTo>
                      <a:pt x="202" y="63"/>
                    </a:lnTo>
                    <a:lnTo>
                      <a:pt x="207" y="60"/>
                    </a:lnTo>
                    <a:lnTo>
                      <a:pt x="213" y="56"/>
                    </a:lnTo>
                    <a:lnTo>
                      <a:pt x="218" y="52"/>
                    </a:lnTo>
                    <a:lnTo>
                      <a:pt x="227" y="52"/>
                    </a:lnTo>
                    <a:lnTo>
                      <a:pt x="227" y="48"/>
                    </a:lnTo>
                    <a:lnTo>
                      <a:pt x="232" y="44"/>
                    </a:lnTo>
                    <a:lnTo>
                      <a:pt x="236" y="41"/>
                    </a:lnTo>
                    <a:lnTo>
                      <a:pt x="241" y="41"/>
                    </a:lnTo>
                    <a:lnTo>
                      <a:pt x="241" y="37"/>
                    </a:lnTo>
                    <a:lnTo>
                      <a:pt x="246" y="37"/>
                    </a:lnTo>
                    <a:lnTo>
                      <a:pt x="250" y="37"/>
                    </a:lnTo>
                    <a:lnTo>
                      <a:pt x="255" y="37"/>
                    </a:lnTo>
                    <a:lnTo>
                      <a:pt x="255" y="36"/>
                    </a:lnTo>
                    <a:lnTo>
                      <a:pt x="260" y="36"/>
                    </a:lnTo>
                    <a:lnTo>
                      <a:pt x="264" y="36"/>
                    </a:lnTo>
                    <a:lnTo>
                      <a:pt x="266" y="36"/>
                    </a:lnTo>
                    <a:lnTo>
                      <a:pt x="269" y="36"/>
                    </a:lnTo>
                    <a:lnTo>
                      <a:pt x="274" y="36"/>
                    </a:lnTo>
                    <a:lnTo>
                      <a:pt x="278" y="37"/>
                    </a:lnTo>
                    <a:lnTo>
                      <a:pt x="283" y="38"/>
                    </a:lnTo>
                    <a:lnTo>
                      <a:pt x="288" y="42"/>
                    </a:lnTo>
                    <a:lnTo>
                      <a:pt x="289" y="44"/>
                    </a:lnTo>
                    <a:lnTo>
                      <a:pt x="294" y="48"/>
                    </a:lnTo>
                    <a:lnTo>
                      <a:pt x="297" y="52"/>
                    </a:lnTo>
                    <a:lnTo>
                      <a:pt x="302" y="56"/>
                    </a:lnTo>
                    <a:lnTo>
                      <a:pt x="302" y="58"/>
                    </a:lnTo>
                    <a:lnTo>
                      <a:pt x="305" y="62"/>
                    </a:lnTo>
                    <a:lnTo>
                      <a:pt x="305" y="66"/>
                    </a:lnTo>
                    <a:lnTo>
                      <a:pt x="309" y="70"/>
                    </a:lnTo>
                    <a:lnTo>
                      <a:pt x="309" y="71"/>
                    </a:lnTo>
                    <a:lnTo>
                      <a:pt x="309" y="75"/>
                    </a:lnTo>
                    <a:lnTo>
                      <a:pt x="309" y="76"/>
                    </a:lnTo>
                    <a:lnTo>
                      <a:pt x="312" y="79"/>
                    </a:lnTo>
                    <a:lnTo>
                      <a:pt x="314" y="82"/>
                    </a:lnTo>
                    <a:lnTo>
                      <a:pt x="316" y="90"/>
                    </a:lnTo>
                    <a:lnTo>
                      <a:pt x="312" y="94"/>
                    </a:lnTo>
                    <a:lnTo>
                      <a:pt x="311" y="101"/>
                    </a:lnTo>
                    <a:lnTo>
                      <a:pt x="303" y="105"/>
                    </a:lnTo>
                    <a:lnTo>
                      <a:pt x="297" y="109"/>
                    </a:lnTo>
                    <a:lnTo>
                      <a:pt x="288" y="113"/>
                    </a:lnTo>
                    <a:lnTo>
                      <a:pt x="281" y="118"/>
                    </a:lnTo>
                    <a:lnTo>
                      <a:pt x="271" y="118"/>
                    </a:lnTo>
                    <a:lnTo>
                      <a:pt x="261" y="122"/>
                    </a:lnTo>
                    <a:lnTo>
                      <a:pt x="252" y="124"/>
                    </a:lnTo>
                    <a:lnTo>
                      <a:pt x="244" y="128"/>
                    </a:lnTo>
                    <a:lnTo>
                      <a:pt x="235" y="128"/>
                    </a:lnTo>
                    <a:lnTo>
                      <a:pt x="230" y="129"/>
                    </a:lnTo>
                    <a:lnTo>
                      <a:pt x="227" y="129"/>
                    </a:lnTo>
                    <a:lnTo>
                      <a:pt x="227" y="132"/>
                    </a:lnTo>
                    <a:lnTo>
                      <a:pt x="291" y="158"/>
                    </a:lnTo>
                    <a:lnTo>
                      <a:pt x="289" y="161"/>
                    </a:lnTo>
                    <a:lnTo>
                      <a:pt x="289" y="165"/>
                    </a:lnTo>
                    <a:lnTo>
                      <a:pt x="284" y="169"/>
                    </a:lnTo>
                    <a:lnTo>
                      <a:pt x="284" y="175"/>
                    </a:lnTo>
                    <a:lnTo>
                      <a:pt x="280" y="179"/>
                    </a:lnTo>
                    <a:lnTo>
                      <a:pt x="275" y="184"/>
                    </a:lnTo>
                    <a:lnTo>
                      <a:pt x="271" y="188"/>
                    </a:lnTo>
                    <a:lnTo>
                      <a:pt x="267" y="195"/>
                    </a:lnTo>
                    <a:lnTo>
                      <a:pt x="260" y="199"/>
                    </a:lnTo>
                    <a:lnTo>
                      <a:pt x="255" y="203"/>
                    </a:lnTo>
                    <a:lnTo>
                      <a:pt x="250" y="207"/>
                    </a:lnTo>
                    <a:lnTo>
                      <a:pt x="246" y="210"/>
                    </a:lnTo>
                    <a:lnTo>
                      <a:pt x="241" y="212"/>
                    </a:lnTo>
                    <a:lnTo>
                      <a:pt x="239" y="215"/>
                    </a:lnTo>
                    <a:lnTo>
                      <a:pt x="238" y="217"/>
                    </a:lnTo>
                    <a:lnTo>
                      <a:pt x="238" y="219"/>
                    </a:lnTo>
                    <a:lnTo>
                      <a:pt x="229" y="215"/>
                    </a:lnTo>
                    <a:lnTo>
                      <a:pt x="222" y="213"/>
                    </a:lnTo>
                    <a:lnTo>
                      <a:pt x="215" y="209"/>
                    </a:lnTo>
                    <a:lnTo>
                      <a:pt x="210" y="207"/>
                    </a:lnTo>
                    <a:lnTo>
                      <a:pt x="204" y="200"/>
                    </a:lnTo>
                    <a:lnTo>
                      <a:pt x="199" y="196"/>
                    </a:lnTo>
                    <a:lnTo>
                      <a:pt x="194" y="193"/>
                    </a:lnTo>
                    <a:lnTo>
                      <a:pt x="193" y="189"/>
                    </a:lnTo>
                    <a:lnTo>
                      <a:pt x="188" y="184"/>
                    </a:lnTo>
                    <a:lnTo>
                      <a:pt x="187" y="180"/>
                    </a:lnTo>
                    <a:lnTo>
                      <a:pt x="184" y="176"/>
                    </a:lnTo>
                    <a:lnTo>
                      <a:pt x="184" y="174"/>
                    </a:lnTo>
                    <a:lnTo>
                      <a:pt x="184" y="170"/>
                    </a:lnTo>
                    <a:lnTo>
                      <a:pt x="184" y="169"/>
                    </a:lnTo>
                    <a:lnTo>
                      <a:pt x="184" y="167"/>
                    </a:lnTo>
                    <a:lnTo>
                      <a:pt x="173" y="203"/>
                    </a:lnTo>
                    <a:lnTo>
                      <a:pt x="171" y="203"/>
                    </a:lnTo>
                    <a:lnTo>
                      <a:pt x="171" y="204"/>
                    </a:lnTo>
                    <a:lnTo>
                      <a:pt x="171" y="208"/>
                    </a:lnTo>
                    <a:lnTo>
                      <a:pt x="171" y="212"/>
                    </a:lnTo>
                    <a:lnTo>
                      <a:pt x="167" y="215"/>
                    </a:lnTo>
                    <a:lnTo>
                      <a:pt x="167" y="219"/>
                    </a:lnTo>
                    <a:lnTo>
                      <a:pt x="163" y="223"/>
                    </a:lnTo>
                    <a:lnTo>
                      <a:pt x="163" y="228"/>
                    </a:lnTo>
                    <a:lnTo>
                      <a:pt x="159" y="229"/>
                    </a:lnTo>
                    <a:lnTo>
                      <a:pt x="154" y="233"/>
                    </a:lnTo>
                    <a:lnTo>
                      <a:pt x="148" y="234"/>
                    </a:lnTo>
                    <a:lnTo>
                      <a:pt x="143" y="238"/>
                    </a:lnTo>
                    <a:lnTo>
                      <a:pt x="134" y="237"/>
                    </a:lnTo>
                    <a:lnTo>
                      <a:pt x="128" y="236"/>
                    </a:lnTo>
                    <a:lnTo>
                      <a:pt x="117" y="232"/>
                    </a:lnTo>
                    <a:lnTo>
                      <a:pt x="108" y="228"/>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40" name="Freeform 127"/>
              <p:cNvSpPr>
                <a:spLocks/>
              </p:cNvSpPr>
              <p:nvPr/>
            </p:nvSpPr>
            <p:spPr bwMode="auto">
              <a:xfrm flipH="1">
                <a:off x="4335" y="2975"/>
                <a:ext cx="290" cy="240"/>
              </a:xfrm>
              <a:custGeom>
                <a:avLst/>
                <a:gdLst>
                  <a:gd name="T0" fmla="*/ 74 w 316"/>
                  <a:gd name="T1" fmla="*/ 216 h 238"/>
                  <a:gd name="T2" fmla="*/ 72 w 316"/>
                  <a:gd name="T3" fmla="*/ 196 h 238"/>
                  <a:gd name="T4" fmla="*/ 84 w 316"/>
                  <a:gd name="T5" fmla="*/ 177 h 238"/>
                  <a:gd name="T6" fmla="*/ 95 w 316"/>
                  <a:gd name="T7" fmla="*/ 168 h 238"/>
                  <a:gd name="T8" fmla="*/ 40 w 316"/>
                  <a:gd name="T9" fmla="*/ 175 h 238"/>
                  <a:gd name="T10" fmla="*/ 13 w 316"/>
                  <a:gd name="T11" fmla="*/ 170 h 238"/>
                  <a:gd name="T12" fmla="*/ 0 w 316"/>
                  <a:gd name="T13" fmla="*/ 154 h 238"/>
                  <a:gd name="T14" fmla="*/ 7 w 316"/>
                  <a:gd name="T15" fmla="*/ 125 h 238"/>
                  <a:gd name="T16" fmla="*/ 25 w 316"/>
                  <a:gd name="T17" fmla="*/ 96 h 238"/>
                  <a:gd name="T18" fmla="*/ 35 w 316"/>
                  <a:gd name="T19" fmla="*/ 85 h 238"/>
                  <a:gd name="T20" fmla="*/ 46 w 316"/>
                  <a:gd name="T21" fmla="*/ 83 h 238"/>
                  <a:gd name="T22" fmla="*/ 64 w 316"/>
                  <a:gd name="T23" fmla="*/ 90 h 238"/>
                  <a:gd name="T24" fmla="*/ 87 w 316"/>
                  <a:gd name="T25" fmla="*/ 97 h 238"/>
                  <a:gd name="T26" fmla="*/ 102 w 316"/>
                  <a:gd name="T27" fmla="*/ 105 h 238"/>
                  <a:gd name="T28" fmla="*/ 112 w 316"/>
                  <a:gd name="T29" fmla="*/ 109 h 238"/>
                  <a:gd name="T30" fmla="*/ 116 w 316"/>
                  <a:gd name="T31" fmla="*/ 113 h 238"/>
                  <a:gd name="T32" fmla="*/ 95 w 316"/>
                  <a:gd name="T33" fmla="*/ 82 h 238"/>
                  <a:gd name="T34" fmla="*/ 77 w 316"/>
                  <a:gd name="T35" fmla="*/ 37 h 238"/>
                  <a:gd name="T36" fmla="*/ 90 w 316"/>
                  <a:gd name="T37" fmla="*/ 10 h 238"/>
                  <a:gd name="T38" fmla="*/ 105 w 316"/>
                  <a:gd name="T39" fmla="*/ 0 h 238"/>
                  <a:gd name="T40" fmla="*/ 137 w 316"/>
                  <a:gd name="T41" fmla="*/ 4 h 238"/>
                  <a:gd name="T42" fmla="*/ 165 w 316"/>
                  <a:gd name="T43" fmla="*/ 32 h 238"/>
                  <a:gd name="T44" fmla="*/ 167 w 316"/>
                  <a:gd name="T45" fmla="*/ 71 h 238"/>
                  <a:gd name="T46" fmla="*/ 160 w 316"/>
                  <a:gd name="T47" fmla="*/ 100 h 238"/>
                  <a:gd name="T48" fmla="*/ 159 w 316"/>
                  <a:gd name="T49" fmla="*/ 99 h 238"/>
                  <a:gd name="T50" fmla="*/ 164 w 316"/>
                  <a:gd name="T51" fmla="*/ 83 h 238"/>
                  <a:gd name="T52" fmla="*/ 177 w 316"/>
                  <a:gd name="T53" fmla="*/ 72 h 238"/>
                  <a:gd name="T54" fmla="*/ 195 w 316"/>
                  <a:gd name="T55" fmla="*/ 56 h 238"/>
                  <a:gd name="T56" fmla="*/ 213 w 316"/>
                  <a:gd name="T57" fmla="*/ 44 h 238"/>
                  <a:gd name="T58" fmla="*/ 226 w 316"/>
                  <a:gd name="T59" fmla="*/ 37 h 238"/>
                  <a:gd name="T60" fmla="*/ 239 w 316"/>
                  <a:gd name="T61" fmla="*/ 36 h 238"/>
                  <a:gd name="T62" fmla="*/ 244 w 316"/>
                  <a:gd name="T63" fmla="*/ 36 h 238"/>
                  <a:gd name="T64" fmla="*/ 255 w 316"/>
                  <a:gd name="T65" fmla="*/ 37 h 238"/>
                  <a:gd name="T66" fmla="*/ 270 w 316"/>
                  <a:gd name="T67" fmla="*/ 48 h 238"/>
                  <a:gd name="T68" fmla="*/ 280 w 316"/>
                  <a:gd name="T69" fmla="*/ 63 h 238"/>
                  <a:gd name="T70" fmla="*/ 284 w 316"/>
                  <a:gd name="T71" fmla="*/ 76 h 238"/>
                  <a:gd name="T72" fmla="*/ 290 w 316"/>
                  <a:gd name="T73" fmla="*/ 91 h 238"/>
                  <a:gd name="T74" fmla="*/ 273 w 316"/>
                  <a:gd name="T75" fmla="*/ 110 h 238"/>
                  <a:gd name="T76" fmla="*/ 240 w 316"/>
                  <a:gd name="T77" fmla="*/ 123 h 238"/>
                  <a:gd name="T78" fmla="*/ 211 w 316"/>
                  <a:gd name="T79" fmla="*/ 130 h 238"/>
                  <a:gd name="T80" fmla="*/ 265 w 316"/>
                  <a:gd name="T81" fmla="*/ 162 h 238"/>
                  <a:gd name="T82" fmla="*/ 257 w 316"/>
                  <a:gd name="T83" fmla="*/ 181 h 238"/>
                  <a:gd name="T84" fmla="*/ 239 w 316"/>
                  <a:gd name="T85" fmla="*/ 201 h 238"/>
                  <a:gd name="T86" fmla="*/ 221 w 316"/>
                  <a:gd name="T87" fmla="*/ 214 h 238"/>
                  <a:gd name="T88" fmla="*/ 210 w 316"/>
                  <a:gd name="T89" fmla="*/ 217 h 238"/>
                  <a:gd name="T90" fmla="*/ 187 w 316"/>
                  <a:gd name="T91" fmla="*/ 202 h 238"/>
                  <a:gd name="T92" fmla="*/ 173 w 316"/>
                  <a:gd name="T93" fmla="*/ 186 h 238"/>
                  <a:gd name="T94" fmla="*/ 169 w 316"/>
                  <a:gd name="T95" fmla="*/ 171 h 238"/>
                  <a:gd name="T96" fmla="*/ 159 w 316"/>
                  <a:gd name="T97" fmla="*/ 205 h 238"/>
                  <a:gd name="T98" fmla="*/ 157 w 316"/>
                  <a:gd name="T99" fmla="*/ 214 h 238"/>
                  <a:gd name="T100" fmla="*/ 150 w 316"/>
                  <a:gd name="T101" fmla="*/ 230 h 238"/>
                  <a:gd name="T102" fmla="*/ 131 w 316"/>
                  <a:gd name="T103" fmla="*/ 240 h 238"/>
                  <a:gd name="T104" fmla="*/ 99 w 316"/>
                  <a:gd name="T105" fmla="*/ 230 h 2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6"/>
                  <a:gd name="T160" fmla="*/ 0 h 238"/>
                  <a:gd name="T161" fmla="*/ 316 w 316"/>
                  <a:gd name="T162" fmla="*/ 238 h 2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6" h="238">
                    <a:moveTo>
                      <a:pt x="108" y="228"/>
                    </a:moveTo>
                    <a:lnTo>
                      <a:pt x="95" y="222"/>
                    </a:lnTo>
                    <a:lnTo>
                      <a:pt x="87" y="218"/>
                    </a:lnTo>
                    <a:lnTo>
                      <a:pt x="81" y="214"/>
                    </a:lnTo>
                    <a:lnTo>
                      <a:pt x="80" y="210"/>
                    </a:lnTo>
                    <a:lnTo>
                      <a:pt x="77" y="203"/>
                    </a:lnTo>
                    <a:lnTo>
                      <a:pt x="77" y="199"/>
                    </a:lnTo>
                    <a:lnTo>
                      <a:pt x="78" y="194"/>
                    </a:lnTo>
                    <a:lnTo>
                      <a:pt x="83" y="190"/>
                    </a:lnTo>
                    <a:lnTo>
                      <a:pt x="83" y="184"/>
                    </a:lnTo>
                    <a:lnTo>
                      <a:pt x="87" y="180"/>
                    </a:lnTo>
                    <a:lnTo>
                      <a:pt x="92" y="176"/>
                    </a:lnTo>
                    <a:lnTo>
                      <a:pt x="97" y="174"/>
                    </a:lnTo>
                    <a:lnTo>
                      <a:pt x="98" y="170"/>
                    </a:lnTo>
                    <a:lnTo>
                      <a:pt x="103" y="169"/>
                    </a:lnTo>
                    <a:lnTo>
                      <a:pt x="104" y="167"/>
                    </a:lnTo>
                    <a:lnTo>
                      <a:pt x="108" y="167"/>
                    </a:lnTo>
                    <a:lnTo>
                      <a:pt x="64" y="176"/>
                    </a:lnTo>
                    <a:lnTo>
                      <a:pt x="53" y="174"/>
                    </a:lnTo>
                    <a:lnTo>
                      <a:pt x="44" y="174"/>
                    </a:lnTo>
                    <a:lnTo>
                      <a:pt x="35" y="172"/>
                    </a:lnTo>
                    <a:lnTo>
                      <a:pt x="28" y="172"/>
                    </a:lnTo>
                    <a:lnTo>
                      <a:pt x="19" y="169"/>
                    </a:lnTo>
                    <a:lnTo>
                      <a:pt x="14" y="169"/>
                    </a:lnTo>
                    <a:lnTo>
                      <a:pt x="10" y="165"/>
                    </a:lnTo>
                    <a:lnTo>
                      <a:pt x="7" y="164"/>
                    </a:lnTo>
                    <a:lnTo>
                      <a:pt x="2" y="157"/>
                    </a:lnTo>
                    <a:lnTo>
                      <a:pt x="0" y="153"/>
                    </a:lnTo>
                    <a:lnTo>
                      <a:pt x="0" y="146"/>
                    </a:lnTo>
                    <a:lnTo>
                      <a:pt x="2" y="141"/>
                    </a:lnTo>
                    <a:lnTo>
                      <a:pt x="4" y="132"/>
                    </a:lnTo>
                    <a:lnTo>
                      <a:pt x="8" y="124"/>
                    </a:lnTo>
                    <a:lnTo>
                      <a:pt x="13" y="114"/>
                    </a:lnTo>
                    <a:lnTo>
                      <a:pt x="22" y="105"/>
                    </a:lnTo>
                    <a:lnTo>
                      <a:pt x="22" y="99"/>
                    </a:lnTo>
                    <a:lnTo>
                      <a:pt x="27" y="95"/>
                    </a:lnTo>
                    <a:lnTo>
                      <a:pt x="28" y="91"/>
                    </a:lnTo>
                    <a:lnTo>
                      <a:pt x="33" y="89"/>
                    </a:lnTo>
                    <a:lnTo>
                      <a:pt x="33" y="85"/>
                    </a:lnTo>
                    <a:lnTo>
                      <a:pt x="38" y="84"/>
                    </a:lnTo>
                    <a:lnTo>
                      <a:pt x="41" y="84"/>
                    </a:lnTo>
                    <a:lnTo>
                      <a:pt x="45" y="84"/>
                    </a:lnTo>
                    <a:lnTo>
                      <a:pt x="45" y="82"/>
                    </a:lnTo>
                    <a:lnTo>
                      <a:pt x="50" y="82"/>
                    </a:lnTo>
                    <a:lnTo>
                      <a:pt x="55" y="82"/>
                    </a:lnTo>
                    <a:lnTo>
                      <a:pt x="59" y="85"/>
                    </a:lnTo>
                    <a:lnTo>
                      <a:pt x="64" y="85"/>
                    </a:lnTo>
                    <a:lnTo>
                      <a:pt x="70" y="89"/>
                    </a:lnTo>
                    <a:lnTo>
                      <a:pt x="77" y="93"/>
                    </a:lnTo>
                    <a:lnTo>
                      <a:pt x="86" y="96"/>
                    </a:lnTo>
                    <a:lnTo>
                      <a:pt x="90" y="96"/>
                    </a:lnTo>
                    <a:lnTo>
                      <a:pt x="95" y="96"/>
                    </a:lnTo>
                    <a:lnTo>
                      <a:pt x="100" y="96"/>
                    </a:lnTo>
                    <a:lnTo>
                      <a:pt x="104" y="100"/>
                    </a:lnTo>
                    <a:lnTo>
                      <a:pt x="106" y="100"/>
                    </a:lnTo>
                    <a:lnTo>
                      <a:pt x="111" y="104"/>
                    </a:lnTo>
                    <a:lnTo>
                      <a:pt x="114" y="104"/>
                    </a:lnTo>
                    <a:lnTo>
                      <a:pt x="118" y="108"/>
                    </a:lnTo>
                    <a:lnTo>
                      <a:pt x="122" y="108"/>
                    </a:lnTo>
                    <a:lnTo>
                      <a:pt x="126" y="112"/>
                    </a:lnTo>
                    <a:lnTo>
                      <a:pt x="129" y="114"/>
                    </a:lnTo>
                    <a:lnTo>
                      <a:pt x="114" y="96"/>
                    </a:lnTo>
                    <a:lnTo>
                      <a:pt x="103" y="81"/>
                    </a:lnTo>
                    <a:lnTo>
                      <a:pt x="94" y="69"/>
                    </a:lnTo>
                    <a:lnTo>
                      <a:pt x="89" y="57"/>
                    </a:lnTo>
                    <a:lnTo>
                      <a:pt x="84" y="46"/>
                    </a:lnTo>
                    <a:lnTo>
                      <a:pt x="84" y="37"/>
                    </a:lnTo>
                    <a:lnTo>
                      <a:pt x="86" y="29"/>
                    </a:lnTo>
                    <a:lnTo>
                      <a:pt x="90" y="23"/>
                    </a:lnTo>
                    <a:lnTo>
                      <a:pt x="94" y="15"/>
                    </a:lnTo>
                    <a:lnTo>
                      <a:pt x="98" y="10"/>
                    </a:lnTo>
                    <a:lnTo>
                      <a:pt x="103" y="6"/>
                    </a:lnTo>
                    <a:lnTo>
                      <a:pt x="108" y="4"/>
                    </a:lnTo>
                    <a:lnTo>
                      <a:pt x="109" y="0"/>
                    </a:lnTo>
                    <a:lnTo>
                      <a:pt x="114" y="0"/>
                    </a:lnTo>
                    <a:lnTo>
                      <a:pt x="115" y="0"/>
                    </a:lnTo>
                    <a:lnTo>
                      <a:pt x="118" y="0"/>
                    </a:lnTo>
                    <a:lnTo>
                      <a:pt x="134" y="0"/>
                    </a:lnTo>
                    <a:lnTo>
                      <a:pt x="149" y="4"/>
                    </a:lnTo>
                    <a:lnTo>
                      <a:pt x="160" y="8"/>
                    </a:lnTo>
                    <a:lnTo>
                      <a:pt x="171" y="15"/>
                    </a:lnTo>
                    <a:lnTo>
                      <a:pt x="176" y="23"/>
                    </a:lnTo>
                    <a:lnTo>
                      <a:pt x="180" y="32"/>
                    </a:lnTo>
                    <a:lnTo>
                      <a:pt x="182" y="41"/>
                    </a:lnTo>
                    <a:lnTo>
                      <a:pt x="185" y="52"/>
                    </a:lnTo>
                    <a:lnTo>
                      <a:pt x="182" y="60"/>
                    </a:lnTo>
                    <a:lnTo>
                      <a:pt x="182" y="70"/>
                    </a:lnTo>
                    <a:lnTo>
                      <a:pt x="179" y="77"/>
                    </a:lnTo>
                    <a:lnTo>
                      <a:pt x="179" y="88"/>
                    </a:lnTo>
                    <a:lnTo>
                      <a:pt x="174" y="93"/>
                    </a:lnTo>
                    <a:lnTo>
                      <a:pt x="174" y="99"/>
                    </a:lnTo>
                    <a:lnTo>
                      <a:pt x="173" y="103"/>
                    </a:lnTo>
                    <a:lnTo>
                      <a:pt x="173" y="105"/>
                    </a:lnTo>
                    <a:lnTo>
                      <a:pt x="173" y="101"/>
                    </a:lnTo>
                    <a:lnTo>
                      <a:pt x="173" y="98"/>
                    </a:lnTo>
                    <a:lnTo>
                      <a:pt x="173" y="94"/>
                    </a:lnTo>
                    <a:lnTo>
                      <a:pt x="174" y="90"/>
                    </a:lnTo>
                    <a:lnTo>
                      <a:pt x="174" y="86"/>
                    </a:lnTo>
                    <a:lnTo>
                      <a:pt x="179" y="82"/>
                    </a:lnTo>
                    <a:lnTo>
                      <a:pt x="182" y="79"/>
                    </a:lnTo>
                    <a:lnTo>
                      <a:pt x="187" y="79"/>
                    </a:lnTo>
                    <a:lnTo>
                      <a:pt x="188" y="75"/>
                    </a:lnTo>
                    <a:lnTo>
                      <a:pt x="193" y="71"/>
                    </a:lnTo>
                    <a:lnTo>
                      <a:pt x="198" y="67"/>
                    </a:lnTo>
                    <a:lnTo>
                      <a:pt x="202" y="63"/>
                    </a:lnTo>
                    <a:lnTo>
                      <a:pt x="207" y="60"/>
                    </a:lnTo>
                    <a:lnTo>
                      <a:pt x="213" y="56"/>
                    </a:lnTo>
                    <a:lnTo>
                      <a:pt x="218" y="52"/>
                    </a:lnTo>
                    <a:lnTo>
                      <a:pt x="227" y="52"/>
                    </a:lnTo>
                    <a:lnTo>
                      <a:pt x="227" y="48"/>
                    </a:lnTo>
                    <a:lnTo>
                      <a:pt x="232" y="44"/>
                    </a:lnTo>
                    <a:lnTo>
                      <a:pt x="236" y="41"/>
                    </a:lnTo>
                    <a:lnTo>
                      <a:pt x="241" y="41"/>
                    </a:lnTo>
                    <a:lnTo>
                      <a:pt x="241" y="37"/>
                    </a:lnTo>
                    <a:lnTo>
                      <a:pt x="246" y="37"/>
                    </a:lnTo>
                    <a:lnTo>
                      <a:pt x="250" y="37"/>
                    </a:lnTo>
                    <a:lnTo>
                      <a:pt x="255" y="37"/>
                    </a:lnTo>
                    <a:lnTo>
                      <a:pt x="255" y="36"/>
                    </a:lnTo>
                    <a:lnTo>
                      <a:pt x="260" y="36"/>
                    </a:lnTo>
                    <a:lnTo>
                      <a:pt x="264" y="36"/>
                    </a:lnTo>
                    <a:lnTo>
                      <a:pt x="266" y="36"/>
                    </a:lnTo>
                    <a:lnTo>
                      <a:pt x="269" y="36"/>
                    </a:lnTo>
                    <a:lnTo>
                      <a:pt x="274" y="36"/>
                    </a:lnTo>
                    <a:lnTo>
                      <a:pt x="278" y="37"/>
                    </a:lnTo>
                    <a:lnTo>
                      <a:pt x="283" y="38"/>
                    </a:lnTo>
                    <a:lnTo>
                      <a:pt x="288" y="42"/>
                    </a:lnTo>
                    <a:lnTo>
                      <a:pt x="289" y="44"/>
                    </a:lnTo>
                    <a:lnTo>
                      <a:pt x="294" y="48"/>
                    </a:lnTo>
                    <a:lnTo>
                      <a:pt x="297" y="52"/>
                    </a:lnTo>
                    <a:lnTo>
                      <a:pt x="302" y="56"/>
                    </a:lnTo>
                    <a:lnTo>
                      <a:pt x="302" y="58"/>
                    </a:lnTo>
                    <a:lnTo>
                      <a:pt x="305" y="62"/>
                    </a:lnTo>
                    <a:lnTo>
                      <a:pt x="305" y="66"/>
                    </a:lnTo>
                    <a:lnTo>
                      <a:pt x="309" y="70"/>
                    </a:lnTo>
                    <a:lnTo>
                      <a:pt x="309" y="71"/>
                    </a:lnTo>
                    <a:lnTo>
                      <a:pt x="309" y="75"/>
                    </a:lnTo>
                    <a:lnTo>
                      <a:pt x="309" y="76"/>
                    </a:lnTo>
                    <a:lnTo>
                      <a:pt x="312" y="79"/>
                    </a:lnTo>
                    <a:lnTo>
                      <a:pt x="314" y="82"/>
                    </a:lnTo>
                    <a:lnTo>
                      <a:pt x="316" y="90"/>
                    </a:lnTo>
                    <a:lnTo>
                      <a:pt x="312" y="94"/>
                    </a:lnTo>
                    <a:lnTo>
                      <a:pt x="311" y="101"/>
                    </a:lnTo>
                    <a:lnTo>
                      <a:pt x="303" y="105"/>
                    </a:lnTo>
                    <a:lnTo>
                      <a:pt x="297" y="109"/>
                    </a:lnTo>
                    <a:lnTo>
                      <a:pt x="288" y="113"/>
                    </a:lnTo>
                    <a:lnTo>
                      <a:pt x="281" y="118"/>
                    </a:lnTo>
                    <a:lnTo>
                      <a:pt x="271" y="118"/>
                    </a:lnTo>
                    <a:lnTo>
                      <a:pt x="261" y="122"/>
                    </a:lnTo>
                    <a:lnTo>
                      <a:pt x="252" y="124"/>
                    </a:lnTo>
                    <a:lnTo>
                      <a:pt x="244" y="128"/>
                    </a:lnTo>
                    <a:lnTo>
                      <a:pt x="235" y="128"/>
                    </a:lnTo>
                    <a:lnTo>
                      <a:pt x="230" y="129"/>
                    </a:lnTo>
                    <a:lnTo>
                      <a:pt x="227" y="129"/>
                    </a:lnTo>
                    <a:lnTo>
                      <a:pt x="227" y="132"/>
                    </a:lnTo>
                    <a:lnTo>
                      <a:pt x="291" y="158"/>
                    </a:lnTo>
                    <a:lnTo>
                      <a:pt x="289" y="161"/>
                    </a:lnTo>
                    <a:lnTo>
                      <a:pt x="289" y="165"/>
                    </a:lnTo>
                    <a:lnTo>
                      <a:pt x="284" y="169"/>
                    </a:lnTo>
                    <a:lnTo>
                      <a:pt x="284" y="175"/>
                    </a:lnTo>
                    <a:lnTo>
                      <a:pt x="280" y="179"/>
                    </a:lnTo>
                    <a:lnTo>
                      <a:pt x="275" y="184"/>
                    </a:lnTo>
                    <a:lnTo>
                      <a:pt x="271" y="188"/>
                    </a:lnTo>
                    <a:lnTo>
                      <a:pt x="267" y="195"/>
                    </a:lnTo>
                    <a:lnTo>
                      <a:pt x="260" y="199"/>
                    </a:lnTo>
                    <a:lnTo>
                      <a:pt x="255" y="203"/>
                    </a:lnTo>
                    <a:lnTo>
                      <a:pt x="250" y="207"/>
                    </a:lnTo>
                    <a:lnTo>
                      <a:pt x="246" y="210"/>
                    </a:lnTo>
                    <a:lnTo>
                      <a:pt x="241" y="212"/>
                    </a:lnTo>
                    <a:lnTo>
                      <a:pt x="239" y="215"/>
                    </a:lnTo>
                    <a:lnTo>
                      <a:pt x="238" y="217"/>
                    </a:lnTo>
                    <a:lnTo>
                      <a:pt x="238" y="219"/>
                    </a:lnTo>
                    <a:lnTo>
                      <a:pt x="229" y="215"/>
                    </a:lnTo>
                    <a:lnTo>
                      <a:pt x="222" y="213"/>
                    </a:lnTo>
                    <a:lnTo>
                      <a:pt x="215" y="209"/>
                    </a:lnTo>
                    <a:lnTo>
                      <a:pt x="210" y="207"/>
                    </a:lnTo>
                    <a:lnTo>
                      <a:pt x="204" y="200"/>
                    </a:lnTo>
                    <a:lnTo>
                      <a:pt x="199" y="196"/>
                    </a:lnTo>
                    <a:lnTo>
                      <a:pt x="194" y="193"/>
                    </a:lnTo>
                    <a:lnTo>
                      <a:pt x="193" y="189"/>
                    </a:lnTo>
                    <a:lnTo>
                      <a:pt x="188" y="184"/>
                    </a:lnTo>
                    <a:lnTo>
                      <a:pt x="187" y="180"/>
                    </a:lnTo>
                    <a:lnTo>
                      <a:pt x="184" y="176"/>
                    </a:lnTo>
                    <a:lnTo>
                      <a:pt x="184" y="174"/>
                    </a:lnTo>
                    <a:lnTo>
                      <a:pt x="184" y="170"/>
                    </a:lnTo>
                    <a:lnTo>
                      <a:pt x="184" y="169"/>
                    </a:lnTo>
                    <a:lnTo>
                      <a:pt x="184" y="167"/>
                    </a:lnTo>
                    <a:lnTo>
                      <a:pt x="173" y="203"/>
                    </a:lnTo>
                    <a:lnTo>
                      <a:pt x="171" y="203"/>
                    </a:lnTo>
                    <a:lnTo>
                      <a:pt x="171" y="204"/>
                    </a:lnTo>
                    <a:lnTo>
                      <a:pt x="171" y="208"/>
                    </a:lnTo>
                    <a:lnTo>
                      <a:pt x="171" y="212"/>
                    </a:lnTo>
                    <a:lnTo>
                      <a:pt x="167" y="215"/>
                    </a:lnTo>
                    <a:lnTo>
                      <a:pt x="167" y="219"/>
                    </a:lnTo>
                    <a:lnTo>
                      <a:pt x="163" y="223"/>
                    </a:lnTo>
                    <a:lnTo>
                      <a:pt x="163" y="228"/>
                    </a:lnTo>
                    <a:lnTo>
                      <a:pt x="159" y="229"/>
                    </a:lnTo>
                    <a:lnTo>
                      <a:pt x="154" y="233"/>
                    </a:lnTo>
                    <a:lnTo>
                      <a:pt x="148" y="234"/>
                    </a:lnTo>
                    <a:lnTo>
                      <a:pt x="143" y="238"/>
                    </a:lnTo>
                    <a:lnTo>
                      <a:pt x="134" y="237"/>
                    </a:lnTo>
                    <a:lnTo>
                      <a:pt x="128" y="236"/>
                    </a:lnTo>
                    <a:lnTo>
                      <a:pt x="117" y="232"/>
                    </a:lnTo>
                    <a:lnTo>
                      <a:pt x="108" y="2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41" name="Freeform 128"/>
              <p:cNvSpPr>
                <a:spLocks/>
              </p:cNvSpPr>
              <p:nvPr/>
            </p:nvSpPr>
            <p:spPr bwMode="auto">
              <a:xfrm flipH="1">
                <a:off x="4436" y="3072"/>
                <a:ext cx="70" cy="71"/>
              </a:xfrm>
              <a:custGeom>
                <a:avLst/>
                <a:gdLst>
                  <a:gd name="T0" fmla="*/ 26 w 76"/>
                  <a:gd name="T1" fmla="*/ 69 h 71"/>
                  <a:gd name="T2" fmla="*/ 18 w 76"/>
                  <a:gd name="T3" fmla="*/ 69 h 71"/>
                  <a:gd name="T4" fmla="*/ 12 w 76"/>
                  <a:gd name="T5" fmla="*/ 65 h 71"/>
                  <a:gd name="T6" fmla="*/ 6 w 76"/>
                  <a:gd name="T7" fmla="*/ 62 h 71"/>
                  <a:gd name="T8" fmla="*/ 2 w 76"/>
                  <a:gd name="T9" fmla="*/ 59 h 71"/>
                  <a:gd name="T10" fmla="*/ 0 w 76"/>
                  <a:gd name="T11" fmla="*/ 52 h 71"/>
                  <a:gd name="T12" fmla="*/ 0 w 76"/>
                  <a:gd name="T13" fmla="*/ 47 h 71"/>
                  <a:gd name="T14" fmla="*/ 0 w 76"/>
                  <a:gd name="T15" fmla="*/ 40 h 71"/>
                  <a:gd name="T16" fmla="*/ 0 w 76"/>
                  <a:gd name="T17" fmla="*/ 28 h 71"/>
                  <a:gd name="T18" fmla="*/ 0 w 76"/>
                  <a:gd name="T19" fmla="*/ 21 h 71"/>
                  <a:gd name="T20" fmla="*/ 0 w 76"/>
                  <a:gd name="T21" fmla="*/ 13 h 71"/>
                  <a:gd name="T22" fmla="*/ 2 w 76"/>
                  <a:gd name="T23" fmla="*/ 7 h 71"/>
                  <a:gd name="T24" fmla="*/ 6 w 76"/>
                  <a:gd name="T25" fmla="*/ 3 h 71"/>
                  <a:gd name="T26" fmla="*/ 12 w 76"/>
                  <a:gd name="T27" fmla="*/ 0 h 71"/>
                  <a:gd name="T28" fmla="*/ 18 w 76"/>
                  <a:gd name="T29" fmla="*/ 0 h 71"/>
                  <a:gd name="T30" fmla="*/ 26 w 76"/>
                  <a:gd name="T31" fmla="*/ 0 h 71"/>
                  <a:gd name="T32" fmla="*/ 30 w 76"/>
                  <a:gd name="T33" fmla="*/ 0 h 71"/>
                  <a:gd name="T34" fmla="*/ 39 w 76"/>
                  <a:gd name="T35" fmla="*/ 0 h 71"/>
                  <a:gd name="T36" fmla="*/ 44 w 76"/>
                  <a:gd name="T37" fmla="*/ 0 h 71"/>
                  <a:gd name="T38" fmla="*/ 53 w 76"/>
                  <a:gd name="T39" fmla="*/ 3 h 71"/>
                  <a:gd name="T40" fmla="*/ 57 w 76"/>
                  <a:gd name="T41" fmla="*/ 7 h 71"/>
                  <a:gd name="T42" fmla="*/ 62 w 76"/>
                  <a:gd name="T43" fmla="*/ 13 h 71"/>
                  <a:gd name="T44" fmla="*/ 66 w 76"/>
                  <a:gd name="T45" fmla="*/ 21 h 71"/>
                  <a:gd name="T46" fmla="*/ 67 w 76"/>
                  <a:gd name="T47" fmla="*/ 28 h 71"/>
                  <a:gd name="T48" fmla="*/ 67 w 76"/>
                  <a:gd name="T49" fmla="*/ 40 h 71"/>
                  <a:gd name="T50" fmla="*/ 66 w 76"/>
                  <a:gd name="T51" fmla="*/ 47 h 71"/>
                  <a:gd name="T52" fmla="*/ 62 w 76"/>
                  <a:gd name="T53" fmla="*/ 52 h 71"/>
                  <a:gd name="T54" fmla="*/ 57 w 76"/>
                  <a:gd name="T55" fmla="*/ 59 h 71"/>
                  <a:gd name="T56" fmla="*/ 53 w 76"/>
                  <a:gd name="T57" fmla="*/ 62 h 71"/>
                  <a:gd name="T58" fmla="*/ 44 w 76"/>
                  <a:gd name="T59" fmla="*/ 65 h 71"/>
                  <a:gd name="T60" fmla="*/ 39 w 76"/>
                  <a:gd name="T61" fmla="*/ 69 h 71"/>
                  <a:gd name="T62" fmla="*/ 30 w 76"/>
                  <a:gd name="T63" fmla="*/ 69 h 71"/>
                  <a:gd name="T64" fmla="*/ 30 w 76"/>
                  <a:gd name="T65" fmla="*/ 71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6"/>
                  <a:gd name="T100" fmla="*/ 0 h 71"/>
                  <a:gd name="T101" fmla="*/ 76 w 76"/>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6" h="71">
                    <a:moveTo>
                      <a:pt x="33" y="71"/>
                    </a:moveTo>
                    <a:lnTo>
                      <a:pt x="28" y="69"/>
                    </a:lnTo>
                    <a:lnTo>
                      <a:pt x="24" y="69"/>
                    </a:lnTo>
                    <a:lnTo>
                      <a:pt x="19" y="69"/>
                    </a:lnTo>
                    <a:lnTo>
                      <a:pt x="17" y="69"/>
                    </a:lnTo>
                    <a:lnTo>
                      <a:pt x="13" y="65"/>
                    </a:lnTo>
                    <a:lnTo>
                      <a:pt x="11" y="65"/>
                    </a:lnTo>
                    <a:lnTo>
                      <a:pt x="6" y="62"/>
                    </a:lnTo>
                    <a:lnTo>
                      <a:pt x="2" y="59"/>
                    </a:lnTo>
                    <a:lnTo>
                      <a:pt x="2" y="56"/>
                    </a:lnTo>
                    <a:lnTo>
                      <a:pt x="0" y="52"/>
                    </a:lnTo>
                    <a:lnTo>
                      <a:pt x="0" y="51"/>
                    </a:lnTo>
                    <a:lnTo>
                      <a:pt x="0" y="47"/>
                    </a:lnTo>
                    <a:lnTo>
                      <a:pt x="0" y="43"/>
                    </a:lnTo>
                    <a:lnTo>
                      <a:pt x="0" y="40"/>
                    </a:lnTo>
                    <a:lnTo>
                      <a:pt x="0" y="36"/>
                    </a:lnTo>
                    <a:lnTo>
                      <a:pt x="0" y="28"/>
                    </a:lnTo>
                    <a:lnTo>
                      <a:pt x="0" y="24"/>
                    </a:lnTo>
                    <a:lnTo>
                      <a:pt x="0" y="21"/>
                    </a:lnTo>
                    <a:lnTo>
                      <a:pt x="0" y="17"/>
                    </a:lnTo>
                    <a:lnTo>
                      <a:pt x="0" y="13"/>
                    </a:lnTo>
                    <a:lnTo>
                      <a:pt x="2" y="11"/>
                    </a:lnTo>
                    <a:lnTo>
                      <a:pt x="2" y="7"/>
                    </a:lnTo>
                    <a:lnTo>
                      <a:pt x="6" y="7"/>
                    </a:lnTo>
                    <a:lnTo>
                      <a:pt x="6" y="3"/>
                    </a:lnTo>
                    <a:lnTo>
                      <a:pt x="11" y="3"/>
                    </a:lnTo>
                    <a:lnTo>
                      <a:pt x="13" y="0"/>
                    </a:lnTo>
                    <a:lnTo>
                      <a:pt x="17" y="0"/>
                    </a:lnTo>
                    <a:lnTo>
                      <a:pt x="19" y="0"/>
                    </a:lnTo>
                    <a:lnTo>
                      <a:pt x="24" y="0"/>
                    </a:lnTo>
                    <a:lnTo>
                      <a:pt x="28" y="0"/>
                    </a:lnTo>
                    <a:lnTo>
                      <a:pt x="33" y="0"/>
                    </a:lnTo>
                    <a:lnTo>
                      <a:pt x="38" y="0"/>
                    </a:lnTo>
                    <a:lnTo>
                      <a:pt x="42" y="0"/>
                    </a:lnTo>
                    <a:lnTo>
                      <a:pt x="47" y="0"/>
                    </a:lnTo>
                    <a:lnTo>
                      <a:pt x="48" y="0"/>
                    </a:lnTo>
                    <a:lnTo>
                      <a:pt x="53" y="3"/>
                    </a:lnTo>
                    <a:lnTo>
                      <a:pt x="58" y="3"/>
                    </a:lnTo>
                    <a:lnTo>
                      <a:pt x="62" y="7"/>
                    </a:lnTo>
                    <a:lnTo>
                      <a:pt x="67" y="11"/>
                    </a:lnTo>
                    <a:lnTo>
                      <a:pt x="67" y="13"/>
                    </a:lnTo>
                    <a:lnTo>
                      <a:pt x="72" y="17"/>
                    </a:lnTo>
                    <a:lnTo>
                      <a:pt x="72" y="21"/>
                    </a:lnTo>
                    <a:lnTo>
                      <a:pt x="73" y="24"/>
                    </a:lnTo>
                    <a:lnTo>
                      <a:pt x="73" y="28"/>
                    </a:lnTo>
                    <a:lnTo>
                      <a:pt x="76" y="36"/>
                    </a:lnTo>
                    <a:lnTo>
                      <a:pt x="73" y="40"/>
                    </a:lnTo>
                    <a:lnTo>
                      <a:pt x="73" y="43"/>
                    </a:lnTo>
                    <a:lnTo>
                      <a:pt x="72" y="47"/>
                    </a:lnTo>
                    <a:lnTo>
                      <a:pt x="72" y="51"/>
                    </a:lnTo>
                    <a:lnTo>
                      <a:pt x="67" y="52"/>
                    </a:lnTo>
                    <a:lnTo>
                      <a:pt x="67" y="56"/>
                    </a:lnTo>
                    <a:lnTo>
                      <a:pt x="62" y="59"/>
                    </a:lnTo>
                    <a:lnTo>
                      <a:pt x="62" y="62"/>
                    </a:lnTo>
                    <a:lnTo>
                      <a:pt x="58" y="62"/>
                    </a:lnTo>
                    <a:lnTo>
                      <a:pt x="53" y="65"/>
                    </a:lnTo>
                    <a:lnTo>
                      <a:pt x="48" y="65"/>
                    </a:lnTo>
                    <a:lnTo>
                      <a:pt x="47" y="69"/>
                    </a:lnTo>
                    <a:lnTo>
                      <a:pt x="42" y="69"/>
                    </a:lnTo>
                    <a:lnTo>
                      <a:pt x="38" y="69"/>
                    </a:lnTo>
                    <a:lnTo>
                      <a:pt x="33" y="69"/>
                    </a:lnTo>
                    <a:lnTo>
                      <a:pt x="33" y="71"/>
                    </a:lnTo>
                    <a:close/>
                  </a:path>
                </a:pathLst>
              </a:custGeom>
              <a:solidFill>
                <a:srgbClr val="59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42" name="Freeform 129"/>
              <p:cNvSpPr>
                <a:spLocks/>
              </p:cNvSpPr>
              <p:nvPr/>
            </p:nvSpPr>
            <p:spPr bwMode="auto">
              <a:xfrm flipH="1">
                <a:off x="4266" y="3628"/>
                <a:ext cx="408" cy="180"/>
              </a:xfrm>
              <a:custGeom>
                <a:avLst/>
                <a:gdLst>
                  <a:gd name="T0" fmla="*/ 0 w 442"/>
                  <a:gd name="T1" fmla="*/ 125 h 179"/>
                  <a:gd name="T2" fmla="*/ 6 w 442"/>
                  <a:gd name="T3" fmla="*/ 121 h 179"/>
                  <a:gd name="T4" fmla="*/ 16 w 442"/>
                  <a:gd name="T5" fmla="*/ 117 h 179"/>
                  <a:gd name="T6" fmla="*/ 31 w 442"/>
                  <a:gd name="T7" fmla="*/ 108 h 179"/>
                  <a:gd name="T8" fmla="*/ 49 w 442"/>
                  <a:gd name="T9" fmla="*/ 97 h 179"/>
                  <a:gd name="T10" fmla="*/ 66 w 442"/>
                  <a:gd name="T11" fmla="*/ 82 h 179"/>
                  <a:gd name="T12" fmla="*/ 86 w 442"/>
                  <a:gd name="T13" fmla="*/ 65 h 179"/>
                  <a:gd name="T14" fmla="*/ 106 w 442"/>
                  <a:gd name="T15" fmla="*/ 46 h 179"/>
                  <a:gd name="T16" fmla="*/ 119 w 442"/>
                  <a:gd name="T17" fmla="*/ 35 h 179"/>
                  <a:gd name="T18" fmla="*/ 125 w 442"/>
                  <a:gd name="T19" fmla="*/ 30 h 179"/>
                  <a:gd name="T20" fmla="*/ 140 w 442"/>
                  <a:gd name="T21" fmla="*/ 20 h 179"/>
                  <a:gd name="T22" fmla="*/ 163 w 442"/>
                  <a:gd name="T23" fmla="*/ 12 h 179"/>
                  <a:gd name="T24" fmla="*/ 191 w 442"/>
                  <a:gd name="T25" fmla="*/ 5 h 179"/>
                  <a:gd name="T26" fmla="*/ 228 w 442"/>
                  <a:gd name="T27" fmla="*/ 0 h 179"/>
                  <a:gd name="T28" fmla="*/ 270 w 442"/>
                  <a:gd name="T29" fmla="*/ 0 h 179"/>
                  <a:gd name="T30" fmla="*/ 319 w 442"/>
                  <a:gd name="T31" fmla="*/ 11 h 179"/>
                  <a:gd name="T32" fmla="*/ 408 w 442"/>
                  <a:gd name="T33" fmla="*/ 55 h 179"/>
                  <a:gd name="T34" fmla="*/ 404 w 442"/>
                  <a:gd name="T35" fmla="*/ 59 h 179"/>
                  <a:gd name="T36" fmla="*/ 397 w 442"/>
                  <a:gd name="T37" fmla="*/ 74 h 179"/>
                  <a:gd name="T38" fmla="*/ 384 w 442"/>
                  <a:gd name="T39" fmla="*/ 94 h 179"/>
                  <a:gd name="T40" fmla="*/ 366 w 442"/>
                  <a:gd name="T41" fmla="*/ 117 h 179"/>
                  <a:gd name="T42" fmla="*/ 342 w 442"/>
                  <a:gd name="T43" fmla="*/ 139 h 179"/>
                  <a:gd name="T44" fmla="*/ 314 w 442"/>
                  <a:gd name="T45" fmla="*/ 159 h 179"/>
                  <a:gd name="T46" fmla="*/ 278 w 442"/>
                  <a:gd name="T47" fmla="*/ 174 h 179"/>
                  <a:gd name="T48" fmla="*/ 239 w 442"/>
                  <a:gd name="T49" fmla="*/ 180 h 179"/>
                  <a:gd name="T50" fmla="*/ 231 w 442"/>
                  <a:gd name="T51" fmla="*/ 179 h 179"/>
                  <a:gd name="T52" fmla="*/ 212 w 442"/>
                  <a:gd name="T53" fmla="*/ 179 h 179"/>
                  <a:gd name="T54" fmla="*/ 182 w 442"/>
                  <a:gd name="T55" fmla="*/ 177 h 179"/>
                  <a:gd name="T56" fmla="*/ 150 w 442"/>
                  <a:gd name="T57" fmla="*/ 175 h 179"/>
                  <a:gd name="T58" fmla="*/ 109 w 442"/>
                  <a:gd name="T59" fmla="*/ 169 h 179"/>
                  <a:gd name="T60" fmla="*/ 70 w 442"/>
                  <a:gd name="T61" fmla="*/ 160 h 179"/>
                  <a:gd name="T62" fmla="*/ 31 w 442"/>
                  <a:gd name="T63" fmla="*/ 146 h 179"/>
                  <a:gd name="T64" fmla="*/ 0 w 442"/>
                  <a:gd name="T65" fmla="*/ 127 h 1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2"/>
                  <a:gd name="T100" fmla="*/ 0 h 179"/>
                  <a:gd name="T101" fmla="*/ 442 w 442"/>
                  <a:gd name="T102" fmla="*/ 179 h 1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2" h="179">
                    <a:moveTo>
                      <a:pt x="0" y="126"/>
                    </a:moveTo>
                    <a:lnTo>
                      <a:pt x="0" y="124"/>
                    </a:lnTo>
                    <a:lnTo>
                      <a:pt x="2" y="124"/>
                    </a:lnTo>
                    <a:lnTo>
                      <a:pt x="6" y="120"/>
                    </a:lnTo>
                    <a:lnTo>
                      <a:pt x="13" y="120"/>
                    </a:lnTo>
                    <a:lnTo>
                      <a:pt x="17" y="116"/>
                    </a:lnTo>
                    <a:lnTo>
                      <a:pt x="25" y="112"/>
                    </a:lnTo>
                    <a:lnTo>
                      <a:pt x="34" y="107"/>
                    </a:lnTo>
                    <a:lnTo>
                      <a:pt x="44" y="103"/>
                    </a:lnTo>
                    <a:lnTo>
                      <a:pt x="53" y="96"/>
                    </a:lnTo>
                    <a:lnTo>
                      <a:pt x="62" y="89"/>
                    </a:lnTo>
                    <a:lnTo>
                      <a:pt x="72" y="82"/>
                    </a:lnTo>
                    <a:lnTo>
                      <a:pt x="84" y="76"/>
                    </a:lnTo>
                    <a:lnTo>
                      <a:pt x="93" y="65"/>
                    </a:lnTo>
                    <a:lnTo>
                      <a:pt x="106" y="58"/>
                    </a:lnTo>
                    <a:lnTo>
                      <a:pt x="115" y="46"/>
                    </a:lnTo>
                    <a:lnTo>
                      <a:pt x="129" y="38"/>
                    </a:lnTo>
                    <a:lnTo>
                      <a:pt x="129" y="35"/>
                    </a:lnTo>
                    <a:lnTo>
                      <a:pt x="131" y="34"/>
                    </a:lnTo>
                    <a:lnTo>
                      <a:pt x="135" y="30"/>
                    </a:lnTo>
                    <a:lnTo>
                      <a:pt x="144" y="26"/>
                    </a:lnTo>
                    <a:lnTo>
                      <a:pt x="152" y="20"/>
                    </a:lnTo>
                    <a:lnTo>
                      <a:pt x="163" y="16"/>
                    </a:lnTo>
                    <a:lnTo>
                      <a:pt x="177" y="12"/>
                    </a:lnTo>
                    <a:lnTo>
                      <a:pt x="193" y="8"/>
                    </a:lnTo>
                    <a:lnTo>
                      <a:pt x="207" y="5"/>
                    </a:lnTo>
                    <a:lnTo>
                      <a:pt x="225" y="1"/>
                    </a:lnTo>
                    <a:lnTo>
                      <a:pt x="247" y="0"/>
                    </a:lnTo>
                    <a:lnTo>
                      <a:pt x="270" y="0"/>
                    </a:lnTo>
                    <a:lnTo>
                      <a:pt x="293" y="0"/>
                    </a:lnTo>
                    <a:lnTo>
                      <a:pt x="318" y="5"/>
                    </a:lnTo>
                    <a:lnTo>
                      <a:pt x="346" y="11"/>
                    </a:lnTo>
                    <a:lnTo>
                      <a:pt x="377" y="21"/>
                    </a:lnTo>
                    <a:lnTo>
                      <a:pt x="442" y="55"/>
                    </a:lnTo>
                    <a:lnTo>
                      <a:pt x="439" y="55"/>
                    </a:lnTo>
                    <a:lnTo>
                      <a:pt x="438" y="59"/>
                    </a:lnTo>
                    <a:lnTo>
                      <a:pt x="433" y="65"/>
                    </a:lnTo>
                    <a:lnTo>
                      <a:pt x="430" y="74"/>
                    </a:lnTo>
                    <a:lnTo>
                      <a:pt x="422" y="82"/>
                    </a:lnTo>
                    <a:lnTo>
                      <a:pt x="416" y="93"/>
                    </a:lnTo>
                    <a:lnTo>
                      <a:pt x="407" y="105"/>
                    </a:lnTo>
                    <a:lnTo>
                      <a:pt x="397" y="116"/>
                    </a:lnTo>
                    <a:lnTo>
                      <a:pt x="383" y="126"/>
                    </a:lnTo>
                    <a:lnTo>
                      <a:pt x="371" y="138"/>
                    </a:lnTo>
                    <a:lnTo>
                      <a:pt x="354" y="146"/>
                    </a:lnTo>
                    <a:lnTo>
                      <a:pt x="340" y="158"/>
                    </a:lnTo>
                    <a:lnTo>
                      <a:pt x="320" y="166"/>
                    </a:lnTo>
                    <a:lnTo>
                      <a:pt x="301" y="173"/>
                    </a:lnTo>
                    <a:lnTo>
                      <a:pt x="279" y="177"/>
                    </a:lnTo>
                    <a:lnTo>
                      <a:pt x="259" y="179"/>
                    </a:lnTo>
                    <a:lnTo>
                      <a:pt x="256" y="178"/>
                    </a:lnTo>
                    <a:lnTo>
                      <a:pt x="250" y="178"/>
                    </a:lnTo>
                    <a:lnTo>
                      <a:pt x="241" y="178"/>
                    </a:lnTo>
                    <a:lnTo>
                      <a:pt x="230" y="178"/>
                    </a:lnTo>
                    <a:lnTo>
                      <a:pt x="213" y="176"/>
                    </a:lnTo>
                    <a:lnTo>
                      <a:pt x="197" y="176"/>
                    </a:lnTo>
                    <a:lnTo>
                      <a:pt x="179" y="174"/>
                    </a:lnTo>
                    <a:lnTo>
                      <a:pt x="162" y="174"/>
                    </a:lnTo>
                    <a:lnTo>
                      <a:pt x="138" y="171"/>
                    </a:lnTo>
                    <a:lnTo>
                      <a:pt x="118" y="168"/>
                    </a:lnTo>
                    <a:lnTo>
                      <a:pt x="95" y="163"/>
                    </a:lnTo>
                    <a:lnTo>
                      <a:pt x="76" y="159"/>
                    </a:lnTo>
                    <a:lnTo>
                      <a:pt x="53" y="152"/>
                    </a:lnTo>
                    <a:lnTo>
                      <a:pt x="34" y="145"/>
                    </a:lnTo>
                    <a:lnTo>
                      <a:pt x="16" y="135"/>
                    </a:lnTo>
                    <a:lnTo>
                      <a:pt x="0" y="126"/>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43" name="Freeform 130"/>
              <p:cNvSpPr>
                <a:spLocks/>
              </p:cNvSpPr>
              <p:nvPr/>
            </p:nvSpPr>
            <p:spPr bwMode="auto">
              <a:xfrm flipH="1">
                <a:off x="4266" y="3628"/>
                <a:ext cx="408" cy="180"/>
              </a:xfrm>
              <a:custGeom>
                <a:avLst/>
                <a:gdLst>
                  <a:gd name="T0" fmla="*/ 0 w 442"/>
                  <a:gd name="T1" fmla="*/ 125 h 179"/>
                  <a:gd name="T2" fmla="*/ 6 w 442"/>
                  <a:gd name="T3" fmla="*/ 121 h 179"/>
                  <a:gd name="T4" fmla="*/ 16 w 442"/>
                  <a:gd name="T5" fmla="*/ 117 h 179"/>
                  <a:gd name="T6" fmla="*/ 31 w 442"/>
                  <a:gd name="T7" fmla="*/ 108 h 179"/>
                  <a:gd name="T8" fmla="*/ 49 w 442"/>
                  <a:gd name="T9" fmla="*/ 97 h 179"/>
                  <a:gd name="T10" fmla="*/ 66 w 442"/>
                  <a:gd name="T11" fmla="*/ 82 h 179"/>
                  <a:gd name="T12" fmla="*/ 86 w 442"/>
                  <a:gd name="T13" fmla="*/ 65 h 179"/>
                  <a:gd name="T14" fmla="*/ 106 w 442"/>
                  <a:gd name="T15" fmla="*/ 46 h 179"/>
                  <a:gd name="T16" fmla="*/ 119 w 442"/>
                  <a:gd name="T17" fmla="*/ 35 h 179"/>
                  <a:gd name="T18" fmla="*/ 125 w 442"/>
                  <a:gd name="T19" fmla="*/ 30 h 179"/>
                  <a:gd name="T20" fmla="*/ 140 w 442"/>
                  <a:gd name="T21" fmla="*/ 20 h 179"/>
                  <a:gd name="T22" fmla="*/ 163 w 442"/>
                  <a:gd name="T23" fmla="*/ 12 h 179"/>
                  <a:gd name="T24" fmla="*/ 191 w 442"/>
                  <a:gd name="T25" fmla="*/ 5 h 179"/>
                  <a:gd name="T26" fmla="*/ 228 w 442"/>
                  <a:gd name="T27" fmla="*/ 0 h 179"/>
                  <a:gd name="T28" fmla="*/ 270 w 442"/>
                  <a:gd name="T29" fmla="*/ 0 h 179"/>
                  <a:gd name="T30" fmla="*/ 319 w 442"/>
                  <a:gd name="T31" fmla="*/ 11 h 179"/>
                  <a:gd name="T32" fmla="*/ 408 w 442"/>
                  <a:gd name="T33" fmla="*/ 55 h 179"/>
                  <a:gd name="T34" fmla="*/ 404 w 442"/>
                  <a:gd name="T35" fmla="*/ 59 h 179"/>
                  <a:gd name="T36" fmla="*/ 397 w 442"/>
                  <a:gd name="T37" fmla="*/ 74 h 179"/>
                  <a:gd name="T38" fmla="*/ 384 w 442"/>
                  <a:gd name="T39" fmla="*/ 94 h 179"/>
                  <a:gd name="T40" fmla="*/ 366 w 442"/>
                  <a:gd name="T41" fmla="*/ 117 h 179"/>
                  <a:gd name="T42" fmla="*/ 342 w 442"/>
                  <a:gd name="T43" fmla="*/ 139 h 179"/>
                  <a:gd name="T44" fmla="*/ 314 w 442"/>
                  <a:gd name="T45" fmla="*/ 159 h 179"/>
                  <a:gd name="T46" fmla="*/ 278 w 442"/>
                  <a:gd name="T47" fmla="*/ 174 h 179"/>
                  <a:gd name="T48" fmla="*/ 239 w 442"/>
                  <a:gd name="T49" fmla="*/ 180 h 179"/>
                  <a:gd name="T50" fmla="*/ 231 w 442"/>
                  <a:gd name="T51" fmla="*/ 179 h 179"/>
                  <a:gd name="T52" fmla="*/ 212 w 442"/>
                  <a:gd name="T53" fmla="*/ 179 h 179"/>
                  <a:gd name="T54" fmla="*/ 182 w 442"/>
                  <a:gd name="T55" fmla="*/ 177 h 179"/>
                  <a:gd name="T56" fmla="*/ 150 w 442"/>
                  <a:gd name="T57" fmla="*/ 175 h 179"/>
                  <a:gd name="T58" fmla="*/ 109 w 442"/>
                  <a:gd name="T59" fmla="*/ 169 h 179"/>
                  <a:gd name="T60" fmla="*/ 70 w 442"/>
                  <a:gd name="T61" fmla="*/ 160 h 179"/>
                  <a:gd name="T62" fmla="*/ 31 w 442"/>
                  <a:gd name="T63" fmla="*/ 146 h 179"/>
                  <a:gd name="T64" fmla="*/ 0 w 442"/>
                  <a:gd name="T65" fmla="*/ 127 h 1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2"/>
                  <a:gd name="T100" fmla="*/ 0 h 179"/>
                  <a:gd name="T101" fmla="*/ 442 w 442"/>
                  <a:gd name="T102" fmla="*/ 179 h 1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2" h="179">
                    <a:moveTo>
                      <a:pt x="0" y="126"/>
                    </a:moveTo>
                    <a:lnTo>
                      <a:pt x="0" y="124"/>
                    </a:lnTo>
                    <a:lnTo>
                      <a:pt x="2" y="124"/>
                    </a:lnTo>
                    <a:lnTo>
                      <a:pt x="6" y="120"/>
                    </a:lnTo>
                    <a:lnTo>
                      <a:pt x="13" y="120"/>
                    </a:lnTo>
                    <a:lnTo>
                      <a:pt x="17" y="116"/>
                    </a:lnTo>
                    <a:lnTo>
                      <a:pt x="25" y="112"/>
                    </a:lnTo>
                    <a:lnTo>
                      <a:pt x="34" y="107"/>
                    </a:lnTo>
                    <a:lnTo>
                      <a:pt x="44" y="103"/>
                    </a:lnTo>
                    <a:lnTo>
                      <a:pt x="53" y="96"/>
                    </a:lnTo>
                    <a:lnTo>
                      <a:pt x="62" y="89"/>
                    </a:lnTo>
                    <a:lnTo>
                      <a:pt x="72" y="82"/>
                    </a:lnTo>
                    <a:lnTo>
                      <a:pt x="84" y="76"/>
                    </a:lnTo>
                    <a:lnTo>
                      <a:pt x="93" y="65"/>
                    </a:lnTo>
                    <a:lnTo>
                      <a:pt x="106" y="58"/>
                    </a:lnTo>
                    <a:lnTo>
                      <a:pt x="115" y="46"/>
                    </a:lnTo>
                    <a:lnTo>
                      <a:pt x="129" y="38"/>
                    </a:lnTo>
                    <a:lnTo>
                      <a:pt x="129" y="35"/>
                    </a:lnTo>
                    <a:lnTo>
                      <a:pt x="131" y="34"/>
                    </a:lnTo>
                    <a:lnTo>
                      <a:pt x="135" y="30"/>
                    </a:lnTo>
                    <a:lnTo>
                      <a:pt x="144" y="26"/>
                    </a:lnTo>
                    <a:lnTo>
                      <a:pt x="152" y="20"/>
                    </a:lnTo>
                    <a:lnTo>
                      <a:pt x="163" y="16"/>
                    </a:lnTo>
                    <a:lnTo>
                      <a:pt x="177" y="12"/>
                    </a:lnTo>
                    <a:lnTo>
                      <a:pt x="193" y="8"/>
                    </a:lnTo>
                    <a:lnTo>
                      <a:pt x="207" y="5"/>
                    </a:lnTo>
                    <a:lnTo>
                      <a:pt x="225" y="1"/>
                    </a:lnTo>
                    <a:lnTo>
                      <a:pt x="247" y="0"/>
                    </a:lnTo>
                    <a:lnTo>
                      <a:pt x="270" y="0"/>
                    </a:lnTo>
                    <a:lnTo>
                      <a:pt x="293" y="0"/>
                    </a:lnTo>
                    <a:lnTo>
                      <a:pt x="318" y="5"/>
                    </a:lnTo>
                    <a:lnTo>
                      <a:pt x="346" y="11"/>
                    </a:lnTo>
                    <a:lnTo>
                      <a:pt x="377" y="21"/>
                    </a:lnTo>
                    <a:lnTo>
                      <a:pt x="442" y="55"/>
                    </a:lnTo>
                    <a:lnTo>
                      <a:pt x="439" y="55"/>
                    </a:lnTo>
                    <a:lnTo>
                      <a:pt x="438" y="59"/>
                    </a:lnTo>
                    <a:lnTo>
                      <a:pt x="433" y="65"/>
                    </a:lnTo>
                    <a:lnTo>
                      <a:pt x="430" y="74"/>
                    </a:lnTo>
                    <a:lnTo>
                      <a:pt x="422" y="82"/>
                    </a:lnTo>
                    <a:lnTo>
                      <a:pt x="416" y="93"/>
                    </a:lnTo>
                    <a:lnTo>
                      <a:pt x="407" y="105"/>
                    </a:lnTo>
                    <a:lnTo>
                      <a:pt x="397" y="116"/>
                    </a:lnTo>
                    <a:lnTo>
                      <a:pt x="383" y="126"/>
                    </a:lnTo>
                    <a:lnTo>
                      <a:pt x="371" y="138"/>
                    </a:lnTo>
                    <a:lnTo>
                      <a:pt x="354" y="146"/>
                    </a:lnTo>
                    <a:lnTo>
                      <a:pt x="340" y="158"/>
                    </a:lnTo>
                    <a:lnTo>
                      <a:pt x="320" y="166"/>
                    </a:lnTo>
                    <a:lnTo>
                      <a:pt x="301" y="173"/>
                    </a:lnTo>
                    <a:lnTo>
                      <a:pt x="279" y="177"/>
                    </a:lnTo>
                    <a:lnTo>
                      <a:pt x="259" y="179"/>
                    </a:lnTo>
                    <a:lnTo>
                      <a:pt x="256" y="178"/>
                    </a:lnTo>
                    <a:lnTo>
                      <a:pt x="250" y="178"/>
                    </a:lnTo>
                    <a:lnTo>
                      <a:pt x="241" y="178"/>
                    </a:lnTo>
                    <a:lnTo>
                      <a:pt x="230" y="178"/>
                    </a:lnTo>
                    <a:lnTo>
                      <a:pt x="213" y="176"/>
                    </a:lnTo>
                    <a:lnTo>
                      <a:pt x="197" y="176"/>
                    </a:lnTo>
                    <a:lnTo>
                      <a:pt x="179" y="174"/>
                    </a:lnTo>
                    <a:lnTo>
                      <a:pt x="162" y="174"/>
                    </a:lnTo>
                    <a:lnTo>
                      <a:pt x="138" y="171"/>
                    </a:lnTo>
                    <a:lnTo>
                      <a:pt x="118" y="168"/>
                    </a:lnTo>
                    <a:lnTo>
                      <a:pt x="95" y="163"/>
                    </a:lnTo>
                    <a:lnTo>
                      <a:pt x="76" y="159"/>
                    </a:lnTo>
                    <a:lnTo>
                      <a:pt x="53" y="152"/>
                    </a:lnTo>
                    <a:lnTo>
                      <a:pt x="34" y="145"/>
                    </a:lnTo>
                    <a:lnTo>
                      <a:pt x="16" y="135"/>
                    </a:lnTo>
                    <a:lnTo>
                      <a:pt x="0" y="12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44" name="Freeform 131"/>
              <p:cNvSpPr>
                <a:spLocks/>
              </p:cNvSpPr>
              <p:nvPr/>
            </p:nvSpPr>
            <p:spPr bwMode="auto">
              <a:xfrm flipH="1">
                <a:off x="4446" y="3683"/>
                <a:ext cx="60" cy="117"/>
              </a:xfrm>
              <a:custGeom>
                <a:avLst/>
                <a:gdLst>
                  <a:gd name="T0" fmla="*/ 60 w 65"/>
                  <a:gd name="T1" fmla="*/ 0 h 116"/>
                  <a:gd name="T2" fmla="*/ 57 w 65"/>
                  <a:gd name="T3" fmla="*/ 0 h 116"/>
                  <a:gd name="T4" fmla="*/ 56 w 65"/>
                  <a:gd name="T5" fmla="*/ 2 h 116"/>
                  <a:gd name="T6" fmla="*/ 52 w 65"/>
                  <a:gd name="T7" fmla="*/ 5 h 116"/>
                  <a:gd name="T8" fmla="*/ 49 w 65"/>
                  <a:gd name="T9" fmla="*/ 12 h 116"/>
                  <a:gd name="T10" fmla="*/ 42 w 65"/>
                  <a:gd name="T11" fmla="*/ 17 h 116"/>
                  <a:gd name="T12" fmla="*/ 38 w 65"/>
                  <a:gd name="T13" fmla="*/ 24 h 116"/>
                  <a:gd name="T14" fmla="*/ 33 w 65"/>
                  <a:gd name="T15" fmla="*/ 32 h 116"/>
                  <a:gd name="T16" fmla="*/ 29 w 65"/>
                  <a:gd name="T17" fmla="*/ 43 h 116"/>
                  <a:gd name="T18" fmla="*/ 22 w 65"/>
                  <a:gd name="T19" fmla="*/ 51 h 116"/>
                  <a:gd name="T20" fmla="*/ 18 w 65"/>
                  <a:gd name="T21" fmla="*/ 63 h 116"/>
                  <a:gd name="T22" fmla="*/ 13 w 65"/>
                  <a:gd name="T23" fmla="*/ 71 h 116"/>
                  <a:gd name="T24" fmla="*/ 9 w 65"/>
                  <a:gd name="T25" fmla="*/ 82 h 116"/>
                  <a:gd name="T26" fmla="*/ 5 w 65"/>
                  <a:gd name="T27" fmla="*/ 90 h 116"/>
                  <a:gd name="T28" fmla="*/ 2 w 65"/>
                  <a:gd name="T29" fmla="*/ 100 h 116"/>
                  <a:gd name="T30" fmla="*/ 0 w 65"/>
                  <a:gd name="T31" fmla="*/ 108 h 116"/>
                  <a:gd name="T32" fmla="*/ 0 w 65"/>
                  <a:gd name="T33" fmla="*/ 117 h 116"/>
                  <a:gd name="T34" fmla="*/ 60 w 65"/>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16"/>
                  <a:gd name="T56" fmla="*/ 65 w 65"/>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16">
                    <a:moveTo>
                      <a:pt x="65" y="0"/>
                    </a:moveTo>
                    <a:lnTo>
                      <a:pt x="62" y="0"/>
                    </a:lnTo>
                    <a:lnTo>
                      <a:pt x="61" y="2"/>
                    </a:lnTo>
                    <a:lnTo>
                      <a:pt x="56" y="5"/>
                    </a:lnTo>
                    <a:lnTo>
                      <a:pt x="53" y="12"/>
                    </a:lnTo>
                    <a:lnTo>
                      <a:pt x="45" y="17"/>
                    </a:lnTo>
                    <a:lnTo>
                      <a:pt x="41" y="24"/>
                    </a:lnTo>
                    <a:lnTo>
                      <a:pt x="36" y="32"/>
                    </a:lnTo>
                    <a:lnTo>
                      <a:pt x="31" y="43"/>
                    </a:lnTo>
                    <a:lnTo>
                      <a:pt x="24" y="51"/>
                    </a:lnTo>
                    <a:lnTo>
                      <a:pt x="19" y="62"/>
                    </a:lnTo>
                    <a:lnTo>
                      <a:pt x="14" y="70"/>
                    </a:lnTo>
                    <a:lnTo>
                      <a:pt x="10" y="81"/>
                    </a:lnTo>
                    <a:lnTo>
                      <a:pt x="5" y="89"/>
                    </a:lnTo>
                    <a:lnTo>
                      <a:pt x="2" y="99"/>
                    </a:lnTo>
                    <a:lnTo>
                      <a:pt x="0" y="107"/>
                    </a:lnTo>
                    <a:lnTo>
                      <a:pt x="0" y="116"/>
                    </a:lnTo>
                    <a:lnTo>
                      <a:pt x="65" y="0"/>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45" name="Freeform 132"/>
              <p:cNvSpPr>
                <a:spLocks/>
              </p:cNvSpPr>
              <p:nvPr/>
            </p:nvSpPr>
            <p:spPr bwMode="auto">
              <a:xfrm flipH="1">
                <a:off x="4446" y="3683"/>
                <a:ext cx="60" cy="117"/>
              </a:xfrm>
              <a:custGeom>
                <a:avLst/>
                <a:gdLst>
                  <a:gd name="T0" fmla="*/ 60 w 65"/>
                  <a:gd name="T1" fmla="*/ 0 h 116"/>
                  <a:gd name="T2" fmla="*/ 57 w 65"/>
                  <a:gd name="T3" fmla="*/ 0 h 116"/>
                  <a:gd name="T4" fmla="*/ 56 w 65"/>
                  <a:gd name="T5" fmla="*/ 2 h 116"/>
                  <a:gd name="T6" fmla="*/ 52 w 65"/>
                  <a:gd name="T7" fmla="*/ 5 h 116"/>
                  <a:gd name="T8" fmla="*/ 49 w 65"/>
                  <a:gd name="T9" fmla="*/ 12 h 116"/>
                  <a:gd name="T10" fmla="*/ 42 w 65"/>
                  <a:gd name="T11" fmla="*/ 17 h 116"/>
                  <a:gd name="T12" fmla="*/ 38 w 65"/>
                  <a:gd name="T13" fmla="*/ 24 h 116"/>
                  <a:gd name="T14" fmla="*/ 33 w 65"/>
                  <a:gd name="T15" fmla="*/ 32 h 116"/>
                  <a:gd name="T16" fmla="*/ 29 w 65"/>
                  <a:gd name="T17" fmla="*/ 43 h 116"/>
                  <a:gd name="T18" fmla="*/ 22 w 65"/>
                  <a:gd name="T19" fmla="*/ 51 h 116"/>
                  <a:gd name="T20" fmla="*/ 18 w 65"/>
                  <a:gd name="T21" fmla="*/ 63 h 116"/>
                  <a:gd name="T22" fmla="*/ 13 w 65"/>
                  <a:gd name="T23" fmla="*/ 71 h 116"/>
                  <a:gd name="T24" fmla="*/ 9 w 65"/>
                  <a:gd name="T25" fmla="*/ 82 h 116"/>
                  <a:gd name="T26" fmla="*/ 5 w 65"/>
                  <a:gd name="T27" fmla="*/ 90 h 116"/>
                  <a:gd name="T28" fmla="*/ 2 w 65"/>
                  <a:gd name="T29" fmla="*/ 100 h 116"/>
                  <a:gd name="T30" fmla="*/ 0 w 65"/>
                  <a:gd name="T31" fmla="*/ 108 h 116"/>
                  <a:gd name="T32" fmla="*/ 0 w 65"/>
                  <a:gd name="T33" fmla="*/ 117 h 1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16"/>
                  <a:gd name="T53" fmla="*/ 65 w 65"/>
                  <a:gd name="T54" fmla="*/ 116 h 1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16">
                    <a:moveTo>
                      <a:pt x="65" y="0"/>
                    </a:moveTo>
                    <a:lnTo>
                      <a:pt x="62" y="0"/>
                    </a:lnTo>
                    <a:lnTo>
                      <a:pt x="61" y="2"/>
                    </a:lnTo>
                    <a:lnTo>
                      <a:pt x="56" y="5"/>
                    </a:lnTo>
                    <a:lnTo>
                      <a:pt x="53" y="12"/>
                    </a:lnTo>
                    <a:lnTo>
                      <a:pt x="45" y="17"/>
                    </a:lnTo>
                    <a:lnTo>
                      <a:pt x="41" y="24"/>
                    </a:lnTo>
                    <a:lnTo>
                      <a:pt x="36" y="32"/>
                    </a:lnTo>
                    <a:lnTo>
                      <a:pt x="31" y="43"/>
                    </a:lnTo>
                    <a:lnTo>
                      <a:pt x="24" y="51"/>
                    </a:lnTo>
                    <a:lnTo>
                      <a:pt x="19" y="62"/>
                    </a:lnTo>
                    <a:lnTo>
                      <a:pt x="14" y="70"/>
                    </a:lnTo>
                    <a:lnTo>
                      <a:pt x="10" y="81"/>
                    </a:lnTo>
                    <a:lnTo>
                      <a:pt x="5" y="89"/>
                    </a:lnTo>
                    <a:lnTo>
                      <a:pt x="2" y="99"/>
                    </a:lnTo>
                    <a:lnTo>
                      <a:pt x="0" y="107"/>
                    </a:lnTo>
                    <a:lnTo>
                      <a:pt x="0" y="116"/>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46" name="Freeform 133"/>
              <p:cNvSpPr>
                <a:spLocks/>
              </p:cNvSpPr>
              <p:nvPr/>
            </p:nvSpPr>
            <p:spPr bwMode="auto">
              <a:xfrm flipH="1">
                <a:off x="4278" y="3671"/>
                <a:ext cx="387" cy="84"/>
              </a:xfrm>
              <a:custGeom>
                <a:avLst/>
                <a:gdLst>
                  <a:gd name="T0" fmla="*/ 387 w 421"/>
                  <a:gd name="T1" fmla="*/ 12 h 83"/>
                  <a:gd name="T2" fmla="*/ 383 w 421"/>
                  <a:gd name="T3" fmla="*/ 10 h 83"/>
                  <a:gd name="T4" fmla="*/ 378 w 421"/>
                  <a:gd name="T5" fmla="*/ 8 h 83"/>
                  <a:gd name="T6" fmla="*/ 367 w 421"/>
                  <a:gd name="T7" fmla="*/ 5 h 83"/>
                  <a:gd name="T8" fmla="*/ 357 w 421"/>
                  <a:gd name="T9" fmla="*/ 5 h 83"/>
                  <a:gd name="T10" fmla="*/ 341 w 421"/>
                  <a:gd name="T11" fmla="*/ 1 h 83"/>
                  <a:gd name="T12" fmla="*/ 325 w 421"/>
                  <a:gd name="T13" fmla="*/ 1 h 83"/>
                  <a:gd name="T14" fmla="*/ 307 w 421"/>
                  <a:gd name="T15" fmla="*/ 0 h 83"/>
                  <a:gd name="T16" fmla="*/ 290 w 421"/>
                  <a:gd name="T17" fmla="*/ 0 h 83"/>
                  <a:gd name="T18" fmla="*/ 268 w 421"/>
                  <a:gd name="T19" fmla="*/ 0 h 83"/>
                  <a:gd name="T20" fmla="*/ 250 w 421"/>
                  <a:gd name="T21" fmla="*/ 0 h 83"/>
                  <a:gd name="T22" fmla="*/ 230 w 421"/>
                  <a:gd name="T23" fmla="*/ 2 h 83"/>
                  <a:gd name="T24" fmla="*/ 212 w 421"/>
                  <a:gd name="T25" fmla="*/ 7 h 83"/>
                  <a:gd name="T26" fmla="*/ 196 w 421"/>
                  <a:gd name="T27" fmla="*/ 14 h 83"/>
                  <a:gd name="T28" fmla="*/ 180 w 421"/>
                  <a:gd name="T29" fmla="*/ 22 h 83"/>
                  <a:gd name="T30" fmla="*/ 167 w 421"/>
                  <a:gd name="T31" fmla="*/ 33 h 83"/>
                  <a:gd name="T32" fmla="*/ 158 w 421"/>
                  <a:gd name="T33" fmla="*/ 49 h 83"/>
                  <a:gd name="T34" fmla="*/ 155 w 421"/>
                  <a:gd name="T35" fmla="*/ 49 h 83"/>
                  <a:gd name="T36" fmla="*/ 153 w 421"/>
                  <a:gd name="T37" fmla="*/ 50 h 83"/>
                  <a:gd name="T38" fmla="*/ 145 w 421"/>
                  <a:gd name="T39" fmla="*/ 51 h 83"/>
                  <a:gd name="T40" fmla="*/ 140 w 421"/>
                  <a:gd name="T41" fmla="*/ 55 h 83"/>
                  <a:gd name="T42" fmla="*/ 129 w 421"/>
                  <a:gd name="T43" fmla="*/ 58 h 83"/>
                  <a:gd name="T44" fmla="*/ 120 w 421"/>
                  <a:gd name="T45" fmla="*/ 61 h 83"/>
                  <a:gd name="T46" fmla="*/ 107 w 421"/>
                  <a:gd name="T47" fmla="*/ 65 h 83"/>
                  <a:gd name="T48" fmla="*/ 97 w 421"/>
                  <a:gd name="T49" fmla="*/ 69 h 83"/>
                  <a:gd name="T50" fmla="*/ 83 w 421"/>
                  <a:gd name="T51" fmla="*/ 70 h 83"/>
                  <a:gd name="T52" fmla="*/ 70 w 421"/>
                  <a:gd name="T53" fmla="*/ 74 h 83"/>
                  <a:gd name="T54" fmla="*/ 57 w 421"/>
                  <a:gd name="T55" fmla="*/ 77 h 83"/>
                  <a:gd name="T56" fmla="*/ 44 w 421"/>
                  <a:gd name="T57" fmla="*/ 80 h 83"/>
                  <a:gd name="T58" fmla="*/ 31 w 421"/>
                  <a:gd name="T59" fmla="*/ 80 h 83"/>
                  <a:gd name="T60" fmla="*/ 18 w 421"/>
                  <a:gd name="T61" fmla="*/ 83 h 83"/>
                  <a:gd name="T62" fmla="*/ 8 w 421"/>
                  <a:gd name="T63" fmla="*/ 83 h 83"/>
                  <a:gd name="T64" fmla="*/ 0 w 421"/>
                  <a:gd name="T65" fmla="*/ 84 h 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1"/>
                  <a:gd name="T100" fmla="*/ 0 h 83"/>
                  <a:gd name="T101" fmla="*/ 421 w 421"/>
                  <a:gd name="T102" fmla="*/ 83 h 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1" h="83">
                    <a:moveTo>
                      <a:pt x="421" y="12"/>
                    </a:moveTo>
                    <a:lnTo>
                      <a:pt x="417" y="10"/>
                    </a:lnTo>
                    <a:lnTo>
                      <a:pt x="411" y="8"/>
                    </a:lnTo>
                    <a:lnTo>
                      <a:pt x="399" y="5"/>
                    </a:lnTo>
                    <a:lnTo>
                      <a:pt x="388" y="5"/>
                    </a:lnTo>
                    <a:lnTo>
                      <a:pt x="371" y="1"/>
                    </a:lnTo>
                    <a:lnTo>
                      <a:pt x="354" y="1"/>
                    </a:lnTo>
                    <a:lnTo>
                      <a:pt x="334" y="0"/>
                    </a:lnTo>
                    <a:lnTo>
                      <a:pt x="315" y="0"/>
                    </a:lnTo>
                    <a:lnTo>
                      <a:pt x="292" y="0"/>
                    </a:lnTo>
                    <a:lnTo>
                      <a:pt x="272" y="0"/>
                    </a:lnTo>
                    <a:lnTo>
                      <a:pt x="250" y="2"/>
                    </a:lnTo>
                    <a:lnTo>
                      <a:pt x="231" y="7"/>
                    </a:lnTo>
                    <a:lnTo>
                      <a:pt x="213" y="14"/>
                    </a:lnTo>
                    <a:lnTo>
                      <a:pt x="196" y="22"/>
                    </a:lnTo>
                    <a:lnTo>
                      <a:pt x="182" y="33"/>
                    </a:lnTo>
                    <a:lnTo>
                      <a:pt x="172" y="48"/>
                    </a:lnTo>
                    <a:lnTo>
                      <a:pt x="169" y="48"/>
                    </a:lnTo>
                    <a:lnTo>
                      <a:pt x="166" y="49"/>
                    </a:lnTo>
                    <a:lnTo>
                      <a:pt x="158" y="50"/>
                    </a:lnTo>
                    <a:lnTo>
                      <a:pt x="152" y="54"/>
                    </a:lnTo>
                    <a:lnTo>
                      <a:pt x="140" y="57"/>
                    </a:lnTo>
                    <a:lnTo>
                      <a:pt x="130" y="60"/>
                    </a:lnTo>
                    <a:lnTo>
                      <a:pt x="116" y="64"/>
                    </a:lnTo>
                    <a:lnTo>
                      <a:pt x="106" y="68"/>
                    </a:lnTo>
                    <a:lnTo>
                      <a:pt x="90" y="69"/>
                    </a:lnTo>
                    <a:lnTo>
                      <a:pt x="76" y="73"/>
                    </a:lnTo>
                    <a:lnTo>
                      <a:pt x="62" y="76"/>
                    </a:lnTo>
                    <a:lnTo>
                      <a:pt x="48" y="79"/>
                    </a:lnTo>
                    <a:lnTo>
                      <a:pt x="34" y="79"/>
                    </a:lnTo>
                    <a:lnTo>
                      <a:pt x="20" y="82"/>
                    </a:lnTo>
                    <a:lnTo>
                      <a:pt x="9" y="82"/>
                    </a:lnTo>
                    <a:lnTo>
                      <a:pt x="0" y="83"/>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47" name="Freeform 134"/>
              <p:cNvSpPr>
                <a:spLocks/>
              </p:cNvSpPr>
              <p:nvPr/>
            </p:nvSpPr>
            <p:spPr bwMode="auto">
              <a:xfrm flipH="1">
                <a:off x="4028" y="3743"/>
                <a:ext cx="340" cy="134"/>
              </a:xfrm>
              <a:custGeom>
                <a:avLst/>
                <a:gdLst>
                  <a:gd name="T0" fmla="*/ 71 w 366"/>
                  <a:gd name="T1" fmla="*/ 65 h 133"/>
                  <a:gd name="T2" fmla="*/ 71 w 366"/>
                  <a:gd name="T3" fmla="*/ 63 h 133"/>
                  <a:gd name="T4" fmla="*/ 76 w 366"/>
                  <a:gd name="T5" fmla="*/ 59 h 133"/>
                  <a:gd name="T6" fmla="*/ 84 w 366"/>
                  <a:gd name="T7" fmla="*/ 53 h 133"/>
                  <a:gd name="T8" fmla="*/ 95 w 366"/>
                  <a:gd name="T9" fmla="*/ 48 h 133"/>
                  <a:gd name="T10" fmla="*/ 108 w 366"/>
                  <a:gd name="T11" fmla="*/ 39 h 133"/>
                  <a:gd name="T12" fmla="*/ 124 w 366"/>
                  <a:gd name="T13" fmla="*/ 31 h 133"/>
                  <a:gd name="T14" fmla="*/ 141 w 366"/>
                  <a:gd name="T15" fmla="*/ 24 h 133"/>
                  <a:gd name="T16" fmla="*/ 163 w 366"/>
                  <a:gd name="T17" fmla="*/ 17 h 133"/>
                  <a:gd name="T18" fmla="*/ 183 w 366"/>
                  <a:gd name="T19" fmla="*/ 10 h 133"/>
                  <a:gd name="T20" fmla="*/ 204 w 366"/>
                  <a:gd name="T21" fmla="*/ 3 h 133"/>
                  <a:gd name="T22" fmla="*/ 226 w 366"/>
                  <a:gd name="T23" fmla="*/ 0 h 133"/>
                  <a:gd name="T24" fmla="*/ 251 w 366"/>
                  <a:gd name="T25" fmla="*/ 0 h 133"/>
                  <a:gd name="T26" fmla="*/ 272 w 366"/>
                  <a:gd name="T27" fmla="*/ 1 h 133"/>
                  <a:gd name="T28" fmla="*/ 295 w 366"/>
                  <a:gd name="T29" fmla="*/ 7 h 133"/>
                  <a:gd name="T30" fmla="*/ 317 w 366"/>
                  <a:gd name="T31" fmla="*/ 16 h 133"/>
                  <a:gd name="T32" fmla="*/ 340 w 366"/>
                  <a:gd name="T33" fmla="*/ 30 h 133"/>
                  <a:gd name="T34" fmla="*/ 337 w 366"/>
                  <a:gd name="T35" fmla="*/ 30 h 133"/>
                  <a:gd name="T36" fmla="*/ 337 w 366"/>
                  <a:gd name="T37" fmla="*/ 34 h 133"/>
                  <a:gd name="T38" fmla="*/ 333 w 366"/>
                  <a:gd name="T39" fmla="*/ 40 h 133"/>
                  <a:gd name="T40" fmla="*/ 330 w 366"/>
                  <a:gd name="T41" fmla="*/ 49 h 133"/>
                  <a:gd name="T42" fmla="*/ 321 w 366"/>
                  <a:gd name="T43" fmla="*/ 58 h 133"/>
                  <a:gd name="T44" fmla="*/ 316 w 366"/>
                  <a:gd name="T45" fmla="*/ 70 h 133"/>
                  <a:gd name="T46" fmla="*/ 304 w 366"/>
                  <a:gd name="T47" fmla="*/ 82 h 133"/>
                  <a:gd name="T48" fmla="*/ 294 w 366"/>
                  <a:gd name="T49" fmla="*/ 94 h 133"/>
                  <a:gd name="T50" fmla="*/ 277 w 366"/>
                  <a:gd name="T51" fmla="*/ 103 h 133"/>
                  <a:gd name="T52" fmla="*/ 259 w 366"/>
                  <a:gd name="T53" fmla="*/ 113 h 133"/>
                  <a:gd name="T54" fmla="*/ 239 w 366"/>
                  <a:gd name="T55" fmla="*/ 121 h 133"/>
                  <a:gd name="T56" fmla="*/ 217 w 366"/>
                  <a:gd name="T57" fmla="*/ 129 h 133"/>
                  <a:gd name="T58" fmla="*/ 189 w 366"/>
                  <a:gd name="T59" fmla="*/ 131 h 133"/>
                  <a:gd name="T60" fmla="*/ 160 w 366"/>
                  <a:gd name="T61" fmla="*/ 134 h 133"/>
                  <a:gd name="T62" fmla="*/ 126 w 366"/>
                  <a:gd name="T63" fmla="*/ 131 h 133"/>
                  <a:gd name="T64" fmla="*/ 91 w 366"/>
                  <a:gd name="T65" fmla="*/ 127 h 133"/>
                  <a:gd name="T66" fmla="*/ 0 w 366"/>
                  <a:gd name="T67" fmla="*/ 92 h 133"/>
                  <a:gd name="T68" fmla="*/ 71 w 366"/>
                  <a:gd name="T69" fmla="*/ 65 h 133"/>
                  <a:gd name="T70" fmla="*/ 71 w 366"/>
                  <a:gd name="T71" fmla="*/ 65 h 1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6"/>
                  <a:gd name="T109" fmla="*/ 0 h 133"/>
                  <a:gd name="T110" fmla="*/ 366 w 366"/>
                  <a:gd name="T111" fmla="*/ 133 h 1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6" h="133">
                    <a:moveTo>
                      <a:pt x="76" y="65"/>
                    </a:moveTo>
                    <a:lnTo>
                      <a:pt x="76" y="63"/>
                    </a:lnTo>
                    <a:lnTo>
                      <a:pt x="82" y="59"/>
                    </a:lnTo>
                    <a:lnTo>
                      <a:pt x="90" y="53"/>
                    </a:lnTo>
                    <a:lnTo>
                      <a:pt x="102" y="48"/>
                    </a:lnTo>
                    <a:lnTo>
                      <a:pt x="116" y="39"/>
                    </a:lnTo>
                    <a:lnTo>
                      <a:pt x="133" y="31"/>
                    </a:lnTo>
                    <a:lnTo>
                      <a:pt x="152" y="24"/>
                    </a:lnTo>
                    <a:lnTo>
                      <a:pt x="175" y="17"/>
                    </a:lnTo>
                    <a:lnTo>
                      <a:pt x="197" y="10"/>
                    </a:lnTo>
                    <a:lnTo>
                      <a:pt x="220" y="3"/>
                    </a:lnTo>
                    <a:lnTo>
                      <a:pt x="243" y="0"/>
                    </a:lnTo>
                    <a:lnTo>
                      <a:pt x="270" y="0"/>
                    </a:lnTo>
                    <a:lnTo>
                      <a:pt x="293" y="1"/>
                    </a:lnTo>
                    <a:lnTo>
                      <a:pt x="318" y="7"/>
                    </a:lnTo>
                    <a:lnTo>
                      <a:pt x="341" y="16"/>
                    </a:lnTo>
                    <a:lnTo>
                      <a:pt x="366" y="30"/>
                    </a:lnTo>
                    <a:lnTo>
                      <a:pt x="363" y="30"/>
                    </a:lnTo>
                    <a:lnTo>
                      <a:pt x="363" y="34"/>
                    </a:lnTo>
                    <a:lnTo>
                      <a:pt x="358" y="40"/>
                    </a:lnTo>
                    <a:lnTo>
                      <a:pt x="355" y="49"/>
                    </a:lnTo>
                    <a:lnTo>
                      <a:pt x="346" y="58"/>
                    </a:lnTo>
                    <a:lnTo>
                      <a:pt x="340" y="69"/>
                    </a:lnTo>
                    <a:lnTo>
                      <a:pt x="327" y="81"/>
                    </a:lnTo>
                    <a:lnTo>
                      <a:pt x="316" y="93"/>
                    </a:lnTo>
                    <a:lnTo>
                      <a:pt x="298" y="102"/>
                    </a:lnTo>
                    <a:lnTo>
                      <a:pt x="279" y="112"/>
                    </a:lnTo>
                    <a:lnTo>
                      <a:pt x="257" y="120"/>
                    </a:lnTo>
                    <a:lnTo>
                      <a:pt x="234" y="128"/>
                    </a:lnTo>
                    <a:lnTo>
                      <a:pt x="203" y="130"/>
                    </a:lnTo>
                    <a:lnTo>
                      <a:pt x="172" y="133"/>
                    </a:lnTo>
                    <a:lnTo>
                      <a:pt x="136" y="130"/>
                    </a:lnTo>
                    <a:lnTo>
                      <a:pt x="98" y="126"/>
                    </a:lnTo>
                    <a:lnTo>
                      <a:pt x="0" y="91"/>
                    </a:lnTo>
                    <a:lnTo>
                      <a:pt x="76" y="65"/>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48" name="Freeform 135"/>
              <p:cNvSpPr>
                <a:spLocks/>
              </p:cNvSpPr>
              <p:nvPr/>
            </p:nvSpPr>
            <p:spPr bwMode="auto">
              <a:xfrm flipH="1">
                <a:off x="4028" y="3743"/>
                <a:ext cx="340" cy="134"/>
              </a:xfrm>
              <a:custGeom>
                <a:avLst/>
                <a:gdLst>
                  <a:gd name="T0" fmla="*/ 71 w 366"/>
                  <a:gd name="T1" fmla="*/ 65 h 133"/>
                  <a:gd name="T2" fmla="*/ 71 w 366"/>
                  <a:gd name="T3" fmla="*/ 63 h 133"/>
                  <a:gd name="T4" fmla="*/ 76 w 366"/>
                  <a:gd name="T5" fmla="*/ 59 h 133"/>
                  <a:gd name="T6" fmla="*/ 84 w 366"/>
                  <a:gd name="T7" fmla="*/ 53 h 133"/>
                  <a:gd name="T8" fmla="*/ 95 w 366"/>
                  <a:gd name="T9" fmla="*/ 48 h 133"/>
                  <a:gd name="T10" fmla="*/ 108 w 366"/>
                  <a:gd name="T11" fmla="*/ 39 h 133"/>
                  <a:gd name="T12" fmla="*/ 124 w 366"/>
                  <a:gd name="T13" fmla="*/ 31 h 133"/>
                  <a:gd name="T14" fmla="*/ 141 w 366"/>
                  <a:gd name="T15" fmla="*/ 24 h 133"/>
                  <a:gd name="T16" fmla="*/ 163 w 366"/>
                  <a:gd name="T17" fmla="*/ 17 h 133"/>
                  <a:gd name="T18" fmla="*/ 183 w 366"/>
                  <a:gd name="T19" fmla="*/ 10 h 133"/>
                  <a:gd name="T20" fmla="*/ 204 w 366"/>
                  <a:gd name="T21" fmla="*/ 3 h 133"/>
                  <a:gd name="T22" fmla="*/ 226 w 366"/>
                  <a:gd name="T23" fmla="*/ 0 h 133"/>
                  <a:gd name="T24" fmla="*/ 251 w 366"/>
                  <a:gd name="T25" fmla="*/ 0 h 133"/>
                  <a:gd name="T26" fmla="*/ 272 w 366"/>
                  <a:gd name="T27" fmla="*/ 1 h 133"/>
                  <a:gd name="T28" fmla="*/ 295 w 366"/>
                  <a:gd name="T29" fmla="*/ 7 h 133"/>
                  <a:gd name="T30" fmla="*/ 317 w 366"/>
                  <a:gd name="T31" fmla="*/ 16 h 133"/>
                  <a:gd name="T32" fmla="*/ 340 w 366"/>
                  <a:gd name="T33" fmla="*/ 30 h 133"/>
                  <a:gd name="T34" fmla="*/ 337 w 366"/>
                  <a:gd name="T35" fmla="*/ 30 h 133"/>
                  <a:gd name="T36" fmla="*/ 337 w 366"/>
                  <a:gd name="T37" fmla="*/ 34 h 133"/>
                  <a:gd name="T38" fmla="*/ 333 w 366"/>
                  <a:gd name="T39" fmla="*/ 40 h 133"/>
                  <a:gd name="T40" fmla="*/ 330 w 366"/>
                  <a:gd name="T41" fmla="*/ 49 h 133"/>
                  <a:gd name="T42" fmla="*/ 321 w 366"/>
                  <a:gd name="T43" fmla="*/ 58 h 133"/>
                  <a:gd name="T44" fmla="*/ 316 w 366"/>
                  <a:gd name="T45" fmla="*/ 70 h 133"/>
                  <a:gd name="T46" fmla="*/ 304 w 366"/>
                  <a:gd name="T47" fmla="*/ 82 h 133"/>
                  <a:gd name="T48" fmla="*/ 294 w 366"/>
                  <a:gd name="T49" fmla="*/ 94 h 133"/>
                  <a:gd name="T50" fmla="*/ 277 w 366"/>
                  <a:gd name="T51" fmla="*/ 103 h 133"/>
                  <a:gd name="T52" fmla="*/ 259 w 366"/>
                  <a:gd name="T53" fmla="*/ 113 h 133"/>
                  <a:gd name="T54" fmla="*/ 239 w 366"/>
                  <a:gd name="T55" fmla="*/ 121 h 133"/>
                  <a:gd name="T56" fmla="*/ 217 w 366"/>
                  <a:gd name="T57" fmla="*/ 129 h 133"/>
                  <a:gd name="T58" fmla="*/ 189 w 366"/>
                  <a:gd name="T59" fmla="*/ 131 h 133"/>
                  <a:gd name="T60" fmla="*/ 160 w 366"/>
                  <a:gd name="T61" fmla="*/ 134 h 133"/>
                  <a:gd name="T62" fmla="*/ 126 w 366"/>
                  <a:gd name="T63" fmla="*/ 131 h 133"/>
                  <a:gd name="T64" fmla="*/ 91 w 366"/>
                  <a:gd name="T65" fmla="*/ 127 h 133"/>
                  <a:gd name="T66" fmla="*/ 0 w 366"/>
                  <a:gd name="T67" fmla="*/ 92 h 133"/>
                  <a:gd name="T68" fmla="*/ 71 w 366"/>
                  <a:gd name="T69" fmla="*/ 65 h 133"/>
                  <a:gd name="T70" fmla="*/ 71 w 366"/>
                  <a:gd name="T71" fmla="*/ 65 h 1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6"/>
                  <a:gd name="T109" fmla="*/ 0 h 133"/>
                  <a:gd name="T110" fmla="*/ 366 w 366"/>
                  <a:gd name="T111" fmla="*/ 133 h 1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6" h="133">
                    <a:moveTo>
                      <a:pt x="76" y="65"/>
                    </a:moveTo>
                    <a:lnTo>
                      <a:pt x="76" y="63"/>
                    </a:lnTo>
                    <a:lnTo>
                      <a:pt x="82" y="59"/>
                    </a:lnTo>
                    <a:lnTo>
                      <a:pt x="90" y="53"/>
                    </a:lnTo>
                    <a:lnTo>
                      <a:pt x="102" y="48"/>
                    </a:lnTo>
                    <a:lnTo>
                      <a:pt x="116" y="39"/>
                    </a:lnTo>
                    <a:lnTo>
                      <a:pt x="133" y="31"/>
                    </a:lnTo>
                    <a:lnTo>
                      <a:pt x="152" y="24"/>
                    </a:lnTo>
                    <a:lnTo>
                      <a:pt x="175" y="17"/>
                    </a:lnTo>
                    <a:lnTo>
                      <a:pt x="197" y="10"/>
                    </a:lnTo>
                    <a:lnTo>
                      <a:pt x="220" y="3"/>
                    </a:lnTo>
                    <a:lnTo>
                      <a:pt x="243" y="0"/>
                    </a:lnTo>
                    <a:lnTo>
                      <a:pt x="270" y="0"/>
                    </a:lnTo>
                    <a:lnTo>
                      <a:pt x="293" y="1"/>
                    </a:lnTo>
                    <a:lnTo>
                      <a:pt x="318" y="7"/>
                    </a:lnTo>
                    <a:lnTo>
                      <a:pt x="341" y="16"/>
                    </a:lnTo>
                    <a:lnTo>
                      <a:pt x="366" y="30"/>
                    </a:lnTo>
                    <a:lnTo>
                      <a:pt x="363" y="30"/>
                    </a:lnTo>
                    <a:lnTo>
                      <a:pt x="363" y="34"/>
                    </a:lnTo>
                    <a:lnTo>
                      <a:pt x="358" y="40"/>
                    </a:lnTo>
                    <a:lnTo>
                      <a:pt x="355" y="49"/>
                    </a:lnTo>
                    <a:lnTo>
                      <a:pt x="346" y="58"/>
                    </a:lnTo>
                    <a:lnTo>
                      <a:pt x="340" y="69"/>
                    </a:lnTo>
                    <a:lnTo>
                      <a:pt x="327" y="81"/>
                    </a:lnTo>
                    <a:lnTo>
                      <a:pt x="316" y="93"/>
                    </a:lnTo>
                    <a:lnTo>
                      <a:pt x="298" y="102"/>
                    </a:lnTo>
                    <a:lnTo>
                      <a:pt x="279" y="112"/>
                    </a:lnTo>
                    <a:lnTo>
                      <a:pt x="257" y="120"/>
                    </a:lnTo>
                    <a:lnTo>
                      <a:pt x="234" y="128"/>
                    </a:lnTo>
                    <a:lnTo>
                      <a:pt x="203" y="130"/>
                    </a:lnTo>
                    <a:lnTo>
                      <a:pt x="172" y="133"/>
                    </a:lnTo>
                    <a:lnTo>
                      <a:pt x="136" y="130"/>
                    </a:lnTo>
                    <a:lnTo>
                      <a:pt x="98" y="126"/>
                    </a:lnTo>
                    <a:lnTo>
                      <a:pt x="0" y="91"/>
                    </a:lnTo>
                    <a:lnTo>
                      <a:pt x="76" y="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49" name="Freeform 136"/>
              <p:cNvSpPr>
                <a:spLocks/>
              </p:cNvSpPr>
              <p:nvPr/>
            </p:nvSpPr>
            <p:spPr bwMode="auto">
              <a:xfrm flipH="1">
                <a:off x="5490" y="3186"/>
                <a:ext cx="270" cy="103"/>
              </a:xfrm>
              <a:custGeom>
                <a:avLst/>
                <a:gdLst>
                  <a:gd name="T0" fmla="*/ 260 w 292"/>
                  <a:gd name="T1" fmla="*/ 19 h 102"/>
                  <a:gd name="T2" fmla="*/ 243 w 292"/>
                  <a:gd name="T3" fmla="*/ 50 h 102"/>
                  <a:gd name="T4" fmla="*/ 224 w 292"/>
                  <a:gd name="T5" fmla="*/ 73 h 102"/>
                  <a:gd name="T6" fmla="*/ 207 w 292"/>
                  <a:gd name="T7" fmla="*/ 87 h 102"/>
                  <a:gd name="T8" fmla="*/ 190 w 292"/>
                  <a:gd name="T9" fmla="*/ 95 h 102"/>
                  <a:gd name="T10" fmla="*/ 174 w 292"/>
                  <a:gd name="T11" fmla="*/ 97 h 102"/>
                  <a:gd name="T12" fmla="*/ 166 w 292"/>
                  <a:gd name="T13" fmla="*/ 100 h 102"/>
                  <a:gd name="T14" fmla="*/ 160 w 292"/>
                  <a:gd name="T15" fmla="*/ 100 h 102"/>
                  <a:gd name="T16" fmla="*/ 142 w 292"/>
                  <a:gd name="T17" fmla="*/ 100 h 102"/>
                  <a:gd name="T18" fmla="*/ 109 w 292"/>
                  <a:gd name="T19" fmla="*/ 101 h 102"/>
                  <a:gd name="T20" fmla="*/ 82 w 292"/>
                  <a:gd name="T21" fmla="*/ 97 h 102"/>
                  <a:gd name="T22" fmla="*/ 56 w 292"/>
                  <a:gd name="T23" fmla="*/ 91 h 102"/>
                  <a:gd name="T24" fmla="*/ 35 w 292"/>
                  <a:gd name="T25" fmla="*/ 82 h 102"/>
                  <a:gd name="T26" fmla="*/ 18 w 292"/>
                  <a:gd name="T27" fmla="*/ 75 h 102"/>
                  <a:gd name="T28" fmla="*/ 6 w 292"/>
                  <a:gd name="T29" fmla="*/ 67 h 102"/>
                  <a:gd name="T30" fmla="*/ 0 w 292"/>
                  <a:gd name="T31" fmla="*/ 64 h 102"/>
                  <a:gd name="T32" fmla="*/ 9 w 292"/>
                  <a:gd name="T33" fmla="*/ 63 h 102"/>
                  <a:gd name="T34" fmla="*/ 31 w 292"/>
                  <a:gd name="T35" fmla="*/ 61 h 102"/>
                  <a:gd name="T36" fmla="*/ 54 w 292"/>
                  <a:gd name="T37" fmla="*/ 57 h 102"/>
                  <a:gd name="T38" fmla="*/ 73 w 292"/>
                  <a:gd name="T39" fmla="*/ 50 h 102"/>
                  <a:gd name="T40" fmla="*/ 93 w 292"/>
                  <a:gd name="T41" fmla="*/ 44 h 102"/>
                  <a:gd name="T42" fmla="*/ 108 w 292"/>
                  <a:gd name="T43" fmla="*/ 37 h 102"/>
                  <a:gd name="T44" fmla="*/ 121 w 292"/>
                  <a:gd name="T45" fmla="*/ 31 h 102"/>
                  <a:gd name="T46" fmla="*/ 127 w 292"/>
                  <a:gd name="T47" fmla="*/ 28 h 102"/>
                  <a:gd name="T48" fmla="*/ 134 w 292"/>
                  <a:gd name="T49" fmla="*/ 20 h 102"/>
                  <a:gd name="T50" fmla="*/ 151 w 292"/>
                  <a:gd name="T51" fmla="*/ 12 h 102"/>
                  <a:gd name="T52" fmla="*/ 171 w 292"/>
                  <a:gd name="T53" fmla="*/ 4 h 102"/>
                  <a:gd name="T54" fmla="*/ 197 w 292"/>
                  <a:gd name="T55" fmla="*/ 1 h 102"/>
                  <a:gd name="T56" fmla="*/ 218 w 292"/>
                  <a:gd name="T57" fmla="*/ 0 h 102"/>
                  <a:gd name="T58" fmla="*/ 239 w 292"/>
                  <a:gd name="T59" fmla="*/ 0 h 102"/>
                  <a:gd name="T60" fmla="*/ 257 w 292"/>
                  <a:gd name="T61" fmla="*/ 0 h 102"/>
                  <a:gd name="T62" fmla="*/ 267 w 292"/>
                  <a:gd name="T63" fmla="*/ 0 h 102"/>
                  <a:gd name="T64" fmla="*/ 270 w 292"/>
                  <a:gd name="T65" fmla="*/ 1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2"/>
                  <a:gd name="T100" fmla="*/ 0 h 102"/>
                  <a:gd name="T101" fmla="*/ 292 w 29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2" h="102">
                    <a:moveTo>
                      <a:pt x="292" y="1"/>
                    </a:moveTo>
                    <a:lnTo>
                      <a:pt x="281" y="19"/>
                    </a:lnTo>
                    <a:lnTo>
                      <a:pt x="272" y="37"/>
                    </a:lnTo>
                    <a:lnTo>
                      <a:pt x="263" y="50"/>
                    </a:lnTo>
                    <a:lnTo>
                      <a:pt x="253" y="63"/>
                    </a:lnTo>
                    <a:lnTo>
                      <a:pt x="242" y="72"/>
                    </a:lnTo>
                    <a:lnTo>
                      <a:pt x="233" y="81"/>
                    </a:lnTo>
                    <a:lnTo>
                      <a:pt x="224" y="86"/>
                    </a:lnTo>
                    <a:lnTo>
                      <a:pt x="214" y="93"/>
                    </a:lnTo>
                    <a:lnTo>
                      <a:pt x="205" y="94"/>
                    </a:lnTo>
                    <a:lnTo>
                      <a:pt x="196" y="96"/>
                    </a:lnTo>
                    <a:lnTo>
                      <a:pt x="188" y="96"/>
                    </a:lnTo>
                    <a:lnTo>
                      <a:pt x="183" y="99"/>
                    </a:lnTo>
                    <a:lnTo>
                      <a:pt x="179" y="99"/>
                    </a:lnTo>
                    <a:lnTo>
                      <a:pt x="174" y="99"/>
                    </a:lnTo>
                    <a:lnTo>
                      <a:pt x="173" y="99"/>
                    </a:lnTo>
                    <a:lnTo>
                      <a:pt x="154" y="99"/>
                    </a:lnTo>
                    <a:lnTo>
                      <a:pt x="135" y="102"/>
                    </a:lnTo>
                    <a:lnTo>
                      <a:pt x="118" y="100"/>
                    </a:lnTo>
                    <a:lnTo>
                      <a:pt x="104" y="100"/>
                    </a:lnTo>
                    <a:lnTo>
                      <a:pt x="89" y="96"/>
                    </a:lnTo>
                    <a:lnTo>
                      <a:pt x="75" y="94"/>
                    </a:lnTo>
                    <a:lnTo>
                      <a:pt x="61" y="90"/>
                    </a:lnTo>
                    <a:lnTo>
                      <a:pt x="50" y="88"/>
                    </a:lnTo>
                    <a:lnTo>
                      <a:pt x="38" y="81"/>
                    </a:lnTo>
                    <a:lnTo>
                      <a:pt x="28" y="77"/>
                    </a:lnTo>
                    <a:lnTo>
                      <a:pt x="19" y="74"/>
                    </a:lnTo>
                    <a:lnTo>
                      <a:pt x="13" y="70"/>
                    </a:lnTo>
                    <a:lnTo>
                      <a:pt x="6" y="66"/>
                    </a:lnTo>
                    <a:lnTo>
                      <a:pt x="2" y="65"/>
                    </a:lnTo>
                    <a:lnTo>
                      <a:pt x="0" y="63"/>
                    </a:lnTo>
                    <a:lnTo>
                      <a:pt x="10" y="62"/>
                    </a:lnTo>
                    <a:lnTo>
                      <a:pt x="24" y="62"/>
                    </a:lnTo>
                    <a:lnTo>
                      <a:pt x="34" y="60"/>
                    </a:lnTo>
                    <a:lnTo>
                      <a:pt x="48" y="60"/>
                    </a:lnTo>
                    <a:lnTo>
                      <a:pt x="58" y="56"/>
                    </a:lnTo>
                    <a:lnTo>
                      <a:pt x="70" y="53"/>
                    </a:lnTo>
                    <a:lnTo>
                      <a:pt x="79" y="50"/>
                    </a:lnTo>
                    <a:lnTo>
                      <a:pt x="93" y="48"/>
                    </a:lnTo>
                    <a:lnTo>
                      <a:pt x="101" y="44"/>
                    </a:lnTo>
                    <a:lnTo>
                      <a:pt x="110" y="41"/>
                    </a:lnTo>
                    <a:lnTo>
                      <a:pt x="117" y="37"/>
                    </a:lnTo>
                    <a:lnTo>
                      <a:pt x="126" y="34"/>
                    </a:lnTo>
                    <a:lnTo>
                      <a:pt x="131" y="31"/>
                    </a:lnTo>
                    <a:lnTo>
                      <a:pt x="135" y="29"/>
                    </a:lnTo>
                    <a:lnTo>
                      <a:pt x="137" y="28"/>
                    </a:lnTo>
                    <a:lnTo>
                      <a:pt x="140" y="28"/>
                    </a:lnTo>
                    <a:lnTo>
                      <a:pt x="145" y="20"/>
                    </a:lnTo>
                    <a:lnTo>
                      <a:pt x="154" y="15"/>
                    </a:lnTo>
                    <a:lnTo>
                      <a:pt x="163" y="12"/>
                    </a:lnTo>
                    <a:lnTo>
                      <a:pt x="176" y="8"/>
                    </a:lnTo>
                    <a:lnTo>
                      <a:pt x="185" y="4"/>
                    </a:lnTo>
                    <a:lnTo>
                      <a:pt x="199" y="3"/>
                    </a:lnTo>
                    <a:lnTo>
                      <a:pt x="213" y="1"/>
                    </a:lnTo>
                    <a:lnTo>
                      <a:pt x="227" y="1"/>
                    </a:lnTo>
                    <a:lnTo>
                      <a:pt x="236" y="0"/>
                    </a:lnTo>
                    <a:lnTo>
                      <a:pt x="250" y="0"/>
                    </a:lnTo>
                    <a:lnTo>
                      <a:pt x="259" y="0"/>
                    </a:lnTo>
                    <a:lnTo>
                      <a:pt x="272" y="0"/>
                    </a:lnTo>
                    <a:lnTo>
                      <a:pt x="278" y="0"/>
                    </a:lnTo>
                    <a:lnTo>
                      <a:pt x="286" y="0"/>
                    </a:lnTo>
                    <a:lnTo>
                      <a:pt x="289" y="0"/>
                    </a:lnTo>
                    <a:lnTo>
                      <a:pt x="292" y="1"/>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0" name="Freeform 137"/>
              <p:cNvSpPr>
                <a:spLocks/>
              </p:cNvSpPr>
              <p:nvPr/>
            </p:nvSpPr>
            <p:spPr bwMode="auto">
              <a:xfrm flipH="1">
                <a:off x="5490" y="3186"/>
                <a:ext cx="270" cy="103"/>
              </a:xfrm>
              <a:custGeom>
                <a:avLst/>
                <a:gdLst>
                  <a:gd name="T0" fmla="*/ 260 w 292"/>
                  <a:gd name="T1" fmla="*/ 19 h 102"/>
                  <a:gd name="T2" fmla="*/ 243 w 292"/>
                  <a:gd name="T3" fmla="*/ 50 h 102"/>
                  <a:gd name="T4" fmla="*/ 224 w 292"/>
                  <a:gd name="T5" fmla="*/ 73 h 102"/>
                  <a:gd name="T6" fmla="*/ 207 w 292"/>
                  <a:gd name="T7" fmla="*/ 87 h 102"/>
                  <a:gd name="T8" fmla="*/ 190 w 292"/>
                  <a:gd name="T9" fmla="*/ 95 h 102"/>
                  <a:gd name="T10" fmla="*/ 174 w 292"/>
                  <a:gd name="T11" fmla="*/ 97 h 102"/>
                  <a:gd name="T12" fmla="*/ 166 w 292"/>
                  <a:gd name="T13" fmla="*/ 100 h 102"/>
                  <a:gd name="T14" fmla="*/ 160 w 292"/>
                  <a:gd name="T15" fmla="*/ 100 h 102"/>
                  <a:gd name="T16" fmla="*/ 142 w 292"/>
                  <a:gd name="T17" fmla="*/ 100 h 102"/>
                  <a:gd name="T18" fmla="*/ 109 w 292"/>
                  <a:gd name="T19" fmla="*/ 101 h 102"/>
                  <a:gd name="T20" fmla="*/ 82 w 292"/>
                  <a:gd name="T21" fmla="*/ 97 h 102"/>
                  <a:gd name="T22" fmla="*/ 56 w 292"/>
                  <a:gd name="T23" fmla="*/ 91 h 102"/>
                  <a:gd name="T24" fmla="*/ 35 w 292"/>
                  <a:gd name="T25" fmla="*/ 82 h 102"/>
                  <a:gd name="T26" fmla="*/ 18 w 292"/>
                  <a:gd name="T27" fmla="*/ 75 h 102"/>
                  <a:gd name="T28" fmla="*/ 6 w 292"/>
                  <a:gd name="T29" fmla="*/ 67 h 102"/>
                  <a:gd name="T30" fmla="*/ 0 w 292"/>
                  <a:gd name="T31" fmla="*/ 64 h 102"/>
                  <a:gd name="T32" fmla="*/ 9 w 292"/>
                  <a:gd name="T33" fmla="*/ 63 h 102"/>
                  <a:gd name="T34" fmla="*/ 31 w 292"/>
                  <a:gd name="T35" fmla="*/ 61 h 102"/>
                  <a:gd name="T36" fmla="*/ 54 w 292"/>
                  <a:gd name="T37" fmla="*/ 57 h 102"/>
                  <a:gd name="T38" fmla="*/ 73 w 292"/>
                  <a:gd name="T39" fmla="*/ 50 h 102"/>
                  <a:gd name="T40" fmla="*/ 93 w 292"/>
                  <a:gd name="T41" fmla="*/ 44 h 102"/>
                  <a:gd name="T42" fmla="*/ 108 w 292"/>
                  <a:gd name="T43" fmla="*/ 37 h 102"/>
                  <a:gd name="T44" fmla="*/ 121 w 292"/>
                  <a:gd name="T45" fmla="*/ 31 h 102"/>
                  <a:gd name="T46" fmla="*/ 127 w 292"/>
                  <a:gd name="T47" fmla="*/ 28 h 102"/>
                  <a:gd name="T48" fmla="*/ 134 w 292"/>
                  <a:gd name="T49" fmla="*/ 20 h 102"/>
                  <a:gd name="T50" fmla="*/ 151 w 292"/>
                  <a:gd name="T51" fmla="*/ 12 h 102"/>
                  <a:gd name="T52" fmla="*/ 171 w 292"/>
                  <a:gd name="T53" fmla="*/ 4 h 102"/>
                  <a:gd name="T54" fmla="*/ 197 w 292"/>
                  <a:gd name="T55" fmla="*/ 1 h 102"/>
                  <a:gd name="T56" fmla="*/ 218 w 292"/>
                  <a:gd name="T57" fmla="*/ 0 h 102"/>
                  <a:gd name="T58" fmla="*/ 239 w 292"/>
                  <a:gd name="T59" fmla="*/ 0 h 102"/>
                  <a:gd name="T60" fmla="*/ 257 w 292"/>
                  <a:gd name="T61" fmla="*/ 0 h 102"/>
                  <a:gd name="T62" fmla="*/ 267 w 292"/>
                  <a:gd name="T63" fmla="*/ 0 h 102"/>
                  <a:gd name="T64" fmla="*/ 270 w 292"/>
                  <a:gd name="T65" fmla="*/ 1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2"/>
                  <a:gd name="T100" fmla="*/ 0 h 102"/>
                  <a:gd name="T101" fmla="*/ 292 w 29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2" h="102">
                    <a:moveTo>
                      <a:pt x="292" y="1"/>
                    </a:moveTo>
                    <a:lnTo>
                      <a:pt x="281" y="19"/>
                    </a:lnTo>
                    <a:lnTo>
                      <a:pt x="272" y="37"/>
                    </a:lnTo>
                    <a:lnTo>
                      <a:pt x="263" y="50"/>
                    </a:lnTo>
                    <a:lnTo>
                      <a:pt x="253" y="63"/>
                    </a:lnTo>
                    <a:lnTo>
                      <a:pt x="242" y="72"/>
                    </a:lnTo>
                    <a:lnTo>
                      <a:pt x="233" y="81"/>
                    </a:lnTo>
                    <a:lnTo>
                      <a:pt x="224" y="86"/>
                    </a:lnTo>
                    <a:lnTo>
                      <a:pt x="214" y="93"/>
                    </a:lnTo>
                    <a:lnTo>
                      <a:pt x="205" y="94"/>
                    </a:lnTo>
                    <a:lnTo>
                      <a:pt x="196" y="96"/>
                    </a:lnTo>
                    <a:lnTo>
                      <a:pt x="188" y="96"/>
                    </a:lnTo>
                    <a:lnTo>
                      <a:pt x="183" y="99"/>
                    </a:lnTo>
                    <a:lnTo>
                      <a:pt x="179" y="99"/>
                    </a:lnTo>
                    <a:lnTo>
                      <a:pt x="174" y="99"/>
                    </a:lnTo>
                    <a:lnTo>
                      <a:pt x="173" y="99"/>
                    </a:lnTo>
                    <a:lnTo>
                      <a:pt x="154" y="99"/>
                    </a:lnTo>
                    <a:lnTo>
                      <a:pt x="135" y="102"/>
                    </a:lnTo>
                    <a:lnTo>
                      <a:pt x="118" y="100"/>
                    </a:lnTo>
                    <a:lnTo>
                      <a:pt x="104" y="100"/>
                    </a:lnTo>
                    <a:lnTo>
                      <a:pt x="89" y="96"/>
                    </a:lnTo>
                    <a:lnTo>
                      <a:pt x="75" y="94"/>
                    </a:lnTo>
                    <a:lnTo>
                      <a:pt x="61" y="90"/>
                    </a:lnTo>
                    <a:lnTo>
                      <a:pt x="50" y="88"/>
                    </a:lnTo>
                    <a:lnTo>
                      <a:pt x="38" y="81"/>
                    </a:lnTo>
                    <a:lnTo>
                      <a:pt x="28" y="77"/>
                    </a:lnTo>
                    <a:lnTo>
                      <a:pt x="19" y="74"/>
                    </a:lnTo>
                    <a:lnTo>
                      <a:pt x="13" y="70"/>
                    </a:lnTo>
                    <a:lnTo>
                      <a:pt x="6" y="66"/>
                    </a:lnTo>
                    <a:lnTo>
                      <a:pt x="2" y="65"/>
                    </a:lnTo>
                    <a:lnTo>
                      <a:pt x="0" y="63"/>
                    </a:lnTo>
                    <a:lnTo>
                      <a:pt x="10" y="62"/>
                    </a:lnTo>
                    <a:lnTo>
                      <a:pt x="24" y="62"/>
                    </a:lnTo>
                    <a:lnTo>
                      <a:pt x="34" y="60"/>
                    </a:lnTo>
                    <a:lnTo>
                      <a:pt x="48" y="60"/>
                    </a:lnTo>
                    <a:lnTo>
                      <a:pt x="58" y="56"/>
                    </a:lnTo>
                    <a:lnTo>
                      <a:pt x="70" y="53"/>
                    </a:lnTo>
                    <a:lnTo>
                      <a:pt x="79" y="50"/>
                    </a:lnTo>
                    <a:lnTo>
                      <a:pt x="93" y="48"/>
                    </a:lnTo>
                    <a:lnTo>
                      <a:pt x="101" y="44"/>
                    </a:lnTo>
                    <a:lnTo>
                      <a:pt x="110" y="41"/>
                    </a:lnTo>
                    <a:lnTo>
                      <a:pt x="117" y="37"/>
                    </a:lnTo>
                    <a:lnTo>
                      <a:pt x="126" y="34"/>
                    </a:lnTo>
                    <a:lnTo>
                      <a:pt x="131" y="31"/>
                    </a:lnTo>
                    <a:lnTo>
                      <a:pt x="135" y="29"/>
                    </a:lnTo>
                    <a:lnTo>
                      <a:pt x="137" y="28"/>
                    </a:lnTo>
                    <a:lnTo>
                      <a:pt x="140" y="28"/>
                    </a:lnTo>
                    <a:lnTo>
                      <a:pt x="145" y="20"/>
                    </a:lnTo>
                    <a:lnTo>
                      <a:pt x="154" y="15"/>
                    </a:lnTo>
                    <a:lnTo>
                      <a:pt x="163" y="12"/>
                    </a:lnTo>
                    <a:lnTo>
                      <a:pt x="176" y="8"/>
                    </a:lnTo>
                    <a:lnTo>
                      <a:pt x="185" y="4"/>
                    </a:lnTo>
                    <a:lnTo>
                      <a:pt x="199" y="3"/>
                    </a:lnTo>
                    <a:lnTo>
                      <a:pt x="213" y="1"/>
                    </a:lnTo>
                    <a:lnTo>
                      <a:pt x="227" y="1"/>
                    </a:lnTo>
                    <a:lnTo>
                      <a:pt x="236" y="0"/>
                    </a:lnTo>
                    <a:lnTo>
                      <a:pt x="250" y="0"/>
                    </a:lnTo>
                    <a:lnTo>
                      <a:pt x="259" y="0"/>
                    </a:lnTo>
                    <a:lnTo>
                      <a:pt x="272" y="0"/>
                    </a:lnTo>
                    <a:lnTo>
                      <a:pt x="278" y="0"/>
                    </a:lnTo>
                    <a:lnTo>
                      <a:pt x="286" y="0"/>
                    </a:lnTo>
                    <a:lnTo>
                      <a:pt x="289" y="0"/>
                    </a:lnTo>
                    <a:lnTo>
                      <a:pt x="292" y="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1" name="Freeform 138"/>
              <p:cNvSpPr>
                <a:spLocks/>
              </p:cNvSpPr>
              <p:nvPr/>
            </p:nvSpPr>
            <p:spPr bwMode="auto">
              <a:xfrm flipH="1">
                <a:off x="4745" y="3017"/>
                <a:ext cx="753" cy="268"/>
              </a:xfrm>
              <a:custGeom>
                <a:avLst/>
                <a:gdLst>
                  <a:gd name="T0" fmla="*/ 753 w 815"/>
                  <a:gd name="T1" fmla="*/ 268 h 266"/>
                  <a:gd name="T2" fmla="*/ 746 w 815"/>
                  <a:gd name="T3" fmla="*/ 262 h 266"/>
                  <a:gd name="T4" fmla="*/ 729 w 815"/>
                  <a:gd name="T5" fmla="*/ 249 h 266"/>
                  <a:gd name="T6" fmla="*/ 698 w 815"/>
                  <a:gd name="T7" fmla="*/ 227 h 266"/>
                  <a:gd name="T8" fmla="*/ 664 w 815"/>
                  <a:gd name="T9" fmla="*/ 203 h 266"/>
                  <a:gd name="T10" fmla="*/ 620 w 815"/>
                  <a:gd name="T11" fmla="*/ 172 h 266"/>
                  <a:gd name="T12" fmla="*/ 569 w 815"/>
                  <a:gd name="T13" fmla="*/ 142 h 266"/>
                  <a:gd name="T14" fmla="*/ 515 w 815"/>
                  <a:gd name="T15" fmla="*/ 110 h 266"/>
                  <a:gd name="T16" fmla="*/ 457 w 815"/>
                  <a:gd name="T17" fmla="*/ 81 h 266"/>
                  <a:gd name="T18" fmla="*/ 395 w 815"/>
                  <a:gd name="T19" fmla="*/ 51 h 266"/>
                  <a:gd name="T20" fmla="*/ 333 w 815"/>
                  <a:gd name="T21" fmla="*/ 28 h 266"/>
                  <a:gd name="T22" fmla="*/ 270 w 815"/>
                  <a:gd name="T23" fmla="*/ 9 h 266"/>
                  <a:gd name="T24" fmla="*/ 210 w 815"/>
                  <a:gd name="T25" fmla="*/ 1 h 266"/>
                  <a:gd name="T26" fmla="*/ 151 w 815"/>
                  <a:gd name="T27" fmla="*/ 0 h 266"/>
                  <a:gd name="T28" fmla="*/ 98 w 815"/>
                  <a:gd name="T29" fmla="*/ 11 h 266"/>
                  <a:gd name="T30" fmla="*/ 48 w 815"/>
                  <a:gd name="T31" fmla="*/ 34 h 266"/>
                  <a:gd name="T32" fmla="*/ 7 w 815"/>
                  <a:gd name="T33" fmla="*/ 73 h 266"/>
                  <a:gd name="T34" fmla="*/ 5 w 815"/>
                  <a:gd name="T35" fmla="*/ 74 h 266"/>
                  <a:gd name="T36" fmla="*/ 5 w 815"/>
                  <a:gd name="T37" fmla="*/ 79 h 266"/>
                  <a:gd name="T38" fmla="*/ 2 w 815"/>
                  <a:gd name="T39" fmla="*/ 87 h 266"/>
                  <a:gd name="T40" fmla="*/ 2 w 815"/>
                  <a:gd name="T41" fmla="*/ 98 h 266"/>
                  <a:gd name="T42" fmla="*/ 0 w 815"/>
                  <a:gd name="T43" fmla="*/ 110 h 266"/>
                  <a:gd name="T44" fmla="*/ 0 w 815"/>
                  <a:gd name="T45" fmla="*/ 125 h 266"/>
                  <a:gd name="T46" fmla="*/ 0 w 815"/>
                  <a:gd name="T47" fmla="*/ 140 h 266"/>
                  <a:gd name="T48" fmla="*/ 5 w 815"/>
                  <a:gd name="T49" fmla="*/ 158 h 266"/>
                  <a:gd name="T50" fmla="*/ 6 w 815"/>
                  <a:gd name="T51" fmla="*/ 172 h 266"/>
                  <a:gd name="T52" fmla="*/ 12 w 815"/>
                  <a:gd name="T53" fmla="*/ 187 h 266"/>
                  <a:gd name="T54" fmla="*/ 18 w 815"/>
                  <a:gd name="T55" fmla="*/ 199 h 266"/>
                  <a:gd name="T56" fmla="*/ 30 w 815"/>
                  <a:gd name="T57" fmla="*/ 213 h 266"/>
                  <a:gd name="T58" fmla="*/ 42 w 815"/>
                  <a:gd name="T59" fmla="*/ 222 h 266"/>
                  <a:gd name="T60" fmla="*/ 59 w 815"/>
                  <a:gd name="T61" fmla="*/ 229 h 266"/>
                  <a:gd name="T62" fmla="*/ 79 w 815"/>
                  <a:gd name="T63" fmla="*/ 231 h 266"/>
                  <a:gd name="T64" fmla="*/ 106 w 815"/>
                  <a:gd name="T65" fmla="*/ 232 h 2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5"/>
                  <a:gd name="T100" fmla="*/ 0 h 266"/>
                  <a:gd name="T101" fmla="*/ 815 w 815"/>
                  <a:gd name="T102" fmla="*/ 266 h 2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5" h="266">
                    <a:moveTo>
                      <a:pt x="815" y="266"/>
                    </a:moveTo>
                    <a:lnTo>
                      <a:pt x="807" y="260"/>
                    </a:lnTo>
                    <a:lnTo>
                      <a:pt x="789" y="247"/>
                    </a:lnTo>
                    <a:lnTo>
                      <a:pt x="756" y="225"/>
                    </a:lnTo>
                    <a:lnTo>
                      <a:pt x="719" y="201"/>
                    </a:lnTo>
                    <a:lnTo>
                      <a:pt x="671" y="171"/>
                    </a:lnTo>
                    <a:lnTo>
                      <a:pt x="616" y="141"/>
                    </a:lnTo>
                    <a:lnTo>
                      <a:pt x="557" y="109"/>
                    </a:lnTo>
                    <a:lnTo>
                      <a:pt x="495" y="80"/>
                    </a:lnTo>
                    <a:lnTo>
                      <a:pt x="427" y="51"/>
                    </a:lnTo>
                    <a:lnTo>
                      <a:pt x="360" y="28"/>
                    </a:lnTo>
                    <a:lnTo>
                      <a:pt x="292" y="9"/>
                    </a:lnTo>
                    <a:lnTo>
                      <a:pt x="227" y="1"/>
                    </a:lnTo>
                    <a:lnTo>
                      <a:pt x="163" y="0"/>
                    </a:lnTo>
                    <a:lnTo>
                      <a:pt x="106" y="11"/>
                    </a:lnTo>
                    <a:lnTo>
                      <a:pt x="52" y="34"/>
                    </a:lnTo>
                    <a:lnTo>
                      <a:pt x="8" y="72"/>
                    </a:lnTo>
                    <a:lnTo>
                      <a:pt x="5" y="73"/>
                    </a:lnTo>
                    <a:lnTo>
                      <a:pt x="5" y="78"/>
                    </a:lnTo>
                    <a:lnTo>
                      <a:pt x="2" y="86"/>
                    </a:lnTo>
                    <a:lnTo>
                      <a:pt x="2" y="97"/>
                    </a:lnTo>
                    <a:lnTo>
                      <a:pt x="0" y="109"/>
                    </a:lnTo>
                    <a:lnTo>
                      <a:pt x="0" y="124"/>
                    </a:lnTo>
                    <a:lnTo>
                      <a:pt x="0" y="139"/>
                    </a:lnTo>
                    <a:lnTo>
                      <a:pt x="5" y="157"/>
                    </a:lnTo>
                    <a:lnTo>
                      <a:pt x="6" y="171"/>
                    </a:lnTo>
                    <a:lnTo>
                      <a:pt x="13" y="186"/>
                    </a:lnTo>
                    <a:lnTo>
                      <a:pt x="20" y="198"/>
                    </a:lnTo>
                    <a:lnTo>
                      <a:pt x="33" y="211"/>
                    </a:lnTo>
                    <a:lnTo>
                      <a:pt x="45" y="220"/>
                    </a:lnTo>
                    <a:lnTo>
                      <a:pt x="64" y="227"/>
                    </a:lnTo>
                    <a:lnTo>
                      <a:pt x="86" y="229"/>
                    </a:lnTo>
                    <a:lnTo>
                      <a:pt x="115" y="230"/>
                    </a:lnTo>
                  </a:path>
                </a:pathLst>
              </a:custGeom>
              <a:noFill/>
              <a:ln w="301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2" name="Freeform 139"/>
              <p:cNvSpPr>
                <a:spLocks/>
              </p:cNvSpPr>
              <p:nvPr/>
            </p:nvSpPr>
            <p:spPr bwMode="auto">
              <a:xfrm flipH="1">
                <a:off x="5490" y="2967"/>
                <a:ext cx="259" cy="150"/>
              </a:xfrm>
              <a:custGeom>
                <a:avLst/>
                <a:gdLst>
                  <a:gd name="T0" fmla="*/ 254 w 281"/>
                  <a:gd name="T1" fmla="*/ 126 h 149"/>
                  <a:gd name="T2" fmla="*/ 243 w 281"/>
                  <a:gd name="T3" fmla="*/ 86 h 149"/>
                  <a:gd name="T4" fmla="*/ 230 w 281"/>
                  <a:gd name="T5" fmla="*/ 59 h 149"/>
                  <a:gd name="T6" fmla="*/ 215 w 281"/>
                  <a:gd name="T7" fmla="*/ 40 h 149"/>
                  <a:gd name="T8" fmla="*/ 200 w 281"/>
                  <a:gd name="T9" fmla="*/ 26 h 149"/>
                  <a:gd name="T10" fmla="*/ 184 w 281"/>
                  <a:gd name="T11" fmla="*/ 18 h 149"/>
                  <a:gd name="T12" fmla="*/ 174 w 281"/>
                  <a:gd name="T13" fmla="*/ 17 h 149"/>
                  <a:gd name="T14" fmla="*/ 169 w 281"/>
                  <a:gd name="T15" fmla="*/ 17 h 149"/>
                  <a:gd name="T16" fmla="*/ 152 w 281"/>
                  <a:gd name="T17" fmla="*/ 9 h 149"/>
                  <a:gd name="T18" fmla="*/ 121 w 281"/>
                  <a:gd name="T19" fmla="*/ 2 h 149"/>
                  <a:gd name="T20" fmla="*/ 90 w 281"/>
                  <a:gd name="T21" fmla="*/ 0 h 149"/>
                  <a:gd name="T22" fmla="*/ 65 w 281"/>
                  <a:gd name="T23" fmla="*/ 3 h 149"/>
                  <a:gd name="T24" fmla="*/ 41 w 281"/>
                  <a:gd name="T25" fmla="*/ 7 h 149"/>
                  <a:gd name="T26" fmla="*/ 20 w 281"/>
                  <a:gd name="T27" fmla="*/ 14 h 149"/>
                  <a:gd name="T28" fmla="*/ 6 w 281"/>
                  <a:gd name="T29" fmla="*/ 18 h 149"/>
                  <a:gd name="T30" fmla="*/ 0 w 281"/>
                  <a:gd name="T31" fmla="*/ 23 h 149"/>
                  <a:gd name="T32" fmla="*/ 8 w 281"/>
                  <a:gd name="T33" fmla="*/ 26 h 149"/>
                  <a:gd name="T34" fmla="*/ 31 w 281"/>
                  <a:gd name="T35" fmla="*/ 31 h 149"/>
                  <a:gd name="T36" fmla="*/ 53 w 281"/>
                  <a:gd name="T37" fmla="*/ 38 h 149"/>
                  <a:gd name="T38" fmla="*/ 73 w 281"/>
                  <a:gd name="T39" fmla="*/ 49 h 149"/>
                  <a:gd name="T40" fmla="*/ 93 w 281"/>
                  <a:gd name="T41" fmla="*/ 60 h 149"/>
                  <a:gd name="T42" fmla="*/ 108 w 281"/>
                  <a:gd name="T43" fmla="*/ 70 h 149"/>
                  <a:gd name="T44" fmla="*/ 121 w 281"/>
                  <a:gd name="T45" fmla="*/ 80 h 149"/>
                  <a:gd name="T46" fmla="*/ 126 w 281"/>
                  <a:gd name="T47" fmla="*/ 85 h 149"/>
                  <a:gd name="T48" fmla="*/ 130 w 281"/>
                  <a:gd name="T49" fmla="*/ 93 h 149"/>
                  <a:gd name="T50" fmla="*/ 142 w 281"/>
                  <a:gd name="T51" fmla="*/ 107 h 149"/>
                  <a:gd name="T52" fmla="*/ 160 w 281"/>
                  <a:gd name="T53" fmla="*/ 118 h 149"/>
                  <a:gd name="T54" fmla="*/ 184 w 281"/>
                  <a:gd name="T55" fmla="*/ 128 h 149"/>
                  <a:gd name="T56" fmla="*/ 206 w 281"/>
                  <a:gd name="T57" fmla="*/ 136 h 149"/>
                  <a:gd name="T58" fmla="*/ 228 w 281"/>
                  <a:gd name="T59" fmla="*/ 142 h 149"/>
                  <a:gd name="T60" fmla="*/ 245 w 281"/>
                  <a:gd name="T61" fmla="*/ 146 h 149"/>
                  <a:gd name="T62" fmla="*/ 256 w 281"/>
                  <a:gd name="T63" fmla="*/ 147 h 149"/>
                  <a:gd name="T64" fmla="*/ 259 w 281"/>
                  <a:gd name="T65" fmla="*/ 150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149"/>
                  <a:gd name="T101" fmla="*/ 281 w 281"/>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149">
                    <a:moveTo>
                      <a:pt x="281" y="149"/>
                    </a:moveTo>
                    <a:lnTo>
                      <a:pt x="276" y="125"/>
                    </a:lnTo>
                    <a:lnTo>
                      <a:pt x="272" y="104"/>
                    </a:lnTo>
                    <a:lnTo>
                      <a:pt x="264" y="85"/>
                    </a:lnTo>
                    <a:lnTo>
                      <a:pt x="259" y="71"/>
                    </a:lnTo>
                    <a:lnTo>
                      <a:pt x="250" y="59"/>
                    </a:lnTo>
                    <a:lnTo>
                      <a:pt x="242" y="49"/>
                    </a:lnTo>
                    <a:lnTo>
                      <a:pt x="233" y="40"/>
                    </a:lnTo>
                    <a:lnTo>
                      <a:pt x="227" y="33"/>
                    </a:lnTo>
                    <a:lnTo>
                      <a:pt x="217" y="26"/>
                    </a:lnTo>
                    <a:lnTo>
                      <a:pt x="210" y="22"/>
                    </a:lnTo>
                    <a:lnTo>
                      <a:pt x="200" y="18"/>
                    </a:lnTo>
                    <a:lnTo>
                      <a:pt x="196" y="18"/>
                    </a:lnTo>
                    <a:lnTo>
                      <a:pt x="189" y="17"/>
                    </a:lnTo>
                    <a:lnTo>
                      <a:pt x="185" y="17"/>
                    </a:lnTo>
                    <a:lnTo>
                      <a:pt x="183" y="17"/>
                    </a:lnTo>
                    <a:lnTo>
                      <a:pt x="165" y="9"/>
                    </a:lnTo>
                    <a:lnTo>
                      <a:pt x="149" y="6"/>
                    </a:lnTo>
                    <a:lnTo>
                      <a:pt x="131" y="2"/>
                    </a:lnTo>
                    <a:lnTo>
                      <a:pt x="117" y="2"/>
                    </a:lnTo>
                    <a:lnTo>
                      <a:pt x="98" y="0"/>
                    </a:lnTo>
                    <a:lnTo>
                      <a:pt x="84" y="2"/>
                    </a:lnTo>
                    <a:lnTo>
                      <a:pt x="70" y="3"/>
                    </a:lnTo>
                    <a:lnTo>
                      <a:pt x="58" y="7"/>
                    </a:lnTo>
                    <a:lnTo>
                      <a:pt x="44" y="7"/>
                    </a:lnTo>
                    <a:lnTo>
                      <a:pt x="33" y="11"/>
                    </a:lnTo>
                    <a:lnTo>
                      <a:pt x="22" y="14"/>
                    </a:lnTo>
                    <a:lnTo>
                      <a:pt x="14" y="18"/>
                    </a:lnTo>
                    <a:lnTo>
                      <a:pt x="6" y="18"/>
                    </a:lnTo>
                    <a:lnTo>
                      <a:pt x="2" y="22"/>
                    </a:lnTo>
                    <a:lnTo>
                      <a:pt x="0" y="23"/>
                    </a:lnTo>
                    <a:lnTo>
                      <a:pt x="0" y="26"/>
                    </a:lnTo>
                    <a:lnTo>
                      <a:pt x="9" y="26"/>
                    </a:lnTo>
                    <a:lnTo>
                      <a:pt x="23" y="27"/>
                    </a:lnTo>
                    <a:lnTo>
                      <a:pt x="34" y="31"/>
                    </a:lnTo>
                    <a:lnTo>
                      <a:pt x="48" y="35"/>
                    </a:lnTo>
                    <a:lnTo>
                      <a:pt x="58" y="38"/>
                    </a:lnTo>
                    <a:lnTo>
                      <a:pt x="70" y="45"/>
                    </a:lnTo>
                    <a:lnTo>
                      <a:pt x="79" y="49"/>
                    </a:lnTo>
                    <a:lnTo>
                      <a:pt x="93" y="56"/>
                    </a:lnTo>
                    <a:lnTo>
                      <a:pt x="101" y="60"/>
                    </a:lnTo>
                    <a:lnTo>
                      <a:pt x="110" y="66"/>
                    </a:lnTo>
                    <a:lnTo>
                      <a:pt x="117" y="70"/>
                    </a:lnTo>
                    <a:lnTo>
                      <a:pt x="126" y="77"/>
                    </a:lnTo>
                    <a:lnTo>
                      <a:pt x="131" y="79"/>
                    </a:lnTo>
                    <a:lnTo>
                      <a:pt x="135" y="83"/>
                    </a:lnTo>
                    <a:lnTo>
                      <a:pt x="137" y="84"/>
                    </a:lnTo>
                    <a:lnTo>
                      <a:pt x="140" y="87"/>
                    </a:lnTo>
                    <a:lnTo>
                      <a:pt x="141" y="92"/>
                    </a:lnTo>
                    <a:lnTo>
                      <a:pt x="146" y="99"/>
                    </a:lnTo>
                    <a:lnTo>
                      <a:pt x="154" y="106"/>
                    </a:lnTo>
                    <a:lnTo>
                      <a:pt x="165" y="113"/>
                    </a:lnTo>
                    <a:lnTo>
                      <a:pt x="174" y="117"/>
                    </a:lnTo>
                    <a:lnTo>
                      <a:pt x="186" y="123"/>
                    </a:lnTo>
                    <a:lnTo>
                      <a:pt x="200" y="127"/>
                    </a:lnTo>
                    <a:lnTo>
                      <a:pt x="214" y="134"/>
                    </a:lnTo>
                    <a:lnTo>
                      <a:pt x="224" y="135"/>
                    </a:lnTo>
                    <a:lnTo>
                      <a:pt x="238" y="139"/>
                    </a:lnTo>
                    <a:lnTo>
                      <a:pt x="247" y="141"/>
                    </a:lnTo>
                    <a:lnTo>
                      <a:pt x="259" y="145"/>
                    </a:lnTo>
                    <a:lnTo>
                      <a:pt x="266" y="145"/>
                    </a:lnTo>
                    <a:lnTo>
                      <a:pt x="273" y="146"/>
                    </a:lnTo>
                    <a:lnTo>
                      <a:pt x="278" y="146"/>
                    </a:lnTo>
                    <a:lnTo>
                      <a:pt x="281" y="149"/>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3" name="Freeform 140"/>
              <p:cNvSpPr>
                <a:spLocks/>
              </p:cNvSpPr>
              <p:nvPr/>
            </p:nvSpPr>
            <p:spPr bwMode="auto">
              <a:xfrm flipH="1">
                <a:off x="5490" y="2967"/>
                <a:ext cx="259" cy="150"/>
              </a:xfrm>
              <a:custGeom>
                <a:avLst/>
                <a:gdLst>
                  <a:gd name="T0" fmla="*/ 254 w 281"/>
                  <a:gd name="T1" fmla="*/ 126 h 149"/>
                  <a:gd name="T2" fmla="*/ 243 w 281"/>
                  <a:gd name="T3" fmla="*/ 86 h 149"/>
                  <a:gd name="T4" fmla="*/ 230 w 281"/>
                  <a:gd name="T5" fmla="*/ 59 h 149"/>
                  <a:gd name="T6" fmla="*/ 215 w 281"/>
                  <a:gd name="T7" fmla="*/ 40 h 149"/>
                  <a:gd name="T8" fmla="*/ 200 w 281"/>
                  <a:gd name="T9" fmla="*/ 26 h 149"/>
                  <a:gd name="T10" fmla="*/ 184 w 281"/>
                  <a:gd name="T11" fmla="*/ 18 h 149"/>
                  <a:gd name="T12" fmla="*/ 174 w 281"/>
                  <a:gd name="T13" fmla="*/ 17 h 149"/>
                  <a:gd name="T14" fmla="*/ 169 w 281"/>
                  <a:gd name="T15" fmla="*/ 17 h 149"/>
                  <a:gd name="T16" fmla="*/ 152 w 281"/>
                  <a:gd name="T17" fmla="*/ 9 h 149"/>
                  <a:gd name="T18" fmla="*/ 121 w 281"/>
                  <a:gd name="T19" fmla="*/ 2 h 149"/>
                  <a:gd name="T20" fmla="*/ 90 w 281"/>
                  <a:gd name="T21" fmla="*/ 0 h 149"/>
                  <a:gd name="T22" fmla="*/ 65 w 281"/>
                  <a:gd name="T23" fmla="*/ 3 h 149"/>
                  <a:gd name="T24" fmla="*/ 41 w 281"/>
                  <a:gd name="T25" fmla="*/ 7 h 149"/>
                  <a:gd name="T26" fmla="*/ 20 w 281"/>
                  <a:gd name="T27" fmla="*/ 14 h 149"/>
                  <a:gd name="T28" fmla="*/ 6 w 281"/>
                  <a:gd name="T29" fmla="*/ 18 h 149"/>
                  <a:gd name="T30" fmla="*/ 0 w 281"/>
                  <a:gd name="T31" fmla="*/ 23 h 149"/>
                  <a:gd name="T32" fmla="*/ 8 w 281"/>
                  <a:gd name="T33" fmla="*/ 26 h 149"/>
                  <a:gd name="T34" fmla="*/ 31 w 281"/>
                  <a:gd name="T35" fmla="*/ 31 h 149"/>
                  <a:gd name="T36" fmla="*/ 53 w 281"/>
                  <a:gd name="T37" fmla="*/ 38 h 149"/>
                  <a:gd name="T38" fmla="*/ 73 w 281"/>
                  <a:gd name="T39" fmla="*/ 49 h 149"/>
                  <a:gd name="T40" fmla="*/ 93 w 281"/>
                  <a:gd name="T41" fmla="*/ 60 h 149"/>
                  <a:gd name="T42" fmla="*/ 108 w 281"/>
                  <a:gd name="T43" fmla="*/ 70 h 149"/>
                  <a:gd name="T44" fmla="*/ 121 w 281"/>
                  <a:gd name="T45" fmla="*/ 80 h 149"/>
                  <a:gd name="T46" fmla="*/ 126 w 281"/>
                  <a:gd name="T47" fmla="*/ 85 h 149"/>
                  <a:gd name="T48" fmla="*/ 130 w 281"/>
                  <a:gd name="T49" fmla="*/ 93 h 149"/>
                  <a:gd name="T50" fmla="*/ 142 w 281"/>
                  <a:gd name="T51" fmla="*/ 107 h 149"/>
                  <a:gd name="T52" fmla="*/ 160 w 281"/>
                  <a:gd name="T53" fmla="*/ 118 h 149"/>
                  <a:gd name="T54" fmla="*/ 184 w 281"/>
                  <a:gd name="T55" fmla="*/ 128 h 149"/>
                  <a:gd name="T56" fmla="*/ 206 w 281"/>
                  <a:gd name="T57" fmla="*/ 136 h 149"/>
                  <a:gd name="T58" fmla="*/ 228 w 281"/>
                  <a:gd name="T59" fmla="*/ 142 h 149"/>
                  <a:gd name="T60" fmla="*/ 245 w 281"/>
                  <a:gd name="T61" fmla="*/ 146 h 149"/>
                  <a:gd name="T62" fmla="*/ 256 w 281"/>
                  <a:gd name="T63" fmla="*/ 147 h 149"/>
                  <a:gd name="T64" fmla="*/ 259 w 281"/>
                  <a:gd name="T65" fmla="*/ 150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149"/>
                  <a:gd name="T101" fmla="*/ 281 w 281"/>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149">
                    <a:moveTo>
                      <a:pt x="281" y="149"/>
                    </a:moveTo>
                    <a:lnTo>
                      <a:pt x="276" y="125"/>
                    </a:lnTo>
                    <a:lnTo>
                      <a:pt x="272" y="104"/>
                    </a:lnTo>
                    <a:lnTo>
                      <a:pt x="264" y="85"/>
                    </a:lnTo>
                    <a:lnTo>
                      <a:pt x="259" y="71"/>
                    </a:lnTo>
                    <a:lnTo>
                      <a:pt x="250" y="59"/>
                    </a:lnTo>
                    <a:lnTo>
                      <a:pt x="242" y="49"/>
                    </a:lnTo>
                    <a:lnTo>
                      <a:pt x="233" y="40"/>
                    </a:lnTo>
                    <a:lnTo>
                      <a:pt x="227" y="33"/>
                    </a:lnTo>
                    <a:lnTo>
                      <a:pt x="217" y="26"/>
                    </a:lnTo>
                    <a:lnTo>
                      <a:pt x="210" y="22"/>
                    </a:lnTo>
                    <a:lnTo>
                      <a:pt x="200" y="18"/>
                    </a:lnTo>
                    <a:lnTo>
                      <a:pt x="196" y="18"/>
                    </a:lnTo>
                    <a:lnTo>
                      <a:pt x="189" y="17"/>
                    </a:lnTo>
                    <a:lnTo>
                      <a:pt x="185" y="17"/>
                    </a:lnTo>
                    <a:lnTo>
                      <a:pt x="183" y="17"/>
                    </a:lnTo>
                    <a:lnTo>
                      <a:pt x="165" y="9"/>
                    </a:lnTo>
                    <a:lnTo>
                      <a:pt x="149" y="6"/>
                    </a:lnTo>
                    <a:lnTo>
                      <a:pt x="131" y="2"/>
                    </a:lnTo>
                    <a:lnTo>
                      <a:pt x="117" y="2"/>
                    </a:lnTo>
                    <a:lnTo>
                      <a:pt x="98" y="0"/>
                    </a:lnTo>
                    <a:lnTo>
                      <a:pt x="84" y="2"/>
                    </a:lnTo>
                    <a:lnTo>
                      <a:pt x="70" y="3"/>
                    </a:lnTo>
                    <a:lnTo>
                      <a:pt x="58" y="7"/>
                    </a:lnTo>
                    <a:lnTo>
                      <a:pt x="44" y="7"/>
                    </a:lnTo>
                    <a:lnTo>
                      <a:pt x="33" y="11"/>
                    </a:lnTo>
                    <a:lnTo>
                      <a:pt x="22" y="14"/>
                    </a:lnTo>
                    <a:lnTo>
                      <a:pt x="14" y="18"/>
                    </a:lnTo>
                    <a:lnTo>
                      <a:pt x="6" y="18"/>
                    </a:lnTo>
                    <a:lnTo>
                      <a:pt x="2" y="22"/>
                    </a:lnTo>
                    <a:lnTo>
                      <a:pt x="0" y="23"/>
                    </a:lnTo>
                    <a:lnTo>
                      <a:pt x="0" y="26"/>
                    </a:lnTo>
                    <a:lnTo>
                      <a:pt x="9" y="26"/>
                    </a:lnTo>
                    <a:lnTo>
                      <a:pt x="23" y="27"/>
                    </a:lnTo>
                    <a:lnTo>
                      <a:pt x="34" y="31"/>
                    </a:lnTo>
                    <a:lnTo>
                      <a:pt x="48" y="35"/>
                    </a:lnTo>
                    <a:lnTo>
                      <a:pt x="58" y="38"/>
                    </a:lnTo>
                    <a:lnTo>
                      <a:pt x="70" y="45"/>
                    </a:lnTo>
                    <a:lnTo>
                      <a:pt x="79" y="49"/>
                    </a:lnTo>
                    <a:lnTo>
                      <a:pt x="93" y="56"/>
                    </a:lnTo>
                    <a:lnTo>
                      <a:pt x="101" y="60"/>
                    </a:lnTo>
                    <a:lnTo>
                      <a:pt x="110" y="66"/>
                    </a:lnTo>
                    <a:lnTo>
                      <a:pt x="117" y="70"/>
                    </a:lnTo>
                    <a:lnTo>
                      <a:pt x="126" y="77"/>
                    </a:lnTo>
                    <a:lnTo>
                      <a:pt x="131" y="79"/>
                    </a:lnTo>
                    <a:lnTo>
                      <a:pt x="135" y="83"/>
                    </a:lnTo>
                    <a:lnTo>
                      <a:pt x="137" y="84"/>
                    </a:lnTo>
                    <a:lnTo>
                      <a:pt x="140" y="87"/>
                    </a:lnTo>
                    <a:lnTo>
                      <a:pt x="141" y="92"/>
                    </a:lnTo>
                    <a:lnTo>
                      <a:pt x="146" y="99"/>
                    </a:lnTo>
                    <a:lnTo>
                      <a:pt x="154" y="106"/>
                    </a:lnTo>
                    <a:lnTo>
                      <a:pt x="165" y="113"/>
                    </a:lnTo>
                    <a:lnTo>
                      <a:pt x="174" y="117"/>
                    </a:lnTo>
                    <a:lnTo>
                      <a:pt x="186" y="123"/>
                    </a:lnTo>
                    <a:lnTo>
                      <a:pt x="200" y="127"/>
                    </a:lnTo>
                    <a:lnTo>
                      <a:pt x="214" y="134"/>
                    </a:lnTo>
                    <a:lnTo>
                      <a:pt x="224" y="135"/>
                    </a:lnTo>
                    <a:lnTo>
                      <a:pt x="238" y="139"/>
                    </a:lnTo>
                    <a:lnTo>
                      <a:pt x="247" y="141"/>
                    </a:lnTo>
                    <a:lnTo>
                      <a:pt x="259" y="145"/>
                    </a:lnTo>
                    <a:lnTo>
                      <a:pt x="266" y="145"/>
                    </a:lnTo>
                    <a:lnTo>
                      <a:pt x="273" y="146"/>
                    </a:lnTo>
                    <a:lnTo>
                      <a:pt x="278" y="146"/>
                    </a:lnTo>
                    <a:lnTo>
                      <a:pt x="281"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4" name="Freeform 141"/>
              <p:cNvSpPr>
                <a:spLocks/>
              </p:cNvSpPr>
              <p:nvPr/>
            </p:nvSpPr>
            <p:spPr bwMode="auto">
              <a:xfrm flipH="1">
                <a:off x="5356" y="2754"/>
                <a:ext cx="195" cy="274"/>
              </a:xfrm>
              <a:custGeom>
                <a:avLst/>
                <a:gdLst>
                  <a:gd name="T0" fmla="*/ 156 w 211"/>
                  <a:gd name="T1" fmla="*/ 272 h 272"/>
                  <a:gd name="T2" fmla="*/ 146 w 211"/>
                  <a:gd name="T3" fmla="*/ 263 h 272"/>
                  <a:gd name="T4" fmla="*/ 132 w 211"/>
                  <a:gd name="T5" fmla="*/ 249 h 272"/>
                  <a:gd name="T6" fmla="*/ 115 w 211"/>
                  <a:gd name="T7" fmla="*/ 230 h 272"/>
                  <a:gd name="T8" fmla="*/ 96 w 211"/>
                  <a:gd name="T9" fmla="*/ 211 h 272"/>
                  <a:gd name="T10" fmla="*/ 79 w 211"/>
                  <a:gd name="T11" fmla="*/ 187 h 272"/>
                  <a:gd name="T12" fmla="*/ 68 w 211"/>
                  <a:gd name="T13" fmla="*/ 164 h 272"/>
                  <a:gd name="T14" fmla="*/ 66 w 211"/>
                  <a:gd name="T15" fmla="*/ 141 h 272"/>
                  <a:gd name="T16" fmla="*/ 67 w 211"/>
                  <a:gd name="T17" fmla="*/ 130 h 272"/>
                  <a:gd name="T18" fmla="*/ 66 w 211"/>
                  <a:gd name="T19" fmla="*/ 121 h 272"/>
                  <a:gd name="T20" fmla="*/ 62 w 211"/>
                  <a:gd name="T21" fmla="*/ 108 h 272"/>
                  <a:gd name="T22" fmla="*/ 55 w 211"/>
                  <a:gd name="T23" fmla="*/ 89 h 272"/>
                  <a:gd name="T24" fmla="*/ 46 w 211"/>
                  <a:gd name="T25" fmla="*/ 70 h 272"/>
                  <a:gd name="T26" fmla="*/ 34 w 211"/>
                  <a:gd name="T27" fmla="*/ 47 h 272"/>
                  <a:gd name="T28" fmla="*/ 21 w 211"/>
                  <a:gd name="T29" fmla="*/ 26 h 272"/>
                  <a:gd name="T30" fmla="*/ 6 w 211"/>
                  <a:gd name="T31" fmla="*/ 7 h 272"/>
                  <a:gd name="T32" fmla="*/ 0 w 211"/>
                  <a:gd name="T33" fmla="*/ 0 h 272"/>
                  <a:gd name="T34" fmla="*/ 10 w 211"/>
                  <a:gd name="T35" fmla="*/ 0 h 272"/>
                  <a:gd name="T36" fmla="*/ 27 w 211"/>
                  <a:gd name="T37" fmla="*/ 1 h 272"/>
                  <a:gd name="T38" fmla="*/ 50 w 211"/>
                  <a:gd name="T39" fmla="*/ 9 h 272"/>
                  <a:gd name="T40" fmla="*/ 78 w 211"/>
                  <a:gd name="T41" fmla="*/ 17 h 272"/>
                  <a:gd name="T42" fmla="*/ 104 w 211"/>
                  <a:gd name="T43" fmla="*/ 33 h 272"/>
                  <a:gd name="T44" fmla="*/ 133 w 211"/>
                  <a:gd name="T45" fmla="*/ 53 h 272"/>
                  <a:gd name="T46" fmla="*/ 156 w 211"/>
                  <a:gd name="T47" fmla="*/ 82 h 272"/>
                  <a:gd name="T48" fmla="*/ 169 w 211"/>
                  <a:gd name="T49" fmla="*/ 98 h 272"/>
                  <a:gd name="T50" fmla="*/ 174 w 211"/>
                  <a:gd name="T51" fmla="*/ 102 h 272"/>
                  <a:gd name="T52" fmla="*/ 180 w 211"/>
                  <a:gd name="T53" fmla="*/ 110 h 272"/>
                  <a:gd name="T54" fmla="*/ 189 w 211"/>
                  <a:gd name="T55" fmla="*/ 124 h 272"/>
                  <a:gd name="T56" fmla="*/ 193 w 211"/>
                  <a:gd name="T57" fmla="*/ 145 h 272"/>
                  <a:gd name="T58" fmla="*/ 193 w 211"/>
                  <a:gd name="T59" fmla="*/ 173 h 272"/>
                  <a:gd name="T60" fmla="*/ 187 w 211"/>
                  <a:gd name="T61" fmla="*/ 208 h 272"/>
                  <a:gd name="T62" fmla="*/ 171 w 211"/>
                  <a:gd name="T63" fmla="*/ 250 h 272"/>
                  <a:gd name="T64" fmla="*/ 159 w 211"/>
                  <a:gd name="T65" fmla="*/ 274 h 2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72"/>
                  <a:gd name="T101" fmla="*/ 211 w 211"/>
                  <a:gd name="T102" fmla="*/ 272 h 2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72">
                    <a:moveTo>
                      <a:pt x="172" y="272"/>
                    </a:moveTo>
                    <a:lnTo>
                      <a:pt x="169" y="270"/>
                    </a:lnTo>
                    <a:lnTo>
                      <a:pt x="166" y="267"/>
                    </a:lnTo>
                    <a:lnTo>
                      <a:pt x="158" y="261"/>
                    </a:lnTo>
                    <a:lnTo>
                      <a:pt x="154" y="256"/>
                    </a:lnTo>
                    <a:lnTo>
                      <a:pt x="143" y="247"/>
                    </a:lnTo>
                    <a:lnTo>
                      <a:pt x="133" y="239"/>
                    </a:lnTo>
                    <a:lnTo>
                      <a:pt x="124" y="228"/>
                    </a:lnTo>
                    <a:lnTo>
                      <a:pt x="115" y="220"/>
                    </a:lnTo>
                    <a:lnTo>
                      <a:pt x="104" y="209"/>
                    </a:lnTo>
                    <a:lnTo>
                      <a:pt x="95" y="197"/>
                    </a:lnTo>
                    <a:lnTo>
                      <a:pt x="85" y="186"/>
                    </a:lnTo>
                    <a:lnTo>
                      <a:pt x="81" y="174"/>
                    </a:lnTo>
                    <a:lnTo>
                      <a:pt x="74" y="163"/>
                    </a:lnTo>
                    <a:lnTo>
                      <a:pt x="71" y="152"/>
                    </a:lnTo>
                    <a:lnTo>
                      <a:pt x="71" y="140"/>
                    </a:lnTo>
                    <a:lnTo>
                      <a:pt x="76" y="131"/>
                    </a:lnTo>
                    <a:lnTo>
                      <a:pt x="73" y="129"/>
                    </a:lnTo>
                    <a:lnTo>
                      <a:pt x="73" y="126"/>
                    </a:lnTo>
                    <a:lnTo>
                      <a:pt x="71" y="120"/>
                    </a:lnTo>
                    <a:lnTo>
                      <a:pt x="71" y="116"/>
                    </a:lnTo>
                    <a:lnTo>
                      <a:pt x="67" y="107"/>
                    </a:lnTo>
                    <a:lnTo>
                      <a:pt x="63" y="100"/>
                    </a:lnTo>
                    <a:lnTo>
                      <a:pt x="59" y="88"/>
                    </a:lnTo>
                    <a:lnTo>
                      <a:pt x="57" y="81"/>
                    </a:lnTo>
                    <a:lnTo>
                      <a:pt x="50" y="69"/>
                    </a:lnTo>
                    <a:lnTo>
                      <a:pt x="45" y="58"/>
                    </a:lnTo>
                    <a:lnTo>
                      <a:pt x="37" y="47"/>
                    </a:lnTo>
                    <a:lnTo>
                      <a:pt x="32" y="38"/>
                    </a:lnTo>
                    <a:lnTo>
                      <a:pt x="23" y="26"/>
                    </a:lnTo>
                    <a:lnTo>
                      <a:pt x="15" y="16"/>
                    </a:lnTo>
                    <a:lnTo>
                      <a:pt x="6" y="7"/>
                    </a:lnTo>
                    <a:lnTo>
                      <a:pt x="0" y="0"/>
                    </a:lnTo>
                    <a:lnTo>
                      <a:pt x="5" y="0"/>
                    </a:lnTo>
                    <a:lnTo>
                      <a:pt x="11" y="0"/>
                    </a:lnTo>
                    <a:lnTo>
                      <a:pt x="20" y="1"/>
                    </a:lnTo>
                    <a:lnTo>
                      <a:pt x="29" y="1"/>
                    </a:lnTo>
                    <a:lnTo>
                      <a:pt x="40" y="5"/>
                    </a:lnTo>
                    <a:lnTo>
                      <a:pt x="54" y="9"/>
                    </a:lnTo>
                    <a:lnTo>
                      <a:pt x="70" y="14"/>
                    </a:lnTo>
                    <a:lnTo>
                      <a:pt x="84" y="17"/>
                    </a:lnTo>
                    <a:lnTo>
                      <a:pt x="98" y="25"/>
                    </a:lnTo>
                    <a:lnTo>
                      <a:pt x="112" y="33"/>
                    </a:lnTo>
                    <a:lnTo>
                      <a:pt x="130" y="43"/>
                    </a:lnTo>
                    <a:lnTo>
                      <a:pt x="144" y="53"/>
                    </a:lnTo>
                    <a:lnTo>
                      <a:pt x="158" y="66"/>
                    </a:lnTo>
                    <a:lnTo>
                      <a:pt x="169" y="81"/>
                    </a:lnTo>
                    <a:lnTo>
                      <a:pt x="183" y="97"/>
                    </a:lnTo>
                    <a:lnTo>
                      <a:pt x="185" y="98"/>
                    </a:lnTo>
                    <a:lnTo>
                      <a:pt x="188" y="101"/>
                    </a:lnTo>
                    <a:lnTo>
                      <a:pt x="192" y="105"/>
                    </a:lnTo>
                    <a:lnTo>
                      <a:pt x="195" y="109"/>
                    </a:lnTo>
                    <a:lnTo>
                      <a:pt x="200" y="115"/>
                    </a:lnTo>
                    <a:lnTo>
                      <a:pt x="205" y="123"/>
                    </a:lnTo>
                    <a:lnTo>
                      <a:pt x="209" y="134"/>
                    </a:lnTo>
                    <a:lnTo>
                      <a:pt x="209" y="144"/>
                    </a:lnTo>
                    <a:lnTo>
                      <a:pt x="211" y="157"/>
                    </a:lnTo>
                    <a:lnTo>
                      <a:pt x="209" y="172"/>
                    </a:lnTo>
                    <a:lnTo>
                      <a:pt x="209" y="188"/>
                    </a:lnTo>
                    <a:lnTo>
                      <a:pt x="202" y="206"/>
                    </a:lnTo>
                    <a:lnTo>
                      <a:pt x="195" y="226"/>
                    </a:lnTo>
                    <a:lnTo>
                      <a:pt x="185" y="248"/>
                    </a:lnTo>
                    <a:lnTo>
                      <a:pt x="172" y="272"/>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5" name="Freeform 142"/>
              <p:cNvSpPr>
                <a:spLocks/>
              </p:cNvSpPr>
              <p:nvPr/>
            </p:nvSpPr>
            <p:spPr bwMode="auto">
              <a:xfrm flipH="1">
                <a:off x="5356" y="2754"/>
                <a:ext cx="195" cy="274"/>
              </a:xfrm>
              <a:custGeom>
                <a:avLst/>
                <a:gdLst>
                  <a:gd name="T0" fmla="*/ 156 w 211"/>
                  <a:gd name="T1" fmla="*/ 272 h 272"/>
                  <a:gd name="T2" fmla="*/ 146 w 211"/>
                  <a:gd name="T3" fmla="*/ 263 h 272"/>
                  <a:gd name="T4" fmla="*/ 132 w 211"/>
                  <a:gd name="T5" fmla="*/ 249 h 272"/>
                  <a:gd name="T6" fmla="*/ 115 w 211"/>
                  <a:gd name="T7" fmla="*/ 230 h 272"/>
                  <a:gd name="T8" fmla="*/ 96 w 211"/>
                  <a:gd name="T9" fmla="*/ 211 h 272"/>
                  <a:gd name="T10" fmla="*/ 79 w 211"/>
                  <a:gd name="T11" fmla="*/ 187 h 272"/>
                  <a:gd name="T12" fmla="*/ 68 w 211"/>
                  <a:gd name="T13" fmla="*/ 164 h 272"/>
                  <a:gd name="T14" fmla="*/ 66 w 211"/>
                  <a:gd name="T15" fmla="*/ 141 h 272"/>
                  <a:gd name="T16" fmla="*/ 67 w 211"/>
                  <a:gd name="T17" fmla="*/ 130 h 272"/>
                  <a:gd name="T18" fmla="*/ 66 w 211"/>
                  <a:gd name="T19" fmla="*/ 121 h 272"/>
                  <a:gd name="T20" fmla="*/ 62 w 211"/>
                  <a:gd name="T21" fmla="*/ 108 h 272"/>
                  <a:gd name="T22" fmla="*/ 55 w 211"/>
                  <a:gd name="T23" fmla="*/ 89 h 272"/>
                  <a:gd name="T24" fmla="*/ 46 w 211"/>
                  <a:gd name="T25" fmla="*/ 70 h 272"/>
                  <a:gd name="T26" fmla="*/ 34 w 211"/>
                  <a:gd name="T27" fmla="*/ 47 h 272"/>
                  <a:gd name="T28" fmla="*/ 21 w 211"/>
                  <a:gd name="T29" fmla="*/ 26 h 272"/>
                  <a:gd name="T30" fmla="*/ 6 w 211"/>
                  <a:gd name="T31" fmla="*/ 7 h 272"/>
                  <a:gd name="T32" fmla="*/ 0 w 211"/>
                  <a:gd name="T33" fmla="*/ 0 h 272"/>
                  <a:gd name="T34" fmla="*/ 10 w 211"/>
                  <a:gd name="T35" fmla="*/ 0 h 272"/>
                  <a:gd name="T36" fmla="*/ 27 w 211"/>
                  <a:gd name="T37" fmla="*/ 1 h 272"/>
                  <a:gd name="T38" fmla="*/ 50 w 211"/>
                  <a:gd name="T39" fmla="*/ 9 h 272"/>
                  <a:gd name="T40" fmla="*/ 78 w 211"/>
                  <a:gd name="T41" fmla="*/ 17 h 272"/>
                  <a:gd name="T42" fmla="*/ 104 w 211"/>
                  <a:gd name="T43" fmla="*/ 33 h 272"/>
                  <a:gd name="T44" fmla="*/ 133 w 211"/>
                  <a:gd name="T45" fmla="*/ 53 h 272"/>
                  <a:gd name="T46" fmla="*/ 156 w 211"/>
                  <a:gd name="T47" fmla="*/ 82 h 272"/>
                  <a:gd name="T48" fmla="*/ 169 w 211"/>
                  <a:gd name="T49" fmla="*/ 98 h 272"/>
                  <a:gd name="T50" fmla="*/ 174 w 211"/>
                  <a:gd name="T51" fmla="*/ 102 h 272"/>
                  <a:gd name="T52" fmla="*/ 180 w 211"/>
                  <a:gd name="T53" fmla="*/ 110 h 272"/>
                  <a:gd name="T54" fmla="*/ 189 w 211"/>
                  <a:gd name="T55" fmla="*/ 124 h 272"/>
                  <a:gd name="T56" fmla="*/ 193 w 211"/>
                  <a:gd name="T57" fmla="*/ 145 h 272"/>
                  <a:gd name="T58" fmla="*/ 193 w 211"/>
                  <a:gd name="T59" fmla="*/ 173 h 272"/>
                  <a:gd name="T60" fmla="*/ 187 w 211"/>
                  <a:gd name="T61" fmla="*/ 208 h 272"/>
                  <a:gd name="T62" fmla="*/ 171 w 211"/>
                  <a:gd name="T63" fmla="*/ 250 h 272"/>
                  <a:gd name="T64" fmla="*/ 159 w 211"/>
                  <a:gd name="T65" fmla="*/ 274 h 2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72"/>
                  <a:gd name="T101" fmla="*/ 211 w 211"/>
                  <a:gd name="T102" fmla="*/ 272 h 2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72">
                    <a:moveTo>
                      <a:pt x="172" y="272"/>
                    </a:moveTo>
                    <a:lnTo>
                      <a:pt x="169" y="270"/>
                    </a:lnTo>
                    <a:lnTo>
                      <a:pt x="166" y="267"/>
                    </a:lnTo>
                    <a:lnTo>
                      <a:pt x="158" y="261"/>
                    </a:lnTo>
                    <a:lnTo>
                      <a:pt x="154" y="256"/>
                    </a:lnTo>
                    <a:lnTo>
                      <a:pt x="143" y="247"/>
                    </a:lnTo>
                    <a:lnTo>
                      <a:pt x="133" y="239"/>
                    </a:lnTo>
                    <a:lnTo>
                      <a:pt x="124" y="228"/>
                    </a:lnTo>
                    <a:lnTo>
                      <a:pt x="115" y="220"/>
                    </a:lnTo>
                    <a:lnTo>
                      <a:pt x="104" y="209"/>
                    </a:lnTo>
                    <a:lnTo>
                      <a:pt x="95" y="197"/>
                    </a:lnTo>
                    <a:lnTo>
                      <a:pt x="85" y="186"/>
                    </a:lnTo>
                    <a:lnTo>
                      <a:pt x="81" y="174"/>
                    </a:lnTo>
                    <a:lnTo>
                      <a:pt x="74" y="163"/>
                    </a:lnTo>
                    <a:lnTo>
                      <a:pt x="71" y="152"/>
                    </a:lnTo>
                    <a:lnTo>
                      <a:pt x="71" y="140"/>
                    </a:lnTo>
                    <a:lnTo>
                      <a:pt x="76" y="131"/>
                    </a:lnTo>
                    <a:lnTo>
                      <a:pt x="73" y="129"/>
                    </a:lnTo>
                    <a:lnTo>
                      <a:pt x="73" y="126"/>
                    </a:lnTo>
                    <a:lnTo>
                      <a:pt x="71" y="120"/>
                    </a:lnTo>
                    <a:lnTo>
                      <a:pt x="71" y="116"/>
                    </a:lnTo>
                    <a:lnTo>
                      <a:pt x="67" y="107"/>
                    </a:lnTo>
                    <a:lnTo>
                      <a:pt x="63" y="100"/>
                    </a:lnTo>
                    <a:lnTo>
                      <a:pt x="59" y="88"/>
                    </a:lnTo>
                    <a:lnTo>
                      <a:pt x="57" y="81"/>
                    </a:lnTo>
                    <a:lnTo>
                      <a:pt x="50" y="69"/>
                    </a:lnTo>
                    <a:lnTo>
                      <a:pt x="45" y="58"/>
                    </a:lnTo>
                    <a:lnTo>
                      <a:pt x="37" y="47"/>
                    </a:lnTo>
                    <a:lnTo>
                      <a:pt x="32" y="38"/>
                    </a:lnTo>
                    <a:lnTo>
                      <a:pt x="23" y="26"/>
                    </a:lnTo>
                    <a:lnTo>
                      <a:pt x="15" y="16"/>
                    </a:lnTo>
                    <a:lnTo>
                      <a:pt x="6" y="7"/>
                    </a:lnTo>
                    <a:lnTo>
                      <a:pt x="0" y="0"/>
                    </a:lnTo>
                    <a:lnTo>
                      <a:pt x="5" y="0"/>
                    </a:lnTo>
                    <a:lnTo>
                      <a:pt x="11" y="0"/>
                    </a:lnTo>
                    <a:lnTo>
                      <a:pt x="20" y="1"/>
                    </a:lnTo>
                    <a:lnTo>
                      <a:pt x="29" y="1"/>
                    </a:lnTo>
                    <a:lnTo>
                      <a:pt x="40" y="5"/>
                    </a:lnTo>
                    <a:lnTo>
                      <a:pt x="54" y="9"/>
                    </a:lnTo>
                    <a:lnTo>
                      <a:pt x="70" y="14"/>
                    </a:lnTo>
                    <a:lnTo>
                      <a:pt x="84" y="17"/>
                    </a:lnTo>
                    <a:lnTo>
                      <a:pt x="98" y="25"/>
                    </a:lnTo>
                    <a:lnTo>
                      <a:pt x="112" y="33"/>
                    </a:lnTo>
                    <a:lnTo>
                      <a:pt x="130" y="43"/>
                    </a:lnTo>
                    <a:lnTo>
                      <a:pt x="144" y="53"/>
                    </a:lnTo>
                    <a:lnTo>
                      <a:pt x="158" y="66"/>
                    </a:lnTo>
                    <a:lnTo>
                      <a:pt x="169" y="81"/>
                    </a:lnTo>
                    <a:lnTo>
                      <a:pt x="183" y="97"/>
                    </a:lnTo>
                    <a:lnTo>
                      <a:pt x="185" y="98"/>
                    </a:lnTo>
                    <a:lnTo>
                      <a:pt x="188" y="101"/>
                    </a:lnTo>
                    <a:lnTo>
                      <a:pt x="192" y="105"/>
                    </a:lnTo>
                    <a:lnTo>
                      <a:pt x="195" y="109"/>
                    </a:lnTo>
                    <a:lnTo>
                      <a:pt x="200" y="115"/>
                    </a:lnTo>
                    <a:lnTo>
                      <a:pt x="205" y="123"/>
                    </a:lnTo>
                    <a:lnTo>
                      <a:pt x="209" y="134"/>
                    </a:lnTo>
                    <a:lnTo>
                      <a:pt x="209" y="144"/>
                    </a:lnTo>
                    <a:lnTo>
                      <a:pt x="211" y="157"/>
                    </a:lnTo>
                    <a:lnTo>
                      <a:pt x="209" y="172"/>
                    </a:lnTo>
                    <a:lnTo>
                      <a:pt x="209" y="188"/>
                    </a:lnTo>
                    <a:lnTo>
                      <a:pt x="202" y="206"/>
                    </a:lnTo>
                    <a:lnTo>
                      <a:pt x="195" y="226"/>
                    </a:lnTo>
                    <a:lnTo>
                      <a:pt x="185" y="248"/>
                    </a:lnTo>
                    <a:lnTo>
                      <a:pt x="172" y="27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6" name="Freeform 143"/>
              <p:cNvSpPr>
                <a:spLocks/>
              </p:cNvSpPr>
              <p:nvPr/>
            </p:nvSpPr>
            <p:spPr bwMode="auto">
              <a:xfrm flipH="1">
                <a:off x="5236" y="3146"/>
                <a:ext cx="266" cy="254"/>
              </a:xfrm>
              <a:custGeom>
                <a:avLst/>
                <a:gdLst>
                  <a:gd name="T0" fmla="*/ 242 w 288"/>
                  <a:gd name="T1" fmla="*/ 182 h 252"/>
                  <a:gd name="T2" fmla="*/ 216 w 288"/>
                  <a:gd name="T3" fmla="*/ 185 h 252"/>
                  <a:gd name="T4" fmla="*/ 193 w 288"/>
                  <a:gd name="T5" fmla="*/ 173 h 252"/>
                  <a:gd name="T6" fmla="*/ 180 w 288"/>
                  <a:gd name="T7" fmla="*/ 166 h 252"/>
                  <a:gd name="T8" fmla="*/ 198 w 288"/>
                  <a:gd name="T9" fmla="*/ 221 h 252"/>
                  <a:gd name="T10" fmla="*/ 192 w 288"/>
                  <a:gd name="T11" fmla="*/ 241 h 252"/>
                  <a:gd name="T12" fmla="*/ 176 w 288"/>
                  <a:gd name="T13" fmla="*/ 253 h 252"/>
                  <a:gd name="T14" fmla="*/ 149 w 288"/>
                  <a:gd name="T15" fmla="*/ 251 h 252"/>
                  <a:gd name="T16" fmla="*/ 115 w 288"/>
                  <a:gd name="T17" fmla="*/ 238 h 252"/>
                  <a:gd name="T18" fmla="*/ 100 w 288"/>
                  <a:gd name="T19" fmla="*/ 229 h 252"/>
                  <a:gd name="T20" fmla="*/ 96 w 288"/>
                  <a:gd name="T21" fmla="*/ 217 h 252"/>
                  <a:gd name="T22" fmla="*/ 102 w 288"/>
                  <a:gd name="T23" fmla="*/ 202 h 252"/>
                  <a:gd name="T24" fmla="*/ 110 w 288"/>
                  <a:gd name="T25" fmla="*/ 181 h 252"/>
                  <a:gd name="T26" fmla="*/ 118 w 288"/>
                  <a:gd name="T27" fmla="*/ 167 h 252"/>
                  <a:gd name="T28" fmla="*/ 123 w 288"/>
                  <a:gd name="T29" fmla="*/ 159 h 252"/>
                  <a:gd name="T30" fmla="*/ 127 w 288"/>
                  <a:gd name="T31" fmla="*/ 157 h 252"/>
                  <a:gd name="T32" fmla="*/ 97 w 288"/>
                  <a:gd name="T33" fmla="*/ 178 h 252"/>
                  <a:gd name="T34" fmla="*/ 45 w 288"/>
                  <a:gd name="T35" fmla="*/ 196 h 252"/>
                  <a:gd name="T36" fmla="*/ 16 w 288"/>
                  <a:gd name="T37" fmla="*/ 188 h 252"/>
                  <a:gd name="T38" fmla="*/ 1 w 288"/>
                  <a:gd name="T39" fmla="*/ 176 h 252"/>
                  <a:gd name="T40" fmla="*/ 1 w 288"/>
                  <a:gd name="T41" fmla="*/ 145 h 252"/>
                  <a:gd name="T42" fmla="*/ 30 w 288"/>
                  <a:gd name="T43" fmla="*/ 116 h 252"/>
                  <a:gd name="T44" fmla="*/ 71 w 288"/>
                  <a:gd name="T45" fmla="*/ 112 h 252"/>
                  <a:gd name="T46" fmla="*/ 103 w 288"/>
                  <a:gd name="T47" fmla="*/ 119 h 252"/>
                  <a:gd name="T48" fmla="*/ 103 w 288"/>
                  <a:gd name="T49" fmla="*/ 119 h 252"/>
                  <a:gd name="T50" fmla="*/ 89 w 288"/>
                  <a:gd name="T51" fmla="*/ 114 h 252"/>
                  <a:gd name="T52" fmla="*/ 74 w 288"/>
                  <a:gd name="T53" fmla="*/ 102 h 252"/>
                  <a:gd name="T54" fmla="*/ 57 w 288"/>
                  <a:gd name="T55" fmla="*/ 90 h 252"/>
                  <a:gd name="T56" fmla="*/ 40 w 288"/>
                  <a:gd name="T57" fmla="*/ 78 h 252"/>
                  <a:gd name="T58" fmla="*/ 29 w 288"/>
                  <a:gd name="T59" fmla="*/ 64 h 252"/>
                  <a:gd name="T60" fmla="*/ 29 w 288"/>
                  <a:gd name="T61" fmla="*/ 54 h 252"/>
                  <a:gd name="T62" fmla="*/ 29 w 288"/>
                  <a:gd name="T63" fmla="*/ 49 h 252"/>
                  <a:gd name="T64" fmla="*/ 31 w 288"/>
                  <a:gd name="T65" fmla="*/ 37 h 252"/>
                  <a:gd name="T66" fmla="*/ 42 w 288"/>
                  <a:gd name="T67" fmla="*/ 18 h 252"/>
                  <a:gd name="T68" fmla="*/ 54 w 288"/>
                  <a:gd name="T69" fmla="*/ 9 h 252"/>
                  <a:gd name="T70" fmla="*/ 67 w 288"/>
                  <a:gd name="T71" fmla="*/ 6 h 252"/>
                  <a:gd name="T72" fmla="*/ 83 w 288"/>
                  <a:gd name="T73" fmla="*/ 0 h 252"/>
                  <a:gd name="T74" fmla="*/ 107 w 288"/>
                  <a:gd name="T75" fmla="*/ 15 h 252"/>
                  <a:gd name="T76" fmla="*/ 126 w 288"/>
                  <a:gd name="T77" fmla="*/ 45 h 252"/>
                  <a:gd name="T78" fmla="*/ 138 w 288"/>
                  <a:gd name="T79" fmla="*/ 72 h 252"/>
                  <a:gd name="T80" fmla="*/ 173 w 288"/>
                  <a:gd name="T81" fmla="*/ 20 h 252"/>
                  <a:gd name="T82" fmla="*/ 193 w 288"/>
                  <a:gd name="T83" fmla="*/ 21 h 252"/>
                  <a:gd name="T84" fmla="*/ 216 w 288"/>
                  <a:gd name="T85" fmla="*/ 37 h 252"/>
                  <a:gd name="T86" fmla="*/ 231 w 288"/>
                  <a:gd name="T87" fmla="*/ 51 h 252"/>
                  <a:gd name="T88" fmla="*/ 236 w 288"/>
                  <a:gd name="T89" fmla="*/ 62 h 252"/>
                  <a:gd name="T90" fmla="*/ 224 w 288"/>
                  <a:gd name="T91" fmla="*/ 86 h 252"/>
                  <a:gd name="T92" fmla="*/ 209 w 288"/>
                  <a:gd name="T93" fmla="*/ 98 h 252"/>
                  <a:gd name="T94" fmla="*/ 193 w 288"/>
                  <a:gd name="T95" fmla="*/ 109 h 252"/>
                  <a:gd name="T96" fmla="*/ 229 w 288"/>
                  <a:gd name="T97" fmla="*/ 121 h 252"/>
                  <a:gd name="T98" fmla="*/ 236 w 288"/>
                  <a:gd name="T99" fmla="*/ 119 h 252"/>
                  <a:gd name="T100" fmla="*/ 255 w 288"/>
                  <a:gd name="T101" fmla="*/ 119 h 252"/>
                  <a:gd name="T102" fmla="*/ 266 w 288"/>
                  <a:gd name="T103" fmla="*/ 130 h 252"/>
                  <a:gd name="T104" fmla="*/ 260 w 288"/>
                  <a:gd name="T105" fmla="*/ 166 h 2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52"/>
                  <a:gd name="T161" fmla="*/ 288 w 288"/>
                  <a:gd name="T162" fmla="*/ 252 h 2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52">
                    <a:moveTo>
                      <a:pt x="281" y="165"/>
                    </a:moveTo>
                    <a:lnTo>
                      <a:pt x="273" y="171"/>
                    </a:lnTo>
                    <a:lnTo>
                      <a:pt x="268" y="177"/>
                    </a:lnTo>
                    <a:lnTo>
                      <a:pt x="262" y="181"/>
                    </a:lnTo>
                    <a:lnTo>
                      <a:pt x="257" y="185"/>
                    </a:lnTo>
                    <a:lnTo>
                      <a:pt x="248" y="185"/>
                    </a:lnTo>
                    <a:lnTo>
                      <a:pt x="243" y="185"/>
                    </a:lnTo>
                    <a:lnTo>
                      <a:pt x="234" y="184"/>
                    </a:lnTo>
                    <a:lnTo>
                      <a:pt x="229" y="184"/>
                    </a:lnTo>
                    <a:lnTo>
                      <a:pt x="220" y="180"/>
                    </a:lnTo>
                    <a:lnTo>
                      <a:pt x="215" y="176"/>
                    </a:lnTo>
                    <a:lnTo>
                      <a:pt x="209" y="172"/>
                    </a:lnTo>
                    <a:lnTo>
                      <a:pt x="204" y="171"/>
                    </a:lnTo>
                    <a:lnTo>
                      <a:pt x="200" y="167"/>
                    </a:lnTo>
                    <a:lnTo>
                      <a:pt x="197" y="166"/>
                    </a:lnTo>
                    <a:lnTo>
                      <a:pt x="195" y="165"/>
                    </a:lnTo>
                    <a:lnTo>
                      <a:pt x="217" y="208"/>
                    </a:lnTo>
                    <a:lnTo>
                      <a:pt x="214" y="211"/>
                    </a:lnTo>
                    <a:lnTo>
                      <a:pt x="214" y="219"/>
                    </a:lnTo>
                    <a:lnTo>
                      <a:pt x="212" y="223"/>
                    </a:lnTo>
                    <a:lnTo>
                      <a:pt x="212" y="230"/>
                    </a:lnTo>
                    <a:lnTo>
                      <a:pt x="208" y="234"/>
                    </a:lnTo>
                    <a:lnTo>
                      <a:pt x="208" y="239"/>
                    </a:lnTo>
                    <a:lnTo>
                      <a:pt x="203" y="243"/>
                    </a:lnTo>
                    <a:lnTo>
                      <a:pt x="203" y="248"/>
                    </a:lnTo>
                    <a:lnTo>
                      <a:pt x="195" y="248"/>
                    </a:lnTo>
                    <a:lnTo>
                      <a:pt x="191" y="251"/>
                    </a:lnTo>
                    <a:lnTo>
                      <a:pt x="183" y="251"/>
                    </a:lnTo>
                    <a:lnTo>
                      <a:pt x="178" y="252"/>
                    </a:lnTo>
                    <a:lnTo>
                      <a:pt x="169" y="249"/>
                    </a:lnTo>
                    <a:lnTo>
                      <a:pt x="161" y="249"/>
                    </a:lnTo>
                    <a:lnTo>
                      <a:pt x="150" y="246"/>
                    </a:lnTo>
                    <a:lnTo>
                      <a:pt x="141" y="243"/>
                    </a:lnTo>
                    <a:lnTo>
                      <a:pt x="132" y="239"/>
                    </a:lnTo>
                    <a:lnTo>
                      <a:pt x="125" y="236"/>
                    </a:lnTo>
                    <a:lnTo>
                      <a:pt x="119" y="232"/>
                    </a:lnTo>
                    <a:lnTo>
                      <a:pt x="114" y="230"/>
                    </a:lnTo>
                    <a:lnTo>
                      <a:pt x="110" y="227"/>
                    </a:lnTo>
                    <a:lnTo>
                      <a:pt x="108" y="227"/>
                    </a:lnTo>
                    <a:lnTo>
                      <a:pt x="105" y="223"/>
                    </a:lnTo>
                    <a:lnTo>
                      <a:pt x="104" y="219"/>
                    </a:lnTo>
                    <a:lnTo>
                      <a:pt x="104" y="215"/>
                    </a:lnTo>
                    <a:lnTo>
                      <a:pt x="104" y="211"/>
                    </a:lnTo>
                    <a:lnTo>
                      <a:pt x="105" y="210"/>
                    </a:lnTo>
                    <a:lnTo>
                      <a:pt x="105" y="204"/>
                    </a:lnTo>
                    <a:lnTo>
                      <a:pt x="110" y="200"/>
                    </a:lnTo>
                    <a:lnTo>
                      <a:pt x="114" y="195"/>
                    </a:lnTo>
                    <a:lnTo>
                      <a:pt x="119" y="191"/>
                    </a:lnTo>
                    <a:lnTo>
                      <a:pt x="119" y="184"/>
                    </a:lnTo>
                    <a:lnTo>
                      <a:pt x="119" y="180"/>
                    </a:lnTo>
                    <a:lnTo>
                      <a:pt x="119" y="176"/>
                    </a:lnTo>
                    <a:lnTo>
                      <a:pt x="124" y="172"/>
                    </a:lnTo>
                    <a:lnTo>
                      <a:pt x="124" y="168"/>
                    </a:lnTo>
                    <a:lnTo>
                      <a:pt x="128" y="166"/>
                    </a:lnTo>
                    <a:lnTo>
                      <a:pt x="128" y="162"/>
                    </a:lnTo>
                    <a:lnTo>
                      <a:pt x="133" y="162"/>
                    </a:lnTo>
                    <a:lnTo>
                      <a:pt x="133" y="158"/>
                    </a:lnTo>
                    <a:lnTo>
                      <a:pt x="133" y="156"/>
                    </a:lnTo>
                    <a:lnTo>
                      <a:pt x="138" y="156"/>
                    </a:lnTo>
                    <a:lnTo>
                      <a:pt x="141" y="156"/>
                    </a:lnTo>
                    <a:lnTo>
                      <a:pt x="122" y="167"/>
                    </a:lnTo>
                    <a:lnTo>
                      <a:pt x="105" y="177"/>
                    </a:lnTo>
                    <a:lnTo>
                      <a:pt x="90" y="184"/>
                    </a:lnTo>
                    <a:lnTo>
                      <a:pt x="76" y="190"/>
                    </a:lnTo>
                    <a:lnTo>
                      <a:pt x="62" y="191"/>
                    </a:lnTo>
                    <a:lnTo>
                      <a:pt x="49" y="194"/>
                    </a:lnTo>
                    <a:lnTo>
                      <a:pt x="40" y="194"/>
                    </a:lnTo>
                    <a:lnTo>
                      <a:pt x="32" y="194"/>
                    </a:lnTo>
                    <a:lnTo>
                      <a:pt x="23" y="190"/>
                    </a:lnTo>
                    <a:lnTo>
                      <a:pt x="17" y="187"/>
                    </a:lnTo>
                    <a:lnTo>
                      <a:pt x="12" y="184"/>
                    </a:lnTo>
                    <a:lnTo>
                      <a:pt x="7" y="181"/>
                    </a:lnTo>
                    <a:lnTo>
                      <a:pt x="3" y="177"/>
                    </a:lnTo>
                    <a:lnTo>
                      <a:pt x="1" y="175"/>
                    </a:lnTo>
                    <a:lnTo>
                      <a:pt x="1" y="173"/>
                    </a:lnTo>
                    <a:lnTo>
                      <a:pt x="0" y="157"/>
                    </a:lnTo>
                    <a:lnTo>
                      <a:pt x="1" y="144"/>
                    </a:lnTo>
                    <a:lnTo>
                      <a:pt x="4" y="133"/>
                    </a:lnTo>
                    <a:lnTo>
                      <a:pt x="14" y="127"/>
                    </a:lnTo>
                    <a:lnTo>
                      <a:pt x="21" y="119"/>
                    </a:lnTo>
                    <a:lnTo>
                      <a:pt x="32" y="115"/>
                    </a:lnTo>
                    <a:lnTo>
                      <a:pt x="42" y="113"/>
                    </a:lnTo>
                    <a:lnTo>
                      <a:pt x="56" y="113"/>
                    </a:lnTo>
                    <a:lnTo>
                      <a:pt x="65" y="111"/>
                    </a:lnTo>
                    <a:lnTo>
                      <a:pt x="77" y="111"/>
                    </a:lnTo>
                    <a:lnTo>
                      <a:pt x="87" y="111"/>
                    </a:lnTo>
                    <a:lnTo>
                      <a:pt x="97" y="115"/>
                    </a:lnTo>
                    <a:lnTo>
                      <a:pt x="104" y="115"/>
                    </a:lnTo>
                    <a:lnTo>
                      <a:pt x="111" y="118"/>
                    </a:lnTo>
                    <a:lnTo>
                      <a:pt x="116" y="118"/>
                    </a:lnTo>
                    <a:lnTo>
                      <a:pt x="119" y="120"/>
                    </a:lnTo>
                    <a:lnTo>
                      <a:pt x="114" y="118"/>
                    </a:lnTo>
                    <a:lnTo>
                      <a:pt x="111" y="118"/>
                    </a:lnTo>
                    <a:lnTo>
                      <a:pt x="107" y="116"/>
                    </a:lnTo>
                    <a:lnTo>
                      <a:pt x="105" y="116"/>
                    </a:lnTo>
                    <a:lnTo>
                      <a:pt x="101" y="113"/>
                    </a:lnTo>
                    <a:lnTo>
                      <a:pt x="96" y="113"/>
                    </a:lnTo>
                    <a:lnTo>
                      <a:pt x="91" y="109"/>
                    </a:lnTo>
                    <a:lnTo>
                      <a:pt x="90" y="109"/>
                    </a:lnTo>
                    <a:lnTo>
                      <a:pt x="85" y="105"/>
                    </a:lnTo>
                    <a:lnTo>
                      <a:pt x="80" y="101"/>
                    </a:lnTo>
                    <a:lnTo>
                      <a:pt x="76" y="97"/>
                    </a:lnTo>
                    <a:lnTo>
                      <a:pt x="71" y="96"/>
                    </a:lnTo>
                    <a:lnTo>
                      <a:pt x="66" y="92"/>
                    </a:lnTo>
                    <a:lnTo>
                      <a:pt x="62" y="89"/>
                    </a:lnTo>
                    <a:lnTo>
                      <a:pt x="57" y="85"/>
                    </a:lnTo>
                    <a:lnTo>
                      <a:pt x="54" y="85"/>
                    </a:lnTo>
                    <a:lnTo>
                      <a:pt x="48" y="81"/>
                    </a:lnTo>
                    <a:lnTo>
                      <a:pt x="43" y="77"/>
                    </a:lnTo>
                    <a:lnTo>
                      <a:pt x="38" y="73"/>
                    </a:lnTo>
                    <a:lnTo>
                      <a:pt x="35" y="71"/>
                    </a:lnTo>
                    <a:lnTo>
                      <a:pt x="31" y="67"/>
                    </a:lnTo>
                    <a:lnTo>
                      <a:pt x="31" y="63"/>
                    </a:lnTo>
                    <a:lnTo>
                      <a:pt x="31" y="59"/>
                    </a:lnTo>
                    <a:lnTo>
                      <a:pt x="31" y="56"/>
                    </a:lnTo>
                    <a:lnTo>
                      <a:pt x="31" y="54"/>
                    </a:lnTo>
                    <a:lnTo>
                      <a:pt x="31" y="51"/>
                    </a:lnTo>
                    <a:lnTo>
                      <a:pt x="31" y="49"/>
                    </a:lnTo>
                    <a:lnTo>
                      <a:pt x="34" y="49"/>
                    </a:lnTo>
                    <a:lnTo>
                      <a:pt x="34" y="42"/>
                    </a:lnTo>
                    <a:lnTo>
                      <a:pt x="34" y="37"/>
                    </a:lnTo>
                    <a:lnTo>
                      <a:pt x="34" y="30"/>
                    </a:lnTo>
                    <a:lnTo>
                      <a:pt x="38" y="26"/>
                    </a:lnTo>
                    <a:lnTo>
                      <a:pt x="40" y="21"/>
                    </a:lnTo>
                    <a:lnTo>
                      <a:pt x="45" y="18"/>
                    </a:lnTo>
                    <a:lnTo>
                      <a:pt x="49" y="14"/>
                    </a:lnTo>
                    <a:lnTo>
                      <a:pt x="54" y="14"/>
                    </a:lnTo>
                    <a:lnTo>
                      <a:pt x="54" y="10"/>
                    </a:lnTo>
                    <a:lnTo>
                      <a:pt x="59" y="9"/>
                    </a:lnTo>
                    <a:lnTo>
                      <a:pt x="63" y="6"/>
                    </a:lnTo>
                    <a:lnTo>
                      <a:pt x="68" y="6"/>
                    </a:lnTo>
                    <a:lnTo>
                      <a:pt x="73" y="6"/>
                    </a:lnTo>
                    <a:lnTo>
                      <a:pt x="76" y="6"/>
                    </a:lnTo>
                    <a:lnTo>
                      <a:pt x="80" y="1"/>
                    </a:lnTo>
                    <a:lnTo>
                      <a:pt x="90" y="0"/>
                    </a:lnTo>
                    <a:lnTo>
                      <a:pt x="96" y="1"/>
                    </a:lnTo>
                    <a:lnTo>
                      <a:pt x="105" y="5"/>
                    </a:lnTo>
                    <a:lnTo>
                      <a:pt x="110" y="9"/>
                    </a:lnTo>
                    <a:lnTo>
                      <a:pt x="116" y="15"/>
                    </a:lnTo>
                    <a:lnTo>
                      <a:pt x="121" y="23"/>
                    </a:lnTo>
                    <a:lnTo>
                      <a:pt x="128" y="30"/>
                    </a:lnTo>
                    <a:lnTo>
                      <a:pt x="132" y="38"/>
                    </a:lnTo>
                    <a:lnTo>
                      <a:pt x="136" y="45"/>
                    </a:lnTo>
                    <a:lnTo>
                      <a:pt x="139" y="53"/>
                    </a:lnTo>
                    <a:lnTo>
                      <a:pt x="144" y="61"/>
                    </a:lnTo>
                    <a:lnTo>
                      <a:pt x="144" y="64"/>
                    </a:lnTo>
                    <a:lnTo>
                      <a:pt x="149" y="71"/>
                    </a:lnTo>
                    <a:lnTo>
                      <a:pt x="149" y="73"/>
                    </a:lnTo>
                    <a:lnTo>
                      <a:pt x="152" y="76"/>
                    </a:lnTo>
                    <a:lnTo>
                      <a:pt x="184" y="24"/>
                    </a:lnTo>
                    <a:lnTo>
                      <a:pt x="187" y="20"/>
                    </a:lnTo>
                    <a:lnTo>
                      <a:pt x="192" y="19"/>
                    </a:lnTo>
                    <a:lnTo>
                      <a:pt x="197" y="19"/>
                    </a:lnTo>
                    <a:lnTo>
                      <a:pt x="204" y="20"/>
                    </a:lnTo>
                    <a:lnTo>
                      <a:pt x="209" y="21"/>
                    </a:lnTo>
                    <a:lnTo>
                      <a:pt x="215" y="25"/>
                    </a:lnTo>
                    <a:lnTo>
                      <a:pt x="220" y="29"/>
                    </a:lnTo>
                    <a:lnTo>
                      <a:pt x="229" y="33"/>
                    </a:lnTo>
                    <a:lnTo>
                      <a:pt x="234" y="37"/>
                    </a:lnTo>
                    <a:lnTo>
                      <a:pt x="239" y="40"/>
                    </a:lnTo>
                    <a:lnTo>
                      <a:pt x="243" y="44"/>
                    </a:lnTo>
                    <a:lnTo>
                      <a:pt x="248" y="49"/>
                    </a:lnTo>
                    <a:lnTo>
                      <a:pt x="250" y="51"/>
                    </a:lnTo>
                    <a:lnTo>
                      <a:pt x="254" y="54"/>
                    </a:lnTo>
                    <a:lnTo>
                      <a:pt x="256" y="56"/>
                    </a:lnTo>
                    <a:lnTo>
                      <a:pt x="259" y="58"/>
                    </a:lnTo>
                    <a:lnTo>
                      <a:pt x="256" y="62"/>
                    </a:lnTo>
                    <a:lnTo>
                      <a:pt x="254" y="70"/>
                    </a:lnTo>
                    <a:lnTo>
                      <a:pt x="250" y="73"/>
                    </a:lnTo>
                    <a:lnTo>
                      <a:pt x="248" y="81"/>
                    </a:lnTo>
                    <a:lnTo>
                      <a:pt x="243" y="85"/>
                    </a:lnTo>
                    <a:lnTo>
                      <a:pt x="239" y="89"/>
                    </a:lnTo>
                    <a:lnTo>
                      <a:pt x="234" y="92"/>
                    </a:lnTo>
                    <a:lnTo>
                      <a:pt x="231" y="97"/>
                    </a:lnTo>
                    <a:lnTo>
                      <a:pt x="226" y="97"/>
                    </a:lnTo>
                    <a:lnTo>
                      <a:pt x="222" y="101"/>
                    </a:lnTo>
                    <a:lnTo>
                      <a:pt x="217" y="104"/>
                    </a:lnTo>
                    <a:lnTo>
                      <a:pt x="214" y="108"/>
                    </a:lnTo>
                    <a:lnTo>
                      <a:pt x="209" y="108"/>
                    </a:lnTo>
                    <a:lnTo>
                      <a:pt x="208" y="109"/>
                    </a:lnTo>
                    <a:lnTo>
                      <a:pt x="206" y="109"/>
                    </a:lnTo>
                    <a:lnTo>
                      <a:pt x="206" y="111"/>
                    </a:lnTo>
                    <a:lnTo>
                      <a:pt x="248" y="120"/>
                    </a:lnTo>
                    <a:lnTo>
                      <a:pt x="248" y="118"/>
                    </a:lnTo>
                    <a:lnTo>
                      <a:pt x="250" y="118"/>
                    </a:lnTo>
                    <a:lnTo>
                      <a:pt x="251" y="118"/>
                    </a:lnTo>
                    <a:lnTo>
                      <a:pt x="256" y="118"/>
                    </a:lnTo>
                    <a:lnTo>
                      <a:pt x="260" y="116"/>
                    </a:lnTo>
                    <a:lnTo>
                      <a:pt x="265" y="116"/>
                    </a:lnTo>
                    <a:lnTo>
                      <a:pt x="270" y="116"/>
                    </a:lnTo>
                    <a:lnTo>
                      <a:pt x="276" y="118"/>
                    </a:lnTo>
                    <a:lnTo>
                      <a:pt x="277" y="118"/>
                    </a:lnTo>
                    <a:lnTo>
                      <a:pt x="282" y="120"/>
                    </a:lnTo>
                    <a:lnTo>
                      <a:pt x="284" y="124"/>
                    </a:lnTo>
                    <a:lnTo>
                      <a:pt x="288" y="129"/>
                    </a:lnTo>
                    <a:lnTo>
                      <a:pt x="287" y="134"/>
                    </a:lnTo>
                    <a:lnTo>
                      <a:pt x="287" y="142"/>
                    </a:lnTo>
                    <a:lnTo>
                      <a:pt x="282" y="152"/>
                    </a:lnTo>
                    <a:lnTo>
                      <a:pt x="281" y="165"/>
                    </a:lnTo>
                    <a:close/>
                  </a:path>
                </a:pathLst>
              </a:custGeom>
              <a:solidFill>
                <a:srgbClr val="F9F7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7" name="Freeform 144"/>
              <p:cNvSpPr>
                <a:spLocks/>
              </p:cNvSpPr>
              <p:nvPr/>
            </p:nvSpPr>
            <p:spPr bwMode="auto">
              <a:xfrm flipH="1">
                <a:off x="5236" y="3146"/>
                <a:ext cx="266" cy="254"/>
              </a:xfrm>
              <a:custGeom>
                <a:avLst/>
                <a:gdLst>
                  <a:gd name="T0" fmla="*/ 242 w 288"/>
                  <a:gd name="T1" fmla="*/ 182 h 252"/>
                  <a:gd name="T2" fmla="*/ 216 w 288"/>
                  <a:gd name="T3" fmla="*/ 185 h 252"/>
                  <a:gd name="T4" fmla="*/ 193 w 288"/>
                  <a:gd name="T5" fmla="*/ 173 h 252"/>
                  <a:gd name="T6" fmla="*/ 180 w 288"/>
                  <a:gd name="T7" fmla="*/ 166 h 252"/>
                  <a:gd name="T8" fmla="*/ 198 w 288"/>
                  <a:gd name="T9" fmla="*/ 221 h 252"/>
                  <a:gd name="T10" fmla="*/ 192 w 288"/>
                  <a:gd name="T11" fmla="*/ 241 h 252"/>
                  <a:gd name="T12" fmla="*/ 176 w 288"/>
                  <a:gd name="T13" fmla="*/ 253 h 252"/>
                  <a:gd name="T14" fmla="*/ 149 w 288"/>
                  <a:gd name="T15" fmla="*/ 251 h 252"/>
                  <a:gd name="T16" fmla="*/ 115 w 288"/>
                  <a:gd name="T17" fmla="*/ 238 h 252"/>
                  <a:gd name="T18" fmla="*/ 100 w 288"/>
                  <a:gd name="T19" fmla="*/ 229 h 252"/>
                  <a:gd name="T20" fmla="*/ 96 w 288"/>
                  <a:gd name="T21" fmla="*/ 217 h 252"/>
                  <a:gd name="T22" fmla="*/ 102 w 288"/>
                  <a:gd name="T23" fmla="*/ 202 h 252"/>
                  <a:gd name="T24" fmla="*/ 110 w 288"/>
                  <a:gd name="T25" fmla="*/ 181 h 252"/>
                  <a:gd name="T26" fmla="*/ 118 w 288"/>
                  <a:gd name="T27" fmla="*/ 167 h 252"/>
                  <a:gd name="T28" fmla="*/ 123 w 288"/>
                  <a:gd name="T29" fmla="*/ 159 h 252"/>
                  <a:gd name="T30" fmla="*/ 127 w 288"/>
                  <a:gd name="T31" fmla="*/ 157 h 252"/>
                  <a:gd name="T32" fmla="*/ 97 w 288"/>
                  <a:gd name="T33" fmla="*/ 178 h 252"/>
                  <a:gd name="T34" fmla="*/ 45 w 288"/>
                  <a:gd name="T35" fmla="*/ 196 h 252"/>
                  <a:gd name="T36" fmla="*/ 16 w 288"/>
                  <a:gd name="T37" fmla="*/ 188 h 252"/>
                  <a:gd name="T38" fmla="*/ 1 w 288"/>
                  <a:gd name="T39" fmla="*/ 176 h 252"/>
                  <a:gd name="T40" fmla="*/ 1 w 288"/>
                  <a:gd name="T41" fmla="*/ 145 h 252"/>
                  <a:gd name="T42" fmla="*/ 30 w 288"/>
                  <a:gd name="T43" fmla="*/ 116 h 252"/>
                  <a:gd name="T44" fmla="*/ 71 w 288"/>
                  <a:gd name="T45" fmla="*/ 112 h 252"/>
                  <a:gd name="T46" fmla="*/ 103 w 288"/>
                  <a:gd name="T47" fmla="*/ 119 h 252"/>
                  <a:gd name="T48" fmla="*/ 103 w 288"/>
                  <a:gd name="T49" fmla="*/ 119 h 252"/>
                  <a:gd name="T50" fmla="*/ 89 w 288"/>
                  <a:gd name="T51" fmla="*/ 114 h 252"/>
                  <a:gd name="T52" fmla="*/ 74 w 288"/>
                  <a:gd name="T53" fmla="*/ 102 h 252"/>
                  <a:gd name="T54" fmla="*/ 57 w 288"/>
                  <a:gd name="T55" fmla="*/ 90 h 252"/>
                  <a:gd name="T56" fmla="*/ 40 w 288"/>
                  <a:gd name="T57" fmla="*/ 78 h 252"/>
                  <a:gd name="T58" fmla="*/ 29 w 288"/>
                  <a:gd name="T59" fmla="*/ 64 h 252"/>
                  <a:gd name="T60" fmla="*/ 29 w 288"/>
                  <a:gd name="T61" fmla="*/ 54 h 252"/>
                  <a:gd name="T62" fmla="*/ 29 w 288"/>
                  <a:gd name="T63" fmla="*/ 49 h 252"/>
                  <a:gd name="T64" fmla="*/ 31 w 288"/>
                  <a:gd name="T65" fmla="*/ 37 h 252"/>
                  <a:gd name="T66" fmla="*/ 42 w 288"/>
                  <a:gd name="T67" fmla="*/ 18 h 252"/>
                  <a:gd name="T68" fmla="*/ 54 w 288"/>
                  <a:gd name="T69" fmla="*/ 9 h 252"/>
                  <a:gd name="T70" fmla="*/ 67 w 288"/>
                  <a:gd name="T71" fmla="*/ 6 h 252"/>
                  <a:gd name="T72" fmla="*/ 83 w 288"/>
                  <a:gd name="T73" fmla="*/ 0 h 252"/>
                  <a:gd name="T74" fmla="*/ 107 w 288"/>
                  <a:gd name="T75" fmla="*/ 15 h 252"/>
                  <a:gd name="T76" fmla="*/ 126 w 288"/>
                  <a:gd name="T77" fmla="*/ 45 h 252"/>
                  <a:gd name="T78" fmla="*/ 138 w 288"/>
                  <a:gd name="T79" fmla="*/ 72 h 252"/>
                  <a:gd name="T80" fmla="*/ 173 w 288"/>
                  <a:gd name="T81" fmla="*/ 20 h 252"/>
                  <a:gd name="T82" fmla="*/ 193 w 288"/>
                  <a:gd name="T83" fmla="*/ 21 h 252"/>
                  <a:gd name="T84" fmla="*/ 216 w 288"/>
                  <a:gd name="T85" fmla="*/ 37 h 252"/>
                  <a:gd name="T86" fmla="*/ 231 w 288"/>
                  <a:gd name="T87" fmla="*/ 51 h 252"/>
                  <a:gd name="T88" fmla="*/ 236 w 288"/>
                  <a:gd name="T89" fmla="*/ 62 h 252"/>
                  <a:gd name="T90" fmla="*/ 224 w 288"/>
                  <a:gd name="T91" fmla="*/ 86 h 252"/>
                  <a:gd name="T92" fmla="*/ 209 w 288"/>
                  <a:gd name="T93" fmla="*/ 98 h 252"/>
                  <a:gd name="T94" fmla="*/ 193 w 288"/>
                  <a:gd name="T95" fmla="*/ 109 h 252"/>
                  <a:gd name="T96" fmla="*/ 229 w 288"/>
                  <a:gd name="T97" fmla="*/ 121 h 252"/>
                  <a:gd name="T98" fmla="*/ 236 w 288"/>
                  <a:gd name="T99" fmla="*/ 119 h 252"/>
                  <a:gd name="T100" fmla="*/ 255 w 288"/>
                  <a:gd name="T101" fmla="*/ 119 h 252"/>
                  <a:gd name="T102" fmla="*/ 266 w 288"/>
                  <a:gd name="T103" fmla="*/ 130 h 252"/>
                  <a:gd name="T104" fmla="*/ 260 w 288"/>
                  <a:gd name="T105" fmla="*/ 166 h 2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52"/>
                  <a:gd name="T161" fmla="*/ 288 w 288"/>
                  <a:gd name="T162" fmla="*/ 252 h 2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52">
                    <a:moveTo>
                      <a:pt x="281" y="165"/>
                    </a:moveTo>
                    <a:lnTo>
                      <a:pt x="273" y="171"/>
                    </a:lnTo>
                    <a:lnTo>
                      <a:pt x="268" y="177"/>
                    </a:lnTo>
                    <a:lnTo>
                      <a:pt x="262" y="181"/>
                    </a:lnTo>
                    <a:lnTo>
                      <a:pt x="257" y="185"/>
                    </a:lnTo>
                    <a:lnTo>
                      <a:pt x="248" y="185"/>
                    </a:lnTo>
                    <a:lnTo>
                      <a:pt x="243" y="185"/>
                    </a:lnTo>
                    <a:lnTo>
                      <a:pt x="234" y="184"/>
                    </a:lnTo>
                    <a:lnTo>
                      <a:pt x="229" y="184"/>
                    </a:lnTo>
                    <a:lnTo>
                      <a:pt x="220" y="180"/>
                    </a:lnTo>
                    <a:lnTo>
                      <a:pt x="215" y="176"/>
                    </a:lnTo>
                    <a:lnTo>
                      <a:pt x="209" y="172"/>
                    </a:lnTo>
                    <a:lnTo>
                      <a:pt x="204" y="171"/>
                    </a:lnTo>
                    <a:lnTo>
                      <a:pt x="200" y="167"/>
                    </a:lnTo>
                    <a:lnTo>
                      <a:pt x="197" y="166"/>
                    </a:lnTo>
                    <a:lnTo>
                      <a:pt x="195" y="165"/>
                    </a:lnTo>
                    <a:lnTo>
                      <a:pt x="217" y="208"/>
                    </a:lnTo>
                    <a:lnTo>
                      <a:pt x="214" y="211"/>
                    </a:lnTo>
                    <a:lnTo>
                      <a:pt x="214" y="219"/>
                    </a:lnTo>
                    <a:lnTo>
                      <a:pt x="212" y="223"/>
                    </a:lnTo>
                    <a:lnTo>
                      <a:pt x="212" y="230"/>
                    </a:lnTo>
                    <a:lnTo>
                      <a:pt x="208" y="234"/>
                    </a:lnTo>
                    <a:lnTo>
                      <a:pt x="208" y="239"/>
                    </a:lnTo>
                    <a:lnTo>
                      <a:pt x="203" y="243"/>
                    </a:lnTo>
                    <a:lnTo>
                      <a:pt x="203" y="248"/>
                    </a:lnTo>
                    <a:lnTo>
                      <a:pt x="195" y="248"/>
                    </a:lnTo>
                    <a:lnTo>
                      <a:pt x="191" y="251"/>
                    </a:lnTo>
                    <a:lnTo>
                      <a:pt x="183" y="251"/>
                    </a:lnTo>
                    <a:lnTo>
                      <a:pt x="178" y="252"/>
                    </a:lnTo>
                    <a:lnTo>
                      <a:pt x="169" y="249"/>
                    </a:lnTo>
                    <a:lnTo>
                      <a:pt x="161" y="249"/>
                    </a:lnTo>
                    <a:lnTo>
                      <a:pt x="150" y="246"/>
                    </a:lnTo>
                    <a:lnTo>
                      <a:pt x="141" y="243"/>
                    </a:lnTo>
                    <a:lnTo>
                      <a:pt x="132" y="239"/>
                    </a:lnTo>
                    <a:lnTo>
                      <a:pt x="125" y="236"/>
                    </a:lnTo>
                    <a:lnTo>
                      <a:pt x="119" y="232"/>
                    </a:lnTo>
                    <a:lnTo>
                      <a:pt x="114" y="230"/>
                    </a:lnTo>
                    <a:lnTo>
                      <a:pt x="110" y="227"/>
                    </a:lnTo>
                    <a:lnTo>
                      <a:pt x="108" y="227"/>
                    </a:lnTo>
                    <a:lnTo>
                      <a:pt x="105" y="223"/>
                    </a:lnTo>
                    <a:lnTo>
                      <a:pt x="104" y="219"/>
                    </a:lnTo>
                    <a:lnTo>
                      <a:pt x="104" y="215"/>
                    </a:lnTo>
                    <a:lnTo>
                      <a:pt x="104" y="211"/>
                    </a:lnTo>
                    <a:lnTo>
                      <a:pt x="105" y="210"/>
                    </a:lnTo>
                    <a:lnTo>
                      <a:pt x="105" y="204"/>
                    </a:lnTo>
                    <a:lnTo>
                      <a:pt x="110" y="200"/>
                    </a:lnTo>
                    <a:lnTo>
                      <a:pt x="114" y="195"/>
                    </a:lnTo>
                    <a:lnTo>
                      <a:pt x="119" y="191"/>
                    </a:lnTo>
                    <a:lnTo>
                      <a:pt x="119" y="184"/>
                    </a:lnTo>
                    <a:lnTo>
                      <a:pt x="119" y="180"/>
                    </a:lnTo>
                    <a:lnTo>
                      <a:pt x="119" y="176"/>
                    </a:lnTo>
                    <a:lnTo>
                      <a:pt x="124" y="172"/>
                    </a:lnTo>
                    <a:lnTo>
                      <a:pt x="124" y="168"/>
                    </a:lnTo>
                    <a:lnTo>
                      <a:pt x="128" y="166"/>
                    </a:lnTo>
                    <a:lnTo>
                      <a:pt x="128" y="162"/>
                    </a:lnTo>
                    <a:lnTo>
                      <a:pt x="133" y="162"/>
                    </a:lnTo>
                    <a:lnTo>
                      <a:pt x="133" y="158"/>
                    </a:lnTo>
                    <a:lnTo>
                      <a:pt x="133" y="156"/>
                    </a:lnTo>
                    <a:lnTo>
                      <a:pt x="138" y="156"/>
                    </a:lnTo>
                    <a:lnTo>
                      <a:pt x="141" y="156"/>
                    </a:lnTo>
                    <a:lnTo>
                      <a:pt x="122" y="167"/>
                    </a:lnTo>
                    <a:lnTo>
                      <a:pt x="105" y="177"/>
                    </a:lnTo>
                    <a:lnTo>
                      <a:pt x="90" y="184"/>
                    </a:lnTo>
                    <a:lnTo>
                      <a:pt x="76" y="190"/>
                    </a:lnTo>
                    <a:lnTo>
                      <a:pt x="62" y="191"/>
                    </a:lnTo>
                    <a:lnTo>
                      <a:pt x="49" y="194"/>
                    </a:lnTo>
                    <a:lnTo>
                      <a:pt x="40" y="194"/>
                    </a:lnTo>
                    <a:lnTo>
                      <a:pt x="32" y="194"/>
                    </a:lnTo>
                    <a:lnTo>
                      <a:pt x="23" y="190"/>
                    </a:lnTo>
                    <a:lnTo>
                      <a:pt x="17" y="187"/>
                    </a:lnTo>
                    <a:lnTo>
                      <a:pt x="12" y="184"/>
                    </a:lnTo>
                    <a:lnTo>
                      <a:pt x="7" y="181"/>
                    </a:lnTo>
                    <a:lnTo>
                      <a:pt x="3" y="177"/>
                    </a:lnTo>
                    <a:lnTo>
                      <a:pt x="1" y="175"/>
                    </a:lnTo>
                    <a:lnTo>
                      <a:pt x="1" y="173"/>
                    </a:lnTo>
                    <a:lnTo>
                      <a:pt x="0" y="157"/>
                    </a:lnTo>
                    <a:lnTo>
                      <a:pt x="1" y="144"/>
                    </a:lnTo>
                    <a:lnTo>
                      <a:pt x="4" y="133"/>
                    </a:lnTo>
                    <a:lnTo>
                      <a:pt x="14" y="127"/>
                    </a:lnTo>
                    <a:lnTo>
                      <a:pt x="21" y="119"/>
                    </a:lnTo>
                    <a:lnTo>
                      <a:pt x="32" y="115"/>
                    </a:lnTo>
                    <a:lnTo>
                      <a:pt x="42" y="113"/>
                    </a:lnTo>
                    <a:lnTo>
                      <a:pt x="56" y="113"/>
                    </a:lnTo>
                    <a:lnTo>
                      <a:pt x="65" y="111"/>
                    </a:lnTo>
                    <a:lnTo>
                      <a:pt x="77" y="111"/>
                    </a:lnTo>
                    <a:lnTo>
                      <a:pt x="87" y="111"/>
                    </a:lnTo>
                    <a:lnTo>
                      <a:pt x="97" y="115"/>
                    </a:lnTo>
                    <a:lnTo>
                      <a:pt x="104" y="115"/>
                    </a:lnTo>
                    <a:lnTo>
                      <a:pt x="111" y="118"/>
                    </a:lnTo>
                    <a:lnTo>
                      <a:pt x="116" y="118"/>
                    </a:lnTo>
                    <a:lnTo>
                      <a:pt x="119" y="120"/>
                    </a:lnTo>
                    <a:lnTo>
                      <a:pt x="114" y="118"/>
                    </a:lnTo>
                    <a:lnTo>
                      <a:pt x="111" y="118"/>
                    </a:lnTo>
                    <a:lnTo>
                      <a:pt x="107" y="116"/>
                    </a:lnTo>
                    <a:lnTo>
                      <a:pt x="105" y="116"/>
                    </a:lnTo>
                    <a:lnTo>
                      <a:pt x="101" y="113"/>
                    </a:lnTo>
                    <a:lnTo>
                      <a:pt x="96" y="113"/>
                    </a:lnTo>
                    <a:lnTo>
                      <a:pt x="91" y="109"/>
                    </a:lnTo>
                    <a:lnTo>
                      <a:pt x="90" y="109"/>
                    </a:lnTo>
                    <a:lnTo>
                      <a:pt x="85" y="105"/>
                    </a:lnTo>
                    <a:lnTo>
                      <a:pt x="80" y="101"/>
                    </a:lnTo>
                    <a:lnTo>
                      <a:pt x="76" y="97"/>
                    </a:lnTo>
                    <a:lnTo>
                      <a:pt x="71" y="96"/>
                    </a:lnTo>
                    <a:lnTo>
                      <a:pt x="66" y="92"/>
                    </a:lnTo>
                    <a:lnTo>
                      <a:pt x="62" y="89"/>
                    </a:lnTo>
                    <a:lnTo>
                      <a:pt x="57" y="85"/>
                    </a:lnTo>
                    <a:lnTo>
                      <a:pt x="54" y="85"/>
                    </a:lnTo>
                    <a:lnTo>
                      <a:pt x="48" y="81"/>
                    </a:lnTo>
                    <a:lnTo>
                      <a:pt x="43" y="77"/>
                    </a:lnTo>
                    <a:lnTo>
                      <a:pt x="38" y="73"/>
                    </a:lnTo>
                    <a:lnTo>
                      <a:pt x="35" y="71"/>
                    </a:lnTo>
                    <a:lnTo>
                      <a:pt x="31" y="67"/>
                    </a:lnTo>
                    <a:lnTo>
                      <a:pt x="31" y="63"/>
                    </a:lnTo>
                    <a:lnTo>
                      <a:pt x="31" y="59"/>
                    </a:lnTo>
                    <a:lnTo>
                      <a:pt x="31" y="56"/>
                    </a:lnTo>
                    <a:lnTo>
                      <a:pt x="31" y="54"/>
                    </a:lnTo>
                    <a:lnTo>
                      <a:pt x="31" y="51"/>
                    </a:lnTo>
                    <a:lnTo>
                      <a:pt x="31" y="49"/>
                    </a:lnTo>
                    <a:lnTo>
                      <a:pt x="34" y="49"/>
                    </a:lnTo>
                    <a:lnTo>
                      <a:pt x="34" y="42"/>
                    </a:lnTo>
                    <a:lnTo>
                      <a:pt x="34" y="37"/>
                    </a:lnTo>
                    <a:lnTo>
                      <a:pt x="34" y="30"/>
                    </a:lnTo>
                    <a:lnTo>
                      <a:pt x="38" y="26"/>
                    </a:lnTo>
                    <a:lnTo>
                      <a:pt x="40" y="21"/>
                    </a:lnTo>
                    <a:lnTo>
                      <a:pt x="45" y="18"/>
                    </a:lnTo>
                    <a:lnTo>
                      <a:pt x="49" y="14"/>
                    </a:lnTo>
                    <a:lnTo>
                      <a:pt x="54" y="14"/>
                    </a:lnTo>
                    <a:lnTo>
                      <a:pt x="54" y="10"/>
                    </a:lnTo>
                    <a:lnTo>
                      <a:pt x="59" y="9"/>
                    </a:lnTo>
                    <a:lnTo>
                      <a:pt x="63" y="6"/>
                    </a:lnTo>
                    <a:lnTo>
                      <a:pt x="68" y="6"/>
                    </a:lnTo>
                    <a:lnTo>
                      <a:pt x="73" y="6"/>
                    </a:lnTo>
                    <a:lnTo>
                      <a:pt x="76" y="6"/>
                    </a:lnTo>
                    <a:lnTo>
                      <a:pt x="80" y="1"/>
                    </a:lnTo>
                    <a:lnTo>
                      <a:pt x="90" y="0"/>
                    </a:lnTo>
                    <a:lnTo>
                      <a:pt x="96" y="1"/>
                    </a:lnTo>
                    <a:lnTo>
                      <a:pt x="105" y="5"/>
                    </a:lnTo>
                    <a:lnTo>
                      <a:pt x="110" y="9"/>
                    </a:lnTo>
                    <a:lnTo>
                      <a:pt x="116" y="15"/>
                    </a:lnTo>
                    <a:lnTo>
                      <a:pt x="121" y="23"/>
                    </a:lnTo>
                    <a:lnTo>
                      <a:pt x="128" y="30"/>
                    </a:lnTo>
                    <a:lnTo>
                      <a:pt x="132" y="38"/>
                    </a:lnTo>
                    <a:lnTo>
                      <a:pt x="136" y="45"/>
                    </a:lnTo>
                    <a:lnTo>
                      <a:pt x="139" y="53"/>
                    </a:lnTo>
                    <a:lnTo>
                      <a:pt x="144" y="61"/>
                    </a:lnTo>
                    <a:lnTo>
                      <a:pt x="144" y="64"/>
                    </a:lnTo>
                    <a:lnTo>
                      <a:pt x="149" y="71"/>
                    </a:lnTo>
                    <a:lnTo>
                      <a:pt x="149" y="73"/>
                    </a:lnTo>
                    <a:lnTo>
                      <a:pt x="152" y="76"/>
                    </a:lnTo>
                    <a:lnTo>
                      <a:pt x="184" y="24"/>
                    </a:lnTo>
                    <a:lnTo>
                      <a:pt x="187" y="20"/>
                    </a:lnTo>
                    <a:lnTo>
                      <a:pt x="192" y="19"/>
                    </a:lnTo>
                    <a:lnTo>
                      <a:pt x="197" y="19"/>
                    </a:lnTo>
                    <a:lnTo>
                      <a:pt x="204" y="20"/>
                    </a:lnTo>
                    <a:lnTo>
                      <a:pt x="209" y="21"/>
                    </a:lnTo>
                    <a:lnTo>
                      <a:pt x="215" y="25"/>
                    </a:lnTo>
                    <a:lnTo>
                      <a:pt x="220" y="29"/>
                    </a:lnTo>
                    <a:lnTo>
                      <a:pt x="229" y="33"/>
                    </a:lnTo>
                    <a:lnTo>
                      <a:pt x="234" y="37"/>
                    </a:lnTo>
                    <a:lnTo>
                      <a:pt x="239" y="40"/>
                    </a:lnTo>
                    <a:lnTo>
                      <a:pt x="243" y="44"/>
                    </a:lnTo>
                    <a:lnTo>
                      <a:pt x="248" y="49"/>
                    </a:lnTo>
                    <a:lnTo>
                      <a:pt x="250" y="51"/>
                    </a:lnTo>
                    <a:lnTo>
                      <a:pt x="254" y="54"/>
                    </a:lnTo>
                    <a:lnTo>
                      <a:pt x="256" y="56"/>
                    </a:lnTo>
                    <a:lnTo>
                      <a:pt x="259" y="58"/>
                    </a:lnTo>
                    <a:lnTo>
                      <a:pt x="256" y="62"/>
                    </a:lnTo>
                    <a:lnTo>
                      <a:pt x="254" y="70"/>
                    </a:lnTo>
                    <a:lnTo>
                      <a:pt x="250" y="73"/>
                    </a:lnTo>
                    <a:lnTo>
                      <a:pt x="248" y="81"/>
                    </a:lnTo>
                    <a:lnTo>
                      <a:pt x="243" y="85"/>
                    </a:lnTo>
                    <a:lnTo>
                      <a:pt x="239" y="89"/>
                    </a:lnTo>
                    <a:lnTo>
                      <a:pt x="234" y="92"/>
                    </a:lnTo>
                    <a:lnTo>
                      <a:pt x="231" y="97"/>
                    </a:lnTo>
                    <a:lnTo>
                      <a:pt x="226" y="97"/>
                    </a:lnTo>
                    <a:lnTo>
                      <a:pt x="222" y="101"/>
                    </a:lnTo>
                    <a:lnTo>
                      <a:pt x="217" y="104"/>
                    </a:lnTo>
                    <a:lnTo>
                      <a:pt x="214" y="108"/>
                    </a:lnTo>
                    <a:lnTo>
                      <a:pt x="209" y="108"/>
                    </a:lnTo>
                    <a:lnTo>
                      <a:pt x="208" y="109"/>
                    </a:lnTo>
                    <a:lnTo>
                      <a:pt x="206" y="109"/>
                    </a:lnTo>
                    <a:lnTo>
                      <a:pt x="206" y="111"/>
                    </a:lnTo>
                    <a:lnTo>
                      <a:pt x="248" y="120"/>
                    </a:lnTo>
                    <a:lnTo>
                      <a:pt x="248" y="118"/>
                    </a:lnTo>
                    <a:lnTo>
                      <a:pt x="250" y="118"/>
                    </a:lnTo>
                    <a:lnTo>
                      <a:pt x="251" y="118"/>
                    </a:lnTo>
                    <a:lnTo>
                      <a:pt x="256" y="118"/>
                    </a:lnTo>
                    <a:lnTo>
                      <a:pt x="260" y="116"/>
                    </a:lnTo>
                    <a:lnTo>
                      <a:pt x="265" y="116"/>
                    </a:lnTo>
                    <a:lnTo>
                      <a:pt x="270" y="116"/>
                    </a:lnTo>
                    <a:lnTo>
                      <a:pt x="276" y="118"/>
                    </a:lnTo>
                    <a:lnTo>
                      <a:pt x="277" y="118"/>
                    </a:lnTo>
                    <a:lnTo>
                      <a:pt x="282" y="120"/>
                    </a:lnTo>
                    <a:lnTo>
                      <a:pt x="284" y="124"/>
                    </a:lnTo>
                    <a:lnTo>
                      <a:pt x="288" y="129"/>
                    </a:lnTo>
                    <a:lnTo>
                      <a:pt x="287" y="134"/>
                    </a:lnTo>
                    <a:lnTo>
                      <a:pt x="287" y="142"/>
                    </a:lnTo>
                    <a:lnTo>
                      <a:pt x="282" y="152"/>
                    </a:lnTo>
                    <a:lnTo>
                      <a:pt x="281" y="1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58" name="Freeform 145"/>
              <p:cNvSpPr>
                <a:spLocks/>
              </p:cNvSpPr>
              <p:nvPr/>
            </p:nvSpPr>
            <p:spPr bwMode="auto">
              <a:xfrm flipH="1">
                <a:off x="5321" y="3241"/>
                <a:ext cx="70" cy="63"/>
              </a:xfrm>
              <a:custGeom>
                <a:avLst/>
                <a:gdLst>
                  <a:gd name="T0" fmla="*/ 67 w 76"/>
                  <a:gd name="T1" fmla="*/ 26 h 62"/>
                  <a:gd name="T2" fmla="*/ 67 w 76"/>
                  <a:gd name="T3" fmla="*/ 35 h 62"/>
                  <a:gd name="T4" fmla="*/ 63 w 76"/>
                  <a:gd name="T5" fmla="*/ 40 h 62"/>
                  <a:gd name="T6" fmla="*/ 62 w 76"/>
                  <a:gd name="T7" fmla="*/ 48 h 62"/>
                  <a:gd name="T8" fmla="*/ 57 w 76"/>
                  <a:gd name="T9" fmla="*/ 51 h 62"/>
                  <a:gd name="T10" fmla="*/ 52 w 76"/>
                  <a:gd name="T11" fmla="*/ 55 h 62"/>
                  <a:gd name="T12" fmla="*/ 47 w 76"/>
                  <a:gd name="T13" fmla="*/ 59 h 62"/>
                  <a:gd name="T14" fmla="*/ 41 w 76"/>
                  <a:gd name="T15" fmla="*/ 60 h 62"/>
                  <a:gd name="T16" fmla="*/ 31 w 76"/>
                  <a:gd name="T17" fmla="*/ 63 h 62"/>
                  <a:gd name="T18" fmla="*/ 23 w 76"/>
                  <a:gd name="T19" fmla="*/ 63 h 62"/>
                  <a:gd name="T20" fmla="*/ 15 w 76"/>
                  <a:gd name="T21" fmla="*/ 60 h 62"/>
                  <a:gd name="T22" fmla="*/ 7 w 76"/>
                  <a:gd name="T23" fmla="*/ 59 h 62"/>
                  <a:gd name="T24" fmla="*/ 3 w 76"/>
                  <a:gd name="T25" fmla="*/ 55 h 62"/>
                  <a:gd name="T26" fmla="*/ 0 w 76"/>
                  <a:gd name="T27" fmla="*/ 49 h 62"/>
                  <a:gd name="T28" fmla="*/ 0 w 76"/>
                  <a:gd name="T29" fmla="*/ 44 h 62"/>
                  <a:gd name="T30" fmla="*/ 0 w 76"/>
                  <a:gd name="T31" fmla="*/ 36 h 62"/>
                  <a:gd name="T32" fmla="*/ 0 w 76"/>
                  <a:gd name="T33" fmla="*/ 32 h 62"/>
                  <a:gd name="T34" fmla="*/ 0 w 76"/>
                  <a:gd name="T35" fmla="*/ 24 h 62"/>
                  <a:gd name="T36" fmla="*/ 0 w 76"/>
                  <a:gd name="T37" fmla="*/ 17 h 62"/>
                  <a:gd name="T38" fmla="*/ 2 w 76"/>
                  <a:gd name="T39" fmla="*/ 10 h 62"/>
                  <a:gd name="T40" fmla="*/ 6 w 76"/>
                  <a:gd name="T41" fmla="*/ 6 h 62"/>
                  <a:gd name="T42" fmla="*/ 12 w 76"/>
                  <a:gd name="T43" fmla="*/ 1 h 62"/>
                  <a:gd name="T44" fmla="*/ 18 w 76"/>
                  <a:gd name="T45" fmla="*/ 0 h 62"/>
                  <a:gd name="T46" fmla="*/ 26 w 76"/>
                  <a:gd name="T47" fmla="*/ 0 h 62"/>
                  <a:gd name="T48" fmla="*/ 34 w 76"/>
                  <a:gd name="T49" fmla="*/ 0 h 62"/>
                  <a:gd name="T50" fmla="*/ 43 w 76"/>
                  <a:gd name="T51" fmla="*/ 0 h 62"/>
                  <a:gd name="T52" fmla="*/ 49 w 76"/>
                  <a:gd name="T53" fmla="*/ 0 h 62"/>
                  <a:gd name="T54" fmla="*/ 56 w 76"/>
                  <a:gd name="T55" fmla="*/ 1 h 62"/>
                  <a:gd name="T56" fmla="*/ 60 w 76"/>
                  <a:gd name="T57" fmla="*/ 5 h 62"/>
                  <a:gd name="T58" fmla="*/ 63 w 76"/>
                  <a:gd name="T59" fmla="*/ 10 h 62"/>
                  <a:gd name="T60" fmla="*/ 67 w 76"/>
                  <a:gd name="T61" fmla="*/ 15 h 62"/>
                  <a:gd name="T62" fmla="*/ 67 w 76"/>
                  <a:gd name="T63" fmla="*/ 22 h 62"/>
                  <a:gd name="T64" fmla="*/ 70 w 76"/>
                  <a:gd name="T65" fmla="*/ 26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6"/>
                  <a:gd name="T100" fmla="*/ 0 h 62"/>
                  <a:gd name="T101" fmla="*/ 76 w 76"/>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6" h="62">
                    <a:moveTo>
                      <a:pt x="76" y="26"/>
                    </a:moveTo>
                    <a:lnTo>
                      <a:pt x="73" y="26"/>
                    </a:lnTo>
                    <a:lnTo>
                      <a:pt x="73" y="30"/>
                    </a:lnTo>
                    <a:lnTo>
                      <a:pt x="73" y="34"/>
                    </a:lnTo>
                    <a:lnTo>
                      <a:pt x="73" y="38"/>
                    </a:lnTo>
                    <a:lnTo>
                      <a:pt x="68" y="39"/>
                    </a:lnTo>
                    <a:lnTo>
                      <a:pt x="68" y="43"/>
                    </a:lnTo>
                    <a:lnTo>
                      <a:pt x="67" y="47"/>
                    </a:lnTo>
                    <a:lnTo>
                      <a:pt x="67" y="50"/>
                    </a:lnTo>
                    <a:lnTo>
                      <a:pt x="62" y="50"/>
                    </a:lnTo>
                    <a:lnTo>
                      <a:pt x="61" y="54"/>
                    </a:lnTo>
                    <a:lnTo>
                      <a:pt x="56" y="54"/>
                    </a:lnTo>
                    <a:lnTo>
                      <a:pt x="56" y="58"/>
                    </a:lnTo>
                    <a:lnTo>
                      <a:pt x="51" y="58"/>
                    </a:lnTo>
                    <a:lnTo>
                      <a:pt x="48" y="59"/>
                    </a:lnTo>
                    <a:lnTo>
                      <a:pt x="44" y="59"/>
                    </a:lnTo>
                    <a:lnTo>
                      <a:pt x="44" y="62"/>
                    </a:lnTo>
                    <a:lnTo>
                      <a:pt x="34" y="62"/>
                    </a:lnTo>
                    <a:lnTo>
                      <a:pt x="30" y="62"/>
                    </a:lnTo>
                    <a:lnTo>
                      <a:pt x="25" y="62"/>
                    </a:lnTo>
                    <a:lnTo>
                      <a:pt x="20" y="62"/>
                    </a:lnTo>
                    <a:lnTo>
                      <a:pt x="16" y="59"/>
                    </a:lnTo>
                    <a:lnTo>
                      <a:pt x="13" y="59"/>
                    </a:lnTo>
                    <a:lnTo>
                      <a:pt x="8" y="58"/>
                    </a:lnTo>
                    <a:lnTo>
                      <a:pt x="3" y="54"/>
                    </a:lnTo>
                    <a:lnTo>
                      <a:pt x="3" y="52"/>
                    </a:lnTo>
                    <a:lnTo>
                      <a:pt x="0" y="48"/>
                    </a:lnTo>
                    <a:lnTo>
                      <a:pt x="0" y="47"/>
                    </a:lnTo>
                    <a:lnTo>
                      <a:pt x="0" y="43"/>
                    </a:lnTo>
                    <a:lnTo>
                      <a:pt x="0" y="39"/>
                    </a:lnTo>
                    <a:lnTo>
                      <a:pt x="0" y="35"/>
                    </a:lnTo>
                    <a:lnTo>
                      <a:pt x="0" y="31"/>
                    </a:lnTo>
                    <a:lnTo>
                      <a:pt x="0" y="28"/>
                    </a:lnTo>
                    <a:lnTo>
                      <a:pt x="0" y="24"/>
                    </a:lnTo>
                    <a:lnTo>
                      <a:pt x="0" y="21"/>
                    </a:lnTo>
                    <a:lnTo>
                      <a:pt x="0" y="17"/>
                    </a:lnTo>
                    <a:lnTo>
                      <a:pt x="2" y="14"/>
                    </a:lnTo>
                    <a:lnTo>
                      <a:pt x="2" y="10"/>
                    </a:lnTo>
                    <a:lnTo>
                      <a:pt x="6" y="10"/>
                    </a:lnTo>
                    <a:lnTo>
                      <a:pt x="6" y="6"/>
                    </a:lnTo>
                    <a:lnTo>
                      <a:pt x="11" y="5"/>
                    </a:lnTo>
                    <a:lnTo>
                      <a:pt x="13" y="1"/>
                    </a:lnTo>
                    <a:lnTo>
                      <a:pt x="17" y="1"/>
                    </a:lnTo>
                    <a:lnTo>
                      <a:pt x="19" y="0"/>
                    </a:lnTo>
                    <a:lnTo>
                      <a:pt x="23" y="0"/>
                    </a:lnTo>
                    <a:lnTo>
                      <a:pt x="28" y="0"/>
                    </a:lnTo>
                    <a:lnTo>
                      <a:pt x="33" y="0"/>
                    </a:lnTo>
                    <a:lnTo>
                      <a:pt x="37" y="0"/>
                    </a:lnTo>
                    <a:lnTo>
                      <a:pt x="42" y="0"/>
                    </a:lnTo>
                    <a:lnTo>
                      <a:pt x="47" y="0"/>
                    </a:lnTo>
                    <a:lnTo>
                      <a:pt x="51" y="0"/>
                    </a:lnTo>
                    <a:lnTo>
                      <a:pt x="53" y="0"/>
                    </a:lnTo>
                    <a:lnTo>
                      <a:pt x="58" y="1"/>
                    </a:lnTo>
                    <a:lnTo>
                      <a:pt x="61" y="1"/>
                    </a:lnTo>
                    <a:lnTo>
                      <a:pt x="65" y="5"/>
                    </a:lnTo>
                    <a:lnTo>
                      <a:pt x="68" y="8"/>
                    </a:lnTo>
                    <a:lnTo>
                      <a:pt x="68" y="10"/>
                    </a:lnTo>
                    <a:lnTo>
                      <a:pt x="73" y="14"/>
                    </a:lnTo>
                    <a:lnTo>
                      <a:pt x="73" y="15"/>
                    </a:lnTo>
                    <a:lnTo>
                      <a:pt x="73" y="19"/>
                    </a:lnTo>
                    <a:lnTo>
                      <a:pt x="73" y="22"/>
                    </a:lnTo>
                    <a:lnTo>
                      <a:pt x="76" y="26"/>
                    </a:lnTo>
                    <a:close/>
                  </a:path>
                </a:pathLst>
              </a:custGeom>
              <a:solidFill>
                <a:srgbClr val="59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59" name="Freeform 146"/>
              <p:cNvSpPr>
                <a:spLocks/>
              </p:cNvSpPr>
              <p:nvPr/>
            </p:nvSpPr>
            <p:spPr bwMode="auto">
              <a:xfrm flipH="1">
                <a:off x="4645" y="3532"/>
                <a:ext cx="264" cy="214"/>
              </a:xfrm>
              <a:custGeom>
                <a:avLst/>
                <a:gdLst>
                  <a:gd name="T0" fmla="*/ 65 w 286"/>
                  <a:gd name="T1" fmla="*/ 20 h 212"/>
                  <a:gd name="T2" fmla="*/ 66 w 286"/>
                  <a:gd name="T3" fmla="*/ 39 h 212"/>
                  <a:gd name="T4" fmla="*/ 80 w 286"/>
                  <a:gd name="T5" fmla="*/ 59 h 212"/>
                  <a:gd name="T6" fmla="*/ 91 w 286"/>
                  <a:gd name="T7" fmla="*/ 70 h 212"/>
                  <a:gd name="T8" fmla="*/ 39 w 286"/>
                  <a:gd name="T9" fmla="*/ 64 h 212"/>
                  <a:gd name="T10" fmla="*/ 15 w 286"/>
                  <a:gd name="T11" fmla="*/ 68 h 212"/>
                  <a:gd name="T12" fmla="*/ 2 w 286"/>
                  <a:gd name="T13" fmla="*/ 80 h 212"/>
                  <a:gd name="T14" fmla="*/ 3 w 286"/>
                  <a:gd name="T15" fmla="*/ 106 h 212"/>
                  <a:gd name="T16" fmla="*/ 18 w 286"/>
                  <a:gd name="T17" fmla="*/ 132 h 212"/>
                  <a:gd name="T18" fmla="*/ 29 w 286"/>
                  <a:gd name="T19" fmla="*/ 142 h 212"/>
                  <a:gd name="T20" fmla="*/ 42 w 286"/>
                  <a:gd name="T21" fmla="*/ 142 h 212"/>
                  <a:gd name="T22" fmla="*/ 60 w 286"/>
                  <a:gd name="T23" fmla="*/ 137 h 212"/>
                  <a:gd name="T24" fmla="*/ 79 w 286"/>
                  <a:gd name="T25" fmla="*/ 130 h 212"/>
                  <a:gd name="T26" fmla="*/ 90 w 286"/>
                  <a:gd name="T27" fmla="*/ 122 h 212"/>
                  <a:gd name="T28" fmla="*/ 98 w 286"/>
                  <a:gd name="T29" fmla="*/ 117 h 212"/>
                  <a:gd name="T30" fmla="*/ 102 w 286"/>
                  <a:gd name="T31" fmla="*/ 117 h 212"/>
                  <a:gd name="T32" fmla="*/ 82 w 286"/>
                  <a:gd name="T33" fmla="*/ 142 h 212"/>
                  <a:gd name="T34" fmla="*/ 72 w 286"/>
                  <a:gd name="T35" fmla="*/ 181 h 212"/>
                  <a:gd name="T36" fmla="*/ 85 w 286"/>
                  <a:gd name="T37" fmla="*/ 203 h 212"/>
                  <a:gd name="T38" fmla="*/ 101 w 286"/>
                  <a:gd name="T39" fmla="*/ 212 h 212"/>
                  <a:gd name="T40" fmla="*/ 126 w 286"/>
                  <a:gd name="T41" fmla="*/ 211 h 212"/>
                  <a:gd name="T42" fmla="*/ 150 w 286"/>
                  <a:gd name="T43" fmla="*/ 189 h 212"/>
                  <a:gd name="T44" fmla="*/ 150 w 286"/>
                  <a:gd name="T45" fmla="*/ 154 h 212"/>
                  <a:gd name="T46" fmla="*/ 145 w 286"/>
                  <a:gd name="T47" fmla="*/ 128 h 212"/>
                  <a:gd name="T48" fmla="*/ 145 w 286"/>
                  <a:gd name="T49" fmla="*/ 128 h 212"/>
                  <a:gd name="T50" fmla="*/ 150 w 286"/>
                  <a:gd name="T51" fmla="*/ 140 h 212"/>
                  <a:gd name="T52" fmla="*/ 161 w 286"/>
                  <a:gd name="T53" fmla="*/ 155 h 212"/>
                  <a:gd name="T54" fmla="*/ 175 w 286"/>
                  <a:gd name="T55" fmla="*/ 171 h 212"/>
                  <a:gd name="T56" fmla="*/ 187 w 286"/>
                  <a:gd name="T57" fmla="*/ 183 h 212"/>
                  <a:gd name="T58" fmla="*/ 202 w 286"/>
                  <a:gd name="T59" fmla="*/ 186 h 212"/>
                  <a:gd name="T60" fmla="*/ 215 w 286"/>
                  <a:gd name="T61" fmla="*/ 188 h 212"/>
                  <a:gd name="T62" fmla="*/ 221 w 286"/>
                  <a:gd name="T63" fmla="*/ 188 h 212"/>
                  <a:gd name="T64" fmla="*/ 233 w 286"/>
                  <a:gd name="T65" fmla="*/ 184 h 212"/>
                  <a:gd name="T66" fmla="*/ 246 w 286"/>
                  <a:gd name="T67" fmla="*/ 171 h 212"/>
                  <a:gd name="T68" fmla="*/ 257 w 286"/>
                  <a:gd name="T69" fmla="*/ 155 h 212"/>
                  <a:gd name="T70" fmla="*/ 261 w 286"/>
                  <a:gd name="T71" fmla="*/ 144 h 212"/>
                  <a:gd name="T72" fmla="*/ 264 w 286"/>
                  <a:gd name="T73" fmla="*/ 131 h 212"/>
                  <a:gd name="T74" fmla="*/ 248 w 286"/>
                  <a:gd name="T75" fmla="*/ 116 h 212"/>
                  <a:gd name="T76" fmla="*/ 218 w 286"/>
                  <a:gd name="T77" fmla="*/ 104 h 212"/>
                  <a:gd name="T78" fmla="*/ 195 w 286"/>
                  <a:gd name="T79" fmla="*/ 99 h 212"/>
                  <a:gd name="T80" fmla="*/ 242 w 286"/>
                  <a:gd name="T81" fmla="*/ 66 h 212"/>
                  <a:gd name="T82" fmla="*/ 234 w 286"/>
                  <a:gd name="T83" fmla="*/ 49 h 212"/>
                  <a:gd name="T84" fmla="*/ 213 w 286"/>
                  <a:gd name="T85" fmla="*/ 34 h 212"/>
                  <a:gd name="T86" fmla="*/ 197 w 286"/>
                  <a:gd name="T87" fmla="*/ 20 h 212"/>
                  <a:gd name="T88" fmla="*/ 185 w 286"/>
                  <a:gd name="T89" fmla="*/ 19 h 212"/>
                  <a:gd name="T90" fmla="*/ 168 w 286"/>
                  <a:gd name="T91" fmla="*/ 32 h 212"/>
                  <a:gd name="T92" fmla="*/ 158 w 286"/>
                  <a:gd name="T93" fmla="*/ 51 h 212"/>
                  <a:gd name="T94" fmla="*/ 155 w 286"/>
                  <a:gd name="T95" fmla="*/ 65 h 212"/>
                  <a:gd name="T96" fmla="*/ 145 w 286"/>
                  <a:gd name="T97" fmla="*/ 36 h 212"/>
                  <a:gd name="T98" fmla="*/ 143 w 286"/>
                  <a:gd name="T99" fmla="*/ 27 h 212"/>
                  <a:gd name="T100" fmla="*/ 137 w 286"/>
                  <a:gd name="T101" fmla="*/ 12 h 212"/>
                  <a:gd name="T102" fmla="*/ 117 w 286"/>
                  <a:gd name="T103" fmla="*/ 1 h 212"/>
                  <a:gd name="T104" fmla="*/ 85 w 286"/>
                  <a:gd name="T105" fmla="*/ 10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6"/>
                  <a:gd name="T160" fmla="*/ 0 h 212"/>
                  <a:gd name="T161" fmla="*/ 286 w 286"/>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6" h="212">
                    <a:moveTo>
                      <a:pt x="92" y="10"/>
                    </a:moveTo>
                    <a:lnTo>
                      <a:pt x="81" y="12"/>
                    </a:lnTo>
                    <a:lnTo>
                      <a:pt x="75" y="16"/>
                    </a:lnTo>
                    <a:lnTo>
                      <a:pt x="70" y="20"/>
                    </a:lnTo>
                    <a:lnTo>
                      <a:pt x="70" y="26"/>
                    </a:lnTo>
                    <a:lnTo>
                      <a:pt x="68" y="30"/>
                    </a:lnTo>
                    <a:lnTo>
                      <a:pt x="70" y="35"/>
                    </a:lnTo>
                    <a:lnTo>
                      <a:pt x="72" y="39"/>
                    </a:lnTo>
                    <a:lnTo>
                      <a:pt x="76" y="46"/>
                    </a:lnTo>
                    <a:lnTo>
                      <a:pt x="78" y="50"/>
                    </a:lnTo>
                    <a:lnTo>
                      <a:pt x="82" y="54"/>
                    </a:lnTo>
                    <a:lnTo>
                      <a:pt x="87" y="58"/>
                    </a:lnTo>
                    <a:lnTo>
                      <a:pt x="92" y="63"/>
                    </a:lnTo>
                    <a:lnTo>
                      <a:pt x="93" y="64"/>
                    </a:lnTo>
                    <a:lnTo>
                      <a:pt x="98" y="68"/>
                    </a:lnTo>
                    <a:lnTo>
                      <a:pt x="99" y="69"/>
                    </a:lnTo>
                    <a:lnTo>
                      <a:pt x="103" y="72"/>
                    </a:lnTo>
                    <a:lnTo>
                      <a:pt x="59" y="63"/>
                    </a:lnTo>
                    <a:lnTo>
                      <a:pt x="50" y="63"/>
                    </a:lnTo>
                    <a:lnTo>
                      <a:pt x="42" y="63"/>
                    </a:lnTo>
                    <a:lnTo>
                      <a:pt x="33" y="63"/>
                    </a:lnTo>
                    <a:lnTo>
                      <a:pt x="28" y="64"/>
                    </a:lnTo>
                    <a:lnTo>
                      <a:pt x="20" y="64"/>
                    </a:lnTo>
                    <a:lnTo>
                      <a:pt x="16" y="67"/>
                    </a:lnTo>
                    <a:lnTo>
                      <a:pt x="11" y="69"/>
                    </a:lnTo>
                    <a:lnTo>
                      <a:pt x="8" y="73"/>
                    </a:lnTo>
                    <a:lnTo>
                      <a:pt x="3" y="76"/>
                    </a:lnTo>
                    <a:lnTo>
                      <a:pt x="2" y="79"/>
                    </a:lnTo>
                    <a:lnTo>
                      <a:pt x="0" y="83"/>
                    </a:lnTo>
                    <a:lnTo>
                      <a:pt x="0" y="91"/>
                    </a:lnTo>
                    <a:lnTo>
                      <a:pt x="0" y="97"/>
                    </a:lnTo>
                    <a:lnTo>
                      <a:pt x="3" y="105"/>
                    </a:lnTo>
                    <a:lnTo>
                      <a:pt x="8" y="114"/>
                    </a:lnTo>
                    <a:lnTo>
                      <a:pt x="16" y="125"/>
                    </a:lnTo>
                    <a:lnTo>
                      <a:pt x="16" y="127"/>
                    </a:lnTo>
                    <a:lnTo>
                      <a:pt x="20" y="131"/>
                    </a:lnTo>
                    <a:lnTo>
                      <a:pt x="22" y="134"/>
                    </a:lnTo>
                    <a:lnTo>
                      <a:pt x="27" y="138"/>
                    </a:lnTo>
                    <a:lnTo>
                      <a:pt x="31" y="141"/>
                    </a:lnTo>
                    <a:lnTo>
                      <a:pt x="34" y="141"/>
                    </a:lnTo>
                    <a:lnTo>
                      <a:pt x="39" y="144"/>
                    </a:lnTo>
                    <a:lnTo>
                      <a:pt x="41" y="141"/>
                    </a:lnTo>
                    <a:lnTo>
                      <a:pt x="45" y="141"/>
                    </a:lnTo>
                    <a:lnTo>
                      <a:pt x="50" y="140"/>
                    </a:lnTo>
                    <a:lnTo>
                      <a:pt x="54" y="140"/>
                    </a:lnTo>
                    <a:lnTo>
                      <a:pt x="59" y="136"/>
                    </a:lnTo>
                    <a:lnTo>
                      <a:pt x="65" y="136"/>
                    </a:lnTo>
                    <a:lnTo>
                      <a:pt x="72" y="133"/>
                    </a:lnTo>
                    <a:lnTo>
                      <a:pt x="81" y="133"/>
                    </a:lnTo>
                    <a:lnTo>
                      <a:pt x="81" y="129"/>
                    </a:lnTo>
                    <a:lnTo>
                      <a:pt x="86" y="129"/>
                    </a:lnTo>
                    <a:lnTo>
                      <a:pt x="89" y="125"/>
                    </a:lnTo>
                    <a:lnTo>
                      <a:pt x="93" y="125"/>
                    </a:lnTo>
                    <a:lnTo>
                      <a:pt x="93" y="121"/>
                    </a:lnTo>
                    <a:lnTo>
                      <a:pt x="98" y="121"/>
                    </a:lnTo>
                    <a:lnTo>
                      <a:pt x="99" y="120"/>
                    </a:lnTo>
                    <a:lnTo>
                      <a:pt x="104" y="120"/>
                    </a:lnTo>
                    <a:lnTo>
                      <a:pt x="104" y="116"/>
                    </a:lnTo>
                    <a:lnTo>
                      <a:pt x="106" y="116"/>
                    </a:lnTo>
                    <a:lnTo>
                      <a:pt x="110" y="116"/>
                    </a:lnTo>
                    <a:lnTo>
                      <a:pt x="113" y="116"/>
                    </a:lnTo>
                    <a:lnTo>
                      <a:pt x="98" y="127"/>
                    </a:lnTo>
                    <a:lnTo>
                      <a:pt x="89" y="141"/>
                    </a:lnTo>
                    <a:lnTo>
                      <a:pt x="82" y="152"/>
                    </a:lnTo>
                    <a:lnTo>
                      <a:pt x="79" y="163"/>
                    </a:lnTo>
                    <a:lnTo>
                      <a:pt x="78" y="171"/>
                    </a:lnTo>
                    <a:lnTo>
                      <a:pt x="78" y="179"/>
                    </a:lnTo>
                    <a:lnTo>
                      <a:pt x="79" y="186"/>
                    </a:lnTo>
                    <a:lnTo>
                      <a:pt x="84" y="193"/>
                    </a:lnTo>
                    <a:lnTo>
                      <a:pt x="87" y="197"/>
                    </a:lnTo>
                    <a:lnTo>
                      <a:pt x="92" y="201"/>
                    </a:lnTo>
                    <a:lnTo>
                      <a:pt x="96" y="203"/>
                    </a:lnTo>
                    <a:lnTo>
                      <a:pt x="101" y="207"/>
                    </a:lnTo>
                    <a:lnTo>
                      <a:pt x="104" y="207"/>
                    </a:lnTo>
                    <a:lnTo>
                      <a:pt x="109" y="210"/>
                    </a:lnTo>
                    <a:lnTo>
                      <a:pt x="110" y="210"/>
                    </a:lnTo>
                    <a:lnTo>
                      <a:pt x="113" y="212"/>
                    </a:lnTo>
                    <a:lnTo>
                      <a:pt x="124" y="210"/>
                    </a:lnTo>
                    <a:lnTo>
                      <a:pt x="137" y="209"/>
                    </a:lnTo>
                    <a:lnTo>
                      <a:pt x="144" y="205"/>
                    </a:lnTo>
                    <a:lnTo>
                      <a:pt x="154" y="201"/>
                    </a:lnTo>
                    <a:lnTo>
                      <a:pt x="158" y="193"/>
                    </a:lnTo>
                    <a:lnTo>
                      <a:pt x="163" y="187"/>
                    </a:lnTo>
                    <a:lnTo>
                      <a:pt x="163" y="179"/>
                    </a:lnTo>
                    <a:lnTo>
                      <a:pt x="166" y="172"/>
                    </a:lnTo>
                    <a:lnTo>
                      <a:pt x="163" y="160"/>
                    </a:lnTo>
                    <a:lnTo>
                      <a:pt x="163" y="153"/>
                    </a:lnTo>
                    <a:lnTo>
                      <a:pt x="160" y="145"/>
                    </a:lnTo>
                    <a:lnTo>
                      <a:pt x="160" y="139"/>
                    </a:lnTo>
                    <a:lnTo>
                      <a:pt x="157" y="131"/>
                    </a:lnTo>
                    <a:lnTo>
                      <a:pt x="157" y="127"/>
                    </a:lnTo>
                    <a:lnTo>
                      <a:pt x="157" y="125"/>
                    </a:lnTo>
                    <a:lnTo>
                      <a:pt x="157" y="127"/>
                    </a:lnTo>
                    <a:lnTo>
                      <a:pt x="157" y="129"/>
                    </a:lnTo>
                    <a:lnTo>
                      <a:pt x="158" y="133"/>
                    </a:lnTo>
                    <a:lnTo>
                      <a:pt x="158" y="135"/>
                    </a:lnTo>
                    <a:lnTo>
                      <a:pt x="163" y="139"/>
                    </a:lnTo>
                    <a:lnTo>
                      <a:pt x="165" y="143"/>
                    </a:lnTo>
                    <a:lnTo>
                      <a:pt x="169" y="146"/>
                    </a:lnTo>
                    <a:lnTo>
                      <a:pt x="169" y="150"/>
                    </a:lnTo>
                    <a:lnTo>
                      <a:pt x="174" y="154"/>
                    </a:lnTo>
                    <a:lnTo>
                      <a:pt x="177" y="158"/>
                    </a:lnTo>
                    <a:lnTo>
                      <a:pt x="182" y="162"/>
                    </a:lnTo>
                    <a:lnTo>
                      <a:pt x="185" y="165"/>
                    </a:lnTo>
                    <a:lnTo>
                      <a:pt x="190" y="169"/>
                    </a:lnTo>
                    <a:lnTo>
                      <a:pt x="194" y="173"/>
                    </a:lnTo>
                    <a:lnTo>
                      <a:pt x="199" y="177"/>
                    </a:lnTo>
                    <a:lnTo>
                      <a:pt x="203" y="181"/>
                    </a:lnTo>
                    <a:lnTo>
                      <a:pt x="208" y="181"/>
                    </a:lnTo>
                    <a:lnTo>
                      <a:pt x="213" y="184"/>
                    </a:lnTo>
                    <a:lnTo>
                      <a:pt x="214" y="184"/>
                    </a:lnTo>
                    <a:lnTo>
                      <a:pt x="219" y="184"/>
                    </a:lnTo>
                    <a:lnTo>
                      <a:pt x="224" y="184"/>
                    </a:lnTo>
                    <a:lnTo>
                      <a:pt x="228" y="187"/>
                    </a:lnTo>
                    <a:lnTo>
                      <a:pt x="228" y="186"/>
                    </a:lnTo>
                    <a:lnTo>
                      <a:pt x="233" y="186"/>
                    </a:lnTo>
                    <a:lnTo>
                      <a:pt x="238" y="186"/>
                    </a:lnTo>
                    <a:lnTo>
                      <a:pt x="239" y="186"/>
                    </a:lnTo>
                    <a:lnTo>
                      <a:pt x="242" y="186"/>
                    </a:lnTo>
                    <a:lnTo>
                      <a:pt x="247" y="183"/>
                    </a:lnTo>
                    <a:lnTo>
                      <a:pt x="252" y="182"/>
                    </a:lnTo>
                    <a:lnTo>
                      <a:pt x="256" y="178"/>
                    </a:lnTo>
                    <a:lnTo>
                      <a:pt x="261" y="177"/>
                    </a:lnTo>
                    <a:lnTo>
                      <a:pt x="262" y="173"/>
                    </a:lnTo>
                    <a:lnTo>
                      <a:pt x="267" y="169"/>
                    </a:lnTo>
                    <a:lnTo>
                      <a:pt x="270" y="165"/>
                    </a:lnTo>
                    <a:lnTo>
                      <a:pt x="275" y="163"/>
                    </a:lnTo>
                    <a:lnTo>
                      <a:pt x="275" y="158"/>
                    </a:lnTo>
                    <a:lnTo>
                      <a:pt x="278" y="154"/>
                    </a:lnTo>
                    <a:lnTo>
                      <a:pt x="278" y="150"/>
                    </a:lnTo>
                    <a:lnTo>
                      <a:pt x="283" y="148"/>
                    </a:lnTo>
                    <a:lnTo>
                      <a:pt x="283" y="144"/>
                    </a:lnTo>
                    <a:lnTo>
                      <a:pt x="283" y="143"/>
                    </a:lnTo>
                    <a:lnTo>
                      <a:pt x="283" y="141"/>
                    </a:lnTo>
                    <a:lnTo>
                      <a:pt x="286" y="141"/>
                    </a:lnTo>
                    <a:lnTo>
                      <a:pt x="286" y="134"/>
                    </a:lnTo>
                    <a:lnTo>
                      <a:pt x="286" y="130"/>
                    </a:lnTo>
                    <a:lnTo>
                      <a:pt x="283" y="126"/>
                    </a:lnTo>
                    <a:lnTo>
                      <a:pt x="281" y="122"/>
                    </a:lnTo>
                    <a:lnTo>
                      <a:pt x="273" y="119"/>
                    </a:lnTo>
                    <a:lnTo>
                      <a:pt x="269" y="115"/>
                    </a:lnTo>
                    <a:lnTo>
                      <a:pt x="259" y="111"/>
                    </a:lnTo>
                    <a:lnTo>
                      <a:pt x="255" y="110"/>
                    </a:lnTo>
                    <a:lnTo>
                      <a:pt x="245" y="106"/>
                    </a:lnTo>
                    <a:lnTo>
                      <a:pt x="236" y="103"/>
                    </a:lnTo>
                    <a:lnTo>
                      <a:pt x="227" y="100"/>
                    </a:lnTo>
                    <a:lnTo>
                      <a:pt x="222" y="100"/>
                    </a:lnTo>
                    <a:lnTo>
                      <a:pt x="216" y="98"/>
                    </a:lnTo>
                    <a:lnTo>
                      <a:pt x="211" y="98"/>
                    </a:lnTo>
                    <a:lnTo>
                      <a:pt x="210" y="98"/>
                    </a:lnTo>
                    <a:lnTo>
                      <a:pt x="264" y="72"/>
                    </a:lnTo>
                    <a:lnTo>
                      <a:pt x="262" y="65"/>
                    </a:lnTo>
                    <a:lnTo>
                      <a:pt x="262" y="62"/>
                    </a:lnTo>
                    <a:lnTo>
                      <a:pt x="258" y="58"/>
                    </a:lnTo>
                    <a:lnTo>
                      <a:pt x="258" y="54"/>
                    </a:lnTo>
                    <a:lnTo>
                      <a:pt x="253" y="49"/>
                    </a:lnTo>
                    <a:lnTo>
                      <a:pt x="248" y="45"/>
                    </a:lnTo>
                    <a:lnTo>
                      <a:pt x="244" y="41"/>
                    </a:lnTo>
                    <a:lnTo>
                      <a:pt x="239" y="38"/>
                    </a:lnTo>
                    <a:lnTo>
                      <a:pt x="231" y="34"/>
                    </a:lnTo>
                    <a:lnTo>
                      <a:pt x="227" y="30"/>
                    </a:lnTo>
                    <a:lnTo>
                      <a:pt x="222" y="26"/>
                    </a:lnTo>
                    <a:lnTo>
                      <a:pt x="217" y="24"/>
                    </a:lnTo>
                    <a:lnTo>
                      <a:pt x="213" y="20"/>
                    </a:lnTo>
                    <a:lnTo>
                      <a:pt x="211" y="19"/>
                    </a:lnTo>
                    <a:lnTo>
                      <a:pt x="210" y="19"/>
                    </a:lnTo>
                    <a:lnTo>
                      <a:pt x="200" y="19"/>
                    </a:lnTo>
                    <a:lnTo>
                      <a:pt x="196" y="21"/>
                    </a:lnTo>
                    <a:lnTo>
                      <a:pt x="191" y="25"/>
                    </a:lnTo>
                    <a:lnTo>
                      <a:pt x="186" y="29"/>
                    </a:lnTo>
                    <a:lnTo>
                      <a:pt x="182" y="32"/>
                    </a:lnTo>
                    <a:lnTo>
                      <a:pt x="180" y="36"/>
                    </a:lnTo>
                    <a:lnTo>
                      <a:pt x="176" y="40"/>
                    </a:lnTo>
                    <a:lnTo>
                      <a:pt x="176" y="48"/>
                    </a:lnTo>
                    <a:lnTo>
                      <a:pt x="171" y="51"/>
                    </a:lnTo>
                    <a:lnTo>
                      <a:pt x="171" y="55"/>
                    </a:lnTo>
                    <a:lnTo>
                      <a:pt x="168" y="59"/>
                    </a:lnTo>
                    <a:lnTo>
                      <a:pt x="168" y="63"/>
                    </a:lnTo>
                    <a:lnTo>
                      <a:pt x="168" y="64"/>
                    </a:lnTo>
                    <a:lnTo>
                      <a:pt x="168" y="68"/>
                    </a:lnTo>
                    <a:lnTo>
                      <a:pt x="168" y="69"/>
                    </a:lnTo>
                    <a:lnTo>
                      <a:pt x="168" y="72"/>
                    </a:lnTo>
                    <a:lnTo>
                      <a:pt x="157" y="36"/>
                    </a:lnTo>
                    <a:lnTo>
                      <a:pt x="155" y="34"/>
                    </a:lnTo>
                    <a:lnTo>
                      <a:pt x="155" y="32"/>
                    </a:lnTo>
                    <a:lnTo>
                      <a:pt x="155" y="29"/>
                    </a:lnTo>
                    <a:lnTo>
                      <a:pt x="155" y="27"/>
                    </a:lnTo>
                    <a:lnTo>
                      <a:pt x="151" y="24"/>
                    </a:lnTo>
                    <a:lnTo>
                      <a:pt x="151" y="20"/>
                    </a:lnTo>
                    <a:lnTo>
                      <a:pt x="148" y="16"/>
                    </a:lnTo>
                    <a:lnTo>
                      <a:pt x="148" y="12"/>
                    </a:lnTo>
                    <a:lnTo>
                      <a:pt x="143" y="8"/>
                    </a:lnTo>
                    <a:lnTo>
                      <a:pt x="138" y="5"/>
                    </a:lnTo>
                    <a:lnTo>
                      <a:pt x="132" y="1"/>
                    </a:lnTo>
                    <a:lnTo>
                      <a:pt x="127" y="1"/>
                    </a:lnTo>
                    <a:lnTo>
                      <a:pt x="118" y="0"/>
                    </a:lnTo>
                    <a:lnTo>
                      <a:pt x="112" y="1"/>
                    </a:lnTo>
                    <a:lnTo>
                      <a:pt x="101" y="5"/>
                    </a:lnTo>
                    <a:lnTo>
                      <a:pt x="92" y="10"/>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0" name="Freeform 147"/>
              <p:cNvSpPr>
                <a:spLocks/>
              </p:cNvSpPr>
              <p:nvPr/>
            </p:nvSpPr>
            <p:spPr bwMode="auto">
              <a:xfrm flipH="1">
                <a:off x="4645" y="3532"/>
                <a:ext cx="264" cy="214"/>
              </a:xfrm>
              <a:custGeom>
                <a:avLst/>
                <a:gdLst>
                  <a:gd name="T0" fmla="*/ 65 w 286"/>
                  <a:gd name="T1" fmla="*/ 20 h 212"/>
                  <a:gd name="T2" fmla="*/ 66 w 286"/>
                  <a:gd name="T3" fmla="*/ 39 h 212"/>
                  <a:gd name="T4" fmla="*/ 80 w 286"/>
                  <a:gd name="T5" fmla="*/ 59 h 212"/>
                  <a:gd name="T6" fmla="*/ 91 w 286"/>
                  <a:gd name="T7" fmla="*/ 70 h 212"/>
                  <a:gd name="T8" fmla="*/ 39 w 286"/>
                  <a:gd name="T9" fmla="*/ 64 h 212"/>
                  <a:gd name="T10" fmla="*/ 15 w 286"/>
                  <a:gd name="T11" fmla="*/ 68 h 212"/>
                  <a:gd name="T12" fmla="*/ 2 w 286"/>
                  <a:gd name="T13" fmla="*/ 80 h 212"/>
                  <a:gd name="T14" fmla="*/ 3 w 286"/>
                  <a:gd name="T15" fmla="*/ 106 h 212"/>
                  <a:gd name="T16" fmla="*/ 18 w 286"/>
                  <a:gd name="T17" fmla="*/ 132 h 212"/>
                  <a:gd name="T18" fmla="*/ 29 w 286"/>
                  <a:gd name="T19" fmla="*/ 142 h 212"/>
                  <a:gd name="T20" fmla="*/ 42 w 286"/>
                  <a:gd name="T21" fmla="*/ 142 h 212"/>
                  <a:gd name="T22" fmla="*/ 60 w 286"/>
                  <a:gd name="T23" fmla="*/ 137 h 212"/>
                  <a:gd name="T24" fmla="*/ 79 w 286"/>
                  <a:gd name="T25" fmla="*/ 130 h 212"/>
                  <a:gd name="T26" fmla="*/ 90 w 286"/>
                  <a:gd name="T27" fmla="*/ 122 h 212"/>
                  <a:gd name="T28" fmla="*/ 98 w 286"/>
                  <a:gd name="T29" fmla="*/ 117 h 212"/>
                  <a:gd name="T30" fmla="*/ 102 w 286"/>
                  <a:gd name="T31" fmla="*/ 117 h 212"/>
                  <a:gd name="T32" fmla="*/ 82 w 286"/>
                  <a:gd name="T33" fmla="*/ 142 h 212"/>
                  <a:gd name="T34" fmla="*/ 72 w 286"/>
                  <a:gd name="T35" fmla="*/ 181 h 212"/>
                  <a:gd name="T36" fmla="*/ 85 w 286"/>
                  <a:gd name="T37" fmla="*/ 203 h 212"/>
                  <a:gd name="T38" fmla="*/ 101 w 286"/>
                  <a:gd name="T39" fmla="*/ 212 h 212"/>
                  <a:gd name="T40" fmla="*/ 126 w 286"/>
                  <a:gd name="T41" fmla="*/ 211 h 212"/>
                  <a:gd name="T42" fmla="*/ 150 w 286"/>
                  <a:gd name="T43" fmla="*/ 189 h 212"/>
                  <a:gd name="T44" fmla="*/ 150 w 286"/>
                  <a:gd name="T45" fmla="*/ 154 h 212"/>
                  <a:gd name="T46" fmla="*/ 145 w 286"/>
                  <a:gd name="T47" fmla="*/ 128 h 212"/>
                  <a:gd name="T48" fmla="*/ 145 w 286"/>
                  <a:gd name="T49" fmla="*/ 128 h 212"/>
                  <a:gd name="T50" fmla="*/ 150 w 286"/>
                  <a:gd name="T51" fmla="*/ 140 h 212"/>
                  <a:gd name="T52" fmla="*/ 161 w 286"/>
                  <a:gd name="T53" fmla="*/ 155 h 212"/>
                  <a:gd name="T54" fmla="*/ 175 w 286"/>
                  <a:gd name="T55" fmla="*/ 171 h 212"/>
                  <a:gd name="T56" fmla="*/ 187 w 286"/>
                  <a:gd name="T57" fmla="*/ 183 h 212"/>
                  <a:gd name="T58" fmla="*/ 202 w 286"/>
                  <a:gd name="T59" fmla="*/ 186 h 212"/>
                  <a:gd name="T60" fmla="*/ 215 w 286"/>
                  <a:gd name="T61" fmla="*/ 188 h 212"/>
                  <a:gd name="T62" fmla="*/ 221 w 286"/>
                  <a:gd name="T63" fmla="*/ 188 h 212"/>
                  <a:gd name="T64" fmla="*/ 233 w 286"/>
                  <a:gd name="T65" fmla="*/ 184 h 212"/>
                  <a:gd name="T66" fmla="*/ 246 w 286"/>
                  <a:gd name="T67" fmla="*/ 171 h 212"/>
                  <a:gd name="T68" fmla="*/ 257 w 286"/>
                  <a:gd name="T69" fmla="*/ 155 h 212"/>
                  <a:gd name="T70" fmla="*/ 261 w 286"/>
                  <a:gd name="T71" fmla="*/ 144 h 212"/>
                  <a:gd name="T72" fmla="*/ 264 w 286"/>
                  <a:gd name="T73" fmla="*/ 131 h 212"/>
                  <a:gd name="T74" fmla="*/ 248 w 286"/>
                  <a:gd name="T75" fmla="*/ 116 h 212"/>
                  <a:gd name="T76" fmla="*/ 218 w 286"/>
                  <a:gd name="T77" fmla="*/ 104 h 212"/>
                  <a:gd name="T78" fmla="*/ 195 w 286"/>
                  <a:gd name="T79" fmla="*/ 99 h 212"/>
                  <a:gd name="T80" fmla="*/ 242 w 286"/>
                  <a:gd name="T81" fmla="*/ 66 h 212"/>
                  <a:gd name="T82" fmla="*/ 234 w 286"/>
                  <a:gd name="T83" fmla="*/ 49 h 212"/>
                  <a:gd name="T84" fmla="*/ 213 w 286"/>
                  <a:gd name="T85" fmla="*/ 34 h 212"/>
                  <a:gd name="T86" fmla="*/ 197 w 286"/>
                  <a:gd name="T87" fmla="*/ 20 h 212"/>
                  <a:gd name="T88" fmla="*/ 185 w 286"/>
                  <a:gd name="T89" fmla="*/ 19 h 212"/>
                  <a:gd name="T90" fmla="*/ 168 w 286"/>
                  <a:gd name="T91" fmla="*/ 32 h 212"/>
                  <a:gd name="T92" fmla="*/ 158 w 286"/>
                  <a:gd name="T93" fmla="*/ 51 h 212"/>
                  <a:gd name="T94" fmla="*/ 155 w 286"/>
                  <a:gd name="T95" fmla="*/ 65 h 212"/>
                  <a:gd name="T96" fmla="*/ 145 w 286"/>
                  <a:gd name="T97" fmla="*/ 36 h 212"/>
                  <a:gd name="T98" fmla="*/ 143 w 286"/>
                  <a:gd name="T99" fmla="*/ 27 h 212"/>
                  <a:gd name="T100" fmla="*/ 137 w 286"/>
                  <a:gd name="T101" fmla="*/ 12 h 212"/>
                  <a:gd name="T102" fmla="*/ 117 w 286"/>
                  <a:gd name="T103" fmla="*/ 1 h 212"/>
                  <a:gd name="T104" fmla="*/ 85 w 286"/>
                  <a:gd name="T105" fmla="*/ 10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6"/>
                  <a:gd name="T160" fmla="*/ 0 h 212"/>
                  <a:gd name="T161" fmla="*/ 286 w 286"/>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6" h="212">
                    <a:moveTo>
                      <a:pt x="92" y="10"/>
                    </a:moveTo>
                    <a:lnTo>
                      <a:pt x="81" y="12"/>
                    </a:lnTo>
                    <a:lnTo>
                      <a:pt x="75" y="16"/>
                    </a:lnTo>
                    <a:lnTo>
                      <a:pt x="70" y="20"/>
                    </a:lnTo>
                    <a:lnTo>
                      <a:pt x="70" y="26"/>
                    </a:lnTo>
                    <a:lnTo>
                      <a:pt x="68" y="30"/>
                    </a:lnTo>
                    <a:lnTo>
                      <a:pt x="70" y="35"/>
                    </a:lnTo>
                    <a:lnTo>
                      <a:pt x="72" y="39"/>
                    </a:lnTo>
                    <a:lnTo>
                      <a:pt x="76" y="46"/>
                    </a:lnTo>
                    <a:lnTo>
                      <a:pt x="78" y="50"/>
                    </a:lnTo>
                    <a:lnTo>
                      <a:pt x="82" y="54"/>
                    </a:lnTo>
                    <a:lnTo>
                      <a:pt x="87" y="58"/>
                    </a:lnTo>
                    <a:lnTo>
                      <a:pt x="92" y="63"/>
                    </a:lnTo>
                    <a:lnTo>
                      <a:pt x="93" y="64"/>
                    </a:lnTo>
                    <a:lnTo>
                      <a:pt x="98" y="68"/>
                    </a:lnTo>
                    <a:lnTo>
                      <a:pt x="99" y="69"/>
                    </a:lnTo>
                    <a:lnTo>
                      <a:pt x="103" y="72"/>
                    </a:lnTo>
                    <a:lnTo>
                      <a:pt x="59" y="63"/>
                    </a:lnTo>
                    <a:lnTo>
                      <a:pt x="50" y="63"/>
                    </a:lnTo>
                    <a:lnTo>
                      <a:pt x="42" y="63"/>
                    </a:lnTo>
                    <a:lnTo>
                      <a:pt x="33" y="63"/>
                    </a:lnTo>
                    <a:lnTo>
                      <a:pt x="28" y="64"/>
                    </a:lnTo>
                    <a:lnTo>
                      <a:pt x="20" y="64"/>
                    </a:lnTo>
                    <a:lnTo>
                      <a:pt x="16" y="67"/>
                    </a:lnTo>
                    <a:lnTo>
                      <a:pt x="11" y="69"/>
                    </a:lnTo>
                    <a:lnTo>
                      <a:pt x="8" y="73"/>
                    </a:lnTo>
                    <a:lnTo>
                      <a:pt x="3" y="76"/>
                    </a:lnTo>
                    <a:lnTo>
                      <a:pt x="2" y="79"/>
                    </a:lnTo>
                    <a:lnTo>
                      <a:pt x="0" y="83"/>
                    </a:lnTo>
                    <a:lnTo>
                      <a:pt x="0" y="91"/>
                    </a:lnTo>
                    <a:lnTo>
                      <a:pt x="0" y="97"/>
                    </a:lnTo>
                    <a:lnTo>
                      <a:pt x="3" y="105"/>
                    </a:lnTo>
                    <a:lnTo>
                      <a:pt x="8" y="114"/>
                    </a:lnTo>
                    <a:lnTo>
                      <a:pt x="16" y="125"/>
                    </a:lnTo>
                    <a:lnTo>
                      <a:pt x="16" y="127"/>
                    </a:lnTo>
                    <a:lnTo>
                      <a:pt x="20" y="131"/>
                    </a:lnTo>
                    <a:lnTo>
                      <a:pt x="22" y="134"/>
                    </a:lnTo>
                    <a:lnTo>
                      <a:pt x="27" y="138"/>
                    </a:lnTo>
                    <a:lnTo>
                      <a:pt x="31" y="141"/>
                    </a:lnTo>
                    <a:lnTo>
                      <a:pt x="34" y="141"/>
                    </a:lnTo>
                    <a:lnTo>
                      <a:pt x="39" y="144"/>
                    </a:lnTo>
                    <a:lnTo>
                      <a:pt x="41" y="141"/>
                    </a:lnTo>
                    <a:lnTo>
                      <a:pt x="45" y="141"/>
                    </a:lnTo>
                    <a:lnTo>
                      <a:pt x="50" y="140"/>
                    </a:lnTo>
                    <a:lnTo>
                      <a:pt x="54" y="140"/>
                    </a:lnTo>
                    <a:lnTo>
                      <a:pt x="59" y="136"/>
                    </a:lnTo>
                    <a:lnTo>
                      <a:pt x="65" y="136"/>
                    </a:lnTo>
                    <a:lnTo>
                      <a:pt x="72" y="133"/>
                    </a:lnTo>
                    <a:lnTo>
                      <a:pt x="81" y="133"/>
                    </a:lnTo>
                    <a:lnTo>
                      <a:pt x="81" y="129"/>
                    </a:lnTo>
                    <a:lnTo>
                      <a:pt x="86" y="129"/>
                    </a:lnTo>
                    <a:lnTo>
                      <a:pt x="89" y="125"/>
                    </a:lnTo>
                    <a:lnTo>
                      <a:pt x="93" y="125"/>
                    </a:lnTo>
                    <a:lnTo>
                      <a:pt x="93" y="121"/>
                    </a:lnTo>
                    <a:lnTo>
                      <a:pt x="98" y="121"/>
                    </a:lnTo>
                    <a:lnTo>
                      <a:pt x="99" y="120"/>
                    </a:lnTo>
                    <a:lnTo>
                      <a:pt x="104" y="120"/>
                    </a:lnTo>
                    <a:lnTo>
                      <a:pt x="104" y="116"/>
                    </a:lnTo>
                    <a:lnTo>
                      <a:pt x="106" y="116"/>
                    </a:lnTo>
                    <a:lnTo>
                      <a:pt x="110" y="116"/>
                    </a:lnTo>
                    <a:lnTo>
                      <a:pt x="113" y="116"/>
                    </a:lnTo>
                    <a:lnTo>
                      <a:pt x="98" y="127"/>
                    </a:lnTo>
                    <a:lnTo>
                      <a:pt x="89" y="141"/>
                    </a:lnTo>
                    <a:lnTo>
                      <a:pt x="82" y="152"/>
                    </a:lnTo>
                    <a:lnTo>
                      <a:pt x="79" y="163"/>
                    </a:lnTo>
                    <a:lnTo>
                      <a:pt x="78" y="171"/>
                    </a:lnTo>
                    <a:lnTo>
                      <a:pt x="78" y="179"/>
                    </a:lnTo>
                    <a:lnTo>
                      <a:pt x="79" y="186"/>
                    </a:lnTo>
                    <a:lnTo>
                      <a:pt x="84" y="193"/>
                    </a:lnTo>
                    <a:lnTo>
                      <a:pt x="87" y="197"/>
                    </a:lnTo>
                    <a:lnTo>
                      <a:pt x="92" y="201"/>
                    </a:lnTo>
                    <a:lnTo>
                      <a:pt x="96" y="203"/>
                    </a:lnTo>
                    <a:lnTo>
                      <a:pt x="101" y="207"/>
                    </a:lnTo>
                    <a:lnTo>
                      <a:pt x="104" y="207"/>
                    </a:lnTo>
                    <a:lnTo>
                      <a:pt x="109" y="210"/>
                    </a:lnTo>
                    <a:lnTo>
                      <a:pt x="110" y="210"/>
                    </a:lnTo>
                    <a:lnTo>
                      <a:pt x="113" y="212"/>
                    </a:lnTo>
                    <a:lnTo>
                      <a:pt x="124" y="210"/>
                    </a:lnTo>
                    <a:lnTo>
                      <a:pt x="137" y="209"/>
                    </a:lnTo>
                    <a:lnTo>
                      <a:pt x="144" y="205"/>
                    </a:lnTo>
                    <a:lnTo>
                      <a:pt x="154" y="201"/>
                    </a:lnTo>
                    <a:lnTo>
                      <a:pt x="158" y="193"/>
                    </a:lnTo>
                    <a:lnTo>
                      <a:pt x="163" y="187"/>
                    </a:lnTo>
                    <a:lnTo>
                      <a:pt x="163" y="179"/>
                    </a:lnTo>
                    <a:lnTo>
                      <a:pt x="166" y="172"/>
                    </a:lnTo>
                    <a:lnTo>
                      <a:pt x="163" y="160"/>
                    </a:lnTo>
                    <a:lnTo>
                      <a:pt x="163" y="153"/>
                    </a:lnTo>
                    <a:lnTo>
                      <a:pt x="160" y="145"/>
                    </a:lnTo>
                    <a:lnTo>
                      <a:pt x="160" y="139"/>
                    </a:lnTo>
                    <a:lnTo>
                      <a:pt x="157" y="131"/>
                    </a:lnTo>
                    <a:lnTo>
                      <a:pt x="157" y="127"/>
                    </a:lnTo>
                    <a:lnTo>
                      <a:pt x="157" y="125"/>
                    </a:lnTo>
                    <a:lnTo>
                      <a:pt x="157" y="127"/>
                    </a:lnTo>
                    <a:lnTo>
                      <a:pt x="157" y="129"/>
                    </a:lnTo>
                    <a:lnTo>
                      <a:pt x="158" y="133"/>
                    </a:lnTo>
                    <a:lnTo>
                      <a:pt x="158" y="135"/>
                    </a:lnTo>
                    <a:lnTo>
                      <a:pt x="163" y="139"/>
                    </a:lnTo>
                    <a:lnTo>
                      <a:pt x="165" y="143"/>
                    </a:lnTo>
                    <a:lnTo>
                      <a:pt x="169" y="146"/>
                    </a:lnTo>
                    <a:lnTo>
                      <a:pt x="169" y="150"/>
                    </a:lnTo>
                    <a:lnTo>
                      <a:pt x="174" y="154"/>
                    </a:lnTo>
                    <a:lnTo>
                      <a:pt x="177" y="158"/>
                    </a:lnTo>
                    <a:lnTo>
                      <a:pt x="182" y="162"/>
                    </a:lnTo>
                    <a:lnTo>
                      <a:pt x="185" y="165"/>
                    </a:lnTo>
                    <a:lnTo>
                      <a:pt x="190" y="169"/>
                    </a:lnTo>
                    <a:lnTo>
                      <a:pt x="194" y="173"/>
                    </a:lnTo>
                    <a:lnTo>
                      <a:pt x="199" y="177"/>
                    </a:lnTo>
                    <a:lnTo>
                      <a:pt x="203" y="181"/>
                    </a:lnTo>
                    <a:lnTo>
                      <a:pt x="208" y="181"/>
                    </a:lnTo>
                    <a:lnTo>
                      <a:pt x="213" y="184"/>
                    </a:lnTo>
                    <a:lnTo>
                      <a:pt x="214" y="184"/>
                    </a:lnTo>
                    <a:lnTo>
                      <a:pt x="219" y="184"/>
                    </a:lnTo>
                    <a:lnTo>
                      <a:pt x="224" y="184"/>
                    </a:lnTo>
                    <a:lnTo>
                      <a:pt x="228" y="187"/>
                    </a:lnTo>
                    <a:lnTo>
                      <a:pt x="228" y="186"/>
                    </a:lnTo>
                    <a:lnTo>
                      <a:pt x="233" y="186"/>
                    </a:lnTo>
                    <a:lnTo>
                      <a:pt x="238" y="186"/>
                    </a:lnTo>
                    <a:lnTo>
                      <a:pt x="239" y="186"/>
                    </a:lnTo>
                    <a:lnTo>
                      <a:pt x="242" y="186"/>
                    </a:lnTo>
                    <a:lnTo>
                      <a:pt x="247" y="183"/>
                    </a:lnTo>
                    <a:lnTo>
                      <a:pt x="252" y="182"/>
                    </a:lnTo>
                    <a:lnTo>
                      <a:pt x="256" y="178"/>
                    </a:lnTo>
                    <a:lnTo>
                      <a:pt x="261" y="177"/>
                    </a:lnTo>
                    <a:lnTo>
                      <a:pt x="262" y="173"/>
                    </a:lnTo>
                    <a:lnTo>
                      <a:pt x="267" y="169"/>
                    </a:lnTo>
                    <a:lnTo>
                      <a:pt x="270" y="165"/>
                    </a:lnTo>
                    <a:lnTo>
                      <a:pt x="275" y="163"/>
                    </a:lnTo>
                    <a:lnTo>
                      <a:pt x="275" y="158"/>
                    </a:lnTo>
                    <a:lnTo>
                      <a:pt x="278" y="154"/>
                    </a:lnTo>
                    <a:lnTo>
                      <a:pt x="278" y="150"/>
                    </a:lnTo>
                    <a:lnTo>
                      <a:pt x="283" y="148"/>
                    </a:lnTo>
                    <a:lnTo>
                      <a:pt x="283" y="144"/>
                    </a:lnTo>
                    <a:lnTo>
                      <a:pt x="283" y="143"/>
                    </a:lnTo>
                    <a:lnTo>
                      <a:pt x="283" y="141"/>
                    </a:lnTo>
                    <a:lnTo>
                      <a:pt x="286" y="141"/>
                    </a:lnTo>
                    <a:lnTo>
                      <a:pt x="286" y="134"/>
                    </a:lnTo>
                    <a:lnTo>
                      <a:pt x="286" y="130"/>
                    </a:lnTo>
                    <a:lnTo>
                      <a:pt x="283" y="126"/>
                    </a:lnTo>
                    <a:lnTo>
                      <a:pt x="281" y="122"/>
                    </a:lnTo>
                    <a:lnTo>
                      <a:pt x="273" y="119"/>
                    </a:lnTo>
                    <a:lnTo>
                      <a:pt x="269" y="115"/>
                    </a:lnTo>
                    <a:lnTo>
                      <a:pt x="259" y="111"/>
                    </a:lnTo>
                    <a:lnTo>
                      <a:pt x="255" y="110"/>
                    </a:lnTo>
                    <a:lnTo>
                      <a:pt x="245" y="106"/>
                    </a:lnTo>
                    <a:lnTo>
                      <a:pt x="236" y="103"/>
                    </a:lnTo>
                    <a:lnTo>
                      <a:pt x="227" y="100"/>
                    </a:lnTo>
                    <a:lnTo>
                      <a:pt x="222" y="100"/>
                    </a:lnTo>
                    <a:lnTo>
                      <a:pt x="216" y="98"/>
                    </a:lnTo>
                    <a:lnTo>
                      <a:pt x="211" y="98"/>
                    </a:lnTo>
                    <a:lnTo>
                      <a:pt x="210" y="98"/>
                    </a:lnTo>
                    <a:lnTo>
                      <a:pt x="264" y="72"/>
                    </a:lnTo>
                    <a:lnTo>
                      <a:pt x="262" y="65"/>
                    </a:lnTo>
                    <a:lnTo>
                      <a:pt x="262" y="62"/>
                    </a:lnTo>
                    <a:lnTo>
                      <a:pt x="258" y="58"/>
                    </a:lnTo>
                    <a:lnTo>
                      <a:pt x="258" y="54"/>
                    </a:lnTo>
                    <a:lnTo>
                      <a:pt x="253" y="49"/>
                    </a:lnTo>
                    <a:lnTo>
                      <a:pt x="248" y="45"/>
                    </a:lnTo>
                    <a:lnTo>
                      <a:pt x="244" y="41"/>
                    </a:lnTo>
                    <a:lnTo>
                      <a:pt x="239" y="38"/>
                    </a:lnTo>
                    <a:lnTo>
                      <a:pt x="231" y="34"/>
                    </a:lnTo>
                    <a:lnTo>
                      <a:pt x="227" y="30"/>
                    </a:lnTo>
                    <a:lnTo>
                      <a:pt x="222" y="26"/>
                    </a:lnTo>
                    <a:lnTo>
                      <a:pt x="217" y="24"/>
                    </a:lnTo>
                    <a:lnTo>
                      <a:pt x="213" y="20"/>
                    </a:lnTo>
                    <a:lnTo>
                      <a:pt x="211" y="19"/>
                    </a:lnTo>
                    <a:lnTo>
                      <a:pt x="210" y="19"/>
                    </a:lnTo>
                    <a:lnTo>
                      <a:pt x="200" y="19"/>
                    </a:lnTo>
                    <a:lnTo>
                      <a:pt x="196" y="21"/>
                    </a:lnTo>
                    <a:lnTo>
                      <a:pt x="191" y="25"/>
                    </a:lnTo>
                    <a:lnTo>
                      <a:pt x="186" y="29"/>
                    </a:lnTo>
                    <a:lnTo>
                      <a:pt x="182" y="32"/>
                    </a:lnTo>
                    <a:lnTo>
                      <a:pt x="180" y="36"/>
                    </a:lnTo>
                    <a:lnTo>
                      <a:pt x="176" y="40"/>
                    </a:lnTo>
                    <a:lnTo>
                      <a:pt x="176" y="48"/>
                    </a:lnTo>
                    <a:lnTo>
                      <a:pt x="171" y="51"/>
                    </a:lnTo>
                    <a:lnTo>
                      <a:pt x="171" y="55"/>
                    </a:lnTo>
                    <a:lnTo>
                      <a:pt x="168" y="59"/>
                    </a:lnTo>
                    <a:lnTo>
                      <a:pt x="168" y="63"/>
                    </a:lnTo>
                    <a:lnTo>
                      <a:pt x="168" y="64"/>
                    </a:lnTo>
                    <a:lnTo>
                      <a:pt x="168" y="68"/>
                    </a:lnTo>
                    <a:lnTo>
                      <a:pt x="168" y="69"/>
                    </a:lnTo>
                    <a:lnTo>
                      <a:pt x="168" y="72"/>
                    </a:lnTo>
                    <a:lnTo>
                      <a:pt x="157" y="36"/>
                    </a:lnTo>
                    <a:lnTo>
                      <a:pt x="155" y="34"/>
                    </a:lnTo>
                    <a:lnTo>
                      <a:pt x="155" y="32"/>
                    </a:lnTo>
                    <a:lnTo>
                      <a:pt x="155" y="29"/>
                    </a:lnTo>
                    <a:lnTo>
                      <a:pt x="155" y="27"/>
                    </a:lnTo>
                    <a:lnTo>
                      <a:pt x="151" y="24"/>
                    </a:lnTo>
                    <a:lnTo>
                      <a:pt x="151" y="20"/>
                    </a:lnTo>
                    <a:lnTo>
                      <a:pt x="148" y="16"/>
                    </a:lnTo>
                    <a:lnTo>
                      <a:pt x="148" y="12"/>
                    </a:lnTo>
                    <a:lnTo>
                      <a:pt x="143" y="8"/>
                    </a:lnTo>
                    <a:lnTo>
                      <a:pt x="138" y="5"/>
                    </a:lnTo>
                    <a:lnTo>
                      <a:pt x="132" y="1"/>
                    </a:lnTo>
                    <a:lnTo>
                      <a:pt x="127" y="1"/>
                    </a:lnTo>
                    <a:lnTo>
                      <a:pt x="118" y="0"/>
                    </a:lnTo>
                    <a:lnTo>
                      <a:pt x="112" y="1"/>
                    </a:lnTo>
                    <a:lnTo>
                      <a:pt x="101" y="5"/>
                    </a:lnTo>
                    <a:lnTo>
                      <a:pt x="92" y="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1" name="Freeform 148"/>
              <p:cNvSpPr>
                <a:spLocks/>
              </p:cNvSpPr>
              <p:nvPr/>
            </p:nvSpPr>
            <p:spPr bwMode="auto">
              <a:xfrm flipH="1">
                <a:off x="4735" y="3605"/>
                <a:ext cx="69" cy="61"/>
              </a:xfrm>
              <a:custGeom>
                <a:avLst/>
                <a:gdLst>
                  <a:gd name="T0" fmla="*/ 26 w 75"/>
                  <a:gd name="T1" fmla="*/ 0 h 61"/>
                  <a:gd name="T2" fmla="*/ 17 w 75"/>
                  <a:gd name="T3" fmla="*/ 0 h 61"/>
                  <a:gd name="T4" fmla="*/ 12 w 75"/>
                  <a:gd name="T5" fmla="*/ 0 h 61"/>
                  <a:gd name="T6" fmla="*/ 6 w 75"/>
                  <a:gd name="T7" fmla="*/ 1 h 61"/>
                  <a:gd name="T8" fmla="*/ 2 w 75"/>
                  <a:gd name="T9" fmla="*/ 5 h 61"/>
                  <a:gd name="T10" fmla="*/ 0 w 75"/>
                  <a:gd name="T11" fmla="*/ 10 h 61"/>
                  <a:gd name="T12" fmla="*/ 0 w 75"/>
                  <a:gd name="T13" fmla="*/ 15 h 61"/>
                  <a:gd name="T14" fmla="*/ 0 w 75"/>
                  <a:gd name="T15" fmla="*/ 23 h 61"/>
                  <a:gd name="T16" fmla="*/ 0 w 75"/>
                  <a:gd name="T17" fmla="*/ 30 h 61"/>
                  <a:gd name="T18" fmla="*/ 0 w 75"/>
                  <a:gd name="T19" fmla="*/ 38 h 61"/>
                  <a:gd name="T20" fmla="*/ 0 w 75"/>
                  <a:gd name="T21" fmla="*/ 43 h 61"/>
                  <a:gd name="T22" fmla="*/ 2 w 75"/>
                  <a:gd name="T23" fmla="*/ 49 h 61"/>
                  <a:gd name="T24" fmla="*/ 6 w 75"/>
                  <a:gd name="T25" fmla="*/ 53 h 61"/>
                  <a:gd name="T26" fmla="*/ 12 w 75"/>
                  <a:gd name="T27" fmla="*/ 54 h 61"/>
                  <a:gd name="T28" fmla="*/ 17 w 75"/>
                  <a:gd name="T29" fmla="*/ 58 h 61"/>
                  <a:gd name="T30" fmla="*/ 26 w 75"/>
                  <a:gd name="T31" fmla="*/ 58 h 61"/>
                  <a:gd name="T32" fmla="*/ 30 w 75"/>
                  <a:gd name="T33" fmla="*/ 58 h 61"/>
                  <a:gd name="T34" fmla="*/ 39 w 75"/>
                  <a:gd name="T35" fmla="*/ 58 h 61"/>
                  <a:gd name="T36" fmla="*/ 43 w 75"/>
                  <a:gd name="T37" fmla="*/ 54 h 61"/>
                  <a:gd name="T38" fmla="*/ 52 w 75"/>
                  <a:gd name="T39" fmla="*/ 53 h 61"/>
                  <a:gd name="T40" fmla="*/ 56 w 75"/>
                  <a:gd name="T41" fmla="*/ 49 h 61"/>
                  <a:gd name="T42" fmla="*/ 61 w 75"/>
                  <a:gd name="T43" fmla="*/ 43 h 61"/>
                  <a:gd name="T44" fmla="*/ 64 w 75"/>
                  <a:gd name="T45" fmla="*/ 38 h 61"/>
                  <a:gd name="T46" fmla="*/ 66 w 75"/>
                  <a:gd name="T47" fmla="*/ 30 h 61"/>
                  <a:gd name="T48" fmla="*/ 66 w 75"/>
                  <a:gd name="T49" fmla="*/ 23 h 61"/>
                  <a:gd name="T50" fmla="*/ 64 w 75"/>
                  <a:gd name="T51" fmla="*/ 15 h 61"/>
                  <a:gd name="T52" fmla="*/ 61 w 75"/>
                  <a:gd name="T53" fmla="*/ 10 h 61"/>
                  <a:gd name="T54" fmla="*/ 56 w 75"/>
                  <a:gd name="T55" fmla="*/ 5 h 61"/>
                  <a:gd name="T56" fmla="*/ 52 w 75"/>
                  <a:gd name="T57" fmla="*/ 1 h 61"/>
                  <a:gd name="T58" fmla="*/ 43 w 75"/>
                  <a:gd name="T59" fmla="*/ 0 h 61"/>
                  <a:gd name="T60" fmla="*/ 39 w 75"/>
                  <a:gd name="T61" fmla="*/ 0 h 61"/>
                  <a:gd name="T62" fmla="*/ 30 w 75"/>
                  <a:gd name="T63" fmla="*/ 0 h 61"/>
                  <a:gd name="T64" fmla="*/ 30 w 75"/>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5"/>
                  <a:gd name="T100" fmla="*/ 0 h 61"/>
                  <a:gd name="T101" fmla="*/ 75 w 75"/>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5" h="61">
                    <a:moveTo>
                      <a:pt x="33" y="0"/>
                    </a:moveTo>
                    <a:lnTo>
                      <a:pt x="28" y="0"/>
                    </a:lnTo>
                    <a:lnTo>
                      <a:pt x="24" y="0"/>
                    </a:lnTo>
                    <a:lnTo>
                      <a:pt x="19" y="0"/>
                    </a:lnTo>
                    <a:lnTo>
                      <a:pt x="18" y="0"/>
                    </a:lnTo>
                    <a:lnTo>
                      <a:pt x="13" y="0"/>
                    </a:lnTo>
                    <a:lnTo>
                      <a:pt x="11" y="1"/>
                    </a:lnTo>
                    <a:lnTo>
                      <a:pt x="7" y="1"/>
                    </a:lnTo>
                    <a:lnTo>
                      <a:pt x="7" y="5"/>
                    </a:lnTo>
                    <a:lnTo>
                      <a:pt x="2" y="5"/>
                    </a:lnTo>
                    <a:lnTo>
                      <a:pt x="2" y="9"/>
                    </a:lnTo>
                    <a:lnTo>
                      <a:pt x="0" y="10"/>
                    </a:lnTo>
                    <a:lnTo>
                      <a:pt x="0" y="14"/>
                    </a:lnTo>
                    <a:lnTo>
                      <a:pt x="0" y="15"/>
                    </a:lnTo>
                    <a:lnTo>
                      <a:pt x="0" y="19"/>
                    </a:lnTo>
                    <a:lnTo>
                      <a:pt x="0" y="23"/>
                    </a:lnTo>
                    <a:lnTo>
                      <a:pt x="0" y="26"/>
                    </a:lnTo>
                    <a:lnTo>
                      <a:pt x="0" y="30"/>
                    </a:lnTo>
                    <a:lnTo>
                      <a:pt x="0" y="34"/>
                    </a:lnTo>
                    <a:lnTo>
                      <a:pt x="0" y="38"/>
                    </a:lnTo>
                    <a:lnTo>
                      <a:pt x="0" y="42"/>
                    </a:lnTo>
                    <a:lnTo>
                      <a:pt x="0" y="43"/>
                    </a:lnTo>
                    <a:lnTo>
                      <a:pt x="2" y="47"/>
                    </a:lnTo>
                    <a:lnTo>
                      <a:pt x="2" y="49"/>
                    </a:lnTo>
                    <a:lnTo>
                      <a:pt x="7" y="53"/>
                    </a:lnTo>
                    <a:lnTo>
                      <a:pt x="11" y="54"/>
                    </a:lnTo>
                    <a:lnTo>
                      <a:pt x="13" y="54"/>
                    </a:lnTo>
                    <a:lnTo>
                      <a:pt x="18" y="58"/>
                    </a:lnTo>
                    <a:lnTo>
                      <a:pt x="19" y="58"/>
                    </a:lnTo>
                    <a:lnTo>
                      <a:pt x="24" y="58"/>
                    </a:lnTo>
                    <a:lnTo>
                      <a:pt x="28" y="58"/>
                    </a:lnTo>
                    <a:lnTo>
                      <a:pt x="33" y="61"/>
                    </a:lnTo>
                    <a:lnTo>
                      <a:pt x="33" y="58"/>
                    </a:lnTo>
                    <a:lnTo>
                      <a:pt x="38" y="58"/>
                    </a:lnTo>
                    <a:lnTo>
                      <a:pt x="42" y="58"/>
                    </a:lnTo>
                    <a:lnTo>
                      <a:pt x="47" y="58"/>
                    </a:lnTo>
                    <a:lnTo>
                      <a:pt x="47" y="54"/>
                    </a:lnTo>
                    <a:lnTo>
                      <a:pt x="52" y="54"/>
                    </a:lnTo>
                    <a:lnTo>
                      <a:pt x="56" y="53"/>
                    </a:lnTo>
                    <a:lnTo>
                      <a:pt x="61" y="53"/>
                    </a:lnTo>
                    <a:lnTo>
                      <a:pt x="61" y="49"/>
                    </a:lnTo>
                    <a:lnTo>
                      <a:pt x="66" y="47"/>
                    </a:lnTo>
                    <a:lnTo>
                      <a:pt x="66" y="43"/>
                    </a:lnTo>
                    <a:lnTo>
                      <a:pt x="70" y="42"/>
                    </a:lnTo>
                    <a:lnTo>
                      <a:pt x="70" y="38"/>
                    </a:lnTo>
                    <a:lnTo>
                      <a:pt x="72" y="34"/>
                    </a:lnTo>
                    <a:lnTo>
                      <a:pt x="72" y="30"/>
                    </a:lnTo>
                    <a:lnTo>
                      <a:pt x="75" y="26"/>
                    </a:lnTo>
                    <a:lnTo>
                      <a:pt x="72" y="23"/>
                    </a:lnTo>
                    <a:lnTo>
                      <a:pt x="72" y="19"/>
                    </a:lnTo>
                    <a:lnTo>
                      <a:pt x="70" y="15"/>
                    </a:lnTo>
                    <a:lnTo>
                      <a:pt x="70" y="14"/>
                    </a:lnTo>
                    <a:lnTo>
                      <a:pt x="66" y="10"/>
                    </a:lnTo>
                    <a:lnTo>
                      <a:pt x="66" y="9"/>
                    </a:lnTo>
                    <a:lnTo>
                      <a:pt x="61" y="5"/>
                    </a:lnTo>
                    <a:lnTo>
                      <a:pt x="56" y="1"/>
                    </a:lnTo>
                    <a:lnTo>
                      <a:pt x="52" y="1"/>
                    </a:lnTo>
                    <a:lnTo>
                      <a:pt x="47" y="0"/>
                    </a:lnTo>
                    <a:lnTo>
                      <a:pt x="42" y="0"/>
                    </a:lnTo>
                    <a:lnTo>
                      <a:pt x="38" y="0"/>
                    </a:lnTo>
                    <a:lnTo>
                      <a:pt x="33" y="0"/>
                    </a:lnTo>
                    <a:close/>
                  </a:path>
                </a:pathLst>
              </a:custGeom>
              <a:solidFill>
                <a:srgbClr val="59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2" name="Freeform 149"/>
              <p:cNvSpPr>
                <a:spLocks/>
              </p:cNvSpPr>
              <p:nvPr/>
            </p:nvSpPr>
            <p:spPr bwMode="auto">
              <a:xfrm flipH="1">
                <a:off x="5058" y="3506"/>
                <a:ext cx="130" cy="302"/>
              </a:xfrm>
              <a:custGeom>
                <a:avLst/>
                <a:gdLst>
                  <a:gd name="T0" fmla="*/ 114 w 141"/>
                  <a:gd name="T1" fmla="*/ 0 h 300"/>
                  <a:gd name="T2" fmla="*/ 114 w 141"/>
                  <a:gd name="T3" fmla="*/ 9 h 300"/>
                  <a:gd name="T4" fmla="*/ 118 w 141"/>
                  <a:gd name="T5" fmla="*/ 26 h 300"/>
                  <a:gd name="T6" fmla="*/ 124 w 141"/>
                  <a:gd name="T7" fmla="*/ 48 h 300"/>
                  <a:gd name="T8" fmla="*/ 128 w 141"/>
                  <a:gd name="T9" fmla="*/ 74 h 300"/>
                  <a:gd name="T10" fmla="*/ 130 w 141"/>
                  <a:gd name="T11" fmla="*/ 100 h 300"/>
                  <a:gd name="T12" fmla="*/ 125 w 141"/>
                  <a:gd name="T13" fmla="*/ 127 h 300"/>
                  <a:gd name="T14" fmla="*/ 118 w 141"/>
                  <a:gd name="T15" fmla="*/ 148 h 300"/>
                  <a:gd name="T16" fmla="*/ 112 w 141"/>
                  <a:gd name="T17" fmla="*/ 160 h 300"/>
                  <a:gd name="T18" fmla="*/ 107 w 141"/>
                  <a:gd name="T19" fmla="*/ 166 h 300"/>
                  <a:gd name="T20" fmla="*/ 102 w 141"/>
                  <a:gd name="T21" fmla="*/ 180 h 300"/>
                  <a:gd name="T22" fmla="*/ 97 w 141"/>
                  <a:gd name="T23" fmla="*/ 199 h 300"/>
                  <a:gd name="T24" fmla="*/ 92 w 141"/>
                  <a:gd name="T25" fmla="*/ 220 h 300"/>
                  <a:gd name="T26" fmla="*/ 91 w 141"/>
                  <a:gd name="T27" fmla="*/ 244 h 300"/>
                  <a:gd name="T28" fmla="*/ 91 w 141"/>
                  <a:gd name="T29" fmla="*/ 268 h 300"/>
                  <a:gd name="T30" fmla="*/ 99 w 141"/>
                  <a:gd name="T31" fmla="*/ 291 h 300"/>
                  <a:gd name="T32" fmla="*/ 101 w 141"/>
                  <a:gd name="T33" fmla="*/ 300 h 300"/>
                  <a:gd name="T34" fmla="*/ 91 w 141"/>
                  <a:gd name="T35" fmla="*/ 295 h 300"/>
                  <a:gd name="T36" fmla="*/ 78 w 141"/>
                  <a:gd name="T37" fmla="*/ 283 h 300"/>
                  <a:gd name="T38" fmla="*/ 63 w 141"/>
                  <a:gd name="T39" fmla="*/ 271 h 300"/>
                  <a:gd name="T40" fmla="*/ 42 w 141"/>
                  <a:gd name="T41" fmla="*/ 252 h 300"/>
                  <a:gd name="T42" fmla="*/ 25 w 141"/>
                  <a:gd name="T43" fmla="*/ 225 h 300"/>
                  <a:gd name="T44" fmla="*/ 12 w 141"/>
                  <a:gd name="T45" fmla="*/ 199 h 300"/>
                  <a:gd name="T46" fmla="*/ 6 w 141"/>
                  <a:gd name="T47" fmla="*/ 167 h 300"/>
                  <a:gd name="T48" fmla="*/ 3 w 141"/>
                  <a:gd name="T49" fmla="*/ 149 h 300"/>
                  <a:gd name="T50" fmla="*/ 1 w 141"/>
                  <a:gd name="T51" fmla="*/ 143 h 300"/>
                  <a:gd name="T52" fmla="*/ 0 w 141"/>
                  <a:gd name="T53" fmla="*/ 132 h 300"/>
                  <a:gd name="T54" fmla="*/ 0 w 141"/>
                  <a:gd name="T55" fmla="*/ 114 h 300"/>
                  <a:gd name="T56" fmla="*/ 6 w 141"/>
                  <a:gd name="T57" fmla="*/ 94 h 300"/>
                  <a:gd name="T58" fmla="*/ 21 w 141"/>
                  <a:gd name="T59" fmla="*/ 67 h 300"/>
                  <a:gd name="T60" fmla="*/ 47 w 141"/>
                  <a:gd name="T61" fmla="*/ 41 h 300"/>
                  <a:gd name="T62" fmla="*/ 87 w 141"/>
                  <a:gd name="T63" fmla="*/ 12 h 300"/>
                  <a:gd name="T64" fmla="*/ 114 w 141"/>
                  <a:gd name="T65" fmla="*/ 0 h 3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300"/>
                  <a:gd name="T101" fmla="*/ 141 w 141"/>
                  <a:gd name="T102" fmla="*/ 300 h 3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300">
                    <a:moveTo>
                      <a:pt x="124" y="0"/>
                    </a:moveTo>
                    <a:lnTo>
                      <a:pt x="124" y="0"/>
                    </a:lnTo>
                    <a:lnTo>
                      <a:pt x="124" y="4"/>
                    </a:lnTo>
                    <a:lnTo>
                      <a:pt x="124" y="9"/>
                    </a:lnTo>
                    <a:lnTo>
                      <a:pt x="128" y="18"/>
                    </a:lnTo>
                    <a:lnTo>
                      <a:pt x="128" y="26"/>
                    </a:lnTo>
                    <a:lnTo>
                      <a:pt x="133" y="37"/>
                    </a:lnTo>
                    <a:lnTo>
                      <a:pt x="135" y="48"/>
                    </a:lnTo>
                    <a:lnTo>
                      <a:pt x="139" y="62"/>
                    </a:lnTo>
                    <a:lnTo>
                      <a:pt x="139" y="74"/>
                    </a:lnTo>
                    <a:lnTo>
                      <a:pt x="141" y="88"/>
                    </a:lnTo>
                    <a:lnTo>
                      <a:pt x="141" y="99"/>
                    </a:lnTo>
                    <a:lnTo>
                      <a:pt x="141" y="114"/>
                    </a:lnTo>
                    <a:lnTo>
                      <a:pt x="136" y="126"/>
                    </a:lnTo>
                    <a:lnTo>
                      <a:pt x="135" y="138"/>
                    </a:lnTo>
                    <a:lnTo>
                      <a:pt x="128" y="147"/>
                    </a:lnTo>
                    <a:lnTo>
                      <a:pt x="124" y="159"/>
                    </a:lnTo>
                    <a:lnTo>
                      <a:pt x="121" y="159"/>
                    </a:lnTo>
                    <a:lnTo>
                      <a:pt x="121" y="161"/>
                    </a:lnTo>
                    <a:lnTo>
                      <a:pt x="116" y="165"/>
                    </a:lnTo>
                    <a:lnTo>
                      <a:pt x="116" y="172"/>
                    </a:lnTo>
                    <a:lnTo>
                      <a:pt x="111" y="179"/>
                    </a:lnTo>
                    <a:lnTo>
                      <a:pt x="110" y="188"/>
                    </a:lnTo>
                    <a:lnTo>
                      <a:pt x="105" y="198"/>
                    </a:lnTo>
                    <a:lnTo>
                      <a:pt x="105" y="209"/>
                    </a:lnTo>
                    <a:lnTo>
                      <a:pt x="100" y="219"/>
                    </a:lnTo>
                    <a:lnTo>
                      <a:pt x="100" y="231"/>
                    </a:lnTo>
                    <a:lnTo>
                      <a:pt x="99" y="242"/>
                    </a:lnTo>
                    <a:lnTo>
                      <a:pt x="99" y="255"/>
                    </a:lnTo>
                    <a:lnTo>
                      <a:pt x="99" y="266"/>
                    </a:lnTo>
                    <a:lnTo>
                      <a:pt x="102" y="278"/>
                    </a:lnTo>
                    <a:lnTo>
                      <a:pt x="107" y="289"/>
                    </a:lnTo>
                    <a:lnTo>
                      <a:pt x="113" y="300"/>
                    </a:lnTo>
                    <a:lnTo>
                      <a:pt x="110" y="298"/>
                    </a:lnTo>
                    <a:lnTo>
                      <a:pt x="107" y="297"/>
                    </a:lnTo>
                    <a:lnTo>
                      <a:pt x="99" y="293"/>
                    </a:lnTo>
                    <a:lnTo>
                      <a:pt x="94" y="289"/>
                    </a:lnTo>
                    <a:lnTo>
                      <a:pt x="85" y="281"/>
                    </a:lnTo>
                    <a:lnTo>
                      <a:pt x="77" y="276"/>
                    </a:lnTo>
                    <a:lnTo>
                      <a:pt x="68" y="269"/>
                    </a:lnTo>
                    <a:lnTo>
                      <a:pt x="58" y="261"/>
                    </a:lnTo>
                    <a:lnTo>
                      <a:pt x="46" y="250"/>
                    </a:lnTo>
                    <a:lnTo>
                      <a:pt x="37" y="238"/>
                    </a:lnTo>
                    <a:lnTo>
                      <a:pt x="27" y="224"/>
                    </a:lnTo>
                    <a:lnTo>
                      <a:pt x="21" y="213"/>
                    </a:lnTo>
                    <a:lnTo>
                      <a:pt x="13" y="198"/>
                    </a:lnTo>
                    <a:lnTo>
                      <a:pt x="9" y="184"/>
                    </a:lnTo>
                    <a:lnTo>
                      <a:pt x="6" y="166"/>
                    </a:lnTo>
                    <a:lnTo>
                      <a:pt x="6" y="151"/>
                    </a:lnTo>
                    <a:lnTo>
                      <a:pt x="3" y="148"/>
                    </a:lnTo>
                    <a:lnTo>
                      <a:pt x="3" y="147"/>
                    </a:lnTo>
                    <a:lnTo>
                      <a:pt x="1" y="142"/>
                    </a:lnTo>
                    <a:lnTo>
                      <a:pt x="1" y="138"/>
                    </a:lnTo>
                    <a:lnTo>
                      <a:pt x="0" y="131"/>
                    </a:lnTo>
                    <a:lnTo>
                      <a:pt x="0" y="123"/>
                    </a:lnTo>
                    <a:lnTo>
                      <a:pt x="0" y="113"/>
                    </a:lnTo>
                    <a:lnTo>
                      <a:pt x="4" y="105"/>
                    </a:lnTo>
                    <a:lnTo>
                      <a:pt x="7" y="93"/>
                    </a:lnTo>
                    <a:lnTo>
                      <a:pt x="13" y="81"/>
                    </a:lnTo>
                    <a:lnTo>
                      <a:pt x="23" y="67"/>
                    </a:lnTo>
                    <a:lnTo>
                      <a:pt x="37" y="56"/>
                    </a:lnTo>
                    <a:lnTo>
                      <a:pt x="51" y="41"/>
                    </a:lnTo>
                    <a:lnTo>
                      <a:pt x="71" y="27"/>
                    </a:lnTo>
                    <a:lnTo>
                      <a:pt x="94" y="12"/>
                    </a:lnTo>
                    <a:lnTo>
                      <a:pt x="124" y="0"/>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3" name="Freeform 150"/>
              <p:cNvSpPr>
                <a:spLocks/>
              </p:cNvSpPr>
              <p:nvPr/>
            </p:nvSpPr>
            <p:spPr bwMode="auto">
              <a:xfrm flipH="1">
                <a:off x="5058" y="3506"/>
                <a:ext cx="130" cy="302"/>
              </a:xfrm>
              <a:custGeom>
                <a:avLst/>
                <a:gdLst>
                  <a:gd name="T0" fmla="*/ 114 w 141"/>
                  <a:gd name="T1" fmla="*/ 0 h 300"/>
                  <a:gd name="T2" fmla="*/ 114 w 141"/>
                  <a:gd name="T3" fmla="*/ 9 h 300"/>
                  <a:gd name="T4" fmla="*/ 118 w 141"/>
                  <a:gd name="T5" fmla="*/ 26 h 300"/>
                  <a:gd name="T6" fmla="*/ 124 w 141"/>
                  <a:gd name="T7" fmla="*/ 48 h 300"/>
                  <a:gd name="T8" fmla="*/ 128 w 141"/>
                  <a:gd name="T9" fmla="*/ 74 h 300"/>
                  <a:gd name="T10" fmla="*/ 130 w 141"/>
                  <a:gd name="T11" fmla="*/ 100 h 300"/>
                  <a:gd name="T12" fmla="*/ 125 w 141"/>
                  <a:gd name="T13" fmla="*/ 127 h 300"/>
                  <a:gd name="T14" fmla="*/ 118 w 141"/>
                  <a:gd name="T15" fmla="*/ 148 h 300"/>
                  <a:gd name="T16" fmla="*/ 112 w 141"/>
                  <a:gd name="T17" fmla="*/ 160 h 300"/>
                  <a:gd name="T18" fmla="*/ 107 w 141"/>
                  <a:gd name="T19" fmla="*/ 166 h 300"/>
                  <a:gd name="T20" fmla="*/ 102 w 141"/>
                  <a:gd name="T21" fmla="*/ 180 h 300"/>
                  <a:gd name="T22" fmla="*/ 97 w 141"/>
                  <a:gd name="T23" fmla="*/ 199 h 300"/>
                  <a:gd name="T24" fmla="*/ 92 w 141"/>
                  <a:gd name="T25" fmla="*/ 220 h 300"/>
                  <a:gd name="T26" fmla="*/ 91 w 141"/>
                  <a:gd name="T27" fmla="*/ 244 h 300"/>
                  <a:gd name="T28" fmla="*/ 91 w 141"/>
                  <a:gd name="T29" fmla="*/ 268 h 300"/>
                  <a:gd name="T30" fmla="*/ 99 w 141"/>
                  <a:gd name="T31" fmla="*/ 291 h 300"/>
                  <a:gd name="T32" fmla="*/ 101 w 141"/>
                  <a:gd name="T33" fmla="*/ 300 h 300"/>
                  <a:gd name="T34" fmla="*/ 91 w 141"/>
                  <a:gd name="T35" fmla="*/ 295 h 300"/>
                  <a:gd name="T36" fmla="*/ 78 w 141"/>
                  <a:gd name="T37" fmla="*/ 283 h 300"/>
                  <a:gd name="T38" fmla="*/ 63 w 141"/>
                  <a:gd name="T39" fmla="*/ 271 h 300"/>
                  <a:gd name="T40" fmla="*/ 42 w 141"/>
                  <a:gd name="T41" fmla="*/ 252 h 300"/>
                  <a:gd name="T42" fmla="*/ 25 w 141"/>
                  <a:gd name="T43" fmla="*/ 225 h 300"/>
                  <a:gd name="T44" fmla="*/ 12 w 141"/>
                  <a:gd name="T45" fmla="*/ 199 h 300"/>
                  <a:gd name="T46" fmla="*/ 6 w 141"/>
                  <a:gd name="T47" fmla="*/ 167 h 300"/>
                  <a:gd name="T48" fmla="*/ 3 w 141"/>
                  <a:gd name="T49" fmla="*/ 149 h 300"/>
                  <a:gd name="T50" fmla="*/ 1 w 141"/>
                  <a:gd name="T51" fmla="*/ 143 h 300"/>
                  <a:gd name="T52" fmla="*/ 0 w 141"/>
                  <a:gd name="T53" fmla="*/ 132 h 300"/>
                  <a:gd name="T54" fmla="*/ 0 w 141"/>
                  <a:gd name="T55" fmla="*/ 114 h 300"/>
                  <a:gd name="T56" fmla="*/ 6 w 141"/>
                  <a:gd name="T57" fmla="*/ 94 h 300"/>
                  <a:gd name="T58" fmla="*/ 21 w 141"/>
                  <a:gd name="T59" fmla="*/ 67 h 300"/>
                  <a:gd name="T60" fmla="*/ 47 w 141"/>
                  <a:gd name="T61" fmla="*/ 41 h 300"/>
                  <a:gd name="T62" fmla="*/ 87 w 141"/>
                  <a:gd name="T63" fmla="*/ 12 h 300"/>
                  <a:gd name="T64" fmla="*/ 114 w 141"/>
                  <a:gd name="T65" fmla="*/ 0 h 3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300"/>
                  <a:gd name="T101" fmla="*/ 141 w 141"/>
                  <a:gd name="T102" fmla="*/ 300 h 3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300">
                    <a:moveTo>
                      <a:pt x="124" y="0"/>
                    </a:moveTo>
                    <a:lnTo>
                      <a:pt x="124" y="0"/>
                    </a:lnTo>
                    <a:lnTo>
                      <a:pt x="124" y="4"/>
                    </a:lnTo>
                    <a:lnTo>
                      <a:pt x="124" y="9"/>
                    </a:lnTo>
                    <a:lnTo>
                      <a:pt x="128" y="18"/>
                    </a:lnTo>
                    <a:lnTo>
                      <a:pt x="128" y="26"/>
                    </a:lnTo>
                    <a:lnTo>
                      <a:pt x="133" y="37"/>
                    </a:lnTo>
                    <a:lnTo>
                      <a:pt x="135" y="48"/>
                    </a:lnTo>
                    <a:lnTo>
                      <a:pt x="139" y="62"/>
                    </a:lnTo>
                    <a:lnTo>
                      <a:pt x="139" y="74"/>
                    </a:lnTo>
                    <a:lnTo>
                      <a:pt x="141" y="88"/>
                    </a:lnTo>
                    <a:lnTo>
                      <a:pt x="141" y="99"/>
                    </a:lnTo>
                    <a:lnTo>
                      <a:pt x="141" y="114"/>
                    </a:lnTo>
                    <a:lnTo>
                      <a:pt x="136" y="126"/>
                    </a:lnTo>
                    <a:lnTo>
                      <a:pt x="135" y="138"/>
                    </a:lnTo>
                    <a:lnTo>
                      <a:pt x="128" y="147"/>
                    </a:lnTo>
                    <a:lnTo>
                      <a:pt x="124" y="159"/>
                    </a:lnTo>
                    <a:lnTo>
                      <a:pt x="121" y="159"/>
                    </a:lnTo>
                    <a:lnTo>
                      <a:pt x="121" y="161"/>
                    </a:lnTo>
                    <a:lnTo>
                      <a:pt x="116" y="165"/>
                    </a:lnTo>
                    <a:lnTo>
                      <a:pt x="116" y="172"/>
                    </a:lnTo>
                    <a:lnTo>
                      <a:pt x="111" y="179"/>
                    </a:lnTo>
                    <a:lnTo>
                      <a:pt x="110" y="188"/>
                    </a:lnTo>
                    <a:lnTo>
                      <a:pt x="105" y="198"/>
                    </a:lnTo>
                    <a:lnTo>
                      <a:pt x="105" y="209"/>
                    </a:lnTo>
                    <a:lnTo>
                      <a:pt x="100" y="219"/>
                    </a:lnTo>
                    <a:lnTo>
                      <a:pt x="100" y="231"/>
                    </a:lnTo>
                    <a:lnTo>
                      <a:pt x="99" y="242"/>
                    </a:lnTo>
                    <a:lnTo>
                      <a:pt x="99" y="255"/>
                    </a:lnTo>
                    <a:lnTo>
                      <a:pt x="99" y="266"/>
                    </a:lnTo>
                    <a:lnTo>
                      <a:pt x="102" y="278"/>
                    </a:lnTo>
                    <a:lnTo>
                      <a:pt x="107" y="289"/>
                    </a:lnTo>
                    <a:lnTo>
                      <a:pt x="113" y="300"/>
                    </a:lnTo>
                    <a:lnTo>
                      <a:pt x="110" y="298"/>
                    </a:lnTo>
                    <a:lnTo>
                      <a:pt x="107" y="297"/>
                    </a:lnTo>
                    <a:lnTo>
                      <a:pt x="99" y="293"/>
                    </a:lnTo>
                    <a:lnTo>
                      <a:pt x="94" y="289"/>
                    </a:lnTo>
                    <a:lnTo>
                      <a:pt x="85" y="281"/>
                    </a:lnTo>
                    <a:lnTo>
                      <a:pt x="77" y="276"/>
                    </a:lnTo>
                    <a:lnTo>
                      <a:pt x="68" y="269"/>
                    </a:lnTo>
                    <a:lnTo>
                      <a:pt x="58" y="261"/>
                    </a:lnTo>
                    <a:lnTo>
                      <a:pt x="46" y="250"/>
                    </a:lnTo>
                    <a:lnTo>
                      <a:pt x="37" y="238"/>
                    </a:lnTo>
                    <a:lnTo>
                      <a:pt x="27" y="224"/>
                    </a:lnTo>
                    <a:lnTo>
                      <a:pt x="21" y="213"/>
                    </a:lnTo>
                    <a:lnTo>
                      <a:pt x="13" y="198"/>
                    </a:lnTo>
                    <a:lnTo>
                      <a:pt x="9" y="184"/>
                    </a:lnTo>
                    <a:lnTo>
                      <a:pt x="6" y="166"/>
                    </a:lnTo>
                    <a:lnTo>
                      <a:pt x="6" y="151"/>
                    </a:lnTo>
                    <a:lnTo>
                      <a:pt x="3" y="148"/>
                    </a:lnTo>
                    <a:lnTo>
                      <a:pt x="3" y="147"/>
                    </a:lnTo>
                    <a:lnTo>
                      <a:pt x="1" y="142"/>
                    </a:lnTo>
                    <a:lnTo>
                      <a:pt x="1" y="138"/>
                    </a:lnTo>
                    <a:lnTo>
                      <a:pt x="0" y="131"/>
                    </a:lnTo>
                    <a:lnTo>
                      <a:pt x="0" y="123"/>
                    </a:lnTo>
                    <a:lnTo>
                      <a:pt x="0" y="113"/>
                    </a:lnTo>
                    <a:lnTo>
                      <a:pt x="4" y="105"/>
                    </a:lnTo>
                    <a:lnTo>
                      <a:pt x="7" y="93"/>
                    </a:lnTo>
                    <a:lnTo>
                      <a:pt x="13" y="81"/>
                    </a:lnTo>
                    <a:lnTo>
                      <a:pt x="23" y="67"/>
                    </a:lnTo>
                    <a:lnTo>
                      <a:pt x="37" y="56"/>
                    </a:lnTo>
                    <a:lnTo>
                      <a:pt x="51" y="41"/>
                    </a:lnTo>
                    <a:lnTo>
                      <a:pt x="71" y="27"/>
                    </a:lnTo>
                    <a:lnTo>
                      <a:pt x="94" y="12"/>
                    </a:lnTo>
                    <a:lnTo>
                      <a:pt x="1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4" name="Freeform 151"/>
              <p:cNvSpPr>
                <a:spLocks/>
              </p:cNvSpPr>
              <p:nvPr/>
            </p:nvSpPr>
            <p:spPr bwMode="auto">
              <a:xfrm flipH="1">
                <a:off x="4974" y="3300"/>
                <a:ext cx="317" cy="168"/>
              </a:xfrm>
              <a:custGeom>
                <a:avLst/>
                <a:gdLst>
                  <a:gd name="T0" fmla="*/ 0 w 344"/>
                  <a:gd name="T1" fmla="*/ 152 h 167"/>
                  <a:gd name="T2" fmla="*/ 3 w 344"/>
                  <a:gd name="T3" fmla="*/ 148 h 167"/>
                  <a:gd name="T4" fmla="*/ 10 w 344"/>
                  <a:gd name="T5" fmla="*/ 142 h 167"/>
                  <a:gd name="T6" fmla="*/ 18 w 344"/>
                  <a:gd name="T7" fmla="*/ 133 h 167"/>
                  <a:gd name="T8" fmla="*/ 31 w 344"/>
                  <a:gd name="T9" fmla="*/ 121 h 167"/>
                  <a:gd name="T10" fmla="*/ 42 w 344"/>
                  <a:gd name="T11" fmla="*/ 107 h 167"/>
                  <a:gd name="T12" fmla="*/ 55 w 344"/>
                  <a:gd name="T13" fmla="*/ 90 h 167"/>
                  <a:gd name="T14" fmla="*/ 70 w 344"/>
                  <a:gd name="T15" fmla="*/ 72 h 167"/>
                  <a:gd name="T16" fmla="*/ 78 w 344"/>
                  <a:gd name="T17" fmla="*/ 62 h 167"/>
                  <a:gd name="T18" fmla="*/ 83 w 344"/>
                  <a:gd name="T19" fmla="*/ 56 h 167"/>
                  <a:gd name="T20" fmla="*/ 91 w 344"/>
                  <a:gd name="T21" fmla="*/ 44 h 167"/>
                  <a:gd name="T22" fmla="*/ 107 w 344"/>
                  <a:gd name="T23" fmla="*/ 30 h 167"/>
                  <a:gd name="T24" fmla="*/ 128 w 344"/>
                  <a:gd name="T25" fmla="*/ 19 h 167"/>
                  <a:gd name="T26" fmla="*/ 157 w 344"/>
                  <a:gd name="T27" fmla="*/ 9 h 167"/>
                  <a:gd name="T28" fmla="*/ 192 w 344"/>
                  <a:gd name="T29" fmla="*/ 1 h 167"/>
                  <a:gd name="T30" fmla="*/ 231 w 344"/>
                  <a:gd name="T31" fmla="*/ 0 h 167"/>
                  <a:gd name="T32" fmla="*/ 317 w 344"/>
                  <a:gd name="T33" fmla="*/ 21 h 167"/>
                  <a:gd name="T34" fmla="*/ 314 w 344"/>
                  <a:gd name="T35" fmla="*/ 25 h 167"/>
                  <a:gd name="T36" fmla="*/ 311 w 344"/>
                  <a:gd name="T37" fmla="*/ 37 h 167"/>
                  <a:gd name="T38" fmla="*/ 304 w 344"/>
                  <a:gd name="T39" fmla="*/ 53 h 167"/>
                  <a:gd name="T40" fmla="*/ 294 w 344"/>
                  <a:gd name="T41" fmla="*/ 76 h 167"/>
                  <a:gd name="T42" fmla="*/ 278 w 344"/>
                  <a:gd name="T43" fmla="*/ 98 h 167"/>
                  <a:gd name="T44" fmla="*/ 260 w 344"/>
                  <a:gd name="T45" fmla="*/ 121 h 167"/>
                  <a:gd name="T46" fmla="*/ 236 w 344"/>
                  <a:gd name="T47" fmla="*/ 139 h 167"/>
                  <a:gd name="T48" fmla="*/ 207 w 344"/>
                  <a:gd name="T49" fmla="*/ 154 h 167"/>
                  <a:gd name="T50" fmla="*/ 200 w 344"/>
                  <a:gd name="T51" fmla="*/ 154 h 167"/>
                  <a:gd name="T52" fmla="*/ 184 w 344"/>
                  <a:gd name="T53" fmla="*/ 158 h 167"/>
                  <a:gd name="T54" fmla="*/ 160 w 344"/>
                  <a:gd name="T55" fmla="*/ 162 h 167"/>
                  <a:gd name="T56" fmla="*/ 132 w 344"/>
                  <a:gd name="T57" fmla="*/ 167 h 167"/>
                  <a:gd name="T58" fmla="*/ 97 w 344"/>
                  <a:gd name="T59" fmla="*/ 168 h 167"/>
                  <a:gd name="T60" fmla="*/ 65 w 344"/>
                  <a:gd name="T61" fmla="*/ 168 h 167"/>
                  <a:gd name="T62" fmla="*/ 29 w 344"/>
                  <a:gd name="T63" fmla="*/ 163 h 167"/>
                  <a:gd name="T64" fmla="*/ 0 w 344"/>
                  <a:gd name="T65" fmla="*/ 154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67"/>
                  <a:gd name="T101" fmla="*/ 344 w 344"/>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67">
                    <a:moveTo>
                      <a:pt x="0" y="153"/>
                    </a:moveTo>
                    <a:lnTo>
                      <a:pt x="0" y="151"/>
                    </a:lnTo>
                    <a:lnTo>
                      <a:pt x="1" y="151"/>
                    </a:lnTo>
                    <a:lnTo>
                      <a:pt x="3" y="147"/>
                    </a:lnTo>
                    <a:lnTo>
                      <a:pt x="8" y="146"/>
                    </a:lnTo>
                    <a:lnTo>
                      <a:pt x="11" y="141"/>
                    </a:lnTo>
                    <a:lnTo>
                      <a:pt x="15" y="137"/>
                    </a:lnTo>
                    <a:lnTo>
                      <a:pt x="20" y="132"/>
                    </a:lnTo>
                    <a:lnTo>
                      <a:pt x="29" y="128"/>
                    </a:lnTo>
                    <a:lnTo>
                      <a:pt x="34" y="120"/>
                    </a:lnTo>
                    <a:lnTo>
                      <a:pt x="42" y="114"/>
                    </a:lnTo>
                    <a:lnTo>
                      <a:pt x="46" y="106"/>
                    </a:lnTo>
                    <a:lnTo>
                      <a:pt x="56" y="99"/>
                    </a:lnTo>
                    <a:lnTo>
                      <a:pt x="60" y="89"/>
                    </a:lnTo>
                    <a:lnTo>
                      <a:pt x="70" y="81"/>
                    </a:lnTo>
                    <a:lnTo>
                      <a:pt x="76" y="72"/>
                    </a:lnTo>
                    <a:lnTo>
                      <a:pt x="85" y="65"/>
                    </a:lnTo>
                    <a:lnTo>
                      <a:pt x="85" y="62"/>
                    </a:lnTo>
                    <a:lnTo>
                      <a:pt x="87" y="61"/>
                    </a:lnTo>
                    <a:lnTo>
                      <a:pt x="90" y="56"/>
                    </a:lnTo>
                    <a:lnTo>
                      <a:pt x="94" y="52"/>
                    </a:lnTo>
                    <a:lnTo>
                      <a:pt x="99" y="44"/>
                    </a:lnTo>
                    <a:lnTo>
                      <a:pt x="107" y="38"/>
                    </a:lnTo>
                    <a:lnTo>
                      <a:pt x="116" y="30"/>
                    </a:lnTo>
                    <a:lnTo>
                      <a:pt x="129" y="27"/>
                    </a:lnTo>
                    <a:lnTo>
                      <a:pt x="139" y="19"/>
                    </a:lnTo>
                    <a:lnTo>
                      <a:pt x="153" y="14"/>
                    </a:lnTo>
                    <a:lnTo>
                      <a:pt x="170" y="9"/>
                    </a:lnTo>
                    <a:lnTo>
                      <a:pt x="189" y="5"/>
                    </a:lnTo>
                    <a:lnTo>
                      <a:pt x="208" y="1"/>
                    </a:lnTo>
                    <a:lnTo>
                      <a:pt x="228" y="0"/>
                    </a:lnTo>
                    <a:lnTo>
                      <a:pt x="251" y="0"/>
                    </a:lnTo>
                    <a:lnTo>
                      <a:pt x="279" y="4"/>
                    </a:lnTo>
                    <a:lnTo>
                      <a:pt x="344" y="21"/>
                    </a:lnTo>
                    <a:lnTo>
                      <a:pt x="341" y="21"/>
                    </a:lnTo>
                    <a:lnTo>
                      <a:pt x="341" y="25"/>
                    </a:lnTo>
                    <a:lnTo>
                      <a:pt x="338" y="29"/>
                    </a:lnTo>
                    <a:lnTo>
                      <a:pt x="338" y="37"/>
                    </a:lnTo>
                    <a:lnTo>
                      <a:pt x="333" y="44"/>
                    </a:lnTo>
                    <a:lnTo>
                      <a:pt x="330" y="53"/>
                    </a:lnTo>
                    <a:lnTo>
                      <a:pt x="324" y="65"/>
                    </a:lnTo>
                    <a:lnTo>
                      <a:pt x="319" y="76"/>
                    </a:lnTo>
                    <a:lnTo>
                      <a:pt x="310" y="86"/>
                    </a:lnTo>
                    <a:lnTo>
                      <a:pt x="302" y="97"/>
                    </a:lnTo>
                    <a:lnTo>
                      <a:pt x="292" y="109"/>
                    </a:lnTo>
                    <a:lnTo>
                      <a:pt x="282" y="120"/>
                    </a:lnTo>
                    <a:lnTo>
                      <a:pt x="268" y="128"/>
                    </a:lnTo>
                    <a:lnTo>
                      <a:pt x="256" y="138"/>
                    </a:lnTo>
                    <a:lnTo>
                      <a:pt x="239" y="146"/>
                    </a:lnTo>
                    <a:lnTo>
                      <a:pt x="225" y="153"/>
                    </a:lnTo>
                    <a:lnTo>
                      <a:pt x="222" y="153"/>
                    </a:lnTo>
                    <a:lnTo>
                      <a:pt x="217" y="153"/>
                    </a:lnTo>
                    <a:lnTo>
                      <a:pt x="209" y="153"/>
                    </a:lnTo>
                    <a:lnTo>
                      <a:pt x="200" y="157"/>
                    </a:lnTo>
                    <a:lnTo>
                      <a:pt x="186" y="157"/>
                    </a:lnTo>
                    <a:lnTo>
                      <a:pt x="174" y="161"/>
                    </a:lnTo>
                    <a:lnTo>
                      <a:pt x="157" y="162"/>
                    </a:lnTo>
                    <a:lnTo>
                      <a:pt x="143" y="166"/>
                    </a:lnTo>
                    <a:lnTo>
                      <a:pt x="124" y="166"/>
                    </a:lnTo>
                    <a:lnTo>
                      <a:pt x="105" y="167"/>
                    </a:lnTo>
                    <a:lnTo>
                      <a:pt x="87" y="167"/>
                    </a:lnTo>
                    <a:lnTo>
                      <a:pt x="70" y="167"/>
                    </a:lnTo>
                    <a:lnTo>
                      <a:pt x="51" y="163"/>
                    </a:lnTo>
                    <a:lnTo>
                      <a:pt x="32" y="162"/>
                    </a:lnTo>
                    <a:lnTo>
                      <a:pt x="14" y="157"/>
                    </a:lnTo>
                    <a:lnTo>
                      <a:pt x="0" y="153"/>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5" name="Freeform 152"/>
              <p:cNvSpPr>
                <a:spLocks/>
              </p:cNvSpPr>
              <p:nvPr/>
            </p:nvSpPr>
            <p:spPr bwMode="auto">
              <a:xfrm flipH="1">
                <a:off x="4974" y="3300"/>
                <a:ext cx="317" cy="168"/>
              </a:xfrm>
              <a:custGeom>
                <a:avLst/>
                <a:gdLst>
                  <a:gd name="T0" fmla="*/ 0 w 344"/>
                  <a:gd name="T1" fmla="*/ 152 h 167"/>
                  <a:gd name="T2" fmla="*/ 3 w 344"/>
                  <a:gd name="T3" fmla="*/ 148 h 167"/>
                  <a:gd name="T4" fmla="*/ 10 w 344"/>
                  <a:gd name="T5" fmla="*/ 142 h 167"/>
                  <a:gd name="T6" fmla="*/ 18 w 344"/>
                  <a:gd name="T7" fmla="*/ 133 h 167"/>
                  <a:gd name="T8" fmla="*/ 31 w 344"/>
                  <a:gd name="T9" fmla="*/ 121 h 167"/>
                  <a:gd name="T10" fmla="*/ 42 w 344"/>
                  <a:gd name="T11" fmla="*/ 107 h 167"/>
                  <a:gd name="T12" fmla="*/ 55 w 344"/>
                  <a:gd name="T13" fmla="*/ 90 h 167"/>
                  <a:gd name="T14" fmla="*/ 70 w 344"/>
                  <a:gd name="T15" fmla="*/ 72 h 167"/>
                  <a:gd name="T16" fmla="*/ 78 w 344"/>
                  <a:gd name="T17" fmla="*/ 62 h 167"/>
                  <a:gd name="T18" fmla="*/ 83 w 344"/>
                  <a:gd name="T19" fmla="*/ 56 h 167"/>
                  <a:gd name="T20" fmla="*/ 91 w 344"/>
                  <a:gd name="T21" fmla="*/ 44 h 167"/>
                  <a:gd name="T22" fmla="*/ 107 w 344"/>
                  <a:gd name="T23" fmla="*/ 30 h 167"/>
                  <a:gd name="T24" fmla="*/ 128 w 344"/>
                  <a:gd name="T25" fmla="*/ 19 h 167"/>
                  <a:gd name="T26" fmla="*/ 157 w 344"/>
                  <a:gd name="T27" fmla="*/ 9 h 167"/>
                  <a:gd name="T28" fmla="*/ 192 w 344"/>
                  <a:gd name="T29" fmla="*/ 1 h 167"/>
                  <a:gd name="T30" fmla="*/ 231 w 344"/>
                  <a:gd name="T31" fmla="*/ 0 h 167"/>
                  <a:gd name="T32" fmla="*/ 317 w 344"/>
                  <a:gd name="T33" fmla="*/ 21 h 167"/>
                  <a:gd name="T34" fmla="*/ 314 w 344"/>
                  <a:gd name="T35" fmla="*/ 25 h 167"/>
                  <a:gd name="T36" fmla="*/ 311 w 344"/>
                  <a:gd name="T37" fmla="*/ 37 h 167"/>
                  <a:gd name="T38" fmla="*/ 304 w 344"/>
                  <a:gd name="T39" fmla="*/ 53 h 167"/>
                  <a:gd name="T40" fmla="*/ 294 w 344"/>
                  <a:gd name="T41" fmla="*/ 76 h 167"/>
                  <a:gd name="T42" fmla="*/ 278 w 344"/>
                  <a:gd name="T43" fmla="*/ 98 h 167"/>
                  <a:gd name="T44" fmla="*/ 260 w 344"/>
                  <a:gd name="T45" fmla="*/ 121 h 167"/>
                  <a:gd name="T46" fmla="*/ 236 w 344"/>
                  <a:gd name="T47" fmla="*/ 139 h 167"/>
                  <a:gd name="T48" fmla="*/ 207 w 344"/>
                  <a:gd name="T49" fmla="*/ 154 h 167"/>
                  <a:gd name="T50" fmla="*/ 200 w 344"/>
                  <a:gd name="T51" fmla="*/ 154 h 167"/>
                  <a:gd name="T52" fmla="*/ 184 w 344"/>
                  <a:gd name="T53" fmla="*/ 158 h 167"/>
                  <a:gd name="T54" fmla="*/ 160 w 344"/>
                  <a:gd name="T55" fmla="*/ 162 h 167"/>
                  <a:gd name="T56" fmla="*/ 132 w 344"/>
                  <a:gd name="T57" fmla="*/ 167 h 167"/>
                  <a:gd name="T58" fmla="*/ 97 w 344"/>
                  <a:gd name="T59" fmla="*/ 168 h 167"/>
                  <a:gd name="T60" fmla="*/ 65 w 344"/>
                  <a:gd name="T61" fmla="*/ 168 h 167"/>
                  <a:gd name="T62" fmla="*/ 29 w 344"/>
                  <a:gd name="T63" fmla="*/ 163 h 167"/>
                  <a:gd name="T64" fmla="*/ 0 w 344"/>
                  <a:gd name="T65" fmla="*/ 154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67"/>
                  <a:gd name="T101" fmla="*/ 344 w 344"/>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67">
                    <a:moveTo>
                      <a:pt x="0" y="153"/>
                    </a:moveTo>
                    <a:lnTo>
                      <a:pt x="0" y="151"/>
                    </a:lnTo>
                    <a:lnTo>
                      <a:pt x="1" y="151"/>
                    </a:lnTo>
                    <a:lnTo>
                      <a:pt x="3" y="147"/>
                    </a:lnTo>
                    <a:lnTo>
                      <a:pt x="8" y="146"/>
                    </a:lnTo>
                    <a:lnTo>
                      <a:pt x="11" y="141"/>
                    </a:lnTo>
                    <a:lnTo>
                      <a:pt x="15" y="137"/>
                    </a:lnTo>
                    <a:lnTo>
                      <a:pt x="20" y="132"/>
                    </a:lnTo>
                    <a:lnTo>
                      <a:pt x="29" y="128"/>
                    </a:lnTo>
                    <a:lnTo>
                      <a:pt x="34" y="120"/>
                    </a:lnTo>
                    <a:lnTo>
                      <a:pt x="42" y="114"/>
                    </a:lnTo>
                    <a:lnTo>
                      <a:pt x="46" y="106"/>
                    </a:lnTo>
                    <a:lnTo>
                      <a:pt x="56" y="99"/>
                    </a:lnTo>
                    <a:lnTo>
                      <a:pt x="60" y="89"/>
                    </a:lnTo>
                    <a:lnTo>
                      <a:pt x="70" y="81"/>
                    </a:lnTo>
                    <a:lnTo>
                      <a:pt x="76" y="72"/>
                    </a:lnTo>
                    <a:lnTo>
                      <a:pt x="85" y="65"/>
                    </a:lnTo>
                    <a:lnTo>
                      <a:pt x="85" y="62"/>
                    </a:lnTo>
                    <a:lnTo>
                      <a:pt x="87" y="61"/>
                    </a:lnTo>
                    <a:lnTo>
                      <a:pt x="90" y="56"/>
                    </a:lnTo>
                    <a:lnTo>
                      <a:pt x="94" y="52"/>
                    </a:lnTo>
                    <a:lnTo>
                      <a:pt x="99" y="44"/>
                    </a:lnTo>
                    <a:lnTo>
                      <a:pt x="107" y="38"/>
                    </a:lnTo>
                    <a:lnTo>
                      <a:pt x="116" y="30"/>
                    </a:lnTo>
                    <a:lnTo>
                      <a:pt x="129" y="27"/>
                    </a:lnTo>
                    <a:lnTo>
                      <a:pt x="139" y="19"/>
                    </a:lnTo>
                    <a:lnTo>
                      <a:pt x="153" y="14"/>
                    </a:lnTo>
                    <a:lnTo>
                      <a:pt x="170" y="9"/>
                    </a:lnTo>
                    <a:lnTo>
                      <a:pt x="189" y="5"/>
                    </a:lnTo>
                    <a:lnTo>
                      <a:pt x="208" y="1"/>
                    </a:lnTo>
                    <a:lnTo>
                      <a:pt x="228" y="0"/>
                    </a:lnTo>
                    <a:lnTo>
                      <a:pt x="251" y="0"/>
                    </a:lnTo>
                    <a:lnTo>
                      <a:pt x="279" y="4"/>
                    </a:lnTo>
                    <a:lnTo>
                      <a:pt x="344" y="21"/>
                    </a:lnTo>
                    <a:lnTo>
                      <a:pt x="341" y="21"/>
                    </a:lnTo>
                    <a:lnTo>
                      <a:pt x="341" y="25"/>
                    </a:lnTo>
                    <a:lnTo>
                      <a:pt x="338" y="29"/>
                    </a:lnTo>
                    <a:lnTo>
                      <a:pt x="338" y="37"/>
                    </a:lnTo>
                    <a:lnTo>
                      <a:pt x="333" y="44"/>
                    </a:lnTo>
                    <a:lnTo>
                      <a:pt x="330" y="53"/>
                    </a:lnTo>
                    <a:lnTo>
                      <a:pt x="324" y="65"/>
                    </a:lnTo>
                    <a:lnTo>
                      <a:pt x="319" y="76"/>
                    </a:lnTo>
                    <a:lnTo>
                      <a:pt x="310" y="86"/>
                    </a:lnTo>
                    <a:lnTo>
                      <a:pt x="302" y="97"/>
                    </a:lnTo>
                    <a:lnTo>
                      <a:pt x="292" y="109"/>
                    </a:lnTo>
                    <a:lnTo>
                      <a:pt x="282" y="120"/>
                    </a:lnTo>
                    <a:lnTo>
                      <a:pt x="268" y="128"/>
                    </a:lnTo>
                    <a:lnTo>
                      <a:pt x="256" y="138"/>
                    </a:lnTo>
                    <a:lnTo>
                      <a:pt x="239" y="146"/>
                    </a:lnTo>
                    <a:lnTo>
                      <a:pt x="225" y="153"/>
                    </a:lnTo>
                    <a:lnTo>
                      <a:pt x="222" y="153"/>
                    </a:lnTo>
                    <a:lnTo>
                      <a:pt x="217" y="153"/>
                    </a:lnTo>
                    <a:lnTo>
                      <a:pt x="209" y="153"/>
                    </a:lnTo>
                    <a:lnTo>
                      <a:pt x="200" y="157"/>
                    </a:lnTo>
                    <a:lnTo>
                      <a:pt x="186" y="157"/>
                    </a:lnTo>
                    <a:lnTo>
                      <a:pt x="174" y="161"/>
                    </a:lnTo>
                    <a:lnTo>
                      <a:pt x="157" y="162"/>
                    </a:lnTo>
                    <a:lnTo>
                      <a:pt x="143" y="166"/>
                    </a:lnTo>
                    <a:lnTo>
                      <a:pt x="124" y="166"/>
                    </a:lnTo>
                    <a:lnTo>
                      <a:pt x="105" y="167"/>
                    </a:lnTo>
                    <a:lnTo>
                      <a:pt x="87" y="167"/>
                    </a:lnTo>
                    <a:lnTo>
                      <a:pt x="70" y="167"/>
                    </a:lnTo>
                    <a:lnTo>
                      <a:pt x="51" y="163"/>
                    </a:lnTo>
                    <a:lnTo>
                      <a:pt x="32" y="162"/>
                    </a:lnTo>
                    <a:lnTo>
                      <a:pt x="14" y="157"/>
                    </a:lnTo>
                    <a:lnTo>
                      <a:pt x="0" y="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6" name="Freeform 153"/>
              <p:cNvSpPr>
                <a:spLocks/>
              </p:cNvSpPr>
              <p:nvPr/>
            </p:nvSpPr>
            <p:spPr bwMode="auto">
              <a:xfrm flipH="1">
                <a:off x="5123" y="3356"/>
                <a:ext cx="24" cy="80"/>
              </a:xfrm>
              <a:custGeom>
                <a:avLst/>
                <a:gdLst>
                  <a:gd name="T0" fmla="*/ 24 w 26"/>
                  <a:gd name="T1" fmla="*/ 0 h 79"/>
                  <a:gd name="T2" fmla="*/ 21 w 26"/>
                  <a:gd name="T3" fmla="*/ 0 h 79"/>
                  <a:gd name="T4" fmla="*/ 21 w 26"/>
                  <a:gd name="T5" fmla="*/ 1 h 79"/>
                  <a:gd name="T6" fmla="*/ 18 w 26"/>
                  <a:gd name="T7" fmla="*/ 3 h 79"/>
                  <a:gd name="T8" fmla="*/ 18 w 26"/>
                  <a:gd name="T9" fmla="*/ 7 h 79"/>
                  <a:gd name="T10" fmla="*/ 14 w 26"/>
                  <a:gd name="T11" fmla="*/ 11 h 79"/>
                  <a:gd name="T12" fmla="*/ 12 w 26"/>
                  <a:gd name="T13" fmla="*/ 16 h 79"/>
                  <a:gd name="T14" fmla="*/ 8 w 26"/>
                  <a:gd name="T15" fmla="*/ 21 h 79"/>
                  <a:gd name="T16" fmla="*/ 8 w 26"/>
                  <a:gd name="T17" fmla="*/ 29 h 79"/>
                  <a:gd name="T18" fmla="*/ 4 w 26"/>
                  <a:gd name="T19" fmla="*/ 33 h 79"/>
                  <a:gd name="T20" fmla="*/ 4 w 26"/>
                  <a:gd name="T21" fmla="*/ 41 h 79"/>
                  <a:gd name="T22" fmla="*/ 1 w 26"/>
                  <a:gd name="T23" fmla="*/ 48 h 79"/>
                  <a:gd name="T24" fmla="*/ 1 w 26"/>
                  <a:gd name="T25" fmla="*/ 55 h 79"/>
                  <a:gd name="T26" fmla="*/ 0 w 26"/>
                  <a:gd name="T27" fmla="*/ 59 h 79"/>
                  <a:gd name="T28" fmla="*/ 0 w 26"/>
                  <a:gd name="T29" fmla="*/ 67 h 79"/>
                  <a:gd name="T30" fmla="*/ 0 w 26"/>
                  <a:gd name="T31" fmla="*/ 73 h 79"/>
                  <a:gd name="T32" fmla="*/ 4 w 26"/>
                  <a:gd name="T33" fmla="*/ 80 h 79"/>
                  <a:gd name="T34" fmla="*/ 24 w 26"/>
                  <a:gd name="T35" fmla="*/ 0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79"/>
                  <a:gd name="T56" fmla="*/ 26 w 26"/>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79">
                    <a:moveTo>
                      <a:pt x="26" y="0"/>
                    </a:moveTo>
                    <a:lnTo>
                      <a:pt x="23" y="0"/>
                    </a:lnTo>
                    <a:lnTo>
                      <a:pt x="23" y="1"/>
                    </a:lnTo>
                    <a:lnTo>
                      <a:pt x="20" y="3"/>
                    </a:lnTo>
                    <a:lnTo>
                      <a:pt x="20" y="7"/>
                    </a:lnTo>
                    <a:lnTo>
                      <a:pt x="15" y="11"/>
                    </a:lnTo>
                    <a:lnTo>
                      <a:pt x="13" y="16"/>
                    </a:lnTo>
                    <a:lnTo>
                      <a:pt x="9" y="21"/>
                    </a:lnTo>
                    <a:lnTo>
                      <a:pt x="9" y="29"/>
                    </a:lnTo>
                    <a:lnTo>
                      <a:pt x="4" y="33"/>
                    </a:lnTo>
                    <a:lnTo>
                      <a:pt x="4" y="40"/>
                    </a:lnTo>
                    <a:lnTo>
                      <a:pt x="1" y="47"/>
                    </a:lnTo>
                    <a:lnTo>
                      <a:pt x="1" y="54"/>
                    </a:lnTo>
                    <a:lnTo>
                      <a:pt x="0" y="58"/>
                    </a:lnTo>
                    <a:lnTo>
                      <a:pt x="0" y="66"/>
                    </a:lnTo>
                    <a:lnTo>
                      <a:pt x="0" y="72"/>
                    </a:lnTo>
                    <a:lnTo>
                      <a:pt x="4" y="79"/>
                    </a:lnTo>
                    <a:lnTo>
                      <a:pt x="26" y="0"/>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67" name="Freeform 154"/>
              <p:cNvSpPr>
                <a:spLocks/>
              </p:cNvSpPr>
              <p:nvPr/>
            </p:nvSpPr>
            <p:spPr bwMode="auto">
              <a:xfrm flipH="1">
                <a:off x="5123" y="3356"/>
                <a:ext cx="24" cy="80"/>
              </a:xfrm>
              <a:custGeom>
                <a:avLst/>
                <a:gdLst>
                  <a:gd name="T0" fmla="*/ 24 w 26"/>
                  <a:gd name="T1" fmla="*/ 0 h 79"/>
                  <a:gd name="T2" fmla="*/ 21 w 26"/>
                  <a:gd name="T3" fmla="*/ 0 h 79"/>
                  <a:gd name="T4" fmla="*/ 21 w 26"/>
                  <a:gd name="T5" fmla="*/ 1 h 79"/>
                  <a:gd name="T6" fmla="*/ 18 w 26"/>
                  <a:gd name="T7" fmla="*/ 3 h 79"/>
                  <a:gd name="T8" fmla="*/ 18 w 26"/>
                  <a:gd name="T9" fmla="*/ 7 h 79"/>
                  <a:gd name="T10" fmla="*/ 14 w 26"/>
                  <a:gd name="T11" fmla="*/ 11 h 79"/>
                  <a:gd name="T12" fmla="*/ 12 w 26"/>
                  <a:gd name="T13" fmla="*/ 16 h 79"/>
                  <a:gd name="T14" fmla="*/ 8 w 26"/>
                  <a:gd name="T15" fmla="*/ 21 h 79"/>
                  <a:gd name="T16" fmla="*/ 8 w 26"/>
                  <a:gd name="T17" fmla="*/ 29 h 79"/>
                  <a:gd name="T18" fmla="*/ 4 w 26"/>
                  <a:gd name="T19" fmla="*/ 33 h 79"/>
                  <a:gd name="T20" fmla="*/ 4 w 26"/>
                  <a:gd name="T21" fmla="*/ 41 h 79"/>
                  <a:gd name="T22" fmla="*/ 1 w 26"/>
                  <a:gd name="T23" fmla="*/ 48 h 79"/>
                  <a:gd name="T24" fmla="*/ 1 w 26"/>
                  <a:gd name="T25" fmla="*/ 55 h 79"/>
                  <a:gd name="T26" fmla="*/ 0 w 26"/>
                  <a:gd name="T27" fmla="*/ 59 h 79"/>
                  <a:gd name="T28" fmla="*/ 0 w 26"/>
                  <a:gd name="T29" fmla="*/ 67 h 79"/>
                  <a:gd name="T30" fmla="*/ 0 w 26"/>
                  <a:gd name="T31" fmla="*/ 73 h 79"/>
                  <a:gd name="T32" fmla="*/ 4 w 26"/>
                  <a:gd name="T33" fmla="*/ 8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79"/>
                  <a:gd name="T53" fmla="*/ 26 w 26"/>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79">
                    <a:moveTo>
                      <a:pt x="26" y="0"/>
                    </a:moveTo>
                    <a:lnTo>
                      <a:pt x="23" y="0"/>
                    </a:lnTo>
                    <a:lnTo>
                      <a:pt x="23" y="1"/>
                    </a:lnTo>
                    <a:lnTo>
                      <a:pt x="20" y="3"/>
                    </a:lnTo>
                    <a:lnTo>
                      <a:pt x="20" y="7"/>
                    </a:lnTo>
                    <a:lnTo>
                      <a:pt x="15" y="11"/>
                    </a:lnTo>
                    <a:lnTo>
                      <a:pt x="13" y="16"/>
                    </a:lnTo>
                    <a:lnTo>
                      <a:pt x="9" y="21"/>
                    </a:lnTo>
                    <a:lnTo>
                      <a:pt x="9" y="29"/>
                    </a:lnTo>
                    <a:lnTo>
                      <a:pt x="4" y="33"/>
                    </a:lnTo>
                    <a:lnTo>
                      <a:pt x="4" y="40"/>
                    </a:lnTo>
                    <a:lnTo>
                      <a:pt x="1" y="47"/>
                    </a:lnTo>
                    <a:lnTo>
                      <a:pt x="1" y="54"/>
                    </a:lnTo>
                    <a:lnTo>
                      <a:pt x="0" y="58"/>
                    </a:lnTo>
                    <a:lnTo>
                      <a:pt x="0" y="66"/>
                    </a:lnTo>
                    <a:lnTo>
                      <a:pt x="0" y="72"/>
                    </a:lnTo>
                    <a:lnTo>
                      <a:pt x="4" y="79"/>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8" name="Freeform 155"/>
              <p:cNvSpPr>
                <a:spLocks/>
              </p:cNvSpPr>
              <p:nvPr/>
            </p:nvSpPr>
            <p:spPr bwMode="auto">
              <a:xfrm flipH="1">
                <a:off x="4974" y="3320"/>
                <a:ext cx="317" cy="134"/>
              </a:xfrm>
              <a:custGeom>
                <a:avLst/>
                <a:gdLst>
                  <a:gd name="T0" fmla="*/ 317 w 344"/>
                  <a:gd name="T1" fmla="*/ 1 h 133"/>
                  <a:gd name="T2" fmla="*/ 314 w 344"/>
                  <a:gd name="T3" fmla="*/ 0 h 133"/>
                  <a:gd name="T4" fmla="*/ 311 w 344"/>
                  <a:gd name="T5" fmla="*/ 0 h 133"/>
                  <a:gd name="T6" fmla="*/ 301 w 344"/>
                  <a:gd name="T7" fmla="*/ 0 h 133"/>
                  <a:gd name="T8" fmla="*/ 293 w 344"/>
                  <a:gd name="T9" fmla="*/ 0 h 133"/>
                  <a:gd name="T10" fmla="*/ 280 w 344"/>
                  <a:gd name="T11" fmla="*/ 0 h 133"/>
                  <a:gd name="T12" fmla="*/ 267 w 344"/>
                  <a:gd name="T13" fmla="*/ 1 h 133"/>
                  <a:gd name="T14" fmla="*/ 250 w 344"/>
                  <a:gd name="T15" fmla="*/ 3 h 133"/>
                  <a:gd name="T16" fmla="*/ 237 w 344"/>
                  <a:gd name="T17" fmla="*/ 7 h 133"/>
                  <a:gd name="T18" fmla="*/ 220 w 344"/>
                  <a:gd name="T19" fmla="*/ 9 h 133"/>
                  <a:gd name="T20" fmla="*/ 203 w 344"/>
                  <a:gd name="T21" fmla="*/ 13 h 133"/>
                  <a:gd name="T22" fmla="*/ 186 w 344"/>
                  <a:gd name="T23" fmla="*/ 19 h 133"/>
                  <a:gd name="T24" fmla="*/ 173 w 344"/>
                  <a:gd name="T25" fmla="*/ 27 h 133"/>
                  <a:gd name="T26" fmla="*/ 159 w 344"/>
                  <a:gd name="T27" fmla="*/ 34 h 133"/>
                  <a:gd name="T28" fmla="*/ 146 w 344"/>
                  <a:gd name="T29" fmla="*/ 45 h 133"/>
                  <a:gd name="T30" fmla="*/ 135 w 344"/>
                  <a:gd name="T31" fmla="*/ 56 h 133"/>
                  <a:gd name="T32" fmla="*/ 128 w 344"/>
                  <a:gd name="T33" fmla="*/ 72 h 133"/>
                  <a:gd name="T34" fmla="*/ 125 w 344"/>
                  <a:gd name="T35" fmla="*/ 72 h 133"/>
                  <a:gd name="T36" fmla="*/ 124 w 344"/>
                  <a:gd name="T37" fmla="*/ 73 h 133"/>
                  <a:gd name="T38" fmla="*/ 119 w 344"/>
                  <a:gd name="T39" fmla="*/ 77 h 133"/>
                  <a:gd name="T40" fmla="*/ 114 w 344"/>
                  <a:gd name="T41" fmla="*/ 82 h 133"/>
                  <a:gd name="T42" fmla="*/ 106 w 344"/>
                  <a:gd name="T43" fmla="*/ 86 h 133"/>
                  <a:gd name="T44" fmla="*/ 99 w 344"/>
                  <a:gd name="T45" fmla="*/ 92 h 133"/>
                  <a:gd name="T46" fmla="*/ 90 w 344"/>
                  <a:gd name="T47" fmla="*/ 99 h 133"/>
                  <a:gd name="T48" fmla="*/ 81 w 344"/>
                  <a:gd name="T49" fmla="*/ 106 h 133"/>
                  <a:gd name="T50" fmla="*/ 68 w 344"/>
                  <a:gd name="T51" fmla="*/ 110 h 133"/>
                  <a:gd name="T52" fmla="*/ 60 w 344"/>
                  <a:gd name="T53" fmla="*/ 116 h 133"/>
                  <a:gd name="T54" fmla="*/ 49 w 344"/>
                  <a:gd name="T55" fmla="*/ 120 h 133"/>
                  <a:gd name="T56" fmla="*/ 40 w 344"/>
                  <a:gd name="T57" fmla="*/ 127 h 133"/>
                  <a:gd name="T58" fmla="*/ 27 w 344"/>
                  <a:gd name="T59" fmla="*/ 129 h 133"/>
                  <a:gd name="T60" fmla="*/ 18 w 344"/>
                  <a:gd name="T61" fmla="*/ 133 h 133"/>
                  <a:gd name="T62" fmla="*/ 8 w 344"/>
                  <a:gd name="T63" fmla="*/ 133 h 133"/>
                  <a:gd name="T64" fmla="*/ 0 w 344"/>
                  <a:gd name="T65" fmla="*/ 134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33"/>
                  <a:gd name="T101" fmla="*/ 344 w 344"/>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33">
                    <a:moveTo>
                      <a:pt x="344" y="1"/>
                    </a:moveTo>
                    <a:lnTo>
                      <a:pt x="341" y="0"/>
                    </a:lnTo>
                    <a:lnTo>
                      <a:pt x="337" y="0"/>
                    </a:lnTo>
                    <a:lnTo>
                      <a:pt x="327" y="0"/>
                    </a:lnTo>
                    <a:lnTo>
                      <a:pt x="318" y="0"/>
                    </a:lnTo>
                    <a:lnTo>
                      <a:pt x="304" y="0"/>
                    </a:lnTo>
                    <a:lnTo>
                      <a:pt x="290" y="1"/>
                    </a:lnTo>
                    <a:lnTo>
                      <a:pt x="271" y="3"/>
                    </a:lnTo>
                    <a:lnTo>
                      <a:pt x="257" y="7"/>
                    </a:lnTo>
                    <a:lnTo>
                      <a:pt x="239" y="9"/>
                    </a:lnTo>
                    <a:lnTo>
                      <a:pt x="220" y="13"/>
                    </a:lnTo>
                    <a:lnTo>
                      <a:pt x="202" y="19"/>
                    </a:lnTo>
                    <a:lnTo>
                      <a:pt x="188" y="27"/>
                    </a:lnTo>
                    <a:lnTo>
                      <a:pt x="172" y="34"/>
                    </a:lnTo>
                    <a:lnTo>
                      <a:pt x="158" y="45"/>
                    </a:lnTo>
                    <a:lnTo>
                      <a:pt x="147" y="56"/>
                    </a:lnTo>
                    <a:lnTo>
                      <a:pt x="139" y="71"/>
                    </a:lnTo>
                    <a:lnTo>
                      <a:pt x="136" y="71"/>
                    </a:lnTo>
                    <a:lnTo>
                      <a:pt x="135" y="72"/>
                    </a:lnTo>
                    <a:lnTo>
                      <a:pt x="129" y="76"/>
                    </a:lnTo>
                    <a:lnTo>
                      <a:pt x="124" y="81"/>
                    </a:lnTo>
                    <a:lnTo>
                      <a:pt x="115" y="85"/>
                    </a:lnTo>
                    <a:lnTo>
                      <a:pt x="107" y="91"/>
                    </a:lnTo>
                    <a:lnTo>
                      <a:pt x="98" y="98"/>
                    </a:lnTo>
                    <a:lnTo>
                      <a:pt x="88" y="105"/>
                    </a:lnTo>
                    <a:lnTo>
                      <a:pt x="74" y="109"/>
                    </a:lnTo>
                    <a:lnTo>
                      <a:pt x="65" y="115"/>
                    </a:lnTo>
                    <a:lnTo>
                      <a:pt x="53" y="119"/>
                    </a:lnTo>
                    <a:lnTo>
                      <a:pt x="43" y="126"/>
                    </a:lnTo>
                    <a:lnTo>
                      <a:pt x="29" y="128"/>
                    </a:lnTo>
                    <a:lnTo>
                      <a:pt x="20" y="132"/>
                    </a:lnTo>
                    <a:lnTo>
                      <a:pt x="9" y="132"/>
                    </a:lnTo>
                    <a:lnTo>
                      <a:pt x="0" y="133"/>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69" name="Freeform 156"/>
              <p:cNvSpPr>
                <a:spLocks/>
              </p:cNvSpPr>
              <p:nvPr/>
            </p:nvSpPr>
            <p:spPr bwMode="auto">
              <a:xfrm flipH="1">
                <a:off x="4695" y="2941"/>
                <a:ext cx="319" cy="202"/>
              </a:xfrm>
              <a:custGeom>
                <a:avLst/>
                <a:gdLst>
                  <a:gd name="T0" fmla="*/ 316 w 344"/>
                  <a:gd name="T1" fmla="*/ 200 h 201"/>
                  <a:gd name="T2" fmla="*/ 303 w 344"/>
                  <a:gd name="T3" fmla="*/ 196 h 201"/>
                  <a:gd name="T4" fmla="*/ 282 w 344"/>
                  <a:gd name="T5" fmla="*/ 192 h 201"/>
                  <a:gd name="T6" fmla="*/ 255 w 344"/>
                  <a:gd name="T7" fmla="*/ 183 h 201"/>
                  <a:gd name="T8" fmla="*/ 224 w 344"/>
                  <a:gd name="T9" fmla="*/ 172 h 201"/>
                  <a:gd name="T10" fmla="*/ 196 w 344"/>
                  <a:gd name="T11" fmla="*/ 158 h 201"/>
                  <a:gd name="T12" fmla="*/ 170 w 344"/>
                  <a:gd name="T13" fmla="*/ 142 h 201"/>
                  <a:gd name="T14" fmla="*/ 152 w 344"/>
                  <a:gd name="T15" fmla="*/ 123 h 201"/>
                  <a:gd name="T16" fmla="*/ 147 w 344"/>
                  <a:gd name="T17" fmla="*/ 111 h 201"/>
                  <a:gd name="T18" fmla="*/ 141 w 344"/>
                  <a:gd name="T19" fmla="*/ 104 h 201"/>
                  <a:gd name="T20" fmla="*/ 128 w 344"/>
                  <a:gd name="T21" fmla="*/ 91 h 201"/>
                  <a:gd name="T22" fmla="*/ 113 w 344"/>
                  <a:gd name="T23" fmla="*/ 77 h 201"/>
                  <a:gd name="T24" fmla="*/ 92 w 344"/>
                  <a:gd name="T25" fmla="*/ 62 h 201"/>
                  <a:gd name="T26" fmla="*/ 68 w 344"/>
                  <a:gd name="T27" fmla="*/ 47 h 201"/>
                  <a:gd name="T28" fmla="*/ 40 w 344"/>
                  <a:gd name="T29" fmla="*/ 33 h 201"/>
                  <a:gd name="T30" fmla="*/ 13 w 344"/>
                  <a:gd name="T31" fmla="*/ 25 h 201"/>
                  <a:gd name="T32" fmla="*/ 0 w 344"/>
                  <a:gd name="T33" fmla="*/ 23 h 201"/>
                  <a:gd name="T34" fmla="*/ 10 w 344"/>
                  <a:gd name="T35" fmla="*/ 18 h 201"/>
                  <a:gd name="T36" fmla="*/ 27 w 344"/>
                  <a:gd name="T37" fmla="*/ 13 h 201"/>
                  <a:gd name="T38" fmla="*/ 53 w 344"/>
                  <a:gd name="T39" fmla="*/ 5 h 201"/>
                  <a:gd name="T40" fmla="*/ 86 w 344"/>
                  <a:gd name="T41" fmla="*/ 1 h 201"/>
                  <a:gd name="T42" fmla="*/ 121 w 344"/>
                  <a:gd name="T43" fmla="*/ 0 h 201"/>
                  <a:gd name="T44" fmla="*/ 159 w 344"/>
                  <a:gd name="T45" fmla="*/ 4 h 201"/>
                  <a:gd name="T46" fmla="*/ 198 w 344"/>
                  <a:gd name="T47" fmla="*/ 15 h 201"/>
                  <a:gd name="T48" fmla="*/ 220 w 344"/>
                  <a:gd name="T49" fmla="*/ 25 h 201"/>
                  <a:gd name="T50" fmla="*/ 227 w 344"/>
                  <a:gd name="T51" fmla="*/ 25 h 201"/>
                  <a:gd name="T52" fmla="*/ 240 w 344"/>
                  <a:gd name="T53" fmla="*/ 32 h 201"/>
                  <a:gd name="T54" fmla="*/ 258 w 344"/>
                  <a:gd name="T55" fmla="*/ 44 h 201"/>
                  <a:gd name="T56" fmla="*/ 277 w 344"/>
                  <a:gd name="T57" fmla="*/ 61 h 201"/>
                  <a:gd name="T58" fmla="*/ 293 w 344"/>
                  <a:gd name="T59" fmla="*/ 87 h 201"/>
                  <a:gd name="T60" fmla="*/ 306 w 344"/>
                  <a:gd name="T61" fmla="*/ 124 h 201"/>
                  <a:gd name="T62" fmla="*/ 316 w 344"/>
                  <a:gd name="T63" fmla="*/ 172 h 201"/>
                  <a:gd name="T64" fmla="*/ 319 w 344"/>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201"/>
                  <a:gd name="T101" fmla="*/ 344 w 344"/>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201">
                    <a:moveTo>
                      <a:pt x="344" y="201"/>
                    </a:moveTo>
                    <a:lnTo>
                      <a:pt x="341" y="199"/>
                    </a:lnTo>
                    <a:lnTo>
                      <a:pt x="337" y="199"/>
                    </a:lnTo>
                    <a:lnTo>
                      <a:pt x="327" y="195"/>
                    </a:lnTo>
                    <a:lnTo>
                      <a:pt x="318" y="195"/>
                    </a:lnTo>
                    <a:lnTo>
                      <a:pt x="304" y="191"/>
                    </a:lnTo>
                    <a:lnTo>
                      <a:pt x="290" y="187"/>
                    </a:lnTo>
                    <a:lnTo>
                      <a:pt x="275" y="182"/>
                    </a:lnTo>
                    <a:lnTo>
                      <a:pt x="261" y="179"/>
                    </a:lnTo>
                    <a:lnTo>
                      <a:pt x="242" y="171"/>
                    </a:lnTo>
                    <a:lnTo>
                      <a:pt x="226" y="165"/>
                    </a:lnTo>
                    <a:lnTo>
                      <a:pt x="211" y="157"/>
                    </a:lnTo>
                    <a:lnTo>
                      <a:pt x="197" y="151"/>
                    </a:lnTo>
                    <a:lnTo>
                      <a:pt x="183" y="141"/>
                    </a:lnTo>
                    <a:lnTo>
                      <a:pt x="174" y="133"/>
                    </a:lnTo>
                    <a:lnTo>
                      <a:pt x="164" y="122"/>
                    </a:lnTo>
                    <a:lnTo>
                      <a:pt x="161" y="113"/>
                    </a:lnTo>
                    <a:lnTo>
                      <a:pt x="158" y="110"/>
                    </a:lnTo>
                    <a:lnTo>
                      <a:pt x="157" y="109"/>
                    </a:lnTo>
                    <a:lnTo>
                      <a:pt x="152" y="103"/>
                    </a:lnTo>
                    <a:lnTo>
                      <a:pt x="147" y="99"/>
                    </a:lnTo>
                    <a:lnTo>
                      <a:pt x="138" y="91"/>
                    </a:lnTo>
                    <a:lnTo>
                      <a:pt x="132" y="85"/>
                    </a:lnTo>
                    <a:lnTo>
                      <a:pt x="122" y="77"/>
                    </a:lnTo>
                    <a:lnTo>
                      <a:pt x="113" y="71"/>
                    </a:lnTo>
                    <a:lnTo>
                      <a:pt x="99" y="62"/>
                    </a:lnTo>
                    <a:lnTo>
                      <a:pt x="87" y="54"/>
                    </a:lnTo>
                    <a:lnTo>
                      <a:pt x="73" y="47"/>
                    </a:lnTo>
                    <a:lnTo>
                      <a:pt x="60" y="40"/>
                    </a:lnTo>
                    <a:lnTo>
                      <a:pt x="43" y="33"/>
                    </a:lnTo>
                    <a:lnTo>
                      <a:pt x="29" y="29"/>
                    </a:lnTo>
                    <a:lnTo>
                      <a:pt x="14" y="25"/>
                    </a:lnTo>
                    <a:lnTo>
                      <a:pt x="0" y="25"/>
                    </a:lnTo>
                    <a:lnTo>
                      <a:pt x="0" y="23"/>
                    </a:lnTo>
                    <a:lnTo>
                      <a:pt x="5" y="21"/>
                    </a:lnTo>
                    <a:lnTo>
                      <a:pt x="11" y="18"/>
                    </a:lnTo>
                    <a:lnTo>
                      <a:pt x="20" y="16"/>
                    </a:lnTo>
                    <a:lnTo>
                      <a:pt x="29" y="13"/>
                    </a:lnTo>
                    <a:lnTo>
                      <a:pt x="43" y="9"/>
                    </a:lnTo>
                    <a:lnTo>
                      <a:pt x="57" y="5"/>
                    </a:lnTo>
                    <a:lnTo>
                      <a:pt x="76" y="5"/>
                    </a:lnTo>
                    <a:lnTo>
                      <a:pt x="93" y="1"/>
                    </a:lnTo>
                    <a:lnTo>
                      <a:pt x="112" y="0"/>
                    </a:lnTo>
                    <a:lnTo>
                      <a:pt x="130" y="0"/>
                    </a:lnTo>
                    <a:lnTo>
                      <a:pt x="152" y="2"/>
                    </a:lnTo>
                    <a:lnTo>
                      <a:pt x="171" y="4"/>
                    </a:lnTo>
                    <a:lnTo>
                      <a:pt x="194" y="9"/>
                    </a:lnTo>
                    <a:lnTo>
                      <a:pt x="214" y="15"/>
                    </a:lnTo>
                    <a:lnTo>
                      <a:pt x="237" y="25"/>
                    </a:lnTo>
                    <a:lnTo>
                      <a:pt x="240" y="25"/>
                    </a:lnTo>
                    <a:lnTo>
                      <a:pt x="245" y="25"/>
                    </a:lnTo>
                    <a:lnTo>
                      <a:pt x="253" y="29"/>
                    </a:lnTo>
                    <a:lnTo>
                      <a:pt x="259" y="32"/>
                    </a:lnTo>
                    <a:lnTo>
                      <a:pt x="268" y="37"/>
                    </a:lnTo>
                    <a:lnTo>
                      <a:pt x="278" y="44"/>
                    </a:lnTo>
                    <a:lnTo>
                      <a:pt x="290" y="53"/>
                    </a:lnTo>
                    <a:lnTo>
                      <a:pt x="299" y="61"/>
                    </a:lnTo>
                    <a:lnTo>
                      <a:pt x="309" y="73"/>
                    </a:lnTo>
                    <a:lnTo>
                      <a:pt x="316" y="87"/>
                    </a:lnTo>
                    <a:lnTo>
                      <a:pt x="326" y="105"/>
                    </a:lnTo>
                    <a:lnTo>
                      <a:pt x="330" y="123"/>
                    </a:lnTo>
                    <a:lnTo>
                      <a:pt x="338" y="146"/>
                    </a:lnTo>
                    <a:lnTo>
                      <a:pt x="341" y="171"/>
                    </a:lnTo>
                    <a:lnTo>
                      <a:pt x="344" y="201"/>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0" name="Freeform 157"/>
              <p:cNvSpPr>
                <a:spLocks/>
              </p:cNvSpPr>
              <p:nvPr/>
            </p:nvSpPr>
            <p:spPr bwMode="auto">
              <a:xfrm flipH="1">
                <a:off x="4695" y="2941"/>
                <a:ext cx="319" cy="202"/>
              </a:xfrm>
              <a:custGeom>
                <a:avLst/>
                <a:gdLst>
                  <a:gd name="T0" fmla="*/ 316 w 344"/>
                  <a:gd name="T1" fmla="*/ 200 h 201"/>
                  <a:gd name="T2" fmla="*/ 303 w 344"/>
                  <a:gd name="T3" fmla="*/ 196 h 201"/>
                  <a:gd name="T4" fmla="*/ 282 w 344"/>
                  <a:gd name="T5" fmla="*/ 192 h 201"/>
                  <a:gd name="T6" fmla="*/ 255 w 344"/>
                  <a:gd name="T7" fmla="*/ 183 h 201"/>
                  <a:gd name="T8" fmla="*/ 224 w 344"/>
                  <a:gd name="T9" fmla="*/ 172 h 201"/>
                  <a:gd name="T10" fmla="*/ 196 w 344"/>
                  <a:gd name="T11" fmla="*/ 158 h 201"/>
                  <a:gd name="T12" fmla="*/ 170 w 344"/>
                  <a:gd name="T13" fmla="*/ 142 h 201"/>
                  <a:gd name="T14" fmla="*/ 152 w 344"/>
                  <a:gd name="T15" fmla="*/ 123 h 201"/>
                  <a:gd name="T16" fmla="*/ 147 w 344"/>
                  <a:gd name="T17" fmla="*/ 111 h 201"/>
                  <a:gd name="T18" fmla="*/ 141 w 344"/>
                  <a:gd name="T19" fmla="*/ 104 h 201"/>
                  <a:gd name="T20" fmla="*/ 128 w 344"/>
                  <a:gd name="T21" fmla="*/ 91 h 201"/>
                  <a:gd name="T22" fmla="*/ 113 w 344"/>
                  <a:gd name="T23" fmla="*/ 77 h 201"/>
                  <a:gd name="T24" fmla="*/ 92 w 344"/>
                  <a:gd name="T25" fmla="*/ 62 h 201"/>
                  <a:gd name="T26" fmla="*/ 68 w 344"/>
                  <a:gd name="T27" fmla="*/ 47 h 201"/>
                  <a:gd name="T28" fmla="*/ 40 w 344"/>
                  <a:gd name="T29" fmla="*/ 33 h 201"/>
                  <a:gd name="T30" fmla="*/ 13 w 344"/>
                  <a:gd name="T31" fmla="*/ 25 h 201"/>
                  <a:gd name="T32" fmla="*/ 0 w 344"/>
                  <a:gd name="T33" fmla="*/ 23 h 201"/>
                  <a:gd name="T34" fmla="*/ 10 w 344"/>
                  <a:gd name="T35" fmla="*/ 18 h 201"/>
                  <a:gd name="T36" fmla="*/ 27 w 344"/>
                  <a:gd name="T37" fmla="*/ 13 h 201"/>
                  <a:gd name="T38" fmla="*/ 53 w 344"/>
                  <a:gd name="T39" fmla="*/ 5 h 201"/>
                  <a:gd name="T40" fmla="*/ 86 w 344"/>
                  <a:gd name="T41" fmla="*/ 1 h 201"/>
                  <a:gd name="T42" fmla="*/ 121 w 344"/>
                  <a:gd name="T43" fmla="*/ 0 h 201"/>
                  <a:gd name="T44" fmla="*/ 159 w 344"/>
                  <a:gd name="T45" fmla="*/ 4 h 201"/>
                  <a:gd name="T46" fmla="*/ 198 w 344"/>
                  <a:gd name="T47" fmla="*/ 15 h 201"/>
                  <a:gd name="T48" fmla="*/ 220 w 344"/>
                  <a:gd name="T49" fmla="*/ 25 h 201"/>
                  <a:gd name="T50" fmla="*/ 227 w 344"/>
                  <a:gd name="T51" fmla="*/ 25 h 201"/>
                  <a:gd name="T52" fmla="*/ 240 w 344"/>
                  <a:gd name="T53" fmla="*/ 32 h 201"/>
                  <a:gd name="T54" fmla="*/ 258 w 344"/>
                  <a:gd name="T55" fmla="*/ 44 h 201"/>
                  <a:gd name="T56" fmla="*/ 277 w 344"/>
                  <a:gd name="T57" fmla="*/ 61 h 201"/>
                  <a:gd name="T58" fmla="*/ 293 w 344"/>
                  <a:gd name="T59" fmla="*/ 87 h 201"/>
                  <a:gd name="T60" fmla="*/ 306 w 344"/>
                  <a:gd name="T61" fmla="*/ 124 h 201"/>
                  <a:gd name="T62" fmla="*/ 316 w 344"/>
                  <a:gd name="T63" fmla="*/ 172 h 201"/>
                  <a:gd name="T64" fmla="*/ 319 w 344"/>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201"/>
                  <a:gd name="T101" fmla="*/ 344 w 344"/>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201">
                    <a:moveTo>
                      <a:pt x="344" y="201"/>
                    </a:moveTo>
                    <a:lnTo>
                      <a:pt x="341" y="199"/>
                    </a:lnTo>
                    <a:lnTo>
                      <a:pt x="337" y="199"/>
                    </a:lnTo>
                    <a:lnTo>
                      <a:pt x="327" y="195"/>
                    </a:lnTo>
                    <a:lnTo>
                      <a:pt x="318" y="195"/>
                    </a:lnTo>
                    <a:lnTo>
                      <a:pt x="304" y="191"/>
                    </a:lnTo>
                    <a:lnTo>
                      <a:pt x="290" y="187"/>
                    </a:lnTo>
                    <a:lnTo>
                      <a:pt x="275" y="182"/>
                    </a:lnTo>
                    <a:lnTo>
                      <a:pt x="261" y="179"/>
                    </a:lnTo>
                    <a:lnTo>
                      <a:pt x="242" y="171"/>
                    </a:lnTo>
                    <a:lnTo>
                      <a:pt x="226" y="165"/>
                    </a:lnTo>
                    <a:lnTo>
                      <a:pt x="211" y="157"/>
                    </a:lnTo>
                    <a:lnTo>
                      <a:pt x="197" y="151"/>
                    </a:lnTo>
                    <a:lnTo>
                      <a:pt x="183" y="141"/>
                    </a:lnTo>
                    <a:lnTo>
                      <a:pt x="174" y="133"/>
                    </a:lnTo>
                    <a:lnTo>
                      <a:pt x="164" y="122"/>
                    </a:lnTo>
                    <a:lnTo>
                      <a:pt x="161" y="113"/>
                    </a:lnTo>
                    <a:lnTo>
                      <a:pt x="158" y="110"/>
                    </a:lnTo>
                    <a:lnTo>
                      <a:pt x="157" y="109"/>
                    </a:lnTo>
                    <a:lnTo>
                      <a:pt x="152" y="103"/>
                    </a:lnTo>
                    <a:lnTo>
                      <a:pt x="147" y="99"/>
                    </a:lnTo>
                    <a:lnTo>
                      <a:pt x="138" y="91"/>
                    </a:lnTo>
                    <a:lnTo>
                      <a:pt x="132" y="85"/>
                    </a:lnTo>
                    <a:lnTo>
                      <a:pt x="122" y="77"/>
                    </a:lnTo>
                    <a:lnTo>
                      <a:pt x="113" y="71"/>
                    </a:lnTo>
                    <a:lnTo>
                      <a:pt x="99" y="62"/>
                    </a:lnTo>
                    <a:lnTo>
                      <a:pt x="87" y="54"/>
                    </a:lnTo>
                    <a:lnTo>
                      <a:pt x="73" y="47"/>
                    </a:lnTo>
                    <a:lnTo>
                      <a:pt x="60" y="40"/>
                    </a:lnTo>
                    <a:lnTo>
                      <a:pt x="43" y="33"/>
                    </a:lnTo>
                    <a:lnTo>
                      <a:pt x="29" y="29"/>
                    </a:lnTo>
                    <a:lnTo>
                      <a:pt x="14" y="25"/>
                    </a:lnTo>
                    <a:lnTo>
                      <a:pt x="0" y="25"/>
                    </a:lnTo>
                    <a:lnTo>
                      <a:pt x="0" y="23"/>
                    </a:lnTo>
                    <a:lnTo>
                      <a:pt x="5" y="21"/>
                    </a:lnTo>
                    <a:lnTo>
                      <a:pt x="11" y="18"/>
                    </a:lnTo>
                    <a:lnTo>
                      <a:pt x="20" y="16"/>
                    </a:lnTo>
                    <a:lnTo>
                      <a:pt x="29" y="13"/>
                    </a:lnTo>
                    <a:lnTo>
                      <a:pt x="43" y="9"/>
                    </a:lnTo>
                    <a:lnTo>
                      <a:pt x="57" y="5"/>
                    </a:lnTo>
                    <a:lnTo>
                      <a:pt x="76" y="5"/>
                    </a:lnTo>
                    <a:lnTo>
                      <a:pt x="93" y="1"/>
                    </a:lnTo>
                    <a:lnTo>
                      <a:pt x="112" y="0"/>
                    </a:lnTo>
                    <a:lnTo>
                      <a:pt x="130" y="0"/>
                    </a:lnTo>
                    <a:lnTo>
                      <a:pt x="152" y="2"/>
                    </a:lnTo>
                    <a:lnTo>
                      <a:pt x="171" y="4"/>
                    </a:lnTo>
                    <a:lnTo>
                      <a:pt x="194" y="9"/>
                    </a:lnTo>
                    <a:lnTo>
                      <a:pt x="214" y="15"/>
                    </a:lnTo>
                    <a:lnTo>
                      <a:pt x="237" y="25"/>
                    </a:lnTo>
                    <a:lnTo>
                      <a:pt x="240" y="25"/>
                    </a:lnTo>
                    <a:lnTo>
                      <a:pt x="245" y="25"/>
                    </a:lnTo>
                    <a:lnTo>
                      <a:pt x="253" y="29"/>
                    </a:lnTo>
                    <a:lnTo>
                      <a:pt x="259" y="32"/>
                    </a:lnTo>
                    <a:lnTo>
                      <a:pt x="268" y="37"/>
                    </a:lnTo>
                    <a:lnTo>
                      <a:pt x="278" y="44"/>
                    </a:lnTo>
                    <a:lnTo>
                      <a:pt x="290" y="53"/>
                    </a:lnTo>
                    <a:lnTo>
                      <a:pt x="299" y="61"/>
                    </a:lnTo>
                    <a:lnTo>
                      <a:pt x="309" y="73"/>
                    </a:lnTo>
                    <a:lnTo>
                      <a:pt x="316" y="87"/>
                    </a:lnTo>
                    <a:lnTo>
                      <a:pt x="326" y="105"/>
                    </a:lnTo>
                    <a:lnTo>
                      <a:pt x="330" y="123"/>
                    </a:lnTo>
                    <a:lnTo>
                      <a:pt x="338" y="146"/>
                    </a:lnTo>
                    <a:lnTo>
                      <a:pt x="341" y="171"/>
                    </a:lnTo>
                    <a:lnTo>
                      <a:pt x="344" y="20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1" name="Freeform 158"/>
              <p:cNvSpPr>
                <a:spLocks/>
              </p:cNvSpPr>
              <p:nvPr/>
            </p:nvSpPr>
            <p:spPr bwMode="auto">
              <a:xfrm flipH="1">
                <a:off x="5103" y="2683"/>
                <a:ext cx="173" cy="389"/>
              </a:xfrm>
              <a:custGeom>
                <a:avLst/>
                <a:gdLst>
                  <a:gd name="T0" fmla="*/ 163 w 190"/>
                  <a:gd name="T1" fmla="*/ 387 h 386"/>
                  <a:gd name="T2" fmla="*/ 163 w 190"/>
                  <a:gd name="T3" fmla="*/ 372 h 386"/>
                  <a:gd name="T4" fmla="*/ 166 w 190"/>
                  <a:gd name="T5" fmla="*/ 349 h 386"/>
                  <a:gd name="T6" fmla="*/ 168 w 190"/>
                  <a:gd name="T7" fmla="*/ 317 h 386"/>
                  <a:gd name="T8" fmla="*/ 171 w 190"/>
                  <a:gd name="T9" fmla="*/ 283 h 386"/>
                  <a:gd name="T10" fmla="*/ 168 w 190"/>
                  <a:gd name="T11" fmla="*/ 249 h 386"/>
                  <a:gd name="T12" fmla="*/ 163 w 190"/>
                  <a:gd name="T13" fmla="*/ 219 h 386"/>
                  <a:gd name="T14" fmla="*/ 150 w 190"/>
                  <a:gd name="T15" fmla="*/ 192 h 386"/>
                  <a:gd name="T16" fmla="*/ 140 w 190"/>
                  <a:gd name="T17" fmla="*/ 182 h 386"/>
                  <a:gd name="T18" fmla="*/ 135 w 190"/>
                  <a:gd name="T19" fmla="*/ 172 h 386"/>
                  <a:gd name="T20" fmla="*/ 130 w 190"/>
                  <a:gd name="T21" fmla="*/ 153 h 386"/>
                  <a:gd name="T22" fmla="*/ 122 w 190"/>
                  <a:gd name="T23" fmla="*/ 129 h 386"/>
                  <a:gd name="T24" fmla="*/ 117 w 190"/>
                  <a:gd name="T25" fmla="*/ 102 h 386"/>
                  <a:gd name="T26" fmla="*/ 112 w 190"/>
                  <a:gd name="T27" fmla="*/ 72 h 386"/>
                  <a:gd name="T28" fmla="*/ 112 w 190"/>
                  <a:gd name="T29" fmla="*/ 42 h 386"/>
                  <a:gd name="T30" fmla="*/ 117 w 190"/>
                  <a:gd name="T31" fmla="*/ 11 h 386"/>
                  <a:gd name="T32" fmla="*/ 120 w 190"/>
                  <a:gd name="T33" fmla="*/ 0 h 386"/>
                  <a:gd name="T34" fmla="*/ 109 w 190"/>
                  <a:gd name="T35" fmla="*/ 5 h 386"/>
                  <a:gd name="T36" fmla="*/ 92 w 190"/>
                  <a:gd name="T37" fmla="*/ 19 h 386"/>
                  <a:gd name="T38" fmla="*/ 72 w 190"/>
                  <a:gd name="T39" fmla="*/ 39 h 386"/>
                  <a:gd name="T40" fmla="*/ 51 w 190"/>
                  <a:gd name="T41" fmla="*/ 67 h 386"/>
                  <a:gd name="T42" fmla="*/ 30 w 190"/>
                  <a:gd name="T43" fmla="*/ 99 h 386"/>
                  <a:gd name="T44" fmla="*/ 13 w 190"/>
                  <a:gd name="T45" fmla="*/ 137 h 386"/>
                  <a:gd name="T46" fmla="*/ 5 w 190"/>
                  <a:gd name="T47" fmla="*/ 178 h 386"/>
                  <a:gd name="T48" fmla="*/ 2 w 190"/>
                  <a:gd name="T49" fmla="*/ 203 h 386"/>
                  <a:gd name="T50" fmla="*/ 0 w 190"/>
                  <a:gd name="T51" fmla="*/ 211 h 386"/>
                  <a:gd name="T52" fmla="*/ 0 w 190"/>
                  <a:gd name="T53" fmla="*/ 226 h 386"/>
                  <a:gd name="T54" fmla="*/ 3 w 190"/>
                  <a:gd name="T55" fmla="*/ 248 h 386"/>
                  <a:gd name="T56" fmla="*/ 15 w 190"/>
                  <a:gd name="T57" fmla="*/ 274 h 386"/>
                  <a:gd name="T58" fmla="*/ 36 w 190"/>
                  <a:gd name="T59" fmla="*/ 305 h 386"/>
                  <a:gd name="T60" fmla="*/ 72 w 190"/>
                  <a:gd name="T61" fmla="*/ 337 h 386"/>
                  <a:gd name="T62" fmla="*/ 126 w 190"/>
                  <a:gd name="T63" fmla="*/ 370 h 386"/>
                  <a:gd name="T64" fmla="*/ 163 w 190"/>
                  <a:gd name="T65" fmla="*/ 389 h 3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386"/>
                  <a:gd name="T101" fmla="*/ 190 w 190"/>
                  <a:gd name="T102" fmla="*/ 386 h 3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386">
                    <a:moveTo>
                      <a:pt x="179" y="386"/>
                    </a:moveTo>
                    <a:lnTo>
                      <a:pt x="179" y="384"/>
                    </a:lnTo>
                    <a:lnTo>
                      <a:pt x="179" y="379"/>
                    </a:lnTo>
                    <a:lnTo>
                      <a:pt x="179" y="369"/>
                    </a:lnTo>
                    <a:lnTo>
                      <a:pt x="182" y="360"/>
                    </a:lnTo>
                    <a:lnTo>
                      <a:pt x="182" y="346"/>
                    </a:lnTo>
                    <a:lnTo>
                      <a:pt x="185" y="332"/>
                    </a:lnTo>
                    <a:lnTo>
                      <a:pt x="185" y="315"/>
                    </a:lnTo>
                    <a:lnTo>
                      <a:pt x="190" y="300"/>
                    </a:lnTo>
                    <a:lnTo>
                      <a:pt x="188" y="281"/>
                    </a:lnTo>
                    <a:lnTo>
                      <a:pt x="188" y="265"/>
                    </a:lnTo>
                    <a:lnTo>
                      <a:pt x="185" y="247"/>
                    </a:lnTo>
                    <a:lnTo>
                      <a:pt x="185" y="232"/>
                    </a:lnTo>
                    <a:lnTo>
                      <a:pt x="179" y="217"/>
                    </a:lnTo>
                    <a:lnTo>
                      <a:pt x="174" y="203"/>
                    </a:lnTo>
                    <a:lnTo>
                      <a:pt x="165" y="191"/>
                    </a:lnTo>
                    <a:lnTo>
                      <a:pt x="157" y="184"/>
                    </a:lnTo>
                    <a:lnTo>
                      <a:pt x="154" y="181"/>
                    </a:lnTo>
                    <a:lnTo>
                      <a:pt x="152" y="177"/>
                    </a:lnTo>
                    <a:lnTo>
                      <a:pt x="148" y="171"/>
                    </a:lnTo>
                    <a:lnTo>
                      <a:pt x="148" y="163"/>
                    </a:lnTo>
                    <a:lnTo>
                      <a:pt x="143" y="152"/>
                    </a:lnTo>
                    <a:lnTo>
                      <a:pt x="138" y="142"/>
                    </a:lnTo>
                    <a:lnTo>
                      <a:pt x="134" y="128"/>
                    </a:lnTo>
                    <a:lnTo>
                      <a:pt x="132" y="117"/>
                    </a:lnTo>
                    <a:lnTo>
                      <a:pt x="128" y="101"/>
                    </a:lnTo>
                    <a:lnTo>
                      <a:pt x="124" y="86"/>
                    </a:lnTo>
                    <a:lnTo>
                      <a:pt x="123" y="71"/>
                    </a:lnTo>
                    <a:lnTo>
                      <a:pt x="123" y="57"/>
                    </a:lnTo>
                    <a:lnTo>
                      <a:pt x="123" y="42"/>
                    </a:lnTo>
                    <a:lnTo>
                      <a:pt x="124" y="27"/>
                    </a:lnTo>
                    <a:lnTo>
                      <a:pt x="129" y="11"/>
                    </a:lnTo>
                    <a:lnTo>
                      <a:pt x="135" y="0"/>
                    </a:lnTo>
                    <a:lnTo>
                      <a:pt x="132" y="0"/>
                    </a:lnTo>
                    <a:lnTo>
                      <a:pt x="128" y="1"/>
                    </a:lnTo>
                    <a:lnTo>
                      <a:pt x="120" y="5"/>
                    </a:lnTo>
                    <a:lnTo>
                      <a:pt x="114" y="13"/>
                    </a:lnTo>
                    <a:lnTo>
                      <a:pt x="101" y="19"/>
                    </a:lnTo>
                    <a:lnTo>
                      <a:pt x="92" y="28"/>
                    </a:lnTo>
                    <a:lnTo>
                      <a:pt x="79" y="39"/>
                    </a:lnTo>
                    <a:lnTo>
                      <a:pt x="70" y="53"/>
                    </a:lnTo>
                    <a:lnTo>
                      <a:pt x="56" y="66"/>
                    </a:lnTo>
                    <a:lnTo>
                      <a:pt x="44" y="81"/>
                    </a:lnTo>
                    <a:lnTo>
                      <a:pt x="33" y="98"/>
                    </a:lnTo>
                    <a:lnTo>
                      <a:pt x="24" y="117"/>
                    </a:lnTo>
                    <a:lnTo>
                      <a:pt x="14" y="136"/>
                    </a:lnTo>
                    <a:lnTo>
                      <a:pt x="10" y="156"/>
                    </a:lnTo>
                    <a:lnTo>
                      <a:pt x="5" y="177"/>
                    </a:lnTo>
                    <a:lnTo>
                      <a:pt x="5" y="201"/>
                    </a:lnTo>
                    <a:lnTo>
                      <a:pt x="2" y="201"/>
                    </a:lnTo>
                    <a:lnTo>
                      <a:pt x="2" y="205"/>
                    </a:lnTo>
                    <a:lnTo>
                      <a:pt x="0" y="209"/>
                    </a:lnTo>
                    <a:lnTo>
                      <a:pt x="0" y="217"/>
                    </a:lnTo>
                    <a:lnTo>
                      <a:pt x="0" y="224"/>
                    </a:lnTo>
                    <a:lnTo>
                      <a:pt x="0" y="234"/>
                    </a:lnTo>
                    <a:lnTo>
                      <a:pt x="3" y="246"/>
                    </a:lnTo>
                    <a:lnTo>
                      <a:pt x="10" y="260"/>
                    </a:lnTo>
                    <a:lnTo>
                      <a:pt x="16" y="272"/>
                    </a:lnTo>
                    <a:lnTo>
                      <a:pt x="27" y="288"/>
                    </a:lnTo>
                    <a:lnTo>
                      <a:pt x="39" y="303"/>
                    </a:lnTo>
                    <a:lnTo>
                      <a:pt x="59" y="319"/>
                    </a:lnTo>
                    <a:lnTo>
                      <a:pt x="79" y="334"/>
                    </a:lnTo>
                    <a:lnTo>
                      <a:pt x="107" y="352"/>
                    </a:lnTo>
                    <a:lnTo>
                      <a:pt x="138" y="367"/>
                    </a:lnTo>
                    <a:lnTo>
                      <a:pt x="179" y="386"/>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2" name="Freeform 159"/>
              <p:cNvSpPr>
                <a:spLocks/>
              </p:cNvSpPr>
              <p:nvPr/>
            </p:nvSpPr>
            <p:spPr bwMode="auto">
              <a:xfrm flipH="1">
                <a:off x="5103" y="2683"/>
                <a:ext cx="173" cy="389"/>
              </a:xfrm>
              <a:custGeom>
                <a:avLst/>
                <a:gdLst>
                  <a:gd name="T0" fmla="*/ 163 w 190"/>
                  <a:gd name="T1" fmla="*/ 387 h 386"/>
                  <a:gd name="T2" fmla="*/ 163 w 190"/>
                  <a:gd name="T3" fmla="*/ 372 h 386"/>
                  <a:gd name="T4" fmla="*/ 166 w 190"/>
                  <a:gd name="T5" fmla="*/ 349 h 386"/>
                  <a:gd name="T6" fmla="*/ 168 w 190"/>
                  <a:gd name="T7" fmla="*/ 317 h 386"/>
                  <a:gd name="T8" fmla="*/ 171 w 190"/>
                  <a:gd name="T9" fmla="*/ 283 h 386"/>
                  <a:gd name="T10" fmla="*/ 168 w 190"/>
                  <a:gd name="T11" fmla="*/ 249 h 386"/>
                  <a:gd name="T12" fmla="*/ 163 w 190"/>
                  <a:gd name="T13" fmla="*/ 219 h 386"/>
                  <a:gd name="T14" fmla="*/ 150 w 190"/>
                  <a:gd name="T15" fmla="*/ 192 h 386"/>
                  <a:gd name="T16" fmla="*/ 140 w 190"/>
                  <a:gd name="T17" fmla="*/ 182 h 386"/>
                  <a:gd name="T18" fmla="*/ 135 w 190"/>
                  <a:gd name="T19" fmla="*/ 172 h 386"/>
                  <a:gd name="T20" fmla="*/ 130 w 190"/>
                  <a:gd name="T21" fmla="*/ 153 h 386"/>
                  <a:gd name="T22" fmla="*/ 122 w 190"/>
                  <a:gd name="T23" fmla="*/ 129 h 386"/>
                  <a:gd name="T24" fmla="*/ 117 w 190"/>
                  <a:gd name="T25" fmla="*/ 102 h 386"/>
                  <a:gd name="T26" fmla="*/ 112 w 190"/>
                  <a:gd name="T27" fmla="*/ 72 h 386"/>
                  <a:gd name="T28" fmla="*/ 112 w 190"/>
                  <a:gd name="T29" fmla="*/ 42 h 386"/>
                  <a:gd name="T30" fmla="*/ 117 w 190"/>
                  <a:gd name="T31" fmla="*/ 11 h 386"/>
                  <a:gd name="T32" fmla="*/ 120 w 190"/>
                  <a:gd name="T33" fmla="*/ 0 h 386"/>
                  <a:gd name="T34" fmla="*/ 109 w 190"/>
                  <a:gd name="T35" fmla="*/ 5 h 386"/>
                  <a:gd name="T36" fmla="*/ 92 w 190"/>
                  <a:gd name="T37" fmla="*/ 19 h 386"/>
                  <a:gd name="T38" fmla="*/ 72 w 190"/>
                  <a:gd name="T39" fmla="*/ 39 h 386"/>
                  <a:gd name="T40" fmla="*/ 51 w 190"/>
                  <a:gd name="T41" fmla="*/ 67 h 386"/>
                  <a:gd name="T42" fmla="*/ 30 w 190"/>
                  <a:gd name="T43" fmla="*/ 99 h 386"/>
                  <a:gd name="T44" fmla="*/ 13 w 190"/>
                  <a:gd name="T45" fmla="*/ 137 h 386"/>
                  <a:gd name="T46" fmla="*/ 5 w 190"/>
                  <a:gd name="T47" fmla="*/ 178 h 386"/>
                  <a:gd name="T48" fmla="*/ 2 w 190"/>
                  <a:gd name="T49" fmla="*/ 203 h 386"/>
                  <a:gd name="T50" fmla="*/ 0 w 190"/>
                  <a:gd name="T51" fmla="*/ 211 h 386"/>
                  <a:gd name="T52" fmla="*/ 0 w 190"/>
                  <a:gd name="T53" fmla="*/ 226 h 386"/>
                  <a:gd name="T54" fmla="*/ 3 w 190"/>
                  <a:gd name="T55" fmla="*/ 248 h 386"/>
                  <a:gd name="T56" fmla="*/ 15 w 190"/>
                  <a:gd name="T57" fmla="*/ 274 h 386"/>
                  <a:gd name="T58" fmla="*/ 36 w 190"/>
                  <a:gd name="T59" fmla="*/ 305 h 386"/>
                  <a:gd name="T60" fmla="*/ 72 w 190"/>
                  <a:gd name="T61" fmla="*/ 337 h 386"/>
                  <a:gd name="T62" fmla="*/ 126 w 190"/>
                  <a:gd name="T63" fmla="*/ 370 h 386"/>
                  <a:gd name="T64" fmla="*/ 163 w 190"/>
                  <a:gd name="T65" fmla="*/ 389 h 3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386"/>
                  <a:gd name="T101" fmla="*/ 190 w 190"/>
                  <a:gd name="T102" fmla="*/ 386 h 3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386">
                    <a:moveTo>
                      <a:pt x="179" y="386"/>
                    </a:moveTo>
                    <a:lnTo>
                      <a:pt x="179" y="384"/>
                    </a:lnTo>
                    <a:lnTo>
                      <a:pt x="179" y="379"/>
                    </a:lnTo>
                    <a:lnTo>
                      <a:pt x="179" y="369"/>
                    </a:lnTo>
                    <a:lnTo>
                      <a:pt x="182" y="360"/>
                    </a:lnTo>
                    <a:lnTo>
                      <a:pt x="182" y="346"/>
                    </a:lnTo>
                    <a:lnTo>
                      <a:pt x="185" y="332"/>
                    </a:lnTo>
                    <a:lnTo>
                      <a:pt x="185" y="315"/>
                    </a:lnTo>
                    <a:lnTo>
                      <a:pt x="190" y="300"/>
                    </a:lnTo>
                    <a:lnTo>
                      <a:pt x="188" y="281"/>
                    </a:lnTo>
                    <a:lnTo>
                      <a:pt x="188" y="265"/>
                    </a:lnTo>
                    <a:lnTo>
                      <a:pt x="185" y="247"/>
                    </a:lnTo>
                    <a:lnTo>
                      <a:pt x="185" y="232"/>
                    </a:lnTo>
                    <a:lnTo>
                      <a:pt x="179" y="217"/>
                    </a:lnTo>
                    <a:lnTo>
                      <a:pt x="174" y="203"/>
                    </a:lnTo>
                    <a:lnTo>
                      <a:pt x="165" y="191"/>
                    </a:lnTo>
                    <a:lnTo>
                      <a:pt x="157" y="184"/>
                    </a:lnTo>
                    <a:lnTo>
                      <a:pt x="154" y="181"/>
                    </a:lnTo>
                    <a:lnTo>
                      <a:pt x="152" y="177"/>
                    </a:lnTo>
                    <a:lnTo>
                      <a:pt x="148" y="171"/>
                    </a:lnTo>
                    <a:lnTo>
                      <a:pt x="148" y="163"/>
                    </a:lnTo>
                    <a:lnTo>
                      <a:pt x="143" y="152"/>
                    </a:lnTo>
                    <a:lnTo>
                      <a:pt x="138" y="142"/>
                    </a:lnTo>
                    <a:lnTo>
                      <a:pt x="134" y="128"/>
                    </a:lnTo>
                    <a:lnTo>
                      <a:pt x="132" y="117"/>
                    </a:lnTo>
                    <a:lnTo>
                      <a:pt x="128" y="101"/>
                    </a:lnTo>
                    <a:lnTo>
                      <a:pt x="124" y="86"/>
                    </a:lnTo>
                    <a:lnTo>
                      <a:pt x="123" y="71"/>
                    </a:lnTo>
                    <a:lnTo>
                      <a:pt x="123" y="57"/>
                    </a:lnTo>
                    <a:lnTo>
                      <a:pt x="123" y="42"/>
                    </a:lnTo>
                    <a:lnTo>
                      <a:pt x="124" y="27"/>
                    </a:lnTo>
                    <a:lnTo>
                      <a:pt x="129" y="11"/>
                    </a:lnTo>
                    <a:lnTo>
                      <a:pt x="135" y="0"/>
                    </a:lnTo>
                    <a:lnTo>
                      <a:pt x="132" y="0"/>
                    </a:lnTo>
                    <a:lnTo>
                      <a:pt x="128" y="1"/>
                    </a:lnTo>
                    <a:lnTo>
                      <a:pt x="120" y="5"/>
                    </a:lnTo>
                    <a:lnTo>
                      <a:pt x="114" y="13"/>
                    </a:lnTo>
                    <a:lnTo>
                      <a:pt x="101" y="19"/>
                    </a:lnTo>
                    <a:lnTo>
                      <a:pt x="92" y="28"/>
                    </a:lnTo>
                    <a:lnTo>
                      <a:pt x="79" y="39"/>
                    </a:lnTo>
                    <a:lnTo>
                      <a:pt x="70" y="53"/>
                    </a:lnTo>
                    <a:lnTo>
                      <a:pt x="56" y="66"/>
                    </a:lnTo>
                    <a:lnTo>
                      <a:pt x="44" y="81"/>
                    </a:lnTo>
                    <a:lnTo>
                      <a:pt x="33" y="98"/>
                    </a:lnTo>
                    <a:lnTo>
                      <a:pt x="24" y="117"/>
                    </a:lnTo>
                    <a:lnTo>
                      <a:pt x="14" y="136"/>
                    </a:lnTo>
                    <a:lnTo>
                      <a:pt x="10" y="156"/>
                    </a:lnTo>
                    <a:lnTo>
                      <a:pt x="5" y="177"/>
                    </a:lnTo>
                    <a:lnTo>
                      <a:pt x="5" y="201"/>
                    </a:lnTo>
                    <a:lnTo>
                      <a:pt x="2" y="201"/>
                    </a:lnTo>
                    <a:lnTo>
                      <a:pt x="2" y="205"/>
                    </a:lnTo>
                    <a:lnTo>
                      <a:pt x="0" y="209"/>
                    </a:lnTo>
                    <a:lnTo>
                      <a:pt x="0" y="217"/>
                    </a:lnTo>
                    <a:lnTo>
                      <a:pt x="0" y="224"/>
                    </a:lnTo>
                    <a:lnTo>
                      <a:pt x="0" y="234"/>
                    </a:lnTo>
                    <a:lnTo>
                      <a:pt x="3" y="246"/>
                    </a:lnTo>
                    <a:lnTo>
                      <a:pt x="10" y="260"/>
                    </a:lnTo>
                    <a:lnTo>
                      <a:pt x="16" y="272"/>
                    </a:lnTo>
                    <a:lnTo>
                      <a:pt x="27" y="288"/>
                    </a:lnTo>
                    <a:lnTo>
                      <a:pt x="39" y="303"/>
                    </a:lnTo>
                    <a:lnTo>
                      <a:pt x="59" y="319"/>
                    </a:lnTo>
                    <a:lnTo>
                      <a:pt x="79" y="334"/>
                    </a:lnTo>
                    <a:lnTo>
                      <a:pt x="107" y="352"/>
                    </a:lnTo>
                    <a:lnTo>
                      <a:pt x="138" y="367"/>
                    </a:lnTo>
                    <a:lnTo>
                      <a:pt x="179" y="38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3" name="Freeform 160"/>
              <p:cNvSpPr>
                <a:spLocks/>
              </p:cNvSpPr>
              <p:nvPr/>
            </p:nvSpPr>
            <p:spPr bwMode="auto">
              <a:xfrm flipH="1">
                <a:off x="4624" y="2736"/>
                <a:ext cx="179" cy="204"/>
              </a:xfrm>
              <a:custGeom>
                <a:avLst/>
                <a:gdLst>
                  <a:gd name="T0" fmla="*/ 179 w 194"/>
                  <a:gd name="T1" fmla="*/ 204 h 203"/>
                  <a:gd name="T2" fmla="*/ 176 w 194"/>
                  <a:gd name="T3" fmla="*/ 201 h 203"/>
                  <a:gd name="T4" fmla="*/ 173 w 194"/>
                  <a:gd name="T5" fmla="*/ 200 h 203"/>
                  <a:gd name="T6" fmla="*/ 163 w 194"/>
                  <a:gd name="T7" fmla="*/ 196 h 203"/>
                  <a:gd name="T8" fmla="*/ 155 w 194"/>
                  <a:gd name="T9" fmla="*/ 192 h 203"/>
                  <a:gd name="T10" fmla="*/ 142 w 194"/>
                  <a:gd name="T11" fmla="*/ 185 h 203"/>
                  <a:gd name="T12" fmla="*/ 131 w 194"/>
                  <a:gd name="T13" fmla="*/ 177 h 203"/>
                  <a:gd name="T14" fmla="*/ 116 w 194"/>
                  <a:gd name="T15" fmla="*/ 167 h 203"/>
                  <a:gd name="T16" fmla="*/ 103 w 194"/>
                  <a:gd name="T17" fmla="*/ 158 h 203"/>
                  <a:gd name="T18" fmla="*/ 87 w 194"/>
                  <a:gd name="T19" fmla="*/ 143 h 203"/>
                  <a:gd name="T20" fmla="*/ 72 w 194"/>
                  <a:gd name="T21" fmla="*/ 129 h 203"/>
                  <a:gd name="T22" fmla="*/ 56 w 194"/>
                  <a:gd name="T23" fmla="*/ 111 h 203"/>
                  <a:gd name="T24" fmla="*/ 43 w 194"/>
                  <a:gd name="T25" fmla="*/ 94 h 203"/>
                  <a:gd name="T26" fmla="*/ 30 w 194"/>
                  <a:gd name="T27" fmla="*/ 72 h 203"/>
                  <a:gd name="T28" fmla="*/ 18 w 194"/>
                  <a:gd name="T29" fmla="*/ 49 h 203"/>
                  <a:gd name="T30" fmla="*/ 7 w 194"/>
                  <a:gd name="T31" fmla="*/ 24 h 203"/>
                  <a:gd name="T32" fmla="*/ 0 w 194"/>
                  <a:gd name="T33" fmla="*/ 0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4"/>
                  <a:gd name="T52" fmla="*/ 0 h 203"/>
                  <a:gd name="T53" fmla="*/ 194 w 194"/>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4" h="203">
                    <a:moveTo>
                      <a:pt x="194" y="203"/>
                    </a:moveTo>
                    <a:lnTo>
                      <a:pt x="191" y="200"/>
                    </a:lnTo>
                    <a:lnTo>
                      <a:pt x="187" y="199"/>
                    </a:lnTo>
                    <a:lnTo>
                      <a:pt x="177" y="195"/>
                    </a:lnTo>
                    <a:lnTo>
                      <a:pt x="168" y="191"/>
                    </a:lnTo>
                    <a:lnTo>
                      <a:pt x="154" y="184"/>
                    </a:lnTo>
                    <a:lnTo>
                      <a:pt x="142" y="176"/>
                    </a:lnTo>
                    <a:lnTo>
                      <a:pt x="126" y="166"/>
                    </a:lnTo>
                    <a:lnTo>
                      <a:pt x="112" y="157"/>
                    </a:lnTo>
                    <a:lnTo>
                      <a:pt x="94" y="142"/>
                    </a:lnTo>
                    <a:lnTo>
                      <a:pt x="78" y="128"/>
                    </a:lnTo>
                    <a:lnTo>
                      <a:pt x="61" y="110"/>
                    </a:lnTo>
                    <a:lnTo>
                      <a:pt x="47" y="94"/>
                    </a:lnTo>
                    <a:lnTo>
                      <a:pt x="33" y="72"/>
                    </a:lnTo>
                    <a:lnTo>
                      <a:pt x="19" y="49"/>
                    </a:lnTo>
                    <a:lnTo>
                      <a:pt x="8" y="24"/>
                    </a:lnTo>
                    <a:lnTo>
                      <a:pt x="0" y="0"/>
                    </a:lnTo>
                  </a:path>
                </a:pathLst>
              </a:custGeom>
              <a:noFill/>
              <a:ln w="3175">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4" name="Freeform 161"/>
              <p:cNvSpPr>
                <a:spLocks/>
              </p:cNvSpPr>
              <p:nvPr/>
            </p:nvSpPr>
            <p:spPr bwMode="auto">
              <a:xfrm flipH="1">
                <a:off x="5123" y="2708"/>
                <a:ext cx="81" cy="356"/>
              </a:xfrm>
              <a:custGeom>
                <a:avLst/>
                <a:gdLst>
                  <a:gd name="T0" fmla="*/ 81 w 89"/>
                  <a:gd name="T1" fmla="*/ 356 h 353"/>
                  <a:gd name="T2" fmla="*/ 78 w 89"/>
                  <a:gd name="T3" fmla="*/ 352 h 353"/>
                  <a:gd name="T4" fmla="*/ 74 w 89"/>
                  <a:gd name="T5" fmla="*/ 345 h 353"/>
                  <a:gd name="T6" fmla="*/ 66 w 89"/>
                  <a:gd name="T7" fmla="*/ 335 h 353"/>
                  <a:gd name="T8" fmla="*/ 58 w 89"/>
                  <a:gd name="T9" fmla="*/ 323 h 353"/>
                  <a:gd name="T10" fmla="*/ 47 w 89"/>
                  <a:gd name="T11" fmla="*/ 305 h 353"/>
                  <a:gd name="T12" fmla="*/ 38 w 89"/>
                  <a:gd name="T13" fmla="*/ 285 h 353"/>
                  <a:gd name="T14" fmla="*/ 30 w 89"/>
                  <a:gd name="T15" fmla="*/ 263 h 353"/>
                  <a:gd name="T16" fmla="*/ 22 w 89"/>
                  <a:gd name="T17" fmla="*/ 240 h 353"/>
                  <a:gd name="T18" fmla="*/ 13 w 89"/>
                  <a:gd name="T19" fmla="*/ 211 h 353"/>
                  <a:gd name="T20" fmla="*/ 6 w 89"/>
                  <a:gd name="T21" fmla="*/ 185 h 353"/>
                  <a:gd name="T22" fmla="*/ 0 w 89"/>
                  <a:gd name="T23" fmla="*/ 153 h 353"/>
                  <a:gd name="T24" fmla="*/ 0 w 89"/>
                  <a:gd name="T25" fmla="*/ 125 h 353"/>
                  <a:gd name="T26" fmla="*/ 0 w 89"/>
                  <a:gd name="T27" fmla="*/ 93 h 353"/>
                  <a:gd name="T28" fmla="*/ 6 w 89"/>
                  <a:gd name="T29" fmla="*/ 62 h 353"/>
                  <a:gd name="T30" fmla="*/ 16 w 89"/>
                  <a:gd name="T31" fmla="*/ 31 h 353"/>
                  <a:gd name="T32" fmla="*/ 32 w 89"/>
                  <a:gd name="T33" fmla="*/ 0 h 3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353"/>
                  <a:gd name="T53" fmla="*/ 89 w 89"/>
                  <a:gd name="T54" fmla="*/ 353 h 3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353">
                    <a:moveTo>
                      <a:pt x="89" y="353"/>
                    </a:moveTo>
                    <a:lnTo>
                      <a:pt x="86" y="349"/>
                    </a:lnTo>
                    <a:lnTo>
                      <a:pt x="81" y="342"/>
                    </a:lnTo>
                    <a:lnTo>
                      <a:pt x="72" y="332"/>
                    </a:lnTo>
                    <a:lnTo>
                      <a:pt x="64" y="320"/>
                    </a:lnTo>
                    <a:lnTo>
                      <a:pt x="52" y="302"/>
                    </a:lnTo>
                    <a:lnTo>
                      <a:pt x="42" y="283"/>
                    </a:lnTo>
                    <a:lnTo>
                      <a:pt x="33" y="261"/>
                    </a:lnTo>
                    <a:lnTo>
                      <a:pt x="24" y="238"/>
                    </a:lnTo>
                    <a:lnTo>
                      <a:pt x="14" y="209"/>
                    </a:lnTo>
                    <a:lnTo>
                      <a:pt x="7" y="183"/>
                    </a:lnTo>
                    <a:lnTo>
                      <a:pt x="0" y="152"/>
                    </a:lnTo>
                    <a:lnTo>
                      <a:pt x="0" y="124"/>
                    </a:lnTo>
                    <a:lnTo>
                      <a:pt x="0" y="92"/>
                    </a:lnTo>
                    <a:lnTo>
                      <a:pt x="7" y="61"/>
                    </a:lnTo>
                    <a:lnTo>
                      <a:pt x="18" y="31"/>
                    </a:lnTo>
                    <a:lnTo>
                      <a:pt x="35" y="0"/>
                    </a:lnTo>
                  </a:path>
                </a:pathLst>
              </a:custGeom>
              <a:noFill/>
              <a:ln w="3175">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5" name="Freeform 162"/>
              <p:cNvSpPr>
                <a:spLocks/>
              </p:cNvSpPr>
              <p:nvPr/>
            </p:nvSpPr>
            <p:spPr bwMode="auto">
              <a:xfrm flipH="1">
                <a:off x="3808" y="3542"/>
                <a:ext cx="50" cy="124"/>
              </a:xfrm>
              <a:custGeom>
                <a:avLst/>
                <a:gdLst>
                  <a:gd name="T0" fmla="*/ 0 w 54"/>
                  <a:gd name="T1" fmla="*/ 0 h 123"/>
                  <a:gd name="T2" fmla="*/ 0 w 54"/>
                  <a:gd name="T3" fmla="*/ 0 h 123"/>
                  <a:gd name="T4" fmla="*/ 1 w 54"/>
                  <a:gd name="T5" fmla="*/ 3 h 123"/>
                  <a:gd name="T6" fmla="*/ 6 w 54"/>
                  <a:gd name="T7" fmla="*/ 9 h 123"/>
                  <a:gd name="T8" fmla="*/ 10 w 54"/>
                  <a:gd name="T9" fmla="*/ 16 h 123"/>
                  <a:gd name="T10" fmla="*/ 14 w 54"/>
                  <a:gd name="T11" fmla="*/ 24 h 123"/>
                  <a:gd name="T12" fmla="*/ 19 w 54"/>
                  <a:gd name="T13" fmla="*/ 33 h 123"/>
                  <a:gd name="T14" fmla="*/ 23 w 54"/>
                  <a:gd name="T15" fmla="*/ 43 h 123"/>
                  <a:gd name="T16" fmla="*/ 31 w 54"/>
                  <a:gd name="T17" fmla="*/ 54 h 123"/>
                  <a:gd name="T18" fmla="*/ 36 w 54"/>
                  <a:gd name="T19" fmla="*/ 64 h 123"/>
                  <a:gd name="T20" fmla="*/ 40 w 54"/>
                  <a:gd name="T21" fmla="*/ 75 h 123"/>
                  <a:gd name="T22" fmla="*/ 43 w 54"/>
                  <a:gd name="T23" fmla="*/ 84 h 123"/>
                  <a:gd name="T24" fmla="*/ 47 w 54"/>
                  <a:gd name="T25" fmla="*/ 96 h 123"/>
                  <a:gd name="T26" fmla="*/ 47 w 54"/>
                  <a:gd name="T27" fmla="*/ 103 h 123"/>
                  <a:gd name="T28" fmla="*/ 50 w 54"/>
                  <a:gd name="T29" fmla="*/ 112 h 123"/>
                  <a:gd name="T30" fmla="*/ 49 w 54"/>
                  <a:gd name="T31" fmla="*/ 117 h 123"/>
                  <a:gd name="T32" fmla="*/ 49 w 54"/>
                  <a:gd name="T33" fmla="*/ 124 h 123"/>
                  <a:gd name="T34" fmla="*/ 45 w 54"/>
                  <a:gd name="T35" fmla="*/ 121 h 123"/>
                  <a:gd name="T36" fmla="*/ 45 w 54"/>
                  <a:gd name="T37" fmla="*/ 120 h 123"/>
                  <a:gd name="T38" fmla="*/ 44 w 54"/>
                  <a:gd name="T39" fmla="*/ 116 h 123"/>
                  <a:gd name="T40" fmla="*/ 44 w 54"/>
                  <a:gd name="T41" fmla="*/ 113 h 123"/>
                  <a:gd name="T42" fmla="*/ 40 w 54"/>
                  <a:gd name="T43" fmla="*/ 106 h 123"/>
                  <a:gd name="T44" fmla="*/ 39 w 54"/>
                  <a:gd name="T45" fmla="*/ 101 h 123"/>
                  <a:gd name="T46" fmla="*/ 34 w 54"/>
                  <a:gd name="T47" fmla="*/ 93 h 123"/>
                  <a:gd name="T48" fmla="*/ 34 w 54"/>
                  <a:gd name="T49" fmla="*/ 88 h 123"/>
                  <a:gd name="T50" fmla="*/ 30 w 54"/>
                  <a:gd name="T51" fmla="*/ 79 h 123"/>
                  <a:gd name="T52" fmla="*/ 26 w 54"/>
                  <a:gd name="T53" fmla="*/ 72 h 123"/>
                  <a:gd name="T54" fmla="*/ 21 w 54"/>
                  <a:gd name="T55" fmla="*/ 64 h 123"/>
                  <a:gd name="T56" fmla="*/ 19 w 54"/>
                  <a:gd name="T57" fmla="*/ 55 h 123"/>
                  <a:gd name="T58" fmla="*/ 13 w 54"/>
                  <a:gd name="T59" fmla="*/ 48 h 123"/>
                  <a:gd name="T60" fmla="*/ 8 w 54"/>
                  <a:gd name="T61" fmla="*/ 40 h 123"/>
                  <a:gd name="T62" fmla="*/ 4 w 54"/>
                  <a:gd name="T63" fmla="*/ 33 h 123"/>
                  <a:gd name="T64" fmla="*/ 0 w 54"/>
                  <a:gd name="T65" fmla="*/ 26 h 123"/>
                  <a:gd name="T66" fmla="*/ 0 w 54"/>
                  <a:gd name="T67" fmla="*/ 26 h 123"/>
                  <a:gd name="T68" fmla="*/ 0 w 54"/>
                  <a:gd name="T69" fmla="*/ 28 h 123"/>
                  <a:gd name="T70" fmla="*/ 0 w 54"/>
                  <a:gd name="T71" fmla="*/ 29 h 123"/>
                  <a:gd name="T72" fmla="*/ 3 w 54"/>
                  <a:gd name="T73" fmla="*/ 33 h 123"/>
                  <a:gd name="T74" fmla="*/ 3 w 54"/>
                  <a:gd name="T75" fmla="*/ 33 h 123"/>
                  <a:gd name="T76" fmla="*/ 6 w 54"/>
                  <a:gd name="T77" fmla="*/ 36 h 123"/>
                  <a:gd name="T78" fmla="*/ 6 w 54"/>
                  <a:gd name="T79" fmla="*/ 38 h 123"/>
                  <a:gd name="T80" fmla="*/ 10 w 54"/>
                  <a:gd name="T81" fmla="*/ 41 h 123"/>
                  <a:gd name="T82" fmla="*/ 10 w 54"/>
                  <a:gd name="T83" fmla="*/ 40 h 123"/>
                  <a:gd name="T84" fmla="*/ 10 w 54"/>
                  <a:gd name="T85" fmla="*/ 40 h 123"/>
                  <a:gd name="T86" fmla="*/ 10 w 54"/>
                  <a:gd name="T87" fmla="*/ 36 h 123"/>
                  <a:gd name="T88" fmla="*/ 11 w 54"/>
                  <a:gd name="T89" fmla="*/ 35 h 123"/>
                  <a:gd name="T90" fmla="*/ 7 w 54"/>
                  <a:gd name="T91" fmla="*/ 29 h 123"/>
                  <a:gd name="T92" fmla="*/ 7 w 54"/>
                  <a:gd name="T93" fmla="*/ 21 h 123"/>
                  <a:gd name="T94" fmla="*/ 3 w 54"/>
                  <a:gd name="T95" fmla="*/ 11 h 123"/>
                  <a:gd name="T96" fmla="*/ 0 w 54"/>
                  <a:gd name="T97" fmla="*/ 0 h 123"/>
                  <a:gd name="T98" fmla="*/ 0 w 54"/>
                  <a:gd name="T99" fmla="*/ 0 h 12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123"/>
                  <a:gd name="T152" fmla="*/ 54 w 54"/>
                  <a:gd name="T153" fmla="*/ 123 h 12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123">
                    <a:moveTo>
                      <a:pt x="0" y="0"/>
                    </a:moveTo>
                    <a:lnTo>
                      <a:pt x="0" y="0"/>
                    </a:lnTo>
                    <a:lnTo>
                      <a:pt x="1" y="3"/>
                    </a:lnTo>
                    <a:lnTo>
                      <a:pt x="6" y="9"/>
                    </a:lnTo>
                    <a:lnTo>
                      <a:pt x="11" y="16"/>
                    </a:lnTo>
                    <a:lnTo>
                      <a:pt x="15" y="24"/>
                    </a:lnTo>
                    <a:lnTo>
                      <a:pt x="20" y="33"/>
                    </a:lnTo>
                    <a:lnTo>
                      <a:pt x="25" y="43"/>
                    </a:lnTo>
                    <a:lnTo>
                      <a:pt x="34" y="54"/>
                    </a:lnTo>
                    <a:lnTo>
                      <a:pt x="39" y="63"/>
                    </a:lnTo>
                    <a:lnTo>
                      <a:pt x="43" y="74"/>
                    </a:lnTo>
                    <a:lnTo>
                      <a:pt x="46" y="83"/>
                    </a:lnTo>
                    <a:lnTo>
                      <a:pt x="51" y="95"/>
                    </a:lnTo>
                    <a:lnTo>
                      <a:pt x="51" y="102"/>
                    </a:lnTo>
                    <a:lnTo>
                      <a:pt x="54" y="111"/>
                    </a:lnTo>
                    <a:lnTo>
                      <a:pt x="53" y="116"/>
                    </a:lnTo>
                    <a:lnTo>
                      <a:pt x="53" y="123"/>
                    </a:lnTo>
                    <a:lnTo>
                      <a:pt x="49" y="120"/>
                    </a:lnTo>
                    <a:lnTo>
                      <a:pt x="49" y="119"/>
                    </a:lnTo>
                    <a:lnTo>
                      <a:pt x="48" y="115"/>
                    </a:lnTo>
                    <a:lnTo>
                      <a:pt x="48" y="112"/>
                    </a:lnTo>
                    <a:lnTo>
                      <a:pt x="43" y="105"/>
                    </a:lnTo>
                    <a:lnTo>
                      <a:pt x="42" y="100"/>
                    </a:lnTo>
                    <a:lnTo>
                      <a:pt x="37" y="92"/>
                    </a:lnTo>
                    <a:lnTo>
                      <a:pt x="37" y="87"/>
                    </a:lnTo>
                    <a:lnTo>
                      <a:pt x="32" y="78"/>
                    </a:lnTo>
                    <a:lnTo>
                      <a:pt x="28" y="71"/>
                    </a:lnTo>
                    <a:lnTo>
                      <a:pt x="23" y="63"/>
                    </a:lnTo>
                    <a:lnTo>
                      <a:pt x="20" y="55"/>
                    </a:lnTo>
                    <a:lnTo>
                      <a:pt x="14" y="48"/>
                    </a:lnTo>
                    <a:lnTo>
                      <a:pt x="9" y="40"/>
                    </a:lnTo>
                    <a:lnTo>
                      <a:pt x="4" y="33"/>
                    </a:lnTo>
                    <a:lnTo>
                      <a:pt x="0" y="26"/>
                    </a:lnTo>
                    <a:lnTo>
                      <a:pt x="0" y="28"/>
                    </a:lnTo>
                    <a:lnTo>
                      <a:pt x="0" y="29"/>
                    </a:lnTo>
                    <a:lnTo>
                      <a:pt x="3" y="33"/>
                    </a:lnTo>
                    <a:lnTo>
                      <a:pt x="6" y="36"/>
                    </a:lnTo>
                    <a:lnTo>
                      <a:pt x="6" y="38"/>
                    </a:lnTo>
                    <a:lnTo>
                      <a:pt x="11" y="41"/>
                    </a:lnTo>
                    <a:lnTo>
                      <a:pt x="11" y="40"/>
                    </a:lnTo>
                    <a:lnTo>
                      <a:pt x="11" y="36"/>
                    </a:lnTo>
                    <a:lnTo>
                      <a:pt x="12" y="35"/>
                    </a:lnTo>
                    <a:lnTo>
                      <a:pt x="8" y="29"/>
                    </a:lnTo>
                    <a:lnTo>
                      <a:pt x="8" y="21"/>
                    </a:lnTo>
                    <a:lnTo>
                      <a:pt x="3" y="11"/>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6" name="Freeform 163"/>
              <p:cNvSpPr>
                <a:spLocks/>
              </p:cNvSpPr>
              <p:nvPr/>
            </p:nvSpPr>
            <p:spPr bwMode="auto">
              <a:xfrm flipH="1">
                <a:off x="3869" y="3542"/>
                <a:ext cx="50" cy="107"/>
              </a:xfrm>
              <a:custGeom>
                <a:avLst/>
                <a:gdLst>
                  <a:gd name="T0" fmla="*/ 0 w 54"/>
                  <a:gd name="T1" fmla="*/ 9 h 106"/>
                  <a:gd name="T2" fmla="*/ 0 w 54"/>
                  <a:gd name="T3" fmla="*/ 9 h 106"/>
                  <a:gd name="T4" fmla="*/ 1 w 54"/>
                  <a:gd name="T5" fmla="*/ 10 h 106"/>
                  <a:gd name="T6" fmla="*/ 3 w 54"/>
                  <a:gd name="T7" fmla="*/ 14 h 106"/>
                  <a:gd name="T8" fmla="*/ 6 w 54"/>
                  <a:gd name="T9" fmla="*/ 19 h 106"/>
                  <a:gd name="T10" fmla="*/ 9 w 54"/>
                  <a:gd name="T11" fmla="*/ 24 h 106"/>
                  <a:gd name="T12" fmla="*/ 14 w 54"/>
                  <a:gd name="T13" fmla="*/ 31 h 106"/>
                  <a:gd name="T14" fmla="*/ 19 w 54"/>
                  <a:gd name="T15" fmla="*/ 39 h 106"/>
                  <a:gd name="T16" fmla="*/ 24 w 54"/>
                  <a:gd name="T17" fmla="*/ 47 h 106"/>
                  <a:gd name="T18" fmla="*/ 27 w 54"/>
                  <a:gd name="T19" fmla="*/ 55 h 106"/>
                  <a:gd name="T20" fmla="*/ 31 w 54"/>
                  <a:gd name="T21" fmla="*/ 63 h 106"/>
                  <a:gd name="T22" fmla="*/ 35 w 54"/>
                  <a:gd name="T23" fmla="*/ 70 h 106"/>
                  <a:gd name="T24" fmla="*/ 40 w 54"/>
                  <a:gd name="T25" fmla="*/ 79 h 106"/>
                  <a:gd name="T26" fmla="*/ 42 w 54"/>
                  <a:gd name="T27" fmla="*/ 86 h 106"/>
                  <a:gd name="T28" fmla="*/ 45 w 54"/>
                  <a:gd name="T29" fmla="*/ 93 h 106"/>
                  <a:gd name="T30" fmla="*/ 47 w 54"/>
                  <a:gd name="T31" fmla="*/ 99 h 106"/>
                  <a:gd name="T32" fmla="*/ 50 w 54"/>
                  <a:gd name="T33" fmla="*/ 107 h 106"/>
                  <a:gd name="T34" fmla="*/ 50 w 54"/>
                  <a:gd name="T35" fmla="*/ 105 h 106"/>
                  <a:gd name="T36" fmla="*/ 50 w 54"/>
                  <a:gd name="T37" fmla="*/ 103 h 106"/>
                  <a:gd name="T38" fmla="*/ 50 w 54"/>
                  <a:gd name="T39" fmla="*/ 98 h 106"/>
                  <a:gd name="T40" fmla="*/ 50 w 54"/>
                  <a:gd name="T41" fmla="*/ 94 h 106"/>
                  <a:gd name="T42" fmla="*/ 50 w 54"/>
                  <a:gd name="T43" fmla="*/ 87 h 106"/>
                  <a:gd name="T44" fmla="*/ 50 w 54"/>
                  <a:gd name="T45" fmla="*/ 82 h 106"/>
                  <a:gd name="T46" fmla="*/ 50 w 54"/>
                  <a:gd name="T47" fmla="*/ 74 h 106"/>
                  <a:gd name="T48" fmla="*/ 50 w 54"/>
                  <a:gd name="T49" fmla="*/ 69 h 106"/>
                  <a:gd name="T50" fmla="*/ 45 w 54"/>
                  <a:gd name="T51" fmla="*/ 59 h 106"/>
                  <a:gd name="T52" fmla="*/ 45 w 54"/>
                  <a:gd name="T53" fmla="*/ 50 h 106"/>
                  <a:gd name="T54" fmla="*/ 44 w 54"/>
                  <a:gd name="T55" fmla="*/ 40 h 106"/>
                  <a:gd name="T56" fmla="*/ 44 w 54"/>
                  <a:gd name="T57" fmla="*/ 33 h 106"/>
                  <a:gd name="T58" fmla="*/ 40 w 54"/>
                  <a:gd name="T59" fmla="*/ 22 h 106"/>
                  <a:gd name="T60" fmla="*/ 37 w 54"/>
                  <a:gd name="T61" fmla="*/ 15 h 106"/>
                  <a:gd name="T62" fmla="*/ 32 w 54"/>
                  <a:gd name="T63" fmla="*/ 7 h 106"/>
                  <a:gd name="T64" fmla="*/ 30 w 54"/>
                  <a:gd name="T65" fmla="*/ 0 h 106"/>
                  <a:gd name="T66" fmla="*/ 29 w 54"/>
                  <a:gd name="T67" fmla="*/ 0 h 106"/>
                  <a:gd name="T68" fmla="*/ 29 w 54"/>
                  <a:gd name="T69" fmla="*/ 0 h 106"/>
                  <a:gd name="T70" fmla="*/ 29 w 54"/>
                  <a:gd name="T71" fmla="*/ 0 h 106"/>
                  <a:gd name="T72" fmla="*/ 29 w 54"/>
                  <a:gd name="T73" fmla="*/ 3 h 106"/>
                  <a:gd name="T74" fmla="*/ 26 w 54"/>
                  <a:gd name="T75" fmla="*/ 3 h 106"/>
                  <a:gd name="T76" fmla="*/ 26 w 54"/>
                  <a:gd name="T77" fmla="*/ 7 h 106"/>
                  <a:gd name="T78" fmla="*/ 26 w 54"/>
                  <a:gd name="T79" fmla="*/ 10 h 106"/>
                  <a:gd name="T80" fmla="*/ 26 w 54"/>
                  <a:gd name="T81" fmla="*/ 14 h 106"/>
                  <a:gd name="T82" fmla="*/ 21 w 54"/>
                  <a:gd name="T83" fmla="*/ 14 h 106"/>
                  <a:gd name="T84" fmla="*/ 19 w 54"/>
                  <a:gd name="T85" fmla="*/ 15 h 106"/>
                  <a:gd name="T86" fmla="*/ 16 w 54"/>
                  <a:gd name="T87" fmla="*/ 15 h 106"/>
                  <a:gd name="T88" fmla="*/ 16 w 54"/>
                  <a:gd name="T89" fmla="*/ 17 h 106"/>
                  <a:gd name="T90" fmla="*/ 11 w 54"/>
                  <a:gd name="T91" fmla="*/ 15 h 106"/>
                  <a:gd name="T92" fmla="*/ 6 w 54"/>
                  <a:gd name="T93" fmla="*/ 15 h 106"/>
                  <a:gd name="T94" fmla="*/ 3 w 54"/>
                  <a:gd name="T95" fmla="*/ 11 h 106"/>
                  <a:gd name="T96" fmla="*/ 0 w 54"/>
                  <a:gd name="T97" fmla="*/ 9 h 106"/>
                  <a:gd name="T98" fmla="*/ 0 w 54"/>
                  <a:gd name="T99" fmla="*/ 9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106"/>
                  <a:gd name="T152" fmla="*/ 54 w 54"/>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106">
                    <a:moveTo>
                      <a:pt x="0" y="9"/>
                    </a:moveTo>
                    <a:lnTo>
                      <a:pt x="0" y="9"/>
                    </a:lnTo>
                    <a:lnTo>
                      <a:pt x="1" y="10"/>
                    </a:lnTo>
                    <a:lnTo>
                      <a:pt x="3" y="14"/>
                    </a:lnTo>
                    <a:lnTo>
                      <a:pt x="7" y="19"/>
                    </a:lnTo>
                    <a:lnTo>
                      <a:pt x="10" y="24"/>
                    </a:lnTo>
                    <a:lnTo>
                      <a:pt x="15" y="31"/>
                    </a:lnTo>
                    <a:lnTo>
                      <a:pt x="20" y="39"/>
                    </a:lnTo>
                    <a:lnTo>
                      <a:pt x="26" y="47"/>
                    </a:lnTo>
                    <a:lnTo>
                      <a:pt x="29" y="54"/>
                    </a:lnTo>
                    <a:lnTo>
                      <a:pt x="34" y="62"/>
                    </a:lnTo>
                    <a:lnTo>
                      <a:pt x="38" y="69"/>
                    </a:lnTo>
                    <a:lnTo>
                      <a:pt x="43" y="78"/>
                    </a:lnTo>
                    <a:lnTo>
                      <a:pt x="45" y="85"/>
                    </a:lnTo>
                    <a:lnTo>
                      <a:pt x="49" y="92"/>
                    </a:lnTo>
                    <a:lnTo>
                      <a:pt x="51" y="98"/>
                    </a:lnTo>
                    <a:lnTo>
                      <a:pt x="54" y="106"/>
                    </a:lnTo>
                    <a:lnTo>
                      <a:pt x="54" y="104"/>
                    </a:lnTo>
                    <a:lnTo>
                      <a:pt x="54" y="102"/>
                    </a:lnTo>
                    <a:lnTo>
                      <a:pt x="54" y="97"/>
                    </a:lnTo>
                    <a:lnTo>
                      <a:pt x="54" y="93"/>
                    </a:lnTo>
                    <a:lnTo>
                      <a:pt x="54" y="86"/>
                    </a:lnTo>
                    <a:lnTo>
                      <a:pt x="54" y="81"/>
                    </a:lnTo>
                    <a:lnTo>
                      <a:pt x="54" y="73"/>
                    </a:lnTo>
                    <a:lnTo>
                      <a:pt x="54" y="68"/>
                    </a:lnTo>
                    <a:lnTo>
                      <a:pt x="49" y="58"/>
                    </a:lnTo>
                    <a:lnTo>
                      <a:pt x="49" y="50"/>
                    </a:lnTo>
                    <a:lnTo>
                      <a:pt x="48" y="40"/>
                    </a:lnTo>
                    <a:lnTo>
                      <a:pt x="48" y="33"/>
                    </a:lnTo>
                    <a:lnTo>
                      <a:pt x="43" y="22"/>
                    </a:lnTo>
                    <a:lnTo>
                      <a:pt x="40" y="15"/>
                    </a:lnTo>
                    <a:lnTo>
                      <a:pt x="35" y="7"/>
                    </a:lnTo>
                    <a:lnTo>
                      <a:pt x="32" y="0"/>
                    </a:lnTo>
                    <a:lnTo>
                      <a:pt x="31" y="0"/>
                    </a:lnTo>
                    <a:lnTo>
                      <a:pt x="31" y="3"/>
                    </a:lnTo>
                    <a:lnTo>
                      <a:pt x="28" y="3"/>
                    </a:lnTo>
                    <a:lnTo>
                      <a:pt x="28" y="7"/>
                    </a:lnTo>
                    <a:lnTo>
                      <a:pt x="28" y="10"/>
                    </a:lnTo>
                    <a:lnTo>
                      <a:pt x="28" y="14"/>
                    </a:lnTo>
                    <a:lnTo>
                      <a:pt x="23" y="14"/>
                    </a:lnTo>
                    <a:lnTo>
                      <a:pt x="21" y="15"/>
                    </a:lnTo>
                    <a:lnTo>
                      <a:pt x="17" y="15"/>
                    </a:lnTo>
                    <a:lnTo>
                      <a:pt x="17" y="17"/>
                    </a:lnTo>
                    <a:lnTo>
                      <a:pt x="12" y="15"/>
                    </a:lnTo>
                    <a:lnTo>
                      <a:pt x="7" y="15"/>
                    </a:lnTo>
                    <a:lnTo>
                      <a:pt x="3" y="11"/>
                    </a:lnTo>
                    <a:lnTo>
                      <a:pt x="0" y="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7" name="Freeform 164"/>
              <p:cNvSpPr>
                <a:spLocks/>
              </p:cNvSpPr>
              <p:nvPr/>
            </p:nvSpPr>
            <p:spPr bwMode="auto">
              <a:xfrm flipH="1">
                <a:off x="3729" y="3777"/>
                <a:ext cx="308" cy="120"/>
              </a:xfrm>
              <a:custGeom>
                <a:avLst/>
                <a:gdLst>
                  <a:gd name="T0" fmla="*/ 305 w 333"/>
                  <a:gd name="T1" fmla="*/ 2 h 119"/>
                  <a:gd name="T2" fmla="*/ 294 w 333"/>
                  <a:gd name="T3" fmla="*/ 2 h 119"/>
                  <a:gd name="T4" fmla="*/ 274 w 333"/>
                  <a:gd name="T5" fmla="*/ 0 h 119"/>
                  <a:gd name="T6" fmla="*/ 251 w 333"/>
                  <a:gd name="T7" fmla="*/ 0 h 119"/>
                  <a:gd name="T8" fmla="*/ 224 w 333"/>
                  <a:gd name="T9" fmla="*/ 1 h 119"/>
                  <a:gd name="T10" fmla="*/ 198 w 333"/>
                  <a:gd name="T11" fmla="*/ 4 h 119"/>
                  <a:gd name="T12" fmla="*/ 172 w 333"/>
                  <a:gd name="T13" fmla="*/ 11 h 119"/>
                  <a:gd name="T14" fmla="*/ 154 w 333"/>
                  <a:gd name="T15" fmla="*/ 23 h 119"/>
                  <a:gd name="T16" fmla="*/ 146 w 333"/>
                  <a:gd name="T17" fmla="*/ 31 h 119"/>
                  <a:gd name="T18" fmla="*/ 138 w 333"/>
                  <a:gd name="T19" fmla="*/ 33 h 119"/>
                  <a:gd name="T20" fmla="*/ 123 w 333"/>
                  <a:gd name="T21" fmla="*/ 39 h 119"/>
                  <a:gd name="T22" fmla="*/ 105 w 333"/>
                  <a:gd name="T23" fmla="*/ 47 h 119"/>
                  <a:gd name="T24" fmla="*/ 83 w 333"/>
                  <a:gd name="T25" fmla="*/ 52 h 119"/>
                  <a:gd name="T26" fmla="*/ 57 w 333"/>
                  <a:gd name="T27" fmla="*/ 58 h 119"/>
                  <a:gd name="T28" fmla="*/ 32 w 333"/>
                  <a:gd name="T29" fmla="*/ 63 h 119"/>
                  <a:gd name="T30" fmla="*/ 8 w 333"/>
                  <a:gd name="T31" fmla="*/ 65 h 119"/>
                  <a:gd name="T32" fmla="*/ 0 w 333"/>
                  <a:gd name="T33" fmla="*/ 67 h 119"/>
                  <a:gd name="T34" fmla="*/ 6 w 333"/>
                  <a:gd name="T35" fmla="*/ 72 h 119"/>
                  <a:gd name="T36" fmla="*/ 18 w 333"/>
                  <a:gd name="T37" fmla="*/ 79 h 119"/>
                  <a:gd name="T38" fmla="*/ 37 w 333"/>
                  <a:gd name="T39" fmla="*/ 88 h 119"/>
                  <a:gd name="T40" fmla="*/ 62 w 333"/>
                  <a:gd name="T41" fmla="*/ 100 h 119"/>
                  <a:gd name="T42" fmla="*/ 91 w 333"/>
                  <a:gd name="T43" fmla="*/ 107 h 119"/>
                  <a:gd name="T44" fmla="*/ 123 w 333"/>
                  <a:gd name="T45" fmla="*/ 115 h 119"/>
                  <a:gd name="T46" fmla="*/ 157 w 333"/>
                  <a:gd name="T47" fmla="*/ 119 h 119"/>
                  <a:gd name="T48" fmla="*/ 179 w 333"/>
                  <a:gd name="T49" fmla="*/ 119 h 119"/>
                  <a:gd name="T50" fmla="*/ 185 w 333"/>
                  <a:gd name="T51" fmla="*/ 119 h 119"/>
                  <a:gd name="T52" fmla="*/ 196 w 333"/>
                  <a:gd name="T53" fmla="*/ 116 h 119"/>
                  <a:gd name="T54" fmla="*/ 214 w 333"/>
                  <a:gd name="T55" fmla="*/ 112 h 119"/>
                  <a:gd name="T56" fmla="*/ 232 w 333"/>
                  <a:gd name="T57" fmla="*/ 103 h 119"/>
                  <a:gd name="T58" fmla="*/ 253 w 333"/>
                  <a:gd name="T59" fmla="*/ 87 h 119"/>
                  <a:gd name="T60" fmla="*/ 274 w 333"/>
                  <a:gd name="T61" fmla="*/ 63 h 119"/>
                  <a:gd name="T62" fmla="*/ 295 w 333"/>
                  <a:gd name="T63" fmla="*/ 26 h 119"/>
                  <a:gd name="T64" fmla="*/ 308 w 333"/>
                  <a:gd name="T65" fmla="*/ 5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3"/>
                  <a:gd name="T100" fmla="*/ 0 h 119"/>
                  <a:gd name="T101" fmla="*/ 333 w 333"/>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3" h="119">
                    <a:moveTo>
                      <a:pt x="333" y="5"/>
                    </a:moveTo>
                    <a:lnTo>
                      <a:pt x="330" y="2"/>
                    </a:lnTo>
                    <a:lnTo>
                      <a:pt x="326" y="2"/>
                    </a:lnTo>
                    <a:lnTo>
                      <a:pt x="318" y="2"/>
                    </a:lnTo>
                    <a:lnTo>
                      <a:pt x="310" y="2"/>
                    </a:lnTo>
                    <a:lnTo>
                      <a:pt x="296" y="0"/>
                    </a:lnTo>
                    <a:lnTo>
                      <a:pt x="285" y="0"/>
                    </a:lnTo>
                    <a:lnTo>
                      <a:pt x="271" y="0"/>
                    </a:lnTo>
                    <a:lnTo>
                      <a:pt x="259" y="1"/>
                    </a:lnTo>
                    <a:lnTo>
                      <a:pt x="242" y="1"/>
                    </a:lnTo>
                    <a:lnTo>
                      <a:pt x="228" y="1"/>
                    </a:lnTo>
                    <a:lnTo>
                      <a:pt x="214" y="4"/>
                    </a:lnTo>
                    <a:lnTo>
                      <a:pt x="200" y="7"/>
                    </a:lnTo>
                    <a:lnTo>
                      <a:pt x="186" y="11"/>
                    </a:lnTo>
                    <a:lnTo>
                      <a:pt x="175" y="16"/>
                    </a:lnTo>
                    <a:lnTo>
                      <a:pt x="166" y="23"/>
                    </a:lnTo>
                    <a:lnTo>
                      <a:pt x="161" y="31"/>
                    </a:lnTo>
                    <a:lnTo>
                      <a:pt x="158" y="31"/>
                    </a:lnTo>
                    <a:lnTo>
                      <a:pt x="157" y="33"/>
                    </a:lnTo>
                    <a:lnTo>
                      <a:pt x="149" y="33"/>
                    </a:lnTo>
                    <a:lnTo>
                      <a:pt x="144" y="37"/>
                    </a:lnTo>
                    <a:lnTo>
                      <a:pt x="133" y="39"/>
                    </a:lnTo>
                    <a:lnTo>
                      <a:pt x="124" y="43"/>
                    </a:lnTo>
                    <a:lnTo>
                      <a:pt x="113" y="47"/>
                    </a:lnTo>
                    <a:lnTo>
                      <a:pt x="104" y="50"/>
                    </a:lnTo>
                    <a:lnTo>
                      <a:pt x="90" y="52"/>
                    </a:lnTo>
                    <a:lnTo>
                      <a:pt x="76" y="56"/>
                    </a:lnTo>
                    <a:lnTo>
                      <a:pt x="62" y="58"/>
                    </a:lnTo>
                    <a:lnTo>
                      <a:pt x="49" y="62"/>
                    </a:lnTo>
                    <a:lnTo>
                      <a:pt x="35" y="62"/>
                    </a:lnTo>
                    <a:lnTo>
                      <a:pt x="23" y="64"/>
                    </a:lnTo>
                    <a:lnTo>
                      <a:pt x="9" y="64"/>
                    </a:lnTo>
                    <a:lnTo>
                      <a:pt x="0" y="66"/>
                    </a:lnTo>
                    <a:lnTo>
                      <a:pt x="1" y="67"/>
                    </a:lnTo>
                    <a:lnTo>
                      <a:pt x="6" y="71"/>
                    </a:lnTo>
                    <a:lnTo>
                      <a:pt x="14" y="75"/>
                    </a:lnTo>
                    <a:lnTo>
                      <a:pt x="20" y="78"/>
                    </a:lnTo>
                    <a:lnTo>
                      <a:pt x="29" y="83"/>
                    </a:lnTo>
                    <a:lnTo>
                      <a:pt x="40" y="87"/>
                    </a:lnTo>
                    <a:lnTo>
                      <a:pt x="54" y="95"/>
                    </a:lnTo>
                    <a:lnTo>
                      <a:pt x="67" y="99"/>
                    </a:lnTo>
                    <a:lnTo>
                      <a:pt x="82" y="102"/>
                    </a:lnTo>
                    <a:lnTo>
                      <a:pt x="98" y="106"/>
                    </a:lnTo>
                    <a:lnTo>
                      <a:pt x="116" y="113"/>
                    </a:lnTo>
                    <a:lnTo>
                      <a:pt x="133" y="114"/>
                    </a:lnTo>
                    <a:lnTo>
                      <a:pt x="152" y="118"/>
                    </a:lnTo>
                    <a:lnTo>
                      <a:pt x="170" y="118"/>
                    </a:lnTo>
                    <a:lnTo>
                      <a:pt x="194" y="119"/>
                    </a:lnTo>
                    <a:lnTo>
                      <a:pt x="194" y="118"/>
                    </a:lnTo>
                    <a:lnTo>
                      <a:pt x="195" y="118"/>
                    </a:lnTo>
                    <a:lnTo>
                      <a:pt x="200" y="118"/>
                    </a:lnTo>
                    <a:lnTo>
                      <a:pt x="206" y="118"/>
                    </a:lnTo>
                    <a:lnTo>
                      <a:pt x="212" y="115"/>
                    </a:lnTo>
                    <a:lnTo>
                      <a:pt x="222" y="115"/>
                    </a:lnTo>
                    <a:lnTo>
                      <a:pt x="231" y="111"/>
                    </a:lnTo>
                    <a:lnTo>
                      <a:pt x="242" y="110"/>
                    </a:lnTo>
                    <a:lnTo>
                      <a:pt x="251" y="102"/>
                    </a:lnTo>
                    <a:lnTo>
                      <a:pt x="264" y="96"/>
                    </a:lnTo>
                    <a:lnTo>
                      <a:pt x="273" y="86"/>
                    </a:lnTo>
                    <a:lnTo>
                      <a:pt x="287" y="77"/>
                    </a:lnTo>
                    <a:lnTo>
                      <a:pt x="296" y="62"/>
                    </a:lnTo>
                    <a:lnTo>
                      <a:pt x="310" y="47"/>
                    </a:lnTo>
                    <a:lnTo>
                      <a:pt x="319" y="26"/>
                    </a:lnTo>
                    <a:lnTo>
                      <a:pt x="333" y="5"/>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78" name="Freeform 165"/>
              <p:cNvSpPr>
                <a:spLocks/>
              </p:cNvSpPr>
              <p:nvPr/>
            </p:nvSpPr>
            <p:spPr bwMode="auto">
              <a:xfrm flipH="1">
                <a:off x="3729" y="3777"/>
                <a:ext cx="308" cy="120"/>
              </a:xfrm>
              <a:custGeom>
                <a:avLst/>
                <a:gdLst>
                  <a:gd name="T0" fmla="*/ 305 w 333"/>
                  <a:gd name="T1" fmla="*/ 2 h 119"/>
                  <a:gd name="T2" fmla="*/ 294 w 333"/>
                  <a:gd name="T3" fmla="*/ 2 h 119"/>
                  <a:gd name="T4" fmla="*/ 274 w 333"/>
                  <a:gd name="T5" fmla="*/ 0 h 119"/>
                  <a:gd name="T6" fmla="*/ 251 w 333"/>
                  <a:gd name="T7" fmla="*/ 0 h 119"/>
                  <a:gd name="T8" fmla="*/ 224 w 333"/>
                  <a:gd name="T9" fmla="*/ 1 h 119"/>
                  <a:gd name="T10" fmla="*/ 198 w 333"/>
                  <a:gd name="T11" fmla="*/ 4 h 119"/>
                  <a:gd name="T12" fmla="*/ 172 w 333"/>
                  <a:gd name="T13" fmla="*/ 11 h 119"/>
                  <a:gd name="T14" fmla="*/ 154 w 333"/>
                  <a:gd name="T15" fmla="*/ 23 h 119"/>
                  <a:gd name="T16" fmla="*/ 146 w 333"/>
                  <a:gd name="T17" fmla="*/ 31 h 119"/>
                  <a:gd name="T18" fmla="*/ 138 w 333"/>
                  <a:gd name="T19" fmla="*/ 33 h 119"/>
                  <a:gd name="T20" fmla="*/ 123 w 333"/>
                  <a:gd name="T21" fmla="*/ 39 h 119"/>
                  <a:gd name="T22" fmla="*/ 105 w 333"/>
                  <a:gd name="T23" fmla="*/ 47 h 119"/>
                  <a:gd name="T24" fmla="*/ 83 w 333"/>
                  <a:gd name="T25" fmla="*/ 52 h 119"/>
                  <a:gd name="T26" fmla="*/ 57 w 333"/>
                  <a:gd name="T27" fmla="*/ 58 h 119"/>
                  <a:gd name="T28" fmla="*/ 32 w 333"/>
                  <a:gd name="T29" fmla="*/ 63 h 119"/>
                  <a:gd name="T30" fmla="*/ 8 w 333"/>
                  <a:gd name="T31" fmla="*/ 65 h 119"/>
                  <a:gd name="T32" fmla="*/ 0 w 333"/>
                  <a:gd name="T33" fmla="*/ 67 h 119"/>
                  <a:gd name="T34" fmla="*/ 6 w 333"/>
                  <a:gd name="T35" fmla="*/ 72 h 119"/>
                  <a:gd name="T36" fmla="*/ 18 w 333"/>
                  <a:gd name="T37" fmla="*/ 79 h 119"/>
                  <a:gd name="T38" fmla="*/ 37 w 333"/>
                  <a:gd name="T39" fmla="*/ 88 h 119"/>
                  <a:gd name="T40" fmla="*/ 62 w 333"/>
                  <a:gd name="T41" fmla="*/ 100 h 119"/>
                  <a:gd name="T42" fmla="*/ 91 w 333"/>
                  <a:gd name="T43" fmla="*/ 107 h 119"/>
                  <a:gd name="T44" fmla="*/ 123 w 333"/>
                  <a:gd name="T45" fmla="*/ 115 h 119"/>
                  <a:gd name="T46" fmla="*/ 157 w 333"/>
                  <a:gd name="T47" fmla="*/ 119 h 119"/>
                  <a:gd name="T48" fmla="*/ 179 w 333"/>
                  <a:gd name="T49" fmla="*/ 119 h 119"/>
                  <a:gd name="T50" fmla="*/ 185 w 333"/>
                  <a:gd name="T51" fmla="*/ 119 h 119"/>
                  <a:gd name="T52" fmla="*/ 196 w 333"/>
                  <a:gd name="T53" fmla="*/ 116 h 119"/>
                  <a:gd name="T54" fmla="*/ 214 w 333"/>
                  <a:gd name="T55" fmla="*/ 112 h 119"/>
                  <a:gd name="T56" fmla="*/ 232 w 333"/>
                  <a:gd name="T57" fmla="*/ 103 h 119"/>
                  <a:gd name="T58" fmla="*/ 253 w 333"/>
                  <a:gd name="T59" fmla="*/ 87 h 119"/>
                  <a:gd name="T60" fmla="*/ 274 w 333"/>
                  <a:gd name="T61" fmla="*/ 63 h 119"/>
                  <a:gd name="T62" fmla="*/ 295 w 333"/>
                  <a:gd name="T63" fmla="*/ 26 h 119"/>
                  <a:gd name="T64" fmla="*/ 308 w 333"/>
                  <a:gd name="T65" fmla="*/ 5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3"/>
                  <a:gd name="T100" fmla="*/ 0 h 119"/>
                  <a:gd name="T101" fmla="*/ 333 w 333"/>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3" h="119">
                    <a:moveTo>
                      <a:pt x="333" y="5"/>
                    </a:moveTo>
                    <a:lnTo>
                      <a:pt x="330" y="2"/>
                    </a:lnTo>
                    <a:lnTo>
                      <a:pt x="326" y="2"/>
                    </a:lnTo>
                    <a:lnTo>
                      <a:pt x="318" y="2"/>
                    </a:lnTo>
                    <a:lnTo>
                      <a:pt x="310" y="2"/>
                    </a:lnTo>
                    <a:lnTo>
                      <a:pt x="296" y="0"/>
                    </a:lnTo>
                    <a:lnTo>
                      <a:pt x="285" y="0"/>
                    </a:lnTo>
                    <a:lnTo>
                      <a:pt x="271" y="0"/>
                    </a:lnTo>
                    <a:lnTo>
                      <a:pt x="259" y="1"/>
                    </a:lnTo>
                    <a:lnTo>
                      <a:pt x="242" y="1"/>
                    </a:lnTo>
                    <a:lnTo>
                      <a:pt x="228" y="1"/>
                    </a:lnTo>
                    <a:lnTo>
                      <a:pt x="214" y="4"/>
                    </a:lnTo>
                    <a:lnTo>
                      <a:pt x="200" y="7"/>
                    </a:lnTo>
                    <a:lnTo>
                      <a:pt x="186" y="11"/>
                    </a:lnTo>
                    <a:lnTo>
                      <a:pt x="175" y="16"/>
                    </a:lnTo>
                    <a:lnTo>
                      <a:pt x="166" y="23"/>
                    </a:lnTo>
                    <a:lnTo>
                      <a:pt x="161" y="31"/>
                    </a:lnTo>
                    <a:lnTo>
                      <a:pt x="158" y="31"/>
                    </a:lnTo>
                    <a:lnTo>
                      <a:pt x="157" y="33"/>
                    </a:lnTo>
                    <a:lnTo>
                      <a:pt x="149" y="33"/>
                    </a:lnTo>
                    <a:lnTo>
                      <a:pt x="144" y="37"/>
                    </a:lnTo>
                    <a:lnTo>
                      <a:pt x="133" y="39"/>
                    </a:lnTo>
                    <a:lnTo>
                      <a:pt x="124" y="43"/>
                    </a:lnTo>
                    <a:lnTo>
                      <a:pt x="113" y="47"/>
                    </a:lnTo>
                    <a:lnTo>
                      <a:pt x="104" y="50"/>
                    </a:lnTo>
                    <a:lnTo>
                      <a:pt x="90" y="52"/>
                    </a:lnTo>
                    <a:lnTo>
                      <a:pt x="76" y="56"/>
                    </a:lnTo>
                    <a:lnTo>
                      <a:pt x="62" y="58"/>
                    </a:lnTo>
                    <a:lnTo>
                      <a:pt x="49" y="62"/>
                    </a:lnTo>
                    <a:lnTo>
                      <a:pt x="35" y="62"/>
                    </a:lnTo>
                    <a:lnTo>
                      <a:pt x="23" y="64"/>
                    </a:lnTo>
                    <a:lnTo>
                      <a:pt x="9" y="64"/>
                    </a:lnTo>
                    <a:lnTo>
                      <a:pt x="0" y="66"/>
                    </a:lnTo>
                    <a:lnTo>
                      <a:pt x="1" y="67"/>
                    </a:lnTo>
                    <a:lnTo>
                      <a:pt x="6" y="71"/>
                    </a:lnTo>
                    <a:lnTo>
                      <a:pt x="14" y="75"/>
                    </a:lnTo>
                    <a:lnTo>
                      <a:pt x="20" y="78"/>
                    </a:lnTo>
                    <a:lnTo>
                      <a:pt x="29" y="83"/>
                    </a:lnTo>
                    <a:lnTo>
                      <a:pt x="40" y="87"/>
                    </a:lnTo>
                    <a:lnTo>
                      <a:pt x="54" y="95"/>
                    </a:lnTo>
                    <a:lnTo>
                      <a:pt x="67" y="99"/>
                    </a:lnTo>
                    <a:lnTo>
                      <a:pt x="82" y="102"/>
                    </a:lnTo>
                    <a:lnTo>
                      <a:pt x="98" y="106"/>
                    </a:lnTo>
                    <a:lnTo>
                      <a:pt x="116" y="113"/>
                    </a:lnTo>
                    <a:lnTo>
                      <a:pt x="133" y="114"/>
                    </a:lnTo>
                    <a:lnTo>
                      <a:pt x="152" y="118"/>
                    </a:lnTo>
                    <a:lnTo>
                      <a:pt x="170" y="118"/>
                    </a:lnTo>
                    <a:lnTo>
                      <a:pt x="194" y="119"/>
                    </a:lnTo>
                    <a:lnTo>
                      <a:pt x="194" y="118"/>
                    </a:lnTo>
                    <a:lnTo>
                      <a:pt x="195" y="118"/>
                    </a:lnTo>
                    <a:lnTo>
                      <a:pt x="200" y="118"/>
                    </a:lnTo>
                    <a:lnTo>
                      <a:pt x="206" y="118"/>
                    </a:lnTo>
                    <a:lnTo>
                      <a:pt x="212" y="115"/>
                    </a:lnTo>
                    <a:lnTo>
                      <a:pt x="222" y="115"/>
                    </a:lnTo>
                    <a:lnTo>
                      <a:pt x="231" y="111"/>
                    </a:lnTo>
                    <a:lnTo>
                      <a:pt x="242" y="110"/>
                    </a:lnTo>
                    <a:lnTo>
                      <a:pt x="251" y="102"/>
                    </a:lnTo>
                    <a:lnTo>
                      <a:pt x="264" y="96"/>
                    </a:lnTo>
                    <a:lnTo>
                      <a:pt x="273" y="86"/>
                    </a:lnTo>
                    <a:lnTo>
                      <a:pt x="287" y="77"/>
                    </a:lnTo>
                    <a:lnTo>
                      <a:pt x="296" y="62"/>
                    </a:lnTo>
                    <a:lnTo>
                      <a:pt x="310" y="47"/>
                    </a:lnTo>
                    <a:lnTo>
                      <a:pt x="319" y="26"/>
                    </a:lnTo>
                    <a:lnTo>
                      <a:pt x="333" y="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79" name="Freeform 166"/>
              <p:cNvSpPr>
                <a:spLocks/>
              </p:cNvSpPr>
              <p:nvPr/>
            </p:nvSpPr>
            <p:spPr bwMode="auto">
              <a:xfrm flipH="1">
                <a:off x="3740" y="3782"/>
                <a:ext cx="270" cy="77"/>
              </a:xfrm>
              <a:custGeom>
                <a:avLst/>
                <a:gdLst>
                  <a:gd name="T0" fmla="*/ 270 w 292"/>
                  <a:gd name="T1" fmla="*/ 0 h 76"/>
                  <a:gd name="T2" fmla="*/ 266 w 292"/>
                  <a:gd name="T3" fmla="*/ 0 h 76"/>
                  <a:gd name="T4" fmla="*/ 263 w 292"/>
                  <a:gd name="T5" fmla="*/ 4 h 76"/>
                  <a:gd name="T6" fmla="*/ 254 w 292"/>
                  <a:gd name="T7" fmla="*/ 7 h 76"/>
                  <a:gd name="T8" fmla="*/ 245 w 292"/>
                  <a:gd name="T9" fmla="*/ 15 h 76"/>
                  <a:gd name="T10" fmla="*/ 232 w 292"/>
                  <a:gd name="T11" fmla="*/ 21 h 76"/>
                  <a:gd name="T12" fmla="*/ 219 w 292"/>
                  <a:gd name="T13" fmla="*/ 29 h 76"/>
                  <a:gd name="T14" fmla="*/ 203 w 292"/>
                  <a:gd name="T15" fmla="*/ 37 h 76"/>
                  <a:gd name="T16" fmla="*/ 187 w 292"/>
                  <a:gd name="T17" fmla="*/ 48 h 76"/>
                  <a:gd name="T18" fmla="*/ 165 w 292"/>
                  <a:gd name="T19" fmla="*/ 55 h 76"/>
                  <a:gd name="T20" fmla="*/ 145 w 292"/>
                  <a:gd name="T21" fmla="*/ 63 h 76"/>
                  <a:gd name="T22" fmla="*/ 122 w 292"/>
                  <a:gd name="T23" fmla="*/ 68 h 76"/>
                  <a:gd name="T24" fmla="*/ 100 w 292"/>
                  <a:gd name="T25" fmla="*/ 74 h 76"/>
                  <a:gd name="T26" fmla="*/ 75 w 292"/>
                  <a:gd name="T27" fmla="*/ 76 h 76"/>
                  <a:gd name="T28" fmla="*/ 50 w 292"/>
                  <a:gd name="T29" fmla="*/ 77 h 76"/>
                  <a:gd name="T30" fmla="*/ 24 w 292"/>
                  <a:gd name="T31" fmla="*/ 74 h 76"/>
                  <a:gd name="T32" fmla="*/ 0 w 292"/>
                  <a:gd name="T33" fmla="*/ 7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2"/>
                  <a:gd name="T52" fmla="*/ 0 h 76"/>
                  <a:gd name="T53" fmla="*/ 292 w 292"/>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2" h="76">
                    <a:moveTo>
                      <a:pt x="292" y="0"/>
                    </a:moveTo>
                    <a:lnTo>
                      <a:pt x="288" y="0"/>
                    </a:lnTo>
                    <a:lnTo>
                      <a:pt x="284" y="4"/>
                    </a:lnTo>
                    <a:lnTo>
                      <a:pt x="275" y="7"/>
                    </a:lnTo>
                    <a:lnTo>
                      <a:pt x="265" y="15"/>
                    </a:lnTo>
                    <a:lnTo>
                      <a:pt x="251" y="21"/>
                    </a:lnTo>
                    <a:lnTo>
                      <a:pt x="237" y="29"/>
                    </a:lnTo>
                    <a:lnTo>
                      <a:pt x="219" y="37"/>
                    </a:lnTo>
                    <a:lnTo>
                      <a:pt x="202" y="47"/>
                    </a:lnTo>
                    <a:lnTo>
                      <a:pt x="178" y="54"/>
                    </a:lnTo>
                    <a:lnTo>
                      <a:pt x="157" y="62"/>
                    </a:lnTo>
                    <a:lnTo>
                      <a:pt x="132" y="67"/>
                    </a:lnTo>
                    <a:lnTo>
                      <a:pt x="108" y="73"/>
                    </a:lnTo>
                    <a:lnTo>
                      <a:pt x="81" y="75"/>
                    </a:lnTo>
                    <a:lnTo>
                      <a:pt x="54" y="76"/>
                    </a:lnTo>
                    <a:lnTo>
                      <a:pt x="26" y="73"/>
                    </a:lnTo>
                    <a:lnTo>
                      <a:pt x="0" y="7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80" name="Freeform 167"/>
              <p:cNvSpPr>
                <a:spLocks/>
              </p:cNvSpPr>
              <p:nvPr/>
            </p:nvSpPr>
            <p:spPr bwMode="auto">
              <a:xfrm flipH="1">
                <a:off x="4264" y="3241"/>
                <a:ext cx="213" cy="390"/>
              </a:xfrm>
              <a:custGeom>
                <a:avLst/>
                <a:gdLst>
                  <a:gd name="T0" fmla="*/ 78 w 230"/>
                  <a:gd name="T1" fmla="*/ 0 h 387"/>
                  <a:gd name="T2" fmla="*/ 76 w 230"/>
                  <a:gd name="T3" fmla="*/ 5 h 387"/>
                  <a:gd name="T4" fmla="*/ 71 w 230"/>
                  <a:gd name="T5" fmla="*/ 17 h 387"/>
                  <a:gd name="T6" fmla="*/ 68 w 230"/>
                  <a:gd name="T7" fmla="*/ 35 h 387"/>
                  <a:gd name="T8" fmla="*/ 63 w 230"/>
                  <a:gd name="T9" fmla="*/ 57 h 387"/>
                  <a:gd name="T10" fmla="*/ 53 w 230"/>
                  <a:gd name="T11" fmla="*/ 80 h 387"/>
                  <a:gd name="T12" fmla="*/ 40 w 230"/>
                  <a:gd name="T13" fmla="*/ 105 h 387"/>
                  <a:gd name="T14" fmla="*/ 26 w 230"/>
                  <a:gd name="T15" fmla="*/ 127 h 387"/>
                  <a:gd name="T16" fmla="*/ 17 w 230"/>
                  <a:gd name="T17" fmla="*/ 141 h 387"/>
                  <a:gd name="T18" fmla="*/ 11 w 230"/>
                  <a:gd name="T19" fmla="*/ 148 h 387"/>
                  <a:gd name="T20" fmla="*/ 7 w 230"/>
                  <a:gd name="T21" fmla="*/ 163 h 387"/>
                  <a:gd name="T22" fmla="*/ 1 w 230"/>
                  <a:gd name="T23" fmla="*/ 184 h 387"/>
                  <a:gd name="T24" fmla="*/ 0 w 230"/>
                  <a:gd name="T25" fmla="*/ 212 h 387"/>
                  <a:gd name="T26" fmla="*/ 5 w 230"/>
                  <a:gd name="T27" fmla="*/ 242 h 387"/>
                  <a:gd name="T28" fmla="*/ 17 w 230"/>
                  <a:gd name="T29" fmla="*/ 278 h 387"/>
                  <a:gd name="T30" fmla="*/ 42 w 230"/>
                  <a:gd name="T31" fmla="*/ 316 h 387"/>
                  <a:gd name="T32" fmla="*/ 119 w 230"/>
                  <a:gd name="T33" fmla="*/ 390 h 387"/>
                  <a:gd name="T34" fmla="*/ 123 w 230"/>
                  <a:gd name="T35" fmla="*/ 385 h 387"/>
                  <a:gd name="T36" fmla="*/ 136 w 230"/>
                  <a:gd name="T37" fmla="*/ 374 h 387"/>
                  <a:gd name="T38" fmla="*/ 154 w 230"/>
                  <a:gd name="T39" fmla="*/ 355 h 387"/>
                  <a:gd name="T40" fmla="*/ 175 w 230"/>
                  <a:gd name="T41" fmla="*/ 333 h 387"/>
                  <a:gd name="T42" fmla="*/ 193 w 230"/>
                  <a:gd name="T43" fmla="*/ 303 h 387"/>
                  <a:gd name="T44" fmla="*/ 207 w 230"/>
                  <a:gd name="T45" fmla="*/ 273 h 387"/>
                  <a:gd name="T46" fmla="*/ 213 w 230"/>
                  <a:gd name="T47" fmla="*/ 239 h 387"/>
                  <a:gd name="T48" fmla="*/ 209 w 230"/>
                  <a:gd name="T49" fmla="*/ 204 h 387"/>
                  <a:gd name="T50" fmla="*/ 207 w 230"/>
                  <a:gd name="T51" fmla="*/ 197 h 387"/>
                  <a:gd name="T52" fmla="*/ 201 w 230"/>
                  <a:gd name="T53" fmla="*/ 178 h 387"/>
                  <a:gd name="T54" fmla="*/ 190 w 230"/>
                  <a:gd name="T55" fmla="*/ 151 h 387"/>
                  <a:gd name="T56" fmla="*/ 178 w 230"/>
                  <a:gd name="T57" fmla="*/ 121 h 387"/>
                  <a:gd name="T58" fmla="*/ 158 w 230"/>
                  <a:gd name="T59" fmla="*/ 87 h 387"/>
                  <a:gd name="T60" fmla="*/ 136 w 230"/>
                  <a:gd name="T61" fmla="*/ 53 h 387"/>
                  <a:gd name="T62" fmla="*/ 109 w 230"/>
                  <a:gd name="T63" fmla="*/ 22 h 387"/>
                  <a:gd name="T64" fmla="*/ 81 w 230"/>
                  <a:gd name="T65" fmla="*/ 0 h 3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387"/>
                  <a:gd name="T101" fmla="*/ 230 w 230"/>
                  <a:gd name="T102" fmla="*/ 387 h 3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387">
                    <a:moveTo>
                      <a:pt x="87" y="0"/>
                    </a:moveTo>
                    <a:lnTo>
                      <a:pt x="84" y="0"/>
                    </a:lnTo>
                    <a:lnTo>
                      <a:pt x="84" y="1"/>
                    </a:lnTo>
                    <a:lnTo>
                      <a:pt x="82" y="5"/>
                    </a:lnTo>
                    <a:lnTo>
                      <a:pt x="82" y="11"/>
                    </a:lnTo>
                    <a:lnTo>
                      <a:pt x="77" y="17"/>
                    </a:lnTo>
                    <a:lnTo>
                      <a:pt x="77" y="26"/>
                    </a:lnTo>
                    <a:lnTo>
                      <a:pt x="73" y="35"/>
                    </a:lnTo>
                    <a:lnTo>
                      <a:pt x="73" y="47"/>
                    </a:lnTo>
                    <a:lnTo>
                      <a:pt x="68" y="57"/>
                    </a:lnTo>
                    <a:lnTo>
                      <a:pt x="63" y="68"/>
                    </a:lnTo>
                    <a:lnTo>
                      <a:pt x="57" y="79"/>
                    </a:lnTo>
                    <a:lnTo>
                      <a:pt x="53" y="92"/>
                    </a:lnTo>
                    <a:lnTo>
                      <a:pt x="43" y="104"/>
                    </a:lnTo>
                    <a:lnTo>
                      <a:pt x="37" y="115"/>
                    </a:lnTo>
                    <a:lnTo>
                      <a:pt x="28" y="126"/>
                    </a:lnTo>
                    <a:lnTo>
                      <a:pt x="22" y="140"/>
                    </a:lnTo>
                    <a:lnTo>
                      <a:pt x="18" y="140"/>
                    </a:lnTo>
                    <a:lnTo>
                      <a:pt x="17" y="143"/>
                    </a:lnTo>
                    <a:lnTo>
                      <a:pt x="12" y="147"/>
                    </a:lnTo>
                    <a:lnTo>
                      <a:pt x="12" y="154"/>
                    </a:lnTo>
                    <a:lnTo>
                      <a:pt x="8" y="162"/>
                    </a:lnTo>
                    <a:lnTo>
                      <a:pt x="5" y="172"/>
                    </a:lnTo>
                    <a:lnTo>
                      <a:pt x="1" y="183"/>
                    </a:lnTo>
                    <a:lnTo>
                      <a:pt x="1" y="197"/>
                    </a:lnTo>
                    <a:lnTo>
                      <a:pt x="0" y="210"/>
                    </a:lnTo>
                    <a:lnTo>
                      <a:pt x="1" y="225"/>
                    </a:lnTo>
                    <a:lnTo>
                      <a:pt x="5" y="240"/>
                    </a:lnTo>
                    <a:lnTo>
                      <a:pt x="11" y="258"/>
                    </a:lnTo>
                    <a:lnTo>
                      <a:pt x="18" y="276"/>
                    </a:lnTo>
                    <a:lnTo>
                      <a:pt x="29" y="295"/>
                    </a:lnTo>
                    <a:lnTo>
                      <a:pt x="45" y="314"/>
                    </a:lnTo>
                    <a:lnTo>
                      <a:pt x="65" y="334"/>
                    </a:lnTo>
                    <a:lnTo>
                      <a:pt x="129" y="387"/>
                    </a:lnTo>
                    <a:lnTo>
                      <a:pt x="129" y="385"/>
                    </a:lnTo>
                    <a:lnTo>
                      <a:pt x="133" y="382"/>
                    </a:lnTo>
                    <a:lnTo>
                      <a:pt x="138" y="376"/>
                    </a:lnTo>
                    <a:lnTo>
                      <a:pt x="147" y="371"/>
                    </a:lnTo>
                    <a:lnTo>
                      <a:pt x="157" y="361"/>
                    </a:lnTo>
                    <a:lnTo>
                      <a:pt x="166" y="352"/>
                    </a:lnTo>
                    <a:lnTo>
                      <a:pt x="175" y="340"/>
                    </a:lnTo>
                    <a:lnTo>
                      <a:pt x="189" y="330"/>
                    </a:lnTo>
                    <a:lnTo>
                      <a:pt x="199" y="315"/>
                    </a:lnTo>
                    <a:lnTo>
                      <a:pt x="208" y="301"/>
                    </a:lnTo>
                    <a:lnTo>
                      <a:pt x="214" y="286"/>
                    </a:lnTo>
                    <a:lnTo>
                      <a:pt x="223" y="271"/>
                    </a:lnTo>
                    <a:lnTo>
                      <a:pt x="226" y="252"/>
                    </a:lnTo>
                    <a:lnTo>
                      <a:pt x="230" y="237"/>
                    </a:lnTo>
                    <a:lnTo>
                      <a:pt x="228" y="218"/>
                    </a:lnTo>
                    <a:lnTo>
                      <a:pt x="226" y="202"/>
                    </a:lnTo>
                    <a:lnTo>
                      <a:pt x="223" y="200"/>
                    </a:lnTo>
                    <a:lnTo>
                      <a:pt x="223" y="195"/>
                    </a:lnTo>
                    <a:lnTo>
                      <a:pt x="219" y="186"/>
                    </a:lnTo>
                    <a:lnTo>
                      <a:pt x="217" y="177"/>
                    </a:lnTo>
                    <a:lnTo>
                      <a:pt x="209" y="163"/>
                    </a:lnTo>
                    <a:lnTo>
                      <a:pt x="205" y="150"/>
                    </a:lnTo>
                    <a:lnTo>
                      <a:pt x="197" y="135"/>
                    </a:lnTo>
                    <a:lnTo>
                      <a:pt x="192" y="120"/>
                    </a:lnTo>
                    <a:lnTo>
                      <a:pt x="180" y="101"/>
                    </a:lnTo>
                    <a:lnTo>
                      <a:pt x="171" y="86"/>
                    </a:lnTo>
                    <a:lnTo>
                      <a:pt x="158" y="68"/>
                    </a:lnTo>
                    <a:lnTo>
                      <a:pt x="147" y="53"/>
                    </a:lnTo>
                    <a:lnTo>
                      <a:pt x="132" y="36"/>
                    </a:lnTo>
                    <a:lnTo>
                      <a:pt x="118" y="22"/>
                    </a:lnTo>
                    <a:lnTo>
                      <a:pt x="101" y="10"/>
                    </a:lnTo>
                    <a:lnTo>
                      <a:pt x="87" y="0"/>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81" name="Freeform 168"/>
              <p:cNvSpPr>
                <a:spLocks/>
              </p:cNvSpPr>
              <p:nvPr/>
            </p:nvSpPr>
            <p:spPr bwMode="auto">
              <a:xfrm flipH="1">
                <a:off x="4264" y="3241"/>
                <a:ext cx="213" cy="390"/>
              </a:xfrm>
              <a:custGeom>
                <a:avLst/>
                <a:gdLst>
                  <a:gd name="T0" fmla="*/ 78 w 230"/>
                  <a:gd name="T1" fmla="*/ 0 h 387"/>
                  <a:gd name="T2" fmla="*/ 76 w 230"/>
                  <a:gd name="T3" fmla="*/ 5 h 387"/>
                  <a:gd name="T4" fmla="*/ 71 w 230"/>
                  <a:gd name="T5" fmla="*/ 17 h 387"/>
                  <a:gd name="T6" fmla="*/ 68 w 230"/>
                  <a:gd name="T7" fmla="*/ 35 h 387"/>
                  <a:gd name="T8" fmla="*/ 63 w 230"/>
                  <a:gd name="T9" fmla="*/ 57 h 387"/>
                  <a:gd name="T10" fmla="*/ 53 w 230"/>
                  <a:gd name="T11" fmla="*/ 80 h 387"/>
                  <a:gd name="T12" fmla="*/ 40 w 230"/>
                  <a:gd name="T13" fmla="*/ 105 h 387"/>
                  <a:gd name="T14" fmla="*/ 26 w 230"/>
                  <a:gd name="T15" fmla="*/ 127 h 387"/>
                  <a:gd name="T16" fmla="*/ 17 w 230"/>
                  <a:gd name="T17" fmla="*/ 141 h 387"/>
                  <a:gd name="T18" fmla="*/ 11 w 230"/>
                  <a:gd name="T19" fmla="*/ 148 h 387"/>
                  <a:gd name="T20" fmla="*/ 7 w 230"/>
                  <a:gd name="T21" fmla="*/ 163 h 387"/>
                  <a:gd name="T22" fmla="*/ 1 w 230"/>
                  <a:gd name="T23" fmla="*/ 184 h 387"/>
                  <a:gd name="T24" fmla="*/ 0 w 230"/>
                  <a:gd name="T25" fmla="*/ 212 h 387"/>
                  <a:gd name="T26" fmla="*/ 5 w 230"/>
                  <a:gd name="T27" fmla="*/ 242 h 387"/>
                  <a:gd name="T28" fmla="*/ 17 w 230"/>
                  <a:gd name="T29" fmla="*/ 278 h 387"/>
                  <a:gd name="T30" fmla="*/ 42 w 230"/>
                  <a:gd name="T31" fmla="*/ 316 h 387"/>
                  <a:gd name="T32" fmla="*/ 119 w 230"/>
                  <a:gd name="T33" fmla="*/ 390 h 387"/>
                  <a:gd name="T34" fmla="*/ 123 w 230"/>
                  <a:gd name="T35" fmla="*/ 385 h 387"/>
                  <a:gd name="T36" fmla="*/ 136 w 230"/>
                  <a:gd name="T37" fmla="*/ 374 h 387"/>
                  <a:gd name="T38" fmla="*/ 154 w 230"/>
                  <a:gd name="T39" fmla="*/ 355 h 387"/>
                  <a:gd name="T40" fmla="*/ 175 w 230"/>
                  <a:gd name="T41" fmla="*/ 333 h 387"/>
                  <a:gd name="T42" fmla="*/ 193 w 230"/>
                  <a:gd name="T43" fmla="*/ 303 h 387"/>
                  <a:gd name="T44" fmla="*/ 207 w 230"/>
                  <a:gd name="T45" fmla="*/ 273 h 387"/>
                  <a:gd name="T46" fmla="*/ 213 w 230"/>
                  <a:gd name="T47" fmla="*/ 239 h 387"/>
                  <a:gd name="T48" fmla="*/ 209 w 230"/>
                  <a:gd name="T49" fmla="*/ 204 h 387"/>
                  <a:gd name="T50" fmla="*/ 207 w 230"/>
                  <a:gd name="T51" fmla="*/ 197 h 387"/>
                  <a:gd name="T52" fmla="*/ 201 w 230"/>
                  <a:gd name="T53" fmla="*/ 178 h 387"/>
                  <a:gd name="T54" fmla="*/ 190 w 230"/>
                  <a:gd name="T55" fmla="*/ 151 h 387"/>
                  <a:gd name="T56" fmla="*/ 178 w 230"/>
                  <a:gd name="T57" fmla="*/ 121 h 387"/>
                  <a:gd name="T58" fmla="*/ 158 w 230"/>
                  <a:gd name="T59" fmla="*/ 87 h 387"/>
                  <a:gd name="T60" fmla="*/ 136 w 230"/>
                  <a:gd name="T61" fmla="*/ 53 h 387"/>
                  <a:gd name="T62" fmla="*/ 109 w 230"/>
                  <a:gd name="T63" fmla="*/ 22 h 387"/>
                  <a:gd name="T64" fmla="*/ 81 w 230"/>
                  <a:gd name="T65" fmla="*/ 0 h 3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387"/>
                  <a:gd name="T101" fmla="*/ 230 w 230"/>
                  <a:gd name="T102" fmla="*/ 387 h 3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387">
                    <a:moveTo>
                      <a:pt x="87" y="0"/>
                    </a:moveTo>
                    <a:lnTo>
                      <a:pt x="84" y="0"/>
                    </a:lnTo>
                    <a:lnTo>
                      <a:pt x="84" y="1"/>
                    </a:lnTo>
                    <a:lnTo>
                      <a:pt x="82" y="5"/>
                    </a:lnTo>
                    <a:lnTo>
                      <a:pt x="82" y="11"/>
                    </a:lnTo>
                    <a:lnTo>
                      <a:pt x="77" y="17"/>
                    </a:lnTo>
                    <a:lnTo>
                      <a:pt x="77" y="26"/>
                    </a:lnTo>
                    <a:lnTo>
                      <a:pt x="73" y="35"/>
                    </a:lnTo>
                    <a:lnTo>
                      <a:pt x="73" y="47"/>
                    </a:lnTo>
                    <a:lnTo>
                      <a:pt x="68" y="57"/>
                    </a:lnTo>
                    <a:lnTo>
                      <a:pt x="63" y="68"/>
                    </a:lnTo>
                    <a:lnTo>
                      <a:pt x="57" y="79"/>
                    </a:lnTo>
                    <a:lnTo>
                      <a:pt x="53" y="92"/>
                    </a:lnTo>
                    <a:lnTo>
                      <a:pt x="43" y="104"/>
                    </a:lnTo>
                    <a:lnTo>
                      <a:pt x="37" y="115"/>
                    </a:lnTo>
                    <a:lnTo>
                      <a:pt x="28" y="126"/>
                    </a:lnTo>
                    <a:lnTo>
                      <a:pt x="22" y="140"/>
                    </a:lnTo>
                    <a:lnTo>
                      <a:pt x="18" y="140"/>
                    </a:lnTo>
                    <a:lnTo>
                      <a:pt x="17" y="143"/>
                    </a:lnTo>
                    <a:lnTo>
                      <a:pt x="12" y="147"/>
                    </a:lnTo>
                    <a:lnTo>
                      <a:pt x="12" y="154"/>
                    </a:lnTo>
                    <a:lnTo>
                      <a:pt x="8" y="162"/>
                    </a:lnTo>
                    <a:lnTo>
                      <a:pt x="5" y="172"/>
                    </a:lnTo>
                    <a:lnTo>
                      <a:pt x="1" y="183"/>
                    </a:lnTo>
                    <a:lnTo>
                      <a:pt x="1" y="197"/>
                    </a:lnTo>
                    <a:lnTo>
                      <a:pt x="0" y="210"/>
                    </a:lnTo>
                    <a:lnTo>
                      <a:pt x="1" y="225"/>
                    </a:lnTo>
                    <a:lnTo>
                      <a:pt x="5" y="240"/>
                    </a:lnTo>
                    <a:lnTo>
                      <a:pt x="11" y="258"/>
                    </a:lnTo>
                    <a:lnTo>
                      <a:pt x="18" y="276"/>
                    </a:lnTo>
                    <a:lnTo>
                      <a:pt x="29" y="295"/>
                    </a:lnTo>
                    <a:lnTo>
                      <a:pt x="45" y="314"/>
                    </a:lnTo>
                    <a:lnTo>
                      <a:pt x="65" y="334"/>
                    </a:lnTo>
                    <a:lnTo>
                      <a:pt x="129" y="387"/>
                    </a:lnTo>
                    <a:lnTo>
                      <a:pt x="129" y="385"/>
                    </a:lnTo>
                    <a:lnTo>
                      <a:pt x="133" y="382"/>
                    </a:lnTo>
                    <a:lnTo>
                      <a:pt x="138" y="376"/>
                    </a:lnTo>
                    <a:lnTo>
                      <a:pt x="147" y="371"/>
                    </a:lnTo>
                    <a:lnTo>
                      <a:pt x="157" y="361"/>
                    </a:lnTo>
                    <a:lnTo>
                      <a:pt x="166" y="352"/>
                    </a:lnTo>
                    <a:lnTo>
                      <a:pt x="175" y="340"/>
                    </a:lnTo>
                    <a:lnTo>
                      <a:pt x="189" y="330"/>
                    </a:lnTo>
                    <a:lnTo>
                      <a:pt x="199" y="315"/>
                    </a:lnTo>
                    <a:lnTo>
                      <a:pt x="208" y="301"/>
                    </a:lnTo>
                    <a:lnTo>
                      <a:pt x="214" y="286"/>
                    </a:lnTo>
                    <a:lnTo>
                      <a:pt x="223" y="271"/>
                    </a:lnTo>
                    <a:lnTo>
                      <a:pt x="226" y="252"/>
                    </a:lnTo>
                    <a:lnTo>
                      <a:pt x="230" y="237"/>
                    </a:lnTo>
                    <a:lnTo>
                      <a:pt x="228" y="218"/>
                    </a:lnTo>
                    <a:lnTo>
                      <a:pt x="226" y="202"/>
                    </a:lnTo>
                    <a:lnTo>
                      <a:pt x="223" y="200"/>
                    </a:lnTo>
                    <a:lnTo>
                      <a:pt x="223" y="195"/>
                    </a:lnTo>
                    <a:lnTo>
                      <a:pt x="219" y="186"/>
                    </a:lnTo>
                    <a:lnTo>
                      <a:pt x="217" y="177"/>
                    </a:lnTo>
                    <a:lnTo>
                      <a:pt x="209" y="163"/>
                    </a:lnTo>
                    <a:lnTo>
                      <a:pt x="205" y="150"/>
                    </a:lnTo>
                    <a:lnTo>
                      <a:pt x="197" y="135"/>
                    </a:lnTo>
                    <a:lnTo>
                      <a:pt x="192" y="120"/>
                    </a:lnTo>
                    <a:lnTo>
                      <a:pt x="180" y="101"/>
                    </a:lnTo>
                    <a:lnTo>
                      <a:pt x="171" y="86"/>
                    </a:lnTo>
                    <a:lnTo>
                      <a:pt x="158" y="68"/>
                    </a:lnTo>
                    <a:lnTo>
                      <a:pt x="147" y="53"/>
                    </a:lnTo>
                    <a:lnTo>
                      <a:pt x="132" y="36"/>
                    </a:lnTo>
                    <a:lnTo>
                      <a:pt x="118" y="22"/>
                    </a:lnTo>
                    <a:lnTo>
                      <a:pt x="101" y="10"/>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82" name="Freeform 169"/>
              <p:cNvSpPr>
                <a:spLocks/>
              </p:cNvSpPr>
              <p:nvPr/>
            </p:nvSpPr>
            <p:spPr bwMode="auto">
              <a:xfrm flipH="1">
                <a:off x="4316" y="3347"/>
                <a:ext cx="79" cy="81"/>
              </a:xfrm>
              <a:custGeom>
                <a:avLst/>
                <a:gdLst>
                  <a:gd name="T0" fmla="*/ 0 w 85"/>
                  <a:gd name="T1" fmla="*/ 81 h 80"/>
                  <a:gd name="T2" fmla="*/ 0 w 85"/>
                  <a:gd name="T3" fmla="*/ 78 h 80"/>
                  <a:gd name="T4" fmla="*/ 1 w 85"/>
                  <a:gd name="T5" fmla="*/ 78 h 80"/>
                  <a:gd name="T6" fmla="*/ 4 w 85"/>
                  <a:gd name="T7" fmla="*/ 76 h 80"/>
                  <a:gd name="T8" fmla="*/ 8 w 85"/>
                  <a:gd name="T9" fmla="*/ 76 h 80"/>
                  <a:gd name="T10" fmla="*/ 13 w 85"/>
                  <a:gd name="T11" fmla="*/ 72 h 80"/>
                  <a:gd name="T12" fmla="*/ 19 w 85"/>
                  <a:gd name="T13" fmla="*/ 69 h 80"/>
                  <a:gd name="T14" fmla="*/ 23 w 85"/>
                  <a:gd name="T15" fmla="*/ 65 h 80"/>
                  <a:gd name="T16" fmla="*/ 32 w 85"/>
                  <a:gd name="T17" fmla="*/ 63 h 80"/>
                  <a:gd name="T18" fmla="*/ 36 w 85"/>
                  <a:gd name="T19" fmla="*/ 55 h 80"/>
                  <a:gd name="T20" fmla="*/ 45 w 85"/>
                  <a:gd name="T21" fmla="*/ 51 h 80"/>
                  <a:gd name="T22" fmla="*/ 49 w 85"/>
                  <a:gd name="T23" fmla="*/ 44 h 80"/>
                  <a:gd name="T24" fmla="*/ 58 w 85"/>
                  <a:gd name="T25" fmla="*/ 38 h 80"/>
                  <a:gd name="T26" fmla="*/ 62 w 85"/>
                  <a:gd name="T27" fmla="*/ 28 h 80"/>
                  <a:gd name="T28" fmla="*/ 68 w 85"/>
                  <a:gd name="T29" fmla="*/ 20 h 80"/>
                  <a:gd name="T30" fmla="*/ 72 w 85"/>
                  <a:gd name="T31" fmla="*/ 9 h 80"/>
                  <a:gd name="T32" fmla="*/ 79 w 8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80"/>
                  <a:gd name="T53" fmla="*/ 85 w 8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80">
                    <a:moveTo>
                      <a:pt x="0" y="80"/>
                    </a:moveTo>
                    <a:lnTo>
                      <a:pt x="0" y="77"/>
                    </a:lnTo>
                    <a:lnTo>
                      <a:pt x="1" y="77"/>
                    </a:lnTo>
                    <a:lnTo>
                      <a:pt x="4" y="75"/>
                    </a:lnTo>
                    <a:lnTo>
                      <a:pt x="9" y="75"/>
                    </a:lnTo>
                    <a:lnTo>
                      <a:pt x="14" y="71"/>
                    </a:lnTo>
                    <a:lnTo>
                      <a:pt x="20" y="68"/>
                    </a:lnTo>
                    <a:lnTo>
                      <a:pt x="25" y="64"/>
                    </a:lnTo>
                    <a:lnTo>
                      <a:pt x="34" y="62"/>
                    </a:lnTo>
                    <a:lnTo>
                      <a:pt x="39" y="54"/>
                    </a:lnTo>
                    <a:lnTo>
                      <a:pt x="48" y="50"/>
                    </a:lnTo>
                    <a:lnTo>
                      <a:pt x="53" y="43"/>
                    </a:lnTo>
                    <a:lnTo>
                      <a:pt x="62" y="38"/>
                    </a:lnTo>
                    <a:lnTo>
                      <a:pt x="67" y="28"/>
                    </a:lnTo>
                    <a:lnTo>
                      <a:pt x="73" y="20"/>
                    </a:lnTo>
                    <a:lnTo>
                      <a:pt x="77" y="9"/>
                    </a:lnTo>
                    <a:lnTo>
                      <a:pt x="85" y="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83" name="Freeform 170"/>
              <p:cNvSpPr>
                <a:spLocks/>
              </p:cNvSpPr>
              <p:nvPr/>
            </p:nvSpPr>
            <p:spPr bwMode="auto">
              <a:xfrm flipH="1">
                <a:off x="4357" y="3267"/>
                <a:ext cx="44" cy="347"/>
              </a:xfrm>
              <a:custGeom>
                <a:avLst/>
                <a:gdLst>
                  <a:gd name="T0" fmla="*/ 44 w 48"/>
                  <a:gd name="T1" fmla="*/ 347 h 344"/>
                  <a:gd name="T2" fmla="*/ 41 w 48"/>
                  <a:gd name="T3" fmla="*/ 344 h 344"/>
                  <a:gd name="T4" fmla="*/ 39 w 48"/>
                  <a:gd name="T5" fmla="*/ 340 h 344"/>
                  <a:gd name="T6" fmla="*/ 35 w 48"/>
                  <a:gd name="T7" fmla="*/ 334 h 344"/>
                  <a:gd name="T8" fmla="*/ 32 w 48"/>
                  <a:gd name="T9" fmla="*/ 329 h 344"/>
                  <a:gd name="T10" fmla="*/ 27 w 48"/>
                  <a:gd name="T11" fmla="*/ 317 h 344"/>
                  <a:gd name="T12" fmla="*/ 22 w 48"/>
                  <a:gd name="T13" fmla="*/ 307 h 344"/>
                  <a:gd name="T14" fmla="*/ 18 w 48"/>
                  <a:gd name="T15" fmla="*/ 293 h 344"/>
                  <a:gd name="T16" fmla="*/ 14 w 48"/>
                  <a:gd name="T17" fmla="*/ 280 h 344"/>
                  <a:gd name="T18" fmla="*/ 8 w 48"/>
                  <a:gd name="T19" fmla="*/ 262 h 344"/>
                  <a:gd name="T20" fmla="*/ 4 w 48"/>
                  <a:gd name="T21" fmla="*/ 245 h 344"/>
                  <a:gd name="T22" fmla="*/ 0 w 48"/>
                  <a:gd name="T23" fmla="*/ 226 h 344"/>
                  <a:gd name="T24" fmla="*/ 0 w 48"/>
                  <a:gd name="T25" fmla="*/ 209 h 344"/>
                  <a:gd name="T26" fmla="*/ 0 w 48"/>
                  <a:gd name="T27" fmla="*/ 187 h 344"/>
                  <a:gd name="T28" fmla="*/ 1 w 48"/>
                  <a:gd name="T29" fmla="*/ 167 h 344"/>
                  <a:gd name="T30" fmla="*/ 6 w 48"/>
                  <a:gd name="T31" fmla="*/ 144 h 344"/>
                  <a:gd name="T32" fmla="*/ 14 w 48"/>
                  <a:gd name="T33" fmla="*/ 124 h 344"/>
                  <a:gd name="T34" fmla="*/ 14 w 48"/>
                  <a:gd name="T35" fmla="*/ 122 h 344"/>
                  <a:gd name="T36" fmla="*/ 14 w 48"/>
                  <a:gd name="T37" fmla="*/ 120 h 344"/>
                  <a:gd name="T38" fmla="*/ 14 w 48"/>
                  <a:gd name="T39" fmla="*/ 114 h 344"/>
                  <a:gd name="T40" fmla="*/ 17 w 48"/>
                  <a:gd name="T41" fmla="*/ 110 h 344"/>
                  <a:gd name="T42" fmla="*/ 17 w 48"/>
                  <a:gd name="T43" fmla="*/ 103 h 344"/>
                  <a:gd name="T44" fmla="*/ 19 w 48"/>
                  <a:gd name="T45" fmla="*/ 95 h 344"/>
                  <a:gd name="T46" fmla="*/ 19 w 48"/>
                  <a:gd name="T47" fmla="*/ 86 h 344"/>
                  <a:gd name="T48" fmla="*/ 24 w 48"/>
                  <a:gd name="T49" fmla="*/ 79 h 344"/>
                  <a:gd name="T50" fmla="*/ 24 w 48"/>
                  <a:gd name="T51" fmla="*/ 67 h 344"/>
                  <a:gd name="T52" fmla="*/ 24 w 48"/>
                  <a:gd name="T53" fmla="*/ 56 h 344"/>
                  <a:gd name="T54" fmla="*/ 24 w 48"/>
                  <a:gd name="T55" fmla="*/ 45 h 344"/>
                  <a:gd name="T56" fmla="*/ 26 w 48"/>
                  <a:gd name="T57" fmla="*/ 37 h 344"/>
                  <a:gd name="T58" fmla="*/ 21 w 48"/>
                  <a:gd name="T59" fmla="*/ 26 h 344"/>
                  <a:gd name="T60" fmla="*/ 21 w 48"/>
                  <a:gd name="T61" fmla="*/ 17 h 344"/>
                  <a:gd name="T62" fmla="*/ 17 w 48"/>
                  <a:gd name="T63" fmla="*/ 8 h 344"/>
                  <a:gd name="T64" fmla="*/ 14 w 48"/>
                  <a:gd name="T65" fmla="*/ 0 h 3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
                  <a:gd name="T100" fmla="*/ 0 h 344"/>
                  <a:gd name="T101" fmla="*/ 48 w 48"/>
                  <a:gd name="T102" fmla="*/ 344 h 3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 h="344">
                    <a:moveTo>
                      <a:pt x="48" y="344"/>
                    </a:moveTo>
                    <a:lnTo>
                      <a:pt x="45" y="341"/>
                    </a:lnTo>
                    <a:lnTo>
                      <a:pt x="43" y="337"/>
                    </a:lnTo>
                    <a:lnTo>
                      <a:pt x="38" y="331"/>
                    </a:lnTo>
                    <a:lnTo>
                      <a:pt x="35" y="326"/>
                    </a:lnTo>
                    <a:lnTo>
                      <a:pt x="29" y="314"/>
                    </a:lnTo>
                    <a:lnTo>
                      <a:pt x="24" y="304"/>
                    </a:lnTo>
                    <a:lnTo>
                      <a:pt x="20" y="290"/>
                    </a:lnTo>
                    <a:lnTo>
                      <a:pt x="15" y="278"/>
                    </a:lnTo>
                    <a:lnTo>
                      <a:pt x="9" y="260"/>
                    </a:lnTo>
                    <a:lnTo>
                      <a:pt x="4" y="243"/>
                    </a:lnTo>
                    <a:lnTo>
                      <a:pt x="0" y="224"/>
                    </a:lnTo>
                    <a:lnTo>
                      <a:pt x="0" y="207"/>
                    </a:lnTo>
                    <a:lnTo>
                      <a:pt x="0" y="185"/>
                    </a:lnTo>
                    <a:lnTo>
                      <a:pt x="1" y="166"/>
                    </a:lnTo>
                    <a:lnTo>
                      <a:pt x="6" y="143"/>
                    </a:lnTo>
                    <a:lnTo>
                      <a:pt x="15" y="123"/>
                    </a:lnTo>
                    <a:lnTo>
                      <a:pt x="15" y="121"/>
                    </a:lnTo>
                    <a:lnTo>
                      <a:pt x="15" y="119"/>
                    </a:lnTo>
                    <a:lnTo>
                      <a:pt x="15" y="113"/>
                    </a:lnTo>
                    <a:lnTo>
                      <a:pt x="18" y="109"/>
                    </a:lnTo>
                    <a:lnTo>
                      <a:pt x="18" y="102"/>
                    </a:lnTo>
                    <a:lnTo>
                      <a:pt x="21" y="94"/>
                    </a:lnTo>
                    <a:lnTo>
                      <a:pt x="21" y="85"/>
                    </a:lnTo>
                    <a:lnTo>
                      <a:pt x="26" y="78"/>
                    </a:lnTo>
                    <a:lnTo>
                      <a:pt x="26" y="66"/>
                    </a:lnTo>
                    <a:lnTo>
                      <a:pt x="26" y="56"/>
                    </a:lnTo>
                    <a:lnTo>
                      <a:pt x="26" y="45"/>
                    </a:lnTo>
                    <a:lnTo>
                      <a:pt x="28" y="37"/>
                    </a:lnTo>
                    <a:lnTo>
                      <a:pt x="23" y="26"/>
                    </a:lnTo>
                    <a:lnTo>
                      <a:pt x="23" y="17"/>
                    </a:lnTo>
                    <a:lnTo>
                      <a:pt x="18" y="8"/>
                    </a:lnTo>
                    <a:lnTo>
                      <a:pt x="15" y="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84" name="Freeform 171"/>
              <p:cNvSpPr>
                <a:spLocks/>
              </p:cNvSpPr>
              <p:nvPr/>
            </p:nvSpPr>
            <p:spPr bwMode="auto">
              <a:xfrm flipH="1">
                <a:off x="4286" y="3445"/>
                <a:ext cx="100" cy="107"/>
              </a:xfrm>
              <a:custGeom>
                <a:avLst/>
                <a:gdLst>
                  <a:gd name="T0" fmla="*/ 0 w 109"/>
                  <a:gd name="T1" fmla="*/ 107 h 106"/>
                  <a:gd name="T2" fmla="*/ 0 w 109"/>
                  <a:gd name="T3" fmla="*/ 104 h 106"/>
                  <a:gd name="T4" fmla="*/ 2 w 109"/>
                  <a:gd name="T5" fmla="*/ 103 h 106"/>
                  <a:gd name="T6" fmla="*/ 6 w 109"/>
                  <a:gd name="T7" fmla="*/ 99 h 106"/>
                  <a:gd name="T8" fmla="*/ 12 w 109"/>
                  <a:gd name="T9" fmla="*/ 98 h 106"/>
                  <a:gd name="T10" fmla="*/ 16 w 109"/>
                  <a:gd name="T11" fmla="*/ 91 h 106"/>
                  <a:gd name="T12" fmla="*/ 24 w 109"/>
                  <a:gd name="T13" fmla="*/ 88 h 106"/>
                  <a:gd name="T14" fmla="*/ 33 w 109"/>
                  <a:gd name="T15" fmla="*/ 80 h 106"/>
                  <a:gd name="T16" fmla="*/ 41 w 109"/>
                  <a:gd name="T17" fmla="*/ 76 h 106"/>
                  <a:gd name="T18" fmla="*/ 49 w 109"/>
                  <a:gd name="T19" fmla="*/ 66 h 106"/>
                  <a:gd name="T20" fmla="*/ 57 w 109"/>
                  <a:gd name="T21" fmla="*/ 58 h 106"/>
                  <a:gd name="T22" fmla="*/ 65 w 109"/>
                  <a:gd name="T23" fmla="*/ 48 h 106"/>
                  <a:gd name="T24" fmla="*/ 74 w 109"/>
                  <a:gd name="T25" fmla="*/ 41 h 106"/>
                  <a:gd name="T26" fmla="*/ 80 w 109"/>
                  <a:gd name="T27" fmla="*/ 29 h 106"/>
                  <a:gd name="T28" fmla="*/ 88 w 109"/>
                  <a:gd name="T29" fmla="*/ 21 h 106"/>
                  <a:gd name="T30" fmla="*/ 93 w 109"/>
                  <a:gd name="T31" fmla="*/ 9 h 106"/>
                  <a:gd name="T32" fmla="*/ 100 w 109"/>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
                  <a:gd name="T52" fmla="*/ 0 h 106"/>
                  <a:gd name="T53" fmla="*/ 109 w 109"/>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 h="106">
                    <a:moveTo>
                      <a:pt x="0" y="106"/>
                    </a:moveTo>
                    <a:lnTo>
                      <a:pt x="0" y="103"/>
                    </a:lnTo>
                    <a:lnTo>
                      <a:pt x="2" y="102"/>
                    </a:lnTo>
                    <a:lnTo>
                      <a:pt x="6" y="98"/>
                    </a:lnTo>
                    <a:lnTo>
                      <a:pt x="13" y="97"/>
                    </a:lnTo>
                    <a:lnTo>
                      <a:pt x="17" y="90"/>
                    </a:lnTo>
                    <a:lnTo>
                      <a:pt x="26" y="87"/>
                    </a:lnTo>
                    <a:lnTo>
                      <a:pt x="36" y="79"/>
                    </a:lnTo>
                    <a:lnTo>
                      <a:pt x="45" y="75"/>
                    </a:lnTo>
                    <a:lnTo>
                      <a:pt x="53" y="65"/>
                    </a:lnTo>
                    <a:lnTo>
                      <a:pt x="62" y="57"/>
                    </a:lnTo>
                    <a:lnTo>
                      <a:pt x="71" y="48"/>
                    </a:lnTo>
                    <a:lnTo>
                      <a:pt x="81" y="41"/>
                    </a:lnTo>
                    <a:lnTo>
                      <a:pt x="87" y="29"/>
                    </a:lnTo>
                    <a:lnTo>
                      <a:pt x="96" y="21"/>
                    </a:lnTo>
                    <a:lnTo>
                      <a:pt x="101" y="9"/>
                    </a:lnTo>
                    <a:lnTo>
                      <a:pt x="109" y="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85" name="Freeform 172"/>
              <p:cNvSpPr>
                <a:spLocks/>
              </p:cNvSpPr>
              <p:nvPr/>
            </p:nvSpPr>
            <p:spPr bwMode="auto">
              <a:xfrm flipH="1">
                <a:off x="4257" y="2754"/>
                <a:ext cx="188" cy="206"/>
              </a:xfrm>
              <a:custGeom>
                <a:avLst/>
                <a:gdLst>
                  <a:gd name="T0" fmla="*/ 19 w 205"/>
                  <a:gd name="T1" fmla="*/ 203 h 205"/>
                  <a:gd name="T2" fmla="*/ 53 w 205"/>
                  <a:gd name="T3" fmla="*/ 205 h 205"/>
                  <a:gd name="T4" fmla="*/ 79 w 205"/>
                  <a:gd name="T5" fmla="*/ 201 h 205"/>
                  <a:gd name="T6" fmla="*/ 99 w 205"/>
                  <a:gd name="T7" fmla="*/ 194 h 205"/>
                  <a:gd name="T8" fmla="*/ 112 w 205"/>
                  <a:gd name="T9" fmla="*/ 186 h 205"/>
                  <a:gd name="T10" fmla="*/ 120 w 205"/>
                  <a:gd name="T11" fmla="*/ 178 h 205"/>
                  <a:gd name="T12" fmla="*/ 124 w 205"/>
                  <a:gd name="T13" fmla="*/ 170 h 205"/>
                  <a:gd name="T14" fmla="*/ 126 w 205"/>
                  <a:gd name="T15" fmla="*/ 168 h 205"/>
                  <a:gd name="T16" fmla="*/ 138 w 205"/>
                  <a:gd name="T17" fmla="*/ 155 h 205"/>
                  <a:gd name="T18" fmla="*/ 157 w 205"/>
                  <a:gd name="T19" fmla="*/ 130 h 205"/>
                  <a:gd name="T20" fmla="*/ 170 w 205"/>
                  <a:gd name="T21" fmla="*/ 102 h 205"/>
                  <a:gd name="T22" fmla="*/ 178 w 205"/>
                  <a:gd name="T23" fmla="*/ 74 h 205"/>
                  <a:gd name="T24" fmla="*/ 182 w 205"/>
                  <a:gd name="T25" fmla="*/ 48 h 205"/>
                  <a:gd name="T26" fmla="*/ 184 w 205"/>
                  <a:gd name="T27" fmla="*/ 25 h 205"/>
                  <a:gd name="T28" fmla="*/ 187 w 205"/>
                  <a:gd name="T29" fmla="*/ 9 h 205"/>
                  <a:gd name="T30" fmla="*/ 187 w 205"/>
                  <a:gd name="T31" fmla="*/ 0 h 205"/>
                  <a:gd name="T32" fmla="*/ 182 w 205"/>
                  <a:gd name="T33" fmla="*/ 7 h 205"/>
                  <a:gd name="T34" fmla="*/ 167 w 205"/>
                  <a:gd name="T35" fmla="*/ 25 h 205"/>
                  <a:gd name="T36" fmla="*/ 149 w 205"/>
                  <a:gd name="T37" fmla="*/ 44 h 205"/>
                  <a:gd name="T38" fmla="*/ 133 w 205"/>
                  <a:gd name="T39" fmla="*/ 66 h 205"/>
                  <a:gd name="T40" fmla="*/ 115 w 205"/>
                  <a:gd name="T41" fmla="*/ 85 h 205"/>
                  <a:gd name="T42" fmla="*/ 97 w 205"/>
                  <a:gd name="T43" fmla="*/ 101 h 205"/>
                  <a:gd name="T44" fmla="*/ 84 w 205"/>
                  <a:gd name="T45" fmla="*/ 113 h 205"/>
                  <a:gd name="T46" fmla="*/ 79 w 205"/>
                  <a:gd name="T47" fmla="*/ 121 h 205"/>
                  <a:gd name="T48" fmla="*/ 71 w 205"/>
                  <a:gd name="T49" fmla="*/ 124 h 205"/>
                  <a:gd name="T50" fmla="*/ 53 w 205"/>
                  <a:gd name="T51" fmla="*/ 131 h 205"/>
                  <a:gd name="T52" fmla="*/ 40 w 205"/>
                  <a:gd name="T53" fmla="*/ 144 h 205"/>
                  <a:gd name="T54" fmla="*/ 28 w 205"/>
                  <a:gd name="T55" fmla="*/ 159 h 205"/>
                  <a:gd name="T56" fmla="*/ 17 w 205"/>
                  <a:gd name="T57" fmla="*/ 170 h 205"/>
                  <a:gd name="T58" fmla="*/ 9 w 205"/>
                  <a:gd name="T59" fmla="*/ 183 h 205"/>
                  <a:gd name="T60" fmla="*/ 2 w 205"/>
                  <a:gd name="T61" fmla="*/ 194 h 205"/>
                  <a:gd name="T62" fmla="*/ 0 w 205"/>
                  <a:gd name="T63" fmla="*/ 201 h 205"/>
                  <a:gd name="T64" fmla="*/ 0 w 205"/>
                  <a:gd name="T65" fmla="*/ 203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05"/>
                  <a:gd name="T101" fmla="*/ 205 w 205"/>
                  <a:gd name="T102" fmla="*/ 205 h 2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05">
                    <a:moveTo>
                      <a:pt x="0" y="202"/>
                    </a:moveTo>
                    <a:lnTo>
                      <a:pt x="21" y="202"/>
                    </a:lnTo>
                    <a:lnTo>
                      <a:pt x="42" y="205"/>
                    </a:lnTo>
                    <a:lnTo>
                      <a:pt x="58" y="204"/>
                    </a:lnTo>
                    <a:lnTo>
                      <a:pt x="75" y="204"/>
                    </a:lnTo>
                    <a:lnTo>
                      <a:pt x="86" y="200"/>
                    </a:lnTo>
                    <a:lnTo>
                      <a:pt x="98" y="197"/>
                    </a:lnTo>
                    <a:lnTo>
                      <a:pt x="108" y="193"/>
                    </a:lnTo>
                    <a:lnTo>
                      <a:pt x="117" y="191"/>
                    </a:lnTo>
                    <a:lnTo>
                      <a:pt x="122" y="185"/>
                    </a:lnTo>
                    <a:lnTo>
                      <a:pt x="128" y="181"/>
                    </a:lnTo>
                    <a:lnTo>
                      <a:pt x="131" y="177"/>
                    </a:lnTo>
                    <a:lnTo>
                      <a:pt x="135" y="173"/>
                    </a:lnTo>
                    <a:lnTo>
                      <a:pt x="135" y="169"/>
                    </a:lnTo>
                    <a:lnTo>
                      <a:pt x="137" y="168"/>
                    </a:lnTo>
                    <a:lnTo>
                      <a:pt x="137" y="167"/>
                    </a:lnTo>
                    <a:lnTo>
                      <a:pt x="140" y="167"/>
                    </a:lnTo>
                    <a:lnTo>
                      <a:pt x="151" y="154"/>
                    </a:lnTo>
                    <a:lnTo>
                      <a:pt x="163" y="143"/>
                    </a:lnTo>
                    <a:lnTo>
                      <a:pt x="171" y="129"/>
                    </a:lnTo>
                    <a:lnTo>
                      <a:pt x="180" y="117"/>
                    </a:lnTo>
                    <a:lnTo>
                      <a:pt x="185" y="102"/>
                    </a:lnTo>
                    <a:lnTo>
                      <a:pt x="191" y="90"/>
                    </a:lnTo>
                    <a:lnTo>
                      <a:pt x="194" y="74"/>
                    </a:lnTo>
                    <a:lnTo>
                      <a:pt x="199" y="63"/>
                    </a:lnTo>
                    <a:lnTo>
                      <a:pt x="199" y="48"/>
                    </a:lnTo>
                    <a:lnTo>
                      <a:pt x="201" y="36"/>
                    </a:lnTo>
                    <a:lnTo>
                      <a:pt x="201" y="25"/>
                    </a:lnTo>
                    <a:lnTo>
                      <a:pt x="204" y="17"/>
                    </a:lnTo>
                    <a:lnTo>
                      <a:pt x="204" y="9"/>
                    </a:lnTo>
                    <a:lnTo>
                      <a:pt x="204" y="3"/>
                    </a:lnTo>
                    <a:lnTo>
                      <a:pt x="204" y="0"/>
                    </a:lnTo>
                    <a:lnTo>
                      <a:pt x="205" y="0"/>
                    </a:lnTo>
                    <a:lnTo>
                      <a:pt x="198" y="7"/>
                    </a:lnTo>
                    <a:lnTo>
                      <a:pt x="191" y="16"/>
                    </a:lnTo>
                    <a:lnTo>
                      <a:pt x="182" y="25"/>
                    </a:lnTo>
                    <a:lnTo>
                      <a:pt x="176" y="36"/>
                    </a:lnTo>
                    <a:lnTo>
                      <a:pt x="163" y="44"/>
                    </a:lnTo>
                    <a:lnTo>
                      <a:pt x="154" y="55"/>
                    </a:lnTo>
                    <a:lnTo>
                      <a:pt x="145" y="66"/>
                    </a:lnTo>
                    <a:lnTo>
                      <a:pt x="135" y="77"/>
                    </a:lnTo>
                    <a:lnTo>
                      <a:pt x="125" y="85"/>
                    </a:lnTo>
                    <a:lnTo>
                      <a:pt x="115" y="93"/>
                    </a:lnTo>
                    <a:lnTo>
                      <a:pt x="106" y="101"/>
                    </a:lnTo>
                    <a:lnTo>
                      <a:pt x="100" y="109"/>
                    </a:lnTo>
                    <a:lnTo>
                      <a:pt x="92" y="112"/>
                    </a:lnTo>
                    <a:lnTo>
                      <a:pt x="87" y="119"/>
                    </a:lnTo>
                    <a:lnTo>
                      <a:pt x="86" y="120"/>
                    </a:lnTo>
                    <a:lnTo>
                      <a:pt x="86" y="123"/>
                    </a:lnTo>
                    <a:lnTo>
                      <a:pt x="77" y="123"/>
                    </a:lnTo>
                    <a:lnTo>
                      <a:pt x="67" y="126"/>
                    </a:lnTo>
                    <a:lnTo>
                      <a:pt x="58" y="130"/>
                    </a:lnTo>
                    <a:lnTo>
                      <a:pt x="53" y="138"/>
                    </a:lnTo>
                    <a:lnTo>
                      <a:pt x="44" y="143"/>
                    </a:lnTo>
                    <a:lnTo>
                      <a:pt x="39" y="150"/>
                    </a:lnTo>
                    <a:lnTo>
                      <a:pt x="31" y="158"/>
                    </a:lnTo>
                    <a:lnTo>
                      <a:pt x="27" y="166"/>
                    </a:lnTo>
                    <a:lnTo>
                      <a:pt x="19" y="169"/>
                    </a:lnTo>
                    <a:lnTo>
                      <a:pt x="14" y="177"/>
                    </a:lnTo>
                    <a:lnTo>
                      <a:pt x="10" y="182"/>
                    </a:lnTo>
                    <a:lnTo>
                      <a:pt x="7" y="190"/>
                    </a:lnTo>
                    <a:lnTo>
                      <a:pt x="2" y="193"/>
                    </a:lnTo>
                    <a:lnTo>
                      <a:pt x="0" y="199"/>
                    </a:lnTo>
                    <a:lnTo>
                      <a:pt x="0" y="200"/>
                    </a:lnTo>
                    <a:lnTo>
                      <a:pt x="0" y="202"/>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86" name="Freeform 173"/>
              <p:cNvSpPr>
                <a:spLocks/>
              </p:cNvSpPr>
              <p:nvPr/>
            </p:nvSpPr>
            <p:spPr bwMode="auto">
              <a:xfrm flipH="1">
                <a:off x="4257" y="2754"/>
                <a:ext cx="188" cy="206"/>
              </a:xfrm>
              <a:custGeom>
                <a:avLst/>
                <a:gdLst>
                  <a:gd name="T0" fmla="*/ 19 w 205"/>
                  <a:gd name="T1" fmla="*/ 203 h 205"/>
                  <a:gd name="T2" fmla="*/ 53 w 205"/>
                  <a:gd name="T3" fmla="*/ 205 h 205"/>
                  <a:gd name="T4" fmla="*/ 79 w 205"/>
                  <a:gd name="T5" fmla="*/ 201 h 205"/>
                  <a:gd name="T6" fmla="*/ 99 w 205"/>
                  <a:gd name="T7" fmla="*/ 194 h 205"/>
                  <a:gd name="T8" fmla="*/ 112 w 205"/>
                  <a:gd name="T9" fmla="*/ 186 h 205"/>
                  <a:gd name="T10" fmla="*/ 120 w 205"/>
                  <a:gd name="T11" fmla="*/ 178 h 205"/>
                  <a:gd name="T12" fmla="*/ 124 w 205"/>
                  <a:gd name="T13" fmla="*/ 170 h 205"/>
                  <a:gd name="T14" fmla="*/ 126 w 205"/>
                  <a:gd name="T15" fmla="*/ 168 h 205"/>
                  <a:gd name="T16" fmla="*/ 138 w 205"/>
                  <a:gd name="T17" fmla="*/ 155 h 205"/>
                  <a:gd name="T18" fmla="*/ 157 w 205"/>
                  <a:gd name="T19" fmla="*/ 130 h 205"/>
                  <a:gd name="T20" fmla="*/ 170 w 205"/>
                  <a:gd name="T21" fmla="*/ 102 h 205"/>
                  <a:gd name="T22" fmla="*/ 178 w 205"/>
                  <a:gd name="T23" fmla="*/ 74 h 205"/>
                  <a:gd name="T24" fmla="*/ 182 w 205"/>
                  <a:gd name="T25" fmla="*/ 48 h 205"/>
                  <a:gd name="T26" fmla="*/ 184 w 205"/>
                  <a:gd name="T27" fmla="*/ 25 h 205"/>
                  <a:gd name="T28" fmla="*/ 187 w 205"/>
                  <a:gd name="T29" fmla="*/ 9 h 205"/>
                  <a:gd name="T30" fmla="*/ 187 w 205"/>
                  <a:gd name="T31" fmla="*/ 0 h 205"/>
                  <a:gd name="T32" fmla="*/ 182 w 205"/>
                  <a:gd name="T33" fmla="*/ 7 h 205"/>
                  <a:gd name="T34" fmla="*/ 167 w 205"/>
                  <a:gd name="T35" fmla="*/ 25 h 205"/>
                  <a:gd name="T36" fmla="*/ 149 w 205"/>
                  <a:gd name="T37" fmla="*/ 44 h 205"/>
                  <a:gd name="T38" fmla="*/ 133 w 205"/>
                  <a:gd name="T39" fmla="*/ 66 h 205"/>
                  <a:gd name="T40" fmla="*/ 115 w 205"/>
                  <a:gd name="T41" fmla="*/ 85 h 205"/>
                  <a:gd name="T42" fmla="*/ 97 w 205"/>
                  <a:gd name="T43" fmla="*/ 101 h 205"/>
                  <a:gd name="T44" fmla="*/ 84 w 205"/>
                  <a:gd name="T45" fmla="*/ 113 h 205"/>
                  <a:gd name="T46" fmla="*/ 79 w 205"/>
                  <a:gd name="T47" fmla="*/ 121 h 205"/>
                  <a:gd name="T48" fmla="*/ 71 w 205"/>
                  <a:gd name="T49" fmla="*/ 124 h 205"/>
                  <a:gd name="T50" fmla="*/ 53 w 205"/>
                  <a:gd name="T51" fmla="*/ 131 h 205"/>
                  <a:gd name="T52" fmla="*/ 40 w 205"/>
                  <a:gd name="T53" fmla="*/ 144 h 205"/>
                  <a:gd name="T54" fmla="*/ 28 w 205"/>
                  <a:gd name="T55" fmla="*/ 159 h 205"/>
                  <a:gd name="T56" fmla="*/ 17 w 205"/>
                  <a:gd name="T57" fmla="*/ 170 h 205"/>
                  <a:gd name="T58" fmla="*/ 9 w 205"/>
                  <a:gd name="T59" fmla="*/ 183 h 205"/>
                  <a:gd name="T60" fmla="*/ 2 w 205"/>
                  <a:gd name="T61" fmla="*/ 194 h 205"/>
                  <a:gd name="T62" fmla="*/ 0 w 205"/>
                  <a:gd name="T63" fmla="*/ 201 h 205"/>
                  <a:gd name="T64" fmla="*/ 0 w 205"/>
                  <a:gd name="T65" fmla="*/ 203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05"/>
                  <a:gd name="T101" fmla="*/ 205 w 205"/>
                  <a:gd name="T102" fmla="*/ 205 h 2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05">
                    <a:moveTo>
                      <a:pt x="0" y="202"/>
                    </a:moveTo>
                    <a:lnTo>
                      <a:pt x="21" y="202"/>
                    </a:lnTo>
                    <a:lnTo>
                      <a:pt x="42" y="205"/>
                    </a:lnTo>
                    <a:lnTo>
                      <a:pt x="58" y="204"/>
                    </a:lnTo>
                    <a:lnTo>
                      <a:pt x="75" y="204"/>
                    </a:lnTo>
                    <a:lnTo>
                      <a:pt x="86" y="200"/>
                    </a:lnTo>
                    <a:lnTo>
                      <a:pt x="98" y="197"/>
                    </a:lnTo>
                    <a:lnTo>
                      <a:pt x="108" y="193"/>
                    </a:lnTo>
                    <a:lnTo>
                      <a:pt x="117" y="191"/>
                    </a:lnTo>
                    <a:lnTo>
                      <a:pt x="122" y="185"/>
                    </a:lnTo>
                    <a:lnTo>
                      <a:pt x="128" y="181"/>
                    </a:lnTo>
                    <a:lnTo>
                      <a:pt x="131" y="177"/>
                    </a:lnTo>
                    <a:lnTo>
                      <a:pt x="135" y="173"/>
                    </a:lnTo>
                    <a:lnTo>
                      <a:pt x="135" y="169"/>
                    </a:lnTo>
                    <a:lnTo>
                      <a:pt x="137" y="168"/>
                    </a:lnTo>
                    <a:lnTo>
                      <a:pt x="137" y="167"/>
                    </a:lnTo>
                    <a:lnTo>
                      <a:pt x="140" y="167"/>
                    </a:lnTo>
                    <a:lnTo>
                      <a:pt x="151" y="154"/>
                    </a:lnTo>
                    <a:lnTo>
                      <a:pt x="163" y="143"/>
                    </a:lnTo>
                    <a:lnTo>
                      <a:pt x="171" y="129"/>
                    </a:lnTo>
                    <a:lnTo>
                      <a:pt x="180" y="117"/>
                    </a:lnTo>
                    <a:lnTo>
                      <a:pt x="185" y="102"/>
                    </a:lnTo>
                    <a:lnTo>
                      <a:pt x="191" y="90"/>
                    </a:lnTo>
                    <a:lnTo>
                      <a:pt x="194" y="74"/>
                    </a:lnTo>
                    <a:lnTo>
                      <a:pt x="199" y="63"/>
                    </a:lnTo>
                    <a:lnTo>
                      <a:pt x="199" y="48"/>
                    </a:lnTo>
                    <a:lnTo>
                      <a:pt x="201" y="36"/>
                    </a:lnTo>
                    <a:lnTo>
                      <a:pt x="201" y="25"/>
                    </a:lnTo>
                    <a:lnTo>
                      <a:pt x="204" y="17"/>
                    </a:lnTo>
                    <a:lnTo>
                      <a:pt x="204" y="9"/>
                    </a:lnTo>
                    <a:lnTo>
                      <a:pt x="204" y="3"/>
                    </a:lnTo>
                    <a:lnTo>
                      <a:pt x="204" y="0"/>
                    </a:lnTo>
                    <a:lnTo>
                      <a:pt x="205" y="0"/>
                    </a:lnTo>
                    <a:lnTo>
                      <a:pt x="198" y="7"/>
                    </a:lnTo>
                    <a:lnTo>
                      <a:pt x="191" y="16"/>
                    </a:lnTo>
                    <a:lnTo>
                      <a:pt x="182" y="25"/>
                    </a:lnTo>
                    <a:lnTo>
                      <a:pt x="176" y="36"/>
                    </a:lnTo>
                    <a:lnTo>
                      <a:pt x="163" y="44"/>
                    </a:lnTo>
                    <a:lnTo>
                      <a:pt x="154" y="55"/>
                    </a:lnTo>
                    <a:lnTo>
                      <a:pt x="145" y="66"/>
                    </a:lnTo>
                    <a:lnTo>
                      <a:pt x="135" y="77"/>
                    </a:lnTo>
                    <a:lnTo>
                      <a:pt x="125" y="85"/>
                    </a:lnTo>
                    <a:lnTo>
                      <a:pt x="115" y="93"/>
                    </a:lnTo>
                    <a:lnTo>
                      <a:pt x="106" y="101"/>
                    </a:lnTo>
                    <a:lnTo>
                      <a:pt x="100" y="109"/>
                    </a:lnTo>
                    <a:lnTo>
                      <a:pt x="92" y="112"/>
                    </a:lnTo>
                    <a:lnTo>
                      <a:pt x="87" y="119"/>
                    </a:lnTo>
                    <a:lnTo>
                      <a:pt x="86" y="120"/>
                    </a:lnTo>
                    <a:lnTo>
                      <a:pt x="86" y="123"/>
                    </a:lnTo>
                    <a:lnTo>
                      <a:pt x="77" y="123"/>
                    </a:lnTo>
                    <a:lnTo>
                      <a:pt x="67" y="126"/>
                    </a:lnTo>
                    <a:lnTo>
                      <a:pt x="58" y="130"/>
                    </a:lnTo>
                    <a:lnTo>
                      <a:pt x="53" y="138"/>
                    </a:lnTo>
                    <a:lnTo>
                      <a:pt x="44" y="143"/>
                    </a:lnTo>
                    <a:lnTo>
                      <a:pt x="39" y="150"/>
                    </a:lnTo>
                    <a:lnTo>
                      <a:pt x="31" y="158"/>
                    </a:lnTo>
                    <a:lnTo>
                      <a:pt x="27" y="166"/>
                    </a:lnTo>
                    <a:lnTo>
                      <a:pt x="19" y="169"/>
                    </a:lnTo>
                    <a:lnTo>
                      <a:pt x="14" y="177"/>
                    </a:lnTo>
                    <a:lnTo>
                      <a:pt x="10" y="182"/>
                    </a:lnTo>
                    <a:lnTo>
                      <a:pt x="7" y="190"/>
                    </a:lnTo>
                    <a:lnTo>
                      <a:pt x="2" y="193"/>
                    </a:lnTo>
                    <a:lnTo>
                      <a:pt x="0" y="199"/>
                    </a:lnTo>
                    <a:lnTo>
                      <a:pt x="0" y="200"/>
                    </a:lnTo>
                    <a:lnTo>
                      <a:pt x="0" y="20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87" name="Freeform 174"/>
              <p:cNvSpPr>
                <a:spLocks/>
              </p:cNvSpPr>
              <p:nvPr/>
            </p:nvSpPr>
            <p:spPr bwMode="auto">
              <a:xfrm flipH="1">
                <a:off x="3908" y="3436"/>
                <a:ext cx="284" cy="346"/>
              </a:xfrm>
              <a:custGeom>
                <a:avLst/>
                <a:gdLst>
                  <a:gd name="T0" fmla="*/ 5 w 307"/>
                  <a:gd name="T1" fmla="*/ 0 h 344"/>
                  <a:gd name="T2" fmla="*/ 2 w 307"/>
                  <a:gd name="T3" fmla="*/ 0 h 344"/>
                  <a:gd name="T4" fmla="*/ 2 w 307"/>
                  <a:gd name="T5" fmla="*/ 6 h 344"/>
                  <a:gd name="T6" fmla="*/ 2 w 307"/>
                  <a:gd name="T7" fmla="*/ 12 h 344"/>
                  <a:gd name="T8" fmla="*/ 2 w 307"/>
                  <a:gd name="T9" fmla="*/ 23 h 344"/>
                  <a:gd name="T10" fmla="*/ 0 w 307"/>
                  <a:gd name="T11" fmla="*/ 33 h 344"/>
                  <a:gd name="T12" fmla="*/ 0 w 307"/>
                  <a:gd name="T13" fmla="*/ 47 h 344"/>
                  <a:gd name="T14" fmla="*/ 0 w 307"/>
                  <a:gd name="T15" fmla="*/ 63 h 344"/>
                  <a:gd name="T16" fmla="*/ 2 w 307"/>
                  <a:gd name="T17" fmla="*/ 79 h 344"/>
                  <a:gd name="T18" fmla="*/ 2 w 307"/>
                  <a:gd name="T19" fmla="*/ 95 h 344"/>
                  <a:gd name="T20" fmla="*/ 5 w 307"/>
                  <a:gd name="T21" fmla="*/ 110 h 344"/>
                  <a:gd name="T22" fmla="*/ 8 w 307"/>
                  <a:gd name="T23" fmla="*/ 126 h 344"/>
                  <a:gd name="T24" fmla="*/ 15 w 307"/>
                  <a:gd name="T25" fmla="*/ 141 h 344"/>
                  <a:gd name="T26" fmla="*/ 20 w 307"/>
                  <a:gd name="T27" fmla="*/ 154 h 344"/>
                  <a:gd name="T28" fmla="*/ 29 w 307"/>
                  <a:gd name="T29" fmla="*/ 167 h 344"/>
                  <a:gd name="T30" fmla="*/ 41 w 307"/>
                  <a:gd name="T31" fmla="*/ 176 h 344"/>
                  <a:gd name="T32" fmla="*/ 55 w 307"/>
                  <a:gd name="T33" fmla="*/ 186 h 344"/>
                  <a:gd name="T34" fmla="*/ 55 w 307"/>
                  <a:gd name="T35" fmla="*/ 186 h 344"/>
                  <a:gd name="T36" fmla="*/ 55 w 307"/>
                  <a:gd name="T37" fmla="*/ 190 h 344"/>
                  <a:gd name="T38" fmla="*/ 55 w 307"/>
                  <a:gd name="T39" fmla="*/ 197 h 344"/>
                  <a:gd name="T40" fmla="*/ 57 w 307"/>
                  <a:gd name="T41" fmla="*/ 205 h 344"/>
                  <a:gd name="T42" fmla="*/ 60 w 307"/>
                  <a:gd name="T43" fmla="*/ 213 h 344"/>
                  <a:gd name="T44" fmla="*/ 65 w 307"/>
                  <a:gd name="T45" fmla="*/ 224 h 344"/>
                  <a:gd name="T46" fmla="*/ 72 w 307"/>
                  <a:gd name="T47" fmla="*/ 236 h 344"/>
                  <a:gd name="T48" fmla="*/ 80 w 307"/>
                  <a:gd name="T49" fmla="*/ 250 h 344"/>
                  <a:gd name="T50" fmla="*/ 88 w 307"/>
                  <a:gd name="T51" fmla="*/ 262 h 344"/>
                  <a:gd name="T52" fmla="*/ 98 w 307"/>
                  <a:gd name="T53" fmla="*/ 275 h 344"/>
                  <a:gd name="T54" fmla="*/ 111 w 307"/>
                  <a:gd name="T55" fmla="*/ 286 h 344"/>
                  <a:gd name="T56" fmla="*/ 125 w 307"/>
                  <a:gd name="T57" fmla="*/ 300 h 344"/>
                  <a:gd name="T58" fmla="*/ 141 w 307"/>
                  <a:gd name="T59" fmla="*/ 310 h 344"/>
                  <a:gd name="T60" fmla="*/ 159 w 307"/>
                  <a:gd name="T61" fmla="*/ 322 h 344"/>
                  <a:gd name="T62" fmla="*/ 179 w 307"/>
                  <a:gd name="T63" fmla="*/ 329 h 344"/>
                  <a:gd name="T64" fmla="*/ 204 w 307"/>
                  <a:gd name="T65" fmla="*/ 337 h 344"/>
                  <a:gd name="T66" fmla="*/ 284 w 307"/>
                  <a:gd name="T67" fmla="*/ 346 h 344"/>
                  <a:gd name="T68" fmla="*/ 281 w 307"/>
                  <a:gd name="T69" fmla="*/ 342 h 344"/>
                  <a:gd name="T70" fmla="*/ 281 w 307"/>
                  <a:gd name="T71" fmla="*/ 334 h 344"/>
                  <a:gd name="T72" fmla="*/ 278 w 307"/>
                  <a:gd name="T73" fmla="*/ 322 h 344"/>
                  <a:gd name="T74" fmla="*/ 276 w 307"/>
                  <a:gd name="T75" fmla="*/ 308 h 344"/>
                  <a:gd name="T76" fmla="*/ 268 w 307"/>
                  <a:gd name="T77" fmla="*/ 289 h 344"/>
                  <a:gd name="T78" fmla="*/ 265 w 307"/>
                  <a:gd name="T79" fmla="*/ 269 h 344"/>
                  <a:gd name="T80" fmla="*/ 255 w 307"/>
                  <a:gd name="T81" fmla="*/ 245 h 344"/>
                  <a:gd name="T82" fmla="*/ 250 w 307"/>
                  <a:gd name="T83" fmla="*/ 223 h 344"/>
                  <a:gd name="T84" fmla="*/ 239 w 307"/>
                  <a:gd name="T85" fmla="*/ 198 h 344"/>
                  <a:gd name="T86" fmla="*/ 228 w 307"/>
                  <a:gd name="T87" fmla="*/ 175 h 344"/>
                  <a:gd name="T88" fmla="*/ 216 w 307"/>
                  <a:gd name="T89" fmla="*/ 152 h 344"/>
                  <a:gd name="T90" fmla="*/ 204 w 307"/>
                  <a:gd name="T91" fmla="*/ 131 h 344"/>
                  <a:gd name="T92" fmla="*/ 187 w 307"/>
                  <a:gd name="T93" fmla="*/ 110 h 344"/>
                  <a:gd name="T94" fmla="*/ 172 w 307"/>
                  <a:gd name="T95" fmla="*/ 94 h 344"/>
                  <a:gd name="T96" fmla="*/ 153 w 307"/>
                  <a:gd name="T97" fmla="*/ 79 h 344"/>
                  <a:gd name="T98" fmla="*/ 135 w 307"/>
                  <a:gd name="T99" fmla="*/ 70 h 344"/>
                  <a:gd name="T100" fmla="*/ 5 w 307"/>
                  <a:gd name="T101" fmla="*/ 0 h 344"/>
                  <a:gd name="T102" fmla="*/ 5 w 307"/>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7"/>
                  <a:gd name="T157" fmla="*/ 0 h 344"/>
                  <a:gd name="T158" fmla="*/ 307 w 307"/>
                  <a:gd name="T159" fmla="*/ 344 h 3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7" h="344">
                    <a:moveTo>
                      <a:pt x="5" y="0"/>
                    </a:moveTo>
                    <a:lnTo>
                      <a:pt x="2" y="0"/>
                    </a:lnTo>
                    <a:lnTo>
                      <a:pt x="2" y="6"/>
                    </a:lnTo>
                    <a:lnTo>
                      <a:pt x="2" y="12"/>
                    </a:lnTo>
                    <a:lnTo>
                      <a:pt x="2" y="23"/>
                    </a:lnTo>
                    <a:lnTo>
                      <a:pt x="0" y="33"/>
                    </a:lnTo>
                    <a:lnTo>
                      <a:pt x="0" y="47"/>
                    </a:lnTo>
                    <a:lnTo>
                      <a:pt x="0" y="63"/>
                    </a:lnTo>
                    <a:lnTo>
                      <a:pt x="2" y="79"/>
                    </a:lnTo>
                    <a:lnTo>
                      <a:pt x="2" y="94"/>
                    </a:lnTo>
                    <a:lnTo>
                      <a:pt x="5" y="109"/>
                    </a:lnTo>
                    <a:lnTo>
                      <a:pt x="9" y="125"/>
                    </a:lnTo>
                    <a:lnTo>
                      <a:pt x="16" y="140"/>
                    </a:lnTo>
                    <a:lnTo>
                      <a:pt x="22" y="153"/>
                    </a:lnTo>
                    <a:lnTo>
                      <a:pt x="31" y="166"/>
                    </a:lnTo>
                    <a:lnTo>
                      <a:pt x="44" y="175"/>
                    </a:lnTo>
                    <a:lnTo>
                      <a:pt x="59" y="185"/>
                    </a:lnTo>
                    <a:lnTo>
                      <a:pt x="59" y="189"/>
                    </a:lnTo>
                    <a:lnTo>
                      <a:pt x="59" y="196"/>
                    </a:lnTo>
                    <a:lnTo>
                      <a:pt x="62" y="204"/>
                    </a:lnTo>
                    <a:lnTo>
                      <a:pt x="65" y="212"/>
                    </a:lnTo>
                    <a:lnTo>
                      <a:pt x="70" y="223"/>
                    </a:lnTo>
                    <a:lnTo>
                      <a:pt x="78" y="235"/>
                    </a:lnTo>
                    <a:lnTo>
                      <a:pt x="87" y="249"/>
                    </a:lnTo>
                    <a:lnTo>
                      <a:pt x="95" y="260"/>
                    </a:lnTo>
                    <a:lnTo>
                      <a:pt x="106" y="273"/>
                    </a:lnTo>
                    <a:lnTo>
                      <a:pt x="120" y="284"/>
                    </a:lnTo>
                    <a:lnTo>
                      <a:pt x="135" y="298"/>
                    </a:lnTo>
                    <a:lnTo>
                      <a:pt x="152" y="308"/>
                    </a:lnTo>
                    <a:lnTo>
                      <a:pt x="172" y="320"/>
                    </a:lnTo>
                    <a:lnTo>
                      <a:pt x="194" y="327"/>
                    </a:lnTo>
                    <a:lnTo>
                      <a:pt x="221" y="335"/>
                    </a:lnTo>
                    <a:lnTo>
                      <a:pt x="307" y="344"/>
                    </a:lnTo>
                    <a:lnTo>
                      <a:pt x="304" y="340"/>
                    </a:lnTo>
                    <a:lnTo>
                      <a:pt x="304" y="332"/>
                    </a:lnTo>
                    <a:lnTo>
                      <a:pt x="300" y="320"/>
                    </a:lnTo>
                    <a:lnTo>
                      <a:pt x="298" y="306"/>
                    </a:lnTo>
                    <a:lnTo>
                      <a:pt x="290" y="287"/>
                    </a:lnTo>
                    <a:lnTo>
                      <a:pt x="286" y="267"/>
                    </a:lnTo>
                    <a:lnTo>
                      <a:pt x="276" y="244"/>
                    </a:lnTo>
                    <a:lnTo>
                      <a:pt x="270" y="222"/>
                    </a:lnTo>
                    <a:lnTo>
                      <a:pt x="258" y="197"/>
                    </a:lnTo>
                    <a:lnTo>
                      <a:pt x="247" y="174"/>
                    </a:lnTo>
                    <a:lnTo>
                      <a:pt x="233" y="151"/>
                    </a:lnTo>
                    <a:lnTo>
                      <a:pt x="221" y="130"/>
                    </a:lnTo>
                    <a:lnTo>
                      <a:pt x="202" y="109"/>
                    </a:lnTo>
                    <a:lnTo>
                      <a:pt x="186" y="93"/>
                    </a:lnTo>
                    <a:lnTo>
                      <a:pt x="165" y="79"/>
                    </a:lnTo>
                    <a:lnTo>
                      <a:pt x="146" y="70"/>
                    </a:lnTo>
                    <a:lnTo>
                      <a:pt x="5" y="0"/>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88" name="Freeform 175"/>
              <p:cNvSpPr>
                <a:spLocks/>
              </p:cNvSpPr>
              <p:nvPr/>
            </p:nvSpPr>
            <p:spPr bwMode="auto">
              <a:xfrm flipH="1">
                <a:off x="3908" y="3436"/>
                <a:ext cx="285" cy="346"/>
              </a:xfrm>
              <a:custGeom>
                <a:avLst/>
                <a:gdLst>
                  <a:gd name="T0" fmla="*/ 5 w 307"/>
                  <a:gd name="T1" fmla="*/ 0 h 344"/>
                  <a:gd name="T2" fmla="*/ 2 w 307"/>
                  <a:gd name="T3" fmla="*/ 0 h 344"/>
                  <a:gd name="T4" fmla="*/ 2 w 307"/>
                  <a:gd name="T5" fmla="*/ 6 h 344"/>
                  <a:gd name="T6" fmla="*/ 2 w 307"/>
                  <a:gd name="T7" fmla="*/ 12 h 344"/>
                  <a:gd name="T8" fmla="*/ 2 w 307"/>
                  <a:gd name="T9" fmla="*/ 23 h 344"/>
                  <a:gd name="T10" fmla="*/ 0 w 307"/>
                  <a:gd name="T11" fmla="*/ 33 h 344"/>
                  <a:gd name="T12" fmla="*/ 0 w 307"/>
                  <a:gd name="T13" fmla="*/ 47 h 344"/>
                  <a:gd name="T14" fmla="*/ 0 w 307"/>
                  <a:gd name="T15" fmla="*/ 63 h 344"/>
                  <a:gd name="T16" fmla="*/ 2 w 307"/>
                  <a:gd name="T17" fmla="*/ 79 h 344"/>
                  <a:gd name="T18" fmla="*/ 2 w 307"/>
                  <a:gd name="T19" fmla="*/ 95 h 344"/>
                  <a:gd name="T20" fmla="*/ 5 w 307"/>
                  <a:gd name="T21" fmla="*/ 110 h 344"/>
                  <a:gd name="T22" fmla="*/ 8 w 307"/>
                  <a:gd name="T23" fmla="*/ 126 h 344"/>
                  <a:gd name="T24" fmla="*/ 15 w 307"/>
                  <a:gd name="T25" fmla="*/ 141 h 344"/>
                  <a:gd name="T26" fmla="*/ 20 w 307"/>
                  <a:gd name="T27" fmla="*/ 154 h 344"/>
                  <a:gd name="T28" fmla="*/ 29 w 307"/>
                  <a:gd name="T29" fmla="*/ 167 h 344"/>
                  <a:gd name="T30" fmla="*/ 41 w 307"/>
                  <a:gd name="T31" fmla="*/ 176 h 344"/>
                  <a:gd name="T32" fmla="*/ 55 w 307"/>
                  <a:gd name="T33" fmla="*/ 186 h 344"/>
                  <a:gd name="T34" fmla="*/ 55 w 307"/>
                  <a:gd name="T35" fmla="*/ 186 h 344"/>
                  <a:gd name="T36" fmla="*/ 55 w 307"/>
                  <a:gd name="T37" fmla="*/ 190 h 344"/>
                  <a:gd name="T38" fmla="*/ 55 w 307"/>
                  <a:gd name="T39" fmla="*/ 197 h 344"/>
                  <a:gd name="T40" fmla="*/ 58 w 307"/>
                  <a:gd name="T41" fmla="*/ 205 h 344"/>
                  <a:gd name="T42" fmla="*/ 60 w 307"/>
                  <a:gd name="T43" fmla="*/ 213 h 344"/>
                  <a:gd name="T44" fmla="*/ 65 w 307"/>
                  <a:gd name="T45" fmla="*/ 224 h 344"/>
                  <a:gd name="T46" fmla="*/ 72 w 307"/>
                  <a:gd name="T47" fmla="*/ 236 h 344"/>
                  <a:gd name="T48" fmla="*/ 81 w 307"/>
                  <a:gd name="T49" fmla="*/ 250 h 344"/>
                  <a:gd name="T50" fmla="*/ 88 w 307"/>
                  <a:gd name="T51" fmla="*/ 262 h 344"/>
                  <a:gd name="T52" fmla="*/ 98 w 307"/>
                  <a:gd name="T53" fmla="*/ 275 h 344"/>
                  <a:gd name="T54" fmla="*/ 111 w 307"/>
                  <a:gd name="T55" fmla="*/ 286 h 344"/>
                  <a:gd name="T56" fmla="*/ 125 w 307"/>
                  <a:gd name="T57" fmla="*/ 300 h 344"/>
                  <a:gd name="T58" fmla="*/ 141 w 307"/>
                  <a:gd name="T59" fmla="*/ 310 h 344"/>
                  <a:gd name="T60" fmla="*/ 160 w 307"/>
                  <a:gd name="T61" fmla="*/ 322 h 344"/>
                  <a:gd name="T62" fmla="*/ 180 w 307"/>
                  <a:gd name="T63" fmla="*/ 329 h 344"/>
                  <a:gd name="T64" fmla="*/ 205 w 307"/>
                  <a:gd name="T65" fmla="*/ 337 h 344"/>
                  <a:gd name="T66" fmla="*/ 285 w 307"/>
                  <a:gd name="T67" fmla="*/ 346 h 344"/>
                  <a:gd name="T68" fmla="*/ 282 w 307"/>
                  <a:gd name="T69" fmla="*/ 342 h 344"/>
                  <a:gd name="T70" fmla="*/ 282 w 307"/>
                  <a:gd name="T71" fmla="*/ 334 h 344"/>
                  <a:gd name="T72" fmla="*/ 279 w 307"/>
                  <a:gd name="T73" fmla="*/ 322 h 344"/>
                  <a:gd name="T74" fmla="*/ 277 w 307"/>
                  <a:gd name="T75" fmla="*/ 308 h 344"/>
                  <a:gd name="T76" fmla="*/ 269 w 307"/>
                  <a:gd name="T77" fmla="*/ 289 h 344"/>
                  <a:gd name="T78" fmla="*/ 266 w 307"/>
                  <a:gd name="T79" fmla="*/ 269 h 344"/>
                  <a:gd name="T80" fmla="*/ 256 w 307"/>
                  <a:gd name="T81" fmla="*/ 245 h 344"/>
                  <a:gd name="T82" fmla="*/ 251 w 307"/>
                  <a:gd name="T83" fmla="*/ 223 h 344"/>
                  <a:gd name="T84" fmla="*/ 240 w 307"/>
                  <a:gd name="T85" fmla="*/ 198 h 344"/>
                  <a:gd name="T86" fmla="*/ 229 w 307"/>
                  <a:gd name="T87" fmla="*/ 175 h 344"/>
                  <a:gd name="T88" fmla="*/ 216 w 307"/>
                  <a:gd name="T89" fmla="*/ 152 h 344"/>
                  <a:gd name="T90" fmla="*/ 205 w 307"/>
                  <a:gd name="T91" fmla="*/ 131 h 344"/>
                  <a:gd name="T92" fmla="*/ 188 w 307"/>
                  <a:gd name="T93" fmla="*/ 110 h 344"/>
                  <a:gd name="T94" fmla="*/ 173 w 307"/>
                  <a:gd name="T95" fmla="*/ 94 h 344"/>
                  <a:gd name="T96" fmla="*/ 153 w 307"/>
                  <a:gd name="T97" fmla="*/ 79 h 344"/>
                  <a:gd name="T98" fmla="*/ 136 w 307"/>
                  <a:gd name="T99" fmla="*/ 70 h 344"/>
                  <a:gd name="T100" fmla="*/ 5 w 307"/>
                  <a:gd name="T101" fmla="*/ 0 h 344"/>
                  <a:gd name="T102" fmla="*/ 5 w 307"/>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7"/>
                  <a:gd name="T157" fmla="*/ 0 h 344"/>
                  <a:gd name="T158" fmla="*/ 307 w 307"/>
                  <a:gd name="T159" fmla="*/ 344 h 3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7" h="344">
                    <a:moveTo>
                      <a:pt x="5" y="0"/>
                    </a:moveTo>
                    <a:lnTo>
                      <a:pt x="2" y="0"/>
                    </a:lnTo>
                    <a:lnTo>
                      <a:pt x="2" y="6"/>
                    </a:lnTo>
                    <a:lnTo>
                      <a:pt x="2" y="12"/>
                    </a:lnTo>
                    <a:lnTo>
                      <a:pt x="2" y="23"/>
                    </a:lnTo>
                    <a:lnTo>
                      <a:pt x="0" y="33"/>
                    </a:lnTo>
                    <a:lnTo>
                      <a:pt x="0" y="47"/>
                    </a:lnTo>
                    <a:lnTo>
                      <a:pt x="0" y="63"/>
                    </a:lnTo>
                    <a:lnTo>
                      <a:pt x="2" y="79"/>
                    </a:lnTo>
                    <a:lnTo>
                      <a:pt x="2" y="94"/>
                    </a:lnTo>
                    <a:lnTo>
                      <a:pt x="5" y="109"/>
                    </a:lnTo>
                    <a:lnTo>
                      <a:pt x="9" y="125"/>
                    </a:lnTo>
                    <a:lnTo>
                      <a:pt x="16" y="140"/>
                    </a:lnTo>
                    <a:lnTo>
                      <a:pt x="22" y="153"/>
                    </a:lnTo>
                    <a:lnTo>
                      <a:pt x="31" y="166"/>
                    </a:lnTo>
                    <a:lnTo>
                      <a:pt x="44" y="175"/>
                    </a:lnTo>
                    <a:lnTo>
                      <a:pt x="59" y="185"/>
                    </a:lnTo>
                    <a:lnTo>
                      <a:pt x="59" y="189"/>
                    </a:lnTo>
                    <a:lnTo>
                      <a:pt x="59" y="196"/>
                    </a:lnTo>
                    <a:lnTo>
                      <a:pt x="62" y="204"/>
                    </a:lnTo>
                    <a:lnTo>
                      <a:pt x="65" y="212"/>
                    </a:lnTo>
                    <a:lnTo>
                      <a:pt x="70" y="223"/>
                    </a:lnTo>
                    <a:lnTo>
                      <a:pt x="78" y="235"/>
                    </a:lnTo>
                    <a:lnTo>
                      <a:pt x="87" y="249"/>
                    </a:lnTo>
                    <a:lnTo>
                      <a:pt x="95" y="260"/>
                    </a:lnTo>
                    <a:lnTo>
                      <a:pt x="106" y="273"/>
                    </a:lnTo>
                    <a:lnTo>
                      <a:pt x="120" y="284"/>
                    </a:lnTo>
                    <a:lnTo>
                      <a:pt x="135" y="298"/>
                    </a:lnTo>
                    <a:lnTo>
                      <a:pt x="152" y="308"/>
                    </a:lnTo>
                    <a:lnTo>
                      <a:pt x="172" y="320"/>
                    </a:lnTo>
                    <a:lnTo>
                      <a:pt x="194" y="327"/>
                    </a:lnTo>
                    <a:lnTo>
                      <a:pt x="221" y="335"/>
                    </a:lnTo>
                    <a:lnTo>
                      <a:pt x="307" y="344"/>
                    </a:lnTo>
                    <a:lnTo>
                      <a:pt x="304" y="340"/>
                    </a:lnTo>
                    <a:lnTo>
                      <a:pt x="304" y="332"/>
                    </a:lnTo>
                    <a:lnTo>
                      <a:pt x="300" y="320"/>
                    </a:lnTo>
                    <a:lnTo>
                      <a:pt x="298" y="306"/>
                    </a:lnTo>
                    <a:lnTo>
                      <a:pt x="290" y="287"/>
                    </a:lnTo>
                    <a:lnTo>
                      <a:pt x="286" y="267"/>
                    </a:lnTo>
                    <a:lnTo>
                      <a:pt x="276" y="244"/>
                    </a:lnTo>
                    <a:lnTo>
                      <a:pt x="270" y="222"/>
                    </a:lnTo>
                    <a:lnTo>
                      <a:pt x="258" y="197"/>
                    </a:lnTo>
                    <a:lnTo>
                      <a:pt x="247" y="174"/>
                    </a:lnTo>
                    <a:lnTo>
                      <a:pt x="233" y="151"/>
                    </a:lnTo>
                    <a:lnTo>
                      <a:pt x="221" y="130"/>
                    </a:lnTo>
                    <a:lnTo>
                      <a:pt x="202" y="109"/>
                    </a:lnTo>
                    <a:lnTo>
                      <a:pt x="186" y="93"/>
                    </a:lnTo>
                    <a:lnTo>
                      <a:pt x="165" y="79"/>
                    </a:lnTo>
                    <a:lnTo>
                      <a:pt x="146" y="70"/>
                    </a:lnTo>
                    <a:lnTo>
                      <a:pt x="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89" name="Freeform 176"/>
              <p:cNvSpPr>
                <a:spLocks/>
              </p:cNvSpPr>
              <p:nvPr/>
            </p:nvSpPr>
            <p:spPr bwMode="auto">
              <a:xfrm flipH="1">
                <a:off x="4017" y="3533"/>
                <a:ext cx="11" cy="89"/>
              </a:xfrm>
              <a:custGeom>
                <a:avLst/>
                <a:gdLst>
                  <a:gd name="T0" fmla="*/ 9 w 13"/>
                  <a:gd name="T1" fmla="*/ 89 h 88"/>
                  <a:gd name="T2" fmla="*/ 9 w 13"/>
                  <a:gd name="T3" fmla="*/ 87 h 88"/>
                  <a:gd name="T4" fmla="*/ 9 w 13"/>
                  <a:gd name="T5" fmla="*/ 86 h 88"/>
                  <a:gd name="T6" fmla="*/ 9 w 13"/>
                  <a:gd name="T7" fmla="*/ 82 h 88"/>
                  <a:gd name="T8" fmla="*/ 9 w 13"/>
                  <a:gd name="T9" fmla="*/ 79 h 88"/>
                  <a:gd name="T10" fmla="*/ 9 w 13"/>
                  <a:gd name="T11" fmla="*/ 73 h 88"/>
                  <a:gd name="T12" fmla="*/ 9 w 13"/>
                  <a:gd name="T13" fmla="*/ 69 h 88"/>
                  <a:gd name="T14" fmla="*/ 9 w 13"/>
                  <a:gd name="T15" fmla="*/ 62 h 88"/>
                  <a:gd name="T16" fmla="*/ 11 w 13"/>
                  <a:gd name="T17" fmla="*/ 58 h 88"/>
                  <a:gd name="T18" fmla="*/ 8 w 13"/>
                  <a:gd name="T19" fmla="*/ 50 h 88"/>
                  <a:gd name="T20" fmla="*/ 8 w 13"/>
                  <a:gd name="T21" fmla="*/ 42 h 88"/>
                  <a:gd name="T22" fmla="*/ 8 w 13"/>
                  <a:gd name="T23" fmla="*/ 34 h 88"/>
                  <a:gd name="T24" fmla="*/ 8 w 13"/>
                  <a:gd name="T25" fmla="*/ 28 h 88"/>
                  <a:gd name="T26" fmla="*/ 4 w 13"/>
                  <a:gd name="T27" fmla="*/ 20 h 88"/>
                  <a:gd name="T28" fmla="*/ 4 w 13"/>
                  <a:gd name="T29" fmla="*/ 12 h 88"/>
                  <a:gd name="T30" fmla="*/ 0 w 13"/>
                  <a:gd name="T31" fmla="*/ 5 h 88"/>
                  <a:gd name="T32" fmla="*/ 0 w 13"/>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88"/>
                  <a:gd name="T53" fmla="*/ 13 w 13"/>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88">
                    <a:moveTo>
                      <a:pt x="11" y="88"/>
                    </a:moveTo>
                    <a:lnTo>
                      <a:pt x="11" y="86"/>
                    </a:lnTo>
                    <a:lnTo>
                      <a:pt x="11" y="85"/>
                    </a:lnTo>
                    <a:lnTo>
                      <a:pt x="11" y="81"/>
                    </a:lnTo>
                    <a:lnTo>
                      <a:pt x="11" y="78"/>
                    </a:lnTo>
                    <a:lnTo>
                      <a:pt x="11" y="72"/>
                    </a:lnTo>
                    <a:lnTo>
                      <a:pt x="11" y="68"/>
                    </a:lnTo>
                    <a:lnTo>
                      <a:pt x="11" y="61"/>
                    </a:lnTo>
                    <a:lnTo>
                      <a:pt x="13" y="57"/>
                    </a:lnTo>
                    <a:lnTo>
                      <a:pt x="9" y="49"/>
                    </a:lnTo>
                    <a:lnTo>
                      <a:pt x="9" y="42"/>
                    </a:lnTo>
                    <a:lnTo>
                      <a:pt x="9" y="34"/>
                    </a:lnTo>
                    <a:lnTo>
                      <a:pt x="9" y="28"/>
                    </a:lnTo>
                    <a:lnTo>
                      <a:pt x="5" y="20"/>
                    </a:lnTo>
                    <a:lnTo>
                      <a:pt x="5" y="12"/>
                    </a:lnTo>
                    <a:lnTo>
                      <a:pt x="0" y="5"/>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90" name="Freeform 177"/>
              <p:cNvSpPr>
                <a:spLocks/>
              </p:cNvSpPr>
              <p:nvPr/>
            </p:nvSpPr>
            <p:spPr bwMode="auto">
              <a:xfrm flipH="1">
                <a:off x="3940" y="3693"/>
                <a:ext cx="127" cy="27"/>
              </a:xfrm>
              <a:custGeom>
                <a:avLst/>
                <a:gdLst>
                  <a:gd name="T0" fmla="*/ 127 w 140"/>
                  <a:gd name="T1" fmla="*/ 27 h 27"/>
                  <a:gd name="T2" fmla="*/ 124 w 140"/>
                  <a:gd name="T3" fmla="*/ 24 h 27"/>
                  <a:gd name="T4" fmla="*/ 122 w 140"/>
                  <a:gd name="T5" fmla="*/ 24 h 27"/>
                  <a:gd name="T6" fmla="*/ 117 w 140"/>
                  <a:gd name="T7" fmla="*/ 22 h 27"/>
                  <a:gd name="T8" fmla="*/ 112 w 140"/>
                  <a:gd name="T9" fmla="*/ 22 h 27"/>
                  <a:gd name="T10" fmla="*/ 104 w 140"/>
                  <a:gd name="T11" fmla="*/ 18 h 27"/>
                  <a:gd name="T12" fmla="*/ 99 w 140"/>
                  <a:gd name="T13" fmla="*/ 17 h 27"/>
                  <a:gd name="T14" fmla="*/ 91 w 140"/>
                  <a:gd name="T15" fmla="*/ 13 h 27"/>
                  <a:gd name="T16" fmla="*/ 83 w 140"/>
                  <a:gd name="T17" fmla="*/ 13 h 27"/>
                  <a:gd name="T18" fmla="*/ 71 w 140"/>
                  <a:gd name="T19" fmla="*/ 9 h 27"/>
                  <a:gd name="T20" fmla="*/ 62 w 140"/>
                  <a:gd name="T21" fmla="*/ 6 h 27"/>
                  <a:gd name="T22" fmla="*/ 51 w 140"/>
                  <a:gd name="T23" fmla="*/ 3 h 27"/>
                  <a:gd name="T24" fmla="*/ 43 w 140"/>
                  <a:gd name="T25" fmla="*/ 3 h 27"/>
                  <a:gd name="T26" fmla="*/ 30 w 140"/>
                  <a:gd name="T27" fmla="*/ 0 h 27"/>
                  <a:gd name="T28" fmla="*/ 21 w 140"/>
                  <a:gd name="T29" fmla="*/ 0 h 27"/>
                  <a:gd name="T30" fmla="*/ 8 w 140"/>
                  <a:gd name="T31" fmla="*/ 0 h 27"/>
                  <a:gd name="T32" fmla="*/ 0 w 140"/>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0"/>
                  <a:gd name="T52" fmla="*/ 0 h 27"/>
                  <a:gd name="T53" fmla="*/ 140 w 140"/>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0" h="27">
                    <a:moveTo>
                      <a:pt x="140" y="27"/>
                    </a:moveTo>
                    <a:lnTo>
                      <a:pt x="137" y="24"/>
                    </a:lnTo>
                    <a:lnTo>
                      <a:pt x="135" y="24"/>
                    </a:lnTo>
                    <a:lnTo>
                      <a:pt x="129" y="22"/>
                    </a:lnTo>
                    <a:lnTo>
                      <a:pt x="124" y="22"/>
                    </a:lnTo>
                    <a:lnTo>
                      <a:pt x="115" y="18"/>
                    </a:lnTo>
                    <a:lnTo>
                      <a:pt x="109" y="17"/>
                    </a:lnTo>
                    <a:lnTo>
                      <a:pt x="100" y="13"/>
                    </a:lnTo>
                    <a:lnTo>
                      <a:pt x="92" y="13"/>
                    </a:lnTo>
                    <a:lnTo>
                      <a:pt x="78" y="9"/>
                    </a:lnTo>
                    <a:lnTo>
                      <a:pt x="68" y="6"/>
                    </a:lnTo>
                    <a:lnTo>
                      <a:pt x="56" y="3"/>
                    </a:lnTo>
                    <a:lnTo>
                      <a:pt x="47" y="3"/>
                    </a:lnTo>
                    <a:lnTo>
                      <a:pt x="33" y="0"/>
                    </a:lnTo>
                    <a:lnTo>
                      <a:pt x="23" y="0"/>
                    </a:lnTo>
                    <a:lnTo>
                      <a:pt x="9" y="0"/>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91" name="Freeform 178"/>
              <p:cNvSpPr>
                <a:spLocks/>
              </p:cNvSpPr>
              <p:nvPr/>
            </p:nvSpPr>
            <p:spPr bwMode="auto">
              <a:xfrm flipH="1">
                <a:off x="4010" y="3605"/>
                <a:ext cx="138" cy="35"/>
              </a:xfrm>
              <a:custGeom>
                <a:avLst/>
                <a:gdLst>
                  <a:gd name="T0" fmla="*/ 138 w 151"/>
                  <a:gd name="T1" fmla="*/ 35 h 35"/>
                  <a:gd name="T2" fmla="*/ 135 w 151"/>
                  <a:gd name="T3" fmla="*/ 33 h 35"/>
                  <a:gd name="T4" fmla="*/ 135 w 151"/>
                  <a:gd name="T5" fmla="*/ 33 h 35"/>
                  <a:gd name="T6" fmla="*/ 131 w 151"/>
                  <a:gd name="T7" fmla="*/ 29 h 35"/>
                  <a:gd name="T8" fmla="*/ 131 w 151"/>
                  <a:gd name="T9" fmla="*/ 29 h 35"/>
                  <a:gd name="T10" fmla="*/ 126 w 151"/>
                  <a:gd name="T11" fmla="*/ 25 h 35"/>
                  <a:gd name="T12" fmla="*/ 123 w 151"/>
                  <a:gd name="T13" fmla="*/ 21 h 35"/>
                  <a:gd name="T14" fmla="*/ 118 w 151"/>
                  <a:gd name="T15" fmla="*/ 17 h 35"/>
                  <a:gd name="T16" fmla="*/ 113 w 151"/>
                  <a:gd name="T17" fmla="*/ 17 h 35"/>
                  <a:gd name="T18" fmla="*/ 105 w 151"/>
                  <a:gd name="T19" fmla="*/ 14 h 35"/>
                  <a:gd name="T20" fmla="*/ 98 w 151"/>
                  <a:gd name="T21" fmla="*/ 11 h 35"/>
                  <a:gd name="T22" fmla="*/ 88 w 151"/>
                  <a:gd name="T23" fmla="*/ 7 h 35"/>
                  <a:gd name="T24" fmla="*/ 80 w 151"/>
                  <a:gd name="T25" fmla="*/ 7 h 35"/>
                  <a:gd name="T26" fmla="*/ 67 w 151"/>
                  <a:gd name="T27" fmla="*/ 6 h 35"/>
                  <a:gd name="T28" fmla="*/ 56 w 151"/>
                  <a:gd name="T29" fmla="*/ 6 h 35"/>
                  <a:gd name="T30" fmla="*/ 43 w 151"/>
                  <a:gd name="T31" fmla="*/ 6 h 35"/>
                  <a:gd name="T32" fmla="*/ 30 w 151"/>
                  <a:gd name="T33" fmla="*/ 9 h 35"/>
                  <a:gd name="T34" fmla="*/ 0 w 151"/>
                  <a:gd name="T35" fmla="*/ 0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1"/>
                  <a:gd name="T55" fmla="*/ 0 h 35"/>
                  <a:gd name="T56" fmla="*/ 151 w 151"/>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1" h="35">
                    <a:moveTo>
                      <a:pt x="151" y="35"/>
                    </a:moveTo>
                    <a:lnTo>
                      <a:pt x="148" y="33"/>
                    </a:lnTo>
                    <a:lnTo>
                      <a:pt x="143" y="29"/>
                    </a:lnTo>
                    <a:lnTo>
                      <a:pt x="138" y="25"/>
                    </a:lnTo>
                    <a:lnTo>
                      <a:pt x="135" y="21"/>
                    </a:lnTo>
                    <a:lnTo>
                      <a:pt x="129" y="17"/>
                    </a:lnTo>
                    <a:lnTo>
                      <a:pt x="124" y="17"/>
                    </a:lnTo>
                    <a:lnTo>
                      <a:pt x="115" y="14"/>
                    </a:lnTo>
                    <a:lnTo>
                      <a:pt x="107" y="11"/>
                    </a:lnTo>
                    <a:lnTo>
                      <a:pt x="96" y="7"/>
                    </a:lnTo>
                    <a:lnTo>
                      <a:pt x="87" y="7"/>
                    </a:lnTo>
                    <a:lnTo>
                      <a:pt x="73" y="6"/>
                    </a:lnTo>
                    <a:lnTo>
                      <a:pt x="61" y="6"/>
                    </a:lnTo>
                    <a:lnTo>
                      <a:pt x="47" y="6"/>
                    </a:lnTo>
                    <a:lnTo>
                      <a:pt x="33" y="9"/>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92" name="Freeform 179"/>
              <p:cNvSpPr>
                <a:spLocks/>
              </p:cNvSpPr>
              <p:nvPr/>
            </p:nvSpPr>
            <p:spPr bwMode="auto">
              <a:xfrm flipH="1">
                <a:off x="3908" y="3463"/>
                <a:ext cx="270" cy="310"/>
              </a:xfrm>
              <a:custGeom>
                <a:avLst/>
                <a:gdLst>
                  <a:gd name="T0" fmla="*/ 270 w 291"/>
                  <a:gd name="T1" fmla="*/ 310 h 308"/>
                  <a:gd name="T2" fmla="*/ 267 w 291"/>
                  <a:gd name="T3" fmla="*/ 307 h 308"/>
                  <a:gd name="T4" fmla="*/ 266 w 291"/>
                  <a:gd name="T5" fmla="*/ 302 h 308"/>
                  <a:gd name="T6" fmla="*/ 261 w 291"/>
                  <a:gd name="T7" fmla="*/ 295 h 308"/>
                  <a:gd name="T8" fmla="*/ 256 w 291"/>
                  <a:gd name="T9" fmla="*/ 286 h 308"/>
                  <a:gd name="T10" fmla="*/ 248 w 291"/>
                  <a:gd name="T11" fmla="*/ 272 h 308"/>
                  <a:gd name="T12" fmla="*/ 240 w 291"/>
                  <a:gd name="T13" fmla="*/ 261 h 308"/>
                  <a:gd name="T14" fmla="*/ 228 w 291"/>
                  <a:gd name="T15" fmla="*/ 245 h 308"/>
                  <a:gd name="T16" fmla="*/ 220 w 291"/>
                  <a:gd name="T17" fmla="*/ 230 h 308"/>
                  <a:gd name="T18" fmla="*/ 206 w 291"/>
                  <a:gd name="T19" fmla="*/ 211 h 308"/>
                  <a:gd name="T20" fmla="*/ 193 w 291"/>
                  <a:gd name="T21" fmla="*/ 196 h 308"/>
                  <a:gd name="T22" fmla="*/ 177 w 291"/>
                  <a:gd name="T23" fmla="*/ 178 h 308"/>
                  <a:gd name="T24" fmla="*/ 164 w 291"/>
                  <a:gd name="T25" fmla="*/ 163 h 308"/>
                  <a:gd name="T26" fmla="*/ 145 w 291"/>
                  <a:gd name="T27" fmla="*/ 147 h 308"/>
                  <a:gd name="T28" fmla="*/ 128 w 291"/>
                  <a:gd name="T29" fmla="*/ 132 h 308"/>
                  <a:gd name="T30" fmla="*/ 108 w 291"/>
                  <a:gd name="T31" fmla="*/ 118 h 308"/>
                  <a:gd name="T32" fmla="*/ 90 w 291"/>
                  <a:gd name="T33" fmla="*/ 106 h 308"/>
                  <a:gd name="T34" fmla="*/ 87 w 291"/>
                  <a:gd name="T35" fmla="*/ 104 h 308"/>
                  <a:gd name="T36" fmla="*/ 86 w 291"/>
                  <a:gd name="T37" fmla="*/ 102 h 308"/>
                  <a:gd name="T38" fmla="*/ 81 w 291"/>
                  <a:gd name="T39" fmla="*/ 97 h 308"/>
                  <a:gd name="T40" fmla="*/ 76 w 291"/>
                  <a:gd name="T41" fmla="*/ 94 h 308"/>
                  <a:gd name="T42" fmla="*/ 68 w 291"/>
                  <a:gd name="T43" fmla="*/ 86 h 308"/>
                  <a:gd name="T44" fmla="*/ 60 w 291"/>
                  <a:gd name="T45" fmla="*/ 81 h 308"/>
                  <a:gd name="T46" fmla="*/ 52 w 291"/>
                  <a:gd name="T47" fmla="*/ 72 h 308"/>
                  <a:gd name="T48" fmla="*/ 45 w 291"/>
                  <a:gd name="T49" fmla="*/ 65 h 308"/>
                  <a:gd name="T50" fmla="*/ 35 w 291"/>
                  <a:gd name="T51" fmla="*/ 53 h 308"/>
                  <a:gd name="T52" fmla="*/ 27 w 291"/>
                  <a:gd name="T53" fmla="*/ 46 h 308"/>
                  <a:gd name="T54" fmla="*/ 19 w 291"/>
                  <a:gd name="T55" fmla="*/ 38 h 308"/>
                  <a:gd name="T56" fmla="*/ 13 w 291"/>
                  <a:gd name="T57" fmla="*/ 30 h 308"/>
                  <a:gd name="T58" fmla="*/ 6 w 291"/>
                  <a:gd name="T59" fmla="*/ 22 h 308"/>
                  <a:gd name="T60" fmla="*/ 1 w 291"/>
                  <a:gd name="T61" fmla="*/ 14 h 308"/>
                  <a:gd name="T62" fmla="*/ 0 w 291"/>
                  <a:gd name="T63" fmla="*/ 6 h 308"/>
                  <a:gd name="T64" fmla="*/ 0 w 291"/>
                  <a:gd name="T65" fmla="*/ 0 h 3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1"/>
                  <a:gd name="T100" fmla="*/ 0 h 308"/>
                  <a:gd name="T101" fmla="*/ 291 w 291"/>
                  <a:gd name="T102" fmla="*/ 308 h 3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1" h="308">
                    <a:moveTo>
                      <a:pt x="291" y="308"/>
                    </a:moveTo>
                    <a:lnTo>
                      <a:pt x="288" y="305"/>
                    </a:lnTo>
                    <a:lnTo>
                      <a:pt x="287" y="300"/>
                    </a:lnTo>
                    <a:lnTo>
                      <a:pt x="281" y="293"/>
                    </a:lnTo>
                    <a:lnTo>
                      <a:pt x="276" y="284"/>
                    </a:lnTo>
                    <a:lnTo>
                      <a:pt x="267" y="270"/>
                    </a:lnTo>
                    <a:lnTo>
                      <a:pt x="259" y="259"/>
                    </a:lnTo>
                    <a:lnTo>
                      <a:pt x="246" y="243"/>
                    </a:lnTo>
                    <a:lnTo>
                      <a:pt x="237" y="229"/>
                    </a:lnTo>
                    <a:lnTo>
                      <a:pt x="222" y="210"/>
                    </a:lnTo>
                    <a:lnTo>
                      <a:pt x="208" y="195"/>
                    </a:lnTo>
                    <a:lnTo>
                      <a:pt x="191" y="177"/>
                    </a:lnTo>
                    <a:lnTo>
                      <a:pt x="177" y="162"/>
                    </a:lnTo>
                    <a:lnTo>
                      <a:pt x="156" y="146"/>
                    </a:lnTo>
                    <a:lnTo>
                      <a:pt x="138" y="131"/>
                    </a:lnTo>
                    <a:lnTo>
                      <a:pt x="116" y="117"/>
                    </a:lnTo>
                    <a:lnTo>
                      <a:pt x="97" y="105"/>
                    </a:lnTo>
                    <a:lnTo>
                      <a:pt x="94" y="103"/>
                    </a:lnTo>
                    <a:lnTo>
                      <a:pt x="93" y="101"/>
                    </a:lnTo>
                    <a:lnTo>
                      <a:pt x="87" y="96"/>
                    </a:lnTo>
                    <a:lnTo>
                      <a:pt x="82" y="93"/>
                    </a:lnTo>
                    <a:lnTo>
                      <a:pt x="73" y="85"/>
                    </a:lnTo>
                    <a:lnTo>
                      <a:pt x="65" y="80"/>
                    </a:lnTo>
                    <a:lnTo>
                      <a:pt x="56" y="72"/>
                    </a:lnTo>
                    <a:lnTo>
                      <a:pt x="48" y="65"/>
                    </a:lnTo>
                    <a:lnTo>
                      <a:pt x="38" y="53"/>
                    </a:lnTo>
                    <a:lnTo>
                      <a:pt x="29" y="46"/>
                    </a:lnTo>
                    <a:lnTo>
                      <a:pt x="20" y="38"/>
                    </a:lnTo>
                    <a:lnTo>
                      <a:pt x="14" y="30"/>
                    </a:lnTo>
                    <a:lnTo>
                      <a:pt x="6" y="22"/>
                    </a:lnTo>
                    <a:lnTo>
                      <a:pt x="1" y="14"/>
                    </a:lnTo>
                    <a:lnTo>
                      <a:pt x="0" y="6"/>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93" name="Freeform 180"/>
              <p:cNvSpPr>
                <a:spLocks/>
              </p:cNvSpPr>
              <p:nvPr/>
            </p:nvSpPr>
            <p:spPr bwMode="auto">
              <a:xfrm flipH="1">
                <a:off x="4516" y="3363"/>
                <a:ext cx="358" cy="139"/>
              </a:xfrm>
              <a:custGeom>
                <a:avLst/>
                <a:gdLst>
                  <a:gd name="T0" fmla="*/ 355 w 388"/>
                  <a:gd name="T1" fmla="*/ 80 h 138"/>
                  <a:gd name="T2" fmla="*/ 354 w 388"/>
                  <a:gd name="T3" fmla="*/ 76 h 138"/>
                  <a:gd name="T4" fmla="*/ 350 w 388"/>
                  <a:gd name="T5" fmla="*/ 72 h 138"/>
                  <a:gd name="T6" fmla="*/ 345 w 388"/>
                  <a:gd name="T7" fmla="*/ 65 h 138"/>
                  <a:gd name="T8" fmla="*/ 339 w 388"/>
                  <a:gd name="T9" fmla="*/ 57 h 138"/>
                  <a:gd name="T10" fmla="*/ 328 w 388"/>
                  <a:gd name="T11" fmla="*/ 50 h 138"/>
                  <a:gd name="T12" fmla="*/ 316 w 388"/>
                  <a:gd name="T13" fmla="*/ 40 h 138"/>
                  <a:gd name="T14" fmla="*/ 298 w 388"/>
                  <a:gd name="T15" fmla="*/ 32 h 138"/>
                  <a:gd name="T16" fmla="*/ 287 w 388"/>
                  <a:gd name="T17" fmla="*/ 26 h 138"/>
                  <a:gd name="T18" fmla="*/ 280 w 388"/>
                  <a:gd name="T19" fmla="*/ 21 h 138"/>
                  <a:gd name="T20" fmla="*/ 267 w 388"/>
                  <a:gd name="T21" fmla="*/ 15 h 138"/>
                  <a:gd name="T22" fmla="*/ 246 w 388"/>
                  <a:gd name="T23" fmla="*/ 8 h 138"/>
                  <a:gd name="T24" fmla="*/ 224 w 388"/>
                  <a:gd name="T25" fmla="*/ 3 h 138"/>
                  <a:gd name="T26" fmla="*/ 197 w 388"/>
                  <a:gd name="T27" fmla="*/ 0 h 138"/>
                  <a:gd name="T28" fmla="*/ 166 w 388"/>
                  <a:gd name="T29" fmla="*/ 2 h 138"/>
                  <a:gd name="T30" fmla="*/ 134 w 388"/>
                  <a:gd name="T31" fmla="*/ 10 h 138"/>
                  <a:gd name="T32" fmla="*/ 118 w 388"/>
                  <a:gd name="T33" fmla="*/ 19 h 138"/>
                  <a:gd name="T34" fmla="*/ 111 w 388"/>
                  <a:gd name="T35" fmla="*/ 19 h 138"/>
                  <a:gd name="T36" fmla="*/ 98 w 388"/>
                  <a:gd name="T37" fmla="*/ 19 h 138"/>
                  <a:gd name="T38" fmla="*/ 83 w 388"/>
                  <a:gd name="T39" fmla="*/ 22 h 138"/>
                  <a:gd name="T40" fmla="*/ 62 w 388"/>
                  <a:gd name="T41" fmla="*/ 27 h 138"/>
                  <a:gd name="T42" fmla="*/ 43 w 388"/>
                  <a:gd name="T43" fmla="*/ 34 h 138"/>
                  <a:gd name="T44" fmla="*/ 25 w 388"/>
                  <a:gd name="T45" fmla="*/ 46 h 138"/>
                  <a:gd name="T46" fmla="*/ 7 w 388"/>
                  <a:gd name="T47" fmla="*/ 61 h 138"/>
                  <a:gd name="T48" fmla="*/ 0 w 388"/>
                  <a:gd name="T49" fmla="*/ 73 h 138"/>
                  <a:gd name="T50" fmla="*/ 0 w 388"/>
                  <a:gd name="T51" fmla="*/ 73 h 138"/>
                  <a:gd name="T52" fmla="*/ 0 w 388"/>
                  <a:gd name="T53" fmla="*/ 77 h 138"/>
                  <a:gd name="T54" fmla="*/ 4 w 388"/>
                  <a:gd name="T55" fmla="*/ 85 h 138"/>
                  <a:gd name="T56" fmla="*/ 9 w 388"/>
                  <a:gd name="T57" fmla="*/ 92 h 138"/>
                  <a:gd name="T58" fmla="*/ 18 w 388"/>
                  <a:gd name="T59" fmla="*/ 100 h 138"/>
                  <a:gd name="T60" fmla="*/ 30 w 388"/>
                  <a:gd name="T61" fmla="*/ 109 h 138"/>
                  <a:gd name="T62" fmla="*/ 48 w 388"/>
                  <a:gd name="T63" fmla="*/ 119 h 138"/>
                  <a:gd name="T64" fmla="*/ 61 w 388"/>
                  <a:gd name="T65" fmla="*/ 127 h 138"/>
                  <a:gd name="T66" fmla="*/ 74 w 388"/>
                  <a:gd name="T67" fmla="*/ 127 h 138"/>
                  <a:gd name="T68" fmla="*/ 96 w 388"/>
                  <a:gd name="T69" fmla="*/ 130 h 138"/>
                  <a:gd name="T70" fmla="*/ 128 w 388"/>
                  <a:gd name="T71" fmla="*/ 134 h 138"/>
                  <a:gd name="T72" fmla="*/ 163 w 388"/>
                  <a:gd name="T73" fmla="*/ 138 h 138"/>
                  <a:gd name="T74" fmla="*/ 198 w 388"/>
                  <a:gd name="T75" fmla="*/ 139 h 138"/>
                  <a:gd name="T76" fmla="*/ 233 w 388"/>
                  <a:gd name="T77" fmla="*/ 136 h 138"/>
                  <a:gd name="T78" fmla="*/ 264 w 388"/>
                  <a:gd name="T79" fmla="*/ 130 h 138"/>
                  <a:gd name="T80" fmla="*/ 280 w 388"/>
                  <a:gd name="T81" fmla="*/ 124 h 138"/>
                  <a:gd name="T82" fmla="*/ 284 w 388"/>
                  <a:gd name="T83" fmla="*/ 119 h 138"/>
                  <a:gd name="T84" fmla="*/ 292 w 388"/>
                  <a:gd name="T85" fmla="*/ 111 h 138"/>
                  <a:gd name="T86" fmla="*/ 303 w 388"/>
                  <a:gd name="T87" fmla="*/ 104 h 138"/>
                  <a:gd name="T88" fmla="*/ 316 w 388"/>
                  <a:gd name="T89" fmla="*/ 94 h 138"/>
                  <a:gd name="T90" fmla="*/ 328 w 388"/>
                  <a:gd name="T91" fmla="*/ 86 h 138"/>
                  <a:gd name="T92" fmla="*/ 341 w 388"/>
                  <a:gd name="T93" fmla="*/ 80 h 138"/>
                  <a:gd name="T94" fmla="*/ 352 w 388"/>
                  <a:gd name="T95" fmla="*/ 80 h 138"/>
                  <a:gd name="T96" fmla="*/ 358 w 388"/>
                  <a:gd name="T97" fmla="*/ 82 h 1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38"/>
                  <a:gd name="T149" fmla="*/ 388 w 388"/>
                  <a:gd name="T150" fmla="*/ 138 h 1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38">
                    <a:moveTo>
                      <a:pt x="388" y="81"/>
                    </a:moveTo>
                    <a:lnTo>
                      <a:pt x="385" y="79"/>
                    </a:lnTo>
                    <a:lnTo>
                      <a:pt x="384" y="75"/>
                    </a:lnTo>
                    <a:lnTo>
                      <a:pt x="379" y="71"/>
                    </a:lnTo>
                    <a:lnTo>
                      <a:pt x="379" y="69"/>
                    </a:lnTo>
                    <a:lnTo>
                      <a:pt x="374" y="65"/>
                    </a:lnTo>
                    <a:lnTo>
                      <a:pt x="374" y="64"/>
                    </a:lnTo>
                    <a:lnTo>
                      <a:pt x="367" y="57"/>
                    </a:lnTo>
                    <a:lnTo>
                      <a:pt x="362" y="53"/>
                    </a:lnTo>
                    <a:lnTo>
                      <a:pt x="356" y="50"/>
                    </a:lnTo>
                    <a:lnTo>
                      <a:pt x="351" y="46"/>
                    </a:lnTo>
                    <a:lnTo>
                      <a:pt x="342" y="40"/>
                    </a:lnTo>
                    <a:lnTo>
                      <a:pt x="334" y="36"/>
                    </a:lnTo>
                    <a:lnTo>
                      <a:pt x="323" y="32"/>
                    </a:lnTo>
                    <a:lnTo>
                      <a:pt x="314" y="28"/>
                    </a:lnTo>
                    <a:lnTo>
                      <a:pt x="311" y="26"/>
                    </a:lnTo>
                    <a:lnTo>
                      <a:pt x="309" y="24"/>
                    </a:lnTo>
                    <a:lnTo>
                      <a:pt x="303" y="21"/>
                    </a:lnTo>
                    <a:lnTo>
                      <a:pt x="298" y="19"/>
                    </a:lnTo>
                    <a:lnTo>
                      <a:pt x="289" y="15"/>
                    </a:lnTo>
                    <a:lnTo>
                      <a:pt x="280" y="12"/>
                    </a:lnTo>
                    <a:lnTo>
                      <a:pt x="267" y="8"/>
                    </a:lnTo>
                    <a:lnTo>
                      <a:pt x="258" y="7"/>
                    </a:lnTo>
                    <a:lnTo>
                      <a:pt x="243" y="3"/>
                    </a:lnTo>
                    <a:lnTo>
                      <a:pt x="229" y="2"/>
                    </a:lnTo>
                    <a:lnTo>
                      <a:pt x="213" y="0"/>
                    </a:lnTo>
                    <a:lnTo>
                      <a:pt x="199" y="2"/>
                    </a:lnTo>
                    <a:lnTo>
                      <a:pt x="180" y="2"/>
                    </a:lnTo>
                    <a:lnTo>
                      <a:pt x="163" y="5"/>
                    </a:lnTo>
                    <a:lnTo>
                      <a:pt x="145" y="10"/>
                    </a:lnTo>
                    <a:lnTo>
                      <a:pt x="131" y="19"/>
                    </a:lnTo>
                    <a:lnTo>
                      <a:pt x="128" y="19"/>
                    </a:lnTo>
                    <a:lnTo>
                      <a:pt x="126" y="19"/>
                    </a:lnTo>
                    <a:lnTo>
                      <a:pt x="120" y="19"/>
                    </a:lnTo>
                    <a:lnTo>
                      <a:pt x="115" y="19"/>
                    </a:lnTo>
                    <a:lnTo>
                      <a:pt x="106" y="19"/>
                    </a:lnTo>
                    <a:lnTo>
                      <a:pt x="100" y="21"/>
                    </a:lnTo>
                    <a:lnTo>
                      <a:pt x="90" y="22"/>
                    </a:lnTo>
                    <a:lnTo>
                      <a:pt x="81" y="26"/>
                    </a:lnTo>
                    <a:lnTo>
                      <a:pt x="67" y="27"/>
                    </a:lnTo>
                    <a:lnTo>
                      <a:pt x="58" y="31"/>
                    </a:lnTo>
                    <a:lnTo>
                      <a:pt x="47" y="34"/>
                    </a:lnTo>
                    <a:lnTo>
                      <a:pt x="38" y="41"/>
                    </a:lnTo>
                    <a:lnTo>
                      <a:pt x="27" y="46"/>
                    </a:lnTo>
                    <a:lnTo>
                      <a:pt x="17" y="53"/>
                    </a:lnTo>
                    <a:lnTo>
                      <a:pt x="8" y="61"/>
                    </a:lnTo>
                    <a:lnTo>
                      <a:pt x="0" y="72"/>
                    </a:lnTo>
                    <a:lnTo>
                      <a:pt x="0" y="76"/>
                    </a:lnTo>
                    <a:lnTo>
                      <a:pt x="2" y="80"/>
                    </a:lnTo>
                    <a:lnTo>
                      <a:pt x="4" y="84"/>
                    </a:lnTo>
                    <a:lnTo>
                      <a:pt x="8" y="88"/>
                    </a:lnTo>
                    <a:lnTo>
                      <a:pt x="10" y="91"/>
                    </a:lnTo>
                    <a:lnTo>
                      <a:pt x="14" y="95"/>
                    </a:lnTo>
                    <a:lnTo>
                      <a:pt x="19" y="99"/>
                    </a:lnTo>
                    <a:lnTo>
                      <a:pt x="27" y="104"/>
                    </a:lnTo>
                    <a:lnTo>
                      <a:pt x="33" y="108"/>
                    </a:lnTo>
                    <a:lnTo>
                      <a:pt x="42" y="114"/>
                    </a:lnTo>
                    <a:lnTo>
                      <a:pt x="52" y="118"/>
                    </a:lnTo>
                    <a:lnTo>
                      <a:pt x="66" y="126"/>
                    </a:lnTo>
                    <a:lnTo>
                      <a:pt x="72" y="126"/>
                    </a:lnTo>
                    <a:lnTo>
                      <a:pt x="80" y="126"/>
                    </a:lnTo>
                    <a:lnTo>
                      <a:pt x="92" y="129"/>
                    </a:lnTo>
                    <a:lnTo>
                      <a:pt x="104" y="129"/>
                    </a:lnTo>
                    <a:lnTo>
                      <a:pt x="120" y="133"/>
                    </a:lnTo>
                    <a:lnTo>
                      <a:pt x="139" y="133"/>
                    </a:lnTo>
                    <a:lnTo>
                      <a:pt x="159" y="137"/>
                    </a:lnTo>
                    <a:lnTo>
                      <a:pt x="177" y="137"/>
                    </a:lnTo>
                    <a:lnTo>
                      <a:pt x="196" y="138"/>
                    </a:lnTo>
                    <a:lnTo>
                      <a:pt x="215" y="138"/>
                    </a:lnTo>
                    <a:lnTo>
                      <a:pt x="236" y="138"/>
                    </a:lnTo>
                    <a:lnTo>
                      <a:pt x="253" y="135"/>
                    </a:lnTo>
                    <a:lnTo>
                      <a:pt x="272" y="133"/>
                    </a:lnTo>
                    <a:lnTo>
                      <a:pt x="286" y="129"/>
                    </a:lnTo>
                    <a:lnTo>
                      <a:pt x="303" y="126"/>
                    </a:lnTo>
                    <a:lnTo>
                      <a:pt x="303" y="123"/>
                    </a:lnTo>
                    <a:lnTo>
                      <a:pt x="305" y="122"/>
                    </a:lnTo>
                    <a:lnTo>
                      <a:pt x="308" y="118"/>
                    </a:lnTo>
                    <a:lnTo>
                      <a:pt x="312" y="117"/>
                    </a:lnTo>
                    <a:lnTo>
                      <a:pt x="317" y="110"/>
                    </a:lnTo>
                    <a:lnTo>
                      <a:pt x="323" y="107"/>
                    </a:lnTo>
                    <a:lnTo>
                      <a:pt x="328" y="103"/>
                    </a:lnTo>
                    <a:lnTo>
                      <a:pt x="337" y="99"/>
                    </a:lnTo>
                    <a:lnTo>
                      <a:pt x="342" y="93"/>
                    </a:lnTo>
                    <a:lnTo>
                      <a:pt x="351" y="89"/>
                    </a:lnTo>
                    <a:lnTo>
                      <a:pt x="356" y="85"/>
                    </a:lnTo>
                    <a:lnTo>
                      <a:pt x="365" y="83"/>
                    </a:lnTo>
                    <a:lnTo>
                      <a:pt x="370" y="79"/>
                    </a:lnTo>
                    <a:lnTo>
                      <a:pt x="376" y="79"/>
                    </a:lnTo>
                    <a:lnTo>
                      <a:pt x="381" y="79"/>
                    </a:lnTo>
                    <a:lnTo>
                      <a:pt x="388" y="81"/>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94" name="Freeform 181"/>
              <p:cNvSpPr>
                <a:spLocks/>
              </p:cNvSpPr>
              <p:nvPr/>
            </p:nvSpPr>
            <p:spPr bwMode="auto">
              <a:xfrm flipH="1">
                <a:off x="4516" y="3363"/>
                <a:ext cx="358" cy="139"/>
              </a:xfrm>
              <a:custGeom>
                <a:avLst/>
                <a:gdLst>
                  <a:gd name="T0" fmla="*/ 355 w 388"/>
                  <a:gd name="T1" fmla="*/ 80 h 138"/>
                  <a:gd name="T2" fmla="*/ 354 w 388"/>
                  <a:gd name="T3" fmla="*/ 76 h 138"/>
                  <a:gd name="T4" fmla="*/ 350 w 388"/>
                  <a:gd name="T5" fmla="*/ 72 h 138"/>
                  <a:gd name="T6" fmla="*/ 345 w 388"/>
                  <a:gd name="T7" fmla="*/ 65 h 138"/>
                  <a:gd name="T8" fmla="*/ 339 w 388"/>
                  <a:gd name="T9" fmla="*/ 57 h 138"/>
                  <a:gd name="T10" fmla="*/ 328 w 388"/>
                  <a:gd name="T11" fmla="*/ 50 h 138"/>
                  <a:gd name="T12" fmla="*/ 316 w 388"/>
                  <a:gd name="T13" fmla="*/ 40 h 138"/>
                  <a:gd name="T14" fmla="*/ 298 w 388"/>
                  <a:gd name="T15" fmla="*/ 32 h 138"/>
                  <a:gd name="T16" fmla="*/ 287 w 388"/>
                  <a:gd name="T17" fmla="*/ 26 h 138"/>
                  <a:gd name="T18" fmla="*/ 280 w 388"/>
                  <a:gd name="T19" fmla="*/ 21 h 138"/>
                  <a:gd name="T20" fmla="*/ 267 w 388"/>
                  <a:gd name="T21" fmla="*/ 15 h 138"/>
                  <a:gd name="T22" fmla="*/ 246 w 388"/>
                  <a:gd name="T23" fmla="*/ 8 h 138"/>
                  <a:gd name="T24" fmla="*/ 224 w 388"/>
                  <a:gd name="T25" fmla="*/ 3 h 138"/>
                  <a:gd name="T26" fmla="*/ 197 w 388"/>
                  <a:gd name="T27" fmla="*/ 0 h 138"/>
                  <a:gd name="T28" fmla="*/ 166 w 388"/>
                  <a:gd name="T29" fmla="*/ 2 h 138"/>
                  <a:gd name="T30" fmla="*/ 134 w 388"/>
                  <a:gd name="T31" fmla="*/ 10 h 138"/>
                  <a:gd name="T32" fmla="*/ 118 w 388"/>
                  <a:gd name="T33" fmla="*/ 19 h 138"/>
                  <a:gd name="T34" fmla="*/ 111 w 388"/>
                  <a:gd name="T35" fmla="*/ 19 h 138"/>
                  <a:gd name="T36" fmla="*/ 98 w 388"/>
                  <a:gd name="T37" fmla="*/ 19 h 138"/>
                  <a:gd name="T38" fmla="*/ 83 w 388"/>
                  <a:gd name="T39" fmla="*/ 22 h 138"/>
                  <a:gd name="T40" fmla="*/ 62 w 388"/>
                  <a:gd name="T41" fmla="*/ 27 h 138"/>
                  <a:gd name="T42" fmla="*/ 43 w 388"/>
                  <a:gd name="T43" fmla="*/ 34 h 138"/>
                  <a:gd name="T44" fmla="*/ 25 w 388"/>
                  <a:gd name="T45" fmla="*/ 46 h 138"/>
                  <a:gd name="T46" fmla="*/ 7 w 388"/>
                  <a:gd name="T47" fmla="*/ 61 h 138"/>
                  <a:gd name="T48" fmla="*/ 0 w 388"/>
                  <a:gd name="T49" fmla="*/ 73 h 138"/>
                  <a:gd name="T50" fmla="*/ 0 w 388"/>
                  <a:gd name="T51" fmla="*/ 73 h 138"/>
                  <a:gd name="T52" fmla="*/ 0 w 388"/>
                  <a:gd name="T53" fmla="*/ 77 h 138"/>
                  <a:gd name="T54" fmla="*/ 4 w 388"/>
                  <a:gd name="T55" fmla="*/ 85 h 138"/>
                  <a:gd name="T56" fmla="*/ 9 w 388"/>
                  <a:gd name="T57" fmla="*/ 92 h 138"/>
                  <a:gd name="T58" fmla="*/ 18 w 388"/>
                  <a:gd name="T59" fmla="*/ 100 h 138"/>
                  <a:gd name="T60" fmla="*/ 30 w 388"/>
                  <a:gd name="T61" fmla="*/ 109 h 138"/>
                  <a:gd name="T62" fmla="*/ 48 w 388"/>
                  <a:gd name="T63" fmla="*/ 119 h 138"/>
                  <a:gd name="T64" fmla="*/ 61 w 388"/>
                  <a:gd name="T65" fmla="*/ 127 h 138"/>
                  <a:gd name="T66" fmla="*/ 74 w 388"/>
                  <a:gd name="T67" fmla="*/ 127 h 138"/>
                  <a:gd name="T68" fmla="*/ 96 w 388"/>
                  <a:gd name="T69" fmla="*/ 130 h 138"/>
                  <a:gd name="T70" fmla="*/ 128 w 388"/>
                  <a:gd name="T71" fmla="*/ 134 h 138"/>
                  <a:gd name="T72" fmla="*/ 163 w 388"/>
                  <a:gd name="T73" fmla="*/ 138 h 138"/>
                  <a:gd name="T74" fmla="*/ 198 w 388"/>
                  <a:gd name="T75" fmla="*/ 139 h 138"/>
                  <a:gd name="T76" fmla="*/ 233 w 388"/>
                  <a:gd name="T77" fmla="*/ 136 h 138"/>
                  <a:gd name="T78" fmla="*/ 264 w 388"/>
                  <a:gd name="T79" fmla="*/ 130 h 138"/>
                  <a:gd name="T80" fmla="*/ 280 w 388"/>
                  <a:gd name="T81" fmla="*/ 124 h 138"/>
                  <a:gd name="T82" fmla="*/ 284 w 388"/>
                  <a:gd name="T83" fmla="*/ 119 h 138"/>
                  <a:gd name="T84" fmla="*/ 292 w 388"/>
                  <a:gd name="T85" fmla="*/ 111 h 138"/>
                  <a:gd name="T86" fmla="*/ 303 w 388"/>
                  <a:gd name="T87" fmla="*/ 104 h 138"/>
                  <a:gd name="T88" fmla="*/ 316 w 388"/>
                  <a:gd name="T89" fmla="*/ 94 h 138"/>
                  <a:gd name="T90" fmla="*/ 328 w 388"/>
                  <a:gd name="T91" fmla="*/ 86 h 138"/>
                  <a:gd name="T92" fmla="*/ 341 w 388"/>
                  <a:gd name="T93" fmla="*/ 80 h 138"/>
                  <a:gd name="T94" fmla="*/ 352 w 388"/>
                  <a:gd name="T95" fmla="*/ 80 h 138"/>
                  <a:gd name="T96" fmla="*/ 358 w 388"/>
                  <a:gd name="T97" fmla="*/ 82 h 1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38"/>
                  <a:gd name="T149" fmla="*/ 388 w 388"/>
                  <a:gd name="T150" fmla="*/ 138 h 1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38">
                    <a:moveTo>
                      <a:pt x="388" y="81"/>
                    </a:moveTo>
                    <a:lnTo>
                      <a:pt x="385" y="79"/>
                    </a:lnTo>
                    <a:lnTo>
                      <a:pt x="384" y="75"/>
                    </a:lnTo>
                    <a:lnTo>
                      <a:pt x="379" y="71"/>
                    </a:lnTo>
                    <a:lnTo>
                      <a:pt x="379" y="69"/>
                    </a:lnTo>
                    <a:lnTo>
                      <a:pt x="374" y="65"/>
                    </a:lnTo>
                    <a:lnTo>
                      <a:pt x="374" y="64"/>
                    </a:lnTo>
                    <a:lnTo>
                      <a:pt x="367" y="57"/>
                    </a:lnTo>
                    <a:lnTo>
                      <a:pt x="362" y="53"/>
                    </a:lnTo>
                    <a:lnTo>
                      <a:pt x="356" y="50"/>
                    </a:lnTo>
                    <a:lnTo>
                      <a:pt x="351" y="46"/>
                    </a:lnTo>
                    <a:lnTo>
                      <a:pt x="342" y="40"/>
                    </a:lnTo>
                    <a:lnTo>
                      <a:pt x="334" y="36"/>
                    </a:lnTo>
                    <a:lnTo>
                      <a:pt x="323" y="32"/>
                    </a:lnTo>
                    <a:lnTo>
                      <a:pt x="314" y="28"/>
                    </a:lnTo>
                    <a:lnTo>
                      <a:pt x="311" y="26"/>
                    </a:lnTo>
                    <a:lnTo>
                      <a:pt x="309" y="24"/>
                    </a:lnTo>
                    <a:lnTo>
                      <a:pt x="303" y="21"/>
                    </a:lnTo>
                    <a:lnTo>
                      <a:pt x="298" y="19"/>
                    </a:lnTo>
                    <a:lnTo>
                      <a:pt x="289" y="15"/>
                    </a:lnTo>
                    <a:lnTo>
                      <a:pt x="280" y="12"/>
                    </a:lnTo>
                    <a:lnTo>
                      <a:pt x="267" y="8"/>
                    </a:lnTo>
                    <a:lnTo>
                      <a:pt x="258" y="7"/>
                    </a:lnTo>
                    <a:lnTo>
                      <a:pt x="243" y="3"/>
                    </a:lnTo>
                    <a:lnTo>
                      <a:pt x="229" y="2"/>
                    </a:lnTo>
                    <a:lnTo>
                      <a:pt x="213" y="0"/>
                    </a:lnTo>
                    <a:lnTo>
                      <a:pt x="199" y="2"/>
                    </a:lnTo>
                    <a:lnTo>
                      <a:pt x="180" y="2"/>
                    </a:lnTo>
                    <a:lnTo>
                      <a:pt x="163" y="5"/>
                    </a:lnTo>
                    <a:lnTo>
                      <a:pt x="145" y="10"/>
                    </a:lnTo>
                    <a:lnTo>
                      <a:pt x="131" y="19"/>
                    </a:lnTo>
                    <a:lnTo>
                      <a:pt x="128" y="19"/>
                    </a:lnTo>
                    <a:lnTo>
                      <a:pt x="126" y="19"/>
                    </a:lnTo>
                    <a:lnTo>
                      <a:pt x="120" y="19"/>
                    </a:lnTo>
                    <a:lnTo>
                      <a:pt x="115" y="19"/>
                    </a:lnTo>
                    <a:lnTo>
                      <a:pt x="106" y="19"/>
                    </a:lnTo>
                    <a:lnTo>
                      <a:pt x="100" y="21"/>
                    </a:lnTo>
                    <a:lnTo>
                      <a:pt x="90" y="22"/>
                    </a:lnTo>
                    <a:lnTo>
                      <a:pt x="81" y="26"/>
                    </a:lnTo>
                    <a:lnTo>
                      <a:pt x="67" y="27"/>
                    </a:lnTo>
                    <a:lnTo>
                      <a:pt x="58" y="31"/>
                    </a:lnTo>
                    <a:lnTo>
                      <a:pt x="47" y="34"/>
                    </a:lnTo>
                    <a:lnTo>
                      <a:pt x="38" y="41"/>
                    </a:lnTo>
                    <a:lnTo>
                      <a:pt x="27" y="46"/>
                    </a:lnTo>
                    <a:lnTo>
                      <a:pt x="17" y="53"/>
                    </a:lnTo>
                    <a:lnTo>
                      <a:pt x="8" y="61"/>
                    </a:lnTo>
                    <a:lnTo>
                      <a:pt x="0" y="72"/>
                    </a:lnTo>
                    <a:lnTo>
                      <a:pt x="0" y="76"/>
                    </a:lnTo>
                    <a:lnTo>
                      <a:pt x="2" y="80"/>
                    </a:lnTo>
                    <a:lnTo>
                      <a:pt x="4" y="84"/>
                    </a:lnTo>
                    <a:lnTo>
                      <a:pt x="8" y="88"/>
                    </a:lnTo>
                    <a:lnTo>
                      <a:pt x="10" y="91"/>
                    </a:lnTo>
                    <a:lnTo>
                      <a:pt x="14" y="95"/>
                    </a:lnTo>
                    <a:lnTo>
                      <a:pt x="19" y="99"/>
                    </a:lnTo>
                    <a:lnTo>
                      <a:pt x="27" y="104"/>
                    </a:lnTo>
                    <a:lnTo>
                      <a:pt x="33" y="108"/>
                    </a:lnTo>
                    <a:lnTo>
                      <a:pt x="42" y="114"/>
                    </a:lnTo>
                    <a:lnTo>
                      <a:pt x="52" y="118"/>
                    </a:lnTo>
                    <a:lnTo>
                      <a:pt x="66" y="126"/>
                    </a:lnTo>
                    <a:lnTo>
                      <a:pt x="72" y="126"/>
                    </a:lnTo>
                    <a:lnTo>
                      <a:pt x="80" y="126"/>
                    </a:lnTo>
                    <a:lnTo>
                      <a:pt x="92" y="129"/>
                    </a:lnTo>
                    <a:lnTo>
                      <a:pt x="104" y="129"/>
                    </a:lnTo>
                    <a:lnTo>
                      <a:pt x="120" y="133"/>
                    </a:lnTo>
                    <a:lnTo>
                      <a:pt x="139" y="133"/>
                    </a:lnTo>
                    <a:lnTo>
                      <a:pt x="159" y="137"/>
                    </a:lnTo>
                    <a:lnTo>
                      <a:pt x="177" y="137"/>
                    </a:lnTo>
                    <a:lnTo>
                      <a:pt x="196" y="138"/>
                    </a:lnTo>
                    <a:lnTo>
                      <a:pt x="215" y="138"/>
                    </a:lnTo>
                    <a:lnTo>
                      <a:pt x="236" y="138"/>
                    </a:lnTo>
                    <a:lnTo>
                      <a:pt x="253" y="135"/>
                    </a:lnTo>
                    <a:lnTo>
                      <a:pt x="272" y="133"/>
                    </a:lnTo>
                    <a:lnTo>
                      <a:pt x="286" y="129"/>
                    </a:lnTo>
                    <a:lnTo>
                      <a:pt x="303" y="126"/>
                    </a:lnTo>
                    <a:lnTo>
                      <a:pt x="303" y="123"/>
                    </a:lnTo>
                    <a:lnTo>
                      <a:pt x="305" y="122"/>
                    </a:lnTo>
                    <a:lnTo>
                      <a:pt x="308" y="118"/>
                    </a:lnTo>
                    <a:lnTo>
                      <a:pt x="312" y="117"/>
                    </a:lnTo>
                    <a:lnTo>
                      <a:pt x="317" y="110"/>
                    </a:lnTo>
                    <a:lnTo>
                      <a:pt x="323" y="107"/>
                    </a:lnTo>
                    <a:lnTo>
                      <a:pt x="328" y="103"/>
                    </a:lnTo>
                    <a:lnTo>
                      <a:pt x="337" y="99"/>
                    </a:lnTo>
                    <a:lnTo>
                      <a:pt x="342" y="93"/>
                    </a:lnTo>
                    <a:lnTo>
                      <a:pt x="351" y="89"/>
                    </a:lnTo>
                    <a:lnTo>
                      <a:pt x="356" y="85"/>
                    </a:lnTo>
                    <a:lnTo>
                      <a:pt x="365" y="83"/>
                    </a:lnTo>
                    <a:lnTo>
                      <a:pt x="370" y="79"/>
                    </a:lnTo>
                    <a:lnTo>
                      <a:pt x="376" y="79"/>
                    </a:lnTo>
                    <a:lnTo>
                      <a:pt x="381" y="79"/>
                    </a:lnTo>
                    <a:lnTo>
                      <a:pt x="388" y="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95" name="Freeform 182"/>
              <p:cNvSpPr>
                <a:spLocks/>
              </p:cNvSpPr>
              <p:nvPr/>
            </p:nvSpPr>
            <p:spPr bwMode="auto">
              <a:xfrm flipH="1">
                <a:off x="4527" y="3403"/>
                <a:ext cx="338" cy="40"/>
              </a:xfrm>
              <a:custGeom>
                <a:avLst/>
                <a:gdLst>
                  <a:gd name="T0" fmla="*/ 338 w 367"/>
                  <a:gd name="T1" fmla="*/ 33 h 39"/>
                  <a:gd name="T2" fmla="*/ 334 w 367"/>
                  <a:gd name="T3" fmla="*/ 31 h 39"/>
                  <a:gd name="T4" fmla="*/ 329 w 367"/>
                  <a:gd name="T5" fmla="*/ 30 h 39"/>
                  <a:gd name="T6" fmla="*/ 321 w 367"/>
                  <a:gd name="T7" fmla="*/ 26 h 39"/>
                  <a:gd name="T8" fmla="*/ 312 w 367"/>
                  <a:gd name="T9" fmla="*/ 22 h 39"/>
                  <a:gd name="T10" fmla="*/ 297 w 367"/>
                  <a:gd name="T11" fmla="*/ 16 h 39"/>
                  <a:gd name="T12" fmla="*/ 282 w 367"/>
                  <a:gd name="T13" fmla="*/ 12 h 39"/>
                  <a:gd name="T14" fmla="*/ 263 w 367"/>
                  <a:gd name="T15" fmla="*/ 8 h 39"/>
                  <a:gd name="T16" fmla="*/ 246 w 367"/>
                  <a:gd name="T17" fmla="*/ 6 h 39"/>
                  <a:gd name="T18" fmla="*/ 223 w 367"/>
                  <a:gd name="T19" fmla="*/ 2 h 39"/>
                  <a:gd name="T20" fmla="*/ 202 w 367"/>
                  <a:gd name="T21" fmla="*/ 0 h 39"/>
                  <a:gd name="T22" fmla="*/ 178 w 367"/>
                  <a:gd name="T23" fmla="*/ 0 h 39"/>
                  <a:gd name="T24" fmla="*/ 156 w 367"/>
                  <a:gd name="T25" fmla="*/ 2 h 39"/>
                  <a:gd name="T26" fmla="*/ 131 w 367"/>
                  <a:gd name="T27" fmla="*/ 5 h 39"/>
                  <a:gd name="T28" fmla="*/ 108 w 367"/>
                  <a:gd name="T29" fmla="*/ 11 h 39"/>
                  <a:gd name="T30" fmla="*/ 82 w 367"/>
                  <a:gd name="T31" fmla="*/ 21 h 39"/>
                  <a:gd name="T32" fmla="*/ 60 w 367"/>
                  <a:gd name="T33" fmla="*/ 33 h 39"/>
                  <a:gd name="T34" fmla="*/ 57 w 367"/>
                  <a:gd name="T35" fmla="*/ 33 h 39"/>
                  <a:gd name="T36" fmla="*/ 57 w 367"/>
                  <a:gd name="T37" fmla="*/ 33 h 39"/>
                  <a:gd name="T38" fmla="*/ 56 w 367"/>
                  <a:gd name="T39" fmla="*/ 33 h 39"/>
                  <a:gd name="T40" fmla="*/ 56 w 367"/>
                  <a:gd name="T41" fmla="*/ 35 h 39"/>
                  <a:gd name="T42" fmla="*/ 52 w 367"/>
                  <a:gd name="T43" fmla="*/ 35 h 39"/>
                  <a:gd name="T44" fmla="*/ 52 w 367"/>
                  <a:gd name="T45" fmla="*/ 36 h 39"/>
                  <a:gd name="T46" fmla="*/ 47 w 367"/>
                  <a:gd name="T47" fmla="*/ 36 h 39"/>
                  <a:gd name="T48" fmla="*/ 47 w 367"/>
                  <a:gd name="T49" fmla="*/ 40 h 39"/>
                  <a:gd name="T50" fmla="*/ 43 w 367"/>
                  <a:gd name="T51" fmla="*/ 40 h 39"/>
                  <a:gd name="T52" fmla="*/ 39 w 367"/>
                  <a:gd name="T53" fmla="*/ 40 h 39"/>
                  <a:gd name="T54" fmla="*/ 33 w 367"/>
                  <a:gd name="T55" fmla="*/ 40 h 39"/>
                  <a:gd name="T56" fmla="*/ 29 w 367"/>
                  <a:gd name="T57" fmla="*/ 40 h 39"/>
                  <a:gd name="T58" fmla="*/ 20 w 367"/>
                  <a:gd name="T59" fmla="*/ 37 h 39"/>
                  <a:gd name="T60" fmla="*/ 15 w 367"/>
                  <a:gd name="T61" fmla="*/ 37 h 39"/>
                  <a:gd name="T62" fmla="*/ 6 w 367"/>
                  <a:gd name="T63" fmla="*/ 33 h 39"/>
                  <a:gd name="T64" fmla="*/ 0 w 367"/>
                  <a:gd name="T65" fmla="*/ 33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7"/>
                  <a:gd name="T100" fmla="*/ 0 h 39"/>
                  <a:gd name="T101" fmla="*/ 367 w 367"/>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7" h="39">
                    <a:moveTo>
                      <a:pt x="367" y="32"/>
                    </a:moveTo>
                    <a:lnTo>
                      <a:pt x="363" y="30"/>
                    </a:lnTo>
                    <a:lnTo>
                      <a:pt x="357" y="29"/>
                    </a:lnTo>
                    <a:lnTo>
                      <a:pt x="348" y="25"/>
                    </a:lnTo>
                    <a:lnTo>
                      <a:pt x="339" y="21"/>
                    </a:lnTo>
                    <a:lnTo>
                      <a:pt x="322" y="16"/>
                    </a:lnTo>
                    <a:lnTo>
                      <a:pt x="306" y="12"/>
                    </a:lnTo>
                    <a:lnTo>
                      <a:pt x="286" y="8"/>
                    </a:lnTo>
                    <a:lnTo>
                      <a:pt x="267" y="6"/>
                    </a:lnTo>
                    <a:lnTo>
                      <a:pt x="242" y="2"/>
                    </a:lnTo>
                    <a:lnTo>
                      <a:pt x="219" y="0"/>
                    </a:lnTo>
                    <a:lnTo>
                      <a:pt x="193" y="0"/>
                    </a:lnTo>
                    <a:lnTo>
                      <a:pt x="169" y="2"/>
                    </a:lnTo>
                    <a:lnTo>
                      <a:pt x="142" y="5"/>
                    </a:lnTo>
                    <a:lnTo>
                      <a:pt x="117" y="11"/>
                    </a:lnTo>
                    <a:lnTo>
                      <a:pt x="89" y="20"/>
                    </a:lnTo>
                    <a:lnTo>
                      <a:pt x="65" y="32"/>
                    </a:lnTo>
                    <a:lnTo>
                      <a:pt x="62" y="32"/>
                    </a:lnTo>
                    <a:lnTo>
                      <a:pt x="61" y="32"/>
                    </a:lnTo>
                    <a:lnTo>
                      <a:pt x="61" y="34"/>
                    </a:lnTo>
                    <a:lnTo>
                      <a:pt x="56" y="34"/>
                    </a:lnTo>
                    <a:lnTo>
                      <a:pt x="56" y="35"/>
                    </a:lnTo>
                    <a:lnTo>
                      <a:pt x="51" y="35"/>
                    </a:lnTo>
                    <a:lnTo>
                      <a:pt x="51" y="39"/>
                    </a:lnTo>
                    <a:lnTo>
                      <a:pt x="47" y="39"/>
                    </a:lnTo>
                    <a:lnTo>
                      <a:pt x="42" y="39"/>
                    </a:lnTo>
                    <a:lnTo>
                      <a:pt x="36" y="39"/>
                    </a:lnTo>
                    <a:lnTo>
                      <a:pt x="31" y="39"/>
                    </a:lnTo>
                    <a:lnTo>
                      <a:pt x="22" y="36"/>
                    </a:lnTo>
                    <a:lnTo>
                      <a:pt x="16" y="36"/>
                    </a:lnTo>
                    <a:lnTo>
                      <a:pt x="6" y="32"/>
                    </a:lnTo>
                    <a:lnTo>
                      <a:pt x="0" y="32"/>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96" name="Freeform 183"/>
              <p:cNvSpPr>
                <a:spLocks/>
              </p:cNvSpPr>
              <p:nvPr/>
            </p:nvSpPr>
            <p:spPr bwMode="auto">
              <a:xfrm flipH="1">
                <a:off x="4595" y="3419"/>
                <a:ext cx="140" cy="80"/>
              </a:xfrm>
              <a:custGeom>
                <a:avLst/>
                <a:gdLst>
                  <a:gd name="T0" fmla="*/ 140 w 152"/>
                  <a:gd name="T1" fmla="*/ 0 h 80"/>
                  <a:gd name="T2" fmla="*/ 137 w 152"/>
                  <a:gd name="T3" fmla="*/ 0 h 80"/>
                  <a:gd name="T4" fmla="*/ 133 w 152"/>
                  <a:gd name="T5" fmla="*/ 1 h 80"/>
                  <a:gd name="T6" fmla="*/ 126 w 152"/>
                  <a:gd name="T7" fmla="*/ 4 h 80"/>
                  <a:gd name="T8" fmla="*/ 120 w 152"/>
                  <a:gd name="T9" fmla="*/ 7 h 80"/>
                  <a:gd name="T10" fmla="*/ 109 w 152"/>
                  <a:gd name="T11" fmla="*/ 11 h 80"/>
                  <a:gd name="T12" fmla="*/ 99 w 152"/>
                  <a:gd name="T13" fmla="*/ 16 h 80"/>
                  <a:gd name="T14" fmla="*/ 86 w 152"/>
                  <a:gd name="T15" fmla="*/ 21 h 80"/>
                  <a:gd name="T16" fmla="*/ 77 w 152"/>
                  <a:gd name="T17" fmla="*/ 29 h 80"/>
                  <a:gd name="T18" fmla="*/ 64 w 152"/>
                  <a:gd name="T19" fmla="*/ 33 h 80"/>
                  <a:gd name="T20" fmla="*/ 52 w 152"/>
                  <a:gd name="T21" fmla="*/ 40 h 80"/>
                  <a:gd name="T22" fmla="*/ 39 w 152"/>
                  <a:gd name="T23" fmla="*/ 47 h 80"/>
                  <a:gd name="T24" fmla="*/ 29 w 152"/>
                  <a:gd name="T25" fmla="*/ 54 h 80"/>
                  <a:gd name="T26" fmla="*/ 18 w 152"/>
                  <a:gd name="T27" fmla="*/ 58 h 80"/>
                  <a:gd name="T28" fmla="*/ 10 w 152"/>
                  <a:gd name="T29" fmla="*/ 66 h 80"/>
                  <a:gd name="T30" fmla="*/ 3 w 152"/>
                  <a:gd name="T31" fmla="*/ 72 h 80"/>
                  <a:gd name="T32" fmla="*/ 0 w 152"/>
                  <a:gd name="T33" fmla="*/ 8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80"/>
                  <a:gd name="T53" fmla="*/ 152 w 15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80">
                    <a:moveTo>
                      <a:pt x="152" y="0"/>
                    </a:moveTo>
                    <a:lnTo>
                      <a:pt x="149" y="0"/>
                    </a:lnTo>
                    <a:lnTo>
                      <a:pt x="144" y="1"/>
                    </a:lnTo>
                    <a:lnTo>
                      <a:pt x="137" y="4"/>
                    </a:lnTo>
                    <a:lnTo>
                      <a:pt x="130" y="7"/>
                    </a:lnTo>
                    <a:lnTo>
                      <a:pt x="118" y="11"/>
                    </a:lnTo>
                    <a:lnTo>
                      <a:pt x="107" y="16"/>
                    </a:lnTo>
                    <a:lnTo>
                      <a:pt x="93" y="21"/>
                    </a:lnTo>
                    <a:lnTo>
                      <a:pt x="84" y="29"/>
                    </a:lnTo>
                    <a:lnTo>
                      <a:pt x="70" y="33"/>
                    </a:lnTo>
                    <a:lnTo>
                      <a:pt x="56" y="40"/>
                    </a:lnTo>
                    <a:lnTo>
                      <a:pt x="42" y="47"/>
                    </a:lnTo>
                    <a:lnTo>
                      <a:pt x="31" y="54"/>
                    </a:lnTo>
                    <a:lnTo>
                      <a:pt x="20" y="58"/>
                    </a:lnTo>
                    <a:lnTo>
                      <a:pt x="11" y="66"/>
                    </a:lnTo>
                    <a:lnTo>
                      <a:pt x="3" y="72"/>
                    </a:lnTo>
                    <a:lnTo>
                      <a:pt x="0" y="8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97" name="Freeform 184"/>
              <p:cNvSpPr>
                <a:spLocks/>
              </p:cNvSpPr>
              <p:nvPr/>
            </p:nvSpPr>
            <p:spPr bwMode="auto">
              <a:xfrm flipH="1">
                <a:off x="4695" y="3410"/>
                <a:ext cx="109" cy="80"/>
              </a:xfrm>
              <a:custGeom>
                <a:avLst/>
                <a:gdLst>
                  <a:gd name="T0" fmla="*/ 109 w 118"/>
                  <a:gd name="T1" fmla="*/ 0 h 80"/>
                  <a:gd name="T2" fmla="*/ 106 w 118"/>
                  <a:gd name="T3" fmla="*/ 0 h 80"/>
                  <a:gd name="T4" fmla="*/ 105 w 118"/>
                  <a:gd name="T5" fmla="*/ 0 h 80"/>
                  <a:gd name="T6" fmla="*/ 98 w 118"/>
                  <a:gd name="T7" fmla="*/ 1 h 80"/>
                  <a:gd name="T8" fmla="*/ 93 w 118"/>
                  <a:gd name="T9" fmla="*/ 5 h 80"/>
                  <a:gd name="T10" fmla="*/ 85 w 118"/>
                  <a:gd name="T11" fmla="*/ 7 h 80"/>
                  <a:gd name="T12" fmla="*/ 78 w 118"/>
                  <a:gd name="T13" fmla="*/ 11 h 80"/>
                  <a:gd name="T14" fmla="*/ 69 w 118"/>
                  <a:gd name="T15" fmla="*/ 15 h 80"/>
                  <a:gd name="T16" fmla="*/ 62 w 118"/>
                  <a:gd name="T17" fmla="*/ 23 h 80"/>
                  <a:gd name="T18" fmla="*/ 51 w 118"/>
                  <a:gd name="T19" fmla="*/ 26 h 80"/>
                  <a:gd name="T20" fmla="*/ 42 w 118"/>
                  <a:gd name="T21" fmla="*/ 33 h 80"/>
                  <a:gd name="T22" fmla="*/ 33 w 118"/>
                  <a:gd name="T23" fmla="*/ 39 h 80"/>
                  <a:gd name="T24" fmla="*/ 25 w 118"/>
                  <a:gd name="T25" fmla="*/ 47 h 80"/>
                  <a:gd name="T26" fmla="*/ 17 w 118"/>
                  <a:gd name="T27" fmla="*/ 54 h 80"/>
                  <a:gd name="T28" fmla="*/ 9 w 118"/>
                  <a:gd name="T29" fmla="*/ 62 h 80"/>
                  <a:gd name="T30" fmla="*/ 4 w 118"/>
                  <a:gd name="T31" fmla="*/ 70 h 80"/>
                  <a:gd name="T32" fmla="*/ 0 w 118"/>
                  <a:gd name="T33" fmla="*/ 8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80"/>
                  <a:gd name="T53" fmla="*/ 118 w 118"/>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80">
                    <a:moveTo>
                      <a:pt x="118" y="0"/>
                    </a:moveTo>
                    <a:lnTo>
                      <a:pt x="115" y="0"/>
                    </a:lnTo>
                    <a:lnTo>
                      <a:pt x="114" y="0"/>
                    </a:lnTo>
                    <a:lnTo>
                      <a:pt x="106" y="1"/>
                    </a:lnTo>
                    <a:lnTo>
                      <a:pt x="101" y="5"/>
                    </a:lnTo>
                    <a:lnTo>
                      <a:pt x="92" y="7"/>
                    </a:lnTo>
                    <a:lnTo>
                      <a:pt x="84" y="11"/>
                    </a:lnTo>
                    <a:lnTo>
                      <a:pt x="75" y="15"/>
                    </a:lnTo>
                    <a:lnTo>
                      <a:pt x="67" y="23"/>
                    </a:lnTo>
                    <a:lnTo>
                      <a:pt x="55" y="26"/>
                    </a:lnTo>
                    <a:lnTo>
                      <a:pt x="45" y="33"/>
                    </a:lnTo>
                    <a:lnTo>
                      <a:pt x="36" y="39"/>
                    </a:lnTo>
                    <a:lnTo>
                      <a:pt x="27" y="47"/>
                    </a:lnTo>
                    <a:lnTo>
                      <a:pt x="18" y="54"/>
                    </a:lnTo>
                    <a:lnTo>
                      <a:pt x="10" y="62"/>
                    </a:lnTo>
                    <a:lnTo>
                      <a:pt x="4" y="70"/>
                    </a:lnTo>
                    <a:lnTo>
                      <a:pt x="0" y="8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273" name="Group 185"/>
            <p:cNvGrpSpPr>
              <a:grpSpLocks/>
            </p:cNvGrpSpPr>
            <p:nvPr/>
          </p:nvGrpSpPr>
          <p:grpSpPr bwMode="auto">
            <a:xfrm>
              <a:off x="1323975" y="4648200"/>
              <a:ext cx="4014788" cy="2281238"/>
              <a:chOff x="1344" y="2826"/>
              <a:chExt cx="2529" cy="1066"/>
            </a:xfrm>
          </p:grpSpPr>
          <p:sp>
            <p:nvSpPr>
              <p:cNvPr id="10680" name="Freeform 186"/>
              <p:cNvSpPr>
                <a:spLocks/>
              </p:cNvSpPr>
              <p:nvPr/>
            </p:nvSpPr>
            <p:spPr bwMode="auto">
              <a:xfrm flipH="1">
                <a:off x="2675" y="2851"/>
                <a:ext cx="1198" cy="946"/>
              </a:xfrm>
              <a:custGeom>
                <a:avLst/>
                <a:gdLst>
                  <a:gd name="T0" fmla="*/ 957 w 1298"/>
                  <a:gd name="T1" fmla="*/ 936 h 939"/>
                  <a:gd name="T2" fmla="*/ 814 w 1298"/>
                  <a:gd name="T3" fmla="*/ 944 h 939"/>
                  <a:gd name="T4" fmla="*/ 680 w 1298"/>
                  <a:gd name="T5" fmla="*/ 918 h 939"/>
                  <a:gd name="T6" fmla="*/ 701 w 1298"/>
                  <a:gd name="T7" fmla="*/ 827 h 939"/>
                  <a:gd name="T8" fmla="*/ 725 w 1298"/>
                  <a:gd name="T9" fmla="*/ 697 h 939"/>
                  <a:gd name="T10" fmla="*/ 653 w 1298"/>
                  <a:gd name="T11" fmla="*/ 893 h 939"/>
                  <a:gd name="T12" fmla="*/ 581 w 1298"/>
                  <a:gd name="T13" fmla="*/ 873 h 939"/>
                  <a:gd name="T14" fmla="*/ 496 w 1298"/>
                  <a:gd name="T15" fmla="*/ 831 h 939"/>
                  <a:gd name="T16" fmla="*/ 480 w 1298"/>
                  <a:gd name="T17" fmla="*/ 790 h 939"/>
                  <a:gd name="T18" fmla="*/ 466 w 1298"/>
                  <a:gd name="T19" fmla="*/ 755 h 939"/>
                  <a:gd name="T20" fmla="*/ 405 w 1298"/>
                  <a:gd name="T21" fmla="*/ 726 h 939"/>
                  <a:gd name="T22" fmla="*/ 353 w 1298"/>
                  <a:gd name="T23" fmla="*/ 681 h 939"/>
                  <a:gd name="T24" fmla="*/ 348 w 1298"/>
                  <a:gd name="T25" fmla="*/ 634 h 939"/>
                  <a:gd name="T26" fmla="*/ 313 w 1298"/>
                  <a:gd name="T27" fmla="*/ 574 h 939"/>
                  <a:gd name="T28" fmla="*/ 386 w 1298"/>
                  <a:gd name="T29" fmla="*/ 530 h 939"/>
                  <a:gd name="T30" fmla="*/ 560 w 1298"/>
                  <a:gd name="T31" fmla="*/ 457 h 939"/>
                  <a:gd name="T32" fmla="*/ 575 w 1298"/>
                  <a:gd name="T33" fmla="*/ 443 h 939"/>
                  <a:gd name="T34" fmla="*/ 435 w 1298"/>
                  <a:gd name="T35" fmla="*/ 481 h 939"/>
                  <a:gd name="T36" fmla="*/ 294 w 1298"/>
                  <a:gd name="T37" fmla="*/ 521 h 939"/>
                  <a:gd name="T38" fmla="*/ 272 w 1298"/>
                  <a:gd name="T39" fmla="*/ 524 h 939"/>
                  <a:gd name="T40" fmla="*/ 280 w 1298"/>
                  <a:gd name="T41" fmla="*/ 495 h 939"/>
                  <a:gd name="T42" fmla="*/ 252 w 1298"/>
                  <a:gd name="T43" fmla="*/ 463 h 939"/>
                  <a:gd name="T44" fmla="*/ 197 w 1298"/>
                  <a:gd name="T45" fmla="*/ 418 h 939"/>
                  <a:gd name="T46" fmla="*/ 204 w 1298"/>
                  <a:gd name="T47" fmla="*/ 397 h 939"/>
                  <a:gd name="T48" fmla="*/ 127 w 1298"/>
                  <a:gd name="T49" fmla="*/ 381 h 939"/>
                  <a:gd name="T50" fmla="*/ 67 w 1298"/>
                  <a:gd name="T51" fmla="*/ 328 h 939"/>
                  <a:gd name="T52" fmla="*/ 82 w 1298"/>
                  <a:gd name="T53" fmla="*/ 299 h 939"/>
                  <a:gd name="T54" fmla="*/ 39 w 1298"/>
                  <a:gd name="T55" fmla="*/ 268 h 939"/>
                  <a:gd name="T56" fmla="*/ 0 w 1298"/>
                  <a:gd name="T57" fmla="*/ 205 h 939"/>
                  <a:gd name="T58" fmla="*/ 12 w 1298"/>
                  <a:gd name="T59" fmla="*/ 177 h 939"/>
                  <a:gd name="T60" fmla="*/ 96 w 1298"/>
                  <a:gd name="T61" fmla="*/ 137 h 939"/>
                  <a:gd name="T62" fmla="*/ 56 w 1298"/>
                  <a:gd name="T63" fmla="*/ 75 h 939"/>
                  <a:gd name="T64" fmla="*/ 103 w 1298"/>
                  <a:gd name="T65" fmla="*/ 55 h 939"/>
                  <a:gd name="T66" fmla="*/ 134 w 1298"/>
                  <a:gd name="T67" fmla="*/ 52 h 939"/>
                  <a:gd name="T68" fmla="*/ 207 w 1298"/>
                  <a:gd name="T69" fmla="*/ 13 h 939"/>
                  <a:gd name="T70" fmla="*/ 278 w 1298"/>
                  <a:gd name="T71" fmla="*/ 0 h 939"/>
                  <a:gd name="T72" fmla="*/ 412 w 1298"/>
                  <a:gd name="T73" fmla="*/ 204 h 939"/>
                  <a:gd name="T74" fmla="*/ 381 w 1298"/>
                  <a:gd name="T75" fmla="*/ 1 h 939"/>
                  <a:gd name="T76" fmla="*/ 423 w 1298"/>
                  <a:gd name="T77" fmla="*/ 3 h 939"/>
                  <a:gd name="T78" fmla="*/ 501 w 1298"/>
                  <a:gd name="T79" fmla="*/ 248 h 939"/>
                  <a:gd name="T80" fmla="*/ 521 w 1298"/>
                  <a:gd name="T81" fmla="*/ 26 h 939"/>
                  <a:gd name="T82" fmla="*/ 562 w 1298"/>
                  <a:gd name="T83" fmla="*/ 41 h 939"/>
                  <a:gd name="T84" fmla="*/ 581 w 1298"/>
                  <a:gd name="T85" fmla="*/ 310 h 939"/>
                  <a:gd name="T86" fmla="*/ 697 w 1298"/>
                  <a:gd name="T87" fmla="*/ 106 h 939"/>
                  <a:gd name="T88" fmla="*/ 731 w 1298"/>
                  <a:gd name="T89" fmla="*/ 153 h 939"/>
                  <a:gd name="T90" fmla="*/ 641 w 1298"/>
                  <a:gd name="T91" fmla="*/ 354 h 939"/>
                  <a:gd name="T92" fmla="*/ 853 w 1298"/>
                  <a:gd name="T93" fmla="*/ 229 h 939"/>
                  <a:gd name="T94" fmla="*/ 881 w 1298"/>
                  <a:gd name="T95" fmla="*/ 276 h 939"/>
                  <a:gd name="T96" fmla="*/ 671 w 1298"/>
                  <a:gd name="T97" fmla="*/ 434 h 939"/>
                  <a:gd name="T98" fmla="*/ 776 w 1298"/>
                  <a:gd name="T99" fmla="*/ 379 h 939"/>
                  <a:gd name="T100" fmla="*/ 888 w 1298"/>
                  <a:gd name="T101" fmla="*/ 357 h 939"/>
                  <a:gd name="T102" fmla="*/ 937 w 1298"/>
                  <a:gd name="T103" fmla="*/ 350 h 939"/>
                  <a:gd name="T104" fmla="*/ 976 w 1298"/>
                  <a:gd name="T105" fmla="*/ 378 h 939"/>
                  <a:gd name="T106" fmla="*/ 986 w 1298"/>
                  <a:gd name="T107" fmla="*/ 412 h 939"/>
                  <a:gd name="T108" fmla="*/ 739 w 1298"/>
                  <a:gd name="T109" fmla="*/ 483 h 939"/>
                  <a:gd name="T110" fmla="*/ 894 w 1298"/>
                  <a:gd name="T111" fmla="*/ 456 h 939"/>
                  <a:gd name="T112" fmla="*/ 1004 w 1298"/>
                  <a:gd name="T113" fmla="*/ 443 h 939"/>
                  <a:gd name="T114" fmla="*/ 1071 w 1298"/>
                  <a:gd name="T115" fmla="*/ 540 h 939"/>
                  <a:gd name="T116" fmla="*/ 1160 w 1298"/>
                  <a:gd name="T117" fmla="*/ 726 h 939"/>
                  <a:gd name="T118" fmla="*/ 1009 w 1298"/>
                  <a:gd name="T119" fmla="*/ 931 h 9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8"/>
                  <a:gd name="T181" fmla="*/ 0 h 939"/>
                  <a:gd name="T182" fmla="*/ 1298 w 1298"/>
                  <a:gd name="T183" fmla="*/ 939 h 9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8" h="939">
                    <a:moveTo>
                      <a:pt x="1093" y="924"/>
                    </a:moveTo>
                    <a:lnTo>
                      <a:pt x="1088" y="924"/>
                    </a:lnTo>
                    <a:lnTo>
                      <a:pt x="1082" y="925"/>
                    </a:lnTo>
                    <a:lnTo>
                      <a:pt x="1070" y="925"/>
                    </a:lnTo>
                    <a:lnTo>
                      <a:pt x="1057" y="929"/>
                    </a:lnTo>
                    <a:lnTo>
                      <a:pt x="1037" y="929"/>
                    </a:lnTo>
                    <a:lnTo>
                      <a:pt x="1017" y="933"/>
                    </a:lnTo>
                    <a:lnTo>
                      <a:pt x="994" y="934"/>
                    </a:lnTo>
                    <a:lnTo>
                      <a:pt x="970" y="938"/>
                    </a:lnTo>
                    <a:lnTo>
                      <a:pt x="941" y="938"/>
                    </a:lnTo>
                    <a:lnTo>
                      <a:pt x="913" y="939"/>
                    </a:lnTo>
                    <a:lnTo>
                      <a:pt x="882" y="937"/>
                    </a:lnTo>
                    <a:lnTo>
                      <a:pt x="854" y="937"/>
                    </a:lnTo>
                    <a:lnTo>
                      <a:pt x="821" y="933"/>
                    </a:lnTo>
                    <a:lnTo>
                      <a:pt x="793" y="929"/>
                    </a:lnTo>
                    <a:lnTo>
                      <a:pt x="765" y="921"/>
                    </a:lnTo>
                    <a:lnTo>
                      <a:pt x="737" y="915"/>
                    </a:lnTo>
                    <a:lnTo>
                      <a:pt x="737" y="911"/>
                    </a:lnTo>
                    <a:lnTo>
                      <a:pt x="739" y="905"/>
                    </a:lnTo>
                    <a:lnTo>
                      <a:pt x="741" y="892"/>
                    </a:lnTo>
                    <a:lnTo>
                      <a:pt x="745" y="879"/>
                    </a:lnTo>
                    <a:lnTo>
                      <a:pt x="750" y="862"/>
                    </a:lnTo>
                    <a:lnTo>
                      <a:pt x="755" y="843"/>
                    </a:lnTo>
                    <a:lnTo>
                      <a:pt x="759" y="821"/>
                    </a:lnTo>
                    <a:lnTo>
                      <a:pt x="767" y="802"/>
                    </a:lnTo>
                    <a:lnTo>
                      <a:pt x="772" y="778"/>
                    </a:lnTo>
                    <a:lnTo>
                      <a:pt x="776" y="755"/>
                    </a:lnTo>
                    <a:lnTo>
                      <a:pt x="781" y="733"/>
                    </a:lnTo>
                    <a:lnTo>
                      <a:pt x="786" y="712"/>
                    </a:lnTo>
                    <a:lnTo>
                      <a:pt x="786" y="692"/>
                    </a:lnTo>
                    <a:lnTo>
                      <a:pt x="790" y="676"/>
                    </a:lnTo>
                    <a:lnTo>
                      <a:pt x="790" y="660"/>
                    </a:lnTo>
                    <a:lnTo>
                      <a:pt x="792" y="650"/>
                    </a:lnTo>
                    <a:lnTo>
                      <a:pt x="716" y="888"/>
                    </a:lnTo>
                    <a:lnTo>
                      <a:pt x="713" y="886"/>
                    </a:lnTo>
                    <a:lnTo>
                      <a:pt x="708" y="886"/>
                    </a:lnTo>
                    <a:lnTo>
                      <a:pt x="699" y="882"/>
                    </a:lnTo>
                    <a:lnTo>
                      <a:pt x="689" y="882"/>
                    </a:lnTo>
                    <a:lnTo>
                      <a:pt x="675" y="878"/>
                    </a:lnTo>
                    <a:lnTo>
                      <a:pt x="661" y="874"/>
                    </a:lnTo>
                    <a:lnTo>
                      <a:pt x="644" y="871"/>
                    </a:lnTo>
                    <a:lnTo>
                      <a:pt x="630" y="867"/>
                    </a:lnTo>
                    <a:lnTo>
                      <a:pt x="612" y="859"/>
                    </a:lnTo>
                    <a:lnTo>
                      <a:pt x="595" y="854"/>
                    </a:lnTo>
                    <a:lnTo>
                      <a:pt x="578" y="847"/>
                    </a:lnTo>
                    <a:lnTo>
                      <a:pt x="564" y="841"/>
                    </a:lnTo>
                    <a:lnTo>
                      <a:pt x="550" y="833"/>
                    </a:lnTo>
                    <a:lnTo>
                      <a:pt x="537" y="825"/>
                    </a:lnTo>
                    <a:lnTo>
                      <a:pt x="528" y="816"/>
                    </a:lnTo>
                    <a:lnTo>
                      <a:pt x="522" y="809"/>
                    </a:lnTo>
                    <a:lnTo>
                      <a:pt x="522" y="792"/>
                    </a:lnTo>
                    <a:lnTo>
                      <a:pt x="520" y="790"/>
                    </a:lnTo>
                    <a:lnTo>
                      <a:pt x="520" y="788"/>
                    </a:lnTo>
                    <a:lnTo>
                      <a:pt x="520" y="784"/>
                    </a:lnTo>
                    <a:lnTo>
                      <a:pt x="520" y="781"/>
                    </a:lnTo>
                    <a:lnTo>
                      <a:pt x="516" y="773"/>
                    </a:lnTo>
                    <a:lnTo>
                      <a:pt x="516" y="768"/>
                    </a:lnTo>
                    <a:lnTo>
                      <a:pt x="512" y="760"/>
                    </a:lnTo>
                    <a:lnTo>
                      <a:pt x="512" y="757"/>
                    </a:lnTo>
                    <a:lnTo>
                      <a:pt x="505" y="749"/>
                    </a:lnTo>
                    <a:lnTo>
                      <a:pt x="500" y="743"/>
                    </a:lnTo>
                    <a:lnTo>
                      <a:pt x="491" y="735"/>
                    </a:lnTo>
                    <a:lnTo>
                      <a:pt x="483" y="731"/>
                    </a:lnTo>
                    <a:lnTo>
                      <a:pt x="469" y="726"/>
                    </a:lnTo>
                    <a:lnTo>
                      <a:pt x="457" y="722"/>
                    </a:lnTo>
                    <a:lnTo>
                      <a:pt x="439" y="721"/>
                    </a:lnTo>
                    <a:lnTo>
                      <a:pt x="424" y="721"/>
                    </a:lnTo>
                    <a:lnTo>
                      <a:pt x="672" y="492"/>
                    </a:lnTo>
                    <a:lnTo>
                      <a:pt x="382" y="686"/>
                    </a:lnTo>
                    <a:lnTo>
                      <a:pt x="382" y="683"/>
                    </a:lnTo>
                    <a:lnTo>
                      <a:pt x="382" y="682"/>
                    </a:lnTo>
                    <a:lnTo>
                      <a:pt x="382" y="676"/>
                    </a:lnTo>
                    <a:lnTo>
                      <a:pt x="382" y="672"/>
                    </a:lnTo>
                    <a:lnTo>
                      <a:pt x="382" y="664"/>
                    </a:lnTo>
                    <a:lnTo>
                      <a:pt x="382" y="656"/>
                    </a:lnTo>
                    <a:lnTo>
                      <a:pt x="382" y="648"/>
                    </a:lnTo>
                    <a:lnTo>
                      <a:pt x="382" y="640"/>
                    </a:lnTo>
                    <a:lnTo>
                      <a:pt x="377" y="629"/>
                    </a:lnTo>
                    <a:lnTo>
                      <a:pt x="376" y="618"/>
                    </a:lnTo>
                    <a:lnTo>
                      <a:pt x="371" y="607"/>
                    </a:lnTo>
                    <a:lnTo>
                      <a:pt x="367" y="599"/>
                    </a:lnTo>
                    <a:lnTo>
                      <a:pt x="357" y="588"/>
                    </a:lnTo>
                    <a:lnTo>
                      <a:pt x="351" y="579"/>
                    </a:lnTo>
                    <a:lnTo>
                      <a:pt x="339" y="570"/>
                    </a:lnTo>
                    <a:lnTo>
                      <a:pt x="328" y="563"/>
                    </a:lnTo>
                    <a:lnTo>
                      <a:pt x="331" y="560"/>
                    </a:lnTo>
                    <a:lnTo>
                      <a:pt x="345" y="555"/>
                    </a:lnTo>
                    <a:lnTo>
                      <a:pt x="363" y="546"/>
                    </a:lnTo>
                    <a:lnTo>
                      <a:pt x="390" y="539"/>
                    </a:lnTo>
                    <a:lnTo>
                      <a:pt x="418" y="526"/>
                    </a:lnTo>
                    <a:lnTo>
                      <a:pt x="450" y="515"/>
                    </a:lnTo>
                    <a:lnTo>
                      <a:pt x="483" y="502"/>
                    </a:lnTo>
                    <a:lnTo>
                      <a:pt x="520" y="491"/>
                    </a:lnTo>
                    <a:lnTo>
                      <a:pt x="551" y="477"/>
                    </a:lnTo>
                    <a:lnTo>
                      <a:pt x="582" y="465"/>
                    </a:lnTo>
                    <a:lnTo>
                      <a:pt x="607" y="454"/>
                    </a:lnTo>
                    <a:lnTo>
                      <a:pt x="630" y="446"/>
                    </a:lnTo>
                    <a:lnTo>
                      <a:pt x="644" y="439"/>
                    </a:lnTo>
                    <a:lnTo>
                      <a:pt x="652" y="436"/>
                    </a:lnTo>
                    <a:lnTo>
                      <a:pt x="649" y="435"/>
                    </a:lnTo>
                    <a:lnTo>
                      <a:pt x="640" y="440"/>
                    </a:lnTo>
                    <a:lnTo>
                      <a:pt x="623" y="440"/>
                    </a:lnTo>
                    <a:lnTo>
                      <a:pt x="604" y="444"/>
                    </a:lnTo>
                    <a:lnTo>
                      <a:pt x="581" y="447"/>
                    </a:lnTo>
                    <a:lnTo>
                      <a:pt x="557" y="455"/>
                    </a:lnTo>
                    <a:lnTo>
                      <a:pt x="528" y="461"/>
                    </a:lnTo>
                    <a:lnTo>
                      <a:pt x="500" y="469"/>
                    </a:lnTo>
                    <a:lnTo>
                      <a:pt x="471" y="477"/>
                    </a:lnTo>
                    <a:lnTo>
                      <a:pt x="443" y="485"/>
                    </a:lnTo>
                    <a:lnTo>
                      <a:pt x="413" y="492"/>
                    </a:lnTo>
                    <a:lnTo>
                      <a:pt x="385" y="499"/>
                    </a:lnTo>
                    <a:lnTo>
                      <a:pt x="360" y="506"/>
                    </a:lnTo>
                    <a:lnTo>
                      <a:pt x="339" y="513"/>
                    </a:lnTo>
                    <a:lnTo>
                      <a:pt x="318" y="517"/>
                    </a:lnTo>
                    <a:lnTo>
                      <a:pt x="306" y="523"/>
                    </a:lnTo>
                    <a:lnTo>
                      <a:pt x="297" y="525"/>
                    </a:lnTo>
                    <a:lnTo>
                      <a:pt x="295" y="527"/>
                    </a:lnTo>
                    <a:lnTo>
                      <a:pt x="295" y="525"/>
                    </a:lnTo>
                    <a:lnTo>
                      <a:pt x="295" y="523"/>
                    </a:lnTo>
                    <a:lnTo>
                      <a:pt x="295" y="520"/>
                    </a:lnTo>
                    <a:lnTo>
                      <a:pt x="300" y="517"/>
                    </a:lnTo>
                    <a:lnTo>
                      <a:pt x="300" y="511"/>
                    </a:lnTo>
                    <a:lnTo>
                      <a:pt x="303" y="507"/>
                    </a:lnTo>
                    <a:lnTo>
                      <a:pt x="303" y="502"/>
                    </a:lnTo>
                    <a:lnTo>
                      <a:pt x="306" y="498"/>
                    </a:lnTo>
                    <a:lnTo>
                      <a:pt x="303" y="491"/>
                    </a:lnTo>
                    <a:lnTo>
                      <a:pt x="303" y="485"/>
                    </a:lnTo>
                    <a:lnTo>
                      <a:pt x="300" y="478"/>
                    </a:lnTo>
                    <a:lnTo>
                      <a:pt x="298" y="474"/>
                    </a:lnTo>
                    <a:lnTo>
                      <a:pt x="290" y="468"/>
                    </a:lnTo>
                    <a:lnTo>
                      <a:pt x="284" y="464"/>
                    </a:lnTo>
                    <a:lnTo>
                      <a:pt x="273" y="460"/>
                    </a:lnTo>
                    <a:lnTo>
                      <a:pt x="263" y="458"/>
                    </a:lnTo>
                    <a:lnTo>
                      <a:pt x="576" y="351"/>
                    </a:lnTo>
                    <a:lnTo>
                      <a:pt x="210" y="422"/>
                    </a:lnTo>
                    <a:lnTo>
                      <a:pt x="210" y="420"/>
                    </a:lnTo>
                    <a:lnTo>
                      <a:pt x="211" y="418"/>
                    </a:lnTo>
                    <a:lnTo>
                      <a:pt x="213" y="415"/>
                    </a:lnTo>
                    <a:lnTo>
                      <a:pt x="218" y="413"/>
                    </a:lnTo>
                    <a:lnTo>
                      <a:pt x="218" y="409"/>
                    </a:lnTo>
                    <a:lnTo>
                      <a:pt x="222" y="406"/>
                    </a:lnTo>
                    <a:lnTo>
                      <a:pt x="222" y="402"/>
                    </a:lnTo>
                    <a:lnTo>
                      <a:pt x="225" y="399"/>
                    </a:lnTo>
                    <a:lnTo>
                      <a:pt x="221" y="394"/>
                    </a:lnTo>
                    <a:lnTo>
                      <a:pt x="216" y="390"/>
                    </a:lnTo>
                    <a:lnTo>
                      <a:pt x="208" y="387"/>
                    </a:lnTo>
                    <a:lnTo>
                      <a:pt x="199" y="384"/>
                    </a:lnTo>
                    <a:lnTo>
                      <a:pt x="182" y="380"/>
                    </a:lnTo>
                    <a:lnTo>
                      <a:pt x="163" y="379"/>
                    </a:lnTo>
                    <a:lnTo>
                      <a:pt x="138" y="378"/>
                    </a:lnTo>
                    <a:lnTo>
                      <a:pt x="112" y="378"/>
                    </a:lnTo>
                    <a:lnTo>
                      <a:pt x="522" y="290"/>
                    </a:lnTo>
                    <a:lnTo>
                      <a:pt x="69" y="333"/>
                    </a:lnTo>
                    <a:lnTo>
                      <a:pt x="69" y="331"/>
                    </a:lnTo>
                    <a:lnTo>
                      <a:pt x="70" y="330"/>
                    </a:lnTo>
                    <a:lnTo>
                      <a:pt x="73" y="326"/>
                    </a:lnTo>
                    <a:lnTo>
                      <a:pt x="78" y="323"/>
                    </a:lnTo>
                    <a:lnTo>
                      <a:pt x="79" y="317"/>
                    </a:lnTo>
                    <a:lnTo>
                      <a:pt x="84" y="313"/>
                    </a:lnTo>
                    <a:lnTo>
                      <a:pt x="86" y="308"/>
                    </a:lnTo>
                    <a:lnTo>
                      <a:pt x="90" y="304"/>
                    </a:lnTo>
                    <a:lnTo>
                      <a:pt x="89" y="297"/>
                    </a:lnTo>
                    <a:lnTo>
                      <a:pt x="89" y="292"/>
                    </a:lnTo>
                    <a:lnTo>
                      <a:pt x="84" y="284"/>
                    </a:lnTo>
                    <a:lnTo>
                      <a:pt x="81" y="280"/>
                    </a:lnTo>
                    <a:lnTo>
                      <a:pt x="70" y="274"/>
                    </a:lnTo>
                    <a:lnTo>
                      <a:pt x="59" y="270"/>
                    </a:lnTo>
                    <a:lnTo>
                      <a:pt x="42" y="266"/>
                    </a:lnTo>
                    <a:lnTo>
                      <a:pt x="25" y="264"/>
                    </a:lnTo>
                    <a:lnTo>
                      <a:pt x="457" y="219"/>
                    </a:lnTo>
                    <a:lnTo>
                      <a:pt x="5" y="211"/>
                    </a:lnTo>
                    <a:lnTo>
                      <a:pt x="2" y="208"/>
                    </a:lnTo>
                    <a:lnTo>
                      <a:pt x="2" y="207"/>
                    </a:lnTo>
                    <a:lnTo>
                      <a:pt x="0" y="203"/>
                    </a:lnTo>
                    <a:lnTo>
                      <a:pt x="0" y="202"/>
                    </a:lnTo>
                    <a:lnTo>
                      <a:pt x="0" y="197"/>
                    </a:lnTo>
                    <a:lnTo>
                      <a:pt x="0" y="193"/>
                    </a:lnTo>
                    <a:lnTo>
                      <a:pt x="3" y="188"/>
                    </a:lnTo>
                    <a:lnTo>
                      <a:pt x="8" y="184"/>
                    </a:lnTo>
                    <a:lnTo>
                      <a:pt x="13" y="176"/>
                    </a:lnTo>
                    <a:lnTo>
                      <a:pt x="20" y="170"/>
                    </a:lnTo>
                    <a:lnTo>
                      <a:pt x="30" y="162"/>
                    </a:lnTo>
                    <a:lnTo>
                      <a:pt x="44" y="159"/>
                    </a:lnTo>
                    <a:lnTo>
                      <a:pt x="59" y="151"/>
                    </a:lnTo>
                    <a:lnTo>
                      <a:pt x="79" y="143"/>
                    </a:lnTo>
                    <a:lnTo>
                      <a:pt x="104" y="136"/>
                    </a:lnTo>
                    <a:lnTo>
                      <a:pt x="134" y="132"/>
                    </a:lnTo>
                    <a:lnTo>
                      <a:pt x="47" y="96"/>
                    </a:lnTo>
                    <a:lnTo>
                      <a:pt x="47" y="89"/>
                    </a:lnTo>
                    <a:lnTo>
                      <a:pt x="48" y="84"/>
                    </a:lnTo>
                    <a:lnTo>
                      <a:pt x="53" y="77"/>
                    </a:lnTo>
                    <a:lnTo>
                      <a:pt x="61" y="74"/>
                    </a:lnTo>
                    <a:lnTo>
                      <a:pt x="67" y="69"/>
                    </a:lnTo>
                    <a:lnTo>
                      <a:pt x="76" y="65"/>
                    </a:lnTo>
                    <a:lnTo>
                      <a:pt x="86" y="61"/>
                    </a:lnTo>
                    <a:lnTo>
                      <a:pt x="95" y="60"/>
                    </a:lnTo>
                    <a:lnTo>
                      <a:pt x="103" y="56"/>
                    </a:lnTo>
                    <a:lnTo>
                      <a:pt x="112" y="55"/>
                    </a:lnTo>
                    <a:lnTo>
                      <a:pt x="120" y="52"/>
                    </a:lnTo>
                    <a:lnTo>
                      <a:pt x="129" y="52"/>
                    </a:lnTo>
                    <a:lnTo>
                      <a:pt x="134" y="52"/>
                    </a:lnTo>
                    <a:lnTo>
                      <a:pt x="140" y="52"/>
                    </a:lnTo>
                    <a:lnTo>
                      <a:pt x="141" y="52"/>
                    </a:lnTo>
                    <a:lnTo>
                      <a:pt x="145" y="52"/>
                    </a:lnTo>
                    <a:lnTo>
                      <a:pt x="188" y="43"/>
                    </a:lnTo>
                    <a:lnTo>
                      <a:pt x="190" y="34"/>
                    </a:lnTo>
                    <a:lnTo>
                      <a:pt x="196" y="27"/>
                    </a:lnTo>
                    <a:lnTo>
                      <a:pt x="204" y="20"/>
                    </a:lnTo>
                    <a:lnTo>
                      <a:pt x="214" y="17"/>
                    </a:lnTo>
                    <a:lnTo>
                      <a:pt x="224" y="13"/>
                    </a:lnTo>
                    <a:lnTo>
                      <a:pt x="238" y="9"/>
                    </a:lnTo>
                    <a:lnTo>
                      <a:pt x="252" y="5"/>
                    </a:lnTo>
                    <a:lnTo>
                      <a:pt x="266" y="5"/>
                    </a:lnTo>
                    <a:lnTo>
                      <a:pt x="277" y="1"/>
                    </a:lnTo>
                    <a:lnTo>
                      <a:pt x="290" y="1"/>
                    </a:lnTo>
                    <a:lnTo>
                      <a:pt x="301" y="0"/>
                    </a:lnTo>
                    <a:lnTo>
                      <a:pt x="315" y="0"/>
                    </a:lnTo>
                    <a:lnTo>
                      <a:pt x="323" y="0"/>
                    </a:lnTo>
                    <a:lnTo>
                      <a:pt x="331" y="0"/>
                    </a:lnTo>
                    <a:lnTo>
                      <a:pt x="335" y="0"/>
                    </a:lnTo>
                    <a:lnTo>
                      <a:pt x="339" y="0"/>
                    </a:lnTo>
                    <a:lnTo>
                      <a:pt x="446" y="202"/>
                    </a:lnTo>
                    <a:lnTo>
                      <a:pt x="382" y="17"/>
                    </a:lnTo>
                    <a:lnTo>
                      <a:pt x="387" y="12"/>
                    </a:lnTo>
                    <a:lnTo>
                      <a:pt x="394" y="8"/>
                    </a:lnTo>
                    <a:lnTo>
                      <a:pt x="399" y="4"/>
                    </a:lnTo>
                    <a:lnTo>
                      <a:pt x="408" y="4"/>
                    </a:lnTo>
                    <a:lnTo>
                      <a:pt x="413" y="1"/>
                    </a:lnTo>
                    <a:lnTo>
                      <a:pt x="422" y="1"/>
                    </a:lnTo>
                    <a:lnTo>
                      <a:pt x="432" y="1"/>
                    </a:lnTo>
                    <a:lnTo>
                      <a:pt x="441" y="3"/>
                    </a:lnTo>
                    <a:lnTo>
                      <a:pt x="446" y="3"/>
                    </a:lnTo>
                    <a:lnTo>
                      <a:pt x="453" y="3"/>
                    </a:lnTo>
                    <a:lnTo>
                      <a:pt x="458" y="3"/>
                    </a:lnTo>
                    <a:lnTo>
                      <a:pt x="466" y="5"/>
                    </a:lnTo>
                    <a:lnTo>
                      <a:pt x="469" y="5"/>
                    </a:lnTo>
                    <a:lnTo>
                      <a:pt x="474" y="7"/>
                    </a:lnTo>
                    <a:lnTo>
                      <a:pt x="475" y="7"/>
                    </a:lnTo>
                    <a:lnTo>
                      <a:pt x="478" y="9"/>
                    </a:lnTo>
                    <a:lnTo>
                      <a:pt x="543" y="246"/>
                    </a:lnTo>
                    <a:lnTo>
                      <a:pt x="533" y="34"/>
                    </a:lnTo>
                    <a:lnTo>
                      <a:pt x="537" y="29"/>
                    </a:lnTo>
                    <a:lnTo>
                      <a:pt x="545" y="27"/>
                    </a:lnTo>
                    <a:lnTo>
                      <a:pt x="550" y="26"/>
                    </a:lnTo>
                    <a:lnTo>
                      <a:pt x="559" y="26"/>
                    </a:lnTo>
                    <a:lnTo>
                      <a:pt x="564" y="26"/>
                    </a:lnTo>
                    <a:lnTo>
                      <a:pt x="573" y="27"/>
                    </a:lnTo>
                    <a:lnTo>
                      <a:pt x="582" y="29"/>
                    </a:lnTo>
                    <a:lnTo>
                      <a:pt x="592" y="33"/>
                    </a:lnTo>
                    <a:lnTo>
                      <a:pt x="596" y="33"/>
                    </a:lnTo>
                    <a:lnTo>
                      <a:pt x="604" y="37"/>
                    </a:lnTo>
                    <a:lnTo>
                      <a:pt x="609" y="41"/>
                    </a:lnTo>
                    <a:lnTo>
                      <a:pt x="616" y="45"/>
                    </a:lnTo>
                    <a:lnTo>
                      <a:pt x="620" y="45"/>
                    </a:lnTo>
                    <a:lnTo>
                      <a:pt x="624" y="48"/>
                    </a:lnTo>
                    <a:lnTo>
                      <a:pt x="626" y="50"/>
                    </a:lnTo>
                    <a:lnTo>
                      <a:pt x="629" y="52"/>
                    </a:lnTo>
                    <a:lnTo>
                      <a:pt x="629" y="308"/>
                    </a:lnTo>
                    <a:lnTo>
                      <a:pt x="683" y="88"/>
                    </a:lnTo>
                    <a:lnTo>
                      <a:pt x="699" y="88"/>
                    </a:lnTo>
                    <a:lnTo>
                      <a:pt x="717" y="90"/>
                    </a:lnTo>
                    <a:lnTo>
                      <a:pt x="731" y="94"/>
                    </a:lnTo>
                    <a:lnTo>
                      <a:pt x="745" y="100"/>
                    </a:lnTo>
                    <a:lnTo>
                      <a:pt x="755" y="105"/>
                    </a:lnTo>
                    <a:lnTo>
                      <a:pt x="767" y="113"/>
                    </a:lnTo>
                    <a:lnTo>
                      <a:pt x="773" y="121"/>
                    </a:lnTo>
                    <a:lnTo>
                      <a:pt x="782" y="131"/>
                    </a:lnTo>
                    <a:lnTo>
                      <a:pt x="786" y="138"/>
                    </a:lnTo>
                    <a:lnTo>
                      <a:pt x="790" y="146"/>
                    </a:lnTo>
                    <a:lnTo>
                      <a:pt x="792" y="152"/>
                    </a:lnTo>
                    <a:lnTo>
                      <a:pt x="796" y="160"/>
                    </a:lnTo>
                    <a:lnTo>
                      <a:pt x="796" y="164"/>
                    </a:lnTo>
                    <a:lnTo>
                      <a:pt x="798" y="170"/>
                    </a:lnTo>
                    <a:lnTo>
                      <a:pt x="798" y="173"/>
                    </a:lnTo>
                    <a:lnTo>
                      <a:pt x="801" y="175"/>
                    </a:lnTo>
                    <a:lnTo>
                      <a:pt x="694" y="351"/>
                    </a:lnTo>
                    <a:lnTo>
                      <a:pt x="866" y="219"/>
                    </a:lnTo>
                    <a:lnTo>
                      <a:pt x="880" y="216"/>
                    </a:lnTo>
                    <a:lnTo>
                      <a:pt x="894" y="216"/>
                    </a:lnTo>
                    <a:lnTo>
                      <a:pt x="904" y="218"/>
                    </a:lnTo>
                    <a:lnTo>
                      <a:pt x="916" y="223"/>
                    </a:lnTo>
                    <a:lnTo>
                      <a:pt x="924" y="227"/>
                    </a:lnTo>
                    <a:lnTo>
                      <a:pt x="933" y="235"/>
                    </a:lnTo>
                    <a:lnTo>
                      <a:pt x="938" y="242"/>
                    </a:lnTo>
                    <a:lnTo>
                      <a:pt x="947" y="251"/>
                    </a:lnTo>
                    <a:lnTo>
                      <a:pt x="949" y="259"/>
                    </a:lnTo>
                    <a:lnTo>
                      <a:pt x="953" y="266"/>
                    </a:lnTo>
                    <a:lnTo>
                      <a:pt x="955" y="274"/>
                    </a:lnTo>
                    <a:lnTo>
                      <a:pt x="959" y="283"/>
                    </a:lnTo>
                    <a:lnTo>
                      <a:pt x="959" y="288"/>
                    </a:lnTo>
                    <a:lnTo>
                      <a:pt x="961" y="294"/>
                    </a:lnTo>
                    <a:lnTo>
                      <a:pt x="961" y="297"/>
                    </a:lnTo>
                    <a:lnTo>
                      <a:pt x="964" y="299"/>
                    </a:lnTo>
                    <a:lnTo>
                      <a:pt x="727" y="431"/>
                    </a:lnTo>
                    <a:lnTo>
                      <a:pt x="741" y="418"/>
                    </a:lnTo>
                    <a:lnTo>
                      <a:pt x="758" y="408"/>
                    </a:lnTo>
                    <a:lnTo>
                      <a:pt x="776" y="398"/>
                    </a:lnTo>
                    <a:lnTo>
                      <a:pt x="798" y="390"/>
                    </a:lnTo>
                    <a:lnTo>
                      <a:pt x="818" y="383"/>
                    </a:lnTo>
                    <a:lnTo>
                      <a:pt x="841" y="376"/>
                    </a:lnTo>
                    <a:lnTo>
                      <a:pt x="865" y="370"/>
                    </a:lnTo>
                    <a:lnTo>
                      <a:pt x="888" y="366"/>
                    </a:lnTo>
                    <a:lnTo>
                      <a:pt x="907" y="361"/>
                    </a:lnTo>
                    <a:lnTo>
                      <a:pt x="927" y="357"/>
                    </a:lnTo>
                    <a:lnTo>
                      <a:pt x="944" y="354"/>
                    </a:lnTo>
                    <a:lnTo>
                      <a:pt x="962" y="354"/>
                    </a:lnTo>
                    <a:lnTo>
                      <a:pt x="973" y="351"/>
                    </a:lnTo>
                    <a:lnTo>
                      <a:pt x="986" y="351"/>
                    </a:lnTo>
                    <a:lnTo>
                      <a:pt x="992" y="351"/>
                    </a:lnTo>
                    <a:lnTo>
                      <a:pt x="995" y="351"/>
                    </a:lnTo>
                    <a:lnTo>
                      <a:pt x="1004" y="347"/>
                    </a:lnTo>
                    <a:lnTo>
                      <a:pt x="1015" y="347"/>
                    </a:lnTo>
                    <a:lnTo>
                      <a:pt x="1023" y="349"/>
                    </a:lnTo>
                    <a:lnTo>
                      <a:pt x="1032" y="352"/>
                    </a:lnTo>
                    <a:lnTo>
                      <a:pt x="1037" y="356"/>
                    </a:lnTo>
                    <a:lnTo>
                      <a:pt x="1045" y="361"/>
                    </a:lnTo>
                    <a:lnTo>
                      <a:pt x="1049" y="368"/>
                    </a:lnTo>
                    <a:lnTo>
                      <a:pt x="1057" y="375"/>
                    </a:lnTo>
                    <a:lnTo>
                      <a:pt x="1057" y="379"/>
                    </a:lnTo>
                    <a:lnTo>
                      <a:pt x="1062" y="387"/>
                    </a:lnTo>
                    <a:lnTo>
                      <a:pt x="1062" y="393"/>
                    </a:lnTo>
                    <a:lnTo>
                      <a:pt x="1066" y="401"/>
                    </a:lnTo>
                    <a:lnTo>
                      <a:pt x="1066" y="404"/>
                    </a:lnTo>
                    <a:lnTo>
                      <a:pt x="1068" y="409"/>
                    </a:lnTo>
                    <a:lnTo>
                      <a:pt x="1068" y="411"/>
                    </a:lnTo>
                    <a:lnTo>
                      <a:pt x="1071" y="413"/>
                    </a:lnTo>
                    <a:lnTo>
                      <a:pt x="748" y="501"/>
                    </a:lnTo>
                    <a:lnTo>
                      <a:pt x="761" y="493"/>
                    </a:lnTo>
                    <a:lnTo>
                      <a:pt x="779" y="487"/>
                    </a:lnTo>
                    <a:lnTo>
                      <a:pt x="801" y="479"/>
                    </a:lnTo>
                    <a:lnTo>
                      <a:pt x="826" y="475"/>
                    </a:lnTo>
                    <a:lnTo>
                      <a:pt x="852" y="468"/>
                    </a:lnTo>
                    <a:lnTo>
                      <a:pt x="882" y="464"/>
                    </a:lnTo>
                    <a:lnTo>
                      <a:pt x="910" y="460"/>
                    </a:lnTo>
                    <a:lnTo>
                      <a:pt x="942" y="456"/>
                    </a:lnTo>
                    <a:lnTo>
                      <a:pt x="969" y="453"/>
                    </a:lnTo>
                    <a:lnTo>
                      <a:pt x="997" y="449"/>
                    </a:lnTo>
                    <a:lnTo>
                      <a:pt x="1021" y="445"/>
                    </a:lnTo>
                    <a:lnTo>
                      <a:pt x="1046" y="444"/>
                    </a:lnTo>
                    <a:lnTo>
                      <a:pt x="1063" y="440"/>
                    </a:lnTo>
                    <a:lnTo>
                      <a:pt x="1079" y="440"/>
                    </a:lnTo>
                    <a:lnTo>
                      <a:pt x="1088" y="440"/>
                    </a:lnTo>
                    <a:lnTo>
                      <a:pt x="1093" y="440"/>
                    </a:lnTo>
                    <a:lnTo>
                      <a:pt x="1102" y="447"/>
                    </a:lnTo>
                    <a:lnTo>
                      <a:pt x="1115" y="464"/>
                    </a:lnTo>
                    <a:lnTo>
                      <a:pt x="1129" y="484"/>
                    </a:lnTo>
                    <a:lnTo>
                      <a:pt x="1146" y="510"/>
                    </a:lnTo>
                    <a:lnTo>
                      <a:pt x="1160" y="536"/>
                    </a:lnTo>
                    <a:lnTo>
                      <a:pt x="1178" y="567"/>
                    </a:lnTo>
                    <a:lnTo>
                      <a:pt x="1195" y="598"/>
                    </a:lnTo>
                    <a:lnTo>
                      <a:pt x="1214" y="632"/>
                    </a:lnTo>
                    <a:lnTo>
                      <a:pt x="1228" y="663"/>
                    </a:lnTo>
                    <a:lnTo>
                      <a:pt x="1243" y="693"/>
                    </a:lnTo>
                    <a:lnTo>
                      <a:pt x="1257" y="721"/>
                    </a:lnTo>
                    <a:lnTo>
                      <a:pt x="1271" y="748"/>
                    </a:lnTo>
                    <a:lnTo>
                      <a:pt x="1281" y="768"/>
                    </a:lnTo>
                    <a:lnTo>
                      <a:pt x="1290" y="784"/>
                    </a:lnTo>
                    <a:lnTo>
                      <a:pt x="1295" y="796"/>
                    </a:lnTo>
                    <a:lnTo>
                      <a:pt x="1298" y="801"/>
                    </a:lnTo>
                    <a:lnTo>
                      <a:pt x="1093" y="924"/>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1" name="Freeform 187"/>
              <p:cNvSpPr>
                <a:spLocks/>
              </p:cNvSpPr>
              <p:nvPr/>
            </p:nvSpPr>
            <p:spPr bwMode="auto">
              <a:xfrm flipH="1">
                <a:off x="2675" y="2851"/>
                <a:ext cx="1198" cy="946"/>
              </a:xfrm>
              <a:custGeom>
                <a:avLst/>
                <a:gdLst>
                  <a:gd name="T0" fmla="*/ 957 w 1298"/>
                  <a:gd name="T1" fmla="*/ 936 h 939"/>
                  <a:gd name="T2" fmla="*/ 814 w 1298"/>
                  <a:gd name="T3" fmla="*/ 944 h 939"/>
                  <a:gd name="T4" fmla="*/ 680 w 1298"/>
                  <a:gd name="T5" fmla="*/ 918 h 939"/>
                  <a:gd name="T6" fmla="*/ 701 w 1298"/>
                  <a:gd name="T7" fmla="*/ 827 h 939"/>
                  <a:gd name="T8" fmla="*/ 725 w 1298"/>
                  <a:gd name="T9" fmla="*/ 697 h 939"/>
                  <a:gd name="T10" fmla="*/ 653 w 1298"/>
                  <a:gd name="T11" fmla="*/ 893 h 939"/>
                  <a:gd name="T12" fmla="*/ 581 w 1298"/>
                  <a:gd name="T13" fmla="*/ 873 h 939"/>
                  <a:gd name="T14" fmla="*/ 496 w 1298"/>
                  <a:gd name="T15" fmla="*/ 831 h 939"/>
                  <a:gd name="T16" fmla="*/ 480 w 1298"/>
                  <a:gd name="T17" fmla="*/ 790 h 939"/>
                  <a:gd name="T18" fmla="*/ 466 w 1298"/>
                  <a:gd name="T19" fmla="*/ 755 h 939"/>
                  <a:gd name="T20" fmla="*/ 405 w 1298"/>
                  <a:gd name="T21" fmla="*/ 726 h 939"/>
                  <a:gd name="T22" fmla="*/ 353 w 1298"/>
                  <a:gd name="T23" fmla="*/ 681 h 939"/>
                  <a:gd name="T24" fmla="*/ 348 w 1298"/>
                  <a:gd name="T25" fmla="*/ 634 h 939"/>
                  <a:gd name="T26" fmla="*/ 313 w 1298"/>
                  <a:gd name="T27" fmla="*/ 574 h 939"/>
                  <a:gd name="T28" fmla="*/ 386 w 1298"/>
                  <a:gd name="T29" fmla="*/ 530 h 939"/>
                  <a:gd name="T30" fmla="*/ 560 w 1298"/>
                  <a:gd name="T31" fmla="*/ 457 h 939"/>
                  <a:gd name="T32" fmla="*/ 575 w 1298"/>
                  <a:gd name="T33" fmla="*/ 443 h 939"/>
                  <a:gd name="T34" fmla="*/ 435 w 1298"/>
                  <a:gd name="T35" fmla="*/ 481 h 939"/>
                  <a:gd name="T36" fmla="*/ 294 w 1298"/>
                  <a:gd name="T37" fmla="*/ 521 h 939"/>
                  <a:gd name="T38" fmla="*/ 272 w 1298"/>
                  <a:gd name="T39" fmla="*/ 524 h 939"/>
                  <a:gd name="T40" fmla="*/ 280 w 1298"/>
                  <a:gd name="T41" fmla="*/ 495 h 939"/>
                  <a:gd name="T42" fmla="*/ 252 w 1298"/>
                  <a:gd name="T43" fmla="*/ 463 h 939"/>
                  <a:gd name="T44" fmla="*/ 197 w 1298"/>
                  <a:gd name="T45" fmla="*/ 418 h 939"/>
                  <a:gd name="T46" fmla="*/ 204 w 1298"/>
                  <a:gd name="T47" fmla="*/ 397 h 939"/>
                  <a:gd name="T48" fmla="*/ 127 w 1298"/>
                  <a:gd name="T49" fmla="*/ 381 h 939"/>
                  <a:gd name="T50" fmla="*/ 67 w 1298"/>
                  <a:gd name="T51" fmla="*/ 328 h 939"/>
                  <a:gd name="T52" fmla="*/ 82 w 1298"/>
                  <a:gd name="T53" fmla="*/ 299 h 939"/>
                  <a:gd name="T54" fmla="*/ 39 w 1298"/>
                  <a:gd name="T55" fmla="*/ 268 h 939"/>
                  <a:gd name="T56" fmla="*/ 0 w 1298"/>
                  <a:gd name="T57" fmla="*/ 205 h 939"/>
                  <a:gd name="T58" fmla="*/ 12 w 1298"/>
                  <a:gd name="T59" fmla="*/ 177 h 939"/>
                  <a:gd name="T60" fmla="*/ 96 w 1298"/>
                  <a:gd name="T61" fmla="*/ 137 h 939"/>
                  <a:gd name="T62" fmla="*/ 56 w 1298"/>
                  <a:gd name="T63" fmla="*/ 75 h 939"/>
                  <a:gd name="T64" fmla="*/ 103 w 1298"/>
                  <a:gd name="T65" fmla="*/ 55 h 939"/>
                  <a:gd name="T66" fmla="*/ 134 w 1298"/>
                  <a:gd name="T67" fmla="*/ 52 h 939"/>
                  <a:gd name="T68" fmla="*/ 207 w 1298"/>
                  <a:gd name="T69" fmla="*/ 13 h 939"/>
                  <a:gd name="T70" fmla="*/ 278 w 1298"/>
                  <a:gd name="T71" fmla="*/ 0 h 939"/>
                  <a:gd name="T72" fmla="*/ 412 w 1298"/>
                  <a:gd name="T73" fmla="*/ 204 h 939"/>
                  <a:gd name="T74" fmla="*/ 381 w 1298"/>
                  <a:gd name="T75" fmla="*/ 1 h 939"/>
                  <a:gd name="T76" fmla="*/ 423 w 1298"/>
                  <a:gd name="T77" fmla="*/ 3 h 939"/>
                  <a:gd name="T78" fmla="*/ 501 w 1298"/>
                  <a:gd name="T79" fmla="*/ 248 h 939"/>
                  <a:gd name="T80" fmla="*/ 521 w 1298"/>
                  <a:gd name="T81" fmla="*/ 26 h 939"/>
                  <a:gd name="T82" fmla="*/ 562 w 1298"/>
                  <a:gd name="T83" fmla="*/ 41 h 939"/>
                  <a:gd name="T84" fmla="*/ 581 w 1298"/>
                  <a:gd name="T85" fmla="*/ 310 h 939"/>
                  <a:gd name="T86" fmla="*/ 697 w 1298"/>
                  <a:gd name="T87" fmla="*/ 106 h 939"/>
                  <a:gd name="T88" fmla="*/ 731 w 1298"/>
                  <a:gd name="T89" fmla="*/ 153 h 939"/>
                  <a:gd name="T90" fmla="*/ 641 w 1298"/>
                  <a:gd name="T91" fmla="*/ 354 h 939"/>
                  <a:gd name="T92" fmla="*/ 853 w 1298"/>
                  <a:gd name="T93" fmla="*/ 229 h 939"/>
                  <a:gd name="T94" fmla="*/ 881 w 1298"/>
                  <a:gd name="T95" fmla="*/ 276 h 939"/>
                  <a:gd name="T96" fmla="*/ 671 w 1298"/>
                  <a:gd name="T97" fmla="*/ 434 h 939"/>
                  <a:gd name="T98" fmla="*/ 776 w 1298"/>
                  <a:gd name="T99" fmla="*/ 379 h 939"/>
                  <a:gd name="T100" fmla="*/ 888 w 1298"/>
                  <a:gd name="T101" fmla="*/ 357 h 939"/>
                  <a:gd name="T102" fmla="*/ 937 w 1298"/>
                  <a:gd name="T103" fmla="*/ 350 h 939"/>
                  <a:gd name="T104" fmla="*/ 976 w 1298"/>
                  <a:gd name="T105" fmla="*/ 378 h 939"/>
                  <a:gd name="T106" fmla="*/ 986 w 1298"/>
                  <a:gd name="T107" fmla="*/ 412 h 939"/>
                  <a:gd name="T108" fmla="*/ 739 w 1298"/>
                  <a:gd name="T109" fmla="*/ 483 h 939"/>
                  <a:gd name="T110" fmla="*/ 894 w 1298"/>
                  <a:gd name="T111" fmla="*/ 456 h 939"/>
                  <a:gd name="T112" fmla="*/ 1004 w 1298"/>
                  <a:gd name="T113" fmla="*/ 443 h 939"/>
                  <a:gd name="T114" fmla="*/ 1071 w 1298"/>
                  <a:gd name="T115" fmla="*/ 540 h 939"/>
                  <a:gd name="T116" fmla="*/ 1160 w 1298"/>
                  <a:gd name="T117" fmla="*/ 726 h 939"/>
                  <a:gd name="T118" fmla="*/ 1009 w 1298"/>
                  <a:gd name="T119" fmla="*/ 931 h 9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8"/>
                  <a:gd name="T181" fmla="*/ 0 h 939"/>
                  <a:gd name="T182" fmla="*/ 1298 w 1298"/>
                  <a:gd name="T183" fmla="*/ 939 h 9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8" h="939">
                    <a:moveTo>
                      <a:pt x="1093" y="924"/>
                    </a:moveTo>
                    <a:lnTo>
                      <a:pt x="1088" y="924"/>
                    </a:lnTo>
                    <a:lnTo>
                      <a:pt x="1082" y="925"/>
                    </a:lnTo>
                    <a:lnTo>
                      <a:pt x="1070" y="925"/>
                    </a:lnTo>
                    <a:lnTo>
                      <a:pt x="1057" y="929"/>
                    </a:lnTo>
                    <a:lnTo>
                      <a:pt x="1037" y="929"/>
                    </a:lnTo>
                    <a:lnTo>
                      <a:pt x="1017" y="933"/>
                    </a:lnTo>
                    <a:lnTo>
                      <a:pt x="994" y="934"/>
                    </a:lnTo>
                    <a:lnTo>
                      <a:pt x="970" y="938"/>
                    </a:lnTo>
                    <a:lnTo>
                      <a:pt x="941" y="938"/>
                    </a:lnTo>
                    <a:lnTo>
                      <a:pt x="913" y="939"/>
                    </a:lnTo>
                    <a:lnTo>
                      <a:pt x="882" y="937"/>
                    </a:lnTo>
                    <a:lnTo>
                      <a:pt x="854" y="937"/>
                    </a:lnTo>
                    <a:lnTo>
                      <a:pt x="821" y="933"/>
                    </a:lnTo>
                    <a:lnTo>
                      <a:pt x="793" y="929"/>
                    </a:lnTo>
                    <a:lnTo>
                      <a:pt x="765" y="921"/>
                    </a:lnTo>
                    <a:lnTo>
                      <a:pt x="737" y="915"/>
                    </a:lnTo>
                    <a:lnTo>
                      <a:pt x="737" y="911"/>
                    </a:lnTo>
                    <a:lnTo>
                      <a:pt x="739" y="905"/>
                    </a:lnTo>
                    <a:lnTo>
                      <a:pt x="741" y="892"/>
                    </a:lnTo>
                    <a:lnTo>
                      <a:pt x="745" y="879"/>
                    </a:lnTo>
                    <a:lnTo>
                      <a:pt x="750" y="862"/>
                    </a:lnTo>
                    <a:lnTo>
                      <a:pt x="755" y="843"/>
                    </a:lnTo>
                    <a:lnTo>
                      <a:pt x="759" y="821"/>
                    </a:lnTo>
                    <a:lnTo>
                      <a:pt x="767" y="802"/>
                    </a:lnTo>
                    <a:lnTo>
                      <a:pt x="772" y="778"/>
                    </a:lnTo>
                    <a:lnTo>
                      <a:pt x="776" y="755"/>
                    </a:lnTo>
                    <a:lnTo>
                      <a:pt x="781" y="733"/>
                    </a:lnTo>
                    <a:lnTo>
                      <a:pt x="786" y="712"/>
                    </a:lnTo>
                    <a:lnTo>
                      <a:pt x="786" y="692"/>
                    </a:lnTo>
                    <a:lnTo>
                      <a:pt x="790" y="676"/>
                    </a:lnTo>
                    <a:lnTo>
                      <a:pt x="790" y="660"/>
                    </a:lnTo>
                    <a:lnTo>
                      <a:pt x="792" y="650"/>
                    </a:lnTo>
                    <a:lnTo>
                      <a:pt x="716" y="888"/>
                    </a:lnTo>
                    <a:lnTo>
                      <a:pt x="713" y="886"/>
                    </a:lnTo>
                    <a:lnTo>
                      <a:pt x="708" y="886"/>
                    </a:lnTo>
                    <a:lnTo>
                      <a:pt x="699" y="882"/>
                    </a:lnTo>
                    <a:lnTo>
                      <a:pt x="689" y="882"/>
                    </a:lnTo>
                    <a:lnTo>
                      <a:pt x="675" y="878"/>
                    </a:lnTo>
                    <a:lnTo>
                      <a:pt x="661" y="874"/>
                    </a:lnTo>
                    <a:lnTo>
                      <a:pt x="644" y="871"/>
                    </a:lnTo>
                    <a:lnTo>
                      <a:pt x="630" y="867"/>
                    </a:lnTo>
                    <a:lnTo>
                      <a:pt x="612" y="859"/>
                    </a:lnTo>
                    <a:lnTo>
                      <a:pt x="595" y="854"/>
                    </a:lnTo>
                    <a:lnTo>
                      <a:pt x="578" y="847"/>
                    </a:lnTo>
                    <a:lnTo>
                      <a:pt x="564" y="841"/>
                    </a:lnTo>
                    <a:lnTo>
                      <a:pt x="550" y="833"/>
                    </a:lnTo>
                    <a:lnTo>
                      <a:pt x="537" y="825"/>
                    </a:lnTo>
                    <a:lnTo>
                      <a:pt x="528" y="816"/>
                    </a:lnTo>
                    <a:lnTo>
                      <a:pt x="522" y="809"/>
                    </a:lnTo>
                    <a:lnTo>
                      <a:pt x="522" y="792"/>
                    </a:lnTo>
                    <a:lnTo>
                      <a:pt x="520" y="790"/>
                    </a:lnTo>
                    <a:lnTo>
                      <a:pt x="520" y="788"/>
                    </a:lnTo>
                    <a:lnTo>
                      <a:pt x="520" y="784"/>
                    </a:lnTo>
                    <a:lnTo>
                      <a:pt x="520" y="781"/>
                    </a:lnTo>
                    <a:lnTo>
                      <a:pt x="516" y="773"/>
                    </a:lnTo>
                    <a:lnTo>
                      <a:pt x="516" y="768"/>
                    </a:lnTo>
                    <a:lnTo>
                      <a:pt x="512" y="760"/>
                    </a:lnTo>
                    <a:lnTo>
                      <a:pt x="512" y="757"/>
                    </a:lnTo>
                    <a:lnTo>
                      <a:pt x="505" y="749"/>
                    </a:lnTo>
                    <a:lnTo>
                      <a:pt x="500" y="743"/>
                    </a:lnTo>
                    <a:lnTo>
                      <a:pt x="491" y="735"/>
                    </a:lnTo>
                    <a:lnTo>
                      <a:pt x="483" y="731"/>
                    </a:lnTo>
                    <a:lnTo>
                      <a:pt x="469" y="726"/>
                    </a:lnTo>
                    <a:lnTo>
                      <a:pt x="457" y="722"/>
                    </a:lnTo>
                    <a:lnTo>
                      <a:pt x="439" y="721"/>
                    </a:lnTo>
                    <a:lnTo>
                      <a:pt x="424" y="721"/>
                    </a:lnTo>
                    <a:lnTo>
                      <a:pt x="672" y="492"/>
                    </a:lnTo>
                    <a:lnTo>
                      <a:pt x="382" y="686"/>
                    </a:lnTo>
                    <a:lnTo>
                      <a:pt x="382" y="683"/>
                    </a:lnTo>
                    <a:lnTo>
                      <a:pt x="382" y="682"/>
                    </a:lnTo>
                    <a:lnTo>
                      <a:pt x="382" y="676"/>
                    </a:lnTo>
                    <a:lnTo>
                      <a:pt x="382" y="672"/>
                    </a:lnTo>
                    <a:lnTo>
                      <a:pt x="382" y="664"/>
                    </a:lnTo>
                    <a:lnTo>
                      <a:pt x="382" y="656"/>
                    </a:lnTo>
                    <a:lnTo>
                      <a:pt x="382" y="648"/>
                    </a:lnTo>
                    <a:lnTo>
                      <a:pt x="382" y="640"/>
                    </a:lnTo>
                    <a:lnTo>
                      <a:pt x="377" y="629"/>
                    </a:lnTo>
                    <a:lnTo>
                      <a:pt x="376" y="618"/>
                    </a:lnTo>
                    <a:lnTo>
                      <a:pt x="371" y="607"/>
                    </a:lnTo>
                    <a:lnTo>
                      <a:pt x="367" y="599"/>
                    </a:lnTo>
                    <a:lnTo>
                      <a:pt x="357" y="588"/>
                    </a:lnTo>
                    <a:lnTo>
                      <a:pt x="351" y="579"/>
                    </a:lnTo>
                    <a:lnTo>
                      <a:pt x="339" y="570"/>
                    </a:lnTo>
                    <a:lnTo>
                      <a:pt x="328" y="563"/>
                    </a:lnTo>
                    <a:lnTo>
                      <a:pt x="331" y="560"/>
                    </a:lnTo>
                    <a:lnTo>
                      <a:pt x="345" y="555"/>
                    </a:lnTo>
                    <a:lnTo>
                      <a:pt x="363" y="546"/>
                    </a:lnTo>
                    <a:lnTo>
                      <a:pt x="390" y="539"/>
                    </a:lnTo>
                    <a:lnTo>
                      <a:pt x="418" y="526"/>
                    </a:lnTo>
                    <a:lnTo>
                      <a:pt x="450" y="515"/>
                    </a:lnTo>
                    <a:lnTo>
                      <a:pt x="483" y="502"/>
                    </a:lnTo>
                    <a:lnTo>
                      <a:pt x="520" y="491"/>
                    </a:lnTo>
                    <a:lnTo>
                      <a:pt x="551" y="477"/>
                    </a:lnTo>
                    <a:lnTo>
                      <a:pt x="582" y="465"/>
                    </a:lnTo>
                    <a:lnTo>
                      <a:pt x="607" y="454"/>
                    </a:lnTo>
                    <a:lnTo>
                      <a:pt x="630" y="446"/>
                    </a:lnTo>
                    <a:lnTo>
                      <a:pt x="644" y="439"/>
                    </a:lnTo>
                    <a:lnTo>
                      <a:pt x="652" y="436"/>
                    </a:lnTo>
                    <a:lnTo>
                      <a:pt x="649" y="435"/>
                    </a:lnTo>
                    <a:lnTo>
                      <a:pt x="640" y="440"/>
                    </a:lnTo>
                    <a:lnTo>
                      <a:pt x="623" y="440"/>
                    </a:lnTo>
                    <a:lnTo>
                      <a:pt x="604" y="444"/>
                    </a:lnTo>
                    <a:lnTo>
                      <a:pt x="581" y="447"/>
                    </a:lnTo>
                    <a:lnTo>
                      <a:pt x="557" y="455"/>
                    </a:lnTo>
                    <a:lnTo>
                      <a:pt x="528" y="461"/>
                    </a:lnTo>
                    <a:lnTo>
                      <a:pt x="500" y="469"/>
                    </a:lnTo>
                    <a:lnTo>
                      <a:pt x="471" y="477"/>
                    </a:lnTo>
                    <a:lnTo>
                      <a:pt x="443" y="485"/>
                    </a:lnTo>
                    <a:lnTo>
                      <a:pt x="413" y="492"/>
                    </a:lnTo>
                    <a:lnTo>
                      <a:pt x="385" y="499"/>
                    </a:lnTo>
                    <a:lnTo>
                      <a:pt x="360" y="506"/>
                    </a:lnTo>
                    <a:lnTo>
                      <a:pt x="339" y="513"/>
                    </a:lnTo>
                    <a:lnTo>
                      <a:pt x="318" y="517"/>
                    </a:lnTo>
                    <a:lnTo>
                      <a:pt x="306" y="523"/>
                    </a:lnTo>
                    <a:lnTo>
                      <a:pt x="297" y="525"/>
                    </a:lnTo>
                    <a:lnTo>
                      <a:pt x="295" y="527"/>
                    </a:lnTo>
                    <a:lnTo>
                      <a:pt x="295" y="525"/>
                    </a:lnTo>
                    <a:lnTo>
                      <a:pt x="295" y="523"/>
                    </a:lnTo>
                    <a:lnTo>
                      <a:pt x="295" y="520"/>
                    </a:lnTo>
                    <a:lnTo>
                      <a:pt x="300" y="517"/>
                    </a:lnTo>
                    <a:lnTo>
                      <a:pt x="300" y="511"/>
                    </a:lnTo>
                    <a:lnTo>
                      <a:pt x="303" y="507"/>
                    </a:lnTo>
                    <a:lnTo>
                      <a:pt x="303" y="502"/>
                    </a:lnTo>
                    <a:lnTo>
                      <a:pt x="306" y="498"/>
                    </a:lnTo>
                    <a:lnTo>
                      <a:pt x="303" y="491"/>
                    </a:lnTo>
                    <a:lnTo>
                      <a:pt x="303" y="485"/>
                    </a:lnTo>
                    <a:lnTo>
                      <a:pt x="300" y="478"/>
                    </a:lnTo>
                    <a:lnTo>
                      <a:pt x="298" y="474"/>
                    </a:lnTo>
                    <a:lnTo>
                      <a:pt x="290" y="468"/>
                    </a:lnTo>
                    <a:lnTo>
                      <a:pt x="284" y="464"/>
                    </a:lnTo>
                    <a:lnTo>
                      <a:pt x="273" y="460"/>
                    </a:lnTo>
                    <a:lnTo>
                      <a:pt x="263" y="458"/>
                    </a:lnTo>
                    <a:lnTo>
                      <a:pt x="576" y="351"/>
                    </a:lnTo>
                    <a:lnTo>
                      <a:pt x="210" y="422"/>
                    </a:lnTo>
                    <a:lnTo>
                      <a:pt x="210" y="420"/>
                    </a:lnTo>
                    <a:lnTo>
                      <a:pt x="211" y="418"/>
                    </a:lnTo>
                    <a:lnTo>
                      <a:pt x="213" y="415"/>
                    </a:lnTo>
                    <a:lnTo>
                      <a:pt x="218" y="413"/>
                    </a:lnTo>
                    <a:lnTo>
                      <a:pt x="218" y="409"/>
                    </a:lnTo>
                    <a:lnTo>
                      <a:pt x="222" y="406"/>
                    </a:lnTo>
                    <a:lnTo>
                      <a:pt x="222" y="402"/>
                    </a:lnTo>
                    <a:lnTo>
                      <a:pt x="225" y="399"/>
                    </a:lnTo>
                    <a:lnTo>
                      <a:pt x="221" y="394"/>
                    </a:lnTo>
                    <a:lnTo>
                      <a:pt x="216" y="390"/>
                    </a:lnTo>
                    <a:lnTo>
                      <a:pt x="208" y="387"/>
                    </a:lnTo>
                    <a:lnTo>
                      <a:pt x="199" y="384"/>
                    </a:lnTo>
                    <a:lnTo>
                      <a:pt x="182" y="380"/>
                    </a:lnTo>
                    <a:lnTo>
                      <a:pt x="163" y="379"/>
                    </a:lnTo>
                    <a:lnTo>
                      <a:pt x="138" y="378"/>
                    </a:lnTo>
                    <a:lnTo>
                      <a:pt x="112" y="378"/>
                    </a:lnTo>
                    <a:lnTo>
                      <a:pt x="522" y="290"/>
                    </a:lnTo>
                    <a:lnTo>
                      <a:pt x="69" y="333"/>
                    </a:lnTo>
                    <a:lnTo>
                      <a:pt x="69" y="331"/>
                    </a:lnTo>
                    <a:lnTo>
                      <a:pt x="70" y="330"/>
                    </a:lnTo>
                    <a:lnTo>
                      <a:pt x="73" y="326"/>
                    </a:lnTo>
                    <a:lnTo>
                      <a:pt x="78" y="323"/>
                    </a:lnTo>
                    <a:lnTo>
                      <a:pt x="79" y="317"/>
                    </a:lnTo>
                    <a:lnTo>
                      <a:pt x="84" y="313"/>
                    </a:lnTo>
                    <a:lnTo>
                      <a:pt x="86" y="308"/>
                    </a:lnTo>
                    <a:lnTo>
                      <a:pt x="90" y="304"/>
                    </a:lnTo>
                    <a:lnTo>
                      <a:pt x="89" y="297"/>
                    </a:lnTo>
                    <a:lnTo>
                      <a:pt x="89" y="292"/>
                    </a:lnTo>
                    <a:lnTo>
                      <a:pt x="84" y="284"/>
                    </a:lnTo>
                    <a:lnTo>
                      <a:pt x="81" y="280"/>
                    </a:lnTo>
                    <a:lnTo>
                      <a:pt x="70" y="274"/>
                    </a:lnTo>
                    <a:lnTo>
                      <a:pt x="59" y="270"/>
                    </a:lnTo>
                    <a:lnTo>
                      <a:pt x="42" y="266"/>
                    </a:lnTo>
                    <a:lnTo>
                      <a:pt x="25" y="264"/>
                    </a:lnTo>
                    <a:lnTo>
                      <a:pt x="457" y="219"/>
                    </a:lnTo>
                    <a:lnTo>
                      <a:pt x="5" y="211"/>
                    </a:lnTo>
                    <a:lnTo>
                      <a:pt x="2" y="208"/>
                    </a:lnTo>
                    <a:lnTo>
                      <a:pt x="2" y="207"/>
                    </a:lnTo>
                    <a:lnTo>
                      <a:pt x="0" y="203"/>
                    </a:lnTo>
                    <a:lnTo>
                      <a:pt x="0" y="202"/>
                    </a:lnTo>
                    <a:lnTo>
                      <a:pt x="0" y="197"/>
                    </a:lnTo>
                    <a:lnTo>
                      <a:pt x="0" y="193"/>
                    </a:lnTo>
                    <a:lnTo>
                      <a:pt x="3" y="188"/>
                    </a:lnTo>
                    <a:lnTo>
                      <a:pt x="8" y="184"/>
                    </a:lnTo>
                    <a:lnTo>
                      <a:pt x="13" y="176"/>
                    </a:lnTo>
                    <a:lnTo>
                      <a:pt x="20" y="170"/>
                    </a:lnTo>
                    <a:lnTo>
                      <a:pt x="30" y="162"/>
                    </a:lnTo>
                    <a:lnTo>
                      <a:pt x="44" y="159"/>
                    </a:lnTo>
                    <a:lnTo>
                      <a:pt x="59" y="151"/>
                    </a:lnTo>
                    <a:lnTo>
                      <a:pt x="79" y="143"/>
                    </a:lnTo>
                    <a:lnTo>
                      <a:pt x="104" y="136"/>
                    </a:lnTo>
                    <a:lnTo>
                      <a:pt x="134" y="132"/>
                    </a:lnTo>
                    <a:lnTo>
                      <a:pt x="47" y="96"/>
                    </a:lnTo>
                    <a:lnTo>
                      <a:pt x="47" y="89"/>
                    </a:lnTo>
                    <a:lnTo>
                      <a:pt x="48" y="84"/>
                    </a:lnTo>
                    <a:lnTo>
                      <a:pt x="53" y="77"/>
                    </a:lnTo>
                    <a:lnTo>
                      <a:pt x="61" y="74"/>
                    </a:lnTo>
                    <a:lnTo>
                      <a:pt x="67" y="69"/>
                    </a:lnTo>
                    <a:lnTo>
                      <a:pt x="76" y="65"/>
                    </a:lnTo>
                    <a:lnTo>
                      <a:pt x="86" y="61"/>
                    </a:lnTo>
                    <a:lnTo>
                      <a:pt x="95" y="60"/>
                    </a:lnTo>
                    <a:lnTo>
                      <a:pt x="103" y="56"/>
                    </a:lnTo>
                    <a:lnTo>
                      <a:pt x="112" y="55"/>
                    </a:lnTo>
                    <a:lnTo>
                      <a:pt x="120" y="52"/>
                    </a:lnTo>
                    <a:lnTo>
                      <a:pt x="129" y="52"/>
                    </a:lnTo>
                    <a:lnTo>
                      <a:pt x="134" y="52"/>
                    </a:lnTo>
                    <a:lnTo>
                      <a:pt x="140" y="52"/>
                    </a:lnTo>
                    <a:lnTo>
                      <a:pt x="141" y="52"/>
                    </a:lnTo>
                    <a:lnTo>
                      <a:pt x="145" y="52"/>
                    </a:lnTo>
                    <a:lnTo>
                      <a:pt x="188" y="43"/>
                    </a:lnTo>
                    <a:lnTo>
                      <a:pt x="190" y="34"/>
                    </a:lnTo>
                    <a:lnTo>
                      <a:pt x="196" y="27"/>
                    </a:lnTo>
                    <a:lnTo>
                      <a:pt x="204" y="20"/>
                    </a:lnTo>
                    <a:lnTo>
                      <a:pt x="214" y="17"/>
                    </a:lnTo>
                    <a:lnTo>
                      <a:pt x="224" y="13"/>
                    </a:lnTo>
                    <a:lnTo>
                      <a:pt x="238" y="9"/>
                    </a:lnTo>
                    <a:lnTo>
                      <a:pt x="252" y="5"/>
                    </a:lnTo>
                    <a:lnTo>
                      <a:pt x="266" y="5"/>
                    </a:lnTo>
                    <a:lnTo>
                      <a:pt x="277" y="1"/>
                    </a:lnTo>
                    <a:lnTo>
                      <a:pt x="290" y="1"/>
                    </a:lnTo>
                    <a:lnTo>
                      <a:pt x="301" y="0"/>
                    </a:lnTo>
                    <a:lnTo>
                      <a:pt x="315" y="0"/>
                    </a:lnTo>
                    <a:lnTo>
                      <a:pt x="323" y="0"/>
                    </a:lnTo>
                    <a:lnTo>
                      <a:pt x="331" y="0"/>
                    </a:lnTo>
                    <a:lnTo>
                      <a:pt x="335" y="0"/>
                    </a:lnTo>
                    <a:lnTo>
                      <a:pt x="339" y="0"/>
                    </a:lnTo>
                    <a:lnTo>
                      <a:pt x="446" y="202"/>
                    </a:lnTo>
                    <a:lnTo>
                      <a:pt x="382" y="17"/>
                    </a:lnTo>
                    <a:lnTo>
                      <a:pt x="387" y="12"/>
                    </a:lnTo>
                    <a:lnTo>
                      <a:pt x="394" y="8"/>
                    </a:lnTo>
                    <a:lnTo>
                      <a:pt x="399" y="4"/>
                    </a:lnTo>
                    <a:lnTo>
                      <a:pt x="408" y="4"/>
                    </a:lnTo>
                    <a:lnTo>
                      <a:pt x="413" y="1"/>
                    </a:lnTo>
                    <a:lnTo>
                      <a:pt x="422" y="1"/>
                    </a:lnTo>
                    <a:lnTo>
                      <a:pt x="432" y="1"/>
                    </a:lnTo>
                    <a:lnTo>
                      <a:pt x="441" y="3"/>
                    </a:lnTo>
                    <a:lnTo>
                      <a:pt x="446" y="3"/>
                    </a:lnTo>
                    <a:lnTo>
                      <a:pt x="453" y="3"/>
                    </a:lnTo>
                    <a:lnTo>
                      <a:pt x="458" y="3"/>
                    </a:lnTo>
                    <a:lnTo>
                      <a:pt x="466" y="5"/>
                    </a:lnTo>
                    <a:lnTo>
                      <a:pt x="469" y="5"/>
                    </a:lnTo>
                    <a:lnTo>
                      <a:pt x="474" y="7"/>
                    </a:lnTo>
                    <a:lnTo>
                      <a:pt x="475" y="7"/>
                    </a:lnTo>
                    <a:lnTo>
                      <a:pt x="478" y="9"/>
                    </a:lnTo>
                    <a:lnTo>
                      <a:pt x="543" y="246"/>
                    </a:lnTo>
                    <a:lnTo>
                      <a:pt x="533" y="34"/>
                    </a:lnTo>
                    <a:lnTo>
                      <a:pt x="537" y="29"/>
                    </a:lnTo>
                    <a:lnTo>
                      <a:pt x="545" y="27"/>
                    </a:lnTo>
                    <a:lnTo>
                      <a:pt x="550" y="26"/>
                    </a:lnTo>
                    <a:lnTo>
                      <a:pt x="559" y="26"/>
                    </a:lnTo>
                    <a:lnTo>
                      <a:pt x="564" y="26"/>
                    </a:lnTo>
                    <a:lnTo>
                      <a:pt x="573" y="27"/>
                    </a:lnTo>
                    <a:lnTo>
                      <a:pt x="582" y="29"/>
                    </a:lnTo>
                    <a:lnTo>
                      <a:pt x="592" y="33"/>
                    </a:lnTo>
                    <a:lnTo>
                      <a:pt x="596" y="33"/>
                    </a:lnTo>
                    <a:lnTo>
                      <a:pt x="604" y="37"/>
                    </a:lnTo>
                    <a:lnTo>
                      <a:pt x="609" y="41"/>
                    </a:lnTo>
                    <a:lnTo>
                      <a:pt x="616" y="45"/>
                    </a:lnTo>
                    <a:lnTo>
                      <a:pt x="620" y="45"/>
                    </a:lnTo>
                    <a:lnTo>
                      <a:pt x="624" y="48"/>
                    </a:lnTo>
                    <a:lnTo>
                      <a:pt x="626" y="50"/>
                    </a:lnTo>
                    <a:lnTo>
                      <a:pt x="629" y="52"/>
                    </a:lnTo>
                    <a:lnTo>
                      <a:pt x="629" y="308"/>
                    </a:lnTo>
                    <a:lnTo>
                      <a:pt x="683" y="88"/>
                    </a:lnTo>
                    <a:lnTo>
                      <a:pt x="699" y="88"/>
                    </a:lnTo>
                    <a:lnTo>
                      <a:pt x="717" y="90"/>
                    </a:lnTo>
                    <a:lnTo>
                      <a:pt x="731" y="94"/>
                    </a:lnTo>
                    <a:lnTo>
                      <a:pt x="745" y="100"/>
                    </a:lnTo>
                    <a:lnTo>
                      <a:pt x="755" y="105"/>
                    </a:lnTo>
                    <a:lnTo>
                      <a:pt x="767" y="113"/>
                    </a:lnTo>
                    <a:lnTo>
                      <a:pt x="773" y="121"/>
                    </a:lnTo>
                    <a:lnTo>
                      <a:pt x="782" y="131"/>
                    </a:lnTo>
                    <a:lnTo>
                      <a:pt x="786" y="138"/>
                    </a:lnTo>
                    <a:lnTo>
                      <a:pt x="790" y="146"/>
                    </a:lnTo>
                    <a:lnTo>
                      <a:pt x="792" y="152"/>
                    </a:lnTo>
                    <a:lnTo>
                      <a:pt x="796" y="160"/>
                    </a:lnTo>
                    <a:lnTo>
                      <a:pt x="796" y="164"/>
                    </a:lnTo>
                    <a:lnTo>
                      <a:pt x="798" y="170"/>
                    </a:lnTo>
                    <a:lnTo>
                      <a:pt x="798" y="173"/>
                    </a:lnTo>
                    <a:lnTo>
                      <a:pt x="801" y="175"/>
                    </a:lnTo>
                    <a:lnTo>
                      <a:pt x="694" y="351"/>
                    </a:lnTo>
                    <a:lnTo>
                      <a:pt x="866" y="219"/>
                    </a:lnTo>
                    <a:lnTo>
                      <a:pt x="880" y="216"/>
                    </a:lnTo>
                    <a:lnTo>
                      <a:pt x="894" y="216"/>
                    </a:lnTo>
                    <a:lnTo>
                      <a:pt x="904" y="218"/>
                    </a:lnTo>
                    <a:lnTo>
                      <a:pt x="916" y="223"/>
                    </a:lnTo>
                    <a:lnTo>
                      <a:pt x="924" y="227"/>
                    </a:lnTo>
                    <a:lnTo>
                      <a:pt x="933" y="235"/>
                    </a:lnTo>
                    <a:lnTo>
                      <a:pt x="938" y="242"/>
                    </a:lnTo>
                    <a:lnTo>
                      <a:pt x="947" y="251"/>
                    </a:lnTo>
                    <a:lnTo>
                      <a:pt x="949" y="259"/>
                    </a:lnTo>
                    <a:lnTo>
                      <a:pt x="953" y="266"/>
                    </a:lnTo>
                    <a:lnTo>
                      <a:pt x="955" y="274"/>
                    </a:lnTo>
                    <a:lnTo>
                      <a:pt x="959" y="283"/>
                    </a:lnTo>
                    <a:lnTo>
                      <a:pt x="959" y="288"/>
                    </a:lnTo>
                    <a:lnTo>
                      <a:pt x="961" y="294"/>
                    </a:lnTo>
                    <a:lnTo>
                      <a:pt x="961" y="297"/>
                    </a:lnTo>
                    <a:lnTo>
                      <a:pt x="964" y="299"/>
                    </a:lnTo>
                    <a:lnTo>
                      <a:pt x="727" y="431"/>
                    </a:lnTo>
                    <a:lnTo>
                      <a:pt x="741" y="418"/>
                    </a:lnTo>
                    <a:lnTo>
                      <a:pt x="758" y="408"/>
                    </a:lnTo>
                    <a:lnTo>
                      <a:pt x="776" y="398"/>
                    </a:lnTo>
                    <a:lnTo>
                      <a:pt x="798" y="390"/>
                    </a:lnTo>
                    <a:lnTo>
                      <a:pt x="818" y="383"/>
                    </a:lnTo>
                    <a:lnTo>
                      <a:pt x="841" y="376"/>
                    </a:lnTo>
                    <a:lnTo>
                      <a:pt x="865" y="370"/>
                    </a:lnTo>
                    <a:lnTo>
                      <a:pt x="888" y="366"/>
                    </a:lnTo>
                    <a:lnTo>
                      <a:pt x="907" y="361"/>
                    </a:lnTo>
                    <a:lnTo>
                      <a:pt x="927" y="357"/>
                    </a:lnTo>
                    <a:lnTo>
                      <a:pt x="944" y="354"/>
                    </a:lnTo>
                    <a:lnTo>
                      <a:pt x="962" y="354"/>
                    </a:lnTo>
                    <a:lnTo>
                      <a:pt x="973" y="351"/>
                    </a:lnTo>
                    <a:lnTo>
                      <a:pt x="986" y="351"/>
                    </a:lnTo>
                    <a:lnTo>
                      <a:pt x="992" y="351"/>
                    </a:lnTo>
                    <a:lnTo>
                      <a:pt x="995" y="351"/>
                    </a:lnTo>
                    <a:lnTo>
                      <a:pt x="1004" y="347"/>
                    </a:lnTo>
                    <a:lnTo>
                      <a:pt x="1015" y="347"/>
                    </a:lnTo>
                    <a:lnTo>
                      <a:pt x="1023" y="349"/>
                    </a:lnTo>
                    <a:lnTo>
                      <a:pt x="1032" y="352"/>
                    </a:lnTo>
                    <a:lnTo>
                      <a:pt x="1037" y="356"/>
                    </a:lnTo>
                    <a:lnTo>
                      <a:pt x="1045" y="361"/>
                    </a:lnTo>
                    <a:lnTo>
                      <a:pt x="1049" y="368"/>
                    </a:lnTo>
                    <a:lnTo>
                      <a:pt x="1057" y="375"/>
                    </a:lnTo>
                    <a:lnTo>
                      <a:pt x="1057" y="379"/>
                    </a:lnTo>
                    <a:lnTo>
                      <a:pt x="1062" y="387"/>
                    </a:lnTo>
                    <a:lnTo>
                      <a:pt x="1062" y="393"/>
                    </a:lnTo>
                    <a:lnTo>
                      <a:pt x="1066" y="401"/>
                    </a:lnTo>
                    <a:lnTo>
                      <a:pt x="1066" y="404"/>
                    </a:lnTo>
                    <a:lnTo>
                      <a:pt x="1068" y="409"/>
                    </a:lnTo>
                    <a:lnTo>
                      <a:pt x="1068" y="411"/>
                    </a:lnTo>
                    <a:lnTo>
                      <a:pt x="1071" y="413"/>
                    </a:lnTo>
                    <a:lnTo>
                      <a:pt x="748" y="501"/>
                    </a:lnTo>
                    <a:lnTo>
                      <a:pt x="761" y="493"/>
                    </a:lnTo>
                    <a:lnTo>
                      <a:pt x="779" y="487"/>
                    </a:lnTo>
                    <a:lnTo>
                      <a:pt x="801" y="479"/>
                    </a:lnTo>
                    <a:lnTo>
                      <a:pt x="826" y="475"/>
                    </a:lnTo>
                    <a:lnTo>
                      <a:pt x="852" y="468"/>
                    </a:lnTo>
                    <a:lnTo>
                      <a:pt x="882" y="464"/>
                    </a:lnTo>
                    <a:lnTo>
                      <a:pt x="910" y="460"/>
                    </a:lnTo>
                    <a:lnTo>
                      <a:pt x="942" y="456"/>
                    </a:lnTo>
                    <a:lnTo>
                      <a:pt x="969" y="453"/>
                    </a:lnTo>
                    <a:lnTo>
                      <a:pt x="997" y="449"/>
                    </a:lnTo>
                    <a:lnTo>
                      <a:pt x="1021" y="445"/>
                    </a:lnTo>
                    <a:lnTo>
                      <a:pt x="1046" y="444"/>
                    </a:lnTo>
                    <a:lnTo>
                      <a:pt x="1063" y="440"/>
                    </a:lnTo>
                    <a:lnTo>
                      <a:pt x="1079" y="440"/>
                    </a:lnTo>
                    <a:lnTo>
                      <a:pt x="1088" y="440"/>
                    </a:lnTo>
                    <a:lnTo>
                      <a:pt x="1093" y="440"/>
                    </a:lnTo>
                    <a:lnTo>
                      <a:pt x="1102" y="447"/>
                    </a:lnTo>
                    <a:lnTo>
                      <a:pt x="1115" y="464"/>
                    </a:lnTo>
                    <a:lnTo>
                      <a:pt x="1129" y="484"/>
                    </a:lnTo>
                    <a:lnTo>
                      <a:pt x="1146" y="510"/>
                    </a:lnTo>
                    <a:lnTo>
                      <a:pt x="1160" y="536"/>
                    </a:lnTo>
                    <a:lnTo>
                      <a:pt x="1178" y="567"/>
                    </a:lnTo>
                    <a:lnTo>
                      <a:pt x="1195" y="598"/>
                    </a:lnTo>
                    <a:lnTo>
                      <a:pt x="1214" y="632"/>
                    </a:lnTo>
                    <a:lnTo>
                      <a:pt x="1228" y="663"/>
                    </a:lnTo>
                    <a:lnTo>
                      <a:pt x="1243" y="693"/>
                    </a:lnTo>
                    <a:lnTo>
                      <a:pt x="1257" y="721"/>
                    </a:lnTo>
                    <a:lnTo>
                      <a:pt x="1271" y="748"/>
                    </a:lnTo>
                    <a:lnTo>
                      <a:pt x="1281" y="768"/>
                    </a:lnTo>
                    <a:lnTo>
                      <a:pt x="1290" y="784"/>
                    </a:lnTo>
                    <a:lnTo>
                      <a:pt x="1295" y="796"/>
                    </a:lnTo>
                    <a:lnTo>
                      <a:pt x="1298" y="801"/>
                    </a:lnTo>
                    <a:lnTo>
                      <a:pt x="1093" y="92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82" name="Freeform 188"/>
              <p:cNvSpPr>
                <a:spLocks/>
              </p:cNvSpPr>
              <p:nvPr/>
            </p:nvSpPr>
            <p:spPr bwMode="auto">
              <a:xfrm flipH="1">
                <a:off x="2895" y="3011"/>
                <a:ext cx="757" cy="567"/>
              </a:xfrm>
              <a:custGeom>
                <a:avLst/>
                <a:gdLst>
                  <a:gd name="T0" fmla="*/ 757 w 819"/>
                  <a:gd name="T1" fmla="*/ 567 h 562"/>
                  <a:gd name="T2" fmla="*/ 753 w 819"/>
                  <a:gd name="T3" fmla="*/ 565 h 562"/>
                  <a:gd name="T4" fmla="*/ 743 w 819"/>
                  <a:gd name="T5" fmla="*/ 563 h 562"/>
                  <a:gd name="T6" fmla="*/ 728 w 819"/>
                  <a:gd name="T7" fmla="*/ 558 h 562"/>
                  <a:gd name="T8" fmla="*/ 710 w 819"/>
                  <a:gd name="T9" fmla="*/ 554 h 562"/>
                  <a:gd name="T10" fmla="*/ 686 w 819"/>
                  <a:gd name="T11" fmla="*/ 544 h 562"/>
                  <a:gd name="T12" fmla="*/ 663 w 819"/>
                  <a:gd name="T13" fmla="*/ 535 h 562"/>
                  <a:gd name="T14" fmla="*/ 635 w 819"/>
                  <a:gd name="T15" fmla="*/ 523 h 562"/>
                  <a:gd name="T16" fmla="*/ 609 w 819"/>
                  <a:gd name="T17" fmla="*/ 509 h 562"/>
                  <a:gd name="T18" fmla="*/ 580 w 819"/>
                  <a:gd name="T19" fmla="*/ 490 h 562"/>
                  <a:gd name="T20" fmla="*/ 552 w 819"/>
                  <a:gd name="T21" fmla="*/ 470 h 562"/>
                  <a:gd name="T22" fmla="*/ 526 w 819"/>
                  <a:gd name="T23" fmla="*/ 444 h 562"/>
                  <a:gd name="T24" fmla="*/ 504 w 819"/>
                  <a:gd name="T25" fmla="*/ 419 h 562"/>
                  <a:gd name="T26" fmla="*/ 482 w 819"/>
                  <a:gd name="T27" fmla="*/ 386 h 562"/>
                  <a:gd name="T28" fmla="*/ 466 w 819"/>
                  <a:gd name="T29" fmla="*/ 354 h 562"/>
                  <a:gd name="T30" fmla="*/ 453 w 819"/>
                  <a:gd name="T31" fmla="*/ 316 h 562"/>
                  <a:gd name="T32" fmla="*/ 449 w 819"/>
                  <a:gd name="T33" fmla="*/ 274 h 562"/>
                  <a:gd name="T34" fmla="*/ 446 w 819"/>
                  <a:gd name="T35" fmla="*/ 270 h 562"/>
                  <a:gd name="T36" fmla="*/ 442 w 819"/>
                  <a:gd name="T37" fmla="*/ 264 h 562"/>
                  <a:gd name="T38" fmla="*/ 434 w 819"/>
                  <a:gd name="T39" fmla="*/ 251 h 562"/>
                  <a:gd name="T40" fmla="*/ 426 w 819"/>
                  <a:gd name="T41" fmla="*/ 238 h 562"/>
                  <a:gd name="T42" fmla="*/ 411 w 819"/>
                  <a:gd name="T43" fmla="*/ 221 h 562"/>
                  <a:gd name="T44" fmla="*/ 397 w 819"/>
                  <a:gd name="T45" fmla="*/ 202 h 562"/>
                  <a:gd name="T46" fmla="*/ 377 w 819"/>
                  <a:gd name="T47" fmla="*/ 180 h 562"/>
                  <a:gd name="T48" fmla="*/ 354 w 819"/>
                  <a:gd name="T49" fmla="*/ 159 h 562"/>
                  <a:gd name="T50" fmla="*/ 325 w 819"/>
                  <a:gd name="T51" fmla="*/ 135 h 562"/>
                  <a:gd name="T52" fmla="*/ 292 w 819"/>
                  <a:gd name="T53" fmla="*/ 112 h 562"/>
                  <a:gd name="T54" fmla="*/ 255 w 819"/>
                  <a:gd name="T55" fmla="*/ 89 h 562"/>
                  <a:gd name="T56" fmla="*/ 215 w 819"/>
                  <a:gd name="T57" fmla="*/ 68 h 562"/>
                  <a:gd name="T58" fmla="*/ 167 w 819"/>
                  <a:gd name="T59" fmla="*/ 45 h 562"/>
                  <a:gd name="T60" fmla="*/ 117 w 819"/>
                  <a:gd name="T61" fmla="*/ 27 h 562"/>
                  <a:gd name="T62" fmla="*/ 60 w 819"/>
                  <a:gd name="T63" fmla="*/ 11 h 562"/>
                  <a:gd name="T64" fmla="*/ 0 w 819"/>
                  <a:gd name="T65" fmla="*/ 0 h 5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9"/>
                  <a:gd name="T100" fmla="*/ 0 h 562"/>
                  <a:gd name="T101" fmla="*/ 819 w 819"/>
                  <a:gd name="T102" fmla="*/ 562 h 5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9" h="562">
                    <a:moveTo>
                      <a:pt x="819" y="562"/>
                    </a:moveTo>
                    <a:lnTo>
                      <a:pt x="815" y="560"/>
                    </a:lnTo>
                    <a:lnTo>
                      <a:pt x="804" y="558"/>
                    </a:lnTo>
                    <a:lnTo>
                      <a:pt x="788" y="553"/>
                    </a:lnTo>
                    <a:lnTo>
                      <a:pt x="768" y="549"/>
                    </a:lnTo>
                    <a:lnTo>
                      <a:pt x="742" y="539"/>
                    </a:lnTo>
                    <a:lnTo>
                      <a:pt x="717" y="530"/>
                    </a:lnTo>
                    <a:lnTo>
                      <a:pt x="687" y="518"/>
                    </a:lnTo>
                    <a:lnTo>
                      <a:pt x="659" y="505"/>
                    </a:lnTo>
                    <a:lnTo>
                      <a:pt x="627" y="486"/>
                    </a:lnTo>
                    <a:lnTo>
                      <a:pt x="597" y="466"/>
                    </a:lnTo>
                    <a:lnTo>
                      <a:pt x="569" y="440"/>
                    </a:lnTo>
                    <a:lnTo>
                      <a:pt x="545" y="415"/>
                    </a:lnTo>
                    <a:lnTo>
                      <a:pt x="521" y="383"/>
                    </a:lnTo>
                    <a:lnTo>
                      <a:pt x="504" y="351"/>
                    </a:lnTo>
                    <a:lnTo>
                      <a:pt x="490" y="313"/>
                    </a:lnTo>
                    <a:lnTo>
                      <a:pt x="486" y="272"/>
                    </a:lnTo>
                    <a:lnTo>
                      <a:pt x="482" y="268"/>
                    </a:lnTo>
                    <a:lnTo>
                      <a:pt x="478" y="262"/>
                    </a:lnTo>
                    <a:lnTo>
                      <a:pt x="470" y="249"/>
                    </a:lnTo>
                    <a:lnTo>
                      <a:pt x="461" y="236"/>
                    </a:lnTo>
                    <a:lnTo>
                      <a:pt x="445" y="219"/>
                    </a:lnTo>
                    <a:lnTo>
                      <a:pt x="430" y="200"/>
                    </a:lnTo>
                    <a:lnTo>
                      <a:pt x="408" y="178"/>
                    </a:lnTo>
                    <a:lnTo>
                      <a:pt x="383" y="158"/>
                    </a:lnTo>
                    <a:lnTo>
                      <a:pt x="352" y="134"/>
                    </a:lnTo>
                    <a:lnTo>
                      <a:pt x="316" y="111"/>
                    </a:lnTo>
                    <a:lnTo>
                      <a:pt x="276" y="88"/>
                    </a:lnTo>
                    <a:lnTo>
                      <a:pt x="233" y="67"/>
                    </a:lnTo>
                    <a:lnTo>
                      <a:pt x="181" y="45"/>
                    </a:lnTo>
                    <a:lnTo>
                      <a:pt x="127" y="27"/>
                    </a:lnTo>
                    <a:lnTo>
                      <a:pt x="65" y="11"/>
                    </a:lnTo>
                    <a:lnTo>
                      <a:pt x="0" y="0"/>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83" name="Freeform 189"/>
              <p:cNvSpPr>
                <a:spLocks/>
              </p:cNvSpPr>
              <p:nvPr/>
            </p:nvSpPr>
            <p:spPr bwMode="auto">
              <a:xfrm flipH="1">
                <a:off x="1344" y="2859"/>
                <a:ext cx="1290" cy="887"/>
              </a:xfrm>
              <a:custGeom>
                <a:avLst/>
                <a:gdLst>
                  <a:gd name="T0" fmla="*/ 41 w 1399"/>
                  <a:gd name="T1" fmla="*/ 786 h 880"/>
                  <a:gd name="T2" fmla="*/ 158 w 1399"/>
                  <a:gd name="T3" fmla="*/ 862 h 880"/>
                  <a:gd name="T4" fmla="*/ 249 w 1399"/>
                  <a:gd name="T5" fmla="*/ 885 h 880"/>
                  <a:gd name="T6" fmla="*/ 360 w 1399"/>
                  <a:gd name="T7" fmla="*/ 849 h 880"/>
                  <a:gd name="T8" fmla="*/ 515 w 1399"/>
                  <a:gd name="T9" fmla="*/ 789 h 880"/>
                  <a:gd name="T10" fmla="*/ 552 w 1399"/>
                  <a:gd name="T11" fmla="*/ 743 h 880"/>
                  <a:gd name="T12" fmla="*/ 507 w 1399"/>
                  <a:gd name="T13" fmla="*/ 636 h 880"/>
                  <a:gd name="T14" fmla="*/ 503 w 1399"/>
                  <a:gd name="T15" fmla="*/ 504 h 880"/>
                  <a:gd name="T16" fmla="*/ 627 w 1399"/>
                  <a:gd name="T17" fmla="*/ 734 h 880"/>
                  <a:gd name="T18" fmla="*/ 654 w 1399"/>
                  <a:gd name="T19" fmla="*/ 704 h 880"/>
                  <a:gd name="T20" fmla="*/ 736 w 1399"/>
                  <a:gd name="T21" fmla="*/ 710 h 880"/>
                  <a:gd name="T22" fmla="*/ 785 w 1399"/>
                  <a:gd name="T23" fmla="*/ 660 h 880"/>
                  <a:gd name="T24" fmla="*/ 801 w 1399"/>
                  <a:gd name="T25" fmla="*/ 612 h 880"/>
                  <a:gd name="T26" fmla="*/ 865 w 1399"/>
                  <a:gd name="T27" fmla="*/ 568 h 880"/>
                  <a:gd name="T28" fmla="*/ 906 w 1399"/>
                  <a:gd name="T29" fmla="*/ 532 h 880"/>
                  <a:gd name="T30" fmla="*/ 915 w 1399"/>
                  <a:gd name="T31" fmla="*/ 500 h 880"/>
                  <a:gd name="T32" fmla="*/ 726 w 1399"/>
                  <a:gd name="T33" fmla="*/ 311 h 880"/>
                  <a:gd name="T34" fmla="*/ 1003 w 1399"/>
                  <a:gd name="T35" fmla="*/ 450 h 880"/>
                  <a:gd name="T36" fmla="*/ 1024 w 1399"/>
                  <a:gd name="T37" fmla="*/ 434 h 880"/>
                  <a:gd name="T38" fmla="*/ 785 w 1399"/>
                  <a:gd name="T39" fmla="*/ 267 h 880"/>
                  <a:gd name="T40" fmla="*/ 1188 w 1399"/>
                  <a:gd name="T41" fmla="*/ 401 h 880"/>
                  <a:gd name="T42" fmla="*/ 1234 w 1399"/>
                  <a:gd name="T43" fmla="*/ 377 h 880"/>
                  <a:gd name="T44" fmla="*/ 874 w 1399"/>
                  <a:gd name="T45" fmla="*/ 213 h 880"/>
                  <a:gd name="T46" fmla="*/ 1275 w 1399"/>
                  <a:gd name="T47" fmla="*/ 302 h 880"/>
                  <a:gd name="T48" fmla="*/ 1286 w 1399"/>
                  <a:gd name="T49" fmla="*/ 268 h 880"/>
                  <a:gd name="T50" fmla="*/ 1013 w 1399"/>
                  <a:gd name="T51" fmla="*/ 196 h 880"/>
                  <a:gd name="T52" fmla="*/ 1205 w 1399"/>
                  <a:gd name="T53" fmla="*/ 140 h 880"/>
                  <a:gd name="T54" fmla="*/ 1200 w 1399"/>
                  <a:gd name="T55" fmla="*/ 125 h 880"/>
                  <a:gd name="T56" fmla="*/ 983 w 1399"/>
                  <a:gd name="T57" fmla="*/ 186 h 880"/>
                  <a:gd name="T58" fmla="*/ 1135 w 1399"/>
                  <a:gd name="T59" fmla="*/ 70 h 880"/>
                  <a:gd name="T60" fmla="*/ 1071 w 1399"/>
                  <a:gd name="T61" fmla="*/ 37 h 880"/>
                  <a:gd name="T62" fmla="*/ 884 w 1399"/>
                  <a:gd name="T63" fmla="*/ 196 h 880"/>
                  <a:gd name="T64" fmla="*/ 970 w 1399"/>
                  <a:gd name="T65" fmla="*/ 11 h 880"/>
                  <a:gd name="T66" fmla="*/ 929 w 1399"/>
                  <a:gd name="T67" fmla="*/ 7 h 880"/>
                  <a:gd name="T68" fmla="*/ 785 w 1399"/>
                  <a:gd name="T69" fmla="*/ 222 h 880"/>
                  <a:gd name="T70" fmla="*/ 832 w 1399"/>
                  <a:gd name="T71" fmla="*/ 0 h 880"/>
                  <a:gd name="T72" fmla="*/ 788 w 1399"/>
                  <a:gd name="T73" fmla="*/ 7 h 880"/>
                  <a:gd name="T74" fmla="*/ 686 w 1399"/>
                  <a:gd name="T75" fmla="*/ 258 h 880"/>
                  <a:gd name="T76" fmla="*/ 627 w 1399"/>
                  <a:gd name="T77" fmla="*/ 33 h 880"/>
                  <a:gd name="T78" fmla="*/ 555 w 1399"/>
                  <a:gd name="T79" fmla="*/ 76 h 880"/>
                  <a:gd name="T80" fmla="*/ 616 w 1399"/>
                  <a:gd name="T81" fmla="*/ 284 h 880"/>
                  <a:gd name="T82" fmla="*/ 448 w 1399"/>
                  <a:gd name="T83" fmla="*/ 107 h 880"/>
                  <a:gd name="T84" fmla="*/ 407 w 1399"/>
                  <a:gd name="T85" fmla="*/ 145 h 880"/>
                  <a:gd name="T86" fmla="*/ 567 w 1399"/>
                  <a:gd name="T87" fmla="*/ 346 h 880"/>
                  <a:gd name="T88" fmla="*/ 468 w 1399"/>
                  <a:gd name="T89" fmla="*/ 268 h 880"/>
                  <a:gd name="T90" fmla="*/ 373 w 1399"/>
                  <a:gd name="T91" fmla="*/ 216 h 880"/>
                  <a:gd name="T92" fmla="*/ 328 w 1399"/>
                  <a:gd name="T93" fmla="*/ 197 h 880"/>
                  <a:gd name="T94" fmla="*/ 283 w 1399"/>
                  <a:gd name="T95" fmla="*/ 220 h 880"/>
                  <a:gd name="T96" fmla="*/ 258 w 1399"/>
                  <a:gd name="T97" fmla="*/ 254 h 880"/>
                  <a:gd name="T98" fmla="*/ 469 w 1399"/>
                  <a:gd name="T99" fmla="*/ 377 h 880"/>
                  <a:gd name="T100" fmla="*/ 334 w 1399"/>
                  <a:gd name="T101" fmla="*/ 312 h 880"/>
                  <a:gd name="T102" fmla="*/ 239 w 1399"/>
                  <a:gd name="T103" fmla="*/ 275 h 880"/>
                  <a:gd name="T104" fmla="*/ 184 w 1399"/>
                  <a:gd name="T105" fmla="*/ 312 h 880"/>
                  <a:gd name="T106" fmla="*/ 152 w 1399"/>
                  <a:gd name="T107" fmla="*/ 378 h 880"/>
                  <a:gd name="T108" fmla="*/ 0 w 1399"/>
                  <a:gd name="T109" fmla="*/ 755 h 8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99"/>
                  <a:gd name="T166" fmla="*/ 0 h 880"/>
                  <a:gd name="T167" fmla="*/ 1399 w 1399"/>
                  <a:gd name="T168" fmla="*/ 880 h 8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99" h="880">
                    <a:moveTo>
                      <a:pt x="0" y="749"/>
                    </a:moveTo>
                    <a:lnTo>
                      <a:pt x="0" y="749"/>
                    </a:lnTo>
                    <a:lnTo>
                      <a:pt x="6" y="754"/>
                    </a:lnTo>
                    <a:lnTo>
                      <a:pt x="16" y="760"/>
                    </a:lnTo>
                    <a:lnTo>
                      <a:pt x="30" y="770"/>
                    </a:lnTo>
                    <a:lnTo>
                      <a:pt x="44" y="780"/>
                    </a:lnTo>
                    <a:lnTo>
                      <a:pt x="62" y="793"/>
                    </a:lnTo>
                    <a:lnTo>
                      <a:pt x="82" y="806"/>
                    </a:lnTo>
                    <a:lnTo>
                      <a:pt x="106" y="821"/>
                    </a:lnTo>
                    <a:lnTo>
                      <a:pt x="124" y="832"/>
                    </a:lnTo>
                    <a:lnTo>
                      <a:pt x="148" y="845"/>
                    </a:lnTo>
                    <a:lnTo>
                      <a:pt x="171" y="855"/>
                    </a:lnTo>
                    <a:lnTo>
                      <a:pt x="194" y="866"/>
                    </a:lnTo>
                    <a:lnTo>
                      <a:pt x="213" y="871"/>
                    </a:lnTo>
                    <a:lnTo>
                      <a:pt x="235" y="878"/>
                    </a:lnTo>
                    <a:lnTo>
                      <a:pt x="252" y="879"/>
                    </a:lnTo>
                    <a:lnTo>
                      <a:pt x="269" y="880"/>
                    </a:lnTo>
                    <a:lnTo>
                      <a:pt x="270" y="878"/>
                    </a:lnTo>
                    <a:lnTo>
                      <a:pt x="280" y="877"/>
                    </a:lnTo>
                    <a:lnTo>
                      <a:pt x="294" y="870"/>
                    </a:lnTo>
                    <a:lnTo>
                      <a:pt x="314" y="866"/>
                    </a:lnTo>
                    <a:lnTo>
                      <a:pt x="335" y="859"/>
                    </a:lnTo>
                    <a:lnTo>
                      <a:pt x="362" y="851"/>
                    </a:lnTo>
                    <a:lnTo>
                      <a:pt x="390" y="842"/>
                    </a:lnTo>
                    <a:lnTo>
                      <a:pt x="421" y="835"/>
                    </a:lnTo>
                    <a:lnTo>
                      <a:pt x="449" y="823"/>
                    </a:lnTo>
                    <a:lnTo>
                      <a:pt x="478" y="813"/>
                    </a:lnTo>
                    <a:lnTo>
                      <a:pt x="506" y="802"/>
                    </a:lnTo>
                    <a:lnTo>
                      <a:pt x="536" y="794"/>
                    </a:lnTo>
                    <a:lnTo>
                      <a:pt x="559" y="783"/>
                    </a:lnTo>
                    <a:lnTo>
                      <a:pt x="582" y="774"/>
                    </a:lnTo>
                    <a:lnTo>
                      <a:pt x="599" y="765"/>
                    </a:lnTo>
                    <a:lnTo>
                      <a:pt x="615" y="757"/>
                    </a:lnTo>
                    <a:lnTo>
                      <a:pt x="612" y="754"/>
                    </a:lnTo>
                    <a:lnTo>
                      <a:pt x="607" y="747"/>
                    </a:lnTo>
                    <a:lnTo>
                      <a:pt x="599" y="737"/>
                    </a:lnTo>
                    <a:lnTo>
                      <a:pt x="595" y="726"/>
                    </a:lnTo>
                    <a:lnTo>
                      <a:pt x="585" y="708"/>
                    </a:lnTo>
                    <a:lnTo>
                      <a:pt x="576" y="692"/>
                    </a:lnTo>
                    <a:lnTo>
                      <a:pt x="567" y="673"/>
                    </a:lnTo>
                    <a:lnTo>
                      <a:pt x="559" y="654"/>
                    </a:lnTo>
                    <a:lnTo>
                      <a:pt x="550" y="631"/>
                    </a:lnTo>
                    <a:lnTo>
                      <a:pt x="542" y="608"/>
                    </a:lnTo>
                    <a:lnTo>
                      <a:pt x="537" y="585"/>
                    </a:lnTo>
                    <a:lnTo>
                      <a:pt x="536" y="562"/>
                    </a:lnTo>
                    <a:lnTo>
                      <a:pt x="534" y="540"/>
                    </a:lnTo>
                    <a:lnTo>
                      <a:pt x="539" y="519"/>
                    </a:lnTo>
                    <a:lnTo>
                      <a:pt x="546" y="500"/>
                    </a:lnTo>
                    <a:lnTo>
                      <a:pt x="560" y="484"/>
                    </a:lnTo>
                    <a:lnTo>
                      <a:pt x="678" y="740"/>
                    </a:lnTo>
                    <a:lnTo>
                      <a:pt x="678" y="737"/>
                    </a:lnTo>
                    <a:lnTo>
                      <a:pt x="678" y="736"/>
                    </a:lnTo>
                    <a:lnTo>
                      <a:pt x="678" y="732"/>
                    </a:lnTo>
                    <a:lnTo>
                      <a:pt x="680" y="728"/>
                    </a:lnTo>
                    <a:lnTo>
                      <a:pt x="680" y="721"/>
                    </a:lnTo>
                    <a:lnTo>
                      <a:pt x="685" y="717"/>
                    </a:lnTo>
                    <a:lnTo>
                      <a:pt x="689" y="712"/>
                    </a:lnTo>
                    <a:lnTo>
                      <a:pt x="695" y="708"/>
                    </a:lnTo>
                    <a:lnTo>
                      <a:pt x="700" y="702"/>
                    </a:lnTo>
                    <a:lnTo>
                      <a:pt x="709" y="698"/>
                    </a:lnTo>
                    <a:lnTo>
                      <a:pt x="719" y="694"/>
                    </a:lnTo>
                    <a:lnTo>
                      <a:pt x="731" y="694"/>
                    </a:lnTo>
                    <a:lnTo>
                      <a:pt x="744" y="693"/>
                    </a:lnTo>
                    <a:lnTo>
                      <a:pt x="759" y="694"/>
                    </a:lnTo>
                    <a:lnTo>
                      <a:pt x="778" y="698"/>
                    </a:lnTo>
                    <a:lnTo>
                      <a:pt x="798" y="704"/>
                    </a:lnTo>
                    <a:lnTo>
                      <a:pt x="635" y="423"/>
                    </a:lnTo>
                    <a:lnTo>
                      <a:pt x="851" y="669"/>
                    </a:lnTo>
                    <a:lnTo>
                      <a:pt x="851" y="666"/>
                    </a:lnTo>
                    <a:lnTo>
                      <a:pt x="851" y="665"/>
                    </a:lnTo>
                    <a:lnTo>
                      <a:pt x="851" y="659"/>
                    </a:lnTo>
                    <a:lnTo>
                      <a:pt x="851" y="655"/>
                    </a:lnTo>
                    <a:lnTo>
                      <a:pt x="851" y="647"/>
                    </a:lnTo>
                    <a:lnTo>
                      <a:pt x="854" y="641"/>
                    </a:lnTo>
                    <a:lnTo>
                      <a:pt x="857" y="633"/>
                    </a:lnTo>
                    <a:lnTo>
                      <a:pt x="862" y="626"/>
                    </a:lnTo>
                    <a:lnTo>
                      <a:pt x="865" y="614"/>
                    </a:lnTo>
                    <a:lnTo>
                      <a:pt x="869" y="607"/>
                    </a:lnTo>
                    <a:lnTo>
                      <a:pt x="877" y="598"/>
                    </a:lnTo>
                    <a:lnTo>
                      <a:pt x="886" y="590"/>
                    </a:lnTo>
                    <a:lnTo>
                      <a:pt x="896" y="581"/>
                    </a:lnTo>
                    <a:lnTo>
                      <a:pt x="907" y="574"/>
                    </a:lnTo>
                    <a:lnTo>
                      <a:pt x="921" y="567"/>
                    </a:lnTo>
                    <a:lnTo>
                      <a:pt x="938" y="564"/>
                    </a:lnTo>
                    <a:lnTo>
                      <a:pt x="992" y="546"/>
                    </a:lnTo>
                    <a:lnTo>
                      <a:pt x="989" y="543"/>
                    </a:lnTo>
                    <a:lnTo>
                      <a:pt x="989" y="542"/>
                    </a:lnTo>
                    <a:lnTo>
                      <a:pt x="986" y="538"/>
                    </a:lnTo>
                    <a:lnTo>
                      <a:pt x="986" y="534"/>
                    </a:lnTo>
                    <a:lnTo>
                      <a:pt x="983" y="528"/>
                    </a:lnTo>
                    <a:lnTo>
                      <a:pt x="983" y="524"/>
                    </a:lnTo>
                    <a:lnTo>
                      <a:pt x="983" y="518"/>
                    </a:lnTo>
                    <a:lnTo>
                      <a:pt x="984" y="514"/>
                    </a:lnTo>
                    <a:lnTo>
                      <a:pt x="984" y="507"/>
                    </a:lnTo>
                    <a:lnTo>
                      <a:pt x="987" y="503"/>
                    </a:lnTo>
                    <a:lnTo>
                      <a:pt x="992" y="496"/>
                    </a:lnTo>
                    <a:lnTo>
                      <a:pt x="998" y="493"/>
                    </a:lnTo>
                    <a:lnTo>
                      <a:pt x="1006" y="489"/>
                    </a:lnTo>
                    <a:lnTo>
                      <a:pt x="1017" y="485"/>
                    </a:lnTo>
                    <a:lnTo>
                      <a:pt x="1029" y="484"/>
                    </a:lnTo>
                    <a:lnTo>
                      <a:pt x="1045" y="484"/>
                    </a:lnTo>
                    <a:lnTo>
                      <a:pt x="787" y="309"/>
                    </a:lnTo>
                    <a:lnTo>
                      <a:pt x="1099" y="458"/>
                    </a:lnTo>
                    <a:lnTo>
                      <a:pt x="1096" y="456"/>
                    </a:lnTo>
                    <a:lnTo>
                      <a:pt x="1096" y="455"/>
                    </a:lnTo>
                    <a:lnTo>
                      <a:pt x="1091" y="451"/>
                    </a:lnTo>
                    <a:lnTo>
                      <a:pt x="1091" y="450"/>
                    </a:lnTo>
                    <a:lnTo>
                      <a:pt x="1088" y="446"/>
                    </a:lnTo>
                    <a:lnTo>
                      <a:pt x="1088" y="442"/>
                    </a:lnTo>
                    <a:lnTo>
                      <a:pt x="1088" y="438"/>
                    </a:lnTo>
                    <a:lnTo>
                      <a:pt x="1093" y="437"/>
                    </a:lnTo>
                    <a:lnTo>
                      <a:pt x="1096" y="433"/>
                    </a:lnTo>
                    <a:lnTo>
                      <a:pt x="1102" y="432"/>
                    </a:lnTo>
                    <a:lnTo>
                      <a:pt x="1110" y="431"/>
                    </a:lnTo>
                    <a:lnTo>
                      <a:pt x="1124" y="432"/>
                    </a:lnTo>
                    <a:lnTo>
                      <a:pt x="1139" y="432"/>
                    </a:lnTo>
                    <a:lnTo>
                      <a:pt x="1161" y="436"/>
                    </a:lnTo>
                    <a:lnTo>
                      <a:pt x="1186" y="441"/>
                    </a:lnTo>
                    <a:lnTo>
                      <a:pt x="1217" y="450"/>
                    </a:lnTo>
                    <a:lnTo>
                      <a:pt x="851" y="265"/>
                    </a:lnTo>
                    <a:lnTo>
                      <a:pt x="1271" y="405"/>
                    </a:lnTo>
                    <a:lnTo>
                      <a:pt x="1271" y="403"/>
                    </a:lnTo>
                    <a:lnTo>
                      <a:pt x="1273" y="403"/>
                    </a:lnTo>
                    <a:lnTo>
                      <a:pt x="1277" y="401"/>
                    </a:lnTo>
                    <a:lnTo>
                      <a:pt x="1284" y="401"/>
                    </a:lnTo>
                    <a:lnTo>
                      <a:pt x="1288" y="398"/>
                    </a:lnTo>
                    <a:lnTo>
                      <a:pt x="1298" y="395"/>
                    </a:lnTo>
                    <a:lnTo>
                      <a:pt x="1305" y="391"/>
                    </a:lnTo>
                    <a:lnTo>
                      <a:pt x="1315" y="390"/>
                    </a:lnTo>
                    <a:lnTo>
                      <a:pt x="1321" y="384"/>
                    </a:lnTo>
                    <a:lnTo>
                      <a:pt x="1330" y="380"/>
                    </a:lnTo>
                    <a:lnTo>
                      <a:pt x="1338" y="374"/>
                    </a:lnTo>
                    <a:lnTo>
                      <a:pt x="1347" y="370"/>
                    </a:lnTo>
                    <a:lnTo>
                      <a:pt x="1352" y="362"/>
                    </a:lnTo>
                    <a:lnTo>
                      <a:pt x="1360" y="356"/>
                    </a:lnTo>
                    <a:lnTo>
                      <a:pt x="1364" y="348"/>
                    </a:lnTo>
                    <a:lnTo>
                      <a:pt x="1369" y="343"/>
                    </a:lnTo>
                    <a:lnTo>
                      <a:pt x="948" y="211"/>
                    </a:lnTo>
                    <a:lnTo>
                      <a:pt x="1369" y="309"/>
                    </a:lnTo>
                    <a:lnTo>
                      <a:pt x="1369" y="306"/>
                    </a:lnTo>
                    <a:lnTo>
                      <a:pt x="1371" y="306"/>
                    </a:lnTo>
                    <a:lnTo>
                      <a:pt x="1374" y="304"/>
                    </a:lnTo>
                    <a:lnTo>
                      <a:pt x="1378" y="304"/>
                    </a:lnTo>
                    <a:lnTo>
                      <a:pt x="1383" y="300"/>
                    </a:lnTo>
                    <a:lnTo>
                      <a:pt x="1388" y="298"/>
                    </a:lnTo>
                    <a:lnTo>
                      <a:pt x="1392" y="292"/>
                    </a:lnTo>
                    <a:lnTo>
                      <a:pt x="1397" y="289"/>
                    </a:lnTo>
                    <a:lnTo>
                      <a:pt x="1397" y="281"/>
                    </a:lnTo>
                    <a:lnTo>
                      <a:pt x="1399" y="275"/>
                    </a:lnTo>
                    <a:lnTo>
                      <a:pt x="1395" y="266"/>
                    </a:lnTo>
                    <a:lnTo>
                      <a:pt x="1394" y="258"/>
                    </a:lnTo>
                    <a:lnTo>
                      <a:pt x="1386" y="247"/>
                    </a:lnTo>
                    <a:lnTo>
                      <a:pt x="1377" y="237"/>
                    </a:lnTo>
                    <a:lnTo>
                      <a:pt x="1363" y="223"/>
                    </a:lnTo>
                    <a:lnTo>
                      <a:pt x="1347" y="211"/>
                    </a:lnTo>
                    <a:lnTo>
                      <a:pt x="1099" y="194"/>
                    </a:lnTo>
                    <a:lnTo>
                      <a:pt x="1336" y="176"/>
                    </a:lnTo>
                    <a:lnTo>
                      <a:pt x="1327" y="165"/>
                    </a:lnTo>
                    <a:lnTo>
                      <a:pt x="1321" y="157"/>
                    </a:lnTo>
                    <a:lnTo>
                      <a:pt x="1316" y="149"/>
                    </a:lnTo>
                    <a:lnTo>
                      <a:pt x="1312" y="144"/>
                    </a:lnTo>
                    <a:lnTo>
                      <a:pt x="1307" y="139"/>
                    </a:lnTo>
                    <a:lnTo>
                      <a:pt x="1305" y="135"/>
                    </a:lnTo>
                    <a:lnTo>
                      <a:pt x="1302" y="132"/>
                    </a:lnTo>
                    <a:lnTo>
                      <a:pt x="1302" y="130"/>
                    </a:lnTo>
                    <a:lnTo>
                      <a:pt x="1301" y="126"/>
                    </a:lnTo>
                    <a:lnTo>
                      <a:pt x="1301" y="125"/>
                    </a:lnTo>
                    <a:lnTo>
                      <a:pt x="1301" y="124"/>
                    </a:lnTo>
                    <a:lnTo>
                      <a:pt x="1304" y="124"/>
                    </a:lnTo>
                    <a:lnTo>
                      <a:pt x="1066" y="185"/>
                    </a:lnTo>
                    <a:lnTo>
                      <a:pt x="1260" y="106"/>
                    </a:lnTo>
                    <a:lnTo>
                      <a:pt x="1257" y="99"/>
                    </a:lnTo>
                    <a:lnTo>
                      <a:pt x="1256" y="91"/>
                    </a:lnTo>
                    <a:lnTo>
                      <a:pt x="1248" y="83"/>
                    </a:lnTo>
                    <a:lnTo>
                      <a:pt x="1242" y="77"/>
                    </a:lnTo>
                    <a:lnTo>
                      <a:pt x="1231" y="69"/>
                    </a:lnTo>
                    <a:lnTo>
                      <a:pt x="1222" y="63"/>
                    </a:lnTo>
                    <a:lnTo>
                      <a:pt x="1208" y="56"/>
                    </a:lnTo>
                    <a:lnTo>
                      <a:pt x="1198" y="52"/>
                    </a:lnTo>
                    <a:lnTo>
                      <a:pt x="1184" y="44"/>
                    </a:lnTo>
                    <a:lnTo>
                      <a:pt x="1172" y="40"/>
                    </a:lnTo>
                    <a:lnTo>
                      <a:pt x="1161" y="37"/>
                    </a:lnTo>
                    <a:lnTo>
                      <a:pt x="1152" y="33"/>
                    </a:lnTo>
                    <a:lnTo>
                      <a:pt x="1142" y="29"/>
                    </a:lnTo>
                    <a:lnTo>
                      <a:pt x="1136" y="28"/>
                    </a:lnTo>
                    <a:lnTo>
                      <a:pt x="1132" y="26"/>
                    </a:lnTo>
                    <a:lnTo>
                      <a:pt x="959" y="194"/>
                    </a:lnTo>
                    <a:lnTo>
                      <a:pt x="1088" y="35"/>
                    </a:lnTo>
                    <a:lnTo>
                      <a:pt x="1080" y="28"/>
                    </a:lnTo>
                    <a:lnTo>
                      <a:pt x="1076" y="23"/>
                    </a:lnTo>
                    <a:lnTo>
                      <a:pt x="1066" y="19"/>
                    </a:lnTo>
                    <a:lnTo>
                      <a:pt x="1062" y="15"/>
                    </a:lnTo>
                    <a:lnTo>
                      <a:pt x="1052" y="11"/>
                    </a:lnTo>
                    <a:lnTo>
                      <a:pt x="1045" y="10"/>
                    </a:lnTo>
                    <a:lnTo>
                      <a:pt x="1035" y="9"/>
                    </a:lnTo>
                    <a:lnTo>
                      <a:pt x="1031" y="9"/>
                    </a:lnTo>
                    <a:lnTo>
                      <a:pt x="1021" y="7"/>
                    </a:lnTo>
                    <a:lnTo>
                      <a:pt x="1015" y="7"/>
                    </a:lnTo>
                    <a:lnTo>
                      <a:pt x="1007" y="7"/>
                    </a:lnTo>
                    <a:lnTo>
                      <a:pt x="1003" y="7"/>
                    </a:lnTo>
                    <a:lnTo>
                      <a:pt x="998" y="7"/>
                    </a:lnTo>
                    <a:lnTo>
                      <a:pt x="993" y="7"/>
                    </a:lnTo>
                    <a:lnTo>
                      <a:pt x="992" y="7"/>
                    </a:lnTo>
                    <a:lnTo>
                      <a:pt x="992" y="9"/>
                    </a:lnTo>
                    <a:lnTo>
                      <a:pt x="851" y="220"/>
                    </a:lnTo>
                    <a:lnTo>
                      <a:pt x="938" y="18"/>
                    </a:lnTo>
                    <a:lnTo>
                      <a:pt x="930" y="10"/>
                    </a:lnTo>
                    <a:lnTo>
                      <a:pt x="925" y="6"/>
                    </a:lnTo>
                    <a:lnTo>
                      <a:pt x="916" y="2"/>
                    </a:lnTo>
                    <a:lnTo>
                      <a:pt x="911" y="1"/>
                    </a:lnTo>
                    <a:lnTo>
                      <a:pt x="902" y="0"/>
                    </a:lnTo>
                    <a:lnTo>
                      <a:pt x="894" y="0"/>
                    </a:lnTo>
                    <a:lnTo>
                      <a:pt x="885" y="0"/>
                    </a:lnTo>
                    <a:lnTo>
                      <a:pt x="880" y="4"/>
                    </a:lnTo>
                    <a:lnTo>
                      <a:pt x="871" y="4"/>
                    </a:lnTo>
                    <a:lnTo>
                      <a:pt x="863" y="7"/>
                    </a:lnTo>
                    <a:lnTo>
                      <a:pt x="855" y="7"/>
                    </a:lnTo>
                    <a:lnTo>
                      <a:pt x="851" y="11"/>
                    </a:lnTo>
                    <a:lnTo>
                      <a:pt x="846" y="11"/>
                    </a:lnTo>
                    <a:lnTo>
                      <a:pt x="841" y="15"/>
                    </a:lnTo>
                    <a:lnTo>
                      <a:pt x="840" y="15"/>
                    </a:lnTo>
                    <a:lnTo>
                      <a:pt x="840" y="18"/>
                    </a:lnTo>
                    <a:lnTo>
                      <a:pt x="744" y="256"/>
                    </a:lnTo>
                    <a:lnTo>
                      <a:pt x="776" y="26"/>
                    </a:lnTo>
                    <a:lnTo>
                      <a:pt x="753" y="23"/>
                    </a:lnTo>
                    <a:lnTo>
                      <a:pt x="734" y="23"/>
                    </a:lnTo>
                    <a:lnTo>
                      <a:pt x="716" y="25"/>
                    </a:lnTo>
                    <a:lnTo>
                      <a:pt x="699" y="29"/>
                    </a:lnTo>
                    <a:lnTo>
                      <a:pt x="680" y="33"/>
                    </a:lnTo>
                    <a:lnTo>
                      <a:pt x="664" y="39"/>
                    </a:lnTo>
                    <a:lnTo>
                      <a:pt x="649" y="47"/>
                    </a:lnTo>
                    <a:lnTo>
                      <a:pt x="637" y="54"/>
                    </a:lnTo>
                    <a:lnTo>
                      <a:pt x="623" y="61"/>
                    </a:lnTo>
                    <a:lnTo>
                      <a:pt x="612" y="68"/>
                    </a:lnTo>
                    <a:lnTo>
                      <a:pt x="602" y="75"/>
                    </a:lnTo>
                    <a:lnTo>
                      <a:pt x="596" y="82"/>
                    </a:lnTo>
                    <a:lnTo>
                      <a:pt x="588" y="86"/>
                    </a:lnTo>
                    <a:lnTo>
                      <a:pt x="584" y="92"/>
                    </a:lnTo>
                    <a:lnTo>
                      <a:pt x="582" y="95"/>
                    </a:lnTo>
                    <a:lnTo>
                      <a:pt x="582" y="97"/>
                    </a:lnTo>
                    <a:lnTo>
                      <a:pt x="668" y="282"/>
                    </a:lnTo>
                    <a:lnTo>
                      <a:pt x="550" y="106"/>
                    </a:lnTo>
                    <a:lnTo>
                      <a:pt x="534" y="101"/>
                    </a:lnTo>
                    <a:lnTo>
                      <a:pt x="520" y="99"/>
                    </a:lnTo>
                    <a:lnTo>
                      <a:pt x="506" y="99"/>
                    </a:lnTo>
                    <a:lnTo>
                      <a:pt x="497" y="102"/>
                    </a:lnTo>
                    <a:lnTo>
                      <a:pt x="486" y="106"/>
                    </a:lnTo>
                    <a:lnTo>
                      <a:pt x="477" y="111"/>
                    </a:lnTo>
                    <a:lnTo>
                      <a:pt x="467" y="118"/>
                    </a:lnTo>
                    <a:lnTo>
                      <a:pt x="461" y="125"/>
                    </a:lnTo>
                    <a:lnTo>
                      <a:pt x="452" y="130"/>
                    </a:lnTo>
                    <a:lnTo>
                      <a:pt x="446" y="138"/>
                    </a:lnTo>
                    <a:lnTo>
                      <a:pt x="441" y="144"/>
                    </a:lnTo>
                    <a:lnTo>
                      <a:pt x="436" y="152"/>
                    </a:lnTo>
                    <a:lnTo>
                      <a:pt x="432" y="156"/>
                    </a:lnTo>
                    <a:lnTo>
                      <a:pt x="430" y="162"/>
                    </a:lnTo>
                    <a:lnTo>
                      <a:pt x="430" y="165"/>
                    </a:lnTo>
                    <a:lnTo>
                      <a:pt x="430" y="167"/>
                    </a:lnTo>
                    <a:lnTo>
                      <a:pt x="615" y="343"/>
                    </a:lnTo>
                    <a:lnTo>
                      <a:pt x="598" y="328"/>
                    </a:lnTo>
                    <a:lnTo>
                      <a:pt x="584" y="317"/>
                    </a:lnTo>
                    <a:lnTo>
                      <a:pt x="565" y="301"/>
                    </a:lnTo>
                    <a:lnTo>
                      <a:pt x="548" y="290"/>
                    </a:lnTo>
                    <a:lnTo>
                      <a:pt x="526" y="277"/>
                    </a:lnTo>
                    <a:lnTo>
                      <a:pt x="508" y="266"/>
                    </a:lnTo>
                    <a:lnTo>
                      <a:pt x="489" y="254"/>
                    </a:lnTo>
                    <a:lnTo>
                      <a:pt x="470" y="246"/>
                    </a:lnTo>
                    <a:lnTo>
                      <a:pt x="450" y="234"/>
                    </a:lnTo>
                    <a:lnTo>
                      <a:pt x="432" y="227"/>
                    </a:lnTo>
                    <a:lnTo>
                      <a:pt x="416" y="219"/>
                    </a:lnTo>
                    <a:lnTo>
                      <a:pt x="404" y="214"/>
                    </a:lnTo>
                    <a:lnTo>
                      <a:pt x="391" y="208"/>
                    </a:lnTo>
                    <a:lnTo>
                      <a:pt x="384" y="204"/>
                    </a:lnTo>
                    <a:lnTo>
                      <a:pt x="377" y="203"/>
                    </a:lnTo>
                    <a:lnTo>
                      <a:pt x="365" y="197"/>
                    </a:lnTo>
                    <a:lnTo>
                      <a:pt x="356" y="195"/>
                    </a:lnTo>
                    <a:lnTo>
                      <a:pt x="346" y="195"/>
                    </a:lnTo>
                    <a:lnTo>
                      <a:pt x="337" y="197"/>
                    </a:lnTo>
                    <a:lnTo>
                      <a:pt x="328" y="200"/>
                    </a:lnTo>
                    <a:lnTo>
                      <a:pt x="320" y="205"/>
                    </a:lnTo>
                    <a:lnTo>
                      <a:pt x="312" y="210"/>
                    </a:lnTo>
                    <a:lnTo>
                      <a:pt x="307" y="218"/>
                    </a:lnTo>
                    <a:lnTo>
                      <a:pt x="298" y="222"/>
                    </a:lnTo>
                    <a:lnTo>
                      <a:pt x="294" y="229"/>
                    </a:lnTo>
                    <a:lnTo>
                      <a:pt x="289" y="235"/>
                    </a:lnTo>
                    <a:lnTo>
                      <a:pt x="286" y="243"/>
                    </a:lnTo>
                    <a:lnTo>
                      <a:pt x="281" y="247"/>
                    </a:lnTo>
                    <a:lnTo>
                      <a:pt x="280" y="252"/>
                    </a:lnTo>
                    <a:lnTo>
                      <a:pt x="280" y="253"/>
                    </a:lnTo>
                    <a:lnTo>
                      <a:pt x="280" y="256"/>
                    </a:lnTo>
                    <a:lnTo>
                      <a:pt x="560" y="405"/>
                    </a:lnTo>
                    <a:lnTo>
                      <a:pt x="545" y="394"/>
                    </a:lnTo>
                    <a:lnTo>
                      <a:pt x="529" y="385"/>
                    </a:lnTo>
                    <a:lnTo>
                      <a:pt x="509" y="374"/>
                    </a:lnTo>
                    <a:lnTo>
                      <a:pt x="489" y="365"/>
                    </a:lnTo>
                    <a:lnTo>
                      <a:pt x="463" y="353"/>
                    </a:lnTo>
                    <a:lnTo>
                      <a:pt x="439" y="342"/>
                    </a:lnTo>
                    <a:lnTo>
                      <a:pt x="411" y="330"/>
                    </a:lnTo>
                    <a:lnTo>
                      <a:pt x="388" y="322"/>
                    </a:lnTo>
                    <a:lnTo>
                      <a:pt x="362" y="310"/>
                    </a:lnTo>
                    <a:lnTo>
                      <a:pt x="339" y="301"/>
                    </a:lnTo>
                    <a:lnTo>
                      <a:pt x="315" y="292"/>
                    </a:lnTo>
                    <a:lnTo>
                      <a:pt x="297" y="286"/>
                    </a:lnTo>
                    <a:lnTo>
                      <a:pt x="280" y="280"/>
                    </a:lnTo>
                    <a:lnTo>
                      <a:pt x="267" y="276"/>
                    </a:lnTo>
                    <a:lnTo>
                      <a:pt x="259" y="273"/>
                    </a:lnTo>
                    <a:lnTo>
                      <a:pt x="258" y="273"/>
                    </a:lnTo>
                    <a:lnTo>
                      <a:pt x="244" y="276"/>
                    </a:lnTo>
                    <a:lnTo>
                      <a:pt x="231" y="282"/>
                    </a:lnTo>
                    <a:lnTo>
                      <a:pt x="219" y="290"/>
                    </a:lnTo>
                    <a:lnTo>
                      <a:pt x="210" y="300"/>
                    </a:lnTo>
                    <a:lnTo>
                      <a:pt x="200" y="310"/>
                    </a:lnTo>
                    <a:lnTo>
                      <a:pt x="193" y="322"/>
                    </a:lnTo>
                    <a:lnTo>
                      <a:pt x="185" y="333"/>
                    </a:lnTo>
                    <a:lnTo>
                      <a:pt x="180" y="346"/>
                    </a:lnTo>
                    <a:lnTo>
                      <a:pt x="174" y="355"/>
                    </a:lnTo>
                    <a:lnTo>
                      <a:pt x="169" y="366"/>
                    </a:lnTo>
                    <a:lnTo>
                      <a:pt x="165" y="375"/>
                    </a:lnTo>
                    <a:lnTo>
                      <a:pt x="165" y="386"/>
                    </a:lnTo>
                    <a:lnTo>
                      <a:pt x="162" y="393"/>
                    </a:lnTo>
                    <a:lnTo>
                      <a:pt x="162" y="399"/>
                    </a:lnTo>
                    <a:lnTo>
                      <a:pt x="162" y="403"/>
                    </a:lnTo>
                    <a:lnTo>
                      <a:pt x="162" y="405"/>
                    </a:lnTo>
                    <a:lnTo>
                      <a:pt x="0" y="74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4" name="Freeform 190"/>
              <p:cNvSpPr>
                <a:spLocks/>
              </p:cNvSpPr>
              <p:nvPr/>
            </p:nvSpPr>
            <p:spPr bwMode="auto">
              <a:xfrm flipH="1">
                <a:off x="1344" y="2859"/>
                <a:ext cx="1290" cy="887"/>
              </a:xfrm>
              <a:custGeom>
                <a:avLst/>
                <a:gdLst>
                  <a:gd name="T0" fmla="*/ 41 w 1399"/>
                  <a:gd name="T1" fmla="*/ 786 h 880"/>
                  <a:gd name="T2" fmla="*/ 158 w 1399"/>
                  <a:gd name="T3" fmla="*/ 862 h 880"/>
                  <a:gd name="T4" fmla="*/ 249 w 1399"/>
                  <a:gd name="T5" fmla="*/ 885 h 880"/>
                  <a:gd name="T6" fmla="*/ 360 w 1399"/>
                  <a:gd name="T7" fmla="*/ 849 h 880"/>
                  <a:gd name="T8" fmla="*/ 515 w 1399"/>
                  <a:gd name="T9" fmla="*/ 789 h 880"/>
                  <a:gd name="T10" fmla="*/ 552 w 1399"/>
                  <a:gd name="T11" fmla="*/ 743 h 880"/>
                  <a:gd name="T12" fmla="*/ 507 w 1399"/>
                  <a:gd name="T13" fmla="*/ 636 h 880"/>
                  <a:gd name="T14" fmla="*/ 503 w 1399"/>
                  <a:gd name="T15" fmla="*/ 504 h 880"/>
                  <a:gd name="T16" fmla="*/ 627 w 1399"/>
                  <a:gd name="T17" fmla="*/ 734 h 880"/>
                  <a:gd name="T18" fmla="*/ 654 w 1399"/>
                  <a:gd name="T19" fmla="*/ 704 h 880"/>
                  <a:gd name="T20" fmla="*/ 736 w 1399"/>
                  <a:gd name="T21" fmla="*/ 710 h 880"/>
                  <a:gd name="T22" fmla="*/ 785 w 1399"/>
                  <a:gd name="T23" fmla="*/ 660 h 880"/>
                  <a:gd name="T24" fmla="*/ 801 w 1399"/>
                  <a:gd name="T25" fmla="*/ 612 h 880"/>
                  <a:gd name="T26" fmla="*/ 865 w 1399"/>
                  <a:gd name="T27" fmla="*/ 568 h 880"/>
                  <a:gd name="T28" fmla="*/ 906 w 1399"/>
                  <a:gd name="T29" fmla="*/ 532 h 880"/>
                  <a:gd name="T30" fmla="*/ 915 w 1399"/>
                  <a:gd name="T31" fmla="*/ 500 h 880"/>
                  <a:gd name="T32" fmla="*/ 726 w 1399"/>
                  <a:gd name="T33" fmla="*/ 311 h 880"/>
                  <a:gd name="T34" fmla="*/ 1003 w 1399"/>
                  <a:gd name="T35" fmla="*/ 450 h 880"/>
                  <a:gd name="T36" fmla="*/ 1024 w 1399"/>
                  <a:gd name="T37" fmla="*/ 434 h 880"/>
                  <a:gd name="T38" fmla="*/ 785 w 1399"/>
                  <a:gd name="T39" fmla="*/ 267 h 880"/>
                  <a:gd name="T40" fmla="*/ 1188 w 1399"/>
                  <a:gd name="T41" fmla="*/ 401 h 880"/>
                  <a:gd name="T42" fmla="*/ 1234 w 1399"/>
                  <a:gd name="T43" fmla="*/ 377 h 880"/>
                  <a:gd name="T44" fmla="*/ 874 w 1399"/>
                  <a:gd name="T45" fmla="*/ 213 h 880"/>
                  <a:gd name="T46" fmla="*/ 1275 w 1399"/>
                  <a:gd name="T47" fmla="*/ 302 h 880"/>
                  <a:gd name="T48" fmla="*/ 1286 w 1399"/>
                  <a:gd name="T49" fmla="*/ 268 h 880"/>
                  <a:gd name="T50" fmla="*/ 1013 w 1399"/>
                  <a:gd name="T51" fmla="*/ 196 h 880"/>
                  <a:gd name="T52" fmla="*/ 1205 w 1399"/>
                  <a:gd name="T53" fmla="*/ 140 h 880"/>
                  <a:gd name="T54" fmla="*/ 1200 w 1399"/>
                  <a:gd name="T55" fmla="*/ 125 h 880"/>
                  <a:gd name="T56" fmla="*/ 983 w 1399"/>
                  <a:gd name="T57" fmla="*/ 186 h 880"/>
                  <a:gd name="T58" fmla="*/ 1135 w 1399"/>
                  <a:gd name="T59" fmla="*/ 70 h 880"/>
                  <a:gd name="T60" fmla="*/ 1071 w 1399"/>
                  <a:gd name="T61" fmla="*/ 37 h 880"/>
                  <a:gd name="T62" fmla="*/ 884 w 1399"/>
                  <a:gd name="T63" fmla="*/ 196 h 880"/>
                  <a:gd name="T64" fmla="*/ 970 w 1399"/>
                  <a:gd name="T65" fmla="*/ 11 h 880"/>
                  <a:gd name="T66" fmla="*/ 929 w 1399"/>
                  <a:gd name="T67" fmla="*/ 7 h 880"/>
                  <a:gd name="T68" fmla="*/ 785 w 1399"/>
                  <a:gd name="T69" fmla="*/ 222 h 880"/>
                  <a:gd name="T70" fmla="*/ 832 w 1399"/>
                  <a:gd name="T71" fmla="*/ 0 h 880"/>
                  <a:gd name="T72" fmla="*/ 788 w 1399"/>
                  <a:gd name="T73" fmla="*/ 7 h 880"/>
                  <a:gd name="T74" fmla="*/ 686 w 1399"/>
                  <a:gd name="T75" fmla="*/ 258 h 880"/>
                  <a:gd name="T76" fmla="*/ 627 w 1399"/>
                  <a:gd name="T77" fmla="*/ 33 h 880"/>
                  <a:gd name="T78" fmla="*/ 555 w 1399"/>
                  <a:gd name="T79" fmla="*/ 76 h 880"/>
                  <a:gd name="T80" fmla="*/ 616 w 1399"/>
                  <a:gd name="T81" fmla="*/ 284 h 880"/>
                  <a:gd name="T82" fmla="*/ 448 w 1399"/>
                  <a:gd name="T83" fmla="*/ 107 h 880"/>
                  <a:gd name="T84" fmla="*/ 407 w 1399"/>
                  <a:gd name="T85" fmla="*/ 145 h 880"/>
                  <a:gd name="T86" fmla="*/ 567 w 1399"/>
                  <a:gd name="T87" fmla="*/ 346 h 880"/>
                  <a:gd name="T88" fmla="*/ 468 w 1399"/>
                  <a:gd name="T89" fmla="*/ 268 h 880"/>
                  <a:gd name="T90" fmla="*/ 373 w 1399"/>
                  <a:gd name="T91" fmla="*/ 216 h 880"/>
                  <a:gd name="T92" fmla="*/ 328 w 1399"/>
                  <a:gd name="T93" fmla="*/ 197 h 880"/>
                  <a:gd name="T94" fmla="*/ 283 w 1399"/>
                  <a:gd name="T95" fmla="*/ 220 h 880"/>
                  <a:gd name="T96" fmla="*/ 258 w 1399"/>
                  <a:gd name="T97" fmla="*/ 254 h 880"/>
                  <a:gd name="T98" fmla="*/ 469 w 1399"/>
                  <a:gd name="T99" fmla="*/ 377 h 880"/>
                  <a:gd name="T100" fmla="*/ 334 w 1399"/>
                  <a:gd name="T101" fmla="*/ 312 h 880"/>
                  <a:gd name="T102" fmla="*/ 239 w 1399"/>
                  <a:gd name="T103" fmla="*/ 275 h 880"/>
                  <a:gd name="T104" fmla="*/ 184 w 1399"/>
                  <a:gd name="T105" fmla="*/ 312 h 880"/>
                  <a:gd name="T106" fmla="*/ 152 w 1399"/>
                  <a:gd name="T107" fmla="*/ 378 h 880"/>
                  <a:gd name="T108" fmla="*/ 0 w 1399"/>
                  <a:gd name="T109" fmla="*/ 755 h 8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99"/>
                  <a:gd name="T166" fmla="*/ 0 h 880"/>
                  <a:gd name="T167" fmla="*/ 1399 w 1399"/>
                  <a:gd name="T168" fmla="*/ 880 h 8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99" h="880">
                    <a:moveTo>
                      <a:pt x="0" y="749"/>
                    </a:moveTo>
                    <a:lnTo>
                      <a:pt x="0" y="749"/>
                    </a:lnTo>
                    <a:lnTo>
                      <a:pt x="6" y="754"/>
                    </a:lnTo>
                    <a:lnTo>
                      <a:pt x="16" y="760"/>
                    </a:lnTo>
                    <a:lnTo>
                      <a:pt x="30" y="770"/>
                    </a:lnTo>
                    <a:lnTo>
                      <a:pt x="44" y="780"/>
                    </a:lnTo>
                    <a:lnTo>
                      <a:pt x="62" y="793"/>
                    </a:lnTo>
                    <a:lnTo>
                      <a:pt x="82" y="806"/>
                    </a:lnTo>
                    <a:lnTo>
                      <a:pt x="106" y="821"/>
                    </a:lnTo>
                    <a:lnTo>
                      <a:pt x="124" y="832"/>
                    </a:lnTo>
                    <a:lnTo>
                      <a:pt x="148" y="845"/>
                    </a:lnTo>
                    <a:lnTo>
                      <a:pt x="171" y="855"/>
                    </a:lnTo>
                    <a:lnTo>
                      <a:pt x="194" y="866"/>
                    </a:lnTo>
                    <a:lnTo>
                      <a:pt x="213" y="871"/>
                    </a:lnTo>
                    <a:lnTo>
                      <a:pt x="235" y="878"/>
                    </a:lnTo>
                    <a:lnTo>
                      <a:pt x="252" y="879"/>
                    </a:lnTo>
                    <a:lnTo>
                      <a:pt x="269" y="880"/>
                    </a:lnTo>
                    <a:lnTo>
                      <a:pt x="270" y="878"/>
                    </a:lnTo>
                    <a:lnTo>
                      <a:pt x="280" y="877"/>
                    </a:lnTo>
                    <a:lnTo>
                      <a:pt x="294" y="870"/>
                    </a:lnTo>
                    <a:lnTo>
                      <a:pt x="314" y="866"/>
                    </a:lnTo>
                    <a:lnTo>
                      <a:pt x="335" y="859"/>
                    </a:lnTo>
                    <a:lnTo>
                      <a:pt x="362" y="851"/>
                    </a:lnTo>
                    <a:lnTo>
                      <a:pt x="390" y="842"/>
                    </a:lnTo>
                    <a:lnTo>
                      <a:pt x="421" y="835"/>
                    </a:lnTo>
                    <a:lnTo>
                      <a:pt x="449" y="823"/>
                    </a:lnTo>
                    <a:lnTo>
                      <a:pt x="478" y="813"/>
                    </a:lnTo>
                    <a:lnTo>
                      <a:pt x="506" y="802"/>
                    </a:lnTo>
                    <a:lnTo>
                      <a:pt x="536" y="794"/>
                    </a:lnTo>
                    <a:lnTo>
                      <a:pt x="559" y="783"/>
                    </a:lnTo>
                    <a:lnTo>
                      <a:pt x="582" y="774"/>
                    </a:lnTo>
                    <a:lnTo>
                      <a:pt x="599" y="765"/>
                    </a:lnTo>
                    <a:lnTo>
                      <a:pt x="615" y="757"/>
                    </a:lnTo>
                    <a:lnTo>
                      <a:pt x="612" y="754"/>
                    </a:lnTo>
                    <a:lnTo>
                      <a:pt x="607" y="747"/>
                    </a:lnTo>
                    <a:lnTo>
                      <a:pt x="599" y="737"/>
                    </a:lnTo>
                    <a:lnTo>
                      <a:pt x="595" y="726"/>
                    </a:lnTo>
                    <a:lnTo>
                      <a:pt x="585" y="708"/>
                    </a:lnTo>
                    <a:lnTo>
                      <a:pt x="576" y="692"/>
                    </a:lnTo>
                    <a:lnTo>
                      <a:pt x="567" y="673"/>
                    </a:lnTo>
                    <a:lnTo>
                      <a:pt x="559" y="654"/>
                    </a:lnTo>
                    <a:lnTo>
                      <a:pt x="550" y="631"/>
                    </a:lnTo>
                    <a:lnTo>
                      <a:pt x="542" y="608"/>
                    </a:lnTo>
                    <a:lnTo>
                      <a:pt x="537" y="585"/>
                    </a:lnTo>
                    <a:lnTo>
                      <a:pt x="536" y="562"/>
                    </a:lnTo>
                    <a:lnTo>
                      <a:pt x="534" y="540"/>
                    </a:lnTo>
                    <a:lnTo>
                      <a:pt x="539" y="519"/>
                    </a:lnTo>
                    <a:lnTo>
                      <a:pt x="546" y="500"/>
                    </a:lnTo>
                    <a:lnTo>
                      <a:pt x="560" y="484"/>
                    </a:lnTo>
                    <a:lnTo>
                      <a:pt x="678" y="740"/>
                    </a:lnTo>
                    <a:lnTo>
                      <a:pt x="678" y="737"/>
                    </a:lnTo>
                    <a:lnTo>
                      <a:pt x="678" y="736"/>
                    </a:lnTo>
                    <a:lnTo>
                      <a:pt x="678" y="732"/>
                    </a:lnTo>
                    <a:lnTo>
                      <a:pt x="680" y="728"/>
                    </a:lnTo>
                    <a:lnTo>
                      <a:pt x="680" y="721"/>
                    </a:lnTo>
                    <a:lnTo>
                      <a:pt x="685" y="717"/>
                    </a:lnTo>
                    <a:lnTo>
                      <a:pt x="689" y="712"/>
                    </a:lnTo>
                    <a:lnTo>
                      <a:pt x="695" y="708"/>
                    </a:lnTo>
                    <a:lnTo>
                      <a:pt x="700" y="702"/>
                    </a:lnTo>
                    <a:lnTo>
                      <a:pt x="709" y="698"/>
                    </a:lnTo>
                    <a:lnTo>
                      <a:pt x="719" y="694"/>
                    </a:lnTo>
                    <a:lnTo>
                      <a:pt x="731" y="694"/>
                    </a:lnTo>
                    <a:lnTo>
                      <a:pt x="744" y="693"/>
                    </a:lnTo>
                    <a:lnTo>
                      <a:pt x="759" y="694"/>
                    </a:lnTo>
                    <a:lnTo>
                      <a:pt x="778" y="698"/>
                    </a:lnTo>
                    <a:lnTo>
                      <a:pt x="798" y="704"/>
                    </a:lnTo>
                    <a:lnTo>
                      <a:pt x="635" y="423"/>
                    </a:lnTo>
                    <a:lnTo>
                      <a:pt x="851" y="669"/>
                    </a:lnTo>
                    <a:lnTo>
                      <a:pt x="851" y="666"/>
                    </a:lnTo>
                    <a:lnTo>
                      <a:pt x="851" y="665"/>
                    </a:lnTo>
                    <a:lnTo>
                      <a:pt x="851" y="659"/>
                    </a:lnTo>
                    <a:lnTo>
                      <a:pt x="851" y="655"/>
                    </a:lnTo>
                    <a:lnTo>
                      <a:pt x="851" y="647"/>
                    </a:lnTo>
                    <a:lnTo>
                      <a:pt x="854" y="641"/>
                    </a:lnTo>
                    <a:lnTo>
                      <a:pt x="857" y="633"/>
                    </a:lnTo>
                    <a:lnTo>
                      <a:pt x="862" y="626"/>
                    </a:lnTo>
                    <a:lnTo>
                      <a:pt x="865" y="614"/>
                    </a:lnTo>
                    <a:lnTo>
                      <a:pt x="869" y="607"/>
                    </a:lnTo>
                    <a:lnTo>
                      <a:pt x="877" y="598"/>
                    </a:lnTo>
                    <a:lnTo>
                      <a:pt x="886" y="590"/>
                    </a:lnTo>
                    <a:lnTo>
                      <a:pt x="896" y="581"/>
                    </a:lnTo>
                    <a:lnTo>
                      <a:pt x="907" y="574"/>
                    </a:lnTo>
                    <a:lnTo>
                      <a:pt x="921" y="567"/>
                    </a:lnTo>
                    <a:lnTo>
                      <a:pt x="938" y="564"/>
                    </a:lnTo>
                    <a:lnTo>
                      <a:pt x="992" y="546"/>
                    </a:lnTo>
                    <a:lnTo>
                      <a:pt x="989" y="543"/>
                    </a:lnTo>
                    <a:lnTo>
                      <a:pt x="989" y="542"/>
                    </a:lnTo>
                    <a:lnTo>
                      <a:pt x="986" y="538"/>
                    </a:lnTo>
                    <a:lnTo>
                      <a:pt x="986" y="534"/>
                    </a:lnTo>
                    <a:lnTo>
                      <a:pt x="983" y="528"/>
                    </a:lnTo>
                    <a:lnTo>
                      <a:pt x="983" y="524"/>
                    </a:lnTo>
                    <a:lnTo>
                      <a:pt x="983" y="518"/>
                    </a:lnTo>
                    <a:lnTo>
                      <a:pt x="984" y="514"/>
                    </a:lnTo>
                    <a:lnTo>
                      <a:pt x="984" y="507"/>
                    </a:lnTo>
                    <a:lnTo>
                      <a:pt x="987" y="503"/>
                    </a:lnTo>
                    <a:lnTo>
                      <a:pt x="992" y="496"/>
                    </a:lnTo>
                    <a:lnTo>
                      <a:pt x="998" y="493"/>
                    </a:lnTo>
                    <a:lnTo>
                      <a:pt x="1006" y="489"/>
                    </a:lnTo>
                    <a:lnTo>
                      <a:pt x="1017" y="485"/>
                    </a:lnTo>
                    <a:lnTo>
                      <a:pt x="1029" y="484"/>
                    </a:lnTo>
                    <a:lnTo>
                      <a:pt x="1045" y="484"/>
                    </a:lnTo>
                    <a:lnTo>
                      <a:pt x="787" y="309"/>
                    </a:lnTo>
                    <a:lnTo>
                      <a:pt x="1099" y="458"/>
                    </a:lnTo>
                    <a:lnTo>
                      <a:pt x="1096" y="456"/>
                    </a:lnTo>
                    <a:lnTo>
                      <a:pt x="1096" y="455"/>
                    </a:lnTo>
                    <a:lnTo>
                      <a:pt x="1091" y="451"/>
                    </a:lnTo>
                    <a:lnTo>
                      <a:pt x="1091" y="450"/>
                    </a:lnTo>
                    <a:lnTo>
                      <a:pt x="1088" y="446"/>
                    </a:lnTo>
                    <a:lnTo>
                      <a:pt x="1088" y="442"/>
                    </a:lnTo>
                    <a:lnTo>
                      <a:pt x="1088" y="438"/>
                    </a:lnTo>
                    <a:lnTo>
                      <a:pt x="1093" y="437"/>
                    </a:lnTo>
                    <a:lnTo>
                      <a:pt x="1096" y="433"/>
                    </a:lnTo>
                    <a:lnTo>
                      <a:pt x="1102" y="432"/>
                    </a:lnTo>
                    <a:lnTo>
                      <a:pt x="1110" y="431"/>
                    </a:lnTo>
                    <a:lnTo>
                      <a:pt x="1124" y="432"/>
                    </a:lnTo>
                    <a:lnTo>
                      <a:pt x="1139" y="432"/>
                    </a:lnTo>
                    <a:lnTo>
                      <a:pt x="1161" y="436"/>
                    </a:lnTo>
                    <a:lnTo>
                      <a:pt x="1186" y="441"/>
                    </a:lnTo>
                    <a:lnTo>
                      <a:pt x="1217" y="450"/>
                    </a:lnTo>
                    <a:lnTo>
                      <a:pt x="851" y="265"/>
                    </a:lnTo>
                    <a:lnTo>
                      <a:pt x="1271" y="405"/>
                    </a:lnTo>
                    <a:lnTo>
                      <a:pt x="1271" y="403"/>
                    </a:lnTo>
                    <a:lnTo>
                      <a:pt x="1273" y="403"/>
                    </a:lnTo>
                    <a:lnTo>
                      <a:pt x="1277" y="401"/>
                    </a:lnTo>
                    <a:lnTo>
                      <a:pt x="1284" y="401"/>
                    </a:lnTo>
                    <a:lnTo>
                      <a:pt x="1288" y="398"/>
                    </a:lnTo>
                    <a:lnTo>
                      <a:pt x="1298" y="395"/>
                    </a:lnTo>
                    <a:lnTo>
                      <a:pt x="1305" y="391"/>
                    </a:lnTo>
                    <a:lnTo>
                      <a:pt x="1315" y="390"/>
                    </a:lnTo>
                    <a:lnTo>
                      <a:pt x="1321" y="384"/>
                    </a:lnTo>
                    <a:lnTo>
                      <a:pt x="1330" y="380"/>
                    </a:lnTo>
                    <a:lnTo>
                      <a:pt x="1338" y="374"/>
                    </a:lnTo>
                    <a:lnTo>
                      <a:pt x="1347" y="370"/>
                    </a:lnTo>
                    <a:lnTo>
                      <a:pt x="1352" y="362"/>
                    </a:lnTo>
                    <a:lnTo>
                      <a:pt x="1360" y="356"/>
                    </a:lnTo>
                    <a:lnTo>
                      <a:pt x="1364" y="348"/>
                    </a:lnTo>
                    <a:lnTo>
                      <a:pt x="1369" y="343"/>
                    </a:lnTo>
                    <a:lnTo>
                      <a:pt x="948" y="211"/>
                    </a:lnTo>
                    <a:lnTo>
                      <a:pt x="1369" y="309"/>
                    </a:lnTo>
                    <a:lnTo>
                      <a:pt x="1369" y="306"/>
                    </a:lnTo>
                    <a:lnTo>
                      <a:pt x="1371" y="306"/>
                    </a:lnTo>
                    <a:lnTo>
                      <a:pt x="1374" y="304"/>
                    </a:lnTo>
                    <a:lnTo>
                      <a:pt x="1378" y="304"/>
                    </a:lnTo>
                    <a:lnTo>
                      <a:pt x="1383" y="300"/>
                    </a:lnTo>
                    <a:lnTo>
                      <a:pt x="1388" y="298"/>
                    </a:lnTo>
                    <a:lnTo>
                      <a:pt x="1392" y="292"/>
                    </a:lnTo>
                    <a:lnTo>
                      <a:pt x="1397" y="289"/>
                    </a:lnTo>
                    <a:lnTo>
                      <a:pt x="1397" y="281"/>
                    </a:lnTo>
                    <a:lnTo>
                      <a:pt x="1399" y="275"/>
                    </a:lnTo>
                    <a:lnTo>
                      <a:pt x="1395" y="266"/>
                    </a:lnTo>
                    <a:lnTo>
                      <a:pt x="1394" y="258"/>
                    </a:lnTo>
                    <a:lnTo>
                      <a:pt x="1386" y="247"/>
                    </a:lnTo>
                    <a:lnTo>
                      <a:pt x="1377" y="237"/>
                    </a:lnTo>
                    <a:lnTo>
                      <a:pt x="1363" y="223"/>
                    </a:lnTo>
                    <a:lnTo>
                      <a:pt x="1347" y="211"/>
                    </a:lnTo>
                    <a:lnTo>
                      <a:pt x="1099" y="194"/>
                    </a:lnTo>
                    <a:lnTo>
                      <a:pt x="1336" y="176"/>
                    </a:lnTo>
                    <a:lnTo>
                      <a:pt x="1327" y="165"/>
                    </a:lnTo>
                    <a:lnTo>
                      <a:pt x="1321" y="157"/>
                    </a:lnTo>
                    <a:lnTo>
                      <a:pt x="1316" y="149"/>
                    </a:lnTo>
                    <a:lnTo>
                      <a:pt x="1312" y="144"/>
                    </a:lnTo>
                    <a:lnTo>
                      <a:pt x="1307" y="139"/>
                    </a:lnTo>
                    <a:lnTo>
                      <a:pt x="1305" y="135"/>
                    </a:lnTo>
                    <a:lnTo>
                      <a:pt x="1302" y="132"/>
                    </a:lnTo>
                    <a:lnTo>
                      <a:pt x="1302" y="130"/>
                    </a:lnTo>
                    <a:lnTo>
                      <a:pt x="1301" y="126"/>
                    </a:lnTo>
                    <a:lnTo>
                      <a:pt x="1301" y="125"/>
                    </a:lnTo>
                    <a:lnTo>
                      <a:pt x="1301" y="124"/>
                    </a:lnTo>
                    <a:lnTo>
                      <a:pt x="1304" y="124"/>
                    </a:lnTo>
                    <a:lnTo>
                      <a:pt x="1066" y="185"/>
                    </a:lnTo>
                    <a:lnTo>
                      <a:pt x="1260" y="106"/>
                    </a:lnTo>
                    <a:lnTo>
                      <a:pt x="1257" y="99"/>
                    </a:lnTo>
                    <a:lnTo>
                      <a:pt x="1256" y="91"/>
                    </a:lnTo>
                    <a:lnTo>
                      <a:pt x="1248" y="83"/>
                    </a:lnTo>
                    <a:lnTo>
                      <a:pt x="1242" y="77"/>
                    </a:lnTo>
                    <a:lnTo>
                      <a:pt x="1231" y="69"/>
                    </a:lnTo>
                    <a:lnTo>
                      <a:pt x="1222" y="63"/>
                    </a:lnTo>
                    <a:lnTo>
                      <a:pt x="1208" y="56"/>
                    </a:lnTo>
                    <a:lnTo>
                      <a:pt x="1198" y="52"/>
                    </a:lnTo>
                    <a:lnTo>
                      <a:pt x="1184" y="44"/>
                    </a:lnTo>
                    <a:lnTo>
                      <a:pt x="1172" y="40"/>
                    </a:lnTo>
                    <a:lnTo>
                      <a:pt x="1161" y="37"/>
                    </a:lnTo>
                    <a:lnTo>
                      <a:pt x="1152" y="33"/>
                    </a:lnTo>
                    <a:lnTo>
                      <a:pt x="1142" y="29"/>
                    </a:lnTo>
                    <a:lnTo>
                      <a:pt x="1136" y="28"/>
                    </a:lnTo>
                    <a:lnTo>
                      <a:pt x="1132" y="26"/>
                    </a:lnTo>
                    <a:lnTo>
                      <a:pt x="959" y="194"/>
                    </a:lnTo>
                    <a:lnTo>
                      <a:pt x="1088" y="35"/>
                    </a:lnTo>
                    <a:lnTo>
                      <a:pt x="1080" y="28"/>
                    </a:lnTo>
                    <a:lnTo>
                      <a:pt x="1076" y="23"/>
                    </a:lnTo>
                    <a:lnTo>
                      <a:pt x="1066" y="19"/>
                    </a:lnTo>
                    <a:lnTo>
                      <a:pt x="1062" y="15"/>
                    </a:lnTo>
                    <a:lnTo>
                      <a:pt x="1052" y="11"/>
                    </a:lnTo>
                    <a:lnTo>
                      <a:pt x="1045" y="10"/>
                    </a:lnTo>
                    <a:lnTo>
                      <a:pt x="1035" y="9"/>
                    </a:lnTo>
                    <a:lnTo>
                      <a:pt x="1031" y="9"/>
                    </a:lnTo>
                    <a:lnTo>
                      <a:pt x="1021" y="7"/>
                    </a:lnTo>
                    <a:lnTo>
                      <a:pt x="1015" y="7"/>
                    </a:lnTo>
                    <a:lnTo>
                      <a:pt x="1007" y="7"/>
                    </a:lnTo>
                    <a:lnTo>
                      <a:pt x="1003" y="7"/>
                    </a:lnTo>
                    <a:lnTo>
                      <a:pt x="998" y="7"/>
                    </a:lnTo>
                    <a:lnTo>
                      <a:pt x="993" y="7"/>
                    </a:lnTo>
                    <a:lnTo>
                      <a:pt x="992" y="7"/>
                    </a:lnTo>
                    <a:lnTo>
                      <a:pt x="992" y="9"/>
                    </a:lnTo>
                    <a:lnTo>
                      <a:pt x="851" y="220"/>
                    </a:lnTo>
                    <a:lnTo>
                      <a:pt x="938" y="18"/>
                    </a:lnTo>
                    <a:lnTo>
                      <a:pt x="930" y="10"/>
                    </a:lnTo>
                    <a:lnTo>
                      <a:pt x="925" y="6"/>
                    </a:lnTo>
                    <a:lnTo>
                      <a:pt x="916" y="2"/>
                    </a:lnTo>
                    <a:lnTo>
                      <a:pt x="911" y="1"/>
                    </a:lnTo>
                    <a:lnTo>
                      <a:pt x="902" y="0"/>
                    </a:lnTo>
                    <a:lnTo>
                      <a:pt x="894" y="0"/>
                    </a:lnTo>
                    <a:lnTo>
                      <a:pt x="885" y="0"/>
                    </a:lnTo>
                    <a:lnTo>
                      <a:pt x="880" y="4"/>
                    </a:lnTo>
                    <a:lnTo>
                      <a:pt x="871" y="4"/>
                    </a:lnTo>
                    <a:lnTo>
                      <a:pt x="863" y="7"/>
                    </a:lnTo>
                    <a:lnTo>
                      <a:pt x="855" y="7"/>
                    </a:lnTo>
                    <a:lnTo>
                      <a:pt x="851" y="11"/>
                    </a:lnTo>
                    <a:lnTo>
                      <a:pt x="846" y="11"/>
                    </a:lnTo>
                    <a:lnTo>
                      <a:pt x="841" y="15"/>
                    </a:lnTo>
                    <a:lnTo>
                      <a:pt x="840" y="15"/>
                    </a:lnTo>
                    <a:lnTo>
                      <a:pt x="840" y="18"/>
                    </a:lnTo>
                    <a:lnTo>
                      <a:pt x="744" y="256"/>
                    </a:lnTo>
                    <a:lnTo>
                      <a:pt x="776" y="26"/>
                    </a:lnTo>
                    <a:lnTo>
                      <a:pt x="753" y="23"/>
                    </a:lnTo>
                    <a:lnTo>
                      <a:pt x="734" y="23"/>
                    </a:lnTo>
                    <a:lnTo>
                      <a:pt x="716" y="25"/>
                    </a:lnTo>
                    <a:lnTo>
                      <a:pt x="699" y="29"/>
                    </a:lnTo>
                    <a:lnTo>
                      <a:pt x="680" y="33"/>
                    </a:lnTo>
                    <a:lnTo>
                      <a:pt x="664" y="39"/>
                    </a:lnTo>
                    <a:lnTo>
                      <a:pt x="649" y="47"/>
                    </a:lnTo>
                    <a:lnTo>
                      <a:pt x="637" y="54"/>
                    </a:lnTo>
                    <a:lnTo>
                      <a:pt x="623" y="61"/>
                    </a:lnTo>
                    <a:lnTo>
                      <a:pt x="612" y="68"/>
                    </a:lnTo>
                    <a:lnTo>
                      <a:pt x="602" y="75"/>
                    </a:lnTo>
                    <a:lnTo>
                      <a:pt x="596" y="82"/>
                    </a:lnTo>
                    <a:lnTo>
                      <a:pt x="588" y="86"/>
                    </a:lnTo>
                    <a:lnTo>
                      <a:pt x="584" y="92"/>
                    </a:lnTo>
                    <a:lnTo>
                      <a:pt x="582" y="95"/>
                    </a:lnTo>
                    <a:lnTo>
                      <a:pt x="582" y="97"/>
                    </a:lnTo>
                    <a:lnTo>
                      <a:pt x="668" y="282"/>
                    </a:lnTo>
                    <a:lnTo>
                      <a:pt x="550" y="106"/>
                    </a:lnTo>
                    <a:lnTo>
                      <a:pt x="534" y="101"/>
                    </a:lnTo>
                    <a:lnTo>
                      <a:pt x="520" y="99"/>
                    </a:lnTo>
                    <a:lnTo>
                      <a:pt x="506" y="99"/>
                    </a:lnTo>
                    <a:lnTo>
                      <a:pt x="497" y="102"/>
                    </a:lnTo>
                    <a:lnTo>
                      <a:pt x="486" y="106"/>
                    </a:lnTo>
                    <a:lnTo>
                      <a:pt x="477" y="111"/>
                    </a:lnTo>
                    <a:lnTo>
                      <a:pt x="467" y="118"/>
                    </a:lnTo>
                    <a:lnTo>
                      <a:pt x="461" y="125"/>
                    </a:lnTo>
                    <a:lnTo>
                      <a:pt x="452" y="130"/>
                    </a:lnTo>
                    <a:lnTo>
                      <a:pt x="446" y="138"/>
                    </a:lnTo>
                    <a:lnTo>
                      <a:pt x="441" y="144"/>
                    </a:lnTo>
                    <a:lnTo>
                      <a:pt x="436" y="152"/>
                    </a:lnTo>
                    <a:lnTo>
                      <a:pt x="432" y="156"/>
                    </a:lnTo>
                    <a:lnTo>
                      <a:pt x="430" y="162"/>
                    </a:lnTo>
                    <a:lnTo>
                      <a:pt x="430" y="165"/>
                    </a:lnTo>
                    <a:lnTo>
                      <a:pt x="430" y="167"/>
                    </a:lnTo>
                    <a:lnTo>
                      <a:pt x="615" y="343"/>
                    </a:lnTo>
                    <a:lnTo>
                      <a:pt x="598" y="328"/>
                    </a:lnTo>
                    <a:lnTo>
                      <a:pt x="584" y="317"/>
                    </a:lnTo>
                    <a:lnTo>
                      <a:pt x="565" y="301"/>
                    </a:lnTo>
                    <a:lnTo>
                      <a:pt x="548" y="290"/>
                    </a:lnTo>
                    <a:lnTo>
                      <a:pt x="526" y="277"/>
                    </a:lnTo>
                    <a:lnTo>
                      <a:pt x="508" y="266"/>
                    </a:lnTo>
                    <a:lnTo>
                      <a:pt x="489" y="254"/>
                    </a:lnTo>
                    <a:lnTo>
                      <a:pt x="470" y="246"/>
                    </a:lnTo>
                    <a:lnTo>
                      <a:pt x="450" y="234"/>
                    </a:lnTo>
                    <a:lnTo>
                      <a:pt x="432" y="227"/>
                    </a:lnTo>
                    <a:lnTo>
                      <a:pt x="416" y="219"/>
                    </a:lnTo>
                    <a:lnTo>
                      <a:pt x="404" y="214"/>
                    </a:lnTo>
                    <a:lnTo>
                      <a:pt x="391" y="208"/>
                    </a:lnTo>
                    <a:lnTo>
                      <a:pt x="384" y="204"/>
                    </a:lnTo>
                    <a:lnTo>
                      <a:pt x="377" y="203"/>
                    </a:lnTo>
                    <a:lnTo>
                      <a:pt x="365" y="197"/>
                    </a:lnTo>
                    <a:lnTo>
                      <a:pt x="356" y="195"/>
                    </a:lnTo>
                    <a:lnTo>
                      <a:pt x="346" y="195"/>
                    </a:lnTo>
                    <a:lnTo>
                      <a:pt x="337" y="197"/>
                    </a:lnTo>
                    <a:lnTo>
                      <a:pt x="328" y="200"/>
                    </a:lnTo>
                    <a:lnTo>
                      <a:pt x="320" y="205"/>
                    </a:lnTo>
                    <a:lnTo>
                      <a:pt x="312" y="210"/>
                    </a:lnTo>
                    <a:lnTo>
                      <a:pt x="307" y="218"/>
                    </a:lnTo>
                    <a:lnTo>
                      <a:pt x="298" y="222"/>
                    </a:lnTo>
                    <a:lnTo>
                      <a:pt x="294" y="229"/>
                    </a:lnTo>
                    <a:lnTo>
                      <a:pt x="289" y="235"/>
                    </a:lnTo>
                    <a:lnTo>
                      <a:pt x="286" y="243"/>
                    </a:lnTo>
                    <a:lnTo>
                      <a:pt x="281" y="247"/>
                    </a:lnTo>
                    <a:lnTo>
                      <a:pt x="280" y="252"/>
                    </a:lnTo>
                    <a:lnTo>
                      <a:pt x="280" y="253"/>
                    </a:lnTo>
                    <a:lnTo>
                      <a:pt x="280" y="256"/>
                    </a:lnTo>
                    <a:lnTo>
                      <a:pt x="560" y="405"/>
                    </a:lnTo>
                    <a:lnTo>
                      <a:pt x="545" y="394"/>
                    </a:lnTo>
                    <a:lnTo>
                      <a:pt x="529" y="385"/>
                    </a:lnTo>
                    <a:lnTo>
                      <a:pt x="509" y="374"/>
                    </a:lnTo>
                    <a:lnTo>
                      <a:pt x="489" y="365"/>
                    </a:lnTo>
                    <a:lnTo>
                      <a:pt x="463" y="353"/>
                    </a:lnTo>
                    <a:lnTo>
                      <a:pt x="439" y="342"/>
                    </a:lnTo>
                    <a:lnTo>
                      <a:pt x="411" y="330"/>
                    </a:lnTo>
                    <a:lnTo>
                      <a:pt x="388" y="322"/>
                    </a:lnTo>
                    <a:lnTo>
                      <a:pt x="362" y="310"/>
                    </a:lnTo>
                    <a:lnTo>
                      <a:pt x="339" y="301"/>
                    </a:lnTo>
                    <a:lnTo>
                      <a:pt x="315" y="292"/>
                    </a:lnTo>
                    <a:lnTo>
                      <a:pt x="297" y="286"/>
                    </a:lnTo>
                    <a:lnTo>
                      <a:pt x="280" y="280"/>
                    </a:lnTo>
                    <a:lnTo>
                      <a:pt x="267" y="276"/>
                    </a:lnTo>
                    <a:lnTo>
                      <a:pt x="259" y="273"/>
                    </a:lnTo>
                    <a:lnTo>
                      <a:pt x="258" y="273"/>
                    </a:lnTo>
                    <a:lnTo>
                      <a:pt x="244" y="276"/>
                    </a:lnTo>
                    <a:lnTo>
                      <a:pt x="231" y="282"/>
                    </a:lnTo>
                    <a:lnTo>
                      <a:pt x="219" y="290"/>
                    </a:lnTo>
                    <a:lnTo>
                      <a:pt x="210" y="300"/>
                    </a:lnTo>
                    <a:lnTo>
                      <a:pt x="200" y="310"/>
                    </a:lnTo>
                    <a:lnTo>
                      <a:pt x="193" y="322"/>
                    </a:lnTo>
                    <a:lnTo>
                      <a:pt x="185" y="333"/>
                    </a:lnTo>
                    <a:lnTo>
                      <a:pt x="180" y="346"/>
                    </a:lnTo>
                    <a:lnTo>
                      <a:pt x="174" y="355"/>
                    </a:lnTo>
                    <a:lnTo>
                      <a:pt x="169" y="366"/>
                    </a:lnTo>
                    <a:lnTo>
                      <a:pt x="165" y="375"/>
                    </a:lnTo>
                    <a:lnTo>
                      <a:pt x="165" y="386"/>
                    </a:lnTo>
                    <a:lnTo>
                      <a:pt x="162" y="393"/>
                    </a:lnTo>
                    <a:lnTo>
                      <a:pt x="162" y="399"/>
                    </a:lnTo>
                    <a:lnTo>
                      <a:pt x="162" y="403"/>
                    </a:lnTo>
                    <a:lnTo>
                      <a:pt x="162" y="405"/>
                    </a:lnTo>
                    <a:lnTo>
                      <a:pt x="0" y="7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85" name="Freeform 191"/>
              <p:cNvSpPr>
                <a:spLocks/>
              </p:cNvSpPr>
              <p:nvPr/>
            </p:nvSpPr>
            <p:spPr bwMode="auto">
              <a:xfrm flipH="1">
                <a:off x="2167" y="2826"/>
                <a:ext cx="935" cy="817"/>
              </a:xfrm>
              <a:custGeom>
                <a:avLst/>
                <a:gdLst>
                  <a:gd name="T0" fmla="*/ 128 w 1010"/>
                  <a:gd name="T1" fmla="*/ 717 h 811"/>
                  <a:gd name="T2" fmla="*/ 162 w 1010"/>
                  <a:gd name="T3" fmla="*/ 741 h 811"/>
                  <a:gd name="T4" fmla="*/ 217 w 1010"/>
                  <a:gd name="T5" fmla="*/ 755 h 811"/>
                  <a:gd name="T6" fmla="*/ 235 w 1010"/>
                  <a:gd name="T7" fmla="*/ 777 h 811"/>
                  <a:gd name="T8" fmla="*/ 287 w 1010"/>
                  <a:gd name="T9" fmla="*/ 770 h 811"/>
                  <a:gd name="T10" fmla="*/ 365 w 1010"/>
                  <a:gd name="T11" fmla="*/ 813 h 811"/>
                  <a:gd name="T12" fmla="*/ 456 w 1010"/>
                  <a:gd name="T13" fmla="*/ 774 h 811"/>
                  <a:gd name="T14" fmla="*/ 505 w 1010"/>
                  <a:gd name="T15" fmla="*/ 699 h 811"/>
                  <a:gd name="T16" fmla="*/ 534 w 1010"/>
                  <a:gd name="T17" fmla="*/ 666 h 811"/>
                  <a:gd name="T18" fmla="*/ 613 w 1010"/>
                  <a:gd name="T19" fmla="*/ 616 h 811"/>
                  <a:gd name="T20" fmla="*/ 613 w 1010"/>
                  <a:gd name="T21" fmla="*/ 566 h 811"/>
                  <a:gd name="T22" fmla="*/ 656 w 1010"/>
                  <a:gd name="T23" fmla="*/ 513 h 811"/>
                  <a:gd name="T24" fmla="*/ 526 w 1010"/>
                  <a:gd name="T25" fmla="*/ 458 h 811"/>
                  <a:gd name="T26" fmla="*/ 392 w 1010"/>
                  <a:gd name="T27" fmla="*/ 401 h 811"/>
                  <a:gd name="T28" fmla="*/ 488 w 1010"/>
                  <a:gd name="T29" fmla="*/ 427 h 811"/>
                  <a:gd name="T30" fmla="*/ 639 w 1010"/>
                  <a:gd name="T31" fmla="*/ 482 h 811"/>
                  <a:gd name="T32" fmla="*/ 674 w 1010"/>
                  <a:gd name="T33" fmla="*/ 487 h 811"/>
                  <a:gd name="T34" fmla="*/ 677 w 1010"/>
                  <a:gd name="T35" fmla="*/ 440 h 811"/>
                  <a:gd name="T36" fmla="*/ 456 w 1010"/>
                  <a:gd name="T37" fmla="*/ 317 h 811"/>
                  <a:gd name="T38" fmla="*/ 748 w 1010"/>
                  <a:gd name="T39" fmla="*/ 372 h 811"/>
                  <a:gd name="T40" fmla="*/ 818 w 1010"/>
                  <a:gd name="T41" fmla="*/ 336 h 811"/>
                  <a:gd name="T42" fmla="*/ 872 w 1010"/>
                  <a:gd name="T43" fmla="*/ 305 h 811"/>
                  <a:gd name="T44" fmla="*/ 870 w 1010"/>
                  <a:gd name="T45" fmla="*/ 262 h 811"/>
                  <a:gd name="T46" fmla="*/ 935 w 1010"/>
                  <a:gd name="T47" fmla="*/ 220 h 811"/>
                  <a:gd name="T48" fmla="*/ 916 w 1010"/>
                  <a:gd name="T49" fmla="*/ 179 h 811"/>
                  <a:gd name="T50" fmla="*/ 902 w 1010"/>
                  <a:gd name="T51" fmla="*/ 129 h 811"/>
                  <a:gd name="T52" fmla="*/ 883 w 1010"/>
                  <a:gd name="T53" fmla="*/ 88 h 811"/>
                  <a:gd name="T54" fmla="*/ 854 w 1010"/>
                  <a:gd name="T55" fmla="*/ 62 h 811"/>
                  <a:gd name="T56" fmla="*/ 816 w 1010"/>
                  <a:gd name="T57" fmla="*/ 51 h 811"/>
                  <a:gd name="T58" fmla="*/ 711 w 1010"/>
                  <a:gd name="T59" fmla="*/ 10 h 811"/>
                  <a:gd name="T60" fmla="*/ 654 w 1010"/>
                  <a:gd name="T61" fmla="*/ 0 h 811"/>
                  <a:gd name="T62" fmla="*/ 617 w 1010"/>
                  <a:gd name="T63" fmla="*/ 25 h 811"/>
                  <a:gd name="T64" fmla="*/ 567 w 1010"/>
                  <a:gd name="T65" fmla="*/ 11 h 811"/>
                  <a:gd name="T66" fmla="*/ 537 w 1010"/>
                  <a:gd name="T67" fmla="*/ 23 h 811"/>
                  <a:gd name="T68" fmla="*/ 469 w 1010"/>
                  <a:gd name="T69" fmla="*/ 33 h 811"/>
                  <a:gd name="T70" fmla="*/ 430 w 1010"/>
                  <a:gd name="T71" fmla="*/ 44 h 811"/>
                  <a:gd name="T72" fmla="*/ 417 w 1010"/>
                  <a:gd name="T73" fmla="*/ 291 h 811"/>
                  <a:gd name="T74" fmla="*/ 293 w 1010"/>
                  <a:gd name="T75" fmla="*/ 111 h 811"/>
                  <a:gd name="T76" fmla="*/ 267 w 1010"/>
                  <a:gd name="T77" fmla="*/ 158 h 811"/>
                  <a:gd name="T78" fmla="*/ 191 w 1010"/>
                  <a:gd name="T79" fmla="*/ 201 h 811"/>
                  <a:gd name="T80" fmla="*/ 145 w 1010"/>
                  <a:gd name="T81" fmla="*/ 245 h 811"/>
                  <a:gd name="T82" fmla="*/ 138 w 1010"/>
                  <a:gd name="T83" fmla="*/ 282 h 811"/>
                  <a:gd name="T84" fmla="*/ 231 w 1010"/>
                  <a:gd name="T85" fmla="*/ 347 h 811"/>
                  <a:gd name="T86" fmla="*/ 120 w 1010"/>
                  <a:gd name="T87" fmla="*/ 317 h 811"/>
                  <a:gd name="T88" fmla="*/ 74 w 1010"/>
                  <a:gd name="T89" fmla="*/ 322 h 811"/>
                  <a:gd name="T90" fmla="*/ 49 w 1010"/>
                  <a:gd name="T91" fmla="*/ 360 h 811"/>
                  <a:gd name="T92" fmla="*/ 302 w 1010"/>
                  <a:gd name="T93" fmla="*/ 451 h 811"/>
                  <a:gd name="T94" fmla="*/ 149 w 1010"/>
                  <a:gd name="T95" fmla="*/ 418 h 811"/>
                  <a:gd name="T96" fmla="*/ 29 w 1010"/>
                  <a:gd name="T97" fmla="*/ 406 h 811"/>
                  <a:gd name="T98" fmla="*/ 0 w 1010"/>
                  <a:gd name="T99" fmla="*/ 439 h 811"/>
                  <a:gd name="T100" fmla="*/ 10 w 1010"/>
                  <a:gd name="T101" fmla="*/ 469 h 811"/>
                  <a:gd name="T102" fmla="*/ 244 w 1010"/>
                  <a:gd name="T103" fmla="*/ 489 h 811"/>
                  <a:gd name="T104" fmla="*/ 91 w 1010"/>
                  <a:gd name="T105" fmla="*/ 506 h 811"/>
                  <a:gd name="T106" fmla="*/ 11 w 1010"/>
                  <a:gd name="T107" fmla="*/ 528 h 811"/>
                  <a:gd name="T108" fmla="*/ 14 w 1010"/>
                  <a:gd name="T109" fmla="*/ 571 h 811"/>
                  <a:gd name="T110" fmla="*/ 34 w 1010"/>
                  <a:gd name="T111" fmla="*/ 580 h 811"/>
                  <a:gd name="T112" fmla="*/ 183 w 1010"/>
                  <a:gd name="T113" fmla="*/ 547 h 811"/>
                  <a:gd name="T114" fmla="*/ 71 w 1010"/>
                  <a:gd name="T115" fmla="*/ 594 h 811"/>
                  <a:gd name="T116" fmla="*/ 39 w 1010"/>
                  <a:gd name="T117" fmla="*/ 629 h 811"/>
                  <a:gd name="T118" fmla="*/ 84 w 1010"/>
                  <a:gd name="T119" fmla="*/ 678 h 811"/>
                  <a:gd name="T120" fmla="*/ 118 w 1010"/>
                  <a:gd name="T121" fmla="*/ 698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10"/>
                  <a:gd name="T184" fmla="*/ 0 h 811"/>
                  <a:gd name="T185" fmla="*/ 1010 w 1010"/>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10" h="811">
                    <a:moveTo>
                      <a:pt x="127" y="693"/>
                    </a:moveTo>
                    <a:lnTo>
                      <a:pt x="127" y="693"/>
                    </a:lnTo>
                    <a:lnTo>
                      <a:pt x="127" y="694"/>
                    </a:lnTo>
                    <a:lnTo>
                      <a:pt x="127" y="698"/>
                    </a:lnTo>
                    <a:lnTo>
                      <a:pt x="132" y="703"/>
                    </a:lnTo>
                    <a:lnTo>
                      <a:pt x="133" y="707"/>
                    </a:lnTo>
                    <a:lnTo>
                      <a:pt x="138" y="712"/>
                    </a:lnTo>
                    <a:lnTo>
                      <a:pt x="143" y="716"/>
                    </a:lnTo>
                    <a:lnTo>
                      <a:pt x="147" y="723"/>
                    </a:lnTo>
                    <a:lnTo>
                      <a:pt x="152" y="727"/>
                    </a:lnTo>
                    <a:lnTo>
                      <a:pt x="157" y="731"/>
                    </a:lnTo>
                    <a:lnTo>
                      <a:pt x="161" y="732"/>
                    </a:lnTo>
                    <a:lnTo>
                      <a:pt x="171" y="736"/>
                    </a:lnTo>
                    <a:lnTo>
                      <a:pt x="175" y="736"/>
                    </a:lnTo>
                    <a:lnTo>
                      <a:pt x="184" y="736"/>
                    </a:lnTo>
                    <a:lnTo>
                      <a:pt x="192" y="732"/>
                    </a:lnTo>
                    <a:lnTo>
                      <a:pt x="202" y="728"/>
                    </a:lnTo>
                    <a:lnTo>
                      <a:pt x="234" y="746"/>
                    </a:lnTo>
                    <a:lnTo>
                      <a:pt x="234" y="747"/>
                    </a:lnTo>
                    <a:lnTo>
                      <a:pt x="234" y="749"/>
                    </a:lnTo>
                    <a:lnTo>
                      <a:pt x="236" y="752"/>
                    </a:lnTo>
                    <a:lnTo>
                      <a:pt x="236" y="756"/>
                    </a:lnTo>
                    <a:lnTo>
                      <a:pt x="239" y="760"/>
                    </a:lnTo>
                    <a:lnTo>
                      <a:pt x="242" y="764"/>
                    </a:lnTo>
                    <a:lnTo>
                      <a:pt x="247" y="768"/>
                    </a:lnTo>
                    <a:lnTo>
                      <a:pt x="250" y="768"/>
                    </a:lnTo>
                    <a:lnTo>
                      <a:pt x="254" y="771"/>
                    </a:lnTo>
                    <a:lnTo>
                      <a:pt x="259" y="773"/>
                    </a:lnTo>
                    <a:lnTo>
                      <a:pt x="268" y="775"/>
                    </a:lnTo>
                    <a:lnTo>
                      <a:pt x="276" y="773"/>
                    </a:lnTo>
                    <a:lnTo>
                      <a:pt x="285" y="771"/>
                    </a:lnTo>
                    <a:lnTo>
                      <a:pt x="296" y="768"/>
                    </a:lnTo>
                    <a:lnTo>
                      <a:pt x="310" y="764"/>
                    </a:lnTo>
                    <a:lnTo>
                      <a:pt x="316" y="768"/>
                    </a:lnTo>
                    <a:lnTo>
                      <a:pt x="324" y="773"/>
                    </a:lnTo>
                    <a:lnTo>
                      <a:pt x="335" y="780"/>
                    </a:lnTo>
                    <a:lnTo>
                      <a:pt x="347" y="785"/>
                    </a:lnTo>
                    <a:lnTo>
                      <a:pt x="361" y="793"/>
                    </a:lnTo>
                    <a:lnTo>
                      <a:pt x="375" y="799"/>
                    </a:lnTo>
                    <a:lnTo>
                      <a:pt x="394" y="807"/>
                    </a:lnTo>
                    <a:lnTo>
                      <a:pt x="408" y="808"/>
                    </a:lnTo>
                    <a:lnTo>
                      <a:pt x="427" y="811"/>
                    </a:lnTo>
                    <a:lnTo>
                      <a:pt x="441" y="808"/>
                    </a:lnTo>
                    <a:lnTo>
                      <a:pt x="458" y="806"/>
                    </a:lnTo>
                    <a:lnTo>
                      <a:pt x="470" y="797"/>
                    </a:lnTo>
                    <a:lnTo>
                      <a:pt x="484" y="785"/>
                    </a:lnTo>
                    <a:lnTo>
                      <a:pt x="493" y="768"/>
                    </a:lnTo>
                    <a:lnTo>
                      <a:pt x="504" y="746"/>
                    </a:lnTo>
                    <a:lnTo>
                      <a:pt x="546" y="711"/>
                    </a:lnTo>
                    <a:lnTo>
                      <a:pt x="545" y="708"/>
                    </a:lnTo>
                    <a:lnTo>
                      <a:pt x="545" y="707"/>
                    </a:lnTo>
                    <a:lnTo>
                      <a:pt x="545" y="703"/>
                    </a:lnTo>
                    <a:lnTo>
                      <a:pt x="545" y="701"/>
                    </a:lnTo>
                    <a:lnTo>
                      <a:pt x="545" y="694"/>
                    </a:lnTo>
                    <a:lnTo>
                      <a:pt x="546" y="690"/>
                    </a:lnTo>
                    <a:lnTo>
                      <a:pt x="548" y="684"/>
                    </a:lnTo>
                    <a:lnTo>
                      <a:pt x="552" y="680"/>
                    </a:lnTo>
                    <a:lnTo>
                      <a:pt x="555" y="673"/>
                    </a:lnTo>
                    <a:lnTo>
                      <a:pt x="560" y="669"/>
                    </a:lnTo>
                    <a:lnTo>
                      <a:pt x="568" y="665"/>
                    </a:lnTo>
                    <a:lnTo>
                      <a:pt x="577" y="661"/>
                    </a:lnTo>
                    <a:lnTo>
                      <a:pt x="586" y="657"/>
                    </a:lnTo>
                    <a:lnTo>
                      <a:pt x="600" y="656"/>
                    </a:lnTo>
                    <a:lnTo>
                      <a:pt x="614" y="656"/>
                    </a:lnTo>
                    <a:lnTo>
                      <a:pt x="633" y="659"/>
                    </a:lnTo>
                    <a:lnTo>
                      <a:pt x="666" y="614"/>
                    </a:lnTo>
                    <a:lnTo>
                      <a:pt x="662" y="612"/>
                    </a:lnTo>
                    <a:lnTo>
                      <a:pt x="662" y="611"/>
                    </a:lnTo>
                    <a:lnTo>
                      <a:pt x="662" y="605"/>
                    </a:lnTo>
                    <a:lnTo>
                      <a:pt x="662" y="602"/>
                    </a:lnTo>
                    <a:lnTo>
                      <a:pt x="661" y="594"/>
                    </a:lnTo>
                    <a:lnTo>
                      <a:pt x="661" y="589"/>
                    </a:lnTo>
                    <a:lnTo>
                      <a:pt x="661" y="581"/>
                    </a:lnTo>
                    <a:lnTo>
                      <a:pt x="662" y="574"/>
                    </a:lnTo>
                    <a:lnTo>
                      <a:pt x="662" y="562"/>
                    </a:lnTo>
                    <a:lnTo>
                      <a:pt x="666" y="555"/>
                    </a:lnTo>
                    <a:lnTo>
                      <a:pt x="669" y="546"/>
                    </a:lnTo>
                    <a:lnTo>
                      <a:pt x="673" y="538"/>
                    </a:lnTo>
                    <a:lnTo>
                      <a:pt x="678" y="529"/>
                    </a:lnTo>
                    <a:lnTo>
                      <a:pt x="686" y="522"/>
                    </a:lnTo>
                    <a:lnTo>
                      <a:pt x="695" y="514"/>
                    </a:lnTo>
                    <a:lnTo>
                      <a:pt x="709" y="509"/>
                    </a:lnTo>
                    <a:lnTo>
                      <a:pt x="704" y="507"/>
                    </a:lnTo>
                    <a:lnTo>
                      <a:pt x="692" y="503"/>
                    </a:lnTo>
                    <a:lnTo>
                      <a:pt x="673" y="495"/>
                    </a:lnTo>
                    <a:lnTo>
                      <a:pt x="653" y="488"/>
                    </a:lnTo>
                    <a:lnTo>
                      <a:pt x="625" y="476"/>
                    </a:lnTo>
                    <a:lnTo>
                      <a:pt x="597" y="466"/>
                    </a:lnTo>
                    <a:lnTo>
                      <a:pt x="568" y="455"/>
                    </a:lnTo>
                    <a:lnTo>
                      <a:pt x="540" y="445"/>
                    </a:lnTo>
                    <a:lnTo>
                      <a:pt x="510" y="433"/>
                    </a:lnTo>
                    <a:lnTo>
                      <a:pt x="484" y="422"/>
                    </a:lnTo>
                    <a:lnTo>
                      <a:pt x="459" y="413"/>
                    </a:lnTo>
                    <a:lnTo>
                      <a:pt x="442" y="407"/>
                    </a:lnTo>
                    <a:lnTo>
                      <a:pt x="428" y="400"/>
                    </a:lnTo>
                    <a:lnTo>
                      <a:pt x="423" y="398"/>
                    </a:lnTo>
                    <a:lnTo>
                      <a:pt x="425" y="398"/>
                    </a:lnTo>
                    <a:lnTo>
                      <a:pt x="439" y="403"/>
                    </a:lnTo>
                    <a:lnTo>
                      <a:pt x="450" y="403"/>
                    </a:lnTo>
                    <a:lnTo>
                      <a:pt x="465" y="407"/>
                    </a:lnTo>
                    <a:lnTo>
                      <a:pt x="482" y="410"/>
                    </a:lnTo>
                    <a:lnTo>
                      <a:pt x="506" y="418"/>
                    </a:lnTo>
                    <a:lnTo>
                      <a:pt x="527" y="424"/>
                    </a:lnTo>
                    <a:lnTo>
                      <a:pt x="552" y="432"/>
                    </a:lnTo>
                    <a:lnTo>
                      <a:pt x="576" y="440"/>
                    </a:lnTo>
                    <a:lnTo>
                      <a:pt x="604" y="450"/>
                    </a:lnTo>
                    <a:lnTo>
                      <a:pt x="625" y="456"/>
                    </a:lnTo>
                    <a:lnTo>
                      <a:pt x="649" y="464"/>
                    </a:lnTo>
                    <a:lnTo>
                      <a:pt x="669" y="470"/>
                    </a:lnTo>
                    <a:lnTo>
                      <a:pt x="690" y="478"/>
                    </a:lnTo>
                    <a:lnTo>
                      <a:pt x="706" y="481"/>
                    </a:lnTo>
                    <a:lnTo>
                      <a:pt x="718" y="488"/>
                    </a:lnTo>
                    <a:lnTo>
                      <a:pt x="726" y="489"/>
                    </a:lnTo>
                    <a:lnTo>
                      <a:pt x="731" y="491"/>
                    </a:lnTo>
                    <a:lnTo>
                      <a:pt x="728" y="489"/>
                    </a:lnTo>
                    <a:lnTo>
                      <a:pt x="728" y="488"/>
                    </a:lnTo>
                    <a:lnTo>
                      <a:pt x="728" y="483"/>
                    </a:lnTo>
                    <a:lnTo>
                      <a:pt x="728" y="479"/>
                    </a:lnTo>
                    <a:lnTo>
                      <a:pt x="726" y="471"/>
                    </a:lnTo>
                    <a:lnTo>
                      <a:pt x="726" y="466"/>
                    </a:lnTo>
                    <a:lnTo>
                      <a:pt x="726" y="459"/>
                    </a:lnTo>
                    <a:lnTo>
                      <a:pt x="728" y="453"/>
                    </a:lnTo>
                    <a:lnTo>
                      <a:pt x="728" y="445"/>
                    </a:lnTo>
                    <a:lnTo>
                      <a:pt x="731" y="437"/>
                    </a:lnTo>
                    <a:lnTo>
                      <a:pt x="735" y="429"/>
                    </a:lnTo>
                    <a:lnTo>
                      <a:pt x="742" y="423"/>
                    </a:lnTo>
                    <a:lnTo>
                      <a:pt x="748" y="415"/>
                    </a:lnTo>
                    <a:lnTo>
                      <a:pt x="757" y="410"/>
                    </a:lnTo>
                    <a:lnTo>
                      <a:pt x="770" y="405"/>
                    </a:lnTo>
                    <a:lnTo>
                      <a:pt x="784" y="403"/>
                    </a:lnTo>
                    <a:lnTo>
                      <a:pt x="493" y="315"/>
                    </a:lnTo>
                    <a:lnTo>
                      <a:pt x="794" y="385"/>
                    </a:lnTo>
                    <a:lnTo>
                      <a:pt x="794" y="382"/>
                    </a:lnTo>
                    <a:lnTo>
                      <a:pt x="794" y="381"/>
                    </a:lnTo>
                    <a:lnTo>
                      <a:pt x="796" y="377"/>
                    </a:lnTo>
                    <a:lnTo>
                      <a:pt x="801" y="376"/>
                    </a:lnTo>
                    <a:lnTo>
                      <a:pt x="804" y="372"/>
                    </a:lnTo>
                    <a:lnTo>
                      <a:pt x="808" y="369"/>
                    </a:lnTo>
                    <a:lnTo>
                      <a:pt x="815" y="365"/>
                    </a:lnTo>
                    <a:lnTo>
                      <a:pt x="824" y="361"/>
                    </a:lnTo>
                    <a:lnTo>
                      <a:pt x="832" y="353"/>
                    </a:lnTo>
                    <a:lnTo>
                      <a:pt x="843" y="350"/>
                    </a:lnTo>
                    <a:lnTo>
                      <a:pt x="855" y="344"/>
                    </a:lnTo>
                    <a:lnTo>
                      <a:pt x="870" y="341"/>
                    </a:lnTo>
                    <a:lnTo>
                      <a:pt x="884" y="334"/>
                    </a:lnTo>
                    <a:lnTo>
                      <a:pt x="903" y="331"/>
                    </a:lnTo>
                    <a:lnTo>
                      <a:pt x="922" y="327"/>
                    </a:lnTo>
                    <a:lnTo>
                      <a:pt x="945" y="324"/>
                    </a:lnTo>
                    <a:lnTo>
                      <a:pt x="546" y="271"/>
                    </a:lnTo>
                    <a:lnTo>
                      <a:pt x="945" y="306"/>
                    </a:lnTo>
                    <a:lnTo>
                      <a:pt x="942" y="304"/>
                    </a:lnTo>
                    <a:lnTo>
                      <a:pt x="942" y="303"/>
                    </a:lnTo>
                    <a:lnTo>
                      <a:pt x="940" y="298"/>
                    </a:lnTo>
                    <a:lnTo>
                      <a:pt x="940" y="294"/>
                    </a:lnTo>
                    <a:lnTo>
                      <a:pt x="939" y="286"/>
                    </a:lnTo>
                    <a:lnTo>
                      <a:pt x="939" y="281"/>
                    </a:lnTo>
                    <a:lnTo>
                      <a:pt x="939" y="274"/>
                    </a:lnTo>
                    <a:lnTo>
                      <a:pt x="940" y="268"/>
                    </a:lnTo>
                    <a:lnTo>
                      <a:pt x="940" y="260"/>
                    </a:lnTo>
                    <a:lnTo>
                      <a:pt x="943" y="252"/>
                    </a:lnTo>
                    <a:lnTo>
                      <a:pt x="948" y="244"/>
                    </a:lnTo>
                    <a:lnTo>
                      <a:pt x="957" y="238"/>
                    </a:lnTo>
                    <a:lnTo>
                      <a:pt x="965" y="230"/>
                    </a:lnTo>
                    <a:lnTo>
                      <a:pt x="978" y="225"/>
                    </a:lnTo>
                    <a:lnTo>
                      <a:pt x="992" y="220"/>
                    </a:lnTo>
                    <a:lnTo>
                      <a:pt x="1010" y="218"/>
                    </a:lnTo>
                    <a:lnTo>
                      <a:pt x="600" y="209"/>
                    </a:lnTo>
                    <a:lnTo>
                      <a:pt x="999" y="200"/>
                    </a:lnTo>
                    <a:lnTo>
                      <a:pt x="996" y="198"/>
                    </a:lnTo>
                    <a:lnTo>
                      <a:pt x="996" y="196"/>
                    </a:lnTo>
                    <a:lnTo>
                      <a:pt x="995" y="190"/>
                    </a:lnTo>
                    <a:lnTo>
                      <a:pt x="995" y="186"/>
                    </a:lnTo>
                    <a:lnTo>
                      <a:pt x="990" y="178"/>
                    </a:lnTo>
                    <a:lnTo>
                      <a:pt x="990" y="172"/>
                    </a:lnTo>
                    <a:lnTo>
                      <a:pt x="985" y="165"/>
                    </a:lnTo>
                    <a:lnTo>
                      <a:pt x="985" y="158"/>
                    </a:lnTo>
                    <a:lnTo>
                      <a:pt x="981" y="149"/>
                    </a:lnTo>
                    <a:lnTo>
                      <a:pt x="979" y="142"/>
                    </a:lnTo>
                    <a:lnTo>
                      <a:pt x="974" y="134"/>
                    </a:lnTo>
                    <a:lnTo>
                      <a:pt x="974" y="128"/>
                    </a:lnTo>
                    <a:lnTo>
                      <a:pt x="970" y="120"/>
                    </a:lnTo>
                    <a:lnTo>
                      <a:pt x="970" y="116"/>
                    </a:lnTo>
                    <a:lnTo>
                      <a:pt x="967" y="113"/>
                    </a:lnTo>
                    <a:lnTo>
                      <a:pt x="731" y="157"/>
                    </a:lnTo>
                    <a:lnTo>
                      <a:pt x="956" y="95"/>
                    </a:lnTo>
                    <a:lnTo>
                      <a:pt x="954" y="87"/>
                    </a:lnTo>
                    <a:lnTo>
                      <a:pt x="954" y="83"/>
                    </a:lnTo>
                    <a:lnTo>
                      <a:pt x="950" y="78"/>
                    </a:lnTo>
                    <a:lnTo>
                      <a:pt x="947" y="75"/>
                    </a:lnTo>
                    <a:lnTo>
                      <a:pt x="939" y="71"/>
                    </a:lnTo>
                    <a:lnTo>
                      <a:pt x="934" y="67"/>
                    </a:lnTo>
                    <a:lnTo>
                      <a:pt x="926" y="63"/>
                    </a:lnTo>
                    <a:lnTo>
                      <a:pt x="922" y="62"/>
                    </a:lnTo>
                    <a:lnTo>
                      <a:pt x="912" y="58"/>
                    </a:lnTo>
                    <a:lnTo>
                      <a:pt x="905" y="56"/>
                    </a:lnTo>
                    <a:lnTo>
                      <a:pt x="897" y="52"/>
                    </a:lnTo>
                    <a:lnTo>
                      <a:pt x="892" y="52"/>
                    </a:lnTo>
                    <a:lnTo>
                      <a:pt x="888" y="51"/>
                    </a:lnTo>
                    <a:lnTo>
                      <a:pt x="883" y="51"/>
                    </a:lnTo>
                    <a:lnTo>
                      <a:pt x="881" y="51"/>
                    </a:lnTo>
                    <a:lnTo>
                      <a:pt x="698" y="157"/>
                    </a:lnTo>
                    <a:lnTo>
                      <a:pt x="838" y="42"/>
                    </a:lnTo>
                    <a:lnTo>
                      <a:pt x="816" y="30"/>
                    </a:lnTo>
                    <a:lnTo>
                      <a:pt x="798" y="21"/>
                    </a:lnTo>
                    <a:lnTo>
                      <a:pt x="782" y="14"/>
                    </a:lnTo>
                    <a:lnTo>
                      <a:pt x="768" y="10"/>
                    </a:lnTo>
                    <a:lnTo>
                      <a:pt x="754" y="5"/>
                    </a:lnTo>
                    <a:lnTo>
                      <a:pt x="743" y="2"/>
                    </a:lnTo>
                    <a:lnTo>
                      <a:pt x="734" y="1"/>
                    </a:lnTo>
                    <a:lnTo>
                      <a:pt x="726" y="1"/>
                    </a:lnTo>
                    <a:lnTo>
                      <a:pt x="717" y="0"/>
                    </a:lnTo>
                    <a:lnTo>
                      <a:pt x="711" y="0"/>
                    </a:lnTo>
                    <a:lnTo>
                      <a:pt x="706" y="0"/>
                    </a:lnTo>
                    <a:lnTo>
                      <a:pt x="703" y="2"/>
                    </a:lnTo>
                    <a:lnTo>
                      <a:pt x="698" y="2"/>
                    </a:lnTo>
                    <a:lnTo>
                      <a:pt x="698" y="5"/>
                    </a:lnTo>
                    <a:lnTo>
                      <a:pt x="698" y="7"/>
                    </a:lnTo>
                    <a:lnTo>
                      <a:pt x="611" y="192"/>
                    </a:lnTo>
                    <a:lnTo>
                      <a:pt x="666" y="25"/>
                    </a:lnTo>
                    <a:lnTo>
                      <a:pt x="656" y="19"/>
                    </a:lnTo>
                    <a:lnTo>
                      <a:pt x="650" y="15"/>
                    </a:lnTo>
                    <a:lnTo>
                      <a:pt x="641" y="13"/>
                    </a:lnTo>
                    <a:lnTo>
                      <a:pt x="636" y="13"/>
                    </a:lnTo>
                    <a:lnTo>
                      <a:pt x="627" y="11"/>
                    </a:lnTo>
                    <a:lnTo>
                      <a:pt x="622" y="11"/>
                    </a:lnTo>
                    <a:lnTo>
                      <a:pt x="613" y="11"/>
                    </a:lnTo>
                    <a:lnTo>
                      <a:pt x="608" y="14"/>
                    </a:lnTo>
                    <a:lnTo>
                      <a:pt x="599" y="14"/>
                    </a:lnTo>
                    <a:lnTo>
                      <a:pt x="594" y="16"/>
                    </a:lnTo>
                    <a:lnTo>
                      <a:pt x="590" y="16"/>
                    </a:lnTo>
                    <a:lnTo>
                      <a:pt x="586" y="20"/>
                    </a:lnTo>
                    <a:lnTo>
                      <a:pt x="582" y="20"/>
                    </a:lnTo>
                    <a:lnTo>
                      <a:pt x="580" y="23"/>
                    </a:lnTo>
                    <a:lnTo>
                      <a:pt x="579" y="23"/>
                    </a:lnTo>
                    <a:lnTo>
                      <a:pt x="579" y="25"/>
                    </a:lnTo>
                    <a:lnTo>
                      <a:pt x="526" y="227"/>
                    </a:lnTo>
                    <a:lnTo>
                      <a:pt x="526" y="42"/>
                    </a:lnTo>
                    <a:lnTo>
                      <a:pt x="518" y="37"/>
                    </a:lnTo>
                    <a:lnTo>
                      <a:pt x="513" y="34"/>
                    </a:lnTo>
                    <a:lnTo>
                      <a:pt x="507" y="33"/>
                    </a:lnTo>
                    <a:lnTo>
                      <a:pt x="503" y="33"/>
                    </a:lnTo>
                    <a:lnTo>
                      <a:pt x="493" y="33"/>
                    </a:lnTo>
                    <a:lnTo>
                      <a:pt x="489" y="34"/>
                    </a:lnTo>
                    <a:lnTo>
                      <a:pt x="482" y="37"/>
                    </a:lnTo>
                    <a:lnTo>
                      <a:pt x="478" y="40"/>
                    </a:lnTo>
                    <a:lnTo>
                      <a:pt x="470" y="40"/>
                    </a:lnTo>
                    <a:lnTo>
                      <a:pt x="465" y="44"/>
                    </a:lnTo>
                    <a:lnTo>
                      <a:pt x="461" y="48"/>
                    </a:lnTo>
                    <a:lnTo>
                      <a:pt x="458" y="52"/>
                    </a:lnTo>
                    <a:lnTo>
                      <a:pt x="453" y="52"/>
                    </a:lnTo>
                    <a:lnTo>
                      <a:pt x="451" y="56"/>
                    </a:lnTo>
                    <a:lnTo>
                      <a:pt x="450" y="57"/>
                    </a:lnTo>
                    <a:lnTo>
                      <a:pt x="450" y="59"/>
                    </a:lnTo>
                    <a:lnTo>
                      <a:pt x="450" y="289"/>
                    </a:lnTo>
                    <a:lnTo>
                      <a:pt x="396" y="86"/>
                    </a:lnTo>
                    <a:lnTo>
                      <a:pt x="377" y="86"/>
                    </a:lnTo>
                    <a:lnTo>
                      <a:pt x="361" y="87"/>
                    </a:lnTo>
                    <a:lnTo>
                      <a:pt x="347" y="91"/>
                    </a:lnTo>
                    <a:lnTo>
                      <a:pt x="337" y="97"/>
                    </a:lnTo>
                    <a:lnTo>
                      <a:pt x="326" y="102"/>
                    </a:lnTo>
                    <a:lnTo>
                      <a:pt x="316" y="110"/>
                    </a:lnTo>
                    <a:lnTo>
                      <a:pt x="309" y="118"/>
                    </a:lnTo>
                    <a:lnTo>
                      <a:pt x="304" y="125"/>
                    </a:lnTo>
                    <a:lnTo>
                      <a:pt x="298" y="132"/>
                    </a:lnTo>
                    <a:lnTo>
                      <a:pt x="293" y="139"/>
                    </a:lnTo>
                    <a:lnTo>
                      <a:pt x="290" y="146"/>
                    </a:lnTo>
                    <a:lnTo>
                      <a:pt x="290" y="153"/>
                    </a:lnTo>
                    <a:lnTo>
                      <a:pt x="288" y="157"/>
                    </a:lnTo>
                    <a:lnTo>
                      <a:pt x="288" y="162"/>
                    </a:lnTo>
                    <a:lnTo>
                      <a:pt x="288" y="163"/>
                    </a:lnTo>
                    <a:lnTo>
                      <a:pt x="288" y="166"/>
                    </a:lnTo>
                    <a:lnTo>
                      <a:pt x="385" y="324"/>
                    </a:lnTo>
                    <a:lnTo>
                      <a:pt x="234" y="200"/>
                    </a:lnTo>
                    <a:lnTo>
                      <a:pt x="219" y="199"/>
                    </a:lnTo>
                    <a:lnTo>
                      <a:pt x="206" y="200"/>
                    </a:lnTo>
                    <a:lnTo>
                      <a:pt x="195" y="203"/>
                    </a:lnTo>
                    <a:lnTo>
                      <a:pt x="186" y="208"/>
                    </a:lnTo>
                    <a:lnTo>
                      <a:pt x="177" y="213"/>
                    </a:lnTo>
                    <a:lnTo>
                      <a:pt x="171" y="220"/>
                    </a:lnTo>
                    <a:lnTo>
                      <a:pt x="166" y="228"/>
                    </a:lnTo>
                    <a:lnTo>
                      <a:pt x="161" y="236"/>
                    </a:lnTo>
                    <a:lnTo>
                      <a:pt x="157" y="243"/>
                    </a:lnTo>
                    <a:lnTo>
                      <a:pt x="153" y="251"/>
                    </a:lnTo>
                    <a:lnTo>
                      <a:pt x="150" y="257"/>
                    </a:lnTo>
                    <a:lnTo>
                      <a:pt x="150" y="265"/>
                    </a:lnTo>
                    <a:lnTo>
                      <a:pt x="149" y="268"/>
                    </a:lnTo>
                    <a:lnTo>
                      <a:pt x="149" y="275"/>
                    </a:lnTo>
                    <a:lnTo>
                      <a:pt x="149" y="277"/>
                    </a:lnTo>
                    <a:lnTo>
                      <a:pt x="149" y="280"/>
                    </a:lnTo>
                    <a:lnTo>
                      <a:pt x="363" y="394"/>
                    </a:lnTo>
                    <a:lnTo>
                      <a:pt x="346" y="382"/>
                    </a:lnTo>
                    <a:lnTo>
                      <a:pt x="330" y="374"/>
                    </a:lnTo>
                    <a:lnTo>
                      <a:pt x="310" y="366"/>
                    </a:lnTo>
                    <a:lnTo>
                      <a:pt x="292" y="358"/>
                    </a:lnTo>
                    <a:lnTo>
                      <a:pt x="268" y="351"/>
                    </a:lnTo>
                    <a:lnTo>
                      <a:pt x="250" y="344"/>
                    </a:lnTo>
                    <a:lnTo>
                      <a:pt x="229" y="338"/>
                    </a:lnTo>
                    <a:lnTo>
                      <a:pt x="211" y="334"/>
                    </a:lnTo>
                    <a:lnTo>
                      <a:pt x="191" y="329"/>
                    </a:lnTo>
                    <a:lnTo>
                      <a:pt x="172" y="325"/>
                    </a:lnTo>
                    <a:lnTo>
                      <a:pt x="155" y="322"/>
                    </a:lnTo>
                    <a:lnTo>
                      <a:pt x="143" y="319"/>
                    </a:lnTo>
                    <a:lnTo>
                      <a:pt x="130" y="315"/>
                    </a:lnTo>
                    <a:lnTo>
                      <a:pt x="122" y="315"/>
                    </a:lnTo>
                    <a:lnTo>
                      <a:pt x="116" y="315"/>
                    </a:lnTo>
                    <a:lnTo>
                      <a:pt x="105" y="314"/>
                    </a:lnTo>
                    <a:lnTo>
                      <a:pt x="96" y="314"/>
                    </a:lnTo>
                    <a:lnTo>
                      <a:pt x="87" y="317"/>
                    </a:lnTo>
                    <a:lnTo>
                      <a:pt x="80" y="320"/>
                    </a:lnTo>
                    <a:lnTo>
                      <a:pt x="74" y="324"/>
                    </a:lnTo>
                    <a:lnTo>
                      <a:pt x="70" y="329"/>
                    </a:lnTo>
                    <a:lnTo>
                      <a:pt x="65" y="334"/>
                    </a:lnTo>
                    <a:lnTo>
                      <a:pt x="62" y="342"/>
                    </a:lnTo>
                    <a:lnTo>
                      <a:pt x="57" y="346"/>
                    </a:lnTo>
                    <a:lnTo>
                      <a:pt x="56" y="353"/>
                    </a:lnTo>
                    <a:lnTo>
                      <a:pt x="53" y="357"/>
                    </a:lnTo>
                    <a:lnTo>
                      <a:pt x="53" y="365"/>
                    </a:lnTo>
                    <a:lnTo>
                      <a:pt x="51" y="369"/>
                    </a:lnTo>
                    <a:lnTo>
                      <a:pt x="51" y="372"/>
                    </a:lnTo>
                    <a:lnTo>
                      <a:pt x="51" y="374"/>
                    </a:lnTo>
                    <a:lnTo>
                      <a:pt x="51" y="376"/>
                    </a:lnTo>
                    <a:lnTo>
                      <a:pt x="343" y="456"/>
                    </a:lnTo>
                    <a:lnTo>
                      <a:pt x="326" y="448"/>
                    </a:lnTo>
                    <a:lnTo>
                      <a:pt x="309" y="442"/>
                    </a:lnTo>
                    <a:lnTo>
                      <a:pt x="287" y="434"/>
                    </a:lnTo>
                    <a:lnTo>
                      <a:pt x="265" y="431"/>
                    </a:lnTo>
                    <a:lnTo>
                      <a:pt x="237" y="426"/>
                    </a:lnTo>
                    <a:lnTo>
                      <a:pt x="212" y="422"/>
                    </a:lnTo>
                    <a:lnTo>
                      <a:pt x="184" y="418"/>
                    </a:lnTo>
                    <a:lnTo>
                      <a:pt x="161" y="415"/>
                    </a:lnTo>
                    <a:lnTo>
                      <a:pt x="133" y="412"/>
                    </a:lnTo>
                    <a:lnTo>
                      <a:pt x="110" y="408"/>
                    </a:lnTo>
                    <a:lnTo>
                      <a:pt x="87" y="404"/>
                    </a:lnTo>
                    <a:lnTo>
                      <a:pt x="68" y="404"/>
                    </a:lnTo>
                    <a:lnTo>
                      <a:pt x="51" y="403"/>
                    </a:lnTo>
                    <a:lnTo>
                      <a:pt x="39" y="403"/>
                    </a:lnTo>
                    <a:lnTo>
                      <a:pt x="31" y="403"/>
                    </a:lnTo>
                    <a:lnTo>
                      <a:pt x="29" y="403"/>
                    </a:lnTo>
                    <a:lnTo>
                      <a:pt x="18" y="407"/>
                    </a:lnTo>
                    <a:lnTo>
                      <a:pt x="11" y="413"/>
                    </a:lnTo>
                    <a:lnTo>
                      <a:pt x="6" y="417"/>
                    </a:lnTo>
                    <a:lnTo>
                      <a:pt x="3" y="424"/>
                    </a:lnTo>
                    <a:lnTo>
                      <a:pt x="0" y="428"/>
                    </a:lnTo>
                    <a:lnTo>
                      <a:pt x="0" y="436"/>
                    </a:lnTo>
                    <a:lnTo>
                      <a:pt x="0" y="440"/>
                    </a:lnTo>
                    <a:lnTo>
                      <a:pt x="3" y="447"/>
                    </a:lnTo>
                    <a:lnTo>
                      <a:pt x="3" y="451"/>
                    </a:lnTo>
                    <a:lnTo>
                      <a:pt x="6" y="456"/>
                    </a:lnTo>
                    <a:lnTo>
                      <a:pt x="6" y="460"/>
                    </a:lnTo>
                    <a:lnTo>
                      <a:pt x="11" y="465"/>
                    </a:lnTo>
                    <a:lnTo>
                      <a:pt x="11" y="466"/>
                    </a:lnTo>
                    <a:lnTo>
                      <a:pt x="15" y="470"/>
                    </a:lnTo>
                    <a:lnTo>
                      <a:pt x="15" y="471"/>
                    </a:lnTo>
                    <a:lnTo>
                      <a:pt x="18" y="474"/>
                    </a:lnTo>
                    <a:lnTo>
                      <a:pt x="310" y="491"/>
                    </a:lnTo>
                    <a:lnTo>
                      <a:pt x="298" y="488"/>
                    </a:lnTo>
                    <a:lnTo>
                      <a:pt x="284" y="485"/>
                    </a:lnTo>
                    <a:lnTo>
                      <a:pt x="264" y="485"/>
                    </a:lnTo>
                    <a:lnTo>
                      <a:pt x="245" y="486"/>
                    </a:lnTo>
                    <a:lnTo>
                      <a:pt x="220" y="486"/>
                    </a:lnTo>
                    <a:lnTo>
                      <a:pt x="197" y="490"/>
                    </a:lnTo>
                    <a:lnTo>
                      <a:pt x="171" y="493"/>
                    </a:lnTo>
                    <a:lnTo>
                      <a:pt x="147" y="497"/>
                    </a:lnTo>
                    <a:lnTo>
                      <a:pt x="121" y="498"/>
                    </a:lnTo>
                    <a:lnTo>
                      <a:pt x="98" y="502"/>
                    </a:lnTo>
                    <a:lnTo>
                      <a:pt x="74" y="505"/>
                    </a:lnTo>
                    <a:lnTo>
                      <a:pt x="57" y="509"/>
                    </a:lnTo>
                    <a:lnTo>
                      <a:pt x="40" y="509"/>
                    </a:lnTo>
                    <a:lnTo>
                      <a:pt x="28" y="513"/>
                    </a:lnTo>
                    <a:lnTo>
                      <a:pt x="20" y="514"/>
                    </a:lnTo>
                    <a:lnTo>
                      <a:pt x="18" y="517"/>
                    </a:lnTo>
                    <a:lnTo>
                      <a:pt x="12" y="524"/>
                    </a:lnTo>
                    <a:lnTo>
                      <a:pt x="8" y="533"/>
                    </a:lnTo>
                    <a:lnTo>
                      <a:pt x="6" y="540"/>
                    </a:lnTo>
                    <a:lnTo>
                      <a:pt x="6" y="547"/>
                    </a:lnTo>
                    <a:lnTo>
                      <a:pt x="6" y="551"/>
                    </a:lnTo>
                    <a:lnTo>
                      <a:pt x="8" y="557"/>
                    </a:lnTo>
                    <a:lnTo>
                      <a:pt x="11" y="561"/>
                    </a:lnTo>
                    <a:lnTo>
                      <a:pt x="15" y="567"/>
                    </a:lnTo>
                    <a:lnTo>
                      <a:pt x="17" y="567"/>
                    </a:lnTo>
                    <a:lnTo>
                      <a:pt x="22" y="571"/>
                    </a:lnTo>
                    <a:lnTo>
                      <a:pt x="26" y="571"/>
                    </a:lnTo>
                    <a:lnTo>
                      <a:pt x="31" y="575"/>
                    </a:lnTo>
                    <a:lnTo>
                      <a:pt x="35" y="576"/>
                    </a:lnTo>
                    <a:lnTo>
                      <a:pt x="37" y="576"/>
                    </a:lnTo>
                    <a:lnTo>
                      <a:pt x="40" y="579"/>
                    </a:lnTo>
                    <a:lnTo>
                      <a:pt x="278" y="543"/>
                    </a:lnTo>
                    <a:lnTo>
                      <a:pt x="264" y="538"/>
                    </a:lnTo>
                    <a:lnTo>
                      <a:pt x="250" y="536"/>
                    </a:lnTo>
                    <a:lnTo>
                      <a:pt x="233" y="536"/>
                    </a:lnTo>
                    <a:lnTo>
                      <a:pt x="217" y="540"/>
                    </a:lnTo>
                    <a:lnTo>
                      <a:pt x="198" y="543"/>
                    </a:lnTo>
                    <a:lnTo>
                      <a:pt x="180" y="548"/>
                    </a:lnTo>
                    <a:lnTo>
                      <a:pt x="161" y="556"/>
                    </a:lnTo>
                    <a:lnTo>
                      <a:pt x="143" y="564"/>
                    </a:lnTo>
                    <a:lnTo>
                      <a:pt x="124" y="569"/>
                    </a:lnTo>
                    <a:lnTo>
                      <a:pt x="105" y="576"/>
                    </a:lnTo>
                    <a:lnTo>
                      <a:pt x="90" y="583"/>
                    </a:lnTo>
                    <a:lnTo>
                      <a:pt x="77" y="590"/>
                    </a:lnTo>
                    <a:lnTo>
                      <a:pt x="65" y="594"/>
                    </a:lnTo>
                    <a:lnTo>
                      <a:pt x="57" y="600"/>
                    </a:lnTo>
                    <a:lnTo>
                      <a:pt x="51" y="603"/>
                    </a:lnTo>
                    <a:lnTo>
                      <a:pt x="51" y="605"/>
                    </a:lnTo>
                    <a:lnTo>
                      <a:pt x="45" y="609"/>
                    </a:lnTo>
                    <a:lnTo>
                      <a:pt x="42" y="617"/>
                    </a:lnTo>
                    <a:lnTo>
                      <a:pt x="42" y="624"/>
                    </a:lnTo>
                    <a:lnTo>
                      <a:pt x="46" y="632"/>
                    </a:lnTo>
                    <a:lnTo>
                      <a:pt x="51" y="638"/>
                    </a:lnTo>
                    <a:lnTo>
                      <a:pt x="57" y="646"/>
                    </a:lnTo>
                    <a:lnTo>
                      <a:pt x="67" y="654"/>
                    </a:lnTo>
                    <a:lnTo>
                      <a:pt x="76" y="661"/>
                    </a:lnTo>
                    <a:lnTo>
                      <a:pt x="82" y="665"/>
                    </a:lnTo>
                    <a:lnTo>
                      <a:pt x="91" y="673"/>
                    </a:lnTo>
                    <a:lnTo>
                      <a:pt x="99" y="676"/>
                    </a:lnTo>
                    <a:lnTo>
                      <a:pt x="108" y="683"/>
                    </a:lnTo>
                    <a:lnTo>
                      <a:pt x="113" y="685"/>
                    </a:lnTo>
                    <a:lnTo>
                      <a:pt x="121" y="689"/>
                    </a:lnTo>
                    <a:lnTo>
                      <a:pt x="124" y="690"/>
                    </a:lnTo>
                    <a:lnTo>
                      <a:pt x="127" y="693"/>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6" name="Freeform 192"/>
              <p:cNvSpPr>
                <a:spLocks/>
              </p:cNvSpPr>
              <p:nvPr/>
            </p:nvSpPr>
            <p:spPr bwMode="auto">
              <a:xfrm flipH="1">
                <a:off x="2167" y="2826"/>
                <a:ext cx="935" cy="817"/>
              </a:xfrm>
              <a:custGeom>
                <a:avLst/>
                <a:gdLst>
                  <a:gd name="T0" fmla="*/ 128 w 1010"/>
                  <a:gd name="T1" fmla="*/ 717 h 811"/>
                  <a:gd name="T2" fmla="*/ 162 w 1010"/>
                  <a:gd name="T3" fmla="*/ 741 h 811"/>
                  <a:gd name="T4" fmla="*/ 217 w 1010"/>
                  <a:gd name="T5" fmla="*/ 755 h 811"/>
                  <a:gd name="T6" fmla="*/ 235 w 1010"/>
                  <a:gd name="T7" fmla="*/ 777 h 811"/>
                  <a:gd name="T8" fmla="*/ 287 w 1010"/>
                  <a:gd name="T9" fmla="*/ 770 h 811"/>
                  <a:gd name="T10" fmla="*/ 365 w 1010"/>
                  <a:gd name="T11" fmla="*/ 813 h 811"/>
                  <a:gd name="T12" fmla="*/ 456 w 1010"/>
                  <a:gd name="T13" fmla="*/ 774 h 811"/>
                  <a:gd name="T14" fmla="*/ 505 w 1010"/>
                  <a:gd name="T15" fmla="*/ 699 h 811"/>
                  <a:gd name="T16" fmla="*/ 534 w 1010"/>
                  <a:gd name="T17" fmla="*/ 666 h 811"/>
                  <a:gd name="T18" fmla="*/ 613 w 1010"/>
                  <a:gd name="T19" fmla="*/ 616 h 811"/>
                  <a:gd name="T20" fmla="*/ 613 w 1010"/>
                  <a:gd name="T21" fmla="*/ 566 h 811"/>
                  <a:gd name="T22" fmla="*/ 656 w 1010"/>
                  <a:gd name="T23" fmla="*/ 513 h 811"/>
                  <a:gd name="T24" fmla="*/ 526 w 1010"/>
                  <a:gd name="T25" fmla="*/ 458 h 811"/>
                  <a:gd name="T26" fmla="*/ 392 w 1010"/>
                  <a:gd name="T27" fmla="*/ 401 h 811"/>
                  <a:gd name="T28" fmla="*/ 488 w 1010"/>
                  <a:gd name="T29" fmla="*/ 427 h 811"/>
                  <a:gd name="T30" fmla="*/ 639 w 1010"/>
                  <a:gd name="T31" fmla="*/ 482 h 811"/>
                  <a:gd name="T32" fmla="*/ 674 w 1010"/>
                  <a:gd name="T33" fmla="*/ 487 h 811"/>
                  <a:gd name="T34" fmla="*/ 677 w 1010"/>
                  <a:gd name="T35" fmla="*/ 440 h 811"/>
                  <a:gd name="T36" fmla="*/ 456 w 1010"/>
                  <a:gd name="T37" fmla="*/ 317 h 811"/>
                  <a:gd name="T38" fmla="*/ 748 w 1010"/>
                  <a:gd name="T39" fmla="*/ 372 h 811"/>
                  <a:gd name="T40" fmla="*/ 818 w 1010"/>
                  <a:gd name="T41" fmla="*/ 336 h 811"/>
                  <a:gd name="T42" fmla="*/ 872 w 1010"/>
                  <a:gd name="T43" fmla="*/ 305 h 811"/>
                  <a:gd name="T44" fmla="*/ 870 w 1010"/>
                  <a:gd name="T45" fmla="*/ 262 h 811"/>
                  <a:gd name="T46" fmla="*/ 935 w 1010"/>
                  <a:gd name="T47" fmla="*/ 220 h 811"/>
                  <a:gd name="T48" fmla="*/ 916 w 1010"/>
                  <a:gd name="T49" fmla="*/ 179 h 811"/>
                  <a:gd name="T50" fmla="*/ 902 w 1010"/>
                  <a:gd name="T51" fmla="*/ 129 h 811"/>
                  <a:gd name="T52" fmla="*/ 883 w 1010"/>
                  <a:gd name="T53" fmla="*/ 88 h 811"/>
                  <a:gd name="T54" fmla="*/ 854 w 1010"/>
                  <a:gd name="T55" fmla="*/ 62 h 811"/>
                  <a:gd name="T56" fmla="*/ 816 w 1010"/>
                  <a:gd name="T57" fmla="*/ 51 h 811"/>
                  <a:gd name="T58" fmla="*/ 711 w 1010"/>
                  <a:gd name="T59" fmla="*/ 10 h 811"/>
                  <a:gd name="T60" fmla="*/ 654 w 1010"/>
                  <a:gd name="T61" fmla="*/ 0 h 811"/>
                  <a:gd name="T62" fmla="*/ 617 w 1010"/>
                  <a:gd name="T63" fmla="*/ 25 h 811"/>
                  <a:gd name="T64" fmla="*/ 567 w 1010"/>
                  <a:gd name="T65" fmla="*/ 11 h 811"/>
                  <a:gd name="T66" fmla="*/ 537 w 1010"/>
                  <a:gd name="T67" fmla="*/ 23 h 811"/>
                  <a:gd name="T68" fmla="*/ 469 w 1010"/>
                  <a:gd name="T69" fmla="*/ 33 h 811"/>
                  <a:gd name="T70" fmla="*/ 430 w 1010"/>
                  <a:gd name="T71" fmla="*/ 44 h 811"/>
                  <a:gd name="T72" fmla="*/ 417 w 1010"/>
                  <a:gd name="T73" fmla="*/ 291 h 811"/>
                  <a:gd name="T74" fmla="*/ 293 w 1010"/>
                  <a:gd name="T75" fmla="*/ 111 h 811"/>
                  <a:gd name="T76" fmla="*/ 267 w 1010"/>
                  <a:gd name="T77" fmla="*/ 158 h 811"/>
                  <a:gd name="T78" fmla="*/ 191 w 1010"/>
                  <a:gd name="T79" fmla="*/ 201 h 811"/>
                  <a:gd name="T80" fmla="*/ 145 w 1010"/>
                  <a:gd name="T81" fmla="*/ 245 h 811"/>
                  <a:gd name="T82" fmla="*/ 138 w 1010"/>
                  <a:gd name="T83" fmla="*/ 282 h 811"/>
                  <a:gd name="T84" fmla="*/ 231 w 1010"/>
                  <a:gd name="T85" fmla="*/ 347 h 811"/>
                  <a:gd name="T86" fmla="*/ 120 w 1010"/>
                  <a:gd name="T87" fmla="*/ 317 h 811"/>
                  <a:gd name="T88" fmla="*/ 74 w 1010"/>
                  <a:gd name="T89" fmla="*/ 322 h 811"/>
                  <a:gd name="T90" fmla="*/ 49 w 1010"/>
                  <a:gd name="T91" fmla="*/ 360 h 811"/>
                  <a:gd name="T92" fmla="*/ 302 w 1010"/>
                  <a:gd name="T93" fmla="*/ 451 h 811"/>
                  <a:gd name="T94" fmla="*/ 149 w 1010"/>
                  <a:gd name="T95" fmla="*/ 418 h 811"/>
                  <a:gd name="T96" fmla="*/ 29 w 1010"/>
                  <a:gd name="T97" fmla="*/ 406 h 811"/>
                  <a:gd name="T98" fmla="*/ 0 w 1010"/>
                  <a:gd name="T99" fmla="*/ 439 h 811"/>
                  <a:gd name="T100" fmla="*/ 10 w 1010"/>
                  <a:gd name="T101" fmla="*/ 469 h 811"/>
                  <a:gd name="T102" fmla="*/ 244 w 1010"/>
                  <a:gd name="T103" fmla="*/ 489 h 811"/>
                  <a:gd name="T104" fmla="*/ 91 w 1010"/>
                  <a:gd name="T105" fmla="*/ 506 h 811"/>
                  <a:gd name="T106" fmla="*/ 11 w 1010"/>
                  <a:gd name="T107" fmla="*/ 528 h 811"/>
                  <a:gd name="T108" fmla="*/ 14 w 1010"/>
                  <a:gd name="T109" fmla="*/ 571 h 811"/>
                  <a:gd name="T110" fmla="*/ 34 w 1010"/>
                  <a:gd name="T111" fmla="*/ 580 h 811"/>
                  <a:gd name="T112" fmla="*/ 183 w 1010"/>
                  <a:gd name="T113" fmla="*/ 547 h 811"/>
                  <a:gd name="T114" fmla="*/ 71 w 1010"/>
                  <a:gd name="T115" fmla="*/ 594 h 811"/>
                  <a:gd name="T116" fmla="*/ 39 w 1010"/>
                  <a:gd name="T117" fmla="*/ 629 h 811"/>
                  <a:gd name="T118" fmla="*/ 84 w 1010"/>
                  <a:gd name="T119" fmla="*/ 678 h 811"/>
                  <a:gd name="T120" fmla="*/ 118 w 1010"/>
                  <a:gd name="T121" fmla="*/ 698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10"/>
                  <a:gd name="T184" fmla="*/ 0 h 811"/>
                  <a:gd name="T185" fmla="*/ 1010 w 1010"/>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10" h="811">
                    <a:moveTo>
                      <a:pt x="127" y="693"/>
                    </a:moveTo>
                    <a:lnTo>
                      <a:pt x="127" y="693"/>
                    </a:lnTo>
                    <a:lnTo>
                      <a:pt x="127" y="694"/>
                    </a:lnTo>
                    <a:lnTo>
                      <a:pt x="127" y="698"/>
                    </a:lnTo>
                    <a:lnTo>
                      <a:pt x="132" y="703"/>
                    </a:lnTo>
                    <a:lnTo>
                      <a:pt x="133" y="707"/>
                    </a:lnTo>
                    <a:lnTo>
                      <a:pt x="138" y="712"/>
                    </a:lnTo>
                    <a:lnTo>
                      <a:pt x="143" y="716"/>
                    </a:lnTo>
                    <a:lnTo>
                      <a:pt x="147" y="723"/>
                    </a:lnTo>
                    <a:lnTo>
                      <a:pt x="152" y="727"/>
                    </a:lnTo>
                    <a:lnTo>
                      <a:pt x="157" y="731"/>
                    </a:lnTo>
                    <a:lnTo>
                      <a:pt x="161" y="732"/>
                    </a:lnTo>
                    <a:lnTo>
                      <a:pt x="171" y="736"/>
                    </a:lnTo>
                    <a:lnTo>
                      <a:pt x="175" y="736"/>
                    </a:lnTo>
                    <a:lnTo>
                      <a:pt x="184" y="736"/>
                    </a:lnTo>
                    <a:lnTo>
                      <a:pt x="192" y="732"/>
                    </a:lnTo>
                    <a:lnTo>
                      <a:pt x="202" y="728"/>
                    </a:lnTo>
                    <a:lnTo>
                      <a:pt x="234" y="746"/>
                    </a:lnTo>
                    <a:lnTo>
                      <a:pt x="234" y="747"/>
                    </a:lnTo>
                    <a:lnTo>
                      <a:pt x="234" y="749"/>
                    </a:lnTo>
                    <a:lnTo>
                      <a:pt x="236" y="752"/>
                    </a:lnTo>
                    <a:lnTo>
                      <a:pt x="236" y="756"/>
                    </a:lnTo>
                    <a:lnTo>
                      <a:pt x="239" y="760"/>
                    </a:lnTo>
                    <a:lnTo>
                      <a:pt x="242" y="764"/>
                    </a:lnTo>
                    <a:lnTo>
                      <a:pt x="247" y="768"/>
                    </a:lnTo>
                    <a:lnTo>
                      <a:pt x="250" y="768"/>
                    </a:lnTo>
                    <a:lnTo>
                      <a:pt x="254" y="771"/>
                    </a:lnTo>
                    <a:lnTo>
                      <a:pt x="259" y="773"/>
                    </a:lnTo>
                    <a:lnTo>
                      <a:pt x="268" y="775"/>
                    </a:lnTo>
                    <a:lnTo>
                      <a:pt x="276" y="773"/>
                    </a:lnTo>
                    <a:lnTo>
                      <a:pt x="285" y="771"/>
                    </a:lnTo>
                    <a:lnTo>
                      <a:pt x="296" y="768"/>
                    </a:lnTo>
                    <a:lnTo>
                      <a:pt x="310" y="764"/>
                    </a:lnTo>
                    <a:lnTo>
                      <a:pt x="316" y="768"/>
                    </a:lnTo>
                    <a:lnTo>
                      <a:pt x="324" y="773"/>
                    </a:lnTo>
                    <a:lnTo>
                      <a:pt x="335" y="780"/>
                    </a:lnTo>
                    <a:lnTo>
                      <a:pt x="347" y="785"/>
                    </a:lnTo>
                    <a:lnTo>
                      <a:pt x="361" y="793"/>
                    </a:lnTo>
                    <a:lnTo>
                      <a:pt x="375" y="799"/>
                    </a:lnTo>
                    <a:lnTo>
                      <a:pt x="394" y="807"/>
                    </a:lnTo>
                    <a:lnTo>
                      <a:pt x="408" y="808"/>
                    </a:lnTo>
                    <a:lnTo>
                      <a:pt x="427" y="811"/>
                    </a:lnTo>
                    <a:lnTo>
                      <a:pt x="441" y="808"/>
                    </a:lnTo>
                    <a:lnTo>
                      <a:pt x="458" y="806"/>
                    </a:lnTo>
                    <a:lnTo>
                      <a:pt x="470" y="797"/>
                    </a:lnTo>
                    <a:lnTo>
                      <a:pt x="484" y="785"/>
                    </a:lnTo>
                    <a:lnTo>
                      <a:pt x="493" y="768"/>
                    </a:lnTo>
                    <a:lnTo>
                      <a:pt x="504" y="746"/>
                    </a:lnTo>
                    <a:lnTo>
                      <a:pt x="546" y="711"/>
                    </a:lnTo>
                    <a:lnTo>
                      <a:pt x="545" y="708"/>
                    </a:lnTo>
                    <a:lnTo>
                      <a:pt x="545" y="707"/>
                    </a:lnTo>
                    <a:lnTo>
                      <a:pt x="545" y="703"/>
                    </a:lnTo>
                    <a:lnTo>
                      <a:pt x="545" y="701"/>
                    </a:lnTo>
                    <a:lnTo>
                      <a:pt x="545" y="694"/>
                    </a:lnTo>
                    <a:lnTo>
                      <a:pt x="546" y="690"/>
                    </a:lnTo>
                    <a:lnTo>
                      <a:pt x="548" y="684"/>
                    </a:lnTo>
                    <a:lnTo>
                      <a:pt x="552" y="680"/>
                    </a:lnTo>
                    <a:lnTo>
                      <a:pt x="555" y="673"/>
                    </a:lnTo>
                    <a:lnTo>
                      <a:pt x="560" y="669"/>
                    </a:lnTo>
                    <a:lnTo>
                      <a:pt x="568" y="665"/>
                    </a:lnTo>
                    <a:lnTo>
                      <a:pt x="577" y="661"/>
                    </a:lnTo>
                    <a:lnTo>
                      <a:pt x="586" y="657"/>
                    </a:lnTo>
                    <a:lnTo>
                      <a:pt x="600" y="656"/>
                    </a:lnTo>
                    <a:lnTo>
                      <a:pt x="614" y="656"/>
                    </a:lnTo>
                    <a:lnTo>
                      <a:pt x="633" y="659"/>
                    </a:lnTo>
                    <a:lnTo>
                      <a:pt x="666" y="614"/>
                    </a:lnTo>
                    <a:lnTo>
                      <a:pt x="662" y="612"/>
                    </a:lnTo>
                    <a:lnTo>
                      <a:pt x="662" y="611"/>
                    </a:lnTo>
                    <a:lnTo>
                      <a:pt x="662" y="605"/>
                    </a:lnTo>
                    <a:lnTo>
                      <a:pt x="662" y="602"/>
                    </a:lnTo>
                    <a:lnTo>
                      <a:pt x="661" y="594"/>
                    </a:lnTo>
                    <a:lnTo>
                      <a:pt x="661" y="589"/>
                    </a:lnTo>
                    <a:lnTo>
                      <a:pt x="661" y="581"/>
                    </a:lnTo>
                    <a:lnTo>
                      <a:pt x="662" y="574"/>
                    </a:lnTo>
                    <a:lnTo>
                      <a:pt x="662" y="562"/>
                    </a:lnTo>
                    <a:lnTo>
                      <a:pt x="666" y="555"/>
                    </a:lnTo>
                    <a:lnTo>
                      <a:pt x="669" y="546"/>
                    </a:lnTo>
                    <a:lnTo>
                      <a:pt x="673" y="538"/>
                    </a:lnTo>
                    <a:lnTo>
                      <a:pt x="678" y="529"/>
                    </a:lnTo>
                    <a:lnTo>
                      <a:pt x="686" y="522"/>
                    </a:lnTo>
                    <a:lnTo>
                      <a:pt x="695" y="514"/>
                    </a:lnTo>
                    <a:lnTo>
                      <a:pt x="709" y="509"/>
                    </a:lnTo>
                    <a:lnTo>
                      <a:pt x="704" y="507"/>
                    </a:lnTo>
                    <a:lnTo>
                      <a:pt x="692" y="503"/>
                    </a:lnTo>
                    <a:lnTo>
                      <a:pt x="673" y="495"/>
                    </a:lnTo>
                    <a:lnTo>
                      <a:pt x="653" y="488"/>
                    </a:lnTo>
                    <a:lnTo>
                      <a:pt x="625" y="476"/>
                    </a:lnTo>
                    <a:lnTo>
                      <a:pt x="597" y="466"/>
                    </a:lnTo>
                    <a:lnTo>
                      <a:pt x="568" y="455"/>
                    </a:lnTo>
                    <a:lnTo>
                      <a:pt x="540" y="445"/>
                    </a:lnTo>
                    <a:lnTo>
                      <a:pt x="510" y="433"/>
                    </a:lnTo>
                    <a:lnTo>
                      <a:pt x="484" y="422"/>
                    </a:lnTo>
                    <a:lnTo>
                      <a:pt x="459" y="413"/>
                    </a:lnTo>
                    <a:lnTo>
                      <a:pt x="442" y="407"/>
                    </a:lnTo>
                    <a:lnTo>
                      <a:pt x="428" y="400"/>
                    </a:lnTo>
                    <a:lnTo>
                      <a:pt x="423" y="398"/>
                    </a:lnTo>
                    <a:lnTo>
                      <a:pt x="425" y="398"/>
                    </a:lnTo>
                    <a:lnTo>
                      <a:pt x="439" y="403"/>
                    </a:lnTo>
                    <a:lnTo>
                      <a:pt x="450" y="403"/>
                    </a:lnTo>
                    <a:lnTo>
                      <a:pt x="465" y="407"/>
                    </a:lnTo>
                    <a:lnTo>
                      <a:pt x="482" y="410"/>
                    </a:lnTo>
                    <a:lnTo>
                      <a:pt x="506" y="418"/>
                    </a:lnTo>
                    <a:lnTo>
                      <a:pt x="527" y="424"/>
                    </a:lnTo>
                    <a:lnTo>
                      <a:pt x="552" y="432"/>
                    </a:lnTo>
                    <a:lnTo>
                      <a:pt x="576" y="440"/>
                    </a:lnTo>
                    <a:lnTo>
                      <a:pt x="604" y="450"/>
                    </a:lnTo>
                    <a:lnTo>
                      <a:pt x="625" y="456"/>
                    </a:lnTo>
                    <a:lnTo>
                      <a:pt x="649" y="464"/>
                    </a:lnTo>
                    <a:lnTo>
                      <a:pt x="669" y="470"/>
                    </a:lnTo>
                    <a:lnTo>
                      <a:pt x="690" y="478"/>
                    </a:lnTo>
                    <a:lnTo>
                      <a:pt x="706" y="481"/>
                    </a:lnTo>
                    <a:lnTo>
                      <a:pt x="718" y="488"/>
                    </a:lnTo>
                    <a:lnTo>
                      <a:pt x="726" y="489"/>
                    </a:lnTo>
                    <a:lnTo>
                      <a:pt x="731" y="491"/>
                    </a:lnTo>
                    <a:lnTo>
                      <a:pt x="728" y="489"/>
                    </a:lnTo>
                    <a:lnTo>
                      <a:pt x="728" y="488"/>
                    </a:lnTo>
                    <a:lnTo>
                      <a:pt x="728" y="483"/>
                    </a:lnTo>
                    <a:lnTo>
                      <a:pt x="728" y="479"/>
                    </a:lnTo>
                    <a:lnTo>
                      <a:pt x="726" y="471"/>
                    </a:lnTo>
                    <a:lnTo>
                      <a:pt x="726" y="466"/>
                    </a:lnTo>
                    <a:lnTo>
                      <a:pt x="726" y="459"/>
                    </a:lnTo>
                    <a:lnTo>
                      <a:pt x="728" y="453"/>
                    </a:lnTo>
                    <a:lnTo>
                      <a:pt x="728" y="445"/>
                    </a:lnTo>
                    <a:lnTo>
                      <a:pt x="731" y="437"/>
                    </a:lnTo>
                    <a:lnTo>
                      <a:pt x="735" y="429"/>
                    </a:lnTo>
                    <a:lnTo>
                      <a:pt x="742" y="423"/>
                    </a:lnTo>
                    <a:lnTo>
                      <a:pt x="748" y="415"/>
                    </a:lnTo>
                    <a:lnTo>
                      <a:pt x="757" y="410"/>
                    </a:lnTo>
                    <a:lnTo>
                      <a:pt x="770" y="405"/>
                    </a:lnTo>
                    <a:lnTo>
                      <a:pt x="784" y="403"/>
                    </a:lnTo>
                    <a:lnTo>
                      <a:pt x="493" y="315"/>
                    </a:lnTo>
                    <a:lnTo>
                      <a:pt x="794" y="385"/>
                    </a:lnTo>
                    <a:lnTo>
                      <a:pt x="794" y="382"/>
                    </a:lnTo>
                    <a:lnTo>
                      <a:pt x="794" y="381"/>
                    </a:lnTo>
                    <a:lnTo>
                      <a:pt x="796" y="377"/>
                    </a:lnTo>
                    <a:lnTo>
                      <a:pt x="801" y="376"/>
                    </a:lnTo>
                    <a:lnTo>
                      <a:pt x="804" y="372"/>
                    </a:lnTo>
                    <a:lnTo>
                      <a:pt x="808" y="369"/>
                    </a:lnTo>
                    <a:lnTo>
                      <a:pt x="815" y="365"/>
                    </a:lnTo>
                    <a:lnTo>
                      <a:pt x="824" y="361"/>
                    </a:lnTo>
                    <a:lnTo>
                      <a:pt x="832" y="353"/>
                    </a:lnTo>
                    <a:lnTo>
                      <a:pt x="843" y="350"/>
                    </a:lnTo>
                    <a:lnTo>
                      <a:pt x="855" y="344"/>
                    </a:lnTo>
                    <a:lnTo>
                      <a:pt x="870" y="341"/>
                    </a:lnTo>
                    <a:lnTo>
                      <a:pt x="884" y="334"/>
                    </a:lnTo>
                    <a:lnTo>
                      <a:pt x="903" y="331"/>
                    </a:lnTo>
                    <a:lnTo>
                      <a:pt x="922" y="327"/>
                    </a:lnTo>
                    <a:lnTo>
                      <a:pt x="945" y="324"/>
                    </a:lnTo>
                    <a:lnTo>
                      <a:pt x="546" y="271"/>
                    </a:lnTo>
                    <a:lnTo>
                      <a:pt x="945" y="306"/>
                    </a:lnTo>
                    <a:lnTo>
                      <a:pt x="942" y="304"/>
                    </a:lnTo>
                    <a:lnTo>
                      <a:pt x="942" y="303"/>
                    </a:lnTo>
                    <a:lnTo>
                      <a:pt x="940" y="298"/>
                    </a:lnTo>
                    <a:lnTo>
                      <a:pt x="940" y="294"/>
                    </a:lnTo>
                    <a:lnTo>
                      <a:pt x="939" y="286"/>
                    </a:lnTo>
                    <a:lnTo>
                      <a:pt x="939" y="281"/>
                    </a:lnTo>
                    <a:lnTo>
                      <a:pt x="939" y="274"/>
                    </a:lnTo>
                    <a:lnTo>
                      <a:pt x="940" y="268"/>
                    </a:lnTo>
                    <a:lnTo>
                      <a:pt x="940" y="260"/>
                    </a:lnTo>
                    <a:lnTo>
                      <a:pt x="943" y="252"/>
                    </a:lnTo>
                    <a:lnTo>
                      <a:pt x="948" y="244"/>
                    </a:lnTo>
                    <a:lnTo>
                      <a:pt x="957" y="238"/>
                    </a:lnTo>
                    <a:lnTo>
                      <a:pt x="965" y="230"/>
                    </a:lnTo>
                    <a:lnTo>
                      <a:pt x="978" y="225"/>
                    </a:lnTo>
                    <a:lnTo>
                      <a:pt x="992" y="220"/>
                    </a:lnTo>
                    <a:lnTo>
                      <a:pt x="1010" y="218"/>
                    </a:lnTo>
                    <a:lnTo>
                      <a:pt x="600" y="209"/>
                    </a:lnTo>
                    <a:lnTo>
                      <a:pt x="999" y="200"/>
                    </a:lnTo>
                    <a:lnTo>
                      <a:pt x="996" y="198"/>
                    </a:lnTo>
                    <a:lnTo>
                      <a:pt x="996" y="196"/>
                    </a:lnTo>
                    <a:lnTo>
                      <a:pt x="995" y="190"/>
                    </a:lnTo>
                    <a:lnTo>
                      <a:pt x="995" y="186"/>
                    </a:lnTo>
                    <a:lnTo>
                      <a:pt x="990" y="178"/>
                    </a:lnTo>
                    <a:lnTo>
                      <a:pt x="990" y="172"/>
                    </a:lnTo>
                    <a:lnTo>
                      <a:pt x="985" y="165"/>
                    </a:lnTo>
                    <a:lnTo>
                      <a:pt x="985" y="158"/>
                    </a:lnTo>
                    <a:lnTo>
                      <a:pt x="981" y="149"/>
                    </a:lnTo>
                    <a:lnTo>
                      <a:pt x="979" y="142"/>
                    </a:lnTo>
                    <a:lnTo>
                      <a:pt x="974" y="134"/>
                    </a:lnTo>
                    <a:lnTo>
                      <a:pt x="974" y="128"/>
                    </a:lnTo>
                    <a:lnTo>
                      <a:pt x="970" y="120"/>
                    </a:lnTo>
                    <a:lnTo>
                      <a:pt x="970" y="116"/>
                    </a:lnTo>
                    <a:lnTo>
                      <a:pt x="967" y="113"/>
                    </a:lnTo>
                    <a:lnTo>
                      <a:pt x="731" y="157"/>
                    </a:lnTo>
                    <a:lnTo>
                      <a:pt x="956" y="95"/>
                    </a:lnTo>
                    <a:lnTo>
                      <a:pt x="954" y="87"/>
                    </a:lnTo>
                    <a:lnTo>
                      <a:pt x="954" y="83"/>
                    </a:lnTo>
                    <a:lnTo>
                      <a:pt x="950" y="78"/>
                    </a:lnTo>
                    <a:lnTo>
                      <a:pt x="947" y="75"/>
                    </a:lnTo>
                    <a:lnTo>
                      <a:pt x="939" y="71"/>
                    </a:lnTo>
                    <a:lnTo>
                      <a:pt x="934" y="67"/>
                    </a:lnTo>
                    <a:lnTo>
                      <a:pt x="926" y="63"/>
                    </a:lnTo>
                    <a:lnTo>
                      <a:pt x="922" y="62"/>
                    </a:lnTo>
                    <a:lnTo>
                      <a:pt x="912" y="58"/>
                    </a:lnTo>
                    <a:lnTo>
                      <a:pt x="905" y="56"/>
                    </a:lnTo>
                    <a:lnTo>
                      <a:pt x="897" y="52"/>
                    </a:lnTo>
                    <a:lnTo>
                      <a:pt x="892" y="52"/>
                    </a:lnTo>
                    <a:lnTo>
                      <a:pt x="888" y="51"/>
                    </a:lnTo>
                    <a:lnTo>
                      <a:pt x="883" y="51"/>
                    </a:lnTo>
                    <a:lnTo>
                      <a:pt x="881" y="51"/>
                    </a:lnTo>
                    <a:lnTo>
                      <a:pt x="698" y="157"/>
                    </a:lnTo>
                    <a:lnTo>
                      <a:pt x="838" y="42"/>
                    </a:lnTo>
                    <a:lnTo>
                      <a:pt x="816" y="30"/>
                    </a:lnTo>
                    <a:lnTo>
                      <a:pt x="798" y="21"/>
                    </a:lnTo>
                    <a:lnTo>
                      <a:pt x="782" y="14"/>
                    </a:lnTo>
                    <a:lnTo>
                      <a:pt x="768" y="10"/>
                    </a:lnTo>
                    <a:lnTo>
                      <a:pt x="754" y="5"/>
                    </a:lnTo>
                    <a:lnTo>
                      <a:pt x="743" y="2"/>
                    </a:lnTo>
                    <a:lnTo>
                      <a:pt x="734" y="1"/>
                    </a:lnTo>
                    <a:lnTo>
                      <a:pt x="726" y="1"/>
                    </a:lnTo>
                    <a:lnTo>
                      <a:pt x="717" y="0"/>
                    </a:lnTo>
                    <a:lnTo>
                      <a:pt x="711" y="0"/>
                    </a:lnTo>
                    <a:lnTo>
                      <a:pt x="706" y="0"/>
                    </a:lnTo>
                    <a:lnTo>
                      <a:pt x="703" y="2"/>
                    </a:lnTo>
                    <a:lnTo>
                      <a:pt x="698" y="2"/>
                    </a:lnTo>
                    <a:lnTo>
                      <a:pt x="698" y="5"/>
                    </a:lnTo>
                    <a:lnTo>
                      <a:pt x="698" y="7"/>
                    </a:lnTo>
                    <a:lnTo>
                      <a:pt x="611" y="192"/>
                    </a:lnTo>
                    <a:lnTo>
                      <a:pt x="666" y="25"/>
                    </a:lnTo>
                    <a:lnTo>
                      <a:pt x="656" y="19"/>
                    </a:lnTo>
                    <a:lnTo>
                      <a:pt x="650" y="15"/>
                    </a:lnTo>
                    <a:lnTo>
                      <a:pt x="641" y="13"/>
                    </a:lnTo>
                    <a:lnTo>
                      <a:pt x="636" y="13"/>
                    </a:lnTo>
                    <a:lnTo>
                      <a:pt x="627" y="11"/>
                    </a:lnTo>
                    <a:lnTo>
                      <a:pt x="622" y="11"/>
                    </a:lnTo>
                    <a:lnTo>
                      <a:pt x="613" y="11"/>
                    </a:lnTo>
                    <a:lnTo>
                      <a:pt x="608" y="14"/>
                    </a:lnTo>
                    <a:lnTo>
                      <a:pt x="599" y="14"/>
                    </a:lnTo>
                    <a:lnTo>
                      <a:pt x="594" y="16"/>
                    </a:lnTo>
                    <a:lnTo>
                      <a:pt x="590" y="16"/>
                    </a:lnTo>
                    <a:lnTo>
                      <a:pt x="586" y="20"/>
                    </a:lnTo>
                    <a:lnTo>
                      <a:pt x="582" y="20"/>
                    </a:lnTo>
                    <a:lnTo>
                      <a:pt x="580" y="23"/>
                    </a:lnTo>
                    <a:lnTo>
                      <a:pt x="579" y="23"/>
                    </a:lnTo>
                    <a:lnTo>
                      <a:pt x="579" y="25"/>
                    </a:lnTo>
                    <a:lnTo>
                      <a:pt x="526" y="227"/>
                    </a:lnTo>
                    <a:lnTo>
                      <a:pt x="526" y="42"/>
                    </a:lnTo>
                    <a:lnTo>
                      <a:pt x="518" y="37"/>
                    </a:lnTo>
                    <a:lnTo>
                      <a:pt x="513" y="34"/>
                    </a:lnTo>
                    <a:lnTo>
                      <a:pt x="507" y="33"/>
                    </a:lnTo>
                    <a:lnTo>
                      <a:pt x="503" y="33"/>
                    </a:lnTo>
                    <a:lnTo>
                      <a:pt x="493" y="33"/>
                    </a:lnTo>
                    <a:lnTo>
                      <a:pt x="489" y="34"/>
                    </a:lnTo>
                    <a:lnTo>
                      <a:pt x="482" y="37"/>
                    </a:lnTo>
                    <a:lnTo>
                      <a:pt x="478" y="40"/>
                    </a:lnTo>
                    <a:lnTo>
                      <a:pt x="470" y="40"/>
                    </a:lnTo>
                    <a:lnTo>
                      <a:pt x="465" y="44"/>
                    </a:lnTo>
                    <a:lnTo>
                      <a:pt x="461" y="48"/>
                    </a:lnTo>
                    <a:lnTo>
                      <a:pt x="458" y="52"/>
                    </a:lnTo>
                    <a:lnTo>
                      <a:pt x="453" y="52"/>
                    </a:lnTo>
                    <a:lnTo>
                      <a:pt x="451" y="56"/>
                    </a:lnTo>
                    <a:lnTo>
                      <a:pt x="450" y="57"/>
                    </a:lnTo>
                    <a:lnTo>
                      <a:pt x="450" y="59"/>
                    </a:lnTo>
                    <a:lnTo>
                      <a:pt x="450" y="289"/>
                    </a:lnTo>
                    <a:lnTo>
                      <a:pt x="396" y="86"/>
                    </a:lnTo>
                    <a:lnTo>
                      <a:pt x="377" y="86"/>
                    </a:lnTo>
                    <a:lnTo>
                      <a:pt x="361" y="87"/>
                    </a:lnTo>
                    <a:lnTo>
                      <a:pt x="347" y="91"/>
                    </a:lnTo>
                    <a:lnTo>
                      <a:pt x="337" y="97"/>
                    </a:lnTo>
                    <a:lnTo>
                      <a:pt x="326" y="102"/>
                    </a:lnTo>
                    <a:lnTo>
                      <a:pt x="316" y="110"/>
                    </a:lnTo>
                    <a:lnTo>
                      <a:pt x="309" y="118"/>
                    </a:lnTo>
                    <a:lnTo>
                      <a:pt x="304" y="125"/>
                    </a:lnTo>
                    <a:lnTo>
                      <a:pt x="298" y="132"/>
                    </a:lnTo>
                    <a:lnTo>
                      <a:pt x="293" y="139"/>
                    </a:lnTo>
                    <a:lnTo>
                      <a:pt x="290" y="146"/>
                    </a:lnTo>
                    <a:lnTo>
                      <a:pt x="290" y="153"/>
                    </a:lnTo>
                    <a:lnTo>
                      <a:pt x="288" y="157"/>
                    </a:lnTo>
                    <a:lnTo>
                      <a:pt x="288" y="162"/>
                    </a:lnTo>
                    <a:lnTo>
                      <a:pt x="288" y="163"/>
                    </a:lnTo>
                    <a:lnTo>
                      <a:pt x="288" y="166"/>
                    </a:lnTo>
                    <a:lnTo>
                      <a:pt x="385" y="324"/>
                    </a:lnTo>
                    <a:lnTo>
                      <a:pt x="234" y="200"/>
                    </a:lnTo>
                    <a:lnTo>
                      <a:pt x="219" y="199"/>
                    </a:lnTo>
                    <a:lnTo>
                      <a:pt x="206" y="200"/>
                    </a:lnTo>
                    <a:lnTo>
                      <a:pt x="195" y="203"/>
                    </a:lnTo>
                    <a:lnTo>
                      <a:pt x="186" y="208"/>
                    </a:lnTo>
                    <a:lnTo>
                      <a:pt x="177" y="213"/>
                    </a:lnTo>
                    <a:lnTo>
                      <a:pt x="171" y="220"/>
                    </a:lnTo>
                    <a:lnTo>
                      <a:pt x="166" y="228"/>
                    </a:lnTo>
                    <a:lnTo>
                      <a:pt x="161" y="236"/>
                    </a:lnTo>
                    <a:lnTo>
                      <a:pt x="157" y="243"/>
                    </a:lnTo>
                    <a:lnTo>
                      <a:pt x="153" y="251"/>
                    </a:lnTo>
                    <a:lnTo>
                      <a:pt x="150" y="257"/>
                    </a:lnTo>
                    <a:lnTo>
                      <a:pt x="150" y="265"/>
                    </a:lnTo>
                    <a:lnTo>
                      <a:pt x="149" y="268"/>
                    </a:lnTo>
                    <a:lnTo>
                      <a:pt x="149" y="275"/>
                    </a:lnTo>
                    <a:lnTo>
                      <a:pt x="149" y="277"/>
                    </a:lnTo>
                    <a:lnTo>
                      <a:pt x="149" y="280"/>
                    </a:lnTo>
                    <a:lnTo>
                      <a:pt x="363" y="394"/>
                    </a:lnTo>
                    <a:lnTo>
                      <a:pt x="346" y="382"/>
                    </a:lnTo>
                    <a:lnTo>
                      <a:pt x="330" y="374"/>
                    </a:lnTo>
                    <a:lnTo>
                      <a:pt x="310" y="366"/>
                    </a:lnTo>
                    <a:lnTo>
                      <a:pt x="292" y="358"/>
                    </a:lnTo>
                    <a:lnTo>
                      <a:pt x="268" y="351"/>
                    </a:lnTo>
                    <a:lnTo>
                      <a:pt x="250" y="344"/>
                    </a:lnTo>
                    <a:lnTo>
                      <a:pt x="229" y="338"/>
                    </a:lnTo>
                    <a:lnTo>
                      <a:pt x="211" y="334"/>
                    </a:lnTo>
                    <a:lnTo>
                      <a:pt x="191" y="329"/>
                    </a:lnTo>
                    <a:lnTo>
                      <a:pt x="172" y="325"/>
                    </a:lnTo>
                    <a:lnTo>
                      <a:pt x="155" y="322"/>
                    </a:lnTo>
                    <a:lnTo>
                      <a:pt x="143" y="319"/>
                    </a:lnTo>
                    <a:lnTo>
                      <a:pt x="130" y="315"/>
                    </a:lnTo>
                    <a:lnTo>
                      <a:pt x="122" y="315"/>
                    </a:lnTo>
                    <a:lnTo>
                      <a:pt x="116" y="315"/>
                    </a:lnTo>
                    <a:lnTo>
                      <a:pt x="105" y="314"/>
                    </a:lnTo>
                    <a:lnTo>
                      <a:pt x="96" y="314"/>
                    </a:lnTo>
                    <a:lnTo>
                      <a:pt x="87" y="317"/>
                    </a:lnTo>
                    <a:lnTo>
                      <a:pt x="80" y="320"/>
                    </a:lnTo>
                    <a:lnTo>
                      <a:pt x="74" y="324"/>
                    </a:lnTo>
                    <a:lnTo>
                      <a:pt x="70" y="329"/>
                    </a:lnTo>
                    <a:lnTo>
                      <a:pt x="65" y="334"/>
                    </a:lnTo>
                    <a:lnTo>
                      <a:pt x="62" y="342"/>
                    </a:lnTo>
                    <a:lnTo>
                      <a:pt x="57" y="346"/>
                    </a:lnTo>
                    <a:lnTo>
                      <a:pt x="56" y="353"/>
                    </a:lnTo>
                    <a:lnTo>
                      <a:pt x="53" y="357"/>
                    </a:lnTo>
                    <a:lnTo>
                      <a:pt x="53" y="365"/>
                    </a:lnTo>
                    <a:lnTo>
                      <a:pt x="51" y="369"/>
                    </a:lnTo>
                    <a:lnTo>
                      <a:pt x="51" y="372"/>
                    </a:lnTo>
                    <a:lnTo>
                      <a:pt x="51" y="374"/>
                    </a:lnTo>
                    <a:lnTo>
                      <a:pt x="51" y="376"/>
                    </a:lnTo>
                    <a:lnTo>
                      <a:pt x="343" y="456"/>
                    </a:lnTo>
                    <a:lnTo>
                      <a:pt x="326" y="448"/>
                    </a:lnTo>
                    <a:lnTo>
                      <a:pt x="309" y="442"/>
                    </a:lnTo>
                    <a:lnTo>
                      <a:pt x="287" y="434"/>
                    </a:lnTo>
                    <a:lnTo>
                      <a:pt x="265" y="431"/>
                    </a:lnTo>
                    <a:lnTo>
                      <a:pt x="237" y="426"/>
                    </a:lnTo>
                    <a:lnTo>
                      <a:pt x="212" y="422"/>
                    </a:lnTo>
                    <a:lnTo>
                      <a:pt x="184" y="418"/>
                    </a:lnTo>
                    <a:lnTo>
                      <a:pt x="161" y="415"/>
                    </a:lnTo>
                    <a:lnTo>
                      <a:pt x="133" y="412"/>
                    </a:lnTo>
                    <a:lnTo>
                      <a:pt x="110" y="408"/>
                    </a:lnTo>
                    <a:lnTo>
                      <a:pt x="87" y="404"/>
                    </a:lnTo>
                    <a:lnTo>
                      <a:pt x="68" y="404"/>
                    </a:lnTo>
                    <a:lnTo>
                      <a:pt x="51" y="403"/>
                    </a:lnTo>
                    <a:lnTo>
                      <a:pt x="39" y="403"/>
                    </a:lnTo>
                    <a:lnTo>
                      <a:pt x="31" y="403"/>
                    </a:lnTo>
                    <a:lnTo>
                      <a:pt x="29" y="403"/>
                    </a:lnTo>
                    <a:lnTo>
                      <a:pt x="18" y="407"/>
                    </a:lnTo>
                    <a:lnTo>
                      <a:pt x="11" y="413"/>
                    </a:lnTo>
                    <a:lnTo>
                      <a:pt x="6" y="417"/>
                    </a:lnTo>
                    <a:lnTo>
                      <a:pt x="3" y="424"/>
                    </a:lnTo>
                    <a:lnTo>
                      <a:pt x="0" y="428"/>
                    </a:lnTo>
                    <a:lnTo>
                      <a:pt x="0" y="436"/>
                    </a:lnTo>
                    <a:lnTo>
                      <a:pt x="0" y="440"/>
                    </a:lnTo>
                    <a:lnTo>
                      <a:pt x="3" y="447"/>
                    </a:lnTo>
                    <a:lnTo>
                      <a:pt x="3" y="451"/>
                    </a:lnTo>
                    <a:lnTo>
                      <a:pt x="6" y="456"/>
                    </a:lnTo>
                    <a:lnTo>
                      <a:pt x="6" y="460"/>
                    </a:lnTo>
                    <a:lnTo>
                      <a:pt x="11" y="465"/>
                    </a:lnTo>
                    <a:lnTo>
                      <a:pt x="11" y="466"/>
                    </a:lnTo>
                    <a:lnTo>
                      <a:pt x="15" y="470"/>
                    </a:lnTo>
                    <a:lnTo>
                      <a:pt x="15" y="471"/>
                    </a:lnTo>
                    <a:lnTo>
                      <a:pt x="18" y="474"/>
                    </a:lnTo>
                    <a:lnTo>
                      <a:pt x="310" y="491"/>
                    </a:lnTo>
                    <a:lnTo>
                      <a:pt x="298" y="488"/>
                    </a:lnTo>
                    <a:lnTo>
                      <a:pt x="284" y="485"/>
                    </a:lnTo>
                    <a:lnTo>
                      <a:pt x="264" y="485"/>
                    </a:lnTo>
                    <a:lnTo>
                      <a:pt x="245" y="486"/>
                    </a:lnTo>
                    <a:lnTo>
                      <a:pt x="220" y="486"/>
                    </a:lnTo>
                    <a:lnTo>
                      <a:pt x="197" y="490"/>
                    </a:lnTo>
                    <a:lnTo>
                      <a:pt x="171" y="493"/>
                    </a:lnTo>
                    <a:lnTo>
                      <a:pt x="147" y="497"/>
                    </a:lnTo>
                    <a:lnTo>
                      <a:pt x="121" y="498"/>
                    </a:lnTo>
                    <a:lnTo>
                      <a:pt x="98" y="502"/>
                    </a:lnTo>
                    <a:lnTo>
                      <a:pt x="74" y="505"/>
                    </a:lnTo>
                    <a:lnTo>
                      <a:pt x="57" y="509"/>
                    </a:lnTo>
                    <a:lnTo>
                      <a:pt x="40" y="509"/>
                    </a:lnTo>
                    <a:lnTo>
                      <a:pt x="28" y="513"/>
                    </a:lnTo>
                    <a:lnTo>
                      <a:pt x="20" y="514"/>
                    </a:lnTo>
                    <a:lnTo>
                      <a:pt x="18" y="517"/>
                    </a:lnTo>
                    <a:lnTo>
                      <a:pt x="12" y="524"/>
                    </a:lnTo>
                    <a:lnTo>
                      <a:pt x="8" y="533"/>
                    </a:lnTo>
                    <a:lnTo>
                      <a:pt x="6" y="540"/>
                    </a:lnTo>
                    <a:lnTo>
                      <a:pt x="6" y="547"/>
                    </a:lnTo>
                    <a:lnTo>
                      <a:pt x="6" y="551"/>
                    </a:lnTo>
                    <a:lnTo>
                      <a:pt x="8" y="557"/>
                    </a:lnTo>
                    <a:lnTo>
                      <a:pt x="11" y="561"/>
                    </a:lnTo>
                    <a:lnTo>
                      <a:pt x="15" y="567"/>
                    </a:lnTo>
                    <a:lnTo>
                      <a:pt x="17" y="567"/>
                    </a:lnTo>
                    <a:lnTo>
                      <a:pt x="22" y="571"/>
                    </a:lnTo>
                    <a:lnTo>
                      <a:pt x="26" y="571"/>
                    </a:lnTo>
                    <a:lnTo>
                      <a:pt x="31" y="575"/>
                    </a:lnTo>
                    <a:lnTo>
                      <a:pt x="35" y="576"/>
                    </a:lnTo>
                    <a:lnTo>
                      <a:pt x="37" y="576"/>
                    </a:lnTo>
                    <a:lnTo>
                      <a:pt x="40" y="579"/>
                    </a:lnTo>
                    <a:lnTo>
                      <a:pt x="278" y="543"/>
                    </a:lnTo>
                    <a:lnTo>
                      <a:pt x="264" y="538"/>
                    </a:lnTo>
                    <a:lnTo>
                      <a:pt x="250" y="536"/>
                    </a:lnTo>
                    <a:lnTo>
                      <a:pt x="233" y="536"/>
                    </a:lnTo>
                    <a:lnTo>
                      <a:pt x="217" y="540"/>
                    </a:lnTo>
                    <a:lnTo>
                      <a:pt x="198" y="543"/>
                    </a:lnTo>
                    <a:lnTo>
                      <a:pt x="180" y="548"/>
                    </a:lnTo>
                    <a:lnTo>
                      <a:pt x="161" y="556"/>
                    </a:lnTo>
                    <a:lnTo>
                      <a:pt x="143" y="564"/>
                    </a:lnTo>
                    <a:lnTo>
                      <a:pt x="124" y="569"/>
                    </a:lnTo>
                    <a:lnTo>
                      <a:pt x="105" y="576"/>
                    </a:lnTo>
                    <a:lnTo>
                      <a:pt x="90" y="583"/>
                    </a:lnTo>
                    <a:lnTo>
                      <a:pt x="77" y="590"/>
                    </a:lnTo>
                    <a:lnTo>
                      <a:pt x="65" y="594"/>
                    </a:lnTo>
                    <a:lnTo>
                      <a:pt x="57" y="600"/>
                    </a:lnTo>
                    <a:lnTo>
                      <a:pt x="51" y="603"/>
                    </a:lnTo>
                    <a:lnTo>
                      <a:pt x="51" y="605"/>
                    </a:lnTo>
                    <a:lnTo>
                      <a:pt x="45" y="609"/>
                    </a:lnTo>
                    <a:lnTo>
                      <a:pt x="42" y="617"/>
                    </a:lnTo>
                    <a:lnTo>
                      <a:pt x="42" y="624"/>
                    </a:lnTo>
                    <a:lnTo>
                      <a:pt x="46" y="632"/>
                    </a:lnTo>
                    <a:lnTo>
                      <a:pt x="51" y="638"/>
                    </a:lnTo>
                    <a:lnTo>
                      <a:pt x="57" y="646"/>
                    </a:lnTo>
                    <a:lnTo>
                      <a:pt x="67" y="654"/>
                    </a:lnTo>
                    <a:lnTo>
                      <a:pt x="76" y="661"/>
                    </a:lnTo>
                    <a:lnTo>
                      <a:pt x="82" y="665"/>
                    </a:lnTo>
                    <a:lnTo>
                      <a:pt x="91" y="673"/>
                    </a:lnTo>
                    <a:lnTo>
                      <a:pt x="99" y="676"/>
                    </a:lnTo>
                    <a:lnTo>
                      <a:pt x="108" y="683"/>
                    </a:lnTo>
                    <a:lnTo>
                      <a:pt x="113" y="685"/>
                    </a:lnTo>
                    <a:lnTo>
                      <a:pt x="121" y="689"/>
                    </a:lnTo>
                    <a:lnTo>
                      <a:pt x="124" y="690"/>
                    </a:lnTo>
                    <a:lnTo>
                      <a:pt x="127" y="69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87" name="Freeform 193"/>
              <p:cNvSpPr>
                <a:spLocks/>
              </p:cNvSpPr>
              <p:nvPr/>
            </p:nvSpPr>
            <p:spPr bwMode="auto">
              <a:xfrm flipH="1">
                <a:off x="2426" y="2993"/>
                <a:ext cx="618" cy="488"/>
              </a:xfrm>
              <a:custGeom>
                <a:avLst/>
                <a:gdLst>
                  <a:gd name="T0" fmla="*/ 0 w 669"/>
                  <a:gd name="T1" fmla="*/ 488 h 484"/>
                  <a:gd name="T2" fmla="*/ 1 w 669"/>
                  <a:gd name="T3" fmla="*/ 485 h 484"/>
                  <a:gd name="T4" fmla="*/ 11 w 669"/>
                  <a:gd name="T5" fmla="*/ 485 h 484"/>
                  <a:gd name="T6" fmla="*/ 24 w 669"/>
                  <a:gd name="T7" fmla="*/ 481 h 484"/>
                  <a:gd name="T8" fmla="*/ 42 w 669"/>
                  <a:gd name="T9" fmla="*/ 478 h 484"/>
                  <a:gd name="T10" fmla="*/ 63 w 669"/>
                  <a:gd name="T11" fmla="*/ 470 h 484"/>
                  <a:gd name="T12" fmla="*/ 86 w 669"/>
                  <a:gd name="T13" fmla="*/ 464 h 484"/>
                  <a:gd name="T14" fmla="*/ 112 w 669"/>
                  <a:gd name="T15" fmla="*/ 454 h 484"/>
                  <a:gd name="T16" fmla="*/ 140 w 669"/>
                  <a:gd name="T17" fmla="*/ 443 h 484"/>
                  <a:gd name="T18" fmla="*/ 166 w 669"/>
                  <a:gd name="T19" fmla="*/ 426 h 484"/>
                  <a:gd name="T20" fmla="*/ 193 w 669"/>
                  <a:gd name="T21" fmla="*/ 410 h 484"/>
                  <a:gd name="T22" fmla="*/ 218 w 669"/>
                  <a:gd name="T23" fmla="*/ 388 h 484"/>
                  <a:gd name="T24" fmla="*/ 242 w 669"/>
                  <a:gd name="T25" fmla="*/ 366 h 484"/>
                  <a:gd name="T26" fmla="*/ 261 w 669"/>
                  <a:gd name="T27" fmla="*/ 339 h 484"/>
                  <a:gd name="T28" fmla="*/ 278 w 669"/>
                  <a:gd name="T29" fmla="*/ 309 h 484"/>
                  <a:gd name="T30" fmla="*/ 289 w 669"/>
                  <a:gd name="T31" fmla="*/ 274 h 484"/>
                  <a:gd name="T32" fmla="*/ 298 w 669"/>
                  <a:gd name="T33" fmla="*/ 239 h 484"/>
                  <a:gd name="T34" fmla="*/ 298 w 669"/>
                  <a:gd name="T35" fmla="*/ 235 h 484"/>
                  <a:gd name="T36" fmla="*/ 299 w 669"/>
                  <a:gd name="T37" fmla="*/ 229 h 484"/>
                  <a:gd name="T38" fmla="*/ 304 w 669"/>
                  <a:gd name="T39" fmla="*/ 218 h 484"/>
                  <a:gd name="T40" fmla="*/ 309 w 669"/>
                  <a:gd name="T41" fmla="*/ 207 h 484"/>
                  <a:gd name="T42" fmla="*/ 317 w 669"/>
                  <a:gd name="T43" fmla="*/ 191 h 484"/>
                  <a:gd name="T44" fmla="*/ 328 w 669"/>
                  <a:gd name="T45" fmla="*/ 174 h 484"/>
                  <a:gd name="T46" fmla="*/ 341 w 669"/>
                  <a:gd name="T47" fmla="*/ 155 h 484"/>
                  <a:gd name="T48" fmla="*/ 359 w 669"/>
                  <a:gd name="T49" fmla="*/ 138 h 484"/>
                  <a:gd name="T50" fmla="*/ 377 w 669"/>
                  <a:gd name="T51" fmla="*/ 115 h 484"/>
                  <a:gd name="T52" fmla="*/ 400 w 669"/>
                  <a:gd name="T53" fmla="*/ 96 h 484"/>
                  <a:gd name="T54" fmla="*/ 424 w 669"/>
                  <a:gd name="T55" fmla="*/ 77 h 484"/>
                  <a:gd name="T56" fmla="*/ 455 w 669"/>
                  <a:gd name="T57" fmla="*/ 57 h 484"/>
                  <a:gd name="T58" fmla="*/ 489 w 669"/>
                  <a:gd name="T59" fmla="*/ 38 h 484"/>
                  <a:gd name="T60" fmla="*/ 527 w 669"/>
                  <a:gd name="T61" fmla="*/ 23 h 484"/>
                  <a:gd name="T62" fmla="*/ 569 w 669"/>
                  <a:gd name="T63" fmla="*/ 10 h 484"/>
                  <a:gd name="T64" fmla="*/ 618 w 669"/>
                  <a:gd name="T65" fmla="*/ 0 h 4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9"/>
                  <a:gd name="T100" fmla="*/ 0 h 484"/>
                  <a:gd name="T101" fmla="*/ 669 w 669"/>
                  <a:gd name="T102" fmla="*/ 484 h 4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9" h="484">
                    <a:moveTo>
                      <a:pt x="0" y="484"/>
                    </a:moveTo>
                    <a:lnTo>
                      <a:pt x="1" y="481"/>
                    </a:lnTo>
                    <a:lnTo>
                      <a:pt x="12" y="481"/>
                    </a:lnTo>
                    <a:lnTo>
                      <a:pt x="26" y="477"/>
                    </a:lnTo>
                    <a:lnTo>
                      <a:pt x="46" y="474"/>
                    </a:lnTo>
                    <a:lnTo>
                      <a:pt x="68" y="466"/>
                    </a:lnTo>
                    <a:lnTo>
                      <a:pt x="93" y="460"/>
                    </a:lnTo>
                    <a:lnTo>
                      <a:pt x="121" y="450"/>
                    </a:lnTo>
                    <a:lnTo>
                      <a:pt x="152" y="439"/>
                    </a:lnTo>
                    <a:lnTo>
                      <a:pt x="180" y="423"/>
                    </a:lnTo>
                    <a:lnTo>
                      <a:pt x="209" y="407"/>
                    </a:lnTo>
                    <a:lnTo>
                      <a:pt x="236" y="385"/>
                    </a:lnTo>
                    <a:lnTo>
                      <a:pt x="262" y="363"/>
                    </a:lnTo>
                    <a:lnTo>
                      <a:pt x="282" y="336"/>
                    </a:lnTo>
                    <a:lnTo>
                      <a:pt x="301" y="306"/>
                    </a:lnTo>
                    <a:lnTo>
                      <a:pt x="313" y="272"/>
                    </a:lnTo>
                    <a:lnTo>
                      <a:pt x="323" y="237"/>
                    </a:lnTo>
                    <a:lnTo>
                      <a:pt x="323" y="233"/>
                    </a:lnTo>
                    <a:lnTo>
                      <a:pt x="324" y="227"/>
                    </a:lnTo>
                    <a:lnTo>
                      <a:pt x="329" y="216"/>
                    </a:lnTo>
                    <a:lnTo>
                      <a:pt x="335" y="205"/>
                    </a:lnTo>
                    <a:lnTo>
                      <a:pt x="343" y="189"/>
                    </a:lnTo>
                    <a:lnTo>
                      <a:pt x="355" y="173"/>
                    </a:lnTo>
                    <a:lnTo>
                      <a:pt x="369" y="154"/>
                    </a:lnTo>
                    <a:lnTo>
                      <a:pt x="389" y="137"/>
                    </a:lnTo>
                    <a:lnTo>
                      <a:pt x="408" y="114"/>
                    </a:lnTo>
                    <a:lnTo>
                      <a:pt x="433" y="95"/>
                    </a:lnTo>
                    <a:lnTo>
                      <a:pt x="459" y="76"/>
                    </a:lnTo>
                    <a:lnTo>
                      <a:pt x="493" y="57"/>
                    </a:lnTo>
                    <a:lnTo>
                      <a:pt x="529" y="38"/>
                    </a:lnTo>
                    <a:lnTo>
                      <a:pt x="571" y="23"/>
                    </a:lnTo>
                    <a:lnTo>
                      <a:pt x="616" y="10"/>
                    </a:lnTo>
                    <a:lnTo>
                      <a:pt x="669" y="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88" name="Freeform 194"/>
              <p:cNvSpPr>
                <a:spLocks/>
              </p:cNvSpPr>
              <p:nvPr/>
            </p:nvSpPr>
            <p:spPr bwMode="auto">
              <a:xfrm flipH="1">
                <a:off x="2221" y="3454"/>
                <a:ext cx="205" cy="222"/>
              </a:xfrm>
              <a:custGeom>
                <a:avLst/>
                <a:gdLst>
                  <a:gd name="T0" fmla="*/ 0 w 222"/>
                  <a:gd name="T1" fmla="*/ 218 h 221"/>
                  <a:gd name="T2" fmla="*/ 1 w 222"/>
                  <a:gd name="T3" fmla="*/ 208 h 221"/>
                  <a:gd name="T4" fmla="*/ 8 w 222"/>
                  <a:gd name="T5" fmla="*/ 193 h 221"/>
                  <a:gd name="T6" fmla="*/ 17 w 222"/>
                  <a:gd name="T7" fmla="*/ 174 h 221"/>
                  <a:gd name="T8" fmla="*/ 30 w 222"/>
                  <a:gd name="T9" fmla="*/ 155 h 221"/>
                  <a:gd name="T10" fmla="*/ 47 w 222"/>
                  <a:gd name="T11" fmla="*/ 134 h 221"/>
                  <a:gd name="T12" fmla="*/ 65 w 222"/>
                  <a:gd name="T13" fmla="*/ 118 h 221"/>
                  <a:gd name="T14" fmla="*/ 86 w 222"/>
                  <a:gd name="T15" fmla="*/ 107 h 221"/>
                  <a:gd name="T16" fmla="*/ 99 w 222"/>
                  <a:gd name="T17" fmla="*/ 103 h 221"/>
                  <a:gd name="T18" fmla="*/ 104 w 222"/>
                  <a:gd name="T19" fmla="*/ 98 h 221"/>
                  <a:gd name="T20" fmla="*/ 117 w 222"/>
                  <a:gd name="T21" fmla="*/ 90 h 221"/>
                  <a:gd name="T22" fmla="*/ 135 w 222"/>
                  <a:gd name="T23" fmla="*/ 79 h 221"/>
                  <a:gd name="T24" fmla="*/ 151 w 222"/>
                  <a:gd name="T25" fmla="*/ 65 h 221"/>
                  <a:gd name="T26" fmla="*/ 167 w 222"/>
                  <a:gd name="T27" fmla="*/ 48 h 221"/>
                  <a:gd name="T28" fmla="*/ 180 w 222"/>
                  <a:gd name="T29" fmla="*/ 29 h 221"/>
                  <a:gd name="T30" fmla="*/ 193 w 222"/>
                  <a:gd name="T31" fmla="*/ 9 h 221"/>
                  <a:gd name="T32" fmla="*/ 198 w 222"/>
                  <a:gd name="T33" fmla="*/ 0 h 221"/>
                  <a:gd name="T34" fmla="*/ 198 w 222"/>
                  <a:gd name="T35" fmla="*/ 8 h 221"/>
                  <a:gd name="T36" fmla="*/ 200 w 222"/>
                  <a:gd name="T37" fmla="*/ 23 h 221"/>
                  <a:gd name="T38" fmla="*/ 202 w 222"/>
                  <a:gd name="T39" fmla="*/ 45 h 221"/>
                  <a:gd name="T40" fmla="*/ 202 w 222"/>
                  <a:gd name="T41" fmla="*/ 69 h 221"/>
                  <a:gd name="T42" fmla="*/ 198 w 222"/>
                  <a:gd name="T43" fmla="*/ 95 h 221"/>
                  <a:gd name="T44" fmla="*/ 190 w 222"/>
                  <a:gd name="T45" fmla="*/ 124 h 221"/>
                  <a:gd name="T46" fmla="*/ 177 w 222"/>
                  <a:gd name="T47" fmla="*/ 153 h 221"/>
                  <a:gd name="T48" fmla="*/ 166 w 222"/>
                  <a:gd name="T49" fmla="*/ 168 h 221"/>
                  <a:gd name="T50" fmla="*/ 163 w 222"/>
                  <a:gd name="T51" fmla="*/ 174 h 221"/>
                  <a:gd name="T52" fmla="*/ 156 w 222"/>
                  <a:gd name="T53" fmla="*/ 181 h 221"/>
                  <a:gd name="T54" fmla="*/ 145 w 222"/>
                  <a:gd name="T55" fmla="*/ 193 h 221"/>
                  <a:gd name="T56" fmla="*/ 127 w 222"/>
                  <a:gd name="T57" fmla="*/ 204 h 221"/>
                  <a:gd name="T58" fmla="*/ 102 w 222"/>
                  <a:gd name="T59" fmla="*/ 213 h 221"/>
                  <a:gd name="T60" fmla="*/ 67 w 222"/>
                  <a:gd name="T61" fmla="*/ 219 h 221"/>
                  <a:gd name="T62" fmla="*/ 24 w 222"/>
                  <a:gd name="T63" fmla="*/ 220 h 221"/>
                  <a:gd name="T64" fmla="*/ 0 w 222"/>
                  <a:gd name="T65" fmla="*/ 220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221"/>
                  <a:gd name="T101" fmla="*/ 222 w 222"/>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221">
                    <a:moveTo>
                      <a:pt x="0" y="219"/>
                    </a:moveTo>
                    <a:lnTo>
                      <a:pt x="0" y="217"/>
                    </a:lnTo>
                    <a:lnTo>
                      <a:pt x="0" y="213"/>
                    </a:lnTo>
                    <a:lnTo>
                      <a:pt x="1" y="207"/>
                    </a:lnTo>
                    <a:lnTo>
                      <a:pt x="6" y="202"/>
                    </a:lnTo>
                    <a:lnTo>
                      <a:pt x="9" y="192"/>
                    </a:lnTo>
                    <a:lnTo>
                      <a:pt x="14" y="184"/>
                    </a:lnTo>
                    <a:lnTo>
                      <a:pt x="18" y="173"/>
                    </a:lnTo>
                    <a:lnTo>
                      <a:pt x="28" y="165"/>
                    </a:lnTo>
                    <a:lnTo>
                      <a:pt x="32" y="154"/>
                    </a:lnTo>
                    <a:lnTo>
                      <a:pt x="42" y="143"/>
                    </a:lnTo>
                    <a:lnTo>
                      <a:pt x="51" y="133"/>
                    </a:lnTo>
                    <a:lnTo>
                      <a:pt x="60" y="126"/>
                    </a:lnTo>
                    <a:lnTo>
                      <a:pt x="70" y="117"/>
                    </a:lnTo>
                    <a:lnTo>
                      <a:pt x="82" y="110"/>
                    </a:lnTo>
                    <a:lnTo>
                      <a:pt x="93" y="107"/>
                    </a:lnTo>
                    <a:lnTo>
                      <a:pt x="107" y="105"/>
                    </a:lnTo>
                    <a:lnTo>
                      <a:pt x="107" y="103"/>
                    </a:lnTo>
                    <a:lnTo>
                      <a:pt x="108" y="102"/>
                    </a:lnTo>
                    <a:lnTo>
                      <a:pt x="113" y="98"/>
                    </a:lnTo>
                    <a:lnTo>
                      <a:pt x="121" y="97"/>
                    </a:lnTo>
                    <a:lnTo>
                      <a:pt x="127" y="90"/>
                    </a:lnTo>
                    <a:lnTo>
                      <a:pt x="136" y="86"/>
                    </a:lnTo>
                    <a:lnTo>
                      <a:pt x="146" y="79"/>
                    </a:lnTo>
                    <a:lnTo>
                      <a:pt x="155" y="75"/>
                    </a:lnTo>
                    <a:lnTo>
                      <a:pt x="163" y="65"/>
                    </a:lnTo>
                    <a:lnTo>
                      <a:pt x="172" y="57"/>
                    </a:lnTo>
                    <a:lnTo>
                      <a:pt x="181" y="48"/>
                    </a:lnTo>
                    <a:lnTo>
                      <a:pt x="191" y="41"/>
                    </a:lnTo>
                    <a:lnTo>
                      <a:pt x="195" y="29"/>
                    </a:lnTo>
                    <a:lnTo>
                      <a:pt x="205" y="20"/>
                    </a:lnTo>
                    <a:lnTo>
                      <a:pt x="209" y="9"/>
                    </a:lnTo>
                    <a:lnTo>
                      <a:pt x="214" y="0"/>
                    </a:lnTo>
                    <a:lnTo>
                      <a:pt x="214" y="4"/>
                    </a:lnTo>
                    <a:lnTo>
                      <a:pt x="214" y="8"/>
                    </a:lnTo>
                    <a:lnTo>
                      <a:pt x="217" y="15"/>
                    </a:lnTo>
                    <a:lnTo>
                      <a:pt x="217" y="23"/>
                    </a:lnTo>
                    <a:lnTo>
                      <a:pt x="219" y="33"/>
                    </a:lnTo>
                    <a:lnTo>
                      <a:pt x="219" y="45"/>
                    </a:lnTo>
                    <a:lnTo>
                      <a:pt x="222" y="57"/>
                    </a:lnTo>
                    <a:lnTo>
                      <a:pt x="219" y="69"/>
                    </a:lnTo>
                    <a:lnTo>
                      <a:pt x="219" y="83"/>
                    </a:lnTo>
                    <a:lnTo>
                      <a:pt x="214" y="95"/>
                    </a:lnTo>
                    <a:lnTo>
                      <a:pt x="212" y="110"/>
                    </a:lnTo>
                    <a:lnTo>
                      <a:pt x="206" y="123"/>
                    </a:lnTo>
                    <a:lnTo>
                      <a:pt x="202" y="138"/>
                    </a:lnTo>
                    <a:lnTo>
                      <a:pt x="192" y="152"/>
                    </a:lnTo>
                    <a:lnTo>
                      <a:pt x="183" y="167"/>
                    </a:lnTo>
                    <a:lnTo>
                      <a:pt x="180" y="167"/>
                    </a:lnTo>
                    <a:lnTo>
                      <a:pt x="180" y="169"/>
                    </a:lnTo>
                    <a:lnTo>
                      <a:pt x="177" y="173"/>
                    </a:lnTo>
                    <a:lnTo>
                      <a:pt x="175" y="176"/>
                    </a:lnTo>
                    <a:lnTo>
                      <a:pt x="169" y="180"/>
                    </a:lnTo>
                    <a:lnTo>
                      <a:pt x="164" y="186"/>
                    </a:lnTo>
                    <a:lnTo>
                      <a:pt x="157" y="192"/>
                    </a:lnTo>
                    <a:lnTo>
                      <a:pt x="150" y="199"/>
                    </a:lnTo>
                    <a:lnTo>
                      <a:pt x="138" y="203"/>
                    </a:lnTo>
                    <a:lnTo>
                      <a:pt x="127" y="208"/>
                    </a:lnTo>
                    <a:lnTo>
                      <a:pt x="110" y="212"/>
                    </a:lnTo>
                    <a:lnTo>
                      <a:pt x="94" y="217"/>
                    </a:lnTo>
                    <a:lnTo>
                      <a:pt x="73" y="218"/>
                    </a:lnTo>
                    <a:lnTo>
                      <a:pt x="53" y="221"/>
                    </a:lnTo>
                    <a:lnTo>
                      <a:pt x="26" y="219"/>
                    </a:lnTo>
                    <a:lnTo>
                      <a:pt x="0" y="219"/>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89" name="Freeform 195"/>
              <p:cNvSpPr>
                <a:spLocks/>
              </p:cNvSpPr>
              <p:nvPr/>
            </p:nvSpPr>
            <p:spPr bwMode="auto">
              <a:xfrm flipH="1">
                <a:off x="2221" y="3454"/>
                <a:ext cx="205" cy="222"/>
              </a:xfrm>
              <a:custGeom>
                <a:avLst/>
                <a:gdLst>
                  <a:gd name="T0" fmla="*/ 0 w 222"/>
                  <a:gd name="T1" fmla="*/ 218 h 221"/>
                  <a:gd name="T2" fmla="*/ 1 w 222"/>
                  <a:gd name="T3" fmla="*/ 208 h 221"/>
                  <a:gd name="T4" fmla="*/ 8 w 222"/>
                  <a:gd name="T5" fmla="*/ 193 h 221"/>
                  <a:gd name="T6" fmla="*/ 17 w 222"/>
                  <a:gd name="T7" fmla="*/ 174 h 221"/>
                  <a:gd name="T8" fmla="*/ 30 w 222"/>
                  <a:gd name="T9" fmla="*/ 155 h 221"/>
                  <a:gd name="T10" fmla="*/ 47 w 222"/>
                  <a:gd name="T11" fmla="*/ 134 h 221"/>
                  <a:gd name="T12" fmla="*/ 65 w 222"/>
                  <a:gd name="T13" fmla="*/ 118 h 221"/>
                  <a:gd name="T14" fmla="*/ 86 w 222"/>
                  <a:gd name="T15" fmla="*/ 107 h 221"/>
                  <a:gd name="T16" fmla="*/ 99 w 222"/>
                  <a:gd name="T17" fmla="*/ 103 h 221"/>
                  <a:gd name="T18" fmla="*/ 104 w 222"/>
                  <a:gd name="T19" fmla="*/ 98 h 221"/>
                  <a:gd name="T20" fmla="*/ 117 w 222"/>
                  <a:gd name="T21" fmla="*/ 90 h 221"/>
                  <a:gd name="T22" fmla="*/ 135 w 222"/>
                  <a:gd name="T23" fmla="*/ 79 h 221"/>
                  <a:gd name="T24" fmla="*/ 151 w 222"/>
                  <a:gd name="T25" fmla="*/ 65 h 221"/>
                  <a:gd name="T26" fmla="*/ 167 w 222"/>
                  <a:gd name="T27" fmla="*/ 48 h 221"/>
                  <a:gd name="T28" fmla="*/ 180 w 222"/>
                  <a:gd name="T29" fmla="*/ 29 h 221"/>
                  <a:gd name="T30" fmla="*/ 193 w 222"/>
                  <a:gd name="T31" fmla="*/ 9 h 221"/>
                  <a:gd name="T32" fmla="*/ 198 w 222"/>
                  <a:gd name="T33" fmla="*/ 0 h 221"/>
                  <a:gd name="T34" fmla="*/ 198 w 222"/>
                  <a:gd name="T35" fmla="*/ 8 h 221"/>
                  <a:gd name="T36" fmla="*/ 200 w 222"/>
                  <a:gd name="T37" fmla="*/ 23 h 221"/>
                  <a:gd name="T38" fmla="*/ 202 w 222"/>
                  <a:gd name="T39" fmla="*/ 45 h 221"/>
                  <a:gd name="T40" fmla="*/ 202 w 222"/>
                  <a:gd name="T41" fmla="*/ 69 h 221"/>
                  <a:gd name="T42" fmla="*/ 198 w 222"/>
                  <a:gd name="T43" fmla="*/ 95 h 221"/>
                  <a:gd name="T44" fmla="*/ 190 w 222"/>
                  <a:gd name="T45" fmla="*/ 124 h 221"/>
                  <a:gd name="T46" fmla="*/ 177 w 222"/>
                  <a:gd name="T47" fmla="*/ 153 h 221"/>
                  <a:gd name="T48" fmla="*/ 166 w 222"/>
                  <a:gd name="T49" fmla="*/ 168 h 221"/>
                  <a:gd name="T50" fmla="*/ 163 w 222"/>
                  <a:gd name="T51" fmla="*/ 174 h 221"/>
                  <a:gd name="T52" fmla="*/ 156 w 222"/>
                  <a:gd name="T53" fmla="*/ 181 h 221"/>
                  <a:gd name="T54" fmla="*/ 145 w 222"/>
                  <a:gd name="T55" fmla="*/ 193 h 221"/>
                  <a:gd name="T56" fmla="*/ 127 w 222"/>
                  <a:gd name="T57" fmla="*/ 204 h 221"/>
                  <a:gd name="T58" fmla="*/ 102 w 222"/>
                  <a:gd name="T59" fmla="*/ 213 h 221"/>
                  <a:gd name="T60" fmla="*/ 67 w 222"/>
                  <a:gd name="T61" fmla="*/ 219 h 221"/>
                  <a:gd name="T62" fmla="*/ 24 w 222"/>
                  <a:gd name="T63" fmla="*/ 220 h 221"/>
                  <a:gd name="T64" fmla="*/ 0 w 222"/>
                  <a:gd name="T65" fmla="*/ 220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221"/>
                  <a:gd name="T101" fmla="*/ 222 w 222"/>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221">
                    <a:moveTo>
                      <a:pt x="0" y="219"/>
                    </a:moveTo>
                    <a:lnTo>
                      <a:pt x="0" y="217"/>
                    </a:lnTo>
                    <a:lnTo>
                      <a:pt x="0" y="213"/>
                    </a:lnTo>
                    <a:lnTo>
                      <a:pt x="1" y="207"/>
                    </a:lnTo>
                    <a:lnTo>
                      <a:pt x="6" y="202"/>
                    </a:lnTo>
                    <a:lnTo>
                      <a:pt x="9" y="192"/>
                    </a:lnTo>
                    <a:lnTo>
                      <a:pt x="14" y="184"/>
                    </a:lnTo>
                    <a:lnTo>
                      <a:pt x="18" y="173"/>
                    </a:lnTo>
                    <a:lnTo>
                      <a:pt x="28" y="165"/>
                    </a:lnTo>
                    <a:lnTo>
                      <a:pt x="32" y="154"/>
                    </a:lnTo>
                    <a:lnTo>
                      <a:pt x="42" y="143"/>
                    </a:lnTo>
                    <a:lnTo>
                      <a:pt x="51" y="133"/>
                    </a:lnTo>
                    <a:lnTo>
                      <a:pt x="60" y="126"/>
                    </a:lnTo>
                    <a:lnTo>
                      <a:pt x="70" y="117"/>
                    </a:lnTo>
                    <a:lnTo>
                      <a:pt x="82" y="110"/>
                    </a:lnTo>
                    <a:lnTo>
                      <a:pt x="93" y="107"/>
                    </a:lnTo>
                    <a:lnTo>
                      <a:pt x="107" y="105"/>
                    </a:lnTo>
                    <a:lnTo>
                      <a:pt x="107" y="103"/>
                    </a:lnTo>
                    <a:lnTo>
                      <a:pt x="108" y="102"/>
                    </a:lnTo>
                    <a:lnTo>
                      <a:pt x="113" y="98"/>
                    </a:lnTo>
                    <a:lnTo>
                      <a:pt x="121" y="97"/>
                    </a:lnTo>
                    <a:lnTo>
                      <a:pt x="127" y="90"/>
                    </a:lnTo>
                    <a:lnTo>
                      <a:pt x="136" y="86"/>
                    </a:lnTo>
                    <a:lnTo>
                      <a:pt x="146" y="79"/>
                    </a:lnTo>
                    <a:lnTo>
                      <a:pt x="155" y="75"/>
                    </a:lnTo>
                    <a:lnTo>
                      <a:pt x="163" y="65"/>
                    </a:lnTo>
                    <a:lnTo>
                      <a:pt x="172" y="57"/>
                    </a:lnTo>
                    <a:lnTo>
                      <a:pt x="181" y="48"/>
                    </a:lnTo>
                    <a:lnTo>
                      <a:pt x="191" y="41"/>
                    </a:lnTo>
                    <a:lnTo>
                      <a:pt x="195" y="29"/>
                    </a:lnTo>
                    <a:lnTo>
                      <a:pt x="205" y="20"/>
                    </a:lnTo>
                    <a:lnTo>
                      <a:pt x="209" y="9"/>
                    </a:lnTo>
                    <a:lnTo>
                      <a:pt x="214" y="0"/>
                    </a:lnTo>
                    <a:lnTo>
                      <a:pt x="214" y="4"/>
                    </a:lnTo>
                    <a:lnTo>
                      <a:pt x="214" y="8"/>
                    </a:lnTo>
                    <a:lnTo>
                      <a:pt x="217" y="15"/>
                    </a:lnTo>
                    <a:lnTo>
                      <a:pt x="217" y="23"/>
                    </a:lnTo>
                    <a:lnTo>
                      <a:pt x="219" y="33"/>
                    </a:lnTo>
                    <a:lnTo>
                      <a:pt x="219" y="45"/>
                    </a:lnTo>
                    <a:lnTo>
                      <a:pt x="222" y="57"/>
                    </a:lnTo>
                    <a:lnTo>
                      <a:pt x="219" y="69"/>
                    </a:lnTo>
                    <a:lnTo>
                      <a:pt x="219" y="83"/>
                    </a:lnTo>
                    <a:lnTo>
                      <a:pt x="214" y="95"/>
                    </a:lnTo>
                    <a:lnTo>
                      <a:pt x="212" y="110"/>
                    </a:lnTo>
                    <a:lnTo>
                      <a:pt x="206" y="123"/>
                    </a:lnTo>
                    <a:lnTo>
                      <a:pt x="202" y="138"/>
                    </a:lnTo>
                    <a:lnTo>
                      <a:pt x="192" y="152"/>
                    </a:lnTo>
                    <a:lnTo>
                      <a:pt x="183" y="167"/>
                    </a:lnTo>
                    <a:lnTo>
                      <a:pt x="180" y="167"/>
                    </a:lnTo>
                    <a:lnTo>
                      <a:pt x="180" y="169"/>
                    </a:lnTo>
                    <a:lnTo>
                      <a:pt x="177" y="173"/>
                    </a:lnTo>
                    <a:lnTo>
                      <a:pt x="175" y="176"/>
                    </a:lnTo>
                    <a:lnTo>
                      <a:pt x="169" y="180"/>
                    </a:lnTo>
                    <a:lnTo>
                      <a:pt x="164" y="186"/>
                    </a:lnTo>
                    <a:lnTo>
                      <a:pt x="157" y="192"/>
                    </a:lnTo>
                    <a:lnTo>
                      <a:pt x="150" y="199"/>
                    </a:lnTo>
                    <a:lnTo>
                      <a:pt x="138" y="203"/>
                    </a:lnTo>
                    <a:lnTo>
                      <a:pt x="127" y="208"/>
                    </a:lnTo>
                    <a:lnTo>
                      <a:pt x="110" y="212"/>
                    </a:lnTo>
                    <a:lnTo>
                      <a:pt x="94" y="217"/>
                    </a:lnTo>
                    <a:lnTo>
                      <a:pt x="73" y="218"/>
                    </a:lnTo>
                    <a:lnTo>
                      <a:pt x="53" y="221"/>
                    </a:lnTo>
                    <a:lnTo>
                      <a:pt x="26" y="219"/>
                    </a:lnTo>
                    <a:lnTo>
                      <a:pt x="0" y="2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90" name="Freeform 196"/>
              <p:cNvSpPr>
                <a:spLocks/>
              </p:cNvSpPr>
              <p:nvPr/>
            </p:nvSpPr>
            <p:spPr bwMode="auto">
              <a:xfrm flipH="1">
                <a:off x="3186" y="3225"/>
                <a:ext cx="279" cy="140"/>
              </a:xfrm>
              <a:custGeom>
                <a:avLst/>
                <a:gdLst>
                  <a:gd name="T0" fmla="*/ 263 w 301"/>
                  <a:gd name="T1" fmla="*/ 94 h 139"/>
                  <a:gd name="T2" fmla="*/ 267 w 301"/>
                  <a:gd name="T3" fmla="*/ 84 h 139"/>
                  <a:gd name="T4" fmla="*/ 272 w 301"/>
                  <a:gd name="T5" fmla="*/ 66 h 139"/>
                  <a:gd name="T6" fmla="*/ 276 w 301"/>
                  <a:gd name="T7" fmla="*/ 47 h 139"/>
                  <a:gd name="T8" fmla="*/ 274 w 301"/>
                  <a:gd name="T9" fmla="*/ 28 h 139"/>
                  <a:gd name="T10" fmla="*/ 261 w 301"/>
                  <a:gd name="T11" fmla="*/ 13 h 139"/>
                  <a:gd name="T12" fmla="*/ 235 w 301"/>
                  <a:gd name="T13" fmla="*/ 2 h 139"/>
                  <a:gd name="T14" fmla="*/ 191 w 301"/>
                  <a:gd name="T15" fmla="*/ 2 h 139"/>
                  <a:gd name="T16" fmla="*/ 159 w 301"/>
                  <a:gd name="T17" fmla="*/ 7 h 139"/>
                  <a:gd name="T18" fmla="*/ 151 w 301"/>
                  <a:gd name="T19" fmla="*/ 7 h 139"/>
                  <a:gd name="T20" fmla="*/ 138 w 301"/>
                  <a:gd name="T21" fmla="*/ 8 h 139"/>
                  <a:gd name="T22" fmla="*/ 120 w 301"/>
                  <a:gd name="T23" fmla="*/ 9 h 139"/>
                  <a:gd name="T24" fmla="*/ 99 w 301"/>
                  <a:gd name="T25" fmla="*/ 13 h 139"/>
                  <a:gd name="T26" fmla="*/ 77 w 301"/>
                  <a:gd name="T27" fmla="*/ 13 h 139"/>
                  <a:gd name="T28" fmla="*/ 57 w 301"/>
                  <a:gd name="T29" fmla="*/ 11 h 139"/>
                  <a:gd name="T30" fmla="*/ 40 w 301"/>
                  <a:gd name="T31" fmla="*/ 7 h 139"/>
                  <a:gd name="T32" fmla="*/ 21 w 301"/>
                  <a:gd name="T33" fmla="*/ 2 h 139"/>
                  <a:gd name="T34" fmla="*/ 6 w 301"/>
                  <a:gd name="T35" fmla="*/ 0 h 139"/>
                  <a:gd name="T36" fmla="*/ 0 w 301"/>
                  <a:gd name="T37" fmla="*/ 8 h 139"/>
                  <a:gd name="T38" fmla="*/ 0 w 301"/>
                  <a:gd name="T39" fmla="*/ 21 h 139"/>
                  <a:gd name="T40" fmla="*/ 6 w 301"/>
                  <a:gd name="T41" fmla="*/ 37 h 139"/>
                  <a:gd name="T42" fmla="*/ 16 w 301"/>
                  <a:gd name="T43" fmla="*/ 54 h 139"/>
                  <a:gd name="T44" fmla="*/ 29 w 301"/>
                  <a:gd name="T45" fmla="*/ 74 h 139"/>
                  <a:gd name="T46" fmla="*/ 44 w 301"/>
                  <a:gd name="T47" fmla="*/ 89 h 139"/>
                  <a:gd name="T48" fmla="*/ 53 w 301"/>
                  <a:gd name="T49" fmla="*/ 96 h 139"/>
                  <a:gd name="T50" fmla="*/ 66 w 301"/>
                  <a:gd name="T51" fmla="*/ 96 h 139"/>
                  <a:gd name="T52" fmla="*/ 90 w 301"/>
                  <a:gd name="T53" fmla="*/ 96 h 139"/>
                  <a:gd name="T54" fmla="*/ 120 w 301"/>
                  <a:gd name="T55" fmla="*/ 98 h 139"/>
                  <a:gd name="T56" fmla="*/ 151 w 301"/>
                  <a:gd name="T57" fmla="*/ 102 h 139"/>
                  <a:gd name="T58" fmla="*/ 183 w 301"/>
                  <a:gd name="T59" fmla="*/ 109 h 139"/>
                  <a:gd name="T60" fmla="*/ 209 w 301"/>
                  <a:gd name="T61" fmla="*/ 117 h 139"/>
                  <a:gd name="T62" fmla="*/ 227 w 301"/>
                  <a:gd name="T63" fmla="*/ 131 h 139"/>
                  <a:gd name="T64" fmla="*/ 263 w 301"/>
                  <a:gd name="T65" fmla="*/ 96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1"/>
                  <a:gd name="T100" fmla="*/ 0 h 139"/>
                  <a:gd name="T101" fmla="*/ 301 w 301"/>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1" h="139">
                    <a:moveTo>
                      <a:pt x="284" y="95"/>
                    </a:moveTo>
                    <a:lnTo>
                      <a:pt x="284" y="93"/>
                    </a:lnTo>
                    <a:lnTo>
                      <a:pt x="285" y="89"/>
                    </a:lnTo>
                    <a:lnTo>
                      <a:pt x="288" y="83"/>
                    </a:lnTo>
                    <a:lnTo>
                      <a:pt x="293" y="76"/>
                    </a:lnTo>
                    <a:lnTo>
                      <a:pt x="293" y="66"/>
                    </a:lnTo>
                    <a:lnTo>
                      <a:pt x="298" y="59"/>
                    </a:lnTo>
                    <a:lnTo>
                      <a:pt x="298" y="47"/>
                    </a:lnTo>
                    <a:lnTo>
                      <a:pt x="301" y="40"/>
                    </a:lnTo>
                    <a:lnTo>
                      <a:pt x="296" y="28"/>
                    </a:lnTo>
                    <a:lnTo>
                      <a:pt x="291" y="21"/>
                    </a:lnTo>
                    <a:lnTo>
                      <a:pt x="282" y="13"/>
                    </a:lnTo>
                    <a:lnTo>
                      <a:pt x="271" y="7"/>
                    </a:lnTo>
                    <a:lnTo>
                      <a:pt x="254" y="2"/>
                    </a:lnTo>
                    <a:lnTo>
                      <a:pt x="232" y="0"/>
                    </a:lnTo>
                    <a:lnTo>
                      <a:pt x="206" y="2"/>
                    </a:lnTo>
                    <a:lnTo>
                      <a:pt x="175" y="7"/>
                    </a:lnTo>
                    <a:lnTo>
                      <a:pt x="172" y="7"/>
                    </a:lnTo>
                    <a:lnTo>
                      <a:pt x="170" y="7"/>
                    </a:lnTo>
                    <a:lnTo>
                      <a:pt x="163" y="7"/>
                    </a:lnTo>
                    <a:lnTo>
                      <a:pt x="158" y="8"/>
                    </a:lnTo>
                    <a:lnTo>
                      <a:pt x="149" y="8"/>
                    </a:lnTo>
                    <a:lnTo>
                      <a:pt x="139" y="9"/>
                    </a:lnTo>
                    <a:lnTo>
                      <a:pt x="130" y="9"/>
                    </a:lnTo>
                    <a:lnTo>
                      <a:pt x="121" y="13"/>
                    </a:lnTo>
                    <a:lnTo>
                      <a:pt x="107" y="13"/>
                    </a:lnTo>
                    <a:lnTo>
                      <a:pt x="97" y="13"/>
                    </a:lnTo>
                    <a:lnTo>
                      <a:pt x="83" y="13"/>
                    </a:lnTo>
                    <a:lnTo>
                      <a:pt x="74" y="13"/>
                    </a:lnTo>
                    <a:lnTo>
                      <a:pt x="62" y="11"/>
                    </a:lnTo>
                    <a:lnTo>
                      <a:pt x="52" y="11"/>
                    </a:lnTo>
                    <a:lnTo>
                      <a:pt x="43" y="7"/>
                    </a:lnTo>
                    <a:lnTo>
                      <a:pt x="35" y="7"/>
                    </a:lnTo>
                    <a:lnTo>
                      <a:pt x="23" y="2"/>
                    </a:lnTo>
                    <a:lnTo>
                      <a:pt x="14" y="0"/>
                    </a:lnTo>
                    <a:lnTo>
                      <a:pt x="7" y="0"/>
                    </a:lnTo>
                    <a:lnTo>
                      <a:pt x="4" y="4"/>
                    </a:lnTo>
                    <a:lnTo>
                      <a:pt x="0" y="8"/>
                    </a:lnTo>
                    <a:lnTo>
                      <a:pt x="0" y="13"/>
                    </a:lnTo>
                    <a:lnTo>
                      <a:pt x="0" y="21"/>
                    </a:lnTo>
                    <a:lnTo>
                      <a:pt x="4" y="30"/>
                    </a:lnTo>
                    <a:lnTo>
                      <a:pt x="7" y="37"/>
                    </a:lnTo>
                    <a:lnTo>
                      <a:pt x="12" y="46"/>
                    </a:lnTo>
                    <a:lnTo>
                      <a:pt x="17" y="54"/>
                    </a:lnTo>
                    <a:lnTo>
                      <a:pt x="26" y="65"/>
                    </a:lnTo>
                    <a:lnTo>
                      <a:pt x="31" y="73"/>
                    </a:lnTo>
                    <a:lnTo>
                      <a:pt x="40" y="80"/>
                    </a:lnTo>
                    <a:lnTo>
                      <a:pt x="48" y="88"/>
                    </a:lnTo>
                    <a:lnTo>
                      <a:pt x="57" y="95"/>
                    </a:lnTo>
                    <a:lnTo>
                      <a:pt x="63" y="95"/>
                    </a:lnTo>
                    <a:lnTo>
                      <a:pt x="71" y="95"/>
                    </a:lnTo>
                    <a:lnTo>
                      <a:pt x="85" y="95"/>
                    </a:lnTo>
                    <a:lnTo>
                      <a:pt x="97" y="95"/>
                    </a:lnTo>
                    <a:lnTo>
                      <a:pt x="113" y="97"/>
                    </a:lnTo>
                    <a:lnTo>
                      <a:pt x="130" y="97"/>
                    </a:lnTo>
                    <a:lnTo>
                      <a:pt x="149" y="101"/>
                    </a:lnTo>
                    <a:lnTo>
                      <a:pt x="163" y="101"/>
                    </a:lnTo>
                    <a:lnTo>
                      <a:pt x="181" y="104"/>
                    </a:lnTo>
                    <a:lnTo>
                      <a:pt x="197" y="108"/>
                    </a:lnTo>
                    <a:lnTo>
                      <a:pt x="214" y="112"/>
                    </a:lnTo>
                    <a:lnTo>
                      <a:pt x="225" y="116"/>
                    </a:lnTo>
                    <a:lnTo>
                      <a:pt x="237" y="122"/>
                    </a:lnTo>
                    <a:lnTo>
                      <a:pt x="245" y="130"/>
                    </a:lnTo>
                    <a:lnTo>
                      <a:pt x="251" y="139"/>
                    </a:lnTo>
                    <a:lnTo>
                      <a:pt x="284" y="95"/>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1" name="Freeform 197"/>
              <p:cNvSpPr>
                <a:spLocks/>
              </p:cNvSpPr>
              <p:nvPr/>
            </p:nvSpPr>
            <p:spPr bwMode="auto">
              <a:xfrm flipH="1">
                <a:off x="3186" y="3225"/>
                <a:ext cx="279" cy="140"/>
              </a:xfrm>
              <a:custGeom>
                <a:avLst/>
                <a:gdLst>
                  <a:gd name="T0" fmla="*/ 263 w 301"/>
                  <a:gd name="T1" fmla="*/ 94 h 139"/>
                  <a:gd name="T2" fmla="*/ 267 w 301"/>
                  <a:gd name="T3" fmla="*/ 84 h 139"/>
                  <a:gd name="T4" fmla="*/ 272 w 301"/>
                  <a:gd name="T5" fmla="*/ 66 h 139"/>
                  <a:gd name="T6" fmla="*/ 276 w 301"/>
                  <a:gd name="T7" fmla="*/ 47 h 139"/>
                  <a:gd name="T8" fmla="*/ 274 w 301"/>
                  <a:gd name="T9" fmla="*/ 28 h 139"/>
                  <a:gd name="T10" fmla="*/ 261 w 301"/>
                  <a:gd name="T11" fmla="*/ 13 h 139"/>
                  <a:gd name="T12" fmla="*/ 235 w 301"/>
                  <a:gd name="T13" fmla="*/ 2 h 139"/>
                  <a:gd name="T14" fmla="*/ 191 w 301"/>
                  <a:gd name="T15" fmla="*/ 2 h 139"/>
                  <a:gd name="T16" fmla="*/ 159 w 301"/>
                  <a:gd name="T17" fmla="*/ 7 h 139"/>
                  <a:gd name="T18" fmla="*/ 151 w 301"/>
                  <a:gd name="T19" fmla="*/ 7 h 139"/>
                  <a:gd name="T20" fmla="*/ 138 w 301"/>
                  <a:gd name="T21" fmla="*/ 8 h 139"/>
                  <a:gd name="T22" fmla="*/ 120 w 301"/>
                  <a:gd name="T23" fmla="*/ 9 h 139"/>
                  <a:gd name="T24" fmla="*/ 99 w 301"/>
                  <a:gd name="T25" fmla="*/ 13 h 139"/>
                  <a:gd name="T26" fmla="*/ 77 w 301"/>
                  <a:gd name="T27" fmla="*/ 13 h 139"/>
                  <a:gd name="T28" fmla="*/ 57 w 301"/>
                  <a:gd name="T29" fmla="*/ 11 h 139"/>
                  <a:gd name="T30" fmla="*/ 40 w 301"/>
                  <a:gd name="T31" fmla="*/ 7 h 139"/>
                  <a:gd name="T32" fmla="*/ 21 w 301"/>
                  <a:gd name="T33" fmla="*/ 2 h 139"/>
                  <a:gd name="T34" fmla="*/ 6 w 301"/>
                  <a:gd name="T35" fmla="*/ 0 h 139"/>
                  <a:gd name="T36" fmla="*/ 0 w 301"/>
                  <a:gd name="T37" fmla="*/ 8 h 139"/>
                  <a:gd name="T38" fmla="*/ 0 w 301"/>
                  <a:gd name="T39" fmla="*/ 21 h 139"/>
                  <a:gd name="T40" fmla="*/ 6 w 301"/>
                  <a:gd name="T41" fmla="*/ 37 h 139"/>
                  <a:gd name="T42" fmla="*/ 16 w 301"/>
                  <a:gd name="T43" fmla="*/ 54 h 139"/>
                  <a:gd name="T44" fmla="*/ 29 w 301"/>
                  <a:gd name="T45" fmla="*/ 74 h 139"/>
                  <a:gd name="T46" fmla="*/ 44 w 301"/>
                  <a:gd name="T47" fmla="*/ 89 h 139"/>
                  <a:gd name="T48" fmla="*/ 53 w 301"/>
                  <a:gd name="T49" fmla="*/ 96 h 139"/>
                  <a:gd name="T50" fmla="*/ 66 w 301"/>
                  <a:gd name="T51" fmla="*/ 96 h 139"/>
                  <a:gd name="T52" fmla="*/ 90 w 301"/>
                  <a:gd name="T53" fmla="*/ 96 h 139"/>
                  <a:gd name="T54" fmla="*/ 120 w 301"/>
                  <a:gd name="T55" fmla="*/ 98 h 139"/>
                  <a:gd name="T56" fmla="*/ 151 w 301"/>
                  <a:gd name="T57" fmla="*/ 102 h 139"/>
                  <a:gd name="T58" fmla="*/ 183 w 301"/>
                  <a:gd name="T59" fmla="*/ 109 h 139"/>
                  <a:gd name="T60" fmla="*/ 209 w 301"/>
                  <a:gd name="T61" fmla="*/ 117 h 139"/>
                  <a:gd name="T62" fmla="*/ 227 w 301"/>
                  <a:gd name="T63" fmla="*/ 131 h 139"/>
                  <a:gd name="T64" fmla="*/ 263 w 301"/>
                  <a:gd name="T65" fmla="*/ 96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1"/>
                  <a:gd name="T100" fmla="*/ 0 h 139"/>
                  <a:gd name="T101" fmla="*/ 301 w 301"/>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1" h="139">
                    <a:moveTo>
                      <a:pt x="284" y="95"/>
                    </a:moveTo>
                    <a:lnTo>
                      <a:pt x="284" y="93"/>
                    </a:lnTo>
                    <a:lnTo>
                      <a:pt x="285" y="89"/>
                    </a:lnTo>
                    <a:lnTo>
                      <a:pt x="288" y="83"/>
                    </a:lnTo>
                    <a:lnTo>
                      <a:pt x="293" y="76"/>
                    </a:lnTo>
                    <a:lnTo>
                      <a:pt x="293" y="66"/>
                    </a:lnTo>
                    <a:lnTo>
                      <a:pt x="298" y="59"/>
                    </a:lnTo>
                    <a:lnTo>
                      <a:pt x="298" y="47"/>
                    </a:lnTo>
                    <a:lnTo>
                      <a:pt x="301" y="40"/>
                    </a:lnTo>
                    <a:lnTo>
                      <a:pt x="296" y="28"/>
                    </a:lnTo>
                    <a:lnTo>
                      <a:pt x="291" y="21"/>
                    </a:lnTo>
                    <a:lnTo>
                      <a:pt x="282" y="13"/>
                    </a:lnTo>
                    <a:lnTo>
                      <a:pt x="271" y="7"/>
                    </a:lnTo>
                    <a:lnTo>
                      <a:pt x="254" y="2"/>
                    </a:lnTo>
                    <a:lnTo>
                      <a:pt x="232" y="0"/>
                    </a:lnTo>
                    <a:lnTo>
                      <a:pt x="206" y="2"/>
                    </a:lnTo>
                    <a:lnTo>
                      <a:pt x="175" y="7"/>
                    </a:lnTo>
                    <a:lnTo>
                      <a:pt x="172" y="7"/>
                    </a:lnTo>
                    <a:lnTo>
                      <a:pt x="170" y="7"/>
                    </a:lnTo>
                    <a:lnTo>
                      <a:pt x="163" y="7"/>
                    </a:lnTo>
                    <a:lnTo>
                      <a:pt x="158" y="8"/>
                    </a:lnTo>
                    <a:lnTo>
                      <a:pt x="149" y="8"/>
                    </a:lnTo>
                    <a:lnTo>
                      <a:pt x="139" y="9"/>
                    </a:lnTo>
                    <a:lnTo>
                      <a:pt x="130" y="9"/>
                    </a:lnTo>
                    <a:lnTo>
                      <a:pt x="121" y="13"/>
                    </a:lnTo>
                    <a:lnTo>
                      <a:pt x="107" y="13"/>
                    </a:lnTo>
                    <a:lnTo>
                      <a:pt x="97" y="13"/>
                    </a:lnTo>
                    <a:lnTo>
                      <a:pt x="83" y="13"/>
                    </a:lnTo>
                    <a:lnTo>
                      <a:pt x="74" y="13"/>
                    </a:lnTo>
                    <a:lnTo>
                      <a:pt x="62" y="11"/>
                    </a:lnTo>
                    <a:lnTo>
                      <a:pt x="52" y="11"/>
                    </a:lnTo>
                    <a:lnTo>
                      <a:pt x="43" y="7"/>
                    </a:lnTo>
                    <a:lnTo>
                      <a:pt x="35" y="7"/>
                    </a:lnTo>
                    <a:lnTo>
                      <a:pt x="23" y="2"/>
                    </a:lnTo>
                    <a:lnTo>
                      <a:pt x="14" y="0"/>
                    </a:lnTo>
                    <a:lnTo>
                      <a:pt x="7" y="0"/>
                    </a:lnTo>
                    <a:lnTo>
                      <a:pt x="4" y="4"/>
                    </a:lnTo>
                    <a:lnTo>
                      <a:pt x="0" y="8"/>
                    </a:lnTo>
                    <a:lnTo>
                      <a:pt x="0" y="13"/>
                    </a:lnTo>
                    <a:lnTo>
                      <a:pt x="0" y="21"/>
                    </a:lnTo>
                    <a:lnTo>
                      <a:pt x="4" y="30"/>
                    </a:lnTo>
                    <a:lnTo>
                      <a:pt x="7" y="37"/>
                    </a:lnTo>
                    <a:lnTo>
                      <a:pt x="12" y="46"/>
                    </a:lnTo>
                    <a:lnTo>
                      <a:pt x="17" y="54"/>
                    </a:lnTo>
                    <a:lnTo>
                      <a:pt x="26" y="65"/>
                    </a:lnTo>
                    <a:lnTo>
                      <a:pt x="31" y="73"/>
                    </a:lnTo>
                    <a:lnTo>
                      <a:pt x="40" y="80"/>
                    </a:lnTo>
                    <a:lnTo>
                      <a:pt x="48" y="88"/>
                    </a:lnTo>
                    <a:lnTo>
                      <a:pt x="57" y="95"/>
                    </a:lnTo>
                    <a:lnTo>
                      <a:pt x="63" y="95"/>
                    </a:lnTo>
                    <a:lnTo>
                      <a:pt x="71" y="95"/>
                    </a:lnTo>
                    <a:lnTo>
                      <a:pt x="85" y="95"/>
                    </a:lnTo>
                    <a:lnTo>
                      <a:pt x="97" y="95"/>
                    </a:lnTo>
                    <a:lnTo>
                      <a:pt x="113" y="97"/>
                    </a:lnTo>
                    <a:lnTo>
                      <a:pt x="130" y="97"/>
                    </a:lnTo>
                    <a:lnTo>
                      <a:pt x="149" y="101"/>
                    </a:lnTo>
                    <a:lnTo>
                      <a:pt x="163" y="101"/>
                    </a:lnTo>
                    <a:lnTo>
                      <a:pt x="181" y="104"/>
                    </a:lnTo>
                    <a:lnTo>
                      <a:pt x="197" y="108"/>
                    </a:lnTo>
                    <a:lnTo>
                      <a:pt x="214" y="112"/>
                    </a:lnTo>
                    <a:lnTo>
                      <a:pt x="225" y="116"/>
                    </a:lnTo>
                    <a:lnTo>
                      <a:pt x="237" y="122"/>
                    </a:lnTo>
                    <a:lnTo>
                      <a:pt x="245" y="130"/>
                    </a:lnTo>
                    <a:lnTo>
                      <a:pt x="251" y="139"/>
                    </a:lnTo>
                    <a:lnTo>
                      <a:pt x="284" y="95"/>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92" name="Freeform 198"/>
              <p:cNvSpPr>
                <a:spLocks/>
              </p:cNvSpPr>
              <p:nvPr/>
            </p:nvSpPr>
            <p:spPr bwMode="auto">
              <a:xfrm flipH="1">
                <a:off x="3172" y="3339"/>
                <a:ext cx="190" cy="143"/>
              </a:xfrm>
              <a:custGeom>
                <a:avLst/>
                <a:gdLst>
                  <a:gd name="T0" fmla="*/ 0 w 205"/>
                  <a:gd name="T1" fmla="*/ 0 h 142"/>
                  <a:gd name="T2" fmla="*/ 0 w 205"/>
                  <a:gd name="T3" fmla="*/ 0 h 142"/>
                  <a:gd name="T4" fmla="*/ 3 w 205"/>
                  <a:gd name="T5" fmla="*/ 1 h 142"/>
                  <a:gd name="T6" fmla="*/ 7 w 205"/>
                  <a:gd name="T7" fmla="*/ 4 h 142"/>
                  <a:gd name="T8" fmla="*/ 15 w 205"/>
                  <a:gd name="T9" fmla="*/ 8 h 142"/>
                  <a:gd name="T10" fmla="*/ 22 w 205"/>
                  <a:gd name="T11" fmla="*/ 12 h 142"/>
                  <a:gd name="T12" fmla="*/ 31 w 205"/>
                  <a:gd name="T13" fmla="*/ 18 h 142"/>
                  <a:gd name="T14" fmla="*/ 39 w 205"/>
                  <a:gd name="T15" fmla="*/ 26 h 142"/>
                  <a:gd name="T16" fmla="*/ 52 w 205"/>
                  <a:gd name="T17" fmla="*/ 33 h 142"/>
                  <a:gd name="T18" fmla="*/ 61 w 205"/>
                  <a:gd name="T19" fmla="*/ 41 h 142"/>
                  <a:gd name="T20" fmla="*/ 72 w 205"/>
                  <a:gd name="T21" fmla="*/ 48 h 142"/>
                  <a:gd name="T22" fmla="*/ 81 w 205"/>
                  <a:gd name="T23" fmla="*/ 57 h 142"/>
                  <a:gd name="T24" fmla="*/ 94 w 205"/>
                  <a:gd name="T25" fmla="*/ 69 h 142"/>
                  <a:gd name="T26" fmla="*/ 103 w 205"/>
                  <a:gd name="T27" fmla="*/ 80 h 142"/>
                  <a:gd name="T28" fmla="*/ 112 w 205"/>
                  <a:gd name="T29" fmla="*/ 91 h 142"/>
                  <a:gd name="T30" fmla="*/ 121 w 205"/>
                  <a:gd name="T31" fmla="*/ 103 h 142"/>
                  <a:gd name="T32" fmla="*/ 130 w 205"/>
                  <a:gd name="T33" fmla="*/ 115 h 142"/>
                  <a:gd name="T34" fmla="*/ 130 w 205"/>
                  <a:gd name="T35" fmla="*/ 115 h 142"/>
                  <a:gd name="T36" fmla="*/ 132 w 205"/>
                  <a:gd name="T37" fmla="*/ 116 h 142"/>
                  <a:gd name="T38" fmla="*/ 134 w 205"/>
                  <a:gd name="T39" fmla="*/ 120 h 142"/>
                  <a:gd name="T40" fmla="*/ 138 w 205"/>
                  <a:gd name="T41" fmla="*/ 124 h 142"/>
                  <a:gd name="T42" fmla="*/ 143 w 205"/>
                  <a:gd name="T43" fmla="*/ 128 h 142"/>
                  <a:gd name="T44" fmla="*/ 147 w 205"/>
                  <a:gd name="T45" fmla="*/ 132 h 142"/>
                  <a:gd name="T46" fmla="*/ 151 w 205"/>
                  <a:gd name="T47" fmla="*/ 135 h 142"/>
                  <a:gd name="T48" fmla="*/ 158 w 205"/>
                  <a:gd name="T49" fmla="*/ 141 h 142"/>
                  <a:gd name="T50" fmla="*/ 163 w 205"/>
                  <a:gd name="T51" fmla="*/ 141 h 142"/>
                  <a:gd name="T52" fmla="*/ 167 w 205"/>
                  <a:gd name="T53" fmla="*/ 143 h 142"/>
                  <a:gd name="T54" fmla="*/ 171 w 205"/>
                  <a:gd name="T55" fmla="*/ 143 h 142"/>
                  <a:gd name="T56" fmla="*/ 179 w 205"/>
                  <a:gd name="T57" fmla="*/ 143 h 142"/>
                  <a:gd name="T58" fmla="*/ 182 w 205"/>
                  <a:gd name="T59" fmla="*/ 138 h 142"/>
                  <a:gd name="T60" fmla="*/ 186 w 205"/>
                  <a:gd name="T61" fmla="*/ 133 h 142"/>
                  <a:gd name="T62" fmla="*/ 187 w 205"/>
                  <a:gd name="T63" fmla="*/ 124 h 142"/>
                  <a:gd name="T64" fmla="*/ 190 w 205"/>
                  <a:gd name="T65" fmla="*/ 115 h 142"/>
                  <a:gd name="T66" fmla="*/ 140 w 205"/>
                  <a:gd name="T67" fmla="*/ 34 h 142"/>
                  <a:gd name="T68" fmla="*/ 137 w 205"/>
                  <a:gd name="T69" fmla="*/ 32 h 142"/>
                  <a:gd name="T70" fmla="*/ 137 w 205"/>
                  <a:gd name="T71" fmla="*/ 32 h 142"/>
                  <a:gd name="T72" fmla="*/ 135 w 205"/>
                  <a:gd name="T73" fmla="*/ 29 h 142"/>
                  <a:gd name="T74" fmla="*/ 135 w 205"/>
                  <a:gd name="T75" fmla="*/ 29 h 142"/>
                  <a:gd name="T76" fmla="*/ 132 w 205"/>
                  <a:gd name="T77" fmla="*/ 26 h 142"/>
                  <a:gd name="T78" fmla="*/ 128 w 205"/>
                  <a:gd name="T79" fmla="*/ 23 h 142"/>
                  <a:gd name="T80" fmla="*/ 122 w 205"/>
                  <a:gd name="T81" fmla="*/ 19 h 142"/>
                  <a:gd name="T82" fmla="*/ 119 w 205"/>
                  <a:gd name="T83" fmla="*/ 19 h 142"/>
                  <a:gd name="T84" fmla="*/ 108 w 205"/>
                  <a:gd name="T85" fmla="*/ 15 h 142"/>
                  <a:gd name="T86" fmla="*/ 99 w 205"/>
                  <a:gd name="T87" fmla="*/ 12 h 142"/>
                  <a:gd name="T88" fmla="*/ 86 w 205"/>
                  <a:gd name="T89" fmla="*/ 8 h 142"/>
                  <a:gd name="T90" fmla="*/ 75 w 205"/>
                  <a:gd name="T91" fmla="*/ 8 h 142"/>
                  <a:gd name="T92" fmla="*/ 57 w 205"/>
                  <a:gd name="T93" fmla="*/ 4 h 142"/>
                  <a:gd name="T94" fmla="*/ 41 w 205"/>
                  <a:gd name="T95" fmla="*/ 3 h 142"/>
                  <a:gd name="T96" fmla="*/ 20 w 205"/>
                  <a:gd name="T97" fmla="*/ 0 h 142"/>
                  <a:gd name="T98" fmla="*/ 0 w 205"/>
                  <a:gd name="T99" fmla="*/ 0 h 142"/>
                  <a:gd name="T100" fmla="*/ 0 w 205"/>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5"/>
                  <a:gd name="T154" fmla="*/ 0 h 142"/>
                  <a:gd name="T155" fmla="*/ 205 w 205"/>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5" h="142">
                    <a:moveTo>
                      <a:pt x="0" y="0"/>
                    </a:moveTo>
                    <a:lnTo>
                      <a:pt x="0" y="0"/>
                    </a:lnTo>
                    <a:lnTo>
                      <a:pt x="3" y="1"/>
                    </a:lnTo>
                    <a:lnTo>
                      <a:pt x="8" y="4"/>
                    </a:lnTo>
                    <a:lnTo>
                      <a:pt x="16" y="8"/>
                    </a:lnTo>
                    <a:lnTo>
                      <a:pt x="24" y="12"/>
                    </a:lnTo>
                    <a:lnTo>
                      <a:pt x="33" y="18"/>
                    </a:lnTo>
                    <a:lnTo>
                      <a:pt x="42" y="26"/>
                    </a:lnTo>
                    <a:lnTo>
                      <a:pt x="56" y="33"/>
                    </a:lnTo>
                    <a:lnTo>
                      <a:pt x="66" y="41"/>
                    </a:lnTo>
                    <a:lnTo>
                      <a:pt x="78" y="48"/>
                    </a:lnTo>
                    <a:lnTo>
                      <a:pt x="87" y="57"/>
                    </a:lnTo>
                    <a:lnTo>
                      <a:pt x="101" y="69"/>
                    </a:lnTo>
                    <a:lnTo>
                      <a:pt x="111" y="79"/>
                    </a:lnTo>
                    <a:lnTo>
                      <a:pt x="121" y="90"/>
                    </a:lnTo>
                    <a:lnTo>
                      <a:pt x="131" y="102"/>
                    </a:lnTo>
                    <a:lnTo>
                      <a:pt x="140" y="114"/>
                    </a:lnTo>
                    <a:lnTo>
                      <a:pt x="142" y="115"/>
                    </a:lnTo>
                    <a:lnTo>
                      <a:pt x="145" y="119"/>
                    </a:lnTo>
                    <a:lnTo>
                      <a:pt x="149" y="123"/>
                    </a:lnTo>
                    <a:lnTo>
                      <a:pt x="154" y="127"/>
                    </a:lnTo>
                    <a:lnTo>
                      <a:pt x="159" y="131"/>
                    </a:lnTo>
                    <a:lnTo>
                      <a:pt x="163" y="134"/>
                    </a:lnTo>
                    <a:lnTo>
                      <a:pt x="171" y="140"/>
                    </a:lnTo>
                    <a:lnTo>
                      <a:pt x="176" y="140"/>
                    </a:lnTo>
                    <a:lnTo>
                      <a:pt x="180" y="142"/>
                    </a:lnTo>
                    <a:lnTo>
                      <a:pt x="185" y="142"/>
                    </a:lnTo>
                    <a:lnTo>
                      <a:pt x="193" y="142"/>
                    </a:lnTo>
                    <a:lnTo>
                      <a:pt x="196" y="137"/>
                    </a:lnTo>
                    <a:lnTo>
                      <a:pt x="201" y="132"/>
                    </a:lnTo>
                    <a:lnTo>
                      <a:pt x="202" y="123"/>
                    </a:lnTo>
                    <a:lnTo>
                      <a:pt x="205" y="114"/>
                    </a:lnTo>
                    <a:lnTo>
                      <a:pt x="151" y="34"/>
                    </a:lnTo>
                    <a:lnTo>
                      <a:pt x="148" y="32"/>
                    </a:lnTo>
                    <a:lnTo>
                      <a:pt x="146" y="29"/>
                    </a:lnTo>
                    <a:lnTo>
                      <a:pt x="142" y="26"/>
                    </a:lnTo>
                    <a:lnTo>
                      <a:pt x="138" y="23"/>
                    </a:lnTo>
                    <a:lnTo>
                      <a:pt x="132" y="19"/>
                    </a:lnTo>
                    <a:lnTo>
                      <a:pt x="128" y="19"/>
                    </a:lnTo>
                    <a:lnTo>
                      <a:pt x="117" y="15"/>
                    </a:lnTo>
                    <a:lnTo>
                      <a:pt x="107" y="12"/>
                    </a:lnTo>
                    <a:lnTo>
                      <a:pt x="93" y="8"/>
                    </a:lnTo>
                    <a:lnTo>
                      <a:pt x="81" y="8"/>
                    </a:lnTo>
                    <a:lnTo>
                      <a:pt x="62" y="4"/>
                    </a:lnTo>
                    <a:lnTo>
                      <a:pt x="44" y="3"/>
                    </a:lnTo>
                    <a:lnTo>
                      <a:pt x="22" y="0"/>
                    </a:lnTo>
                    <a:lnTo>
                      <a:pt x="0" y="0"/>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3" name="Freeform 199"/>
              <p:cNvSpPr>
                <a:spLocks/>
              </p:cNvSpPr>
              <p:nvPr/>
            </p:nvSpPr>
            <p:spPr bwMode="auto">
              <a:xfrm flipH="1">
                <a:off x="3172" y="3339"/>
                <a:ext cx="190" cy="143"/>
              </a:xfrm>
              <a:custGeom>
                <a:avLst/>
                <a:gdLst>
                  <a:gd name="T0" fmla="*/ 0 w 205"/>
                  <a:gd name="T1" fmla="*/ 0 h 142"/>
                  <a:gd name="T2" fmla="*/ 0 w 205"/>
                  <a:gd name="T3" fmla="*/ 0 h 142"/>
                  <a:gd name="T4" fmla="*/ 3 w 205"/>
                  <a:gd name="T5" fmla="*/ 1 h 142"/>
                  <a:gd name="T6" fmla="*/ 7 w 205"/>
                  <a:gd name="T7" fmla="*/ 4 h 142"/>
                  <a:gd name="T8" fmla="*/ 15 w 205"/>
                  <a:gd name="T9" fmla="*/ 8 h 142"/>
                  <a:gd name="T10" fmla="*/ 22 w 205"/>
                  <a:gd name="T11" fmla="*/ 12 h 142"/>
                  <a:gd name="T12" fmla="*/ 31 w 205"/>
                  <a:gd name="T13" fmla="*/ 18 h 142"/>
                  <a:gd name="T14" fmla="*/ 39 w 205"/>
                  <a:gd name="T15" fmla="*/ 26 h 142"/>
                  <a:gd name="T16" fmla="*/ 52 w 205"/>
                  <a:gd name="T17" fmla="*/ 33 h 142"/>
                  <a:gd name="T18" fmla="*/ 61 w 205"/>
                  <a:gd name="T19" fmla="*/ 41 h 142"/>
                  <a:gd name="T20" fmla="*/ 72 w 205"/>
                  <a:gd name="T21" fmla="*/ 48 h 142"/>
                  <a:gd name="T22" fmla="*/ 81 w 205"/>
                  <a:gd name="T23" fmla="*/ 57 h 142"/>
                  <a:gd name="T24" fmla="*/ 94 w 205"/>
                  <a:gd name="T25" fmla="*/ 69 h 142"/>
                  <a:gd name="T26" fmla="*/ 103 w 205"/>
                  <a:gd name="T27" fmla="*/ 80 h 142"/>
                  <a:gd name="T28" fmla="*/ 112 w 205"/>
                  <a:gd name="T29" fmla="*/ 91 h 142"/>
                  <a:gd name="T30" fmla="*/ 121 w 205"/>
                  <a:gd name="T31" fmla="*/ 103 h 142"/>
                  <a:gd name="T32" fmla="*/ 130 w 205"/>
                  <a:gd name="T33" fmla="*/ 115 h 142"/>
                  <a:gd name="T34" fmla="*/ 130 w 205"/>
                  <a:gd name="T35" fmla="*/ 115 h 142"/>
                  <a:gd name="T36" fmla="*/ 132 w 205"/>
                  <a:gd name="T37" fmla="*/ 116 h 142"/>
                  <a:gd name="T38" fmla="*/ 134 w 205"/>
                  <a:gd name="T39" fmla="*/ 120 h 142"/>
                  <a:gd name="T40" fmla="*/ 138 w 205"/>
                  <a:gd name="T41" fmla="*/ 124 h 142"/>
                  <a:gd name="T42" fmla="*/ 143 w 205"/>
                  <a:gd name="T43" fmla="*/ 128 h 142"/>
                  <a:gd name="T44" fmla="*/ 147 w 205"/>
                  <a:gd name="T45" fmla="*/ 132 h 142"/>
                  <a:gd name="T46" fmla="*/ 151 w 205"/>
                  <a:gd name="T47" fmla="*/ 135 h 142"/>
                  <a:gd name="T48" fmla="*/ 158 w 205"/>
                  <a:gd name="T49" fmla="*/ 141 h 142"/>
                  <a:gd name="T50" fmla="*/ 163 w 205"/>
                  <a:gd name="T51" fmla="*/ 141 h 142"/>
                  <a:gd name="T52" fmla="*/ 167 w 205"/>
                  <a:gd name="T53" fmla="*/ 143 h 142"/>
                  <a:gd name="T54" fmla="*/ 171 w 205"/>
                  <a:gd name="T55" fmla="*/ 143 h 142"/>
                  <a:gd name="T56" fmla="*/ 179 w 205"/>
                  <a:gd name="T57" fmla="*/ 143 h 142"/>
                  <a:gd name="T58" fmla="*/ 182 w 205"/>
                  <a:gd name="T59" fmla="*/ 138 h 142"/>
                  <a:gd name="T60" fmla="*/ 186 w 205"/>
                  <a:gd name="T61" fmla="*/ 133 h 142"/>
                  <a:gd name="T62" fmla="*/ 187 w 205"/>
                  <a:gd name="T63" fmla="*/ 124 h 142"/>
                  <a:gd name="T64" fmla="*/ 190 w 205"/>
                  <a:gd name="T65" fmla="*/ 115 h 142"/>
                  <a:gd name="T66" fmla="*/ 140 w 205"/>
                  <a:gd name="T67" fmla="*/ 34 h 142"/>
                  <a:gd name="T68" fmla="*/ 137 w 205"/>
                  <a:gd name="T69" fmla="*/ 32 h 142"/>
                  <a:gd name="T70" fmla="*/ 137 w 205"/>
                  <a:gd name="T71" fmla="*/ 32 h 142"/>
                  <a:gd name="T72" fmla="*/ 135 w 205"/>
                  <a:gd name="T73" fmla="*/ 29 h 142"/>
                  <a:gd name="T74" fmla="*/ 135 w 205"/>
                  <a:gd name="T75" fmla="*/ 29 h 142"/>
                  <a:gd name="T76" fmla="*/ 132 w 205"/>
                  <a:gd name="T77" fmla="*/ 26 h 142"/>
                  <a:gd name="T78" fmla="*/ 128 w 205"/>
                  <a:gd name="T79" fmla="*/ 23 h 142"/>
                  <a:gd name="T80" fmla="*/ 122 w 205"/>
                  <a:gd name="T81" fmla="*/ 19 h 142"/>
                  <a:gd name="T82" fmla="*/ 119 w 205"/>
                  <a:gd name="T83" fmla="*/ 19 h 142"/>
                  <a:gd name="T84" fmla="*/ 108 w 205"/>
                  <a:gd name="T85" fmla="*/ 15 h 142"/>
                  <a:gd name="T86" fmla="*/ 99 w 205"/>
                  <a:gd name="T87" fmla="*/ 12 h 142"/>
                  <a:gd name="T88" fmla="*/ 86 w 205"/>
                  <a:gd name="T89" fmla="*/ 8 h 142"/>
                  <a:gd name="T90" fmla="*/ 75 w 205"/>
                  <a:gd name="T91" fmla="*/ 8 h 142"/>
                  <a:gd name="T92" fmla="*/ 57 w 205"/>
                  <a:gd name="T93" fmla="*/ 4 h 142"/>
                  <a:gd name="T94" fmla="*/ 41 w 205"/>
                  <a:gd name="T95" fmla="*/ 3 h 142"/>
                  <a:gd name="T96" fmla="*/ 20 w 205"/>
                  <a:gd name="T97" fmla="*/ 0 h 142"/>
                  <a:gd name="T98" fmla="*/ 0 w 205"/>
                  <a:gd name="T99" fmla="*/ 0 h 142"/>
                  <a:gd name="T100" fmla="*/ 0 w 205"/>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5"/>
                  <a:gd name="T154" fmla="*/ 0 h 142"/>
                  <a:gd name="T155" fmla="*/ 205 w 205"/>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5" h="142">
                    <a:moveTo>
                      <a:pt x="0" y="0"/>
                    </a:moveTo>
                    <a:lnTo>
                      <a:pt x="0" y="0"/>
                    </a:lnTo>
                    <a:lnTo>
                      <a:pt x="3" y="1"/>
                    </a:lnTo>
                    <a:lnTo>
                      <a:pt x="8" y="4"/>
                    </a:lnTo>
                    <a:lnTo>
                      <a:pt x="16" y="8"/>
                    </a:lnTo>
                    <a:lnTo>
                      <a:pt x="24" y="12"/>
                    </a:lnTo>
                    <a:lnTo>
                      <a:pt x="33" y="18"/>
                    </a:lnTo>
                    <a:lnTo>
                      <a:pt x="42" y="26"/>
                    </a:lnTo>
                    <a:lnTo>
                      <a:pt x="56" y="33"/>
                    </a:lnTo>
                    <a:lnTo>
                      <a:pt x="66" y="41"/>
                    </a:lnTo>
                    <a:lnTo>
                      <a:pt x="78" y="48"/>
                    </a:lnTo>
                    <a:lnTo>
                      <a:pt x="87" y="57"/>
                    </a:lnTo>
                    <a:lnTo>
                      <a:pt x="101" y="69"/>
                    </a:lnTo>
                    <a:lnTo>
                      <a:pt x="111" y="79"/>
                    </a:lnTo>
                    <a:lnTo>
                      <a:pt x="121" y="90"/>
                    </a:lnTo>
                    <a:lnTo>
                      <a:pt x="131" y="102"/>
                    </a:lnTo>
                    <a:lnTo>
                      <a:pt x="140" y="114"/>
                    </a:lnTo>
                    <a:lnTo>
                      <a:pt x="142" y="115"/>
                    </a:lnTo>
                    <a:lnTo>
                      <a:pt x="145" y="119"/>
                    </a:lnTo>
                    <a:lnTo>
                      <a:pt x="149" y="123"/>
                    </a:lnTo>
                    <a:lnTo>
                      <a:pt x="154" y="127"/>
                    </a:lnTo>
                    <a:lnTo>
                      <a:pt x="159" y="131"/>
                    </a:lnTo>
                    <a:lnTo>
                      <a:pt x="163" y="134"/>
                    </a:lnTo>
                    <a:lnTo>
                      <a:pt x="171" y="140"/>
                    </a:lnTo>
                    <a:lnTo>
                      <a:pt x="176" y="140"/>
                    </a:lnTo>
                    <a:lnTo>
                      <a:pt x="180" y="142"/>
                    </a:lnTo>
                    <a:lnTo>
                      <a:pt x="185" y="142"/>
                    </a:lnTo>
                    <a:lnTo>
                      <a:pt x="193" y="142"/>
                    </a:lnTo>
                    <a:lnTo>
                      <a:pt x="196" y="137"/>
                    </a:lnTo>
                    <a:lnTo>
                      <a:pt x="201" y="132"/>
                    </a:lnTo>
                    <a:lnTo>
                      <a:pt x="202" y="123"/>
                    </a:lnTo>
                    <a:lnTo>
                      <a:pt x="205" y="114"/>
                    </a:lnTo>
                    <a:lnTo>
                      <a:pt x="151" y="34"/>
                    </a:lnTo>
                    <a:lnTo>
                      <a:pt x="148" y="32"/>
                    </a:lnTo>
                    <a:lnTo>
                      <a:pt x="146" y="29"/>
                    </a:lnTo>
                    <a:lnTo>
                      <a:pt x="142" y="26"/>
                    </a:lnTo>
                    <a:lnTo>
                      <a:pt x="138" y="23"/>
                    </a:lnTo>
                    <a:lnTo>
                      <a:pt x="132" y="19"/>
                    </a:lnTo>
                    <a:lnTo>
                      <a:pt x="128" y="19"/>
                    </a:lnTo>
                    <a:lnTo>
                      <a:pt x="117" y="15"/>
                    </a:lnTo>
                    <a:lnTo>
                      <a:pt x="107" y="12"/>
                    </a:lnTo>
                    <a:lnTo>
                      <a:pt x="93" y="8"/>
                    </a:lnTo>
                    <a:lnTo>
                      <a:pt x="81" y="8"/>
                    </a:lnTo>
                    <a:lnTo>
                      <a:pt x="62" y="4"/>
                    </a:lnTo>
                    <a:lnTo>
                      <a:pt x="44" y="3"/>
                    </a:lnTo>
                    <a:lnTo>
                      <a:pt x="22"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94" name="Freeform 200"/>
              <p:cNvSpPr>
                <a:spLocks/>
              </p:cNvSpPr>
              <p:nvPr/>
            </p:nvSpPr>
            <p:spPr bwMode="auto">
              <a:xfrm flipH="1">
                <a:off x="3190" y="3230"/>
                <a:ext cx="249" cy="135"/>
              </a:xfrm>
              <a:custGeom>
                <a:avLst/>
                <a:gdLst>
                  <a:gd name="T0" fmla="*/ 43 w 268"/>
                  <a:gd name="T1" fmla="*/ 13 h 134"/>
                  <a:gd name="T2" fmla="*/ 69 w 268"/>
                  <a:gd name="T3" fmla="*/ 13 h 134"/>
                  <a:gd name="T4" fmla="*/ 96 w 268"/>
                  <a:gd name="T5" fmla="*/ 12 h 134"/>
                  <a:gd name="T6" fmla="*/ 116 w 268"/>
                  <a:gd name="T7" fmla="*/ 4 h 134"/>
                  <a:gd name="T8" fmla="*/ 132 w 268"/>
                  <a:gd name="T9" fmla="*/ 2 h 134"/>
                  <a:gd name="T10" fmla="*/ 137 w 268"/>
                  <a:gd name="T11" fmla="*/ 2 h 134"/>
                  <a:gd name="T12" fmla="*/ 141 w 268"/>
                  <a:gd name="T13" fmla="*/ 2 h 134"/>
                  <a:gd name="T14" fmla="*/ 145 w 268"/>
                  <a:gd name="T15" fmla="*/ 2 h 134"/>
                  <a:gd name="T16" fmla="*/ 150 w 268"/>
                  <a:gd name="T17" fmla="*/ 2 h 134"/>
                  <a:gd name="T18" fmla="*/ 154 w 268"/>
                  <a:gd name="T19" fmla="*/ 2 h 134"/>
                  <a:gd name="T20" fmla="*/ 157 w 268"/>
                  <a:gd name="T21" fmla="*/ 2 h 134"/>
                  <a:gd name="T22" fmla="*/ 210 w 268"/>
                  <a:gd name="T23" fmla="*/ 3 h 134"/>
                  <a:gd name="T24" fmla="*/ 241 w 268"/>
                  <a:gd name="T25" fmla="*/ 19 h 134"/>
                  <a:gd name="T26" fmla="*/ 249 w 268"/>
                  <a:gd name="T27" fmla="*/ 42 h 134"/>
                  <a:gd name="T28" fmla="*/ 246 w 268"/>
                  <a:gd name="T29" fmla="*/ 66 h 134"/>
                  <a:gd name="T30" fmla="*/ 238 w 268"/>
                  <a:gd name="T31" fmla="*/ 85 h 134"/>
                  <a:gd name="T32" fmla="*/ 238 w 268"/>
                  <a:gd name="T33" fmla="*/ 91 h 134"/>
                  <a:gd name="T34" fmla="*/ 238 w 268"/>
                  <a:gd name="T35" fmla="*/ 91 h 134"/>
                  <a:gd name="T36" fmla="*/ 238 w 268"/>
                  <a:gd name="T37" fmla="*/ 91 h 134"/>
                  <a:gd name="T38" fmla="*/ 238 w 268"/>
                  <a:gd name="T39" fmla="*/ 91 h 134"/>
                  <a:gd name="T40" fmla="*/ 238 w 268"/>
                  <a:gd name="T41" fmla="*/ 91 h 134"/>
                  <a:gd name="T42" fmla="*/ 217 w 268"/>
                  <a:gd name="T43" fmla="*/ 135 h 134"/>
                  <a:gd name="T44" fmla="*/ 210 w 268"/>
                  <a:gd name="T45" fmla="*/ 128 h 134"/>
                  <a:gd name="T46" fmla="*/ 205 w 268"/>
                  <a:gd name="T47" fmla="*/ 124 h 134"/>
                  <a:gd name="T48" fmla="*/ 202 w 268"/>
                  <a:gd name="T49" fmla="*/ 121 h 134"/>
                  <a:gd name="T50" fmla="*/ 202 w 268"/>
                  <a:gd name="T51" fmla="*/ 121 h 134"/>
                  <a:gd name="T52" fmla="*/ 197 w 268"/>
                  <a:gd name="T53" fmla="*/ 117 h 134"/>
                  <a:gd name="T54" fmla="*/ 178 w 268"/>
                  <a:gd name="T55" fmla="*/ 109 h 134"/>
                  <a:gd name="T56" fmla="*/ 144 w 268"/>
                  <a:gd name="T57" fmla="*/ 102 h 134"/>
                  <a:gd name="T58" fmla="*/ 109 w 268"/>
                  <a:gd name="T59" fmla="*/ 100 h 134"/>
                  <a:gd name="T60" fmla="*/ 76 w 268"/>
                  <a:gd name="T61" fmla="*/ 95 h 134"/>
                  <a:gd name="T62" fmla="*/ 51 w 268"/>
                  <a:gd name="T63" fmla="*/ 91 h 134"/>
                  <a:gd name="T64" fmla="*/ 43 w 268"/>
                  <a:gd name="T65" fmla="*/ 88 h 134"/>
                  <a:gd name="T66" fmla="*/ 35 w 268"/>
                  <a:gd name="T67" fmla="*/ 81 h 134"/>
                  <a:gd name="T68" fmla="*/ 25 w 268"/>
                  <a:gd name="T69" fmla="*/ 72 h 134"/>
                  <a:gd name="T70" fmla="*/ 19 w 268"/>
                  <a:gd name="T71" fmla="*/ 64 h 134"/>
                  <a:gd name="T72" fmla="*/ 9 w 268"/>
                  <a:gd name="T73" fmla="*/ 54 h 134"/>
                  <a:gd name="T74" fmla="*/ 7 w 268"/>
                  <a:gd name="T75" fmla="*/ 46 h 134"/>
                  <a:gd name="T76" fmla="*/ 0 w 268"/>
                  <a:gd name="T77" fmla="*/ 30 h 134"/>
                  <a:gd name="T78" fmla="*/ 0 w 268"/>
                  <a:gd name="T79" fmla="*/ 18 h 134"/>
                  <a:gd name="T80" fmla="*/ 1 w 268"/>
                  <a:gd name="T81" fmla="*/ 11 h 134"/>
                  <a:gd name="T82" fmla="*/ 8 w 268"/>
                  <a:gd name="T83" fmla="*/ 7 h 134"/>
                  <a:gd name="T84" fmla="*/ 20 w 268"/>
                  <a:gd name="T85" fmla="*/ 7 h 1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8"/>
                  <a:gd name="T130" fmla="*/ 0 h 134"/>
                  <a:gd name="T131" fmla="*/ 268 w 268"/>
                  <a:gd name="T132" fmla="*/ 134 h 1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8" h="134">
                    <a:moveTo>
                      <a:pt x="29" y="11"/>
                    </a:moveTo>
                    <a:lnTo>
                      <a:pt x="37" y="11"/>
                    </a:lnTo>
                    <a:lnTo>
                      <a:pt x="46" y="13"/>
                    </a:lnTo>
                    <a:lnTo>
                      <a:pt x="55" y="13"/>
                    </a:lnTo>
                    <a:lnTo>
                      <a:pt x="65" y="16"/>
                    </a:lnTo>
                    <a:lnTo>
                      <a:pt x="74" y="13"/>
                    </a:lnTo>
                    <a:lnTo>
                      <a:pt x="83" y="13"/>
                    </a:lnTo>
                    <a:lnTo>
                      <a:pt x="93" y="12"/>
                    </a:lnTo>
                    <a:lnTo>
                      <a:pt x="103" y="12"/>
                    </a:lnTo>
                    <a:lnTo>
                      <a:pt x="110" y="8"/>
                    </a:lnTo>
                    <a:lnTo>
                      <a:pt x="119" y="8"/>
                    </a:lnTo>
                    <a:lnTo>
                      <a:pt x="125" y="4"/>
                    </a:lnTo>
                    <a:lnTo>
                      <a:pt x="135" y="4"/>
                    </a:lnTo>
                    <a:lnTo>
                      <a:pt x="138" y="2"/>
                    </a:lnTo>
                    <a:lnTo>
                      <a:pt x="142" y="2"/>
                    </a:lnTo>
                    <a:lnTo>
                      <a:pt x="144" y="2"/>
                    </a:lnTo>
                    <a:lnTo>
                      <a:pt x="147" y="2"/>
                    </a:lnTo>
                    <a:lnTo>
                      <a:pt x="152" y="2"/>
                    </a:lnTo>
                    <a:lnTo>
                      <a:pt x="156" y="2"/>
                    </a:lnTo>
                    <a:lnTo>
                      <a:pt x="161" y="2"/>
                    </a:lnTo>
                    <a:lnTo>
                      <a:pt x="166" y="2"/>
                    </a:lnTo>
                    <a:lnTo>
                      <a:pt x="169" y="2"/>
                    </a:lnTo>
                    <a:lnTo>
                      <a:pt x="190" y="0"/>
                    </a:lnTo>
                    <a:lnTo>
                      <a:pt x="211" y="0"/>
                    </a:lnTo>
                    <a:lnTo>
                      <a:pt x="226" y="3"/>
                    </a:lnTo>
                    <a:lnTo>
                      <a:pt x="242" y="8"/>
                    </a:lnTo>
                    <a:lnTo>
                      <a:pt x="249" y="12"/>
                    </a:lnTo>
                    <a:lnTo>
                      <a:pt x="259" y="19"/>
                    </a:lnTo>
                    <a:lnTo>
                      <a:pt x="263" y="27"/>
                    </a:lnTo>
                    <a:lnTo>
                      <a:pt x="268" y="35"/>
                    </a:lnTo>
                    <a:lnTo>
                      <a:pt x="268" y="42"/>
                    </a:lnTo>
                    <a:lnTo>
                      <a:pt x="268" y="50"/>
                    </a:lnTo>
                    <a:lnTo>
                      <a:pt x="265" y="58"/>
                    </a:lnTo>
                    <a:lnTo>
                      <a:pt x="265" y="66"/>
                    </a:lnTo>
                    <a:lnTo>
                      <a:pt x="260" y="71"/>
                    </a:lnTo>
                    <a:lnTo>
                      <a:pt x="259" y="79"/>
                    </a:lnTo>
                    <a:lnTo>
                      <a:pt x="256" y="84"/>
                    </a:lnTo>
                    <a:lnTo>
                      <a:pt x="256" y="90"/>
                    </a:lnTo>
                    <a:lnTo>
                      <a:pt x="234" y="134"/>
                    </a:lnTo>
                    <a:lnTo>
                      <a:pt x="229" y="130"/>
                    </a:lnTo>
                    <a:lnTo>
                      <a:pt x="226" y="127"/>
                    </a:lnTo>
                    <a:lnTo>
                      <a:pt x="221" y="123"/>
                    </a:lnTo>
                    <a:lnTo>
                      <a:pt x="217" y="120"/>
                    </a:lnTo>
                    <a:lnTo>
                      <a:pt x="212" y="116"/>
                    </a:lnTo>
                    <a:lnTo>
                      <a:pt x="201" y="112"/>
                    </a:lnTo>
                    <a:lnTo>
                      <a:pt x="192" y="108"/>
                    </a:lnTo>
                    <a:lnTo>
                      <a:pt x="178" y="104"/>
                    </a:lnTo>
                    <a:lnTo>
                      <a:pt x="169" y="104"/>
                    </a:lnTo>
                    <a:lnTo>
                      <a:pt x="155" y="101"/>
                    </a:lnTo>
                    <a:lnTo>
                      <a:pt x="141" y="101"/>
                    </a:lnTo>
                    <a:lnTo>
                      <a:pt x="127" y="99"/>
                    </a:lnTo>
                    <a:lnTo>
                      <a:pt x="117" y="99"/>
                    </a:lnTo>
                    <a:lnTo>
                      <a:pt x="103" y="96"/>
                    </a:lnTo>
                    <a:lnTo>
                      <a:pt x="93" y="96"/>
                    </a:lnTo>
                    <a:lnTo>
                      <a:pt x="82" y="94"/>
                    </a:lnTo>
                    <a:lnTo>
                      <a:pt x="72" y="94"/>
                    </a:lnTo>
                    <a:lnTo>
                      <a:pt x="63" y="90"/>
                    </a:lnTo>
                    <a:lnTo>
                      <a:pt x="55" y="90"/>
                    </a:lnTo>
                    <a:lnTo>
                      <a:pt x="51" y="90"/>
                    </a:lnTo>
                    <a:lnTo>
                      <a:pt x="46" y="87"/>
                    </a:lnTo>
                    <a:lnTo>
                      <a:pt x="43" y="84"/>
                    </a:lnTo>
                    <a:lnTo>
                      <a:pt x="38" y="80"/>
                    </a:lnTo>
                    <a:lnTo>
                      <a:pt x="34" y="77"/>
                    </a:lnTo>
                    <a:lnTo>
                      <a:pt x="32" y="75"/>
                    </a:lnTo>
                    <a:lnTo>
                      <a:pt x="27" y="71"/>
                    </a:lnTo>
                    <a:lnTo>
                      <a:pt x="23" y="68"/>
                    </a:lnTo>
                    <a:lnTo>
                      <a:pt x="20" y="64"/>
                    </a:lnTo>
                    <a:lnTo>
                      <a:pt x="15" y="60"/>
                    </a:lnTo>
                    <a:lnTo>
                      <a:pt x="15" y="58"/>
                    </a:lnTo>
                    <a:lnTo>
                      <a:pt x="10" y="54"/>
                    </a:lnTo>
                    <a:lnTo>
                      <a:pt x="10" y="50"/>
                    </a:lnTo>
                    <a:lnTo>
                      <a:pt x="7" y="46"/>
                    </a:lnTo>
                    <a:lnTo>
                      <a:pt x="3" y="39"/>
                    </a:lnTo>
                    <a:lnTo>
                      <a:pt x="3" y="35"/>
                    </a:lnTo>
                    <a:lnTo>
                      <a:pt x="0" y="30"/>
                    </a:lnTo>
                    <a:lnTo>
                      <a:pt x="0" y="26"/>
                    </a:lnTo>
                    <a:lnTo>
                      <a:pt x="0" y="22"/>
                    </a:lnTo>
                    <a:lnTo>
                      <a:pt x="0" y="18"/>
                    </a:lnTo>
                    <a:lnTo>
                      <a:pt x="0" y="14"/>
                    </a:lnTo>
                    <a:lnTo>
                      <a:pt x="1" y="14"/>
                    </a:lnTo>
                    <a:lnTo>
                      <a:pt x="1" y="11"/>
                    </a:lnTo>
                    <a:lnTo>
                      <a:pt x="3" y="9"/>
                    </a:lnTo>
                    <a:lnTo>
                      <a:pt x="4" y="7"/>
                    </a:lnTo>
                    <a:lnTo>
                      <a:pt x="9" y="7"/>
                    </a:lnTo>
                    <a:lnTo>
                      <a:pt x="12" y="7"/>
                    </a:lnTo>
                    <a:lnTo>
                      <a:pt x="17" y="7"/>
                    </a:lnTo>
                    <a:lnTo>
                      <a:pt x="21" y="7"/>
                    </a:lnTo>
                    <a:lnTo>
                      <a:pt x="29" y="11"/>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5" name="Freeform 201"/>
              <p:cNvSpPr>
                <a:spLocks/>
              </p:cNvSpPr>
              <p:nvPr/>
            </p:nvSpPr>
            <p:spPr bwMode="auto">
              <a:xfrm flipH="1">
                <a:off x="3194" y="3239"/>
                <a:ext cx="225" cy="126"/>
              </a:xfrm>
              <a:custGeom>
                <a:avLst/>
                <a:gdLst>
                  <a:gd name="T0" fmla="*/ 39 w 244"/>
                  <a:gd name="T1" fmla="*/ 10 h 125"/>
                  <a:gd name="T2" fmla="*/ 57 w 244"/>
                  <a:gd name="T3" fmla="*/ 8 h 125"/>
                  <a:gd name="T4" fmla="*/ 83 w 244"/>
                  <a:gd name="T5" fmla="*/ 8 h 125"/>
                  <a:gd name="T6" fmla="*/ 101 w 244"/>
                  <a:gd name="T7" fmla="*/ 3 h 125"/>
                  <a:gd name="T8" fmla="*/ 119 w 244"/>
                  <a:gd name="T9" fmla="*/ 2 h 125"/>
                  <a:gd name="T10" fmla="*/ 126 w 244"/>
                  <a:gd name="T11" fmla="*/ 2 h 125"/>
                  <a:gd name="T12" fmla="*/ 130 w 244"/>
                  <a:gd name="T13" fmla="*/ 2 h 125"/>
                  <a:gd name="T14" fmla="*/ 130 w 244"/>
                  <a:gd name="T15" fmla="*/ 2 h 125"/>
                  <a:gd name="T16" fmla="*/ 135 w 244"/>
                  <a:gd name="T17" fmla="*/ 2 h 125"/>
                  <a:gd name="T18" fmla="*/ 139 w 244"/>
                  <a:gd name="T19" fmla="*/ 2 h 125"/>
                  <a:gd name="T20" fmla="*/ 147 w 244"/>
                  <a:gd name="T21" fmla="*/ 2 h 125"/>
                  <a:gd name="T22" fmla="*/ 192 w 244"/>
                  <a:gd name="T23" fmla="*/ 3 h 125"/>
                  <a:gd name="T24" fmla="*/ 217 w 244"/>
                  <a:gd name="T25" fmla="*/ 16 h 125"/>
                  <a:gd name="T26" fmla="*/ 225 w 244"/>
                  <a:gd name="T27" fmla="*/ 36 h 125"/>
                  <a:gd name="T28" fmla="*/ 223 w 244"/>
                  <a:gd name="T29" fmla="*/ 59 h 125"/>
                  <a:gd name="T30" fmla="*/ 217 w 244"/>
                  <a:gd name="T31" fmla="*/ 76 h 125"/>
                  <a:gd name="T32" fmla="*/ 217 w 244"/>
                  <a:gd name="T33" fmla="*/ 82 h 125"/>
                  <a:gd name="T34" fmla="*/ 217 w 244"/>
                  <a:gd name="T35" fmla="*/ 82 h 125"/>
                  <a:gd name="T36" fmla="*/ 217 w 244"/>
                  <a:gd name="T37" fmla="*/ 82 h 125"/>
                  <a:gd name="T38" fmla="*/ 217 w 244"/>
                  <a:gd name="T39" fmla="*/ 82 h 125"/>
                  <a:gd name="T40" fmla="*/ 217 w 244"/>
                  <a:gd name="T41" fmla="*/ 82 h 125"/>
                  <a:gd name="T42" fmla="*/ 196 w 244"/>
                  <a:gd name="T43" fmla="*/ 126 h 125"/>
                  <a:gd name="T44" fmla="*/ 189 w 244"/>
                  <a:gd name="T45" fmla="*/ 119 h 125"/>
                  <a:gd name="T46" fmla="*/ 184 w 244"/>
                  <a:gd name="T47" fmla="*/ 117 h 125"/>
                  <a:gd name="T48" fmla="*/ 181 w 244"/>
                  <a:gd name="T49" fmla="*/ 117 h 125"/>
                  <a:gd name="T50" fmla="*/ 181 w 244"/>
                  <a:gd name="T51" fmla="*/ 117 h 125"/>
                  <a:gd name="T52" fmla="*/ 176 w 244"/>
                  <a:gd name="T53" fmla="*/ 117 h 125"/>
                  <a:gd name="T54" fmla="*/ 160 w 244"/>
                  <a:gd name="T55" fmla="*/ 108 h 125"/>
                  <a:gd name="T56" fmla="*/ 130 w 244"/>
                  <a:gd name="T57" fmla="*/ 98 h 125"/>
                  <a:gd name="T58" fmla="*/ 103 w 244"/>
                  <a:gd name="T59" fmla="*/ 94 h 125"/>
                  <a:gd name="T60" fmla="*/ 73 w 244"/>
                  <a:gd name="T61" fmla="*/ 91 h 125"/>
                  <a:gd name="T62" fmla="*/ 52 w 244"/>
                  <a:gd name="T63" fmla="*/ 91 h 125"/>
                  <a:gd name="T64" fmla="*/ 43 w 244"/>
                  <a:gd name="T65" fmla="*/ 88 h 125"/>
                  <a:gd name="T66" fmla="*/ 36 w 244"/>
                  <a:gd name="T67" fmla="*/ 81 h 125"/>
                  <a:gd name="T68" fmla="*/ 26 w 244"/>
                  <a:gd name="T69" fmla="*/ 72 h 125"/>
                  <a:gd name="T70" fmla="*/ 18 w 244"/>
                  <a:gd name="T71" fmla="*/ 65 h 125"/>
                  <a:gd name="T72" fmla="*/ 10 w 244"/>
                  <a:gd name="T73" fmla="*/ 54 h 125"/>
                  <a:gd name="T74" fmla="*/ 7 w 244"/>
                  <a:gd name="T75" fmla="*/ 46 h 125"/>
                  <a:gd name="T76" fmla="*/ 0 w 244"/>
                  <a:gd name="T77" fmla="*/ 35 h 125"/>
                  <a:gd name="T78" fmla="*/ 0 w 244"/>
                  <a:gd name="T79" fmla="*/ 23 h 125"/>
                  <a:gd name="T80" fmla="*/ 2 w 244"/>
                  <a:gd name="T81" fmla="*/ 13 h 125"/>
                  <a:gd name="T82" fmla="*/ 9 w 244"/>
                  <a:gd name="T83" fmla="*/ 8 h 125"/>
                  <a:gd name="T84" fmla="*/ 20 w 244"/>
                  <a:gd name="T85" fmla="*/ 7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4"/>
                  <a:gd name="T130" fmla="*/ 0 h 125"/>
                  <a:gd name="T131" fmla="*/ 244 w 244"/>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4" h="125">
                    <a:moveTo>
                      <a:pt x="30" y="10"/>
                    </a:moveTo>
                    <a:lnTo>
                      <a:pt x="34" y="10"/>
                    </a:lnTo>
                    <a:lnTo>
                      <a:pt x="42" y="10"/>
                    </a:lnTo>
                    <a:lnTo>
                      <a:pt x="47" y="10"/>
                    </a:lnTo>
                    <a:lnTo>
                      <a:pt x="56" y="10"/>
                    </a:lnTo>
                    <a:lnTo>
                      <a:pt x="62" y="8"/>
                    </a:lnTo>
                    <a:lnTo>
                      <a:pt x="72" y="8"/>
                    </a:lnTo>
                    <a:lnTo>
                      <a:pt x="81" y="8"/>
                    </a:lnTo>
                    <a:lnTo>
                      <a:pt x="90" y="8"/>
                    </a:lnTo>
                    <a:lnTo>
                      <a:pt x="95" y="4"/>
                    </a:lnTo>
                    <a:lnTo>
                      <a:pt x="104" y="4"/>
                    </a:lnTo>
                    <a:lnTo>
                      <a:pt x="109" y="3"/>
                    </a:lnTo>
                    <a:lnTo>
                      <a:pt x="118" y="3"/>
                    </a:lnTo>
                    <a:lnTo>
                      <a:pt x="123" y="2"/>
                    </a:lnTo>
                    <a:lnTo>
                      <a:pt x="129" y="2"/>
                    </a:lnTo>
                    <a:lnTo>
                      <a:pt x="132" y="2"/>
                    </a:lnTo>
                    <a:lnTo>
                      <a:pt x="137" y="2"/>
                    </a:lnTo>
                    <a:lnTo>
                      <a:pt x="141" y="2"/>
                    </a:lnTo>
                    <a:lnTo>
                      <a:pt x="146" y="2"/>
                    </a:lnTo>
                    <a:lnTo>
                      <a:pt x="151" y="2"/>
                    </a:lnTo>
                    <a:lnTo>
                      <a:pt x="154" y="2"/>
                    </a:lnTo>
                    <a:lnTo>
                      <a:pt x="159" y="2"/>
                    </a:lnTo>
                    <a:lnTo>
                      <a:pt x="177" y="0"/>
                    </a:lnTo>
                    <a:lnTo>
                      <a:pt x="194" y="0"/>
                    </a:lnTo>
                    <a:lnTo>
                      <a:pt x="208" y="3"/>
                    </a:lnTo>
                    <a:lnTo>
                      <a:pt x="221" y="7"/>
                    </a:lnTo>
                    <a:lnTo>
                      <a:pt x="227" y="10"/>
                    </a:lnTo>
                    <a:lnTo>
                      <a:pt x="235" y="16"/>
                    </a:lnTo>
                    <a:lnTo>
                      <a:pt x="239" y="23"/>
                    </a:lnTo>
                    <a:lnTo>
                      <a:pt x="244" y="31"/>
                    </a:lnTo>
                    <a:lnTo>
                      <a:pt x="244" y="36"/>
                    </a:lnTo>
                    <a:lnTo>
                      <a:pt x="244" y="43"/>
                    </a:lnTo>
                    <a:lnTo>
                      <a:pt x="242" y="51"/>
                    </a:lnTo>
                    <a:lnTo>
                      <a:pt x="242" y="59"/>
                    </a:lnTo>
                    <a:lnTo>
                      <a:pt x="238" y="64"/>
                    </a:lnTo>
                    <a:lnTo>
                      <a:pt x="238" y="71"/>
                    </a:lnTo>
                    <a:lnTo>
                      <a:pt x="235" y="75"/>
                    </a:lnTo>
                    <a:lnTo>
                      <a:pt x="235" y="81"/>
                    </a:lnTo>
                    <a:lnTo>
                      <a:pt x="213" y="125"/>
                    </a:lnTo>
                    <a:lnTo>
                      <a:pt x="208" y="121"/>
                    </a:lnTo>
                    <a:lnTo>
                      <a:pt x="205" y="118"/>
                    </a:lnTo>
                    <a:lnTo>
                      <a:pt x="200" y="116"/>
                    </a:lnTo>
                    <a:lnTo>
                      <a:pt x="196" y="116"/>
                    </a:lnTo>
                    <a:lnTo>
                      <a:pt x="191" y="116"/>
                    </a:lnTo>
                    <a:lnTo>
                      <a:pt x="182" y="111"/>
                    </a:lnTo>
                    <a:lnTo>
                      <a:pt x="174" y="107"/>
                    </a:lnTo>
                    <a:lnTo>
                      <a:pt x="165" y="103"/>
                    </a:lnTo>
                    <a:lnTo>
                      <a:pt x="155" y="100"/>
                    </a:lnTo>
                    <a:lnTo>
                      <a:pt x="141" y="97"/>
                    </a:lnTo>
                    <a:lnTo>
                      <a:pt x="132" y="95"/>
                    </a:lnTo>
                    <a:lnTo>
                      <a:pt x="121" y="93"/>
                    </a:lnTo>
                    <a:lnTo>
                      <a:pt x="112" y="93"/>
                    </a:lnTo>
                    <a:lnTo>
                      <a:pt x="98" y="90"/>
                    </a:lnTo>
                    <a:lnTo>
                      <a:pt x="89" y="90"/>
                    </a:lnTo>
                    <a:lnTo>
                      <a:pt x="79" y="90"/>
                    </a:lnTo>
                    <a:lnTo>
                      <a:pt x="72" y="90"/>
                    </a:lnTo>
                    <a:lnTo>
                      <a:pt x="62" y="90"/>
                    </a:lnTo>
                    <a:lnTo>
                      <a:pt x="56" y="90"/>
                    </a:lnTo>
                    <a:lnTo>
                      <a:pt x="51" y="90"/>
                    </a:lnTo>
                    <a:lnTo>
                      <a:pt x="47" y="87"/>
                    </a:lnTo>
                    <a:lnTo>
                      <a:pt x="44" y="84"/>
                    </a:lnTo>
                    <a:lnTo>
                      <a:pt x="39" y="80"/>
                    </a:lnTo>
                    <a:lnTo>
                      <a:pt x="34" y="76"/>
                    </a:lnTo>
                    <a:lnTo>
                      <a:pt x="33" y="75"/>
                    </a:lnTo>
                    <a:lnTo>
                      <a:pt x="28" y="71"/>
                    </a:lnTo>
                    <a:lnTo>
                      <a:pt x="24" y="68"/>
                    </a:lnTo>
                    <a:lnTo>
                      <a:pt x="20" y="64"/>
                    </a:lnTo>
                    <a:lnTo>
                      <a:pt x="16" y="60"/>
                    </a:lnTo>
                    <a:lnTo>
                      <a:pt x="16" y="57"/>
                    </a:lnTo>
                    <a:lnTo>
                      <a:pt x="11" y="54"/>
                    </a:lnTo>
                    <a:lnTo>
                      <a:pt x="11" y="50"/>
                    </a:lnTo>
                    <a:lnTo>
                      <a:pt x="8" y="46"/>
                    </a:lnTo>
                    <a:lnTo>
                      <a:pt x="3" y="42"/>
                    </a:lnTo>
                    <a:lnTo>
                      <a:pt x="3" y="38"/>
                    </a:lnTo>
                    <a:lnTo>
                      <a:pt x="0" y="35"/>
                    </a:lnTo>
                    <a:lnTo>
                      <a:pt x="0" y="31"/>
                    </a:lnTo>
                    <a:lnTo>
                      <a:pt x="0" y="27"/>
                    </a:lnTo>
                    <a:lnTo>
                      <a:pt x="0" y="23"/>
                    </a:lnTo>
                    <a:lnTo>
                      <a:pt x="0" y="19"/>
                    </a:lnTo>
                    <a:lnTo>
                      <a:pt x="2" y="17"/>
                    </a:lnTo>
                    <a:lnTo>
                      <a:pt x="2" y="13"/>
                    </a:lnTo>
                    <a:lnTo>
                      <a:pt x="3" y="10"/>
                    </a:lnTo>
                    <a:lnTo>
                      <a:pt x="5" y="8"/>
                    </a:lnTo>
                    <a:lnTo>
                      <a:pt x="10" y="8"/>
                    </a:lnTo>
                    <a:lnTo>
                      <a:pt x="13" y="7"/>
                    </a:lnTo>
                    <a:lnTo>
                      <a:pt x="17" y="7"/>
                    </a:lnTo>
                    <a:lnTo>
                      <a:pt x="22" y="7"/>
                    </a:lnTo>
                    <a:lnTo>
                      <a:pt x="30" y="10"/>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6" name="Freeform 202"/>
              <p:cNvSpPr>
                <a:spLocks/>
              </p:cNvSpPr>
              <p:nvPr/>
            </p:nvSpPr>
            <p:spPr bwMode="auto">
              <a:xfrm flipH="1">
                <a:off x="3198" y="3247"/>
                <a:ext cx="204" cy="118"/>
              </a:xfrm>
              <a:custGeom>
                <a:avLst/>
                <a:gdLst>
                  <a:gd name="T0" fmla="*/ 38 w 224"/>
                  <a:gd name="T1" fmla="*/ 11 h 117"/>
                  <a:gd name="T2" fmla="*/ 54 w 224"/>
                  <a:gd name="T3" fmla="*/ 9 h 117"/>
                  <a:gd name="T4" fmla="*/ 78 w 224"/>
                  <a:gd name="T5" fmla="*/ 9 h 117"/>
                  <a:gd name="T6" fmla="*/ 94 w 224"/>
                  <a:gd name="T7" fmla="*/ 4 h 117"/>
                  <a:gd name="T8" fmla="*/ 112 w 224"/>
                  <a:gd name="T9" fmla="*/ 2 h 117"/>
                  <a:gd name="T10" fmla="*/ 119 w 224"/>
                  <a:gd name="T11" fmla="*/ 2 h 117"/>
                  <a:gd name="T12" fmla="*/ 119 w 224"/>
                  <a:gd name="T13" fmla="*/ 2 h 117"/>
                  <a:gd name="T14" fmla="*/ 119 w 224"/>
                  <a:gd name="T15" fmla="*/ 2 h 117"/>
                  <a:gd name="T16" fmla="*/ 123 w 224"/>
                  <a:gd name="T17" fmla="*/ 2 h 117"/>
                  <a:gd name="T18" fmla="*/ 126 w 224"/>
                  <a:gd name="T19" fmla="*/ 2 h 117"/>
                  <a:gd name="T20" fmla="*/ 129 w 224"/>
                  <a:gd name="T21" fmla="*/ 2 h 117"/>
                  <a:gd name="T22" fmla="*/ 170 w 224"/>
                  <a:gd name="T23" fmla="*/ 1 h 117"/>
                  <a:gd name="T24" fmla="*/ 195 w 224"/>
                  <a:gd name="T25" fmla="*/ 14 h 117"/>
                  <a:gd name="T26" fmla="*/ 204 w 224"/>
                  <a:gd name="T27" fmla="*/ 30 h 117"/>
                  <a:gd name="T28" fmla="*/ 204 w 224"/>
                  <a:gd name="T29" fmla="*/ 52 h 117"/>
                  <a:gd name="T30" fmla="*/ 199 w 224"/>
                  <a:gd name="T31" fmla="*/ 68 h 117"/>
                  <a:gd name="T32" fmla="*/ 199 w 224"/>
                  <a:gd name="T33" fmla="*/ 74 h 117"/>
                  <a:gd name="T34" fmla="*/ 199 w 224"/>
                  <a:gd name="T35" fmla="*/ 74 h 117"/>
                  <a:gd name="T36" fmla="*/ 199 w 224"/>
                  <a:gd name="T37" fmla="*/ 74 h 117"/>
                  <a:gd name="T38" fmla="*/ 199 w 224"/>
                  <a:gd name="T39" fmla="*/ 74 h 117"/>
                  <a:gd name="T40" fmla="*/ 199 w 224"/>
                  <a:gd name="T41" fmla="*/ 74 h 117"/>
                  <a:gd name="T42" fmla="*/ 179 w 224"/>
                  <a:gd name="T43" fmla="*/ 118 h 117"/>
                  <a:gd name="T44" fmla="*/ 176 w 224"/>
                  <a:gd name="T45" fmla="*/ 111 h 117"/>
                  <a:gd name="T46" fmla="*/ 171 w 224"/>
                  <a:gd name="T47" fmla="*/ 109 h 117"/>
                  <a:gd name="T48" fmla="*/ 167 w 224"/>
                  <a:gd name="T49" fmla="*/ 109 h 117"/>
                  <a:gd name="T50" fmla="*/ 163 w 224"/>
                  <a:gd name="T51" fmla="*/ 109 h 117"/>
                  <a:gd name="T52" fmla="*/ 158 w 224"/>
                  <a:gd name="T53" fmla="*/ 109 h 117"/>
                  <a:gd name="T54" fmla="*/ 148 w 224"/>
                  <a:gd name="T55" fmla="*/ 101 h 117"/>
                  <a:gd name="T56" fmla="*/ 125 w 224"/>
                  <a:gd name="T57" fmla="*/ 92 h 117"/>
                  <a:gd name="T58" fmla="*/ 99 w 224"/>
                  <a:gd name="T59" fmla="*/ 88 h 117"/>
                  <a:gd name="T60" fmla="*/ 74 w 224"/>
                  <a:gd name="T61" fmla="*/ 83 h 117"/>
                  <a:gd name="T62" fmla="*/ 56 w 224"/>
                  <a:gd name="T63" fmla="*/ 83 h 117"/>
                  <a:gd name="T64" fmla="*/ 47 w 224"/>
                  <a:gd name="T65" fmla="*/ 80 h 117"/>
                  <a:gd name="T66" fmla="*/ 40 w 224"/>
                  <a:gd name="T67" fmla="*/ 76 h 117"/>
                  <a:gd name="T68" fmla="*/ 30 w 224"/>
                  <a:gd name="T69" fmla="*/ 68 h 117"/>
                  <a:gd name="T70" fmla="*/ 23 w 224"/>
                  <a:gd name="T71" fmla="*/ 62 h 117"/>
                  <a:gd name="T72" fmla="*/ 15 w 224"/>
                  <a:gd name="T73" fmla="*/ 53 h 117"/>
                  <a:gd name="T74" fmla="*/ 12 w 224"/>
                  <a:gd name="T75" fmla="*/ 47 h 117"/>
                  <a:gd name="T76" fmla="*/ 3 w 224"/>
                  <a:gd name="T77" fmla="*/ 35 h 117"/>
                  <a:gd name="T78" fmla="*/ 0 w 224"/>
                  <a:gd name="T79" fmla="*/ 24 h 117"/>
                  <a:gd name="T80" fmla="*/ 2 w 224"/>
                  <a:gd name="T81" fmla="*/ 14 h 117"/>
                  <a:gd name="T82" fmla="*/ 9 w 224"/>
                  <a:gd name="T83" fmla="*/ 9 h 117"/>
                  <a:gd name="T84" fmla="*/ 23 w 224"/>
                  <a:gd name="T85" fmla="*/ 8 h 1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117"/>
                  <a:gd name="T131" fmla="*/ 224 w 224"/>
                  <a:gd name="T132" fmla="*/ 117 h 1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117">
                    <a:moveTo>
                      <a:pt x="34" y="11"/>
                    </a:moveTo>
                    <a:lnTo>
                      <a:pt x="38" y="11"/>
                    </a:lnTo>
                    <a:lnTo>
                      <a:pt x="42" y="11"/>
                    </a:lnTo>
                    <a:lnTo>
                      <a:pt x="47" y="11"/>
                    </a:lnTo>
                    <a:lnTo>
                      <a:pt x="55" y="11"/>
                    </a:lnTo>
                    <a:lnTo>
                      <a:pt x="59" y="9"/>
                    </a:lnTo>
                    <a:lnTo>
                      <a:pt x="69" y="9"/>
                    </a:lnTo>
                    <a:lnTo>
                      <a:pt x="76" y="9"/>
                    </a:lnTo>
                    <a:lnTo>
                      <a:pt x="86" y="9"/>
                    </a:lnTo>
                    <a:lnTo>
                      <a:pt x="90" y="5"/>
                    </a:lnTo>
                    <a:lnTo>
                      <a:pt x="98" y="5"/>
                    </a:lnTo>
                    <a:lnTo>
                      <a:pt x="103" y="4"/>
                    </a:lnTo>
                    <a:lnTo>
                      <a:pt x="112" y="4"/>
                    </a:lnTo>
                    <a:lnTo>
                      <a:pt x="117" y="2"/>
                    </a:lnTo>
                    <a:lnTo>
                      <a:pt x="123" y="2"/>
                    </a:lnTo>
                    <a:lnTo>
                      <a:pt x="126" y="2"/>
                    </a:lnTo>
                    <a:lnTo>
                      <a:pt x="131" y="2"/>
                    </a:lnTo>
                    <a:lnTo>
                      <a:pt x="135" y="2"/>
                    </a:lnTo>
                    <a:lnTo>
                      <a:pt x="138" y="2"/>
                    </a:lnTo>
                    <a:lnTo>
                      <a:pt x="142" y="2"/>
                    </a:lnTo>
                    <a:lnTo>
                      <a:pt x="157" y="0"/>
                    </a:lnTo>
                    <a:lnTo>
                      <a:pt x="174" y="0"/>
                    </a:lnTo>
                    <a:lnTo>
                      <a:pt x="187" y="1"/>
                    </a:lnTo>
                    <a:lnTo>
                      <a:pt x="199" y="5"/>
                    </a:lnTo>
                    <a:lnTo>
                      <a:pt x="205" y="9"/>
                    </a:lnTo>
                    <a:lnTo>
                      <a:pt x="214" y="14"/>
                    </a:lnTo>
                    <a:lnTo>
                      <a:pt x="219" y="19"/>
                    </a:lnTo>
                    <a:lnTo>
                      <a:pt x="224" y="27"/>
                    </a:lnTo>
                    <a:lnTo>
                      <a:pt x="224" y="30"/>
                    </a:lnTo>
                    <a:lnTo>
                      <a:pt x="224" y="38"/>
                    </a:lnTo>
                    <a:lnTo>
                      <a:pt x="224" y="44"/>
                    </a:lnTo>
                    <a:lnTo>
                      <a:pt x="224" y="52"/>
                    </a:lnTo>
                    <a:lnTo>
                      <a:pt x="219" y="56"/>
                    </a:lnTo>
                    <a:lnTo>
                      <a:pt x="219" y="63"/>
                    </a:lnTo>
                    <a:lnTo>
                      <a:pt x="218" y="67"/>
                    </a:lnTo>
                    <a:lnTo>
                      <a:pt x="218" y="73"/>
                    </a:lnTo>
                    <a:lnTo>
                      <a:pt x="196" y="117"/>
                    </a:lnTo>
                    <a:lnTo>
                      <a:pt x="193" y="113"/>
                    </a:lnTo>
                    <a:lnTo>
                      <a:pt x="193" y="110"/>
                    </a:lnTo>
                    <a:lnTo>
                      <a:pt x="188" y="108"/>
                    </a:lnTo>
                    <a:lnTo>
                      <a:pt x="183" y="108"/>
                    </a:lnTo>
                    <a:lnTo>
                      <a:pt x="179" y="108"/>
                    </a:lnTo>
                    <a:lnTo>
                      <a:pt x="174" y="108"/>
                    </a:lnTo>
                    <a:lnTo>
                      <a:pt x="166" y="104"/>
                    </a:lnTo>
                    <a:lnTo>
                      <a:pt x="162" y="100"/>
                    </a:lnTo>
                    <a:lnTo>
                      <a:pt x="152" y="96"/>
                    </a:lnTo>
                    <a:lnTo>
                      <a:pt x="146" y="95"/>
                    </a:lnTo>
                    <a:lnTo>
                      <a:pt x="137" y="91"/>
                    </a:lnTo>
                    <a:lnTo>
                      <a:pt x="128" y="91"/>
                    </a:lnTo>
                    <a:lnTo>
                      <a:pt x="118" y="87"/>
                    </a:lnTo>
                    <a:lnTo>
                      <a:pt x="109" y="87"/>
                    </a:lnTo>
                    <a:lnTo>
                      <a:pt x="100" y="84"/>
                    </a:lnTo>
                    <a:lnTo>
                      <a:pt x="90" y="84"/>
                    </a:lnTo>
                    <a:lnTo>
                      <a:pt x="81" y="82"/>
                    </a:lnTo>
                    <a:lnTo>
                      <a:pt x="73" y="82"/>
                    </a:lnTo>
                    <a:lnTo>
                      <a:pt x="65" y="82"/>
                    </a:lnTo>
                    <a:lnTo>
                      <a:pt x="61" y="82"/>
                    </a:lnTo>
                    <a:lnTo>
                      <a:pt x="56" y="82"/>
                    </a:lnTo>
                    <a:lnTo>
                      <a:pt x="52" y="79"/>
                    </a:lnTo>
                    <a:lnTo>
                      <a:pt x="48" y="79"/>
                    </a:lnTo>
                    <a:lnTo>
                      <a:pt x="44" y="75"/>
                    </a:lnTo>
                    <a:lnTo>
                      <a:pt x="39" y="71"/>
                    </a:lnTo>
                    <a:lnTo>
                      <a:pt x="38" y="71"/>
                    </a:lnTo>
                    <a:lnTo>
                      <a:pt x="33" y="67"/>
                    </a:lnTo>
                    <a:lnTo>
                      <a:pt x="28" y="63"/>
                    </a:lnTo>
                    <a:lnTo>
                      <a:pt x="25" y="61"/>
                    </a:lnTo>
                    <a:lnTo>
                      <a:pt x="20" y="57"/>
                    </a:lnTo>
                    <a:lnTo>
                      <a:pt x="16" y="53"/>
                    </a:lnTo>
                    <a:lnTo>
                      <a:pt x="16" y="51"/>
                    </a:lnTo>
                    <a:lnTo>
                      <a:pt x="13" y="47"/>
                    </a:lnTo>
                    <a:lnTo>
                      <a:pt x="8" y="43"/>
                    </a:lnTo>
                    <a:lnTo>
                      <a:pt x="8" y="39"/>
                    </a:lnTo>
                    <a:lnTo>
                      <a:pt x="3" y="35"/>
                    </a:lnTo>
                    <a:lnTo>
                      <a:pt x="3" y="32"/>
                    </a:lnTo>
                    <a:lnTo>
                      <a:pt x="0" y="28"/>
                    </a:lnTo>
                    <a:lnTo>
                      <a:pt x="0" y="24"/>
                    </a:lnTo>
                    <a:lnTo>
                      <a:pt x="0" y="20"/>
                    </a:lnTo>
                    <a:lnTo>
                      <a:pt x="2" y="18"/>
                    </a:lnTo>
                    <a:lnTo>
                      <a:pt x="2" y="14"/>
                    </a:lnTo>
                    <a:lnTo>
                      <a:pt x="3" y="11"/>
                    </a:lnTo>
                    <a:lnTo>
                      <a:pt x="5" y="9"/>
                    </a:lnTo>
                    <a:lnTo>
                      <a:pt x="10" y="9"/>
                    </a:lnTo>
                    <a:lnTo>
                      <a:pt x="14" y="8"/>
                    </a:lnTo>
                    <a:lnTo>
                      <a:pt x="19" y="8"/>
                    </a:lnTo>
                    <a:lnTo>
                      <a:pt x="25" y="8"/>
                    </a:lnTo>
                    <a:lnTo>
                      <a:pt x="34" y="11"/>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7" name="Freeform 203"/>
              <p:cNvSpPr>
                <a:spLocks/>
              </p:cNvSpPr>
              <p:nvPr/>
            </p:nvSpPr>
            <p:spPr bwMode="auto">
              <a:xfrm flipH="1">
                <a:off x="3199" y="3256"/>
                <a:ext cx="183" cy="100"/>
              </a:xfrm>
              <a:custGeom>
                <a:avLst/>
                <a:gdLst>
                  <a:gd name="T0" fmla="*/ 29 w 199"/>
                  <a:gd name="T1" fmla="*/ 11 h 99"/>
                  <a:gd name="T2" fmla="*/ 44 w 199"/>
                  <a:gd name="T3" fmla="*/ 9 h 99"/>
                  <a:gd name="T4" fmla="*/ 64 w 199"/>
                  <a:gd name="T5" fmla="*/ 9 h 99"/>
                  <a:gd name="T6" fmla="*/ 77 w 199"/>
                  <a:gd name="T7" fmla="*/ 4 h 99"/>
                  <a:gd name="T8" fmla="*/ 93 w 199"/>
                  <a:gd name="T9" fmla="*/ 2 h 99"/>
                  <a:gd name="T10" fmla="*/ 100 w 199"/>
                  <a:gd name="T11" fmla="*/ 2 h 99"/>
                  <a:gd name="T12" fmla="*/ 104 w 199"/>
                  <a:gd name="T13" fmla="*/ 2 h 99"/>
                  <a:gd name="T14" fmla="*/ 104 w 199"/>
                  <a:gd name="T15" fmla="*/ 2 h 99"/>
                  <a:gd name="T16" fmla="*/ 109 w 199"/>
                  <a:gd name="T17" fmla="*/ 2 h 99"/>
                  <a:gd name="T18" fmla="*/ 113 w 199"/>
                  <a:gd name="T19" fmla="*/ 2 h 99"/>
                  <a:gd name="T20" fmla="*/ 120 w 199"/>
                  <a:gd name="T21" fmla="*/ 2 h 99"/>
                  <a:gd name="T22" fmla="*/ 150 w 199"/>
                  <a:gd name="T23" fmla="*/ 0 h 99"/>
                  <a:gd name="T24" fmla="*/ 170 w 199"/>
                  <a:gd name="T25" fmla="*/ 9 h 99"/>
                  <a:gd name="T26" fmla="*/ 178 w 199"/>
                  <a:gd name="T27" fmla="*/ 24 h 99"/>
                  <a:gd name="T28" fmla="*/ 183 w 199"/>
                  <a:gd name="T29" fmla="*/ 45 h 99"/>
                  <a:gd name="T30" fmla="*/ 180 w 199"/>
                  <a:gd name="T31" fmla="*/ 67 h 99"/>
                  <a:gd name="T32" fmla="*/ 180 w 199"/>
                  <a:gd name="T33" fmla="*/ 74 h 99"/>
                  <a:gd name="T34" fmla="*/ 180 w 199"/>
                  <a:gd name="T35" fmla="*/ 74 h 99"/>
                  <a:gd name="T36" fmla="*/ 180 w 199"/>
                  <a:gd name="T37" fmla="*/ 74 h 99"/>
                  <a:gd name="T38" fmla="*/ 180 w 199"/>
                  <a:gd name="T39" fmla="*/ 74 h 99"/>
                  <a:gd name="T40" fmla="*/ 180 w 199"/>
                  <a:gd name="T41" fmla="*/ 74 h 99"/>
                  <a:gd name="T42" fmla="*/ 160 w 199"/>
                  <a:gd name="T43" fmla="*/ 100 h 99"/>
                  <a:gd name="T44" fmla="*/ 157 w 199"/>
                  <a:gd name="T45" fmla="*/ 100 h 99"/>
                  <a:gd name="T46" fmla="*/ 154 w 199"/>
                  <a:gd name="T47" fmla="*/ 100 h 99"/>
                  <a:gd name="T48" fmla="*/ 150 w 199"/>
                  <a:gd name="T49" fmla="*/ 100 h 99"/>
                  <a:gd name="T50" fmla="*/ 150 w 199"/>
                  <a:gd name="T51" fmla="*/ 100 h 99"/>
                  <a:gd name="T52" fmla="*/ 150 w 199"/>
                  <a:gd name="T53" fmla="*/ 100 h 99"/>
                  <a:gd name="T54" fmla="*/ 134 w 199"/>
                  <a:gd name="T55" fmla="*/ 92 h 99"/>
                  <a:gd name="T56" fmla="*/ 113 w 199"/>
                  <a:gd name="T57" fmla="*/ 84 h 99"/>
                  <a:gd name="T58" fmla="*/ 91 w 199"/>
                  <a:gd name="T59" fmla="*/ 83 h 99"/>
                  <a:gd name="T60" fmla="*/ 70 w 199"/>
                  <a:gd name="T61" fmla="*/ 78 h 99"/>
                  <a:gd name="T62" fmla="*/ 56 w 199"/>
                  <a:gd name="T63" fmla="*/ 74 h 99"/>
                  <a:gd name="T64" fmla="*/ 47 w 199"/>
                  <a:gd name="T65" fmla="*/ 71 h 99"/>
                  <a:gd name="T66" fmla="*/ 37 w 199"/>
                  <a:gd name="T67" fmla="*/ 67 h 99"/>
                  <a:gd name="T68" fmla="*/ 26 w 199"/>
                  <a:gd name="T69" fmla="*/ 59 h 99"/>
                  <a:gd name="T70" fmla="*/ 21 w 199"/>
                  <a:gd name="T71" fmla="*/ 55 h 99"/>
                  <a:gd name="T72" fmla="*/ 13 w 199"/>
                  <a:gd name="T73" fmla="*/ 47 h 99"/>
                  <a:gd name="T74" fmla="*/ 11 w 199"/>
                  <a:gd name="T75" fmla="*/ 47 h 99"/>
                  <a:gd name="T76" fmla="*/ 3 w 199"/>
                  <a:gd name="T77" fmla="*/ 35 h 99"/>
                  <a:gd name="T78" fmla="*/ 0 w 199"/>
                  <a:gd name="T79" fmla="*/ 25 h 99"/>
                  <a:gd name="T80" fmla="*/ 0 w 199"/>
                  <a:gd name="T81" fmla="*/ 18 h 99"/>
                  <a:gd name="T82" fmla="*/ 5 w 199"/>
                  <a:gd name="T83" fmla="*/ 13 h 99"/>
                  <a:gd name="T84" fmla="*/ 15 w 199"/>
                  <a:gd name="T85" fmla="*/ 11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
                  <a:gd name="T130" fmla="*/ 0 h 99"/>
                  <a:gd name="T131" fmla="*/ 199 w 199"/>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 h="99">
                    <a:moveTo>
                      <a:pt x="23" y="11"/>
                    </a:moveTo>
                    <a:lnTo>
                      <a:pt x="26" y="11"/>
                    </a:lnTo>
                    <a:lnTo>
                      <a:pt x="31" y="11"/>
                    </a:lnTo>
                    <a:lnTo>
                      <a:pt x="36" y="11"/>
                    </a:lnTo>
                    <a:lnTo>
                      <a:pt x="43" y="11"/>
                    </a:lnTo>
                    <a:lnTo>
                      <a:pt x="48" y="9"/>
                    </a:lnTo>
                    <a:lnTo>
                      <a:pt x="56" y="9"/>
                    </a:lnTo>
                    <a:lnTo>
                      <a:pt x="61" y="9"/>
                    </a:lnTo>
                    <a:lnTo>
                      <a:pt x="70" y="9"/>
                    </a:lnTo>
                    <a:lnTo>
                      <a:pt x="75" y="5"/>
                    </a:lnTo>
                    <a:lnTo>
                      <a:pt x="79" y="5"/>
                    </a:lnTo>
                    <a:lnTo>
                      <a:pt x="84" y="4"/>
                    </a:lnTo>
                    <a:lnTo>
                      <a:pt x="92" y="4"/>
                    </a:lnTo>
                    <a:lnTo>
                      <a:pt x="96" y="2"/>
                    </a:lnTo>
                    <a:lnTo>
                      <a:pt x="101" y="2"/>
                    </a:lnTo>
                    <a:lnTo>
                      <a:pt x="104" y="2"/>
                    </a:lnTo>
                    <a:lnTo>
                      <a:pt x="109" y="2"/>
                    </a:lnTo>
                    <a:lnTo>
                      <a:pt x="113" y="2"/>
                    </a:lnTo>
                    <a:lnTo>
                      <a:pt x="118" y="2"/>
                    </a:lnTo>
                    <a:lnTo>
                      <a:pt x="123" y="2"/>
                    </a:lnTo>
                    <a:lnTo>
                      <a:pt x="126" y="2"/>
                    </a:lnTo>
                    <a:lnTo>
                      <a:pt x="130" y="2"/>
                    </a:lnTo>
                    <a:lnTo>
                      <a:pt x="141" y="0"/>
                    </a:lnTo>
                    <a:lnTo>
                      <a:pt x="154" y="0"/>
                    </a:lnTo>
                    <a:lnTo>
                      <a:pt x="163" y="0"/>
                    </a:lnTo>
                    <a:lnTo>
                      <a:pt x="172" y="2"/>
                    </a:lnTo>
                    <a:lnTo>
                      <a:pt x="177" y="5"/>
                    </a:lnTo>
                    <a:lnTo>
                      <a:pt x="185" y="9"/>
                    </a:lnTo>
                    <a:lnTo>
                      <a:pt x="189" y="13"/>
                    </a:lnTo>
                    <a:lnTo>
                      <a:pt x="194" y="20"/>
                    </a:lnTo>
                    <a:lnTo>
                      <a:pt x="194" y="24"/>
                    </a:lnTo>
                    <a:lnTo>
                      <a:pt x="197" y="32"/>
                    </a:lnTo>
                    <a:lnTo>
                      <a:pt x="197" y="38"/>
                    </a:lnTo>
                    <a:lnTo>
                      <a:pt x="199" y="45"/>
                    </a:lnTo>
                    <a:lnTo>
                      <a:pt x="196" y="51"/>
                    </a:lnTo>
                    <a:lnTo>
                      <a:pt x="196" y="58"/>
                    </a:lnTo>
                    <a:lnTo>
                      <a:pt x="196" y="66"/>
                    </a:lnTo>
                    <a:lnTo>
                      <a:pt x="196" y="73"/>
                    </a:lnTo>
                    <a:lnTo>
                      <a:pt x="174" y="99"/>
                    </a:lnTo>
                    <a:lnTo>
                      <a:pt x="171" y="99"/>
                    </a:lnTo>
                    <a:lnTo>
                      <a:pt x="168" y="99"/>
                    </a:lnTo>
                    <a:lnTo>
                      <a:pt x="163" y="99"/>
                    </a:lnTo>
                    <a:lnTo>
                      <a:pt x="154" y="95"/>
                    </a:lnTo>
                    <a:lnTo>
                      <a:pt x="146" y="91"/>
                    </a:lnTo>
                    <a:lnTo>
                      <a:pt x="137" y="87"/>
                    </a:lnTo>
                    <a:lnTo>
                      <a:pt x="132" y="87"/>
                    </a:lnTo>
                    <a:lnTo>
                      <a:pt x="123" y="83"/>
                    </a:lnTo>
                    <a:lnTo>
                      <a:pt x="113" y="83"/>
                    </a:lnTo>
                    <a:lnTo>
                      <a:pt x="104" y="82"/>
                    </a:lnTo>
                    <a:lnTo>
                      <a:pt x="99" y="82"/>
                    </a:lnTo>
                    <a:lnTo>
                      <a:pt x="90" y="78"/>
                    </a:lnTo>
                    <a:lnTo>
                      <a:pt x="84" y="78"/>
                    </a:lnTo>
                    <a:lnTo>
                      <a:pt x="76" y="77"/>
                    </a:lnTo>
                    <a:lnTo>
                      <a:pt x="71" y="77"/>
                    </a:lnTo>
                    <a:lnTo>
                      <a:pt x="65" y="73"/>
                    </a:lnTo>
                    <a:lnTo>
                      <a:pt x="61" y="73"/>
                    </a:lnTo>
                    <a:lnTo>
                      <a:pt x="56" y="73"/>
                    </a:lnTo>
                    <a:lnTo>
                      <a:pt x="51" y="70"/>
                    </a:lnTo>
                    <a:lnTo>
                      <a:pt x="47" y="70"/>
                    </a:lnTo>
                    <a:lnTo>
                      <a:pt x="42" y="66"/>
                    </a:lnTo>
                    <a:lnTo>
                      <a:pt x="40" y="66"/>
                    </a:lnTo>
                    <a:lnTo>
                      <a:pt x="36" y="62"/>
                    </a:lnTo>
                    <a:lnTo>
                      <a:pt x="33" y="62"/>
                    </a:lnTo>
                    <a:lnTo>
                      <a:pt x="28" y="58"/>
                    </a:lnTo>
                    <a:lnTo>
                      <a:pt x="23" y="54"/>
                    </a:lnTo>
                    <a:lnTo>
                      <a:pt x="19" y="51"/>
                    </a:lnTo>
                    <a:lnTo>
                      <a:pt x="14" y="47"/>
                    </a:lnTo>
                    <a:lnTo>
                      <a:pt x="12" y="47"/>
                    </a:lnTo>
                    <a:lnTo>
                      <a:pt x="8" y="43"/>
                    </a:lnTo>
                    <a:lnTo>
                      <a:pt x="8" y="39"/>
                    </a:lnTo>
                    <a:lnTo>
                      <a:pt x="3" y="35"/>
                    </a:lnTo>
                    <a:lnTo>
                      <a:pt x="3" y="33"/>
                    </a:lnTo>
                    <a:lnTo>
                      <a:pt x="0" y="29"/>
                    </a:lnTo>
                    <a:lnTo>
                      <a:pt x="0" y="25"/>
                    </a:lnTo>
                    <a:lnTo>
                      <a:pt x="0" y="21"/>
                    </a:lnTo>
                    <a:lnTo>
                      <a:pt x="0" y="18"/>
                    </a:lnTo>
                    <a:lnTo>
                      <a:pt x="0" y="16"/>
                    </a:lnTo>
                    <a:lnTo>
                      <a:pt x="0" y="13"/>
                    </a:lnTo>
                    <a:lnTo>
                      <a:pt x="5" y="13"/>
                    </a:lnTo>
                    <a:lnTo>
                      <a:pt x="6" y="11"/>
                    </a:lnTo>
                    <a:lnTo>
                      <a:pt x="11" y="11"/>
                    </a:lnTo>
                    <a:lnTo>
                      <a:pt x="16" y="11"/>
                    </a:lnTo>
                    <a:lnTo>
                      <a:pt x="23" y="11"/>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8" name="Freeform 204"/>
              <p:cNvSpPr>
                <a:spLocks/>
              </p:cNvSpPr>
              <p:nvPr/>
            </p:nvSpPr>
            <p:spPr bwMode="auto">
              <a:xfrm flipH="1">
                <a:off x="3201" y="3265"/>
                <a:ext cx="163" cy="91"/>
              </a:xfrm>
              <a:custGeom>
                <a:avLst/>
                <a:gdLst>
                  <a:gd name="T0" fmla="*/ 24 w 175"/>
                  <a:gd name="T1" fmla="*/ 11 h 90"/>
                  <a:gd name="T2" fmla="*/ 37 w 175"/>
                  <a:gd name="T3" fmla="*/ 9 h 90"/>
                  <a:gd name="T4" fmla="*/ 55 w 175"/>
                  <a:gd name="T5" fmla="*/ 9 h 90"/>
                  <a:gd name="T6" fmla="*/ 68 w 175"/>
                  <a:gd name="T7" fmla="*/ 4 h 90"/>
                  <a:gd name="T8" fmla="*/ 84 w 175"/>
                  <a:gd name="T9" fmla="*/ 2 h 90"/>
                  <a:gd name="T10" fmla="*/ 91 w 175"/>
                  <a:gd name="T11" fmla="*/ 2 h 90"/>
                  <a:gd name="T12" fmla="*/ 91 w 175"/>
                  <a:gd name="T13" fmla="*/ 2 h 90"/>
                  <a:gd name="T14" fmla="*/ 91 w 175"/>
                  <a:gd name="T15" fmla="*/ 2 h 90"/>
                  <a:gd name="T16" fmla="*/ 95 w 175"/>
                  <a:gd name="T17" fmla="*/ 2 h 90"/>
                  <a:gd name="T18" fmla="*/ 98 w 175"/>
                  <a:gd name="T19" fmla="*/ 2 h 90"/>
                  <a:gd name="T20" fmla="*/ 101 w 175"/>
                  <a:gd name="T21" fmla="*/ 2 h 90"/>
                  <a:gd name="T22" fmla="*/ 127 w 175"/>
                  <a:gd name="T23" fmla="*/ 0 h 90"/>
                  <a:gd name="T24" fmla="*/ 147 w 175"/>
                  <a:gd name="T25" fmla="*/ 7 h 90"/>
                  <a:gd name="T26" fmla="*/ 157 w 175"/>
                  <a:gd name="T27" fmla="*/ 20 h 90"/>
                  <a:gd name="T28" fmla="*/ 163 w 175"/>
                  <a:gd name="T29" fmla="*/ 38 h 90"/>
                  <a:gd name="T30" fmla="*/ 162 w 175"/>
                  <a:gd name="T31" fmla="*/ 58 h 90"/>
                  <a:gd name="T32" fmla="*/ 162 w 175"/>
                  <a:gd name="T33" fmla="*/ 65 h 90"/>
                  <a:gd name="T34" fmla="*/ 162 w 175"/>
                  <a:gd name="T35" fmla="*/ 65 h 90"/>
                  <a:gd name="T36" fmla="*/ 162 w 175"/>
                  <a:gd name="T37" fmla="*/ 65 h 90"/>
                  <a:gd name="T38" fmla="*/ 162 w 175"/>
                  <a:gd name="T39" fmla="*/ 65 h 90"/>
                  <a:gd name="T40" fmla="*/ 162 w 175"/>
                  <a:gd name="T41" fmla="*/ 65 h 90"/>
                  <a:gd name="T42" fmla="*/ 142 w 175"/>
                  <a:gd name="T43" fmla="*/ 91 h 90"/>
                  <a:gd name="T44" fmla="*/ 139 w 175"/>
                  <a:gd name="T45" fmla="*/ 91 h 90"/>
                  <a:gd name="T46" fmla="*/ 136 w 175"/>
                  <a:gd name="T47" fmla="*/ 91 h 90"/>
                  <a:gd name="T48" fmla="*/ 131 w 175"/>
                  <a:gd name="T49" fmla="*/ 91 h 90"/>
                  <a:gd name="T50" fmla="*/ 131 w 175"/>
                  <a:gd name="T51" fmla="*/ 91 h 90"/>
                  <a:gd name="T52" fmla="*/ 131 w 175"/>
                  <a:gd name="T53" fmla="*/ 91 h 90"/>
                  <a:gd name="T54" fmla="*/ 120 w 175"/>
                  <a:gd name="T55" fmla="*/ 87 h 90"/>
                  <a:gd name="T56" fmla="*/ 101 w 175"/>
                  <a:gd name="T57" fmla="*/ 79 h 90"/>
                  <a:gd name="T58" fmla="*/ 85 w 175"/>
                  <a:gd name="T59" fmla="*/ 77 h 90"/>
                  <a:gd name="T60" fmla="*/ 63 w 175"/>
                  <a:gd name="T61" fmla="*/ 69 h 90"/>
                  <a:gd name="T62" fmla="*/ 49 w 175"/>
                  <a:gd name="T63" fmla="*/ 65 h 90"/>
                  <a:gd name="T64" fmla="*/ 37 w 175"/>
                  <a:gd name="T65" fmla="*/ 63 h 90"/>
                  <a:gd name="T66" fmla="*/ 33 w 175"/>
                  <a:gd name="T67" fmla="*/ 63 h 90"/>
                  <a:gd name="T68" fmla="*/ 24 w 175"/>
                  <a:gd name="T69" fmla="*/ 59 h 90"/>
                  <a:gd name="T70" fmla="*/ 20 w 175"/>
                  <a:gd name="T71" fmla="*/ 55 h 90"/>
                  <a:gd name="T72" fmla="*/ 11 w 175"/>
                  <a:gd name="T73" fmla="*/ 48 h 90"/>
                  <a:gd name="T74" fmla="*/ 11 w 175"/>
                  <a:gd name="T75" fmla="*/ 48 h 90"/>
                  <a:gd name="T76" fmla="*/ 3 w 175"/>
                  <a:gd name="T77" fmla="*/ 36 h 90"/>
                  <a:gd name="T78" fmla="*/ 0 w 175"/>
                  <a:gd name="T79" fmla="*/ 29 h 90"/>
                  <a:gd name="T80" fmla="*/ 0 w 175"/>
                  <a:gd name="T81" fmla="*/ 21 h 90"/>
                  <a:gd name="T82" fmla="*/ 4 w 175"/>
                  <a:gd name="T83" fmla="*/ 15 h 90"/>
                  <a:gd name="T84" fmla="*/ 14 w 175"/>
                  <a:gd name="T85" fmla="*/ 11 h 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5"/>
                  <a:gd name="T130" fmla="*/ 0 h 90"/>
                  <a:gd name="T131" fmla="*/ 175 w 175"/>
                  <a:gd name="T132" fmla="*/ 90 h 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5" h="90">
                    <a:moveTo>
                      <a:pt x="23" y="11"/>
                    </a:moveTo>
                    <a:lnTo>
                      <a:pt x="23" y="11"/>
                    </a:lnTo>
                    <a:lnTo>
                      <a:pt x="26" y="11"/>
                    </a:lnTo>
                    <a:lnTo>
                      <a:pt x="31" y="11"/>
                    </a:lnTo>
                    <a:lnTo>
                      <a:pt x="35" y="11"/>
                    </a:lnTo>
                    <a:lnTo>
                      <a:pt x="40" y="9"/>
                    </a:lnTo>
                    <a:lnTo>
                      <a:pt x="45" y="9"/>
                    </a:lnTo>
                    <a:lnTo>
                      <a:pt x="49" y="9"/>
                    </a:lnTo>
                    <a:lnTo>
                      <a:pt x="59" y="9"/>
                    </a:lnTo>
                    <a:lnTo>
                      <a:pt x="63" y="5"/>
                    </a:lnTo>
                    <a:lnTo>
                      <a:pt x="68" y="5"/>
                    </a:lnTo>
                    <a:lnTo>
                      <a:pt x="73" y="4"/>
                    </a:lnTo>
                    <a:lnTo>
                      <a:pt x="80" y="4"/>
                    </a:lnTo>
                    <a:lnTo>
                      <a:pt x="85" y="2"/>
                    </a:lnTo>
                    <a:lnTo>
                      <a:pt x="90" y="2"/>
                    </a:lnTo>
                    <a:lnTo>
                      <a:pt x="93" y="2"/>
                    </a:lnTo>
                    <a:lnTo>
                      <a:pt x="98" y="2"/>
                    </a:lnTo>
                    <a:lnTo>
                      <a:pt x="102" y="2"/>
                    </a:lnTo>
                    <a:lnTo>
                      <a:pt x="105" y="2"/>
                    </a:lnTo>
                    <a:lnTo>
                      <a:pt x="108" y="2"/>
                    </a:lnTo>
                    <a:lnTo>
                      <a:pt x="118" y="0"/>
                    </a:lnTo>
                    <a:lnTo>
                      <a:pt x="129" y="0"/>
                    </a:lnTo>
                    <a:lnTo>
                      <a:pt x="136" y="0"/>
                    </a:lnTo>
                    <a:lnTo>
                      <a:pt x="146" y="2"/>
                    </a:lnTo>
                    <a:lnTo>
                      <a:pt x="150" y="4"/>
                    </a:lnTo>
                    <a:lnTo>
                      <a:pt x="158" y="7"/>
                    </a:lnTo>
                    <a:lnTo>
                      <a:pt x="163" y="11"/>
                    </a:lnTo>
                    <a:lnTo>
                      <a:pt x="169" y="16"/>
                    </a:lnTo>
                    <a:lnTo>
                      <a:pt x="169" y="20"/>
                    </a:lnTo>
                    <a:lnTo>
                      <a:pt x="172" y="26"/>
                    </a:lnTo>
                    <a:lnTo>
                      <a:pt x="172" y="30"/>
                    </a:lnTo>
                    <a:lnTo>
                      <a:pt x="175" y="38"/>
                    </a:lnTo>
                    <a:lnTo>
                      <a:pt x="174" y="42"/>
                    </a:lnTo>
                    <a:lnTo>
                      <a:pt x="174" y="49"/>
                    </a:lnTo>
                    <a:lnTo>
                      <a:pt x="174" y="57"/>
                    </a:lnTo>
                    <a:lnTo>
                      <a:pt x="174" y="64"/>
                    </a:lnTo>
                    <a:lnTo>
                      <a:pt x="152" y="90"/>
                    </a:lnTo>
                    <a:lnTo>
                      <a:pt x="149" y="90"/>
                    </a:lnTo>
                    <a:lnTo>
                      <a:pt x="146" y="90"/>
                    </a:lnTo>
                    <a:lnTo>
                      <a:pt x="141" y="90"/>
                    </a:lnTo>
                    <a:lnTo>
                      <a:pt x="133" y="86"/>
                    </a:lnTo>
                    <a:lnTo>
                      <a:pt x="129" y="86"/>
                    </a:lnTo>
                    <a:lnTo>
                      <a:pt x="122" y="82"/>
                    </a:lnTo>
                    <a:lnTo>
                      <a:pt x="118" y="82"/>
                    </a:lnTo>
                    <a:lnTo>
                      <a:pt x="108" y="78"/>
                    </a:lnTo>
                    <a:lnTo>
                      <a:pt x="104" y="78"/>
                    </a:lnTo>
                    <a:lnTo>
                      <a:pt x="96" y="76"/>
                    </a:lnTo>
                    <a:lnTo>
                      <a:pt x="91" y="76"/>
                    </a:lnTo>
                    <a:lnTo>
                      <a:pt x="82" y="72"/>
                    </a:lnTo>
                    <a:lnTo>
                      <a:pt x="77" y="72"/>
                    </a:lnTo>
                    <a:lnTo>
                      <a:pt x="68" y="68"/>
                    </a:lnTo>
                    <a:lnTo>
                      <a:pt x="63" y="68"/>
                    </a:lnTo>
                    <a:lnTo>
                      <a:pt x="57" y="64"/>
                    </a:lnTo>
                    <a:lnTo>
                      <a:pt x="53" y="64"/>
                    </a:lnTo>
                    <a:lnTo>
                      <a:pt x="48" y="64"/>
                    </a:lnTo>
                    <a:lnTo>
                      <a:pt x="45" y="64"/>
                    </a:lnTo>
                    <a:lnTo>
                      <a:pt x="40" y="62"/>
                    </a:lnTo>
                    <a:lnTo>
                      <a:pt x="35" y="62"/>
                    </a:lnTo>
                    <a:lnTo>
                      <a:pt x="31" y="58"/>
                    </a:lnTo>
                    <a:lnTo>
                      <a:pt x="26" y="58"/>
                    </a:lnTo>
                    <a:lnTo>
                      <a:pt x="21" y="54"/>
                    </a:lnTo>
                    <a:lnTo>
                      <a:pt x="17" y="50"/>
                    </a:lnTo>
                    <a:lnTo>
                      <a:pt x="12" y="47"/>
                    </a:lnTo>
                    <a:lnTo>
                      <a:pt x="8" y="43"/>
                    </a:lnTo>
                    <a:lnTo>
                      <a:pt x="8" y="40"/>
                    </a:lnTo>
                    <a:lnTo>
                      <a:pt x="3" y="36"/>
                    </a:lnTo>
                    <a:lnTo>
                      <a:pt x="0" y="33"/>
                    </a:lnTo>
                    <a:lnTo>
                      <a:pt x="0" y="29"/>
                    </a:lnTo>
                    <a:lnTo>
                      <a:pt x="0" y="25"/>
                    </a:lnTo>
                    <a:lnTo>
                      <a:pt x="0" y="21"/>
                    </a:lnTo>
                    <a:lnTo>
                      <a:pt x="0" y="19"/>
                    </a:lnTo>
                    <a:lnTo>
                      <a:pt x="0" y="15"/>
                    </a:lnTo>
                    <a:lnTo>
                      <a:pt x="4" y="15"/>
                    </a:lnTo>
                    <a:lnTo>
                      <a:pt x="6" y="11"/>
                    </a:lnTo>
                    <a:lnTo>
                      <a:pt x="11" y="11"/>
                    </a:lnTo>
                    <a:lnTo>
                      <a:pt x="15" y="11"/>
                    </a:lnTo>
                    <a:lnTo>
                      <a:pt x="23" y="11"/>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99" name="Freeform 205"/>
              <p:cNvSpPr>
                <a:spLocks/>
              </p:cNvSpPr>
              <p:nvPr/>
            </p:nvSpPr>
            <p:spPr bwMode="auto">
              <a:xfrm flipH="1">
                <a:off x="3203" y="3267"/>
                <a:ext cx="140" cy="89"/>
              </a:xfrm>
              <a:custGeom>
                <a:avLst/>
                <a:gdLst>
                  <a:gd name="T0" fmla="*/ 25 w 153"/>
                  <a:gd name="T1" fmla="*/ 15 h 88"/>
                  <a:gd name="T2" fmla="*/ 33 w 153"/>
                  <a:gd name="T3" fmla="*/ 10 h 88"/>
                  <a:gd name="T4" fmla="*/ 46 w 153"/>
                  <a:gd name="T5" fmla="*/ 8 h 88"/>
                  <a:gd name="T6" fmla="*/ 59 w 153"/>
                  <a:gd name="T7" fmla="*/ 2 h 88"/>
                  <a:gd name="T8" fmla="*/ 71 w 153"/>
                  <a:gd name="T9" fmla="*/ 0 h 88"/>
                  <a:gd name="T10" fmla="*/ 80 w 153"/>
                  <a:gd name="T11" fmla="*/ 0 h 88"/>
                  <a:gd name="T12" fmla="*/ 80 w 153"/>
                  <a:gd name="T13" fmla="*/ 0 h 88"/>
                  <a:gd name="T14" fmla="*/ 80 w 153"/>
                  <a:gd name="T15" fmla="*/ 0 h 88"/>
                  <a:gd name="T16" fmla="*/ 80 w 153"/>
                  <a:gd name="T17" fmla="*/ 0 h 88"/>
                  <a:gd name="T18" fmla="*/ 83 w 153"/>
                  <a:gd name="T19" fmla="*/ 0 h 88"/>
                  <a:gd name="T20" fmla="*/ 90 w 153"/>
                  <a:gd name="T21" fmla="*/ 0 h 88"/>
                  <a:gd name="T22" fmla="*/ 102 w 153"/>
                  <a:gd name="T23" fmla="*/ 0 h 88"/>
                  <a:gd name="T24" fmla="*/ 118 w 153"/>
                  <a:gd name="T25" fmla="*/ 9 h 88"/>
                  <a:gd name="T26" fmla="*/ 128 w 153"/>
                  <a:gd name="T27" fmla="*/ 21 h 88"/>
                  <a:gd name="T28" fmla="*/ 138 w 153"/>
                  <a:gd name="T29" fmla="*/ 36 h 88"/>
                  <a:gd name="T30" fmla="*/ 140 w 153"/>
                  <a:gd name="T31" fmla="*/ 56 h 88"/>
                  <a:gd name="T32" fmla="*/ 140 w 153"/>
                  <a:gd name="T33" fmla="*/ 63 h 88"/>
                  <a:gd name="T34" fmla="*/ 140 w 153"/>
                  <a:gd name="T35" fmla="*/ 63 h 88"/>
                  <a:gd name="T36" fmla="*/ 140 w 153"/>
                  <a:gd name="T37" fmla="*/ 63 h 88"/>
                  <a:gd name="T38" fmla="*/ 140 w 153"/>
                  <a:gd name="T39" fmla="*/ 63 h 88"/>
                  <a:gd name="T40" fmla="*/ 140 w 153"/>
                  <a:gd name="T41" fmla="*/ 63 h 88"/>
                  <a:gd name="T42" fmla="*/ 120 w 153"/>
                  <a:gd name="T43" fmla="*/ 89 h 88"/>
                  <a:gd name="T44" fmla="*/ 117 w 153"/>
                  <a:gd name="T45" fmla="*/ 89 h 88"/>
                  <a:gd name="T46" fmla="*/ 114 w 153"/>
                  <a:gd name="T47" fmla="*/ 89 h 88"/>
                  <a:gd name="T48" fmla="*/ 110 w 153"/>
                  <a:gd name="T49" fmla="*/ 89 h 88"/>
                  <a:gd name="T50" fmla="*/ 110 w 153"/>
                  <a:gd name="T51" fmla="*/ 89 h 88"/>
                  <a:gd name="T52" fmla="*/ 110 w 153"/>
                  <a:gd name="T53" fmla="*/ 89 h 88"/>
                  <a:gd name="T54" fmla="*/ 102 w 153"/>
                  <a:gd name="T55" fmla="*/ 86 h 88"/>
                  <a:gd name="T56" fmla="*/ 92 w 153"/>
                  <a:gd name="T57" fmla="*/ 81 h 88"/>
                  <a:gd name="T58" fmla="*/ 81 w 153"/>
                  <a:gd name="T59" fmla="*/ 80 h 88"/>
                  <a:gd name="T60" fmla="*/ 64 w 153"/>
                  <a:gd name="T61" fmla="*/ 73 h 88"/>
                  <a:gd name="T62" fmla="*/ 48 w 153"/>
                  <a:gd name="T63" fmla="*/ 72 h 88"/>
                  <a:gd name="T64" fmla="*/ 36 w 153"/>
                  <a:gd name="T65" fmla="*/ 68 h 88"/>
                  <a:gd name="T66" fmla="*/ 32 w 153"/>
                  <a:gd name="T67" fmla="*/ 65 h 88"/>
                  <a:gd name="T68" fmla="*/ 25 w 153"/>
                  <a:gd name="T69" fmla="*/ 58 h 88"/>
                  <a:gd name="T70" fmla="*/ 20 w 153"/>
                  <a:gd name="T71" fmla="*/ 54 h 88"/>
                  <a:gd name="T72" fmla="*/ 12 w 153"/>
                  <a:gd name="T73" fmla="*/ 54 h 88"/>
                  <a:gd name="T74" fmla="*/ 12 w 153"/>
                  <a:gd name="T75" fmla="*/ 54 h 88"/>
                  <a:gd name="T76" fmla="*/ 4 w 153"/>
                  <a:gd name="T77" fmla="*/ 43 h 88"/>
                  <a:gd name="T78" fmla="*/ 0 w 153"/>
                  <a:gd name="T79" fmla="*/ 38 h 88"/>
                  <a:gd name="T80" fmla="*/ 0 w 153"/>
                  <a:gd name="T81" fmla="*/ 31 h 88"/>
                  <a:gd name="T82" fmla="*/ 5 w 153"/>
                  <a:gd name="T83" fmla="*/ 24 h 88"/>
                  <a:gd name="T84" fmla="*/ 15 w 153"/>
                  <a:gd name="T85" fmla="*/ 18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
                  <a:gd name="T130" fmla="*/ 0 h 88"/>
                  <a:gd name="T131" fmla="*/ 153 w 153"/>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 h="88">
                    <a:moveTo>
                      <a:pt x="24" y="18"/>
                    </a:moveTo>
                    <a:lnTo>
                      <a:pt x="24" y="15"/>
                    </a:lnTo>
                    <a:lnTo>
                      <a:pt x="27" y="15"/>
                    </a:lnTo>
                    <a:lnTo>
                      <a:pt x="28" y="14"/>
                    </a:lnTo>
                    <a:lnTo>
                      <a:pt x="33" y="14"/>
                    </a:lnTo>
                    <a:lnTo>
                      <a:pt x="36" y="10"/>
                    </a:lnTo>
                    <a:lnTo>
                      <a:pt x="41" y="10"/>
                    </a:lnTo>
                    <a:lnTo>
                      <a:pt x="46" y="8"/>
                    </a:lnTo>
                    <a:lnTo>
                      <a:pt x="50" y="8"/>
                    </a:lnTo>
                    <a:lnTo>
                      <a:pt x="55" y="4"/>
                    </a:lnTo>
                    <a:lnTo>
                      <a:pt x="59" y="4"/>
                    </a:lnTo>
                    <a:lnTo>
                      <a:pt x="64" y="2"/>
                    </a:lnTo>
                    <a:lnTo>
                      <a:pt x="69" y="2"/>
                    </a:lnTo>
                    <a:lnTo>
                      <a:pt x="73" y="0"/>
                    </a:lnTo>
                    <a:lnTo>
                      <a:pt x="78" y="0"/>
                    </a:lnTo>
                    <a:lnTo>
                      <a:pt x="83" y="0"/>
                    </a:lnTo>
                    <a:lnTo>
                      <a:pt x="87" y="0"/>
                    </a:lnTo>
                    <a:lnTo>
                      <a:pt x="91" y="0"/>
                    </a:lnTo>
                    <a:lnTo>
                      <a:pt x="94" y="0"/>
                    </a:lnTo>
                    <a:lnTo>
                      <a:pt x="98" y="0"/>
                    </a:lnTo>
                    <a:lnTo>
                      <a:pt x="103" y="0"/>
                    </a:lnTo>
                    <a:lnTo>
                      <a:pt x="108" y="0"/>
                    </a:lnTo>
                    <a:lnTo>
                      <a:pt x="112" y="0"/>
                    </a:lnTo>
                    <a:lnTo>
                      <a:pt x="120" y="4"/>
                    </a:lnTo>
                    <a:lnTo>
                      <a:pt x="125" y="5"/>
                    </a:lnTo>
                    <a:lnTo>
                      <a:pt x="129" y="9"/>
                    </a:lnTo>
                    <a:lnTo>
                      <a:pt x="134" y="13"/>
                    </a:lnTo>
                    <a:lnTo>
                      <a:pt x="140" y="17"/>
                    </a:lnTo>
                    <a:lnTo>
                      <a:pt x="140" y="21"/>
                    </a:lnTo>
                    <a:lnTo>
                      <a:pt x="145" y="24"/>
                    </a:lnTo>
                    <a:lnTo>
                      <a:pt x="146" y="28"/>
                    </a:lnTo>
                    <a:lnTo>
                      <a:pt x="151" y="36"/>
                    </a:lnTo>
                    <a:lnTo>
                      <a:pt x="151" y="40"/>
                    </a:lnTo>
                    <a:lnTo>
                      <a:pt x="153" y="47"/>
                    </a:lnTo>
                    <a:lnTo>
                      <a:pt x="153" y="55"/>
                    </a:lnTo>
                    <a:lnTo>
                      <a:pt x="153" y="62"/>
                    </a:lnTo>
                    <a:lnTo>
                      <a:pt x="131" y="88"/>
                    </a:lnTo>
                    <a:lnTo>
                      <a:pt x="128" y="88"/>
                    </a:lnTo>
                    <a:lnTo>
                      <a:pt x="125" y="88"/>
                    </a:lnTo>
                    <a:lnTo>
                      <a:pt x="120" y="88"/>
                    </a:lnTo>
                    <a:lnTo>
                      <a:pt x="115" y="85"/>
                    </a:lnTo>
                    <a:lnTo>
                      <a:pt x="112" y="85"/>
                    </a:lnTo>
                    <a:lnTo>
                      <a:pt x="108" y="84"/>
                    </a:lnTo>
                    <a:lnTo>
                      <a:pt x="106" y="84"/>
                    </a:lnTo>
                    <a:lnTo>
                      <a:pt x="101" y="80"/>
                    </a:lnTo>
                    <a:lnTo>
                      <a:pt x="97" y="80"/>
                    </a:lnTo>
                    <a:lnTo>
                      <a:pt x="92" y="79"/>
                    </a:lnTo>
                    <a:lnTo>
                      <a:pt x="89" y="79"/>
                    </a:lnTo>
                    <a:lnTo>
                      <a:pt x="80" y="75"/>
                    </a:lnTo>
                    <a:lnTo>
                      <a:pt x="75" y="75"/>
                    </a:lnTo>
                    <a:lnTo>
                      <a:pt x="70" y="72"/>
                    </a:lnTo>
                    <a:lnTo>
                      <a:pt x="66" y="72"/>
                    </a:lnTo>
                    <a:lnTo>
                      <a:pt x="58" y="71"/>
                    </a:lnTo>
                    <a:lnTo>
                      <a:pt x="53" y="71"/>
                    </a:lnTo>
                    <a:lnTo>
                      <a:pt x="49" y="71"/>
                    </a:lnTo>
                    <a:lnTo>
                      <a:pt x="44" y="71"/>
                    </a:lnTo>
                    <a:lnTo>
                      <a:pt x="39" y="67"/>
                    </a:lnTo>
                    <a:lnTo>
                      <a:pt x="35" y="64"/>
                    </a:lnTo>
                    <a:lnTo>
                      <a:pt x="30" y="60"/>
                    </a:lnTo>
                    <a:lnTo>
                      <a:pt x="27" y="57"/>
                    </a:lnTo>
                    <a:lnTo>
                      <a:pt x="22" y="53"/>
                    </a:lnTo>
                    <a:lnTo>
                      <a:pt x="18" y="53"/>
                    </a:lnTo>
                    <a:lnTo>
                      <a:pt x="13" y="53"/>
                    </a:lnTo>
                    <a:lnTo>
                      <a:pt x="8" y="50"/>
                    </a:lnTo>
                    <a:lnTo>
                      <a:pt x="8" y="47"/>
                    </a:lnTo>
                    <a:lnTo>
                      <a:pt x="4" y="43"/>
                    </a:lnTo>
                    <a:lnTo>
                      <a:pt x="0" y="40"/>
                    </a:lnTo>
                    <a:lnTo>
                      <a:pt x="0" y="38"/>
                    </a:lnTo>
                    <a:lnTo>
                      <a:pt x="0" y="34"/>
                    </a:lnTo>
                    <a:lnTo>
                      <a:pt x="0" y="31"/>
                    </a:lnTo>
                    <a:lnTo>
                      <a:pt x="0" y="28"/>
                    </a:lnTo>
                    <a:lnTo>
                      <a:pt x="0" y="24"/>
                    </a:lnTo>
                    <a:lnTo>
                      <a:pt x="5" y="24"/>
                    </a:lnTo>
                    <a:lnTo>
                      <a:pt x="7" y="21"/>
                    </a:lnTo>
                    <a:lnTo>
                      <a:pt x="11" y="21"/>
                    </a:lnTo>
                    <a:lnTo>
                      <a:pt x="16" y="18"/>
                    </a:lnTo>
                    <a:lnTo>
                      <a:pt x="24" y="18"/>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0" name="Freeform 206"/>
              <p:cNvSpPr>
                <a:spLocks/>
              </p:cNvSpPr>
              <p:nvPr/>
            </p:nvSpPr>
            <p:spPr bwMode="auto">
              <a:xfrm flipH="1">
                <a:off x="3209" y="3276"/>
                <a:ext cx="114" cy="89"/>
              </a:xfrm>
              <a:custGeom>
                <a:avLst/>
                <a:gdLst>
                  <a:gd name="T0" fmla="*/ 13 w 124"/>
                  <a:gd name="T1" fmla="*/ 15 h 88"/>
                  <a:gd name="T2" fmla="*/ 22 w 124"/>
                  <a:gd name="T3" fmla="*/ 10 h 88"/>
                  <a:gd name="T4" fmla="*/ 34 w 124"/>
                  <a:gd name="T5" fmla="*/ 8 h 88"/>
                  <a:gd name="T6" fmla="*/ 43 w 124"/>
                  <a:gd name="T7" fmla="*/ 1 h 88"/>
                  <a:gd name="T8" fmla="*/ 53 w 124"/>
                  <a:gd name="T9" fmla="*/ 0 h 88"/>
                  <a:gd name="T10" fmla="*/ 60 w 124"/>
                  <a:gd name="T11" fmla="*/ 0 h 88"/>
                  <a:gd name="T12" fmla="*/ 64 w 124"/>
                  <a:gd name="T13" fmla="*/ 0 h 88"/>
                  <a:gd name="T14" fmla="*/ 64 w 124"/>
                  <a:gd name="T15" fmla="*/ 0 h 88"/>
                  <a:gd name="T16" fmla="*/ 69 w 124"/>
                  <a:gd name="T17" fmla="*/ 0 h 88"/>
                  <a:gd name="T18" fmla="*/ 69 w 124"/>
                  <a:gd name="T19" fmla="*/ 0 h 88"/>
                  <a:gd name="T20" fmla="*/ 70 w 124"/>
                  <a:gd name="T21" fmla="*/ 0 h 88"/>
                  <a:gd name="T22" fmla="*/ 82 w 124"/>
                  <a:gd name="T23" fmla="*/ 0 h 88"/>
                  <a:gd name="T24" fmla="*/ 95 w 124"/>
                  <a:gd name="T25" fmla="*/ 5 h 88"/>
                  <a:gd name="T26" fmla="*/ 105 w 124"/>
                  <a:gd name="T27" fmla="*/ 15 h 88"/>
                  <a:gd name="T28" fmla="*/ 114 w 124"/>
                  <a:gd name="T29" fmla="*/ 28 h 88"/>
                  <a:gd name="T30" fmla="*/ 110 w 124"/>
                  <a:gd name="T31" fmla="*/ 47 h 88"/>
                  <a:gd name="T32" fmla="*/ 110 w 124"/>
                  <a:gd name="T33" fmla="*/ 54 h 88"/>
                  <a:gd name="T34" fmla="*/ 110 w 124"/>
                  <a:gd name="T35" fmla="*/ 54 h 88"/>
                  <a:gd name="T36" fmla="*/ 110 w 124"/>
                  <a:gd name="T37" fmla="*/ 54 h 88"/>
                  <a:gd name="T38" fmla="*/ 110 w 124"/>
                  <a:gd name="T39" fmla="*/ 54 h 88"/>
                  <a:gd name="T40" fmla="*/ 110 w 124"/>
                  <a:gd name="T41" fmla="*/ 54 h 88"/>
                  <a:gd name="T42" fmla="*/ 100 w 124"/>
                  <a:gd name="T43" fmla="*/ 80 h 88"/>
                  <a:gd name="T44" fmla="*/ 97 w 124"/>
                  <a:gd name="T45" fmla="*/ 80 h 88"/>
                  <a:gd name="T46" fmla="*/ 95 w 124"/>
                  <a:gd name="T47" fmla="*/ 80 h 88"/>
                  <a:gd name="T48" fmla="*/ 90 w 124"/>
                  <a:gd name="T49" fmla="*/ 83 h 88"/>
                  <a:gd name="T50" fmla="*/ 90 w 124"/>
                  <a:gd name="T51" fmla="*/ 86 h 88"/>
                  <a:gd name="T52" fmla="*/ 90 w 124"/>
                  <a:gd name="T53" fmla="*/ 86 h 88"/>
                  <a:gd name="T54" fmla="*/ 87 w 124"/>
                  <a:gd name="T55" fmla="*/ 85 h 88"/>
                  <a:gd name="T56" fmla="*/ 82 w 124"/>
                  <a:gd name="T57" fmla="*/ 77 h 88"/>
                  <a:gd name="T58" fmla="*/ 75 w 124"/>
                  <a:gd name="T59" fmla="*/ 75 h 88"/>
                  <a:gd name="T60" fmla="*/ 63 w 124"/>
                  <a:gd name="T61" fmla="*/ 67 h 88"/>
                  <a:gd name="T62" fmla="*/ 49 w 124"/>
                  <a:gd name="T63" fmla="*/ 63 h 88"/>
                  <a:gd name="T64" fmla="*/ 36 w 124"/>
                  <a:gd name="T65" fmla="*/ 59 h 88"/>
                  <a:gd name="T66" fmla="*/ 31 w 124"/>
                  <a:gd name="T67" fmla="*/ 57 h 88"/>
                  <a:gd name="T68" fmla="*/ 23 w 124"/>
                  <a:gd name="T69" fmla="*/ 54 h 88"/>
                  <a:gd name="T70" fmla="*/ 18 w 124"/>
                  <a:gd name="T71" fmla="*/ 54 h 88"/>
                  <a:gd name="T72" fmla="*/ 10 w 124"/>
                  <a:gd name="T73" fmla="*/ 54 h 88"/>
                  <a:gd name="T74" fmla="*/ 10 w 124"/>
                  <a:gd name="T75" fmla="*/ 54 h 88"/>
                  <a:gd name="T76" fmla="*/ 6 w 124"/>
                  <a:gd name="T77" fmla="*/ 43 h 88"/>
                  <a:gd name="T78" fmla="*/ 2 w 124"/>
                  <a:gd name="T79" fmla="*/ 38 h 88"/>
                  <a:gd name="T80" fmla="*/ 0 w 124"/>
                  <a:gd name="T81" fmla="*/ 31 h 88"/>
                  <a:gd name="T82" fmla="*/ 0 w 124"/>
                  <a:gd name="T83" fmla="*/ 24 h 88"/>
                  <a:gd name="T84" fmla="*/ 6 w 124"/>
                  <a:gd name="T85" fmla="*/ 18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88"/>
                  <a:gd name="T131" fmla="*/ 124 w 124"/>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88">
                    <a:moveTo>
                      <a:pt x="11" y="18"/>
                    </a:moveTo>
                    <a:lnTo>
                      <a:pt x="11" y="15"/>
                    </a:lnTo>
                    <a:lnTo>
                      <a:pt x="14" y="15"/>
                    </a:lnTo>
                    <a:lnTo>
                      <a:pt x="16" y="14"/>
                    </a:lnTo>
                    <a:lnTo>
                      <a:pt x="20" y="14"/>
                    </a:lnTo>
                    <a:lnTo>
                      <a:pt x="24" y="10"/>
                    </a:lnTo>
                    <a:lnTo>
                      <a:pt x="28" y="10"/>
                    </a:lnTo>
                    <a:lnTo>
                      <a:pt x="33" y="8"/>
                    </a:lnTo>
                    <a:lnTo>
                      <a:pt x="37" y="8"/>
                    </a:lnTo>
                    <a:lnTo>
                      <a:pt x="37" y="4"/>
                    </a:lnTo>
                    <a:lnTo>
                      <a:pt x="42" y="4"/>
                    </a:lnTo>
                    <a:lnTo>
                      <a:pt x="47" y="1"/>
                    </a:lnTo>
                    <a:lnTo>
                      <a:pt x="51" y="1"/>
                    </a:lnTo>
                    <a:lnTo>
                      <a:pt x="53" y="0"/>
                    </a:lnTo>
                    <a:lnTo>
                      <a:pt x="58" y="0"/>
                    </a:lnTo>
                    <a:lnTo>
                      <a:pt x="61" y="0"/>
                    </a:lnTo>
                    <a:lnTo>
                      <a:pt x="65" y="0"/>
                    </a:lnTo>
                    <a:lnTo>
                      <a:pt x="70" y="0"/>
                    </a:lnTo>
                    <a:lnTo>
                      <a:pt x="75" y="0"/>
                    </a:lnTo>
                    <a:lnTo>
                      <a:pt x="76" y="0"/>
                    </a:lnTo>
                    <a:lnTo>
                      <a:pt x="79" y="0"/>
                    </a:lnTo>
                    <a:lnTo>
                      <a:pt x="84" y="0"/>
                    </a:lnTo>
                    <a:lnTo>
                      <a:pt x="89" y="0"/>
                    </a:lnTo>
                    <a:lnTo>
                      <a:pt x="93" y="1"/>
                    </a:lnTo>
                    <a:lnTo>
                      <a:pt x="98" y="1"/>
                    </a:lnTo>
                    <a:lnTo>
                      <a:pt x="103" y="5"/>
                    </a:lnTo>
                    <a:lnTo>
                      <a:pt x="107" y="9"/>
                    </a:lnTo>
                    <a:lnTo>
                      <a:pt x="114" y="13"/>
                    </a:lnTo>
                    <a:lnTo>
                      <a:pt x="114" y="15"/>
                    </a:lnTo>
                    <a:lnTo>
                      <a:pt x="118" y="19"/>
                    </a:lnTo>
                    <a:lnTo>
                      <a:pt x="120" y="23"/>
                    </a:lnTo>
                    <a:lnTo>
                      <a:pt x="124" y="28"/>
                    </a:lnTo>
                    <a:lnTo>
                      <a:pt x="123" y="32"/>
                    </a:lnTo>
                    <a:lnTo>
                      <a:pt x="123" y="39"/>
                    </a:lnTo>
                    <a:lnTo>
                      <a:pt x="120" y="46"/>
                    </a:lnTo>
                    <a:lnTo>
                      <a:pt x="120" y="53"/>
                    </a:lnTo>
                    <a:lnTo>
                      <a:pt x="109" y="79"/>
                    </a:lnTo>
                    <a:lnTo>
                      <a:pt x="106" y="79"/>
                    </a:lnTo>
                    <a:lnTo>
                      <a:pt x="103" y="79"/>
                    </a:lnTo>
                    <a:lnTo>
                      <a:pt x="103" y="82"/>
                    </a:lnTo>
                    <a:lnTo>
                      <a:pt x="98" y="82"/>
                    </a:lnTo>
                    <a:lnTo>
                      <a:pt x="98" y="85"/>
                    </a:lnTo>
                    <a:lnTo>
                      <a:pt x="98" y="88"/>
                    </a:lnTo>
                    <a:lnTo>
                      <a:pt x="95" y="84"/>
                    </a:lnTo>
                    <a:lnTo>
                      <a:pt x="93" y="80"/>
                    </a:lnTo>
                    <a:lnTo>
                      <a:pt x="89" y="76"/>
                    </a:lnTo>
                    <a:lnTo>
                      <a:pt x="87" y="76"/>
                    </a:lnTo>
                    <a:lnTo>
                      <a:pt x="82" y="74"/>
                    </a:lnTo>
                    <a:lnTo>
                      <a:pt x="78" y="70"/>
                    </a:lnTo>
                    <a:lnTo>
                      <a:pt x="73" y="70"/>
                    </a:lnTo>
                    <a:lnTo>
                      <a:pt x="69" y="66"/>
                    </a:lnTo>
                    <a:lnTo>
                      <a:pt x="64" y="66"/>
                    </a:lnTo>
                    <a:lnTo>
                      <a:pt x="58" y="62"/>
                    </a:lnTo>
                    <a:lnTo>
                      <a:pt x="53" y="62"/>
                    </a:lnTo>
                    <a:lnTo>
                      <a:pt x="48" y="62"/>
                    </a:lnTo>
                    <a:lnTo>
                      <a:pt x="44" y="62"/>
                    </a:lnTo>
                    <a:lnTo>
                      <a:pt x="39" y="58"/>
                    </a:lnTo>
                    <a:lnTo>
                      <a:pt x="34" y="56"/>
                    </a:lnTo>
                    <a:lnTo>
                      <a:pt x="30" y="53"/>
                    </a:lnTo>
                    <a:lnTo>
                      <a:pt x="25" y="53"/>
                    </a:lnTo>
                    <a:lnTo>
                      <a:pt x="20" y="53"/>
                    </a:lnTo>
                    <a:lnTo>
                      <a:pt x="16" y="53"/>
                    </a:lnTo>
                    <a:lnTo>
                      <a:pt x="11" y="53"/>
                    </a:lnTo>
                    <a:lnTo>
                      <a:pt x="8" y="50"/>
                    </a:lnTo>
                    <a:lnTo>
                      <a:pt x="8" y="47"/>
                    </a:lnTo>
                    <a:lnTo>
                      <a:pt x="6" y="43"/>
                    </a:lnTo>
                    <a:lnTo>
                      <a:pt x="2" y="39"/>
                    </a:lnTo>
                    <a:lnTo>
                      <a:pt x="2" y="38"/>
                    </a:lnTo>
                    <a:lnTo>
                      <a:pt x="2" y="34"/>
                    </a:lnTo>
                    <a:lnTo>
                      <a:pt x="0" y="31"/>
                    </a:lnTo>
                    <a:lnTo>
                      <a:pt x="0" y="28"/>
                    </a:lnTo>
                    <a:lnTo>
                      <a:pt x="0" y="24"/>
                    </a:lnTo>
                    <a:lnTo>
                      <a:pt x="0" y="20"/>
                    </a:lnTo>
                    <a:lnTo>
                      <a:pt x="3" y="20"/>
                    </a:lnTo>
                    <a:lnTo>
                      <a:pt x="6" y="18"/>
                    </a:lnTo>
                    <a:lnTo>
                      <a:pt x="11" y="18"/>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1" name="Freeform 207"/>
              <p:cNvSpPr>
                <a:spLocks/>
              </p:cNvSpPr>
              <p:nvPr/>
            </p:nvSpPr>
            <p:spPr bwMode="auto">
              <a:xfrm flipH="1">
                <a:off x="3210" y="3285"/>
                <a:ext cx="93" cy="80"/>
              </a:xfrm>
              <a:custGeom>
                <a:avLst/>
                <a:gdLst>
                  <a:gd name="T0" fmla="*/ 77 w 101"/>
                  <a:gd name="T1" fmla="*/ 77 h 79"/>
                  <a:gd name="T2" fmla="*/ 76 w 101"/>
                  <a:gd name="T3" fmla="*/ 74 h 79"/>
                  <a:gd name="T4" fmla="*/ 72 w 101"/>
                  <a:gd name="T5" fmla="*/ 71 h 79"/>
                  <a:gd name="T6" fmla="*/ 67 w 101"/>
                  <a:gd name="T7" fmla="*/ 66 h 79"/>
                  <a:gd name="T8" fmla="*/ 60 w 101"/>
                  <a:gd name="T9" fmla="*/ 62 h 79"/>
                  <a:gd name="T10" fmla="*/ 49 w 101"/>
                  <a:gd name="T11" fmla="*/ 54 h 79"/>
                  <a:gd name="T12" fmla="*/ 36 w 101"/>
                  <a:gd name="T13" fmla="*/ 49 h 79"/>
                  <a:gd name="T14" fmla="*/ 18 w 101"/>
                  <a:gd name="T15" fmla="*/ 45 h 79"/>
                  <a:gd name="T16" fmla="*/ 7 w 101"/>
                  <a:gd name="T17" fmla="*/ 43 h 79"/>
                  <a:gd name="T18" fmla="*/ 6 w 101"/>
                  <a:gd name="T19" fmla="*/ 43 h 79"/>
                  <a:gd name="T20" fmla="*/ 2 w 101"/>
                  <a:gd name="T21" fmla="*/ 38 h 79"/>
                  <a:gd name="T22" fmla="*/ 2 w 101"/>
                  <a:gd name="T23" fmla="*/ 37 h 79"/>
                  <a:gd name="T24" fmla="*/ 0 w 101"/>
                  <a:gd name="T25" fmla="*/ 33 h 79"/>
                  <a:gd name="T26" fmla="*/ 0 w 101"/>
                  <a:gd name="T27" fmla="*/ 28 h 79"/>
                  <a:gd name="T28" fmla="*/ 0 w 101"/>
                  <a:gd name="T29" fmla="*/ 24 h 79"/>
                  <a:gd name="T30" fmla="*/ 6 w 101"/>
                  <a:gd name="T31" fmla="*/ 18 h 79"/>
                  <a:gd name="T32" fmla="*/ 10 w 101"/>
                  <a:gd name="T33" fmla="*/ 15 h 79"/>
                  <a:gd name="T34" fmla="*/ 10 w 101"/>
                  <a:gd name="T35" fmla="*/ 14 h 79"/>
                  <a:gd name="T36" fmla="*/ 11 w 101"/>
                  <a:gd name="T37" fmla="*/ 10 h 79"/>
                  <a:gd name="T38" fmla="*/ 18 w 101"/>
                  <a:gd name="T39" fmla="*/ 8 h 79"/>
                  <a:gd name="T40" fmla="*/ 24 w 101"/>
                  <a:gd name="T41" fmla="*/ 4 h 79"/>
                  <a:gd name="T42" fmla="*/ 33 w 101"/>
                  <a:gd name="T43" fmla="*/ 1 h 79"/>
                  <a:gd name="T44" fmla="*/ 41 w 101"/>
                  <a:gd name="T45" fmla="*/ 0 h 79"/>
                  <a:gd name="T46" fmla="*/ 52 w 101"/>
                  <a:gd name="T47" fmla="*/ 0 h 79"/>
                  <a:gd name="T48" fmla="*/ 60 w 101"/>
                  <a:gd name="T49" fmla="*/ 0 h 79"/>
                  <a:gd name="T50" fmla="*/ 62 w 101"/>
                  <a:gd name="T51" fmla="*/ 0 h 79"/>
                  <a:gd name="T52" fmla="*/ 68 w 101"/>
                  <a:gd name="T53" fmla="*/ 0 h 79"/>
                  <a:gd name="T54" fmla="*/ 77 w 101"/>
                  <a:gd name="T55" fmla="*/ 3 h 79"/>
                  <a:gd name="T56" fmla="*/ 81 w 101"/>
                  <a:gd name="T57" fmla="*/ 8 h 79"/>
                  <a:gd name="T58" fmla="*/ 87 w 101"/>
                  <a:gd name="T59" fmla="*/ 15 h 79"/>
                  <a:gd name="T60" fmla="*/ 91 w 101"/>
                  <a:gd name="T61" fmla="*/ 27 h 79"/>
                  <a:gd name="T62" fmla="*/ 90 w 101"/>
                  <a:gd name="T63" fmla="*/ 43 h 79"/>
                  <a:gd name="T64" fmla="*/ 80 w 101"/>
                  <a:gd name="T65" fmla="*/ 8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79"/>
                  <a:gd name="T101" fmla="*/ 101 w 101"/>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79">
                    <a:moveTo>
                      <a:pt x="87" y="79"/>
                    </a:moveTo>
                    <a:lnTo>
                      <a:pt x="84" y="76"/>
                    </a:lnTo>
                    <a:lnTo>
                      <a:pt x="82" y="73"/>
                    </a:lnTo>
                    <a:lnTo>
                      <a:pt x="78" y="70"/>
                    </a:lnTo>
                    <a:lnTo>
                      <a:pt x="78" y="68"/>
                    </a:lnTo>
                    <a:lnTo>
                      <a:pt x="73" y="65"/>
                    </a:lnTo>
                    <a:lnTo>
                      <a:pt x="65" y="61"/>
                    </a:lnTo>
                    <a:lnTo>
                      <a:pt x="60" y="57"/>
                    </a:lnTo>
                    <a:lnTo>
                      <a:pt x="53" y="53"/>
                    </a:lnTo>
                    <a:lnTo>
                      <a:pt x="48" y="52"/>
                    </a:lnTo>
                    <a:lnTo>
                      <a:pt x="39" y="48"/>
                    </a:lnTo>
                    <a:lnTo>
                      <a:pt x="31" y="47"/>
                    </a:lnTo>
                    <a:lnTo>
                      <a:pt x="20" y="44"/>
                    </a:lnTo>
                    <a:lnTo>
                      <a:pt x="11" y="44"/>
                    </a:lnTo>
                    <a:lnTo>
                      <a:pt x="8" y="42"/>
                    </a:lnTo>
                    <a:lnTo>
                      <a:pt x="6" y="42"/>
                    </a:lnTo>
                    <a:lnTo>
                      <a:pt x="2" y="38"/>
                    </a:lnTo>
                    <a:lnTo>
                      <a:pt x="2" y="37"/>
                    </a:lnTo>
                    <a:lnTo>
                      <a:pt x="0" y="33"/>
                    </a:lnTo>
                    <a:lnTo>
                      <a:pt x="0" y="32"/>
                    </a:lnTo>
                    <a:lnTo>
                      <a:pt x="0" y="28"/>
                    </a:lnTo>
                    <a:lnTo>
                      <a:pt x="0" y="24"/>
                    </a:lnTo>
                    <a:lnTo>
                      <a:pt x="3" y="22"/>
                    </a:lnTo>
                    <a:lnTo>
                      <a:pt x="6" y="18"/>
                    </a:lnTo>
                    <a:lnTo>
                      <a:pt x="11" y="18"/>
                    </a:lnTo>
                    <a:lnTo>
                      <a:pt x="11" y="15"/>
                    </a:lnTo>
                    <a:lnTo>
                      <a:pt x="11" y="14"/>
                    </a:lnTo>
                    <a:lnTo>
                      <a:pt x="12" y="14"/>
                    </a:lnTo>
                    <a:lnTo>
                      <a:pt x="12" y="10"/>
                    </a:lnTo>
                    <a:lnTo>
                      <a:pt x="17" y="10"/>
                    </a:lnTo>
                    <a:lnTo>
                      <a:pt x="20" y="8"/>
                    </a:lnTo>
                    <a:lnTo>
                      <a:pt x="25" y="8"/>
                    </a:lnTo>
                    <a:lnTo>
                      <a:pt x="26" y="4"/>
                    </a:lnTo>
                    <a:lnTo>
                      <a:pt x="31" y="4"/>
                    </a:lnTo>
                    <a:lnTo>
                      <a:pt x="36" y="1"/>
                    </a:lnTo>
                    <a:lnTo>
                      <a:pt x="40" y="1"/>
                    </a:lnTo>
                    <a:lnTo>
                      <a:pt x="45" y="0"/>
                    </a:lnTo>
                    <a:lnTo>
                      <a:pt x="51" y="0"/>
                    </a:lnTo>
                    <a:lnTo>
                      <a:pt x="56" y="0"/>
                    </a:lnTo>
                    <a:lnTo>
                      <a:pt x="65" y="0"/>
                    </a:lnTo>
                    <a:lnTo>
                      <a:pt x="67" y="0"/>
                    </a:lnTo>
                    <a:lnTo>
                      <a:pt x="71" y="0"/>
                    </a:lnTo>
                    <a:lnTo>
                      <a:pt x="74" y="0"/>
                    </a:lnTo>
                    <a:lnTo>
                      <a:pt x="79" y="1"/>
                    </a:lnTo>
                    <a:lnTo>
                      <a:pt x="84" y="3"/>
                    </a:lnTo>
                    <a:lnTo>
                      <a:pt x="88" y="6"/>
                    </a:lnTo>
                    <a:lnTo>
                      <a:pt x="88" y="8"/>
                    </a:lnTo>
                    <a:lnTo>
                      <a:pt x="93" y="11"/>
                    </a:lnTo>
                    <a:lnTo>
                      <a:pt x="95" y="15"/>
                    </a:lnTo>
                    <a:lnTo>
                      <a:pt x="99" y="22"/>
                    </a:lnTo>
                    <a:lnTo>
                      <a:pt x="99" y="27"/>
                    </a:lnTo>
                    <a:lnTo>
                      <a:pt x="101" y="34"/>
                    </a:lnTo>
                    <a:lnTo>
                      <a:pt x="98" y="42"/>
                    </a:lnTo>
                    <a:lnTo>
                      <a:pt x="98" y="53"/>
                    </a:lnTo>
                    <a:lnTo>
                      <a:pt x="87" y="79"/>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2" name="Freeform 208"/>
              <p:cNvSpPr>
                <a:spLocks/>
              </p:cNvSpPr>
              <p:nvPr/>
            </p:nvSpPr>
            <p:spPr bwMode="auto">
              <a:xfrm flipH="1">
                <a:off x="3183" y="3321"/>
                <a:ext cx="40" cy="115"/>
              </a:xfrm>
              <a:custGeom>
                <a:avLst/>
                <a:gdLst>
                  <a:gd name="T0" fmla="*/ 0 w 43"/>
                  <a:gd name="T1" fmla="*/ 52 h 114"/>
                  <a:gd name="T2" fmla="*/ 0 w 43"/>
                  <a:gd name="T3" fmla="*/ 50 h 114"/>
                  <a:gd name="T4" fmla="*/ 0 w 43"/>
                  <a:gd name="T5" fmla="*/ 49 h 114"/>
                  <a:gd name="T6" fmla="*/ 0 w 43"/>
                  <a:gd name="T7" fmla="*/ 45 h 114"/>
                  <a:gd name="T8" fmla="*/ 5 w 43"/>
                  <a:gd name="T9" fmla="*/ 44 h 114"/>
                  <a:gd name="T10" fmla="*/ 5 w 43"/>
                  <a:gd name="T11" fmla="*/ 40 h 114"/>
                  <a:gd name="T12" fmla="*/ 8 w 43"/>
                  <a:gd name="T13" fmla="*/ 36 h 114"/>
                  <a:gd name="T14" fmla="*/ 11 w 43"/>
                  <a:gd name="T15" fmla="*/ 32 h 114"/>
                  <a:gd name="T16" fmla="*/ 16 w 43"/>
                  <a:gd name="T17" fmla="*/ 28 h 114"/>
                  <a:gd name="T18" fmla="*/ 16 w 43"/>
                  <a:gd name="T19" fmla="*/ 22 h 114"/>
                  <a:gd name="T20" fmla="*/ 20 w 43"/>
                  <a:gd name="T21" fmla="*/ 18 h 114"/>
                  <a:gd name="T22" fmla="*/ 24 w 43"/>
                  <a:gd name="T23" fmla="*/ 14 h 114"/>
                  <a:gd name="T24" fmla="*/ 29 w 43"/>
                  <a:gd name="T25" fmla="*/ 11 h 114"/>
                  <a:gd name="T26" fmla="*/ 29 w 43"/>
                  <a:gd name="T27" fmla="*/ 7 h 114"/>
                  <a:gd name="T28" fmla="*/ 33 w 43"/>
                  <a:gd name="T29" fmla="*/ 3 h 114"/>
                  <a:gd name="T30" fmla="*/ 36 w 43"/>
                  <a:gd name="T31" fmla="*/ 0 h 114"/>
                  <a:gd name="T32" fmla="*/ 40 w 43"/>
                  <a:gd name="T33" fmla="*/ 0 h 114"/>
                  <a:gd name="T34" fmla="*/ 37 w 43"/>
                  <a:gd name="T35" fmla="*/ 0 h 114"/>
                  <a:gd name="T36" fmla="*/ 37 w 43"/>
                  <a:gd name="T37" fmla="*/ 3 h 114"/>
                  <a:gd name="T38" fmla="*/ 37 w 43"/>
                  <a:gd name="T39" fmla="*/ 7 h 114"/>
                  <a:gd name="T40" fmla="*/ 37 w 43"/>
                  <a:gd name="T41" fmla="*/ 14 h 114"/>
                  <a:gd name="T42" fmla="*/ 36 w 43"/>
                  <a:gd name="T43" fmla="*/ 22 h 114"/>
                  <a:gd name="T44" fmla="*/ 36 w 43"/>
                  <a:gd name="T45" fmla="*/ 31 h 114"/>
                  <a:gd name="T46" fmla="*/ 36 w 43"/>
                  <a:gd name="T47" fmla="*/ 38 h 114"/>
                  <a:gd name="T48" fmla="*/ 36 w 43"/>
                  <a:gd name="T49" fmla="*/ 50 h 114"/>
                  <a:gd name="T50" fmla="*/ 34 w 43"/>
                  <a:gd name="T51" fmla="*/ 58 h 114"/>
                  <a:gd name="T52" fmla="*/ 34 w 43"/>
                  <a:gd name="T53" fmla="*/ 70 h 114"/>
                  <a:gd name="T54" fmla="*/ 34 w 43"/>
                  <a:gd name="T55" fmla="*/ 77 h 114"/>
                  <a:gd name="T56" fmla="*/ 34 w 43"/>
                  <a:gd name="T57" fmla="*/ 89 h 114"/>
                  <a:gd name="T58" fmla="*/ 34 w 43"/>
                  <a:gd name="T59" fmla="*/ 96 h 114"/>
                  <a:gd name="T60" fmla="*/ 36 w 43"/>
                  <a:gd name="T61" fmla="*/ 104 h 114"/>
                  <a:gd name="T62" fmla="*/ 36 w 43"/>
                  <a:gd name="T63" fmla="*/ 109 h 114"/>
                  <a:gd name="T64" fmla="*/ 40 w 43"/>
                  <a:gd name="T65" fmla="*/ 115 h 114"/>
                  <a:gd name="T66" fmla="*/ 0 w 43"/>
                  <a:gd name="T67" fmla="*/ 52 h 114"/>
                  <a:gd name="T68" fmla="*/ 0 w 43"/>
                  <a:gd name="T69" fmla="*/ 52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114"/>
                  <a:gd name="T107" fmla="*/ 43 w 43"/>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114">
                    <a:moveTo>
                      <a:pt x="0" y="52"/>
                    </a:moveTo>
                    <a:lnTo>
                      <a:pt x="0" y="50"/>
                    </a:lnTo>
                    <a:lnTo>
                      <a:pt x="0" y="49"/>
                    </a:lnTo>
                    <a:lnTo>
                      <a:pt x="0" y="45"/>
                    </a:lnTo>
                    <a:lnTo>
                      <a:pt x="5" y="44"/>
                    </a:lnTo>
                    <a:lnTo>
                      <a:pt x="5" y="40"/>
                    </a:lnTo>
                    <a:lnTo>
                      <a:pt x="9" y="36"/>
                    </a:lnTo>
                    <a:lnTo>
                      <a:pt x="12" y="32"/>
                    </a:lnTo>
                    <a:lnTo>
                      <a:pt x="17" y="28"/>
                    </a:lnTo>
                    <a:lnTo>
                      <a:pt x="17" y="22"/>
                    </a:lnTo>
                    <a:lnTo>
                      <a:pt x="22" y="18"/>
                    </a:lnTo>
                    <a:lnTo>
                      <a:pt x="26" y="14"/>
                    </a:lnTo>
                    <a:lnTo>
                      <a:pt x="31" y="11"/>
                    </a:lnTo>
                    <a:lnTo>
                      <a:pt x="31" y="7"/>
                    </a:lnTo>
                    <a:lnTo>
                      <a:pt x="36" y="3"/>
                    </a:lnTo>
                    <a:lnTo>
                      <a:pt x="39" y="0"/>
                    </a:lnTo>
                    <a:lnTo>
                      <a:pt x="43" y="0"/>
                    </a:lnTo>
                    <a:lnTo>
                      <a:pt x="40" y="0"/>
                    </a:lnTo>
                    <a:lnTo>
                      <a:pt x="40" y="3"/>
                    </a:lnTo>
                    <a:lnTo>
                      <a:pt x="40" y="7"/>
                    </a:lnTo>
                    <a:lnTo>
                      <a:pt x="40" y="14"/>
                    </a:lnTo>
                    <a:lnTo>
                      <a:pt x="39" y="22"/>
                    </a:lnTo>
                    <a:lnTo>
                      <a:pt x="39" y="31"/>
                    </a:lnTo>
                    <a:lnTo>
                      <a:pt x="39" y="38"/>
                    </a:lnTo>
                    <a:lnTo>
                      <a:pt x="39" y="50"/>
                    </a:lnTo>
                    <a:lnTo>
                      <a:pt x="37" y="57"/>
                    </a:lnTo>
                    <a:lnTo>
                      <a:pt x="37" y="69"/>
                    </a:lnTo>
                    <a:lnTo>
                      <a:pt x="37" y="76"/>
                    </a:lnTo>
                    <a:lnTo>
                      <a:pt x="37" y="88"/>
                    </a:lnTo>
                    <a:lnTo>
                      <a:pt x="37" y="95"/>
                    </a:lnTo>
                    <a:lnTo>
                      <a:pt x="39" y="103"/>
                    </a:lnTo>
                    <a:lnTo>
                      <a:pt x="39" y="108"/>
                    </a:lnTo>
                    <a:lnTo>
                      <a:pt x="43" y="114"/>
                    </a:lnTo>
                    <a:lnTo>
                      <a:pt x="0" y="52"/>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3" name="Freeform 209"/>
              <p:cNvSpPr>
                <a:spLocks/>
              </p:cNvSpPr>
              <p:nvPr/>
            </p:nvSpPr>
            <p:spPr bwMode="auto">
              <a:xfrm flipH="1">
                <a:off x="3183" y="3321"/>
                <a:ext cx="40" cy="115"/>
              </a:xfrm>
              <a:custGeom>
                <a:avLst/>
                <a:gdLst>
                  <a:gd name="T0" fmla="*/ 0 w 43"/>
                  <a:gd name="T1" fmla="*/ 52 h 114"/>
                  <a:gd name="T2" fmla="*/ 0 w 43"/>
                  <a:gd name="T3" fmla="*/ 50 h 114"/>
                  <a:gd name="T4" fmla="*/ 0 w 43"/>
                  <a:gd name="T5" fmla="*/ 49 h 114"/>
                  <a:gd name="T6" fmla="*/ 0 w 43"/>
                  <a:gd name="T7" fmla="*/ 45 h 114"/>
                  <a:gd name="T8" fmla="*/ 5 w 43"/>
                  <a:gd name="T9" fmla="*/ 44 h 114"/>
                  <a:gd name="T10" fmla="*/ 5 w 43"/>
                  <a:gd name="T11" fmla="*/ 40 h 114"/>
                  <a:gd name="T12" fmla="*/ 8 w 43"/>
                  <a:gd name="T13" fmla="*/ 36 h 114"/>
                  <a:gd name="T14" fmla="*/ 11 w 43"/>
                  <a:gd name="T15" fmla="*/ 32 h 114"/>
                  <a:gd name="T16" fmla="*/ 16 w 43"/>
                  <a:gd name="T17" fmla="*/ 28 h 114"/>
                  <a:gd name="T18" fmla="*/ 16 w 43"/>
                  <a:gd name="T19" fmla="*/ 22 h 114"/>
                  <a:gd name="T20" fmla="*/ 20 w 43"/>
                  <a:gd name="T21" fmla="*/ 18 h 114"/>
                  <a:gd name="T22" fmla="*/ 24 w 43"/>
                  <a:gd name="T23" fmla="*/ 14 h 114"/>
                  <a:gd name="T24" fmla="*/ 29 w 43"/>
                  <a:gd name="T25" fmla="*/ 11 h 114"/>
                  <a:gd name="T26" fmla="*/ 29 w 43"/>
                  <a:gd name="T27" fmla="*/ 7 h 114"/>
                  <a:gd name="T28" fmla="*/ 33 w 43"/>
                  <a:gd name="T29" fmla="*/ 3 h 114"/>
                  <a:gd name="T30" fmla="*/ 36 w 43"/>
                  <a:gd name="T31" fmla="*/ 0 h 114"/>
                  <a:gd name="T32" fmla="*/ 40 w 43"/>
                  <a:gd name="T33" fmla="*/ 0 h 114"/>
                  <a:gd name="T34" fmla="*/ 37 w 43"/>
                  <a:gd name="T35" fmla="*/ 0 h 114"/>
                  <a:gd name="T36" fmla="*/ 37 w 43"/>
                  <a:gd name="T37" fmla="*/ 3 h 114"/>
                  <a:gd name="T38" fmla="*/ 37 w 43"/>
                  <a:gd name="T39" fmla="*/ 7 h 114"/>
                  <a:gd name="T40" fmla="*/ 37 w 43"/>
                  <a:gd name="T41" fmla="*/ 14 h 114"/>
                  <a:gd name="T42" fmla="*/ 36 w 43"/>
                  <a:gd name="T43" fmla="*/ 22 h 114"/>
                  <a:gd name="T44" fmla="*/ 36 w 43"/>
                  <a:gd name="T45" fmla="*/ 31 h 114"/>
                  <a:gd name="T46" fmla="*/ 36 w 43"/>
                  <a:gd name="T47" fmla="*/ 38 h 114"/>
                  <a:gd name="T48" fmla="*/ 36 w 43"/>
                  <a:gd name="T49" fmla="*/ 50 h 114"/>
                  <a:gd name="T50" fmla="*/ 34 w 43"/>
                  <a:gd name="T51" fmla="*/ 58 h 114"/>
                  <a:gd name="T52" fmla="*/ 34 w 43"/>
                  <a:gd name="T53" fmla="*/ 70 h 114"/>
                  <a:gd name="T54" fmla="*/ 34 w 43"/>
                  <a:gd name="T55" fmla="*/ 77 h 114"/>
                  <a:gd name="T56" fmla="*/ 34 w 43"/>
                  <a:gd name="T57" fmla="*/ 89 h 114"/>
                  <a:gd name="T58" fmla="*/ 34 w 43"/>
                  <a:gd name="T59" fmla="*/ 96 h 114"/>
                  <a:gd name="T60" fmla="*/ 36 w 43"/>
                  <a:gd name="T61" fmla="*/ 104 h 114"/>
                  <a:gd name="T62" fmla="*/ 36 w 43"/>
                  <a:gd name="T63" fmla="*/ 109 h 114"/>
                  <a:gd name="T64" fmla="*/ 40 w 43"/>
                  <a:gd name="T65" fmla="*/ 115 h 114"/>
                  <a:gd name="T66" fmla="*/ 0 w 43"/>
                  <a:gd name="T67" fmla="*/ 52 h 114"/>
                  <a:gd name="T68" fmla="*/ 0 w 43"/>
                  <a:gd name="T69" fmla="*/ 52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114"/>
                  <a:gd name="T107" fmla="*/ 43 w 43"/>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114">
                    <a:moveTo>
                      <a:pt x="0" y="52"/>
                    </a:moveTo>
                    <a:lnTo>
                      <a:pt x="0" y="50"/>
                    </a:lnTo>
                    <a:lnTo>
                      <a:pt x="0" y="49"/>
                    </a:lnTo>
                    <a:lnTo>
                      <a:pt x="0" y="45"/>
                    </a:lnTo>
                    <a:lnTo>
                      <a:pt x="5" y="44"/>
                    </a:lnTo>
                    <a:lnTo>
                      <a:pt x="5" y="40"/>
                    </a:lnTo>
                    <a:lnTo>
                      <a:pt x="9" y="36"/>
                    </a:lnTo>
                    <a:lnTo>
                      <a:pt x="12" y="32"/>
                    </a:lnTo>
                    <a:lnTo>
                      <a:pt x="17" y="28"/>
                    </a:lnTo>
                    <a:lnTo>
                      <a:pt x="17" y="22"/>
                    </a:lnTo>
                    <a:lnTo>
                      <a:pt x="22" y="18"/>
                    </a:lnTo>
                    <a:lnTo>
                      <a:pt x="26" y="14"/>
                    </a:lnTo>
                    <a:lnTo>
                      <a:pt x="31" y="11"/>
                    </a:lnTo>
                    <a:lnTo>
                      <a:pt x="31" y="7"/>
                    </a:lnTo>
                    <a:lnTo>
                      <a:pt x="36" y="3"/>
                    </a:lnTo>
                    <a:lnTo>
                      <a:pt x="39" y="0"/>
                    </a:lnTo>
                    <a:lnTo>
                      <a:pt x="43" y="0"/>
                    </a:lnTo>
                    <a:lnTo>
                      <a:pt x="40" y="0"/>
                    </a:lnTo>
                    <a:lnTo>
                      <a:pt x="40" y="3"/>
                    </a:lnTo>
                    <a:lnTo>
                      <a:pt x="40" y="7"/>
                    </a:lnTo>
                    <a:lnTo>
                      <a:pt x="40" y="14"/>
                    </a:lnTo>
                    <a:lnTo>
                      <a:pt x="39" y="22"/>
                    </a:lnTo>
                    <a:lnTo>
                      <a:pt x="39" y="31"/>
                    </a:lnTo>
                    <a:lnTo>
                      <a:pt x="39" y="38"/>
                    </a:lnTo>
                    <a:lnTo>
                      <a:pt x="39" y="50"/>
                    </a:lnTo>
                    <a:lnTo>
                      <a:pt x="37" y="57"/>
                    </a:lnTo>
                    <a:lnTo>
                      <a:pt x="37" y="69"/>
                    </a:lnTo>
                    <a:lnTo>
                      <a:pt x="37" y="76"/>
                    </a:lnTo>
                    <a:lnTo>
                      <a:pt x="37" y="88"/>
                    </a:lnTo>
                    <a:lnTo>
                      <a:pt x="37" y="95"/>
                    </a:lnTo>
                    <a:lnTo>
                      <a:pt x="39" y="103"/>
                    </a:lnTo>
                    <a:lnTo>
                      <a:pt x="39" y="108"/>
                    </a:lnTo>
                    <a:lnTo>
                      <a:pt x="43" y="114"/>
                    </a:lnTo>
                    <a:lnTo>
                      <a:pt x="0" y="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04" name="Freeform 210"/>
              <p:cNvSpPr>
                <a:spLocks/>
              </p:cNvSpPr>
              <p:nvPr/>
            </p:nvSpPr>
            <p:spPr bwMode="auto">
              <a:xfrm flipH="1">
                <a:off x="3212" y="3295"/>
                <a:ext cx="30" cy="70"/>
              </a:xfrm>
              <a:custGeom>
                <a:avLst/>
                <a:gdLst>
                  <a:gd name="T0" fmla="*/ 10 w 33"/>
                  <a:gd name="T1" fmla="*/ 70 h 70"/>
                  <a:gd name="T2" fmla="*/ 7 w 33"/>
                  <a:gd name="T3" fmla="*/ 67 h 70"/>
                  <a:gd name="T4" fmla="*/ 7 w 33"/>
                  <a:gd name="T5" fmla="*/ 66 h 70"/>
                  <a:gd name="T6" fmla="*/ 5 w 33"/>
                  <a:gd name="T7" fmla="*/ 62 h 70"/>
                  <a:gd name="T8" fmla="*/ 5 w 33"/>
                  <a:gd name="T9" fmla="*/ 59 h 70"/>
                  <a:gd name="T10" fmla="*/ 2 w 33"/>
                  <a:gd name="T11" fmla="*/ 53 h 70"/>
                  <a:gd name="T12" fmla="*/ 2 w 33"/>
                  <a:gd name="T13" fmla="*/ 49 h 70"/>
                  <a:gd name="T14" fmla="*/ 2 w 33"/>
                  <a:gd name="T15" fmla="*/ 44 h 70"/>
                  <a:gd name="T16" fmla="*/ 2 w 33"/>
                  <a:gd name="T17" fmla="*/ 40 h 70"/>
                  <a:gd name="T18" fmla="*/ 0 w 33"/>
                  <a:gd name="T19" fmla="*/ 33 h 70"/>
                  <a:gd name="T20" fmla="*/ 0 w 33"/>
                  <a:gd name="T21" fmla="*/ 28 h 70"/>
                  <a:gd name="T22" fmla="*/ 0 w 33"/>
                  <a:gd name="T23" fmla="*/ 20 h 70"/>
                  <a:gd name="T24" fmla="*/ 0 w 33"/>
                  <a:gd name="T25" fmla="*/ 16 h 70"/>
                  <a:gd name="T26" fmla="*/ 0 w 33"/>
                  <a:gd name="T27" fmla="*/ 10 h 70"/>
                  <a:gd name="T28" fmla="*/ 3 w 33"/>
                  <a:gd name="T29" fmla="*/ 6 h 70"/>
                  <a:gd name="T30" fmla="*/ 5 w 33"/>
                  <a:gd name="T31" fmla="*/ 2 h 70"/>
                  <a:gd name="T32" fmla="*/ 10 w 33"/>
                  <a:gd name="T33" fmla="*/ 0 h 70"/>
                  <a:gd name="T34" fmla="*/ 10 w 33"/>
                  <a:gd name="T35" fmla="*/ 0 h 70"/>
                  <a:gd name="T36" fmla="*/ 10 w 33"/>
                  <a:gd name="T37" fmla="*/ 0 h 70"/>
                  <a:gd name="T38" fmla="*/ 10 w 33"/>
                  <a:gd name="T39" fmla="*/ 0 h 70"/>
                  <a:gd name="T40" fmla="*/ 12 w 33"/>
                  <a:gd name="T41" fmla="*/ 0 h 70"/>
                  <a:gd name="T42" fmla="*/ 12 w 33"/>
                  <a:gd name="T43" fmla="*/ 0 h 70"/>
                  <a:gd name="T44" fmla="*/ 15 w 33"/>
                  <a:gd name="T45" fmla="*/ 1 h 70"/>
                  <a:gd name="T46" fmla="*/ 15 w 33"/>
                  <a:gd name="T47" fmla="*/ 1 h 70"/>
                  <a:gd name="T48" fmla="*/ 18 w 33"/>
                  <a:gd name="T49" fmla="*/ 5 h 70"/>
                  <a:gd name="T50" fmla="*/ 18 w 33"/>
                  <a:gd name="T51" fmla="*/ 5 h 70"/>
                  <a:gd name="T52" fmla="*/ 21 w 33"/>
                  <a:gd name="T53" fmla="*/ 9 h 70"/>
                  <a:gd name="T54" fmla="*/ 21 w 33"/>
                  <a:gd name="T55" fmla="*/ 13 h 70"/>
                  <a:gd name="T56" fmla="*/ 25 w 33"/>
                  <a:gd name="T57" fmla="*/ 18 h 70"/>
                  <a:gd name="T58" fmla="*/ 25 w 33"/>
                  <a:gd name="T59" fmla="*/ 21 h 70"/>
                  <a:gd name="T60" fmla="*/ 27 w 33"/>
                  <a:gd name="T61" fmla="*/ 28 h 70"/>
                  <a:gd name="T62" fmla="*/ 27 w 33"/>
                  <a:gd name="T63" fmla="*/ 35 h 70"/>
                  <a:gd name="T64" fmla="*/ 30 w 33"/>
                  <a:gd name="T65" fmla="*/ 44 h 70"/>
                  <a:gd name="T66" fmla="*/ 10 w 33"/>
                  <a:gd name="T67" fmla="*/ 70 h 70"/>
                  <a:gd name="T68" fmla="*/ 10 w 33"/>
                  <a:gd name="T69" fmla="*/ 70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
                  <a:gd name="T106" fmla="*/ 0 h 70"/>
                  <a:gd name="T107" fmla="*/ 33 w 33"/>
                  <a:gd name="T108" fmla="*/ 70 h 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 h="70">
                    <a:moveTo>
                      <a:pt x="11" y="70"/>
                    </a:moveTo>
                    <a:lnTo>
                      <a:pt x="8" y="67"/>
                    </a:lnTo>
                    <a:lnTo>
                      <a:pt x="8" y="66"/>
                    </a:lnTo>
                    <a:lnTo>
                      <a:pt x="6" y="62"/>
                    </a:lnTo>
                    <a:lnTo>
                      <a:pt x="6" y="59"/>
                    </a:lnTo>
                    <a:lnTo>
                      <a:pt x="2" y="53"/>
                    </a:lnTo>
                    <a:lnTo>
                      <a:pt x="2" y="49"/>
                    </a:lnTo>
                    <a:lnTo>
                      <a:pt x="2" y="44"/>
                    </a:lnTo>
                    <a:lnTo>
                      <a:pt x="2" y="40"/>
                    </a:lnTo>
                    <a:lnTo>
                      <a:pt x="0" y="33"/>
                    </a:lnTo>
                    <a:lnTo>
                      <a:pt x="0" y="28"/>
                    </a:lnTo>
                    <a:lnTo>
                      <a:pt x="0" y="20"/>
                    </a:lnTo>
                    <a:lnTo>
                      <a:pt x="0" y="16"/>
                    </a:lnTo>
                    <a:lnTo>
                      <a:pt x="0" y="10"/>
                    </a:lnTo>
                    <a:lnTo>
                      <a:pt x="3" y="6"/>
                    </a:lnTo>
                    <a:lnTo>
                      <a:pt x="6" y="2"/>
                    </a:lnTo>
                    <a:lnTo>
                      <a:pt x="11" y="0"/>
                    </a:lnTo>
                    <a:lnTo>
                      <a:pt x="13" y="0"/>
                    </a:lnTo>
                    <a:lnTo>
                      <a:pt x="16" y="1"/>
                    </a:lnTo>
                    <a:lnTo>
                      <a:pt x="20" y="5"/>
                    </a:lnTo>
                    <a:lnTo>
                      <a:pt x="23" y="9"/>
                    </a:lnTo>
                    <a:lnTo>
                      <a:pt x="23" y="13"/>
                    </a:lnTo>
                    <a:lnTo>
                      <a:pt x="28" y="18"/>
                    </a:lnTo>
                    <a:lnTo>
                      <a:pt x="28" y="21"/>
                    </a:lnTo>
                    <a:lnTo>
                      <a:pt x="30" y="28"/>
                    </a:lnTo>
                    <a:lnTo>
                      <a:pt x="30" y="35"/>
                    </a:lnTo>
                    <a:lnTo>
                      <a:pt x="33" y="44"/>
                    </a:lnTo>
                    <a:lnTo>
                      <a:pt x="11" y="70"/>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5" name="Freeform 211"/>
              <p:cNvSpPr>
                <a:spLocks/>
              </p:cNvSpPr>
              <p:nvPr/>
            </p:nvSpPr>
            <p:spPr bwMode="auto">
              <a:xfrm flipH="1">
                <a:off x="2945" y="3454"/>
                <a:ext cx="238" cy="363"/>
              </a:xfrm>
              <a:custGeom>
                <a:avLst/>
                <a:gdLst>
                  <a:gd name="T0" fmla="*/ 0 w 258"/>
                  <a:gd name="T1" fmla="*/ 27 h 361"/>
                  <a:gd name="T2" fmla="*/ 2 w 258"/>
                  <a:gd name="T3" fmla="*/ 28 h 361"/>
                  <a:gd name="T4" fmla="*/ 7 w 258"/>
                  <a:gd name="T5" fmla="*/ 34 h 361"/>
                  <a:gd name="T6" fmla="*/ 18 w 258"/>
                  <a:gd name="T7" fmla="*/ 45 h 361"/>
                  <a:gd name="T8" fmla="*/ 31 w 258"/>
                  <a:gd name="T9" fmla="*/ 61 h 361"/>
                  <a:gd name="T10" fmla="*/ 46 w 258"/>
                  <a:gd name="T11" fmla="*/ 79 h 361"/>
                  <a:gd name="T12" fmla="*/ 64 w 258"/>
                  <a:gd name="T13" fmla="*/ 101 h 361"/>
                  <a:gd name="T14" fmla="*/ 80 w 258"/>
                  <a:gd name="T15" fmla="*/ 124 h 361"/>
                  <a:gd name="T16" fmla="*/ 101 w 258"/>
                  <a:gd name="T17" fmla="*/ 151 h 361"/>
                  <a:gd name="T18" fmla="*/ 116 w 258"/>
                  <a:gd name="T19" fmla="*/ 176 h 361"/>
                  <a:gd name="T20" fmla="*/ 134 w 258"/>
                  <a:gd name="T21" fmla="*/ 203 h 361"/>
                  <a:gd name="T22" fmla="*/ 148 w 258"/>
                  <a:gd name="T23" fmla="*/ 229 h 361"/>
                  <a:gd name="T24" fmla="*/ 162 w 258"/>
                  <a:gd name="T25" fmla="*/ 260 h 361"/>
                  <a:gd name="T26" fmla="*/ 171 w 258"/>
                  <a:gd name="T27" fmla="*/ 287 h 361"/>
                  <a:gd name="T28" fmla="*/ 178 w 258"/>
                  <a:gd name="T29" fmla="*/ 314 h 361"/>
                  <a:gd name="T30" fmla="*/ 181 w 258"/>
                  <a:gd name="T31" fmla="*/ 338 h 361"/>
                  <a:gd name="T32" fmla="*/ 179 w 258"/>
                  <a:gd name="T33" fmla="*/ 363 h 361"/>
                  <a:gd name="T34" fmla="*/ 238 w 258"/>
                  <a:gd name="T35" fmla="*/ 283 h 361"/>
                  <a:gd name="T36" fmla="*/ 10 w 258"/>
                  <a:gd name="T37" fmla="*/ 0 h 361"/>
                  <a:gd name="T38" fmla="*/ 0 w 258"/>
                  <a:gd name="T39" fmla="*/ 27 h 361"/>
                  <a:gd name="T40" fmla="*/ 0 w 258"/>
                  <a:gd name="T41" fmla="*/ 27 h 3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361"/>
                  <a:gd name="T65" fmla="*/ 258 w 258"/>
                  <a:gd name="T66" fmla="*/ 361 h 3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361">
                    <a:moveTo>
                      <a:pt x="0" y="27"/>
                    </a:moveTo>
                    <a:lnTo>
                      <a:pt x="2" y="28"/>
                    </a:lnTo>
                    <a:lnTo>
                      <a:pt x="8" y="34"/>
                    </a:lnTo>
                    <a:lnTo>
                      <a:pt x="19" y="45"/>
                    </a:lnTo>
                    <a:lnTo>
                      <a:pt x="34" y="61"/>
                    </a:lnTo>
                    <a:lnTo>
                      <a:pt x="50" y="79"/>
                    </a:lnTo>
                    <a:lnTo>
                      <a:pt x="69" y="100"/>
                    </a:lnTo>
                    <a:lnTo>
                      <a:pt x="87" y="123"/>
                    </a:lnTo>
                    <a:lnTo>
                      <a:pt x="109" y="150"/>
                    </a:lnTo>
                    <a:lnTo>
                      <a:pt x="126" y="175"/>
                    </a:lnTo>
                    <a:lnTo>
                      <a:pt x="145" y="202"/>
                    </a:lnTo>
                    <a:lnTo>
                      <a:pt x="160" y="228"/>
                    </a:lnTo>
                    <a:lnTo>
                      <a:pt x="176" y="259"/>
                    </a:lnTo>
                    <a:lnTo>
                      <a:pt x="185" y="285"/>
                    </a:lnTo>
                    <a:lnTo>
                      <a:pt x="193" y="312"/>
                    </a:lnTo>
                    <a:lnTo>
                      <a:pt x="196" y="336"/>
                    </a:lnTo>
                    <a:lnTo>
                      <a:pt x="194" y="361"/>
                    </a:lnTo>
                    <a:lnTo>
                      <a:pt x="258" y="281"/>
                    </a:lnTo>
                    <a:lnTo>
                      <a:pt x="11" y="0"/>
                    </a:lnTo>
                    <a:lnTo>
                      <a:pt x="0" y="27"/>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6" name="Freeform 212"/>
              <p:cNvSpPr>
                <a:spLocks/>
              </p:cNvSpPr>
              <p:nvPr/>
            </p:nvSpPr>
            <p:spPr bwMode="auto">
              <a:xfrm flipH="1">
                <a:off x="2945" y="3454"/>
                <a:ext cx="238" cy="363"/>
              </a:xfrm>
              <a:custGeom>
                <a:avLst/>
                <a:gdLst>
                  <a:gd name="T0" fmla="*/ 0 w 258"/>
                  <a:gd name="T1" fmla="*/ 27 h 361"/>
                  <a:gd name="T2" fmla="*/ 2 w 258"/>
                  <a:gd name="T3" fmla="*/ 28 h 361"/>
                  <a:gd name="T4" fmla="*/ 7 w 258"/>
                  <a:gd name="T5" fmla="*/ 34 h 361"/>
                  <a:gd name="T6" fmla="*/ 18 w 258"/>
                  <a:gd name="T7" fmla="*/ 45 h 361"/>
                  <a:gd name="T8" fmla="*/ 31 w 258"/>
                  <a:gd name="T9" fmla="*/ 61 h 361"/>
                  <a:gd name="T10" fmla="*/ 46 w 258"/>
                  <a:gd name="T11" fmla="*/ 79 h 361"/>
                  <a:gd name="T12" fmla="*/ 64 w 258"/>
                  <a:gd name="T13" fmla="*/ 101 h 361"/>
                  <a:gd name="T14" fmla="*/ 80 w 258"/>
                  <a:gd name="T15" fmla="*/ 124 h 361"/>
                  <a:gd name="T16" fmla="*/ 101 w 258"/>
                  <a:gd name="T17" fmla="*/ 151 h 361"/>
                  <a:gd name="T18" fmla="*/ 116 w 258"/>
                  <a:gd name="T19" fmla="*/ 176 h 361"/>
                  <a:gd name="T20" fmla="*/ 134 w 258"/>
                  <a:gd name="T21" fmla="*/ 203 h 361"/>
                  <a:gd name="T22" fmla="*/ 148 w 258"/>
                  <a:gd name="T23" fmla="*/ 229 h 361"/>
                  <a:gd name="T24" fmla="*/ 162 w 258"/>
                  <a:gd name="T25" fmla="*/ 260 h 361"/>
                  <a:gd name="T26" fmla="*/ 171 w 258"/>
                  <a:gd name="T27" fmla="*/ 287 h 361"/>
                  <a:gd name="T28" fmla="*/ 178 w 258"/>
                  <a:gd name="T29" fmla="*/ 314 h 361"/>
                  <a:gd name="T30" fmla="*/ 181 w 258"/>
                  <a:gd name="T31" fmla="*/ 338 h 361"/>
                  <a:gd name="T32" fmla="*/ 179 w 258"/>
                  <a:gd name="T33" fmla="*/ 363 h 361"/>
                  <a:gd name="T34" fmla="*/ 238 w 258"/>
                  <a:gd name="T35" fmla="*/ 283 h 361"/>
                  <a:gd name="T36" fmla="*/ 10 w 258"/>
                  <a:gd name="T37" fmla="*/ 0 h 361"/>
                  <a:gd name="T38" fmla="*/ 0 w 258"/>
                  <a:gd name="T39" fmla="*/ 27 h 361"/>
                  <a:gd name="T40" fmla="*/ 0 w 258"/>
                  <a:gd name="T41" fmla="*/ 27 h 3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361"/>
                  <a:gd name="T65" fmla="*/ 258 w 258"/>
                  <a:gd name="T66" fmla="*/ 361 h 3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361">
                    <a:moveTo>
                      <a:pt x="0" y="27"/>
                    </a:moveTo>
                    <a:lnTo>
                      <a:pt x="2" y="28"/>
                    </a:lnTo>
                    <a:lnTo>
                      <a:pt x="8" y="34"/>
                    </a:lnTo>
                    <a:lnTo>
                      <a:pt x="19" y="45"/>
                    </a:lnTo>
                    <a:lnTo>
                      <a:pt x="34" y="61"/>
                    </a:lnTo>
                    <a:lnTo>
                      <a:pt x="50" y="79"/>
                    </a:lnTo>
                    <a:lnTo>
                      <a:pt x="69" y="100"/>
                    </a:lnTo>
                    <a:lnTo>
                      <a:pt x="87" y="123"/>
                    </a:lnTo>
                    <a:lnTo>
                      <a:pt x="109" y="150"/>
                    </a:lnTo>
                    <a:lnTo>
                      <a:pt x="126" y="175"/>
                    </a:lnTo>
                    <a:lnTo>
                      <a:pt x="145" y="202"/>
                    </a:lnTo>
                    <a:lnTo>
                      <a:pt x="160" y="228"/>
                    </a:lnTo>
                    <a:lnTo>
                      <a:pt x="176" y="259"/>
                    </a:lnTo>
                    <a:lnTo>
                      <a:pt x="185" y="285"/>
                    </a:lnTo>
                    <a:lnTo>
                      <a:pt x="193" y="312"/>
                    </a:lnTo>
                    <a:lnTo>
                      <a:pt x="196" y="336"/>
                    </a:lnTo>
                    <a:lnTo>
                      <a:pt x="194" y="361"/>
                    </a:lnTo>
                    <a:lnTo>
                      <a:pt x="258" y="281"/>
                    </a:lnTo>
                    <a:lnTo>
                      <a:pt x="11" y="0"/>
                    </a:lnTo>
                    <a:lnTo>
                      <a:pt x="0" y="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07" name="Freeform 213"/>
              <p:cNvSpPr>
                <a:spLocks/>
              </p:cNvSpPr>
              <p:nvPr/>
            </p:nvSpPr>
            <p:spPr bwMode="auto">
              <a:xfrm flipH="1">
                <a:off x="2714" y="3280"/>
                <a:ext cx="262" cy="219"/>
              </a:xfrm>
              <a:custGeom>
                <a:avLst/>
                <a:gdLst>
                  <a:gd name="T0" fmla="*/ 71 w 284"/>
                  <a:gd name="T1" fmla="*/ 192 h 217"/>
                  <a:gd name="T2" fmla="*/ 68 w 284"/>
                  <a:gd name="T3" fmla="*/ 189 h 217"/>
                  <a:gd name="T4" fmla="*/ 63 w 284"/>
                  <a:gd name="T5" fmla="*/ 188 h 217"/>
                  <a:gd name="T6" fmla="*/ 54 w 284"/>
                  <a:gd name="T7" fmla="*/ 184 h 217"/>
                  <a:gd name="T8" fmla="*/ 47 w 284"/>
                  <a:gd name="T9" fmla="*/ 182 h 217"/>
                  <a:gd name="T10" fmla="*/ 34 w 284"/>
                  <a:gd name="T11" fmla="*/ 175 h 217"/>
                  <a:gd name="T12" fmla="*/ 26 w 284"/>
                  <a:gd name="T13" fmla="*/ 170 h 217"/>
                  <a:gd name="T14" fmla="*/ 17 w 284"/>
                  <a:gd name="T15" fmla="*/ 162 h 217"/>
                  <a:gd name="T16" fmla="*/ 10 w 284"/>
                  <a:gd name="T17" fmla="*/ 154 h 217"/>
                  <a:gd name="T18" fmla="*/ 3 w 284"/>
                  <a:gd name="T19" fmla="*/ 143 h 217"/>
                  <a:gd name="T20" fmla="*/ 0 w 284"/>
                  <a:gd name="T21" fmla="*/ 133 h 217"/>
                  <a:gd name="T22" fmla="*/ 0 w 284"/>
                  <a:gd name="T23" fmla="*/ 119 h 217"/>
                  <a:gd name="T24" fmla="*/ 7 w 284"/>
                  <a:gd name="T25" fmla="*/ 107 h 217"/>
                  <a:gd name="T26" fmla="*/ 17 w 284"/>
                  <a:gd name="T27" fmla="*/ 91 h 217"/>
                  <a:gd name="T28" fmla="*/ 34 w 284"/>
                  <a:gd name="T29" fmla="*/ 76 h 217"/>
                  <a:gd name="T30" fmla="*/ 57 w 284"/>
                  <a:gd name="T31" fmla="*/ 58 h 217"/>
                  <a:gd name="T32" fmla="*/ 91 w 284"/>
                  <a:gd name="T33" fmla="*/ 40 h 217"/>
                  <a:gd name="T34" fmla="*/ 93 w 284"/>
                  <a:gd name="T35" fmla="*/ 38 h 217"/>
                  <a:gd name="T36" fmla="*/ 99 w 284"/>
                  <a:gd name="T37" fmla="*/ 35 h 217"/>
                  <a:gd name="T38" fmla="*/ 107 w 284"/>
                  <a:gd name="T39" fmla="*/ 30 h 217"/>
                  <a:gd name="T40" fmla="*/ 120 w 284"/>
                  <a:gd name="T41" fmla="*/ 27 h 217"/>
                  <a:gd name="T42" fmla="*/ 133 w 284"/>
                  <a:gd name="T43" fmla="*/ 19 h 217"/>
                  <a:gd name="T44" fmla="*/ 150 w 284"/>
                  <a:gd name="T45" fmla="*/ 14 h 217"/>
                  <a:gd name="T46" fmla="*/ 167 w 284"/>
                  <a:gd name="T47" fmla="*/ 9 h 217"/>
                  <a:gd name="T48" fmla="*/ 186 w 284"/>
                  <a:gd name="T49" fmla="*/ 5 h 217"/>
                  <a:gd name="T50" fmla="*/ 200 w 284"/>
                  <a:gd name="T51" fmla="*/ 1 h 217"/>
                  <a:gd name="T52" fmla="*/ 218 w 284"/>
                  <a:gd name="T53" fmla="*/ 0 h 217"/>
                  <a:gd name="T54" fmla="*/ 231 w 284"/>
                  <a:gd name="T55" fmla="*/ 0 h 217"/>
                  <a:gd name="T56" fmla="*/ 244 w 284"/>
                  <a:gd name="T57" fmla="*/ 5 h 217"/>
                  <a:gd name="T58" fmla="*/ 254 w 284"/>
                  <a:gd name="T59" fmla="*/ 11 h 217"/>
                  <a:gd name="T60" fmla="*/ 260 w 284"/>
                  <a:gd name="T61" fmla="*/ 23 h 217"/>
                  <a:gd name="T62" fmla="*/ 262 w 284"/>
                  <a:gd name="T63" fmla="*/ 37 h 217"/>
                  <a:gd name="T64" fmla="*/ 260 w 284"/>
                  <a:gd name="T65" fmla="*/ 59 h 217"/>
                  <a:gd name="T66" fmla="*/ 257 w 284"/>
                  <a:gd name="T67" fmla="*/ 59 h 217"/>
                  <a:gd name="T68" fmla="*/ 254 w 284"/>
                  <a:gd name="T69" fmla="*/ 63 h 217"/>
                  <a:gd name="T70" fmla="*/ 244 w 284"/>
                  <a:gd name="T71" fmla="*/ 68 h 217"/>
                  <a:gd name="T72" fmla="*/ 236 w 284"/>
                  <a:gd name="T73" fmla="*/ 76 h 217"/>
                  <a:gd name="T74" fmla="*/ 223 w 284"/>
                  <a:gd name="T75" fmla="*/ 83 h 217"/>
                  <a:gd name="T76" fmla="*/ 212 w 284"/>
                  <a:gd name="T77" fmla="*/ 93 h 217"/>
                  <a:gd name="T78" fmla="*/ 199 w 284"/>
                  <a:gd name="T79" fmla="*/ 105 h 217"/>
                  <a:gd name="T80" fmla="*/ 187 w 284"/>
                  <a:gd name="T81" fmla="*/ 117 h 217"/>
                  <a:gd name="T82" fmla="*/ 174 w 284"/>
                  <a:gd name="T83" fmla="*/ 129 h 217"/>
                  <a:gd name="T84" fmla="*/ 161 w 284"/>
                  <a:gd name="T85" fmla="*/ 143 h 217"/>
                  <a:gd name="T86" fmla="*/ 150 w 284"/>
                  <a:gd name="T87" fmla="*/ 154 h 217"/>
                  <a:gd name="T88" fmla="*/ 141 w 284"/>
                  <a:gd name="T89" fmla="*/ 170 h 217"/>
                  <a:gd name="T90" fmla="*/ 133 w 284"/>
                  <a:gd name="T91" fmla="*/ 182 h 217"/>
                  <a:gd name="T92" fmla="*/ 130 w 284"/>
                  <a:gd name="T93" fmla="*/ 194 h 217"/>
                  <a:gd name="T94" fmla="*/ 128 w 284"/>
                  <a:gd name="T95" fmla="*/ 206 h 217"/>
                  <a:gd name="T96" fmla="*/ 132 w 284"/>
                  <a:gd name="T97" fmla="*/ 219 h 217"/>
                  <a:gd name="T98" fmla="*/ 71 w 284"/>
                  <a:gd name="T99" fmla="*/ 192 h 217"/>
                  <a:gd name="T100" fmla="*/ 71 w 284"/>
                  <a:gd name="T101" fmla="*/ 192 h 2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4"/>
                  <a:gd name="T154" fmla="*/ 0 h 217"/>
                  <a:gd name="T155" fmla="*/ 284 w 284"/>
                  <a:gd name="T156" fmla="*/ 217 h 2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4" h="217">
                    <a:moveTo>
                      <a:pt x="77" y="190"/>
                    </a:moveTo>
                    <a:lnTo>
                      <a:pt x="74" y="187"/>
                    </a:lnTo>
                    <a:lnTo>
                      <a:pt x="68" y="186"/>
                    </a:lnTo>
                    <a:lnTo>
                      <a:pt x="59" y="182"/>
                    </a:lnTo>
                    <a:lnTo>
                      <a:pt x="51" y="180"/>
                    </a:lnTo>
                    <a:lnTo>
                      <a:pt x="37" y="173"/>
                    </a:lnTo>
                    <a:lnTo>
                      <a:pt x="28" y="168"/>
                    </a:lnTo>
                    <a:lnTo>
                      <a:pt x="18" y="161"/>
                    </a:lnTo>
                    <a:lnTo>
                      <a:pt x="11" y="153"/>
                    </a:lnTo>
                    <a:lnTo>
                      <a:pt x="3" y="142"/>
                    </a:lnTo>
                    <a:lnTo>
                      <a:pt x="0" y="132"/>
                    </a:lnTo>
                    <a:lnTo>
                      <a:pt x="0" y="118"/>
                    </a:lnTo>
                    <a:lnTo>
                      <a:pt x="8" y="106"/>
                    </a:lnTo>
                    <a:lnTo>
                      <a:pt x="18" y="90"/>
                    </a:lnTo>
                    <a:lnTo>
                      <a:pt x="37" y="75"/>
                    </a:lnTo>
                    <a:lnTo>
                      <a:pt x="62" y="57"/>
                    </a:lnTo>
                    <a:lnTo>
                      <a:pt x="99" y="40"/>
                    </a:lnTo>
                    <a:lnTo>
                      <a:pt x="101" y="38"/>
                    </a:lnTo>
                    <a:lnTo>
                      <a:pt x="107" y="35"/>
                    </a:lnTo>
                    <a:lnTo>
                      <a:pt x="116" y="30"/>
                    </a:lnTo>
                    <a:lnTo>
                      <a:pt x="130" y="27"/>
                    </a:lnTo>
                    <a:lnTo>
                      <a:pt x="144" y="19"/>
                    </a:lnTo>
                    <a:lnTo>
                      <a:pt x="163" y="14"/>
                    </a:lnTo>
                    <a:lnTo>
                      <a:pt x="181" y="9"/>
                    </a:lnTo>
                    <a:lnTo>
                      <a:pt x="202" y="5"/>
                    </a:lnTo>
                    <a:lnTo>
                      <a:pt x="217" y="1"/>
                    </a:lnTo>
                    <a:lnTo>
                      <a:pt x="236" y="0"/>
                    </a:lnTo>
                    <a:lnTo>
                      <a:pt x="250" y="0"/>
                    </a:lnTo>
                    <a:lnTo>
                      <a:pt x="265" y="5"/>
                    </a:lnTo>
                    <a:lnTo>
                      <a:pt x="275" y="11"/>
                    </a:lnTo>
                    <a:lnTo>
                      <a:pt x="282" y="23"/>
                    </a:lnTo>
                    <a:lnTo>
                      <a:pt x="284" y="37"/>
                    </a:lnTo>
                    <a:lnTo>
                      <a:pt x="282" y="58"/>
                    </a:lnTo>
                    <a:lnTo>
                      <a:pt x="279" y="58"/>
                    </a:lnTo>
                    <a:lnTo>
                      <a:pt x="275" y="62"/>
                    </a:lnTo>
                    <a:lnTo>
                      <a:pt x="265" y="67"/>
                    </a:lnTo>
                    <a:lnTo>
                      <a:pt x="256" y="75"/>
                    </a:lnTo>
                    <a:lnTo>
                      <a:pt x="242" y="82"/>
                    </a:lnTo>
                    <a:lnTo>
                      <a:pt x="230" y="92"/>
                    </a:lnTo>
                    <a:lnTo>
                      <a:pt x="216" y="104"/>
                    </a:lnTo>
                    <a:lnTo>
                      <a:pt x="203" y="116"/>
                    </a:lnTo>
                    <a:lnTo>
                      <a:pt x="189" y="128"/>
                    </a:lnTo>
                    <a:lnTo>
                      <a:pt x="175" y="142"/>
                    </a:lnTo>
                    <a:lnTo>
                      <a:pt x="163" y="153"/>
                    </a:lnTo>
                    <a:lnTo>
                      <a:pt x="153" y="168"/>
                    </a:lnTo>
                    <a:lnTo>
                      <a:pt x="144" y="180"/>
                    </a:lnTo>
                    <a:lnTo>
                      <a:pt x="141" y="192"/>
                    </a:lnTo>
                    <a:lnTo>
                      <a:pt x="139" y="204"/>
                    </a:lnTo>
                    <a:lnTo>
                      <a:pt x="143" y="217"/>
                    </a:lnTo>
                    <a:lnTo>
                      <a:pt x="77" y="190"/>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08" name="Freeform 214"/>
              <p:cNvSpPr>
                <a:spLocks/>
              </p:cNvSpPr>
              <p:nvPr/>
            </p:nvSpPr>
            <p:spPr bwMode="auto">
              <a:xfrm flipH="1">
                <a:off x="2714" y="3280"/>
                <a:ext cx="262" cy="219"/>
              </a:xfrm>
              <a:custGeom>
                <a:avLst/>
                <a:gdLst>
                  <a:gd name="T0" fmla="*/ 71 w 284"/>
                  <a:gd name="T1" fmla="*/ 192 h 217"/>
                  <a:gd name="T2" fmla="*/ 68 w 284"/>
                  <a:gd name="T3" fmla="*/ 189 h 217"/>
                  <a:gd name="T4" fmla="*/ 63 w 284"/>
                  <a:gd name="T5" fmla="*/ 188 h 217"/>
                  <a:gd name="T6" fmla="*/ 54 w 284"/>
                  <a:gd name="T7" fmla="*/ 184 h 217"/>
                  <a:gd name="T8" fmla="*/ 47 w 284"/>
                  <a:gd name="T9" fmla="*/ 182 h 217"/>
                  <a:gd name="T10" fmla="*/ 34 w 284"/>
                  <a:gd name="T11" fmla="*/ 175 h 217"/>
                  <a:gd name="T12" fmla="*/ 26 w 284"/>
                  <a:gd name="T13" fmla="*/ 170 h 217"/>
                  <a:gd name="T14" fmla="*/ 17 w 284"/>
                  <a:gd name="T15" fmla="*/ 162 h 217"/>
                  <a:gd name="T16" fmla="*/ 10 w 284"/>
                  <a:gd name="T17" fmla="*/ 154 h 217"/>
                  <a:gd name="T18" fmla="*/ 3 w 284"/>
                  <a:gd name="T19" fmla="*/ 143 h 217"/>
                  <a:gd name="T20" fmla="*/ 0 w 284"/>
                  <a:gd name="T21" fmla="*/ 133 h 217"/>
                  <a:gd name="T22" fmla="*/ 0 w 284"/>
                  <a:gd name="T23" fmla="*/ 119 h 217"/>
                  <a:gd name="T24" fmla="*/ 7 w 284"/>
                  <a:gd name="T25" fmla="*/ 107 h 217"/>
                  <a:gd name="T26" fmla="*/ 17 w 284"/>
                  <a:gd name="T27" fmla="*/ 91 h 217"/>
                  <a:gd name="T28" fmla="*/ 34 w 284"/>
                  <a:gd name="T29" fmla="*/ 76 h 217"/>
                  <a:gd name="T30" fmla="*/ 57 w 284"/>
                  <a:gd name="T31" fmla="*/ 58 h 217"/>
                  <a:gd name="T32" fmla="*/ 91 w 284"/>
                  <a:gd name="T33" fmla="*/ 40 h 217"/>
                  <a:gd name="T34" fmla="*/ 93 w 284"/>
                  <a:gd name="T35" fmla="*/ 38 h 217"/>
                  <a:gd name="T36" fmla="*/ 99 w 284"/>
                  <a:gd name="T37" fmla="*/ 35 h 217"/>
                  <a:gd name="T38" fmla="*/ 107 w 284"/>
                  <a:gd name="T39" fmla="*/ 30 h 217"/>
                  <a:gd name="T40" fmla="*/ 120 w 284"/>
                  <a:gd name="T41" fmla="*/ 27 h 217"/>
                  <a:gd name="T42" fmla="*/ 133 w 284"/>
                  <a:gd name="T43" fmla="*/ 19 h 217"/>
                  <a:gd name="T44" fmla="*/ 150 w 284"/>
                  <a:gd name="T45" fmla="*/ 14 h 217"/>
                  <a:gd name="T46" fmla="*/ 167 w 284"/>
                  <a:gd name="T47" fmla="*/ 9 h 217"/>
                  <a:gd name="T48" fmla="*/ 186 w 284"/>
                  <a:gd name="T49" fmla="*/ 5 h 217"/>
                  <a:gd name="T50" fmla="*/ 200 w 284"/>
                  <a:gd name="T51" fmla="*/ 1 h 217"/>
                  <a:gd name="T52" fmla="*/ 218 w 284"/>
                  <a:gd name="T53" fmla="*/ 0 h 217"/>
                  <a:gd name="T54" fmla="*/ 231 w 284"/>
                  <a:gd name="T55" fmla="*/ 0 h 217"/>
                  <a:gd name="T56" fmla="*/ 244 w 284"/>
                  <a:gd name="T57" fmla="*/ 5 h 217"/>
                  <a:gd name="T58" fmla="*/ 254 w 284"/>
                  <a:gd name="T59" fmla="*/ 11 h 217"/>
                  <a:gd name="T60" fmla="*/ 260 w 284"/>
                  <a:gd name="T61" fmla="*/ 23 h 217"/>
                  <a:gd name="T62" fmla="*/ 262 w 284"/>
                  <a:gd name="T63" fmla="*/ 37 h 217"/>
                  <a:gd name="T64" fmla="*/ 260 w 284"/>
                  <a:gd name="T65" fmla="*/ 59 h 217"/>
                  <a:gd name="T66" fmla="*/ 257 w 284"/>
                  <a:gd name="T67" fmla="*/ 59 h 217"/>
                  <a:gd name="T68" fmla="*/ 254 w 284"/>
                  <a:gd name="T69" fmla="*/ 63 h 217"/>
                  <a:gd name="T70" fmla="*/ 244 w 284"/>
                  <a:gd name="T71" fmla="*/ 68 h 217"/>
                  <a:gd name="T72" fmla="*/ 236 w 284"/>
                  <a:gd name="T73" fmla="*/ 76 h 217"/>
                  <a:gd name="T74" fmla="*/ 223 w 284"/>
                  <a:gd name="T75" fmla="*/ 83 h 217"/>
                  <a:gd name="T76" fmla="*/ 212 w 284"/>
                  <a:gd name="T77" fmla="*/ 93 h 217"/>
                  <a:gd name="T78" fmla="*/ 199 w 284"/>
                  <a:gd name="T79" fmla="*/ 105 h 217"/>
                  <a:gd name="T80" fmla="*/ 187 w 284"/>
                  <a:gd name="T81" fmla="*/ 117 h 217"/>
                  <a:gd name="T82" fmla="*/ 174 w 284"/>
                  <a:gd name="T83" fmla="*/ 129 h 217"/>
                  <a:gd name="T84" fmla="*/ 161 w 284"/>
                  <a:gd name="T85" fmla="*/ 143 h 217"/>
                  <a:gd name="T86" fmla="*/ 150 w 284"/>
                  <a:gd name="T87" fmla="*/ 154 h 217"/>
                  <a:gd name="T88" fmla="*/ 141 w 284"/>
                  <a:gd name="T89" fmla="*/ 170 h 217"/>
                  <a:gd name="T90" fmla="*/ 133 w 284"/>
                  <a:gd name="T91" fmla="*/ 182 h 217"/>
                  <a:gd name="T92" fmla="*/ 130 w 284"/>
                  <a:gd name="T93" fmla="*/ 194 h 217"/>
                  <a:gd name="T94" fmla="*/ 128 w 284"/>
                  <a:gd name="T95" fmla="*/ 206 h 217"/>
                  <a:gd name="T96" fmla="*/ 132 w 284"/>
                  <a:gd name="T97" fmla="*/ 219 h 217"/>
                  <a:gd name="T98" fmla="*/ 71 w 284"/>
                  <a:gd name="T99" fmla="*/ 192 h 217"/>
                  <a:gd name="T100" fmla="*/ 71 w 284"/>
                  <a:gd name="T101" fmla="*/ 192 h 2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4"/>
                  <a:gd name="T154" fmla="*/ 0 h 217"/>
                  <a:gd name="T155" fmla="*/ 284 w 284"/>
                  <a:gd name="T156" fmla="*/ 217 h 2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4" h="217">
                    <a:moveTo>
                      <a:pt x="77" y="190"/>
                    </a:moveTo>
                    <a:lnTo>
                      <a:pt x="74" y="187"/>
                    </a:lnTo>
                    <a:lnTo>
                      <a:pt x="68" y="186"/>
                    </a:lnTo>
                    <a:lnTo>
                      <a:pt x="59" y="182"/>
                    </a:lnTo>
                    <a:lnTo>
                      <a:pt x="51" y="180"/>
                    </a:lnTo>
                    <a:lnTo>
                      <a:pt x="37" y="173"/>
                    </a:lnTo>
                    <a:lnTo>
                      <a:pt x="28" y="168"/>
                    </a:lnTo>
                    <a:lnTo>
                      <a:pt x="18" y="161"/>
                    </a:lnTo>
                    <a:lnTo>
                      <a:pt x="11" y="153"/>
                    </a:lnTo>
                    <a:lnTo>
                      <a:pt x="3" y="142"/>
                    </a:lnTo>
                    <a:lnTo>
                      <a:pt x="0" y="132"/>
                    </a:lnTo>
                    <a:lnTo>
                      <a:pt x="0" y="118"/>
                    </a:lnTo>
                    <a:lnTo>
                      <a:pt x="8" y="106"/>
                    </a:lnTo>
                    <a:lnTo>
                      <a:pt x="18" y="90"/>
                    </a:lnTo>
                    <a:lnTo>
                      <a:pt x="37" y="75"/>
                    </a:lnTo>
                    <a:lnTo>
                      <a:pt x="62" y="57"/>
                    </a:lnTo>
                    <a:lnTo>
                      <a:pt x="99" y="40"/>
                    </a:lnTo>
                    <a:lnTo>
                      <a:pt x="101" y="38"/>
                    </a:lnTo>
                    <a:lnTo>
                      <a:pt x="107" y="35"/>
                    </a:lnTo>
                    <a:lnTo>
                      <a:pt x="116" y="30"/>
                    </a:lnTo>
                    <a:lnTo>
                      <a:pt x="130" y="27"/>
                    </a:lnTo>
                    <a:lnTo>
                      <a:pt x="144" y="19"/>
                    </a:lnTo>
                    <a:lnTo>
                      <a:pt x="163" y="14"/>
                    </a:lnTo>
                    <a:lnTo>
                      <a:pt x="181" y="9"/>
                    </a:lnTo>
                    <a:lnTo>
                      <a:pt x="202" y="5"/>
                    </a:lnTo>
                    <a:lnTo>
                      <a:pt x="217" y="1"/>
                    </a:lnTo>
                    <a:lnTo>
                      <a:pt x="236" y="0"/>
                    </a:lnTo>
                    <a:lnTo>
                      <a:pt x="250" y="0"/>
                    </a:lnTo>
                    <a:lnTo>
                      <a:pt x="265" y="5"/>
                    </a:lnTo>
                    <a:lnTo>
                      <a:pt x="275" y="11"/>
                    </a:lnTo>
                    <a:lnTo>
                      <a:pt x="282" y="23"/>
                    </a:lnTo>
                    <a:lnTo>
                      <a:pt x="284" y="37"/>
                    </a:lnTo>
                    <a:lnTo>
                      <a:pt x="282" y="58"/>
                    </a:lnTo>
                    <a:lnTo>
                      <a:pt x="279" y="58"/>
                    </a:lnTo>
                    <a:lnTo>
                      <a:pt x="275" y="62"/>
                    </a:lnTo>
                    <a:lnTo>
                      <a:pt x="265" y="67"/>
                    </a:lnTo>
                    <a:lnTo>
                      <a:pt x="256" y="75"/>
                    </a:lnTo>
                    <a:lnTo>
                      <a:pt x="242" y="82"/>
                    </a:lnTo>
                    <a:lnTo>
                      <a:pt x="230" y="92"/>
                    </a:lnTo>
                    <a:lnTo>
                      <a:pt x="216" y="104"/>
                    </a:lnTo>
                    <a:lnTo>
                      <a:pt x="203" y="116"/>
                    </a:lnTo>
                    <a:lnTo>
                      <a:pt x="189" y="128"/>
                    </a:lnTo>
                    <a:lnTo>
                      <a:pt x="175" y="142"/>
                    </a:lnTo>
                    <a:lnTo>
                      <a:pt x="163" y="153"/>
                    </a:lnTo>
                    <a:lnTo>
                      <a:pt x="153" y="168"/>
                    </a:lnTo>
                    <a:lnTo>
                      <a:pt x="144" y="180"/>
                    </a:lnTo>
                    <a:lnTo>
                      <a:pt x="141" y="192"/>
                    </a:lnTo>
                    <a:lnTo>
                      <a:pt x="139" y="204"/>
                    </a:lnTo>
                    <a:lnTo>
                      <a:pt x="143" y="217"/>
                    </a:lnTo>
                    <a:lnTo>
                      <a:pt x="77" y="19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09" name="Freeform 215"/>
              <p:cNvSpPr>
                <a:spLocks/>
              </p:cNvSpPr>
              <p:nvPr/>
            </p:nvSpPr>
            <p:spPr bwMode="auto">
              <a:xfrm flipH="1">
                <a:off x="2725" y="3301"/>
                <a:ext cx="245" cy="198"/>
              </a:xfrm>
              <a:custGeom>
                <a:avLst/>
                <a:gdLst>
                  <a:gd name="T0" fmla="*/ 86 w 265"/>
                  <a:gd name="T1" fmla="*/ 27 h 197"/>
                  <a:gd name="T2" fmla="*/ 92 w 265"/>
                  <a:gd name="T3" fmla="*/ 23 h 197"/>
                  <a:gd name="T4" fmla="*/ 104 w 265"/>
                  <a:gd name="T5" fmla="*/ 19 h 197"/>
                  <a:gd name="T6" fmla="*/ 122 w 265"/>
                  <a:gd name="T7" fmla="*/ 12 h 197"/>
                  <a:gd name="T8" fmla="*/ 141 w 265"/>
                  <a:gd name="T9" fmla="*/ 8 h 197"/>
                  <a:gd name="T10" fmla="*/ 161 w 265"/>
                  <a:gd name="T11" fmla="*/ 1 h 197"/>
                  <a:gd name="T12" fmla="*/ 182 w 265"/>
                  <a:gd name="T13" fmla="*/ 0 h 197"/>
                  <a:gd name="T14" fmla="*/ 202 w 265"/>
                  <a:gd name="T15" fmla="*/ 0 h 197"/>
                  <a:gd name="T16" fmla="*/ 215 w 265"/>
                  <a:gd name="T17" fmla="*/ 3 h 197"/>
                  <a:gd name="T18" fmla="*/ 224 w 265"/>
                  <a:gd name="T19" fmla="*/ 3 h 197"/>
                  <a:gd name="T20" fmla="*/ 229 w 265"/>
                  <a:gd name="T21" fmla="*/ 3 h 197"/>
                  <a:gd name="T22" fmla="*/ 237 w 265"/>
                  <a:gd name="T23" fmla="*/ 7 h 197"/>
                  <a:gd name="T24" fmla="*/ 241 w 265"/>
                  <a:gd name="T25" fmla="*/ 10 h 197"/>
                  <a:gd name="T26" fmla="*/ 242 w 265"/>
                  <a:gd name="T27" fmla="*/ 18 h 197"/>
                  <a:gd name="T28" fmla="*/ 245 w 265"/>
                  <a:gd name="T29" fmla="*/ 27 h 197"/>
                  <a:gd name="T30" fmla="*/ 245 w 265"/>
                  <a:gd name="T31" fmla="*/ 38 h 197"/>
                  <a:gd name="T32" fmla="*/ 242 w 265"/>
                  <a:gd name="T33" fmla="*/ 46 h 197"/>
                  <a:gd name="T34" fmla="*/ 242 w 265"/>
                  <a:gd name="T35" fmla="*/ 46 h 197"/>
                  <a:gd name="T36" fmla="*/ 239 w 265"/>
                  <a:gd name="T37" fmla="*/ 50 h 197"/>
                  <a:gd name="T38" fmla="*/ 239 w 265"/>
                  <a:gd name="T39" fmla="*/ 50 h 197"/>
                  <a:gd name="T40" fmla="*/ 234 w 265"/>
                  <a:gd name="T41" fmla="*/ 53 h 197"/>
                  <a:gd name="T42" fmla="*/ 229 w 265"/>
                  <a:gd name="T43" fmla="*/ 53 h 197"/>
                  <a:gd name="T44" fmla="*/ 226 w 265"/>
                  <a:gd name="T45" fmla="*/ 57 h 197"/>
                  <a:gd name="T46" fmla="*/ 226 w 265"/>
                  <a:gd name="T47" fmla="*/ 60 h 197"/>
                  <a:gd name="T48" fmla="*/ 219 w 265"/>
                  <a:gd name="T49" fmla="*/ 66 h 197"/>
                  <a:gd name="T50" fmla="*/ 211 w 265"/>
                  <a:gd name="T51" fmla="*/ 74 h 197"/>
                  <a:gd name="T52" fmla="*/ 202 w 265"/>
                  <a:gd name="T53" fmla="*/ 81 h 197"/>
                  <a:gd name="T54" fmla="*/ 194 w 265"/>
                  <a:gd name="T55" fmla="*/ 89 h 197"/>
                  <a:gd name="T56" fmla="*/ 185 w 265"/>
                  <a:gd name="T57" fmla="*/ 100 h 197"/>
                  <a:gd name="T58" fmla="*/ 177 w 265"/>
                  <a:gd name="T59" fmla="*/ 110 h 197"/>
                  <a:gd name="T60" fmla="*/ 168 w 265"/>
                  <a:gd name="T61" fmla="*/ 122 h 197"/>
                  <a:gd name="T62" fmla="*/ 159 w 265"/>
                  <a:gd name="T63" fmla="*/ 137 h 197"/>
                  <a:gd name="T64" fmla="*/ 153 w 265"/>
                  <a:gd name="T65" fmla="*/ 144 h 197"/>
                  <a:gd name="T66" fmla="*/ 143 w 265"/>
                  <a:gd name="T67" fmla="*/ 152 h 197"/>
                  <a:gd name="T68" fmla="*/ 136 w 265"/>
                  <a:gd name="T69" fmla="*/ 160 h 197"/>
                  <a:gd name="T70" fmla="*/ 129 w 265"/>
                  <a:gd name="T71" fmla="*/ 167 h 197"/>
                  <a:gd name="T72" fmla="*/ 125 w 265"/>
                  <a:gd name="T73" fmla="*/ 171 h 197"/>
                  <a:gd name="T74" fmla="*/ 122 w 265"/>
                  <a:gd name="T75" fmla="*/ 179 h 197"/>
                  <a:gd name="T76" fmla="*/ 122 w 265"/>
                  <a:gd name="T77" fmla="*/ 186 h 197"/>
                  <a:gd name="T78" fmla="*/ 122 w 265"/>
                  <a:gd name="T79" fmla="*/ 194 h 197"/>
                  <a:gd name="T80" fmla="*/ 66 w 265"/>
                  <a:gd name="T81" fmla="*/ 171 h 197"/>
                  <a:gd name="T82" fmla="*/ 66 w 265"/>
                  <a:gd name="T83" fmla="*/ 171 h 197"/>
                  <a:gd name="T84" fmla="*/ 66 w 265"/>
                  <a:gd name="T85" fmla="*/ 171 h 197"/>
                  <a:gd name="T86" fmla="*/ 66 w 265"/>
                  <a:gd name="T87" fmla="*/ 171 h 197"/>
                  <a:gd name="T88" fmla="*/ 66 w 265"/>
                  <a:gd name="T89" fmla="*/ 171 h 197"/>
                  <a:gd name="T90" fmla="*/ 66 w 265"/>
                  <a:gd name="T91" fmla="*/ 171 h 197"/>
                  <a:gd name="T92" fmla="*/ 66 w 265"/>
                  <a:gd name="T93" fmla="*/ 171 h 197"/>
                  <a:gd name="T94" fmla="*/ 66 w 265"/>
                  <a:gd name="T95" fmla="*/ 171 h 197"/>
                  <a:gd name="T96" fmla="*/ 66 w 265"/>
                  <a:gd name="T97" fmla="*/ 171 h 197"/>
                  <a:gd name="T98" fmla="*/ 55 w 265"/>
                  <a:gd name="T99" fmla="*/ 167 h 197"/>
                  <a:gd name="T100" fmla="*/ 39 w 265"/>
                  <a:gd name="T101" fmla="*/ 160 h 197"/>
                  <a:gd name="T102" fmla="*/ 20 w 265"/>
                  <a:gd name="T103" fmla="*/ 147 h 197"/>
                  <a:gd name="T104" fmla="*/ 7 w 265"/>
                  <a:gd name="T105" fmla="*/ 133 h 197"/>
                  <a:gd name="T106" fmla="*/ 0 w 265"/>
                  <a:gd name="T107" fmla="*/ 111 h 197"/>
                  <a:gd name="T108" fmla="*/ 8 w 265"/>
                  <a:gd name="T109" fmla="*/ 86 h 197"/>
                  <a:gd name="T110" fmla="*/ 34 w 265"/>
                  <a:gd name="T111" fmla="*/ 58 h 197"/>
                  <a:gd name="T112" fmla="*/ 86 w 265"/>
                  <a:gd name="T113" fmla="*/ 29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5"/>
                  <a:gd name="T172" fmla="*/ 0 h 197"/>
                  <a:gd name="T173" fmla="*/ 265 w 265"/>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5" h="197">
                    <a:moveTo>
                      <a:pt x="93" y="29"/>
                    </a:moveTo>
                    <a:lnTo>
                      <a:pt x="93" y="27"/>
                    </a:lnTo>
                    <a:lnTo>
                      <a:pt x="95" y="27"/>
                    </a:lnTo>
                    <a:lnTo>
                      <a:pt x="99" y="23"/>
                    </a:lnTo>
                    <a:lnTo>
                      <a:pt x="107" y="23"/>
                    </a:lnTo>
                    <a:lnTo>
                      <a:pt x="113" y="19"/>
                    </a:lnTo>
                    <a:lnTo>
                      <a:pt x="123" y="15"/>
                    </a:lnTo>
                    <a:lnTo>
                      <a:pt x="132" y="12"/>
                    </a:lnTo>
                    <a:lnTo>
                      <a:pt x="143" y="12"/>
                    </a:lnTo>
                    <a:lnTo>
                      <a:pt x="152" y="8"/>
                    </a:lnTo>
                    <a:lnTo>
                      <a:pt x="165" y="5"/>
                    </a:lnTo>
                    <a:lnTo>
                      <a:pt x="174" y="1"/>
                    </a:lnTo>
                    <a:lnTo>
                      <a:pt x="188" y="1"/>
                    </a:lnTo>
                    <a:lnTo>
                      <a:pt x="197" y="0"/>
                    </a:lnTo>
                    <a:lnTo>
                      <a:pt x="210" y="0"/>
                    </a:lnTo>
                    <a:lnTo>
                      <a:pt x="219" y="0"/>
                    </a:lnTo>
                    <a:lnTo>
                      <a:pt x="233" y="3"/>
                    </a:lnTo>
                    <a:lnTo>
                      <a:pt x="237" y="3"/>
                    </a:lnTo>
                    <a:lnTo>
                      <a:pt x="242" y="3"/>
                    </a:lnTo>
                    <a:lnTo>
                      <a:pt x="247" y="3"/>
                    </a:lnTo>
                    <a:lnTo>
                      <a:pt x="248" y="3"/>
                    </a:lnTo>
                    <a:lnTo>
                      <a:pt x="253" y="5"/>
                    </a:lnTo>
                    <a:lnTo>
                      <a:pt x="256" y="7"/>
                    </a:lnTo>
                    <a:lnTo>
                      <a:pt x="261" y="10"/>
                    </a:lnTo>
                    <a:lnTo>
                      <a:pt x="262" y="14"/>
                    </a:lnTo>
                    <a:lnTo>
                      <a:pt x="262" y="18"/>
                    </a:lnTo>
                    <a:lnTo>
                      <a:pt x="265" y="23"/>
                    </a:lnTo>
                    <a:lnTo>
                      <a:pt x="265" y="27"/>
                    </a:lnTo>
                    <a:lnTo>
                      <a:pt x="265" y="33"/>
                    </a:lnTo>
                    <a:lnTo>
                      <a:pt x="265" y="38"/>
                    </a:lnTo>
                    <a:lnTo>
                      <a:pt x="265" y="46"/>
                    </a:lnTo>
                    <a:lnTo>
                      <a:pt x="262" y="46"/>
                    </a:lnTo>
                    <a:lnTo>
                      <a:pt x="262" y="50"/>
                    </a:lnTo>
                    <a:lnTo>
                      <a:pt x="258" y="50"/>
                    </a:lnTo>
                    <a:lnTo>
                      <a:pt x="258" y="53"/>
                    </a:lnTo>
                    <a:lnTo>
                      <a:pt x="253" y="53"/>
                    </a:lnTo>
                    <a:lnTo>
                      <a:pt x="248" y="53"/>
                    </a:lnTo>
                    <a:lnTo>
                      <a:pt x="248" y="57"/>
                    </a:lnTo>
                    <a:lnTo>
                      <a:pt x="244" y="57"/>
                    </a:lnTo>
                    <a:lnTo>
                      <a:pt x="244" y="60"/>
                    </a:lnTo>
                    <a:lnTo>
                      <a:pt x="244" y="64"/>
                    </a:lnTo>
                    <a:lnTo>
                      <a:pt x="237" y="66"/>
                    </a:lnTo>
                    <a:lnTo>
                      <a:pt x="233" y="70"/>
                    </a:lnTo>
                    <a:lnTo>
                      <a:pt x="228" y="74"/>
                    </a:lnTo>
                    <a:lnTo>
                      <a:pt x="224" y="77"/>
                    </a:lnTo>
                    <a:lnTo>
                      <a:pt x="219" y="81"/>
                    </a:lnTo>
                    <a:lnTo>
                      <a:pt x="214" y="85"/>
                    </a:lnTo>
                    <a:lnTo>
                      <a:pt x="210" y="89"/>
                    </a:lnTo>
                    <a:lnTo>
                      <a:pt x="205" y="95"/>
                    </a:lnTo>
                    <a:lnTo>
                      <a:pt x="200" y="99"/>
                    </a:lnTo>
                    <a:lnTo>
                      <a:pt x="196" y="105"/>
                    </a:lnTo>
                    <a:lnTo>
                      <a:pt x="191" y="109"/>
                    </a:lnTo>
                    <a:lnTo>
                      <a:pt x="186" y="117"/>
                    </a:lnTo>
                    <a:lnTo>
                      <a:pt x="182" y="121"/>
                    </a:lnTo>
                    <a:lnTo>
                      <a:pt x="177" y="128"/>
                    </a:lnTo>
                    <a:lnTo>
                      <a:pt x="172" y="136"/>
                    </a:lnTo>
                    <a:lnTo>
                      <a:pt x="169" y="143"/>
                    </a:lnTo>
                    <a:lnTo>
                      <a:pt x="165" y="143"/>
                    </a:lnTo>
                    <a:lnTo>
                      <a:pt x="160" y="147"/>
                    </a:lnTo>
                    <a:lnTo>
                      <a:pt x="155" y="151"/>
                    </a:lnTo>
                    <a:lnTo>
                      <a:pt x="152" y="155"/>
                    </a:lnTo>
                    <a:lnTo>
                      <a:pt x="147" y="159"/>
                    </a:lnTo>
                    <a:lnTo>
                      <a:pt x="144" y="162"/>
                    </a:lnTo>
                    <a:lnTo>
                      <a:pt x="140" y="166"/>
                    </a:lnTo>
                    <a:lnTo>
                      <a:pt x="140" y="170"/>
                    </a:lnTo>
                    <a:lnTo>
                      <a:pt x="135" y="170"/>
                    </a:lnTo>
                    <a:lnTo>
                      <a:pt x="135" y="174"/>
                    </a:lnTo>
                    <a:lnTo>
                      <a:pt x="132" y="178"/>
                    </a:lnTo>
                    <a:lnTo>
                      <a:pt x="132" y="181"/>
                    </a:lnTo>
                    <a:lnTo>
                      <a:pt x="132" y="185"/>
                    </a:lnTo>
                    <a:lnTo>
                      <a:pt x="132" y="189"/>
                    </a:lnTo>
                    <a:lnTo>
                      <a:pt x="132" y="193"/>
                    </a:lnTo>
                    <a:lnTo>
                      <a:pt x="137" y="197"/>
                    </a:lnTo>
                    <a:lnTo>
                      <a:pt x="71" y="170"/>
                    </a:lnTo>
                    <a:lnTo>
                      <a:pt x="65" y="167"/>
                    </a:lnTo>
                    <a:lnTo>
                      <a:pt x="59" y="166"/>
                    </a:lnTo>
                    <a:lnTo>
                      <a:pt x="50" y="162"/>
                    </a:lnTo>
                    <a:lnTo>
                      <a:pt x="42" y="159"/>
                    </a:lnTo>
                    <a:lnTo>
                      <a:pt x="31" y="151"/>
                    </a:lnTo>
                    <a:lnTo>
                      <a:pt x="22" y="146"/>
                    </a:lnTo>
                    <a:lnTo>
                      <a:pt x="12" y="138"/>
                    </a:lnTo>
                    <a:lnTo>
                      <a:pt x="8" y="132"/>
                    </a:lnTo>
                    <a:lnTo>
                      <a:pt x="2" y="121"/>
                    </a:lnTo>
                    <a:lnTo>
                      <a:pt x="0" y="110"/>
                    </a:lnTo>
                    <a:lnTo>
                      <a:pt x="2" y="98"/>
                    </a:lnTo>
                    <a:lnTo>
                      <a:pt x="9" y="86"/>
                    </a:lnTo>
                    <a:lnTo>
                      <a:pt x="20" y="71"/>
                    </a:lnTo>
                    <a:lnTo>
                      <a:pt x="37" y="58"/>
                    </a:lnTo>
                    <a:lnTo>
                      <a:pt x="61" y="43"/>
                    </a:lnTo>
                    <a:lnTo>
                      <a:pt x="93" y="29"/>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0" name="Freeform 216"/>
              <p:cNvSpPr>
                <a:spLocks/>
              </p:cNvSpPr>
              <p:nvPr/>
            </p:nvSpPr>
            <p:spPr bwMode="auto">
              <a:xfrm flipH="1">
                <a:off x="2732" y="3310"/>
                <a:ext cx="227" cy="189"/>
              </a:xfrm>
              <a:custGeom>
                <a:avLst/>
                <a:gdLst>
                  <a:gd name="T0" fmla="*/ 85 w 246"/>
                  <a:gd name="T1" fmla="*/ 27 h 188"/>
                  <a:gd name="T2" fmla="*/ 90 w 246"/>
                  <a:gd name="T3" fmla="*/ 23 h 188"/>
                  <a:gd name="T4" fmla="*/ 102 w 246"/>
                  <a:gd name="T5" fmla="*/ 19 h 188"/>
                  <a:gd name="T6" fmla="*/ 119 w 246"/>
                  <a:gd name="T7" fmla="*/ 11 h 188"/>
                  <a:gd name="T8" fmla="*/ 137 w 246"/>
                  <a:gd name="T9" fmla="*/ 8 h 188"/>
                  <a:gd name="T10" fmla="*/ 153 w 246"/>
                  <a:gd name="T11" fmla="*/ 1 h 188"/>
                  <a:gd name="T12" fmla="*/ 171 w 246"/>
                  <a:gd name="T13" fmla="*/ 0 h 188"/>
                  <a:gd name="T14" fmla="*/ 185 w 246"/>
                  <a:gd name="T15" fmla="*/ 0 h 188"/>
                  <a:gd name="T16" fmla="*/ 198 w 246"/>
                  <a:gd name="T17" fmla="*/ 3 h 188"/>
                  <a:gd name="T18" fmla="*/ 207 w 246"/>
                  <a:gd name="T19" fmla="*/ 3 h 188"/>
                  <a:gd name="T20" fmla="*/ 211 w 246"/>
                  <a:gd name="T21" fmla="*/ 4 h 188"/>
                  <a:gd name="T22" fmla="*/ 218 w 246"/>
                  <a:gd name="T23" fmla="*/ 11 h 188"/>
                  <a:gd name="T24" fmla="*/ 222 w 246"/>
                  <a:gd name="T25" fmla="*/ 18 h 188"/>
                  <a:gd name="T26" fmla="*/ 224 w 246"/>
                  <a:gd name="T27" fmla="*/ 25 h 188"/>
                  <a:gd name="T28" fmla="*/ 224 w 246"/>
                  <a:gd name="T29" fmla="*/ 34 h 188"/>
                  <a:gd name="T30" fmla="*/ 224 w 246"/>
                  <a:gd name="T31" fmla="*/ 47 h 188"/>
                  <a:gd name="T32" fmla="*/ 221 w 246"/>
                  <a:gd name="T33" fmla="*/ 55 h 188"/>
                  <a:gd name="T34" fmla="*/ 221 w 246"/>
                  <a:gd name="T35" fmla="*/ 55 h 188"/>
                  <a:gd name="T36" fmla="*/ 217 w 246"/>
                  <a:gd name="T37" fmla="*/ 55 h 188"/>
                  <a:gd name="T38" fmla="*/ 217 w 246"/>
                  <a:gd name="T39" fmla="*/ 55 h 188"/>
                  <a:gd name="T40" fmla="*/ 212 w 246"/>
                  <a:gd name="T41" fmla="*/ 58 h 188"/>
                  <a:gd name="T42" fmla="*/ 208 w 246"/>
                  <a:gd name="T43" fmla="*/ 61 h 188"/>
                  <a:gd name="T44" fmla="*/ 204 w 246"/>
                  <a:gd name="T45" fmla="*/ 65 h 188"/>
                  <a:gd name="T46" fmla="*/ 204 w 246"/>
                  <a:gd name="T47" fmla="*/ 68 h 188"/>
                  <a:gd name="T48" fmla="*/ 198 w 246"/>
                  <a:gd name="T49" fmla="*/ 72 h 188"/>
                  <a:gd name="T50" fmla="*/ 189 w 246"/>
                  <a:gd name="T51" fmla="*/ 76 h 188"/>
                  <a:gd name="T52" fmla="*/ 181 w 246"/>
                  <a:gd name="T53" fmla="*/ 84 h 188"/>
                  <a:gd name="T54" fmla="*/ 173 w 246"/>
                  <a:gd name="T55" fmla="*/ 91 h 188"/>
                  <a:gd name="T56" fmla="*/ 163 w 246"/>
                  <a:gd name="T57" fmla="*/ 101 h 188"/>
                  <a:gd name="T58" fmla="*/ 155 w 246"/>
                  <a:gd name="T59" fmla="*/ 110 h 188"/>
                  <a:gd name="T60" fmla="*/ 147 w 246"/>
                  <a:gd name="T61" fmla="*/ 121 h 188"/>
                  <a:gd name="T62" fmla="*/ 137 w 246"/>
                  <a:gd name="T63" fmla="*/ 137 h 188"/>
                  <a:gd name="T64" fmla="*/ 131 w 246"/>
                  <a:gd name="T65" fmla="*/ 144 h 188"/>
                  <a:gd name="T66" fmla="*/ 124 w 246"/>
                  <a:gd name="T67" fmla="*/ 151 h 188"/>
                  <a:gd name="T68" fmla="*/ 119 w 246"/>
                  <a:gd name="T69" fmla="*/ 154 h 188"/>
                  <a:gd name="T70" fmla="*/ 115 w 246"/>
                  <a:gd name="T71" fmla="*/ 162 h 188"/>
                  <a:gd name="T72" fmla="*/ 111 w 246"/>
                  <a:gd name="T73" fmla="*/ 166 h 188"/>
                  <a:gd name="T74" fmla="*/ 106 w 246"/>
                  <a:gd name="T75" fmla="*/ 172 h 188"/>
                  <a:gd name="T76" fmla="*/ 105 w 246"/>
                  <a:gd name="T77" fmla="*/ 177 h 188"/>
                  <a:gd name="T78" fmla="*/ 105 w 246"/>
                  <a:gd name="T79" fmla="*/ 185 h 188"/>
                  <a:gd name="T80" fmla="*/ 45 w 246"/>
                  <a:gd name="T81" fmla="*/ 162 h 188"/>
                  <a:gd name="T82" fmla="*/ 45 w 246"/>
                  <a:gd name="T83" fmla="*/ 162 h 188"/>
                  <a:gd name="T84" fmla="*/ 45 w 246"/>
                  <a:gd name="T85" fmla="*/ 162 h 188"/>
                  <a:gd name="T86" fmla="*/ 45 w 246"/>
                  <a:gd name="T87" fmla="*/ 162 h 188"/>
                  <a:gd name="T88" fmla="*/ 45 w 246"/>
                  <a:gd name="T89" fmla="*/ 162 h 188"/>
                  <a:gd name="T90" fmla="*/ 45 w 246"/>
                  <a:gd name="T91" fmla="*/ 162 h 188"/>
                  <a:gd name="T92" fmla="*/ 45 w 246"/>
                  <a:gd name="T93" fmla="*/ 162 h 188"/>
                  <a:gd name="T94" fmla="*/ 45 w 246"/>
                  <a:gd name="T95" fmla="*/ 162 h 188"/>
                  <a:gd name="T96" fmla="*/ 45 w 246"/>
                  <a:gd name="T97" fmla="*/ 162 h 188"/>
                  <a:gd name="T98" fmla="*/ 39 w 246"/>
                  <a:gd name="T99" fmla="*/ 158 h 188"/>
                  <a:gd name="T100" fmla="*/ 28 w 246"/>
                  <a:gd name="T101" fmla="*/ 152 h 188"/>
                  <a:gd name="T102" fmla="*/ 13 w 246"/>
                  <a:gd name="T103" fmla="*/ 139 h 188"/>
                  <a:gd name="T104" fmla="*/ 5 w 246"/>
                  <a:gd name="T105" fmla="*/ 125 h 188"/>
                  <a:gd name="T106" fmla="*/ 0 w 246"/>
                  <a:gd name="T107" fmla="*/ 105 h 188"/>
                  <a:gd name="T108" fmla="*/ 10 w 246"/>
                  <a:gd name="T109" fmla="*/ 82 h 188"/>
                  <a:gd name="T110" fmla="*/ 36 w 246"/>
                  <a:gd name="T111" fmla="*/ 56 h 188"/>
                  <a:gd name="T112" fmla="*/ 85 w 246"/>
                  <a:gd name="T113" fmla="*/ 29 h 1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6"/>
                  <a:gd name="T172" fmla="*/ 0 h 188"/>
                  <a:gd name="T173" fmla="*/ 246 w 246"/>
                  <a:gd name="T174" fmla="*/ 188 h 1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6" h="188">
                    <a:moveTo>
                      <a:pt x="92" y="29"/>
                    </a:moveTo>
                    <a:lnTo>
                      <a:pt x="92" y="27"/>
                    </a:lnTo>
                    <a:lnTo>
                      <a:pt x="94" y="27"/>
                    </a:lnTo>
                    <a:lnTo>
                      <a:pt x="98" y="23"/>
                    </a:lnTo>
                    <a:lnTo>
                      <a:pt x="104" y="23"/>
                    </a:lnTo>
                    <a:lnTo>
                      <a:pt x="111" y="19"/>
                    </a:lnTo>
                    <a:lnTo>
                      <a:pt x="120" y="15"/>
                    </a:lnTo>
                    <a:lnTo>
                      <a:pt x="129" y="11"/>
                    </a:lnTo>
                    <a:lnTo>
                      <a:pt x="139" y="11"/>
                    </a:lnTo>
                    <a:lnTo>
                      <a:pt x="148" y="8"/>
                    </a:lnTo>
                    <a:lnTo>
                      <a:pt x="157" y="5"/>
                    </a:lnTo>
                    <a:lnTo>
                      <a:pt x="166" y="1"/>
                    </a:lnTo>
                    <a:lnTo>
                      <a:pt x="177" y="1"/>
                    </a:lnTo>
                    <a:lnTo>
                      <a:pt x="185" y="0"/>
                    </a:lnTo>
                    <a:lnTo>
                      <a:pt x="194" y="0"/>
                    </a:lnTo>
                    <a:lnTo>
                      <a:pt x="201" y="0"/>
                    </a:lnTo>
                    <a:lnTo>
                      <a:pt x="210" y="3"/>
                    </a:lnTo>
                    <a:lnTo>
                      <a:pt x="215" y="3"/>
                    </a:lnTo>
                    <a:lnTo>
                      <a:pt x="219" y="3"/>
                    </a:lnTo>
                    <a:lnTo>
                      <a:pt x="224" y="3"/>
                    </a:lnTo>
                    <a:lnTo>
                      <a:pt x="229" y="4"/>
                    </a:lnTo>
                    <a:lnTo>
                      <a:pt x="233" y="8"/>
                    </a:lnTo>
                    <a:lnTo>
                      <a:pt x="236" y="11"/>
                    </a:lnTo>
                    <a:lnTo>
                      <a:pt x="241" y="15"/>
                    </a:lnTo>
                    <a:lnTo>
                      <a:pt x="241" y="18"/>
                    </a:lnTo>
                    <a:lnTo>
                      <a:pt x="243" y="22"/>
                    </a:lnTo>
                    <a:lnTo>
                      <a:pt x="243" y="25"/>
                    </a:lnTo>
                    <a:lnTo>
                      <a:pt x="246" y="30"/>
                    </a:lnTo>
                    <a:lnTo>
                      <a:pt x="243" y="34"/>
                    </a:lnTo>
                    <a:lnTo>
                      <a:pt x="243" y="42"/>
                    </a:lnTo>
                    <a:lnTo>
                      <a:pt x="243" y="47"/>
                    </a:lnTo>
                    <a:lnTo>
                      <a:pt x="243" y="55"/>
                    </a:lnTo>
                    <a:lnTo>
                      <a:pt x="239" y="55"/>
                    </a:lnTo>
                    <a:lnTo>
                      <a:pt x="235" y="55"/>
                    </a:lnTo>
                    <a:lnTo>
                      <a:pt x="235" y="58"/>
                    </a:lnTo>
                    <a:lnTo>
                      <a:pt x="230" y="58"/>
                    </a:lnTo>
                    <a:lnTo>
                      <a:pt x="230" y="61"/>
                    </a:lnTo>
                    <a:lnTo>
                      <a:pt x="225" y="61"/>
                    </a:lnTo>
                    <a:lnTo>
                      <a:pt x="225" y="65"/>
                    </a:lnTo>
                    <a:lnTo>
                      <a:pt x="221" y="65"/>
                    </a:lnTo>
                    <a:lnTo>
                      <a:pt x="221" y="68"/>
                    </a:lnTo>
                    <a:lnTo>
                      <a:pt x="221" y="72"/>
                    </a:lnTo>
                    <a:lnTo>
                      <a:pt x="215" y="72"/>
                    </a:lnTo>
                    <a:lnTo>
                      <a:pt x="210" y="75"/>
                    </a:lnTo>
                    <a:lnTo>
                      <a:pt x="205" y="76"/>
                    </a:lnTo>
                    <a:lnTo>
                      <a:pt x="201" y="80"/>
                    </a:lnTo>
                    <a:lnTo>
                      <a:pt x="196" y="84"/>
                    </a:lnTo>
                    <a:lnTo>
                      <a:pt x="191" y="87"/>
                    </a:lnTo>
                    <a:lnTo>
                      <a:pt x="187" y="91"/>
                    </a:lnTo>
                    <a:lnTo>
                      <a:pt x="182" y="96"/>
                    </a:lnTo>
                    <a:lnTo>
                      <a:pt x="177" y="100"/>
                    </a:lnTo>
                    <a:lnTo>
                      <a:pt x="173" y="105"/>
                    </a:lnTo>
                    <a:lnTo>
                      <a:pt x="168" y="109"/>
                    </a:lnTo>
                    <a:lnTo>
                      <a:pt x="163" y="117"/>
                    </a:lnTo>
                    <a:lnTo>
                      <a:pt x="159" y="120"/>
                    </a:lnTo>
                    <a:lnTo>
                      <a:pt x="154" y="128"/>
                    </a:lnTo>
                    <a:lnTo>
                      <a:pt x="149" y="136"/>
                    </a:lnTo>
                    <a:lnTo>
                      <a:pt x="146" y="143"/>
                    </a:lnTo>
                    <a:lnTo>
                      <a:pt x="142" y="143"/>
                    </a:lnTo>
                    <a:lnTo>
                      <a:pt x="139" y="147"/>
                    </a:lnTo>
                    <a:lnTo>
                      <a:pt x="134" y="150"/>
                    </a:lnTo>
                    <a:lnTo>
                      <a:pt x="134" y="153"/>
                    </a:lnTo>
                    <a:lnTo>
                      <a:pt x="129" y="153"/>
                    </a:lnTo>
                    <a:lnTo>
                      <a:pt x="129" y="157"/>
                    </a:lnTo>
                    <a:lnTo>
                      <a:pt x="125" y="161"/>
                    </a:lnTo>
                    <a:lnTo>
                      <a:pt x="125" y="165"/>
                    </a:lnTo>
                    <a:lnTo>
                      <a:pt x="120" y="165"/>
                    </a:lnTo>
                    <a:lnTo>
                      <a:pt x="120" y="169"/>
                    </a:lnTo>
                    <a:lnTo>
                      <a:pt x="115" y="171"/>
                    </a:lnTo>
                    <a:lnTo>
                      <a:pt x="115" y="175"/>
                    </a:lnTo>
                    <a:lnTo>
                      <a:pt x="114" y="176"/>
                    </a:lnTo>
                    <a:lnTo>
                      <a:pt x="114" y="180"/>
                    </a:lnTo>
                    <a:lnTo>
                      <a:pt x="114" y="184"/>
                    </a:lnTo>
                    <a:lnTo>
                      <a:pt x="114" y="188"/>
                    </a:lnTo>
                    <a:lnTo>
                      <a:pt x="49" y="161"/>
                    </a:lnTo>
                    <a:lnTo>
                      <a:pt x="45" y="158"/>
                    </a:lnTo>
                    <a:lnTo>
                      <a:pt x="42" y="157"/>
                    </a:lnTo>
                    <a:lnTo>
                      <a:pt x="35" y="153"/>
                    </a:lnTo>
                    <a:lnTo>
                      <a:pt x="30" y="151"/>
                    </a:lnTo>
                    <a:lnTo>
                      <a:pt x="21" y="143"/>
                    </a:lnTo>
                    <a:lnTo>
                      <a:pt x="14" y="138"/>
                    </a:lnTo>
                    <a:lnTo>
                      <a:pt x="8" y="131"/>
                    </a:lnTo>
                    <a:lnTo>
                      <a:pt x="5" y="124"/>
                    </a:lnTo>
                    <a:lnTo>
                      <a:pt x="0" y="113"/>
                    </a:lnTo>
                    <a:lnTo>
                      <a:pt x="0" y="104"/>
                    </a:lnTo>
                    <a:lnTo>
                      <a:pt x="4" y="93"/>
                    </a:lnTo>
                    <a:lnTo>
                      <a:pt x="11" y="82"/>
                    </a:lnTo>
                    <a:lnTo>
                      <a:pt x="22" y="67"/>
                    </a:lnTo>
                    <a:lnTo>
                      <a:pt x="39" y="56"/>
                    </a:lnTo>
                    <a:lnTo>
                      <a:pt x="61" y="41"/>
                    </a:lnTo>
                    <a:lnTo>
                      <a:pt x="92" y="29"/>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1" name="Freeform 217"/>
              <p:cNvSpPr>
                <a:spLocks/>
              </p:cNvSpPr>
              <p:nvPr/>
            </p:nvSpPr>
            <p:spPr bwMode="auto">
              <a:xfrm flipH="1">
                <a:off x="2747" y="3324"/>
                <a:ext cx="205" cy="166"/>
              </a:xfrm>
              <a:custGeom>
                <a:avLst/>
                <a:gdLst>
                  <a:gd name="T0" fmla="*/ 78 w 222"/>
                  <a:gd name="T1" fmla="*/ 20 h 165"/>
                  <a:gd name="T2" fmla="*/ 83 w 222"/>
                  <a:gd name="T3" fmla="*/ 16 h 165"/>
                  <a:gd name="T4" fmla="*/ 95 w 222"/>
                  <a:gd name="T5" fmla="*/ 13 h 165"/>
                  <a:gd name="T6" fmla="*/ 112 w 222"/>
                  <a:gd name="T7" fmla="*/ 8 h 165"/>
                  <a:gd name="T8" fmla="*/ 129 w 222"/>
                  <a:gd name="T9" fmla="*/ 4 h 165"/>
                  <a:gd name="T10" fmla="*/ 146 w 222"/>
                  <a:gd name="T11" fmla="*/ 0 h 165"/>
                  <a:gd name="T12" fmla="*/ 163 w 222"/>
                  <a:gd name="T13" fmla="*/ 0 h 165"/>
                  <a:gd name="T14" fmla="*/ 178 w 222"/>
                  <a:gd name="T15" fmla="*/ 3 h 165"/>
                  <a:gd name="T16" fmla="*/ 187 w 222"/>
                  <a:gd name="T17" fmla="*/ 6 h 165"/>
                  <a:gd name="T18" fmla="*/ 194 w 222"/>
                  <a:gd name="T19" fmla="*/ 6 h 165"/>
                  <a:gd name="T20" fmla="*/ 198 w 222"/>
                  <a:gd name="T21" fmla="*/ 8 h 165"/>
                  <a:gd name="T22" fmla="*/ 200 w 222"/>
                  <a:gd name="T23" fmla="*/ 13 h 165"/>
                  <a:gd name="T24" fmla="*/ 205 w 222"/>
                  <a:gd name="T25" fmla="*/ 18 h 165"/>
                  <a:gd name="T26" fmla="*/ 205 w 222"/>
                  <a:gd name="T27" fmla="*/ 25 h 165"/>
                  <a:gd name="T28" fmla="*/ 200 w 222"/>
                  <a:gd name="T29" fmla="*/ 33 h 165"/>
                  <a:gd name="T30" fmla="*/ 197 w 222"/>
                  <a:gd name="T31" fmla="*/ 42 h 165"/>
                  <a:gd name="T32" fmla="*/ 194 w 222"/>
                  <a:gd name="T33" fmla="*/ 49 h 165"/>
                  <a:gd name="T34" fmla="*/ 194 w 222"/>
                  <a:gd name="T35" fmla="*/ 49 h 165"/>
                  <a:gd name="T36" fmla="*/ 191 w 222"/>
                  <a:gd name="T37" fmla="*/ 49 h 165"/>
                  <a:gd name="T38" fmla="*/ 191 w 222"/>
                  <a:gd name="T39" fmla="*/ 49 h 165"/>
                  <a:gd name="T40" fmla="*/ 187 w 222"/>
                  <a:gd name="T41" fmla="*/ 53 h 165"/>
                  <a:gd name="T42" fmla="*/ 187 w 222"/>
                  <a:gd name="T43" fmla="*/ 56 h 165"/>
                  <a:gd name="T44" fmla="*/ 187 w 222"/>
                  <a:gd name="T45" fmla="*/ 60 h 165"/>
                  <a:gd name="T46" fmla="*/ 187 w 222"/>
                  <a:gd name="T47" fmla="*/ 63 h 165"/>
                  <a:gd name="T48" fmla="*/ 182 w 222"/>
                  <a:gd name="T49" fmla="*/ 67 h 165"/>
                  <a:gd name="T50" fmla="*/ 174 w 222"/>
                  <a:gd name="T51" fmla="*/ 71 h 165"/>
                  <a:gd name="T52" fmla="*/ 165 w 222"/>
                  <a:gd name="T53" fmla="*/ 79 h 165"/>
                  <a:gd name="T54" fmla="*/ 156 w 222"/>
                  <a:gd name="T55" fmla="*/ 87 h 165"/>
                  <a:gd name="T56" fmla="*/ 148 w 222"/>
                  <a:gd name="T57" fmla="*/ 95 h 165"/>
                  <a:gd name="T58" fmla="*/ 139 w 222"/>
                  <a:gd name="T59" fmla="*/ 102 h 165"/>
                  <a:gd name="T60" fmla="*/ 132 w 222"/>
                  <a:gd name="T61" fmla="*/ 112 h 165"/>
                  <a:gd name="T62" fmla="*/ 127 w 222"/>
                  <a:gd name="T63" fmla="*/ 123 h 165"/>
                  <a:gd name="T64" fmla="*/ 124 w 222"/>
                  <a:gd name="T65" fmla="*/ 130 h 165"/>
                  <a:gd name="T66" fmla="*/ 116 w 222"/>
                  <a:gd name="T67" fmla="*/ 137 h 165"/>
                  <a:gd name="T68" fmla="*/ 112 w 222"/>
                  <a:gd name="T69" fmla="*/ 140 h 165"/>
                  <a:gd name="T70" fmla="*/ 103 w 222"/>
                  <a:gd name="T71" fmla="*/ 147 h 165"/>
                  <a:gd name="T72" fmla="*/ 99 w 222"/>
                  <a:gd name="T73" fmla="*/ 150 h 165"/>
                  <a:gd name="T74" fmla="*/ 95 w 222"/>
                  <a:gd name="T75" fmla="*/ 154 h 165"/>
                  <a:gd name="T76" fmla="*/ 93 w 222"/>
                  <a:gd name="T77" fmla="*/ 158 h 165"/>
                  <a:gd name="T78" fmla="*/ 93 w 222"/>
                  <a:gd name="T79" fmla="*/ 162 h 165"/>
                  <a:gd name="T80" fmla="*/ 38 w 222"/>
                  <a:gd name="T81" fmla="*/ 148 h 165"/>
                  <a:gd name="T82" fmla="*/ 38 w 222"/>
                  <a:gd name="T83" fmla="*/ 148 h 165"/>
                  <a:gd name="T84" fmla="*/ 38 w 222"/>
                  <a:gd name="T85" fmla="*/ 148 h 165"/>
                  <a:gd name="T86" fmla="*/ 38 w 222"/>
                  <a:gd name="T87" fmla="*/ 148 h 165"/>
                  <a:gd name="T88" fmla="*/ 38 w 222"/>
                  <a:gd name="T89" fmla="*/ 148 h 165"/>
                  <a:gd name="T90" fmla="*/ 38 w 222"/>
                  <a:gd name="T91" fmla="*/ 148 h 165"/>
                  <a:gd name="T92" fmla="*/ 38 w 222"/>
                  <a:gd name="T93" fmla="*/ 148 h 165"/>
                  <a:gd name="T94" fmla="*/ 38 w 222"/>
                  <a:gd name="T95" fmla="*/ 148 h 165"/>
                  <a:gd name="T96" fmla="*/ 38 w 222"/>
                  <a:gd name="T97" fmla="*/ 148 h 165"/>
                  <a:gd name="T98" fmla="*/ 31 w 222"/>
                  <a:gd name="T99" fmla="*/ 144 h 165"/>
                  <a:gd name="T100" fmla="*/ 23 w 222"/>
                  <a:gd name="T101" fmla="*/ 135 h 165"/>
                  <a:gd name="T102" fmla="*/ 12 w 222"/>
                  <a:gd name="T103" fmla="*/ 123 h 165"/>
                  <a:gd name="T104" fmla="*/ 5 w 222"/>
                  <a:gd name="T105" fmla="*/ 107 h 165"/>
                  <a:gd name="T106" fmla="*/ 0 w 222"/>
                  <a:gd name="T107" fmla="*/ 87 h 165"/>
                  <a:gd name="T108" fmla="*/ 10 w 222"/>
                  <a:gd name="T109" fmla="*/ 67 h 165"/>
                  <a:gd name="T110" fmla="*/ 33 w 222"/>
                  <a:gd name="T111" fmla="*/ 44 h 165"/>
                  <a:gd name="T112" fmla="*/ 78 w 222"/>
                  <a:gd name="T113" fmla="*/ 23 h 1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2"/>
                  <a:gd name="T172" fmla="*/ 0 h 165"/>
                  <a:gd name="T173" fmla="*/ 222 w 222"/>
                  <a:gd name="T174" fmla="*/ 165 h 1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2" h="165">
                    <a:moveTo>
                      <a:pt x="84" y="23"/>
                    </a:moveTo>
                    <a:lnTo>
                      <a:pt x="84" y="20"/>
                    </a:lnTo>
                    <a:lnTo>
                      <a:pt x="86" y="20"/>
                    </a:lnTo>
                    <a:lnTo>
                      <a:pt x="90" y="16"/>
                    </a:lnTo>
                    <a:lnTo>
                      <a:pt x="96" y="16"/>
                    </a:lnTo>
                    <a:lnTo>
                      <a:pt x="103" y="13"/>
                    </a:lnTo>
                    <a:lnTo>
                      <a:pt x="112" y="11"/>
                    </a:lnTo>
                    <a:lnTo>
                      <a:pt x="121" y="8"/>
                    </a:lnTo>
                    <a:lnTo>
                      <a:pt x="131" y="8"/>
                    </a:lnTo>
                    <a:lnTo>
                      <a:pt x="140" y="4"/>
                    </a:lnTo>
                    <a:lnTo>
                      <a:pt x="149" y="3"/>
                    </a:lnTo>
                    <a:lnTo>
                      <a:pt x="158" y="0"/>
                    </a:lnTo>
                    <a:lnTo>
                      <a:pt x="169" y="0"/>
                    </a:lnTo>
                    <a:lnTo>
                      <a:pt x="177" y="0"/>
                    </a:lnTo>
                    <a:lnTo>
                      <a:pt x="186" y="0"/>
                    </a:lnTo>
                    <a:lnTo>
                      <a:pt x="193" y="3"/>
                    </a:lnTo>
                    <a:lnTo>
                      <a:pt x="202" y="6"/>
                    </a:lnTo>
                    <a:lnTo>
                      <a:pt x="207" y="6"/>
                    </a:lnTo>
                    <a:lnTo>
                      <a:pt x="210" y="6"/>
                    </a:lnTo>
                    <a:lnTo>
                      <a:pt x="214" y="8"/>
                    </a:lnTo>
                    <a:lnTo>
                      <a:pt x="217" y="11"/>
                    </a:lnTo>
                    <a:lnTo>
                      <a:pt x="217" y="13"/>
                    </a:lnTo>
                    <a:lnTo>
                      <a:pt x="222" y="16"/>
                    </a:lnTo>
                    <a:lnTo>
                      <a:pt x="222" y="18"/>
                    </a:lnTo>
                    <a:lnTo>
                      <a:pt x="222" y="22"/>
                    </a:lnTo>
                    <a:lnTo>
                      <a:pt x="222" y="25"/>
                    </a:lnTo>
                    <a:lnTo>
                      <a:pt x="222" y="29"/>
                    </a:lnTo>
                    <a:lnTo>
                      <a:pt x="217" y="33"/>
                    </a:lnTo>
                    <a:lnTo>
                      <a:pt x="217" y="38"/>
                    </a:lnTo>
                    <a:lnTo>
                      <a:pt x="213" y="42"/>
                    </a:lnTo>
                    <a:lnTo>
                      <a:pt x="213" y="49"/>
                    </a:lnTo>
                    <a:lnTo>
                      <a:pt x="210" y="49"/>
                    </a:lnTo>
                    <a:lnTo>
                      <a:pt x="207" y="49"/>
                    </a:lnTo>
                    <a:lnTo>
                      <a:pt x="207" y="53"/>
                    </a:lnTo>
                    <a:lnTo>
                      <a:pt x="202" y="53"/>
                    </a:lnTo>
                    <a:lnTo>
                      <a:pt x="202" y="56"/>
                    </a:lnTo>
                    <a:lnTo>
                      <a:pt x="202" y="60"/>
                    </a:lnTo>
                    <a:lnTo>
                      <a:pt x="202" y="63"/>
                    </a:lnTo>
                    <a:lnTo>
                      <a:pt x="202" y="67"/>
                    </a:lnTo>
                    <a:lnTo>
                      <a:pt x="197" y="67"/>
                    </a:lnTo>
                    <a:lnTo>
                      <a:pt x="193" y="70"/>
                    </a:lnTo>
                    <a:lnTo>
                      <a:pt x="188" y="71"/>
                    </a:lnTo>
                    <a:lnTo>
                      <a:pt x="183" y="75"/>
                    </a:lnTo>
                    <a:lnTo>
                      <a:pt x="179" y="79"/>
                    </a:lnTo>
                    <a:lnTo>
                      <a:pt x="174" y="82"/>
                    </a:lnTo>
                    <a:lnTo>
                      <a:pt x="169" y="86"/>
                    </a:lnTo>
                    <a:lnTo>
                      <a:pt x="165" y="90"/>
                    </a:lnTo>
                    <a:lnTo>
                      <a:pt x="160" y="94"/>
                    </a:lnTo>
                    <a:lnTo>
                      <a:pt x="155" y="98"/>
                    </a:lnTo>
                    <a:lnTo>
                      <a:pt x="151" y="101"/>
                    </a:lnTo>
                    <a:lnTo>
                      <a:pt x="148" y="108"/>
                    </a:lnTo>
                    <a:lnTo>
                      <a:pt x="143" y="111"/>
                    </a:lnTo>
                    <a:lnTo>
                      <a:pt x="141" y="118"/>
                    </a:lnTo>
                    <a:lnTo>
                      <a:pt x="138" y="122"/>
                    </a:lnTo>
                    <a:lnTo>
                      <a:pt x="138" y="129"/>
                    </a:lnTo>
                    <a:lnTo>
                      <a:pt x="134" y="129"/>
                    </a:lnTo>
                    <a:lnTo>
                      <a:pt x="131" y="133"/>
                    </a:lnTo>
                    <a:lnTo>
                      <a:pt x="126" y="136"/>
                    </a:lnTo>
                    <a:lnTo>
                      <a:pt x="126" y="139"/>
                    </a:lnTo>
                    <a:lnTo>
                      <a:pt x="121" y="139"/>
                    </a:lnTo>
                    <a:lnTo>
                      <a:pt x="117" y="143"/>
                    </a:lnTo>
                    <a:lnTo>
                      <a:pt x="112" y="146"/>
                    </a:lnTo>
                    <a:lnTo>
                      <a:pt x="112" y="149"/>
                    </a:lnTo>
                    <a:lnTo>
                      <a:pt x="107" y="149"/>
                    </a:lnTo>
                    <a:lnTo>
                      <a:pt x="106" y="153"/>
                    </a:lnTo>
                    <a:lnTo>
                      <a:pt x="103" y="153"/>
                    </a:lnTo>
                    <a:lnTo>
                      <a:pt x="103" y="157"/>
                    </a:lnTo>
                    <a:lnTo>
                      <a:pt x="101" y="157"/>
                    </a:lnTo>
                    <a:lnTo>
                      <a:pt x="101" y="161"/>
                    </a:lnTo>
                    <a:lnTo>
                      <a:pt x="106" y="165"/>
                    </a:lnTo>
                    <a:lnTo>
                      <a:pt x="41" y="147"/>
                    </a:lnTo>
                    <a:lnTo>
                      <a:pt x="37" y="144"/>
                    </a:lnTo>
                    <a:lnTo>
                      <a:pt x="34" y="143"/>
                    </a:lnTo>
                    <a:lnTo>
                      <a:pt x="30" y="138"/>
                    </a:lnTo>
                    <a:lnTo>
                      <a:pt x="25" y="134"/>
                    </a:lnTo>
                    <a:lnTo>
                      <a:pt x="17" y="127"/>
                    </a:lnTo>
                    <a:lnTo>
                      <a:pt x="13" y="122"/>
                    </a:lnTo>
                    <a:lnTo>
                      <a:pt x="8" y="114"/>
                    </a:lnTo>
                    <a:lnTo>
                      <a:pt x="5" y="106"/>
                    </a:lnTo>
                    <a:lnTo>
                      <a:pt x="0" y="95"/>
                    </a:lnTo>
                    <a:lnTo>
                      <a:pt x="0" y="86"/>
                    </a:lnTo>
                    <a:lnTo>
                      <a:pt x="3" y="75"/>
                    </a:lnTo>
                    <a:lnTo>
                      <a:pt x="11" y="67"/>
                    </a:lnTo>
                    <a:lnTo>
                      <a:pt x="20" y="56"/>
                    </a:lnTo>
                    <a:lnTo>
                      <a:pt x="36" y="44"/>
                    </a:lnTo>
                    <a:lnTo>
                      <a:pt x="56" y="33"/>
                    </a:lnTo>
                    <a:lnTo>
                      <a:pt x="84" y="23"/>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2" name="Freeform 218"/>
              <p:cNvSpPr>
                <a:spLocks/>
              </p:cNvSpPr>
              <p:nvPr/>
            </p:nvSpPr>
            <p:spPr bwMode="auto">
              <a:xfrm flipH="1">
                <a:off x="2758" y="3334"/>
                <a:ext cx="183" cy="156"/>
              </a:xfrm>
              <a:custGeom>
                <a:avLst/>
                <a:gdLst>
                  <a:gd name="T0" fmla="*/ 76 w 197"/>
                  <a:gd name="T1" fmla="*/ 10 h 155"/>
                  <a:gd name="T2" fmla="*/ 82 w 197"/>
                  <a:gd name="T3" fmla="*/ 8 h 155"/>
                  <a:gd name="T4" fmla="*/ 90 w 197"/>
                  <a:gd name="T5" fmla="*/ 4 h 155"/>
                  <a:gd name="T6" fmla="*/ 105 w 197"/>
                  <a:gd name="T7" fmla="*/ 3 h 155"/>
                  <a:gd name="T8" fmla="*/ 121 w 197"/>
                  <a:gd name="T9" fmla="*/ 0 h 155"/>
                  <a:gd name="T10" fmla="*/ 138 w 197"/>
                  <a:gd name="T11" fmla="*/ 0 h 155"/>
                  <a:gd name="T12" fmla="*/ 152 w 197"/>
                  <a:gd name="T13" fmla="*/ 1 h 155"/>
                  <a:gd name="T14" fmla="*/ 167 w 197"/>
                  <a:gd name="T15" fmla="*/ 8 h 155"/>
                  <a:gd name="T16" fmla="*/ 176 w 197"/>
                  <a:gd name="T17" fmla="*/ 13 h 155"/>
                  <a:gd name="T18" fmla="*/ 176 w 197"/>
                  <a:gd name="T19" fmla="*/ 13 h 155"/>
                  <a:gd name="T20" fmla="*/ 180 w 197"/>
                  <a:gd name="T21" fmla="*/ 13 h 155"/>
                  <a:gd name="T22" fmla="*/ 180 w 197"/>
                  <a:gd name="T23" fmla="*/ 15 h 155"/>
                  <a:gd name="T24" fmla="*/ 180 w 197"/>
                  <a:gd name="T25" fmla="*/ 19 h 155"/>
                  <a:gd name="T26" fmla="*/ 180 w 197"/>
                  <a:gd name="T27" fmla="*/ 25 h 155"/>
                  <a:gd name="T28" fmla="*/ 176 w 197"/>
                  <a:gd name="T29" fmla="*/ 33 h 155"/>
                  <a:gd name="T30" fmla="*/ 176 w 197"/>
                  <a:gd name="T31" fmla="*/ 41 h 155"/>
                  <a:gd name="T32" fmla="*/ 173 w 197"/>
                  <a:gd name="T33" fmla="*/ 48 h 155"/>
                  <a:gd name="T34" fmla="*/ 173 w 197"/>
                  <a:gd name="T35" fmla="*/ 48 h 155"/>
                  <a:gd name="T36" fmla="*/ 168 w 197"/>
                  <a:gd name="T37" fmla="*/ 52 h 155"/>
                  <a:gd name="T38" fmla="*/ 168 w 197"/>
                  <a:gd name="T39" fmla="*/ 52 h 155"/>
                  <a:gd name="T40" fmla="*/ 164 w 197"/>
                  <a:gd name="T41" fmla="*/ 56 h 155"/>
                  <a:gd name="T42" fmla="*/ 161 w 197"/>
                  <a:gd name="T43" fmla="*/ 56 h 155"/>
                  <a:gd name="T44" fmla="*/ 157 w 197"/>
                  <a:gd name="T45" fmla="*/ 60 h 155"/>
                  <a:gd name="T46" fmla="*/ 157 w 197"/>
                  <a:gd name="T47" fmla="*/ 62 h 155"/>
                  <a:gd name="T48" fmla="*/ 152 w 197"/>
                  <a:gd name="T49" fmla="*/ 66 h 155"/>
                  <a:gd name="T50" fmla="*/ 145 w 197"/>
                  <a:gd name="T51" fmla="*/ 70 h 155"/>
                  <a:gd name="T52" fmla="*/ 141 w 197"/>
                  <a:gd name="T53" fmla="*/ 77 h 155"/>
                  <a:gd name="T54" fmla="*/ 132 w 197"/>
                  <a:gd name="T55" fmla="*/ 86 h 155"/>
                  <a:gd name="T56" fmla="*/ 128 w 197"/>
                  <a:gd name="T57" fmla="*/ 94 h 155"/>
                  <a:gd name="T58" fmla="*/ 121 w 197"/>
                  <a:gd name="T59" fmla="*/ 101 h 155"/>
                  <a:gd name="T60" fmla="*/ 116 w 197"/>
                  <a:gd name="T61" fmla="*/ 111 h 155"/>
                  <a:gd name="T62" fmla="*/ 116 w 197"/>
                  <a:gd name="T63" fmla="*/ 121 h 155"/>
                  <a:gd name="T64" fmla="*/ 112 w 197"/>
                  <a:gd name="T65" fmla="*/ 129 h 155"/>
                  <a:gd name="T66" fmla="*/ 105 w 197"/>
                  <a:gd name="T67" fmla="*/ 134 h 155"/>
                  <a:gd name="T68" fmla="*/ 100 w 197"/>
                  <a:gd name="T69" fmla="*/ 138 h 155"/>
                  <a:gd name="T70" fmla="*/ 92 w 197"/>
                  <a:gd name="T71" fmla="*/ 140 h 155"/>
                  <a:gd name="T72" fmla="*/ 87 w 197"/>
                  <a:gd name="T73" fmla="*/ 144 h 155"/>
                  <a:gd name="T74" fmla="*/ 81 w 197"/>
                  <a:gd name="T75" fmla="*/ 144 h 155"/>
                  <a:gd name="T76" fmla="*/ 76 w 197"/>
                  <a:gd name="T77" fmla="*/ 148 h 155"/>
                  <a:gd name="T78" fmla="*/ 76 w 197"/>
                  <a:gd name="T79" fmla="*/ 152 h 155"/>
                  <a:gd name="T80" fmla="*/ 26 w 197"/>
                  <a:gd name="T81" fmla="*/ 138 h 155"/>
                  <a:gd name="T82" fmla="*/ 26 w 197"/>
                  <a:gd name="T83" fmla="*/ 138 h 155"/>
                  <a:gd name="T84" fmla="*/ 26 w 197"/>
                  <a:gd name="T85" fmla="*/ 138 h 155"/>
                  <a:gd name="T86" fmla="*/ 26 w 197"/>
                  <a:gd name="T87" fmla="*/ 138 h 155"/>
                  <a:gd name="T88" fmla="*/ 26 w 197"/>
                  <a:gd name="T89" fmla="*/ 138 h 155"/>
                  <a:gd name="T90" fmla="*/ 26 w 197"/>
                  <a:gd name="T91" fmla="*/ 138 h 155"/>
                  <a:gd name="T92" fmla="*/ 26 w 197"/>
                  <a:gd name="T93" fmla="*/ 138 h 155"/>
                  <a:gd name="T94" fmla="*/ 26 w 197"/>
                  <a:gd name="T95" fmla="*/ 138 h 155"/>
                  <a:gd name="T96" fmla="*/ 26 w 197"/>
                  <a:gd name="T97" fmla="*/ 138 h 155"/>
                  <a:gd name="T98" fmla="*/ 21 w 197"/>
                  <a:gd name="T99" fmla="*/ 134 h 155"/>
                  <a:gd name="T100" fmla="*/ 14 w 197"/>
                  <a:gd name="T101" fmla="*/ 125 h 155"/>
                  <a:gd name="T102" fmla="*/ 6 w 197"/>
                  <a:gd name="T103" fmla="*/ 113 h 155"/>
                  <a:gd name="T104" fmla="*/ 1 w 197"/>
                  <a:gd name="T105" fmla="*/ 97 h 155"/>
                  <a:gd name="T106" fmla="*/ 1 w 197"/>
                  <a:gd name="T107" fmla="*/ 76 h 155"/>
                  <a:gd name="T108" fmla="*/ 11 w 197"/>
                  <a:gd name="T109" fmla="*/ 57 h 155"/>
                  <a:gd name="T110" fmla="*/ 34 w 197"/>
                  <a:gd name="T111" fmla="*/ 34 h 155"/>
                  <a:gd name="T112" fmla="*/ 76 w 197"/>
                  <a:gd name="T113" fmla="*/ 13 h 1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7"/>
                  <a:gd name="T172" fmla="*/ 0 h 155"/>
                  <a:gd name="T173" fmla="*/ 197 w 197"/>
                  <a:gd name="T174" fmla="*/ 155 h 1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7" h="155">
                    <a:moveTo>
                      <a:pt x="82" y="13"/>
                    </a:moveTo>
                    <a:lnTo>
                      <a:pt x="82" y="10"/>
                    </a:lnTo>
                    <a:lnTo>
                      <a:pt x="83" y="10"/>
                    </a:lnTo>
                    <a:lnTo>
                      <a:pt x="88" y="8"/>
                    </a:lnTo>
                    <a:lnTo>
                      <a:pt x="93" y="8"/>
                    </a:lnTo>
                    <a:lnTo>
                      <a:pt x="97" y="4"/>
                    </a:lnTo>
                    <a:lnTo>
                      <a:pt x="105" y="4"/>
                    </a:lnTo>
                    <a:lnTo>
                      <a:pt x="113" y="3"/>
                    </a:lnTo>
                    <a:lnTo>
                      <a:pt x="122" y="3"/>
                    </a:lnTo>
                    <a:lnTo>
                      <a:pt x="130" y="0"/>
                    </a:lnTo>
                    <a:lnTo>
                      <a:pt x="139" y="0"/>
                    </a:lnTo>
                    <a:lnTo>
                      <a:pt x="149" y="0"/>
                    </a:lnTo>
                    <a:lnTo>
                      <a:pt x="158" y="1"/>
                    </a:lnTo>
                    <a:lnTo>
                      <a:pt x="164" y="1"/>
                    </a:lnTo>
                    <a:lnTo>
                      <a:pt x="173" y="4"/>
                    </a:lnTo>
                    <a:lnTo>
                      <a:pt x="180" y="8"/>
                    </a:lnTo>
                    <a:lnTo>
                      <a:pt x="189" y="13"/>
                    </a:lnTo>
                    <a:lnTo>
                      <a:pt x="194" y="13"/>
                    </a:lnTo>
                    <a:lnTo>
                      <a:pt x="194" y="15"/>
                    </a:lnTo>
                    <a:lnTo>
                      <a:pt x="197" y="19"/>
                    </a:lnTo>
                    <a:lnTo>
                      <a:pt x="194" y="19"/>
                    </a:lnTo>
                    <a:lnTo>
                      <a:pt x="194" y="23"/>
                    </a:lnTo>
                    <a:lnTo>
                      <a:pt x="194" y="25"/>
                    </a:lnTo>
                    <a:lnTo>
                      <a:pt x="194" y="29"/>
                    </a:lnTo>
                    <a:lnTo>
                      <a:pt x="189" y="33"/>
                    </a:lnTo>
                    <a:lnTo>
                      <a:pt x="189" y="37"/>
                    </a:lnTo>
                    <a:lnTo>
                      <a:pt x="189" y="41"/>
                    </a:lnTo>
                    <a:lnTo>
                      <a:pt x="189" y="48"/>
                    </a:lnTo>
                    <a:lnTo>
                      <a:pt x="186" y="48"/>
                    </a:lnTo>
                    <a:lnTo>
                      <a:pt x="186" y="52"/>
                    </a:lnTo>
                    <a:lnTo>
                      <a:pt x="181" y="52"/>
                    </a:lnTo>
                    <a:lnTo>
                      <a:pt x="181" y="56"/>
                    </a:lnTo>
                    <a:lnTo>
                      <a:pt x="177" y="56"/>
                    </a:lnTo>
                    <a:lnTo>
                      <a:pt x="173" y="56"/>
                    </a:lnTo>
                    <a:lnTo>
                      <a:pt x="173" y="60"/>
                    </a:lnTo>
                    <a:lnTo>
                      <a:pt x="169" y="60"/>
                    </a:lnTo>
                    <a:lnTo>
                      <a:pt x="169" y="62"/>
                    </a:lnTo>
                    <a:lnTo>
                      <a:pt x="169" y="66"/>
                    </a:lnTo>
                    <a:lnTo>
                      <a:pt x="164" y="66"/>
                    </a:lnTo>
                    <a:lnTo>
                      <a:pt x="161" y="69"/>
                    </a:lnTo>
                    <a:lnTo>
                      <a:pt x="156" y="70"/>
                    </a:lnTo>
                    <a:lnTo>
                      <a:pt x="156" y="74"/>
                    </a:lnTo>
                    <a:lnTo>
                      <a:pt x="152" y="77"/>
                    </a:lnTo>
                    <a:lnTo>
                      <a:pt x="147" y="81"/>
                    </a:lnTo>
                    <a:lnTo>
                      <a:pt x="142" y="85"/>
                    </a:lnTo>
                    <a:lnTo>
                      <a:pt x="142" y="89"/>
                    </a:lnTo>
                    <a:lnTo>
                      <a:pt x="138" y="93"/>
                    </a:lnTo>
                    <a:lnTo>
                      <a:pt x="135" y="96"/>
                    </a:lnTo>
                    <a:lnTo>
                      <a:pt x="130" y="100"/>
                    </a:lnTo>
                    <a:lnTo>
                      <a:pt x="130" y="107"/>
                    </a:lnTo>
                    <a:lnTo>
                      <a:pt x="125" y="110"/>
                    </a:lnTo>
                    <a:lnTo>
                      <a:pt x="125" y="117"/>
                    </a:lnTo>
                    <a:lnTo>
                      <a:pt x="125" y="120"/>
                    </a:lnTo>
                    <a:lnTo>
                      <a:pt x="125" y="128"/>
                    </a:lnTo>
                    <a:lnTo>
                      <a:pt x="121" y="128"/>
                    </a:lnTo>
                    <a:lnTo>
                      <a:pt x="118" y="132"/>
                    </a:lnTo>
                    <a:lnTo>
                      <a:pt x="113" y="133"/>
                    </a:lnTo>
                    <a:lnTo>
                      <a:pt x="113" y="137"/>
                    </a:lnTo>
                    <a:lnTo>
                      <a:pt x="108" y="137"/>
                    </a:lnTo>
                    <a:lnTo>
                      <a:pt x="104" y="139"/>
                    </a:lnTo>
                    <a:lnTo>
                      <a:pt x="99" y="139"/>
                    </a:lnTo>
                    <a:lnTo>
                      <a:pt x="99" y="143"/>
                    </a:lnTo>
                    <a:lnTo>
                      <a:pt x="94" y="143"/>
                    </a:lnTo>
                    <a:lnTo>
                      <a:pt x="91" y="143"/>
                    </a:lnTo>
                    <a:lnTo>
                      <a:pt x="87" y="143"/>
                    </a:lnTo>
                    <a:lnTo>
                      <a:pt x="87" y="147"/>
                    </a:lnTo>
                    <a:lnTo>
                      <a:pt x="82" y="147"/>
                    </a:lnTo>
                    <a:lnTo>
                      <a:pt x="82" y="151"/>
                    </a:lnTo>
                    <a:lnTo>
                      <a:pt x="82" y="155"/>
                    </a:lnTo>
                    <a:lnTo>
                      <a:pt x="28" y="137"/>
                    </a:lnTo>
                    <a:lnTo>
                      <a:pt x="24" y="134"/>
                    </a:lnTo>
                    <a:lnTo>
                      <a:pt x="23" y="133"/>
                    </a:lnTo>
                    <a:lnTo>
                      <a:pt x="18" y="128"/>
                    </a:lnTo>
                    <a:lnTo>
                      <a:pt x="15" y="124"/>
                    </a:lnTo>
                    <a:lnTo>
                      <a:pt x="10" y="117"/>
                    </a:lnTo>
                    <a:lnTo>
                      <a:pt x="6" y="112"/>
                    </a:lnTo>
                    <a:lnTo>
                      <a:pt x="1" y="104"/>
                    </a:lnTo>
                    <a:lnTo>
                      <a:pt x="1" y="96"/>
                    </a:lnTo>
                    <a:lnTo>
                      <a:pt x="0" y="85"/>
                    </a:lnTo>
                    <a:lnTo>
                      <a:pt x="1" y="76"/>
                    </a:lnTo>
                    <a:lnTo>
                      <a:pt x="4" y="65"/>
                    </a:lnTo>
                    <a:lnTo>
                      <a:pt x="12" y="57"/>
                    </a:lnTo>
                    <a:lnTo>
                      <a:pt x="21" y="46"/>
                    </a:lnTo>
                    <a:lnTo>
                      <a:pt x="37" y="34"/>
                    </a:lnTo>
                    <a:lnTo>
                      <a:pt x="55" y="23"/>
                    </a:lnTo>
                    <a:lnTo>
                      <a:pt x="82" y="13"/>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3" name="Freeform 219"/>
              <p:cNvSpPr>
                <a:spLocks/>
              </p:cNvSpPr>
              <p:nvPr/>
            </p:nvSpPr>
            <p:spPr bwMode="auto">
              <a:xfrm flipH="1">
                <a:off x="2769" y="3347"/>
                <a:ext cx="163" cy="143"/>
              </a:xfrm>
              <a:custGeom>
                <a:avLst/>
                <a:gdLst>
                  <a:gd name="T0" fmla="*/ 67 w 177"/>
                  <a:gd name="T1" fmla="*/ 6 h 142"/>
                  <a:gd name="T2" fmla="*/ 73 w 177"/>
                  <a:gd name="T3" fmla="*/ 5 h 142"/>
                  <a:gd name="T4" fmla="*/ 83 w 177"/>
                  <a:gd name="T5" fmla="*/ 1 h 142"/>
                  <a:gd name="T6" fmla="*/ 99 w 177"/>
                  <a:gd name="T7" fmla="*/ 1 h 142"/>
                  <a:gd name="T8" fmla="*/ 113 w 177"/>
                  <a:gd name="T9" fmla="*/ 0 h 142"/>
                  <a:gd name="T10" fmla="*/ 129 w 177"/>
                  <a:gd name="T11" fmla="*/ 0 h 142"/>
                  <a:gd name="T12" fmla="*/ 142 w 177"/>
                  <a:gd name="T13" fmla="*/ 0 h 142"/>
                  <a:gd name="T14" fmla="*/ 151 w 177"/>
                  <a:gd name="T15" fmla="*/ 5 h 142"/>
                  <a:gd name="T16" fmla="*/ 156 w 177"/>
                  <a:gd name="T17" fmla="*/ 9 h 142"/>
                  <a:gd name="T18" fmla="*/ 156 w 177"/>
                  <a:gd name="T19" fmla="*/ 9 h 142"/>
                  <a:gd name="T20" fmla="*/ 160 w 177"/>
                  <a:gd name="T21" fmla="*/ 10 h 142"/>
                  <a:gd name="T22" fmla="*/ 160 w 177"/>
                  <a:gd name="T23" fmla="*/ 15 h 142"/>
                  <a:gd name="T24" fmla="*/ 160 w 177"/>
                  <a:gd name="T25" fmla="*/ 19 h 142"/>
                  <a:gd name="T26" fmla="*/ 160 w 177"/>
                  <a:gd name="T27" fmla="*/ 26 h 142"/>
                  <a:gd name="T28" fmla="*/ 156 w 177"/>
                  <a:gd name="T29" fmla="*/ 33 h 142"/>
                  <a:gd name="T30" fmla="*/ 156 w 177"/>
                  <a:gd name="T31" fmla="*/ 40 h 142"/>
                  <a:gd name="T32" fmla="*/ 153 w 177"/>
                  <a:gd name="T33" fmla="*/ 44 h 142"/>
                  <a:gd name="T34" fmla="*/ 153 w 177"/>
                  <a:gd name="T35" fmla="*/ 44 h 142"/>
                  <a:gd name="T36" fmla="*/ 148 w 177"/>
                  <a:gd name="T37" fmla="*/ 48 h 142"/>
                  <a:gd name="T38" fmla="*/ 148 w 177"/>
                  <a:gd name="T39" fmla="*/ 52 h 142"/>
                  <a:gd name="T40" fmla="*/ 145 w 177"/>
                  <a:gd name="T41" fmla="*/ 56 h 142"/>
                  <a:gd name="T42" fmla="*/ 142 w 177"/>
                  <a:gd name="T43" fmla="*/ 56 h 142"/>
                  <a:gd name="T44" fmla="*/ 137 w 177"/>
                  <a:gd name="T45" fmla="*/ 59 h 142"/>
                  <a:gd name="T46" fmla="*/ 137 w 177"/>
                  <a:gd name="T47" fmla="*/ 59 h 142"/>
                  <a:gd name="T48" fmla="*/ 133 w 177"/>
                  <a:gd name="T49" fmla="*/ 62 h 142"/>
                  <a:gd name="T50" fmla="*/ 125 w 177"/>
                  <a:gd name="T51" fmla="*/ 66 h 142"/>
                  <a:gd name="T52" fmla="*/ 122 w 177"/>
                  <a:gd name="T53" fmla="*/ 74 h 142"/>
                  <a:gd name="T54" fmla="*/ 113 w 177"/>
                  <a:gd name="T55" fmla="*/ 82 h 142"/>
                  <a:gd name="T56" fmla="*/ 109 w 177"/>
                  <a:gd name="T57" fmla="*/ 89 h 142"/>
                  <a:gd name="T58" fmla="*/ 101 w 177"/>
                  <a:gd name="T59" fmla="*/ 97 h 142"/>
                  <a:gd name="T60" fmla="*/ 97 w 177"/>
                  <a:gd name="T61" fmla="*/ 107 h 142"/>
                  <a:gd name="T62" fmla="*/ 97 w 177"/>
                  <a:gd name="T63" fmla="*/ 117 h 142"/>
                  <a:gd name="T64" fmla="*/ 93 w 177"/>
                  <a:gd name="T65" fmla="*/ 125 h 142"/>
                  <a:gd name="T66" fmla="*/ 86 w 177"/>
                  <a:gd name="T67" fmla="*/ 125 h 142"/>
                  <a:gd name="T68" fmla="*/ 81 w 177"/>
                  <a:gd name="T69" fmla="*/ 129 h 142"/>
                  <a:gd name="T70" fmla="*/ 77 w 177"/>
                  <a:gd name="T71" fmla="*/ 129 h 142"/>
                  <a:gd name="T72" fmla="*/ 73 w 177"/>
                  <a:gd name="T73" fmla="*/ 133 h 142"/>
                  <a:gd name="T74" fmla="*/ 68 w 177"/>
                  <a:gd name="T75" fmla="*/ 133 h 142"/>
                  <a:gd name="T76" fmla="*/ 67 w 177"/>
                  <a:gd name="T77" fmla="*/ 136 h 142"/>
                  <a:gd name="T78" fmla="*/ 67 w 177"/>
                  <a:gd name="T79" fmla="*/ 139 h 142"/>
                  <a:gd name="T80" fmla="*/ 17 w 177"/>
                  <a:gd name="T81" fmla="*/ 125 h 142"/>
                  <a:gd name="T82" fmla="*/ 17 w 177"/>
                  <a:gd name="T83" fmla="*/ 125 h 142"/>
                  <a:gd name="T84" fmla="*/ 17 w 177"/>
                  <a:gd name="T85" fmla="*/ 125 h 142"/>
                  <a:gd name="T86" fmla="*/ 17 w 177"/>
                  <a:gd name="T87" fmla="*/ 125 h 142"/>
                  <a:gd name="T88" fmla="*/ 17 w 177"/>
                  <a:gd name="T89" fmla="*/ 125 h 142"/>
                  <a:gd name="T90" fmla="*/ 17 w 177"/>
                  <a:gd name="T91" fmla="*/ 125 h 142"/>
                  <a:gd name="T92" fmla="*/ 17 w 177"/>
                  <a:gd name="T93" fmla="*/ 125 h 142"/>
                  <a:gd name="T94" fmla="*/ 17 w 177"/>
                  <a:gd name="T95" fmla="*/ 125 h 142"/>
                  <a:gd name="T96" fmla="*/ 17 w 177"/>
                  <a:gd name="T97" fmla="*/ 125 h 142"/>
                  <a:gd name="T98" fmla="*/ 13 w 177"/>
                  <a:gd name="T99" fmla="*/ 121 h 142"/>
                  <a:gd name="T100" fmla="*/ 8 w 177"/>
                  <a:gd name="T101" fmla="*/ 112 h 142"/>
                  <a:gd name="T102" fmla="*/ 1 w 177"/>
                  <a:gd name="T103" fmla="*/ 100 h 142"/>
                  <a:gd name="T104" fmla="*/ 0 w 177"/>
                  <a:gd name="T105" fmla="*/ 86 h 142"/>
                  <a:gd name="T106" fmla="*/ 1 w 177"/>
                  <a:gd name="T107" fmla="*/ 66 h 142"/>
                  <a:gd name="T108" fmla="*/ 13 w 177"/>
                  <a:gd name="T109" fmla="*/ 48 h 142"/>
                  <a:gd name="T110" fmla="*/ 33 w 177"/>
                  <a:gd name="T111" fmla="*/ 28 h 142"/>
                  <a:gd name="T112" fmla="*/ 67 w 177"/>
                  <a:gd name="T113" fmla="*/ 9 h 1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142"/>
                  <a:gd name="T173" fmla="*/ 177 w 177"/>
                  <a:gd name="T174" fmla="*/ 142 h 1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142">
                    <a:moveTo>
                      <a:pt x="73" y="9"/>
                    </a:moveTo>
                    <a:lnTo>
                      <a:pt x="73" y="6"/>
                    </a:lnTo>
                    <a:lnTo>
                      <a:pt x="74" y="6"/>
                    </a:lnTo>
                    <a:lnTo>
                      <a:pt x="79" y="5"/>
                    </a:lnTo>
                    <a:lnTo>
                      <a:pt x="85" y="5"/>
                    </a:lnTo>
                    <a:lnTo>
                      <a:pt x="90" y="1"/>
                    </a:lnTo>
                    <a:lnTo>
                      <a:pt x="99" y="1"/>
                    </a:lnTo>
                    <a:lnTo>
                      <a:pt x="107" y="1"/>
                    </a:lnTo>
                    <a:lnTo>
                      <a:pt x="116" y="1"/>
                    </a:lnTo>
                    <a:lnTo>
                      <a:pt x="123" y="0"/>
                    </a:lnTo>
                    <a:lnTo>
                      <a:pt x="132" y="0"/>
                    </a:lnTo>
                    <a:lnTo>
                      <a:pt x="140" y="0"/>
                    </a:lnTo>
                    <a:lnTo>
                      <a:pt x="149" y="0"/>
                    </a:lnTo>
                    <a:lnTo>
                      <a:pt x="154" y="0"/>
                    </a:lnTo>
                    <a:lnTo>
                      <a:pt x="160" y="2"/>
                    </a:lnTo>
                    <a:lnTo>
                      <a:pt x="164" y="5"/>
                    </a:lnTo>
                    <a:lnTo>
                      <a:pt x="169" y="9"/>
                    </a:lnTo>
                    <a:lnTo>
                      <a:pt x="174" y="10"/>
                    </a:lnTo>
                    <a:lnTo>
                      <a:pt x="174" y="14"/>
                    </a:lnTo>
                    <a:lnTo>
                      <a:pt x="174" y="15"/>
                    </a:lnTo>
                    <a:lnTo>
                      <a:pt x="177" y="19"/>
                    </a:lnTo>
                    <a:lnTo>
                      <a:pt x="174" y="19"/>
                    </a:lnTo>
                    <a:lnTo>
                      <a:pt x="174" y="23"/>
                    </a:lnTo>
                    <a:lnTo>
                      <a:pt x="174" y="26"/>
                    </a:lnTo>
                    <a:lnTo>
                      <a:pt x="174" y="30"/>
                    </a:lnTo>
                    <a:lnTo>
                      <a:pt x="169" y="33"/>
                    </a:lnTo>
                    <a:lnTo>
                      <a:pt x="169" y="37"/>
                    </a:lnTo>
                    <a:lnTo>
                      <a:pt x="169" y="40"/>
                    </a:lnTo>
                    <a:lnTo>
                      <a:pt x="169" y="44"/>
                    </a:lnTo>
                    <a:lnTo>
                      <a:pt x="166" y="44"/>
                    </a:lnTo>
                    <a:lnTo>
                      <a:pt x="166" y="48"/>
                    </a:lnTo>
                    <a:lnTo>
                      <a:pt x="161" y="48"/>
                    </a:lnTo>
                    <a:lnTo>
                      <a:pt x="161" y="52"/>
                    </a:lnTo>
                    <a:lnTo>
                      <a:pt x="161" y="56"/>
                    </a:lnTo>
                    <a:lnTo>
                      <a:pt x="157" y="56"/>
                    </a:lnTo>
                    <a:lnTo>
                      <a:pt x="154" y="56"/>
                    </a:lnTo>
                    <a:lnTo>
                      <a:pt x="154" y="59"/>
                    </a:lnTo>
                    <a:lnTo>
                      <a:pt x="149" y="59"/>
                    </a:lnTo>
                    <a:lnTo>
                      <a:pt x="149" y="62"/>
                    </a:lnTo>
                    <a:lnTo>
                      <a:pt x="144" y="62"/>
                    </a:lnTo>
                    <a:lnTo>
                      <a:pt x="141" y="64"/>
                    </a:lnTo>
                    <a:lnTo>
                      <a:pt x="136" y="66"/>
                    </a:lnTo>
                    <a:lnTo>
                      <a:pt x="136" y="69"/>
                    </a:lnTo>
                    <a:lnTo>
                      <a:pt x="132" y="73"/>
                    </a:lnTo>
                    <a:lnTo>
                      <a:pt x="127" y="77"/>
                    </a:lnTo>
                    <a:lnTo>
                      <a:pt x="123" y="81"/>
                    </a:lnTo>
                    <a:lnTo>
                      <a:pt x="123" y="85"/>
                    </a:lnTo>
                    <a:lnTo>
                      <a:pt x="118" y="88"/>
                    </a:lnTo>
                    <a:lnTo>
                      <a:pt x="115" y="92"/>
                    </a:lnTo>
                    <a:lnTo>
                      <a:pt x="110" y="96"/>
                    </a:lnTo>
                    <a:lnTo>
                      <a:pt x="110" y="102"/>
                    </a:lnTo>
                    <a:lnTo>
                      <a:pt x="105" y="106"/>
                    </a:lnTo>
                    <a:lnTo>
                      <a:pt x="105" y="113"/>
                    </a:lnTo>
                    <a:lnTo>
                      <a:pt x="105" y="116"/>
                    </a:lnTo>
                    <a:lnTo>
                      <a:pt x="105" y="124"/>
                    </a:lnTo>
                    <a:lnTo>
                      <a:pt x="101" y="124"/>
                    </a:lnTo>
                    <a:lnTo>
                      <a:pt x="98" y="124"/>
                    </a:lnTo>
                    <a:lnTo>
                      <a:pt x="93" y="124"/>
                    </a:lnTo>
                    <a:lnTo>
                      <a:pt x="93" y="128"/>
                    </a:lnTo>
                    <a:lnTo>
                      <a:pt x="88" y="128"/>
                    </a:lnTo>
                    <a:lnTo>
                      <a:pt x="84" y="128"/>
                    </a:lnTo>
                    <a:lnTo>
                      <a:pt x="84" y="132"/>
                    </a:lnTo>
                    <a:lnTo>
                      <a:pt x="79" y="132"/>
                    </a:lnTo>
                    <a:lnTo>
                      <a:pt x="74" y="132"/>
                    </a:lnTo>
                    <a:lnTo>
                      <a:pt x="74" y="135"/>
                    </a:lnTo>
                    <a:lnTo>
                      <a:pt x="73" y="135"/>
                    </a:lnTo>
                    <a:lnTo>
                      <a:pt x="73" y="138"/>
                    </a:lnTo>
                    <a:lnTo>
                      <a:pt x="73" y="142"/>
                    </a:lnTo>
                    <a:lnTo>
                      <a:pt x="19" y="124"/>
                    </a:lnTo>
                    <a:lnTo>
                      <a:pt x="15" y="121"/>
                    </a:lnTo>
                    <a:lnTo>
                      <a:pt x="14" y="120"/>
                    </a:lnTo>
                    <a:lnTo>
                      <a:pt x="9" y="115"/>
                    </a:lnTo>
                    <a:lnTo>
                      <a:pt x="9" y="111"/>
                    </a:lnTo>
                    <a:lnTo>
                      <a:pt x="5" y="104"/>
                    </a:lnTo>
                    <a:lnTo>
                      <a:pt x="1" y="99"/>
                    </a:lnTo>
                    <a:lnTo>
                      <a:pt x="0" y="91"/>
                    </a:lnTo>
                    <a:lnTo>
                      <a:pt x="0" y="85"/>
                    </a:lnTo>
                    <a:lnTo>
                      <a:pt x="0" y="73"/>
                    </a:lnTo>
                    <a:lnTo>
                      <a:pt x="1" y="66"/>
                    </a:lnTo>
                    <a:lnTo>
                      <a:pt x="6" y="56"/>
                    </a:lnTo>
                    <a:lnTo>
                      <a:pt x="14" y="48"/>
                    </a:lnTo>
                    <a:lnTo>
                      <a:pt x="22" y="37"/>
                    </a:lnTo>
                    <a:lnTo>
                      <a:pt x="36" y="28"/>
                    </a:lnTo>
                    <a:lnTo>
                      <a:pt x="51" y="16"/>
                    </a:lnTo>
                    <a:lnTo>
                      <a:pt x="73" y="9"/>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4" name="Freeform 220"/>
              <p:cNvSpPr>
                <a:spLocks/>
              </p:cNvSpPr>
              <p:nvPr/>
            </p:nvSpPr>
            <p:spPr bwMode="auto">
              <a:xfrm flipH="1">
                <a:off x="2773" y="3357"/>
                <a:ext cx="151" cy="133"/>
              </a:xfrm>
              <a:custGeom>
                <a:avLst/>
                <a:gdLst>
                  <a:gd name="T0" fmla="*/ 70 w 164"/>
                  <a:gd name="T1" fmla="*/ 5 h 132"/>
                  <a:gd name="T2" fmla="*/ 76 w 164"/>
                  <a:gd name="T3" fmla="*/ 4 h 132"/>
                  <a:gd name="T4" fmla="*/ 84 w 164"/>
                  <a:gd name="T5" fmla="*/ 1 h 132"/>
                  <a:gd name="T6" fmla="*/ 97 w 164"/>
                  <a:gd name="T7" fmla="*/ 1 h 132"/>
                  <a:gd name="T8" fmla="*/ 110 w 164"/>
                  <a:gd name="T9" fmla="*/ 0 h 132"/>
                  <a:gd name="T10" fmla="*/ 122 w 164"/>
                  <a:gd name="T11" fmla="*/ 0 h 132"/>
                  <a:gd name="T12" fmla="*/ 135 w 164"/>
                  <a:gd name="T13" fmla="*/ 2 h 132"/>
                  <a:gd name="T14" fmla="*/ 144 w 164"/>
                  <a:gd name="T15" fmla="*/ 10 h 132"/>
                  <a:gd name="T16" fmla="*/ 148 w 164"/>
                  <a:gd name="T17" fmla="*/ 16 h 132"/>
                  <a:gd name="T18" fmla="*/ 148 w 164"/>
                  <a:gd name="T19" fmla="*/ 16 h 132"/>
                  <a:gd name="T20" fmla="*/ 150 w 164"/>
                  <a:gd name="T21" fmla="*/ 16 h 132"/>
                  <a:gd name="T22" fmla="*/ 150 w 164"/>
                  <a:gd name="T23" fmla="*/ 19 h 132"/>
                  <a:gd name="T24" fmla="*/ 145 w 164"/>
                  <a:gd name="T25" fmla="*/ 23 h 132"/>
                  <a:gd name="T26" fmla="*/ 144 w 164"/>
                  <a:gd name="T27" fmla="*/ 29 h 132"/>
                  <a:gd name="T28" fmla="*/ 140 w 164"/>
                  <a:gd name="T29" fmla="*/ 37 h 132"/>
                  <a:gd name="T30" fmla="*/ 140 w 164"/>
                  <a:gd name="T31" fmla="*/ 44 h 132"/>
                  <a:gd name="T32" fmla="*/ 135 w 164"/>
                  <a:gd name="T33" fmla="*/ 52 h 132"/>
                  <a:gd name="T34" fmla="*/ 131 w 164"/>
                  <a:gd name="T35" fmla="*/ 52 h 132"/>
                  <a:gd name="T36" fmla="*/ 127 w 164"/>
                  <a:gd name="T37" fmla="*/ 52 h 132"/>
                  <a:gd name="T38" fmla="*/ 124 w 164"/>
                  <a:gd name="T39" fmla="*/ 52 h 132"/>
                  <a:gd name="T40" fmla="*/ 120 w 164"/>
                  <a:gd name="T41" fmla="*/ 56 h 132"/>
                  <a:gd name="T42" fmla="*/ 120 w 164"/>
                  <a:gd name="T43" fmla="*/ 58 h 132"/>
                  <a:gd name="T44" fmla="*/ 120 w 164"/>
                  <a:gd name="T45" fmla="*/ 62 h 132"/>
                  <a:gd name="T46" fmla="*/ 120 w 164"/>
                  <a:gd name="T47" fmla="*/ 67 h 132"/>
                  <a:gd name="T48" fmla="*/ 117 w 164"/>
                  <a:gd name="T49" fmla="*/ 71 h 132"/>
                  <a:gd name="T50" fmla="*/ 114 w 164"/>
                  <a:gd name="T51" fmla="*/ 71 h 132"/>
                  <a:gd name="T52" fmla="*/ 110 w 164"/>
                  <a:gd name="T53" fmla="*/ 74 h 132"/>
                  <a:gd name="T54" fmla="*/ 104 w 164"/>
                  <a:gd name="T55" fmla="*/ 82 h 132"/>
                  <a:gd name="T56" fmla="*/ 99 w 164"/>
                  <a:gd name="T57" fmla="*/ 90 h 132"/>
                  <a:gd name="T58" fmla="*/ 93 w 164"/>
                  <a:gd name="T59" fmla="*/ 97 h 132"/>
                  <a:gd name="T60" fmla="*/ 89 w 164"/>
                  <a:gd name="T61" fmla="*/ 106 h 132"/>
                  <a:gd name="T62" fmla="*/ 89 w 164"/>
                  <a:gd name="T63" fmla="*/ 116 h 132"/>
                  <a:gd name="T64" fmla="*/ 86 w 164"/>
                  <a:gd name="T65" fmla="*/ 124 h 132"/>
                  <a:gd name="T66" fmla="*/ 78 w 164"/>
                  <a:gd name="T67" fmla="*/ 124 h 132"/>
                  <a:gd name="T68" fmla="*/ 74 w 164"/>
                  <a:gd name="T69" fmla="*/ 126 h 132"/>
                  <a:gd name="T70" fmla="*/ 65 w 164"/>
                  <a:gd name="T71" fmla="*/ 126 h 132"/>
                  <a:gd name="T72" fmla="*/ 61 w 164"/>
                  <a:gd name="T73" fmla="*/ 128 h 132"/>
                  <a:gd name="T74" fmla="*/ 54 w 164"/>
                  <a:gd name="T75" fmla="*/ 128 h 132"/>
                  <a:gd name="T76" fmla="*/ 50 w 164"/>
                  <a:gd name="T77" fmla="*/ 128 h 132"/>
                  <a:gd name="T78" fmla="*/ 50 w 164"/>
                  <a:gd name="T79" fmla="*/ 129 h 132"/>
                  <a:gd name="T80" fmla="*/ 10 w 164"/>
                  <a:gd name="T81" fmla="*/ 115 h 132"/>
                  <a:gd name="T82" fmla="*/ 10 w 164"/>
                  <a:gd name="T83" fmla="*/ 115 h 132"/>
                  <a:gd name="T84" fmla="*/ 10 w 164"/>
                  <a:gd name="T85" fmla="*/ 115 h 132"/>
                  <a:gd name="T86" fmla="*/ 10 w 164"/>
                  <a:gd name="T87" fmla="*/ 115 h 132"/>
                  <a:gd name="T88" fmla="*/ 10 w 164"/>
                  <a:gd name="T89" fmla="*/ 115 h 132"/>
                  <a:gd name="T90" fmla="*/ 10 w 164"/>
                  <a:gd name="T91" fmla="*/ 115 h 132"/>
                  <a:gd name="T92" fmla="*/ 10 w 164"/>
                  <a:gd name="T93" fmla="*/ 115 h 132"/>
                  <a:gd name="T94" fmla="*/ 10 w 164"/>
                  <a:gd name="T95" fmla="*/ 115 h 132"/>
                  <a:gd name="T96" fmla="*/ 10 w 164"/>
                  <a:gd name="T97" fmla="*/ 115 h 132"/>
                  <a:gd name="T98" fmla="*/ 6 w 164"/>
                  <a:gd name="T99" fmla="*/ 111 h 132"/>
                  <a:gd name="T100" fmla="*/ 4 w 164"/>
                  <a:gd name="T101" fmla="*/ 102 h 132"/>
                  <a:gd name="T102" fmla="*/ 0 w 164"/>
                  <a:gd name="T103" fmla="*/ 90 h 132"/>
                  <a:gd name="T104" fmla="*/ 1 w 164"/>
                  <a:gd name="T105" fmla="*/ 74 h 132"/>
                  <a:gd name="T106" fmla="*/ 4 w 164"/>
                  <a:gd name="T107" fmla="*/ 54 h 132"/>
                  <a:gd name="T108" fmla="*/ 17 w 164"/>
                  <a:gd name="T109" fmla="*/ 38 h 132"/>
                  <a:gd name="T110" fmla="*/ 37 w 164"/>
                  <a:gd name="T111" fmla="*/ 21 h 132"/>
                  <a:gd name="T112" fmla="*/ 70 w 164"/>
                  <a:gd name="T113" fmla="*/ 8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4"/>
                  <a:gd name="T172" fmla="*/ 0 h 132"/>
                  <a:gd name="T173" fmla="*/ 164 w 164"/>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4" h="132">
                    <a:moveTo>
                      <a:pt x="76" y="8"/>
                    </a:moveTo>
                    <a:lnTo>
                      <a:pt x="76" y="5"/>
                    </a:lnTo>
                    <a:lnTo>
                      <a:pt x="77" y="5"/>
                    </a:lnTo>
                    <a:lnTo>
                      <a:pt x="82" y="4"/>
                    </a:lnTo>
                    <a:lnTo>
                      <a:pt x="87" y="4"/>
                    </a:lnTo>
                    <a:lnTo>
                      <a:pt x="91" y="1"/>
                    </a:lnTo>
                    <a:lnTo>
                      <a:pt x="99" y="1"/>
                    </a:lnTo>
                    <a:lnTo>
                      <a:pt x="105" y="1"/>
                    </a:lnTo>
                    <a:lnTo>
                      <a:pt x="115" y="1"/>
                    </a:lnTo>
                    <a:lnTo>
                      <a:pt x="119" y="0"/>
                    </a:lnTo>
                    <a:lnTo>
                      <a:pt x="128" y="0"/>
                    </a:lnTo>
                    <a:lnTo>
                      <a:pt x="133" y="0"/>
                    </a:lnTo>
                    <a:lnTo>
                      <a:pt x="142" y="2"/>
                    </a:lnTo>
                    <a:lnTo>
                      <a:pt x="147" y="2"/>
                    </a:lnTo>
                    <a:lnTo>
                      <a:pt x="153" y="6"/>
                    </a:lnTo>
                    <a:lnTo>
                      <a:pt x="156" y="10"/>
                    </a:lnTo>
                    <a:lnTo>
                      <a:pt x="161" y="16"/>
                    </a:lnTo>
                    <a:lnTo>
                      <a:pt x="164" y="16"/>
                    </a:lnTo>
                    <a:lnTo>
                      <a:pt x="163" y="16"/>
                    </a:lnTo>
                    <a:lnTo>
                      <a:pt x="163" y="19"/>
                    </a:lnTo>
                    <a:lnTo>
                      <a:pt x="163" y="23"/>
                    </a:lnTo>
                    <a:lnTo>
                      <a:pt x="158" y="23"/>
                    </a:lnTo>
                    <a:lnTo>
                      <a:pt x="158" y="27"/>
                    </a:lnTo>
                    <a:lnTo>
                      <a:pt x="156" y="29"/>
                    </a:lnTo>
                    <a:lnTo>
                      <a:pt x="156" y="33"/>
                    </a:lnTo>
                    <a:lnTo>
                      <a:pt x="152" y="37"/>
                    </a:lnTo>
                    <a:lnTo>
                      <a:pt x="152" y="40"/>
                    </a:lnTo>
                    <a:lnTo>
                      <a:pt x="152" y="44"/>
                    </a:lnTo>
                    <a:lnTo>
                      <a:pt x="152" y="52"/>
                    </a:lnTo>
                    <a:lnTo>
                      <a:pt x="147" y="52"/>
                    </a:lnTo>
                    <a:lnTo>
                      <a:pt x="142" y="52"/>
                    </a:lnTo>
                    <a:lnTo>
                      <a:pt x="138" y="52"/>
                    </a:lnTo>
                    <a:lnTo>
                      <a:pt x="135" y="52"/>
                    </a:lnTo>
                    <a:lnTo>
                      <a:pt x="135" y="56"/>
                    </a:lnTo>
                    <a:lnTo>
                      <a:pt x="130" y="56"/>
                    </a:lnTo>
                    <a:lnTo>
                      <a:pt x="130" y="58"/>
                    </a:lnTo>
                    <a:lnTo>
                      <a:pt x="130" y="62"/>
                    </a:lnTo>
                    <a:lnTo>
                      <a:pt x="130" y="66"/>
                    </a:lnTo>
                    <a:lnTo>
                      <a:pt x="130" y="70"/>
                    </a:lnTo>
                    <a:lnTo>
                      <a:pt x="127" y="70"/>
                    </a:lnTo>
                    <a:lnTo>
                      <a:pt x="124" y="70"/>
                    </a:lnTo>
                    <a:lnTo>
                      <a:pt x="124" y="73"/>
                    </a:lnTo>
                    <a:lnTo>
                      <a:pt x="119" y="73"/>
                    </a:lnTo>
                    <a:lnTo>
                      <a:pt x="118" y="77"/>
                    </a:lnTo>
                    <a:lnTo>
                      <a:pt x="113" y="81"/>
                    </a:lnTo>
                    <a:lnTo>
                      <a:pt x="113" y="85"/>
                    </a:lnTo>
                    <a:lnTo>
                      <a:pt x="108" y="89"/>
                    </a:lnTo>
                    <a:lnTo>
                      <a:pt x="105" y="92"/>
                    </a:lnTo>
                    <a:lnTo>
                      <a:pt x="101" y="96"/>
                    </a:lnTo>
                    <a:lnTo>
                      <a:pt x="101" y="101"/>
                    </a:lnTo>
                    <a:lnTo>
                      <a:pt x="97" y="105"/>
                    </a:lnTo>
                    <a:lnTo>
                      <a:pt x="97" y="111"/>
                    </a:lnTo>
                    <a:lnTo>
                      <a:pt x="97" y="115"/>
                    </a:lnTo>
                    <a:lnTo>
                      <a:pt x="97" y="123"/>
                    </a:lnTo>
                    <a:lnTo>
                      <a:pt x="93" y="123"/>
                    </a:lnTo>
                    <a:lnTo>
                      <a:pt x="90" y="123"/>
                    </a:lnTo>
                    <a:lnTo>
                      <a:pt x="85" y="123"/>
                    </a:lnTo>
                    <a:lnTo>
                      <a:pt x="85" y="125"/>
                    </a:lnTo>
                    <a:lnTo>
                      <a:pt x="80" y="125"/>
                    </a:lnTo>
                    <a:lnTo>
                      <a:pt x="76" y="125"/>
                    </a:lnTo>
                    <a:lnTo>
                      <a:pt x="71" y="125"/>
                    </a:lnTo>
                    <a:lnTo>
                      <a:pt x="71" y="127"/>
                    </a:lnTo>
                    <a:lnTo>
                      <a:pt x="66" y="127"/>
                    </a:lnTo>
                    <a:lnTo>
                      <a:pt x="63" y="127"/>
                    </a:lnTo>
                    <a:lnTo>
                      <a:pt x="59" y="127"/>
                    </a:lnTo>
                    <a:lnTo>
                      <a:pt x="54" y="127"/>
                    </a:lnTo>
                    <a:lnTo>
                      <a:pt x="54" y="128"/>
                    </a:lnTo>
                    <a:lnTo>
                      <a:pt x="54" y="132"/>
                    </a:lnTo>
                    <a:lnTo>
                      <a:pt x="11" y="114"/>
                    </a:lnTo>
                    <a:lnTo>
                      <a:pt x="7" y="111"/>
                    </a:lnTo>
                    <a:lnTo>
                      <a:pt x="7" y="110"/>
                    </a:lnTo>
                    <a:lnTo>
                      <a:pt x="4" y="105"/>
                    </a:lnTo>
                    <a:lnTo>
                      <a:pt x="4" y="101"/>
                    </a:lnTo>
                    <a:lnTo>
                      <a:pt x="0" y="94"/>
                    </a:lnTo>
                    <a:lnTo>
                      <a:pt x="0" y="89"/>
                    </a:lnTo>
                    <a:lnTo>
                      <a:pt x="0" y="81"/>
                    </a:lnTo>
                    <a:lnTo>
                      <a:pt x="1" y="73"/>
                    </a:lnTo>
                    <a:lnTo>
                      <a:pt x="1" y="62"/>
                    </a:lnTo>
                    <a:lnTo>
                      <a:pt x="4" y="54"/>
                    </a:lnTo>
                    <a:lnTo>
                      <a:pt x="9" y="46"/>
                    </a:lnTo>
                    <a:lnTo>
                      <a:pt x="18" y="38"/>
                    </a:lnTo>
                    <a:lnTo>
                      <a:pt x="26" y="29"/>
                    </a:lnTo>
                    <a:lnTo>
                      <a:pt x="40" y="21"/>
                    </a:lnTo>
                    <a:lnTo>
                      <a:pt x="56" y="14"/>
                    </a:lnTo>
                    <a:lnTo>
                      <a:pt x="76" y="8"/>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5" name="Freeform 221"/>
              <p:cNvSpPr>
                <a:spLocks/>
              </p:cNvSpPr>
              <p:nvPr/>
            </p:nvSpPr>
            <p:spPr bwMode="auto">
              <a:xfrm flipH="1">
                <a:off x="2782" y="3366"/>
                <a:ext cx="135" cy="124"/>
              </a:xfrm>
              <a:custGeom>
                <a:avLst/>
                <a:gdLst>
                  <a:gd name="T0" fmla="*/ 62 w 146"/>
                  <a:gd name="T1" fmla="*/ 5 h 123"/>
                  <a:gd name="T2" fmla="*/ 68 w 146"/>
                  <a:gd name="T3" fmla="*/ 4 h 123"/>
                  <a:gd name="T4" fmla="*/ 76 w 146"/>
                  <a:gd name="T5" fmla="*/ 1 h 123"/>
                  <a:gd name="T6" fmla="*/ 88 w 146"/>
                  <a:gd name="T7" fmla="*/ 1 h 123"/>
                  <a:gd name="T8" fmla="*/ 101 w 146"/>
                  <a:gd name="T9" fmla="*/ 0 h 123"/>
                  <a:gd name="T10" fmla="*/ 112 w 146"/>
                  <a:gd name="T11" fmla="*/ 0 h 123"/>
                  <a:gd name="T12" fmla="*/ 123 w 146"/>
                  <a:gd name="T13" fmla="*/ 2 h 123"/>
                  <a:gd name="T14" fmla="*/ 129 w 146"/>
                  <a:gd name="T15" fmla="*/ 10 h 123"/>
                  <a:gd name="T16" fmla="*/ 132 w 146"/>
                  <a:gd name="T17" fmla="*/ 16 h 123"/>
                  <a:gd name="T18" fmla="*/ 132 w 146"/>
                  <a:gd name="T19" fmla="*/ 18 h 123"/>
                  <a:gd name="T20" fmla="*/ 132 w 146"/>
                  <a:gd name="T21" fmla="*/ 21 h 123"/>
                  <a:gd name="T22" fmla="*/ 132 w 146"/>
                  <a:gd name="T23" fmla="*/ 25 h 123"/>
                  <a:gd name="T24" fmla="*/ 128 w 146"/>
                  <a:gd name="T25" fmla="*/ 29 h 123"/>
                  <a:gd name="T26" fmla="*/ 123 w 146"/>
                  <a:gd name="T27" fmla="*/ 35 h 123"/>
                  <a:gd name="T28" fmla="*/ 119 w 146"/>
                  <a:gd name="T29" fmla="*/ 40 h 123"/>
                  <a:gd name="T30" fmla="*/ 112 w 146"/>
                  <a:gd name="T31" fmla="*/ 48 h 123"/>
                  <a:gd name="T32" fmla="*/ 109 w 146"/>
                  <a:gd name="T33" fmla="*/ 52 h 123"/>
                  <a:gd name="T34" fmla="*/ 109 w 146"/>
                  <a:gd name="T35" fmla="*/ 52 h 123"/>
                  <a:gd name="T36" fmla="*/ 106 w 146"/>
                  <a:gd name="T37" fmla="*/ 56 h 123"/>
                  <a:gd name="T38" fmla="*/ 106 w 146"/>
                  <a:gd name="T39" fmla="*/ 56 h 123"/>
                  <a:gd name="T40" fmla="*/ 102 w 146"/>
                  <a:gd name="T41" fmla="*/ 59 h 123"/>
                  <a:gd name="T42" fmla="*/ 102 w 146"/>
                  <a:gd name="T43" fmla="*/ 59 h 123"/>
                  <a:gd name="T44" fmla="*/ 102 w 146"/>
                  <a:gd name="T45" fmla="*/ 64 h 123"/>
                  <a:gd name="T46" fmla="*/ 102 w 146"/>
                  <a:gd name="T47" fmla="*/ 67 h 123"/>
                  <a:gd name="T48" fmla="*/ 99 w 146"/>
                  <a:gd name="T49" fmla="*/ 70 h 123"/>
                  <a:gd name="T50" fmla="*/ 96 w 146"/>
                  <a:gd name="T51" fmla="*/ 70 h 123"/>
                  <a:gd name="T52" fmla="*/ 92 w 146"/>
                  <a:gd name="T53" fmla="*/ 74 h 123"/>
                  <a:gd name="T54" fmla="*/ 86 w 146"/>
                  <a:gd name="T55" fmla="*/ 82 h 123"/>
                  <a:gd name="T56" fmla="*/ 81 w 146"/>
                  <a:gd name="T57" fmla="*/ 89 h 123"/>
                  <a:gd name="T58" fmla="*/ 79 w 146"/>
                  <a:gd name="T59" fmla="*/ 97 h 123"/>
                  <a:gd name="T60" fmla="*/ 78 w 146"/>
                  <a:gd name="T61" fmla="*/ 106 h 123"/>
                  <a:gd name="T62" fmla="*/ 78 w 146"/>
                  <a:gd name="T63" fmla="*/ 116 h 123"/>
                  <a:gd name="T64" fmla="*/ 78 w 146"/>
                  <a:gd name="T65" fmla="*/ 121 h 123"/>
                  <a:gd name="T66" fmla="*/ 70 w 146"/>
                  <a:gd name="T67" fmla="*/ 121 h 123"/>
                  <a:gd name="T68" fmla="*/ 66 w 146"/>
                  <a:gd name="T69" fmla="*/ 120 h 123"/>
                  <a:gd name="T70" fmla="*/ 57 w 146"/>
                  <a:gd name="T71" fmla="*/ 120 h 123"/>
                  <a:gd name="T72" fmla="*/ 53 w 146"/>
                  <a:gd name="T73" fmla="*/ 119 h 123"/>
                  <a:gd name="T74" fmla="*/ 46 w 146"/>
                  <a:gd name="T75" fmla="*/ 119 h 123"/>
                  <a:gd name="T76" fmla="*/ 42 w 146"/>
                  <a:gd name="T77" fmla="*/ 119 h 123"/>
                  <a:gd name="T78" fmla="*/ 42 w 146"/>
                  <a:gd name="T79" fmla="*/ 120 h 123"/>
                  <a:gd name="T80" fmla="*/ 2 w 146"/>
                  <a:gd name="T81" fmla="*/ 106 h 123"/>
                  <a:gd name="T82" fmla="*/ 2 w 146"/>
                  <a:gd name="T83" fmla="*/ 106 h 123"/>
                  <a:gd name="T84" fmla="*/ 2 w 146"/>
                  <a:gd name="T85" fmla="*/ 106 h 123"/>
                  <a:gd name="T86" fmla="*/ 2 w 146"/>
                  <a:gd name="T87" fmla="*/ 106 h 123"/>
                  <a:gd name="T88" fmla="*/ 2 w 146"/>
                  <a:gd name="T89" fmla="*/ 106 h 123"/>
                  <a:gd name="T90" fmla="*/ 2 w 146"/>
                  <a:gd name="T91" fmla="*/ 106 h 123"/>
                  <a:gd name="T92" fmla="*/ 2 w 146"/>
                  <a:gd name="T93" fmla="*/ 106 h 123"/>
                  <a:gd name="T94" fmla="*/ 2 w 146"/>
                  <a:gd name="T95" fmla="*/ 106 h 123"/>
                  <a:gd name="T96" fmla="*/ 2 w 146"/>
                  <a:gd name="T97" fmla="*/ 106 h 123"/>
                  <a:gd name="T98" fmla="*/ 0 w 146"/>
                  <a:gd name="T99" fmla="*/ 102 h 123"/>
                  <a:gd name="T100" fmla="*/ 0 w 146"/>
                  <a:gd name="T101" fmla="*/ 93 h 123"/>
                  <a:gd name="T102" fmla="*/ 0 w 146"/>
                  <a:gd name="T103" fmla="*/ 81 h 123"/>
                  <a:gd name="T104" fmla="*/ 5 w 146"/>
                  <a:gd name="T105" fmla="*/ 67 h 123"/>
                  <a:gd name="T106" fmla="*/ 8 w 146"/>
                  <a:gd name="T107" fmla="*/ 48 h 123"/>
                  <a:gd name="T108" fmla="*/ 20 w 146"/>
                  <a:gd name="T109" fmla="*/ 33 h 123"/>
                  <a:gd name="T110" fmla="*/ 36 w 146"/>
                  <a:gd name="T111" fmla="*/ 18 h 123"/>
                  <a:gd name="T112" fmla="*/ 62 w 146"/>
                  <a:gd name="T113" fmla="*/ 7 h 1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123"/>
                  <a:gd name="T173" fmla="*/ 146 w 146"/>
                  <a:gd name="T174" fmla="*/ 123 h 1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123">
                    <a:moveTo>
                      <a:pt x="67" y="7"/>
                    </a:moveTo>
                    <a:lnTo>
                      <a:pt x="67" y="5"/>
                    </a:lnTo>
                    <a:lnTo>
                      <a:pt x="68" y="5"/>
                    </a:lnTo>
                    <a:lnTo>
                      <a:pt x="73" y="4"/>
                    </a:lnTo>
                    <a:lnTo>
                      <a:pt x="78" y="4"/>
                    </a:lnTo>
                    <a:lnTo>
                      <a:pt x="82" y="1"/>
                    </a:lnTo>
                    <a:lnTo>
                      <a:pt x="90" y="1"/>
                    </a:lnTo>
                    <a:lnTo>
                      <a:pt x="95" y="1"/>
                    </a:lnTo>
                    <a:lnTo>
                      <a:pt x="104" y="1"/>
                    </a:lnTo>
                    <a:lnTo>
                      <a:pt x="109" y="0"/>
                    </a:lnTo>
                    <a:lnTo>
                      <a:pt x="116" y="0"/>
                    </a:lnTo>
                    <a:lnTo>
                      <a:pt x="121" y="0"/>
                    </a:lnTo>
                    <a:lnTo>
                      <a:pt x="129" y="2"/>
                    </a:lnTo>
                    <a:lnTo>
                      <a:pt x="133" y="2"/>
                    </a:lnTo>
                    <a:lnTo>
                      <a:pt x="138" y="6"/>
                    </a:lnTo>
                    <a:lnTo>
                      <a:pt x="140" y="10"/>
                    </a:lnTo>
                    <a:lnTo>
                      <a:pt x="143" y="16"/>
                    </a:lnTo>
                    <a:lnTo>
                      <a:pt x="143" y="18"/>
                    </a:lnTo>
                    <a:lnTo>
                      <a:pt x="146" y="21"/>
                    </a:lnTo>
                    <a:lnTo>
                      <a:pt x="143" y="21"/>
                    </a:lnTo>
                    <a:lnTo>
                      <a:pt x="143" y="25"/>
                    </a:lnTo>
                    <a:lnTo>
                      <a:pt x="143" y="29"/>
                    </a:lnTo>
                    <a:lnTo>
                      <a:pt x="138" y="29"/>
                    </a:lnTo>
                    <a:lnTo>
                      <a:pt x="138" y="33"/>
                    </a:lnTo>
                    <a:lnTo>
                      <a:pt x="133" y="35"/>
                    </a:lnTo>
                    <a:lnTo>
                      <a:pt x="133" y="39"/>
                    </a:lnTo>
                    <a:lnTo>
                      <a:pt x="129" y="40"/>
                    </a:lnTo>
                    <a:lnTo>
                      <a:pt x="126" y="44"/>
                    </a:lnTo>
                    <a:lnTo>
                      <a:pt x="121" y="48"/>
                    </a:lnTo>
                    <a:lnTo>
                      <a:pt x="121" y="52"/>
                    </a:lnTo>
                    <a:lnTo>
                      <a:pt x="118" y="52"/>
                    </a:lnTo>
                    <a:lnTo>
                      <a:pt x="118" y="56"/>
                    </a:lnTo>
                    <a:lnTo>
                      <a:pt x="115" y="56"/>
                    </a:lnTo>
                    <a:lnTo>
                      <a:pt x="115" y="59"/>
                    </a:lnTo>
                    <a:lnTo>
                      <a:pt x="110" y="59"/>
                    </a:lnTo>
                    <a:lnTo>
                      <a:pt x="110" y="63"/>
                    </a:lnTo>
                    <a:lnTo>
                      <a:pt x="110" y="66"/>
                    </a:lnTo>
                    <a:lnTo>
                      <a:pt x="110" y="69"/>
                    </a:lnTo>
                    <a:lnTo>
                      <a:pt x="107" y="69"/>
                    </a:lnTo>
                    <a:lnTo>
                      <a:pt x="104" y="69"/>
                    </a:lnTo>
                    <a:lnTo>
                      <a:pt x="104" y="73"/>
                    </a:lnTo>
                    <a:lnTo>
                      <a:pt x="99" y="73"/>
                    </a:lnTo>
                    <a:lnTo>
                      <a:pt x="98" y="77"/>
                    </a:lnTo>
                    <a:lnTo>
                      <a:pt x="93" y="81"/>
                    </a:lnTo>
                    <a:lnTo>
                      <a:pt x="93" y="85"/>
                    </a:lnTo>
                    <a:lnTo>
                      <a:pt x="88" y="88"/>
                    </a:lnTo>
                    <a:lnTo>
                      <a:pt x="88" y="92"/>
                    </a:lnTo>
                    <a:lnTo>
                      <a:pt x="85" y="96"/>
                    </a:lnTo>
                    <a:lnTo>
                      <a:pt x="85" y="101"/>
                    </a:lnTo>
                    <a:lnTo>
                      <a:pt x="84" y="105"/>
                    </a:lnTo>
                    <a:lnTo>
                      <a:pt x="84" y="111"/>
                    </a:lnTo>
                    <a:lnTo>
                      <a:pt x="84" y="115"/>
                    </a:lnTo>
                    <a:lnTo>
                      <a:pt x="88" y="123"/>
                    </a:lnTo>
                    <a:lnTo>
                      <a:pt x="84" y="120"/>
                    </a:lnTo>
                    <a:lnTo>
                      <a:pt x="81" y="120"/>
                    </a:lnTo>
                    <a:lnTo>
                      <a:pt x="76" y="120"/>
                    </a:lnTo>
                    <a:lnTo>
                      <a:pt x="71" y="119"/>
                    </a:lnTo>
                    <a:lnTo>
                      <a:pt x="67" y="119"/>
                    </a:lnTo>
                    <a:lnTo>
                      <a:pt x="62" y="119"/>
                    </a:lnTo>
                    <a:lnTo>
                      <a:pt x="57" y="118"/>
                    </a:lnTo>
                    <a:lnTo>
                      <a:pt x="54" y="118"/>
                    </a:lnTo>
                    <a:lnTo>
                      <a:pt x="50" y="118"/>
                    </a:lnTo>
                    <a:lnTo>
                      <a:pt x="45" y="118"/>
                    </a:lnTo>
                    <a:lnTo>
                      <a:pt x="45" y="119"/>
                    </a:lnTo>
                    <a:lnTo>
                      <a:pt x="45" y="123"/>
                    </a:lnTo>
                    <a:lnTo>
                      <a:pt x="2" y="105"/>
                    </a:lnTo>
                    <a:lnTo>
                      <a:pt x="0" y="102"/>
                    </a:lnTo>
                    <a:lnTo>
                      <a:pt x="0" y="101"/>
                    </a:lnTo>
                    <a:lnTo>
                      <a:pt x="0" y="96"/>
                    </a:lnTo>
                    <a:lnTo>
                      <a:pt x="0" y="92"/>
                    </a:lnTo>
                    <a:lnTo>
                      <a:pt x="0" y="85"/>
                    </a:lnTo>
                    <a:lnTo>
                      <a:pt x="0" y="80"/>
                    </a:lnTo>
                    <a:lnTo>
                      <a:pt x="0" y="72"/>
                    </a:lnTo>
                    <a:lnTo>
                      <a:pt x="5" y="66"/>
                    </a:lnTo>
                    <a:lnTo>
                      <a:pt x="5" y="56"/>
                    </a:lnTo>
                    <a:lnTo>
                      <a:pt x="9" y="48"/>
                    </a:lnTo>
                    <a:lnTo>
                      <a:pt x="14" y="40"/>
                    </a:lnTo>
                    <a:lnTo>
                      <a:pt x="22" y="33"/>
                    </a:lnTo>
                    <a:lnTo>
                      <a:pt x="29" y="25"/>
                    </a:lnTo>
                    <a:lnTo>
                      <a:pt x="39" y="18"/>
                    </a:lnTo>
                    <a:lnTo>
                      <a:pt x="51" y="11"/>
                    </a:lnTo>
                    <a:lnTo>
                      <a:pt x="67" y="7"/>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6" name="Freeform 222"/>
              <p:cNvSpPr>
                <a:spLocks/>
              </p:cNvSpPr>
              <p:nvPr/>
            </p:nvSpPr>
            <p:spPr bwMode="auto">
              <a:xfrm flipH="1">
                <a:off x="2784" y="3377"/>
                <a:ext cx="131" cy="122"/>
              </a:xfrm>
              <a:custGeom>
                <a:avLst/>
                <a:gdLst>
                  <a:gd name="T0" fmla="*/ 0 w 141"/>
                  <a:gd name="T1" fmla="*/ 95 h 121"/>
                  <a:gd name="T2" fmla="*/ 0 w 141"/>
                  <a:gd name="T3" fmla="*/ 91 h 121"/>
                  <a:gd name="T4" fmla="*/ 1 w 141"/>
                  <a:gd name="T5" fmla="*/ 81 h 121"/>
                  <a:gd name="T6" fmla="*/ 4 w 141"/>
                  <a:gd name="T7" fmla="*/ 67 h 121"/>
                  <a:gd name="T8" fmla="*/ 11 w 141"/>
                  <a:gd name="T9" fmla="*/ 52 h 121"/>
                  <a:gd name="T10" fmla="*/ 19 w 141"/>
                  <a:gd name="T11" fmla="*/ 34 h 121"/>
                  <a:gd name="T12" fmla="*/ 32 w 141"/>
                  <a:gd name="T13" fmla="*/ 20 h 121"/>
                  <a:gd name="T14" fmla="*/ 47 w 141"/>
                  <a:gd name="T15" fmla="*/ 9 h 121"/>
                  <a:gd name="T16" fmla="*/ 71 w 141"/>
                  <a:gd name="T17" fmla="*/ 5 h 121"/>
                  <a:gd name="T18" fmla="*/ 72 w 141"/>
                  <a:gd name="T19" fmla="*/ 3 h 121"/>
                  <a:gd name="T20" fmla="*/ 79 w 141"/>
                  <a:gd name="T21" fmla="*/ 3 h 121"/>
                  <a:gd name="T22" fmla="*/ 87 w 141"/>
                  <a:gd name="T23" fmla="*/ 0 h 121"/>
                  <a:gd name="T24" fmla="*/ 99 w 141"/>
                  <a:gd name="T25" fmla="*/ 0 h 121"/>
                  <a:gd name="T26" fmla="*/ 108 w 141"/>
                  <a:gd name="T27" fmla="*/ 0 h 121"/>
                  <a:gd name="T28" fmla="*/ 119 w 141"/>
                  <a:gd name="T29" fmla="*/ 4 h 121"/>
                  <a:gd name="T30" fmla="*/ 126 w 141"/>
                  <a:gd name="T31" fmla="*/ 10 h 121"/>
                  <a:gd name="T32" fmla="*/ 131 w 141"/>
                  <a:gd name="T33" fmla="*/ 23 h 121"/>
                  <a:gd name="T34" fmla="*/ 128 w 141"/>
                  <a:gd name="T35" fmla="*/ 23 h 121"/>
                  <a:gd name="T36" fmla="*/ 124 w 141"/>
                  <a:gd name="T37" fmla="*/ 27 h 121"/>
                  <a:gd name="T38" fmla="*/ 115 w 141"/>
                  <a:gd name="T39" fmla="*/ 33 h 121"/>
                  <a:gd name="T40" fmla="*/ 111 w 141"/>
                  <a:gd name="T41" fmla="*/ 41 h 121"/>
                  <a:gd name="T42" fmla="*/ 102 w 141"/>
                  <a:gd name="T43" fmla="*/ 47 h 121"/>
                  <a:gd name="T44" fmla="*/ 95 w 141"/>
                  <a:gd name="T45" fmla="*/ 55 h 121"/>
                  <a:gd name="T46" fmla="*/ 90 w 141"/>
                  <a:gd name="T47" fmla="*/ 62 h 121"/>
                  <a:gd name="T48" fmla="*/ 90 w 141"/>
                  <a:gd name="T49" fmla="*/ 68 h 121"/>
                  <a:gd name="T50" fmla="*/ 87 w 141"/>
                  <a:gd name="T51" fmla="*/ 68 h 121"/>
                  <a:gd name="T52" fmla="*/ 85 w 141"/>
                  <a:gd name="T53" fmla="*/ 72 h 121"/>
                  <a:gd name="T54" fmla="*/ 79 w 141"/>
                  <a:gd name="T55" fmla="*/ 76 h 121"/>
                  <a:gd name="T56" fmla="*/ 74 w 141"/>
                  <a:gd name="T57" fmla="*/ 84 h 121"/>
                  <a:gd name="T58" fmla="*/ 71 w 141"/>
                  <a:gd name="T59" fmla="*/ 91 h 121"/>
                  <a:gd name="T60" fmla="*/ 67 w 141"/>
                  <a:gd name="T61" fmla="*/ 100 h 121"/>
                  <a:gd name="T62" fmla="*/ 66 w 141"/>
                  <a:gd name="T63" fmla="*/ 110 h 121"/>
                  <a:gd name="T64" fmla="*/ 71 w 141"/>
                  <a:gd name="T65" fmla="*/ 122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121"/>
                  <a:gd name="T101" fmla="*/ 141 w 141"/>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121">
                    <a:moveTo>
                      <a:pt x="76" y="121"/>
                    </a:moveTo>
                    <a:lnTo>
                      <a:pt x="0" y="94"/>
                    </a:lnTo>
                    <a:lnTo>
                      <a:pt x="0" y="91"/>
                    </a:lnTo>
                    <a:lnTo>
                      <a:pt x="0" y="90"/>
                    </a:lnTo>
                    <a:lnTo>
                      <a:pt x="0" y="84"/>
                    </a:lnTo>
                    <a:lnTo>
                      <a:pt x="1" y="80"/>
                    </a:lnTo>
                    <a:lnTo>
                      <a:pt x="1" y="72"/>
                    </a:lnTo>
                    <a:lnTo>
                      <a:pt x="4" y="66"/>
                    </a:lnTo>
                    <a:lnTo>
                      <a:pt x="7" y="58"/>
                    </a:lnTo>
                    <a:lnTo>
                      <a:pt x="12" y="52"/>
                    </a:lnTo>
                    <a:lnTo>
                      <a:pt x="15" y="42"/>
                    </a:lnTo>
                    <a:lnTo>
                      <a:pt x="20" y="34"/>
                    </a:lnTo>
                    <a:lnTo>
                      <a:pt x="24" y="27"/>
                    </a:lnTo>
                    <a:lnTo>
                      <a:pt x="34" y="20"/>
                    </a:lnTo>
                    <a:lnTo>
                      <a:pt x="41" y="13"/>
                    </a:lnTo>
                    <a:lnTo>
                      <a:pt x="51" y="9"/>
                    </a:lnTo>
                    <a:lnTo>
                      <a:pt x="62" y="5"/>
                    </a:lnTo>
                    <a:lnTo>
                      <a:pt x="76" y="5"/>
                    </a:lnTo>
                    <a:lnTo>
                      <a:pt x="76" y="3"/>
                    </a:lnTo>
                    <a:lnTo>
                      <a:pt x="77" y="3"/>
                    </a:lnTo>
                    <a:lnTo>
                      <a:pt x="80" y="3"/>
                    </a:lnTo>
                    <a:lnTo>
                      <a:pt x="85" y="3"/>
                    </a:lnTo>
                    <a:lnTo>
                      <a:pt x="90" y="0"/>
                    </a:lnTo>
                    <a:lnTo>
                      <a:pt x="94" y="0"/>
                    </a:lnTo>
                    <a:lnTo>
                      <a:pt x="99" y="0"/>
                    </a:lnTo>
                    <a:lnTo>
                      <a:pt x="107" y="0"/>
                    </a:lnTo>
                    <a:lnTo>
                      <a:pt x="111" y="0"/>
                    </a:lnTo>
                    <a:lnTo>
                      <a:pt x="116" y="0"/>
                    </a:lnTo>
                    <a:lnTo>
                      <a:pt x="121" y="0"/>
                    </a:lnTo>
                    <a:lnTo>
                      <a:pt x="128" y="4"/>
                    </a:lnTo>
                    <a:lnTo>
                      <a:pt x="131" y="7"/>
                    </a:lnTo>
                    <a:lnTo>
                      <a:pt x="136" y="10"/>
                    </a:lnTo>
                    <a:lnTo>
                      <a:pt x="138" y="15"/>
                    </a:lnTo>
                    <a:lnTo>
                      <a:pt x="141" y="23"/>
                    </a:lnTo>
                    <a:lnTo>
                      <a:pt x="138" y="23"/>
                    </a:lnTo>
                    <a:lnTo>
                      <a:pt x="133" y="23"/>
                    </a:lnTo>
                    <a:lnTo>
                      <a:pt x="133" y="27"/>
                    </a:lnTo>
                    <a:lnTo>
                      <a:pt x="128" y="29"/>
                    </a:lnTo>
                    <a:lnTo>
                      <a:pt x="124" y="33"/>
                    </a:lnTo>
                    <a:lnTo>
                      <a:pt x="119" y="37"/>
                    </a:lnTo>
                    <a:lnTo>
                      <a:pt x="119" y="41"/>
                    </a:lnTo>
                    <a:lnTo>
                      <a:pt x="114" y="43"/>
                    </a:lnTo>
                    <a:lnTo>
                      <a:pt x="110" y="47"/>
                    </a:lnTo>
                    <a:lnTo>
                      <a:pt x="105" y="51"/>
                    </a:lnTo>
                    <a:lnTo>
                      <a:pt x="102" y="55"/>
                    </a:lnTo>
                    <a:lnTo>
                      <a:pt x="97" y="57"/>
                    </a:lnTo>
                    <a:lnTo>
                      <a:pt x="97" y="61"/>
                    </a:lnTo>
                    <a:lnTo>
                      <a:pt x="97" y="64"/>
                    </a:lnTo>
                    <a:lnTo>
                      <a:pt x="97" y="67"/>
                    </a:lnTo>
                    <a:lnTo>
                      <a:pt x="94" y="67"/>
                    </a:lnTo>
                    <a:lnTo>
                      <a:pt x="91" y="67"/>
                    </a:lnTo>
                    <a:lnTo>
                      <a:pt x="91" y="71"/>
                    </a:lnTo>
                    <a:lnTo>
                      <a:pt x="86" y="71"/>
                    </a:lnTo>
                    <a:lnTo>
                      <a:pt x="85" y="75"/>
                    </a:lnTo>
                    <a:lnTo>
                      <a:pt x="80" y="79"/>
                    </a:lnTo>
                    <a:lnTo>
                      <a:pt x="80" y="83"/>
                    </a:lnTo>
                    <a:lnTo>
                      <a:pt x="76" y="86"/>
                    </a:lnTo>
                    <a:lnTo>
                      <a:pt x="76" y="90"/>
                    </a:lnTo>
                    <a:lnTo>
                      <a:pt x="72" y="94"/>
                    </a:lnTo>
                    <a:lnTo>
                      <a:pt x="72" y="99"/>
                    </a:lnTo>
                    <a:lnTo>
                      <a:pt x="71" y="103"/>
                    </a:lnTo>
                    <a:lnTo>
                      <a:pt x="71" y="109"/>
                    </a:lnTo>
                    <a:lnTo>
                      <a:pt x="71" y="113"/>
                    </a:lnTo>
                    <a:lnTo>
                      <a:pt x="76" y="121"/>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7" name="Freeform 223"/>
              <p:cNvSpPr>
                <a:spLocks/>
              </p:cNvSpPr>
              <p:nvPr/>
            </p:nvSpPr>
            <p:spPr bwMode="auto">
              <a:xfrm flipH="1">
                <a:off x="2745" y="3382"/>
                <a:ext cx="94" cy="251"/>
              </a:xfrm>
              <a:custGeom>
                <a:avLst/>
                <a:gdLst>
                  <a:gd name="T0" fmla="*/ 14 w 101"/>
                  <a:gd name="T1" fmla="*/ 232 h 249"/>
                  <a:gd name="T2" fmla="*/ 36 w 101"/>
                  <a:gd name="T3" fmla="*/ 247 h 249"/>
                  <a:gd name="T4" fmla="*/ 52 w 101"/>
                  <a:gd name="T5" fmla="*/ 251 h 249"/>
                  <a:gd name="T6" fmla="*/ 62 w 101"/>
                  <a:gd name="T7" fmla="*/ 246 h 249"/>
                  <a:gd name="T8" fmla="*/ 69 w 101"/>
                  <a:gd name="T9" fmla="*/ 237 h 249"/>
                  <a:gd name="T10" fmla="*/ 71 w 101"/>
                  <a:gd name="T11" fmla="*/ 221 h 249"/>
                  <a:gd name="T12" fmla="*/ 72 w 101"/>
                  <a:gd name="T13" fmla="*/ 209 h 249"/>
                  <a:gd name="T14" fmla="*/ 72 w 101"/>
                  <a:gd name="T15" fmla="*/ 199 h 249"/>
                  <a:gd name="T16" fmla="*/ 74 w 101"/>
                  <a:gd name="T17" fmla="*/ 196 h 249"/>
                  <a:gd name="T18" fmla="*/ 66 w 101"/>
                  <a:gd name="T19" fmla="*/ 162 h 249"/>
                  <a:gd name="T20" fmla="*/ 66 w 101"/>
                  <a:gd name="T21" fmla="*/ 129 h 249"/>
                  <a:gd name="T22" fmla="*/ 69 w 101"/>
                  <a:gd name="T23" fmla="*/ 96 h 249"/>
                  <a:gd name="T24" fmla="*/ 75 w 101"/>
                  <a:gd name="T25" fmla="*/ 67 h 249"/>
                  <a:gd name="T26" fmla="*/ 79 w 101"/>
                  <a:gd name="T27" fmla="*/ 38 h 249"/>
                  <a:gd name="T28" fmla="*/ 87 w 101"/>
                  <a:gd name="T29" fmla="*/ 18 h 249"/>
                  <a:gd name="T30" fmla="*/ 91 w 101"/>
                  <a:gd name="T31" fmla="*/ 4 h 249"/>
                  <a:gd name="T32" fmla="*/ 94 w 101"/>
                  <a:gd name="T33" fmla="*/ 0 h 249"/>
                  <a:gd name="T34" fmla="*/ 89 w 101"/>
                  <a:gd name="T35" fmla="*/ 2 h 249"/>
                  <a:gd name="T36" fmla="*/ 82 w 101"/>
                  <a:gd name="T37" fmla="*/ 7 h 249"/>
                  <a:gd name="T38" fmla="*/ 71 w 101"/>
                  <a:gd name="T39" fmla="*/ 13 h 249"/>
                  <a:gd name="T40" fmla="*/ 62 w 101"/>
                  <a:gd name="T41" fmla="*/ 23 h 249"/>
                  <a:gd name="T42" fmla="*/ 49 w 101"/>
                  <a:gd name="T43" fmla="*/ 32 h 249"/>
                  <a:gd name="T44" fmla="*/ 37 w 101"/>
                  <a:gd name="T45" fmla="*/ 43 h 249"/>
                  <a:gd name="T46" fmla="*/ 29 w 101"/>
                  <a:gd name="T47" fmla="*/ 52 h 249"/>
                  <a:gd name="T48" fmla="*/ 24 w 101"/>
                  <a:gd name="T49" fmla="*/ 62 h 249"/>
                  <a:gd name="T50" fmla="*/ 21 w 101"/>
                  <a:gd name="T51" fmla="*/ 62 h 249"/>
                  <a:gd name="T52" fmla="*/ 19 w 101"/>
                  <a:gd name="T53" fmla="*/ 68 h 249"/>
                  <a:gd name="T54" fmla="*/ 13 w 101"/>
                  <a:gd name="T55" fmla="*/ 75 h 249"/>
                  <a:gd name="T56" fmla="*/ 8 w 101"/>
                  <a:gd name="T57" fmla="*/ 84 h 249"/>
                  <a:gd name="T58" fmla="*/ 4 w 101"/>
                  <a:gd name="T59" fmla="*/ 91 h 249"/>
                  <a:gd name="T60" fmla="*/ 1 w 101"/>
                  <a:gd name="T61" fmla="*/ 103 h 249"/>
                  <a:gd name="T62" fmla="*/ 0 w 101"/>
                  <a:gd name="T63" fmla="*/ 113 h 249"/>
                  <a:gd name="T64" fmla="*/ 4 w 101"/>
                  <a:gd name="T65" fmla="*/ 124 h 2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249"/>
                  <a:gd name="T101" fmla="*/ 101 w 101"/>
                  <a:gd name="T102" fmla="*/ 249 h 2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249">
                    <a:moveTo>
                      <a:pt x="4" y="123"/>
                    </a:moveTo>
                    <a:lnTo>
                      <a:pt x="15" y="230"/>
                    </a:lnTo>
                    <a:lnTo>
                      <a:pt x="26" y="238"/>
                    </a:lnTo>
                    <a:lnTo>
                      <a:pt x="39" y="245"/>
                    </a:lnTo>
                    <a:lnTo>
                      <a:pt x="46" y="246"/>
                    </a:lnTo>
                    <a:lnTo>
                      <a:pt x="56" y="249"/>
                    </a:lnTo>
                    <a:lnTo>
                      <a:pt x="60" y="246"/>
                    </a:lnTo>
                    <a:lnTo>
                      <a:pt x="67" y="244"/>
                    </a:lnTo>
                    <a:lnTo>
                      <a:pt x="70" y="238"/>
                    </a:lnTo>
                    <a:lnTo>
                      <a:pt x="74" y="235"/>
                    </a:lnTo>
                    <a:lnTo>
                      <a:pt x="74" y="227"/>
                    </a:lnTo>
                    <a:lnTo>
                      <a:pt x="76" y="219"/>
                    </a:lnTo>
                    <a:lnTo>
                      <a:pt x="76" y="212"/>
                    </a:lnTo>
                    <a:lnTo>
                      <a:pt x="77" y="207"/>
                    </a:lnTo>
                    <a:lnTo>
                      <a:pt x="77" y="200"/>
                    </a:lnTo>
                    <a:lnTo>
                      <a:pt x="77" y="197"/>
                    </a:lnTo>
                    <a:lnTo>
                      <a:pt x="77" y="194"/>
                    </a:lnTo>
                    <a:lnTo>
                      <a:pt x="79" y="194"/>
                    </a:lnTo>
                    <a:lnTo>
                      <a:pt x="74" y="176"/>
                    </a:lnTo>
                    <a:lnTo>
                      <a:pt x="71" y="161"/>
                    </a:lnTo>
                    <a:lnTo>
                      <a:pt x="71" y="143"/>
                    </a:lnTo>
                    <a:lnTo>
                      <a:pt x="71" y="128"/>
                    </a:lnTo>
                    <a:lnTo>
                      <a:pt x="71" y="110"/>
                    </a:lnTo>
                    <a:lnTo>
                      <a:pt x="74" y="95"/>
                    </a:lnTo>
                    <a:lnTo>
                      <a:pt x="76" y="80"/>
                    </a:lnTo>
                    <a:lnTo>
                      <a:pt x="81" y="66"/>
                    </a:lnTo>
                    <a:lnTo>
                      <a:pt x="81" y="51"/>
                    </a:lnTo>
                    <a:lnTo>
                      <a:pt x="85" y="38"/>
                    </a:lnTo>
                    <a:lnTo>
                      <a:pt x="88" y="27"/>
                    </a:lnTo>
                    <a:lnTo>
                      <a:pt x="93" y="18"/>
                    </a:lnTo>
                    <a:lnTo>
                      <a:pt x="93" y="9"/>
                    </a:lnTo>
                    <a:lnTo>
                      <a:pt x="98" y="4"/>
                    </a:lnTo>
                    <a:lnTo>
                      <a:pt x="98" y="0"/>
                    </a:lnTo>
                    <a:lnTo>
                      <a:pt x="101" y="0"/>
                    </a:lnTo>
                    <a:lnTo>
                      <a:pt x="98" y="0"/>
                    </a:lnTo>
                    <a:lnTo>
                      <a:pt x="96" y="2"/>
                    </a:lnTo>
                    <a:lnTo>
                      <a:pt x="91" y="3"/>
                    </a:lnTo>
                    <a:lnTo>
                      <a:pt x="88" y="7"/>
                    </a:lnTo>
                    <a:lnTo>
                      <a:pt x="81" y="9"/>
                    </a:lnTo>
                    <a:lnTo>
                      <a:pt x="76" y="13"/>
                    </a:lnTo>
                    <a:lnTo>
                      <a:pt x="71" y="17"/>
                    </a:lnTo>
                    <a:lnTo>
                      <a:pt x="67" y="23"/>
                    </a:lnTo>
                    <a:lnTo>
                      <a:pt x="57" y="27"/>
                    </a:lnTo>
                    <a:lnTo>
                      <a:pt x="53" y="32"/>
                    </a:lnTo>
                    <a:lnTo>
                      <a:pt x="45" y="36"/>
                    </a:lnTo>
                    <a:lnTo>
                      <a:pt x="40" y="43"/>
                    </a:lnTo>
                    <a:lnTo>
                      <a:pt x="35" y="47"/>
                    </a:lnTo>
                    <a:lnTo>
                      <a:pt x="31" y="52"/>
                    </a:lnTo>
                    <a:lnTo>
                      <a:pt x="26" y="56"/>
                    </a:lnTo>
                    <a:lnTo>
                      <a:pt x="26" y="62"/>
                    </a:lnTo>
                    <a:lnTo>
                      <a:pt x="23" y="62"/>
                    </a:lnTo>
                    <a:lnTo>
                      <a:pt x="20" y="64"/>
                    </a:lnTo>
                    <a:lnTo>
                      <a:pt x="20" y="67"/>
                    </a:lnTo>
                    <a:lnTo>
                      <a:pt x="15" y="70"/>
                    </a:lnTo>
                    <a:lnTo>
                      <a:pt x="14" y="74"/>
                    </a:lnTo>
                    <a:lnTo>
                      <a:pt x="9" y="78"/>
                    </a:lnTo>
                    <a:lnTo>
                      <a:pt x="9" y="83"/>
                    </a:lnTo>
                    <a:lnTo>
                      <a:pt x="4" y="86"/>
                    </a:lnTo>
                    <a:lnTo>
                      <a:pt x="4" y="90"/>
                    </a:lnTo>
                    <a:lnTo>
                      <a:pt x="1" y="94"/>
                    </a:lnTo>
                    <a:lnTo>
                      <a:pt x="1" y="102"/>
                    </a:lnTo>
                    <a:lnTo>
                      <a:pt x="0" y="105"/>
                    </a:lnTo>
                    <a:lnTo>
                      <a:pt x="0" y="112"/>
                    </a:lnTo>
                    <a:lnTo>
                      <a:pt x="0" y="116"/>
                    </a:lnTo>
                    <a:lnTo>
                      <a:pt x="4" y="123"/>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18" name="Freeform 224"/>
              <p:cNvSpPr>
                <a:spLocks/>
              </p:cNvSpPr>
              <p:nvPr/>
            </p:nvSpPr>
            <p:spPr bwMode="auto">
              <a:xfrm flipH="1">
                <a:off x="2745" y="3382"/>
                <a:ext cx="94" cy="251"/>
              </a:xfrm>
              <a:custGeom>
                <a:avLst/>
                <a:gdLst>
                  <a:gd name="T0" fmla="*/ 14 w 101"/>
                  <a:gd name="T1" fmla="*/ 232 h 249"/>
                  <a:gd name="T2" fmla="*/ 36 w 101"/>
                  <a:gd name="T3" fmla="*/ 247 h 249"/>
                  <a:gd name="T4" fmla="*/ 52 w 101"/>
                  <a:gd name="T5" fmla="*/ 251 h 249"/>
                  <a:gd name="T6" fmla="*/ 62 w 101"/>
                  <a:gd name="T7" fmla="*/ 246 h 249"/>
                  <a:gd name="T8" fmla="*/ 69 w 101"/>
                  <a:gd name="T9" fmla="*/ 237 h 249"/>
                  <a:gd name="T10" fmla="*/ 71 w 101"/>
                  <a:gd name="T11" fmla="*/ 221 h 249"/>
                  <a:gd name="T12" fmla="*/ 72 w 101"/>
                  <a:gd name="T13" fmla="*/ 209 h 249"/>
                  <a:gd name="T14" fmla="*/ 72 w 101"/>
                  <a:gd name="T15" fmla="*/ 199 h 249"/>
                  <a:gd name="T16" fmla="*/ 74 w 101"/>
                  <a:gd name="T17" fmla="*/ 196 h 249"/>
                  <a:gd name="T18" fmla="*/ 66 w 101"/>
                  <a:gd name="T19" fmla="*/ 162 h 249"/>
                  <a:gd name="T20" fmla="*/ 66 w 101"/>
                  <a:gd name="T21" fmla="*/ 129 h 249"/>
                  <a:gd name="T22" fmla="*/ 69 w 101"/>
                  <a:gd name="T23" fmla="*/ 96 h 249"/>
                  <a:gd name="T24" fmla="*/ 75 w 101"/>
                  <a:gd name="T25" fmla="*/ 67 h 249"/>
                  <a:gd name="T26" fmla="*/ 79 w 101"/>
                  <a:gd name="T27" fmla="*/ 38 h 249"/>
                  <a:gd name="T28" fmla="*/ 87 w 101"/>
                  <a:gd name="T29" fmla="*/ 18 h 249"/>
                  <a:gd name="T30" fmla="*/ 91 w 101"/>
                  <a:gd name="T31" fmla="*/ 4 h 249"/>
                  <a:gd name="T32" fmla="*/ 94 w 101"/>
                  <a:gd name="T33" fmla="*/ 0 h 249"/>
                  <a:gd name="T34" fmla="*/ 89 w 101"/>
                  <a:gd name="T35" fmla="*/ 2 h 249"/>
                  <a:gd name="T36" fmla="*/ 82 w 101"/>
                  <a:gd name="T37" fmla="*/ 7 h 249"/>
                  <a:gd name="T38" fmla="*/ 71 w 101"/>
                  <a:gd name="T39" fmla="*/ 13 h 249"/>
                  <a:gd name="T40" fmla="*/ 62 w 101"/>
                  <a:gd name="T41" fmla="*/ 23 h 249"/>
                  <a:gd name="T42" fmla="*/ 49 w 101"/>
                  <a:gd name="T43" fmla="*/ 32 h 249"/>
                  <a:gd name="T44" fmla="*/ 37 w 101"/>
                  <a:gd name="T45" fmla="*/ 43 h 249"/>
                  <a:gd name="T46" fmla="*/ 29 w 101"/>
                  <a:gd name="T47" fmla="*/ 52 h 249"/>
                  <a:gd name="T48" fmla="*/ 24 w 101"/>
                  <a:gd name="T49" fmla="*/ 62 h 249"/>
                  <a:gd name="T50" fmla="*/ 21 w 101"/>
                  <a:gd name="T51" fmla="*/ 62 h 249"/>
                  <a:gd name="T52" fmla="*/ 19 w 101"/>
                  <a:gd name="T53" fmla="*/ 68 h 249"/>
                  <a:gd name="T54" fmla="*/ 13 w 101"/>
                  <a:gd name="T55" fmla="*/ 75 h 249"/>
                  <a:gd name="T56" fmla="*/ 8 w 101"/>
                  <a:gd name="T57" fmla="*/ 84 h 249"/>
                  <a:gd name="T58" fmla="*/ 4 w 101"/>
                  <a:gd name="T59" fmla="*/ 91 h 249"/>
                  <a:gd name="T60" fmla="*/ 1 w 101"/>
                  <a:gd name="T61" fmla="*/ 103 h 249"/>
                  <a:gd name="T62" fmla="*/ 0 w 101"/>
                  <a:gd name="T63" fmla="*/ 113 h 249"/>
                  <a:gd name="T64" fmla="*/ 4 w 101"/>
                  <a:gd name="T65" fmla="*/ 124 h 2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249"/>
                  <a:gd name="T101" fmla="*/ 101 w 101"/>
                  <a:gd name="T102" fmla="*/ 249 h 2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249">
                    <a:moveTo>
                      <a:pt x="4" y="123"/>
                    </a:moveTo>
                    <a:lnTo>
                      <a:pt x="15" y="230"/>
                    </a:lnTo>
                    <a:lnTo>
                      <a:pt x="26" y="238"/>
                    </a:lnTo>
                    <a:lnTo>
                      <a:pt x="39" y="245"/>
                    </a:lnTo>
                    <a:lnTo>
                      <a:pt x="46" y="246"/>
                    </a:lnTo>
                    <a:lnTo>
                      <a:pt x="56" y="249"/>
                    </a:lnTo>
                    <a:lnTo>
                      <a:pt x="60" y="246"/>
                    </a:lnTo>
                    <a:lnTo>
                      <a:pt x="67" y="244"/>
                    </a:lnTo>
                    <a:lnTo>
                      <a:pt x="70" y="238"/>
                    </a:lnTo>
                    <a:lnTo>
                      <a:pt x="74" y="235"/>
                    </a:lnTo>
                    <a:lnTo>
                      <a:pt x="74" y="227"/>
                    </a:lnTo>
                    <a:lnTo>
                      <a:pt x="76" y="219"/>
                    </a:lnTo>
                    <a:lnTo>
                      <a:pt x="76" y="212"/>
                    </a:lnTo>
                    <a:lnTo>
                      <a:pt x="77" y="207"/>
                    </a:lnTo>
                    <a:lnTo>
                      <a:pt x="77" y="200"/>
                    </a:lnTo>
                    <a:lnTo>
                      <a:pt x="77" y="197"/>
                    </a:lnTo>
                    <a:lnTo>
                      <a:pt x="77" y="194"/>
                    </a:lnTo>
                    <a:lnTo>
                      <a:pt x="79" y="194"/>
                    </a:lnTo>
                    <a:lnTo>
                      <a:pt x="74" y="176"/>
                    </a:lnTo>
                    <a:lnTo>
                      <a:pt x="71" y="161"/>
                    </a:lnTo>
                    <a:lnTo>
                      <a:pt x="71" y="143"/>
                    </a:lnTo>
                    <a:lnTo>
                      <a:pt x="71" y="128"/>
                    </a:lnTo>
                    <a:lnTo>
                      <a:pt x="71" y="110"/>
                    </a:lnTo>
                    <a:lnTo>
                      <a:pt x="74" y="95"/>
                    </a:lnTo>
                    <a:lnTo>
                      <a:pt x="76" y="80"/>
                    </a:lnTo>
                    <a:lnTo>
                      <a:pt x="81" y="66"/>
                    </a:lnTo>
                    <a:lnTo>
                      <a:pt x="81" y="51"/>
                    </a:lnTo>
                    <a:lnTo>
                      <a:pt x="85" y="38"/>
                    </a:lnTo>
                    <a:lnTo>
                      <a:pt x="88" y="27"/>
                    </a:lnTo>
                    <a:lnTo>
                      <a:pt x="93" y="18"/>
                    </a:lnTo>
                    <a:lnTo>
                      <a:pt x="93" y="9"/>
                    </a:lnTo>
                    <a:lnTo>
                      <a:pt x="98" y="4"/>
                    </a:lnTo>
                    <a:lnTo>
                      <a:pt x="98" y="0"/>
                    </a:lnTo>
                    <a:lnTo>
                      <a:pt x="101" y="0"/>
                    </a:lnTo>
                    <a:lnTo>
                      <a:pt x="98" y="0"/>
                    </a:lnTo>
                    <a:lnTo>
                      <a:pt x="96" y="2"/>
                    </a:lnTo>
                    <a:lnTo>
                      <a:pt x="91" y="3"/>
                    </a:lnTo>
                    <a:lnTo>
                      <a:pt x="88" y="7"/>
                    </a:lnTo>
                    <a:lnTo>
                      <a:pt x="81" y="9"/>
                    </a:lnTo>
                    <a:lnTo>
                      <a:pt x="76" y="13"/>
                    </a:lnTo>
                    <a:lnTo>
                      <a:pt x="71" y="17"/>
                    </a:lnTo>
                    <a:lnTo>
                      <a:pt x="67" y="23"/>
                    </a:lnTo>
                    <a:lnTo>
                      <a:pt x="57" y="27"/>
                    </a:lnTo>
                    <a:lnTo>
                      <a:pt x="53" y="32"/>
                    </a:lnTo>
                    <a:lnTo>
                      <a:pt x="45" y="36"/>
                    </a:lnTo>
                    <a:lnTo>
                      <a:pt x="40" y="43"/>
                    </a:lnTo>
                    <a:lnTo>
                      <a:pt x="35" y="47"/>
                    </a:lnTo>
                    <a:lnTo>
                      <a:pt x="31" y="52"/>
                    </a:lnTo>
                    <a:lnTo>
                      <a:pt x="26" y="56"/>
                    </a:lnTo>
                    <a:lnTo>
                      <a:pt x="26" y="62"/>
                    </a:lnTo>
                    <a:lnTo>
                      <a:pt x="23" y="62"/>
                    </a:lnTo>
                    <a:lnTo>
                      <a:pt x="20" y="64"/>
                    </a:lnTo>
                    <a:lnTo>
                      <a:pt x="20" y="67"/>
                    </a:lnTo>
                    <a:lnTo>
                      <a:pt x="15" y="70"/>
                    </a:lnTo>
                    <a:lnTo>
                      <a:pt x="14" y="74"/>
                    </a:lnTo>
                    <a:lnTo>
                      <a:pt x="9" y="78"/>
                    </a:lnTo>
                    <a:lnTo>
                      <a:pt x="9" y="83"/>
                    </a:lnTo>
                    <a:lnTo>
                      <a:pt x="4" y="86"/>
                    </a:lnTo>
                    <a:lnTo>
                      <a:pt x="4" y="90"/>
                    </a:lnTo>
                    <a:lnTo>
                      <a:pt x="1" y="94"/>
                    </a:lnTo>
                    <a:lnTo>
                      <a:pt x="1" y="102"/>
                    </a:lnTo>
                    <a:lnTo>
                      <a:pt x="0" y="105"/>
                    </a:lnTo>
                    <a:lnTo>
                      <a:pt x="0" y="112"/>
                    </a:lnTo>
                    <a:lnTo>
                      <a:pt x="0" y="116"/>
                    </a:lnTo>
                    <a:lnTo>
                      <a:pt x="4" y="1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19" name="Freeform 225"/>
              <p:cNvSpPr>
                <a:spLocks/>
              </p:cNvSpPr>
              <p:nvPr/>
            </p:nvSpPr>
            <p:spPr bwMode="auto">
              <a:xfrm flipH="1">
                <a:off x="2825" y="3471"/>
                <a:ext cx="110" cy="116"/>
              </a:xfrm>
              <a:custGeom>
                <a:avLst/>
                <a:gdLst>
                  <a:gd name="T0" fmla="*/ 110 w 119"/>
                  <a:gd name="T1" fmla="*/ 116 h 115"/>
                  <a:gd name="T2" fmla="*/ 107 w 119"/>
                  <a:gd name="T3" fmla="*/ 113 h 115"/>
                  <a:gd name="T4" fmla="*/ 106 w 119"/>
                  <a:gd name="T5" fmla="*/ 110 h 115"/>
                  <a:gd name="T6" fmla="*/ 102 w 119"/>
                  <a:gd name="T7" fmla="*/ 102 h 115"/>
                  <a:gd name="T8" fmla="*/ 97 w 119"/>
                  <a:gd name="T9" fmla="*/ 96 h 115"/>
                  <a:gd name="T10" fmla="*/ 89 w 119"/>
                  <a:gd name="T11" fmla="*/ 84 h 115"/>
                  <a:gd name="T12" fmla="*/ 83 w 119"/>
                  <a:gd name="T13" fmla="*/ 75 h 115"/>
                  <a:gd name="T14" fmla="*/ 75 w 119"/>
                  <a:gd name="T15" fmla="*/ 64 h 115"/>
                  <a:gd name="T16" fmla="*/ 68 w 119"/>
                  <a:gd name="T17" fmla="*/ 53 h 115"/>
                  <a:gd name="T18" fmla="*/ 58 w 119"/>
                  <a:gd name="T19" fmla="*/ 41 h 115"/>
                  <a:gd name="T20" fmla="*/ 50 w 119"/>
                  <a:gd name="T21" fmla="*/ 30 h 115"/>
                  <a:gd name="T22" fmla="*/ 42 w 119"/>
                  <a:gd name="T23" fmla="*/ 21 h 115"/>
                  <a:gd name="T24" fmla="*/ 33 w 119"/>
                  <a:gd name="T25" fmla="*/ 14 h 115"/>
                  <a:gd name="T26" fmla="*/ 24 w 119"/>
                  <a:gd name="T27" fmla="*/ 6 h 115"/>
                  <a:gd name="T28" fmla="*/ 16 w 119"/>
                  <a:gd name="T29" fmla="*/ 2 h 115"/>
                  <a:gd name="T30" fmla="*/ 7 w 119"/>
                  <a:gd name="T31" fmla="*/ 0 h 115"/>
                  <a:gd name="T32" fmla="*/ 0 w 119"/>
                  <a:gd name="T33" fmla="*/ 1 h 115"/>
                  <a:gd name="T34" fmla="*/ 0 w 119"/>
                  <a:gd name="T35" fmla="*/ 1 h 115"/>
                  <a:gd name="T36" fmla="*/ 1 w 119"/>
                  <a:gd name="T37" fmla="*/ 1 h 115"/>
                  <a:gd name="T38" fmla="*/ 6 w 119"/>
                  <a:gd name="T39" fmla="*/ 1 h 115"/>
                  <a:gd name="T40" fmla="*/ 10 w 119"/>
                  <a:gd name="T41" fmla="*/ 2 h 115"/>
                  <a:gd name="T42" fmla="*/ 14 w 119"/>
                  <a:gd name="T43" fmla="*/ 2 h 115"/>
                  <a:gd name="T44" fmla="*/ 21 w 119"/>
                  <a:gd name="T45" fmla="*/ 6 h 115"/>
                  <a:gd name="T46" fmla="*/ 29 w 119"/>
                  <a:gd name="T47" fmla="*/ 7 h 115"/>
                  <a:gd name="T48" fmla="*/ 37 w 119"/>
                  <a:gd name="T49" fmla="*/ 11 h 115"/>
                  <a:gd name="T50" fmla="*/ 44 w 119"/>
                  <a:gd name="T51" fmla="*/ 11 h 115"/>
                  <a:gd name="T52" fmla="*/ 53 w 119"/>
                  <a:gd name="T53" fmla="*/ 15 h 115"/>
                  <a:gd name="T54" fmla="*/ 62 w 119"/>
                  <a:gd name="T55" fmla="*/ 17 h 115"/>
                  <a:gd name="T56" fmla="*/ 70 w 119"/>
                  <a:gd name="T57" fmla="*/ 21 h 115"/>
                  <a:gd name="T58" fmla="*/ 76 w 119"/>
                  <a:gd name="T59" fmla="*/ 24 h 115"/>
                  <a:gd name="T60" fmla="*/ 84 w 119"/>
                  <a:gd name="T61" fmla="*/ 28 h 115"/>
                  <a:gd name="T62" fmla="*/ 92 w 119"/>
                  <a:gd name="T63" fmla="*/ 31 h 115"/>
                  <a:gd name="T64" fmla="*/ 100 w 119"/>
                  <a:gd name="T65" fmla="*/ 35 h 115"/>
                  <a:gd name="T66" fmla="*/ 110 w 119"/>
                  <a:gd name="T67" fmla="*/ 116 h 115"/>
                  <a:gd name="T68" fmla="*/ 110 w 119"/>
                  <a:gd name="T69" fmla="*/ 116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9"/>
                  <a:gd name="T106" fmla="*/ 0 h 115"/>
                  <a:gd name="T107" fmla="*/ 119 w 119"/>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9" h="115">
                    <a:moveTo>
                      <a:pt x="119" y="115"/>
                    </a:moveTo>
                    <a:lnTo>
                      <a:pt x="116" y="112"/>
                    </a:lnTo>
                    <a:lnTo>
                      <a:pt x="115" y="109"/>
                    </a:lnTo>
                    <a:lnTo>
                      <a:pt x="110" y="101"/>
                    </a:lnTo>
                    <a:lnTo>
                      <a:pt x="105" y="95"/>
                    </a:lnTo>
                    <a:lnTo>
                      <a:pt x="96" y="83"/>
                    </a:lnTo>
                    <a:lnTo>
                      <a:pt x="90" y="74"/>
                    </a:lnTo>
                    <a:lnTo>
                      <a:pt x="81" y="63"/>
                    </a:lnTo>
                    <a:lnTo>
                      <a:pt x="74" y="53"/>
                    </a:lnTo>
                    <a:lnTo>
                      <a:pt x="63" y="41"/>
                    </a:lnTo>
                    <a:lnTo>
                      <a:pt x="54" y="30"/>
                    </a:lnTo>
                    <a:lnTo>
                      <a:pt x="45" y="21"/>
                    </a:lnTo>
                    <a:lnTo>
                      <a:pt x="36" y="14"/>
                    </a:lnTo>
                    <a:lnTo>
                      <a:pt x="26" y="6"/>
                    </a:lnTo>
                    <a:lnTo>
                      <a:pt x="17" y="2"/>
                    </a:lnTo>
                    <a:lnTo>
                      <a:pt x="8" y="0"/>
                    </a:lnTo>
                    <a:lnTo>
                      <a:pt x="0" y="1"/>
                    </a:lnTo>
                    <a:lnTo>
                      <a:pt x="1" y="1"/>
                    </a:lnTo>
                    <a:lnTo>
                      <a:pt x="6" y="1"/>
                    </a:lnTo>
                    <a:lnTo>
                      <a:pt x="11" y="2"/>
                    </a:lnTo>
                    <a:lnTo>
                      <a:pt x="15" y="2"/>
                    </a:lnTo>
                    <a:lnTo>
                      <a:pt x="23" y="6"/>
                    </a:lnTo>
                    <a:lnTo>
                      <a:pt x="31" y="7"/>
                    </a:lnTo>
                    <a:lnTo>
                      <a:pt x="40" y="11"/>
                    </a:lnTo>
                    <a:lnTo>
                      <a:pt x="48" y="11"/>
                    </a:lnTo>
                    <a:lnTo>
                      <a:pt x="57" y="15"/>
                    </a:lnTo>
                    <a:lnTo>
                      <a:pt x="67" y="17"/>
                    </a:lnTo>
                    <a:lnTo>
                      <a:pt x="76" y="21"/>
                    </a:lnTo>
                    <a:lnTo>
                      <a:pt x="82" y="24"/>
                    </a:lnTo>
                    <a:lnTo>
                      <a:pt x="91" y="28"/>
                    </a:lnTo>
                    <a:lnTo>
                      <a:pt x="99" y="31"/>
                    </a:lnTo>
                    <a:lnTo>
                      <a:pt x="108" y="35"/>
                    </a:lnTo>
                    <a:lnTo>
                      <a:pt x="119" y="115"/>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0" name="Freeform 226"/>
              <p:cNvSpPr>
                <a:spLocks/>
              </p:cNvSpPr>
              <p:nvPr/>
            </p:nvSpPr>
            <p:spPr bwMode="auto">
              <a:xfrm flipH="1">
                <a:off x="2825" y="3471"/>
                <a:ext cx="110" cy="116"/>
              </a:xfrm>
              <a:custGeom>
                <a:avLst/>
                <a:gdLst>
                  <a:gd name="T0" fmla="*/ 110 w 119"/>
                  <a:gd name="T1" fmla="*/ 116 h 115"/>
                  <a:gd name="T2" fmla="*/ 107 w 119"/>
                  <a:gd name="T3" fmla="*/ 113 h 115"/>
                  <a:gd name="T4" fmla="*/ 106 w 119"/>
                  <a:gd name="T5" fmla="*/ 110 h 115"/>
                  <a:gd name="T6" fmla="*/ 102 w 119"/>
                  <a:gd name="T7" fmla="*/ 102 h 115"/>
                  <a:gd name="T8" fmla="*/ 97 w 119"/>
                  <a:gd name="T9" fmla="*/ 96 h 115"/>
                  <a:gd name="T10" fmla="*/ 89 w 119"/>
                  <a:gd name="T11" fmla="*/ 84 h 115"/>
                  <a:gd name="T12" fmla="*/ 83 w 119"/>
                  <a:gd name="T13" fmla="*/ 75 h 115"/>
                  <a:gd name="T14" fmla="*/ 75 w 119"/>
                  <a:gd name="T15" fmla="*/ 64 h 115"/>
                  <a:gd name="T16" fmla="*/ 68 w 119"/>
                  <a:gd name="T17" fmla="*/ 53 h 115"/>
                  <a:gd name="T18" fmla="*/ 58 w 119"/>
                  <a:gd name="T19" fmla="*/ 41 h 115"/>
                  <a:gd name="T20" fmla="*/ 50 w 119"/>
                  <a:gd name="T21" fmla="*/ 30 h 115"/>
                  <a:gd name="T22" fmla="*/ 42 w 119"/>
                  <a:gd name="T23" fmla="*/ 21 h 115"/>
                  <a:gd name="T24" fmla="*/ 33 w 119"/>
                  <a:gd name="T25" fmla="*/ 14 h 115"/>
                  <a:gd name="T26" fmla="*/ 24 w 119"/>
                  <a:gd name="T27" fmla="*/ 6 h 115"/>
                  <a:gd name="T28" fmla="*/ 16 w 119"/>
                  <a:gd name="T29" fmla="*/ 2 h 115"/>
                  <a:gd name="T30" fmla="*/ 7 w 119"/>
                  <a:gd name="T31" fmla="*/ 0 h 115"/>
                  <a:gd name="T32" fmla="*/ 0 w 119"/>
                  <a:gd name="T33" fmla="*/ 1 h 115"/>
                  <a:gd name="T34" fmla="*/ 0 w 119"/>
                  <a:gd name="T35" fmla="*/ 1 h 115"/>
                  <a:gd name="T36" fmla="*/ 1 w 119"/>
                  <a:gd name="T37" fmla="*/ 1 h 115"/>
                  <a:gd name="T38" fmla="*/ 6 w 119"/>
                  <a:gd name="T39" fmla="*/ 1 h 115"/>
                  <a:gd name="T40" fmla="*/ 10 w 119"/>
                  <a:gd name="T41" fmla="*/ 2 h 115"/>
                  <a:gd name="T42" fmla="*/ 14 w 119"/>
                  <a:gd name="T43" fmla="*/ 2 h 115"/>
                  <a:gd name="T44" fmla="*/ 21 w 119"/>
                  <a:gd name="T45" fmla="*/ 6 h 115"/>
                  <a:gd name="T46" fmla="*/ 29 w 119"/>
                  <a:gd name="T47" fmla="*/ 7 h 115"/>
                  <a:gd name="T48" fmla="*/ 37 w 119"/>
                  <a:gd name="T49" fmla="*/ 11 h 115"/>
                  <a:gd name="T50" fmla="*/ 44 w 119"/>
                  <a:gd name="T51" fmla="*/ 11 h 115"/>
                  <a:gd name="T52" fmla="*/ 53 w 119"/>
                  <a:gd name="T53" fmla="*/ 15 h 115"/>
                  <a:gd name="T54" fmla="*/ 62 w 119"/>
                  <a:gd name="T55" fmla="*/ 17 h 115"/>
                  <a:gd name="T56" fmla="*/ 70 w 119"/>
                  <a:gd name="T57" fmla="*/ 21 h 115"/>
                  <a:gd name="T58" fmla="*/ 76 w 119"/>
                  <a:gd name="T59" fmla="*/ 24 h 115"/>
                  <a:gd name="T60" fmla="*/ 84 w 119"/>
                  <a:gd name="T61" fmla="*/ 28 h 115"/>
                  <a:gd name="T62" fmla="*/ 92 w 119"/>
                  <a:gd name="T63" fmla="*/ 31 h 115"/>
                  <a:gd name="T64" fmla="*/ 100 w 119"/>
                  <a:gd name="T65" fmla="*/ 35 h 115"/>
                  <a:gd name="T66" fmla="*/ 110 w 119"/>
                  <a:gd name="T67" fmla="*/ 116 h 115"/>
                  <a:gd name="T68" fmla="*/ 110 w 119"/>
                  <a:gd name="T69" fmla="*/ 116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9"/>
                  <a:gd name="T106" fmla="*/ 0 h 115"/>
                  <a:gd name="T107" fmla="*/ 119 w 119"/>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9" h="115">
                    <a:moveTo>
                      <a:pt x="119" y="115"/>
                    </a:moveTo>
                    <a:lnTo>
                      <a:pt x="116" y="112"/>
                    </a:lnTo>
                    <a:lnTo>
                      <a:pt x="115" y="109"/>
                    </a:lnTo>
                    <a:lnTo>
                      <a:pt x="110" y="101"/>
                    </a:lnTo>
                    <a:lnTo>
                      <a:pt x="105" y="95"/>
                    </a:lnTo>
                    <a:lnTo>
                      <a:pt x="96" y="83"/>
                    </a:lnTo>
                    <a:lnTo>
                      <a:pt x="90" y="74"/>
                    </a:lnTo>
                    <a:lnTo>
                      <a:pt x="81" y="63"/>
                    </a:lnTo>
                    <a:lnTo>
                      <a:pt x="74" y="53"/>
                    </a:lnTo>
                    <a:lnTo>
                      <a:pt x="63" y="41"/>
                    </a:lnTo>
                    <a:lnTo>
                      <a:pt x="54" y="30"/>
                    </a:lnTo>
                    <a:lnTo>
                      <a:pt x="45" y="21"/>
                    </a:lnTo>
                    <a:lnTo>
                      <a:pt x="36" y="14"/>
                    </a:lnTo>
                    <a:lnTo>
                      <a:pt x="26" y="6"/>
                    </a:lnTo>
                    <a:lnTo>
                      <a:pt x="17" y="2"/>
                    </a:lnTo>
                    <a:lnTo>
                      <a:pt x="8" y="0"/>
                    </a:lnTo>
                    <a:lnTo>
                      <a:pt x="0" y="1"/>
                    </a:lnTo>
                    <a:lnTo>
                      <a:pt x="1" y="1"/>
                    </a:lnTo>
                    <a:lnTo>
                      <a:pt x="6" y="1"/>
                    </a:lnTo>
                    <a:lnTo>
                      <a:pt x="11" y="2"/>
                    </a:lnTo>
                    <a:lnTo>
                      <a:pt x="15" y="2"/>
                    </a:lnTo>
                    <a:lnTo>
                      <a:pt x="23" y="6"/>
                    </a:lnTo>
                    <a:lnTo>
                      <a:pt x="31" y="7"/>
                    </a:lnTo>
                    <a:lnTo>
                      <a:pt x="40" y="11"/>
                    </a:lnTo>
                    <a:lnTo>
                      <a:pt x="48" y="11"/>
                    </a:lnTo>
                    <a:lnTo>
                      <a:pt x="57" y="15"/>
                    </a:lnTo>
                    <a:lnTo>
                      <a:pt x="67" y="17"/>
                    </a:lnTo>
                    <a:lnTo>
                      <a:pt x="76" y="21"/>
                    </a:lnTo>
                    <a:lnTo>
                      <a:pt x="82" y="24"/>
                    </a:lnTo>
                    <a:lnTo>
                      <a:pt x="91" y="28"/>
                    </a:lnTo>
                    <a:lnTo>
                      <a:pt x="99" y="31"/>
                    </a:lnTo>
                    <a:lnTo>
                      <a:pt x="108" y="35"/>
                    </a:lnTo>
                    <a:lnTo>
                      <a:pt x="119" y="1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21" name="Freeform 227"/>
              <p:cNvSpPr>
                <a:spLocks/>
              </p:cNvSpPr>
              <p:nvPr/>
            </p:nvSpPr>
            <p:spPr bwMode="auto">
              <a:xfrm flipH="1">
                <a:off x="2825" y="3408"/>
                <a:ext cx="35" cy="64"/>
              </a:xfrm>
              <a:custGeom>
                <a:avLst/>
                <a:gdLst>
                  <a:gd name="T0" fmla="*/ 16 w 38"/>
                  <a:gd name="T1" fmla="*/ 64 h 63"/>
                  <a:gd name="T2" fmla="*/ 12 w 38"/>
                  <a:gd name="T3" fmla="*/ 61 h 63"/>
                  <a:gd name="T4" fmla="*/ 12 w 38"/>
                  <a:gd name="T5" fmla="*/ 60 h 63"/>
                  <a:gd name="T6" fmla="*/ 9 w 38"/>
                  <a:gd name="T7" fmla="*/ 56 h 63"/>
                  <a:gd name="T8" fmla="*/ 9 w 38"/>
                  <a:gd name="T9" fmla="*/ 54 h 63"/>
                  <a:gd name="T10" fmla="*/ 6 w 38"/>
                  <a:gd name="T11" fmla="*/ 47 h 63"/>
                  <a:gd name="T12" fmla="*/ 6 w 38"/>
                  <a:gd name="T13" fmla="*/ 44 h 63"/>
                  <a:gd name="T14" fmla="*/ 3 w 38"/>
                  <a:gd name="T15" fmla="*/ 39 h 63"/>
                  <a:gd name="T16" fmla="*/ 3 w 38"/>
                  <a:gd name="T17" fmla="*/ 35 h 63"/>
                  <a:gd name="T18" fmla="*/ 0 w 38"/>
                  <a:gd name="T19" fmla="*/ 26 h 63"/>
                  <a:gd name="T20" fmla="*/ 0 w 38"/>
                  <a:gd name="T21" fmla="*/ 22 h 63"/>
                  <a:gd name="T22" fmla="*/ 0 w 38"/>
                  <a:gd name="T23" fmla="*/ 16 h 63"/>
                  <a:gd name="T24" fmla="*/ 1 w 38"/>
                  <a:gd name="T25" fmla="*/ 12 h 63"/>
                  <a:gd name="T26" fmla="*/ 1 w 38"/>
                  <a:gd name="T27" fmla="*/ 8 h 63"/>
                  <a:gd name="T28" fmla="*/ 4 w 38"/>
                  <a:gd name="T29" fmla="*/ 5 h 63"/>
                  <a:gd name="T30" fmla="*/ 8 w 38"/>
                  <a:gd name="T31" fmla="*/ 1 h 63"/>
                  <a:gd name="T32" fmla="*/ 16 w 38"/>
                  <a:gd name="T33" fmla="*/ 1 h 63"/>
                  <a:gd name="T34" fmla="*/ 16 w 38"/>
                  <a:gd name="T35" fmla="*/ 0 h 63"/>
                  <a:gd name="T36" fmla="*/ 16 w 38"/>
                  <a:gd name="T37" fmla="*/ 0 h 63"/>
                  <a:gd name="T38" fmla="*/ 16 w 38"/>
                  <a:gd name="T39" fmla="*/ 0 h 63"/>
                  <a:gd name="T40" fmla="*/ 16 w 38"/>
                  <a:gd name="T41" fmla="*/ 0 h 63"/>
                  <a:gd name="T42" fmla="*/ 16 w 38"/>
                  <a:gd name="T43" fmla="*/ 0 h 63"/>
                  <a:gd name="T44" fmla="*/ 16 w 38"/>
                  <a:gd name="T45" fmla="*/ 0 h 63"/>
                  <a:gd name="T46" fmla="*/ 16 w 38"/>
                  <a:gd name="T47" fmla="*/ 0 h 63"/>
                  <a:gd name="T48" fmla="*/ 19 w 38"/>
                  <a:gd name="T49" fmla="*/ 1 h 63"/>
                  <a:gd name="T50" fmla="*/ 19 w 38"/>
                  <a:gd name="T51" fmla="*/ 1 h 63"/>
                  <a:gd name="T52" fmla="*/ 22 w 38"/>
                  <a:gd name="T53" fmla="*/ 3 h 63"/>
                  <a:gd name="T54" fmla="*/ 22 w 38"/>
                  <a:gd name="T55" fmla="*/ 6 h 63"/>
                  <a:gd name="T56" fmla="*/ 27 w 38"/>
                  <a:gd name="T57" fmla="*/ 10 h 63"/>
                  <a:gd name="T58" fmla="*/ 27 w 38"/>
                  <a:gd name="T59" fmla="*/ 14 h 63"/>
                  <a:gd name="T60" fmla="*/ 31 w 38"/>
                  <a:gd name="T61" fmla="*/ 20 h 63"/>
                  <a:gd name="T62" fmla="*/ 31 w 38"/>
                  <a:gd name="T63" fmla="*/ 27 h 63"/>
                  <a:gd name="T64" fmla="*/ 35 w 38"/>
                  <a:gd name="T65" fmla="*/ 37 h 63"/>
                  <a:gd name="T66" fmla="*/ 16 w 38"/>
                  <a:gd name="T67" fmla="*/ 64 h 63"/>
                  <a:gd name="T68" fmla="*/ 16 w 38"/>
                  <a:gd name="T69" fmla="*/ 64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63"/>
                  <a:gd name="T107" fmla="*/ 38 w 38"/>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63">
                    <a:moveTo>
                      <a:pt x="17" y="63"/>
                    </a:moveTo>
                    <a:lnTo>
                      <a:pt x="13" y="60"/>
                    </a:lnTo>
                    <a:lnTo>
                      <a:pt x="13" y="59"/>
                    </a:lnTo>
                    <a:lnTo>
                      <a:pt x="10" y="55"/>
                    </a:lnTo>
                    <a:lnTo>
                      <a:pt x="10" y="53"/>
                    </a:lnTo>
                    <a:lnTo>
                      <a:pt x="6" y="46"/>
                    </a:lnTo>
                    <a:lnTo>
                      <a:pt x="6" y="43"/>
                    </a:lnTo>
                    <a:lnTo>
                      <a:pt x="3" y="38"/>
                    </a:lnTo>
                    <a:lnTo>
                      <a:pt x="3" y="34"/>
                    </a:lnTo>
                    <a:lnTo>
                      <a:pt x="0" y="26"/>
                    </a:lnTo>
                    <a:lnTo>
                      <a:pt x="0" y="22"/>
                    </a:lnTo>
                    <a:lnTo>
                      <a:pt x="0" y="16"/>
                    </a:lnTo>
                    <a:lnTo>
                      <a:pt x="1" y="12"/>
                    </a:lnTo>
                    <a:lnTo>
                      <a:pt x="1" y="8"/>
                    </a:lnTo>
                    <a:lnTo>
                      <a:pt x="4" y="5"/>
                    </a:lnTo>
                    <a:lnTo>
                      <a:pt x="9" y="1"/>
                    </a:lnTo>
                    <a:lnTo>
                      <a:pt x="17" y="1"/>
                    </a:lnTo>
                    <a:lnTo>
                      <a:pt x="17" y="0"/>
                    </a:lnTo>
                    <a:lnTo>
                      <a:pt x="21" y="1"/>
                    </a:lnTo>
                    <a:lnTo>
                      <a:pt x="24" y="3"/>
                    </a:lnTo>
                    <a:lnTo>
                      <a:pt x="24" y="6"/>
                    </a:lnTo>
                    <a:lnTo>
                      <a:pt x="29" y="10"/>
                    </a:lnTo>
                    <a:lnTo>
                      <a:pt x="29" y="14"/>
                    </a:lnTo>
                    <a:lnTo>
                      <a:pt x="34" y="20"/>
                    </a:lnTo>
                    <a:lnTo>
                      <a:pt x="34" y="27"/>
                    </a:lnTo>
                    <a:lnTo>
                      <a:pt x="38" y="36"/>
                    </a:lnTo>
                    <a:lnTo>
                      <a:pt x="17" y="63"/>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2" name="Freeform 228"/>
              <p:cNvSpPr>
                <a:spLocks/>
              </p:cNvSpPr>
              <p:nvPr/>
            </p:nvSpPr>
            <p:spPr bwMode="auto">
              <a:xfrm flipH="1">
                <a:off x="2695" y="3614"/>
                <a:ext cx="119" cy="230"/>
              </a:xfrm>
              <a:custGeom>
                <a:avLst/>
                <a:gdLst>
                  <a:gd name="T0" fmla="*/ 39 w 129"/>
                  <a:gd name="T1" fmla="*/ 17 h 228"/>
                  <a:gd name="T2" fmla="*/ 39 w 129"/>
                  <a:gd name="T3" fmla="*/ 19 h 228"/>
                  <a:gd name="T4" fmla="*/ 39 w 129"/>
                  <a:gd name="T5" fmla="*/ 24 h 228"/>
                  <a:gd name="T6" fmla="*/ 39 w 129"/>
                  <a:gd name="T7" fmla="*/ 31 h 228"/>
                  <a:gd name="T8" fmla="*/ 41 w 129"/>
                  <a:gd name="T9" fmla="*/ 43 h 228"/>
                  <a:gd name="T10" fmla="*/ 41 w 129"/>
                  <a:gd name="T11" fmla="*/ 55 h 228"/>
                  <a:gd name="T12" fmla="*/ 43 w 129"/>
                  <a:gd name="T13" fmla="*/ 72 h 228"/>
                  <a:gd name="T14" fmla="*/ 47 w 129"/>
                  <a:gd name="T15" fmla="*/ 88 h 228"/>
                  <a:gd name="T16" fmla="*/ 52 w 129"/>
                  <a:gd name="T17" fmla="*/ 107 h 228"/>
                  <a:gd name="T18" fmla="*/ 56 w 129"/>
                  <a:gd name="T19" fmla="*/ 122 h 228"/>
                  <a:gd name="T20" fmla="*/ 60 w 129"/>
                  <a:gd name="T21" fmla="*/ 141 h 228"/>
                  <a:gd name="T22" fmla="*/ 66 w 129"/>
                  <a:gd name="T23" fmla="*/ 158 h 228"/>
                  <a:gd name="T24" fmla="*/ 75 w 129"/>
                  <a:gd name="T25" fmla="*/ 178 h 228"/>
                  <a:gd name="T26" fmla="*/ 83 w 129"/>
                  <a:gd name="T27" fmla="*/ 192 h 228"/>
                  <a:gd name="T28" fmla="*/ 93 w 129"/>
                  <a:gd name="T29" fmla="*/ 207 h 228"/>
                  <a:gd name="T30" fmla="*/ 104 w 129"/>
                  <a:gd name="T31" fmla="*/ 218 h 228"/>
                  <a:gd name="T32" fmla="*/ 119 w 129"/>
                  <a:gd name="T33" fmla="*/ 230 h 228"/>
                  <a:gd name="T34" fmla="*/ 30 w 129"/>
                  <a:gd name="T35" fmla="*/ 212 h 228"/>
                  <a:gd name="T36" fmla="*/ 0 w 129"/>
                  <a:gd name="T37" fmla="*/ 0 h 228"/>
                  <a:gd name="T38" fmla="*/ 39 w 129"/>
                  <a:gd name="T39" fmla="*/ 17 h 228"/>
                  <a:gd name="T40" fmla="*/ 39 w 129"/>
                  <a:gd name="T41" fmla="*/ 1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9"/>
                  <a:gd name="T64" fmla="*/ 0 h 228"/>
                  <a:gd name="T65" fmla="*/ 129 w 129"/>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9" h="228">
                    <a:moveTo>
                      <a:pt x="42" y="17"/>
                    </a:moveTo>
                    <a:lnTo>
                      <a:pt x="42" y="19"/>
                    </a:lnTo>
                    <a:lnTo>
                      <a:pt x="42" y="24"/>
                    </a:lnTo>
                    <a:lnTo>
                      <a:pt x="42" y="31"/>
                    </a:lnTo>
                    <a:lnTo>
                      <a:pt x="44" y="43"/>
                    </a:lnTo>
                    <a:lnTo>
                      <a:pt x="44" y="55"/>
                    </a:lnTo>
                    <a:lnTo>
                      <a:pt x="47" y="71"/>
                    </a:lnTo>
                    <a:lnTo>
                      <a:pt x="51" y="87"/>
                    </a:lnTo>
                    <a:lnTo>
                      <a:pt x="56" y="106"/>
                    </a:lnTo>
                    <a:lnTo>
                      <a:pt x="61" y="121"/>
                    </a:lnTo>
                    <a:lnTo>
                      <a:pt x="65" y="140"/>
                    </a:lnTo>
                    <a:lnTo>
                      <a:pt x="72" y="157"/>
                    </a:lnTo>
                    <a:lnTo>
                      <a:pt x="81" y="176"/>
                    </a:lnTo>
                    <a:lnTo>
                      <a:pt x="90" y="190"/>
                    </a:lnTo>
                    <a:lnTo>
                      <a:pt x="101" y="205"/>
                    </a:lnTo>
                    <a:lnTo>
                      <a:pt x="113" y="216"/>
                    </a:lnTo>
                    <a:lnTo>
                      <a:pt x="129" y="228"/>
                    </a:lnTo>
                    <a:lnTo>
                      <a:pt x="33" y="210"/>
                    </a:lnTo>
                    <a:lnTo>
                      <a:pt x="0" y="0"/>
                    </a:lnTo>
                    <a:lnTo>
                      <a:pt x="42" y="17"/>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3" name="Freeform 229"/>
              <p:cNvSpPr>
                <a:spLocks/>
              </p:cNvSpPr>
              <p:nvPr/>
            </p:nvSpPr>
            <p:spPr bwMode="auto">
              <a:xfrm flipH="1">
                <a:off x="2695" y="3614"/>
                <a:ext cx="119" cy="230"/>
              </a:xfrm>
              <a:custGeom>
                <a:avLst/>
                <a:gdLst>
                  <a:gd name="T0" fmla="*/ 39 w 129"/>
                  <a:gd name="T1" fmla="*/ 17 h 228"/>
                  <a:gd name="T2" fmla="*/ 39 w 129"/>
                  <a:gd name="T3" fmla="*/ 19 h 228"/>
                  <a:gd name="T4" fmla="*/ 39 w 129"/>
                  <a:gd name="T5" fmla="*/ 24 h 228"/>
                  <a:gd name="T6" fmla="*/ 39 w 129"/>
                  <a:gd name="T7" fmla="*/ 31 h 228"/>
                  <a:gd name="T8" fmla="*/ 41 w 129"/>
                  <a:gd name="T9" fmla="*/ 43 h 228"/>
                  <a:gd name="T10" fmla="*/ 41 w 129"/>
                  <a:gd name="T11" fmla="*/ 55 h 228"/>
                  <a:gd name="T12" fmla="*/ 43 w 129"/>
                  <a:gd name="T13" fmla="*/ 72 h 228"/>
                  <a:gd name="T14" fmla="*/ 47 w 129"/>
                  <a:gd name="T15" fmla="*/ 88 h 228"/>
                  <a:gd name="T16" fmla="*/ 52 w 129"/>
                  <a:gd name="T17" fmla="*/ 107 h 228"/>
                  <a:gd name="T18" fmla="*/ 56 w 129"/>
                  <a:gd name="T19" fmla="*/ 122 h 228"/>
                  <a:gd name="T20" fmla="*/ 60 w 129"/>
                  <a:gd name="T21" fmla="*/ 141 h 228"/>
                  <a:gd name="T22" fmla="*/ 66 w 129"/>
                  <a:gd name="T23" fmla="*/ 158 h 228"/>
                  <a:gd name="T24" fmla="*/ 75 w 129"/>
                  <a:gd name="T25" fmla="*/ 178 h 228"/>
                  <a:gd name="T26" fmla="*/ 83 w 129"/>
                  <a:gd name="T27" fmla="*/ 192 h 228"/>
                  <a:gd name="T28" fmla="*/ 93 w 129"/>
                  <a:gd name="T29" fmla="*/ 207 h 228"/>
                  <a:gd name="T30" fmla="*/ 104 w 129"/>
                  <a:gd name="T31" fmla="*/ 218 h 228"/>
                  <a:gd name="T32" fmla="*/ 119 w 129"/>
                  <a:gd name="T33" fmla="*/ 230 h 228"/>
                  <a:gd name="T34" fmla="*/ 30 w 129"/>
                  <a:gd name="T35" fmla="*/ 212 h 228"/>
                  <a:gd name="T36" fmla="*/ 0 w 129"/>
                  <a:gd name="T37" fmla="*/ 0 h 228"/>
                  <a:gd name="T38" fmla="*/ 39 w 129"/>
                  <a:gd name="T39" fmla="*/ 17 h 228"/>
                  <a:gd name="T40" fmla="*/ 39 w 129"/>
                  <a:gd name="T41" fmla="*/ 1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9"/>
                  <a:gd name="T64" fmla="*/ 0 h 228"/>
                  <a:gd name="T65" fmla="*/ 129 w 129"/>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9" h="228">
                    <a:moveTo>
                      <a:pt x="42" y="17"/>
                    </a:moveTo>
                    <a:lnTo>
                      <a:pt x="42" y="19"/>
                    </a:lnTo>
                    <a:lnTo>
                      <a:pt x="42" y="24"/>
                    </a:lnTo>
                    <a:lnTo>
                      <a:pt x="42" y="31"/>
                    </a:lnTo>
                    <a:lnTo>
                      <a:pt x="44" y="43"/>
                    </a:lnTo>
                    <a:lnTo>
                      <a:pt x="44" y="55"/>
                    </a:lnTo>
                    <a:lnTo>
                      <a:pt x="47" y="71"/>
                    </a:lnTo>
                    <a:lnTo>
                      <a:pt x="51" y="87"/>
                    </a:lnTo>
                    <a:lnTo>
                      <a:pt x="56" y="106"/>
                    </a:lnTo>
                    <a:lnTo>
                      <a:pt x="61" y="121"/>
                    </a:lnTo>
                    <a:lnTo>
                      <a:pt x="65" y="140"/>
                    </a:lnTo>
                    <a:lnTo>
                      <a:pt x="72" y="157"/>
                    </a:lnTo>
                    <a:lnTo>
                      <a:pt x="81" y="176"/>
                    </a:lnTo>
                    <a:lnTo>
                      <a:pt x="90" y="190"/>
                    </a:lnTo>
                    <a:lnTo>
                      <a:pt x="101" y="205"/>
                    </a:lnTo>
                    <a:lnTo>
                      <a:pt x="113" y="216"/>
                    </a:lnTo>
                    <a:lnTo>
                      <a:pt x="129" y="228"/>
                    </a:lnTo>
                    <a:lnTo>
                      <a:pt x="33" y="210"/>
                    </a:lnTo>
                    <a:lnTo>
                      <a:pt x="0" y="0"/>
                    </a:lnTo>
                    <a:lnTo>
                      <a:pt x="42" y="1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24" name="Freeform 230"/>
              <p:cNvSpPr>
                <a:spLocks/>
              </p:cNvSpPr>
              <p:nvPr/>
            </p:nvSpPr>
            <p:spPr bwMode="auto">
              <a:xfrm flipH="1">
                <a:off x="2108" y="3676"/>
                <a:ext cx="438" cy="175"/>
              </a:xfrm>
              <a:custGeom>
                <a:avLst/>
                <a:gdLst>
                  <a:gd name="T0" fmla="*/ 0 w 475"/>
                  <a:gd name="T1" fmla="*/ 124 h 173"/>
                  <a:gd name="T2" fmla="*/ 0 w 475"/>
                  <a:gd name="T3" fmla="*/ 124 h 173"/>
                  <a:gd name="T4" fmla="*/ 2 w 475"/>
                  <a:gd name="T5" fmla="*/ 127 h 173"/>
                  <a:gd name="T6" fmla="*/ 6 w 475"/>
                  <a:gd name="T7" fmla="*/ 132 h 173"/>
                  <a:gd name="T8" fmla="*/ 15 w 475"/>
                  <a:gd name="T9" fmla="*/ 140 h 173"/>
                  <a:gd name="T10" fmla="*/ 23 w 475"/>
                  <a:gd name="T11" fmla="*/ 146 h 173"/>
                  <a:gd name="T12" fmla="*/ 33 w 475"/>
                  <a:gd name="T13" fmla="*/ 154 h 173"/>
                  <a:gd name="T14" fmla="*/ 46 w 475"/>
                  <a:gd name="T15" fmla="*/ 160 h 173"/>
                  <a:gd name="T16" fmla="*/ 64 w 475"/>
                  <a:gd name="T17" fmla="*/ 168 h 173"/>
                  <a:gd name="T18" fmla="*/ 79 w 475"/>
                  <a:gd name="T19" fmla="*/ 171 h 173"/>
                  <a:gd name="T20" fmla="*/ 99 w 475"/>
                  <a:gd name="T21" fmla="*/ 175 h 173"/>
                  <a:gd name="T22" fmla="*/ 121 w 475"/>
                  <a:gd name="T23" fmla="*/ 175 h 173"/>
                  <a:gd name="T24" fmla="*/ 147 w 475"/>
                  <a:gd name="T25" fmla="*/ 175 h 173"/>
                  <a:gd name="T26" fmla="*/ 172 w 475"/>
                  <a:gd name="T27" fmla="*/ 169 h 173"/>
                  <a:gd name="T28" fmla="*/ 202 w 475"/>
                  <a:gd name="T29" fmla="*/ 161 h 173"/>
                  <a:gd name="T30" fmla="*/ 233 w 475"/>
                  <a:gd name="T31" fmla="*/ 149 h 173"/>
                  <a:gd name="T32" fmla="*/ 269 w 475"/>
                  <a:gd name="T33" fmla="*/ 133 h 173"/>
                  <a:gd name="T34" fmla="*/ 269 w 475"/>
                  <a:gd name="T35" fmla="*/ 130 h 173"/>
                  <a:gd name="T36" fmla="*/ 275 w 475"/>
                  <a:gd name="T37" fmla="*/ 127 h 173"/>
                  <a:gd name="T38" fmla="*/ 282 w 475"/>
                  <a:gd name="T39" fmla="*/ 121 h 173"/>
                  <a:gd name="T40" fmla="*/ 292 w 475"/>
                  <a:gd name="T41" fmla="*/ 117 h 173"/>
                  <a:gd name="T42" fmla="*/ 302 w 475"/>
                  <a:gd name="T43" fmla="*/ 110 h 173"/>
                  <a:gd name="T44" fmla="*/ 315 w 475"/>
                  <a:gd name="T45" fmla="*/ 102 h 173"/>
                  <a:gd name="T46" fmla="*/ 328 w 475"/>
                  <a:gd name="T47" fmla="*/ 94 h 173"/>
                  <a:gd name="T48" fmla="*/ 345 w 475"/>
                  <a:gd name="T49" fmla="*/ 87 h 173"/>
                  <a:gd name="T50" fmla="*/ 358 w 475"/>
                  <a:gd name="T51" fmla="*/ 77 h 173"/>
                  <a:gd name="T52" fmla="*/ 373 w 475"/>
                  <a:gd name="T53" fmla="*/ 69 h 173"/>
                  <a:gd name="T54" fmla="*/ 386 w 475"/>
                  <a:gd name="T55" fmla="*/ 61 h 173"/>
                  <a:gd name="T56" fmla="*/ 403 w 475"/>
                  <a:gd name="T57" fmla="*/ 56 h 173"/>
                  <a:gd name="T58" fmla="*/ 412 w 475"/>
                  <a:gd name="T59" fmla="*/ 50 h 173"/>
                  <a:gd name="T60" fmla="*/ 424 w 475"/>
                  <a:gd name="T61" fmla="*/ 46 h 173"/>
                  <a:gd name="T62" fmla="*/ 432 w 475"/>
                  <a:gd name="T63" fmla="*/ 43 h 173"/>
                  <a:gd name="T64" fmla="*/ 438 w 475"/>
                  <a:gd name="T65" fmla="*/ 43 h 173"/>
                  <a:gd name="T66" fmla="*/ 434 w 475"/>
                  <a:gd name="T67" fmla="*/ 40 h 173"/>
                  <a:gd name="T68" fmla="*/ 425 w 475"/>
                  <a:gd name="T69" fmla="*/ 36 h 173"/>
                  <a:gd name="T70" fmla="*/ 411 w 475"/>
                  <a:gd name="T71" fmla="*/ 29 h 173"/>
                  <a:gd name="T72" fmla="*/ 394 w 475"/>
                  <a:gd name="T73" fmla="*/ 25 h 173"/>
                  <a:gd name="T74" fmla="*/ 370 w 475"/>
                  <a:gd name="T75" fmla="*/ 17 h 173"/>
                  <a:gd name="T76" fmla="*/ 344 w 475"/>
                  <a:gd name="T77" fmla="*/ 11 h 173"/>
                  <a:gd name="T78" fmla="*/ 315 w 475"/>
                  <a:gd name="T79" fmla="*/ 5 h 173"/>
                  <a:gd name="T80" fmla="*/ 285 w 475"/>
                  <a:gd name="T81" fmla="*/ 2 h 173"/>
                  <a:gd name="T82" fmla="*/ 249 w 475"/>
                  <a:gd name="T83" fmla="*/ 0 h 173"/>
                  <a:gd name="T84" fmla="*/ 215 w 475"/>
                  <a:gd name="T85" fmla="*/ 2 h 173"/>
                  <a:gd name="T86" fmla="*/ 176 w 475"/>
                  <a:gd name="T87" fmla="*/ 7 h 173"/>
                  <a:gd name="T88" fmla="*/ 142 w 475"/>
                  <a:gd name="T89" fmla="*/ 20 h 173"/>
                  <a:gd name="T90" fmla="*/ 103 w 475"/>
                  <a:gd name="T91" fmla="*/ 34 h 173"/>
                  <a:gd name="T92" fmla="*/ 69 w 475"/>
                  <a:gd name="T93" fmla="*/ 58 h 173"/>
                  <a:gd name="T94" fmla="*/ 33 w 475"/>
                  <a:gd name="T95" fmla="*/ 86 h 173"/>
                  <a:gd name="T96" fmla="*/ 0 w 475"/>
                  <a:gd name="T97" fmla="*/ 124 h 173"/>
                  <a:gd name="T98" fmla="*/ 0 w 475"/>
                  <a:gd name="T99" fmla="*/ 124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75"/>
                  <a:gd name="T151" fmla="*/ 0 h 173"/>
                  <a:gd name="T152" fmla="*/ 475 w 475"/>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75" h="173">
                    <a:moveTo>
                      <a:pt x="0" y="123"/>
                    </a:moveTo>
                    <a:lnTo>
                      <a:pt x="0" y="123"/>
                    </a:lnTo>
                    <a:lnTo>
                      <a:pt x="2" y="126"/>
                    </a:lnTo>
                    <a:lnTo>
                      <a:pt x="7" y="130"/>
                    </a:lnTo>
                    <a:lnTo>
                      <a:pt x="16" y="138"/>
                    </a:lnTo>
                    <a:lnTo>
                      <a:pt x="25" y="144"/>
                    </a:lnTo>
                    <a:lnTo>
                      <a:pt x="36" y="152"/>
                    </a:lnTo>
                    <a:lnTo>
                      <a:pt x="50" y="158"/>
                    </a:lnTo>
                    <a:lnTo>
                      <a:pt x="69" y="166"/>
                    </a:lnTo>
                    <a:lnTo>
                      <a:pt x="86" y="169"/>
                    </a:lnTo>
                    <a:lnTo>
                      <a:pt x="107" y="173"/>
                    </a:lnTo>
                    <a:lnTo>
                      <a:pt x="131" y="173"/>
                    </a:lnTo>
                    <a:lnTo>
                      <a:pt x="159" y="173"/>
                    </a:lnTo>
                    <a:lnTo>
                      <a:pt x="187" y="167"/>
                    </a:lnTo>
                    <a:lnTo>
                      <a:pt x="219" y="159"/>
                    </a:lnTo>
                    <a:lnTo>
                      <a:pt x="253" y="147"/>
                    </a:lnTo>
                    <a:lnTo>
                      <a:pt x="292" y="131"/>
                    </a:lnTo>
                    <a:lnTo>
                      <a:pt x="292" y="129"/>
                    </a:lnTo>
                    <a:lnTo>
                      <a:pt x="298" y="126"/>
                    </a:lnTo>
                    <a:lnTo>
                      <a:pt x="306" y="120"/>
                    </a:lnTo>
                    <a:lnTo>
                      <a:pt x="317" y="116"/>
                    </a:lnTo>
                    <a:lnTo>
                      <a:pt x="328" y="109"/>
                    </a:lnTo>
                    <a:lnTo>
                      <a:pt x="342" y="101"/>
                    </a:lnTo>
                    <a:lnTo>
                      <a:pt x="356" y="93"/>
                    </a:lnTo>
                    <a:lnTo>
                      <a:pt x="374" y="86"/>
                    </a:lnTo>
                    <a:lnTo>
                      <a:pt x="388" y="76"/>
                    </a:lnTo>
                    <a:lnTo>
                      <a:pt x="405" y="68"/>
                    </a:lnTo>
                    <a:lnTo>
                      <a:pt x="419" y="60"/>
                    </a:lnTo>
                    <a:lnTo>
                      <a:pt x="437" y="55"/>
                    </a:lnTo>
                    <a:lnTo>
                      <a:pt x="447" y="49"/>
                    </a:lnTo>
                    <a:lnTo>
                      <a:pt x="460" y="45"/>
                    </a:lnTo>
                    <a:lnTo>
                      <a:pt x="468" y="43"/>
                    </a:lnTo>
                    <a:lnTo>
                      <a:pt x="475" y="43"/>
                    </a:lnTo>
                    <a:lnTo>
                      <a:pt x="471" y="40"/>
                    </a:lnTo>
                    <a:lnTo>
                      <a:pt x="461" y="36"/>
                    </a:lnTo>
                    <a:lnTo>
                      <a:pt x="446" y="29"/>
                    </a:lnTo>
                    <a:lnTo>
                      <a:pt x="427" y="25"/>
                    </a:lnTo>
                    <a:lnTo>
                      <a:pt x="401" y="17"/>
                    </a:lnTo>
                    <a:lnTo>
                      <a:pt x="373" y="11"/>
                    </a:lnTo>
                    <a:lnTo>
                      <a:pt x="342" y="5"/>
                    </a:lnTo>
                    <a:lnTo>
                      <a:pt x="309" y="2"/>
                    </a:lnTo>
                    <a:lnTo>
                      <a:pt x="270" y="0"/>
                    </a:lnTo>
                    <a:lnTo>
                      <a:pt x="233" y="2"/>
                    </a:lnTo>
                    <a:lnTo>
                      <a:pt x="191" y="7"/>
                    </a:lnTo>
                    <a:lnTo>
                      <a:pt x="154" y="20"/>
                    </a:lnTo>
                    <a:lnTo>
                      <a:pt x="112" y="34"/>
                    </a:lnTo>
                    <a:lnTo>
                      <a:pt x="75" y="57"/>
                    </a:lnTo>
                    <a:lnTo>
                      <a:pt x="36" y="85"/>
                    </a:lnTo>
                    <a:lnTo>
                      <a:pt x="0" y="123"/>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25" name="Freeform 231"/>
              <p:cNvSpPr>
                <a:spLocks/>
              </p:cNvSpPr>
              <p:nvPr/>
            </p:nvSpPr>
            <p:spPr bwMode="auto">
              <a:xfrm flipH="1">
                <a:off x="2108" y="3676"/>
                <a:ext cx="438" cy="175"/>
              </a:xfrm>
              <a:custGeom>
                <a:avLst/>
                <a:gdLst>
                  <a:gd name="T0" fmla="*/ 0 w 475"/>
                  <a:gd name="T1" fmla="*/ 124 h 173"/>
                  <a:gd name="T2" fmla="*/ 0 w 475"/>
                  <a:gd name="T3" fmla="*/ 124 h 173"/>
                  <a:gd name="T4" fmla="*/ 2 w 475"/>
                  <a:gd name="T5" fmla="*/ 127 h 173"/>
                  <a:gd name="T6" fmla="*/ 6 w 475"/>
                  <a:gd name="T7" fmla="*/ 132 h 173"/>
                  <a:gd name="T8" fmla="*/ 15 w 475"/>
                  <a:gd name="T9" fmla="*/ 140 h 173"/>
                  <a:gd name="T10" fmla="*/ 23 w 475"/>
                  <a:gd name="T11" fmla="*/ 146 h 173"/>
                  <a:gd name="T12" fmla="*/ 33 w 475"/>
                  <a:gd name="T13" fmla="*/ 154 h 173"/>
                  <a:gd name="T14" fmla="*/ 46 w 475"/>
                  <a:gd name="T15" fmla="*/ 160 h 173"/>
                  <a:gd name="T16" fmla="*/ 64 w 475"/>
                  <a:gd name="T17" fmla="*/ 168 h 173"/>
                  <a:gd name="T18" fmla="*/ 79 w 475"/>
                  <a:gd name="T19" fmla="*/ 171 h 173"/>
                  <a:gd name="T20" fmla="*/ 99 w 475"/>
                  <a:gd name="T21" fmla="*/ 175 h 173"/>
                  <a:gd name="T22" fmla="*/ 121 w 475"/>
                  <a:gd name="T23" fmla="*/ 175 h 173"/>
                  <a:gd name="T24" fmla="*/ 147 w 475"/>
                  <a:gd name="T25" fmla="*/ 175 h 173"/>
                  <a:gd name="T26" fmla="*/ 172 w 475"/>
                  <a:gd name="T27" fmla="*/ 169 h 173"/>
                  <a:gd name="T28" fmla="*/ 202 w 475"/>
                  <a:gd name="T29" fmla="*/ 161 h 173"/>
                  <a:gd name="T30" fmla="*/ 233 w 475"/>
                  <a:gd name="T31" fmla="*/ 149 h 173"/>
                  <a:gd name="T32" fmla="*/ 269 w 475"/>
                  <a:gd name="T33" fmla="*/ 133 h 173"/>
                  <a:gd name="T34" fmla="*/ 269 w 475"/>
                  <a:gd name="T35" fmla="*/ 130 h 173"/>
                  <a:gd name="T36" fmla="*/ 275 w 475"/>
                  <a:gd name="T37" fmla="*/ 127 h 173"/>
                  <a:gd name="T38" fmla="*/ 282 w 475"/>
                  <a:gd name="T39" fmla="*/ 121 h 173"/>
                  <a:gd name="T40" fmla="*/ 292 w 475"/>
                  <a:gd name="T41" fmla="*/ 117 h 173"/>
                  <a:gd name="T42" fmla="*/ 302 w 475"/>
                  <a:gd name="T43" fmla="*/ 110 h 173"/>
                  <a:gd name="T44" fmla="*/ 315 w 475"/>
                  <a:gd name="T45" fmla="*/ 102 h 173"/>
                  <a:gd name="T46" fmla="*/ 328 w 475"/>
                  <a:gd name="T47" fmla="*/ 94 h 173"/>
                  <a:gd name="T48" fmla="*/ 345 w 475"/>
                  <a:gd name="T49" fmla="*/ 87 h 173"/>
                  <a:gd name="T50" fmla="*/ 358 w 475"/>
                  <a:gd name="T51" fmla="*/ 77 h 173"/>
                  <a:gd name="T52" fmla="*/ 373 w 475"/>
                  <a:gd name="T53" fmla="*/ 69 h 173"/>
                  <a:gd name="T54" fmla="*/ 386 w 475"/>
                  <a:gd name="T55" fmla="*/ 61 h 173"/>
                  <a:gd name="T56" fmla="*/ 403 w 475"/>
                  <a:gd name="T57" fmla="*/ 56 h 173"/>
                  <a:gd name="T58" fmla="*/ 412 w 475"/>
                  <a:gd name="T59" fmla="*/ 50 h 173"/>
                  <a:gd name="T60" fmla="*/ 424 w 475"/>
                  <a:gd name="T61" fmla="*/ 46 h 173"/>
                  <a:gd name="T62" fmla="*/ 432 w 475"/>
                  <a:gd name="T63" fmla="*/ 43 h 173"/>
                  <a:gd name="T64" fmla="*/ 438 w 475"/>
                  <a:gd name="T65" fmla="*/ 43 h 173"/>
                  <a:gd name="T66" fmla="*/ 434 w 475"/>
                  <a:gd name="T67" fmla="*/ 40 h 173"/>
                  <a:gd name="T68" fmla="*/ 425 w 475"/>
                  <a:gd name="T69" fmla="*/ 36 h 173"/>
                  <a:gd name="T70" fmla="*/ 411 w 475"/>
                  <a:gd name="T71" fmla="*/ 29 h 173"/>
                  <a:gd name="T72" fmla="*/ 394 w 475"/>
                  <a:gd name="T73" fmla="*/ 25 h 173"/>
                  <a:gd name="T74" fmla="*/ 370 w 475"/>
                  <a:gd name="T75" fmla="*/ 17 h 173"/>
                  <a:gd name="T76" fmla="*/ 344 w 475"/>
                  <a:gd name="T77" fmla="*/ 11 h 173"/>
                  <a:gd name="T78" fmla="*/ 315 w 475"/>
                  <a:gd name="T79" fmla="*/ 5 h 173"/>
                  <a:gd name="T80" fmla="*/ 285 w 475"/>
                  <a:gd name="T81" fmla="*/ 2 h 173"/>
                  <a:gd name="T82" fmla="*/ 249 w 475"/>
                  <a:gd name="T83" fmla="*/ 0 h 173"/>
                  <a:gd name="T84" fmla="*/ 215 w 475"/>
                  <a:gd name="T85" fmla="*/ 2 h 173"/>
                  <a:gd name="T86" fmla="*/ 176 w 475"/>
                  <a:gd name="T87" fmla="*/ 7 h 173"/>
                  <a:gd name="T88" fmla="*/ 142 w 475"/>
                  <a:gd name="T89" fmla="*/ 20 h 173"/>
                  <a:gd name="T90" fmla="*/ 103 w 475"/>
                  <a:gd name="T91" fmla="*/ 34 h 173"/>
                  <a:gd name="T92" fmla="*/ 69 w 475"/>
                  <a:gd name="T93" fmla="*/ 58 h 173"/>
                  <a:gd name="T94" fmla="*/ 33 w 475"/>
                  <a:gd name="T95" fmla="*/ 86 h 173"/>
                  <a:gd name="T96" fmla="*/ 0 w 475"/>
                  <a:gd name="T97" fmla="*/ 124 h 173"/>
                  <a:gd name="T98" fmla="*/ 0 w 475"/>
                  <a:gd name="T99" fmla="*/ 124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75"/>
                  <a:gd name="T151" fmla="*/ 0 h 173"/>
                  <a:gd name="T152" fmla="*/ 475 w 475"/>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75" h="173">
                    <a:moveTo>
                      <a:pt x="0" y="123"/>
                    </a:moveTo>
                    <a:lnTo>
                      <a:pt x="0" y="123"/>
                    </a:lnTo>
                    <a:lnTo>
                      <a:pt x="2" y="126"/>
                    </a:lnTo>
                    <a:lnTo>
                      <a:pt x="7" y="130"/>
                    </a:lnTo>
                    <a:lnTo>
                      <a:pt x="16" y="138"/>
                    </a:lnTo>
                    <a:lnTo>
                      <a:pt x="25" y="144"/>
                    </a:lnTo>
                    <a:lnTo>
                      <a:pt x="36" y="152"/>
                    </a:lnTo>
                    <a:lnTo>
                      <a:pt x="50" y="158"/>
                    </a:lnTo>
                    <a:lnTo>
                      <a:pt x="69" y="166"/>
                    </a:lnTo>
                    <a:lnTo>
                      <a:pt x="86" y="169"/>
                    </a:lnTo>
                    <a:lnTo>
                      <a:pt x="107" y="173"/>
                    </a:lnTo>
                    <a:lnTo>
                      <a:pt x="131" y="173"/>
                    </a:lnTo>
                    <a:lnTo>
                      <a:pt x="159" y="173"/>
                    </a:lnTo>
                    <a:lnTo>
                      <a:pt x="187" y="167"/>
                    </a:lnTo>
                    <a:lnTo>
                      <a:pt x="219" y="159"/>
                    </a:lnTo>
                    <a:lnTo>
                      <a:pt x="253" y="147"/>
                    </a:lnTo>
                    <a:lnTo>
                      <a:pt x="292" y="131"/>
                    </a:lnTo>
                    <a:lnTo>
                      <a:pt x="292" y="129"/>
                    </a:lnTo>
                    <a:lnTo>
                      <a:pt x="298" y="126"/>
                    </a:lnTo>
                    <a:lnTo>
                      <a:pt x="306" y="120"/>
                    </a:lnTo>
                    <a:lnTo>
                      <a:pt x="317" y="116"/>
                    </a:lnTo>
                    <a:lnTo>
                      <a:pt x="328" y="109"/>
                    </a:lnTo>
                    <a:lnTo>
                      <a:pt x="342" y="101"/>
                    </a:lnTo>
                    <a:lnTo>
                      <a:pt x="356" y="93"/>
                    </a:lnTo>
                    <a:lnTo>
                      <a:pt x="374" y="86"/>
                    </a:lnTo>
                    <a:lnTo>
                      <a:pt x="388" y="76"/>
                    </a:lnTo>
                    <a:lnTo>
                      <a:pt x="405" y="68"/>
                    </a:lnTo>
                    <a:lnTo>
                      <a:pt x="419" y="60"/>
                    </a:lnTo>
                    <a:lnTo>
                      <a:pt x="437" y="55"/>
                    </a:lnTo>
                    <a:lnTo>
                      <a:pt x="447" y="49"/>
                    </a:lnTo>
                    <a:lnTo>
                      <a:pt x="460" y="45"/>
                    </a:lnTo>
                    <a:lnTo>
                      <a:pt x="468" y="43"/>
                    </a:lnTo>
                    <a:lnTo>
                      <a:pt x="475" y="43"/>
                    </a:lnTo>
                    <a:lnTo>
                      <a:pt x="471" y="40"/>
                    </a:lnTo>
                    <a:lnTo>
                      <a:pt x="461" y="36"/>
                    </a:lnTo>
                    <a:lnTo>
                      <a:pt x="446" y="29"/>
                    </a:lnTo>
                    <a:lnTo>
                      <a:pt x="427" y="25"/>
                    </a:lnTo>
                    <a:lnTo>
                      <a:pt x="401" y="17"/>
                    </a:lnTo>
                    <a:lnTo>
                      <a:pt x="373" y="11"/>
                    </a:lnTo>
                    <a:lnTo>
                      <a:pt x="342" y="5"/>
                    </a:lnTo>
                    <a:lnTo>
                      <a:pt x="309" y="2"/>
                    </a:lnTo>
                    <a:lnTo>
                      <a:pt x="270" y="0"/>
                    </a:lnTo>
                    <a:lnTo>
                      <a:pt x="233" y="2"/>
                    </a:lnTo>
                    <a:lnTo>
                      <a:pt x="191" y="7"/>
                    </a:lnTo>
                    <a:lnTo>
                      <a:pt x="154" y="20"/>
                    </a:lnTo>
                    <a:lnTo>
                      <a:pt x="112" y="34"/>
                    </a:lnTo>
                    <a:lnTo>
                      <a:pt x="75" y="57"/>
                    </a:lnTo>
                    <a:lnTo>
                      <a:pt x="36" y="85"/>
                    </a:lnTo>
                    <a:lnTo>
                      <a:pt x="0" y="1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26" name="Freeform 232"/>
              <p:cNvSpPr>
                <a:spLocks/>
              </p:cNvSpPr>
              <p:nvPr/>
            </p:nvSpPr>
            <p:spPr bwMode="auto">
              <a:xfrm flipH="1">
                <a:off x="2138" y="3725"/>
                <a:ext cx="399" cy="75"/>
              </a:xfrm>
              <a:custGeom>
                <a:avLst/>
                <a:gdLst>
                  <a:gd name="T0" fmla="*/ 0 w 432"/>
                  <a:gd name="T1" fmla="*/ 75 h 75"/>
                  <a:gd name="T2" fmla="*/ 2 w 432"/>
                  <a:gd name="T3" fmla="*/ 75 h 75"/>
                  <a:gd name="T4" fmla="*/ 7 w 432"/>
                  <a:gd name="T5" fmla="*/ 75 h 75"/>
                  <a:gd name="T6" fmla="*/ 18 w 432"/>
                  <a:gd name="T7" fmla="*/ 75 h 75"/>
                  <a:gd name="T8" fmla="*/ 31 w 432"/>
                  <a:gd name="T9" fmla="*/ 75 h 75"/>
                  <a:gd name="T10" fmla="*/ 47 w 432"/>
                  <a:gd name="T11" fmla="*/ 75 h 75"/>
                  <a:gd name="T12" fmla="*/ 67 w 432"/>
                  <a:gd name="T13" fmla="*/ 75 h 75"/>
                  <a:gd name="T14" fmla="*/ 88 w 432"/>
                  <a:gd name="T15" fmla="*/ 73 h 75"/>
                  <a:gd name="T16" fmla="*/ 112 w 432"/>
                  <a:gd name="T17" fmla="*/ 73 h 75"/>
                  <a:gd name="T18" fmla="*/ 135 w 432"/>
                  <a:gd name="T19" fmla="*/ 70 h 75"/>
                  <a:gd name="T20" fmla="*/ 161 w 432"/>
                  <a:gd name="T21" fmla="*/ 67 h 75"/>
                  <a:gd name="T22" fmla="*/ 187 w 432"/>
                  <a:gd name="T23" fmla="*/ 62 h 75"/>
                  <a:gd name="T24" fmla="*/ 214 w 432"/>
                  <a:gd name="T25" fmla="*/ 58 h 75"/>
                  <a:gd name="T26" fmla="*/ 236 w 432"/>
                  <a:gd name="T27" fmla="*/ 50 h 75"/>
                  <a:gd name="T28" fmla="*/ 262 w 432"/>
                  <a:gd name="T29" fmla="*/ 43 h 75"/>
                  <a:gd name="T30" fmla="*/ 284 w 432"/>
                  <a:gd name="T31" fmla="*/ 31 h 75"/>
                  <a:gd name="T32" fmla="*/ 308 w 432"/>
                  <a:gd name="T33" fmla="*/ 21 h 75"/>
                  <a:gd name="T34" fmla="*/ 308 w 432"/>
                  <a:gd name="T35" fmla="*/ 19 h 75"/>
                  <a:gd name="T36" fmla="*/ 308 w 432"/>
                  <a:gd name="T37" fmla="*/ 19 h 75"/>
                  <a:gd name="T38" fmla="*/ 310 w 432"/>
                  <a:gd name="T39" fmla="*/ 16 h 75"/>
                  <a:gd name="T40" fmla="*/ 314 w 432"/>
                  <a:gd name="T41" fmla="*/ 16 h 75"/>
                  <a:gd name="T42" fmla="*/ 317 w 432"/>
                  <a:gd name="T43" fmla="*/ 12 h 75"/>
                  <a:gd name="T44" fmla="*/ 321 w 432"/>
                  <a:gd name="T45" fmla="*/ 11 h 75"/>
                  <a:gd name="T46" fmla="*/ 326 w 432"/>
                  <a:gd name="T47" fmla="*/ 7 h 75"/>
                  <a:gd name="T48" fmla="*/ 334 w 432"/>
                  <a:gd name="T49" fmla="*/ 7 h 75"/>
                  <a:gd name="T50" fmla="*/ 339 w 432"/>
                  <a:gd name="T51" fmla="*/ 4 h 75"/>
                  <a:gd name="T52" fmla="*/ 345 w 432"/>
                  <a:gd name="T53" fmla="*/ 4 h 75"/>
                  <a:gd name="T54" fmla="*/ 353 w 432"/>
                  <a:gd name="T55" fmla="*/ 1 h 75"/>
                  <a:gd name="T56" fmla="*/ 361 w 432"/>
                  <a:gd name="T57" fmla="*/ 1 h 75"/>
                  <a:gd name="T58" fmla="*/ 370 w 432"/>
                  <a:gd name="T59" fmla="*/ 0 h 75"/>
                  <a:gd name="T60" fmla="*/ 379 w 432"/>
                  <a:gd name="T61" fmla="*/ 0 h 75"/>
                  <a:gd name="T62" fmla="*/ 387 w 432"/>
                  <a:gd name="T63" fmla="*/ 0 h 75"/>
                  <a:gd name="T64" fmla="*/ 399 w 432"/>
                  <a:gd name="T65" fmla="*/ 4 h 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2"/>
                  <a:gd name="T100" fmla="*/ 0 h 75"/>
                  <a:gd name="T101" fmla="*/ 432 w 432"/>
                  <a:gd name="T102" fmla="*/ 75 h 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2" h="75">
                    <a:moveTo>
                      <a:pt x="0" y="75"/>
                    </a:moveTo>
                    <a:lnTo>
                      <a:pt x="2" y="75"/>
                    </a:lnTo>
                    <a:lnTo>
                      <a:pt x="8" y="75"/>
                    </a:lnTo>
                    <a:lnTo>
                      <a:pt x="19" y="75"/>
                    </a:lnTo>
                    <a:lnTo>
                      <a:pt x="34" y="75"/>
                    </a:lnTo>
                    <a:lnTo>
                      <a:pt x="51" y="75"/>
                    </a:lnTo>
                    <a:lnTo>
                      <a:pt x="72" y="75"/>
                    </a:lnTo>
                    <a:lnTo>
                      <a:pt x="95" y="73"/>
                    </a:lnTo>
                    <a:lnTo>
                      <a:pt x="121" y="73"/>
                    </a:lnTo>
                    <a:lnTo>
                      <a:pt x="146" y="70"/>
                    </a:lnTo>
                    <a:lnTo>
                      <a:pt x="174" y="67"/>
                    </a:lnTo>
                    <a:lnTo>
                      <a:pt x="202" y="62"/>
                    </a:lnTo>
                    <a:lnTo>
                      <a:pt x="232" y="58"/>
                    </a:lnTo>
                    <a:lnTo>
                      <a:pt x="256" y="50"/>
                    </a:lnTo>
                    <a:lnTo>
                      <a:pt x="284" y="43"/>
                    </a:lnTo>
                    <a:lnTo>
                      <a:pt x="308" y="31"/>
                    </a:lnTo>
                    <a:lnTo>
                      <a:pt x="334" y="21"/>
                    </a:lnTo>
                    <a:lnTo>
                      <a:pt x="334" y="19"/>
                    </a:lnTo>
                    <a:lnTo>
                      <a:pt x="336" y="16"/>
                    </a:lnTo>
                    <a:lnTo>
                      <a:pt x="340" y="16"/>
                    </a:lnTo>
                    <a:lnTo>
                      <a:pt x="343" y="12"/>
                    </a:lnTo>
                    <a:lnTo>
                      <a:pt x="348" y="11"/>
                    </a:lnTo>
                    <a:lnTo>
                      <a:pt x="353" y="7"/>
                    </a:lnTo>
                    <a:lnTo>
                      <a:pt x="362" y="7"/>
                    </a:lnTo>
                    <a:lnTo>
                      <a:pt x="367" y="4"/>
                    </a:lnTo>
                    <a:lnTo>
                      <a:pt x="374" y="4"/>
                    </a:lnTo>
                    <a:lnTo>
                      <a:pt x="382" y="1"/>
                    </a:lnTo>
                    <a:lnTo>
                      <a:pt x="391" y="1"/>
                    </a:lnTo>
                    <a:lnTo>
                      <a:pt x="401" y="0"/>
                    </a:lnTo>
                    <a:lnTo>
                      <a:pt x="410" y="0"/>
                    </a:lnTo>
                    <a:lnTo>
                      <a:pt x="419" y="0"/>
                    </a:lnTo>
                    <a:lnTo>
                      <a:pt x="432" y="4"/>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27" name="Freeform 233"/>
              <p:cNvSpPr>
                <a:spLocks/>
              </p:cNvSpPr>
              <p:nvPr/>
            </p:nvSpPr>
            <p:spPr bwMode="auto">
              <a:xfrm flipH="1">
                <a:off x="2346" y="3693"/>
                <a:ext cx="150" cy="142"/>
              </a:xfrm>
              <a:custGeom>
                <a:avLst/>
                <a:gdLst>
                  <a:gd name="T0" fmla="*/ 150 w 161"/>
                  <a:gd name="T1" fmla="*/ 0 h 141"/>
                  <a:gd name="T2" fmla="*/ 142 w 161"/>
                  <a:gd name="T3" fmla="*/ 8 h 141"/>
                  <a:gd name="T4" fmla="*/ 133 w 161"/>
                  <a:gd name="T5" fmla="*/ 18 h 141"/>
                  <a:gd name="T6" fmla="*/ 121 w 161"/>
                  <a:gd name="T7" fmla="*/ 25 h 141"/>
                  <a:gd name="T8" fmla="*/ 113 w 161"/>
                  <a:gd name="T9" fmla="*/ 37 h 141"/>
                  <a:gd name="T10" fmla="*/ 100 w 161"/>
                  <a:gd name="T11" fmla="*/ 44 h 141"/>
                  <a:gd name="T12" fmla="*/ 87 w 161"/>
                  <a:gd name="T13" fmla="*/ 52 h 141"/>
                  <a:gd name="T14" fmla="*/ 74 w 161"/>
                  <a:gd name="T15" fmla="*/ 60 h 141"/>
                  <a:gd name="T16" fmla="*/ 61 w 161"/>
                  <a:gd name="T17" fmla="*/ 69 h 141"/>
                  <a:gd name="T18" fmla="*/ 48 w 161"/>
                  <a:gd name="T19" fmla="*/ 73 h 141"/>
                  <a:gd name="T20" fmla="*/ 36 w 161"/>
                  <a:gd name="T21" fmla="*/ 80 h 141"/>
                  <a:gd name="T22" fmla="*/ 26 w 161"/>
                  <a:gd name="T23" fmla="*/ 83 h 141"/>
                  <a:gd name="T24" fmla="*/ 17 w 161"/>
                  <a:gd name="T25" fmla="*/ 90 h 141"/>
                  <a:gd name="T26" fmla="*/ 8 w 161"/>
                  <a:gd name="T27" fmla="*/ 91 h 141"/>
                  <a:gd name="T28" fmla="*/ 4 w 161"/>
                  <a:gd name="T29" fmla="*/ 95 h 141"/>
                  <a:gd name="T30" fmla="*/ 0 w 161"/>
                  <a:gd name="T31" fmla="*/ 96 h 141"/>
                  <a:gd name="T32" fmla="*/ 0 w 161"/>
                  <a:gd name="T33" fmla="*/ 99 h 141"/>
                  <a:gd name="T34" fmla="*/ 71 w 161"/>
                  <a:gd name="T35" fmla="*/ 142 h 1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1"/>
                  <a:gd name="T55" fmla="*/ 0 h 141"/>
                  <a:gd name="T56" fmla="*/ 161 w 161"/>
                  <a:gd name="T57" fmla="*/ 141 h 1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1" h="141">
                    <a:moveTo>
                      <a:pt x="161" y="0"/>
                    </a:moveTo>
                    <a:lnTo>
                      <a:pt x="152" y="8"/>
                    </a:lnTo>
                    <a:lnTo>
                      <a:pt x="143" y="18"/>
                    </a:lnTo>
                    <a:lnTo>
                      <a:pt x="130" y="25"/>
                    </a:lnTo>
                    <a:lnTo>
                      <a:pt x="121" y="37"/>
                    </a:lnTo>
                    <a:lnTo>
                      <a:pt x="107" y="44"/>
                    </a:lnTo>
                    <a:lnTo>
                      <a:pt x="93" y="52"/>
                    </a:lnTo>
                    <a:lnTo>
                      <a:pt x="79" y="60"/>
                    </a:lnTo>
                    <a:lnTo>
                      <a:pt x="66" y="69"/>
                    </a:lnTo>
                    <a:lnTo>
                      <a:pt x="52" y="72"/>
                    </a:lnTo>
                    <a:lnTo>
                      <a:pt x="39" y="79"/>
                    </a:lnTo>
                    <a:lnTo>
                      <a:pt x="28" y="82"/>
                    </a:lnTo>
                    <a:lnTo>
                      <a:pt x="18" y="89"/>
                    </a:lnTo>
                    <a:lnTo>
                      <a:pt x="9" y="90"/>
                    </a:lnTo>
                    <a:lnTo>
                      <a:pt x="4" y="94"/>
                    </a:lnTo>
                    <a:lnTo>
                      <a:pt x="0" y="95"/>
                    </a:lnTo>
                    <a:lnTo>
                      <a:pt x="0" y="98"/>
                    </a:lnTo>
                    <a:lnTo>
                      <a:pt x="76" y="141"/>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28" name="Freeform 234"/>
              <p:cNvSpPr>
                <a:spLocks/>
              </p:cNvSpPr>
              <p:nvPr/>
            </p:nvSpPr>
            <p:spPr bwMode="auto">
              <a:xfrm flipH="1">
                <a:off x="2238" y="3693"/>
                <a:ext cx="108" cy="115"/>
              </a:xfrm>
              <a:custGeom>
                <a:avLst/>
                <a:gdLst>
                  <a:gd name="T0" fmla="*/ 108 w 118"/>
                  <a:gd name="T1" fmla="*/ 0 h 115"/>
                  <a:gd name="T2" fmla="*/ 101 w 118"/>
                  <a:gd name="T3" fmla="*/ 6 h 115"/>
                  <a:gd name="T4" fmla="*/ 95 w 118"/>
                  <a:gd name="T5" fmla="*/ 14 h 115"/>
                  <a:gd name="T6" fmla="*/ 87 w 118"/>
                  <a:gd name="T7" fmla="*/ 22 h 115"/>
                  <a:gd name="T8" fmla="*/ 81 w 118"/>
                  <a:gd name="T9" fmla="*/ 29 h 115"/>
                  <a:gd name="T10" fmla="*/ 71 w 118"/>
                  <a:gd name="T11" fmla="*/ 37 h 115"/>
                  <a:gd name="T12" fmla="*/ 62 w 118"/>
                  <a:gd name="T13" fmla="*/ 44 h 115"/>
                  <a:gd name="T14" fmla="*/ 54 w 118"/>
                  <a:gd name="T15" fmla="*/ 52 h 115"/>
                  <a:gd name="T16" fmla="*/ 46 w 118"/>
                  <a:gd name="T17" fmla="*/ 61 h 115"/>
                  <a:gd name="T18" fmla="*/ 36 w 118"/>
                  <a:gd name="T19" fmla="*/ 66 h 115"/>
                  <a:gd name="T20" fmla="*/ 27 w 118"/>
                  <a:gd name="T21" fmla="*/ 74 h 115"/>
                  <a:gd name="T22" fmla="*/ 18 w 118"/>
                  <a:gd name="T23" fmla="*/ 79 h 115"/>
                  <a:gd name="T24" fmla="*/ 13 w 118"/>
                  <a:gd name="T25" fmla="*/ 86 h 115"/>
                  <a:gd name="T26" fmla="*/ 5 w 118"/>
                  <a:gd name="T27" fmla="*/ 90 h 115"/>
                  <a:gd name="T28" fmla="*/ 2 w 118"/>
                  <a:gd name="T29" fmla="*/ 94 h 115"/>
                  <a:gd name="T30" fmla="*/ 0 w 118"/>
                  <a:gd name="T31" fmla="*/ 95 h 115"/>
                  <a:gd name="T32" fmla="*/ 0 w 118"/>
                  <a:gd name="T33" fmla="*/ 98 h 115"/>
                  <a:gd name="T34" fmla="*/ 49 w 118"/>
                  <a:gd name="T35" fmla="*/ 115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8"/>
                  <a:gd name="T55" fmla="*/ 0 h 115"/>
                  <a:gd name="T56" fmla="*/ 118 w 118"/>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8" h="115">
                    <a:moveTo>
                      <a:pt x="118" y="0"/>
                    </a:moveTo>
                    <a:lnTo>
                      <a:pt x="110" y="6"/>
                    </a:lnTo>
                    <a:lnTo>
                      <a:pt x="104" y="14"/>
                    </a:lnTo>
                    <a:lnTo>
                      <a:pt x="95" y="22"/>
                    </a:lnTo>
                    <a:lnTo>
                      <a:pt x="89" y="29"/>
                    </a:lnTo>
                    <a:lnTo>
                      <a:pt x="78" y="37"/>
                    </a:lnTo>
                    <a:lnTo>
                      <a:pt x="68" y="44"/>
                    </a:lnTo>
                    <a:lnTo>
                      <a:pt x="59" y="52"/>
                    </a:lnTo>
                    <a:lnTo>
                      <a:pt x="50" y="61"/>
                    </a:lnTo>
                    <a:lnTo>
                      <a:pt x="39" y="66"/>
                    </a:lnTo>
                    <a:lnTo>
                      <a:pt x="30" y="74"/>
                    </a:lnTo>
                    <a:lnTo>
                      <a:pt x="20" y="79"/>
                    </a:lnTo>
                    <a:lnTo>
                      <a:pt x="14" y="86"/>
                    </a:lnTo>
                    <a:lnTo>
                      <a:pt x="6" y="90"/>
                    </a:lnTo>
                    <a:lnTo>
                      <a:pt x="2" y="94"/>
                    </a:lnTo>
                    <a:lnTo>
                      <a:pt x="0" y="95"/>
                    </a:lnTo>
                    <a:lnTo>
                      <a:pt x="0" y="98"/>
                    </a:lnTo>
                    <a:lnTo>
                      <a:pt x="54" y="115"/>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29" name="Freeform 235"/>
              <p:cNvSpPr>
                <a:spLocks/>
              </p:cNvSpPr>
              <p:nvPr/>
            </p:nvSpPr>
            <p:spPr bwMode="auto">
              <a:xfrm flipH="1">
                <a:off x="2804" y="3361"/>
                <a:ext cx="272" cy="439"/>
              </a:xfrm>
              <a:custGeom>
                <a:avLst/>
                <a:gdLst>
                  <a:gd name="T0" fmla="*/ 43 w 295"/>
                  <a:gd name="T1" fmla="*/ 57 h 436"/>
                  <a:gd name="T2" fmla="*/ 43 w 295"/>
                  <a:gd name="T3" fmla="*/ 58 h 436"/>
                  <a:gd name="T4" fmla="*/ 44 w 295"/>
                  <a:gd name="T5" fmla="*/ 68 h 436"/>
                  <a:gd name="T6" fmla="*/ 49 w 295"/>
                  <a:gd name="T7" fmla="*/ 83 h 436"/>
                  <a:gd name="T8" fmla="*/ 56 w 295"/>
                  <a:gd name="T9" fmla="*/ 105 h 436"/>
                  <a:gd name="T10" fmla="*/ 63 w 295"/>
                  <a:gd name="T11" fmla="*/ 127 h 436"/>
                  <a:gd name="T12" fmla="*/ 72 w 295"/>
                  <a:gd name="T13" fmla="*/ 155 h 436"/>
                  <a:gd name="T14" fmla="*/ 83 w 295"/>
                  <a:gd name="T15" fmla="*/ 184 h 436"/>
                  <a:gd name="T16" fmla="*/ 98 w 295"/>
                  <a:gd name="T17" fmla="*/ 216 h 436"/>
                  <a:gd name="T18" fmla="*/ 111 w 295"/>
                  <a:gd name="T19" fmla="*/ 248 h 436"/>
                  <a:gd name="T20" fmla="*/ 127 w 295"/>
                  <a:gd name="T21" fmla="*/ 279 h 436"/>
                  <a:gd name="T22" fmla="*/ 146 w 295"/>
                  <a:gd name="T23" fmla="*/ 310 h 436"/>
                  <a:gd name="T24" fmla="*/ 168 w 295"/>
                  <a:gd name="T25" fmla="*/ 343 h 436"/>
                  <a:gd name="T26" fmla="*/ 189 w 295"/>
                  <a:gd name="T27" fmla="*/ 371 h 436"/>
                  <a:gd name="T28" fmla="*/ 215 w 295"/>
                  <a:gd name="T29" fmla="*/ 398 h 436"/>
                  <a:gd name="T30" fmla="*/ 242 w 295"/>
                  <a:gd name="T31" fmla="*/ 420 h 436"/>
                  <a:gd name="T32" fmla="*/ 272 w 295"/>
                  <a:gd name="T33" fmla="*/ 439 h 436"/>
                  <a:gd name="T34" fmla="*/ 152 w 295"/>
                  <a:gd name="T35" fmla="*/ 430 h 436"/>
                  <a:gd name="T36" fmla="*/ 149 w 295"/>
                  <a:gd name="T37" fmla="*/ 426 h 436"/>
                  <a:gd name="T38" fmla="*/ 145 w 295"/>
                  <a:gd name="T39" fmla="*/ 417 h 436"/>
                  <a:gd name="T40" fmla="*/ 136 w 295"/>
                  <a:gd name="T41" fmla="*/ 403 h 436"/>
                  <a:gd name="T42" fmla="*/ 127 w 295"/>
                  <a:gd name="T43" fmla="*/ 387 h 436"/>
                  <a:gd name="T44" fmla="*/ 114 w 295"/>
                  <a:gd name="T45" fmla="*/ 364 h 436"/>
                  <a:gd name="T46" fmla="*/ 104 w 295"/>
                  <a:gd name="T47" fmla="*/ 340 h 436"/>
                  <a:gd name="T48" fmla="*/ 91 w 295"/>
                  <a:gd name="T49" fmla="*/ 312 h 436"/>
                  <a:gd name="T50" fmla="*/ 80 w 295"/>
                  <a:gd name="T51" fmla="*/ 286 h 436"/>
                  <a:gd name="T52" fmla="*/ 65 w 295"/>
                  <a:gd name="T53" fmla="*/ 254 h 436"/>
                  <a:gd name="T54" fmla="*/ 52 w 295"/>
                  <a:gd name="T55" fmla="*/ 223 h 436"/>
                  <a:gd name="T56" fmla="*/ 39 w 295"/>
                  <a:gd name="T57" fmla="*/ 192 h 436"/>
                  <a:gd name="T58" fmla="*/ 29 w 295"/>
                  <a:gd name="T59" fmla="*/ 162 h 436"/>
                  <a:gd name="T60" fmla="*/ 18 w 295"/>
                  <a:gd name="T61" fmla="*/ 131 h 436"/>
                  <a:gd name="T62" fmla="*/ 10 w 295"/>
                  <a:gd name="T63" fmla="*/ 105 h 436"/>
                  <a:gd name="T64" fmla="*/ 5 w 295"/>
                  <a:gd name="T65" fmla="*/ 79 h 436"/>
                  <a:gd name="T66" fmla="*/ 3 w 295"/>
                  <a:gd name="T67" fmla="*/ 57 h 436"/>
                  <a:gd name="T68" fmla="*/ 0 w 295"/>
                  <a:gd name="T69" fmla="*/ 34 h 436"/>
                  <a:gd name="T70" fmla="*/ 0 w 295"/>
                  <a:gd name="T71" fmla="*/ 20 h 436"/>
                  <a:gd name="T72" fmla="*/ 0 w 295"/>
                  <a:gd name="T73" fmla="*/ 9 h 436"/>
                  <a:gd name="T74" fmla="*/ 3 w 295"/>
                  <a:gd name="T75" fmla="*/ 4 h 436"/>
                  <a:gd name="T76" fmla="*/ 6 w 295"/>
                  <a:gd name="T77" fmla="*/ 0 h 436"/>
                  <a:gd name="T78" fmla="*/ 10 w 295"/>
                  <a:gd name="T79" fmla="*/ 1 h 436"/>
                  <a:gd name="T80" fmla="*/ 15 w 295"/>
                  <a:gd name="T81" fmla="*/ 4 h 436"/>
                  <a:gd name="T82" fmla="*/ 18 w 295"/>
                  <a:gd name="T83" fmla="*/ 10 h 436"/>
                  <a:gd name="T84" fmla="*/ 21 w 295"/>
                  <a:gd name="T85" fmla="*/ 15 h 436"/>
                  <a:gd name="T86" fmla="*/ 26 w 295"/>
                  <a:gd name="T87" fmla="*/ 23 h 436"/>
                  <a:gd name="T88" fmla="*/ 30 w 295"/>
                  <a:gd name="T89" fmla="*/ 30 h 436"/>
                  <a:gd name="T90" fmla="*/ 34 w 295"/>
                  <a:gd name="T91" fmla="*/ 38 h 436"/>
                  <a:gd name="T92" fmla="*/ 34 w 295"/>
                  <a:gd name="T93" fmla="*/ 43 h 436"/>
                  <a:gd name="T94" fmla="*/ 39 w 295"/>
                  <a:gd name="T95" fmla="*/ 50 h 436"/>
                  <a:gd name="T96" fmla="*/ 41 w 295"/>
                  <a:gd name="T97" fmla="*/ 54 h 436"/>
                  <a:gd name="T98" fmla="*/ 43 w 295"/>
                  <a:gd name="T99" fmla="*/ 57 h 436"/>
                  <a:gd name="T100" fmla="*/ 43 w 295"/>
                  <a:gd name="T101" fmla="*/ 57 h 4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5"/>
                  <a:gd name="T154" fmla="*/ 0 h 436"/>
                  <a:gd name="T155" fmla="*/ 295 w 295"/>
                  <a:gd name="T156" fmla="*/ 436 h 4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5" h="436">
                    <a:moveTo>
                      <a:pt x="47" y="57"/>
                    </a:moveTo>
                    <a:lnTo>
                      <a:pt x="47" y="58"/>
                    </a:lnTo>
                    <a:lnTo>
                      <a:pt x="48" y="68"/>
                    </a:lnTo>
                    <a:lnTo>
                      <a:pt x="53" y="82"/>
                    </a:lnTo>
                    <a:lnTo>
                      <a:pt x="61" y="104"/>
                    </a:lnTo>
                    <a:lnTo>
                      <a:pt x="68" y="126"/>
                    </a:lnTo>
                    <a:lnTo>
                      <a:pt x="78" y="154"/>
                    </a:lnTo>
                    <a:lnTo>
                      <a:pt x="90" y="183"/>
                    </a:lnTo>
                    <a:lnTo>
                      <a:pt x="106" y="215"/>
                    </a:lnTo>
                    <a:lnTo>
                      <a:pt x="120" y="246"/>
                    </a:lnTo>
                    <a:lnTo>
                      <a:pt x="138" y="277"/>
                    </a:lnTo>
                    <a:lnTo>
                      <a:pt x="158" y="308"/>
                    </a:lnTo>
                    <a:lnTo>
                      <a:pt x="182" y="341"/>
                    </a:lnTo>
                    <a:lnTo>
                      <a:pt x="205" y="368"/>
                    </a:lnTo>
                    <a:lnTo>
                      <a:pt x="233" y="395"/>
                    </a:lnTo>
                    <a:lnTo>
                      <a:pt x="262" y="417"/>
                    </a:lnTo>
                    <a:lnTo>
                      <a:pt x="295" y="436"/>
                    </a:lnTo>
                    <a:lnTo>
                      <a:pt x="165" y="427"/>
                    </a:lnTo>
                    <a:lnTo>
                      <a:pt x="162" y="423"/>
                    </a:lnTo>
                    <a:lnTo>
                      <a:pt x="157" y="414"/>
                    </a:lnTo>
                    <a:lnTo>
                      <a:pt x="148" y="400"/>
                    </a:lnTo>
                    <a:lnTo>
                      <a:pt x="138" y="384"/>
                    </a:lnTo>
                    <a:lnTo>
                      <a:pt x="124" y="362"/>
                    </a:lnTo>
                    <a:lnTo>
                      <a:pt x="113" y="338"/>
                    </a:lnTo>
                    <a:lnTo>
                      <a:pt x="99" y="310"/>
                    </a:lnTo>
                    <a:lnTo>
                      <a:pt x="87" y="284"/>
                    </a:lnTo>
                    <a:lnTo>
                      <a:pt x="70" y="252"/>
                    </a:lnTo>
                    <a:lnTo>
                      <a:pt x="56" y="221"/>
                    </a:lnTo>
                    <a:lnTo>
                      <a:pt x="42" y="191"/>
                    </a:lnTo>
                    <a:lnTo>
                      <a:pt x="31" y="161"/>
                    </a:lnTo>
                    <a:lnTo>
                      <a:pt x="19" y="130"/>
                    </a:lnTo>
                    <a:lnTo>
                      <a:pt x="11" y="104"/>
                    </a:lnTo>
                    <a:lnTo>
                      <a:pt x="5" y="78"/>
                    </a:lnTo>
                    <a:lnTo>
                      <a:pt x="3" y="57"/>
                    </a:lnTo>
                    <a:lnTo>
                      <a:pt x="0" y="34"/>
                    </a:lnTo>
                    <a:lnTo>
                      <a:pt x="0" y="20"/>
                    </a:lnTo>
                    <a:lnTo>
                      <a:pt x="0" y="9"/>
                    </a:lnTo>
                    <a:lnTo>
                      <a:pt x="3" y="4"/>
                    </a:lnTo>
                    <a:lnTo>
                      <a:pt x="6" y="0"/>
                    </a:lnTo>
                    <a:lnTo>
                      <a:pt x="11" y="1"/>
                    </a:lnTo>
                    <a:lnTo>
                      <a:pt x="16" y="4"/>
                    </a:lnTo>
                    <a:lnTo>
                      <a:pt x="20" y="10"/>
                    </a:lnTo>
                    <a:lnTo>
                      <a:pt x="23" y="15"/>
                    </a:lnTo>
                    <a:lnTo>
                      <a:pt x="28" y="23"/>
                    </a:lnTo>
                    <a:lnTo>
                      <a:pt x="33" y="30"/>
                    </a:lnTo>
                    <a:lnTo>
                      <a:pt x="37" y="38"/>
                    </a:lnTo>
                    <a:lnTo>
                      <a:pt x="37" y="43"/>
                    </a:lnTo>
                    <a:lnTo>
                      <a:pt x="42" y="50"/>
                    </a:lnTo>
                    <a:lnTo>
                      <a:pt x="44" y="54"/>
                    </a:lnTo>
                    <a:lnTo>
                      <a:pt x="47" y="57"/>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0" name="Freeform 236"/>
              <p:cNvSpPr>
                <a:spLocks/>
              </p:cNvSpPr>
              <p:nvPr/>
            </p:nvSpPr>
            <p:spPr bwMode="auto">
              <a:xfrm flipH="1">
                <a:off x="2804" y="3361"/>
                <a:ext cx="272" cy="439"/>
              </a:xfrm>
              <a:custGeom>
                <a:avLst/>
                <a:gdLst>
                  <a:gd name="T0" fmla="*/ 43 w 295"/>
                  <a:gd name="T1" fmla="*/ 57 h 436"/>
                  <a:gd name="T2" fmla="*/ 43 w 295"/>
                  <a:gd name="T3" fmla="*/ 58 h 436"/>
                  <a:gd name="T4" fmla="*/ 44 w 295"/>
                  <a:gd name="T5" fmla="*/ 68 h 436"/>
                  <a:gd name="T6" fmla="*/ 49 w 295"/>
                  <a:gd name="T7" fmla="*/ 83 h 436"/>
                  <a:gd name="T8" fmla="*/ 56 w 295"/>
                  <a:gd name="T9" fmla="*/ 105 h 436"/>
                  <a:gd name="T10" fmla="*/ 63 w 295"/>
                  <a:gd name="T11" fmla="*/ 127 h 436"/>
                  <a:gd name="T12" fmla="*/ 72 w 295"/>
                  <a:gd name="T13" fmla="*/ 155 h 436"/>
                  <a:gd name="T14" fmla="*/ 83 w 295"/>
                  <a:gd name="T15" fmla="*/ 184 h 436"/>
                  <a:gd name="T16" fmla="*/ 98 w 295"/>
                  <a:gd name="T17" fmla="*/ 216 h 436"/>
                  <a:gd name="T18" fmla="*/ 111 w 295"/>
                  <a:gd name="T19" fmla="*/ 248 h 436"/>
                  <a:gd name="T20" fmla="*/ 127 w 295"/>
                  <a:gd name="T21" fmla="*/ 279 h 436"/>
                  <a:gd name="T22" fmla="*/ 146 w 295"/>
                  <a:gd name="T23" fmla="*/ 310 h 436"/>
                  <a:gd name="T24" fmla="*/ 168 w 295"/>
                  <a:gd name="T25" fmla="*/ 343 h 436"/>
                  <a:gd name="T26" fmla="*/ 189 w 295"/>
                  <a:gd name="T27" fmla="*/ 371 h 436"/>
                  <a:gd name="T28" fmla="*/ 215 w 295"/>
                  <a:gd name="T29" fmla="*/ 398 h 436"/>
                  <a:gd name="T30" fmla="*/ 242 w 295"/>
                  <a:gd name="T31" fmla="*/ 420 h 436"/>
                  <a:gd name="T32" fmla="*/ 272 w 295"/>
                  <a:gd name="T33" fmla="*/ 439 h 436"/>
                  <a:gd name="T34" fmla="*/ 152 w 295"/>
                  <a:gd name="T35" fmla="*/ 430 h 436"/>
                  <a:gd name="T36" fmla="*/ 149 w 295"/>
                  <a:gd name="T37" fmla="*/ 426 h 436"/>
                  <a:gd name="T38" fmla="*/ 145 w 295"/>
                  <a:gd name="T39" fmla="*/ 417 h 436"/>
                  <a:gd name="T40" fmla="*/ 136 w 295"/>
                  <a:gd name="T41" fmla="*/ 403 h 436"/>
                  <a:gd name="T42" fmla="*/ 127 w 295"/>
                  <a:gd name="T43" fmla="*/ 387 h 436"/>
                  <a:gd name="T44" fmla="*/ 114 w 295"/>
                  <a:gd name="T45" fmla="*/ 364 h 436"/>
                  <a:gd name="T46" fmla="*/ 104 w 295"/>
                  <a:gd name="T47" fmla="*/ 340 h 436"/>
                  <a:gd name="T48" fmla="*/ 91 w 295"/>
                  <a:gd name="T49" fmla="*/ 312 h 436"/>
                  <a:gd name="T50" fmla="*/ 80 w 295"/>
                  <a:gd name="T51" fmla="*/ 286 h 436"/>
                  <a:gd name="T52" fmla="*/ 65 w 295"/>
                  <a:gd name="T53" fmla="*/ 254 h 436"/>
                  <a:gd name="T54" fmla="*/ 52 w 295"/>
                  <a:gd name="T55" fmla="*/ 223 h 436"/>
                  <a:gd name="T56" fmla="*/ 39 w 295"/>
                  <a:gd name="T57" fmla="*/ 192 h 436"/>
                  <a:gd name="T58" fmla="*/ 29 w 295"/>
                  <a:gd name="T59" fmla="*/ 162 h 436"/>
                  <a:gd name="T60" fmla="*/ 18 w 295"/>
                  <a:gd name="T61" fmla="*/ 131 h 436"/>
                  <a:gd name="T62" fmla="*/ 10 w 295"/>
                  <a:gd name="T63" fmla="*/ 105 h 436"/>
                  <a:gd name="T64" fmla="*/ 5 w 295"/>
                  <a:gd name="T65" fmla="*/ 79 h 436"/>
                  <a:gd name="T66" fmla="*/ 3 w 295"/>
                  <a:gd name="T67" fmla="*/ 57 h 436"/>
                  <a:gd name="T68" fmla="*/ 0 w 295"/>
                  <a:gd name="T69" fmla="*/ 34 h 436"/>
                  <a:gd name="T70" fmla="*/ 0 w 295"/>
                  <a:gd name="T71" fmla="*/ 20 h 436"/>
                  <a:gd name="T72" fmla="*/ 0 w 295"/>
                  <a:gd name="T73" fmla="*/ 9 h 436"/>
                  <a:gd name="T74" fmla="*/ 3 w 295"/>
                  <a:gd name="T75" fmla="*/ 4 h 436"/>
                  <a:gd name="T76" fmla="*/ 6 w 295"/>
                  <a:gd name="T77" fmla="*/ 0 h 436"/>
                  <a:gd name="T78" fmla="*/ 10 w 295"/>
                  <a:gd name="T79" fmla="*/ 1 h 436"/>
                  <a:gd name="T80" fmla="*/ 15 w 295"/>
                  <a:gd name="T81" fmla="*/ 4 h 436"/>
                  <a:gd name="T82" fmla="*/ 18 w 295"/>
                  <a:gd name="T83" fmla="*/ 10 h 436"/>
                  <a:gd name="T84" fmla="*/ 21 w 295"/>
                  <a:gd name="T85" fmla="*/ 15 h 436"/>
                  <a:gd name="T86" fmla="*/ 26 w 295"/>
                  <a:gd name="T87" fmla="*/ 23 h 436"/>
                  <a:gd name="T88" fmla="*/ 30 w 295"/>
                  <a:gd name="T89" fmla="*/ 30 h 436"/>
                  <a:gd name="T90" fmla="*/ 34 w 295"/>
                  <a:gd name="T91" fmla="*/ 38 h 436"/>
                  <a:gd name="T92" fmla="*/ 34 w 295"/>
                  <a:gd name="T93" fmla="*/ 43 h 436"/>
                  <a:gd name="T94" fmla="*/ 39 w 295"/>
                  <a:gd name="T95" fmla="*/ 50 h 436"/>
                  <a:gd name="T96" fmla="*/ 41 w 295"/>
                  <a:gd name="T97" fmla="*/ 54 h 436"/>
                  <a:gd name="T98" fmla="*/ 43 w 295"/>
                  <a:gd name="T99" fmla="*/ 57 h 436"/>
                  <a:gd name="T100" fmla="*/ 43 w 295"/>
                  <a:gd name="T101" fmla="*/ 57 h 4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5"/>
                  <a:gd name="T154" fmla="*/ 0 h 436"/>
                  <a:gd name="T155" fmla="*/ 295 w 295"/>
                  <a:gd name="T156" fmla="*/ 436 h 4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5" h="436">
                    <a:moveTo>
                      <a:pt x="47" y="57"/>
                    </a:moveTo>
                    <a:lnTo>
                      <a:pt x="47" y="58"/>
                    </a:lnTo>
                    <a:lnTo>
                      <a:pt x="48" y="68"/>
                    </a:lnTo>
                    <a:lnTo>
                      <a:pt x="53" y="82"/>
                    </a:lnTo>
                    <a:lnTo>
                      <a:pt x="61" y="104"/>
                    </a:lnTo>
                    <a:lnTo>
                      <a:pt x="68" y="126"/>
                    </a:lnTo>
                    <a:lnTo>
                      <a:pt x="78" y="154"/>
                    </a:lnTo>
                    <a:lnTo>
                      <a:pt x="90" y="183"/>
                    </a:lnTo>
                    <a:lnTo>
                      <a:pt x="106" y="215"/>
                    </a:lnTo>
                    <a:lnTo>
                      <a:pt x="120" y="246"/>
                    </a:lnTo>
                    <a:lnTo>
                      <a:pt x="138" y="277"/>
                    </a:lnTo>
                    <a:lnTo>
                      <a:pt x="158" y="308"/>
                    </a:lnTo>
                    <a:lnTo>
                      <a:pt x="182" y="341"/>
                    </a:lnTo>
                    <a:lnTo>
                      <a:pt x="205" y="368"/>
                    </a:lnTo>
                    <a:lnTo>
                      <a:pt x="233" y="395"/>
                    </a:lnTo>
                    <a:lnTo>
                      <a:pt x="262" y="417"/>
                    </a:lnTo>
                    <a:lnTo>
                      <a:pt x="295" y="436"/>
                    </a:lnTo>
                    <a:lnTo>
                      <a:pt x="165" y="427"/>
                    </a:lnTo>
                    <a:lnTo>
                      <a:pt x="162" y="423"/>
                    </a:lnTo>
                    <a:lnTo>
                      <a:pt x="157" y="414"/>
                    </a:lnTo>
                    <a:lnTo>
                      <a:pt x="148" y="400"/>
                    </a:lnTo>
                    <a:lnTo>
                      <a:pt x="138" y="384"/>
                    </a:lnTo>
                    <a:lnTo>
                      <a:pt x="124" y="362"/>
                    </a:lnTo>
                    <a:lnTo>
                      <a:pt x="113" y="338"/>
                    </a:lnTo>
                    <a:lnTo>
                      <a:pt x="99" y="310"/>
                    </a:lnTo>
                    <a:lnTo>
                      <a:pt x="87" y="284"/>
                    </a:lnTo>
                    <a:lnTo>
                      <a:pt x="70" y="252"/>
                    </a:lnTo>
                    <a:lnTo>
                      <a:pt x="56" y="221"/>
                    </a:lnTo>
                    <a:lnTo>
                      <a:pt x="42" y="191"/>
                    </a:lnTo>
                    <a:lnTo>
                      <a:pt x="31" y="161"/>
                    </a:lnTo>
                    <a:lnTo>
                      <a:pt x="19" y="130"/>
                    </a:lnTo>
                    <a:lnTo>
                      <a:pt x="11" y="104"/>
                    </a:lnTo>
                    <a:lnTo>
                      <a:pt x="5" y="78"/>
                    </a:lnTo>
                    <a:lnTo>
                      <a:pt x="3" y="57"/>
                    </a:lnTo>
                    <a:lnTo>
                      <a:pt x="0" y="34"/>
                    </a:lnTo>
                    <a:lnTo>
                      <a:pt x="0" y="20"/>
                    </a:lnTo>
                    <a:lnTo>
                      <a:pt x="0" y="9"/>
                    </a:lnTo>
                    <a:lnTo>
                      <a:pt x="3" y="4"/>
                    </a:lnTo>
                    <a:lnTo>
                      <a:pt x="6" y="0"/>
                    </a:lnTo>
                    <a:lnTo>
                      <a:pt x="11" y="1"/>
                    </a:lnTo>
                    <a:lnTo>
                      <a:pt x="16" y="4"/>
                    </a:lnTo>
                    <a:lnTo>
                      <a:pt x="20" y="10"/>
                    </a:lnTo>
                    <a:lnTo>
                      <a:pt x="23" y="15"/>
                    </a:lnTo>
                    <a:lnTo>
                      <a:pt x="28" y="23"/>
                    </a:lnTo>
                    <a:lnTo>
                      <a:pt x="33" y="30"/>
                    </a:lnTo>
                    <a:lnTo>
                      <a:pt x="37" y="38"/>
                    </a:lnTo>
                    <a:lnTo>
                      <a:pt x="37" y="43"/>
                    </a:lnTo>
                    <a:lnTo>
                      <a:pt x="42" y="50"/>
                    </a:lnTo>
                    <a:lnTo>
                      <a:pt x="44" y="54"/>
                    </a:lnTo>
                    <a:lnTo>
                      <a:pt x="47" y="5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31" name="Freeform 237"/>
              <p:cNvSpPr>
                <a:spLocks/>
              </p:cNvSpPr>
              <p:nvPr/>
            </p:nvSpPr>
            <p:spPr bwMode="auto">
              <a:xfrm flipH="1">
                <a:off x="2873" y="3018"/>
                <a:ext cx="288" cy="231"/>
              </a:xfrm>
              <a:custGeom>
                <a:avLst/>
                <a:gdLst>
                  <a:gd name="T0" fmla="*/ 107 w 312"/>
                  <a:gd name="T1" fmla="*/ 230 h 229"/>
                  <a:gd name="T2" fmla="*/ 107 w 312"/>
                  <a:gd name="T3" fmla="*/ 226 h 229"/>
                  <a:gd name="T4" fmla="*/ 109 w 312"/>
                  <a:gd name="T5" fmla="*/ 224 h 229"/>
                  <a:gd name="T6" fmla="*/ 100 w 312"/>
                  <a:gd name="T7" fmla="*/ 211 h 229"/>
                  <a:gd name="T8" fmla="*/ 84 w 312"/>
                  <a:gd name="T9" fmla="*/ 195 h 229"/>
                  <a:gd name="T10" fmla="*/ 64 w 312"/>
                  <a:gd name="T11" fmla="*/ 176 h 229"/>
                  <a:gd name="T12" fmla="*/ 53 w 312"/>
                  <a:gd name="T13" fmla="*/ 167 h 229"/>
                  <a:gd name="T14" fmla="*/ 30 w 312"/>
                  <a:gd name="T15" fmla="*/ 148 h 229"/>
                  <a:gd name="T16" fmla="*/ 11 w 312"/>
                  <a:gd name="T17" fmla="*/ 128 h 229"/>
                  <a:gd name="T18" fmla="*/ 0 w 312"/>
                  <a:gd name="T19" fmla="*/ 104 h 229"/>
                  <a:gd name="T20" fmla="*/ 8 w 312"/>
                  <a:gd name="T21" fmla="*/ 81 h 229"/>
                  <a:gd name="T22" fmla="*/ 8 w 312"/>
                  <a:gd name="T23" fmla="*/ 73 h 229"/>
                  <a:gd name="T24" fmla="*/ 14 w 312"/>
                  <a:gd name="T25" fmla="*/ 65 h 229"/>
                  <a:gd name="T26" fmla="*/ 29 w 312"/>
                  <a:gd name="T27" fmla="*/ 52 h 229"/>
                  <a:gd name="T28" fmla="*/ 55 w 312"/>
                  <a:gd name="T29" fmla="*/ 42 h 229"/>
                  <a:gd name="T30" fmla="*/ 99 w 312"/>
                  <a:gd name="T31" fmla="*/ 36 h 229"/>
                  <a:gd name="T32" fmla="*/ 117 w 312"/>
                  <a:gd name="T33" fmla="*/ 33 h 229"/>
                  <a:gd name="T34" fmla="*/ 118 w 312"/>
                  <a:gd name="T35" fmla="*/ 29 h 229"/>
                  <a:gd name="T36" fmla="*/ 127 w 312"/>
                  <a:gd name="T37" fmla="*/ 28 h 229"/>
                  <a:gd name="T38" fmla="*/ 131 w 312"/>
                  <a:gd name="T39" fmla="*/ 19 h 229"/>
                  <a:gd name="T40" fmla="*/ 140 w 312"/>
                  <a:gd name="T41" fmla="*/ 13 h 229"/>
                  <a:gd name="T42" fmla="*/ 147 w 312"/>
                  <a:gd name="T43" fmla="*/ 7 h 229"/>
                  <a:gd name="T44" fmla="*/ 149 w 312"/>
                  <a:gd name="T45" fmla="*/ 5 h 229"/>
                  <a:gd name="T46" fmla="*/ 154 w 312"/>
                  <a:gd name="T47" fmla="*/ 1 h 229"/>
                  <a:gd name="T48" fmla="*/ 163 w 312"/>
                  <a:gd name="T49" fmla="*/ 0 h 229"/>
                  <a:gd name="T50" fmla="*/ 174 w 312"/>
                  <a:gd name="T51" fmla="*/ 0 h 229"/>
                  <a:gd name="T52" fmla="*/ 187 w 312"/>
                  <a:gd name="T53" fmla="*/ 9 h 229"/>
                  <a:gd name="T54" fmla="*/ 187 w 312"/>
                  <a:gd name="T55" fmla="*/ 9 h 229"/>
                  <a:gd name="T56" fmla="*/ 196 w 312"/>
                  <a:gd name="T57" fmla="*/ 13 h 229"/>
                  <a:gd name="T58" fmla="*/ 206 w 312"/>
                  <a:gd name="T59" fmla="*/ 17 h 229"/>
                  <a:gd name="T60" fmla="*/ 219 w 312"/>
                  <a:gd name="T61" fmla="*/ 23 h 229"/>
                  <a:gd name="T62" fmla="*/ 232 w 312"/>
                  <a:gd name="T63" fmla="*/ 24 h 229"/>
                  <a:gd name="T64" fmla="*/ 236 w 312"/>
                  <a:gd name="T65" fmla="*/ 24 h 229"/>
                  <a:gd name="T66" fmla="*/ 243 w 312"/>
                  <a:gd name="T67" fmla="*/ 24 h 229"/>
                  <a:gd name="T68" fmla="*/ 256 w 312"/>
                  <a:gd name="T69" fmla="*/ 24 h 229"/>
                  <a:gd name="T70" fmla="*/ 265 w 312"/>
                  <a:gd name="T71" fmla="*/ 24 h 229"/>
                  <a:gd name="T72" fmla="*/ 273 w 312"/>
                  <a:gd name="T73" fmla="*/ 29 h 229"/>
                  <a:gd name="T74" fmla="*/ 273 w 312"/>
                  <a:gd name="T75" fmla="*/ 36 h 229"/>
                  <a:gd name="T76" fmla="*/ 273 w 312"/>
                  <a:gd name="T77" fmla="*/ 37 h 229"/>
                  <a:gd name="T78" fmla="*/ 271 w 312"/>
                  <a:gd name="T79" fmla="*/ 41 h 229"/>
                  <a:gd name="T80" fmla="*/ 270 w 312"/>
                  <a:gd name="T81" fmla="*/ 48 h 229"/>
                  <a:gd name="T82" fmla="*/ 270 w 312"/>
                  <a:gd name="T83" fmla="*/ 52 h 229"/>
                  <a:gd name="T84" fmla="*/ 276 w 312"/>
                  <a:gd name="T85" fmla="*/ 63 h 229"/>
                  <a:gd name="T86" fmla="*/ 276 w 312"/>
                  <a:gd name="T87" fmla="*/ 66 h 229"/>
                  <a:gd name="T88" fmla="*/ 282 w 312"/>
                  <a:gd name="T89" fmla="*/ 77 h 229"/>
                  <a:gd name="T90" fmla="*/ 286 w 312"/>
                  <a:gd name="T91" fmla="*/ 92 h 229"/>
                  <a:gd name="T92" fmla="*/ 288 w 312"/>
                  <a:gd name="T93" fmla="*/ 114 h 229"/>
                  <a:gd name="T94" fmla="*/ 279 w 312"/>
                  <a:gd name="T95" fmla="*/ 135 h 229"/>
                  <a:gd name="T96" fmla="*/ 273 w 312"/>
                  <a:gd name="T97" fmla="*/ 143 h 229"/>
                  <a:gd name="T98" fmla="*/ 268 w 312"/>
                  <a:gd name="T99" fmla="*/ 147 h 229"/>
                  <a:gd name="T100" fmla="*/ 262 w 312"/>
                  <a:gd name="T101" fmla="*/ 158 h 229"/>
                  <a:gd name="T102" fmla="*/ 242 w 312"/>
                  <a:gd name="T103" fmla="*/ 170 h 229"/>
                  <a:gd name="T104" fmla="*/ 219 w 312"/>
                  <a:gd name="T105" fmla="*/ 185 h 229"/>
                  <a:gd name="T106" fmla="*/ 195 w 312"/>
                  <a:gd name="T107" fmla="*/ 196 h 229"/>
                  <a:gd name="T108" fmla="*/ 183 w 312"/>
                  <a:gd name="T109" fmla="*/ 200 h 229"/>
                  <a:gd name="T110" fmla="*/ 159 w 312"/>
                  <a:gd name="T111" fmla="*/ 206 h 229"/>
                  <a:gd name="T112" fmla="*/ 134 w 312"/>
                  <a:gd name="T113" fmla="*/ 214 h 229"/>
                  <a:gd name="T114" fmla="*/ 113 w 312"/>
                  <a:gd name="T115" fmla="*/ 221 h 229"/>
                  <a:gd name="T116" fmla="*/ 107 w 312"/>
                  <a:gd name="T117" fmla="*/ 231 h 2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2"/>
                  <a:gd name="T178" fmla="*/ 0 h 229"/>
                  <a:gd name="T179" fmla="*/ 312 w 312"/>
                  <a:gd name="T180" fmla="*/ 229 h 2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2" h="229">
                    <a:moveTo>
                      <a:pt x="116" y="229"/>
                    </a:moveTo>
                    <a:lnTo>
                      <a:pt x="116" y="228"/>
                    </a:lnTo>
                    <a:lnTo>
                      <a:pt x="116" y="224"/>
                    </a:lnTo>
                    <a:lnTo>
                      <a:pt x="116" y="222"/>
                    </a:lnTo>
                    <a:lnTo>
                      <a:pt x="118" y="222"/>
                    </a:lnTo>
                    <a:lnTo>
                      <a:pt x="113" y="218"/>
                    </a:lnTo>
                    <a:lnTo>
                      <a:pt x="113" y="214"/>
                    </a:lnTo>
                    <a:lnTo>
                      <a:pt x="108" y="209"/>
                    </a:lnTo>
                    <a:lnTo>
                      <a:pt x="105" y="205"/>
                    </a:lnTo>
                    <a:lnTo>
                      <a:pt x="97" y="198"/>
                    </a:lnTo>
                    <a:lnTo>
                      <a:pt x="91" y="193"/>
                    </a:lnTo>
                    <a:lnTo>
                      <a:pt x="82" y="184"/>
                    </a:lnTo>
                    <a:lnTo>
                      <a:pt x="73" y="176"/>
                    </a:lnTo>
                    <a:lnTo>
                      <a:pt x="69" y="174"/>
                    </a:lnTo>
                    <a:lnTo>
                      <a:pt x="68" y="172"/>
                    </a:lnTo>
                    <a:lnTo>
                      <a:pt x="62" y="169"/>
                    </a:lnTo>
                    <a:lnTo>
                      <a:pt x="57" y="166"/>
                    </a:lnTo>
                    <a:lnTo>
                      <a:pt x="48" y="159"/>
                    </a:lnTo>
                    <a:lnTo>
                      <a:pt x="42" y="155"/>
                    </a:lnTo>
                    <a:lnTo>
                      <a:pt x="32" y="147"/>
                    </a:lnTo>
                    <a:lnTo>
                      <a:pt x="28" y="143"/>
                    </a:lnTo>
                    <a:lnTo>
                      <a:pt x="18" y="134"/>
                    </a:lnTo>
                    <a:lnTo>
                      <a:pt x="12" y="127"/>
                    </a:lnTo>
                    <a:lnTo>
                      <a:pt x="6" y="119"/>
                    </a:lnTo>
                    <a:lnTo>
                      <a:pt x="3" y="112"/>
                    </a:lnTo>
                    <a:lnTo>
                      <a:pt x="0" y="103"/>
                    </a:lnTo>
                    <a:lnTo>
                      <a:pt x="0" y="95"/>
                    </a:lnTo>
                    <a:lnTo>
                      <a:pt x="3" y="88"/>
                    </a:lnTo>
                    <a:lnTo>
                      <a:pt x="9" y="80"/>
                    </a:lnTo>
                    <a:lnTo>
                      <a:pt x="9" y="77"/>
                    </a:lnTo>
                    <a:lnTo>
                      <a:pt x="9" y="76"/>
                    </a:lnTo>
                    <a:lnTo>
                      <a:pt x="9" y="72"/>
                    </a:lnTo>
                    <a:lnTo>
                      <a:pt x="10" y="71"/>
                    </a:lnTo>
                    <a:lnTo>
                      <a:pt x="10" y="67"/>
                    </a:lnTo>
                    <a:lnTo>
                      <a:pt x="15" y="64"/>
                    </a:lnTo>
                    <a:lnTo>
                      <a:pt x="20" y="60"/>
                    </a:lnTo>
                    <a:lnTo>
                      <a:pt x="26" y="57"/>
                    </a:lnTo>
                    <a:lnTo>
                      <a:pt x="31" y="52"/>
                    </a:lnTo>
                    <a:lnTo>
                      <a:pt x="38" y="48"/>
                    </a:lnTo>
                    <a:lnTo>
                      <a:pt x="48" y="45"/>
                    </a:lnTo>
                    <a:lnTo>
                      <a:pt x="60" y="42"/>
                    </a:lnTo>
                    <a:lnTo>
                      <a:pt x="73" y="38"/>
                    </a:lnTo>
                    <a:lnTo>
                      <a:pt x="88" y="37"/>
                    </a:lnTo>
                    <a:lnTo>
                      <a:pt x="107" y="36"/>
                    </a:lnTo>
                    <a:lnTo>
                      <a:pt x="127" y="36"/>
                    </a:lnTo>
                    <a:lnTo>
                      <a:pt x="127" y="33"/>
                    </a:lnTo>
                    <a:lnTo>
                      <a:pt x="128" y="33"/>
                    </a:lnTo>
                    <a:lnTo>
                      <a:pt x="128" y="29"/>
                    </a:lnTo>
                    <a:lnTo>
                      <a:pt x="133" y="29"/>
                    </a:lnTo>
                    <a:lnTo>
                      <a:pt x="133" y="28"/>
                    </a:lnTo>
                    <a:lnTo>
                      <a:pt x="138" y="28"/>
                    </a:lnTo>
                    <a:lnTo>
                      <a:pt x="138" y="24"/>
                    </a:lnTo>
                    <a:lnTo>
                      <a:pt x="142" y="23"/>
                    </a:lnTo>
                    <a:lnTo>
                      <a:pt x="142" y="19"/>
                    </a:lnTo>
                    <a:lnTo>
                      <a:pt x="147" y="19"/>
                    </a:lnTo>
                    <a:lnTo>
                      <a:pt x="147" y="15"/>
                    </a:lnTo>
                    <a:lnTo>
                      <a:pt x="152" y="13"/>
                    </a:lnTo>
                    <a:lnTo>
                      <a:pt x="155" y="9"/>
                    </a:lnTo>
                    <a:lnTo>
                      <a:pt x="159" y="9"/>
                    </a:lnTo>
                    <a:lnTo>
                      <a:pt x="159" y="7"/>
                    </a:lnTo>
                    <a:lnTo>
                      <a:pt x="159" y="5"/>
                    </a:lnTo>
                    <a:lnTo>
                      <a:pt x="161" y="5"/>
                    </a:lnTo>
                    <a:lnTo>
                      <a:pt x="161" y="1"/>
                    </a:lnTo>
                    <a:lnTo>
                      <a:pt x="166" y="1"/>
                    </a:lnTo>
                    <a:lnTo>
                      <a:pt x="167" y="1"/>
                    </a:lnTo>
                    <a:lnTo>
                      <a:pt x="172" y="1"/>
                    </a:lnTo>
                    <a:lnTo>
                      <a:pt x="172" y="0"/>
                    </a:lnTo>
                    <a:lnTo>
                      <a:pt x="177" y="0"/>
                    </a:lnTo>
                    <a:lnTo>
                      <a:pt x="181" y="0"/>
                    </a:lnTo>
                    <a:lnTo>
                      <a:pt x="186" y="0"/>
                    </a:lnTo>
                    <a:lnTo>
                      <a:pt x="189" y="0"/>
                    </a:lnTo>
                    <a:lnTo>
                      <a:pt x="194" y="3"/>
                    </a:lnTo>
                    <a:lnTo>
                      <a:pt x="198" y="5"/>
                    </a:lnTo>
                    <a:lnTo>
                      <a:pt x="203" y="9"/>
                    </a:lnTo>
                    <a:lnTo>
                      <a:pt x="208" y="10"/>
                    </a:lnTo>
                    <a:lnTo>
                      <a:pt x="212" y="13"/>
                    </a:lnTo>
                    <a:lnTo>
                      <a:pt x="215" y="13"/>
                    </a:lnTo>
                    <a:lnTo>
                      <a:pt x="220" y="17"/>
                    </a:lnTo>
                    <a:lnTo>
                      <a:pt x="223" y="17"/>
                    </a:lnTo>
                    <a:lnTo>
                      <a:pt x="228" y="19"/>
                    </a:lnTo>
                    <a:lnTo>
                      <a:pt x="232" y="19"/>
                    </a:lnTo>
                    <a:lnTo>
                      <a:pt x="237" y="23"/>
                    </a:lnTo>
                    <a:lnTo>
                      <a:pt x="242" y="23"/>
                    </a:lnTo>
                    <a:lnTo>
                      <a:pt x="246" y="24"/>
                    </a:lnTo>
                    <a:lnTo>
                      <a:pt x="251" y="24"/>
                    </a:lnTo>
                    <a:lnTo>
                      <a:pt x="256" y="27"/>
                    </a:lnTo>
                    <a:lnTo>
                      <a:pt x="256" y="24"/>
                    </a:lnTo>
                    <a:lnTo>
                      <a:pt x="260" y="24"/>
                    </a:lnTo>
                    <a:lnTo>
                      <a:pt x="263" y="24"/>
                    </a:lnTo>
                    <a:lnTo>
                      <a:pt x="268" y="24"/>
                    </a:lnTo>
                    <a:lnTo>
                      <a:pt x="273" y="24"/>
                    </a:lnTo>
                    <a:lnTo>
                      <a:pt x="277" y="24"/>
                    </a:lnTo>
                    <a:lnTo>
                      <a:pt x="282" y="24"/>
                    </a:lnTo>
                    <a:lnTo>
                      <a:pt x="287" y="24"/>
                    </a:lnTo>
                    <a:lnTo>
                      <a:pt x="291" y="26"/>
                    </a:lnTo>
                    <a:lnTo>
                      <a:pt x="296" y="29"/>
                    </a:lnTo>
                    <a:lnTo>
                      <a:pt x="296" y="32"/>
                    </a:lnTo>
                    <a:lnTo>
                      <a:pt x="299" y="36"/>
                    </a:lnTo>
                    <a:lnTo>
                      <a:pt x="296" y="36"/>
                    </a:lnTo>
                    <a:lnTo>
                      <a:pt x="296" y="37"/>
                    </a:lnTo>
                    <a:lnTo>
                      <a:pt x="294" y="37"/>
                    </a:lnTo>
                    <a:lnTo>
                      <a:pt x="294" y="41"/>
                    </a:lnTo>
                    <a:lnTo>
                      <a:pt x="294" y="45"/>
                    </a:lnTo>
                    <a:lnTo>
                      <a:pt x="293" y="45"/>
                    </a:lnTo>
                    <a:lnTo>
                      <a:pt x="293" y="48"/>
                    </a:lnTo>
                    <a:lnTo>
                      <a:pt x="293" y="52"/>
                    </a:lnTo>
                    <a:lnTo>
                      <a:pt x="294" y="56"/>
                    </a:lnTo>
                    <a:lnTo>
                      <a:pt x="294" y="58"/>
                    </a:lnTo>
                    <a:lnTo>
                      <a:pt x="299" y="62"/>
                    </a:lnTo>
                    <a:lnTo>
                      <a:pt x="299" y="64"/>
                    </a:lnTo>
                    <a:lnTo>
                      <a:pt x="299" y="65"/>
                    </a:lnTo>
                    <a:lnTo>
                      <a:pt x="302" y="69"/>
                    </a:lnTo>
                    <a:lnTo>
                      <a:pt x="302" y="72"/>
                    </a:lnTo>
                    <a:lnTo>
                      <a:pt x="305" y="76"/>
                    </a:lnTo>
                    <a:lnTo>
                      <a:pt x="305" y="80"/>
                    </a:lnTo>
                    <a:lnTo>
                      <a:pt x="310" y="88"/>
                    </a:lnTo>
                    <a:lnTo>
                      <a:pt x="310" y="91"/>
                    </a:lnTo>
                    <a:lnTo>
                      <a:pt x="310" y="99"/>
                    </a:lnTo>
                    <a:lnTo>
                      <a:pt x="310" y="105"/>
                    </a:lnTo>
                    <a:lnTo>
                      <a:pt x="312" y="113"/>
                    </a:lnTo>
                    <a:lnTo>
                      <a:pt x="307" y="119"/>
                    </a:lnTo>
                    <a:lnTo>
                      <a:pt x="307" y="127"/>
                    </a:lnTo>
                    <a:lnTo>
                      <a:pt x="302" y="134"/>
                    </a:lnTo>
                    <a:lnTo>
                      <a:pt x="299" y="142"/>
                    </a:lnTo>
                    <a:lnTo>
                      <a:pt x="296" y="142"/>
                    </a:lnTo>
                    <a:lnTo>
                      <a:pt x="294" y="142"/>
                    </a:lnTo>
                    <a:lnTo>
                      <a:pt x="294" y="146"/>
                    </a:lnTo>
                    <a:lnTo>
                      <a:pt x="290" y="146"/>
                    </a:lnTo>
                    <a:lnTo>
                      <a:pt x="290" y="150"/>
                    </a:lnTo>
                    <a:lnTo>
                      <a:pt x="285" y="153"/>
                    </a:lnTo>
                    <a:lnTo>
                      <a:pt x="284" y="157"/>
                    </a:lnTo>
                    <a:lnTo>
                      <a:pt x="276" y="161"/>
                    </a:lnTo>
                    <a:lnTo>
                      <a:pt x="271" y="165"/>
                    </a:lnTo>
                    <a:lnTo>
                      <a:pt x="262" y="169"/>
                    </a:lnTo>
                    <a:lnTo>
                      <a:pt x="257" y="174"/>
                    </a:lnTo>
                    <a:lnTo>
                      <a:pt x="246" y="178"/>
                    </a:lnTo>
                    <a:lnTo>
                      <a:pt x="237" y="183"/>
                    </a:lnTo>
                    <a:lnTo>
                      <a:pt x="225" y="186"/>
                    </a:lnTo>
                    <a:lnTo>
                      <a:pt x="214" y="194"/>
                    </a:lnTo>
                    <a:lnTo>
                      <a:pt x="211" y="194"/>
                    </a:lnTo>
                    <a:lnTo>
                      <a:pt x="209" y="194"/>
                    </a:lnTo>
                    <a:lnTo>
                      <a:pt x="203" y="194"/>
                    </a:lnTo>
                    <a:lnTo>
                      <a:pt x="198" y="198"/>
                    </a:lnTo>
                    <a:lnTo>
                      <a:pt x="189" y="198"/>
                    </a:lnTo>
                    <a:lnTo>
                      <a:pt x="181" y="202"/>
                    </a:lnTo>
                    <a:lnTo>
                      <a:pt x="172" y="204"/>
                    </a:lnTo>
                    <a:lnTo>
                      <a:pt x="164" y="208"/>
                    </a:lnTo>
                    <a:lnTo>
                      <a:pt x="155" y="208"/>
                    </a:lnTo>
                    <a:lnTo>
                      <a:pt x="145" y="212"/>
                    </a:lnTo>
                    <a:lnTo>
                      <a:pt x="136" y="216"/>
                    </a:lnTo>
                    <a:lnTo>
                      <a:pt x="130" y="219"/>
                    </a:lnTo>
                    <a:lnTo>
                      <a:pt x="122" y="219"/>
                    </a:lnTo>
                    <a:lnTo>
                      <a:pt x="118" y="223"/>
                    </a:lnTo>
                    <a:lnTo>
                      <a:pt x="116" y="226"/>
                    </a:lnTo>
                    <a:lnTo>
                      <a:pt x="116" y="229"/>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2" name="Freeform 238"/>
              <p:cNvSpPr>
                <a:spLocks/>
              </p:cNvSpPr>
              <p:nvPr/>
            </p:nvSpPr>
            <p:spPr bwMode="auto">
              <a:xfrm flipH="1">
                <a:off x="2873" y="3018"/>
                <a:ext cx="288" cy="231"/>
              </a:xfrm>
              <a:custGeom>
                <a:avLst/>
                <a:gdLst>
                  <a:gd name="T0" fmla="*/ 107 w 312"/>
                  <a:gd name="T1" fmla="*/ 230 h 229"/>
                  <a:gd name="T2" fmla="*/ 107 w 312"/>
                  <a:gd name="T3" fmla="*/ 226 h 229"/>
                  <a:gd name="T4" fmla="*/ 109 w 312"/>
                  <a:gd name="T5" fmla="*/ 224 h 229"/>
                  <a:gd name="T6" fmla="*/ 100 w 312"/>
                  <a:gd name="T7" fmla="*/ 211 h 229"/>
                  <a:gd name="T8" fmla="*/ 84 w 312"/>
                  <a:gd name="T9" fmla="*/ 195 h 229"/>
                  <a:gd name="T10" fmla="*/ 64 w 312"/>
                  <a:gd name="T11" fmla="*/ 176 h 229"/>
                  <a:gd name="T12" fmla="*/ 53 w 312"/>
                  <a:gd name="T13" fmla="*/ 167 h 229"/>
                  <a:gd name="T14" fmla="*/ 30 w 312"/>
                  <a:gd name="T15" fmla="*/ 148 h 229"/>
                  <a:gd name="T16" fmla="*/ 11 w 312"/>
                  <a:gd name="T17" fmla="*/ 128 h 229"/>
                  <a:gd name="T18" fmla="*/ 0 w 312"/>
                  <a:gd name="T19" fmla="*/ 104 h 229"/>
                  <a:gd name="T20" fmla="*/ 8 w 312"/>
                  <a:gd name="T21" fmla="*/ 81 h 229"/>
                  <a:gd name="T22" fmla="*/ 8 w 312"/>
                  <a:gd name="T23" fmla="*/ 73 h 229"/>
                  <a:gd name="T24" fmla="*/ 14 w 312"/>
                  <a:gd name="T25" fmla="*/ 65 h 229"/>
                  <a:gd name="T26" fmla="*/ 29 w 312"/>
                  <a:gd name="T27" fmla="*/ 52 h 229"/>
                  <a:gd name="T28" fmla="*/ 55 w 312"/>
                  <a:gd name="T29" fmla="*/ 42 h 229"/>
                  <a:gd name="T30" fmla="*/ 99 w 312"/>
                  <a:gd name="T31" fmla="*/ 36 h 229"/>
                  <a:gd name="T32" fmla="*/ 117 w 312"/>
                  <a:gd name="T33" fmla="*/ 33 h 229"/>
                  <a:gd name="T34" fmla="*/ 118 w 312"/>
                  <a:gd name="T35" fmla="*/ 29 h 229"/>
                  <a:gd name="T36" fmla="*/ 127 w 312"/>
                  <a:gd name="T37" fmla="*/ 28 h 229"/>
                  <a:gd name="T38" fmla="*/ 131 w 312"/>
                  <a:gd name="T39" fmla="*/ 19 h 229"/>
                  <a:gd name="T40" fmla="*/ 140 w 312"/>
                  <a:gd name="T41" fmla="*/ 13 h 229"/>
                  <a:gd name="T42" fmla="*/ 147 w 312"/>
                  <a:gd name="T43" fmla="*/ 7 h 229"/>
                  <a:gd name="T44" fmla="*/ 149 w 312"/>
                  <a:gd name="T45" fmla="*/ 5 h 229"/>
                  <a:gd name="T46" fmla="*/ 154 w 312"/>
                  <a:gd name="T47" fmla="*/ 1 h 229"/>
                  <a:gd name="T48" fmla="*/ 163 w 312"/>
                  <a:gd name="T49" fmla="*/ 0 h 229"/>
                  <a:gd name="T50" fmla="*/ 174 w 312"/>
                  <a:gd name="T51" fmla="*/ 0 h 229"/>
                  <a:gd name="T52" fmla="*/ 187 w 312"/>
                  <a:gd name="T53" fmla="*/ 9 h 229"/>
                  <a:gd name="T54" fmla="*/ 187 w 312"/>
                  <a:gd name="T55" fmla="*/ 9 h 229"/>
                  <a:gd name="T56" fmla="*/ 196 w 312"/>
                  <a:gd name="T57" fmla="*/ 13 h 229"/>
                  <a:gd name="T58" fmla="*/ 206 w 312"/>
                  <a:gd name="T59" fmla="*/ 17 h 229"/>
                  <a:gd name="T60" fmla="*/ 219 w 312"/>
                  <a:gd name="T61" fmla="*/ 23 h 229"/>
                  <a:gd name="T62" fmla="*/ 232 w 312"/>
                  <a:gd name="T63" fmla="*/ 24 h 229"/>
                  <a:gd name="T64" fmla="*/ 236 w 312"/>
                  <a:gd name="T65" fmla="*/ 24 h 229"/>
                  <a:gd name="T66" fmla="*/ 243 w 312"/>
                  <a:gd name="T67" fmla="*/ 24 h 229"/>
                  <a:gd name="T68" fmla="*/ 256 w 312"/>
                  <a:gd name="T69" fmla="*/ 24 h 229"/>
                  <a:gd name="T70" fmla="*/ 265 w 312"/>
                  <a:gd name="T71" fmla="*/ 24 h 229"/>
                  <a:gd name="T72" fmla="*/ 273 w 312"/>
                  <a:gd name="T73" fmla="*/ 29 h 229"/>
                  <a:gd name="T74" fmla="*/ 273 w 312"/>
                  <a:gd name="T75" fmla="*/ 36 h 229"/>
                  <a:gd name="T76" fmla="*/ 273 w 312"/>
                  <a:gd name="T77" fmla="*/ 37 h 229"/>
                  <a:gd name="T78" fmla="*/ 271 w 312"/>
                  <a:gd name="T79" fmla="*/ 41 h 229"/>
                  <a:gd name="T80" fmla="*/ 270 w 312"/>
                  <a:gd name="T81" fmla="*/ 48 h 229"/>
                  <a:gd name="T82" fmla="*/ 270 w 312"/>
                  <a:gd name="T83" fmla="*/ 52 h 229"/>
                  <a:gd name="T84" fmla="*/ 276 w 312"/>
                  <a:gd name="T85" fmla="*/ 63 h 229"/>
                  <a:gd name="T86" fmla="*/ 276 w 312"/>
                  <a:gd name="T87" fmla="*/ 66 h 229"/>
                  <a:gd name="T88" fmla="*/ 282 w 312"/>
                  <a:gd name="T89" fmla="*/ 77 h 229"/>
                  <a:gd name="T90" fmla="*/ 286 w 312"/>
                  <a:gd name="T91" fmla="*/ 92 h 229"/>
                  <a:gd name="T92" fmla="*/ 288 w 312"/>
                  <a:gd name="T93" fmla="*/ 114 h 229"/>
                  <a:gd name="T94" fmla="*/ 279 w 312"/>
                  <a:gd name="T95" fmla="*/ 135 h 229"/>
                  <a:gd name="T96" fmla="*/ 273 w 312"/>
                  <a:gd name="T97" fmla="*/ 143 h 229"/>
                  <a:gd name="T98" fmla="*/ 268 w 312"/>
                  <a:gd name="T99" fmla="*/ 147 h 229"/>
                  <a:gd name="T100" fmla="*/ 262 w 312"/>
                  <a:gd name="T101" fmla="*/ 158 h 229"/>
                  <a:gd name="T102" fmla="*/ 242 w 312"/>
                  <a:gd name="T103" fmla="*/ 170 h 229"/>
                  <a:gd name="T104" fmla="*/ 219 w 312"/>
                  <a:gd name="T105" fmla="*/ 185 h 229"/>
                  <a:gd name="T106" fmla="*/ 195 w 312"/>
                  <a:gd name="T107" fmla="*/ 196 h 229"/>
                  <a:gd name="T108" fmla="*/ 183 w 312"/>
                  <a:gd name="T109" fmla="*/ 200 h 229"/>
                  <a:gd name="T110" fmla="*/ 159 w 312"/>
                  <a:gd name="T111" fmla="*/ 206 h 229"/>
                  <a:gd name="T112" fmla="*/ 134 w 312"/>
                  <a:gd name="T113" fmla="*/ 214 h 229"/>
                  <a:gd name="T114" fmla="*/ 113 w 312"/>
                  <a:gd name="T115" fmla="*/ 221 h 229"/>
                  <a:gd name="T116" fmla="*/ 107 w 312"/>
                  <a:gd name="T117" fmla="*/ 231 h 2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2"/>
                  <a:gd name="T178" fmla="*/ 0 h 229"/>
                  <a:gd name="T179" fmla="*/ 312 w 312"/>
                  <a:gd name="T180" fmla="*/ 229 h 2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2" h="229">
                    <a:moveTo>
                      <a:pt x="116" y="229"/>
                    </a:moveTo>
                    <a:lnTo>
                      <a:pt x="116" y="228"/>
                    </a:lnTo>
                    <a:lnTo>
                      <a:pt x="116" y="224"/>
                    </a:lnTo>
                    <a:lnTo>
                      <a:pt x="116" y="222"/>
                    </a:lnTo>
                    <a:lnTo>
                      <a:pt x="118" y="222"/>
                    </a:lnTo>
                    <a:lnTo>
                      <a:pt x="113" y="218"/>
                    </a:lnTo>
                    <a:lnTo>
                      <a:pt x="113" y="214"/>
                    </a:lnTo>
                    <a:lnTo>
                      <a:pt x="108" y="209"/>
                    </a:lnTo>
                    <a:lnTo>
                      <a:pt x="105" y="205"/>
                    </a:lnTo>
                    <a:lnTo>
                      <a:pt x="97" y="198"/>
                    </a:lnTo>
                    <a:lnTo>
                      <a:pt x="91" y="193"/>
                    </a:lnTo>
                    <a:lnTo>
                      <a:pt x="82" y="184"/>
                    </a:lnTo>
                    <a:lnTo>
                      <a:pt x="73" y="176"/>
                    </a:lnTo>
                    <a:lnTo>
                      <a:pt x="69" y="174"/>
                    </a:lnTo>
                    <a:lnTo>
                      <a:pt x="68" y="172"/>
                    </a:lnTo>
                    <a:lnTo>
                      <a:pt x="62" y="169"/>
                    </a:lnTo>
                    <a:lnTo>
                      <a:pt x="57" y="166"/>
                    </a:lnTo>
                    <a:lnTo>
                      <a:pt x="48" y="159"/>
                    </a:lnTo>
                    <a:lnTo>
                      <a:pt x="42" y="155"/>
                    </a:lnTo>
                    <a:lnTo>
                      <a:pt x="32" y="147"/>
                    </a:lnTo>
                    <a:lnTo>
                      <a:pt x="28" y="143"/>
                    </a:lnTo>
                    <a:lnTo>
                      <a:pt x="18" y="134"/>
                    </a:lnTo>
                    <a:lnTo>
                      <a:pt x="12" y="127"/>
                    </a:lnTo>
                    <a:lnTo>
                      <a:pt x="6" y="119"/>
                    </a:lnTo>
                    <a:lnTo>
                      <a:pt x="3" y="112"/>
                    </a:lnTo>
                    <a:lnTo>
                      <a:pt x="0" y="103"/>
                    </a:lnTo>
                    <a:lnTo>
                      <a:pt x="0" y="95"/>
                    </a:lnTo>
                    <a:lnTo>
                      <a:pt x="3" y="88"/>
                    </a:lnTo>
                    <a:lnTo>
                      <a:pt x="9" y="80"/>
                    </a:lnTo>
                    <a:lnTo>
                      <a:pt x="9" y="77"/>
                    </a:lnTo>
                    <a:lnTo>
                      <a:pt x="9" y="76"/>
                    </a:lnTo>
                    <a:lnTo>
                      <a:pt x="9" y="72"/>
                    </a:lnTo>
                    <a:lnTo>
                      <a:pt x="10" y="71"/>
                    </a:lnTo>
                    <a:lnTo>
                      <a:pt x="10" y="67"/>
                    </a:lnTo>
                    <a:lnTo>
                      <a:pt x="15" y="64"/>
                    </a:lnTo>
                    <a:lnTo>
                      <a:pt x="20" y="60"/>
                    </a:lnTo>
                    <a:lnTo>
                      <a:pt x="26" y="57"/>
                    </a:lnTo>
                    <a:lnTo>
                      <a:pt x="31" y="52"/>
                    </a:lnTo>
                    <a:lnTo>
                      <a:pt x="38" y="48"/>
                    </a:lnTo>
                    <a:lnTo>
                      <a:pt x="48" y="45"/>
                    </a:lnTo>
                    <a:lnTo>
                      <a:pt x="60" y="42"/>
                    </a:lnTo>
                    <a:lnTo>
                      <a:pt x="73" y="38"/>
                    </a:lnTo>
                    <a:lnTo>
                      <a:pt x="88" y="37"/>
                    </a:lnTo>
                    <a:lnTo>
                      <a:pt x="107" y="36"/>
                    </a:lnTo>
                    <a:lnTo>
                      <a:pt x="127" y="36"/>
                    </a:lnTo>
                    <a:lnTo>
                      <a:pt x="127" y="33"/>
                    </a:lnTo>
                    <a:lnTo>
                      <a:pt x="128" y="33"/>
                    </a:lnTo>
                    <a:lnTo>
                      <a:pt x="128" y="29"/>
                    </a:lnTo>
                    <a:lnTo>
                      <a:pt x="133" y="29"/>
                    </a:lnTo>
                    <a:lnTo>
                      <a:pt x="133" y="28"/>
                    </a:lnTo>
                    <a:lnTo>
                      <a:pt x="138" y="28"/>
                    </a:lnTo>
                    <a:lnTo>
                      <a:pt x="138" y="24"/>
                    </a:lnTo>
                    <a:lnTo>
                      <a:pt x="142" y="23"/>
                    </a:lnTo>
                    <a:lnTo>
                      <a:pt x="142" y="19"/>
                    </a:lnTo>
                    <a:lnTo>
                      <a:pt x="147" y="19"/>
                    </a:lnTo>
                    <a:lnTo>
                      <a:pt x="147" y="15"/>
                    </a:lnTo>
                    <a:lnTo>
                      <a:pt x="152" y="13"/>
                    </a:lnTo>
                    <a:lnTo>
                      <a:pt x="155" y="9"/>
                    </a:lnTo>
                    <a:lnTo>
                      <a:pt x="159" y="9"/>
                    </a:lnTo>
                    <a:lnTo>
                      <a:pt x="159" y="7"/>
                    </a:lnTo>
                    <a:lnTo>
                      <a:pt x="159" y="5"/>
                    </a:lnTo>
                    <a:lnTo>
                      <a:pt x="161" y="5"/>
                    </a:lnTo>
                    <a:lnTo>
                      <a:pt x="161" y="1"/>
                    </a:lnTo>
                    <a:lnTo>
                      <a:pt x="166" y="1"/>
                    </a:lnTo>
                    <a:lnTo>
                      <a:pt x="167" y="1"/>
                    </a:lnTo>
                    <a:lnTo>
                      <a:pt x="172" y="1"/>
                    </a:lnTo>
                    <a:lnTo>
                      <a:pt x="172" y="0"/>
                    </a:lnTo>
                    <a:lnTo>
                      <a:pt x="177" y="0"/>
                    </a:lnTo>
                    <a:lnTo>
                      <a:pt x="181" y="0"/>
                    </a:lnTo>
                    <a:lnTo>
                      <a:pt x="186" y="0"/>
                    </a:lnTo>
                    <a:lnTo>
                      <a:pt x="189" y="0"/>
                    </a:lnTo>
                    <a:lnTo>
                      <a:pt x="194" y="3"/>
                    </a:lnTo>
                    <a:lnTo>
                      <a:pt x="198" y="5"/>
                    </a:lnTo>
                    <a:lnTo>
                      <a:pt x="203" y="9"/>
                    </a:lnTo>
                    <a:lnTo>
                      <a:pt x="208" y="10"/>
                    </a:lnTo>
                    <a:lnTo>
                      <a:pt x="212" y="13"/>
                    </a:lnTo>
                    <a:lnTo>
                      <a:pt x="215" y="13"/>
                    </a:lnTo>
                    <a:lnTo>
                      <a:pt x="220" y="17"/>
                    </a:lnTo>
                    <a:lnTo>
                      <a:pt x="223" y="17"/>
                    </a:lnTo>
                    <a:lnTo>
                      <a:pt x="228" y="19"/>
                    </a:lnTo>
                    <a:lnTo>
                      <a:pt x="232" y="19"/>
                    </a:lnTo>
                    <a:lnTo>
                      <a:pt x="237" y="23"/>
                    </a:lnTo>
                    <a:lnTo>
                      <a:pt x="242" y="23"/>
                    </a:lnTo>
                    <a:lnTo>
                      <a:pt x="246" y="24"/>
                    </a:lnTo>
                    <a:lnTo>
                      <a:pt x="251" y="24"/>
                    </a:lnTo>
                    <a:lnTo>
                      <a:pt x="256" y="27"/>
                    </a:lnTo>
                    <a:lnTo>
                      <a:pt x="256" y="24"/>
                    </a:lnTo>
                    <a:lnTo>
                      <a:pt x="260" y="24"/>
                    </a:lnTo>
                    <a:lnTo>
                      <a:pt x="263" y="24"/>
                    </a:lnTo>
                    <a:lnTo>
                      <a:pt x="268" y="24"/>
                    </a:lnTo>
                    <a:lnTo>
                      <a:pt x="273" y="24"/>
                    </a:lnTo>
                    <a:lnTo>
                      <a:pt x="277" y="24"/>
                    </a:lnTo>
                    <a:lnTo>
                      <a:pt x="282" y="24"/>
                    </a:lnTo>
                    <a:lnTo>
                      <a:pt x="287" y="24"/>
                    </a:lnTo>
                    <a:lnTo>
                      <a:pt x="291" y="26"/>
                    </a:lnTo>
                    <a:lnTo>
                      <a:pt x="296" y="29"/>
                    </a:lnTo>
                    <a:lnTo>
                      <a:pt x="296" y="32"/>
                    </a:lnTo>
                    <a:lnTo>
                      <a:pt x="299" y="36"/>
                    </a:lnTo>
                    <a:lnTo>
                      <a:pt x="296" y="36"/>
                    </a:lnTo>
                    <a:lnTo>
                      <a:pt x="296" y="37"/>
                    </a:lnTo>
                    <a:lnTo>
                      <a:pt x="294" y="37"/>
                    </a:lnTo>
                    <a:lnTo>
                      <a:pt x="294" y="41"/>
                    </a:lnTo>
                    <a:lnTo>
                      <a:pt x="294" y="45"/>
                    </a:lnTo>
                    <a:lnTo>
                      <a:pt x="293" y="45"/>
                    </a:lnTo>
                    <a:lnTo>
                      <a:pt x="293" y="48"/>
                    </a:lnTo>
                    <a:lnTo>
                      <a:pt x="293" y="52"/>
                    </a:lnTo>
                    <a:lnTo>
                      <a:pt x="294" y="56"/>
                    </a:lnTo>
                    <a:lnTo>
                      <a:pt x="294" y="58"/>
                    </a:lnTo>
                    <a:lnTo>
                      <a:pt x="299" y="62"/>
                    </a:lnTo>
                    <a:lnTo>
                      <a:pt x="299" y="64"/>
                    </a:lnTo>
                    <a:lnTo>
                      <a:pt x="299" y="65"/>
                    </a:lnTo>
                    <a:lnTo>
                      <a:pt x="302" y="69"/>
                    </a:lnTo>
                    <a:lnTo>
                      <a:pt x="302" y="72"/>
                    </a:lnTo>
                    <a:lnTo>
                      <a:pt x="305" y="76"/>
                    </a:lnTo>
                    <a:lnTo>
                      <a:pt x="305" y="80"/>
                    </a:lnTo>
                    <a:lnTo>
                      <a:pt x="310" y="88"/>
                    </a:lnTo>
                    <a:lnTo>
                      <a:pt x="310" y="91"/>
                    </a:lnTo>
                    <a:lnTo>
                      <a:pt x="310" y="99"/>
                    </a:lnTo>
                    <a:lnTo>
                      <a:pt x="310" y="105"/>
                    </a:lnTo>
                    <a:lnTo>
                      <a:pt x="312" y="113"/>
                    </a:lnTo>
                    <a:lnTo>
                      <a:pt x="307" y="119"/>
                    </a:lnTo>
                    <a:lnTo>
                      <a:pt x="307" y="127"/>
                    </a:lnTo>
                    <a:lnTo>
                      <a:pt x="302" y="134"/>
                    </a:lnTo>
                    <a:lnTo>
                      <a:pt x="299" y="142"/>
                    </a:lnTo>
                    <a:lnTo>
                      <a:pt x="296" y="142"/>
                    </a:lnTo>
                    <a:lnTo>
                      <a:pt x="294" y="142"/>
                    </a:lnTo>
                    <a:lnTo>
                      <a:pt x="294" y="146"/>
                    </a:lnTo>
                    <a:lnTo>
                      <a:pt x="290" y="146"/>
                    </a:lnTo>
                    <a:lnTo>
                      <a:pt x="290" y="150"/>
                    </a:lnTo>
                    <a:lnTo>
                      <a:pt x="285" y="153"/>
                    </a:lnTo>
                    <a:lnTo>
                      <a:pt x="284" y="157"/>
                    </a:lnTo>
                    <a:lnTo>
                      <a:pt x="276" y="161"/>
                    </a:lnTo>
                    <a:lnTo>
                      <a:pt x="271" y="165"/>
                    </a:lnTo>
                    <a:lnTo>
                      <a:pt x="262" y="169"/>
                    </a:lnTo>
                    <a:lnTo>
                      <a:pt x="257" y="174"/>
                    </a:lnTo>
                    <a:lnTo>
                      <a:pt x="246" y="178"/>
                    </a:lnTo>
                    <a:lnTo>
                      <a:pt x="237" y="183"/>
                    </a:lnTo>
                    <a:lnTo>
                      <a:pt x="225" y="186"/>
                    </a:lnTo>
                    <a:lnTo>
                      <a:pt x="214" y="194"/>
                    </a:lnTo>
                    <a:lnTo>
                      <a:pt x="211" y="194"/>
                    </a:lnTo>
                    <a:lnTo>
                      <a:pt x="209" y="194"/>
                    </a:lnTo>
                    <a:lnTo>
                      <a:pt x="203" y="194"/>
                    </a:lnTo>
                    <a:lnTo>
                      <a:pt x="198" y="198"/>
                    </a:lnTo>
                    <a:lnTo>
                      <a:pt x="189" y="198"/>
                    </a:lnTo>
                    <a:lnTo>
                      <a:pt x="181" y="202"/>
                    </a:lnTo>
                    <a:lnTo>
                      <a:pt x="172" y="204"/>
                    </a:lnTo>
                    <a:lnTo>
                      <a:pt x="164" y="208"/>
                    </a:lnTo>
                    <a:lnTo>
                      <a:pt x="155" y="208"/>
                    </a:lnTo>
                    <a:lnTo>
                      <a:pt x="145" y="212"/>
                    </a:lnTo>
                    <a:lnTo>
                      <a:pt x="136" y="216"/>
                    </a:lnTo>
                    <a:lnTo>
                      <a:pt x="130" y="219"/>
                    </a:lnTo>
                    <a:lnTo>
                      <a:pt x="122" y="219"/>
                    </a:lnTo>
                    <a:lnTo>
                      <a:pt x="118" y="223"/>
                    </a:lnTo>
                    <a:lnTo>
                      <a:pt x="116" y="226"/>
                    </a:lnTo>
                    <a:lnTo>
                      <a:pt x="116" y="229"/>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33" name="Freeform 239"/>
              <p:cNvSpPr>
                <a:spLocks/>
              </p:cNvSpPr>
              <p:nvPr/>
            </p:nvSpPr>
            <p:spPr bwMode="auto">
              <a:xfrm flipH="1">
                <a:off x="2884" y="3037"/>
                <a:ext cx="269" cy="204"/>
              </a:xfrm>
              <a:custGeom>
                <a:avLst/>
                <a:gdLst>
                  <a:gd name="T0" fmla="*/ 109 w 290"/>
                  <a:gd name="T1" fmla="*/ 25 h 203"/>
                  <a:gd name="T2" fmla="*/ 115 w 290"/>
                  <a:gd name="T3" fmla="*/ 24 h 203"/>
                  <a:gd name="T4" fmla="*/ 123 w 290"/>
                  <a:gd name="T5" fmla="*/ 18 h 203"/>
                  <a:gd name="T6" fmla="*/ 135 w 290"/>
                  <a:gd name="T7" fmla="*/ 9 h 203"/>
                  <a:gd name="T8" fmla="*/ 139 w 290"/>
                  <a:gd name="T9" fmla="*/ 5 h 203"/>
                  <a:gd name="T10" fmla="*/ 141 w 290"/>
                  <a:gd name="T11" fmla="*/ 1 h 203"/>
                  <a:gd name="T12" fmla="*/ 151 w 290"/>
                  <a:gd name="T13" fmla="*/ 0 h 203"/>
                  <a:gd name="T14" fmla="*/ 165 w 290"/>
                  <a:gd name="T15" fmla="*/ 5 h 203"/>
                  <a:gd name="T16" fmla="*/ 170 w 290"/>
                  <a:gd name="T17" fmla="*/ 9 h 203"/>
                  <a:gd name="T18" fmla="*/ 181 w 290"/>
                  <a:gd name="T19" fmla="*/ 9 h 203"/>
                  <a:gd name="T20" fmla="*/ 198 w 290"/>
                  <a:gd name="T21" fmla="*/ 13 h 203"/>
                  <a:gd name="T22" fmla="*/ 214 w 290"/>
                  <a:gd name="T23" fmla="*/ 15 h 203"/>
                  <a:gd name="T24" fmla="*/ 223 w 290"/>
                  <a:gd name="T25" fmla="*/ 15 h 203"/>
                  <a:gd name="T26" fmla="*/ 237 w 290"/>
                  <a:gd name="T27" fmla="*/ 15 h 203"/>
                  <a:gd name="T28" fmla="*/ 249 w 290"/>
                  <a:gd name="T29" fmla="*/ 15 h 203"/>
                  <a:gd name="T30" fmla="*/ 256 w 290"/>
                  <a:gd name="T31" fmla="*/ 29 h 203"/>
                  <a:gd name="T32" fmla="*/ 256 w 290"/>
                  <a:gd name="T33" fmla="*/ 35 h 203"/>
                  <a:gd name="T34" fmla="*/ 255 w 290"/>
                  <a:gd name="T35" fmla="*/ 40 h 203"/>
                  <a:gd name="T36" fmla="*/ 253 w 290"/>
                  <a:gd name="T37" fmla="*/ 48 h 203"/>
                  <a:gd name="T38" fmla="*/ 255 w 290"/>
                  <a:gd name="T39" fmla="*/ 58 h 203"/>
                  <a:gd name="T40" fmla="*/ 259 w 290"/>
                  <a:gd name="T41" fmla="*/ 62 h 203"/>
                  <a:gd name="T42" fmla="*/ 259 w 290"/>
                  <a:gd name="T43" fmla="*/ 63 h 203"/>
                  <a:gd name="T44" fmla="*/ 263 w 290"/>
                  <a:gd name="T45" fmla="*/ 72 h 203"/>
                  <a:gd name="T46" fmla="*/ 266 w 290"/>
                  <a:gd name="T47" fmla="*/ 85 h 203"/>
                  <a:gd name="T48" fmla="*/ 268 w 290"/>
                  <a:gd name="T49" fmla="*/ 91 h 203"/>
                  <a:gd name="T50" fmla="*/ 268 w 290"/>
                  <a:gd name="T51" fmla="*/ 101 h 203"/>
                  <a:gd name="T52" fmla="*/ 263 w 290"/>
                  <a:gd name="T53" fmla="*/ 111 h 203"/>
                  <a:gd name="T54" fmla="*/ 259 w 290"/>
                  <a:gd name="T55" fmla="*/ 121 h 203"/>
                  <a:gd name="T56" fmla="*/ 256 w 290"/>
                  <a:gd name="T57" fmla="*/ 125 h 203"/>
                  <a:gd name="T58" fmla="*/ 252 w 290"/>
                  <a:gd name="T59" fmla="*/ 130 h 203"/>
                  <a:gd name="T60" fmla="*/ 243 w 290"/>
                  <a:gd name="T61" fmla="*/ 138 h 203"/>
                  <a:gd name="T62" fmla="*/ 239 w 290"/>
                  <a:gd name="T63" fmla="*/ 147 h 203"/>
                  <a:gd name="T64" fmla="*/ 227 w 290"/>
                  <a:gd name="T65" fmla="*/ 150 h 203"/>
                  <a:gd name="T66" fmla="*/ 216 w 290"/>
                  <a:gd name="T67" fmla="*/ 158 h 203"/>
                  <a:gd name="T68" fmla="*/ 203 w 290"/>
                  <a:gd name="T69" fmla="*/ 166 h 203"/>
                  <a:gd name="T70" fmla="*/ 185 w 290"/>
                  <a:gd name="T71" fmla="*/ 173 h 203"/>
                  <a:gd name="T72" fmla="*/ 172 w 290"/>
                  <a:gd name="T73" fmla="*/ 177 h 203"/>
                  <a:gd name="T74" fmla="*/ 156 w 290"/>
                  <a:gd name="T75" fmla="*/ 182 h 203"/>
                  <a:gd name="T76" fmla="*/ 133 w 290"/>
                  <a:gd name="T77" fmla="*/ 190 h 203"/>
                  <a:gd name="T78" fmla="*/ 112 w 290"/>
                  <a:gd name="T79" fmla="*/ 200 h 203"/>
                  <a:gd name="T80" fmla="*/ 102 w 290"/>
                  <a:gd name="T81" fmla="*/ 204 h 203"/>
                  <a:gd name="T82" fmla="*/ 99 w 290"/>
                  <a:gd name="T83" fmla="*/ 204 h 203"/>
                  <a:gd name="T84" fmla="*/ 99 w 290"/>
                  <a:gd name="T85" fmla="*/ 204 h 203"/>
                  <a:gd name="T86" fmla="*/ 99 w 290"/>
                  <a:gd name="T87" fmla="*/ 204 h 203"/>
                  <a:gd name="T88" fmla="*/ 99 w 290"/>
                  <a:gd name="T89" fmla="*/ 202 h 203"/>
                  <a:gd name="T90" fmla="*/ 99 w 290"/>
                  <a:gd name="T91" fmla="*/ 201 h 203"/>
                  <a:gd name="T92" fmla="*/ 92 w 290"/>
                  <a:gd name="T93" fmla="*/ 192 h 203"/>
                  <a:gd name="T94" fmla="*/ 68 w 290"/>
                  <a:gd name="T95" fmla="*/ 173 h 203"/>
                  <a:gd name="T96" fmla="*/ 50 w 290"/>
                  <a:gd name="T97" fmla="*/ 161 h 203"/>
                  <a:gd name="T98" fmla="*/ 33 w 290"/>
                  <a:gd name="T99" fmla="*/ 145 h 203"/>
                  <a:gd name="T100" fmla="*/ 13 w 290"/>
                  <a:gd name="T101" fmla="*/ 120 h 203"/>
                  <a:gd name="T102" fmla="*/ 0 w 290"/>
                  <a:gd name="T103" fmla="*/ 92 h 203"/>
                  <a:gd name="T104" fmla="*/ 0 w 290"/>
                  <a:gd name="T105" fmla="*/ 81 h 203"/>
                  <a:gd name="T106" fmla="*/ 5 w 290"/>
                  <a:gd name="T107" fmla="*/ 75 h 203"/>
                  <a:gd name="T108" fmla="*/ 8 w 290"/>
                  <a:gd name="T109" fmla="*/ 71 h 203"/>
                  <a:gd name="T110" fmla="*/ 8 w 290"/>
                  <a:gd name="T111" fmla="*/ 71 h 203"/>
                  <a:gd name="T112" fmla="*/ 10 w 290"/>
                  <a:gd name="T113" fmla="*/ 63 h 203"/>
                  <a:gd name="T114" fmla="*/ 19 w 290"/>
                  <a:gd name="T115" fmla="*/ 51 h 203"/>
                  <a:gd name="T116" fmla="*/ 43 w 290"/>
                  <a:gd name="T117" fmla="*/ 35 h 203"/>
                  <a:gd name="T118" fmla="*/ 92 w 290"/>
                  <a:gd name="T119" fmla="*/ 27 h 2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0"/>
                  <a:gd name="T181" fmla="*/ 0 h 203"/>
                  <a:gd name="T182" fmla="*/ 290 w 290"/>
                  <a:gd name="T183" fmla="*/ 203 h 20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0" h="203">
                    <a:moveTo>
                      <a:pt x="118" y="27"/>
                    </a:moveTo>
                    <a:lnTo>
                      <a:pt x="118" y="25"/>
                    </a:lnTo>
                    <a:lnTo>
                      <a:pt x="119" y="25"/>
                    </a:lnTo>
                    <a:lnTo>
                      <a:pt x="119" y="24"/>
                    </a:lnTo>
                    <a:lnTo>
                      <a:pt x="124" y="24"/>
                    </a:lnTo>
                    <a:lnTo>
                      <a:pt x="129" y="24"/>
                    </a:lnTo>
                    <a:lnTo>
                      <a:pt x="129" y="20"/>
                    </a:lnTo>
                    <a:lnTo>
                      <a:pt x="133" y="20"/>
                    </a:lnTo>
                    <a:lnTo>
                      <a:pt x="133" y="18"/>
                    </a:lnTo>
                    <a:lnTo>
                      <a:pt x="138" y="18"/>
                    </a:lnTo>
                    <a:lnTo>
                      <a:pt x="138" y="14"/>
                    </a:lnTo>
                    <a:lnTo>
                      <a:pt x="143" y="13"/>
                    </a:lnTo>
                    <a:lnTo>
                      <a:pt x="146" y="9"/>
                    </a:lnTo>
                    <a:lnTo>
                      <a:pt x="150" y="9"/>
                    </a:lnTo>
                    <a:lnTo>
                      <a:pt x="150" y="6"/>
                    </a:lnTo>
                    <a:lnTo>
                      <a:pt x="150" y="5"/>
                    </a:lnTo>
                    <a:lnTo>
                      <a:pt x="150" y="1"/>
                    </a:lnTo>
                    <a:lnTo>
                      <a:pt x="152" y="1"/>
                    </a:lnTo>
                    <a:lnTo>
                      <a:pt x="157" y="1"/>
                    </a:lnTo>
                    <a:lnTo>
                      <a:pt x="157" y="0"/>
                    </a:lnTo>
                    <a:lnTo>
                      <a:pt x="161" y="0"/>
                    </a:lnTo>
                    <a:lnTo>
                      <a:pt x="163" y="0"/>
                    </a:lnTo>
                    <a:lnTo>
                      <a:pt x="168" y="0"/>
                    </a:lnTo>
                    <a:lnTo>
                      <a:pt x="169" y="0"/>
                    </a:lnTo>
                    <a:lnTo>
                      <a:pt x="174" y="2"/>
                    </a:lnTo>
                    <a:lnTo>
                      <a:pt x="178" y="5"/>
                    </a:lnTo>
                    <a:lnTo>
                      <a:pt x="183" y="9"/>
                    </a:lnTo>
                    <a:lnTo>
                      <a:pt x="188" y="9"/>
                    </a:lnTo>
                    <a:lnTo>
                      <a:pt x="192" y="9"/>
                    </a:lnTo>
                    <a:lnTo>
                      <a:pt x="195" y="9"/>
                    </a:lnTo>
                    <a:lnTo>
                      <a:pt x="200" y="13"/>
                    </a:lnTo>
                    <a:lnTo>
                      <a:pt x="203" y="13"/>
                    </a:lnTo>
                    <a:lnTo>
                      <a:pt x="208" y="13"/>
                    </a:lnTo>
                    <a:lnTo>
                      <a:pt x="213" y="13"/>
                    </a:lnTo>
                    <a:lnTo>
                      <a:pt x="217" y="15"/>
                    </a:lnTo>
                    <a:lnTo>
                      <a:pt x="222" y="15"/>
                    </a:lnTo>
                    <a:lnTo>
                      <a:pt x="227" y="15"/>
                    </a:lnTo>
                    <a:lnTo>
                      <a:pt x="231" y="15"/>
                    </a:lnTo>
                    <a:lnTo>
                      <a:pt x="236" y="18"/>
                    </a:lnTo>
                    <a:lnTo>
                      <a:pt x="236" y="15"/>
                    </a:lnTo>
                    <a:lnTo>
                      <a:pt x="239" y="15"/>
                    </a:lnTo>
                    <a:lnTo>
                      <a:pt x="240" y="15"/>
                    </a:lnTo>
                    <a:lnTo>
                      <a:pt x="245" y="15"/>
                    </a:lnTo>
                    <a:lnTo>
                      <a:pt x="247" y="15"/>
                    </a:lnTo>
                    <a:lnTo>
                      <a:pt x="251" y="15"/>
                    </a:lnTo>
                    <a:lnTo>
                      <a:pt x="256" y="15"/>
                    </a:lnTo>
                    <a:lnTo>
                      <a:pt x="261" y="15"/>
                    </a:lnTo>
                    <a:lnTo>
                      <a:pt x="265" y="15"/>
                    </a:lnTo>
                    <a:lnTo>
                      <a:pt x="268" y="15"/>
                    </a:lnTo>
                    <a:lnTo>
                      <a:pt x="273" y="19"/>
                    </a:lnTo>
                    <a:lnTo>
                      <a:pt x="273" y="21"/>
                    </a:lnTo>
                    <a:lnTo>
                      <a:pt x="276" y="25"/>
                    </a:lnTo>
                    <a:lnTo>
                      <a:pt x="276" y="29"/>
                    </a:lnTo>
                    <a:lnTo>
                      <a:pt x="279" y="35"/>
                    </a:lnTo>
                    <a:lnTo>
                      <a:pt x="276" y="35"/>
                    </a:lnTo>
                    <a:lnTo>
                      <a:pt x="276" y="37"/>
                    </a:lnTo>
                    <a:lnTo>
                      <a:pt x="275" y="37"/>
                    </a:lnTo>
                    <a:lnTo>
                      <a:pt x="275" y="40"/>
                    </a:lnTo>
                    <a:lnTo>
                      <a:pt x="275" y="44"/>
                    </a:lnTo>
                    <a:lnTo>
                      <a:pt x="273" y="44"/>
                    </a:lnTo>
                    <a:lnTo>
                      <a:pt x="273" y="48"/>
                    </a:lnTo>
                    <a:lnTo>
                      <a:pt x="273" y="52"/>
                    </a:lnTo>
                    <a:lnTo>
                      <a:pt x="275" y="56"/>
                    </a:lnTo>
                    <a:lnTo>
                      <a:pt x="275" y="58"/>
                    </a:lnTo>
                    <a:lnTo>
                      <a:pt x="279" y="62"/>
                    </a:lnTo>
                    <a:lnTo>
                      <a:pt x="279" y="63"/>
                    </a:lnTo>
                    <a:lnTo>
                      <a:pt x="284" y="67"/>
                    </a:lnTo>
                    <a:lnTo>
                      <a:pt x="284" y="71"/>
                    </a:lnTo>
                    <a:lnTo>
                      <a:pt x="284" y="72"/>
                    </a:lnTo>
                    <a:lnTo>
                      <a:pt x="287" y="76"/>
                    </a:lnTo>
                    <a:lnTo>
                      <a:pt x="287" y="77"/>
                    </a:lnTo>
                    <a:lnTo>
                      <a:pt x="287" y="81"/>
                    </a:lnTo>
                    <a:lnTo>
                      <a:pt x="287" y="85"/>
                    </a:lnTo>
                    <a:lnTo>
                      <a:pt x="290" y="89"/>
                    </a:lnTo>
                    <a:lnTo>
                      <a:pt x="289" y="89"/>
                    </a:lnTo>
                    <a:lnTo>
                      <a:pt x="289" y="91"/>
                    </a:lnTo>
                    <a:lnTo>
                      <a:pt x="289" y="95"/>
                    </a:lnTo>
                    <a:lnTo>
                      <a:pt x="289" y="99"/>
                    </a:lnTo>
                    <a:lnTo>
                      <a:pt x="289" y="101"/>
                    </a:lnTo>
                    <a:lnTo>
                      <a:pt x="289" y="105"/>
                    </a:lnTo>
                    <a:lnTo>
                      <a:pt x="284" y="105"/>
                    </a:lnTo>
                    <a:lnTo>
                      <a:pt x="284" y="109"/>
                    </a:lnTo>
                    <a:lnTo>
                      <a:pt x="284" y="110"/>
                    </a:lnTo>
                    <a:lnTo>
                      <a:pt x="284" y="114"/>
                    </a:lnTo>
                    <a:lnTo>
                      <a:pt x="279" y="114"/>
                    </a:lnTo>
                    <a:lnTo>
                      <a:pt x="279" y="118"/>
                    </a:lnTo>
                    <a:lnTo>
                      <a:pt x="279" y="120"/>
                    </a:lnTo>
                    <a:lnTo>
                      <a:pt x="279" y="124"/>
                    </a:lnTo>
                    <a:lnTo>
                      <a:pt x="276" y="124"/>
                    </a:lnTo>
                    <a:lnTo>
                      <a:pt x="276" y="125"/>
                    </a:lnTo>
                    <a:lnTo>
                      <a:pt x="272" y="125"/>
                    </a:lnTo>
                    <a:lnTo>
                      <a:pt x="272" y="129"/>
                    </a:lnTo>
                    <a:lnTo>
                      <a:pt x="272" y="133"/>
                    </a:lnTo>
                    <a:lnTo>
                      <a:pt x="267" y="133"/>
                    </a:lnTo>
                    <a:lnTo>
                      <a:pt x="267" y="137"/>
                    </a:lnTo>
                    <a:lnTo>
                      <a:pt x="262" y="137"/>
                    </a:lnTo>
                    <a:lnTo>
                      <a:pt x="262" y="141"/>
                    </a:lnTo>
                    <a:lnTo>
                      <a:pt x="258" y="141"/>
                    </a:lnTo>
                    <a:lnTo>
                      <a:pt x="258" y="144"/>
                    </a:lnTo>
                    <a:lnTo>
                      <a:pt x="258" y="146"/>
                    </a:lnTo>
                    <a:lnTo>
                      <a:pt x="258" y="149"/>
                    </a:lnTo>
                    <a:lnTo>
                      <a:pt x="253" y="149"/>
                    </a:lnTo>
                    <a:lnTo>
                      <a:pt x="250" y="149"/>
                    </a:lnTo>
                    <a:lnTo>
                      <a:pt x="245" y="149"/>
                    </a:lnTo>
                    <a:lnTo>
                      <a:pt x="245" y="153"/>
                    </a:lnTo>
                    <a:lnTo>
                      <a:pt x="240" y="153"/>
                    </a:lnTo>
                    <a:lnTo>
                      <a:pt x="237" y="157"/>
                    </a:lnTo>
                    <a:lnTo>
                      <a:pt x="233" y="157"/>
                    </a:lnTo>
                    <a:lnTo>
                      <a:pt x="233" y="161"/>
                    </a:lnTo>
                    <a:lnTo>
                      <a:pt x="228" y="161"/>
                    </a:lnTo>
                    <a:lnTo>
                      <a:pt x="223" y="165"/>
                    </a:lnTo>
                    <a:lnTo>
                      <a:pt x="219" y="165"/>
                    </a:lnTo>
                    <a:lnTo>
                      <a:pt x="214" y="168"/>
                    </a:lnTo>
                    <a:lnTo>
                      <a:pt x="208" y="168"/>
                    </a:lnTo>
                    <a:lnTo>
                      <a:pt x="203" y="172"/>
                    </a:lnTo>
                    <a:lnTo>
                      <a:pt x="199" y="172"/>
                    </a:lnTo>
                    <a:lnTo>
                      <a:pt x="194" y="176"/>
                    </a:lnTo>
                    <a:lnTo>
                      <a:pt x="191" y="176"/>
                    </a:lnTo>
                    <a:lnTo>
                      <a:pt x="189" y="176"/>
                    </a:lnTo>
                    <a:lnTo>
                      <a:pt x="185" y="176"/>
                    </a:lnTo>
                    <a:lnTo>
                      <a:pt x="183" y="177"/>
                    </a:lnTo>
                    <a:lnTo>
                      <a:pt x="177" y="177"/>
                    </a:lnTo>
                    <a:lnTo>
                      <a:pt x="172" y="181"/>
                    </a:lnTo>
                    <a:lnTo>
                      <a:pt x="168" y="181"/>
                    </a:lnTo>
                    <a:lnTo>
                      <a:pt x="163" y="185"/>
                    </a:lnTo>
                    <a:lnTo>
                      <a:pt x="154" y="185"/>
                    </a:lnTo>
                    <a:lnTo>
                      <a:pt x="149" y="189"/>
                    </a:lnTo>
                    <a:lnTo>
                      <a:pt x="143" y="189"/>
                    </a:lnTo>
                    <a:lnTo>
                      <a:pt x="138" y="192"/>
                    </a:lnTo>
                    <a:lnTo>
                      <a:pt x="130" y="192"/>
                    </a:lnTo>
                    <a:lnTo>
                      <a:pt x="126" y="196"/>
                    </a:lnTo>
                    <a:lnTo>
                      <a:pt x="121" y="199"/>
                    </a:lnTo>
                    <a:lnTo>
                      <a:pt x="118" y="203"/>
                    </a:lnTo>
                    <a:lnTo>
                      <a:pt x="113" y="203"/>
                    </a:lnTo>
                    <a:lnTo>
                      <a:pt x="110" y="203"/>
                    </a:lnTo>
                    <a:lnTo>
                      <a:pt x="107" y="203"/>
                    </a:lnTo>
                    <a:lnTo>
                      <a:pt x="107" y="201"/>
                    </a:lnTo>
                    <a:lnTo>
                      <a:pt x="107" y="200"/>
                    </a:lnTo>
                    <a:lnTo>
                      <a:pt x="109" y="200"/>
                    </a:lnTo>
                    <a:lnTo>
                      <a:pt x="104" y="196"/>
                    </a:lnTo>
                    <a:lnTo>
                      <a:pt x="104" y="195"/>
                    </a:lnTo>
                    <a:lnTo>
                      <a:pt x="99" y="191"/>
                    </a:lnTo>
                    <a:lnTo>
                      <a:pt x="96" y="190"/>
                    </a:lnTo>
                    <a:lnTo>
                      <a:pt x="88" y="184"/>
                    </a:lnTo>
                    <a:lnTo>
                      <a:pt x="82" y="180"/>
                    </a:lnTo>
                    <a:lnTo>
                      <a:pt x="73" y="172"/>
                    </a:lnTo>
                    <a:lnTo>
                      <a:pt x="64" y="167"/>
                    </a:lnTo>
                    <a:lnTo>
                      <a:pt x="60" y="165"/>
                    </a:lnTo>
                    <a:lnTo>
                      <a:pt x="59" y="163"/>
                    </a:lnTo>
                    <a:lnTo>
                      <a:pt x="54" y="160"/>
                    </a:lnTo>
                    <a:lnTo>
                      <a:pt x="53" y="158"/>
                    </a:lnTo>
                    <a:lnTo>
                      <a:pt x="45" y="153"/>
                    </a:lnTo>
                    <a:lnTo>
                      <a:pt x="40" y="149"/>
                    </a:lnTo>
                    <a:lnTo>
                      <a:pt x="36" y="144"/>
                    </a:lnTo>
                    <a:lnTo>
                      <a:pt x="31" y="141"/>
                    </a:lnTo>
                    <a:lnTo>
                      <a:pt x="23" y="133"/>
                    </a:lnTo>
                    <a:lnTo>
                      <a:pt x="19" y="127"/>
                    </a:lnTo>
                    <a:lnTo>
                      <a:pt x="14" y="119"/>
                    </a:lnTo>
                    <a:lnTo>
                      <a:pt x="9" y="115"/>
                    </a:lnTo>
                    <a:lnTo>
                      <a:pt x="5" y="108"/>
                    </a:lnTo>
                    <a:lnTo>
                      <a:pt x="1" y="100"/>
                    </a:lnTo>
                    <a:lnTo>
                      <a:pt x="0" y="92"/>
                    </a:lnTo>
                    <a:lnTo>
                      <a:pt x="0" y="89"/>
                    </a:lnTo>
                    <a:lnTo>
                      <a:pt x="0" y="85"/>
                    </a:lnTo>
                    <a:lnTo>
                      <a:pt x="0" y="81"/>
                    </a:lnTo>
                    <a:lnTo>
                      <a:pt x="5" y="81"/>
                    </a:lnTo>
                    <a:lnTo>
                      <a:pt x="5" y="77"/>
                    </a:lnTo>
                    <a:lnTo>
                      <a:pt x="5" y="75"/>
                    </a:lnTo>
                    <a:lnTo>
                      <a:pt x="9" y="75"/>
                    </a:lnTo>
                    <a:lnTo>
                      <a:pt x="9" y="71"/>
                    </a:lnTo>
                    <a:lnTo>
                      <a:pt x="11" y="71"/>
                    </a:lnTo>
                    <a:lnTo>
                      <a:pt x="11" y="68"/>
                    </a:lnTo>
                    <a:lnTo>
                      <a:pt x="11" y="67"/>
                    </a:lnTo>
                    <a:lnTo>
                      <a:pt x="11" y="63"/>
                    </a:lnTo>
                    <a:lnTo>
                      <a:pt x="12" y="62"/>
                    </a:lnTo>
                    <a:lnTo>
                      <a:pt x="12" y="58"/>
                    </a:lnTo>
                    <a:lnTo>
                      <a:pt x="15" y="54"/>
                    </a:lnTo>
                    <a:lnTo>
                      <a:pt x="20" y="51"/>
                    </a:lnTo>
                    <a:lnTo>
                      <a:pt x="26" y="48"/>
                    </a:lnTo>
                    <a:lnTo>
                      <a:pt x="31" y="43"/>
                    </a:lnTo>
                    <a:lnTo>
                      <a:pt x="39" y="39"/>
                    </a:lnTo>
                    <a:lnTo>
                      <a:pt x="46" y="35"/>
                    </a:lnTo>
                    <a:lnTo>
                      <a:pt x="57" y="33"/>
                    </a:lnTo>
                    <a:lnTo>
                      <a:pt x="68" y="29"/>
                    </a:lnTo>
                    <a:lnTo>
                      <a:pt x="82" y="28"/>
                    </a:lnTo>
                    <a:lnTo>
                      <a:pt x="99" y="27"/>
                    </a:lnTo>
                    <a:lnTo>
                      <a:pt x="118" y="27"/>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4" name="Freeform 240"/>
              <p:cNvSpPr>
                <a:spLocks/>
              </p:cNvSpPr>
              <p:nvPr/>
            </p:nvSpPr>
            <p:spPr bwMode="auto">
              <a:xfrm flipH="1">
                <a:off x="2895" y="3055"/>
                <a:ext cx="247" cy="186"/>
              </a:xfrm>
              <a:custGeom>
                <a:avLst/>
                <a:gdLst>
                  <a:gd name="T0" fmla="*/ 99 w 268"/>
                  <a:gd name="T1" fmla="*/ 24 h 185"/>
                  <a:gd name="T2" fmla="*/ 104 w 268"/>
                  <a:gd name="T3" fmla="*/ 20 h 185"/>
                  <a:gd name="T4" fmla="*/ 112 w 268"/>
                  <a:gd name="T5" fmla="*/ 12 h 185"/>
                  <a:gd name="T6" fmla="*/ 124 w 268"/>
                  <a:gd name="T7" fmla="*/ 9 h 185"/>
                  <a:gd name="T8" fmla="*/ 128 w 268"/>
                  <a:gd name="T9" fmla="*/ 5 h 185"/>
                  <a:gd name="T10" fmla="*/ 130 w 268"/>
                  <a:gd name="T11" fmla="*/ 1 h 185"/>
                  <a:gd name="T12" fmla="*/ 140 w 268"/>
                  <a:gd name="T13" fmla="*/ 0 h 185"/>
                  <a:gd name="T14" fmla="*/ 154 w 268"/>
                  <a:gd name="T15" fmla="*/ 5 h 185"/>
                  <a:gd name="T16" fmla="*/ 159 w 268"/>
                  <a:gd name="T17" fmla="*/ 9 h 185"/>
                  <a:gd name="T18" fmla="*/ 167 w 268"/>
                  <a:gd name="T19" fmla="*/ 9 h 185"/>
                  <a:gd name="T20" fmla="*/ 182 w 268"/>
                  <a:gd name="T21" fmla="*/ 12 h 185"/>
                  <a:gd name="T22" fmla="*/ 199 w 268"/>
                  <a:gd name="T23" fmla="*/ 15 h 185"/>
                  <a:gd name="T24" fmla="*/ 207 w 268"/>
                  <a:gd name="T25" fmla="*/ 15 h 185"/>
                  <a:gd name="T26" fmla="*/ 216 w 268"/>
                  <a:gd name="T27" fmla="*/ 15 h 185"/>
                  <a:gd name="T28" fmla="*/ 223 w 268"/>
                  <a:gd name="T29" fmla="*/ 15 h 185"/>
                  <a:gd name="T30" fmla="*/ 228 w 268"/>
                  <a:gd name="T31" fmla="*/ 22 h 185"/>
                  <a:gd name="T32" fmla="*/ 228 w 268"/>
                  <a:gd name="T33" fmla="*/ 26 h 185"/>
                  <a:gd name="T34" fmla="*/ 230 w 268"/>
                  <a:gd name="T35" fmla="*/ 31 h 185"/>
                  <a:gd name="T36" fmla="*/ 231 w 268"/>
                  <a:gd name="T37" fmla="*/ 39 h 185"/>
                  <a:gd name="T38" fmla="*/ 233 w 268"/>
                  <a:gd name="T39" fmla="*/ 49 h 185"/>
                  <a:gd name="T40" fmla="*/ 237 w 268"/>
                  <a:gd name="T41" fmla="*/ 53 h 185"/>
                  <a:gd name="T42" fmla="*/ 237 w 268"/>
                  <a:gd name="T43" fmla="*/ 54 h 185"/>
                  <a:gd name="T44" fmla="*/ 241 w 268"/>
                  <a:gd name="T45" fmla="*/ 63 h 185"/>
                  <a:gd name="T46" fmla="*/ 244 w 268"/>
                  <a:gd name="T47" fmla="*/ 76 h 185"/>
                  <a:gd name="T48" fmla="*/ 246 w 268"/>
                  <a:gd name="T49" fmla="*/ 82 h 185"/>
                  <a:gd name="T50" fmla="*/ 246 w 268"/>
                  <a:gd name="T51" fmla="*/ 92 h 185"/>
                  <a:gd name="T52" fmla="*/ 241 w 268"/>
                  <a:gd name="T53" fmla="*/ 102 h 185"/>
                  <a:gd name="T54" fmla="*/ 237 w 268"/>
                  <a:gd name="T55" fmla="*/ 112 h 185"/>
                  <a:gd name="T56" fmla="*/ 230 w 268"/>
                  <a:gd name="T57" fmla="*/ 116 h 185"/>
                  <a:gd name="T58" fmla="*/ 226 w 268"/>
                  <a:gd name="T59" fmla="*/ 116 h 185"/>
                  <a:gd name="T60" fmla="*/ 221 w 268"/>
                  <a:gd name="T61" fmla="*/ 121 h 185"/>
                  <a:gd name="T62" fmla="*/ 218 w 268"/>
                  <a:gd name="T63" fmla="*/ 129 h 185"/>
                  <a:gd name="T64" fmla="*/ 206 w 268"/>
                  <a:gd name="T65" fmla="*/ 132 h 185"/>
                  <a:gd name="T66" fmla="*/ 194 w 268"/>
                  <a:gd name="T67" fmla="*/ 140 h 185"/>
                  <a:gd name="T68" fmla="*/ 182 w 268"/>
                  <a:gd name="T69" fmla="*/ 148 h 185"/>
                  <a:gd name="T70" fmla="*/ 163 w 268"/>
                  <a:gd name="T71" fmla="*/ 155 h 185"/>
                  <a:gd name="T72" fmla="*/ 151 w 268"/>
                  <a:gd name="T73" fmla="*/ 159 h 185"/>
                  <a:gd name="T74" fmla="*/ 138 w 268"/>
                  <a:gd name="T75" fmla="*/ 164 h 185"/>
                  <a:gd name="T76" fmla="*/ 119 w 268"/>
                  <a:gd name="T77" fmla="*/ 172 h 185"/>
                  <a:gd name="T78" fmla="*/ 101 w 268"/>
                  <a:gd name="T79" fmla="*/ 182 h 185"/>
                  <a:gd name="T80" fmla="*/ 91 w 268"/>
                  <a:gd name="T81" fmla="*/ 186 h 185"/>
                  <a:gd name="T82" fmla="*/ 88 w 268"/>
                  <a:gd name="T83" fmla="*/ 186 h 185"/>
                  <a:gd name="T84" fmla="*/ 88 w 268"/>
                  <a:gd name="T85" fmla="*/ 186 h 185"/>
                  <a:gd name="T86" fmla="*/ 88 w 268"/>
                  <a:gd name="T87" fmla="*/ 186 h 185"/>
                  <a:gd name="T88" fmla="*/ 87 w 268"/>
                  <a:gd name="T89" fmla="*/ 184 h 185"/>
                  <a:gd name="T90" fmla="*/ 86 w 268"/>
                  <a:gd name="T91" fmla="*/ 181 h 185"/>
                  <a:gd name="T92" fmla="*/ 76 w 268"/>
                  <a:gd name="T93" fmla="*/ 170 h 185"/>
                  <a:gd name="T94" fmla="*/ 54 w 268"/>
                  <a:gd name="T95" fmla="*/ 154 h 185"/>
                  <a:gd name="T96" fmla="*/ 40 w 268"/>
                  <a:gd name="T97" fmla="*/ 143 h 185"/>
                  <a:gd name="T98" fmla="*/ 26 w 268"/>
                  <a:gd name="T99" fmla="*/ 129 h 185"/>
                  <a:gd name="T100" fmla="*/ 10 w 268"/>
                  <a:gd name="T101" fmla="*/ 106 h 185"/>
                  <a:gd name="T102" fmla="*/ 0 w 268"/>
                  <a:gd name="T103" fmla="*/ 83 h 185"/>
                  <a:gd name="T104" fmla="*/ 0 w 268"/>
                  <a:gd name="T105" fmla="*/ 73 h 185"/>
                  <a:gd name="T106" fmla="*/ 0 w 268"/>
                  <a:gd name="T107" fmla="*/ 69 h 185"/>
                  <a:gd name="T108" fmla="*/ 0 w 268"/>
                  <a:gd name="T109" fmla="*/ 66 h 185"/>
                  <a:gd name="T110" fmla="*/ 4 w 268"/>
                  <a:gd name="T111" fmla="*/ 62 h 185"/>
                  <a:gd name="T112" fmla="*/ 8 w 268"/>
                  <a:gd name="T113" fmla="*/ 54 h 185"/>
                  <a:gd name="T114" fmla="*/ 14 w 268"/>
                  <a:gd name="T115" fmla="*/ 43 h 185"/>
                  <a:gd name="T116" fmla="*/ 36 w 268"/>
                  <a:gd name="T117" fmla="*/ 29 h 185"/>
                  <a:gd name="T118" fmla="*/ 81 w 268"/>
                  <a:gd name="T119" fmla="*/ 24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8"/>
                  <a:gd name="T181" fmla="*/ 0 h 185"/>
                  <a:gd name="T182" fmla="*/ 268 w 268"/>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8" h="185">
                    <a:moveTo>
                      <a:pt x="107" y="26"/>
                    </a:moveTo>
                    <a:lnTo>
                      <a:pt x="107" y="24"/>
                    </a:lnTo>
                    <a:lnTo>
                      <a:pt x="108" y="24"/>
                    </a:lnTo>
                    <a:lnTo>
                      <a:pt x="108" y="20"/>
                    </a:lnTo>
                    <a:lnTo>
                      <a:pt x="113" y="20"/>
                    </a:lnTo>
                    <a:lnTo>
                      <a:pt x="118" y="20"/>
                    </a:lnTo>
                    <a:lnTo>
                      <a:pt x="118" y="16"/>
                    </a:lnTo>
                    <a:lnTo>
                      <a:pt x="122" y="16"/>
                    </a:lnTo>
                    <a:lnTo>
                      <a:pt x="122" y="12"/>
                    </a:lnTo>
                    <a:lnTo>
                      <a:pt x="127" y="12"/>
                    </a:lnTo>
                    <a:lnTo>
                      <a:pt x="127" y="9"/>
                    </a:lnTo>
                    <a:lnTo>
                      <a:pt x="132" y="9"/>
                    </a:lnTo>
                    <a:lnTo>
                      <a:pt x="135" y="9"/>
                    </a:lnTo>
                    <a:lnTo>
                      <a:pt x="139" y="9"/>
                    </a:lnTo>
                    <a:lnTo>
                      <a:pt x="139" y="6"/>
                    </a:lnTo>
                    <a:lnTo>
                      <a:pt x="139" y="5"/>
                    </a:lnTo>
                    <a:lnTo>
                      <a:pt x="139" y="1"/>
                    </a:lnTo>
                    <a:lnTo>
                      <a:pt x="141" y="1"/>
                    </a:lnTo>
                    <a:lnTo>
                      <a:pt x="146" y="1"/>
                    </a:lnTo>
                    <a:lnTo>
                      <a:pt x="146" y="0"/>
                    </a:lnTo>
                    <a:lnTo>
                      <a:pt x="150" y="0"/>
                    </a:lnTo>
                    <a:lnTo>
                      <a:pt x="152" y="0"/>
                    </a:lnTo>
                    <a:lnTo>
                      <a:pt x="157" y="0"/>
                    </a:lnTo>
                    <a:lnTo>
                      <a:pt x="158" y="0"/>
                    </a:lnTo>
                    <a:lnTo>
                      <a:pt x="163" y="2"/>
                    </a:lnTo>
                    <a:lnTo>
                      <a:pt x="167" y="5"/>
                    </a:lnTo>
                    <a:lnTo>
                      <a:pt x="172" y="9"/>
                    </a:lnTo>
                    <a:lnTo>
                      <a:pt x="174" y="9"/>
                    </a:lnTo>
                    <a:lnTo>
                      <a:pt x="178" y="9"/>
                    </a:lnTo>
                    <a:lnTo>
                      <a:pt x="181" y="9"/>
                    </a:lnTo>
                    <a:lnTo>
                      <a:pt x="186" y="12"/>
                    </a:lnTo>
                    <a:lnTo>
                      <a:pt x="188" y="12"/>
                    </a:lnTo>
                    <a:lnTo>
                      <a:pt x="192" y="12"/>
                    </a:lnTo>
                    <a:lnTo>
                      <a:pt x="197" y="12"/>
                    </a:lnTo>
                    <a:lnTo>
                      <a:pt x="202" y="15"/>
                    </a:lnTo>
                    <a:lnTo>
                      <a:pt x="206" y="15"/>
                    </a:lnTo>
                    <a:lnTo>
                      <a:pt x="211" y="15"/>
                    </a:lnTo>
                    <a:lnTo>
                      <a:pt x="216" y="15"/>
                    </a:lnTo>
                    <a:lnTo>
                      <a:pt x="225" y="17"/>
                    </a:lnTo>
                    <a:lnTo>
                      <a:pt x="225" y="15"/>
                    </a:lnTo>
                    <a:lnTo>
                      <a:pt x="228" y="15"/>
                    </a:lnTo>
                    <a:lnTo>
                      <a:pt x="233" y="15"/>
                    </a:lnTo>
                    <a:lnTo>
                      <a:pt x="234" y="15"/>
                    </a:lnTo>
                    <a:lnTo>
                      <a:pt x="239" y="15"/>
                    </a:lnTo>
                    <a:lnTo>
                      <a:pt x="242" y="15"/>
                    </a:lnTo>
                    <a:lnTo>
                      <a:pt x="247" y="16"/>
                    </a:lnTo>
                    <a:lnTo>
                      <a:pt x="247" y="20"/>
                    </a:lnTo>
                    <a:lnTo>
                      <a:pt x="247" y="22"/>
                    </a:lnTo>
                    <a:lnTo>
                      <a:pt x="247" y="26"/>
                    </a:lnTo>
                    <a:lnTo>
                      <a:pt x="250" y="28"/>
                    </a:lnTo>
                    <a:lnTo>
                      <a:pt x="250" y="31"/>
                    </a:lnTo>
                    <a:lnTo>
                      <a:pt x="251" y="35"/>
                    </a:lnTo>
                    <a:lnTo>
                      <a:pt x="251" y="39"/>
                    </a:lnTo>
                    <a:lnTo>
                      <a:pt x="251" y="43"/>
                    </a:lnTo>
                    <a:lnTo>
                      <a:pt x="253" y="47"/>
                    </a:lnTo>
                    <a:lnTo>
                      <a:pt x="253" y="49"/>
                    </a:lnTo>
                    <a:lnTo>
                      <a:pt x="257" y="53"/>
                    </a:lnTo>
                    <a:lnTo>
                      <a:pt x="257" y="54"/>
                    </a:lnTo>
                    <a:lnTo>
                      <a:pt x="262" y="58"/>
                    </a:lnTo>
                    <a:lnTo>
                      <a:pt x="262" y="62"/>
                    </a:lnTo>
                    <a:lnTo>
                      <a:pt x="262" y="63"/>
                    </a:lnTo>
                    <a:lnTo>
                      <a:pt x="265" y="67"/>
                    </a:lnTo>
                    <a:lnTo>
                      <a:pt x="265" y="68"/>
                    </a:lnTo>
                    <a:lnTo>
                      <a:pt x="265" y="72"/>
                    </a:lnTo>
                    <a:lnTo>
                      <a:pt x="265" y="76"/>
                    </a:lnTo>
                    <a:lnTo>
                      <a:pt x="268" y="79"/>
                    </a:lnTo>
                    <a:lnTo>
                      <a:pt x="267" y="79"/>
                    </a:lnTo>
                    <a:lnTo>
                      <a:pt x="267" y="82"/>
                    </a:lnTo>
                    <a:lnTo>
                      <a:pt x="267" y="86"/>
                    </a:lnTo>
                    <a:lnTo>
                      <a:pt x="267" y="90"/>
                    </a:lnTo>
                    <a:lnTo>
                      <a:pt x="267" y="92"/>
                    </a:lnTo>
                    <a:lnTo>
                      <a:pt x="267" y="96"/>
                    </a:lnTo>
                    <a:lnTo>
                      <a:pt x="262" y="96"/>
                    </a:lnTo>
                    <a:lnTo>
                      <a:pt x="262" y="100"/>
                    </a:lnTo>
                    <a:lnTo>
                      <a:pt x="262" y="101"/>
                    </a:lnTo>
                    <a:lnTo>
                      <a:pt x="262" y="105"/>
                    </a:lnTo>
                    <a:lnTo>
                      <a:pt x="257" y="105"/>
                    </a:lnTo>
                    <a:lnTo>
                      <a:pt x="257" y="109"/>
                    </a:lnTo>
                    <a:lnTo>
                      <a:pt x="257" y="111"/>
                    </a:lnTo>
                    <a:lnTo>
                      <a:pt x="257" y="115"/>
                    </a:lnTo>
                    <a:lnTo>
                      <a:pt x="253" y="115"/>
                    </a:lnTo>
                    <a:lnTo>
                      <a:pt x="250" y="115"/>
                    </a:lnTo>
                    <a:lnTo>
                      <a:pt x="245" y="115"/>
                    </a:lnTo>
                    <a:lnTo>
                      <a:pt x="245" y="119"/>
                    </a:lnTo>
                    <a:lnTo>
                      <a:pt x="240" y="119"/>
                    </a:lnTo>
                    <a:lnTo>
                      <a:pt x="240" y="120"/>
                    </a:lnTo>
                    <a:lnTo>
                      <a:pt x="240" y="124"/>
                    </a:lnTo>
                    <a:lnTo>
                      <a:pt x="236" y="124"/>
                    </a:lnTo>
                    <a:lnTo>
                      <a:pt x="236" y="128"/>
                    </a:lnTo>
                    <a:lnTo>
                      <a:pt x="236" y="131"/>
                    </a:lnTo>
                    <a:lnTo>
                      <a:pt x="231" y="131"/>
                    </a:lnTo>
                    <a:lnTo>
                      <a:pt x="228" y="131"/>
                    </a:lnTo>
                    <a:lnTo>
                      <a:pt x="223" y="131"/>
                    </a:lnTo>
                    <a:lnTo>
                      <a:pt x="223" y="135"/>
                    </a:lnTo>
                    <a:lnTo>
                      <a:pt x="219" y="135"/>
                    </a:lnTo>
                    <a:lnTo>
                      <a:pt x="216" y="139"/>
                    </a:lnTo>
                    <a:lnTo>
                      <a:pt x="211" y="139"/>
                    </a:lnTo>
                    <a:lnTo>
                      <a:pt x="211" y="143"/>
                    </a:lnTo>
                    <a:lnTo>
                      <a:pt x="206" y="143"/>
                    </a:lnTo>
                    <a:lnTo>
                      <a:pt x="202" y="147"/>
                    </a:lnTo>
                    <a:lnTo>
                      <a:pt x="197" y="147"/>
                    </a:lnTo>
                    <a:lnTo>
                      <a:pt x="192" y="150"/>
                    </a:lnTo>
                    <a:lnTo>
                      <a:pt x="186" y="150"/>
                    </a:lnTo>
                    <a:lnTo>
                      <a:pt x="181" y="154"/>
                    </a:lnTo>
                    <a:lnTo>
                      <a:pt x="177" y="154"/>
                    </a:lnTo>
                    <a:lnTo>
                      <a:pt x="172" y="158"/>
                    </a:lnTo>
                    <a:lnTo>
                      <a:pt x="169" y="158"/>
                    </a:lnTo>
                    <a:lnTo>
                      <a:pt x="164" y="158"/>
                    </a:lnTo>
                    <a:lnTo>
                      <a:pt x="164" y="159"/>
                    </a:lnTo>
                    <a:lnTo>
                      <a:pt x="160" y="159"/>
                    </a:lnTo>
                    <a:lnTo>
                      <a:pt x="155" y="163"/>
                    </a:lnTo>
                    <a:lnTo>
                      <a:pt x="150" y="163"/>
                    </a:lnTo>
                    <a:lnTo>
                      <a:pt x="147" y="167"/>
                    </a:lnTo>
                    <a:lnTo>
                      <a:pt x="138" y="167"/>
                    </a:lnTo>
                    <a:lnTo>
                      <a:pt x="133" y="171"/>
                    </a:lnTo>
                    <a:lnTo>
                      <a:pt x="129" y="171"/>
                    </a:lnTo>
                    <a:lnTo>
                      <a:pt x="124" y="174"/>
                    </a:lnTo>
                    <a:lnTo>
                      <a:pt x="119" y="174"/>
                    </a:lnTo>
                    <a:lnTo>
                      <a:pt x="115" y="178"/>
                    </a:lnTo>
                    <a:lnTo>
                      <a:pt x="110" y="181"/>
                    </a:lnTo>
                    <a:lnTo>
                      <a:pt x="107" y="185"/>
                    </a:lnTo>
                    <a:lnTo>
                      <a:pt x="102" y="185"/>
                    </a:lnTo>
                    <a:lnTo>
                      <a:pt x="99" y="185"/>
                    </a:lnTo>
                    <a:lnTo>
                      <a:pt x="96" y="185"/>
                    </a:lnTo>
                    <a:lnTo>
                      <a:pt x="94" y="183"/>
                    </a:lnTo>
                    <a:lnTo>
                      <a:pt x="93" y="181"/>
                    </a:lnTo>
                    <a:lnTo>
                      <a:pt x="93" y="180"/>
                    </a:lnTo>
                    <a:lnTo>
                      <a:pt x="88" y="176"/>
                    </a:lnTo>
                    <a:lnTo>
                      <a:pt x="87" y="173"/>
                    </a:lnTo>
                    <a:lnTo>
                      <a:pt x="82" y="169"/>
                    </a:lnTo>
                    <a:lnTo>
                      <a:pt x="80" y="168"/>
                    </a:lnTo>
                    <a:lnTo>
                      <a:pt x="73" y="163"/>
                    </a:lnTo>
                    <a:lnTo>
                      <a:pt x="68" y="159"/>
                    </a:lnTo>
                    <a:lnTo>
                      <a:pt x="59" y="153"/>
                    </a:lnTo>
                    <a:lnTo>
                      <a:pt x="53" y="149"/>
                    </a:lnTo>
                    <a:lnTo>
                      <a:pt x="49" y="147"/>
                    </a:lnTo>
                    <a:lnTo>
                      <a:pt x="48" y="145"/>
                    </a:lnTo>
                    <a:lnTo>
                      <a:pt x="43" y="142"/>
                    </a:lnTo>
                    <a:lnTo>
                      <a:pt x="42" y="140"/>
                    </a:lnTo>
                    <a:lnTo>
                      <a:pt x="37" y="135"/>
                    </a:lnTo>
                    <a:lnTo>
                      <a:pt x="32" y="131"/>
                    </a:lnTo>
                    <a:lnTo>
                      <a:pt x="28" y="128"/>
                    </a:lnTo>
                    <a:lnTo>
                      <a:pt x="25" y="124"/>
                    </a:lnTo>
                    <a:lnTo>
                      <a:pt x="20" y="116"/>
                    </a:lnTo>
                    <a:lnTo>
                      <a:pt x="15" y="112"/>
                    </a:lnTo>
                    <a:lnTo>
                      <a:pt x="11" y="105"/>
                    </a:lnTo>
                    <a:lnTo>
                      <a:pt x="8" y="101"/>
                    </a:lnTo>
                    <a:lnTo>
                      <a:pt x="3" y="93"/>
                    </a:lnTo>
                    <a:lnTo>
                      <a:pt x="1" y="90"/>
                    </a:lnTo>
                    <a:lnTo>
                      <a:pt x="0" y="83"/>
                    </a:lnTo>
                    <a:lnTo>
                      <a:pt x="0" y="79"/>
                    </a:lnTo>
                    <a:lnTo>
                      <a:pt x="0" y="76"/>
                    </a:lnTo>
                    <a:lnTo>
                      <a:pt x="0" y="73"/>
                    </a:lnTo>
                    <a:lnTo>
                      <a:pt x="0" y="69"/>
                    </a:lnTo>
                    <a:lnTo>
                      <a:pt x="0" y="66"/>
                    </a:lnTo>
                    <a:lnTo>
                      <a:pt x="3" y="66"/>
                    </a:lnTo>
                    <a:lnTo>
                      <a:pt x="3" y="62"/>
                    </a:lnTo>
                    <a:lnTo>
                      <a:pt x="4" y="62"/>
                    </a:lnTo>
                    <a:lnTo>
                      <a:pt x="9" y="62"/>
                    </a:lnTo>
                    <a:lnTo>
                      <a:pt x="9" y="59"/>
                    </a:lnTo>
                    <a:lnTo>
                      <a:pt x="9" y="58"/>
                    </a:lnTo>
                    <a:lnTo>
                      <a:pt x="9" y="54"/>
                    </a:lnTo>
                    <a:lnTo>
                      <a:pt x="9" y="50"/>
                    </a:lnTo>
                    <a:lnTo>
                      <a:pt x="12" y="47"/>
                    </a:lnTo>
                    <a:lnTo>
                      <a:pt x="15" y="43"/>
                    </a:lnTo>
                    <a:lnTo>
                      <a:pt x="20" y="40"/>
                    </a:lnTo>
                    <a:lnTo>
                      <a:pt x="25" y="36"/>
                    </a:lnTo>
                    <a:lnTo>
                      <a:pt x="31" y="33"/>
                    </a:lnTo>
                    <a:lnTo>
                      <a:pt x="39" y="29"/>
                    </a:lnTo>
                    <a:lnTo>
                      <a:pt x="49" y="26"/>
                    </a:lnTo>
                    <a:lnTo>
                      <a:pt x="59" y="24"/>
                    </a:lnTo>
                    <a:lnTo>
                      <a:pt x="73" y="24"/>
                    </a:lnTo>
                    <a:lnTo>
                      <a:pt x="88" y="24"/>
                    </a:lnTo>
                    <a:lnTo>
                      <a:pt x="107" y="26"/>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5" name="Freeform 241"/>
              <p:cNvSpPr>
                <a:spLocks/>
              </p:cNvSpPr>
              <p:nvPr/>
            </p:nvSpPr>
            <p:spPr bwMode="auto">
              <a:xfrm flipH="1">
                <a:off x="2904" y="3076"/>
                <a:ext cx="229" cy="165"/>
              </a:xfrm>
              <a:custGeom>
                <a:avLst/>
                <a:gdLst>
                  <a:gd name="T0" fmla="*/ 90 w 248"/>
                  <a:gd name="T1" fmla="*/ 13 h 164"/>
                  <a:gd name="T2" fmla="*/ 95 w 248"/>
                  <a:gd name="T3" fmla="*/ 13 h 164"/>
                  <a:gd name="T4" fmla="*/ 102 w 248"/>
                  <a:gd name="T5" fmla="*/ 9 h 164"/>
                  <a:gd name="T6" fmla="*/ 107 w 248"/>
                  <a:gd name="T7" fmla="*/ 5 h 164"/>
                  <a:gd name="T8" fmla="*/ 111 w 248"/>
                  <a:gd name="T9" fmla="*/ 3 h 164"/>
                  <a:gd name="T10" fmla="*/ 116 w 248"/>
                  <a:gd name="T11" fmla="*/ 1 h 164"/>
                  <a:gd name="T12" fmla="*/ 125 w 248"/>
                  <a:gd name="T13" fmla="*/ 0 h 164"/>
                  <a:gd name="T14" fmla="*/ 137 w 248"/>
                  <a:gd name="T15" fmla="*/ 1 h 164"/>
                  <a:gd name="T16" fmla="*/ 143 w 248"/>
                  <a:gd name="T17" fmla="*/ 5 h 164"/>
                  <a:gd name="T18" fmla="*/ 156 w 248"/>
                  <a:gd name="T19" fmla="*/ 5 h 164"/>
                  <a:gd name="T20" fmla="*/ 169 w 248"/>
                  <a:gd name="T21" fmla="*/ 9 h 164"/>
                  <a:gd name="T22" fmla="*/ 185 w 248"/>
                  <a:gd name="T23" fmla="*/ 12 h 164"/>
                  <a:gd name="T24" fmla="*/ 189 w 248"/>
                  <a:gd name="T25" fmla="*/ 12 h 164"/>
                  <a:gd name="T26" fmla="*/ 198 w 248"/>
                  <a:gd name="T27" fmla="*/ 12 h 164"/>
                  <a:gd name="T28" fmla="*/ 205 w 248"/>
                  <a:gd name="T29" fmla="*/ 12 h 164"/>
                  <a:gd name="T30" fmla="*/ 210 w 248"/>
                  <a:gd name="T31" fmla="*/ 19 h 164"/>
                  <a:gd name="T32" fmla="*/ 210 w 248"/>
                  <a:gd name="T33" fmla="*/ 23 h 164"/>
                  <a:gd name="T34" fmla="*/ 212 w 248"/>
                  <a:gd name="T35" fmla="*/ 27 h 164"/>
                  <a:gd name="T36" fmla="*/ 213 w 248"/>
                  <a:gd name="T37" fmla="*/ 33 h 164"/>
                  <a:gd name="T38" fmla="*/ 215 w 248"/>
                  <a:gd name="T39" fmla="*/ 38 h 164"/>
                  <a:gd name="T40" fmla="*/ 220 w 248"/>
                  <a:gd name="T41" fmla="*/ 41 h 164"/>
                  <a:gd name="T42" fmla="*/ 220 w 248"/>
                  <a:gd name="T43" fmla="*/ 48 h 164"/>
                  <a:gd name="T44" fmla="*/ 223 w 248"/>
                  <a:gd name="T45" fmla="*/ 56 h 164"/>
                  <a:gd name="T46" fmla="*/ 226 w 248"/>
                  <a:gd name="T47" fmla="*/ 64 h 164"/>
                  <a:gd name="T48" fmla="*/ 228 w 248"/>
                  <a:gd name="T49" fmla="*/ 70 h 164"/>
                  <a:gd name="T50" fmla="*/ 228 w 248"/>
                  <a:gd name="T51" fmla="*/ 80 h 164"/>
                  <a:gd name="T52" fmla="*/ 223 w 248"/>
                  <a:gd name="T53" fmla="*/ 90 h 164"/>
                  <a:gd name="T54" fmla="*/ 220 w 248"/>
                  <a:gd name="T55" fmla="*/ 100 h 164"/>
                  <a:gd name="T56" fmla="*/ 211 w 248"/>
                  <a:gd name="T57" fmla="*/ 104 h 164"/>
                  <a:gd name="T58" fmla="*/ 207 w 248"/>
                  <a:gd name="T59" fmla="*/ 104 h 164"/>
                  <a:gd name="T60" fmla="*/ 199 w 248"/>
                  <a:gd name="T61" fmla="*/ 109 h 164"/>
                  <a:gd name="T62" fmla="*/ 189 w 248"/>
                  <a:gd name="T63" fmla="*/ 116 h 164"/>
                  <a:gd name="T64" fmla="*/ 185 w 248"/>
                  <a:gd name="T65" fmla="*/ 120 h 164"/>
                  <a:gd name="T66" fmla="*/ 176 w 248"/>
                  <a:gd name="T67" fmla="*/ 124 h 164"/>
                  <a:gd name="T68" fmla="*/ 163 w 248"/>
                  <a:gd name="T69" fmla="*/ 128 h 164"/>
                  <a:gd name="T70" fmla="*/ 151 w 248"/>
                  <a:gd name="T71" fmla="*/ 134 h 164"/>
                  <a:gd name="T72" fmla="*/ 139 w 248"/>
                  <a:gd name="T73" fmla="*/ 138 h 164"/>
                  <a:gd name="T74" fmla="*/ 124 w 248"/>
                  <a:gd name="T75" fmla="*/ 143 h 164"/>
                  <a:gd name="T76" fmla="*/ 104 w 248"/>
                  <a:gd name="T77" fmla="*/ 151 h 164"/>
                  <a:gd name="T78" fmla="*/ 90 w 248"/>
                  <a:gd name="T79" fmla="*/ 161 h 164"/>
                  <a:gd name="T80" fmla="*/ 83 w 248"/>
                  <a:gd name="T81" fmla="*/ 165 h 164"/>
                  <a:gd name="T82" fmla="*/ 80 w 248"/>
                  <a:gd name="T83" fmla="*/ 165 h 164"/>
                  <a:gd name="T84" fmla="*/ 80 w 248"/>
                  <a:gd name="T85" fmla="*/ 165 h 164"/>
                  <a:gd name="T86" fmla="*/ 80 w 248"/>
                  <a:gd name="T87" fmla="*/ 165 h 164"/>
                  <a:gd name="T88" fmla="*/ 80 w 248"/>
                  <a:gd name="T89" fmla="*/ 163 h 164"/>
                  <a:gd name="T90" fmla="*/ 78 w 248"/>
                  <a:gd name="T91" fmla="*/ 160 h 164"/>
                  <a:gd name="T92" fmla="*/ 70 w 248"/>
                  <a:gd name="T93" fmla="*/ 149 h 164"/>
                  <a:gd name="T94" fmla="*/ 54 w 248"/>
                  <a:gd name="T95" fmla="*/ 133 h 164"/>
                  <a:gd name="T96" fmla="*/ 42 w 248"/>
                  <a:gd name="T97" fmla="*/ 123 h 164"/>
                  <a:gd name="T98" fmla="*/ 28 w 248"/>
                  <a:gd name="T99" fmla="*/ 111 h 164"/>
                  <a:gd name="T100" fmla="*/ 10 w 248"/>
                  <a:gd name="T101" fmla="*/ 91 h 164"/>
                  <a:gd name="T102" fmla="*/ 0 w 248"/>
                  <a:gd name="T103" fmla="*/ 71 h 164"/>
                  <a:gd name="T104" fmla="*/ 0 w 248"/>
                  <a:gd name="T105" fmla="*/ 61 h 164"/>
                  <a:gd name="T106" fmla="*/ 0 w 248"/>
                  <a:gd name="T107" fmla="*/ 57 h 164"/>
                  <a:gd name="T108" fmla="*/ 0 w 248"/>
                  <a:gd name="T109" fmla="*/ 53 h 164"/>
                  <a:gd name="T110" fmla="*/ 0 w 248"/>
                  <a:gd name="T111" fmla="*/ 50 h 164"/>
                  <a:gd name="T112" fmla="*/ 0 w 248"/>
                  <a:gd name="T113" fmla="*/ 43 h 164"/>
                  <a:gd name="T114" fmla="*/ 8 w 248"/>
                  <a:gd name="T115" fmla="*/ 32 h 164"/>
                  <a:gd name="T116" fmla="*/ 31 w 248"/>
                  <a:gd name="T117" fmla="*/ 20 h 164"/>
                  <a:gd name="T118" fmla="*/ 75 w 248"/>
                  <a:gd name="T119" fmla="*/ 14 h 1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8"/>
                  <a:gd name="T181" fmla="*/ 0 h 164"/>
                  <a:gd name="T182" fmla="*/ 248 w 248"/>
                  <a:gd name="T183" fmla="*/ 164 h 1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8" h="164">
                    <a:moveTo>
                      <a:pt x="98" y="14"/>
                    </a:moveTo>
                    <a:lnTo>
                      <a:pt x="98" y="13"/>
                    </a:lnTo>
                    <a:lnTo>
                      <a:pt x="99" y="13"/>
                    </a:lnTo>
                    <a:lnTo>
                      <a:pt x="103" y="13"/>
                    </a:lnTo>
                    <a:lnTo>
                      <a:pt x="107" y="13"/>
                    </a:lnTo>
                    <a:lnTo>
                      <a:pt x="107" y="9"/>
                    </a:lnTo>
                    <a:lnTo>
                      <a:pt x="110" y="9"/>
                    </a:lnTo>
                    <a:lnTo>
                      <a:pt x="115" y="9"/>
                    </a:lnTo>
                    <a:lnTo>
                      <a:pt x="115" y="5"/>
                    </a:lnTo>
                    <a:lnTo>
                      <a:pt x="116" y="5"/>
                    </a:lnTo>
                    <a:lnTo>
                      <a:pt x="120" y="5"/>
                    </a:lnTo>
                    <a:lnTo>
                      <a:pt x="120" y="3"/>
                    </a:lnTo>
                    <a:lnTo>
                      <a:pt x="121" y="3"/>
                    </a:lnTo>
                    <a:lnTo>
                      <a:pt x="121" y="1"/>
                    </a:lnTo>
                    <a:lnTo>
                      <a:pt x="126" y="1"/>
                    </a:lnTo>
                    <a:lnTo>
                      <a:pt x="130" y="1"/>
                    </a:lnTo>
                    <a:lnTo>
                      <a:pt x="130" y="0"/>
                    </a:lnTo>
                    <a:lnTo>
                      <a:pt x="135" y="0"/>
                    </a:lnTo>
                    <a:lnTo>
                      <a:pt x="140" y="0"/>
                    </a:lnTo>
                    <a:lnTo>
                      <a:pt x="144" y="1"/>
                    </a:lnTo>
                    <a:lnTo>
                      <a:pt x="148" y="1"/>
                    </a:lnTo>
                    <a:lnTo>
                      <a:pt x="152" y="5"/>
                    </a:lnTo>
                    <a:lnTo>
                      <a:pt x="155" y="5"/>
                    </a:lnTo>
                    <a:lnTo>
                      <a:pt x="160" y="5"/>
                    </a:lnTo>
                    <a:lnTo>
                      <a:pt x="165" y="5"/>
                    </a:lnTo>
                    <a:lnTo>
                      <a:pt x="169" y="5"/>
                    </a:lnTo>
                    <a:lnTo>
                      <a:pt x="174" y="9"/>
                    </a:lnTo>
                    <a:lnTo>
                      <a:pt x="179" y="9"/>
                    </a:lnTo>
                    <a:lnTo>
                      <a:pt x="183" y="9"/>
                    </a:lnTo>
                    <a:lnTo>
                      <a:pt x="188" y="12"/>
                    </a:lnTo>
                    <a:lnTo>
                      <a:pt x="191" y="12"/>
                    </a:lnTo>
                    <a:lnTo>
                      <a:pt x="196" y="12"/>
                    </a:lnTo>
                    <a:lnTo>
                      <a:pt x="200" y="12"/>
                    </a:lnTo>
                    <a:lnTo>
                      <a:pt x="205" y="14"/>
                    </a:lnTo>
                    <a:lnTo>
                      <a:pt x="205" y="12"/>
                    </a:lnTo>
                    <a:lnTo>
                      <a:pt x="208" y="12"/>
                    </a:lnTo>
                    <a:lnTo>
                      <a:pt x="213" y="12"/>
                    </a:lnTo>
                    <a:lnTo>
                      <a:pt x="214" y="12"/>
                    </a:lnTo>
                    <a:lnTo>
                      <a:pt x="219" y="12"/>
                    </a:lnTo>
                    <a:lnTo>
                      <a:pt x="222" y="12"/>
                    </a:lnTo>
                    <a:lnTo>
                      <a:pt x="227" y="13"/>
                    </a:lnTo>
                    <a:lnTo>
                      <a:pt x="227" y="17"/>
                    </a:lnTo>
                    <a:lnTo>
                      <a:pt x="227" y="19"/>
                    </a:lnTo>
                    <a:lnTo>
                      <a:pt x="227" y="23"/>
                    </a:lnTo>
                    <a:lnTo>
                      <a:pt x="230" y="24"/>
                    </a:lnTo>
                    <a:lnTo>
                      <a:pt x="230" y="27"/>
                    </a:lnTo>
                    <a:lnTo>
                      <a:pt x="231" y="31"/>
                    </a:lnTo>
                    <a:lnTo>
                      <a:pt x="231" y="33"/>
                    </a:lnTo>
                    <a:lnTo>
                      <a:pt x="231" y="37"/>
                    </a:lnTo>
                    <a:lnTo>
                      <a:pt x="233" y="38"/>
                    </a:lnTo>
                    <a:lnTo>
                      <a:pt x="238" y="41"/>
                    </a:lnTo>
                    <a:lnTo>
                      <a:pt x="238" y="45"/>
                    </a:lnTo>
                    <a:lnTo>
                      <a:pt x="238" y="48"/>
                    </a:lnTo>
                    <a:lnTo>
                      <a:pt x="242" y="52"/>
                    </a:lnTo>
                    <a:lnTo>
                      <a:pt x="242" y="56"/>
                    </a:lnTo>
                    <a:lnTo>
                      <a:pt x="245" y="60"/>
                    </a:lnTo>
                    <a:lnTo>
                      <a:pt x="245" y="64"/>
                    </a:lnTo>
                    <a:lnTo>
                      <a:pt x="248" y="67"/>
                    </a:lnTo>
                    <a:lnTo>
                      <a:pt x="247" y="67"/>
                    </a:lnTo>
                    <a:lnTo>
                      <a:pt x="247" y="70"/>
                    </a:lnTo>
                    <a:lnTo>
                      <a:pt x="247" y="74"/>
                    </a:lnTo>
                    <a:lnTo>
                      <a:pt x="247" y="77"/>
                    </a:lnTo>
                    <a:lnTo>
                      <a:pt x="247" y="80"/>
                    </a:lnTo>
                    <a:lnTo>
                      <a:pt x="247" y="84"/>
                    </a:lnTo>
                    <a:lnTo>
                      <a:pt x="242" y="84"/>
                    </a:lnTo>
                    <a:lnTo>
                      <a:pt x="242" y="88"/>
                    </a:lnTo>
                    <a:lnTo>
                      <a:pt x="242" y="89"/>
                    </a:lnTo>
                    <a:lnTo>
                      <a:pt x="242" y="93"/>
                    </a:lnTo>
                    <a:lnTo>
                      <a:pt x="238" y="93"/>
                    </a:lnTo>
                    <a:lnTo>
                      <a:pt x="238" y="96"/>
                    </a:lnTo>
                    <a:lnTo>
                      <a:pt x="238" y="99"/>
                    </a:lnTo>
                    <a:lnTo>
                      <a:pt x="238" y="103"/>
                    </a:lnTo>
                    <a:lnTo>
                      <a:pt x="233" y="103"/>
                    </a:lnTo>
                    <a:lnTo>
                      <a:pt x="228" y="103"/>
                    </a:lnTo>
                    <a:lnTo>
                      <a:pt x="224" y="103"/>
                    </a:lnTo>
                    <a:lnTo>
                      <a:pt x="224" y="107"/>
                    </a:lnTo>
                    <a:lnTo>
                      <a:pt x="219" y="107"/>
                    </a:lnTo>
                    <a:lnTo>
                      <a:pt x="219" y="108"/>
                    </a:lnTo>
                    <a:lnTo>
                      <a:pt x="216" y="108"/>
                    </a:lnTo>
                    <a:lnTo>
                      <a:pt x="216" y="112"/>
                    </a:lnTo>
                    <a:lnTo>
                      <a:pt x="211" y="112"/>
                    </a:lnTo>
                    <a:lnTo>
                      <a:pt x="210" y="115"/>
                    </a:lnTo>
                    <a:lnTo>
                      <a:pt x="205" y="115"/>
                    </a:lnTo>
                    <a:lnTo>
                      <a:pt x="205" y="119"/>
                    </a:lnTo>
                    <a:lnTo>
                      <a:pt x="202" y="119"/>
                    </a:lnTo>
                    <a:lnTo>
                      <a:pt x="200" y="119"/>
                    </a:lnTo>
                    <a:lnTo>
                      <a:pt x="200" y="123"/>
                    </a:lnTo>
                    <a:lnTo>
                      <a:pt x="196" y="123"/>
                    </a:lnTo>
                    <a:lnTo>
                      <a:pt x="191" y="123"/>
                    </a:lnTo>
                    <a:lnTo>
                      <a:pt x="191" y="127"/>
                    </a:lnTo>
                    <a:lnTo>
                      <a:pt x="186" y="127"/>
                    </a:lnTo>
                    <a:lnTo>
                      <a:pt x="182" y="127"/>
                    </a:lnTo>
                    <a:lnTo>
                      <a:pt x="177" y="127"/>
                    </a:lnTo>
                    <a:lnTo>
                      <a:pt x="177" y="131"/>
                    </a:lnTo>
                    <a:lnTo>
                      <a:pt x="172" y="131"/>
                    </a:lnTo>
                    <a:lnTo>
                      <a:pt x="168" y="133"/>
                    </a:lnTo>
                    <a:lnTo>
                      <a:pt x="163" y="133"/>
                    </a:lnTo>
                    <a:lnTo>
                      <a:pt x="163" y="137"/>
                    </a:lnTo>
                    <a:lnTo>
                      <a:pt x="158" y="137"/>
                    </a:lnTo>
                    <a:lnTo>
                      <a:pt x="155" y="137"/>
                    </a:lnTo>
                    <a:lnTo>
                      <a:pt x="151" y="137"/>
                    </a:lnTo>
                    <a:lnTo>
                      <a:pt x="148" y="138"/>
                    </a:lnTo>
                    <a:lnTo>
                      <a:pt x="143" y="138"/>
                    </a:lnTo>
                    <a:lnTo>
                      <a:pt x="138" y="142"/>
                    </a:lnTo>
                    <a:lnTo>
                      <a:pt x="134" y="142"/>
                    </a:lnTo>
                    <a:lnTo>
                      <a:pt x="129" y="146"/>
                    </a:lnTo>
                    <a:lnTo>
                      <a:pt x="123" y="146"/>
                    </a:lnTo>
                    <a:lnTo>
                      <a:pt x="118" y="150"/>
                    </a:lnTo>
                    <a:lnTo>
                      <a:pt x="113" y="150"/>
                    </a:lnTo>
                    <a:lnTo>
                      <a:pt x="109" y="153"/>
                    </a:lnTo>
                    <a:lnTo>
                      <a:pt x="104" y="153"/>
                    </a:lnTo>
                    <a:lnTo>
                      <a:pt x="101" y="157"/>
                    </a:lnTo>
                    <a:lnTo>
                      <a:pt x="98" y="160"/>
                    </a:lnTo>
                    <a:lnTo>
                      <a:pt x="98" y="164"/>
                    </a:lnTo>
                    <a:lnTo>
                      <a:pt x="93" y="164"/>
                    </a:lnTo>
                    <a:lnTo>
                      <a:pt x="90" y="164"/>
                    </a:lnTo>
                    <a:lnTo>
                      <a:pt x="87" y="164"/>
                    </a:lnTo>
                    <a:lnTo>
                      <a:pt x="87" y="162"/>
                    </a:lnTo>
                    <a:lnTo>
                      <a:pt x="85" y="160"/>
                    </a:lnTo>
                    <a:lnTo>
                      <a:pt x="85" y="159"/>
                    </a:lnTo>
                    <a:lnTo>
                      <a:pt x="81" y="155"/>
                    </a:lnTo>
                    <a:lnTo>
                      <a:pt x="81" y="152"/>
                    </a:lnTo>
                    <a:lnTo>
                      <a:pt x="76" y="148"/>
                    </a:lnTo>
                    <a:lnTo>
                      <a:pt x="76" y="147"/>
                    </a:lnTo>
                    <a:lnTo>
                      <a:pt x="71" y="142"/>
                    </a:lnTo>
                    <a:lnTo>
                      <a:pt x="67" y="138"/>
                    </a:lnTo>
                    <a:lnTo>
                      <a:pt x="59" y="132"/>
                    </a:lnTo>
                    <a:lnTo>
                      <a:pt x="54" y="128"/>
                    </a:lnTo>
                    <a:lnTo>
                      <a:pt x="51" y="126"/>
                    </a:lnTo>
                    <a:lnTo>
                      <a:pt x="50" y="126"/>
                    </a:lnTo>
                    <a:lnTo>
                      <a:pt x="45" y="122"/>
                    </a:lnTo>
                    <a:lnTo>
                      <a:pt x="44" y="122"/>
                    </a:lnTo>
                    <a:lnTo>
                      <a:pt x="39" y="118"/>
                    </a:lnTo>
                    <a:lnTo>
                      <a:pt x="34" y="114"/>
                    </a:lnTo>
                    <a:lnTo>
                      <a:pt x="30" y="110"/>
                    </a:lnTo>
                    <a:lnTo>
                      <a:pt x="26" y="107"/>
                    </a:lnTo>
                    <a:lnTo>
                      <a:pt x="20" y="99"/>
                    </a:lnTo>
                    <a:lnTo>
                      <a:pt x="16" y="95"/>
                    </a:lnTo>
                    <a:lnTo>
                      <a:pt x="11" y="90"/>
                    </a:lnTo>
                    <a:lnTo>
                      <a:pt x="8" y="86"/>
                    </a:lnTo>
                    <a:lnTo>
                      <a:pt x="3" y="79"/>
                    </a:lnTo>
                    <a:lnTo>
                      <a:pt x="2" y="75"/>
                    </a:lnTo>
                    <a:lnTo>
                      <a:pt x="0" y="71"/>
                    </a:lnTo>
                    <a:lnTo>
                      <a:pt x="0" y="67"/>
                    </a:lnTo>
                    <a:lnTo>
                      <a:pt x="0" y="64"/>
                    </a:lnTo>
                    <a:lnTo>
                      <a:pt x="0" y="61"/>
                    </a:lnTo>
                    <a:lnTo>
                      <a:pt x="0" y="57"/>
                    </a:lnTo>
                    <a:lnTo>
                      <a:pt x="0" y="53"/>
                    </a:lnTo>
                    <a:lnTo>
                      <a:pt x="0" y="50"/>
                    </a:lnTo>
                    <a:lnTo>
                      <a:pt x="0" y="47"/>
                    </a:lnTo>
                    <a:lnTo>
                      <a:pt x="0" y="43"/>
                    </a:lnTo>
                    <a:lnTo>
                      <a:pt x="2" y="43"/>
                    </a:lnTo>
                    <a:lnTo>
                      <a:pt x="2" y="39"/>
                    </a:lnTo>
                    <a:lnTo>
                      <a:pt x="5" y="36"/>
                    </a:lnTo>
                    <a:lnTo>
                      <a:pt x="9" y="32"/>
                    </a:lnTo>
                    <a:lnTo>
                      <a:pt x="16" y="32"/>
                    </a:lnTo>
                    <a:lnTo>
                      <a:pt x="20" y="28"/>
                    </a:lnTo>
                    <a:lnTo>
                      <a:pt x="26" y="24"/>
                    </a:lnTo>
                    <a:lnTo>
                      <a:pt x="34" y="20"/>
                    </a:lnTo>
                    <a:lnTo>
                      <a:pt x="45" y="18"/>
                    </a:lnTo>
                    <a:lnTo>
                      <a:pt x="54" y="14"/>
                    </a:lnTo>
                    <a:lnTo>
                      <a:pt x="67" y="14"/>
                    </a:lnTo>
                    <a:lnTo>
                      <a:pt x="81" y="14"/>
                    </a:lnTo>
                    <a:lnTo>
                      <a:pt x="98" y="14"/>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6" name="Freeform 242"/>
              <p:cNvSpPr>
                <a:spLocks/>
              </p:cNvSpPr>
              <p:nvPr/>
            </p:nvSpPr>
            <p:spPr bwMode="auto">
              <a:xfrm flipH="1">
                <a:off x="2915" y="3090"/>
                <a:ext cx="218" cy="151"/>
              </a:xfrm>
              <a:custGeom>
                <a:avLst/>
                <a:gdLst>
                  <a:gd name="T0" fmla="*/ 90 w 238"/>
                  <a:gd name="T1" fmla="*/ 17 h 150"/>
                  <a:gd name="T2" fmla="*/ 90 w 238"/>
                  <a:gd name="T3" fmla="*/ 15 h 150"/>
                  <a:gd name="T4" fmla="*/ 97 w 238"/>
                  <a:gd name="T5" fmla="*/ 9 h 150"/>
                  <a:gd name="T6" fmla="*/ 105 w 238"/>
                  <a:gd name="T7" fmla="*/ 0 h 150"/>
                  <a:gd name="T8" fmla="*/ 110 w 238"/>
                  <a:gd name="T9" fmla="*/ 0 h 150"/>
                  <a:gd name="T10" fmla="*/ 111 w 238"/>
                  <a:gd name="T11" fmla="*/ 0 h 150"/>
                  <a:gd name="T12" fmla="*/ 121 w 238"/>
                  <a:gd name="T13" fmla="*/ 0 h 150"/>
                  <a:gd name="T14" fmla="*/ 136 w 238"/>
                  <a:gd name="T15" fmla="*/ 0 h 150"/>
                  <a:gd name="T16" fmla="*/ 139 w 238"/>
                  <a:gd name="T17" fmla="*/ 0 h 150"/>
                  <a:gd name="T18" fmla="*/ 147 w 238"/>
                  <a:gd name="T19" fmla="*/ 0 h 150"/>
                  <a:gd name="T20" fmla="*/ 158 w 238"/>
                  <a:gd name="T21" fmla="*/ 6 h 150"/>
                  <a:gd name="T22" fmla="*/ 173 w 238"/>
                  <a:gd name="T23" fmla="*/ 14 h 150"/>
                  <a:gd name="T24" fmla="*/ 178 w 238"/>
                  <a:gd name="T25" fmla="*/ 15 h 150"/>
                  <a:gd name="T26" fmla="*/ 182 w 238"/>
                  <a:gd name="T27" fmla="*/ 15 h 150"/>
                  <a:gd name="T28" fmla="*/ 190 w 238"/>
                  <a:gd name="T29" fmla="*/ 15 h 150"/>
                  <a:gd name="T30" fmla="*/ 195 w 238"/>
                  <a:gd name="T31" fmla="*/ 23 h 150"/>
                  <a:gd name="T32" fmla="*/ 198 w 238"/>
                  <a:gd name="T33" fmla="*/ 27 h 150"/>
                  <a:gd name="T34" fmla="*/ 198 w 238"/>
                  <a:gd name="T35" fmla="*/ 27 h 150"/>
                  <a:gd name="T36" fmla="*/ 198 w 238"/>
                  <a:gd name="T37" fmla="*/ 33 h 150"/>
                  <a:gd name="T38" fmla="*/ 203 w 238"/>
                  <a:gd name="T39" fmla="*/ 41 h 150"/>
                  <a:gd name="T40" fmla="*/ 208 w 238"/>
                  <a:gd name="T41" fmla="*/ 44 h 150"/>
                  <a:gd name="T42" fmla="*/ 208 w 238"/>
                  <a:gd name="T43" fmla="*/ 44 h 150"/>
                  <a:gd name="T44" fmla="*/ 212 w 238"/>
                  <a:gd name="T45" fmla="*/ 51 h 150"/>
                  <a:gd name="T46" fmla="*/ 214 w 238"/>
                  <a:gd name="T47" fmla="*/ 58 h 150"/>
                  <a:gd name="T48" fmla="*/ 216 w 238"/>
                  <a:gd name="T49" fmla="*/ 62 h 150"/>
                  <a:gd name="T50" fmla="*/ 216 w 238"/>
                  <a:gd name="T51" fmla="*/ 70 h 150"/>
                  <a:gd name="T52" fmla="*/ 212 w 238"/>
                  <a:gd name="T53" fmla="*/ 78 h 150"/>
                  <a:gd name="T54" fmla="*/ 208 w 238"/>
                  <a:gd name="T55" fmla="*/ 86 h 150"/>
                  <a:gd name="T56" fmla="*/ 199 w 238"/>
                  <a:gd name="T57" fmla="*/ 90 h 150"/>
                  <a:gd name="T58" fmla="*/ 195 w 238"/>
                  <a:gd name="T59" fmla="*/ 92 h 150"/>
                  <a:gd name="T60" fmla="*/ 188 w 238"/>
                  <a:gd name="T61" fmla="*/ 96 h 150"/>
                  <a:gd name="T62" fmla="*/ 178 w 238"/>
                  <a:gd name="T63" fmla="*/ 102 h 150"/>
                  <a:gd name="T64" fmla="*/ 173 w 238"/>
                  <a:gd name="T65" fmla="*/ 106 h 150"/>
                  <a:gd name="T66" fmla="*/ 165 w 238"/>
                  <a:gd name="T67" fmla="*/ 114 h 150"/>
                  <a:gd name="T68" fmla="*/ 152 w 238"/>
                  <a:gd name="T69" fmla="*/ 118 h 150"/>
                  <a:gd name="T70" fmla="*/ 139 w 238"/>
                  <a:gd name="T71" fmla="*/ 121 h 150"/>
                  <a:gd name="T72" fmla="*/ 128 w 238"/>
                  <a:gd name="T73" fmla="*/ 124 h 150"/>
                  <a:gd name="T74" fmla="*/ 114 w 238"/>
                  <a:gd name="T75" fmla="*/ 132 h 150"/>
                  <a:gd name="T76" fmla="*/ 101 w 238"/>
                  <a:gd name="T77" fmla="*/ 139 h 150"/>
                  <a:gd name="T78" fmla="*/ 90 w 238"/>
                  <a:gd name="T79" fmla="*/ 147 h 150"/>
                  <a:gd name="T80" fmla="*/ 82 w 238"/>
                  <a:gd name="T81" fmla="*/ 151 h 150"/>
                  <a:gd name="T82" fmla="*/ 80 w 238"/>
                  <a:gd name="T83" fmla="*/ 151 h 150"/>
                  <a:gd name="T84" fmla="*/ 80 w 238"/>
                  <a:gd name="T85" fmla="*/ 151 h 150"/>
                  <a:gd name="T86" fmla="*/ 80 w 238"/>
                  <a:gd name="T87" fmla="*/ 151 h 150"/>
                  <a:gd name="T88" fmla="*/ 80 w 238"/>
                  <a:gd name="T89" fmla="*/ 148 h 150"/>
                  <a:gd name="T90" fmla="*/ 78 w 238"/>
                  <a:gd name="T91" fmla="*/ 142 h 150"/>
                  <a:gd name="T92" fmla="*/ 70 w 238"/>
                  <a:gd name="T93" fmla="*/ 132 h 150"/>
                  <a:gd name="T94" fmla="*/ 54 w 238"/>
                  <a:gd name="T95" fmla="*/ 119 h 150"/>
                  <a:gd name="T96" fmla="*/ 41 w 238"/>
                  <a:gd name="T97" fmla="*/ 109 h 150"/>
                  <a:gd name="T98" fmla="*/ 27 w 238"/>
                  <a:gd name="T99" fmla="*/ 97 h 150"/>
                  <a:gd name="T100" fmla="*/ 10 w 238"/>
                  <a:gd name="T101" fmla="*/ 81 h 150"/>
                  <a:gd name="T102" fmla="*/ 0 w 238"/>
                  <a:gd name="T103" fmla="*/ 65 h 150"/>
                  <a:gd name="T104" fmla="*/ 0 w 238"/>
                  <a:gd name="T105" fmla="*/ 56 h 150"/>
                  <a:gd name="T106" fmla="*/ 0 w 238"/>
                  <a:gd name="T107" fmla="*/ 53 h 150"/>
                  <a:gd name="T108" fmla="*/ 5 w 238"/>
                  <a:gd name="T109" fmla="*/ 53 h 150"/>
                  <a:gd name="T110" fmla="*/ 7 w 238"/>
                  <a:gd name="T111" fmla="*/ 53 h 150"/>
                  <a:gd name="T112" fmla="*/ 10 w 238"/>
                  <a:gd name="T113" fmla="*/ 43 h 150"/>
                  <a:gd name="T114" fmla="*/ 18 w 238"/>
                  <a:gd name="T115" fmla="*/ 29 h 150"/>
                  <a:gd name="T116" fmla="*/ 37 w 238"/>
                  <a:gd name="T117" fmla="*/ 17 h 150"/>
                  <a:gd name="T118" fmla="*/ 75 w 238"/>
                  <a:gd name="T119" fmla="*/ 15 h 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8"/>
                  <a:gd name="T181" fmla="*/ 0 h 150"/>
                  <a:gd name="T182" fmla="*/ 238 w 238"/>
                  <a:gd name="T183" fmla="*/ 150 h 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8" h="150">
                    <a:moveTo>
                      <a:pt x="98" y="18"/>
                    </a:moveTo>
                    <a:lnTo>
                      <a:pt x="98" y="17"/>
                    </a:lnTo>
                    <a:lnTo>
                      <a:pt x="98" y="15"/>
                    </a:lnTo>
                    <a:lnTo>
                      <a:pt x="103" y="15"/>
                    </a:lnTo>
                    <a:lnTo>
                      <a:pt x="103" y="12"/>
                    </a:lnTo>
                    <a:lnTo>
                      <a:pt x="106" y="12"/>
                    </a:lnTo>
                    <a:lnTo>
                      <a:pt x="106" y="9"/>
                    </a:lnTo>
                    <a:lnTo>
                      <a:pt x="110" y="9"/>
                    </a:lnTo>
                    <a:lnTo>
                      <a:pt x="110" y="5"/>
                    </a:lnTo>
                    <a:lnTo>
                      <a:pt x="115" y="4"/>
                    </a:lnTo>
                    <a:lnTo>
                      <a:pt x="115" y="0"/>
                    </a:lnTo>
                    <a:lnTo>
                      <a:pt x="120" y="0"/>
                    </a:lnTo>
                    <a:lnTo>
                      <a:pt x="121" y="0"/>
                    </a:lnTo>
                    <a:lnTo>
                      <a:pt x="126" y="0"/>
                    </a:lnTo>
                    <a:lnTo>
                      <a:pt x="130" y="0"/>
                    </a:lnTo>
                    <a:lnTo>
                      <a:pt x="132" y="0"/>
                    </a:lnTo>
                    <a:lnTo>
                      <a:pt x="137" y="0"/>
                    </a:lnTo>
                    <a:lnTo>
                      <a:pt x="138" y="0"/>
                    </a:lnTo>
                    <a:lnTo>
                      <a:pt x="143" y="0"/>
                    </a:lnTo>
                    <a:lnTo>
                      <a:pt x="148" y="0"/>
                    </a:lnTo>
                    <a:lnTo>
                      <a:pt x="152" y="0"/>
                    </a:lnTo>
                    <a:lnTo>
                      <a:pt x="154" y="0"/>
                    </a:lnTo>
                    <a:lnTo>
                      <a:pt x="158" y="0"/>
                    </a:lnTo>
                    <a:lnTo>
                      <a:pt x="160" y="0"/>
                    </a:lnTo>
                    <a:lnTo>
                      <a:pt x="165" y="4"/>
                    </a:lnTo>
                    <a:lnTo>
                      <a:pt x="169" y="6"/>
                    </a:lnTo>
                    <a:lnTo>
                      <a:pt x="172" y="6"/>
                    </a:lnTo>
                    <a:lnTo>
                      <a:pt x="177" y="10"/>
                    </a:lnTo>
                    <a:lnTo>
                      <a:pt x="180" y="10"/>
                    </a:lnTo>
                    <a:lnTo>
                      <a:pt x="185" y="14"/>
                    </a:lnTo>
                    <a:lnTo>
                      <a:pt x="189" y="14"/>
                    </a:lnTo>
                    <a:lnTo>
                      <a:pt x="194" y="18"/>
                    </a:lnTo>
                    <a:lnTo>
                      <a:pt x="194" y="15"/>
                    </a:lnTo>
                    <a:lnTo>
                      <a:pt x="196" y="15"/>
                    </a:lnTo>
                    <a:lnTo>
                      <a:pt x="199" y="15"/>
                    </a:lnTo>
                    <a:lnTo>
                      <a:pt x="203" y="15"/>
                    </a:lnTo>
                    <a:lnTo>
                      <a:pt x="207" y="15"/>
                    </a:lnTo>
                    <a:lnTo>
                      <a:pt x="211" y="17"/>
                    </a:lnTo>
                    <a:lnTo>
                      <a:pt x="213" y="20"/>
                    </a:lnTo>
                    <a:lnTo>
                      <a:pt x="213" y="23"/>
                    </a:lnTo>
                    <a:lnTo>
                      <a:pt x="216" y="27"/>
                    </a:lnTo>
                    <a:lnTo>
                      <a:pt x="216" y="31"/>
                    </a:lnTo>
                    <a:lnTo>
                      <a:pt x="216" y="33"/>
                    </a:lnTo>
                    <a:lnTo>
                      <a:pt x="219" y="37"/>
                    </a:lnTo>
                    <a:lnTo>
                      <a:pt x="222" y="41"/>
                    </a:lnTo>
                    <a:lnTo>
                      <a:pt x="227" y="44"/>
                    </a:lnTo>
                    <a:lnTo>
                      <a:pt x="231" y="48"/>
                    </a:lnTo>
                    <a:lnTo>
                      <a:pt x="231" y="51"/>
                    </a:lnTo>
                    <a:lnTo>
                      <a:pt x="234" y="55"/>
                    </a:lnTo>
                    <a:lnTo>
                      <a:pt x="234" y="58"/>
                    </a:lnTo>
                    <a:lnTo>
                      <a:pt x="238" y="62"/>
                    </a:lnTo>
                    <a:lnTo>
                      <a:pt x="236" y="62"/>
                    </a:lnTo>
                    <a:lnTo>
                      <a:pt x="236" y="66"/>
                    </a:lnTo>
                    <a:lnTo>
                      <a:pt x="236" y="70"/>
                    </a:lnTo>
                    <a:lnTo>
                      <a:pt x="236" y="74"/>
                    </a:lnTo>
                    <a:lnTo>
                      <a:pt x="231" y="74"/>
                    </a:lnTo>
                    <a:lnTo>
                      <a:pt x="231" y="77"/>
                    </a:lnTo>
                    <a:lnTo>
                      <a:pt x="231" y="81"/>
                    </a:lnTo>
                    <a:lnTo>
                      <a:pt x="227" y="81"/>
                    </a:lnTo>
                    <a:lnTo>
                      <a:pt x="227" y="85"/>
                    </a:lnTo>
                    <a:lnTo>
                      <a:pt x="227" y="89"/>
                    </a:lnTo>
                    <a:lnTo>
                      <a:pt x="222" y="89"/>
                    </a:lnTo>
                    <a:lnTo>
                      <a:pt x="217" y="89"/>
                    </a:lnTo>
                    <a:lnTo>
                      <a:pt x="217" y="91"/>
                    </a:lnTo>
                    <a:lnTo>
                      <a:pt x="213" y="91"/>
                    </a:lnTo>
                    <a:lnTo>
                      <a:pt x="213" y="95"/>
                    </a:lnTo>
                    <a:lnTo>
                      <a:pt x="208" y="95"/>
                    </a:lnTo>
                    <a:lnTo>
                      <a:pt x="205" y="95"/>
                    </a:lnTo>
                    <a:lnTo>
                      <a:pt x="205" y="99"/>
                    </a:lnTo>
                    <a:lnTo>
                      <a:pt x="200" y="99"/>
                    </a:lnTo>
                    <a:lnTo>
                      <a:pt x="199" y="101"/>
                    </a:lnTo>
                    <a:lnTo>
                      <a:pt x="194" y="101"/>
                    </a:lnTo>
                    <a:lnTo>
                      <a:pt x="194" y="105"/>
                    </a:lnTo>
                    <a:lnTo>
                      <a:pt x="191" y="105"/>
                    </a:lnTo>
                    <a:lnTo>
                      <a:pt x="189" y="105"/>
                    </a:lnTo>
                    <a:lnTo>
                      <a:pt x="189" y="109"/>
                    </a:lnTo>
                    <a:lnTo>
                      <a:pt x="185" y="109"/>
                    </a:lnTo>
                    <a:lnTo>
                      <a:pt x="185" y="113"/>
                    </a:lnTo>
                    <a:lnTo>
                      <a:pt x="180" y="113"/>
                    </a:lnTo>
                    <a:lnTo>
                      <a:pt x="180" y="117"/>
                    </a:lnTo>
                    <a:lnTo>
                      <a:pt x="175" y="117"/>
                    </a:lnTo>
                    <a:lnTo>
                      <a:pt x="171" y="117"/>
                    </a:lnTo>
                    <a:lnTo>
                      <a:pt x="166" y="117"/>
                    </a:lnTo>
                    <a:lnTo>
                      <a:pt x="166" y="120"/>
                    </a:lnTo>
                    <a:lnTo>
                      <a:pt x="161" y="120"/>
                    </a:lnTo>
                    <a:lnTo>
                      <a:pt x="157" y="120"/>
                    </a:lnTo>
                    <a:lnTo>
                      <a:pt x="152" y="120"/>
                    </a:lnTo>
                    <a:lnTo>
                      <a:pt x="152" y="123"/>
                    </a:lnTo>
                    <a:lnTo>
                      <a:pt x="148" y="123"/>
                    </a:lnTo>
                    <a:lnTo>
                      <a:pt x="144" y="123"/>
                    </a:lnTo>
                    <a:lnTo>
                      <a:pt x="140" y="123"/>
                    </a:lnTo>
                    <a:lnTo>
                      <a:pt x="138" y="127"/>
                    </a:lnTo>
                    <a:lnTo>
                      <a:pt x="134" y="127"/>
                    </a:lnTo>
                    <a:lnTo>
                      <a:pt x="129" y="131"/>
                    </a:lnTo>
                    <a:lnTo>
                      <a:pt x="124" y="131"/>
                    </a:lnTo>
                    <a:lnTo>
                      <a:pt x="124" y="134"/>
                    </a:lnTo>
                    <a:lnTo>
                      <a:pt x="120" y="134"/>
                    </a:lnTo>
                    <a:lnTo>
                      <a:pt x="115" y="138"/>
                    </a:lnTo>
                    <a:lnTo>
                      <a:pt x="110" y="138"/>
                    </a:lnTo>
                    <a:lnTo>
                      <a:pt x="107" y="142"/>
                    </a:lnTo>
                    <a:lnTo>
                      <a:pt x="103" y="142"/>
                    </a:lnTo>
                    <a:lnTo>
                      <a:pt x="101" y="146"/>
                    </a:lnTo>
                    <a:lnTo>
                      <a:pt x="98" y="146"/>
                    </a:lnTo>
                    <a:lnTo>
                      <a:pt x="98" y="150"/>
                    </a:lnTo>
                    <a:lnTo>
                      <a:pt x="93" y="150"/>
                    </a:lnTo>
                    <a:lnTo>
                      <a:pt x="90" y="150"/>
                    </a:lnTo>
                    <a:lnTo>
                      <a:pt x="87" y="150"/>
                    </a:lnTo>
                    <a:lnTo>
                      <a:pt x="87" y="147"/>
                    </a:lnTo>
                    <a:lnTo>
                      <a:pt x="85" y="143"/>
                    </a:lnTo>
                    <a:lnTo>
                      <a:pt x="85" y="141"/>
                    </a:lnTo>
                    <a:lnTo>
                      <a:pt x="81" y="137"/>
                    </a:lnTo>
                    <a:lnTo>
                      <a:pt x="81" y="134"/>
                    </a:lnTo>
                    <a:lnTo>
                      <a:pt x="76" y="131"/>
                    </a:lnTo>
                    <a:lnTo>
                      <a:pt x="76" y="129"/>
                    </a:lnTo>
                    <a:lnTo>
                      <a:pt x="71" y="126"/>
                    </a:lnTo>
                    <a:lnTo>
                      <a:pt x="67" y="122"/>
                    </a:lnTo>
                    <a:lnTo>
                      <a:pt x="59" y="118"/>
                    </a:lnTo>
                    <a:lnTo>
                      <a:pt x="54" y="114"/>
                    </a:lnTo>
                    <a:lnTo>
                      <a:pt x="51" y="112"/>
                    </a:lnTo>
                    <a:lnTo>
                      <a:pt x="50" y="112"/>
                    </a:lnTo>
                    <a:lnTo>
                      <a:pt x="45" y="108"/>
                    </a:lnTo>
                    <a:lnTo>
                      <a:pt x="44" y="108"/>
                    </a:lnTo>
                    <a:lnTo>
                      <a:pt x="39" y="104"/>
                    </a:lnTo>
                    <a:lnTo>
                      <a:pt x="34" y="100"/>
                    </a:lnTo>
                    <a:lnTo>
                      <a:pt x="30" y="96"/>
                    </a:lnTo>
                    <a:lnTo>
                      <a:pt x="26" y="94"/>
                    </a:lnTo>
                    <a:lnTo>
                      <a:pt x="20" y="88"/>
                    </a:lnTo>
                    <a:lnTo>
                      <a:pt x="16" y="84"/>
                    </a:lnTo>
                    <a:lnTo>
                      <a:pt x="11" y="80"/>
                    </a:lnTo>
                    <a:lnTo>
                      <a:pt x="8" y="76"/>
                    </a:lnTo>
                    <a:lnTo>
                      <a:pt x="3" y="72"/>
                    </a:lnTo>
                    <a:lnTo>
                      <a:pt x="2" y="69"/>
                    </a:lnTo>
                    <a:lnTo>
                      <a:pt x="0" y="65"/>
                    </a:lnTo>
                    <a:lnTo>
                      <a:pt x="0" y="62"/>
                    </a:lnTo>
                    <a:lnTo>
                      <a:pt x="0" y="58"/>
                    </a:lnTo>
                    <a:lnTo>
                      <a:pt x="0" y="56"/>
                    </a:lnTo>
                    <a:lnTo>
                      <a:pt x="0" y="53"/>
                    </a:lnTo>
                    <a:lnTo>
                      <a:pt x="5" y="53"/>
                    </a:lnTo>
                    <a:lnTo>
                      <a:pt x="8" y="53"/>
                    </a:lnTo>
                    <a:lnTo>
                      <a:pt x="11" y="53"/>
                    </a:lnTo>
                    <a:lnTo>
                      <a:pt x="11" y="50"/>
                    </a:lnTo>
                    <a:lnTo>
                      <a:pt x="11" y="47"/>
                    </a:lnTo>
                    <a:lnTo>
                      <a:pt x="11" y="43"/>
                    </a:lnTo>
                    <a:lnTo>
                      <a:pt x="13" y="41"/>
                    </a:lnTo>
                    <a:lnTo>
                      <a:pt x="13" y="37"/>
                    </a:lnTo>
                    <a:lnTo>
                      <a:pt x="16" y="33"/>
                    </a:lnTo>
                    <a:lnTo>
                      <a:pt x="20" y="29"/>
                    </a:lnTo>
                    <a:lnTo>
                      <a:pt x="25" y="28"/>
                    </a:lnTo>
                    <a:lnTo>
                      <a:pt x="30" y="24"/>
                    </a:lnTo>
                    <a:lnTo>
                      <a:pt x="34" y="20"/>
                    </a:lnTo>
                    <a:lnTo>
                      <a:pt x="40" y="17"/>
                    </a:lnTo>
                    <a:lnTo>
                      <a:pt x="50" y="17"/>
                    </a:lnTo>
                    <a:lnTo>
                      <a:pt x="59" y="15"/>
                    </a:lnTo>
                    <a:lnTo>
                      <a:pt x="70" y="15"/>
                    </a:lnTo>
                    <a:lnTo>
                      <a:pt x="82" y="15"/>
                    </a:lnTo>
                    <a:lnTo>
                      <a:pt x="98" y="18"/>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7" name="Freeform 243"/>
              <p:cNvSpPr>
                <a:spLocks/>
              </p:cNvSpPr>
              <p:nvPr/>
            </p:nvSpPr>
            <p:spPr bwMode="auto">
              <a:xfrm flipH="1">
                <a:off x="2924" y="3108"/>
                <a:ext cx="200" cy="133"/>
              </a:xfrm>
              <a:custGeom>
                <a:avLst/>
                <a:gdLst>
                  <a:gd name="T0" fmla="*/ 81 w 216"/>
                  <a:gd name="T1" fmla="*/ 7 h 132"/>
                  <a:gd name="T2" fmla="*/ 81 w 216"/>
                  <a:gd name="T3" fmla="*/ 7 h 132"/>
                  <a:gd name="T4" fmla="*/ 88 w 216"/>
                  <a:gd name="T5" fmla="*/ 4 h 132"/>
                  <a:gd name="T6" fmla="*/ 96 w 216"/>
                  <a:gd name="T7" fmla="*/ 0 h 132"/>
                  <a:gd name="T8" fmla="*/ 101 w 216"/>
                  <a:gd name="T9" fmla="*/ 0 h 132"/>
                  <a:gd name="T10" fmla="*/ 101 w 216"/>
                  <a:gd name="T11" fmla="*/ 0 h 132"/>
                  <a:gd name="T12" fmla="*/ 107 w 216"/>
                  <a:gd name="T13" fmla="*/ 0 h 132"/>
                  <a:gd name="T14" fmla="*/ 117 w 216"/>
                  <a:gd name="T15" fmla="*/ 0 h 132"/>
                  <a:gd name="T16" fmla="*/ 122 w 216"/>
                  <a:gd name="T17" fmla="*/ 0 h 132"/>
                  <a:gd name="T18" fmla="*/ 131 w 216"/>
                  <a:gd name="T19" fmla="*/ 0 h 132"/>
                  <a:gd name="T20" fmla="*/ 143 w 216"/>
                  <a:gd name="T21" fmla="*/ 4 h 132"/>
                  <a:gd name="T22" fmla="*/ 156 w 216"/>
                  <a:gd name="T23" fmla="*/ 6 h 132"/>
                  <a:gd name="T24" fmla="*/ 161 w 216"/>
                  <a:gd name="T25" fmla="*/ 9 h 132"/>
                  <a:gd name="T26" fmla="*/ 165 w 216"/>
                  <a:gd name="T27" fmla="*/ 9 h 132"/>
                  <a:gd name="T28" fmla="*/ 171 w 216"/>
                  <a:gd name="T29" fmla="*/ 9 h 132"/>
                  <a:gd name="T30" fmla="*/ 177 w 216"/>
                  <a:gd name="T31" fmla="*/ 14 h 132"/>
                  <a:gd name="T32" fmla="*/ 180 w 216"/>
                  <a:gd name="T33" fmla="*/ 18 h 132"/>
                  <a:gd name="T34" fmla="*/ 180 w 216"/>
                  <a:gd name="T35" fmla="*/ 18 h 132"/>
                  <a:gd name="T36" fmla="*/ 180 w 216"/>
                  <a:gd name="T37" fmla="*/ 24 h 132"/>
                  <a:gd name="T38" fmla="*/ 185 w 216"/>
                  <a:gd name="T39" fmla="*/ 32 h 132"/>
                  <a:gd name="T40" fmla="*/ 190 w 216"/>
                  <a:gd name="T41" fmla="*/ 35 h 132"/>
                  <a:gd name="T42" fmla="*/ 190 w 216"/>
                  <a:gd name="T43" fmla="*/ 37 h 132"/>
                  <a:gd name="T44" fmla="*/ 194 w 216"/>
                  <a:gd name="T45" fmla="*/ 45 h 132"/>
                  <a:gd name="T46" fmla="*/ 197 w 216"/>
                  <a:gd name="T47" fmla="*/ 58 h 132"/>
                  <a:gd name="T48" fmla="*/ 198 w 216"/>
                  <a:gd name="T49" fmla="*/ 62 h 132"/>
                  <a:gd name="T50" fmla="*/ 198 w 216"/>
                  <a:gd name="T51" fmla="*/ 62 h 132"/>
                  <a:gd name="T52" fmla="*/ 194 w 216"/>
                  <a:gd name="T53" fmla="*/ 68 h 132"/>
                  <a:gd name="T54" fmla="*/ 190 w 216"/>
                  <a:gd name="T55" fmla="*/ 76 h 132"/>
                  <a:gd name="T56" fmla="*/ 181 w 216"/>
                  <a:gd name="T57" fmla="*/ 79 h 132"/>
                  <a:gd name="T58" fmla="*/ 177 w 216"/>
                  <a:gd name="T59" fmla="*/ 79 h 132"/>
                  <a:gd name="T60" fmla="*/ 169 w 216"/>
                  <a:gd name="T61" fmla="*/ 86 h 132"/>
                  <a:gd name="T62" fmla="*/ 161 w 216"/>
                  <a:gd name="T63" fmla="*/ 93 h 132"/>
                  <a:gd name="T64" fmla="*/ 156 w 216"/>
                  <a:gd name="T65" fmla="*/ 97 h 132"/>
                  <a:gd name="T66" fmla="*/ 148 w 216"/>
                  <a:gd name="T67" fmla="*/ 97 h 132"/>
                  <a:gd name="T68" fmla="*/ 135 w 216"/>
                  <a:gd name="T69" fmla="*/ 101 h 132"/>
                  <a:gd name="T70" fmla="*/ 120 w 216"/>
                  <a:gd name="T71" fmla="*/ 103 h 132"/>
                  <a:gd name="T72" fmla="*/ 115 w 216"/>
                  <a:gd name="T73" fmla="*/ 106 h 132"/>
                  <a:gd name="T74" fmla="*/ 104 w 216"/>
                  <a:gd name="T75" fmla="*/ 114 h 132"/>
                  <a:gd name="T76" fmla="*/ 91 w 216"/>
                  <a:gd name="T77" fmla="*/ 121 h 132"/>
                  <a:gd name="T78" fmla="*/ 81 w 216"/>
                  <a:gd name="T79" fmla="*/ 129 h 132"/>
                  <a:gd name="T80" fmla="*/ 73 w 216"/>
                  <a:gd name="T81" fmla="*/ 133 h 132"/>
                  <a:gd name="T82" fmla="*/ 70 w 216"/>
                  <a:gd name="T83" fmla="*/ 133 h 132"/>
                  <a:gd name="T84" fmla="*/ 70 w 216"/>
                  <a:gd name="T85" fmla="*/ 133 h 132"/>
                  <a:gd name="T86" fmla="*/ 70 w 216"/>
                  <a:gd name="T87" fmla="*/ 133 h 132"/>
                  <a:gd name="T88" fmla="*/ 69 w 216"/>
                  <a:gd name="T89" fmla="*/ 130 h 132"/>
                  <a:gd name="T90" fmla="*/ 68 w 216"/>
                  <a:gd name="T91" fmla="*/ 125 h 132"/>
                  <a:gd name="T92" fmla="*/ 60 w 216"/>
                  <a:gd name="T93" fmla="*/ 116 h 132"/>
                  <a:gd name="T94" fmla="*/ 50 w 216"/>
                  <a:gd name="T95" fmla="*/ 106 h 132"/>
                  <a:gd name="T96" fmla="*/ 42 w 216"/>
                  <a:gd name="T97" fmla="*/ 98 h 132"/>
                  <a:gd name="T98" fmla="*/ 27 w 216"/>
                  <a:gd name="T99" fmla="*/ 86 h 132"/>
                  <a:gd name="T100" fmla="*/ 10 w 216"/>
                  <a:gd name="T101" fmla="*/ 68 h 132"/>
                  <a:gd name="T102" fmla="*/ 0 w 216"/>
                  <a:gd name="T103" fmla="*/ 53 h 132"/>
                  <a:gd name="T104" fmla="*/ 0 w 216"/>
                  <a:gd name="T105" fmla="*/ 47 h 132"/>
                  <a:gd name="T106" fmla="*/ 0 w 216"/>
                  <a:gd name="T107" fmla="*/ 44 h 132"/>
                  <a:gd name="T108" fmla="*/ 0 w 216"/>
                  <a:gd name="T109" fmla="*/ 44 h 132"/>
                  <a:gd name="T110" fmla="*/ 0 w 216"/>
                  <a:gd name="T111" fmla="*/ 44 h 132"/>
                  <a:gd name="T112" fmla="*/ 2 w 216"/>
                  <a:gd name="T113" fmla="*/ 34 h 132"/>
                  <a:gd name="T114" fmla="*/ 16 w 216"/>
                  <a:gd name="T115" fmla="*/ 23 h 132"/>
                  <a:gd name="T116" fmla="*/ 33 w 216"/>
                  <a:gd name="T117" fmla="*/ 13 h 132"/>
                  <a:gd name="T118" fmla="*/ 68 w 216"/>
                  <a:gd name="T119" fmla="*/ 9 h 1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6"/>
                  <a:gd name="T181" fmla="*/ 0 h 132"/>
                  <a:gd name="T182" fmla="*/ 216 w 216"/>
                  <a:gd name="T183" fmla="*/ 132 h 1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6" h="132">
                    <a:moveTo>
                      <a:pt x="87" y="9"/>
                    </a:moveTo>
                    <a:lnTo>
                      <a:pt x="87" y="7"/>
                    </a:lnTo>
                    <a:lnTo>
                      <a:pt x="92" y="7"/>
                    </a:lnTo>
                    <a:lnTo>
                      <a:pt x="92" y="4"/>
                    </a:lnTo>
                    <a:lnTo>
                      <a:pt x="95" y="4"/>
                    </a:lnTo>
                    <a:lnTo>
                      <a:pt x="99" y="4"/>
                    </a:lnTo>
                    <a:lnTo>
                      <a:pt x="99" y="0"/>
                    </a:lnTo>
                    <a:lnTo>
                      <a:pt x="104" y="0"/>
                    </a:lnTo>
                    <a:lnTo>
                      <a:pt x="109" y="0"/>
                    </a:lnTo>
                    <a:lnTo>
                      <a:pt x="113" y="0"/>
                    </a:lnTo>
                    <a:lnTo>
                      <a:pt x="116" y="0"/>
                    </a:lnTo>
                    <a:lnTo>
                      <a:pt x="121" y="0"/>
                    </a:lnTo>
                    <a:lnTo>
                      <a:pt x="126" y="0"/>
                    </a:lnTo>
                    <a:lnTo>
                      <a:pt x="130" y="0"/>
                    </a:lnTo>
                    <a:lnTo>
                      <a:pt x="132" y="0"/>
                    </a:lnTo>
                    <a:lnTo>
                      <a:pt x="137" y="0"/>
                    </a:lnTo>
                    <a:lnTo>
                      <a:pt x="141" y="0"/>
                    </a:lnTo>
                    <a:lnTo>
                      <a:pt x="146" y="4"/>
                    </a:lnTo>
                    <a:lnTo>
                      <a:pt x="150" y="4"/>
                    </a:lnTo>
                    <a:lnTo>
                      <a:pt x="154" y="4"/>
                    </a:lnTo>
                    <a:lnTo>
                      <a:pt x="158" y="6"/>
                    </a:lnTo>
                    <a:lnTo>
                      <a:pt x="160" y="6"/>
                    </a:lnTo>
                    <a:lnTo>
                      <a:pt x="164" y="6"/>
                    </a:lnTo>
                    <a:lnTo>
                      <a:pt x="169" y="6"/>
                    </a:lnTo>
                    <a:lnTo>
                      <a:pt x="174" y="9"/>
                    </a:lnTo>
                    <a:lnTo>
                      <a:pt x="175" y="9"/>
                    </a:lnTo>
                    <a:lnTo>
                      <a:pt x="178" y="9"/>
                    </a:lnTo>
                    <a:lnTo>
                      <a:pt x="183" y="9"/>
                    </a:lnTo>
                    <a:lnTo>
                      <a:pt x="185" y="9"/>
                    </a:lnTo>
                    <a:lnTo>
                      <a:pt x="189" y="11"/>
                    </a:lnTo>
                    <a:lnTo>
                      <a:pt x="191" y="14"/>
                    </a:lnTo>
                    <a:lnTo>
                      <a:pt x="194" y="18"/>
                    </a:lnTo>
                    <a:lnTo>
                      <a:pt x="194" y="21"/>
                    </a:lnTo>
                    <a:lnTo>
                      <a:pt x="194" y="24"/>
                    </a:lnTo>
                    <a:lnTo>
                      <a:pt x="197" y="28"/>
                    </a:lnTo>
                    <a:lnTo>
                      <a:pt x="200" y="32"/>
                    </a:lnTo>
                    <a:lnTo>
                      <a:pt x="205" y="35"/>
                    </a:lnTo>
                    <a:lnTo>
                      <a:pt x="205" y="37"/>
                    </a:lnTo>
                    <a:lnTo>
                      <a:pt x="209" y="40"/>
                    </a:lnTo>
                    <a:lnTo>
                      <a:pt x="209" y="44"/>
                    </a:lnTo>
                    <a:lnTo>
                      <a:pt x="209" y="45"/>
                    </a:lnTo>
                    <a:lnTo>
                      <a:pt x="213" y="49"/>
                    </a:lnTo>
                    <a:lnTo>
                      <a:pt x="213" y="51"/>
                    </a:lnTo>
                    <a:lnTo>
                      <a:pt x="213" y="54"/>
                    </a:lnTo>
                    <a:lnTo>
                      <a:pt x="213" y="58"/>
                    </a:lnTo>
                    <a:lnTo>
                      <a:pt x="216" y="62"/>
                    </a:lnTo>
                    <a:lnTo>
                      <a:pt x="214" y="62"/>
                    </a:lnTo>
                    <a:lnTo>
                      <a:pt x="214" y="66"/>
                    </a:lnTo>
                    <a:lnTo>
                      <a:pt x="209" y="66"/>
                    </a:lnTo>
                    <a:lnTo>
                      <a:pt x="209" y="67"/>
                    </a:lnTo>
                    <a:lnTo>
                      <a:pt x="209" y="71"/>
                    </a:lnTo>
                    <a:lnTo>
                      <a:pt x="205" y="71"/>
                    </a:lnTo>
                    <a:lnTo>
                      <a:pt x="205" y="75"/>
                    </a:lnTo>
                    <a:lnTo>
                      <a:pt x="205" y="78"/>
                    </a:lnTo>
                    <a:lnTo>
                      <a:pt x="200" y="78"/>
                    </a:lnTo>
                    <a:lnTo>
                      <a:pt x="196" y="78"/>
                    </a:lnTo>
                    <a:lnTo>
                      <a:pt x="191" y="78"/>
                    </a:lnTo>
                    <a:lnTo>
                      <a:pt x="191" y="82"/>
                    </a:lnTo>
                    <a:lnTo>
                      <a:pt x="186" y="82"/>
                    </a:lnTo>
                    <a:lnTo>
                      <a:pt x="186" y="85"/>
                    </a:lnTo>
                    <a:lnTo>
                      <a:pt x="183" y="85"/>
                    </a:lnTo>
                    <a:lnTo>
                      <a:pt x="183" y="89"/>
                    </a:lnTo>
                    <a:lnTo>
                      <a:pt x="178" y="89"/>
                    </a:lnTo>
                    <a:lnTo>
                      <a:pt x="178" y="92"/>
                    </a:lnTo>
                    <a:lnTo>
                      <a:pt x="174" y="92"/>
                    </a:lnTo>
                    <a:lnTo>
                      <a:pt x="174" y="96"/>
                    </a:lnTo>
                    <a:lnTo>
                      <a:pt x="171" y="96"/>
                    </a:lnTo>
                    <a:lnTo>
                      <a:pt x="169" y="96"/>
                    </a:lnTo>
                    <a:lnTo>
                      <a:pt x="164" y="96"/>
                    </a:lnTo>
                    <a:lnTo>
                      <a:pt x="160" y="96"/>
                    </a:lnTo>
                    <a:lnTo>
                      <a:pt x="160" y="100"/>
                    </a:lnTo>
                    <a:lnTo>
                      <a:pt x="155" y="100"/>
                    </a:lnTo>
                    <a:lnTo>
                      <a:pt x="150" y="100"/>
                    </a:lnTo>
                    <a:lnTo>
                      <a:pt x="146" y="100"/>
                    </a:lnTo>
                    <a:lnTo>
                      <a:pt x="144" y="102"/>
                    </a:lnTo>
                    <a:lnTo>
                      <a:pt x="140" y="102"/>
                    </a:lnTo>
                    <a:lnTo>
                      <a:pt x="135" y="102"/>
                    </a:lnTo>
                    <a:lnTo>
                      <a:pt x="130" y="102"/>
                    </a:lnTo>
                    <a:lnTo>
                      <a:pt x="130" y="105"/>
                    </a:lnTo>
                    <a:lnTo>
                      <a:pt x="127" y="105"/>
                    </a:lnTo>
                    <a:lnTo>
                      <a:pt x="124" y="105"/>
                    </a:lnTo>
                    <a:lnTo>
                      <a:pt x="124" y="109"/>
                    </a:lnTo>
                    <a:lnTo>
                      <a:pt x="119" y="109"/>
                    </a:lnTo>
                    <a:lnTo>
                      <a:pt x="116" y="113"/>
                    </a:lnTo>
                    <a:lnTo>
                      <a:pt x="112" y="113"/>
                    </a:lnTo>
                    <a:lnTo>
                      <a:pt x="112" y="116"/>
                    </a:lnTo>
                    <a:lnTo>
                      <a:pt x="107" y="116"/>
                    </a:lnTo>
                    <a:lnTo>
                      <a:pt x="102" y="120"/>
                    </a:lnTo>
                    <a:lnTo>
                      <a:pt x="98" y="120"/>
                    </a:lnTo>
                    <a:lnTo>
                      <a:pt x="96" y="124"/>
                    </a:lnTo>
                    <a:lnTo>
                      <a:pt x="92" y="124"/>
                    </a:lnTo>
                    <a:lnTo>
                      <a:pt x="90" y="128"/>
                    </a:lnTo>
                    <a:lnTo>
                      <a:pt x="87" y="128"/>
                    </a:lnTo>
                    <a:lnTo>
                      <a:pt x="87" y="132"/>
                    </a:lnTo>
                    <a:lnTo>
                      <a:pt x="82" y="132"/>
                    </a:lnTo>
                    <a:lnTo>
                      <a:pt x="79" y="132"/>
                    </a:lnTo>
                    <a:lnTo>
                      <a:pt x="76" y="132"/>
                    </a:lnTo>
                    <a:lnTo>
                      <a:pt x="74" y="129"/>
                    </a:lnTo>
                    <a:lnTo>
                      <a:pt x="73" y="125"/>
                    </a:lnTo>
                    <a:lnTo>
                      <a:pt x="73" y="124"/>
                    </a:lnTo>
                    <a:lnTo>
                      <a:pt x="68" y="120"/>
                    </a:lnTo>
                    <a:lnTo>
                      <a:pt x="68" y="119"/>
                    </a:lnTo>
                    <a:lnTo>
                      <a:pt x="65" y="115"/>
                    </a:lnTo>
                    <a:lnTo>
                      <a:pt x="60" y="111"/>
                    </a:lnTo>
                    <a:lnTo>
                      <a:pt x="59" y="109"/>
                    </a:lnTo>
                    <a:lnTo>
                      <a:pt x="54" y="105"/>
                    </a:lnTo>
                    <a:lnTo>
                      <a:pt x="51" y="102"/>
                    </a:lnTo>
                    <a:lnTo>
                      <a:pt x="50" y="101"/>
                    </a:lnTo>
                    <a:lnTo>
                      <a:pt x="45" y="97"/>
                    </a:lnTo>
                    <a:lnTo>
                      <a:pt x="43" y="96"/>
                    </a:lnTo>
                    <a:lnTo>
                      <a:pt x="39" y="92"/>
                    </a:lnTo>
                    <a:lnTo>
                      <a:pt x="34" y="89"/>
                    </a:lnTo>
                    <a:lnTo>
                      <a:pt x="29" y="85"/>
                    </a:lnTo>
                    <a:lnTo>
                      <a:pt x="26" y="81"/>
                    </a:lnTo>
                    <a:lnTo>
                      <a:pt x="20" y="75"/>
                    </a:lnTo>
                    <a:lnTo>
                      <a:pt x="15" y="71"/>
                    </a:lnTo>
                    <a:lnTo>
                      <a:pt x="11" y="67"/>
                    </a:lnTo>
                    <a:lnTo>
                      <a:pt x="8" y="63"/>
                    </a:lnTo>
                    <a:lnTo>
                      <a:pt x="3" y="59"/>
                    </a:lnTo>
                    <a:lnTo>
                      <a:pt x="2" y="56"/>
                    </a:lnTo>
                    <a:lnTo>
                      <a:pt x="0" y="53"/>
                    </a:lnTo>
                    <a:lnTo>
                      <a:pt x="0" y="49"/>
                    </a:lnTo>
                    <a:lnTo>
                      <a:pt x="0" y="47"/>
                    </a:lnTo>
                    <a:lnTo>
                      <a:pt x="0" y="44"/>
                    </a:lnTo>
                    <a:lnTo>
                      <a:pt x="0" y="40"/>
                    </a:lnTo>
                    <a:lnTo>
                      <a:pt x="2" y="38"/>
                    </a:lnTo>
                    <a:lnTo>
                      <a:pt x="2" y="34"/>
                    </a:lnTo>
                    <a:lnTo>
                      <a:pt x="6" y="34"/>
                    </a:lnTo>
                    <a:lnTo>
                      <a:pt x="8" y="30"/>
                    </a:lnTo>
                    <a:lnTo>
                      <a:pt x="12" y="26"/>
                    </a:lnTo>
                    <a:lnTo>
                      <a:pt x="17" y="23"/>
                    </a:lnTo>
                    <a:lnTo>
                      <a:pt x="22" y="23"/>
                    </a:lnTo>
                    <a:lnTo>
                      <a:pt x="26" y="19"/>
                    </a:lnTo>
                    <a:lnTo>
                      <a:pt x="31" y="16"/>
                    </a:lnTo>
                    <a:lnTo>
                      <a:pt x="36" y="13"/>
                    </a:lnTo>
                    <a:lnTo>
                      <a:pt x="45" y="13"/>
                    </a:lnTo>
                    <a:lnTo>
                      <a:pt x="53" y="9"/>
                    </a:lnTo>
                    <a:lnTo>
                      <a:pt x="62" y="9"/>
                    </a:lnTo>
                    <a:lnTo>
                      <a:pt x="73" y="9"/>
                    </a:lnTo>
                    <a:lnTo>
                      <a:pt x="87" y="9"/>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8" name="Freeform 244"/>
              <p:cNvSpPr>
                <a:spLocks/>
              </p:cNvSpPr>
              <p:nvPr/>
            </p:nvSpPr>
            <p:spPr bwMode="auto">
              <a:xfrm flipH="1">
                <a:off x="2935" y="3126"/>
                <a:ext cx="179" cy="115"/>
              </a:xfrm>
              <a:custGeom>
                <a:avLst/>
                <a:gdLst>
                  <a:gd name="T0" fmla="*/ 70 w 194"/>
                  <a:gd name="T1" fmla="*/ 7 h 114"/>
                  <a:gd name="T2" fmla="*/ 70 w 194"/>
                  <a:gd name="T3" fmla="*/ 7 h 114"/>
                  <a:gd name="T4" fmla="*/ 78 w 194"/>
                  <a:gd name="T5" fmla="*/ 3 h 114"/>
                  <a:gd name="T6" fmla="*/ 86 w 194"/>
                  <a:gd name="T7" fmla="*/ 0 h 114"/>
                  <a:gd name="T8" fmla="*/ 90 w 194"/>
                  <a:gd name="T9" fmla="*/ 0 h 114"/>
                  <a:gd name="T10" fmla="*/ 90 w 194"/>
                  <a:gd name="T11" fmla="*/ 0 h 114"/>
                  <a:gd name="T12" fmla="*/ 97 w 194"/>
                  <a:gd name="T13" fmla="*/ 0 h 114"/>
                  <a:gd name="T14" fmla="*/ 106 w 194"/>
                  <a:gd name="T15" fmla="*/ 0 h 114"/>
                  <a:gd name="T16" fmla="*/ 110 w 194"/>
                  <a:gd name="T17" fmla="*/ 0 h 114"/>
                  <a:gd name="T18" fmla="*/ 116 w 194"/>
                  <a:gd name="T19" fmla="*/ 0 h 114"/>
                  <a:gd name="T20" fmla="*/ 125 w 194"/>
                  <a:gd name="T21" fmla="*/ 3 h 114"/>
                  <a:gd name="T22" fmla="*/ 136 w 194"/>
                  <a:gd name="T23" fmla="*/ 6 h 114"/>
                  <a:gd name="T24" fmla="*/ 140 w 194"/>
                  <a:gd name="T25" fmla="*/ 8 h 114"/>
                  <a:gd name="T26" fmla="*/ 145 w 194"/>
                  <a:gd name="T27" fmla="*/ 8 h 114"/>
                  <a:gd name="T28" fmla="*/ 150 w 194"/>
                  <a:gd name="T29" fmla="*/ 8 h 114"/>
                  <a:gd name="T30" fmla="*/ 156 w 194"/>
                  <a:gd name="T31" fmla="*/ 14 h 114"/>
                  <a:gd name="T32" fmla="*/ 159 w 194"/>
                  <a:gd name="T33" fmla="*/ 17 h 114"/>
                  <a:gd name="T34" fmla="*/ 159 w 194"/>
                  <a:gd name="T35" fmla="*/ 17 h 114"/>
                  <a:gd name="T36" fmla="*/ 159 w 194"/>
                  <a:gd name="T37" fmla="*/ 21 h 114"/>
                  <a:gd name="T38" fmla="*/ 164 w 194"/>
                  <a:gd name="T39" fmla="*/ 24 h 114"/>
                  <a:gd name="T40" fmla="*/ 169 w 194"/>
                  <a:gd name="T41" fmla="*/ 26 h 114"/>
                  <a:gd name="T42" fmla="*/ 169 w 194"/>
                  <a:gd name="T43" fmla="*/ 34 h 114"/>
                  <a:gd name="T44" fmla="*/ 173 w 194"/>
                  <a:gd name="T45" fmla="*/ 41 h 114"/>
                  <a:gd name="T46" fmla="*/ 176 w 194"/>
                  <a:gd name="T47" fmla="*/ 49 h 114"/>
                  <a:gd name="T48" fmla="*/ 176 w 194"/>
                  <a:gd name="T49" fmla="*/ 53 h 114"/>
                  <a:gd name="T50" fmla="*/ 173 w 194"/>
                  <a:gd name="T51" fmla="*/ 53 h 114"/>
                  <a:gd name="T52" fmla="*/ 169 w 194"/>
                  <a:gd name="T53" fmla="*/ 59 h 114"/>
                  <a:gd name="T54" fmla="*/ 169 w 194"/>
                  <a:gd name="T55" fmla="*/ 66 h 114"/>
                  <a:gd name="T56" fmla="*/ 161 w 194"/>
                  <a:gd name="T57" fmla="*/ 70 h 114"/>
                  <a:gd name="T58" fmla="*/ 156 w 194"/>
                  <a:gd name="T59" fmla="*/ 70 h 114"/>
                  <a:gd name="T60" fmla="*/ 149 w 194"/>
                  <a:gd name="T61" fmla="*/ 74 h 114"/>
                  <a:gd name="T62" fmla="*/ 140 w 194"/>
                  <a:gd name="T63" fmla="*/ 77 h 114"/>
                  <a:gd name="T64" fmla="*/ 137 w 194"/>
                  <a:gd name="T65" fmla="*/ 79 h 114"/>
                  <a:gd name="T66" fmla="*/ 132 w 194"/>
                  <a:gd name="T67" fmla="*/ 79 h 114"/>
                  <a:gd name="T68" fmla="*/ 122 w 194"/>
                  <a:gd name="T69" fmla="*/ 85 h 114"/>
                  <a:gd name="T70" fmla="*/ 110 w 194"/>
                  <a:gd name="T71" fmla="*/ 93 h 114"/>
                  <a:gd name="T72" fmla="*/ 99 w 194"/>
                  <a:gd name="T73" fmla="*/ 97 h 114"/>
                  <a:gd name="T74" fmla="*/ 86 w 194"/>
                  <a:gd name="T75" fmla="*/ 97 h 114"/>
                  <a:gd name="T76" fmla="*/ 75 w 194"/>
                  <a:gd name="T77" fmla="*/ 103 h 114"/>
                  <a:gd name="T78" fmla="*/ 70 w 194"/>
                  <a:gd name="T79" fmla="*/ 111 h 114"/>
                  <a:gd name="T80" fmla="*/ 67 w 194"/>
                  <a:gd name="T81" fmla="*/ 115 h 114"/>
                  <a:gd name="T82" fmla="*/ 65 w 194"/>
                  <a:gd name="T83" fmla="*/ 115 h 114"/>
                  <a:gd name="T84" fmla="*/ 60 w 194"/>
                  <a:gd name="T85" fmla="*/ 115 h 114"/>
                  <a:gd name="T86" fmla="*/ 60 w 194"/>
                  <a:gd name="T87" fmla="*/ 115 h 114"/>
                  <a:gd name="T88" fmla="*/ 58 w 194"/>
                  <a:gd name="T89" fmla="*/ 111 h 114"/>
                  <a:gd name="T90" fmla="*/ 57 w 194"/>
                  <a:gd name="T91" fmla="*/ 103 h 114"/>
                  <a:gd name="T92" fmla="*/ 50 w 194"/>
                  <a:gd name="T93" fmla="*/ 94 h 114"/>
                  <a:gd name="T94" fmla="*/ 40 w 194"/>
                  <a:gd name="T95" fmla="*/ 88 h 114"/>
                  <a:gd name="T96" fmla="*/ 33 w 194"/>
                  <a:gd name="T97" fmla="*/ 82 h 114"/>
                  <a:gd name="T98" fmla="*/ 20 w 194"/>
                  <a:gd name="T99" fmla="*/ 70 h 114"/>
                  <a:gd name="T100" fmla="*/ 7 w 194"/>
                  <a:gd name="T101" fmla="*/ 58 h 114"/>
                  <a:gd name="T102" fmla="*/ 0 w 194"/>
                  <a:gd name="T103" fmla="*/ 44 h 114"/>
                  <a:gd name="T104" fmla="*/ 0 w 194"/>
                  <a:gd name="T105" fmla="*/ 38 h 114"/>
                  <a:gd name="T106" fmla="*/ 0 w 194"/>
                  <a:gd name="T107" fmla="*/ 35 h 114"/>
                  <a:gd name="T108" fmla="*/ 0 w 194"/>
                  <a:gd name="T109" fmla="*/ 35 h 114"/>
                  <a:gd name="T110" fmla="*/ 0 w 194"/>
                  <a:gd name="T111" fmla="*/ 35 h 114"/>
                  <a:gd name="T112" fmla="*/ 0 w 194"/>
                  <a:gd name="T113" fmla="*/ 25 h 114"/>
                  <a:gd name="T114" fmla="*/ 7 w 194"/>
                  <a:gd name="T115" fmla="*/ 14 h 114"/>
                  <a:gd name="T116" fmla="*/ 23 w 194"/>
                  <a:gd name="T117" fmla="*/ 6 h 114"/>
                  <a:gd name="T118" fmla="*/ 57 w 194"/>
                  <a:gd name="T119" fmla="*/ 5 h 11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4"/>
                  <a:gd name="T181" fmla="*/ 0 h 114"/>
                  <a:gd name="T182" fmla="*/ 194 w 194"/>
                  <a:gd name="T183" fmla="*/ 114 h 11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4" h="114">
                    <a:moveTo>
                      <a:pt x="76" y="8"/>
                    </a:moveTo>
                    <a:lnTo>
                      <a:pt x="76" y="7"/>
                    </a:lnTo>
                    <a:lnTo>
                      <a:pt x="81" y="7"/>
                    </a:lnTo>
                    <a:lnTo>
                      <a:pt x="81" y="3"/>
                    </a:lnTo>
                    <a:lnTo>
                      <a:pt x="84" y="3"/>
                    </a:lnTo>
                    <a:lnTo>
                      <a:pt x="88" y="3"/>
                    </a:lnTo>
                    <a:lnTo>
                      <a:pt x="88" y="0"/>
                    </a:lnTo>
                    <a:lnTo>
                      <a:pt x="93" y="0"/>
                    </a:lnTo>
                    <a:lnTo>
                      <a:pt x="98" y="0"/>
                    </a:lnTo>
                    <a:lnTo>
                      <a:pt x="102" y="0"/>
                    </a:lnTo>
                    <a:lnTo>
                      <a:pt x="105" y="0"/>
                    </a:lnTo>
                    <a:lnTo>
                      <a:pt x="110" y="0"/>
                    </a:lnTo>
                    <a:lnTo>
                      <a:pt x="115" y="0"/>
                    </a:lnTo>
                    <a:lnTo>
                      <a:pt x="119" y="0"/>
                    </a:lnTo>
                    <a:lnTo>
                      <a:pt x="121" y="0"/>
                    </a:lnTo>
                    <a:lnTo>
                      <a:pt x="126" y="0"/>
                    </a:lnTo>
                    <a:lnTo>
                      <a:pt x="130" y="3"/>
                    </a:lnTo>
                    <a:lnTo>
                      <a:pt x="135" y="3"/>
                    </a:lnTo>
                    <a:lnTo>
                      <a:pt x="139" y="6"/>
                    </a:lnTo>
                    <a:lnTo>
                      <a:pt x="144" y="6"/>
                    </a:lnTo>
                    <a:lnTo>
                      <a:pt x="147" y="6"/>
                    </a:lnTo>
                    <a:lnTo>
                      <a:pt x="152" y="8"/>
                    </a:lnTo>
                    <a:lnTo>
                      <a:pt x="153" y="8"/>
                    </a:lnTo>
                    <a:lnTo>
                      <a:pt x="157" y="8"/>
                    </a:lnTo>
                    <a:lnTo>
                      <a:pt x="161" y="8"/>
                    </a:lnTo>
                    <a:lnTo>
                      <a:pt x="163" y="8"/>
                    </a:lnTo>
                    <a:lnTo>
                      <a:pt x="167" y="11"/>
                    </a:lnTo>
                    <a:lnTo>
                      <a:pt x="169" y="14"/>
                    </a:lnTo>
                    <a:lnTo>
                      <a:pt x="172" y="17"/>
                    </a:lnTo>
                    <a:lnTo>
                      <a:pt x="172" y="21"/>
                    </a:lnTo>
                    <a:lnTo>
                      <a:pt x="175" y="24"/>
                    </a:lnTo>
                    <a:lnTo>
                      <a:pt x="178" y="24"/>
                    </a:lnTo>
                    <a:lnTo>
                      <a:pt x="183" y="26"/>
                    </a:lnTo>
                    <a:lnTo>
                      <a:pt x="183" y="30"/>
                    </a:lnTo>
                    <a:lnTo>
                      <a:pt x="183" y="34"/>
                    </a:lnTo>
                    <a:lnTo>
                      <a:pt x="188" y="38"/>
                    </a:lnTo>
                    <a:lnTo>
                      <a:pt x="188" y="41"/>
                    </a:lnTo>
                    <a:lnTo>
                      <a:pt x="191" y="45"/>
                    </a:lnTo>
                    <a:lnTo>
                      <a:pt x="191" y="49"/>
                    </a:lnTo>
                    <a:lnTo>
                      <a:pt x="194" y="53"/>
                    </a:lnTo>
                    <a:lnTo>
                      <a:pt x="191" y="53"/>
                    </a:lnTo>
                    <a:lnTo>
                      <a:pt x="188" y="53"/>
                    </a:lnTo>
                    <a:lnTo>
                      <a:pt x="188" y="57"/>
                    </a:lnTo>
                    <a:lnTo>
                      <a:pt x="183" y="57"/>
                    </a:lnTo>
                    <a:lnTo>
                      <a:pt x="183" y="58"/>
                    </a:lnTo>
                    <a:lnTo>
                      <a:pt x="183" y="62"/>
                    </a:lnTo>
                    <a:lnTo>
                      <a:pt x="183" y="65"/>
                    </a:lnTo>
                    <a:lnTo>
                      <a:pt x="183" y="69"/>
                    </a:lnTo>
                    <a:lnTo>
                      <a:pt x="178" y="69"/>
                    </a:lnTo>
                    <a:lnTo>
                      <a:pt x="174" y="69"/>
                    </a:lnTo>
                    <a:lnTo>
                      <a:pt x="169" y="69"/>
                    </a:lnTo>
                    <a:lnTo>
                      <a:pt x="169" y="73"/>
                    </a:lnTo>
                    <a:lnTo>
                      <a:pt x="164" y="73"/>
                    </a:lnTo>
                    <a:lnTo>
                      <a:pt x="161" y="73"/>
                    </a:lnTo>
                    <a:lnTo>
                      <a:pt x="161" y="76"/>
                    </a:lnTo>
                    <a:lnTo>
                      <a:pt x="157" y="76"/>
                    </a:lnTo>
                    <a:lnTo>
                      <a:pt x="152" y="76"/>
                    </a:lnTo>
                    <a:lnTo>
                      <a:pt x="152" y="78"/>
                    </a:lnTo>
                    <a:lnTo>
                      <a:pt x="149" y="78"/>
                    </a:lnTo>
                    <a:lnTo>
                      <a:pt x="144" y="78"/>
                    </a:lnTo>
                    <a:lnTo>
                      <a:pt x="143" y="78"/>
                    </a:lnTo>
                    <a:lnTo>
                      <a:pt x="143" y="82"/>
                    </a:lnTo>
                    <a:lnTo>
                      <a:pt x="138" y="82"/>
                    </a:lnTo>
                    <a:lnTo>
                      <a:pt x="136" y="84"/>
                    </a:lnTo>
                    <a:lnTo>
                      <a:pt x="132" y="84"/>
                    </a:lnTo>
                    <a:lnTo>
                      <a:pt x="132" y="88"/>
                    </a:lnTo>
                    <a:lnTo>
                      <a:pt x="127" y="88"/>
                    </a:lnTo>
                    <a:lnTo>
                      <a:pt x="124" y="92"/>
                    </a:lnTo>
                    <a:lnTo>
                      <a:pt x="119" y="92"/>
                    </a:lnTo>
                    <a:lnTo>
                      <a:pt x="119" y="96"/>
                    </a:lnTo>
                    <a:lnTo>
                      <a:pt x="115" y="96"/>
                    </a:lnTo>
                    <a:lnTo>
                      <a:pt x="112" y="96"/>
                    </a:lnTo>
                    <a:lnTo>
                      <a:pt x="107" y="96"/>
                    </a:lnTo>
                    <a:lnTo>
                      <a:pt x="102" y="96"/>
                    </a:lnTo>
                    <a:lnTo>
                      <a:pt x="98" y="96"/>
                    </a:lnTo>
                    <a:lnTo>
                      <a:pt x="93" y="96"/>
                    </a:lnTo>
                    <a:lnTo>
                      <a:pt x="93" y="100"/>
                    </a:lnTo>
                    <a:lnTo>
                      <a:pt x="88" y="100"/>
                    </a:lnTo>
                    <a:lnTo>
                      <a:pt x="85" y="102"/>
                    </a:lnTo>
                    <a:lnTo>
                      <a:pt x="81" y="102"/>
                    </a:lnTo>
                    <a:lnTo>
                      <a:pt x="81" y="106"/>
                    </a:lnTo>
                    <a:lnTo>
                      <a:pt x="76" y="106"/>
                    </a:lnTo>
                    <a:lnTo>
                      <a:pt x="76" y="110"/>
                    </a:lnTo>
                    <a:lnTo>
                      <a:pt x="76" y="114"/>
                    </a:lnTo>
                    <a:lnTo>
                      <a:pt x="73" y="114"/>
                    </a:lnTo>
                    <a:lnTo>
                      <a:pt x="70" y="114"/>
                    </a:lnTo>
                    <a:lnTo>
                      <a:pt x="65" y="114"/>
                    </a:lnTo>
                    <a:lnTo>
                      <a:pt x="63" y="111"/>
                    </a:lnTo>
                    <a:lnTo>
                      <a:pt x="63" y="110"/>
                    </a:lnTo>
                    <a:lnTo>
                      <a:pt x="62" y="106"/>
                    </a:lnTo>
                    <a:lnTo>
                      <a:pt x="62" y="102"/>
                    </a:lnTo>
                    <a:lnTo>
                      <a:pt x="57" y="98"/>
                    </a:lnTo>
                    <a:lnTo>
                      <a:pt x="57" y="97"/>
                    </a:lnTo>
                    <a:lnTo>
                      <a:pt x="54" y="93"/>
                    </a:lnTo>
                    <a:lnTo>
                      <a:pt x="49" y="90"/>
                    </a:lnTo>
                    <a:lnTo>
                      <a:pt x="48" y="90"/>
                    </a:lnTo>
                    <a:lnTo>
                      <a:pt x="43" y="87"/>
                    </a:lnTo>
                    <a:lnTo>
                      <a:pt x="40" y="84"/>
                    </a:lnTo>
                    <a:lnTo>
                      <a:pt x="36" y="81"/>
                    </a:lnTo>
                    <a:lnTo>
                      <a:pt x="31" y="77"/>
                    </a:lnTo>
                    <a:lnTo>
                      <a:pt x="26" y="73"/>
                    </a:lnTo>
                    <a:lnTo>
                      <a:pt x="22" y="69"/>
                    </a:lnTo>
                    <a:lnTo>
                      <a:pt x="22" y="68"/>
                    </a:lnTo>
                    <a:lnTo>
                      <a:pt x="17" y="64"/>
                    </a:lnTo>
                    <a:lnTo>
                      <a:pt x="12" y="60"/>
                    </a:lnTo>
                    <a:lnTo>
                      <a:pt x="8" y="57"/>
                    </a:lnTo>
                    <a:lnTo>
                      <a:pt x="4" y="53"/>
                    </a:lnTo>
                    <a:lnTo>
                      <a:pt x="0" y="49"/>
                    </a:lnTo>
                    <a:lnTo>
                      <a:pt x="0" y="46"/>
                    </a:lnTo>
                    <a:lnTo>
                      <a:pt x="0" y="44"/>
                    </a:lnTo>
                    <a:lnTo>
                      <a:pt x="0" y="40"/>
                    </a:lnTo>
                    <a:lnTo>
                      <a:pt x="0" y="38"/>
                    </a:lnTo>
                    <a:lnTo>
                      <a:pt x="0" y="35"/>
                    </a:lnTo>
                    <a:lnTo>
                      <a:pt x="0" y="31"/>
                    </a:lnTo>
                    <a:lnTo>
                      <a:pt x="0" y="29"/>
                    </a:lnTo>
                    <a:lnTo>
                      <a:pt x="0" y="25"/>
                    </a:lnTo>
                    <a:lnTo>
                      <a:pt x="1" y="25"/>
                    </a:lnTo>
                    <a:lnTo>
                      <a:pt x="1" y="21"/>
                    </a:lnTo>
                    <a:lnTo>
                      <a:pt x="4" y="17"/>
                    </a:lnTo>
                    <a:lnTo>
                      <a:pt x="8" y="14"/>
                    </a:lnTo>
                    <a:lnTo>
                      <a:pt x="12" y="14"/>
                    </a:lnTo>
                    <a:lnTo>
                      <a:pt x="15" y="10"/>
                    </a:lnTo>
                    <a:lnTo>
                      <a:pt x="20" y="8"/>
                    </a:lnTo>
                    <a:lnTo>
                      <a:pt x="25" y="6"/>
                    </a:lnTo>
                    <a:lnTo>
                      <a:pt x="34" y="6"/>
                    </a:lnTo>
                    <a:lnTo>
                      <a:pt x="42" y="5"/>
                    </a:lnTo>
                    <a:lnTo>
                      <a:pt x="51" y="5"/>
                    </a:lnTo>
                    <a:lnTo>
                      <a:pt x="62" y="5"/>
                    </a:lnTo>
                    <a:lnTo>
                      <a:pt x="76" y="8"/>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39" name="Freeform 245"/>
              <p:cNvSpPr>
                <a:spLocks/>
              </p:cNvSpPr>
              <p:nvPr/>
            </p:nvSpPr>
            <p:spPr bwMode="auto">
              <a:xfrm flipH="1">
                <a:off x="2952" y="3143"/>
                <a:ext cx="162" cy="89"/>
              </a:xfrm>
              <a:custGeom>
                <a:avLst/>
                <a:gdLst>
                  <a:gd name="T0" fmla="*/ 70 w 175"/>
                  <a:gd name="T1" fmla="*/ 0 h 88"/>
                  <a:gd name="T2" fmla="*/ 70 w 175"/>
                  <a:gd name="T3" fmla="*/ 0 h 88"/>
                  <a:gd name="T4" fmla="*/ 75 w 175"/>
                  <a:gd name="T5" fmla="*/ 0 h 88"/>
                  <a:gd name="T6" fmla="*/ 78 w 175"/>
                  <a:gd name="T7" fmla="*/ 0 h 88"/>
                  <a:gd name="T8" fmla="*/ 81 w 175"/>
                  <a:gd name="T9" fmla="*/ 0 h 88"/>
                  <a:gd name="T10" fmla="*/ 84 w 175"/>
                  <a:gd name="T11" fmla="*/ 0 h 88"/>
                  <a:gd name="T12" fmla="*/ 89 w 175"/>
                  <a:gd name="T13" fmla="*/ 0 h 88"/>
                  <a:gd name="T14" fmla="*/ 96 w 175"/>
                  <a:gd name="T15" fmla="*/ 0 h 88"/>
                  <a:gd name="T16" fmla="*/ 100 w 175"/>
                  <a:gd name="T17" fmla="*/ 0 h 88"/>
                  <a:gd name="T18" fmla="*/ 109 w 175"/>
                  <a:gd name="T19" fmla="*/ 0 h 88"/>
                  <a:gd name="T20" fmla="*/ 118 w 175"/>
                  <a:gd name="T21" fmla="*/ 0 h 88"/>
                  <a:gd name="T22" fmla="*/ 126 w 175"/>
                  <a:gd name="T23" fmla="*/ 5 h 88"/>
                  <a:gd name="T24" fmla="*/ 131 w 175"/>
                  <a:gd name="T25" fmla="*/ 9 h 88"/>
                  <a:gd name="T26" fmla="*/ 139 w 175"/>
                  <a:gd name="T27" fmla="*/ 9 h 88"/>
                  <a:gd name="T28" fmla="*/ 143 w 175"/>
                  <a:gd name="T29" fmla="*/ 9 h 88"/>
                  <a:gd name="T30" fmla="*/ 148 w 175"/>
                  <a:gd name="T31" fmla="*/ 9 h 88"/>
                  <a:gd name="T32" fmla="*/ 151 w 175"/>
                  <a:gd name="T33" fmla="*/ 9 h 88"/>
                  <a:gd name="T34" fmla="*/ 151 w 175"/>
                  <a:gd name="T35" fmla="*/ 13 h 88"/>
                  <a:gd name="T36" fmla="*/ 154 w 175"/>
                  <a:gd name="T37" fmla="*/ 17 h 88"/>
                  <a:gd name="T38" fmla="*/ 156 w 175"/>
                  <a:gd name="T39" fmla="*/ 23 h 88"/>
                  <a:gd name="T40" fmla="*/ 159 w 175"/>
                  <a:gd name="T41" fmla="*/ 27 h 88"/>
                  <a:gd name="T42" fmla="*/ 159 w 175"/>
                  <a:gd name="T43" fmla="*/ 27 h 88"/>
                  <a:gd name="T44" fmla="*/ 162 w 175"/>
                  <a:gd name="T45" fmla="*/ 32 h 88"/>
                  <a:gd name="T46" fmla="*/ 159 w 175"/>
                  <a:gd name="T47" fmla="*/ 40 h 88"/>
                  <a:gd name="T48" fmla="*/ 159 w 175"/>
                  <a:gd name="T49" fmla="*/ 43 h 88"/>
                  <a:gd name="T50" fmla="*/ 159 w 175"/>
                  <a:gd name="T51" fmla="*/ 43 h 88"/>
                  <a:gd name="T52" fmla="*/ 159 w 175"/>
                  <a:gd name="T53" fmla="*/ 48 h 88"/>
                  <a:gd name="T54" fmla="*/ 159 w 175"/>
                  <a:gd name="T55" fmla="*/ 51 h 88"/>
                  <a:gd name="T56" fmla="*/ 151 w 175"/>
                  <a:gd name="T57" fmla="*/ 53 h 88"/>
                  <a:gd name="T58" fmla="*/ 143 w 175"/>
                  <a:gd name="T59" fmla="*/ 57 h 88"/>
                  <a:gd name="T60" fmla="*/ 135 w 175"/>
                  <a:gd name="T61" fmla="*/ 61 h 88"/>
                  <a:gd name="T62" fmla="*/ 131 w 175"/>
                  <a:gd name="T63" fmla="*/ 67 h 88"/>
                  <a:gd name="T64" fmla="*/ 128 w 175"/>
                  <a:gd name="T65" fmla="*/ 71 h 88"/>
                  <a:gd name="T66" fmla="*/ 122 w 175"/>
                  <a:gd name="T67" fmla="*/ 71 h 88"/>
                  <a:gd name="T68" fmla="*/ 112 w 175"/>
                  <a:gd name="T69" fmla="*/ 71 h 88"/>
                  <a:gd name="T70" fmla="*/ 100 w 175"/>
                  <a:gd name="T71" fmla="*/ 76 h 88"/>
                  <a:gd name="T72" fmla="*/ 89 w 175"/>
                  <a:gd name="T73" fmla="*/ 80 h 88"/>
                  <a:gd name="T74" fmla="*/ 81 w 175"/>
                  <a:gd name="T75" fmla="*/ 80 h 88"/>
                  <a:gd name="T76" fmla="*/ 71 w 175"/>
                  <a:gd name="T77" fmla="*/ 84 h 88"/>
                  <a:gd name="T78" fmla="*/ 70 w 175"/>
                  <a:gd name="T79" fmla="*/ 86 h 88"/>
                  <a:gd name="T80" fmla="*/ 70 w 175"/>
                  <a:gd name="T81" fmla="*/ 89 h 88"/>
                  <a:gd name="T82" fmla="*/ 70 w 175"/>
                  <a:gd name="T83" fmla="*/ 89 h 88"/>
                  <a:gd name="T84" fmla="*/ 70 w 175"/>
                  <a:gd name="T85" fmla="*/ 89 h 88"/>
                  <a:gd name="T86" fmla="*/ 70 w 175"/>
                  <a:gd name="T87" fmla="*/ 89 h 88"/>
                  <a:gd name="T88" fmla="*/ 66 w 175"/>
                  <a:gd name="T89" fmla="*/ 86 h 88"/>
                  <a:gd name="T90" fmla="*/ 57 w 175"/>
                  <a:gd name="T91" fmla="*/ 82 h 88"/>
                  <a:gd name="T92" fmla="*/ 47 w 175"/>
                  <a:gd name="T93" fmla="*/ 75 h 88"/>
                  <a:gd name="T94" fmla="*/ 40 w 175"/>
                  <a:gd name="T95" fmla="*/ 71 h 88"/>
                  <a:gd name="T96" fmla="*/ 33 w 175"/>
                  <a:gd name="T97" fmla="*/ 65 h 88"/>
                  <a:gd name="T98" fmla="*/ 20 w 175"/>
                  <a:gd name="T99" fmla="*/ 53 h 88"/>
                  <a:gd name="T100" fmla="*/ 7 w 175"/>
                  <a:gd name="T101" fmla="*/ 41 h 88"/>
                  <a:gd name="T102" fmla="*/ 0 w 175"/>
                  <a:gd name="T103" fmla="*/ 36 h 88"/>
                  <a:gd name="T104" fmla="*/ 0 w 175"/>
                  <a:gd name="T105" fmla="*/ 33 h 88"/>
                  <a:gd name="T106" fmla="*/ 0 w 175"/>
                  <a:gd name="T107" fmla="*/ 31 h 88"/>
                  <a:gd name="T108" fmla="*/ 4 w 175"/>
                  <a:gd name="T109" fmla="*/ 27 h 88"/>
                  <a:gd name="T110" fmla="*/ 7 w 175"/>
                  <a:gd name="T111" fmla="*/ 27 h 88"/>
                  <a:gd name="T112" fmla="*/ 10 w 175"/>
                  <a:gd name="T113" fmla="*/ 22 h 88"/>
                  <a:gd name="T114" fmla="*/ 16 w 175"/>
                  <a:gd name="T115" fmla="*/ 13 h 88"/>
                  <a:gd name="T116" fmla="*/ 31 w 175"/>
                  <a:gd name="T117" fmla="*/ 3 h 88"/>
                  <a:gd name="T118" fmla="*/ 60 w 175"/>
                  <a:gd name="T119" fmla="*/ 0 h 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5"/>
                  <a:gd name="T181" fmla="*/ 0 h 88"/>
                  <a:gd name="T182" fmla="*/ 175 w 175"/>
                  <a:gd name="T183" fmla="*/ 88 h 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5" h="88">
                    <a:moveTo>
                      <a:pt x="76" y="0"/>
                    </a:moveTo>
                    <a:lnTo>
                      <a:pt x="76" y="0"/>
                    </a:lnTo>
                    <a:lnTo>
                      <a:pt x="81" y="0"/>
                    </a:lnTo>
                    <a:lnTo>
                      <a:pt x="84" y="0"/>
                    </a:lnTo>
                    <a:lnTo>
                      <a:pt x="87" y="0"/>
                    </a:lnTo>
                    <a:lnTo>
                      <a:pt x="91" y="0"/>
                    </a:lnTo>
                    <a:lnTo>
                      <a:pt x="96" y="0"/>
                    </a:lnTo>
                    <a:lnTo>
                      <a:pt x="101" y="0"/>
                    </a:lnTo>
                    <a:lnTo>
                      <a:pt x="104" y="0"/>
                    </a:lnTo>
                    <a:lnTo>
                      <a:pt x="108" y="0"/>
                    </a:lnTo>
                    <a:lnTo>
                      <a:pt x="113" y="0"/>
                    </a:lnTo>
                    <a:lnTo>
                      <a:pt x="118" y="0"/>
                    </a:lnTo>
                    <a:lnTo>
                      <a:pt x="122" y="0"/>
                    </a:lnTo>
                    <a:lnTo>
                      <a:pt x="127" y="0"/>
                    </a:lnTo>
                    <a:lnTo>
                      <a:pt x="132" y="3"/>
                    </a:lnTo>
                    <a:lnTo>
                      <a:pt x="136" y="5"/>
                    </a:lnTo>
                    <a:lnTo>
                      <a:pt x="141" y="9"/>
                    </a:lnTo>
                    <a:lnTo>
                      <a:pt x="146" y="9"/>
                    </a:lnTo>
                    <a:lnTo>
                      <a:pt x="150" y="9"/>
                    </a:lnTo>
                    <a:lnTo>
                      <a:pt x="155" y="9"/>
                    </a:lnTo>
                    <a:lnTo>
                      <a:pt x="160" y="9"/>
                    </a:lnTo>
                    <a:lnTo>
                      <a:pt x="163" y="9"/>
                    </a:lnTo>
                    <a:lnTo>
                      <a:pt x="163" y="13"/>
                    </a:lnTo>
                    <a:lnTo>
                      <a:pt x="166" y="17"/>
                    </a:lnTo>
                    <a:lnTo>
                      <a:pt x="169" y="21"/>
                    </a:lnTo>
                    <a:lnTo>
                      <a:pt x="169" y="23"/>
                    </a:lnTo>
                    <a:lnTo>
                      <a:pt x="172" y="27"/>
                    </a:lnTo>
                    <a:lnTo>
                      <a:pt x="175" y="31"/>
                    </a:lnTo>
                    <a:lnTo>
                      <a:pt x="175" y="32"/>
                    </a:lnTo>
                    <a:lnTo>
                      <a:pt x="175" y="36"/>
                    </a:lnTo>
                    <a:lnTo>
                      <a:pt x="172" y="36"/>
                    </a:lnTo>
                    <a:lnTo>
                      <a:pt x="172" y="40"/>
                    </a:lnTo>
                    <a:lnTo>
                      <a:pt x="172" y="43"/>
                    </a:lnTo>
                    <a:lnTo>
                      <a:pt x="172" y="47"/>
                    </a:lnTo>
                    <a:lnTo>
                      <a:pt x="172" y="50"/>
                    </a:lnTo>
                    <a:lnTo>
                      <a:pt x="172" y="52"/>
                    </a:lnTo>
                    <a:lnTo>
                      <a:pt x="167" y="52"/>
                    </a:lnTo>
                    <a:lnTo>
                      <a:pt x="163" y="52"/>
                    </a:lnTo>
                    <a:lnTo>
                      <a:pt x="163" y="56"/>
                    </a:lnTo>
                    <a:lnTo>
                      <a:pt x="158" y="56"/>
                    </a:lnTo>
                    <a:lnTo>
                      <a:pt x="155" y="56"/>
                    </a:lnTo>
                    <a:lnTo>
                      <a:pt x="155" y="60"/>
                    </a:lnTo>
                    <a:lnTo>
                      <a:pt x="150" y="60"/>
                    </a:lnTo>
                    <a:lnTo>
                      <a:pt x="146" y="60"/>
                    </a:lnTo>
                    <a:lnTo>
                      <a:pt x="146" y="64"/>
                    </a:lnTo>
                    <a:lnTo>
                      <a:pt x="141" y="64"/>
                    </a:lnTo>
                    <a:lnTo>
                      <a:pt x="141" y="66"/>
                    </a:lnTo>
                    <a:lnTo>
                      <a:pt x="141" y="70"/>
                    </a:lnTo>
                    <a:lnTo>
                      <a:pt x="138" y="70"/>
                    </a:lnTo>
                    <a:lnTo>
                      <a:pt x="133" y="70"/>
                    </a:lnTo>
                    <a:lnTo>
                      <a:pt x="132" y="70"/>
                    </a:lnTo>
                    <a:lnTo>
                      <a:pt x="127" y="70"/>
                    </a:lnTo>
                    <a:lnTo>
                      <a:pt x="126" y="70"/>
                    </a:lnTo>
                    <a:lnTo>
                      <a:pt x="121" y="70"/>
                    </a:lnTo>
                    <a:lnTo>
                      <a:pt x="121" y="73"/>
                    </a:lnTo>
                    <a:lnTo>
                      <a:pt x="116" y="73"/>
                    </a:lnTo>
                    <a:lnTo>
                      <a:pt x="113" y="75"/>
                    </a:lnTo>
                    <a:lnTo>
                      <a:pt x="108" y="75"/>
                    </a:lnTo>
                    <a:lnTo>
                      <a:pt x="108" y="79"/>
                    </a:lnTo>
                    <a:lnTo>
                      <a:pt x="104" y="79"/>
                    </a:lnTo>
                    <a:lnTo>
                      <a:pt x="101" y="79"/>
                    </a:lnTo>
                    <a:lnTo>
                      <a:pt x="96" y="79"/>
                    </a:lnTo>
                    <a:lnTo>
                      <a:pt x="91" y="79"/>
                    </a:lnTo>
                    <a:lnTo>
                      <a:pt x="87" y="79"/>
                    </a:lnTo>
                    <a:lnTo>
                      <a:pt x="87" y="83"/>
                    </a:lnTo>
                    <a:lnTo>
                      <a:pt x="82" y="83"/>
                    </a:lnTo>
                    <a:lnTo>
                      <a:pt x="77" y="83"/>
                    </a:lnTo>
                    <a:lnTo>
                      <a:pt x="77" y="85"/>
                    </a:lnTo>
                    <a:lnTo>
                      <a:pt x="76" y="85"/>
                    </a:lnTo>
                    <a:lnTo>
                      <a:pt x="76" y="88"/>
                    </a:lnTo>
                    <a:lnTo>
                      <a:pt x="73" y="85"/>
                    </a:lnTo>
                    <a:lnTo>
                      <a:pt x="71" y="85"/>
                    </a:lnTo>
                    <a:lnTo>
                      <a:pt x="67" y="81"/>
                    </a:lnTo>
                    <a:lnTo>
                      <a:pt x="62" y="81"/>
                    </a:lnTo>
                    <a:lnTo>
                      <a:pt x="57" y="78"/>
                    </a:lnTo>
                    <a:lnTo>
                      <a:pt x="56" y="78"/>
                    </a:lnTo>
                    <a:lnTo>
                      <a:pt x="51" y="74"/>
                    </a:lnTo>
                    <a:lnTo>
                      <a:pt x="46" y="70"/>
                    </a:lnTo>
                    <a:lnTo>
                      <a:pt x="43" y="70"/>
                    </a:lnTo>
                    <a:lnTo>
                      <a:pt x="40" y="67"/>
                    </a:lnTo>
                    <a:lnTo>
                      <a:pt x="36" y="64"/>
                    </a:lnTo>
                    <a:lnTo>
                      <a:pt x="31" y="60"/>
                    </a:lnTo>
                    <a:lnTo>
                      <a:pt x="26" y="56"/>
                    </a:lnTo>
                    <a:lnTo>
                      <a:pt x="22" y="52"/>
                    </a:lnTo>
                    <a:lnTo>
                      <a:pt x="17" y="48"/>
                    </a:lnTo>
                    <a:lnTo>
                      <a:pt x="12" y="45"/>
                    </a:lnTo>
                    <a:lnTo>
                      <a:pt x="8" y="41"/>
                    </a:lnTo>
                    <a:lnTo>
                      <a:pt x="4" y="40"/>
                    </a:lnTo>
                    <a:lnTo>
                      <a:pt x="0" y="36"/>
                    </a:lnTo>
                    <a:lnTo>
                      <a:pt x="0" y="33"/>
                    </a:lnTo>
                    <a:lnTo>
                      <a:pt x="0" y="31"/>
                    </a:lnTo>
                    <a:lnTo>
                      <a:pt x="4" y="31"/>
                    </a:lnTo>
                    <a:lnTo>
                      <a:pt x="4" y="27"/>
                    </a:lnTo>
                    <a:lnTo>
                      <a:pt x="8" y="27"/>
                    </a:lnTo>
                    <a:lnTo>
                      <a:pt x="11" y="27"/>
                    </a:lnTo>
                    <a:lnTo>
                      <a:pt x="11" y="24"/>
                    </a:lnTo>
                    <a:lnTo>
                      <a:pt x="11" y="22"/>
                    </a:lnTo>
                    <a:lnTo>
                      <a:pt x="12" y="22"/>
                    </a:lnTo>
                    <a:lnTo>
                      <a:pt x="12" y="18"/>
                    </a:lnTo>
                    <a:lnTo>
                      <a:pt x="15" y="17"/>
                    </a:lnTo>
                    <a:lnTo>
                      <a:pt x="17" y="13"/>
                    </a:lnTo>
                    <a:lnTo>
                      <a:pt x="22" y="13"/>
                    </a:lnTo>
                    <a:lnTo>
                      <a:pt x="25" y="9"/>
                    </a:lnTo>
                    <a:lnTo>
                      <a:pt x="29" y="7"/>
                    </a:lnTo>
                    <a:lnTo>
                      <a:pt x="34" y="3"/>
                    </a:lnTo>
                    <a:lnTo>
                      <a:pt x="40" y="3"/>
                    </a:lnTo>
                    <a:lnTo>
                      <a:pt x="46" y="0"/>
                    </a:lnTo>
                    <a:lnTo>
                      <a:pt x="56" y="0"/>
                    </a:lnTo>
                    <a:lnTo>
                      <a:pt x="65" y="0"/>
                    </a:lnTo>
                    <a:lnTo>
                      <a:pt x="76" y="0"/>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0" name="Freeform 246"/>
              <p:cNvSpPr>
                <a:spLocks/>
              </p:cNvSpPr>
              <p:nvPr/>
            </p:nvSpPr>
            <p:spPr bwMode="auto">
              <a:xfrm flipH="1">
                <a:off x="2963" y="3160"/>
                <a:ext cx="140" cy="72"/>
              </a:xfrm>
              <a:custGeom>
                <a:avLst/>
                <a:gdLst>
                  <a:gd name="T0" fmla="*/ 0 w 152"/>
                  <a:gd name="T1" fmla="*/ 27 h 72"/>
                  <a:gd name="T2" fmla="*/ 0 w 152"/>
                  <a:gd name="T3" fmla="*/ 25 h 72"/>
                  <a:gd name="T4" fmla="*/ 1 w 152"/>
                  <a:gd name="T5" fmla="*/ 21 h 72"/>
                  <a:gd name="T6" fmla="*/ 4 w 152"/>
                  <a:gd name="T7" fmla="*/ 15 h 72"/>
                  <a:gd name="T8" fmla="*/ 10 w 152"/>
                  <a:gd name="T9" fmla="*/ 11 h 72"/>
                  <a:gd name="T10" fmla="*/ 17 w 152"/>
                  <a:gd name="T11" fmla="*/ 5 h 72"/>
                  <a:gd name="T12" fmla="*/ 27 w 152"/>
                  <a:gd name="T13" fmla="*/ 1 h 72"/>
                  <a:gd name="T14" fmla="*/ 41 w 152"/>
                  <a:gd name="T15" fmla="*/ 0 h 72"/>
                  <a:gd name="T16" fmla="*/ 60 w 152"/>
                  <a:gd name="T17" fmla="*/ 2 h 72"/>
                  <a:gd name="T18" fmla="*/ 61 w 152"/>
                  <a:gd name="T19" fmla="*/ 2 h 72"/>
                  <a:gd name="T20" fmla="*/ 71 w 152"/>
                  <a:gd name="T21" fmla="*/ 2 h 72"/>
                  <a:gd name="T22" fmla="*/ 86 w 152"/>
                  <a:gd name="T23" fmla="*/ 2 h 72"/>
                  <a:gd name="T24" fmla="*/ 102 w 152"/>
                  <a:gd name="T25" fmla="*/ 6 h 72"/>
                  <a:gd name="T26" fmla="*/ 115 w 152"/>
                  <a:gd name="T27" fmla="*/ 8 h 72"/>
                  <a:gd name="T28" fmla="*/ 130 w 152"/>
                  <a:gd name="T29" fmla="*/ 15 h 72"/>
                  <a:gd name="T30" fmla="*/ 137 w 152"/>
                  <a:gd name="T31" fmla="*/ 24 h 72"/>
                  <a:gd name="T32" fmla="*/ 140 w 152"/>
                  <a:gd name="T33" fmla="*/ 36 h 72"/>
                  <a:gd name="T34" fmla="*/ 138 w 152"/>
                  <a:gd name="T35" fmla="*/ 36 h 72"/>
                  <a:gd name="T36" fmla="*/ 138 w 152"/>
                  <a:gd name="T37" fmla="*/ 36 h 72"/>
                  <a:gd name="T38" fmla="*/ 135 w 152"/>
                  <a:gd name="T39" fmla="*/ 36 h 72"/>
                  <a:gd name="T40" fmla="*/ 135 w 152"/>
                  <a:gd name="T41" fmla="*/ 40 h 72"/>
                  <a:gd name="T42" fmla="*/ 130 w 152"/>
                  <a:gd name="T43" fmla="*/ 43 h 72"/>
                  <a:gd name="T44" fmla="*/ 125 w 152"/>
                  <a:gd name="T45" fmla="*/ 46 h 72"/>
                  <a:gd name="T46" fmla="*/ 117 w 152"/>
                  <a:gd name="T47" fmla="*/ 50 h 72"/>
                  <a:gd name="T48" fmla="*/ 110 w 152"/>
                  <a:gd name="T49" fmla="*/ 54 h 72"/>
                  <a:gd name="T50" fmla="*/ 106 w 152"/>
                  <a:gd name="T51" fmla="*/ 54 h 72"/>
                  <a:gd name="T52" fmla="*/ 99 w 152"/>
                  <a:gd name="T53" fmla="*/ 54 h 72"/>
                  <a:gd name="T54" fmla="*/ 91 w 152"/>
                  <a:gd name="T55" fmla="*/ 54 h 72"/>
                  <a:gd name="T56" fmla="*/ 84 w 152"/>
                  <a:gd name="T57" fmla="*/ 58 h 72"/>
                  <a:gd name="T58" fmla="*/ 74 w 152"/>
                  <a:gd name="T59" fmla="*/ 60 h 72"/>
                  <a:gd name="T60" fmla="*/ 67 w 152"/>
                  <a:gd name="T61" fmla="*/ 64 h 72"/>
                  <a:gd name="T62" fmla="*/ 61 w 152"/>
                  <a:gd name="T63" fmla="*/ 68 h 72"/>
                  <a:gd name="T64" fmla="*/ 60 w 152"/>
                  <a:gd name="T65" fmla="*/ 72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72"/>
                  <a:gd name="T101" fmla="*/ 152 w 152"/>
                  <a:gd name="T102" fmla="*/ 72 h 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72">
                    <a:moveTo>
                      <a:pt x="65" y="72"/>
                    </a:moveTo>
                    <a:lnTo>
                      <a:pt x="0" y="27"/>
                    </a:lnTo>
                    <a:lnTo>
                      <a:pt x="0" y="25"/>
                    </a:lnTo>
                    <a:lnTo>
                      <a:pt x="0" y="21"/>
                    </a:lnTo>
                    <a:lnTo>
                      <a:pt x="1" y="21"/>
                    </a:lnTo>
                    <a:lnTo>
                      <a:pt x="1" y="17"/>
                    </a:lnTo>
                    <a:lnTo>
                      <a:pt x="4" y="15"/>
                    </a:lnTo>
                    <a:lnTo>
                      <a:pt x="6" y="11"/>
                    </a:lnTo>
                    <a:lnTo>
                      <a:pt x="11" y="11"/>
                    </a:lnTo>
                    <a:lnTo>
                      <a:pt x="14" y="7"/>
                    </a:lnTo>
                    <a:lnTo>
                      <a:pt x="18" y="5"/>
                    </a:lnTo>
                    <a:lnTo>
                      <a:pt x="23" y="1"/>
                    </a:lnTo>
                    <a:lnTo>
                      <a:pt x="29" y="1"/>
                    </a:lnTo>
                    <a:lnTo>
                      <a:pt x="35" y="0"/>
                    </a:lnTo>
                    <a:lnTo>
                      <a:pt x="45" y="0"/>
                    </a:lnTo>
                    <a:lnTo>
                      <a:pt x="54" y="0"/>
                    </a:lnTo>
                    <a:lnTo>
                      <a:pt x="65" y="2"/>
                    </a:lnTo>
                    <a:lnTo>
                      <a:pt x="66" y="2"/>
                    </a:lnTo>
                    <a:lnTo>
                      <a:pt x="71" y="2"/>
                    </a:lnTo>
                    <a:lnTo>
                      <a:pt x="77" y="2"/>
                    </a:lnTo>
                    <a:lnTo>
                      <a:pt x="83" y="2"/>
                    </a:lnTo>
                    <a:lnTo>
                      <a:pt x="93" y="2"/>
                    </a:lnTo>
                    <a:lnTo>
                      <a:pt x="102" y="2"/>
                    </a:lnTo>
                    <a:lnTo>
                      <a:pt x="111" y="6"/>
                    </a:lnTo>
                    <a:lnTo>
                      <a:pt x="116" y="6"/>
                    </a:lnTo>
                    <a:lnTo>
                      <a:pt x="125" y="8"/>
                    </a:lnTo>
                    <a:lnTo>
                      <a:pt x="132" y="11"/>
                    </a:lnTo>
                    <a:lnTo>
                      <a:pt x="141" y="15"/>
                    </a:lnTo>
                    <a:lnTo>
                      <a:pt x="144" y="19"/>
                    </a:lnTo>
                    <a:lnTo>
                      <a:pt x="149" y="24"/>
                    </a:lnTo>
                    <a:lnTo>
                      <a:pt x="149" y="29"/>
                    </a:lnTo>
                    <a:lnTo>
                      <a:pt x="152" y="36"/>
                    </a:lnTo>
                    <a:lnTo>
                      <a:pt x="150" y="36"/>
                    </a:lnTo>
                    <a:lnTo>
                      <a:pt x="147" y="36"/>
                    </a:lnTo>
                    <a:lnTo>
                      <a:pt x="147" y="40"/>
                    </a:lnTo>
                    <a:lnTo>
                      <a:pt x="142" y="40"/>
                    </a:lnTo>
                    <a:lnTo>
                      <a:pt x="141" y="43"/>
                    </a:lnTo>
                    <a:lnTo>
                      <a:pt x="136" y="43"/>
                    </a:lnTo>
                    <a:lnTo>
                      <a:pt x="136" y="46"/>
                    </a:lnTo>
                    <a:lnTo>
                      <a:pt x="132" y="46"/>
                    </a:lnTo>
                    <a:lnTo>
                      <a:pt x="127" y="50"/>
                    </a:lnTo>
                    <a:lnTo>
                      <a:pt x="122" y="50"/>
                    </a:lnTo>
                    <a:lnTo>
                      <a:pt x="119" y="54"/>
                    </a:lnTo>
                    <a:lnTo>
                      <a:pt x="116" y="54"/>
                    </a:lnTo>
                    <a:lnTo>
                      <a:pt x="115" y="54"/>
                    </a:lnTo>
                    <a:lnTo>
                      <a:pt x="110" y="54"/>
                    </a:lnTo>
                    <a:lnTo>
                      <a:pt x="108" y="54"/>
                    </a:lnTo>
                    <a:lnTo>
                      <a:pt x="104" y="54"/>
                    </a:lnTo>
                    <a:lnTo>
                      <a:pt x="99" y="54"/>
                    </a:lnTo>
                    <a:lnTo>
                      <a:pt x="94" y="54"/>
                    </a:lnTo>
                    <a:lnTo>
                      <a:pt x="91" y="58"/>
                    </a:lnTo>
                    <a:lnTo>
                      <a:pt x="85" y="58"/>
                    </a:lnTo>
                    <a:lnTo>
                      <a:pt x="80" y="60"/>
                    </a:lnTo>
                    <a:lnTo>
                      <a:pt x="76" y="60"/>
                    </a:lnTo>
                    <a:lnTo>
                      <a:pt x="73" y="64"/>
                    </a:lnTo>
                    <a:lnTo>
                      <a:pt x="68" y="64"/>
                    </a:lnTo>
                    <a:lnTo>
                      <a:pt x="66" y="68"/>
                    </a:lnTo>
                    <a:lnTo>
                      <a:pt x="65" y="68"/>
                    </a:lnTo>
                    <a:lnTo>
                      <a:pt x="65" y="72"/>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1" name="Freeform 247"/>
              <p:cNvSpPr>
                <a:spLocks/>
              </p:cNvSpPr>
              <p:nvPr/>
            </p:nvSpPr>
            <p:spPr bwMode="auto">
              <a:xfrm flipH="1">
                <a:off x="3013" y="3196"/>
                <a:ext cx="41" cy="45"/>
              </a:xfrm>
              <a:custGeom>
                <a:avLst/>
                <a:gdLst>
                  <a:gd name="T0" fmla="*/ 0 w 43"/>
                  <a:gd name="T1" fmla="*/ 45 h 45"/>
                  <a:gd name="T2" fmla="*/ 0 w 43"/>
                  <a:gd name="T3" fmla="*/ 42 h 45"/>
                  <a:gd name="T4" fmla="*/ 0 w 43"/>
                  <a:gd name="T5" fmla="*/ 41 h 45"/>
                  <a:gd name="T6" fmla="*/ 0 w 43"/>
                  <a:gd name="T7" fmla="*/ 37 h 45"/>
                  <a:gd name="T8" fmla="*/ 0 w 43"/>
                  <a:gd name="T9" fmla="*/ 36 h 45"/>
                  <a:gd name="T10" fmla="*/ 0 w 43"/>
                  <a:gd name="T11" fmla="*/ 32 h 45"/>
                  <a:gd name="T12" fmla="*/ 2 w 43"/>
                  <a:gd name="T13" fmla="*/ 28 h 45"/>
                  <a:gd name="T14" fmla="*/ 2 w 43"/>
                  <a:gd name="T15" fmla="*/ 24 h 45"/>
                  <a:gd name="T16" fmla="*/ 6 w 43"/>
                  <a:gd name="T17" fmla="*/ 22 h 45"/>
                  <a:gd name="T18" fmla="*/ 6 w 43"/>
                  <a:gd name="T19" fmla="*/ 17 h 45"/>
                  <a:gd name="T20" fmla="*/ 10 w 43"/>
                  <a:gd name="T21" fmla="*/ 13 h 45"/>
                  <a:gd name="T22" fmla="*/ 11 w 43"/>
                  <a:gd name="T23" fmla="*/ 9 h 45"/>
                  <a:gd name="T24" fmla="*/ 16 w 43"/>
                  <a:gd name="T25" fmla="*/ 7 h 45"/>
                  <a:gd name="T26" fmla="*/ 18 w 43"/>
                  <a:gd name="T27" fmla="*/ 3 h 45"/>
                  <a:gd name="T28" fmla="*/ 22 w 43"/>
                  <a:gd name="T29" fmla="*/ 2 h 45"/>
                  <a:gd name="T30" fmla="*/ 27 w 43"/>
                  <a:gd name="T31" fmla="*/ 0 h 45"/>
                  <a:gd name="T32" fmla="*/ 31 w 43"/>
                  <a:gd name="T33" fmla="*/ 0 h 45"/>
                  <a:gd name="T34" fmla="*/ 31 w 43"/>
                  <a:gd name="T35" fmla="*/ 0 h 45"/>
                  <a:gd name="T36" fmla="*/ 31 w 43"/>
                  <a:gd name="T37" fmla="*/ 0 h 45"/>
                  <a:gd name="T38" fmla="*/ 31 w 43"/>
                  <a:gd name="T39" fmla="*/ 0 h 45"/>
                  <a:gd name="T40" fmla="*/ 31 w 43"/>
                  <a:gd name="T41" fmla="*/ 0 h 45"/>
                  <a:gd name="T42" fmla="*/ 31 w 43"/>
                  <a:gd name="T43" fmla="*/ 0 h 45"/>
                  <a:gd name="T44" fmla="*/ 31 w 43"/>
                  <a:gd name="T45" fmla="*/ 0 h 45"/>
                  <a:gd name="T46" fmla="*/ 31 w 43"/>
                  <a:gd name="T47" fmla="*/ 0 h 45"/>
                  <a:gd name="T48" fmla="*/ 35 w 43"/>
                  <a:gd name="T49" fmla="*/ 3 h 45"/>
                  <a:gd name="T50" fmla="*/ 35 w 43"/>
                  <a:gd name="T51" fmla="*/ 3 h 45"/>
                  <a:gd name="T52" fmla="*/ 35 w 43"/>
                  <a:gd name="T53" fmla="*/ 5 h 45"/>
                  <a:gd name="T54" fmla="*/ 35 w 43"/>
                  <a:gd name="T55" fmla="*/ 7 h 45"/>
                  <a:gd name="T56" fmla="*/ 38 w 43"/>
                  <a:gd name="T57" fmla="*/ 10 h 45"/>
                  <a:gd name="T58" fmla="*/ 38 w 43"/>
                  <a:gd name="T59" fmla="*/ 13 h 45"/>
                  <a:gd name="T60" fmla="*/ 38 w 43"/>
                  <a:gd name="T61" fmla="*/ 17 h 45"/>
                  <a:gd name="T62" fmla="*/ 38 w 43"/>
                  <a:gd name="T63" fmla="*/ 21 h 45"/>
                  <a:gd name="T64" fmla="*/ 41 w 43"/>
                  <a:gd name="T65" fmla="*/ 27 h 45"/>
                  <a:gd name="T66" fmla="*/ 31 w 43"/>
                  <a:gd name="T67" fmla="*/ 36 h 45"/>
                  <a:gd name="T68" fmla="*/ 0 w 43"/>
                  <a:gd name="T69" fmla="*/ 45 h 45"/>
                  <a:gd name="T70" fmla="*/ 0 w 43"/>
                  <a:gd name="T71" fmla="*/ 45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
                  <a:gd name="T109" fmla="*/ 0 h 45"/>
                  <a:gd name="T110" fmla="*/ 43 w 43"/>
                  <a:gd name="T111" fmla="*/ 45 h 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 h="45">
                    <a:moveTo>
                      <a:pt x="0" y="45"/>
                    </a:moveTo>
                    <a:lnTo>
                      <a:pt x="0" y="42"/>
                    </a:lnTo>
                    <a:lnTo>
                      <a:pt x="0" y="41"/>
                    </a:lnTo>
                    <a:lnTo>
                      <a:pt x="0" y="37"/>
                    </a:lnTo>
                    <a:lnTo>
                      <a:pt x="0" y="36"/>
                    </a:lnTo>
                    <a:lnTo>
                      <a:pt x="0" y="32"/>
                    </a:lnTo>
                    <a:lnTo>
                      <a:pt x="2" y="28"/>
                    </a:lnTo>
                    <a:lnTo>
                      <a:pt x="2" y="24"/>
                    </a:lnTo>
                    <a:lnTo>
                      <a:pt x="6" y="22"/>
                    </a:lnTo>
                    <a:lnTo>
                      <a:pt x="6" y="17"/>
                    </a:lnTo>
                    <a:lnTo>
                      <a:pt x="11" y="13"/>
                    </a:lnTo>
                    <a:lnTo>
                      <a:pt x="12" y="9"/>
                    </a:lnTo>
                    <a:lnTo>
                      <a:pt x="17" y="7"/>
                    </a:lnTo>
                    <a:lnTo>
                      <a:pt x="19" y="3"/>
                    </a:lnTo>
                    <a:lnTo>
                      <a:pt x="23" y="2"/>
                    </a:lnTo>
                    <a:lnTo>
                      <a:pt x="28" y="0"/>
                    </a:lnTo>
                    <a:lnTo>
                      <a:pt x="33" y="0"/>
                    </a:lnTo>
                    <a:lnTo>
                      <a:pt x="37" y="3"/>
                    </a:lnTo>
                    <a:lnTo>
                      <a:pt x="37" y="5"/>
                    </a:lnTo>
                    <a:lnTo>
                      <a:pt x="37" y="7"/>
                    </a:lnTo>
                    <a:lnTo>
                      <a:pt x="40" y="10"/>
                    </a:lnTo>
                    <a:lnTo>
                      <a:pt x="40" y="13"/>
                    </a:lnTo>
                    <a:lnTo>
                      <a:pt x="40" y="17"/>
                    </a:lnTo>
                    <a:lnTo>
                      <a:pt x="40" y="21"/>
                    </a:lnTo>
                    <a:lnTo>
                      <a:pt x="43" y="27"/>
                    </a:lnTo>
                    <a:lnTo>
                      <a:pt x="33" y="36"/>
                    </a:lnTo>
                    <a:lnTo>
                      <a:pt x="0" y="45"/>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2" name="Freeform 248"/>
              <p:cNvSpPr>
                <a:spLocks/>
              </p:cNvSpPr>
              <p:nvPr/>
            </p:nvSpPr>
            <p:spPr bwMode="auto">
              <a:xfrm flipH="1">
                <a:off x="3074" y="3214"/>
                <a:ext cx="40" cy="90"/>
              </a:xfrm>
              <a:custGeom>
                <a:avLst/>
                <a:gdLst>
                  <a:gd name="T0" fmla="*/ 0 w 43"/>
                  <a:gd name="T1" fmla="*/ 0 h 89"/>
                  <a:gd name="T2" fmla="*/ 0 w 43"/>
                  <a:gd name="T3" fmla="*/ 0 h 89"/>
                  <a:gd name="T4" fmla="*/ 1 w 43"/>
                  <a:gd name="T5" fmla="*/ 0 h 89"/>
                  <a:gd name="T6" fmla="*/ 3 w 43"/>
                  <a:gd name="T7" fmla="*/ 0 h 89"/>
                  <a:gd name="T8" fmla="*/ 7 w 43"/>
                  <a:gd name="T9" fmla="*/ 4 h 89"/>
                  <a:gd name="T10" fmla="*/ 10 w 43"/>
                  <a:gd name="T11" fmla="*/ 6 h 89"/>
                  <a:gd name="T12" fmla="*/ 14 w 43"/>
                  <a:gd name="T13" fmla="*/ 10 h 89"/>
                  <a:gd name="T14" fmla="*/ 19 w 43"/>
                  <a:gd name="T15" fmla="*/ 14 h 89"/>
                  <a:gd name="T16" fmla="*/ 23 w 43"/>
                  <a:gd name="T17" fmla="*/ 18 h 89"/>
                  <a:gd name="T18" fmla="*/ 24 w 43"/>
                  <a:gd name="T19" fmla="*/ 20 h 89"/>
                  <a:gd name="T20" fmla="*/ 29 w 43"/>
                  <a:gd name="T21" fmla="*/ 24 h 89"/>
                  <a:gd name="T22" fmla="*/ 32 w 43"/>
                  <a:gd name="T23" fmla="*/ 28 h 89"/>
                  <a:gd name="T24" fmla="*/ 36 w 43"/>
                  <a:gd name="T25" fmla="*/ 32 h 89"/>
                  <a:gd name="T26" fmla="*/ 36 w 43"/>
                  <a:gd name="T27" fmla="*/ 34 h 89"/>
                  <a:gd name="T28" fmla="*/ 39 w 43"/>
                  <a:gd name="T29" fmla="*/ 38 h 89"/>
                  <a:gd name="T30" fmla="*/ 39 w 43"/>
                  <a:gd name="T31" fmla="*/ 41 h 89"/>
                  <a:gd name="T32" fmla="*/ 40 w 43"/>
                  <a:gd name="T33" fmla="*/ 44 h 89"/>
                  <a:gd name="T34" fmla="*/ 37 w 43"/>
                  <a:gd name="T35" fmla="*/ 44 h 89"/>
                  <a:gd name="T36" fmla="*/ 37 w 43"/>
                  <a:gd name="T37" fmla="*/ 44 h 89"/>
                  <a:gd name="T38" fmla="*/ 33 w 43"/>
                  <a:gd name="T39" fmla="*/ 44 h 89"/>
                  <a:gd name="T40" fmla="*/ 33 w 43"/>
                  <a:gd name="T41" fmla="*/ 49 h 89"/>
                  <a:gd name="T42" fmla="*/ 29 w 43"/>
                  <a:gd name="T43" fmla="*/ 49 h 89"/>
                  <a:gd name="T44" fmla="*/ 24 w 43"/>
                  <a:gd name="T45" fmla="*/ 53 h 89"/>
                  <a:gd name="T46" fmla="*/ 20 w 43"/>
                  <a:gd name="T47" fmla="*/ 57 h 89"/>
                  <a:gd name="T48" fmla="*/ 20 w 43"/>
                  <a:gd name="T49" fmla="*/ 61 h 89"/>
                  <a:gd name="T50" fmla="*/ 16 w 43"/>
                  <a:gd name="T51" fmla="*/ 63 h 89"/>
                  <a:gd name="T52" fmla="*/ 11 w 43"/>
                  <a:gd name="T53" fmla="*/ 67 h 89"/>
                  <a:gd name="T54" fmla="*/ 7 w 43"/>
                  <a:gd name="T55" fmla="*/ 71 h 89"/>
                  <a:gd name="T56" fmla="*/ 4 w 43"/>
                  <a:gd name="T57" fmla="*/ 75 h 89"/>
                  <a:gd name="T58" fmla="*/ 0 w 43"/>
                  <a:gd name="T59" fmla="*/ 78 h 89"/>
                  <a:gd name="T60" fmla="*/ 0 w 43"/>
                  <a:gd name="T61" fmla="*/ 82 h 89"/>
                  <a:gd name="T62" fmla="*/ 0 w 43"/>
                  <a:gd name="T63" fmla="*/ 86 h 89"/>
                  <a:gd name="T64" fmla="*/ 0 w 43"/>
                  <a:gd name="T65" fmla="*/ 90 h 89"/>
                  <a:gd name="T66" fmla="*/ 0 w 43"/>
                  <a:gd name="T67" fmla="*/ 87 h 89"/>
                  <a:gd name="T68" fmla="*/ 0 w 43"/>
                  <a:gd name="T69" fmla="*/ 86 h 89"/>
                  <a:gd name="T70" fmla="*/ 0 w 43"/>
                  <a:gd name="T71" fmla="*/ 80 h 89"/>
                  <a:gd name="T72" fmla="*/ 0 w 43"/>
                  <a:gd name="T73" fmla="*/ 76 h 89"/>
                  <a:gd name="T74" fmla="*/ 0 w 43"/>
                  <a:gd name="T75" fmla="*/ 68 h 89"/>
                  <a:gd name="T76" fmla="*/ 0 w 43"/>
                  <a:gd name="T77" fmla="*/ 62 h 89"/>
                  <a:gd name="T78" fmla="*/ 0 w 43"/>
                  <a:gd name="T79" fmla="*/ 54 h 89"/>
                  <a:gd name="T80" fmla="*/ 3 w 43"/>
                  <a:gd name="T81" fmla="*/ 48 h 89"/>
                  <a:gd name="T82" fmla="*/ 3 w 43"/>
                  <a:gd name="T83" fmla="*/ 37 h 89"/>
                  <a:gd name="T84" fmla="*/ 3 w 43"/>
                  <a:gd name="T85" fmla="*/ 29 h 89"/>
                  <a:gd name="T86" fmla="*/ 3 w 43"/>
                  <a:gd name="T87" fmla="*/ 22 h 89"/>
                  <a:gd name="T88" fmla="*/ 3 w 43"/>
                  <a:gd name="T89" fmla="*/ 15 h 89"/>
                  <a:gd name="T90" fmla="*/ 0 w 43"/>
                  <a:gd name="T91" fmla="*/ 8 h 89"/>
                  <a:gd name="T92" fmla="*/ 0 w 43"/>
                  <a:gd name="T93" fmla="*/ 4 h 89"/>
                  <a:gd name="T94" fmla="*/ 0 w 43"/>
                  <a:gd name="T95" fmla="*/ 0 h 89"/>
                  <a:gd name="T96" fmla="*/ 0 w 43"/>
                  <a:gd name="T97" fmla="*/ 0 h 89"/>
                  <a:gd name="T98" fmla="*/ 0 w 43"/>
                  <a:gd name="T99" fmla="*/ 0 h 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3"/>
                  <a:gd name="T151" fmla="*/ 0 h 89"/>
                  <a:gd name="T152" fmla="*/ 43 w 43"/>
                  <a:gd name="T153" fmla="*/ 89 h 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3" h="89">
                    <a:moveTo>
                      <a:pt x="0" y="0"/>
                    </a:moveTo>
                    <a:lnTo>
                      <a:pt x="0" y="0"/>
                    </a:lnTo>
                    <a:lnTo>
                      <a:pt x="1" y="0"/>
                    </a:lnTo>
                    <a:lnTo>
                      <a:pt x="3" y="0"/>
                    </a:lnTo>
                    <a:lnTo>
                      <a:pt x="8" y="4"/>
                    </a:lnTo>
                    <a:lnTo>
                      <a:pt x="11" y="6"/>
                    </a:lnTo>
                    <a:lnTo>
                      <a:pt x="15" y="10"/>
                    </a:lnTo>
                    <a:lnTo>
                      <a:pt x="20" y="14"/>
                    </a:lnTo>
                    <a:lnTo>
                      <a:pt x="25" y="18"/>
                    </a:lnTo>
                    <a:lnTo>
                      <a:pt x="26" y="20"/>
                    </a:lnTo>
                    <a:lnTo>
                      <a:pt x="31" y="24"/>
                    </a:lnTo>
                    <a:lnTo>
                      <a:pt x="34" y="28"/>
                    </a:lnTo>
                    <a:lnTo>
                      <a:pt x="39" y="32"/>
                    </a:lnTo>
                    <a:lnTo>
                      <a:pt x="39" y="34"/>
                    </a:lnTo>
                    <a:lnTo>
                      <a:pt x="42" y="38"/>
                    </a:lnTo>
                    <a:lnTo>
                      <a:pt x="42" y="41"/>
                    </a:lnTo>
                    <a:lnTo>
                      <a:pt x="43" y="44"/>
                    </a:lnTo>
                    <a:lnTo>
                      <a:pt x="40" y="44"/>
                    </a:lnTo>
                    <a:lnTo>
                      <a:pt x="36" y="44"/>
                    </a:lnTo>
                    <a:lnTo>
                      <a:pt x="36" y="48"/>
                    </a:lnTo>
                    <a:lnTo>
                      <a:pt x="31" y="48"/>
                    </a:lnTo>
                    <a:lnTo>
                      <a:pt x="26" y="52"/>
                    </a:lnTo>
                    <a:lnTo>
                      <a:pt x="22" y="56"/>
                    </a:lnTo>
                    <a:lnTo>
                      <a:pt x="22" y="60"/>
                    </a:lnTo>
                    <a:lnTo>
                      <a:pt x="17" y="62"/>
                    </a:lnTo>
                    <a:lnTo>
                      <a:pt x="12" y="66"/>
                    </a:lnTo>
                    <a:lnTo>
                      <a:pt x="8" y="70"/>
                    </a:lnTo>
                    <a:lnTo>
                      <a:pt x="4" y="74"/>
                    </a:lnTo>
                    <a:lnTo>
                      <a:pt x="0" y="77"/>
                    </a:lnTo>
                    <a:lnTo>
                      <a:pt x="0" y="81"/>
                    </a:lnTo>
                    <a:lnTo>
                      <a:pt x="0" y="85"/>
                    </a:lnTo>
                    <a:lnTo>
                      <a:pt x="0" y="89"/>
                    </a:lnTo>
                    <a:lnTo>
                      <a:pt x="0" y="86"/>
                    </a:lnTo>
                    <a:lnTo>
                      <a:pt x="0" y="85"/>
                    </a:lnTo>
                    <a:lnTo>
                      <a:pt x="0" y="79"/>
                    </a:lnTo>
                    <a:lnTo>
                      <a:pt x="0" y="75"/>
                    </a:lnTo>
                    <a:lnTo>
                      <a:pt x="0" y="67"/>
                    </a:lnTo>
                    <a:lnTo>
                      <a:pt x="0" y="61"/>
                    </a:lnTo>
                    <a:lnTo>
                      <a:pt x="0" y="53"/>
                    </a:lnTo>
                    <a:lnTo>
                      <a:pt x="3" y="47"/>
                    </a:lnTo>
                    <a:lnTo>
                      <a:pt x="3" y="37"/>
                    </a:lnTo>
                    <a:lnTo>
                      <a:pt x="3" y="29"/>
                    </a:lnTo>
                    <a:lnTo>
                      <a:pt x="3" y="22"/>
                    </a:lnTo>
                    <a:lnTo>
                      <a:pt x="3" y="15"/>
                    </a:lnTo>
                    <a:lnTo>
                      <a:pt x="0" y="8"/>
                    </a:lnTo>
                    <a:lnTo>
                      <a:pt x="0" y="4"/>
                    </a:lnTo>
                    <a:lnTo>
                      <a:pt x="0" y="0"/>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3" name="Freeform 249"/>
              <p:cNvSpPr>
                <a:spLocks/>
              </p:cNvSpPr>
              <p:nvPr/>
            </p:nvSpPr>
            <p:spPr bwMode="auto">
              <a:xfrm flipH="1">
                <a:off x="3074" y="3214"/>
                <a:ext cx="40" cy="90"/>
              </a:xfrm>
              <a:custGeom>
                <a:avLst/>
                <a:gdLst>
                  <a:gd name="T0" fmla="*/ 0 w 43"/>
                  <a:gd name="T1" fmla="*/ 0 h 89"/>
                  <a:gd name="T2" fmla="*/ 0 w 43"/>
                  <a:gd name="T3" fmla="*/ 0 h 89"/>
                  <a:gd name="T4" fmla="*/ 1 w 43"/>
                  <a:gd name="T5" fmla="*/ 0 h 89"/>
                  <a:gd name="T6" fmla="*/ 3 w 43"/>
                  <a:gd name="T7" fmla="*/ 0 h 89"/>
                  <a:gd name="T8" fmla="*/ 7 w 43"/>
                  <a:gd name="T9" fmla="*/ 4 h 89"/>
                  <a:gd name="T10" fmla="*/ 10 w 43"/>
                  <a:gd name="T11" fmla="*/ 6 h 89"/>
                  <a:gd name="T12" fmla="*/ 14 w 43"/>
                  <a:gd name="T13" fmla="*/ 10 h 89"/>
                  <a:gd name="T14" fmla="*/ 19 w 43"/>
                  <a:gd name="T15" fmla="*/ 14 h 89"/>
                  <a:gd name="T16" fmla="*/ 23 w 43"/>
                  <a:gd name="T17" fmla="*/ 18 h 89"/>
                  <a:gd name="T18" fmla="*/ 24 w 43"/>
                  <a:gd name="T19" fmla="*/ 20 h 89"/>
                  <a:gd name="T20" fmla="*/ 29 w 43"/>
                  <a:gd name="T21" fmla="*/ 24 h 89"/>
                  <a:gd name="T22" fmla="*/ 32 w 43"/>
                  <a:gd name="T23" fmla="*/ 28 h 89"/>
                  <a:gd name="T24" fmla="*/ 36 w 43"/>
                  <a:gd name="T25" fmla="*/ 32 h 89"/>
                  <a:gd name="T26" fmla="*/ 36 w 43"/>
                  <a:gd name="T27" fmla="*/ 34 h 89"/>
                  <a:gd name="T28" fmla="*/ 39 w 43"/>
                  <a:gd name="T29" fmla="*/ 38 h 89"/>
                  <a:gd name="T30" fmla="*/ 39 w 43"/>
                  <a:gd name="T31" fmla="*/ 41 h 89"/>
                  <a:gd name="T32" fmla="*/ 40 w 43"/>
                  <a:gd name="T33" fmla="*/ 44 h 89"/>
                  <a:gd name="T34" fmla="*/ 37 w 43"/>
                  <a:gd name="T35" fmla="*/ 44 h 89"/>
                  <a:gd name="T36" fmla="*/ 37 w 43"/>
                  <a:gd name="T37" fmla="*/ 44 h 89"/>
                  <a:gd name="T38" fmla="*/ 33 w 43"/>
                  <a:gd name="T39" fmla="*/ 44 h 89"/>
                  <a:gd name="T40" fmla="*/ 33 w 43"/>
                  <a:gd name="T41" fmla="*/ 49 h 89"/>
                  <a:gd name="T42" fmla="*/ 29 w 43"/>
                  <a:gd name="T43" fmla="*/ 49 h 89"/>
                  <a:gd name="T44" fmla="*/ 24 w 43"/>
                  <a:gd name="T45" fmla="*/ 53 h 89"/>
                  <a:gd name="T46" fmla="*/ 20 w 43"/>
                  <a:gd name="T47" fmla="*/ 57 h 89"/>
                  <a:gd name="T48" fmla="*/ 20 w 43"/>
                  <a:gd name="T49" fmla="*/ 61 h 89"/>
                  <a:gd name="T50" fmla="*/ 16 w 43"/>
                  <a:gd name="T51" fmla="*/ 63 h 89"/>
                  <a:gd name="T52" fmla="*/ 11 w 43"/>
                  <a:gd name="T53" fmla="*/ 67 h 89"/>
                  <a:gd name="T54" fmla="*/ 7 w 43"/>
                  <a:gd name="T55" fmla="*/ 71 h 89"/>
                  <a:gd name="T56" fmla="*/ 4 w 43"/>
                  <a:gd name="T57" fmla="*/ 75 h 89"/>
                  <a:gd name="T58" fmla="*/ 0 w 43"/>
                  <a:gd name="T59" fmla="*/ 78 h 89"/>
                  <a:gd name="T60" fmla="*/ 0 w 43"/>
                  <a:gd name="T61" fmla="*/ 82 h 89"/>
                  <a:gd name="T62" fmla="*/ 0 w 43"/>
                  <a:gd name="T63" fmla="*/ 86 h 89"/>
                  <a:gd name="T64" fmla="*/ 0 w 43"/>
                  <a:gd name="T65" fmla="*/ 90 h 89"/>
                  <a:gd name="T66" fmla="*/ 0 w 43"/>
                  <a:gd name="T67" fmla="*/ 87 h 89"/>
                  <a:gd name="T68" fmla="*/ 0 w 43"/>
                  <a:gd name="T69" fmla="*/ 86 h 89"/>
                  <a:gd name="T70" fmla="*/ 0 w 43"/>
                  <a:gd name="T71" fmla="*/ 80 h 89"/>
                  <a:gd name="T72" fmla="*/ 0 w 43"/>
                  <a:gd name="T73" fmla="*/ 76 h 89"/>
                  <a:gd name="T74" fmla="*/ 0 w 43"/>
                  <a:gd name="T75" fmla="*/ 68 h 89"/>
                  <a:gd name="T76" fmla="*/ 0 w 43"/>
                  <a:gd name="T77" fmla="*/ 62 h 89"/>
                  <a:gd name="T78" fmla="*/ 0 w 43"/>
                  <a:gd name="T79" fmla="*/ 54 h 89"/>
                  <a:gd name="T80" fmla="*/ 3 w 43"/>
                  <a:gd name="T81" fmla="*/ 48 h 89"/>
                  <a:gd name="T82" fmla="*/ 3 w 43"/>
                  <a:gd name="T83" fmla="*/ 37 h 89"/>
                  <a:gd name="T84" fmla="*/ 3 w 43"/>
                  <a:gd name="T85" fmla="*/ 29 h 89"/>
                  <a:gd name="T86" fmla="*/ 3 w 43"/>
                  <a:gd name="T87" fmla="*/ 22 h 89"/>
                  <a:gd name="T88" fmla="*/ 3 w 43"/>
                  <a:gd name="T89" fmla="*/ 15 h 89"/>
                  <a:gd name="T90" fmla="*/ 0 w 43"/>
                  <a:gd name="T91" fmla="*/ 8 h 89"/>
                  <a:gd name="T92" fmla="*/ 0 w 43"/>
                  <a:gd name="T93" fmla="*/ 4 h 89"/>
                  <a:gd name="T94" fmla="*/ 0 w 43"/>
                  <a:gd name="T95" fmla="*/ 0 h 89"/>
                  <a:gd name="T96" fmla="*/ 0 w 43"/>
                  <a:gd name="T97" fmla="*/ 0 h 89"/>
                  <a:gd name="T98" fmla="*/ 0 w 43"/>
                  <a:gd name="T99" fmla="*/ 0 h 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3"/>
                  <a:gd name="T151" fmla="*/ 0 h 89"/>
                  <a:gd name="T152" fmla="*/ 43 w 43"/>
                  <a:gd name="T153" fmla="*/ 89 h 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3" h="89">
                    <a:moveTo>
                      <a:pt x="0" y="0"/>
                    </a:moveTo>
                    <a:lnTo>
                      <a:pt x="0" y="0"/>
                    </a:lnTo>
                    <a:lnTo>
                      <a:pt x="1" y="0"/>
                    </a:lnTo>
                    <a:lnTo>
                      <a:pt x="3" y="0"/>
                    </a:lnTo>
                    <a:lnTo>
                      <a:pt x="8" y="4"/>
                    </a:lnTo>
                    <a:lnTo>
                      <a:pt x="11" y="6"/>
                    </a:lnTo>
                    <a:lnTo>
                      <a:pt x="15" y="10"/>
                    </a:lnTo>
                    <a:lnTo>
                      <a:pt x="20" y="14"/>
                    </a:lnTo>
                    <a:lnTo>
                      <a:pt x="25" y="18"/>
                    </a:lnTo>
                    <a:lnTo>
                      <a:pt x="26" y="20"/>
                    </a:lnTo>
                    <a:lnTo>
                      <a:pt x="31" y="24"/>
                    </a:lnTo>
                    <a:lnTo>
                      <a:pt x="34" y="28"/>
                    </a:lnTo>
                    <a:lnTo>
                      <a:pt x="39" y="32"/>
                    </a:lnTo>
                    <a:lnTo>
                      <a:pt x="39" y="34"/>
                    </a:lnTo>
                    <a:lnTo>
                      <a:pt x="42" y="38"/>
                    </a:lnTo>
                    <a:lnTo>
                      <a:pt x="42" y="41"/>
                    </a:lnTo>
                    <a:lnTo>
                      <a:pt x="43" y="44"/>
                    </a:lnTo>
                    <a:lnTo>
                      <a:pt x="40" y="44"/>
                    </a:lnTo>
                    <a:lnTo>
                      <a:pt x="36" y="44"/>
                    </a:lnTo>
                    <a:lnTo>
                      <a:pt x="36" y="48"/>
                    </a:lnTo>
                    <a:lnTo>
                      <a:pt x="31" y="48"/>
                    </a:lnTo>
                    <a:lnTo>
                      <a:pt x="26" y="52"/>
                    </a:lnTo>
                    <a:lnTo>
                      <a:pt x="22" y="56"/>
                    </a:lnTo>
                    <a:lnTo>
                      <a:pt x="22" y="60"/>
                    </a:lnTo>
                    <a:lnTo>
                      <a:pt x="17" y="62"/>
                    </a:lnTo>
                    <a:lnTo>
                      <a:pt x="12" y="66"/>
                    </a:lnTo>
                    <a:lnTo>
                      <a:pt x="8" y="70"/>
                    </a:lnTo>
                    <a:lnTo>
                      <a:pt x="4" y="74"/>
                    </a:lnTo>
                    <a:lnTo>
                      <a:pt x="0" y="77"/>
                    </a:lnTo>
                    <a:lnTo>
                      <a:pt x="0" y="81"/>
                    </a:lnTo>
                    <a:lnTo>
                      <a:pt x="0" y="85"/>
                    </a:lnTo>
                    <a:lnTo>
                      <a:pt x="0" y="89"/>
                    </a:lnTo>
                    <a:lnTo>
                      <a:pt x="0" y="86"/>
                    </a:lnTo>
                    <a:lnTo>
                      <a:pt x="0" y="85"/>
                    </a:lnTo>
                    <a:lnTo>
                      <a:pt x="0" y="79"/>
                    </a:lnTo>
                    <a:lnTo>
                      <a:pt x="0" y="75"/>
                    </a:lnTo>
                    <a:lnTo>
                      <a:pt x="0" y="67"/>
                    </a:lnTo>
                    <a:lnTo>
                      <a:pt x="0" y="61"/>
                    </a:lnTo>
                    <a:lnTo>
                      <a:pt x="0" y="53"/>
                    </a:lnTo>
                    <a:lnTo>
                      <a:pt x="3" y="47"/>
                    </a:lnTo>
                    <a:lnTo>
                      <a:pt x="3" y="37"/>
                    </a:lnTo>
                    <a:lnTo>
                      <a:pt x="3" y="29"/>
                    </a:lnTo>
                    <a:lnTo>
                      <a:pt x="3" y="22"/>
                    </a:lnTo>
                    <a:lnTo>
                      <a:pt x="3" y="15"/>
                    </a:lnTo>
                    <a:lnTo>
                      <a:pt x="0" y="8"/>
                    </a:lnTo>
                    <a:lnTo>
                      <a:pt x="0" y="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44" name="Freeform 250"/>
              <p:cNvSpPr>
                <a:spLocks/>
              </p:cNvSpPr>
              <p:nvPr/>
            </p:nvSpPr>
            <p:spPr bwMode="auto">
              <a:xfrm flipH="1">
                <a:off x="2845" y="3622"/>
                <a:ext cx="408" cy="242"/>
              </a:xfrm>
              <a:custGeom>
                <a:avLst/>
                <a:gdLst>
                  <a:gd name="T0" fmla="*/ 0 w 443"/>
                  <a:gd name="T1" fmla="*/ 0 h 240"/>
                  <a:gd name="T2" fmla="*/ 0 w 443"/>
                  <a:gd name="T3" fmla="*/ 0 h 240"/>
                  <a:gd name="T4" fmla="*/ 0 w 443"/>
                  <a:gd name="T5" fmla="*/ 6 h 240"/>
                  <a:gd name="T6" fmla="*/ 2 w 443"/>
                  <a:gd name="T7" fmla="*/ 12 h 240"/>
                  <a:gd name="T8" fmla="*/ 6 w 443"/>
                  <a:gd name="T9" fmla="*/ 21 h 240"/>
                  <a:gd name="T10" fmla="*/ 10 w 443"/>
                  <a:gd name="T11" fmla="*/ 31 h 240"/>
                  <a:gd name="T12" fmla="*/ 16 w 443"/>
                  <a:gd name="T13" fmla="*/ 44 h 240"/>
                  <a:gd name="T14" fmla="*/ 22 w 443"/>
                  <a:gd name="T15" fmla="*/ 55 h 240"/>
                  <a:gd name="T16" fmla="*/ 30 w 443"/>
                  <a:gd name="T17" fmla="*/ 71 h 240"/>
                  <a:gd name="T18" fmla="*/ 38 w 443"/>
                  <a:gd name="T19" fmla="*/ 83 h 240"/>
                  <a:gd name="T20" fmla="*/ 46 w 443"/>
                  <a:gd name="T21" fmla="*/ 96 h 240"/>
                  <a:gd name="T22" fmla="*/ 56 w 443"/>
                  <a:gd name="T23" fmla="*/ 108 h 240"/>
                  <a:gd name="T24" fmla="*/ 69 w 443"/>
                  <a:gd name="T25" fmla="*/ 122 h 240"/>
                  <a:gd name="T26" fmla="*/ 82 w 443"/>
                  <a:gd name="T27" fmla="*/ 131 h 240"/>
                  <a:gd name="T28" fmla="*/ 96 w 443"/>
                  <a:gd name="T29" fmla="*/ 141 h 240"/>
                  <a:gd name="T30" fmla="*/ 111 w 443"/>
                  <a:gd name="T31" fmla="*/ 146 h 240"/>
                  <a:gd name="T32" fmla="*/ 129 w 443"/>
                  <a:gd name="T33" fmla="*/ 151 h 240"/>
                  <a:gd name="T34" fmla="*/ 129 w 443"/>
                  <a:gd name="T35" fmla="*/ 151 h 240"/>
                  <a:gd name="T36" fmla="*/ 131 w 443"/>
                  <a:gd name="T37" fmla="*/ 155 h 240"/>
                  <a:gd name="T38" fmla="*/ 134 w 443"/>
                  <a:gd name="T39" fmla="*/ 160 h 240"/>
                  <a:gd name="T40" fmla="*/ 140 w 443"/>
                  <a:gd name="T41" fmla="*/ 167 h 240"/>
                  <a:gd name="T42" fmla="*/ 146 w 443"/>
                  <a:gd name="T43" fmla="*/ 175 h 240"/>
                  <a:gd name="T44" fmla="*/ 155 w 443"/>
                  <a:gd name="T45" fmla="*/ 185 h 240"/>
                  <a:gd name="T46" fmla="*/ 166 w 443"/>
                  <a:gd name="T47" fmla="*/ 194 h 240"/>
                  <a:gd name="T48" fmla="*/ 179 w 443"/>
                  <a:gd name="T49" fmla="*/ 205 h 240"/>
                  <a:gd name="T50" fmla="*/ 192 w 443"/>
                  <a:gd name="T51" fmla="*/ 213 h 240"/>
                  <a:gd name="T52" fmla="*/ 206 w 443"/>
                  <a:gd name="T53" fmla="*/ 222 h 240"/>
                  <a:gd name="T54" fmla="*/ 222 w 443"/>
                  <a:gd name="T55" fmla="*/ 228 h 240"/>
                  <a:gd name="T56" fmla="*/ 240 w 443"/>
                  <a:gd name="T57" fmla="*/ 236 h 240"/>
                  <a:gd name="T58" fmla="*/ 259 w 443"/>
                  <a:gd name="T59" fmla="*/ 239 h 240"/>
                  <a:gd name="T60" fmla="*/ 280 w 443"/>
                  <a:gd name="T61" fmla="*/ 242 h 240"/>
                  <a:gd name="T62" fmla="*/ 302 w 443"/>
                  <a:gd name="T63" fmla="*/ 241 h 240"/>
                  <a:gd name="T64" fmla="*/ 328 w 443"/>
                  <a:gd name="T65" fmla="*/ 239 h 240"/>
                  <a:gd name="T66" fmla="*/ 408 w 443"/>
                  <a:gd name="T67" fmla="*/ 222 h 240"/>
                  <a:gd name="T68" fmla="*/ 404 w 443"/>
                  <a:gd name="T69" fmla="*/ 218 h 240"/>
                  <a:gd name="T70" fmla="*/ 399 w 443"/>
                  <a:gd name="T71" fmla="*/ 212 h 240"/>
                  <a:gd name="T72" fmla="*/ 391 w 443"/>
                  <a:gd name="T73" fmla="*/ 201 h 240"/>
                  <a:gd name="T74" fmla="*/ 382 w 443"/>
                  <a:gd name="T75" fmla="*/ 190 h 240"/>
                  <a:gd name="T76" fmla="*/ 367 w 443"/>
                  <a:gd name="T77" fmla="*/ 173 h 240"/>
                  <a:gd name="T78" fmla="*/ 355 w 443"/>
                  <a:gd name="T79" fmla="*/ 157 h 240"/>
                  <a:gd name="T80" fmla="*/ 338 w 443"/>
                  <a:gd name="T81" fmla="*/ 138 h 240"/>
                  <a:gd name="T82" fmla="*/ 321 w 443"/>
                  <a:gd name="T83" fmla="*/ 123 h 240"/>
                  <a:gd name="T84" fmla="*/ 300 w 443"/>
                  <a:gd name="T85" fmla="*/ 104 h 240"/>
                  <a:gd name="T86" fmla="*/ 282 w 443"/>
                  <a:gd name="T87" fmla="*/ 85 h 240"/>
                  <a:gd name="T88" fmla="*/ 261 w 443"/>
                  <a:gd name="T89" fmla="*/ 67 h 240"/>
                  <a:gd name="T90" fmla="*/ 239 w 443"/>
                  <a:gd name="T91" fmla="*/ 52 h 240"/>
                  <a:gd name="T92" fmla="*/ 214 w 443"/>
                  <a:gd name="T93" fmla="*/ 37 h 240"/>
                  <a:gd name="T94" fmla="*/ 192 w 443"/>
                  <a:gd name="T95" fmla="*/ 27 h 240"/>
                  <a:gd name="T96" fmla="*/ 170 w 443"/>
                  <a:gd name="T97" fmla="*/ 19 h 240"/>
                  <a:gd name="T98" fmla="*/ 149 w 443"/>
                  <a:gd name="T99" fmla="*/ 18 h 240"/>
                  <a:gd name="T100" fmla="*/ 0 w 443"/>
                  <a:gd name="T101" fmla="*/ 0 h 240"/>
                  <a:gd name="T102" fmla="*/ 0 w 443"/>
                  <a:gd name="T103" fmla="*/ 0 h 2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43"/>
                  <a:gd name="T157" fmla="*/ 0 h 240"/>
                  <a:gd name="T158" fmla="*/ 443 w 443"/>
                  <a:gd name="T159" fmla="*/ 240 h 2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43" h="240">
                    <a:moveTo>
                      <a:pt x="0" y="0"/>
                    </a:moveTo>
                    <a:lnTo>
                      <a:pt x="0" y="0"/>
                    </a:lnTo>
                    <a:lnTo>
                      <a:pt x="0" y="6"/>
                    </a:lnTo>
                    <a:lnTo>
                      <a:pt x="2" y="12"/>
                    </a:lnTo>
                    <a:lnTo>
                      <a:pt x="6" y="21"/>
                    </a:lnTo>
                    <a:lnTo>
                      <a:pt x="11" y="31"/>
                    </a:lnTo>
                    <a:lnTo>
                      <a:pt x="17" y="44"/>
                    </a:lnTo>
                    <a:lnTo>
                      <a:pt x="24" y="55"/>
                    </a:lnTo>
                    <a:lnTo>
                      <a:pt x="33" y="70"/>
                    </a:lnTo>
                    <a:lnTo>
                      <a:pt x="41" y="82"/>
                    </a:lnTo>
                    <a:lnTo>
                      <a:pt x="50" y="95"/>
                    </a:lnTo>
                    <a:lnTo>
                      <a:pt x="61" y="107"/>
                    </a:lnTo>
                    <a:lnTo>
                      <a:pt x="75" y="121"/>
                    </a:lnTo>
                    <a:lnTo>
                      <a:pt x="89" y="130"/>
                    </a:lnTo>
                    <a:lnTo>
                      <a:pt x="104" y="140"/>
                    </a:lnTo>
                    <a:lnTo>
                      <a:pt x="121" y="145"/>
                    </a:lnTo>
                    <a:lnTo>
                      <a:pt x="140" y="150"/>
                    </a:lnTo>
                    <a:lnTo>
                      <a:pt x="142" y="154"/>
                    </a:lnTo>
                    <a:lnTo>
                      <a:pt x="146" y="159"/>
                    </a:lnTo>
                    <a:lnTo>
                      <a:pt x="152" y="166"/>
                    </a:lnTo>
                    <a:lnTo>
                      <a:pt x="159" y="174"/>
                    </a:lnTo>
                    <a:lnTo>
                      <a:pt x="168" y="183"/>
                    </a:lnTo>
                    <a:lnTo>
                      <a:pt x="180" y="192"/>
                    </a:lnTo>
                    <a:lnTo>
                      <a:pt x="194" y="203"/>
                    </a:lnTo>
                    <a:lnTo>
                      <a:pt x="208" y="211"/>
                    </a:lnTo>
                    <a:lnTo>
                      <a:pt x="224" y="220"/>
                    </a:lnTo>
                    <a:lnTo>
                      <a:pt x="241" y="226"/>
                    </a:lnTo>
                    <a:lnTo>
                      <a:pt x="261" y="234"/>
                    </a:lnTo>
                    <a:lnTo>
                      <a:pt x="281" y="237"/>
                    </a:lnTo>
                    <a:lnTo>
                      <a:pt x="304" y="240"/>
                    </a:lnTo>
                    <a:lnTo>
                      <a:pt x="328" y="239"/>
                    </a:lnTo>
                    <a:lnTo>
                      <a:pt x="356" y="237"/>
                    </a:lnTo>
                    <a:lnTo>
                      <a:pt x="443" y="220"/>
                    </a:lnTo>
                    <a:lnTo>
                      <a:pt x="439" y="216"/>
                    </a:lnTo>
                    <a:lnTo>
                      <a:pt x="433" y="210"/>
                    </a:lnTo>
                    <a:lnTo>
                      <a:pt x="424" y="199"/>
                    </a:lnTo>
                    <a:lnTo>
                      <a:pt x="415" y="188"/>
                    </a:lnTo>
                    <a:lnTo>
                      <a:pt x="399" y="172"/>
                    </a:lnTo>
                    <a:lnTo>
                      <a:pt x="385" y="156"/>
                    </a:lnTo>
                    <a:lnTo>
                      <a:pt x="367" y="137"/>
                    </a:lnTo>
                    <a:lnTo>
                      <a:pt x="349" y="122"/>
                    </a:lnTo>
                    <a:lnTo>
                      <a:pt x="326" y="103"/>
                    </a:lnTo>
                    <a:lnTo>
                      <a:pt x="306" y="84"/>
                    </a:lnTo>
                    <a:lnTo>
                      <a:pt x="283" y="66"/>
                    </a:lnTo>
                    <a:lnTo>
                      <a:pt x="259" y="52"/>
                    </a:lnTo>
                    <a:lnTo>
                      <a:pt x="232" y="37"/>
                    </a:lnTo>
                    <a:lnTo>
                      <a:pt x="208" y="27"/>
                    </a:lnTo>
                    <a:lnTo>
                      <a:pt x="185" y="19"/>
                    </a:lnTo>
                    <a:lnTo>
                      <a:pt x="162" y="18"/>
                    </a:lnTo>
                    <a:lnTo>
                      <a:pt x="0" y="0"/>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45" name="Freeform 251"/>
              <p:cNvSpPr>
                <a:spLocks/>
              </p:cNvSpPr>
              <p:nvPr/>
            </p:nvSpPr>
            <p:spPr bwMode="auto">
              <a:xfrm flipH="1">
                <a:off x="2845" y="3622"/>
                <a:ext cx="408" cy="242"/>
              </a:xfrm>
              <a:custGeom>
                <a:avLst/>
                <a:gdLst>
                  <a:gd name="T0" fmla="*/ 0 w 443"/>
                  <a:gd name="T1" fmla="*/ 0 h 240"/>
                  <a:gd name="T2" fmla="*/ 0 w 443"/>
                  <a:gd name="T3" fmla="*/ 0 h 240"/>
                  <a:gd name="T4" fmla="*/ 0 w 443"/>
                  <a:gd name="T5" fmla="*/ 6 h 240"/>
                  <a:gd name="T6" fmla="*/ 2 w 443"/>
                  <a:gd name="T7" fmla="*/ 12 h 240"/>
                  <a:gd name="T8" fmla="*/ 6 w 443"/>
                  <a:gd name="T9" fmla="*/ 21 h 240"/>
                  <a:gd name="T10" fmla="*/ 10 w 443"/>
                  <a:gd name="T11" fmla="*/ 31 h 240"/>
                  <a:gd name="T12" fmla="*/ 16 w 443"/>
                  <a:gd name="T13" fmla="*/ 44 h 240"/>
                  <a:gd name="T14" fmla="*/ 22 w 443"/>
                  <a:gd name="T15" fmla="*/ 55 h 240"/>
                  <a:gd name="T16" fmla="*/ 30 w 443"/>
                  <a:gd name="T17" fmla="*/ 71 h 240"/>
                  <a:gd name="T18" fmla="*/ 38 w 443"/>
                  <a:gd name="T19" fmla="*/ 83 h 240"/>
                  <a:gd name="T20" fmla="*/ 46 w 443"/>
                  <a:gd name="T21" fmla="*/ 96 h 240"/>
                  <a:gd name="T22" fmla="*/ 56 w 443"/>
                  <a:gd name="T23" fmla="*/ 108 h 240"/>
                  <a:gd name="T24" fmla="*/ 69 w 443"/>
                  <a:gd name="T25" fmla="*/ 122 h 240"/>
                  <a:gd name="T26" fmla="*/ 82 w 443"/>
                  <a:gd name="T27" fmla="*/ 131 h 240"/>
                  <a:gd name="T28" fmla="*/ 96 w 443"/>
                  <a:gd name="T29" fmla="*/ 141 h 240"/>
                  <a:gd name="T30" fmla="*/ 111 w 443"/>
                  <a:gd name="T31" fmla="*/ 146 h 240"/>
                  <a:gd name="T32" fmla="*/ 129 w 443"/>
                  <a:gd name="T33" fmla="*/ 151 h 240"/>
                  <a:gd name="T34" fmla="*/ 129 w 443"/>
                  <a:gd name="T35" fmla="*/ 151 h 240"/>
                  <a:gd name="T36" fmla="*/ 131 w 443"/>
                  <a:gd name="T37" fmla="*/ 155 h 240"/>
                  <a:gd name="T38" fmla="*/ 134 w 443"/>
                  <a:gd name="T39" fmla="*/ 160 h 240"/>
                  <a:gd name="T40" fmla="*/ 140 w 443"/>
                  <a:gd name="T41" fmla="*/ 167 h 240"/>
                  <a:gd name="T42" fmla="*/ 146 w 443"/>
                  <a:gd name="T43" fmla="*/ 175 h 240"/>
                  <a:gd name="T44" fmla="*/ 155 w 443"/>
                  <a:gd name="T45" fmla="*/ 185 h 240"/>
                  <a:gd name="T46" fmla="*/ 166 w 443"/>
                  <a:gd name="T47" fmla="*/ 194 h 240"/>
                  <a:gd name="T48" fmla="*/ 179 w 443"/>
                  <a:gd name="T49" fmla="*/ 205 h 240"/>
                  <a:gd name="T50" fmla="*/ 192 w 443"/>
                  <a:gd name="T51" fmla="*/ 213 h 240"/>
                  <a:gd name="T52" fmla="*/ 206 w 443"/>
                  <a:gd name="T53" fmla="*/ 222 h 240"/>
                  <a:gd name="T54" fmla="*/ 222 w 443"/>
                  <a:gd name="T55" fmla="*/ 228 h 240"/>
                  <a:gd name="T56" fmla="*/ 240 w 443"/>
                  <a:gd name="T57" fmla="*/ 236 h 240"/>
                  <a:gd name="T58" fmla="*/ 259 w 443"/>
                  <a:gd name="T59" fmla="*/ 239 h 240"/>
                  <a:gd name="T60" fmla="*/ 280 w 443"/>
                  <a:gd name="T61" fmla="*/ 242 h 240"/>
                  <a:gd name="T62" fmla="*/ 302 w 443"/>
                  <a:gd name="T63" fmla="*/ 241 h 240"/>
                  <a:gd name="T64" fmla="*/ 328 w 443"/>
                  <a:gd name="T65" fmla="*/ 239 h 240"/>
                  <a:gd name="T66" fmla="*/ 408 w 443"/>
                  <a:gd name="T67" fmla="*/ 222 h 240"/>
                  <a:gd name="T68" fmla="*/ 404 w 443"/>
                  <a:gd name="T69" fmla="*/ 218 h 240"/>
                  <a:gd name="T70" fmla="*/ 399 w 443"/>
                  <a:gd name="T71" fmla="*/ 212 h 240"/>
                  <a:gd name="T72" fmla="*/ 391 w 443"/>
                  <a:gd name="T73" fmla="*/ 201 h 240"/>
                  <a:gd name="T74" fmla="*/ 382 w 443"/>
                  <a:gd name="T75" fmla="*/ 190 h 240"/>
                  <a:gd name="T76" fmla="*/ 367 w 443"/>
                  <a:gd name="T77" fmla="*/ 173 h 240"/>
                  <a:gd name="T78" fmla="*/ 355 w 443"/>
                  <a:gd name="T79" fmla="*/ 157 h 240"/>
                  <a:gd name="T80" fmla="*/ 338 w 443"/>
                  <a:gd name="T81" fmla="*/ 138 h 240"/>
                  <a:gd name="T82" fmla="*/ 321 w 443"/>
                  <a:gd name="T83" fmla="*/ 123 h 240"/>
                  <a:gd name="T84" fmla="*/ 300 w 443"/>
                  <a:gd name="T85" fmla="*/ 104 h 240"/>
                  <a:gd name="T86" fmla="*/ 282 w 443"/>
                  <a:gd name="T87" fmla="*/ 85 h 240"/>
                  <a:gd name="T88" fmla="*/ 261 w 443"/>
                  <a:gd name="T89" fmla="*/ 67 h 240"/>
                  <a:gd name="T90" fmla="*/ 239 w 443"/>
                  <a:gd name="T91" fmla="*/ 52 h 240"/>
                  <a:gd name="T92" fmla="*/ 214 w 443"/>
                  <a:gd name="T93" fmla="*/ 37 h 240"/>
                  <a:gd name="T94" fmla="*/ 192 w 443"/>
                  <a:gd name="T95" fmla="*/ 27 h 240"/>
                  <a:gd name="T96" fmla="*/ 170 w 443"/>
                  <a:gd name="T97" fmla="*/ 19 h 240"/>
                  <a:gd name="T98" fmla="*/ 149 w 443"/>
                  <a:gd name="T99" fmla="*/ 18 h 240"/>
                  <a:gd name="T100" fmla="*/ 0 w 443"/>
                  <a:gd name="T101" fmla="*/ 0 h 240"/>
                  <a:gd name="T102" fmla="*/ 0 w 443"/>
                  <a:gd name="T103" fmla="*/ 0 h 2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43"/>
                  <a:gd name="T157" fmla="*/ 0 h 240"/>
                  <a:gd name="T158" fmla="*/ 443 w 443"/>
                  <a:gd name="T159" fmla="*/ 240 h 2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43" h="240">
                    <a:moveTo>
                      <a:pt x="0" y="0"/>
                    </a:moveTo>
                    <a:lnTo>
                      <a:pt x="0" y="0"/>
                    </a:lnTo>
                    <a:lnTo>
                      <a:pt x="0" y="6"/>
                    </a:lnTo>
                    <a:lnTo>
                      <a:pt x="2" y="12"/>
                    </a:lnTo>
                    <a:lnTo>
                      <a:pt x="6" y="21"/>
                    </a:lnTo>
                    <a:lnTo>
                      <a:pt x="11" y="31"/>
                    </a:lnTo>
                    <a:lnTo>
                      <a:pt x="17" y="44"/>
                    </a:lnTo>
                    <a:lnTo>
                      <a:pt x="24" y="55"/>
                    </a:lnTo>
                    <a:lnTo>
                      <a:pt x="33" y="70"/>
                    </a:lnTo>
                    <a:lnTo>
                      <a:pt x="41" y="82"/>
                    </a:lnTo>
                    <a:lnTo>
                      <a:pt x="50" y="95"/>
                    </a:lnTo>
                    <a:lnTo>
                      <a:pt x="61" y="107"/>
                    </a:lnTo>
                    <a:lnTo>
                      <a:pt x="75" y="121"/>
                    </a:lnTo>
                    <a:lnTo>
                      <a:pt x="89" y="130"/>
                    </a:lnTo>
                    <a:lnTo>
                      <a:pt x="104" y="140"/>
                    </a:lnTo>
                    <a:lnTo>
                      <a:pt x="121" y="145"/>
                    </a:lnTo>
                    <a:lnTo>
                      <a:pt x="140" y="150"/>
                    </a:lnTo>
                    <a:lnTo>
                      <a:pt x="142" y="154"/>
                    </a:lnTo>
                    <a:lnTo>
                      <a:pt x="146" y="159"/>
                    </a:lnTo>
                    <a:lnTo>
                      <a:pt x="152" y="166"/>
                    </a:lnTo>
                    <a:lnTo>
                      <a:pt x="159" y="174"/>
                    </a:lnTo>
                    <a:lnTo>
                      <a:pt x="168" y="183"/>
                    </a:lnTo>
                    <a:lnTo>
                      <a:pt x="180" y="192"/>
                    </a:lnTo>
                    <a:lnTo>
                      <a:pt x="194" y="203"/>
                    </a:lnTo>
                    <a:lnTo>
                      <a:pt x="208" y="211"/>
                    </a:lnTo>
                    <a:lnTo>
                      <a:pt x="224" y="220"/>
                    </a:lnTo>
                    <a:lnTo>
                      <a:pt x="241" y="226"/>
                    </a:lnTo>
                    <a:lnTo>
                      <a:pt x="261" y="234"/>
                    </a:lnTo>
                    <a:lnTo>
                      <a:pt x="281" y="237"/>
                    </a:lnTo>
                    <a:lnTo>
                      <a:pt x="304" y="240"/>
                    </a:lnTo>
                    <a:lnTo>
                      <a:pt x="328" y="239"/>
                    </a:lnTo>
                    <a:lnTo>
                      <a:pt x="356" y="237"/>
                    </a:lnTo>
                    <a:lnTo>
                      <a:pt x="443" y="220"/>
                    </a:lnTo>
                    <a:lnTo>
                      <a:pt x="439" y="216"/>
                    </a:lnTo>
                    <a:lnTo>
                      <a:pt x="433" y="210"/>
                    </a:lnTo>
                    <a:lnTo>
                      <a:pt x="424" y="199"/>
                    </a:lnTo>
                    <a:lnTo>
                      <a:pt x="415" y="188"/>
                    </a:lnTo>
                    <a:lnTo>
                      <a:pt x="399" y="172"/>
                    </a:lnTo>
                    <a:lnTo>
                      <a:pt x="385" y="156"/>
                    </a:lnTo>
                    <a:lnTo>
                      <a:pt x="367" y="137"/>
                    </a:lnTo>
                    <a:lnTo>
                      <a:pt x="349" y="122"/>
                    </a:lnTo>
                    <a:lnTo>
                      <a:pt x="326" y="103"/>
                    </a:lnTo>
                    <a:lnTo>
                      <a:pt x="306" y="84"/>
                    </a:lnTo>
                    <a:lnTo>
                      <a:pt x="283" y="66"/>
                    </a:lnTo>
                    <a:lnTo>
                      <a:pt x="259" y="52"/>
                    </a:lnTo>
                    <a:lnTo>
                      <a:pt x="232" y="37"/>
                    </a:lnTo>
                    <a:lnTo>
                      <a:pt x="208" y="27"/>
                    </a:lnTo>
                    <a:lnTo>
                      <a:pt x="185" y="19"/>
                    </a:lnTo>
                    <a:lnTo>
                      <a:pt x="162" y="1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46" name="Freeform 252"/>
              <p:cNvSpPr>
                <a:spLocks/>
              </p:cNvSpPr>
              <p:nvPr/>
            </p:nvSpPr>
            <p:spPr bwMode="auto">
              <a:xfrm flipH="1">
                <a:off x="2854" y="3631"/>
                <a:ext cx="369" cy="204"/>
              </a:xfrm>
              <a:custGeom>
                <a:avLst/>
                <a:gdLst>
                  <a:gd name="T0" fmla="*/ 369 w 399"/>
                  <a:gd name="T1" fmla="*/ 204 h 202"/>
                  <a:gd name="T2" fmla="*/ 366 w 399"/>
                  <a:gd name="T3" fmla="*/ 201 h 202"/>
                  <a:gd name="T4" fmla="*/ 362 w 399"/>
                  <a:gd name="T5" fmla="*/ 197 h 202"/>
                  <a:gd name="T6" fmla="*/ 354 w 399"/>
                  <a:gd name="T7" fmla="*/ 191 h 202"/>
                  <a:gd name="T8" fmla="*/ 346 w 399"/>
                  <a:gd name="T9" fmla="*/ 186 h 202"/>
                  <a:gd name="T10" fmla="*/ 333 w 399"/>
                  <a:gd name="T11" fmla="*/ 176 h 202"/>
                  <a:gd name="T12" fmla="*/ 322 w 399"/>
                  <a:gd name="T13" fmla="*/ 167 h 202"/>
                  <a:gd name="T14" fmla="*/ 305 w 399"/>
                  <a:gd name="T15" fmla="*/ 156 h 202"/>
                  <a:gd name="T16" fmla="*/ 291 w 399"/>
                  <a:gd name="T17" fmla="*/ 146 h 202"/>
                  <a:gd name="T18" fmla="*/ 271 w 399"/>
                  <a:gd name="T19" fmla="*/ 134 h 202"/>
                  <a:gd name="T20" fmla="*/ 252 w 399"/>
                  <a:gd name="T21" fmla="*/ 123 h 202"/>
                  <a:gd name="T22" fmla="*/ 231 w 399"/>
                  <a:gd name="T23" fmla="*/ 112 h 202"/>
                  <a:gd name="T24" fmla="*/ 211 w 399"/>
                  <a:gd name="T25" fmla="*/ 101 h 202"/>
                  <a:gd name="T26" fmla="*/ 187 w 399"/>
                  <a:gd name="T27" fmla="*/ 90 h 202"/>
                  <a:gd name="T28" fmla="*/ 165 w 399"/>
                  <a:gd name="T29" fmla="*/ 82 h 202"/>
                  <a:gd name="T30" fmla="*/ 141 w 399"/>
                  <a:gd name="T31" fmla="*/ 75 h 202"/>
                  <a:gd name="T32" fmla="*/ 119 w 399"/>
                  <a:gd name="T33" fmla="*/ 71 h 202"/>
                  <a:gd name="T34" fmla="*/ 117 w 399"/>
                  <a:gd name="T35" fmla="*/ 68 h 202"/>
                  <a:gd name="T36" fmla="*/ 112 w 399"/>
                  <a:gd name="T37" fmla="*/ 68 h 202"/>
                  <a:gd name="T38" fmla="*/ 105 w 399"/>
                  <a:gd name="T39" fmla="*/ 65 h 202"/>
                  <a:gd name="T40" fmla="*/ 99 w 399"/>
                  <a:gd name="T41" fmla="*/ 63 h 202"/>
                  <a:gd name="T42" fmla="*/ 88 w 399"/>
                  <a:gd name="T43" fmla="*/ 60 h 202"/>
                  <a:gd name="T44" fmla="*/ 79 w 399"/>
                  <a:gd name="T45" fmla="*/ 56 h 202"/>
                  <a:gd name="T46" fmla="*/ 68 w 399"/>
                  <a:gd name="T47" fmla="*/ 52 h 202"/>
                  <a:gd name="T48" fmla="*/ 58 w 399"/>
                  <a:gd name="T49" fmla="*/ 47 h 202"/>
                  <a:gd name="T50" fmla="*/ 46 w 399"/>
                  <a:gd name="T51" fmla="*/ 40 h 202"/>
                  <a:gd name="T52" fmla="*/ 36 w 399"/>
                  <a:gd name="T53" fmla="*/ 36 h 202"/>
                  <a:gd name="T54" fmla="*/ 26 w 399"/>
                  <a:gd name="T55" fmla="*/ 28 h 202"/>
                  <a:gd name="T56" fmla="*/ 17 w 399"/>
                  <a:gd name="T57" fmla="*/ 24 h 202"/>
                  <a:gd name="T58" fmla="*/ 8 w 399"/>
                  <a:gd name="T59" fmla="*/ 17 h 202"/>
                  <a:gd name="T60" fmla="*/ 5 w 399"/>
                  <a:gd name="T61" fmla="*/ 12 h 202"/>
                  <a:gd name="T62" fmla="*/ 0 w 399"/>
                  <a:gd name="T63" fmla="*/ 4 h 202"/>
                  <a:gd name="T64" fmla="*/ 0 w 399"/>
                  <a:gd name="T65" fmla="*/ 0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202"/>
                  <a:gd name="T101" fmla="*/ 399 w 399"/>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202">
                    <a:moveTo>
                      <a:pt x="399" y="202"/>
                    </a:moveTo>
                    <a:lnTo>
                      <a:pt x="396" y="199"/>
                    </a:lnTo>
                    <a:lnTo>
                      <a:pt x="391" y="195"/>
                    </a:lnTo>
                    <a:lnTo>
                      <a:pt x="383" y="189"/>
                    </a:lnTo>
                    <a:lnTo>
                      <a:pt x="374" y="184"/>
                    </a:lnTo>
                    <a:lnTo>
                      <a:pt x="360" y="174"/>
                    </a:lnTo>
                    <a:lnTo>
                      <a:pt x="348" y="165"/>
                    </a:lnTo>
                    <a:lnTo>
                      <a:pt x="330" y="154"/>
                    </a:lnTo>
                    <a:lnTo>
                      <a:pt x="315" y="145"/>
                    </a:lnTo>
                    <a:lnTo>
                      <a:pt x="293" y="133"/>
                    </a:lnTo>
                    <a:lnTo>
                      <a:pt x="273" y="122"/>
                    </a:lnTo>
                    <a:lnTo>
                      <a:pt x="250" y="111"/>
                    </a:lnTo>
                    <a:lnTo>
                      <a:pt x="228" y="100"/>
                    </a:lnTo>
                    <a:lnTo>
                      <a:pt x="202" y="89"/>
                    </a:lnTo>
                    <a:lnTo>
                      <a:pt x="178" y="81"/>
                    </a:lnTo>
                    <a:lnTo>
                      <a:pt x="152" y="74"/>
                    </a:lnTo>
                    <a:lnTo>
                      <a:pt x="129" y="70"/>
                    </a:lnTo>
                    <a:lnTo>
                      <a:pt x="126" y="67"/>
                    </a:lnTo>
                    <a:lnTo>
                      <a:pt x="121" y="67"/>
                    </a:lnTo>
                    <a:lnTo>
                      <a:pt x="113" y="64"/>
                    </a:lnTo>
                    <a:lnTo>
                      <a:pt x="107" y="62"/>
                    </a:lnTo>
                    <a:lnTo>
                      <a:pt x="95" y="59"/>
                    </a:lnTo>
                    <a:lnTo>
                      <a:pt x="85" y="55"/>
                    </a:lnTo>
                    <a:lnTo>
                      <a:pt x="73" y="51"/>
                    </a:lnTo>
                    <a:lnTo>
                      <a:pt x="63" y="47"/>
                    </a:lnTo>
                    <a:lnTo>
                      <a:pt x="50" y="40"/>
                    </a:lnTo>
                    <a:lnTo>
                      <a:pt x="39" y="36"/>
                    </a:lnTo>
                    <a:lnTo>
                      <a:pt x="28" y="28"/>
                    </a:lnTo>
                    <a:lnTo>
                      <a:pt x="18" y="24"/>
                    </a:lnTo>
                    <a:lnTo>
                      <a:pt x="9" y="17"/>
                    </a:lnTo>
                    <a:lnTo>
                      <a:pt x="5" y="12"/>
                    </a:lnTo>
                    <a:lnTo>
                      <a:pt x="0" y="4"/>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47" name="Freeform 253"/>
              <p:cNvSpPr>
                <a:spLocks/>
              </p:cNvSpPr>
              <p:nvPr/>
            </p:nvSpPr>
            <p:spPr bwMode="auto">
              <a:xfrm flipH="1">
                <a:off x="2904" y="3797"/>
                <a:ext cx="129" cy="20"/>
              </a:xfrm>
              <a:custGeom>
                <a:avLst/>
                <a:gdLst>
                  <a:gd name="T0" fmla="*/ 129 w 139"/>
                  <a:gd name="T1" fmla="*/ 3 h 20"/>
                  <a:gd name="T2" fmla="*/ 126 w 139"/>
                  <a:gd name="T3" fmla="*/ 0 h 20"/>
                  <a:gd name="T4" fmla="*/ 125 w 139"/>
                  <a:gd name="T5" fmla="*/ 0 h 20"/>
                  <a:gd name="T6" fmla="*/ 120 w 139"/>
                  <a:gd name="T7" fmla="*/ 0 h 20"/>
                  <a:gd name="T8" fmla="*/ 115 w 139"/>
                  <a:gd name="T9" fmla="*/ 0 h 20"/>
                  <a:gd name="T10" fmla="*/ 107 w 139"/>
                  <a:gd name="T11" fmla="*/ 0 h 20"/>
                  <a:gd name="T12" fmla="*/ 99 w 139"/>
                  <a:gd name="T13" fmla="*/ 0 h 20"/>
                  <a:gd name="T14" fmla="*/ 91 w 139"/>
                  <a:gd name="T15" fmla="*/ 0 h 20"/>
                  <a:gd name="T16" fmla="*/ 82 w 139"/>
                  <a:gd name="T17" fmla="*/ 0 h 20"/>
                  <a:gd name="T18" fmla="*/ 69 w 139"/>
                  <a:gd name="T19" fmla="*/ 0 h 20"/>
                  <a:gd name="T20" fmla="*/ 60 w 139"/>
                  <a:gd name="T21" fmla="*/ 0 h 20"/>
                  <a:gd name="T22" fmla="*/ 48 w 139"/>
                  <a:gd name="T23" fmla="*/ 0 h 20"/>
                  <a:gd name="T24" fmla="*/ 40 w 139"/>
                  <a:gd name="T25" fmla="*/ 4 h 20"/>
                  <a:gd name="T26" fmla="*/ 27 w 139"/>
                  <a:gd name="T27" fmla="*/ 6 h 20"/>
                  <a:gd name="T28" fmla="*/ 19 w 139"/>
                  <a:gd name="T29" fmla="*/ 10 h 20"/>
                  <a:gd name="T30" fmla="*/ 8 w 139"/>
                  <a:gd name="T31" fmla="*/ 14 h 20"/>
                  <a:gd name="T32" fmla="*/ 0 w 139"/>
                  <a:gd name="T33" fmla="*/ 2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9"/>
                  <a:gd name="T52" fmla="*/ 0 h 20"/>
                  <a:gd name="T53" fmla="*/ 139 w 13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9" h="20">
                    <a:moveTo>
                      <a:pt x="139" y="3"/>
                    </a:moveTo>
                    <a:lnTo>
                      <a:pt x="136" y="0"/>
                    </a:lnTo>
                    <a:lnTo>
                      <a:pt x="135" y="0"/>
                    </a:lnTo>
                    <a:lnTo>
                      <a:pt x="129" y="0"/>
                    </a:lnTo>
                    <a:lnTo>
                      <a:pt x="124" y="0"/>
                    </a:lnTo>
                    <a:lnTo>
                      <a:pt x="115" y="0"/>
                    </a:lnTo>
                    <a:lnTo>
                      <a:pt x="107" y="0"/>
                    </a:lnTo>
                    <a:lnTo>
                      <a:pt x="98" y="0"/>
                    </a:lnTo>
                    <a:lnTo>
                      <a:pt x="88" y="0"/>
                    </a:lnTo>
                    <a:lnTo>
                      <a:pt x="74" y="0"/>
                    </a:lnTo>
                    <a:lnTo>
                      <a:pt x="65" y="0"/>
                    </a:lnTo>
                    <a:lnTo>
                      <a:pt x="52" y="0"/>
                    </a:lnTo>
                    <a:lnTo>
                      <a:pt x="43" y="4"/>
                    </a:lnTo>
                    <a:lnTo>
                      <a:pt x="29" y="6"/>
                    </a:lnTo>
                    <a:lnTo>
                      <a:pt x="20" y="10"/>
                    </a:lnTo>
                    <a:lnTo>
                      <a:pt x="9" y="14"/>
                    </a:lnTo>
                    <a:lnTo>
                      <a:pt x="0" y="2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48" name="Freeform 254"/>
              <p:cNvSpPr>
                <a:spLocks/>
              </p:cNvSpPr>
              <p:nvPr/>
            </p:nvSpPr>
            <p:spPr bwMode="auto">
              <a:xfrm flipH="1">
                <a:off x="3003" y="3736"/>
                <a:ext cx="139" cy="28"/>
              </a:xfrm>
              <a:custGeom>
                <a:avLst/>
                <a:gdLst>
                  <a:gd name="T0" fmla="*/ 139 w 150"/>
                  <a:gd name="T1" fmla="*/ 10 h 28"/>
                  <a:gd name="T2" fmla="*/ 136 w 150"/>
                  <a:gd name="T3" fmla="*/ 8 h 28"/>
                  <a:gd name="T4" fmla="*/ 136 w 150"/>
                  <a:gd name="T5" fmla="*/ 8 h 28"/>
                  <a:gd name="T6" fmla="*/ 133 w 150"/>
                  <a:gd name="T7" fmla="*/ 5 h 28"/>
                  <a:gd name="T8" fmla="*/ 131 w 150"/>
                  <a:gd name="T9" fmla="*/ 5 h 28"/>
                  <a:gd name="T10" fmla="*/ 125 w 150"/>
                  <a:gd name="T11" fmla="*/ 1 h 28"/>
                  <a:gd name="T12" fmla="*/ 120 w 150"/>
                  <a:gd name="T13" fmla="*/ 1 h 28"/>
                  <a:gd name="T14" fmla="*/ 115 w 150"/>
                  <a:gd name="T15" fmla="*/ 1 h 28"/>
                  <a:gd name="T16" fmla="*/ 110 w 150"/>
                  <a:gd name="T17" fmla="*/ 1 h 28"/>
                  <a:gd name="T18" fmla="*/ 102 w 150"/>
                  <a:gd name="T19" fmla="*/ 0 h 28"/>
                  <a:gd name="T20" fmla="*/ 95 w 150"/>
                  <a:gd name="T21" fmla="*/ 0 h 28"/>
                  <a:gd name="T22" fmla="*/ 86 w 150"/>
                  <a:gd name="T23" fmla="*/ 1 h 28"/>
                  <a:gd name="T24" fmla="*/ 78 w 150"/>
                  <a:gd name="T25" fmla="*/ 5 h 28"/>
                  <a:gd name="T26" fmla="*/ 66 w 150"/>
                  <a:gd name="T27" fmla="*/ 8 h 28"/>
                  <a:gd name="T28" fmla="*/ 57 w 150"/>
                  <a:gd name="T29" fmla="*/ 13 h 28"/>
                  <a:gd name="T30" fmla="*/ 47 w 150"/>
                  <a:gd name="T31" fmla="*/ 19 h 28"/>
                  <a:gd name="T32" fmla="*/ 39 w 150"/>
                  <a:gd name="T33" fmla="*/ 28 h 28"/>
                  <a:gd name="T34" fmla="*/ 0 w 150"/>
                  <a:gd name="T35" fmla="*/ 28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0"/>
                  <a:gd name="T55" fmla="*/ 0 h 28"/>
                  <a:gd name="T56" fmla="*/ 150 w 150"/>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0" h="28">
                    <a:moveTo>
                      <a:pt x="150" y="10"/>
                    </a:moveTo>
                    <a:lnTo>
                      <a:pt x="147" y="8"/>
                    </a:lnTo>
                    <a:lnTo>
                      <a:pt x="143" y="5"/>
                    </a:lnTo>
                    <a:lnTo>
                      <a:pt x="141" y="5"/>
                    </a:lnTo>
                    <a:lnTo>
                      <a:pt x="135" y="1"/>
                    </a:lnTo>
                    <a:lnTo>
                      <a:pt x="130" y="1"/>
                    </a:lnTo>
                    <a:lnTo>
                      <a:pt x="124" y="1"/>
                    </a:lnTo>
                    <a:lnTo>
                      <a:pt x="119" y="1"/>
                    </a:lnTo>
                    <a:lnTo>
                      <a:pt x="110" y="0"/>
                    </a:lnTo>
                    <a:lnTo>
                      <a:pt x="102" y="0"/>
                    </a:lnTo>
                    <a:lnTo>
                      <a:pt x="93" y="1"/>
                    </a:lnTo>
                    <a:lnTo>
                      <a:pt x="84" y="5"/>
                    </a:lnTo>
                    <a:lnTo>
                      <a:pt x="71" y="8"/>
                    </a:lnTo>
                    <a:lnTo>
                      <a:pt x="62" y="13"/>
                    </a:lnTo>
                    <a:lnTo>
                      <a:pt x="51" y="19"/>
                    </a:lnTo>
                    <a:lnTo>
                      <a:pt x="42" y="28"/>
                    </a:lnTo>
                    <a:lnTo>
                      <a:pt x="0" y="28"/>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49" name="Freeform 255"/>
              <p:cNvSpPr>
                <a:spLocks/>
              </p:cNvSpPr>
              <p:nvPr/>
            </p:nvSpPr>
            <p:spPr bwMode="auto">
              <a:xfrm flipH="1">
                <a:off x="3133" y="3640"/>
                <a:ext cx="59" cy="77"/>
              </a:xfrm>
              <a:custGeom>
                <a:avLst/>
                <a:gdLst>
                  <a:gd name="T0" fmla="*/ 0 w 64"/>
                  <a:gd name="T1" fmla="*/ 71 h 76"/>
                  <a:gd name="T2" fmla="*/ 5 w 64"/>
                  <a:gd name="T3" fmla="*/ 72 h 76"/>
                  <a:gd name="T4" fmla="*/ 9 w 64"/>
                  <a:gd name="T5" fmla="*/ 76 h 76"/>
                  <a:gd name="T6" fmla="*/ 13 w 64"/>
                  <a:gd name="T7" fmla="*/ 76 h 76"/>
                  <a:gd name="T8" fmla="*/ 20 w 64"/>
                  <a:gd name="T9" fmla="*/ 77 h 76"/>
                  <a:gd name="T10" fmla="*/ 25 w 64"/>
                  <a:gd name="T11" fmla="*/ 75 h 76"/>
                  <a:gd name="T12" fmla="*/ 29 w 64"/>
                  <a:gd name="T13" fmla="*/ 75 h 76"/>
                  <a:gd name="T14" fmla="*/ 33 w 64"/>
                  <a:gd name="T15" fmla="*/ 71 h 76"/>
                  <a:gd name="T16" fmla="*/ 41 w 64"/>
                  <a:gd name="T17" fmla="*/ 71 h 76"/>
                  <a:gd name="T18" fmla="*/ 41 w 64"/>
                  <a:gd name="T19" fmla="*/ 67 h 76"/>
                  <a:gd name="T20" fmla="*/ 46 w 64"/>
                  <a:gd name="T21" fmla="*/ 63 h 76"/>
                  <a:gd name="T22" fmla="*/ 49 w 64"/>
                  <a:gd name="T23" fmla="*/ 59 h 76"/>
                  <a:gd name="T24" fmla="*/ 53 w 64"/>
                  <a:gd name="T25" fmla="*/ 58 h 76"/>
                  <a:gd name="T26" fmla="*/ 53 w 64"/>
                  <a:gd name="T27" fmla="*/ 54 h 76"/>
                  <a:gd name="T28" fmla="*/ 56 w 64"/>
                  <a:gd name="T29" fmla="*/ 54 h 76"/>
                  <a:gd name="T30" fmla="*/ 56 w 64"/>
                  <a:gd name="T31" fmla="*/ 53 h 76"/>
                  <a:gd name="T32" fmla="*/ 59 w 64"/>
                  <a:gd name="T33" fmla="*/ 53 h 76"/>
                  <a:gd name="T34" fmla="*/ 58 w 64"/>
                  <a:gd name="T35" fmla="*/ 51 h 76"/>
                  <a:gd name="T36" fmla="*/ 58 w 64"/>
                  <a:gd name="T37" fmla="*/ 49 h 76"/>
                  <a:gd name="T38" fmla="*/ 58 w 64"/>
                  <a:gd name="T39" fmla="*/ 46 h 76"/>
                  <a:gd name="T40" fmla="*/ 58 w 64"/>
                  <a:gd name="T41" fmla="*/ 44 h 76"/>
                  <a:gd name="T42" fmla="*/ 54 w 64"/>
                  <a:gd name="T43" fmla="*/ 40 h 76"/>
                  <a:gd name="T44" fmla="*/ 54 w 64"/>
                  <a:gd name="T45" fmla="*/ 36 h 76"/>
                  <a:gd name="T46" fmla="*/ 54 w 64"/>
                  <a:gd name="T47" fmla="*/ 32 h 76"/>
                  <a:gd name="T48" fmla="*/ 54 w 64"/>
                  <a:gd name="T49" fmla="*/ 28 h 76"/>
                  <a:gd name="T50" fmla="*/ 51 w 64"/>
                  <a:gd name="T51" fmla="*/ 22 h 76"/>
                  <a:gd name="T52" fmla="*/ 51 w 64"/>
                  <a:gd name="T53" fmla="*/ 18 h 76"/>
                  <a:gd name="T54" fmla="*/ 46 w 64"/>
                  <a:gd name="T55" fmla="*/ 14 h 76"/>
                  <a:gd name="T56" fmla="*/ 46 w 64"/>
                  <a:gd name="T57" fmla="*/ 10 h 76"/>
                  <a:gd name="T58" fmla="*/ 41 w 64"/>
                  <a:gd name="T59" fmla="*/ 7 h 76"/>
                  <a:gd name="T60" fmla="*/ 38 w 64"/>
                  <a:gd name="T61" fmla="*/ 3 h 76"/>
                  <a:gd name="T62" fmla="*/ 33 w 64"/>
                  <a:gd name="T63" fmla="*/ 0 h 76"/>
                  <a:gd name="T64" fmla="*/ 3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6"/>
                  <a:gd name="T101" fmla="*/ 64 w 64"/>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6">
                    <a:moveTo>
                      <a:pt x="0" y="70"/>
                    </a:moveTo>
                    <a:lnTo>
                      <a:pt x="5" y="71"/>
                    </a:lnTo>
                    <a:lnTo>
                      <a:pt x="10" y="75"/>
                    </a:lnTo>
                    <a:lnTo>
                      <a:pt x="14" y="75"/>
                    </a:lnTo>
                    <a:lnTo>
                      <a:pt x="22" y="76"/>
                    </a:lnTo>
                    <a:lnTo>
                      <a:pt x="27" y="74"/>
                    </a:lnTo>
                    <a:lnTo>
                      <a:pt x="31" y="74"/>
                    </a:lnTo>
                    <a:lnTo>
                      <a:pt x="36" y="70"/>
                    </a:lnTo>
                    <a:lnTo>
                      <a:pt x="44" y="70"/>
                    </a:lnTo>
                    <a:lnTo>
                      <a:pt x="45" y="66"/>
                    </a:lnTo>
                    <a:lnTo>
                      <a:pt x="50" y="62"/>
                    </a:lnTo>
                    <a:lnTo>
                      <a:pt x="53" y="58"/>
                    </a:lnTo>
                    <a:lnTo>
                      <a:pt x="58" y="57"/>
                    </a:lnTo>
                    <a:lnTo>
                      <a:pt x="58" y="53"/>
                    </a:lnTo>
                    <a:lnTo>
                      <a:pt x="61" y="53"/>
                    </a:lnTo>
                    <a:lnTo>
                      <a:pt x="61" y="52"/>
                    </a:lnTo>
                    <a:lnTo>
                      <a:pt x="64" y="52"/>
                    </a:lnTo>
                    <a:lnTo>
                      <a:pt x="63" y="50"/>
                    </a:lnTo>
                    <a:lnTo>
                      <a:pt x="63" y="48"/>
                    </a:lnTo>
                    <a:lnTo>
                      <a:pt x="63" y="45"/>
                    </a:lnTo>
                    <a:lnTo>
                      <a:pt x="63" y="43"/>
                    </a:lnTo>
                    <a:lnTo>
                      <a:pt x="59" y="39"/>
                    </a:lnTo>
                    <a:lnTo>
                      <a:pt x="59" y="36"/>
                    </a:lnTo>
                    <a:lnTo>
                      <a:pt x="59" y="32"/>
                    </a:lnTo>
                    <a:lnTo>
                      <a:pt x="59" y="28"/>
                    </a:lnTo>
                    <a:lnTo>
                      <a:pt x="55" y="22"/>
                    </a:lnTo>
                    <a:lnTo>
                      <a:pt x="55" y="18"/>
                    </a:lnTo>
                    <a:lnTo>
                      <a:pt x="50" y="14"/>
                    </a:lnTo>
                    <a:lnTo>
                      <a:pt x="50" y="10"/>
                    </a:lnTo>
                    <a:lnTo>
                      <a:pt x="45" y="7"/>
                    </a:lnTo>
                    <a:lnTo>
                      <a:pt x="41" y="3"/>
                    </a:lnTo>
                    <a:lnTo>
                      <a:pt x="36" y="0"/>
                    </a:lnTo>
                    <a:lnTo>
                      <a:pt x="33"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0" name="Freeform 256"/>
              <p:cNvSpPr>
                <a:spLocks/>
              </p:cNvSpPr>
              <p:nvPr/>
            </p:nvSpPr>
            <p:spPr bwMode="auto">
              <a:xfrm flipH="1">
                <a:off x="2963" y="3223"/>
                <a:ext cx="151" cy="205"/>
              </a:xfrm>
              <a:custGeom>
                <a:avLst/>
                <a:gdLst>
                  <a:gd name="T0" fmla="*/ 148 w 165"/>
                  <a:gd name="T1" fmla="*/ 0 h 203"/>
                  <a:gd name="T2" fmla="*/ 134 w 165"/>
                  <a:gd name="T3" fmla="*/ 0 h 203"/>
                  <a:gd name="T4" fmla="*/ 113 w 165"/>
                  <a:gd name="T5" fmla="*/ 6 h 203"/>
                  <a:gd name="T6" fmla="*/ 84 w 165"/>
                  <a:gd name="T7" fmla="*/ 14 h 203"/>
                  <a:gd name="T8" fmla="*/ 54 w 165"/>
                  <a:gd name="T9" fmla="*/ 24 h 203"/>
                  <a:gd name="T10" fmla="*/ 28 w 165"/>
                  <a:gd name="T11" fmla="*/ 38 h 203"/>
                  <a:gd name="T12" fmla="*/ 9 w 165"/>
                  <a:gd name="T13" fmla="*/ 55 h 203"/>
                  <a:gd name="T14" fmla="*/ 0 w 165"/>
                  <a:gd name="T15" fmla="*/ 77 h 203"/>
                  <a:gd name="T16" fmla="*/ 2 w 165"/>
                  <a:gd name="T17" fmla="*/ 90 h 203"/>
                  <a:gd name="T18" fmla="*/ 2 w 165"/>
                  <a:gd name="T19" fmla="*/ 96 h 203"/>
                  <a:gd name="T20" fmla="*/ 3 w 165"/>
                  <a:gd name="T21" fmla="*/ 109 h 203"/>
                  <a:gd name="T22" fmla="*/ 10 w 165"/>
                  <a:gd name="T23" fmla="*/ 124 h 203"/>
                  <a:gd name="T24" fmla="*/ 16 w 165"/>
                  <a:gd name="T25" fmla="*/ 143 h 203"/>
                  <a:gd name="T26" fmla="*/ 25 w 165"/>
                  <a:gd name="T27" fmla="*/ 162 h 203"/>
                  <a:gd name="T28" fmla="*/ 33 w 165"/>
                  <a:gd name="T29" fmla="*/ 181 h 203"/>
                  <a:gd name="T30" fmla="*/ 43 w 165"/>
                  <a:gd name="T31" fmla="*/ 197 h 203"/>
                  <a:gd name="T32" fmla="*/ 51 w 165"/>
                  <a:gd name="T33" fmla="*/ 205 h 203"/>
                  <a:gd name="T34" fmla="*/ 54 w 165"/>
                  <a:gd name="T35" fmla="*/ 205 h 203"/>
                  <a:gd name="T36" fmla="*/ 61 w 165"/>
                  <a:gd name="T37" fmla="*/ 203 h 203"/>
                  <a:gd name="T38" fmla="*/ 70 w 165"/>
                  <a:gd name="T39" fmla="*/ 203 h 203"/>
                  <a:gd name="T40" fmla="*/ 76 w 165"/>
                  <a:gd name="T41" fmla="*/ 200 h 203"/>
                  <a:gd name="T42" fmla="*/ 82 w 165"/>
                  <a:gd name="T43" fmla="*/ 196 h 203"/>
                  <a:gd name="T44" fmla="*/ 87 w 165"/>
                  <a:gd name="T45" fmla="*/ 192 h 203"/>
                  <a:gd name="T46" fmla="*/ 90 w 165"/>
                  <a:gd name="T47" fmla="*/ 182 h 203"/>
                  <a:gd name="T48" fmla="*/ 88 w 165"/>
                  <a:gd name="T49" fmla="*/ 175 h 203"/>
                  <a:gd name="T50" fmla="*/ 87 w 165"/>
                  <a:gd name="T51" fmla="*/ 169 h 203"/>
                  <a:gd name="T52" fmla="*/ 82 w 165"/>
                  <a:gd name="T53" fmla="*/ 158 h 203"/>
                  <a:gd name="T54" fmla="*/ 82 w 165"/>
                  <a:gd name="T55" fmla="*/ 144 h 203"/>
                  <a:gd name="T56" fmla="*/ 81 w 165"/>
                  <a:gd name="T57" fmla="*/ 129 h 203"/>
                  <a:gd name="T58" fmla="*/ 81 w 165"/>
                  <a:gd name="T59" fmla="*/ 114 h 203"/>
                  <a:gd name="T60" fmla="*/ 81 w 165"/>
                  <a:gd name="T61" fmla="*/ 98 h 203"/>
                  <a:gd name="T62" fmla="*/ 87 w 165"/>
                  <a:gd name="T63" fmla="*/ 85 h 203"/>
                  <a:gd name="T64" fmla="*/ 92 w 165"/>
                  <a:gd name="T65" fmla="*/ 78 h 203"/>
                  <a:gd name="T66" fmla="*/ 92 w 165"/>
                  <a:gd name="T67" fmla="*/ 73 h 203"/>
                  <a:gd name="T68" fmla="*/ 92 w 165"/>
                  <a:gd name="T69" fmla="*/ 62 h 203"/>
                  <a:gd name="T70" fmla="*/ 101 w 165"/>
                  <a:gd name="T71" fmla="*/ 49 h 203"/>
                  <a:gd name="T72" fmla="*/ 108 w 165"/>
                  <a:gd name="T73" fmla="*/ 38 h 203"/>
                  <a:gd name="T74" fmla="*/ 117 w 165"/>
                  <a:gd name="T75" fmla="*/ 23 h 203"/>
                  <a:gd name="T76" fmla="*/ 126 w 165"/>
                  <a:gd name="T77" fmla="*/ 10 h 203"/>
                  <a:gd name="T78" fmla="*/ 142 w 165"/>
                  <a:gd name="T79" fmla="*/ 2 h 203"/>
                  <a:gd name="T80" fmla="*/ 151 w 165"/>
                  <a:gd name="T81" fmla="*/ 0 h 2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203"/>
                  <a:gd name="T125" fmla="*/ 165 w 165"/>
                  <a:gd name="T126" fmla="*/ 203 h 2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203">
                    <a:moveTo>
                      <a:pt x="165" y="0"/>
                    </a:moveTo>
                    <a:lnTo>
                      <a:pt x="162" y="0"/>
                    </a:lnTo>
                    <a:lnTo>
                      <a:pt x="155" y="0"/>
                    </a:lnTo>
                    <a:lnTo>
                      <a:pt x="146" y="0"/>
                    </a:lnTo>
                    <a:lnTo>
                      <a:pt x="137" y="4"/>
                    </a:lnTo>
                    <a:lnTo>
                      <a:pt x="123" y="6"/>
                    </a:lnTo>
                    <a:lnTo>
                      <a:pt x="109" y="10"/>
                    </a:lnTo>
                    <a:lnTo>
                      <a:pt x="92" y="14"/>
                    </a:lnTo>
                    <a:lnTo>
                      <a:pt x="78" y="20"/>
                    </a:lnTo>
                    <a:lnTo>
                      <a:pt x="59" y="24"/>
                    </a:lnTo>
                    <a:lnTo>
                      <a:pt x="45" y="30"/>
                    </a:lnTo>
                    <a:lnTo>
                      <a:pt x="31" y="38"/>
                    </a:lnTo>
                    <a:lnTo>
                      <a:pt x="20" y="47"/>
                    </a:lnTo>
                    <a:lnTo>
                      <a:pt x="10" y="54"/>
                    </a:lnTo>
                    <a:lnTo>
                      <a:pt x="3" y="65"/>
                    </a:lnTo>
                    <a:lnTo>
                      <a:pt x="0" y="76"/>
                    </a:lnTo>
                    <a:lnTo>
                      <a:pt x="2" y="89"/>
                    </a:lnTo>
                    <a:lnTo>
                      <a:pt x="2" y="91"/>
                    </a:lnTo>
                    <a:lnTo>
                      <a:pt x="2" y="95"/>
                    </a:lnTo>
                    <a:lnTo>
                      <a:pt x="3" y="101"/>
                    </a:lnTo>
                    <a:lnTo>
                      <a:pt x="3" y="108"/>
                    </a:lnTo>
                    <a:lnTo>
                      <a:pt x="8" y="115"/>
                    </a:lnTo>
                    <a:lnTo>
                      <a:pt x="11" y="123"/>
                    </a:lnTo>
                    <a:lnTo>
                      <a:pt x="16" y="134"/>
                    </a:lnTo>
                    <a:lnTo>
                      <a:pt x="17" y="142"/>
                    </a:lnTo>
                    <a:lnTo>
                      <a:pt x="22" y="152"/>
                    </a:lnTo>
                    <a:lnTo>
                      <a:pt x="27" y="160"/>
                    </a:lnTo>
                    <a:lnTo>
                      <a:pt x="31" y="171"/>
                    </a:lnTo>
                    <a:lnTo>
                      <a:pt x="36" y="179"/>
                    </a:lnTo>
                    <a:lnTo>
                      <a:pt x="42" y="187"/>
                    </a:lnTo>
                    <a:lnTo>
                      <a:pt x="47" y="195"/>
                    </a:lnTo>
                    <a:lnTo>
                      <a:pt x="56" y="203"/>
                    </a:lnTo>
                    <a:lnTo>
                      <a:pt x="58" y="203"/>
                    </a:lnTo>
                    <a:lnTo>
                      <a:pt x="59" y="203"/>
                    </a:lnTo>
                    <a:lnTo>
                      <a:pt x="64" y="203"/>
                    </a:lnTo>
                    <a:lnTo>
                      <a:pt x="67" y="201"/>
                    </a:lnTo>
                    <a:lnTo>
                      <a:pt x="72" y="201"/>
                    </a:lnTo>
                    <a:lnTo>
                      <a:pt x="76" y="201"/>
                    </a:lnTo>
                    <a:lnTo>
                      <a:pt x="81" y="201"/>
                    </a:lnTo>
                    <a:lnTo>
                      <a:pt x="83" y="198"/>
                    </a:lnTo>
                    <a:lnTo>
                      <a:pt x="87" y="198"/>
                    </a:lnTo>
                    <a:lnTo>
                      <a:pt x="90" y="194"/>
                    </a:lnTo>
                    <a:lnTo>
                      <a:pt x="95" y="194"/>
                    </a:lnTo>
                    <a:lnTo>
                      <a:pt x="95" y="190"/>
                    </a:lnTo>
                    <a:lnTo>
                      <a:pt x="98" y="186"/>
                    </a:lnTo>
                    <a:lnTo>
                      <a:pt x="98" y="180"/>
                    </a:lnTo>
                    <a:lnTo>
                      <a:pt x="100" y="176"/>
                    </a:lnTo>
                    <a:lnTo>
                      <a:pt x="96" y="173"/>
                    </a:lnTo>
                    <a:lnTo>
                      <a:pt x="96" y="172"/>
                    </a:lnTo>
                    <a:lnTo>
                      <a:pt x="95" y="167"/>
                    </a:lnTo>
                    <a:lnTo>
                      <a:pt x="95" y="163"/>
                    </a:lnTo>
                    <a:lnTo>
                      <a:pt x="90" y="156"/>
                    </a:lnTo>
                    <a:lnTo>
                      <a:pt x="90" y="151"/>
                    </a:lnTo>
                    <a:lnTo>
                      <a:pt x="90" y="143"/>
                    </a:lnTo>
                    <a:lnTo>
                      <a:pt x="90" y="137"/>
                    </a:lnTo>
                    <a:lnTo>
                      <a:pt x="89" y="128"/>
                    </a:lnTo>
                    <a:lnTo>
                      <a:pt x="89" y="120"/>
                    </a:lnTo>
                    <a:lnTo>
                      <a:pt x="89" y="113"/>
                    </a:lnTo>
                    <a:lnTo>
                      <a:pt x="89" y="105"/>
                    </a:lnTo>
                    <a:lnTo>
                      <a:pt x="89" y="97"/>
                    </a:lnTo>
                    <a:lnTo>
                      <a:pt x="92" y="90"/>
                    </a:lnTo>
                    <a:lnTo>
                      <a:pt x="95" y="84"/>
                    </a:lnTo>
                    <a:lnTo>
                      <a:pt x="100" y="80"/>
                    </a:lnTo>
                    <a:lnTo>
                      <a:pt x="100" y="77"/>
                    </a:lnTo>
                    <a:lnTo>
                      <a:pt x="100" y="76"/>
                    </a:lnTo>
                    <a:lnTo>
                      <a:pt x="100" y="72"/>
                    </a:lnTo>
                    <a:lnTo>
                      <a:pt x="101" y="68"/>
                    </a:lnTo>
                    <a:lnTo>
                      <a:pt x="101" y="61"/>
                    </a:lnTo>
                    <a:lnTo>
                      <a:pt x="106" y="57"/>
                    </a:lnTo>
                    <a:lnTo>
                      <a:pt x="110" y="49"/>
                    </a:lnTo>
                    <a:lnTo>
                      <a:pt x="115" y="46"/>
                    </a:lnTo>
                    <a:lnTo>
                      <a:pt x="118" y="38"/>
                    </a:lnTo>
                    <a:lnTo>
                      <a:pt x="123" y="30"/>
                    </a:lnTo>
                    <a:lnTo>
                      <a:pt x="128" y="23"/>
                    </a:lnTo>
                    <a:lnTo>
                      <a:pt x="134" y="18"/>
                    </a:lnTo>
                    <a:lnTo>
                      <a:pt x="138" y="10"/>
                    </a:lnTo>
                    <a:lnTo>
                      <a:pt x="148" y="6"/>
                    </a:lnTo>
                    <a:lnTo>
                      <a:pt x="155" y="2"/>
                    </a:lnTo>
                    <a:lnTo>
                      <a:pt x="165" y="0"/>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1" name="Freeform 257"/>
              <p:cNvSpPr>
                <a:spLocks/>
              </p:cNvSpPr>
              <p:nvPr/>
            </p:nvSpPr>
            <p:spPr bwMode="auto">
              <a:xfrm flipH="1">
                <a:off x="2963" y="3223"/>
                <a:ext cx="151" cy="205"/>
              </a:xfrm>
              <a:custGeom>
                <a:avLst/>
                <a:gdLst>
                  <a:gd name="T0" fmla="*/ 148 w 165"/>
                  <a:gd name="T1" fmla="*/ 0 h 203"/>
                  <a:gd name="T2" fmla="*/ 134 w 165"/>
                  <a:gd name="T3" fmla="*/ 0 h 203"/>
                  <a:gd name="T4" fmla="*/ 113 w 165"/>
                  <a:gd name="T5" fmla="*/ 6 h 203"/>
                  <a:gd name="T6" fmla="*/ 84 w 165"/>
                  <a:gd name="T7" fmla="*/ 14 h 203"/>
                  <a:gd name="T8" fmla="*/ 54 w 165"/>
                  <a:gd name="T9" fmla="*/ 24 h 203"/>
                  <a:gd name="T10" fmla="*/ 28 w 165"/>
                  <a:gd name="T11" fmla="*/ 38 h 203"/>
                  <a:gd name="T12" fmla="*/ 9 w 165"/>
                  <a:gd name="T13" fmla="*/ 55 h 203"/>
                  <a:gd name="T14" fmla="*/ 0 w 165"/>
                  <a:gd name="T15" fmla="*/ 77 h 203"/>
                  <a:gd name="T16" fmla="*/ 2 w 165"/>
                  <a:gd name="T17" fmla="*/ 90 h 203"/>
                  <a:gd name="T18" fmla="*/ 2 w 165"/>
                  <a:gd name="T19" fmla="*/ 96 h 203"/>
                  <a:gd name="T20" fmla="*/ 3 w 165"/>
                  <a:gd name="T21" fmla="*/ 109 h 203"/>
                  <a:gd name="T22" fmla="*/ 10 w 165"/>
                  <a:gd name="T23" fmla="*/ 124 h 203"/>
                  <a:gd name="T24" fmla="*/ 16 w 165"/>
                  <a:gd name="T25" fmla="*/ 143 h 203"/>
                  <a:gd name="T26" fmla="*/ 25 w 165"/>
                  <a:gd name="T27" fmla="*/ 162 h 203"/>
                  <a:gd name="T28" fmla="*/ 33 w 165"/>
                  <a:gd name="T29" fmla="*/ 181 h 203"/>
                  <a:gd name="T30" fmla="*/ 43 w 165"/>
                  <a:gd name="T31" fmla="*/ 197 h 203"/>
                  <a:gd name="T32" fmla="*/ 51 w 165"/>
                  <a:gd name="T33" fmla="*/ 205 h 203"/>
                  <a:gd name="T34" fmla="*/ 54 w 165"/>
                  <a:gd name="T35" fmla="*/ 205 h 203"/>
                  <a:gd name="T36" fmla="*/ 61 w 165"/>
                  <a:gd name="T37" fmla="*/ 203 h 203"/>
                  <a:gd name="T38" fmla="*/ 70 w 165"/>
                  <a:gd name="T39" fmla="*/ 203 h 203"/>
                  <a:gd name="T40" fmla="*/ 76 w 165"/>
                  <a:gd name="T41" fmla="*/ 200 h 203"/>
                  <a:gd name="T42" fmla="*/ 82 w 165"/>
                  <a:gd name="T43" fmla="*/ 196 h 203"/>
                  <a:gd name="T44" fmla="*/ 87 w 165"/>
                  <a:gd name="T45" fmla="*/ 192 h 203"/>
                  <a:gd name="T46" fmla="*/ 90 w 165"/>
                  <a:gd name="T47" fmla="*/ 182 h 203"/>
                  <a:gd name="T48" fmla="*/ 88 w 165"/>
                  <a:gd name="T49" fmla="*/ 175 h 203"/>
                  <a:gd name="T50" fmla="*/ 87 w 165"/>
                  <a:gd name="T51" fmla="*/ 169 h 203"/>
                  <a:gd name="T52" fmla="*/ 82 w 165"/>
                  <a:gd name="T53" fmla="*/ 158 h 203"/>
                  <a:gd name="T54" fmla="*/ 82 w 165"/>
                  <a:gd name="T55" fmla="*/ 144 h 203"/>
                  <a:gd name="T56" fmla="*/ 81 w 165"/>
                  <a:gd name="T57" fmla="*/ 129 h 203"/>
                  <a:gd name="T58" fmla="*/ 81 w 165"/>
                  <a:gd name="T59" fmla="*/ 114 h 203"/>
                  <a:gd name="T60" fmla="*/ 81 w 165"/>
                  <a:gd name="T61" fmla="*/ 98 h 203"/>
                  <a:gd name="T62" fmla="*/ 87 w 165"/>
                  <a:gd name="T63" fmla="*/ 85 h 203"/>
                  <a:gd name="T64" fmla="*/ 92 w 165"/>
                  <a:gd name="T65" fmla="*/ 78 h 203"/>
                  <a:gd name="T66" fmla="*/ 92 w 165"/>
                  <a:gd name="T67" fmla="*/ 73 h 203"/>
                  <a:gd name="T68" fmla="*/ 92 w 165"/>
                  <a:gd name="T69" fmla="*/ 62 h 203"/>
                  <a:gd name="T70" fmla="*/ 101 w 165"/>
                  <a:gd name="T71" fmla="*/ 49 h 203"/>
                  <a:gd name="T72" fmla="*/ 108 w 165"/>
                  <a:gd name="T73" fmla="*/ 38 h 203"/>
                  <a:gd name="T74" fmla="*/ 117 w 165"/>
                  <a:gd name="T75" fmla="*/ 23 h 203"/>
                  <a:gd name="T76" fmla="*/ 126 w 165"/>
                  <a:gd name="T77" fmla="*/ 10 h 203"/>
                  <a:gd name="T78" fmla="*/ 142 w 165"/>
                  <a:gd name="T79" fmla="*/ 2 h 203"/>
                  <a:gd name="T80" fmla="*/ 151 w 165"/>
                  <a:gd name="T81" fmla="*/ 0 h 2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203"/>
                  <a:gd name="T125" fmla="*/ 165 w 165"/>
                  <a:gd name="T126" fmla="*/ 203 h 2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203">
                    <a:moveTo>
                      <a:pt x="165" y="0"/>
                    </a:moveTo>
                    <a:lnTo>
                      <a:pt x="162" y="0"/>
                    </a:lnTo>
                    <a:lnTo>
                      <a:pt x="155" y="0"/>
                    </a:lnTo>
                    <a:lnTo>
                      <a:pt x="146" y="0"/>
                    </a:lnTo>
                    <a:lnTo>
                      <a:pt x="137" y="4"/>
                    </a:lnTo>
                    <a:lnTo>
                      <a:pt x="123" y="6"/>
                    </a:lnTo>
                    <a:lnTo>
                      <a:pt x="109" y="10"/>
                    </a:lnTo>
                    <a:lnTo>
                      <a:pt x="92" y="14"/>
                    </a:lnTo>
                    <a:lnTo>
                      <a:pt x="78" y="20"/>
                    </a:lnTo>
                    <a:lnTo>
                      <a:pt x="59" y="24"/>
                    </a:lnTo>
                    <a:lnTo>
                      <a:pt x="45" y="30"/>
                    </a:lnTo>
                    <a:lnTo>
                      <a:pt x="31" y="38"/>
                    </a:lnTo>
                    <a:lnTo>
                      <a:pt x="20" y="47"/>
                    </a:lnTo>
                    <a:lnTo>
                      <a:pt x="10" y="54"/>
                    </a:lnTo>
                    <a:lnTo>
                      <a:pt x="3" y="65"/>
                    </a:lnTo>
                    <a:lnTo>
                      <a:pt x="0" y="76"/>
                    </a:lnTo>
                    <a:lnTo>
                      <a:pt x="2" y="89"/>
                    </a:lnTo>
                    <a:lnTo>
                      <a:pt x="2" y="91"/>
                    </a:lnTo>
                    <a:lnTo>
                      <a:pt x="2" y="95"/>
                    </a:lnTo>
                    <a:lnTo>
                      <a:pt x="3" y="101"/>
                    </a:lnTo>
                    <a:lnTo>
                      <a:pt x="3" y="108"/>
                    </a:lnTo>
                    <a:lnTo>
                      <a:pt x="8" y="115"/>
                    </a:lnTo>
                    <a:lnTo>
                      <a:pt x="11" y="123"/>
                    </a:lnTo>
                    <a:lnTo>
                      <a:pt x="16" y="134"/>
                    </a:lnTo>
                    <a:lnTo>
                      <a:pt x="17" y="142"/>
                    </a:lnTo>
                    <a:lnTo>
                      <a:pt x="22" y="152"/>
                    </a:lnTo>
                    <a:lnTo>
                      <a:pt x="27" y="160"/>
                    </a:lnTo>
                    <a:lnTo>
                      <a:pt x="31" y="171"/>
                    </a:lnTo>
                    <a:lnTo>
                      <a:pt x="36" y="179"/>
                    </a:lnTo>
                    <a:lnTo>
                      <a:pt x="42" y="187"/>
                    </a:lnTo>
                    <a:lnTo>
                      <a:pt x="47" y="195"/>
                    </a:lnTo>
                    <a:lnTo>
                      <a:pt x="56" y="203"/>
                    </a:lnTo>
                    <a:lnTo>
                      <a:pt x="58" y="203"/>
                    </a:lnTo>
                    <a:lnTo>
                      <a:pt x="59" y="203"/>
                    </a:lnTo>
                    <a:lnTo>
                      <a:pt x="64" y="203"/>
                    </a:lnTo>
                    <a:lnTo>
                      <a:pt x="67" y="201"/>
                    </a:lnTo>
                    <a:lnTo>
                      <a:pt x="72" y="201"/>
                    </a:lnTo>
                    <a:lnTo>
                      <a:pt x="76" y="201"/>
                    </a:lnTo>
                    <a:lnTo>
                      <a:pt x="81" y="201"/>
                    </a:lnTo>
                    <a:lnTo>
                      <a:pt x="83" y="198"/>
                    </a:lnTo>
                    <a:lnTo>
                      <a:pt x="87" y="198"/>
                    </a:lnTo>
                    <a:lnTo>
                      <a:pt x="90" y="194"/>
                    </a:lnTo>
                    <a:lnTo>
                      <a:pt x="95" y="194"/>
                    </a:lnTo>
                    <a:lnTo>
                      <a:pt x="95" y="190"/>
                    </a:lnTo>
                    <a:lnTo>
                      <a:pt x="98" y="186"/>
                    </a:lnTo>
                    <a:lnTo>
                      <a:pt x="98" y="180"/>
                    </a:lnTo>
                    <a:lnTo>
                      <a:pt x="100" y="176"/>
                    </a:lnTo>
                    <a:lnTo>
                      <a:pt x="96" y="173"/>
                    </a:lnTo>
                    <a:lnTo>
                      <a:pt x="96" y="172"/>
                    </a:lnTo>
                    <a:lnTo>
                      <a:pt x="95" y="167"/>
                    </a:lnTo>
                    <a:lnTo>
                      <a:pt x="95" y="163"/>
                    </a:lnTo>
                    <a:lnTo>
                      <a:pt x="90" y="156"/>
                    </a:lnTo>
                    <a:lnTo>
                      <a:pt x="90" y="151"/>
                    </a:lnTo>
                    <a:lnTo>
                      <a:pt x="90" y="143"/>
                    </a:lnTo>
                    <a:lnTo>
                      <a:pt x="90" y="137"/>
                    </a:lnTo>
                    <a:lnTo>
                      <a:pt x="89" y="128"/>
                    </a:lnTo>
                    <a:lnTo>
                      <a:pt x="89" y="120"/>
                    </a:lnTo>
                    <a:lnTo>
                      <a:pt x="89" y="113"/>
                    </a:lnTo>
                    <a:lnTo>
                      <a:pt x="89" y="105"/>
                    </a:lnTo>
                    <a:lnTo>
                      <a:pt x="89" y="97"/>
                    </a:lnTo>
                    <a:lnTo>
                      <a:pt x="92" y="90"/>
                    </a:lnTo>
                    <a:lnTo>
                      <a:pt x="95" y="84"/>
                    </a:lnTo>
                    <a:lnTo>
                      <a:pt x="100" y="80"/>
                    </a:lnTo>
                    <a:lnTo>
                      <a:pt x="100" y="77"/>
                    </a:lnTo>
                    <a:lnTo>
                      <a:pt x="100" y="76"/>
                    </a:lnTo>
                    <a:lnTo>
                      <a:pt x="100" y="72"/>
                    </a:lnTo>
                    <a:lnTo>
                      <a:pt x="101" y="68"/>
                    </a:lnTo>
                    <a:lnTo>
                      <a:pt x="101" y="61"/>
                    </a:lnTo>
                    <a:lnTo>
                      <a:pt x="106" y="57"/>
                    </a:lnTo>
                    <a:lnTo>
                      <a:pt x="110" y="49"/>
                    </a:lnTo>
                    <a:lnTo>
                      <a:pt x="115" y="46"/>
                    </a:lnTo>
                    <a:lnTo>
                      <a:pt x="118" y="38"/>
                    </a:lnTo>
                    <a:lnTo>
                      <a:pt x="123" y="30"/>
                    </a:lnTo>
                    <a:lnTo>
                      <a:pt x="128" y="23"/>
                    </a:lnTo>
                    <a:lnTo>
                      <a:pt x="134" y="18"/>
                    </a:lnTo>
                    <a:lnTo>
                      <a:pt x="138" y="10"/>
                    </a:lnTo>
                    <a:lnTo>
                      <a:pt x="148" y="6"/>
                    </a:lnTo>
                    <a:lnTo>
                      <a:pt x="155" y="2"/>
                    </a:lnTo>
                    <a:lnTo>
                      <a:pt x="16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2" name="Freeform 258"/>
              <p:cNvSpPr>
                <a:spLocks/>
              </p:cNvSpPr>
              <p:nvPr/>
            </p:nvSpPr>
            <p:spPr bwMode="auto">
              <a:xfrm flipH="1">
                <a:off x="2402" y="3340"/>
                <a:ext cx="258" cy="150"/>
              </a:xfrm>
              <a:custGeom>
                <a:avLst/>
                <a:gdLst>
                  <a:gd name="T0" fmla="*/ 21 w 279"/>
                  <a:gd name="T1" fmla="*/ 103 h 149"/>
                  <a:gd name="T2" fmla="*/ 16 w 279"/>
                  <a:gd name="T3" fmla="*/ 94 h 149"/>
                  <a:gd name="T4" fmla="*/ 7 w 279"/>
                  <a:gd name="T5" fmla="*/ 80 h 149"/>
                  <a:gd name="T6" fmla="*/ 0 w 279"/>
                  <a:gd name="T7" fmla="*/ 63 h 149"/>
                  <a:gd name="T8" fmla="*/ 0 w 279"/>
                  <a:gd name="T9" fmla="*/ 44 h 149"/>
                  <a:gd name="T10" fmla="*/ 10 w 279"/>
                  <a:gd name="T11" fmla="*/ 27 h 149"/>
                  <a:gd name="T12" fmla="*/ 36 w 279"/>
                  <a:gd name="T13" fmla="*/ 13 h 149"/>
                  <a:gd name="T14" fmla="*/ 80 w 279"/>
                  <a:gd name="T15" fmla="*/ 7 h 149"/>
                  <a:gd name="T16" fmla="*/ 113 w 279"/>
                  <a:gd name="T17" fmla="*/ 7 h 149"/>
                  <a:gd name="T18" fmla="*/ 119 w 279"/>
                  <a:gd name="T19" fmla="*/ 7 h 149"/>
                  <a:gd name="T20" fmla="*/ 130 w 279"/>
                  <a:gd name="T21" fmla="*/ 8 h 149"/>
                  <a:gd name="T22" fmla="*/ 148 w 279"/>
                  <a:gd name="T23" fmla="*/ 9 h 149"/>
                  <a:gd name="T24" fmla="*/ 166 w 279"/>
                  <a:gd name="T25" fmla="*/ 13 h 149"/>
                  <a:gd name="T26" fmla="*/ 183 w 279"/>
                  <a:gd name="T27" fmla="*/ 13 h 149"/>
                  <a:gd name="T28" fmla="*/ 205 w 279"/>
                  <a:gd name="T29" fmla="*/ 11 h 149"/>
                  <a:gd name="T30" fmla="*/ 224 w 279"/>
                  <a:gd name="T31" fmla="*/ 7 h 149"/>
                  <a:gd name="T32" fmla="*/ 240 w 279"/>
                  <a:gd name="T33" fmla="*/ 2 h 149"/>
                  <a:gd name="T34" fmla="*/ 251 w 279"/>
                  <a:gd name="T35" fmla="*/ 0 h 149"/>
                  <a:gd name="T36" fmla="*/ 255 w 279"/>
                  <a:gd name="T37" fmla="*/ 7 h 149"/>
                  <a:gd name="T38" fmla="*/ 257 w 279"/>
                  <a:gd name="T39" fmla="*/ 19 h 149"/>
                  <a:gd name="T40" fmla="*/ 252 w 279"/>
                  <a:gd name="T41" fmla="*/ 35 h 149"/>
                  <a:gd name="T42" fmla="*/ 245 w 279"/>
                  <a:gd name="T43" fmla="*/ 50 h 149"/>
                  <a:gd name="T44" fmla="*/ 237 w 279"/>
                  <a:gd name="T45" fmla="*/ 69 h 149"/>
                  <a:gd name="T46" fmla="*/ 228 w 279"/>
                  <a:gd name="T47" fmla="*/ 88 h 149"/>
                  <a:gd name="T48" fmla="*/ 221 w 279"/>
                  <a:gd name="T49" fmla="*/ 96 h 149"/>
                  <a:gd name="T50" fmla="*/ 206 w 279"/>
                  <a:gd name="T51" fmla="*/ 96 h 149"/>
                  <a:gd name="T52" fmla="*/ 183 w 279"/>
                  <a:gd name="T53" fmla="*/ 98 h 149"/>
                  <a:gd name="T54" fmla="*/ 154 w 279"/>
                  <a:gd name="T55" fmla="*/ 102 h 149"/>
                  <a:gd name="T56" fmla="*/ 125 w 279"/>
                  <a:gd name="T57" fmla="*/ 108 h 149"/>
                  <a:gd name="T58" fmla="*/ 94 w 279"/>
                  <a:gd name="T59" fmla="*/ 115 h 149"/>
                  <a:gd name="T60" fmla="*/ 70 w 279"/>
                  <a:gd name="T61" fmla="*/ 126 h 149"/>
                  <a:gd name="T62" fmla="*/ 55 w 279"/>
                  <a:gd name="T63" fmla="*/ 141 h 149"/>
                  <a:gd name="T64" fmla="*/ 24 w 279"/>
                  <a:gd name="T65" fmla="*/ 105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9"/>
                  <a:gd name="T100" fmla="*/ 0 h 149"/>
                  <a:gd name="T101" fmla="*/ 279 w 279"/>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9" h="149">
                    <a:moveTo>
                      <a:pt x="26" y="104"/>
                    </a:moveTo>
                    <a:lnTo>
                      <a:pt x="23" y="102"/>
                    </a:lnTo>
                    <a:lnTo>
                      <a:pt x="22" y="99"/>
                    </a:lnTo>
                    <a:lnTo>
                      <a:pt x="17" y="93"/>
                    </a:lnTo>
                    <a:lnTo>
                      <a:pt x="12" y="88"/>
                    </a:lnTo>
                    <a:lnTo>
                      <a:pt x="8" y="79"/>
                    </a:lnTo>
                    <a:lnTo>
                      <a:pt x="3" y="71"/>
                    </a:lnTo>
                    <a:lnTo>
                      <a:pt x="0" y="63"/>
                    </a:lnTo>
                    <a:lnTo>
                      <a:pt x="0" y="55"/>
                    </a:lnTo>
                    <a:lnTo>
                      <a:pt x="0" y="44"/>
                    </a:lnTo>
                    <a:lnTo>
                      <a:pt x="4" y="36"/>
                    </a:lnTo>
                    <a:lnTo>
                      <a:pt x="11" y="27"/>
                    </a:lnTo>
                    <a:lnTo>
                      <a:pt x="23" y="21"/>
                    </a:lnTo>
                    <a:lnTo>
                      <a:pt x="39" y="13"/>
                    </a:lnTo>
                    <a:lnTo>
                      <a:pt x="60" y="9"/>
                    </a:lnTo>
                    <a:lnTo>
                      <a:pt x="87" y="7"/>
                    </a:lnTo>
                    <a:lnTo>
                      <a:pt x="122" y="7"/>
                    </a:lnTo>
                    <a:lnTo>
                      <a:pt x="124" y="7"/>
                    </a:lnTo>
                    <a:lnTo>
                      <a:pt x="129" y="7"/>
                    </a:lnTo>
                    <a:lnTo>
                      <a:pt x="135" y="8"/>
                    </a:lnTo>
                    <a:lnTo>
                      <a:pt x="141" y="8"/>
                    </a:lnTo>
                    <a:lnTo>
                      <a:pt x="150" y="9"/>
                    </a:lnTo>
                    <a:lnTo>
                      <a:pt x="160" y="9"/>
                    </a:lnTo>
                    <a:lnTo>
                      <a:pt x="171" y="13"/>
                    </a:lnTo>
                    <a:lnTo>
                      <a:pt x="180" y="13"/>
                    </a:lnTo>
                    <a:lnTo>
                      <a:pt x="189" y="13"/>
                    </a:lnTo>
                    <a:lnTo>
                      <a:pt x="198" y="13"/>
                    </a:lnTo>
                    <a:lnTo>
                      <a:pt x="212" y="13"/>
                    </a:lnTo>
                    <a:lnTo>
                      <a:pt x="222" y="11"/>
                    </a:lnTo>
                    <a:lnTo>
                      <a:pt x="233" y="11"/>
                    </a:lnTo>
                    <a:lnTo>
                      <a:pt x="242" y="7"/>
                    </a:lnTo>
                    <a:lnTo>
                      <a:pt x="253" y="7"/>
                    </a:lnTo>
                    <a:lnTo>
                      <a:pt x="259" y="2"/>
                    </a:lnTo>
                    <a:lnTo>
                      <a:pt x="267" y="0"/>
                    </a:lnTo>
                    <a:lnTo>
                      <a:pt x="271" y="0"/>
                    </a:lnTo>
                    <a:lnTo>
                      <a:pt x="276" y="4"/>
                    </a:lnTo>
                    <a:lnTo>
                      <a:pt x="276" y="7"/>
                    </a:lnTo>
                    <a:lnTo>
                      <a:pt x="279" y="12"/>
                    </a:lnTo>
                    <a:lnTo>
                      <a:pt x="278" y="19"/>
                    </a:lnTo>
                    <a:lnTo>
                      <a:pt x="278" y="27"/>
                    </a:lnTo>
                    <a:lnTo>
                      <a:pt x="273" y="35"/>
                    </a:lnTo>
                    <a:lnTo>
                      <a:pt x="270" y="42"/>
                    </a:lnTo>
                    <a:lnTo>
                      <a:pt x="265" y="50"/>
                    </a:lnTo>
                    <a:lnTo>
                      <a:pt x="264" y="61"/>
                    </a:lnTo>
                    <a:lnTo>
                      <a:pt x="256" y="69"/>
                    </a:lnTo>
                    <a:lnTo>
                      <a:pt x="251" y="79"/>
                    </a:lnTo>
                    <a:lnTo>
                      <a:pt x="247" y="87"/>
                    </a:lnTo>
                    <a:lnTo>
                      <a:pt x="242" y="95"/>
                    </a:lnTo>
                    <a:lnTo>
                      <a:pt x="239" y="95"/>
                    </a:lnTo>
                    <a:lnTo>
                      <a:pt x="233" y="95"/>
                    </a:lnTo>
                    <a:lnTo>
                      <a:pt x="223" y="95"/>
                    </a:lnTo>
                    <a:lnTo>
                      <a:pt x="214" y="97"/>
                    </a:lnTo>
                    <a:lnTo>
                      <a:pt x="198" y="97"/>
                    </a:lnTo>
                    <a:lnTo>
                      <a:pt x="184" y="99"/>
                    </a:lnTo>
                    <a:lnTo>
                      <a:pt x="167" y="101"/>
                    </a:lnTo>
                    <a:lnTo>
                      <a:pt x="153" y="104"/>
                    </a:lnTo>
                    <a:lnTo>
                      <a:pt x="135" y="107"/>
                    </a:lnTo>
                    <a:lnTo>
                      <a:pt x="118" y="111"/>
                    </a:lnTo>
                    <a:lnTo>
                      <a:pt x="102" y="114"/>
                    </a:lnTo>
                    <a:lnTo>
                      <a:pt x="90" y="120"/>
                    </a:lnTo>
                    <a:lnTo>
                      <a:pt x="76" y="125"/>
                    </a:lnTo>
                    <a:lnTo>
                      <a:pt x="67" y="132"/>
                    </a:lnTo>
                    <a:lnTo>
                      <a:pt x="60" y="140"/>
                    </a:lnTo>
                    <a:lnTo>
                      <a:pt x="59" y="149"/>
                    </a:lnTo>
                    <a:lnTo>
                      <a:pt x="26" y="104"/>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3" name="Freeform 259"/>
              <p:cNvSpPr>
                <a:spLocks/>
              </p:cNvSpPr>
              <p:nvPr/>
            </p:nvSpPr>
            <p:spPr bwMode="auto">
              <a:xfrm flipH="1">
                <a:off x="2402" y="3340"/>
                <a:ext cx="258" cy="150"/>
              </a:xfrm>
              <a:custGeom>
                <a:avLst/>
                <a:gdLst>
                  <a:gd name="T0" fmla="*/ 21 w 279"/>
                  <a:gd name="T1" fmla="*/ 103 h 149"/>
                  <a:gd name="T2" fmla="*/ 16 w 279"/>
                  <a:gd name="T3" fmla="*/ 94 h 149"/>
                  <a:gd name="T4" fmla="*/ 7 w 279"/>
                  <a:gd name="T5" fmla="*/ 80 h 149"/>
                  <a:gd name="T6" fmla="*/ 0 w 279"/>
                  <a:gd name="T7" fmla="*/ 63 h 149"/>
                  <a:gd name="T8" fmla="*/ 0 w 279"/>
                  <a:gd name="T9" fmla="*/ 44 h 149"/>
                  <a:gd name="T10" fmla="*/ 10 w 279"/>
                  <a:gd name="T11" fmla="*/ 27 h 149"/>
                  <a:gd name="T12" fmla="*/ 36 w 279"/>
                  <a:gd name="T13" fmla="*/ 13 h 149"/>
                  <a:gd name="T14" fmla="*/ 80 w 279"/>
                  <a:gd name="T15" fmla="*/ 7 h 149"/>
                  <a:gd name="T16" fmla="*/ 113 w 279"/>
                  <a:gd name="T17" fmla="*/ 7 h 149"/>
                  <a:gd name="T18" fmla="*/ 119 w 279"/>
                  <a:gd name="T19" fmla="*/ 7 h 149"/>
                  <a:gd name="T20" fmla="*/ 130 w 279"/>
                  <a:gd name="T21" fmla="*/ 8 h 149"/>
                  <a:gd name="T22" fmla="*/ 148 w 279"/>
                  <a:gd name="T23" fmla="*/ 9 h 149"/>
                  <a:gd name="T24" fmla="*/ 166 w 279"/>
                  <a:gd name="T25" fmla="*/ 13 h 149"/>
                  <a:gd name="T26" fmla="*/ 183 w 279"/>
                  <a:gd name="T27" fmla="*/ 13 h 149"/>
                  <a:gd name="T28" fmla="*/ 205 w 279"/>
                  <a:gd name="T29" fmla="*/ 11 h 149"/>
                  <a:gd name="T30" fmla="*/ 224 w 279"/>
                  <a:gd name="T31" fmla="*/ 7 h 149"/>
                  <a:gd name="T32" fmla="*/ 240 w 279"/>
                  <a:gd name="T33" fmla="*/ 2 h 149"/>
                  <a:gd name="T34" fmla="*/ 251 w 279"/>
                  <a:gd name="T35" fmla="*/ 0 h 149"/>
                  <a:gd name="T36" fmla="*/ 255 w 279"/>
                  <a:gd name="T37" fmla="*/ 7 h 149"/>
                  <a:gd name="T38" fmla="*/ 257 w 279"/>
                  <a:gd name="T39" fmla="*/ 19 h 149"/>
                  <a:gd name="T40" fmla="*/ 252 w 279"/>
                  <a:gd name="T41" fmla="*/ 35 h 149"/>
                  <a:gd name="T42" fmla="*/ 245 w 279"/>
                  <a:gd name="T43" fmla="*/ 50 h 149"/>
                  <a:gd name="T44" fmla="*/ 237 w 279"/>
                  <a:gd name="T45" fmla="*/ 69 h 149"/>
                  <a:gd name="T46" fmla="*/ 228 w 279"/>
                  <a:gd name="T47" fmla="*/ 88 h 149"/>
                  <a:gd name="T48" fmla="*/ 221 w 279"/>
                  <a:gd name="T49" fmla="*/ 96 h 149"/>
                  <a:gd name="T50" fmla="*/ 206 w 279"/>
                  <a:gd name="T51" fmla="*/ 96 h 149"/>
                  <a:gd name="T52" fmla="*/ 183 w 279"/>
                  <a:gd name="T53" fmla="*/ 98 h 149"/>
                  <a:gd name="T54" fmla="*/ 154 w 279"/>
                  <a:gd name="T55" fmla="*/ 102 h 149"/>
                  <a:gd name="T56" fmla="*/ 125 w 279"/>
                  <a:gd name="T57" fmla="*/ 108 h 149"/>
                  <a:gd name="T58" fmla="*/ 94 w 279"/>
                  <a:gd name="T59" fmla="*/ 115 h 149"/>
                  <a:gd name="T60" fmla="*/ 70 w 279"/>
                  <a:gd name="T61" fmla="*/ 126 h 149"/>
                  <a:gd name="T62" fmla="*/ 55 w 279"/>
                  <a:gd name="T63" fmla="*/ 141 h 149"/>
                  <a:gd name="T64" fmla="*/ 24 w 279"/>
                  <a:gd name="T65" fmla="*/ 105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9"/>
                  <a:gd name="T100" fmla="*/ 0 h 149"/>
                  <a:gd name="T101" fmla="*/ 279 w 279"/>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9" h="149">
                    <a:moveTo>
                      <a:pt x="26" y="104"/>
                    </a:moveTo>
                    <a:lnTo>
                      <a:pt x="23" y="102"/>
                    </a:lnTo>
                    <a:lnTo>
                      <a:pt x="22" y="99"/>
                    </a:lnTo>
                    <a:lnTo>
                      <a:pt x="17" y="93"/>
                    </a:lnTo>
                    <a:lnTo>
                      <a:pt x="12" y="88"/>
                    </a:lnTo>
                    <a:lnTo>
                      <a:pt x="8" y="79"/>
                    </a:lnTo>
                    <a:lnTo>
                      <a:pt x="3" y="71"/>
                    </a:lnTo>
                    <a:lnTo>
                      <a:pt x="0" y="63"/>
                    </a:lnTo>
                    <a:lnTo>
                      <a:pt x="0" y="55"/>
                    </a:lnTo>
                    <a:lnTo>
                      <a:pt x="0" y="44"/>
                    </a:lnTo>
                    <a:lnTo>
                      <a:pt x="4" y="36"/>
                    </a:lnTo>
                    <a:lnTo>
                      <a:pt x="11" y="27"/>
                    </a:lnTo>
                    <a:lnTo>
                      <a:pt x="23" y="21"/>
                    </a:lnTo>
                    <a:lnTo>
                      <a:pt x="39" y="13"/>
                    </a:lnTo>
                    <a:lnTo>
                      <a:pt x="60" y="9"/>
                    </a:lnTo>
                    <a:lnTo>
                      <a:pt x="87" y="7"/>
                    </a:lnTo>
                    <a:lnTo>
                      <a:pt x="122" y="7"/>
                    </a:lnTo>
                    <a:lnTo>
                      <a:pt x="124" y="7"/>
                    </a:lnTo>
                    <a:lnTo>
                      <a:pt x="129" y="7"/>
                    </a:lnTo>
                    <a:lnTo>
                      <a:pt x="135" y="8"/>
                    </a:lnTo>
                    <a:lnTo>
                      <a:pt x="141" y="8"/>
                    </a:lnTo>
                    <a:lnTo>
                      <a:pt x="150" y="9"/>
                    </a:lnTo>
                    <a:lnTo>
                      <a:pt x="160" y="9"/>
                    </a:lnTo>
                    <a:lnTo>
                      <a:pt x="171" y="13"/>
                    </a:lnTo>
                    <a:lnTo>
                      <a:pt x="180" y="13"/>
                    </a:lnTo>
                    <a:lnTo>
                      <a:pt x="189" y="13"/>
                    </a:lnTo>
                    <a:lnTo>
                      <a:pt x="198" y="13"/>
                    </a:lnTo>
                    <a:lnTo>
                      <a:pt x="212" y="13"/>
                    </a:lnTo>
                    <a:lnTo>
                      <a:pt x="222" y="11"/>
                    </a:lnTo>
                    <a:lnTo>
                      <a:pt x="233" y="11"/>
                    </a:lnTo>
                    <a:lnTo>
                      <a:pt x="242" y="7"/>
                    </a:lnTo>
                    <a:lnTo>
                      <a:pt x="253" y="7"/>
                    </a:lnTo>
                    <a:lnTo>
                      <a:pt x="259" y="2"/>
                    </a:lnTo>
                    <a:lnTo>
                      <a:pt x="267" y="0"/>
                    </a:lnTo>
                    <a:lnTo>
                      <a:pt x="271" y="0"/>
                    </a:lnTo>
                    <a:lnTo>
                      <a:pt x="276" y="4"/>
                    </a:lnTo>
                    <a:lnTo>
                      <a:pt x="276" y="7"/>
                    </a:lnTo>
                    <a:lnTo>
                      <a:pt x="279" y="12"/>
                    </a:lnTo>
                    <a:lnTo>
                      <a:pt x="278" y="19"/>
                    </a:lnTo>
                    <a:lnTo>
                      <a:pt x="278" y="27"/>
                    </a:lnTo>
                    <a:lnTo>
                      <a:pt x="273" y="35"/>
                    </a:lnTo>
                    <a:lnTo>
                      <a:pt x="270" y="42"/>
                    </a:lnTo>
                    <a:lnTo>
                      <a:pt x="265" y="50"/>
                    </a:lnTo>
                    <a:lnTo>
                      <a:pt x="264" y="61"/>
                    </a:lnTo>
                    <a:lnTo>
                      <a:pt x="256" y="69"/>
                    </a:lnTo>
                    <a:lnTo>
                      <a:pt x="251" y="79"/>
                    </a:lnTo>
                    <a:lnTo>
                      <a:pt x="247" y="87"/>
                    </a:lnTo>
                    <a:lnTo>
                      <a:pt x="242" y="95"/>
                    </a:lnTo>
                    <a:lnTo>
                      <a:pt x="239" y="95"/>
                    </a:lnTo>
                    <a:lnTo>
                      <a:pt x="233" y="95"/>
                    </a:lnTo>
                    <a:lnTo>
                      <a:pt x="223" y="95"/>
                    </a:lnTo>
                    <a:lnTo>
                      <a:pt x="214" y="97"/>
                    </a:lnTo>
                    <a:lnTo>
                      <a:pt x="198" y="97"/>
                    </a:lnTo>
                    <a:lnTo>
                      <a:pt x="184" y="99"/>
                    </a:lnTo>
                    <a:lnTo>
                      <a:pt x="167" y="101"/>
                    </a:lnTo>
                    <a:lnTo>
                      <a:pt x="153" y="104"/>
                    </a:lnTo>
                    <a:lnTo>
                      <a:pt x="135" y="107"/>
                    </a:lnTo>
                    <a:lnTo>
                      <a:pt x="118" y="111"/>
                    </a:lnTo>
                    <a:lnTo>
                      <a:pt x="102" y="114"/>
                    </a:lnTo>
                    <a:lnTo>
                      <a:pt x="90" y="120"/>
                    </a:lnTo>
                    <a:lnTo>
                      <a:pt x="76" y="125"/>
                    </a:lnTo>
                    <a:lnTo>
                      <a:pt x="67" y="132"/>
                    </a:lnTo>
                    <a:lnTo>
                      <a:pt x="60" y="140"/>
                    </a:lnTo>
                    <a:lnTo>
                      <a:pt x="59" y="149"/>
                    </a:lnTo>
                    <a:lnTo>
                      <a:pt x="26" y="104"/>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4" name="Freeform 260"/>
              <p:cNvSpPr>
                <a:spLocks/>
              </p:cNvSpPr>
              <p:nvPr/>
            </p:nvSpPr>
            <p:spPr bwMode="auto">
              <a:xfrm flipH="1">
                <a:off x="2487" y="3454"/>
                <a:ext cx="158" cy="144"/>
              </a:xfrm>
              <a:custGeom>
                <a:avLst/>
                <a:gdLst>
                  <a:gd name="T0" fmla="*/ 158 w 173"/>
                  <a:gd name="T1" fmla="*/ 0 h 143"/>
                  <a:gd name="T2" fmla="*/ 154 w 173"/>
                  <a:gd name="T3" fmla="*/ 0 h 143"/>
                  <a:gd name="T4" fmla="*/ 153 w 173"/>
                  <a:gd name="T5" fmla="*/ 1 h 143"/>
                  <a:gd name="T6" fmla="*/ 148 w 173"/>
                  <a:gd name="T7" fmla="*/ 4 h 143"/>
                  <a:gd name="T8" fmla="*/ 143 w 173"/>
                  <a:gd name="T9" fmla="*/ 8 h 143"/>
                  <a:gd name="T10" fmla="*/ 135 w 173"/>
                  <a:gd name="T11" fmla="*/ 12 h 143"/>
                  <a:gd name="T12" fmla="*/ 130 w 173"/>
                  <a:gd name="T13" fmla="*/ 18 h 143"/>
                  <a:gd name="T14" fmla="*/ 121 w 173"/>
                  <a:gd name="T15" fmla="*/ 26 h 143"/>
                  <a:gd name="T16" fmla="*/ 115 w 173"/>
                  <a:gd name="T17" fmla="*/ 33 h 143"/>
                  <a:gd name="T18" fmla="*/ 105 w 173"/>
                  <a:gd name="T19" fmla="*/ 41 h 143"/>
                  <a:gd name="T20" fmla="*/ 97 w 173"/>
                  <a:gd name="T21" fmla="*/ 48 h 143"/>
                  <a:gd name="T22" fmla="*/ 89 w 173"/>
                  <a:gd name="T23" fmla="*/ 57 h 143"/>
                  <a:gd name="T24" fmla="*/ 81 w 173"/>
                  <a:gd name="T25" fmla="*/ 69 h 143"/>
                  <a:gd name="T26" fmla="*/ 72 w 173"/>
                  <a:gd name="T27" fmla="*/ 80 h 143"/>
                  <a:gd name="T28" fmla="*/ 67 w 173"/>
                  <a:gd name="T29" fmla="*/ 91 h 143"/>
                  <a:gd name="T30" fmla="*/ 61 w 173"/>
                  <a:gd name="T31" fmla="*/ 103 h 143"/>
                  <a:gd name="T32" fmla="*/ 58 w 173"/>
                  <a:gd name="T33" fmla="*/ 115 h 143"/>
                  <a:gd name="T34" fmla="*/ 56 w 173"/>
                  <a:gd name="T35" fmla="*/ 115 h 143"/>
                  <a:gd name="T36" fmla="*/ 54 w 173"/>
                  <a:gd name="T37" fmla="*/ 117 h 143"/>
                  <a:gd name="T38" fmla="*/ 50 w 173"/>
                  <a:gd name="T39" fmla="*/ 120 h 143"/>
                  <a:gd name="T40" fmla="*/ 48 w 173"/>
                  <a:gd name="T41" fmla="*/ 124 h 143"/>
                  <a:gd name="T42" fmla="*/ 44 w 173"/>
                  <a:gd name="T43" fmla="*/ 128 h 143"/>
                  <a:gd name="T44" fmla="*/ 40 w 173"/>
                  <a:gd name="T45" fmla="*/ 132 h 143"/>
                  <a:gd name="T46" fmla="*/ 36 w 173"/>
                  <a:gd name="T47" fmla="*/ 136 h 143"/>
                  <a:gd name="T48" fmla="*/ 31 w 173"/>
                  <a:gd name="T49" fmla="*/ 142 h 143"/>
                  <a:gd name="T50" fmla="*/ 25 w 173"/>
                  <a:gd name="T51" fmla="*/ 142 h 143"/>
                  <a:gd name="T52" fmla="*/ 20 w 173"/>
                  <a:gd name="T53" fmla="*/ 144 h 143"/>
                  <a:gd name="T54" fmla="*/ 16 w 173"/>
                  <a:gd name="T55" fmla="*/ 144 h 143"/>
                  <a:gd name="T56" fmla="*/ 12 w 173"/>
                  <a:gd name="T57" fmla="*/ 144 h 143"/>
                  <a:gd name="T58" fmla="*/ 7 w 173"/>
                  <a:gd name="T59" fmla="*/ 139 h 143"/>
                  <a:gd name="T60" fmla="*/ 3 w 173"/>
                  <a:gd name="T61" fmla="*/ 134 h 143"/>
                  <a:gd name="T62" fmla="*/ 0 w 173"/>
                  <a:gd name="T63" fmla="*/ 125 h 143"/>
                  <a:gd name="T64" fmla="*/ 0 w 173"/>
                  <a:gd name="T65" fmla="*/ 115 h 143"/>
                  <a:gd name="T66" fmla="*/ 40 w 173"/>
                  <a:gd name="T67" fmla="*/ 45 h 143"/>
                  <a:gd name="T68" fmla="*/ 40 w 173"/>
                  <a:gd name="T69" fmla="*/ 42 h 143"/>
                  <a:gd name="T70" fmla="*/ 40 w 173"/>
                  <a:gd name="T71" fmla="*/ 42 h 143"/>
                  <a:gd name="T72" fmla="*/ 40 w 173"/>
                  <a:gd name="T73" fmla="*/ 38 h 143"/>
                  <a:gd name="T74" fmla="*/ 41 w 173"/>
                  <a:gd name="T75" fmla="*/ 38 h 143"/>
                  <a:gd name="T76" fmla="*/ 41 w 173"/>
                  <a:gd name="T77" fmla="*/ 34 h 143"/>
                  <a:gd name="T78" fmla="*/ 46 w 173"/>
                  <a:gd name="T79" fmla="*/ 32 h 143"/>
                  <a:gd name="T80" fmla="*/ 50 w 173"/>
                  <a:gd name="T81" fmla="*/ 28 h 143"/>
                  <a:gd name="T82" fmla="*/ 57 w 173"/>
                  <a:gd name="T83" fmla="*/ 28 h 143"/>
                  <a:gd name="T84" fmla="*/ 61 w 173"/>
                  <a:gd name="T85" fmla="*/ 24 h 143"/>
                  <a:gd name="T86" fmla="*/ 69 w 173"/>
                  <a:gd name="T87" fmla="*/ 20 h 143"/>
                  <a:gd name="T88" fmla="*/ 79 w 173"/>
                  <a:gd name="T89" fmla="*/ 17 h 143"/>
                  <a:gd name="T90" fmla="*/ 91 w 173"/>
                  <a:gd name="T91" fmla="*/ 13 h 143"/>
                  <a:gd name="T92" fmla="*/ 104 w 173"/>
                  <a:gd name="T93" fmla="*/ 9 h 143"/>
                  <a:gd name="T94" fmla="*/ 120 w 173"/>
                  <a:gd name="T95" fmla="*/ 5 h 143"/>
                  <a:gd name="T96" fmla="*/ 136 w 173"/>
                  <a:gd name="T97" fmla="*/ 1 h 143"/>
                  <a:gd name="T98" fmla="*/ 158 w 173"/>
                  <a:gd name="T99" fmla="*/ 0 h 143"/>
                  <a:gd name="T100" fmla="*/ 158 w 173"/>
                  <a:gd name="T101" fmla="*/ 0 h 1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3"/>
                  <a:gd name="T154" fmla="*/ 0 h 143"/>
                  <a:gd name="T155" fmla="*/ 173 w 173"/>
                  <a:gd name="T156" fmla="*/ 143 h 1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3" h="143">
                    <a:moveTo>
                      <a:pt x="173" y="0"/>
                    </a:moveTo>
                    <a:lnTo>
                      <a:pt x="169" y="0"/>
                    </a:lnTo>
                    <a:lnTo>
                      <a:pt x="168" y="1"/>
                    </a:lnTo>
                    <a:lnTo>
                      <a:pt x="162" y="4"/>
                    </a:lnTo>
                    <a:lnTo>
                      <a:pt x="157" y="8"/>
                    </a:lnTo>
                    <a:lnTo>
                      <a:pt x="148" y="12"/>
                    </a:lnTo>
                    <a:lnTo>
                      <a:pt x="142" y="18"/>
                    </a:lnTo>
                    <a:lnTo>
                      <a:pt x="132" y="26"/>
                    </a:lnTo>
                    <a:lnTo>
                      <a:pt x="126" y="33"/>
                    </a:lnTo>
                    <a:lnTo>
                      <a:pt x="115" y="41"/>
                    </a:lnTo>
                    <a:lnTo>
                      <a:pt x="106" y="48"/>
                    </a:lnTo>
                    <a:lnTo>
                      <a:pt x="97" y="57"/>
                    </a:lnTo>
                    <a:lnTo>
                      <a:pt x="89" y="69"/>
                    </a:lnTo>
                    <a:lnTo>
                      <a:pt x="79" y="79"/>
                    </a:lnTo>
                    <a:lnTo>
                      <a:pt x="73" y="90"/>
                    </a:lnTo>
                    <a:lnTo>
                      <a:pt x="67" y="102"/>
                    </a:lnTo>
                    <a:lnTo>
                      <a:pt x="64" y="114"/>
                    </a:lnTo>
                    <a:lnTo>
                      <a:pt x="61" y="114"/>
                    </a:lnTo>
                    <a:lnTo>
                      <a:pt x="59" y="116"/>
                    </a:lnTo>
                    <a:lnTo>
                      <a:pt x="55" y="119"/>
                    </a:lnTo>
                    <a:lnTo>
                      <a:pt x="53" y="123"/>
                    </a:lnTo>
                    <a:lnTo>
                      <a:pt x="48" y="127"/>
                    </a:lnTo>
                    <a:lnTo>
                      <a:pt x="44" y="131"/>
                    </a:lnTo>
                    <a:lnTo>
                      <a:pt x="39" y="135"/>
                    </a:lnTo>
                    <a:lnTo>
                      <a:pt x="34" y="141"/>
                    </a:lnTo>
                    <a:lnTo>
                      <a:pt x="27" y="141"/>
                    </a:lnTo>
                    <a:lnTo>
                      <a:pt x="22" y="143"/>
                    </a:lnTo>
                    <a:lnTo>
                      <a:pt x="17" y="143"/>
                    </a:lnTo>
                    <a:lnTo>
                      <a:pt x="13" y="143"/>
                    </a:lnTo>
                    <a:lnTo>
                      <a:pt x="8" y="138"/>
                    </a:lnTo>
                    <a:lnTo>
                      <a:pt x="3" y="133"/>
                    </a:lnTo>
                    <a:lnTo>
                      <a:pt x="0" y="124"/>
                    </a:lnTo>
                    <a:lnTo>
                      <a:pt x="0" y="114"/>
                    </a:lnTo>
                    <a:lnTo>
                      <a:pt x="44" y="45"/>
                    </a:lnTo>
                    <a:lnTo>
                      <a:pt x="44" y="42"/>
                    </a:lnTo>
                    <a:lnTo>
                      <a:pt x="44" y="38"/>
                    </a:lnTo>
                    <a:lnTo>
                      <a:pt x="45" y="38"/>
                    </a:lnTo>
                    <a:lnTo>
                      <a:pt x="45" y="34"/>
                    </a:lnTo>
                    <a:lnTo>
                      <a:pt x="50" y="32"/>
                    </a:lnTo>
                    <a:lnTo>
                      <a:pt x="55" y="28"/>
                    </a:lnTo>
                    <a:lnTo>
                      <a:pt x="62" y="28"/>
                    </a:lnTo>
                    <a:lnTo>
                      <a:pt x="67" y="24"/>
                    </a:lnTo>
                    <a:lnTo>
                      <a:pt x="76" y="20"/>
                    </a:lnTo>
                    <a:lnTo>
                      <a:pt x="86" y="17"/>
                    </a:lnTo>
                    <a:lnTo>
                      <a:pt x="100" y="13"/>
                    </a:lnTo>
                    <a:lnTo>
                      <a:pt x="114" y="9"/>
                    </a:lnTo>
                    <a:lnTo>
                      <a:pt x="131" y="5"/>
                    </a:lnTo>
                    <a:lnTo>
                      <a:pt x="149" y="1"/>
                    </a:lnTo>
                    <a:lnTo>
                      <a:pt x="173" y="0"/>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5" name="Freeform 261"/>
              <p:cNvSpPr>
                <a:spLocks/>
              </p:cNvSpPr>
              <p:nvPr/>
            </p:nvSpPr>
            <p:spPr bwMode="auto">
              <a:xfrm flipH="1">
                <a:off x="2487" y="3454"/>
                <a:ext cx="158" cy="144"/>
              </a:xfrm>
              <a:custGeom>
                <a:avLst/>
                <a:gdLst>
                  <a:gd name="T0" fmla="*/ 158 w 173"/>
                  <a:gd name="T1" fmla="*/ 0 h 143"/>
                  <a:gd name="T2" fmla="*/ 154 w 173"/>
                  <a:gd name="T3" fmla="*/ 0 h 143"/>
                  <a:gd name="T4" fmla="*/ 153 w 173"/>
                  <a:gd name="T5" fmla="*/ 1 h 143"/>
                  <a:gd name="T6" fmla="*/ 148 w 173"/>
                  <a:gd name="T7" fmla="*/ 4 h 143"/>
                  <a:gd name="T8" fmla="*/ 143 w 173"/>
                  <a:gd name="T9" fmla="*/ 8 h 143"/>
                  <a:gd name="T10" fmla="*/ 135 w 173"/>
                  <a:gd name="T11" fmla="*/ 12 h 143"/>
                  <a:gd name="T12" fmla="*/ 130 w 173"/>
                  <a:gd name="T13" fmla="*/ 18 h 143"/>
                  <a:gd name="T14" fmla="*/ 121 w 173"/>
                  <a:gd name="T15" fmla="*/ 26 h 143"/>
                  <a:gd name="T16" fmla="*/ 115 w 173"/>
                  <a:gd name="T17" fmla="*/ 33 h 143"/>
                  <a:gd name="T18" fmla="*/ 105 w 173"/>
                  <a:gd name="T19" fmla="*/ 41 h 143"/>
                  <a:gd name="T20" fmla="*/ 97 w 173"/>
                  <a:gd name="T21" fmla="*/ 48 h 143"/>
                  <a:gd name="T22" fmla="*/ 89 w 173"/>
                  <a:gd name="T23" fmla="*/ 57 h 143"/>
                  <a:gd name="T24" fmla="*/ 81 w 173"/>
                  <a:gd name="T25" fmla="*/ 69 h 143"/>
                  <a:gd name="T26" fmla="*/ 72 w 173"/>
                  <a:gd name="T27" fmla="*/ 80 h 143"/>
                  <a:gd name="T28" fmla="*/ 67 w 173"/>
                  <a:gd name="T29" fmla="*/ 91 h 143"/>
                  <a:gd name="T30" fmla="*/ 61 w 173"/>
                  <a:gd name="T31" fmla="*/ 103 h 143"/>
                  <a:gd name="T32" fmla="*/ 58 w 173"/>
                  <a:gd name="T33" fmla="*/ 115 h 143"/>
                  <a:gd name="T34" fmla="*/ 56 w 173"/>
                  <a:gd name="T35" fmla="*/ 115 h 143"/>
                  <a:gd name="T36" fmla="*/ 54 w 173"/>
                  <a:gd name="T37" fmla="*/ 117 h 143"/>
                  <a:gd name="T38" fmla="*/ 50 w 173"/>
                  <a:gd name="T39" fmla="*/ 120 h 143"/>
                  <a:gd name="T40" fmla="*/ 48 w 173"/>
                  <a:gd name="T41" fmla="*/ 124 h 143"/>
                  <a:gd name="T42" fmla="*/ 44 w 173"/>
                  <a:gd name="T43" fmla="*/ 128 h 143"/>
                  <a:gd name="T44" fmla="*/ 40 w 173"/>
                  <a:gd name="T45" fmla="*/ 132 h 143"/>
                  <a:gd name="T46" fmla="*/ 36 w 173"/>
                  <a:gd name="T47" fmla="*/ 136 h 143"/>
                  <a:gd name="T48" fmla="*/ 31 w 173"/>
                  <a:gd name="T49" fmla="*/ 142 h 143"/>
                  <a:gd name="T50" fmla="*/ 25 w 173"/>
                  <a:gd name="T51" fmla="*/ 142 h 143"/>
                  <a:gd name="T52" fmla="*/ 20 w 173"/>
                  <a:gd name="T53" fmla="*/ 144 h 143"/>
                  <a:gd name="T54" fmla="*/ 16 w 173"/>
                  <a:gd name="T55" fmla="*/ 144 h 143"/>
                  <a:gd name="T56" fmla="*/ 12 w 173"/>
                  <a:gd name="T57" fmla="*/ 144 h 143"/>
                  <a:gd name="T58" fmla="*/ 7 w 173"/>
                  <a:gd name="T59" fmla="*/ 139 h 143"/>
                  <a:gd name="T60" fmla="*/ 3 w 173"/>
                  <a:gd name="T61" fmla="*/ 134 h 143"/>
                  <a:gd name="T62" fmla="*/ 0 w 173"/>
                  <a:gd name="T63" fmla="*/ 125 h 143"/>
                  <a:gd name="T64" fmla="*/ 0 w 173"/>
                  <a:gd name="T65" fmla="*/ 115 h 143"/>
                  <a:gd name="T66" fmla="*/ 40 w 173"/>
                  <a:gd name="T67" fmla="*/ 45 h 143"/>
                  <a:gd name="T68" fmla="*/ 40 w 173"/>
                  <a:gd name="T69" fmla="*/ 42 h 143"/>
                  <a:gd name="T70" fmla="*/ 40 w 173"/>
                  <a:gd name="T71" fmla="*/ 42 h 143"/>
                  <a:gd name="T72" fmla="*/ 40 w 173"/>
                  <a:gd name="T73" fmla="*/ 38 h 143"/>
                  <a:gd name="T74" fmla="*/ 41 w 173"/>
                  <a:gd name="T75" fmla="*/ 38 h 143"/>
                  <a:gd name="T76" fmla="*/ 41 w 173"/>
                  <a:gd name="T77" fmla="*/ 34 h 143"/>
                  <a:gd name="T78" fmla="*/ 46 w 173"/>
                  <a:gd name="T79" fmla="*/ 32 h 143"/>
                  <a:gd name="T80" fmla="*/ 50 w 173"/>
                  <a:gd name="T81" fmla="*/ 28 h 143"/>
                  <a:gd name="T82" fmla="*/ 57 w 173"/>
                  <a:gd name="T83" fmla="*/ 28 h 143"/>
                  <a:gd name="T84" fmla="*/ 61 w 173"/>
                  <a:gd name="T85" fmla="*/ 24 h 143"/>
                  <a:gd name="T86" fmla="*/ 69 w 173"/>
                  <a:gd name="T87" fmla="*/ 20 h 143"/>
                  <a:gd name="T88" fmla="*/ 79 w 173"/>
                  <a:gd name="T89" fmla="*/ 17 h 143"/>
                  <a:gd name="T90" fmla="*/ 91 w 173"/>
                  <a:gd name="T91" fmla="*/ 13 h 143"/>
                  <a:gd name="T92" fmla="*/ 104 w 173"/>
                  <a:gd name="T93" fmla="*/ 9 h 143"/>
                  <a:gd name="T94" fmla="*/ 120 w 173"/>
                  <a:gd name="T95" fmla="*/ 5 h 143"/>
                  <a:gd name="T96" fmla="*/ 136 w 173"/>
                  <a:gd name="T97" fmla="*/ 1 h 143"/>
                  <a:gd name="T98" fmla="*/ 158 w 173"/>
                  <a:gd name="T99" fmla="*/ 0 h 143"/>
                  <a:gd name="T100" fmla="*/ 158 w 173"/>
                  <a:gd name="T101" fmla="*/ 0 h 1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3"/>
                  <a:gd name="T154" fmla="*/ 0 h 143"/>
                  <a:gd name="T155" fmla="*/ 173 w 173"/>
                  <a:gd name="T156" fmla="*/ 143 h 1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3" h="143">
                    <a:moveTo>
                      <a:pt x="173" y="0"/>
                    </a:moveTo>
                    <a:lnTo>
                      <a:pt x="169" y="0"/>
                    </a:lnTo>
                    <a:lnTo>
                      <a:pt x="168" y="1"/>
                    </a:lnTo>
                    <a:lnTo>
                      <a:pt x="162" y="4"/>
                    </a:lnTo>
                    <a:lnTo>
                      <a:pt x="157" y="8"/>
                    </a:lnTo>
                    <a:lnTo>
                      <a:pt x="148" y="12"/>
                    </a:lnTo>
                    <a:lnTo>
                      <a:pt x="142" y="18"/>
                    </a:lnTo>
                    <a:lnTo>
                      <a:pt x="132" y="26"/>
                    </a:lnTo>
                    <a:lnTo>
                      <a:pt x="126" y="33"/>
                    </a:lnTo>
                    <a:lnTo>
                      <a:pt x="115" y="41"/>
                    </a:lnTo>
                    <a:lnTo>
                      <a:pt x="106" y="48"/>
                    </a:lnTo>
                    <a:lnTo>
                      <a:pt x="97" y="57"/>
                    </a:lnTo>
                    <a:lnTo>
                      <a:pt x="89" y="69"/>
                    </a:lnTo>
                    <a:lnTo>
                      <a:pt x="79" y="79"/>
                    </a:lnTo>
                    <a:lnTo>
                      <a:pt x="73" y="90"/>
                    </a:lnTo>
                    <a:lnTo>
                      <a:pt x="67" y="102"/>
                    </a:lnTo>
                    <a:lnTo>
                      <a:pt x="64" y="114"/>
                    </a:lnTo>
                    <a:lnTo>
                      <a:pt x="61" y="114"/>
                    </a:lnTo>
                    <a:lnTo>
                      <a:pt x="59" y="116"/>
                    </a:lnTo>
                    <a:lnTo>
                      <a:pt x="55" y="119"/>
                    </a:lnTo>
                    <a:lnTo>
                      <a:pt x="53" y="123"/>
                    </a:lnTo>
                    <a:lnTo>
                      <a:pt x="48" y="127"/>
                    </a:lnTo>
                    <a:lnTo>
                      <a:pt x="44" y="131"/>
                    </a:lnTo>
                    <a:lnTo>
                      <a:pt x="39" y="135"/>
                    </a:lnTo>
                    <a:lnTo>
                      <a:pt x="34" y="141"/>
                    </a:lnTo>
                    <a:lnTo>
                      <a:pt x="27" y="141"/>
                    </a:lnTo>
                    <a:lnTo>
                      <a:pt x="22" y="143"/>
                    </a:lnTo>
                    <a:lnTo>
                      <a:pt x="17" y="143"/>
                    </a:lnTo>
                    <a:lnTo>
                      <a:pt x="13" y="143"/>
                    </a:lnTo>
                    <a:lnTo>
                      <a:pt x="8" y="138"/>
                    </a:lnTo>
                    <a:lnTo>
                      <a:pt x="3" y="133"/>
                    </a:lnTo>
                    <a:lnTo>
                      <a:pt x="0" y="124"/>
                    </a:lnTo>
                    <a:lnTo>
                      <a:pt x="0" y="114"/>
                    </a:lnTo>
                    <a:lnTo>
                      <a:pt x="44" y="45"/>
                    </a:lnTo>
                    <a:lnTo>
                      <a:pt x="44" y="42"/>
                    </a:lnTo>
                    <a:lnTo>
                      <a:pt x="44" y="38"/>
                    </a:lnTo>
                    <a:lnTo>
                      <a:pt x="45" y="38"/>
                    </a:lnTo>
                    <a:lnTo>
                      <a:pt x="45" y="34"/>
                    </a:lnTo>
                    <a:lnTo>
                      <a:pt x="50" y="32"/>
                    </a:lnTo>
                    <a:lnTo>
                      <a:pt x="55" y="28"/>
                    </a:lnTo>
                    <a:lnTo>
                      <a:pt x="62" y="28"/>
                    </a:lnTo>
                    <a:lnTo>
                      <a:pt x="67" y="24"/>
                    </a:lnTo>
                    <a:lnTo>
                      <a:pt x="76" y="20"/>
                    </a:lnTo>
                    <a:lnTo>
                      <a:pt x="86" y="17"/>
                    </a:lnTo>
                    <a:lnTo>
                      <a:pt x="100" y="13"/>
                    </a:lnTo>
                    <a:lnTo>
                      <a:pt x="114" y="9"/>
                    </a:lnTo>
                    <a:lnTo>
                      <a:pt x="131" y="5"/>
                    </a:lnTo>
                    <a:lnTo>
                      <a:pt x="149" y="1"/>
                    </a:lnTo>
                    <a:lnTo>
                      <a:pt x="17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56" name="Freeform 262"/>
              <p:cNvSpPr>
                <a:spLocks/>
              </p:cNvSpPr>
              <p:nvPr/>
            </p:nvSpPr>
            <p:spPr bwMode="auto">
              <a:xfrm flipH="1">
                <a:off x="2415" y="3349"/>
                <a:ext cx="240" cy="141"/>
              </a:xfrm>
              <a:custGeom>
                <a:avLst/>
                <a:gdLst>
                  <a:gd name="T0" fmla="*/ 193 w 261"/>
                  <a:gd name="T1" fmla="*/ 10 h 140"/>
                  <a:gd name="T2" fmla="*/ 170 w 261"/>
                  <a:gd name="T3" fmla="*/ 13 h 140"/>
                  <a:gd name="T4" fmla="*/ 146 w 261"/>
                  <a:gd name="T5" fmla="*/ 13 h 140"/>
                  <a:gd name="T6" fmla="*/ 123 w 261"/>
                  <a:gd name="T7" fmla="*/ 8 h 140"/>
                  <a:gd name="T8" fmla="*/ 110 w 261"/>
                  <a:gd name="T9" fmla="*/ 7 h 140"/>
                  <a:gd name="T10" fmla="*/ 105 w 261"/>
                  <a:gd name="T11" fmla="*/ 7 h 140"/>
                  <a:gd name="T12" fmla="*/ 100 w 261"/>
                  <a:gd name="T13" fmla="*/ 7 h 140"/>
                  <a:gd name="T14" fmla="*/ 93 w 261"/>
                  <a:gd name="T15" fmla="*/ 7 h 140"/>
                  <a:gd name="T16" fmla="*/ 89 w 261"/>
                  <a:gd name="T17" fmla="*/ 7 h 140"/>
                  <a:gd name="T18" fmla="*/ 89 w 261"/>
                  <a:gd name="T19" fmla="*/ 7 h 140"/>
                  <a:gd name="T20" fmla="*/ 89 w 261"/>
                  <a:gd name="T21" fmla="*/ 7 h 140"/>
                  <a:gd name="T22" fmla="*/ 32 w 261"/>
                  <a:gd name="T23" fmla="*/ 14 h 140"/>
                  <a:gd name="T24" fmla="*/ 6 w 261"/>
                  <a:gd name="T25" fmla="*/ 35 h 140"/>
                  <a:gd name="T26" fmla="*/ 0 w 261"/>
                  <a:gd name="T27" fmla="*/ 56 h 140"/>
                  <a:gd name="T28" fmla="*/ 7 w 261"/>
                  <a:gd name="T29" fmla="*/ 79 h 140"/>
                  <a:gd name="T30" fmla="*/ 17 w 261"/>
                  <a:gd name="T31" fmla="*/ 93 h 140"/>
                  <a:gd name="T32" fmla="*/ 20 w 261"/>
                  <a:gd name="T33" fmla="*/ 96 h 140"/>
                  <a:gd name="T34" fmla="*/ 20 w 261"/>
                  <a:gd name="T35" fmla="*/ 96 h 140"/>
                  <a:gd name="T36" fmla="*/ 20 w 261"/>
                  <a:gd name="T37" fmla="*/ 96 h 140"/>
                  <a:gd name="T38" fmla="*/ 20 w 261"/>
                  <a:gd name="T39" fmla="*/ 96 h 140"/>
                  <a:gd name="T40" fmla="*/ 20 w 261"/>
                  <a:gd name="T41" fmla="*/ 96 h 140"/>
                  <a:gd name="T42" fmla="*/ 51 w 261"/>
                  <a:gd name="T43" fmla="*/ 141 h 140"/>
                  <a:gd name="T44" fmla="*/ 51 w 261"/>
                  <a:gd name="T45" fmla="*/ 134 h 140"/>
                  <a:gd name="T46" fmla="*/ 51 w 261"/>
                  <a:gd name="T47" fmla="*/ 131 h 140"/>
                  <a:gd name="T48" fmla="*/ 53 w 261"/>
                  <a:gd name="T49" fmla="*/ 127 h 140"/>
                  <a:gd name="T50" fmla="*/ 56 w 261"/>
                  <a:gd name="T51" fmla="*/ 127 h 140"/>
                  <a:gd name="T52" fmla="*/ 56 w 261"/>
                  <a:gd name="T53" fmla="*/ 123 h 140"/>
                  <a:gd name="T54" fmla="*/ 74 w 261"/>
                  <a:gd name="T55" fmla="*/ 112 h 140"/>
                  <a:gd name="T56" fmla="*/ 105 w 261"/>
                  <a:gd name="T57" fmla="*/ 100 h 140"/>
                  <a:gd name="T58" fmla="*/ 143 w 261"/>
                  <a:gd name="T59" fmla="*/ 94 h 140"/>
                  <a:gd name="T60" fmla="*/ 172 w 261"/>
                  <a:gd name="T61" fmla="*/ 87 h 140"/>
                  <a:gd name="T62" fmla="*/ 193 w 261"/>
                  <a:gd name="T63" fmla="*/ 87 h 140"/>
                  <a:gd name="T64" fmla="*/ 199 w 261"/>
                  <a:gd name="T65" fmla="*/ 84 h 140"/>
                  <a:gd name="T66" fmla="*/ 211 w 261"/>
                  <a:gd name="T67" fmla="*/ 77 h 140"/>
                  <a:gd name="T68" fmla="*/ 217 w 261"/>
                  <a:gd name="T69" fmla="*/ 67 h 140"/>
                  <a:gd name="T70" fmla="*/ 224 w 261"/>
                  <a:gd name="T71" fmla="*/ 60 h 140"/>
                  <a:gd name="T72" fmla="*/ 229 w 261"/>
                  <a:gd name="T73" fmla="*/ 50 h 140"/>
                  <a:gd name="T74" fmla="*/ 237 w 261"/>
                  <a:gd name="T75" fmla="*/ 42 h 140"/>
                  <a:gd name="T76" fmla="*/ 237 w 261"/>
                  <a:gd name="T77" fmla="*/ 26 h 140"/>
                  <a:gd name="T78" fmla="*/ 240 w 261"/>
                  <a:gd name="T79" fmla="*/ 14 h 140"/>
                  <a:gd name="T80" fmla="*/ 236 w 261"/>
                  <a:gd name="T81" fmla="*/ 4 h 140"/>
                  <a:gd name="T82" fmla="*/ 229 w 261"/>
                  <a:gd name="T83" fmla="*/ 0 h 140"/>
                  <a:gd name="T84" fmla="*/ 213 w 261"/>
                  <a:gd name="T85" fmla="*/ 3 h 1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1"/>
                  <a:gd name="T130" fmla="*/ 0 h 140"/>
                  <a:gd name="T131" fmla="*/ 261 w 261"/>
                  <a:gd name="T132" fmla="*/ 140 h 1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1" h="140">
                    <a:moveTo>
                      <a:pt x="227" y="7"/>
                    </a:moveTo>
                    <a:lnTo>
                      <a:pt x="218" y="7"/>
                    </a:lnTo>
                    <a:lnTo>
                      <a:pt x="210" y="10"/>
                    </a:lnTo>
                    <a:lnTo>
                      <a:pt x="201" y="10"/>
                    </a:lnTo>
                    <a:lnTo>
                      <a:pt x="194" y="13"/>
                    </a:lnTo>
                    <a:lnTo>
                      <a:pt x="185" y="13"/>
                    </a:lnTo>
                    <a:lnTo>
                      <a:pt x="176" y="13"/>
                    </a:lnTo>
                    <a:lnTo>
                      <a:pt x="167" y="13"/>
                    </a:lnTo>
                    <a:lnTo>
                      <a:pt x="159" y="13"/>
                    </a:lnTo>
                    <a:lnTo>
                      <a:pt x="149" y="9"/>
                    </a:lnTo>
                    <a:lnTo>
                      <a:pt x="142" y="9"/>
                    </a:lnTo>
                    <a:lnTo>
                      <a:pt x="134" y="8"/>
                    </a:lnTo>
                    <a:lnTo>
                      <a:pt x="129" y="8"/>
                    </a:lnTo>
                    <a:lnTo>
                      <a:pt x="125" y="7"/>
                    </a:lnTo>
                    <a:lnTo>
                      <a:pt x="120" y="7"/>
                    </a:lnTo>
                    <a:lnTo>
                      <a:pt x="118" y="7"/>
                    </a:lnTo>
                    <a:lnTo>
                      <a:pt x="114" y="7"/>
                    </a:lnTo>
                    <a:lnTo>
                      <a:pt x="109" y="7"/>
                    </a:lnTo>
                    <a:lnTo>
                      <a:pt x="104" y="7"/>
                    </a:lnTo>
                    <a:lnTo>
                      <a:pt x="101" y="7"/>
                    </a:lnTo>
                    <a:lnTo>
                      <a:pt x="97" y="7"/>
                    </a:lnTo>
                    <a:lnTo>
                      <a:pt x="70" y="7"/>
                    </a:lnTo>
                    <a:lnTo>
                      <a:pt x="50" y="10"/>
                    </a:lnTo>
                    <a:lnTo>
                      <a:pt x="35" y="14"/>
                    </a:lnTo>
                    <a:lnTo>
                      <a:pt x="24" y="22"/>
                    </a:lnTo>
                    <a:lnTo>
                      <a:pt x="13" y="27"/>
                    </a:lnTo>
                    <a:lnTo>
                      <a:pt x="7" y="35"/>
                    </a:lnTo>
                    <a:lnTo>
                      <a:pt x="2" y="42"/>
                    </a:lnTo>
                    <a:lnTo>
                      <a:pt x="2" y="50"/>
                    </a:lnTo>
                    <a:lnTo>
                      <a:pt x="0" y="56"/>
                    </a:lnTo>
                    <a:lnTo>
                      <a:pt x="2" y="64"/>
                    </a:lnTo>
                    <a:lnTo>
                      <a:pt x="4" y="70"/>
                    </a:lnTo>
                    <a:lnTo>
                      <a:pt x="8" y="78"/>
                    </a:lnTo>
                    <a:lnTo>
                      <a:pt x="10" y="81"/>
                    </a:lnTo>
                    <a:lnTo>
                      <a:pt x="14" y="88"/>
                    </a:lnTo>
                    <a:lnTo>
                      <a:pt x="18" y="92"/>
                    </a:lnTo>
                    <a:lnTo>
                      <a:pt x="22" y="95"/>
                    </a:lnTo>
                    <a:lnTo>
                      <a:pt x="55" y="140"/>
                    </a:lnTo>
                    <a:lnTo>
                      <a:pt x="55" y="136"/>
                    </a:lnTo>
                    <a:lnTo>
                      <a:pt x="55" y="133"/>
                    </a:lnTo>
                    <a:lnTo>
                      <a:pt x="55" y="130"/>
                    </a:lnTo>
                    <a:lnTo>
                      <a:pt x="58" y="130"/>
                    </a:lnTo>
                    <a:lnTo>
                      <a:pt x="58" y="126"/>
                    </a:lnTo>
                    <a:lnTo>
                      <a:pt x="61" y="126"/>
                    </a:lnTo>
                    <a:lnTo>
                      <a:pt x="61" y="122"/>
                    </a:lnTo>
                    <a:lnTo>
                      <a:pt x="64" y="122"/>
                    </a:lnTo>
                    <a:lnTo>
                      <a:pt x="72" y="114"/>
                    </a:lnTo>
                    <a:lnTo>
                      <a:pt x="81" y="111"/>
                    </a:lnTo>
                    <a:lnTo>
                      <a:pt x="90" y="107"/>
                    </a:lnTo>
                    <a:lnTo>
                      <a:pt x="104" y="103"/>
                    </a:lnTo>
                    <a:lnTo>
                      <a:pt x="114" y="99"/>
                    </a:lnTo>
                    <a:lnTo>
                      <a:pt x="128" y="97"/>
                    </a:lnTo>
                    <a:lnTo>
                      <a:pt x="142" y="93"/>
                    </a:lnTo>
                    <a:lnTo>
                      <a:pt x="156" y="93"/>
                    </a:lnTo>
                    <a:lnTo>
                      <a:pt x="165" y="89"/>
                    </a:lnTo>
                    <a:lnTo>
                      <a:pt x="177" y="89"/>
                    </a:lnTo>
                    <a:lnTo>
                      <a:pt x="187" y="86"/>
                    </a:lnTo>
                    <a:lnTo>
                      <a:pt x="198" y="86"/>
                    </a:lnTo>
                    <a:lnTo>
                      <a:pt x="202" y="86"/>
                    </a:lnTo>
                    <a:lnTo>
                      <a:pt x="210" y="86"/>
                    </a:lnTo>
                    <a:lnTo>
                      <a:pt x="213" y="86"/>
                    </a:lnTo>
                    <a:lnTo>
                      <a:pt x="216" y="86"/>
                    </a:lnTo>
                    <a:lnTo>
                      <a:pt x="216" y="83"/>
                    </a:lnTo>
                    <a:lnTo>
                      <a:pt x="221" y="80"/>
                    </a:lnTo>
                    <a:lnTo>
                      <a:pt x="224" y="76"/>
                    </a:lnTo>
                    <a:lnTo>
                      <a:pt x="229" y="76"/>
                    </a:lnTo>
                    <a:lnTo>
                      <a:pt x="229" y="73"/>
                    </a:lnTo>
                    <a:lnTo>
                      <a:pt x="233" y="71"/>
                    </a:lnTo>
                    <a:lnTo>
                      <a:pt x="236" y="67"/>
                    </a:lnTo>
                    <a:lnTo>
                      <a:pt x="241" y="67"/>
                    </a:lnTo>
                    <a:lnTo>
                      <a:pt x="241" y="64"/>
                    </a:lnTo>
                    <a:lnTo>
                      <a:pt x="244" y="60"/>
                    </a:lnTo>
                    <a:lnTo>
                      <a:pt x="244" y="56"/>
                    </a:lnTo>
                    <a:lnTo>
                      <a:pt x="249" y="54"/>
                    </a:lnTo>
                    <a:lnTo>
                      <a:pt x="249" y="50"/>
                    </a:lnTo>
                    <a:lnTo>
                      <a:pt x="253" y="46"/>
                    </a:lnTo>
                    <a:lnTo>
                      <a:pt x="253" y="42"/>
                    </a:lnTo>
                    <a:lnTo>
                      <a:pt x="258" y="42"/>
                    </a:lnTo>
                    <a:lnTo>
                      <a:pt x="258" y="35"/>
                    </a:lnTo>
                    <a:lnTo>
                      <a:pt x="258" y="31"/>
                    </a:lnTo>
                    <a:lnTo>
                      <a:pt x="258" y="26"/>
                    </a:lnTo>
                    <a:lnTo>
                      <a:pt x="261" y="22"/>
                    </a:lnTo>
                    <a:lnTo>
                      <a:pt x="261" y="18"/>
                    </a:lnTo>
                    <a:lnTo>
                      <a:pt x="261" y="14"/>
                    </a:lnTo>
                    <a:lnTo>
                      <a:pt x="261" y="10"/>
                    </a:lnTo>
                    <a:lnTo>
                      <a:pt x="261" y="8"/>
                    </a:lnTo>
                    <a:lnTo>
                      <a:pt x="257" y="4"/>
                    </a:lnTo>
                    <a:lnTo>
                      <a:pt x="255" y="3"/>
                    </a:lnTo>
                    <a:lnTo>
                      <a:pt x="250" y="0"/>
                    </a:lnTo>
                    <a:lnTo>
                      <a:pt x="249" y="0"/>
                    </a:lnTo>
                    <a:lnTo>
                      <a:pt x="243" y="0"/>
                    </a:lnTo>
                    <a:lnTo>
                      <a:pt x="238" y="0"/>
                    </a:lnTo>
                    <a:lnTo>
                      <a:pt x="232" y="3"/>
                    </a:lnTo>
                    <a:lnTo>
                      <a:pt x="227" y="7"/>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7" name="Freeform 263"/>
              <p:cNvSpPr>
                <a:spLocks/>
              </p:cNvSpPr>
              <p:nvPr/>
            </p:nvSpPr>
            <p:spPr bwMode="auto">
              <a:xfrm flipH="1">
                <a:off x="2431" y="3361"/>
                <a:ext cx="218" cy="129"/>
              </a:xfrm>
              <a:custGeom>
                <a:avLst/>
                <a:gdLst>
                  <a:gd name="T0" fmla="*/ 177 w 236"/>
                  <a:gd name="T1" fmla="*/ 7 h 128"/>
                  <a:gd name="T2" fmla="*/ 156 w 236"/>
                  <a:gd name="T3" fmla="*/ 10 h 128"/>
                  <a:gd name="T4" fmla="*/ 135 w 236"/>
                  <a:gd name="T5" fmla="*/ 10 h 128"/>
                  <a:gd name="T6" fmla="*/ 112 w 236"/>
                  <a:gd name="T7" fmla="*/ 5 h 128"/>
                  <a:gd name="T8" fmla="*/ 97 w 236"/>
                  <a:gd name="T9" fmla="*/ 4 h 128"/>
                  <a:gd name="T10" fmla="*/ 90 w 236"/>
                  <a:gd name="T11" fmla="*/ 4 h 128"/>
                  <a:gd name="T12" fmla="*/ 90 w 236"/>
                  <a:gd name="T13" fmla="*/ 4 h 128"/>
                  <a:gd name="T14" fmla="*/ 86 w 236"/>
                  <a:gd name="T15" fmla="*/ 4 h 128"/>
                  <a:gd name="T16" fmla="*/ 81 w 236"/>
                  <a:gd name="T17" fmla="*/ 4 h 128"/>
                  <a:gd name="T18" fmla="*/ 73 w 236"/>
                  <a:gd name="T19" fmla="*/ 4 h 128"/>
                  <a:gd name="T20" fmla="*/ 73 w 236"/>
                  <a:gd name="T21" fmla="*/ 4 h 128"/>
                  <a:gd name="T22" fmla="*/ 27 w 236"/>
                  <a:gd name="T23" fmla="*/ 9 h 128"/>
                  <a:gd name="T24" fmla="*/ 6 w 236"/>
                  <a:gd name="T25" fmla="*/ 23 h 128"/>
                  <a:gd name="T26" fmla="*/ 0 w 236"/>
                  <a:gd name="T27" fmla="*/ 40 h 128"/>
                  <a:gd name="T28" fmla="*/ 4 w 236"/>
                  <a:gd name="T29" fmla="*/ 62 h 128"/>
                  <a:gd name="T30" fmla="*/ 10 w 236"/>
                  <a:gd name="T31" fmla="*/ 78 h 128"/>
                  <a:gd name="T32" fmla="*/ 14 w 236"/>
                  <a:gd name="T33" fmla="*/ 84 h 128"/>
                  <a:gd name="T34" fmla="*/ 14 w 236"/>
                  <a:gd name="T35" fmla="*/ 84 h 128"/>
                  <a:gd name="T36" fmla="*/ 14 w 236"/>
                  <a:gd name="T37" fmla="*/ 84 h 128"/>
                  <a:gd name="T38" fmla="*/ 14 w 236"/>
                  <a:gd name="T39" fmla="*/ 84 h 128"/>
                  <a:gd name="T40" fmla="*/ 14 w 236"/>
                  <a:gd name="T41" fmla="*/ 84 h 128"/>
                  <a:gd name="T42" fmla="*/ 44 w 236"/>
                  <a:gd name="T43" fmla="*/ 129 h 128"/>
                  <a:gd name="T44" fmla="*/ 44 w 236"/>
                  <a:gd name="T45" fmla="*/ 122 h 128"/>
                  <a:gd name="T46" fmla="*/ 44 w 236"/>
                  <a:gd name="T47" fmla="*/ 119 h 128"/>
                  <a:gd name="T48" fmla="*/ 47 w 236"/>
                  <a:gd name="T49" fmla="*/ 115 h 128"/>
                  <a:gd name="T50" fmla="*/ 50 w 236"/>
                  <a:gd name="T51" fmla="*/ 115 h 128"/>
                  <a:gd name="T52" fmla="*/ 50 w 236"/>
                  <a:gd name="T53" fmla="*/ 111 h 128"/>
                  <a:gd name="T54" fmla="*/ 65 w 236"/>
                  <a:gd name="T55" fmla="*/ 103 h 128"/>
                  <a:gd name="T56" fmla="*/ 91 w 236"/>
                  <a:gd name="T57" fmla="*/ 94 h 128"/>
                  <a:gd name="T58" fmla="*/ 125 w 236"/>
                  <a:gd name="T59" fmla="*/ 89 h 128"/>
                  <a:gd name="T60" fmla="*/ 151 w 236"/>
                  <a:gd name="T61" fmla="*/ 84 h 128"/>
                  <a:gd name="T62" fmla="*/ 175 w 236"/>
                  <a:gd name="T63" fmla="*/ 84 h 128"/>
                  <a:gd name="T64" fmla="*/ 183 w 236"/>
                  <a:gd name="T65" fmla="*/ 81 h 128"/>
                  <a:gd name="T66" fmla="*/ 188 w 236"/>
                  <a:gd name="T67" fmla="*/ 72 h 128"/>
                  <a:gd name="T68" fmla="*/ 192 w 236"/>
                  <a:gd name="T69" fmla="*/ 61 h 128"/>
                  <a:gd name="T70" fmla="*/ 200 w 236"/>
                  <a:gd name="T71" fmla="*/ 53 h 128"/>
                  <a:gd name="T72" fmla="*/ 205 w 236"/>
                  <a:gd name="T73" fmla="*/ 45 h 128"/>
                  <a:gd name="T74" fmla="*/ 213 w 236"/>
                  <a:gd name="T75" fmla="*/ 39 h 128"/>
                  <a:gd name="T76" fmla="*/ 213 w 236"/>
                  <a:gd name="T77" fmla="*/ 28 h 128"/>
                  <a:gd name="T78" fmla="*/ 218 w 236"/>
                  <a:gd name="T79" fmla="*/ 16 h 128"/>
                  <a:gd name="T80" fmla="*/ 213 w 236"/>
                  <a:gd name="T81" fmla="*/ 6 h 128"/>
                  <a:gd name="T82" fmla="*/ 209 w 236"/>
                  <a:gd name="T83" fmla="*/ 1 h 128"/>
                  <a:gd name="T84" fmla="*/ 196 w 236"/>
                  <a:gd name="T85" fmla="*/ 0 h 1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
                  <a:gd name="T130" fmla="*/ 0 h 128"/>
                  <a:gd name="T131" fmla="*/ 236 w 236"/>
                  <a:gd name="T132" fmla="*/ 128 h 1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 h="128">
                    <a:moveTo>
                      <a:pt x="209" y="4"/>
                    </a:moveTo>
                    <a:lnTo>
                      <a:pt x="200" y="4"/>
                    </a:lnTo>
                    <a:lnTo>
                      <a:pt x="192" y="7"/>
                    </a:lnTo>
                    <a:lnTo>
                      <a:pt x="183" y="7"/>
                    </a:lnTo>
                    <a:lnTo>
                      <a:pt x="178" y="10"/>
                    </a:lnTo>
                    <a:lnTo>
                      <a:pt x="169" y="10"/>
                    </a:lnTo>
                    <a:lnTo>
                      <a:pt x="160" y="10"/>
                    </a:lnTo>
                    <a:lnTo>
                      <a:pt x="150" y="10"/>
                    </a:lnTo>
                    <a:lnTo>
                      <a:pt x="146" y="10"/>
                    </a:lnTo>
                    <a:lnTo>
                      <a:pt x="136" y="6"/>
                    </a:lnTo>
                    <a:lnTo>
                      <a:pt x="128" y="6"/>
                    </a:lnTo>
                    <a:lnTo>
                      <a:pt x="121" y="5"/>
                    </a:lnTo>
                    <a:lnTo>
                      <a:pt x="116" y="5"/>
                    </a:lnTo>
                    <a:lnTo>
                      <a:pt x="110" y="4"/>
                    </a:lnTo>
                    <a:lnTo>
                      <a:pt x="105" y="4"/>
                    </a:lnTo>
                    <a:lnTo>
                      <a:pt x="101" y="4"/>
                    </a:lnTo>
                    <a:lnTo>
                      <a:pt x="97" y="4"/>
                    </a:lnTo>
                    <a:lnTo>
                      <a:pt x="93" y="4"/>
                    </a:lnTo>
                    <a:lnTo>
                      <a:pt x="88" y="4"/>
                    </a:lnTo>
                    <a:lnTo>
                      <a:pt x="83" y="4"/>
                    </a:lnTo>
                    <a:lnTo>
                      <a:pt x="79" y="4"/>
                    </a:lnTo>
                    <a:lnTo>
                      <a:pt x="59" y="4"/>
                    </a:lnTo>
                    <a:lnTo>
                      <a:pt x="43" y="5"/>
                    </a:lnTo>
                    <a:lnTo>
                      <a:pt x="29" y="9"/>
                    </a:lnTo>
                    <a:lnTo>
                      <a:pt x="20" y="12"/>
                    </a:lnTo>
                    <a:lnTo>
                      <a:pt x="11" y="16"/>
                    </a:lnTo>
                    <a:lnTo>
                      <a:pt x="6" y="23"/>
                    </a:lnTo>
                    <a:lnTo>
                      <a:pt x="1" y="29"/>
                    </a:lnTo>
                    <a:lnTo>
                      <a:pt x="1" y="36"/>
                    </a:lnTo>
                    <a:lnTo>
                      <a:pt x="0" y="40"/>
                    </a:lnTo>
                    <a:lnTo>
                      <a:pt x="0" y="48"/>
                    </a:lnTo>
                    <a:lnTo>
                      <a:pt x="0" y="54"/>
                    </a:lnTo>
                    <a:lnTo>
                      <a:pt x="4" y="62"/>
                    </a:lnTo>
                    <a:lnTo>
                      <a:pt x="4" y="66"/>
                    </a:lnTo>
                    <a:lnTo>
                      <a:pt x="9" y="73"/>
                    </a:lnTo>
                    <a:lnTo>
                      <a:pt x="11" y="77"/>
                    </a:lnTo>
                    <a:lnTo>
                      <a:pt x="15" y="83"/>
                    </a:lnTo>
                    <a:lnTo>
                      <a:pt x="48" y="128"/>
                    </a:lnTo>
                    <a:lnTo>
                      <a:pt x="48" y="124"/>
                    </a:lnTo>
                    <a:lnTo>
                      <a:pt x="48" y="121"/>
                    </a:lnTo>
                    <a:lnTo>
                      <a:pt x="48" y="118"/>
                    </a:lnTo>
                    <a:lnTo>
                      <a:pt x="51" y="118"/>
                    </a:lnTo>
                    <a:lnTo>
                      <a:pt x="51" y="114"/>
                    </a:lnTo>
                    <a:lnTo>
                      <a:pt x="54" y="114"/>
                    </a:lnTo>
                    <a:lnTo>
                      <a:pt x="54" y="110"/>
                    </a:lnTo>
                    <a:lnTo>
                      <a:pt x="57" y="110"/>
                    </a:lnTo>
                    <a:lnTo>
                      <a:pt x="62" y="106"/>
                    </a:lnTo>
                    <a:lnTo>
                      <a:pt x="70" y="102"/>
                    </a:lnTo>
                    <a:lnTo>
                      <a:pt x="79" y="99"/>
                    </a:lnTo>
                    <a:lnTo>
                      <a:pt x="90" y="97"/>
                    </a:lnTo>
                    <a:lnTo>
                      <a:pt x="99" y="93"/>
                    </a:lnTo>
                    <a:lnTo>
                      <a:pt x="111" y="92"/>
                    </a:lnTo>
                    <a:lnTo>
                      <a:pt x="121" y="88"/>
                    </a:lnTo>
                    <a:lnTo>
                      <a:pt x="135" y="88"/>
                    </a:lnTo>
                    <a:lnTo>
                      <a:pt x="144" y="85"/>
                    </a:lnTo>
                    <a:lnTo>
                      <a:pt x="153" y="85"/>
                    </a:lnTo>
                    <a:lnTo>
                      <a:pt x="163" y="83"/>
                    </a:lnTo>
                    <a:lnTo>
                      <a:pt x="173" y="83"/>
                    </a:lnTo>
                    <a:lnTo>
                      <a:pt x="180" y="83"/>
                    </a:lnTo>
                    <a:lnTo>
                      <a:pt x="189" y="83"/>
                    </a:lnTo>
                    <a:lnTo>
                      <a:pt x="194" y="83"/>
                    </a:lnTo>
                    <a:lnTo>
                      <a:pt x="198" y="83"/>
                    </a:lnTo>
                    <a:lnTo>
                      <a:pt x="198" y="80"/>
                    </a:lnTo>
                    <a:lnTo>
                      <a:pt x="198" y="76"/>
                    </a:lnTo>
                    <a:lnTo>
                      <a:pt x="198" y="72"/>
                    </a:lnTo>
                    <a:lnTo>
                      <a:pt x="203" y="71"/>
                    </a:lnTo>
                    <a:lnTo>
                      <a:pt x="203" y="67"/>
                    </a:lnTo>
                    <a:lnTo>
                      <a:pt x="208" y="64"/>
                    </a:lnTo>
                    <a:lnTo>
                      <a:pt x="208" y="61"/>
                    </a:lnTo>
                    <a:lnTo>
                      <a:pt x="212" y="61"/>
                    </a:lnTo>
                    <a:lnTo>
                      <a:pt x="212" y="57"/>
                    </a:lnTo>
                    <a:lnTo>
                      <a:pt x="217" y="53"/>
                    </a:lnTo>
                    <a:lnTo>
                      <a:pt x="217" y="49"/>
                    </a:lnTo>
                    <a:lnTo>
                      <a:pt x="222" y="49"/>
                    </a:lnTo>
                    <a:lnTo>
                      <a:pt x="222" y="45"/>
                    </a:lnTo>
                    <a:lnTo>
                      <a:pt x="226" y="43"/>
                    </a:lnTo>
                    <a:lnTo>
                      <a:pt x="226" y="39"/>
                    </a:lnTo>
                    <a:lnTo>
                      <a:pt x="231" y="39"/>
                    </a:lnTo>
                    <a:lnTo>
                      <a:pt x="231" y="35"/>
                    </a:lnTo>
                    <a:lnTo>
                      <a:pt x="231" y="31"/>
                    </a:lnTo>
                    <a:lnTo>
                      <a:pt x="231" y="28"/>
                    </a:lnTo>
                    <a:lnTo>
                      <a:pt x="236" y="24"/>
                    </a:lnTo>
                    <a:lnTo>
                      <a:pt x="236" y="20"/>
                    </a:lnTo>
                    <a:lnTo>
                      <a:pt x="236" y="16"/>
                    </a:lnTo>
                    <a:lnTo>
                      <a:pt x="236" y="12"/>
                    </a:lnTo>
                    <a:lnTo>
                      <a:pt x="236" y="10"/>
                    </a:lnTo>
                    <a:lnTo>
                      <a:pt x="231" y="6"/>
                    </a:lnTo>
                    <a:lnTo>
                      <a:pt x="231" y="4"/>
                    </a:lnTo>
                    <a:lnTo>
                      <a:pt x="226" y="1"/>
                    </a:lnTo>
                    <a:lnTo>
                      <a:pt x="222" y="0"/>
                    </a:lnTo>
                    <a:lnTo>
                      <a:pt x="217" y="0"/>
                    </a:lnTo>
                    <a:lnTo>
                      <a:pt x="212" y="0"/>
                    </a:lnTo>
                    <a:lnTo>
                      <a:pt x="209" y="4"/>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8" name="Freeform 264"/>
              <p:cNvSpPr>
                <a:spLocks/>
              </p:cNvSpPr>
              <p:nvPr/>
            </p:nvSpPr>
            <p:spPr bwMode="auto">
              <a:xfrm flipH="1">
                <a:off x="2451" y="3370"/>
                <a:ext cx="196" cy="111"/>
              </a:xfrm>
              <a:custGeom>
                <a:avLst/>
                <a:gdLst>
                  <a:gd name="T0" fmla="*/ 160 w 211"/>
                  <a:gd name="T1" fmla="*/ 3 h 110"/>
                  <a:gd name="T2" fmla="*/ 141 w 211"/>
                  <a:gd name="T3" fmla="*/ 6 h 110"/>
                  <a:gd name="T4" fmla="*/ 123 w 211"/>
                  <a:gd name="T5" fmla="*/ 6 h 110"/>
                  <a:gd name="T6" fmla="*/ 104 w 211"/>
                  <a:gd name="T7" fmla="*/ 3 h 110"/>
                  <a:gd name="T8" fmla="*/ 92 w 211"/>
                  <a:gd name="T9" fmla="*/ 3 h 110"/>
                  <a:gd name="T10" fmla="*/ 86 w 211"/>
                  <a:gd name="T11" fmla="*/ 3 h 110"/>
                  <a:gd name="T12" fmla="*/ 84 w 211"/>
                  <a:gd name="T13" fmla="*/ 3 h 110"/>
                  <a:gd name="T14" fmla="*/ 79 w 211"/>
                  <a:gd name="T15" fmla="*/ 3 h 110"/>
                  <a:gd name="T16" fmla="*/ 74 w 211"/>
                  <a:gd name="T17" fmla="*/ 3 h 110"/>
                  <a:gd name="T18" fmla="*/ 71 w 211"/>
                  <a:gd name="T19" fmla="*/ 3 h 110"/>
                  <a:gd name="T20" fmla="*/ 71 w 211"/>
                  <a:gd name="T21" fmla="*/ 3 h 110"/>
                  <a:gd name="T22" fmla="*/ 29 w 211"/>
                  <a:gd name="T23" fmla="*/ 7 h 110"/>
                  <a:gd name="T24" fmla="*/ 8 w 211"/>
                  <a:gd name="T25" fmla="*/ 20 h 110"/>
                  <a:gd name="T26" fmla="*/ 0 w 211"/>
                  <a:gd name="T27" fmla="*/ 36 h 110"/>
                  <a:gd name="T28" fmla="*/ 1 w 211"/>
                  <a:gd name="T29" fmla="*/ 59 h 110"/>
                  <a:gd name="T30" fmla="*/ 7 w 211"/>
                  <a:gd name="T31" fmla="*/ 77 h 110"/>
                  <a:gd name="T32" fmla="*/ 11 w 211"/>
                  <a:gd name="T33" fmla="*/ 84 h 110"/>
                  <a:gd name="T34" fmla="*/ 11 w 211"/>
                  <a:gd name="T35" fmla="*/ 84 h 110"/>
                  <a:gd name="T36" fmla="*/ 16 w 211"/>
                  <a:gd name="T37" fmla="*/ 84 h 110"/>
                  <a:gd name="T38" fmla="*/ 16 w 211"/>
                  <a:gd name="T39" fmla="*/ 84 h 110"/>
                  <a:gd name="T40" fmla="*/ 19 w 211"/>
                  <a:gd name="T41" fmla="*/ 84 h 110"/>
                  <a:gd name="T42" fmla="*/ 42 w 211"/>
                  <a:gd name="T43" fmla="*/ 111 h 110"/>
                  <a:gd name="T44" fmla="*/ 42 w 211"/>
                  <a:gd name="T45" fmla="*/ 111 h 110"/>
                  <a:gd name="T46" fmla="*/ 42 w 211"/>
                  <a:gd name="T47" fmla="*/ 111 h 110"/>
                  <a:gd name="T48" fmla="*/ 45 w 211"/>
                  <a:gd name="T49" fmla="*/ 111 h 110"/>
                  <a:gd name="T50" fmla="*/ 47 w 211"/>
                  <a:gd name="T51" fmla="*/ 111 h 110"/>
                  <a:gd name="T52" fmla="*/ 47 w 211"/>
                  <a:gd name="T53" fmla="*/ 111 h 110"/>
                  <a:gd name="T54" fmla="*/ 62 w 211"/>
                  <a:gd name="T55" fmla="*/ 103 h 110"/>
                  <a:gd name="T56" fmla="*/ 85 w 211"/>
                  <a:gd name="T57" fmla="*/ 93 h 110"/>
                  <a:gd name="T58" fmla="*/ 112 w 211"/>
                  <a:gd name="T59" fmla="*/ 85 h 110"/>
                  <a:gd name="T60" fmla="*/ 134 w 211"/>
                  <a:gd name="T61" fmla="*/ 77 h 110"/>
                  <a:gd name="T62" fmla="*/ 152 w 211"/>
                  <a:gd name="T63" fmla="*/ 75 h 110"/>
                  <a:gd name="T64" fmla="*/ 162 w 211"/>
                  <a:gd name="T65" fmla="*/ 72 h 110"/>
                  <a:gd name="T66" fmla="*/ 165 w 211"/>
                  <a:gd name="T67" fmla="*/ 65 h 110"/>
                  <a:gd name="T68" fmla="*/ 170 w 211"/>
                  <a:gd name="T69" fmla="*/ 56 h 110"/>
                  <a:gd name="T70" fmla="*/ 178 w 211"/>
                  <a:gd name="T71" fmla="*/ 49 h 110"/>
                  <a:gd name="T72" fmla="*/ 183 w 211"/>
                  <a:gd name="T73" fmla="*/ 41 h 110"/>
                  <a:gd name="T74" fmla="*/ 191 w 211"/>
                  <a:gd name="T75" fmla="*/ 39 h 110"/>
                  <a:gd name="T76" fmla="*/ 191 w 211"/>
                  <a:gd name="T77" fmla="*/ 27 h 110"/>
                  <a:gd name="T78" fmla="*/ 196 w 211"/>
                  <a:gd name="T79" fmla="*/ 16 h 110"/>
                  <a:gd name="T80" fmla="*/ 191 w 211"/>
                  <a:gd name="T81" fmla="*/ 6 h 110"/>
                  <a:gd name="T82" fmla="*/ 188 w 211"/>
                  <a:gd name="T83" fmla="*/ 1 h 110"/>
                  <a:gd name="T84" fmla="*/ 175 w 211"/>
                  <a:gd name="T85" fmla="*/ 0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1"/>
                  <a:gd name="T130" fmla="*/ 0 h 110"/>
                  <a:gd name="T131" fmla="*/ 211 w 21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1" h="110">
                    <a:moveTo>
                      <a:pt x="184" y="3"/>
                    </a:moveTo>
                    <a:lnTo>
                      <a:pt x="177" y="3"/>
                    </a:lnTo>
                    <a:lnTo>
                      <a:pt x="172" y="3"/>
                    </a:lnTo>
                    <a:lnTo>
                      <a:pt x="166" y="3"/>
                    </a:lnTo>
                    <a:lnTo>
                      <a:pt x="161" y="6"/>
                    </a:lnTo>
                    <a:lnTo>
                      <a:pt x="152" y="6"/>
                    </a:lnTo>
                    <a:lnTo>
                      <a:pt x="146" y="6"/>
                    </a:lnTo>
                    <a:lnTo>
                      <a:pt x="136" y="6"/>
                    </a:lnTo>
                    <a:lnTo>
                      <a:pt x="132" y="6"/>
                    </a:lnTo>
                    <a:lnTo>
                      <a:pt x="122" y="3"/>
                    </a:lnTo>
                    <a:lnTo>
                      <a:pt x="118" y="3"/>
                    </a:lnTo>
                    <a:lnTo>
                      <a:pt x="112" y="3"/>
                    </a:lnTo>
                    <a:lnTo>
                      <a:pt x="107" y="3"/>
                    </a:lnTo>
                    <a:lnTo>
                      <a:pt x="102" y="3"/>
                    </a:lnTo>
                    <a:lnTo>
                      <a:pt x="99" y="3"/>
                    </a:lnTo>
                    <a:lnTo>
                      <a:pt x="98" y="3"/>
                    </a:lnTo>
                    <a:lnTo>
                      <a:pt x="93" y="3"/>
                    </a:lnTo>
                    <a:lnTo>
                      <a:pt x="90" y="3"/>
                    </a:lnTo>
                    <a:lnTo>
                      <a:pt x="85" y="3"/>
                    </a:lnTo>
                    <a:lnTo>
                      <a:pt x="80" y="3"/>
                    </a:lnTo>
                    <a:lnTo>
                      <a:pt x="76" y="3"/>
                    </a:lnTo>
                    <a:lnTo>
                      <a:pt x="57" y="3"/>
                    </a:lnTo>
                    <a:lnTo>
                      <a:pt x="43" y="5"/>
                    </a:lnTo>
                    <a:lnTo>
                      <a:pt x="31" y="7"/>
                    </a:lnTo>
                    <a:lnTo>
                      <a:pt x="23" y="11"/>
                    </a:lnTo>
                    <a:lnTo>
                      <a:pt x="14" y="15"/>
                    </a:lnTo>
                    <a:lnTo>
                      <a:pt x="9" y="20"/>
                    </a:lnTo>
                    <a:lnTo>
                      <a:pt x="4" y="25"/>
                    </a:lnTo>
                    <a:lnTo>
                      <a:pt x="3" y="33"/>
                    </a:lnTo>
                    <a:lnTo>
                      <a:pt x="0" y="36"/>
                    </a:lnTo>
                    <a:lnTo>
                      <a:pt x="0" y="44"/>
                    </a:lnTo>
                    <a:lnTo>
                      <a:pt x="0" y="50"/>
                    </a:lnTo>
                    <a:lnTo>
                      <a:pt x="1" y="58"/>
                    </a:lnTo>
                    <a:lnTo>
                      <a:pt x="1" y="62"/>
                    </a:lnTo>
                    <a:lnTo>
                      <a:pt x="6" y="69"/>
                    </a:lnTo>
                    <a:lnTo>
                      <a:pt x="8" y="76"/>
                    </a:lnTo>
                    <a:lnTo>
                      <a:pt x="12" y="83"/>
                    </a:lnTo>
                    <a:lnTo>
                      <a:pt x="17" y="83"/>
                    </a:lnTo>
                    <a:lnTo>
                      <a:pt x="20" y="83"/>
                    </a:lnTo>
                    <a:lnTo>
                      <a:pt x="23" y="83"/>
                    </a:lnTo>
                    <a:lnTo>
                      <a:pt x="45" y="110"/>
                    </a:lnTo>
                    <a:lnTo>
                      <a:pt x="48" y="110"/>
                    </a:lnTo>
                    <a:lnTo>
                      <a:pt x="51" y="110"/>
                    </a:lnTo>
                    <a:lnTo>
                      <a:pt x="54" y="110"/>
                    </a:lnTo>
                    <a:lnTo>
                      <a:pt x="59" y="106"/>
                    </a:lnTo>
                    <a:lnTo>
                      <a:pt x="67" y="102"/>
                    </a:lnTo>
                    <a:lnTo>
                      <a:pt x="73" y="98"/>
                    </a:lnTo>
                    <a:lnTo>
                      <a:pt x="82" y="96"/>
                    </a:lnTo>
                    <a:lnTo>
                      <a:pt x="91" y="92"/>
                    </a:lnTo>
                    <a:lnTo>
                      <a:pt x="101" y="88"/>
                    </a:lnTo>
                    <a:lnTo>
                      <a:pt x="110" y="84"/>
                    </a:lnTo>
                    <a:lnTo>
                      <a:pt x="121" y="84"/>
                    </a:lnTo>
                    <a:lnTo>
                      <a:pt x="127" y="81"/>
                    </a:lnTo>
                    <a:lnTo>
                      <a:pt x="136" y="79"/>
                    </a:lnTo>
                    <a:lnTo>
                      <a:pt x="144" y="76"/>
                    </a:lnTo>
                    <a:lnTo>
                      <a:pt x="153" y="76"/>
                    </a:lnTo>
                    <a:lnTo>
                      <a:pt x="158" y="74"/>
                    </a:lnTo>
                    <a:lnTo>
                      <a:pt x="164" y="74"/>
                    </a:lnTo>
                    <a:lnTo>
                      <a:pt x="169" y="74"/>
                    </a:lnTo>
                    <a:lnTo>
                      <a:pt x="174" y="74"/>
                    </a:lnTo>
                    <a:lnTo>
                      <a:pt x="174" y="71"/>
                    </a:lnTo>
                    <a:lnTo>
                      <a:pt x="174" y="68"/>
                    </a:lnTo>
                    <a:lnTo>
                      <a:pt x="174" y="64"/>
                    </a:lnTo>
                    <a:lnTo>
                      <a:pt x="178" y="64"/>
                    </a:lnTo>
                    <a:lnTo>
                      <a:pt x="178" y="60"/>
                    </a:lnTo>
                    <a:lnTo>
                      <a:pt x="183" y="59"/>
                    </a:lnTo>
                    <a:lnTo>
                      <a:pt x="183" y="55"/>
                    </a:lnTo>
                    <a:lnTo>
                      <a:pt x="188" y="55"/>
                    </a:lnTo>
                    <a:lnTo>
                      <a:pt x="188" y="52"/>
                    </a:lnTo>
                    <a:lnTo>
                      <a:pt x="192" y="49"/>
                    </a:lnTo>
                    <a:lnTo>
                      <a:pt x="192" y="45"/>
                    </a:lnTo>
                    <a:lnTo>
                      <a:pt x="197" y="45"/>
                    </a:lnTo>
                    <a:lnTo>
                      <a:pt x="197" y="41"/>
                    </a:lnTo>
                    <a:lnTo>
                      <a:pt x="202" y="41"/>
                    </a:lnTo>
                    <a:lnTo>
                      <a:pt x="202" y="39"/>
                    </a:lnTo>
                    <a:lnTo>
                      <a:pt x="206" y="39"/>
                    </a:lnTo>
                    <a:lnTo>
                      <a:pt x="206" y="35"/>
                    </a:lnTo>
                    <a:lnTo>
                      <a:pt x="206" y="31"/>
                    </a:lnTo>
                    <a:lnTo>
                      <a:pt x="206" y="27"/>
                    </a:lnTo>
                    <a:lnTo>
                      <a:pt x="211" y="24"/>
                    </a:lnTo>
                    <a:lnTo>
                      <a:pt x="211" y="20"/>
                    </a:lnTo>
                    <a:lnTo>
                      <a:pt x="211" y="16"/>
                    </a:lnTo>
                    <a:lnTo>
                      <a:pt x="211" y="12"/>
                    </a:lnTo>
                    <a:lnTo>
                      <a:pt x="211" y="10"/>
                    </a:lnTo>
                    <a:lnTo>
                      <a:pt x="206" y="6"/>
                    </a:lnTo>
                    <a:lnTo>
                      <a:pt x="206" y="3"/>
                    </a:lnTo>
                    <a:lnTo>
                      <a:pt x="202" y="1"/>
                    </a:lnTo>
                    <a:lnTo>
                      <a:pt x="197" y="0"/>
                    </a:lnTo>
                    <a:lnTo>
                      <a:pt x="192" y="0"/>
                    </a:lnTo>
                    <a:lnTo>
                      <a:pt x="188" y="0"/>
                    </a:lnTo>
                    <a:lnTo>
                      <a:pt x="184" y="3"/>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59" name="Freeform 265"/>
              <p:cNvSpPr>
                <a:spLocks/>
              </p:cNvSpPr>
              <p:nvPr/>
            </p:nvSpPr>
            <p:spPr bwMode="auto">
              <a:xfrm flipH="1">
                <a:off x="2468" y="3382"/>
                <a:ext cx="170" cy="99"/>
              </a:xfrm>
              <a:custGeom>
                <a:avLst/>
                <a:gdLst>
                  <a:gd name="T0" fmla="*/ 140 w 185"/>
                  <a:gd name="T1" fmla="*/ 0 h 98"/>
                  <a:gd name="T2" fmla="*/ 121 w 185"/>
                  <a:gd name="T3" fmla="*/ 3 h 98"/>
                  <a:gd name="T4" fmla="*/ 106 w 185"/>
                  <a:gd name="T5" fmla="*/ 3 h 98"/>
                  <a:gd name="T6" fmla="*/ 87 w 185"/>
                  <a:gd name="T7" fmla="*/ 0 h 98"/>
                  <a:gd name="T8" fmla="*/ 74 w 185"/>
                  <a:gd name="T9" fmla="*/ 0 h 98"/>
                  <a:gd name="T10" fmla="*/ 69 w 185"/>
                  <a:gd name="T11" fmla="*/ 0 h 98"/>
                  <a:gd name="T12" fmla="*/ 69 w 185"/>
                  <a:gd name="T13" fmla="*/ 0 h 98"/>
                  <a:gd name="T14" fmla="*/ 65 w 185"/>
                  <a:gd name="T15" fmla="*/ 0 h 98"/>
                  <a:gd name="T16" fmla="*/ 62 w 185"/>
                  <a:gd name="T17" fmla="*/ 0 h 98"/>
                  <a:gd name="T18" fmla="*/ 62 w 185"/>
                  <a:gd name="T19" fmla="*/ 0 h 98"/>
                  <a:gd name="T20" fmla="*/ 62 w 185"/>
                  <a:gd name="T21" fmla="*/ 0 h 98"/>
                  <a:gd name="T22" fmla="*/ 28 w 185"/>
                  <a:gd name="T23" fmla="*/ 3 h 98"/>
                  <a:gd name="T24" fmla="*/ 8 w 185"/>
                  <a:gd name="T25" fmla="*/ 13 h 98"/>
                  <a:gd name="T26" fmla="*/ 0 w 185"/>
                  <a:gd name="T27" fmla="*/ 28 h 98"/>
                  <a:gd name="T28" fmla="*/ 2 w 185"/>
                  <a:gd name="T29" fmla="*/ 47 h 98"/>
                  <a:gd name="T30" fmla="*/ 8 w 185"/>
                  <a:gd name="T31" fmla="*/ 65 h 98"/>
                  <a:gd name="T32" fmla="*/ 13 w 185"/>
                  <a:gd name="T33" fmla="*/ 72 h 98"/>
                  <a:gd name="T34" fmla="*/ 13 w 185"/>
                  <a:gd name="T35" fmla="*/ 72 h 98"/>
                  <a:gd name="T36" fmla="*/ 13 w 185"/>
                  <a:gd name="T37" fmla="*/ 72 h 98"/>
                  <a:gd name="T38" fmla="*/ 13 w 185"/>
                  <a:gd name="T39" fmla="*/ 72 h 98"/>
                  <a:gd name="T40" fmla="*/ 13 w 185"/>
                  <a:gd name="T41" fmla="*/ 72 h 98"/>
                  <a:gd name="T42" fmla="*/ 33 w 185"/>
                  <a:gd name="T43" fmla="*/ 99 h 98"/>
                  <a:gd name="T44" fmla="*/ 33 w 185"/>
                  <a:gd name="T45" fmla="*/ 99 h 98"/>
                  <a:gd name="T46" fmla="*/ 33 w 185"/>
                  <a:gd name="T47" fmla="*/ 99 h 98"/>
                  <a:gd name="T48" fmla="*/ 33 w 185"/>
                  <a:gd name="T49" fmla="*/ 99 h 98"/>
                  <a:gd name="T50" fmla="*/ 36 w 185"/>
                  <a:gd name="T51" fmla="*/ 99 h 98"/>
                  <a:gd name="T52" fmla="*/ 37 w 185"/>
                  <a:gd name="T53" fmla="*/ 99 h 98"/>
                  <a:gd name="T54" fmla="*/ 49 w 185"/>
                  <a:gd name="T55" fmla="*/ 91 h 98"/>
                  <a:gd name="T56" fmla="*/ 65 w 185"/>
                  <a:gd name="T57" fmla="*/ 82 h 98"/>
                  <a:gd name="T58" fmla="*/ 90 w 185"/>
                  <a:gd name="T59" fmla="*/ 76 h 98"/>
                  <a:gd name="T60" fmla="*/ 106 w 185"/>
                  <a:gd name="T61" fmla="*/ 68 h 98"/>
                  <a:gd name="T62" fmla="*/ 124 w 185"/>
                  <a:gd name="T63" fmla="*/ 65 h 98"/>
                  <a:gd name="T64" fmla="*/ 131 w 185"/>
                  <a:gd name="T65" fmla="*/ 60 h 98"/>
                  <a:gd name="T66" fmla="*/ 136 w 185"/>
                  <a:gd name="T67" fmla="*/ 56 h 98"/>
                  <a:gd name="T68" fmla="*/ 140 w 185"/>
                  <a:gd name="T69" fmla="*/ 47 h 98"/>
                  <a:gd name="T70" fmla="*/ 148 w 185"/>
                  <a:gd name="T71" fmla="*/ 43 h 98"/>
                  <a:gd name="T72" fmla="*/ 153 w 185"/>
                  <a:gd name="T73" fmla="*/ 36 h 98"/>
                  <a:gd name="T74" fmla="*/ 161 w 185"/>
                  <a:gd name="T75" fmla="*/ 36 h 98"/>
                  <a:gd name="T76" fmla="*/ 161 w 185"/>
                  <a:gd name="T77" fmla="*/ 24 h 98"/>
                  <a:gd name="T78" fmla="*/ 167 w 185"/>
                  <a:gd name="T79" fmla="*/ 14 h 98"/>
                  <a:gd name="T80" fmla="*/ 167 w 185"/>
                  <a:gd name="T81" fmla="*/ 7 h 98"/>
                  <a:gd name="T82" fmla="*/ 165 w 185"/>
                  <a:gd name="T83" fmla="*/ 2 h 98"/>
                  <a:gd name="T84" fmla="*/ 154 w 185"/>
                  <a:gd name="T85" fmla="*/ 0 h 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5"/>
                  <a:gd name="T130" fmla="*/ 0 h 98"/>
                  <a:gd name="T131" fmla="*/ 185 w 185"/>
                  <a:gd name="T132" fmla="*/ 98 h 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5" h="98">
                    <a:moveTo>
                      <a:pt x="165" y="0"/>
                    </a:moveTo>
                    <a:lnTo>
                      <a:pt x="157" y="0"/>
                    </a:lnTo>
                    <a:lnTo>
                      <a:pt x="152" y="0"/>
                    </a:lnTo>
                    <a:lnTo>
                      <a:pt x="146" y="0"/>
                    </a:lnTo>
                    <a:lnTo>
                      <a:pt x="141" y="3"/>
                    </a:lnTo>
                    <a:lnTo>
                      <a:pt x="132" y="3"/>
                    </a:lnTo>
                    <a:lnTo>
                      <a:pt x="127" y="3"/>
                    </a:lnTo>
                    <a:lnTo>
                      <a:pt x="120" y="3"/>
                    </a:lnTo>
                    <a:lnTo>
                      <a:pt x="115" y="3"/>
                    </a:lnTo>
                    <a:lnTo>
                      <a:pt x="106" y="0"/>
                    </a:lnTo>
                    <a:lnTo>
                      <a:pt x="101" y="0"/>
                    </a:lnTo>
                    <a:lnTo>
                      <a:pt x="95" y="0"/>
                    </a:lnTo>
                    <a:lnTo>
                      <a:pt x="90" y="0"/>
                    </a:lnTo>
                    <a:lnTo>
                      <a:pt x="85" y="0"/>
                    </a:lnTo>
                    <a:lnTo>
                      <a:pt x="81" y="0"/>
                    </a:lnTo>
                    <a:lnTo>
                      <a:pt x="78" y="0"/>
                    </a:lnTo>
                    <a:lnTo>
                      <a:pt x="75" y="0"/>
                    </a:lnTo>
                    <a:lnTo>
                      <a:pt x="71" y="0"/>
                    </a:lnTo>
                    <a:lnTo>
                      <a:pt x="67" y="0"/>
                    </a:lnTo>
                    <a:lnTo>
                      <a:pt x="53" y="0"/>
                    </a:lnTo>
                    <a:lnTo>
                      <a:pt x="40" y="2"/>
                    </a:lnTo>
                    <a:lnTo>
                      <a:pt x="31" y="3"/>
                    </a:lnTo>
                    <a:lnTo>
                      <a:pt x="23" y="7"/>
                    </a:lnTo>
                    <a:lnTo>
                      <a:pt x="14" y="9"/>
                    </a:lnTo>
                    <a:lnTo>
                      <a:pt x="9" y="13"/>
                    </a:lnTo>
                    <a:lnTo>
                      <a:pt x="5" y="17"/>
                    </a:lnTo>
                    <a:lnTo>
                      <a:pt x="3" y="24"/>
                    </a:lnTo>
                    <a:lnTo>
                      <a:pt x="0" y="28"/>
                    </a:lnTo>
                    <a:lnTo>
                      <a:pt x="0" y="36"/>
                    </a:lnTo>
                    <a:lnTo>
                      <a:pt x="0" y="40"/>
                    </a:lnTo>
                    <a:lnTo>
                      <a:pt x="2" y="47"/>
                    </a:lnTo>
                    <a:lnTo>
                      <a:pt x="2" y="51"/>
                    </a:lnTo>
                    <a:lnTo>
                      <a:pt x="5" y="59"/>
                    </a:lnTo>
                    <a:lnTo>
                      <a:pt x="9" y="64"/>
                    </a:lnTo>
                    <a:lnTo>
                      <a:pt x="14" y="71"/>
                    </a:lnTo>
                    <a:lnTo>
                      <a:pt x="36" y="98"/>
                    </a:lnTo>
                    <a:lnTo>
                      <a:pt x="39" y="98"/>
                    </a:lnTo>
                    <a:lnTo>
                      <a:pt x="40" y="98"/>
                    </a:lnTo>
                    <a:lnTo>
                      <a:pt x="45" y="98"/>
                    </a:lnTo>
                    <a:lnTo>
                      <a:pt x="48" y="94"/>
                    </a:lnTo>
                    <a:lnTo>
                      <a:pt x="53" y="90"/>
                    </a:lnTo>
                    <a:lnTo>
                      <a:pt x="58" y="86"/>
                    </a:lnTo>
                    <a:lnTo>
                      <a:pt x="67" y="85"/>
                    </a:lnTo>
                    <a:lnTo>
                      <a:pt x="71" y="81"/>
                    </a:lnTo>
                    <a:lnTo>
                      <a:pt x="81" y="79"/>
                    </a:lnTo>
                    <a:lnTo>
                      <a:pt x="89" y="75"/>
                    </a:lnTo>
                    <a:lnTo>
                      <a:pt x="98" y="75"/>
                    </a:lnTo>
                    <a:lnTo>
                      <a:pt x="103" y="71"/>
                    </a:lnTo>
                    <a:lnTo>
                      <a:pt x="110" y="71"/>
                    </a:lnTo>
                    <a:lnTo>
                      <a:pt x="115" y="67"/>
                    </a:lnTo>
                    <a:lnTo>
                      <a:pt x="124" y="67"/>
                    </a:lnTo>
                    <a:lnTo>
                      <a:pt x="129" y="64"/>
                    </a:lnTo>
                    <a:lnTo>
                      <a:pt x="135" y="64"/>
                    </a:lnTo>
                    <a:lnTo>
                      <a:pt x="138" y="62"/>
                    </a:lnTo>
                    <a:lnTo>
                      <a:pt x="143" y="62"/>
                    </a:lnTo>
                    <a:lnTo>
                      <a:pt x="143" y="59"/>
                    </a:lnTo>
                    <a:lnTo>
                      <a:pt x="143" y="55"/>
                    </a:lnTo>
                    <a:lnTo>
                      <a:pt x="148" y="55"/>
                    </a:lnTo>
                    <a:lnTo>
                      <a:pt x="148" y="51"/>
                    </a:lnTo>
                    <a:lnTo>
                      <a:pt x="152" y="51"/>
                    </a:lnTo>
                    <a:lnTo>
                      <a:pt x="152" y="47"/>
                    </a:lnTo>
                    <a:lnTo>
                      <a:pt x="157" y="47"/>
                    </a:lnTo>
                    <a:lnTo>
                      <a:pt x="157" y="43"/>
                    </a:lnTo>
                    <a:lnTo>
                      <a:pt x="161" y="43"/>
                    </a:lnTo>
                    <a:lnTo>
                      <a:pt x="161" y="40"/>
                    </a:lnTo>
                    <a:lnTo>
                      <a:pt x="166" y="40"/>
                    </a:lnTo>
                    <a:lnTo>
                      <a:pt x="166" y="36"/>
                    </a:lnTo>
                    <a:lnTo>
                      <a:pt x="171" y="36"/>
                    </a:lnTo>
                    <a:lnTo>
                      <a:pt x="175" y="36"/>
                    </a:lnTo>
                    <a:lnTo>
                      <a:pt x="175" y="32"/>
                    </a:lnTo>
                    <a:lnTo>
                      <a:pt x="175" y="28"/>
                    </a:lnTo>
                    <a:lnTo>
                      <a:pt x="175" y="24"/>
                    </a:lnTo>
                    <a:lnTo>
                      <a:pt x="180" y="22"/>
                    </a:lnTo>
                    <a:lnTo>
                      <a:pt x="180" y="18"/>
                    </a:lnTo>
                    <a:lnTo>
                      <a:pt x="182" y="14"/>
                    </a:lnTo>
                    <a:lnTo>
                      <a:pt x="182" y="10"/>
                    </a:lnTo>
                    <a:lnTo>
                      <a:pt x="185" y="10"/>
                    </a:lnTo>
                    <a:lnTo>
                      <a:pt x="182" y="7"/>
                    </a:lnTo>
                    <a:lnTo>
                      <a:pt x="182" y="5"/>
                    </a:lnTo>
                    <a:lnTo>
                      <a:pt x="180" y="2"/>
                    </a:lnTo>
                    <a:lnTo>
                      <a:pt x="175" y="0"/>
                    </a:lnTo>
                    <a:lnTo>
                      <a:pt x="172" y="0"/>
                    </a:lnTo>
                    <a:lnTo>
                      <a:pt x="168" y="0"/>
                    </a:lnTo>
                    <a:lnTo>
                      <a:pt x="165" y="0"/>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0" name="Freeform 266"/>
              <p:cNvSpPr>
                <a:spLocks/>
              </p:cNvSpPr>
              <p:nvPr/>
            </p:nvSpPr>
            <p:spPr bwMode="auto">
              <a:xfrm flipH="1">
                <a:off x="2487" y="3391"/>
                <a:ext cx="149" cy="90"/>
              </a:xfrm>
              <a:custGeom>
                <a:avLst/>
                <a:gdLst>
                  <a:gd name="T0" fmla="*/ 122 w 163"/>
                  <a:gd name="T1" fmla="*/ 0 h 89"/>
                  <a:gd name="T2" fmla="*/ 109 w 163"/>
                  <a:gd name="T3" fmla="*/ 3 h 89"/>
                  <a:gd name="T4" fmla="*/ 96 w 163"/>
                  <a:gd name="T5" fmla="*/ 3 h 89"/>
                  <a:gd name="T6" fmla="*/ 80 w 163"/>
                  <a:gd name="T7" fmla="*/ 0 h 89"/>
                  <a:gd name="T8" fmla="*/ 67 w 163"/>
                  <a:gd name="T9" fmla="*/ 0 h 89"/>
                  <a:gd name="T10" fmla="*/ 58 w 163"/>
                  <a:gd name="T11" fmla="*/ 0 h 89"/>
                  <a:gd name="T12" fmla="*/ 58 w 163"/>
                  <a:gd name="T13" fmla="*/ 0 h 89"/>
                  <a:gd name="T14" fmla="*/ 58 w 163"/>
                  <a:gd name="T15" fmla="*/ 0 h 89"/>
                  <a:gd name="T16" fmla="*/ 54 w 163"/>
                  <a:gd name="T17" fmla="*/ 0 h 89"/>
                  <a:gd name="T18" fmla="*/ 49 w 163"/>
                  <a:gd name="T19" fmla="*/ 0 h 89"/>
                  <a:gd name="T20" fmla="*/ 49 w 163"/>
                  <a:gd name="T21" fmla="*/ 0 h 89"/>
                  <a:gd name="T22" fmla="*/ 22 w 163"/>
                  <a:gd name="T23" fmla="*/ 1 h 89"/>
                  <a:gd name="T24" fmla="*/ 8 w 163"/>
                  <a:gd name="T25" fmla="*/ 12 h 89"/>
                  <a:gd name="T26" fmla="*/ 0 w 163"/>
                  <a:gd name="T27" fmla="*/ 24 h 89"/>
                  <a:gd name="T28" fmla="*/ 1 w 163"/>
                  <a:gd name="T29" fmla="*/ 39 h 89"/>
                  <a:gd name="T30" fmla="*/ 6 w 163"/>
                  <a:gd name="T31" fmla="*/ 56 h 89"/>
                  <a:gd name="T32" fmla="*/ 11 w 163"/>
                  <a:gd name="T33" fmla="*/ 63 h 89"/>
                  <a:gd name="T34" fmla="*/ 11 w 163"/>
                  <a:gd name="T35" fmla="*/ 63 h 89"/>
                  <a:gd name="T36" fmla="*/ 11 w 163"/>
                  <a:gd name="T37" fmla="*/ 63 h 89"/>
                  <a:gd name="T38" fmla="*/ 11 w 163"/>
                  <a:gd name="T39" fmla="*/ 63 h 89"/>
                  <a:gd name="T40" fmla="*/ 11 w 163"/>
                  <a:gd name="T41" fmla="*/ 63 h 89"/>
                  <a:gd name="T42" fmla="*/ 31 w 163"/>
                  <a:gd name="T43" fmla="*/ 90 h 89"/>
                  <a:gd name="T44" fmla="*/ 31 w 163"/>
                  <a:gd name="T45" fmla="*/ 90 h 89"/>
                  <a:gd name="T46" fmla="*/ 31 w 163"/>
                  <a:gd name="T47" fmla="*/ 90 h 89"/>
                  <a:gd name="T48" fmla="*/ 31 w 163"/>
                  <a:gd name="T49" fmla="*/ 90 h 89"/>
                  <a:gd name="T50" fmla="*/ 34 w 163"/>
                  <a:gd name="T51" fmla="*/ 90 h 89"/>
                  <a:gd name="T52" fmla="*/ 35 w 163"/>
                  <a:gd name="T53" fmla="*/ 90 h 89"/>
                  <a:gd name="T54" fmla="*/ 42 w 163"/>
                  <a:gd name="T55" fmla="*/ 83 h 89"/>
                  <a:gd name="T56" fmla="*/ 55 w 163"/>
                  <a:gd name="T57" fmla="*/ 76 h 89"/>
                  <a:gd name="T58" fmla="*/ 73 w 163"/>
                  <a:gd name="T59" fmla="*/ 72 h 89"/>
                  <a:gd name="T60" fmla="*/ 89 w 163"/>
                  <a:gd name="T61" fmla="*/ 64 h 89"/>
                  <a:gd name="T62" fmla="*/ 108 w 163"/>
                  <a:gd name="T63" fmla="*/ 63 h 89"/>
                  <a:gd name="T64" fmla="*/ 119 w 163"/>
                  <a:gd name="T65" fmla="*/ 59 h 89"/>
                  <a:gd name="T66" fmla="*/ 123 w 163"/>
                  <a:gd name="T67" fmla="*/ 56 h 89"/>
                  <a:gd name="T68" fmla="*/ 127 w 163"/>
                  <a:gd name="T69" fmla="*/ 48 h 89"/>
                  <a:gd name="T70" fmla="*/ 136 w 163"/>
                  <a:gd name="T71" fmla="*/ 43 h 89"/>
                  <a:gd name="T72" fmla="*/ 140 w 163"/>
                  <a:gd name="T73" fmla="*/ 36 h 89"/>
                  <a:gd name="T74" fmla="*/ 149 w 163"/>
                  <a:gd name="T75" fmla="*/ 36 h 89"/>
                  <a:gd name="T76" fmla="*/ 149 w 163"/>
                  <a:gd name="T77" fmla="*/ 25 h 89"/>
                  <a:gd name="T78" fmla="*/ 149 w 163"/>
                  <a:gd name="T79" fmla="*/ 20 h 89"/>
                  <a:gd name="T80" fmla="*/ 144 w 163"/>
                  <a:gd name="T81" fmla="*/ 13 h 89"/>
                  <a:gd name="T82" fmla="*/ 143 w 163"/>
                  <a:gd name="T83" fmla="*/ 6 h 89"/>
                  <a:gd name="T84" fmla="*/ 132 w 163"/>
                  <a:gd name="T85" fmla="*/ 0 h 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3"/>
                  <a:gd name="T130" fmla="*/ 0 h 89"/>
                  <a:gd name="T131" fmla="*/ 163 w 163"/>
                  <a:gd name="T132" fmla="*/ 89 h 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3" h="89">
                    <a:moveTo>
                      <a:pt x="141" y="0"/>
                    </a:moveTo>
                    <a:lnTo>
                      <a:pt x="136" y="0"/>
                    </a:lnTo>
                    <a:lnTo>
                      <a:pt x="133" y="0"/>
                    </a:lnTo>
                    <a:lnTo>
                      <a:pt x="128" y="0"/>
                    </a:lnTo>
                    <a:lnTo>
                      <a:pt x="125" y="3"/>
                    </a:lnTo>
                    <a:lnTo>
                      <a:pt x="119" y="3"/>
                    </a:lnTo>
                    <a:lnTo>
                      <a:pt x="114" y="3"/>
                    </a:lnTo>
                    <a:lnTo>
                      <a:pt x="110" y="3"/>
                    </a:lnTo>
                    <a:lnTo>
                      <a:pt x="105" y="3"/>
                    </a:lnTo>
                    <a:lnTo>
                      <a:pt x="96" y="0"/>
                    </a:lnTo>
                    <a:lnTo>
                      <a:pt x="91" y="0"/>
                    </a:lnTo>
                    <a:lnTo>
                      <a:pt x="87" y="0"/>
                    </a:lnTo>
                    <a:lnTo>
                      <a:pt x="82" y="0"/>
                    </a:lnTo>
                    <a:lnTo>
                      <a:pt x="77" y="0"/>
                    </a:lnTo>
                    <a:lnTo>
                      <a:pt x="73" y="0"/>
                    </a:lnTo>
                    <a:lnTo>
                      <a:pt x="68" y="0"/>
                    </a:lnTo>
                    <a:lnTo>
                      <a:pt x="65" y="0"/>
                    </a:lnTo>
                    <a:lnTo>
                      <a:pt x="63" y="0"/>
                    </a:lnTo>
                    <a:lnTo>
                      <a:pt x="59" y="0"/>
                    </a:lnTo>
                    <a:lnTo>
                      <a:pt x="54" y="0"/>
                    </a:lnTo>
                    <a:lnTo>
                      <a:pt x="43" y="0"/>
                    </a:lnTo>
                    <a:lnTo>
                      <a:pt x="34" y="0"/>
                    </a:lnTo>
                    <a:lnTo>
                      <a:pt x="24" y="1"/>
                    </a:lnTo>
                    <a:lnTo>
                      <a:pt x="20" y="5"/>
                    </a:lnTo>
                    <a:lnTo>
                      <a:pt x="14" y="8"/>
                    </a:lnTo>
                    <a:lnTo>
                      <a:pt x="9" y="12"/>
                    </a:lnTo>
                    <a:lnTo>
                      <a:pt x="4" y="15"/>
                    </a:lnTo>
                    <a:lnTo>
                      <a:pt x="4" y="20"/>
                    </a:lnTo>
                    <a:lnTo>
                      <a:pt x="0" y="24"/>
                    </a:lnTo>
                    <a:lnTo>
                      <a:pt x="0" y="28"/>
                    </a:lnTo>
                    <a:lnTo>
                      <a:pt x="0" y="32"/>
                    </a:lnTo>
                    <a:lnTo>
                      <a:pt x="1" y="39"/>
                    </a:lnTo>
                    <a:lnTo>
                      <a:pt x="1" y="43"/>
                    </a:lnTo>
                    <a:lnTo>
                      <a:pt x="4" y="51"/>
                    </a:lnTo>
                    <a:lnTo>
                      <a:pt x="7" y="55"/>
                    </a:lnTo>
                    <a:lnTo>
                      <a:pt x="12" y="62"/>
                    </a:lnTo>
                    <a:lnTo>
                      <a:pt x="34" y="89"/>
                    </a:lnTo>
                    <a:lnTo>
                      <a:pt x="37" y="89"/>
                    </a:lnTo>
                    <a:lnTo>
                      <a:pt x="38" y="89"/>
                    </a:lnTo>
                    <a:lnTo>
                      <a:pt x="43" y="89"/>
                    </a:lnTo>
                    <a:lnTo>
                      <a:pt x="43" y="85"/>
                    </a:lnTo>
                    <a:lnTo>
                      <a:pt x="46" y="82"/>
                    </a:lnTo>
                    <a:lnTo>
                      <a:pt x="51" y="79"/>
                    </a:lnTo>
                    <a:lnTo>
                      <a:pt x="56" y="79"/>
                    </a:lnTo>
                    <a:lnTo>
                      <a:pt x="60" y="75"/>
                    </a:lnTo>
                    <a:lnTo>
                      <a:pt x="66" y="75"/>
                    </a:lnTo>
                    <a:lnTo>
                      <a:pt x="71" y="71"/>
                    </a:lnTo>
                    <a:lnTo>
                      <a:pt x="80" y="71"/>
                    </a:lnTo>
                    <a:lnTo>
                      <a:pt x="85" y="67"/>
                    </a:lnTo>
                    <a:lnTo>
                      <a:pt x="93" y="67"/>
                    </a:lnTo>
                    <a:lnTo>
                      <a:pt x="97" y="63"/>
                    </a:lnTo>
                    <a:lnTo>
                      <a:pt x="107" y="63"/>
                    </a:lnTo>
                    <a:lnTo>
                      <a:pt x="111" y="62"/>
                    </a:lnTo>
                    <a:lnTo>
                      <a:pt x="118" y="62"/>
                    </a:lnTo>
                    <a:lnTo>
                      <a:pt x="122" y="62"/>
                    </a:lnTo>
                    <a:lnTo>
                      <a:pt x="130" y="62"/>
                    </a:lnTo>
                    <a:lnTo>
                      <a:pt x="130" y="58"/>
                    </a:lnTo>
                    <a:lnTo>
                      <a:pt x="130" y="55"/>
                    </a:lnTo>
                    <a:lnTo>
                      <a:pt x="135" y="55"/>
                    </a:lnTo>
                    <a:lnTo>
                      <a:pt x="135" y="51"/>
                    </a:lnTo>
                    <a:lnTo>
                      <a:pt x="139" y="51"/>
                    </a:lnTo>
                    <a:lnTo>
                      <a:pt x="139" y="47"/>
                    </a:lnTo>
                    <a:lnTo>
                      <a:pt x="144" y="47"/>
                    </a:lnTo>
                    <a:lnTo>
                      <a:pt x="144" y="43"/>
                    </a:lnTo>
                    <a:lnTo>
                      <a:pt x="149" y="43"/>
                    </a:lnTo>
                    <a:lnTo>
                      <a:pt x="149" y="39"/>
                    </a:lnTo>
                    <a:lnTo>
                      <a:pt x="153" y="39"/>
                    </a:lnTo>
                    <a:lnTo>
                      <a:pt x="153" y="36"/>
                    </a:lnTo>
                    <a:lnTo>
                      <a:pt x="158" y="36"/>
                    </a:lnTo>
                    <a:lnTo>
                      <a:pt x="163" y="36"/>
                    </a:lnTo>
                    <a:lnTo>
                      <a:pt x="163" y="32"/>
                    </a:lnTo>
                    <a:lnTo>
                      <a:pt x="163" y="29"/>
                    </a:lnTo>
                    <a:lnTo>
                      <a:pt x="163" y="25"/>
                    </a:lnTo>
                    <a:lnTo>
                      <a:pt x="163" y="22"/>
                    </a:lnTo>
                    <a:lnTo>
                      <a:pt x="163" y="20"/>
                    </a:lnTo>
                    <a:lnTo>
                      <a:pt x="163" y="17"/>
                    </a:lnTo>
                    <a:lnTo>
                      <a:pt x="158" y="13"/>
                    </a:lnTo>
                    <a:lnTo>
                      <a:pt x="158" y="10"/>
                    </a:lnTo>
                    <a:lnTo>
                      <a:pt x="156" y="6"/>
                    </a:lnTo>
                    <a:lnTo>
                      <a:pt x="152" y="3"/>
                    </a:lnTo>
                    <a:lnTo>
                      <a:pt x="149" y="3"/>
                    </a:lnTo>
                    <a:lnTo>
                      <a:pt x="144" y="0"/>
                    </a:lnTo>
                    <a:lnTo>
                      <a:pt x="141" y="0"/>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1" name="Freeform 267"/>
              <p:cNvSpPr>
                <a:spLocks/>
              </p:cNvSpPr>
              <p:nvPr/>
            </p:nvSpPr>
            <p:spPr bwMode="auto">
              <a:xfrm flipH="1">
                <a:off x="2505" y="3396"/>
                <a:ext cx="129" cy="85"/>
              </a:xfrm>
              <a:custGeom>
                <a:avLst/>
                <a:gdLst>
                  <a:gd name="T0" fmla="*/ 110 w 139"/>
                  <a:gd name="T1" fmla="*/ 4 h 84"/>
                  <a:gd name="T2" fmla="*/ 99 w 139"/>
                  <a:gd name="T3" fmla="*/ 3 h 84"/>
                  <a:gd name="T4" fmla="*/ 86 w 139"/>
                  <a:gd name="T5" fmla="*/ 3 h 84"/>
                  <a:gd name="T6" fmla="*/ 71 w 139"/>
                  <a:gd name="T7" fmla="*/ 0 h 84"/>
                  <a:gd name="T8" fmla="*/ 60 w 139"/>
                  <a:gd name="T9" fmla="*/ 0 h 84"/>
                  <a:gd name="T10" fmla="*/ 55 w 139"/>
                  <a:gd name="T11" fmla="*/ 4 h 84"/>
                  <a:gd name="T12" fmla="*/ 55 w 139"/>
                  <a:gd name="T13" fmla="*/ 4 h 84"/>
                  <a:gd name="T14" fmla="*/ 52 w 139"/>
                  <a:gd name="T15" fmla="*/ 4 h 84"/>
                  <a:gd name="T16" fmla="*/ 47 w 139"/>
                  <a:gd name="T17" fmla="*/ 4 h 84"/>
                  <a:gd name="T18" fmla="*/ 47 w 139"/>
                  <a:gd name="T19" fmla="*/ 4 h 84"/>
                  <a:gd name="T20" fmla="*/ 47 w 139"/>
                  <a:gd name="T21" fmla="*/ 4 h 84"/>
                  <a:gd name="T22" fmla="*/ 26 w 139"/>
                  <a:gd name="T23" fmla="*/ 4 h 84"/>
                  <a:gd name="T24" fmla="*/ 11 w 139"/>
                  <a:gd name="T25" fmla="*/ 9 h 84"/>
                  <a:gd name="T26" fmla="*/ 1 w 139"/>
                  <a:gd name="T27" fmla="*/ 19 h 84"/>
                  <a:gd name="T28" fmla="*/ 0 w 139"/>
                  <a:gd name="T29" fmla="*/ 32 h 84"/>
                  <a:gd name="T30" fmla="*/ 4 w 139"/>
                  <a:gd name="T31" fmla="*/ 51 h 84"/>
                  <a:gd name="T32" fmla="*/ 8 w 139"/>
                  <a:gd name="T33" fmla="*/ 58 h 84"/>
                  <a:gd name="T34" fmla="*/ 8 w 139"/>
                  <a:gd name="T35" fmla="*/ 58 h 84"/>
                  <a:gd name="T36" fmla="*/ 8 w 139"/>
                  <a:gd name="T37" fmla="*/ 58 h 84"/>
                  <a:gd name="T38" fmla="*/ 8 w 139"/>
                  <a:gd name="T39" fmla="*/ 58 h 84"/>
                  <a:gd name="T40" fmla="*/ 8 w 139"/>
                  <a:gd name="T41" fmla="*/ 58 h 84"/>
                  <a:gd name="T42" fmla="*/ 29 w 139"/>
                  <a:gd name="T43" fmla="*/ 85 h 84"/>
                  <a:gd name="T44" fmla="*/ 29 w 139"/>
                  <a:gd name="T45" fmla="*/ 85 h 84"/>
                  <a:gd name="T46" fmla="*/ 29 w 139"/>
                  <a:gd name="T47" fmla="*/ 85 h 84"/>
                  <a:gd name="T48" fmla="*/ 29 w 139"/>
                  <a:gd name="T49" fmla="*/ 85 h 84"/>
                  <a:gd name="T50" fmla="*/ 29 w 139"/>
                  <a:gd name="T51" fmla="*/ 85 h 84"/>
                  <a:gd name="T52" fmla="*/ 29 w 139"/>
                  <a:gd name="T53" fmla="*/ 85 h 84"/>
                  <a:gd name="T54" fmla="*/ 34 w 139"/>
                  <a:gd name="T55" fmla="*/ 81 h 84"/>
                  <a:gd name="T56" fmla="*/ 47 w 139"/>
                  <a:gd name="T57" fmla="*/ 73 h 84"/>
                  <a:gd name="T58" fmla="*/ 61 w 139"/>
                  <a:gd name="T59" fmla="*/ 70 h 84"/>
                  <a:gd name="T60" fmla="*/ 74 w 139"/>
                  <a:gd name="T61" fmla="*/ 62 h 84"/>
                  <a:gd name="T62" fmla="*/ 87 w 139"/>
                  <a:gd name="T63" fmla="*/ 58 h 84"/>
                  <a:gd name="T64" fmla="*/ 97 w 139"/>
                  <a:gd name="T65" fmla="*/ 54 h 84"/>
                  <a:gd name="T66" fmla="*/ 102 w 139"/>
                  <a:gd name="T67" fmla="*/ 52 h 84"/>
                  <a:gd name="T68" fmla="*/ 107 w 139"/>
                  <a:gd name="T69" fmla="*/ 48 h 84"/>
                  <a:gd name="T70" fmla="*/ 115 w 139"/>
                  <a:gd name="T71" fmla="*/ 44 h 84"/>
                  <a:gd name="T72" fmla="*/ 120 w 139"/>
                  <a:gd name="T73" fmla="*/ 39 h 84"/>
                  <a:gd name="T74" fmla="*/ 128 w 139"/>
                  <a:gd name="T75" fmla="*/ 39 h 84"/>
                  <a:gd name="T76" fmla="*/ 128 w 139"/>
                  <a:gd name="T77" fmla="*/ 29 h 84"/>
                  <a:gd name="T78" fmla="*/ 128 w 139"/>
                  <a:gd name="T79" fmla="*/ 24 h 84"/>
                  <a:gd name="T80" fmla="*/ 126 w 139"/>
                  <a:gd name="T81" fmla="*/ 17 h 84"/>
                  <a:gd name="T82" fmla="*/ 126 w 139"/>
                  <a:gd name="T83" fmla="*/ 10 h 84"/>
                  <a:gd name="T84" fmla="*/ 118 w 139"/>
                  <a:gd name="T85" fmla="*/ 4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
                  <a:gd name="T130" fmla="*/ 0 h 84"/>
                  <a:gd name="T131" fmla="*/ 139 w 139"/>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 h="84">
                    <a:moveTo>
                      <a:pt x="127" y="4"/>
                    </a:moveTo>
                    <a:lnTo>
                      <a:pt x="122" y="4"/>
                    </a:lnTo>
                    <a:lnTo>
                      <a:pt x="119" y="4"/>
                    </a:lnTo>
                    <a:lnTo>
                      <a:pt x="115" y="4"/>
                    </a:lnTo>
                    <a:lnTo>
                      <a:pt x="111" y="5"/>
                    </a:lnTo>
                    <a:lnTo>
                      <a:pt x="107" y="3"/>
                    </a:lnTo>
                    <a:lnTo>
                      <a:pt x="102" y="3"/>
                    </a:lnTo>
                    <a:lnTo>
                      <a:pt x="98" y="3"/>
                    </a:lnTo>
                    <a:lnTo>
                      <a:pt x="93" y="3"/>
                    </a:lnTo>
                    <a:lnTo>
                      <a:pt x="87" y="0"/>
                    </a:lnTo>
                    <a:lnTo>
                      <a:pt x="82" y="0"/>
                    </a:lnTo>
                    <a:lnTo>
                      <a:pt x="77" y="0"/>
                    </a:lnTo>
                    <a:lnTo>
                      <a:pt x="73" y="0"/>
                    </a:lnTo>
                    <a:lnTo>
                      <a:pt x="68" y="0"/>
                    </a:lnTo>
                    <a:lnTo>
                      <a:pt x="65" y="0"/>
                    </a:lnTo>
                    <a:lnTo>
                      <a:pt x="62" y="0"/>
                    </a:lnTo>
                    <a:lnTo>
                      <a:pt x="62" y="4"/>
                    </a:lnTo>
                    <a:lnTo>
                      <a:pt x="59" y="4"/>
                    </a:lnTo>
                    <a:lnTo>
                      <a:pt x="56" y="4"/>
                    </a:lnTo>
                    <a:lnTo>
                      <a:pt x="51" y="4"/>
                    </a:lnTo>
                    <a:lnTo>
                      <a:pt x="42" y="4"/>
                    </a:lnTo>
                    <a:lnTo>
                      <a:pt x="35" y="4"/>
                    </a:lnTo>
                    <a:lnTo>
                      <a:pt x="28" y="4"/>
                    </a:lnTo>
                    <a:lnTo>
                      <a:pt x="23" y="5"/>
                    </a:lnTo>
                    <a:lnTo>
                      <a:pt x="17" y="5"/>
                    </a:lnTo>
                    <a:lnTo>
                      <a:pt x="12" y="9"/>
                    </a:lnTo>
                    <a:lnTo>
                      <a:pt x="7" y="13"/>
                    </a:lnTo>
                    <a:lnTo>
                      <a:pt x="6" y="17"/>
                    </a:lnTo>
                    <a:lnTo>
                      <a:pt x="1" y="19"/>
                    </a:lnTo>
                    <a:lnTo>
                      <a:pt x="0" y="23"/>
                    </a:lnTo>
                    <a:lnTo>
                      <a:pt x="0" y="27"/>
                    </a:lnTo>
                    <a:lnTo>
                      <a:pt x="0" y="32"/>
                    </a:lnTo>
                    <a:lnTo>
                      <a:pt x="0" y="36"/>
                    </a:lnTo>
                    <a:lnTo>
                      <a:pt x="1" y="43"/>
                    </a:lnTo>
                    <a:lnTo>
                      <a:pt x="4" y="50"/>
                    </a:lnTo>
                    <a:lnTo>
                      <a:pt x="9" y="57"/>
                    </a:lnTo>
                    <a:lnTo>
                      <a:pt x="31" y="84"/>
                    </a:lnTo>
                    <a:lnTo>
                      <a:pt x="32" y="80"/>
                    </a:lnTo>
                    <a:lnTo>
                      <a:pt x="37" y="80"/>
                    </a:lnTo>
                    <a:lnTo>
                      <a:pt x="42" y="76"/>
                    </a:lnTo>
                    <a:lnTo>
                      <a:pt x="46" y="76"/>
                    </a:lnTo>
                    <a:lnTo>
                      <a:pt x="51" y="72"/>
                    </a:lnTo>
                    <a:lnTo>
                      <a:pt x="56" y="72"/>
                    </a:lnTo>
                    <a:lnTo>
                      <a:pt x="60" y="69"/>
                    </a:lnTo>
                    <a:lnTo>
                      <a:pt x="66" y="69"/>
                    </a:lnTo>
                    <a:lnTo>
                      <a:pt x="71" y="65"/>
                    </a:lnTo>
                    <a:lnTo>
                      <a:pt x="76" y="65"/>
                    </a:lnTo>
                    <a:lnTo>
                      <a:pt x="80" y="61"/>
                    </a:lnTo>
                    <a:lnTo>
                      <a:pt x="85" y="61"/>
                    </a:lnTo>
                    <a:lnTo>
                      <a:pt x="90" y="57"/>
                    </a:lnTo>
                    <a:lnTo>
                      <a:pt x="94" y="57"/>
                    </a:lnTo>
                    <a:lnTo>
                      <a:pt x="99" y="57"/>
                    </a:lnTo>
                    <a:lnTo>
                      <a:pt x="105" y="57"/>
                    </a:lnTo>
                    <a:lnTo>
                      <a:pt x="105" y="53"/>
                    </a:lnTo>
                    <a:lnTo>
                      <a:pt x="105" y="51"/>
                    </a:lnTo>
                    <a:lnTo>
                      <a:pt x="110" y="51"/>
                    </a:lnTo>
                    <a:lnTo>
                      <a:pt x="110" y="47"/>
                    </a:lnTo>
                    <a:lnTo>
                      <a:pt x="115" y="47"/>
                    </a:lnTo>
                    <a:lnTo>
                      <a:pt x="119" y="47"/>
                    </a:lnTo>
                    <a:lnTo>
                      <a:pt x="119" y="43"/>
                    </a:lnTo>
                    <a:lnTo>
                      <a:pt x="124" y="43"/>
                    </a:lnTo>
                    <a:lnTo>
                      <a:pt x="129" y="43"/>
                    </a:lnTo>
                    <a:lnTo>
                      <a:pt x="129" y="39"/>
                    </a:lnTo>
                    <a:lnTo>
                      <a:pt x="133" y="39"/>
                    </a:lnTo>
                    <a:lnTo>
                      <a:pt x="138" y="39"/>
                    </a:lnTo>
                    <a:lnTo>
                      <a:pt x="138" y="36"/>
                    </a:lnTo>
                    <a:lnTo>
                      <a:pt x="138" y="33"/>
                    </a:lnTo>
                    <a:lnTo>
                      <a:pt x="138" y="29"/>
                    </a:lnTo>
                    <a:lnTo>
                      <a:pt x="138" y="26"/>
                    </a:lnTo>
                    <a:lnTo>
                      <a:pt x="138" y="24"/>
                    </a:lnTo>
                    <a:lnTo>
                      <a:pt x="138" y="20"/>
                    </a:lnTo>
                    <a:lnTo>
                      <a:pt x="139" y="20"/>
                    </a:lnTo>
                    <a:lnTo>
                      <a:pt x="136" y="17"/>
                    </a:lnTo>
                    <a:lnTo>
                      <a:pt x="136" y="14"/>
                    </a:lnTo>
                    <a:lnTo>
                      <a:pt x="136" y="10"/>
                    </a:lnTo>
                    <a:lnTo>
                      <a:pt x="132" y="7"/>
                    </a:lnTo>
                    <a:lnTo>
                      <a:pt x="127" y="4"/>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2" name="Freeform 268"/>
              <p:cNvSpPr>
                <a:spLocks/>
              </p:cNvSpPr>
              <p:nvPr/>
            </p:nvSpPr>
            <p:spPr bwMode="auto">
              <a:xfrm flipH="1">
                <a:off x="2525" y="3400"/>
                <a:ext cx="107" cy="81"/>
              </a:xfrm>
              <a:custGeom>
                <a:avLst/>
                <a:gdLst>
                  <a:gd name="T0" fmla="*/ 92 w 117"/>
                  <a:gd name="T1" fmla="*/ 15 h 80"/>
                  <a:gd name="T2" fmla="*/ 84 w 117"/>
                  <a:gd name="T3" fmla="*/ 10 h 80"/>
                  <a:gd name="T4" fmla="*/ 77 w 117"/>
                  <a:gd name="T5" fmla="*/ 8 h 80"/>
                  <a:gd name="T6" fmla="*/ 64 w 117"/>
                  <a:gd name="T7" fmla="*/ 1 h 80"/>
                  <a:gd name="T8" fmla="*/ 51 w 117"/>
                  <a:gd name="T9" fmla="*/ 0 h 80"/>
                  <a:gd name="T10" fmla="*/ 46 w 117"/>
                  <a:gd name="T11" fmla="*/ 0 h 80"/>
                  <a:gd name="T12" fmla="*/ 46 w 117"/>
                  <a:gd name="T13" fmla="*/ 0 h 80"/>
                  <a:gd name="T14" fmla="*/ 46 w 117"/>
                  <a:gd name="T15" fmla="*/ 0 h 80"/>
                  <a:gd name="T16" fmla="*/ 46 w 117"/>
                  <a:gd name="T17" fmla="*/ 0 h 80"/>
                  <a:gd name="T18" fmla="*/ 46 w 117"/>
                  <a:gd name="T19" fmla="*/ 3 h 80"/>
                  <a:gd name="T20" fmla="*/ 46 w 117"/>
                  <a:gd name="T21" fmla="*/ 9 h 80"/>
                  <a:gd name="T22" fmla="*/ 31 w 117"/>
                  <a:gd name="T23" fmla="*/ 9 h 80"/>
                  <a:gd name="T24" fmla="*/ 18 w 117"/>
                  <a:gd name="T25" fmla="*/ 11 h 80"/>
                  <a:gd name="T26" fmla="*/ 7 w 117"/>
                  <a:gd name="T27" fmla="*/ 18 h 80"/>
                  <a:gd name="T28" fmla="*/ 0 w 117"/>
                  <a:gd name="T29" fmla="*/ 30 h 80"/>
                  <a:gd name="T30" fmla="*/ 3 w 117"/>
                  <a:gd name="T31" fmla="*/ 47 h 80"/>
                  <a:gd name="T32" fmla="*/ 7 w 117"/>
                  <a:gd name="T33" fmla="*/ 54 h 80"/>
                  <a:gd name="T34" fmla="*/ 7 w 117"/>
                  <a:gd name="T35" fmla="*/ 54 h 80"/>
                  <a:gd name="T36" fmla="*/ 7 w 117"/>
                  <a:gd name="T37" fmla="*/ 54 h 80"/>
                  <a:gd name="T38" fmla="*/ 7 w 117"/>
                  <a:gd name="T39" fmla="*/ 54 h 80"/>
                  <a:gd name="T40" fmla="*/ 7 w 117"/>
                  <a:gd name="T41" fmla="*/ 54 h 80"/>
                  <a:gd name="T42" fmla="*/ 27 w 117"/>
                  <a:gd name="T43" fmla="*/ 81 h 80"/>
                  <a:gd name="T44" fmla="*/ 27 w 117"/>
                  <a:gd name="T45" fmla="*/ 81 h 80"/>
                  <a:gd name="T46" fmla="*/ 27 w 117"/>
                  <a:gd name="T47" fmla="*/ 81 h 80"/>
                  <a:gd name="T48" fmla="*/ 27 w 117"/>
                  <a:gd name="T49" fmla="*/ 81 h 80"/>
                  <a:gd name="T50" fmla="*/ 27 w 117"/>
                  <a:gd name="T51" fmla="*/ 81 h 80"/>
                  <a:gd name="T52" fmla="*/ 27 w 117"/>
                  <a:gd name="T53" fmla="*/ 81 h 80"/>
                  <a:gd name="T54" fmla="*/ 30 w 117"/>
                  <a:gd name="T55" fmla="*/ 78 h 80"/>
                  <a:gd name="T56" fmla="*/ 35 w 117"/>
                  <a:gd name="T57" fmla="*/ 74 h 80"/>
                  <a:gd name="T58" fmla="*/ 48 w 117"/>
                  <a:gd name="T59" fmla="*/ 73 h 80"/>
                  <a:gd name="T60" fmla="*/ 56 w 117"/>
                  <a:gd name="T61" fmla="*/ 64 h 80"/>
                  <a:gd name="T62" fmla="*/ 67 w 117"/>
                  <a:gd name="T63" fmla="*/ 58 h 80"/>
                  <a:gd name="T64" fmla="*/ 76 w 117"/>
                  <a:gd name="T65" fmla="*/ 52 h 80"/>
                  <a:gd name="T66" fmla="*/ 80 w 117"/>
                  <a:gd name="T67" fmla="*/ 52 h 80"/>
                  <a:gd name="T68" fmla="*/ 84 w 117"/>
                  <a:gd name="T69" fmla="*/ 49 h 80"/>
                  <a:gd name="T70" fmla="*/ 92 w 117"/>
                  <a:gd name="T71" fmla="*/ 45 h 80"/>
                  <a:gd name="T72" fmla="*/ 97 w 117"/>
                  <a:gd name="T73" fmla="*/ 45 h 80"/>
                  <a:gd name="T74" fmla="*/ 105 w 117"/>
                  <a:gd name="T75" fmla="*/ 45 h 80"/>
                  <a:gd name="T76" fmla="*/ 105 w 117"/>
                  <a:gd name="T77" fmla="*/ 37 h 80"/>
                  <a:gd name="T78" fmla="*/ 105 w 117"/>
                  <a:gd name="T79" fmla="*/ 33 h 80"/>
                  <a:gd name="T80" fmla="*/ 104 w 117"/>
                  <a:gd name="T81" fmla="*/ 25 h 80"/>
                  <a:gd name="T82" fmla="*/ 104 w 117"/>
                  <a:gd name="T83" fmla="*/ 22 h 80"/>
                  <a:gd name="T84" fmla="*/ 95 w 117"/>
                  <a:gd name="T85" fmla="*/ 18 h 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7"/>
                  <a:gd name="T130" fmla="*/ 0 h 80"/>
                  <a:gd name="T131" fmla="*/ 117 w 117"/>
                  <a:gd name="T132" fmla="*/ 80 h 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7" h="80">
                    <a:moveTo>
                      <a:pt x="104" y="18"/>
                    </a:moveTo>
                    <a:lnTo>
                      <a:pt x="101" y="15"/>
                    </a:lnTo>
                    <a:lnTo>
                      <a:pt x="97" y="14"/>
                    </a:lnTo>
                    <a:lnTo>
                      <a:pt x="92" y="10"/>
                    </a:lnTo>
                    <a:lnTo>
                      <a:pt x="89" y="10"/>
                    </a:lnTo>
                    <a:lnTo>
                      <a:pt x="84" y="8"/>
                    </a:lnTo>
                    <a:lnTo>
                      <a:pt x="79" y="4"/>
                    </a:lnTo>
                    <a:lnTo>
                      <a:pt x="75" y="4"/>
                    </a:lnTo>
                    <a:lnTo>
                      <a:pt x="70" y="1"/>
                    </a:lnTo>
                    <a:lnTo>
                      <a:pt x="65" y="1"/>
                    </a:lnTo>
                    <a:lnTo>
                      <a:pt x="61" y="0"/>
                    </a:lnTo>
                    <a:lnTo>
                      <a:pt x="56" y="0"/>
                    </a:lnTo>
                    <a:lnTo>
                      <a:pt x="52" y="0"/>
                    </a:lnTo>
                    <a:lnTo>
                      <a:pt x="50" y="0"/>
                    </a:lnTo>
                    <a:lnTo>
                      <a:pt x="50" y="3"/>
                    </a:lnTo>
                    <a:lnTo>
                      <a:pt x="50" y="5"/>
                    </a:lnTo>
                    <a:lnTo>
                      <a:pt x="50" y="9"/>
                    </a:lnTo>
                    <a:lnTo>
                      <a:pt x="44" y="9"/>
                    </a:lnTo>
                    <a:lnTo>
                      <a:pt x="39" y="9"/>
                    </a:lnTo>
                    <a:lnTo>
                      <a:pt x="34" y="9"/>
                    </a:lnTo>
                    <a:lnTo>
                      <a:pt x="30" y="9"/>
                    </a:lnTo>
                    <a:lnTo>
                      <a:pt x="25" y="9"/>
                    </a:lnTo>
                    <a:lnTo>
                      <a:pt x="20" y="11"/>
                    </a:lnTo>
                    <a:lnTo>
                      <a:pt x="16" y="13"/>
                    </a:lnTo>
                    <a:lnTo>
                      <a:pt x="13" y="16"/>
                    </a:lnTo>
                    <a:lnTo>
                      <a:pt x="8" y="18"/>
                    </a:lnTo>
                    <a:lnTo>
                      <a:pt x="3" y="22"/>
                    </a:lnTo>
                    <a:lnTo>
                      <a:pt x="0" y="25"/>
                    </a:lnTo>
                    <a:lnTo>
                      <a:pt x="0" y="30"/>
                    </a:lnTo>
                    <a:lnTo>
                      <a:pt x="0" y="34"/>
                    </a:lnTo>
                    <a:lnTo>
                      <a:pt x="0" y="41"/>
                    </a:lnTo>
                    <a:lnTo>
                      <a:pt x="3" y="46"/>
                    </a:lnTo>
                    <a:lnTo>
                      <a:pt x="8" y="53"/>
                    </a:lnTo>
                    <a:lnTo>
                      <a:pt x="30" y="80"/>
                    </a:lnTo>
                    <a:lnTo>
                      <a:pt x="30" y="77"/>
                    </a:lnTo>
                    <a:lnTo>
                      <a:pt x="33" y="77"/>
                    </a:lnTo>
                    <a:lnTo>
                      <a:pt x="38" y="77"/>
                    </a:lnTo>
                    <a:lnTo>
                      <a:pt x="38" y="73"/>
                    </a:lnTo>
                    <a:lnTo>
                      <a:pt x="42" y="73"/>
                    </a:lnTo>
                    <a:lnTo>
                      <a:pt x="47" y="72"/>
                    </a:lnTo>
                    <a:lnTo>
                      <a:pt x="52" y="72"/>
                    </a:lnTo>
                    <a:lnTo>
                      <a:pt x="52" y="68"/>
                    </a:lnTo>
                    <a:lnTo>
                      <a:pt x="56" y="67"/>
                    </a:lnTo>
                    <a:lnTo>
                      <a:pt x="61" y="63"/>
                    </a:lnTo>
                    <a:lnTo>
                      <a:pt x="65" y="63"/>
                    </a:lnTo>
                    <a:lnTo>
                      <a:pt x="69" y="60"/>
                    </a:lnTo>
                    <a:lnTo>
                      <a:pt x="73" y="57"/>
                    </a:lnTo>
                    <a:lnTo>
                      <a:pt x="78" y="53"/>
                    </a:lnTo>
                    <a:lnTo>
                      <a:pt x="83" y="53"/>
                    </a:lnTo>
                    <a:lnTo>
                      <a:pt x="83" y="51"/>
                    </a:lnTo>
                    <a:lnTo>
                      <a:pt x="87" y="51"/>
                    </a:lnTo>
                    <a:lnTo>
                      <a:pt x="87" y="48"/>
                    </a:lnTo>
                    <a:lnTo>
                      <a:pt x="92" y="48"/>
                    </a:lnTo>
                    <a:lnTo>
                      <a:pt x="97" y="48"/>
                    </a:lnTo>
                    <a:lnTo>
                      <a:pt x="97" y="44"/>
                    </a:lnTo>
                    <a:lnTo>
                      <a:pt x="101" y="44"/>
                    </a:lnTo>
                    <a:lnTo>
                      <a:pt x="106" y="44"/>
                    </a:lnTo>
                    <a:lnTo>
                      <a:pt x="110" y="44"/>
                    </a:lnTo>
                    <a:lnTo>
                      <a:pt x="115" y="44"/>
                    </a:lnTo>
                    <a:lnTo>
                      <a:pt x="115" y="41"/>
                    </a:lnTo>
                    <a:lnTo>
                      <a:pt x="115" y="37"/>
                    </a:lnTo>
                    <a:lnTo>
                      <a:pt x="115" y="33"/>
                    </a:lnTo>
                    <a:lnTo>
                      <a:pt x="115" y="29"/>
                    </a:lnTo>
                    <a:lnTo>
                      <a:pt x="117" y="29"/>
                    </a:lnTo>
                    <a:lnTo>
                      <a:pt x="114" y="25"/>
                    </a:lnTo>
                    <a:lnTo>
                      <a:pt x="114" y="22"/>
                    </a:lnTo>
                    <a:lnTo>
                      <a:pt x="109" y="18"/>
                    </a:lnTo>
                    <a:lnTo>
                      <a:pt x="104" y="18"/>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3" name="Freeform 269"/>
              <p:cNvSpPr>
                <a:spLocks/>
              </p:cNvSpPr>
              <p:nvPr/>
            </p:nvSpPr>
            <p:spPr bwMode="auto">
              <a:xfrm flipH="1">
                <a:off x="2538" y="3410"/>
                <a:ext cx="94" cy="80"/>
              </a:xfrm>
              <a:custGeom>
                <a:avLst/>
                <a:gdLst>
                  <a:gd name="T0" fmla="*/ 28 w 101"/>
                  <a:gd name="T1" fmla="*/ 77 h 80"/>
                  <a:gd name="T2" fmla="*/ 28 w 101"/>
                  <a:gd name="T3" fmla="*/ 75 h 80"/>
                  <a:gd name="T4" fmla="*/ 29 w 101"/>
                  <a:gd name="T5" fmla="*/ 71 h 80"/>
                  <a:gd name="T6" fmla="*/ 34 w 101"/>
                  <a:gd name="T7" fmla="*/ 64 h 80"/>
                  <a:gd name="T8" fmla="*/ 41 w 101"/>
                  <a:gd name="T9" fmla="*/ 61 h 80"/>
                  <a:gd name="T10" fmla="*/ 49 w 101"/>
                  <a:gd name="T11" fmla="*/ 53 h 80"/>
                  <a:gd name="T12" fmla="*/ 60 w 101"/>
                  <a:gd name="T13" fmla="*/ 48 h 80"/>
                  <a:gd name="T14" fmla="*/ 77 w 101"/>
                  <a:gd name="T15" fmla="*/ 44 h 80"/>
                  <a:gd name="T16" fmla="*/ 87 w 101"/>
                  <a:gd name="T17" fmla="*/ 42 h 80"/>
                  <a:gd name="T18" fmla="*/ 87 w 101"/>
                  <a:gd name="T19" fmla="*/ 40 h 80"/>
                  <a:gd name="T20" fmla="*/ 88 w 101"/>
                  <a:gd name="T21" fmla="*/ 37 h 80"/>
                  <a:gd name="T22" fmla="*/ 90 w 101"/>
                  <a:gd name="T23" fmla="*/ 33 h 80"/>
                  <a:gd name="T24" fmla="*/ 94 w 101"/>
                  <a:gd name="T25" fmla="*/ 29 h 80"/>
                  <a:gd name="T26" fmla="*/ 94 w 101"/>
                  <a:gd name="T27" fmla="*/ 24 h 80"/>
                  <a:gd name="T28" fmla="*/ 91 w 101"/>
                  <a:gd name="T29" fmla="*/ 20 h 80"/>
                  <a:gd name="T30" fmla="*/ 87 w 101"/>
                  <a:gd name="T31" fmla="*/ 18 h 80"/>
                  <a:gd name="T32" fmla="*/ 84 w 101"/>
                  <a:gd name="T33" fmla="*/ 15 h 80"/>
                  <a:gd name="T34" fmla="*/ 80 w 101"/>
                  <a:gd name="T35" fmla="*/ 14 h 80"/>
                  <a:gd name="T36" fmla="*/ 75 w 101"/>
                  <a:gd name="T37" fmla="*/ 10 h 80"/>
                  <a:gd name="T38" fmla="*/ 68 w 101"/>
                  <a:gd name="T39" fmla="*/ 7 h 80"/>
                  <a:gd name="T40" fmla="*/ 64 w 101"/>
                  <a:gd name="T41" fmla="*/ 4 h 80"/>
                  <a:gd name="T42" fmla="*/ 55 w 101"/>
                  <a:gd name="T43" fmla="*/ 1 h 80"/>
                  <a:gd name="T44" fmla="*/ 47 w 101"/>
                  <a:gd name="T45" fmla="*/ 0 h 80"/>
                  <a:gd name="T46" fmla="*/ 38 w 101"/>
                  <a:gd name="T47" fmla="*/ 0 h 80"/>
                  <a:gd name="T48" fmla="*/ 34 w 101"/>
                  <a:gd name="T49" fmla="*/ 0 h 80"/>
                  <a:gd name="T50" fmla="*/ 28 w 101"/>
                  <a:gd name="T51" fmla="*/ 0 h 80"/>
                  <a:gd name="T52" fmla="*/ 23 w 101"/>
                  <a:gd name="T53" fmla="*/ 1 h 80"/>
                  <a:gd name="T54" fmla="*/ 15 w 101"/>
                  <a:gd name="T55" fmla="*/ 5 h 80"/>
                  <a:gd name="T56" fmla="*/ 9 w 101"/>
                  <a:gd name="T57" fmla="*/ 11 h 80"/>
                  <a:gd name="T58" fmla="*/ 2 w 101"/>
                  <a:gd name="T59" fmla="*/ 19 h 80"/>
                  <a:gd name="T60" fmla="*/ 0 w 101"/>
                  <a:gd name="T61" fmla="*/ 29 h 80"/>
                  <a:gd name="T62" fmla="*/ 3 w 101"/>
                  <a:gd name="T63" fmla="*/ 44 h 80"/>
                  <a:gd name="T64" fmla="*/ 28 w 101"/>
                  <a:gd name="T65" fmla="*/ 8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80"/>
                  <a:gd name="T101" fmla="*/ 101 w 101"/>
                  <a:gd name="T102" fmla="*/ 80 h 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80">
                    <a:moveTo>
                      <a:pt x="30" y="80"/>
                    </a:moveTo>
                    <a:lnTo>
                      <a:pt x="30" y="77"/>
                    </a:lnTo>
                    <a:lnTo>
                      <a:pt x="30" y="75"/>
                    </a:lnTo>
                    <a:lnTo>
                      <a:pt x="31" y="75"/>
                    </a:lnTo>
                    <a:lnTo>
                      <a:pt x="31" y="71"/>
                    </a:lnTo>
                    <a:lnTo>
                      <a:pt x="34" y="68"/>
                    </a:lnTo>
                    <a:lnTo>
                      <a:pt x="36" y="64"/>
                    </a:lnTo>
                    <a:lnTo>
                      <a:pt x="41" y="64"/>
                    </a:lnTo>
                    <a:lnTo>
                      <a:pt x="44" y="61"/>
                    </a:lnTo>
                    <a:lnTo>
                      <a:pt x="48" y="57"/>
                    </a:lnTo>
                    <a:lnTo>
                      <a:pt x="53" y="53"/>
                    </a:lnTo>
                    <a:lnTo>
                      <a:pt x="59" y="52"/>
                    </a:lnTo>
                    <a:lnTo>
                      <a:pt x="64" y="48"/>
                    </a:lnTo>
                    <a:lnTo>
                      <a:pt x="73" y="47"/>
                    </a:lnTo>
                    <a:lnTo>
                      <a:pt x="83" y="44"/>
                    </a:lnTo>
                    <a:lnTo>
                      <a:pt x="93" y="44"/>
                    </a:lnTo>
                    <a:lnTo>
                      <a:pt x="93" y="42"/>
                    </a:lnTo>
                    <a:lnTo>
                      <a:pt x="93" y="40"/>
                    </a:lnTo>
                    <a:lnTo>
                      <a:pt x="95" y="40"/>
                    </a:lnTo>
                    <a:lnTo>
                      <a:pt x="95" y="37"/>
                    </a:lnTo>
                    <a:lnTo>
                      <a:pt x="97" y="37"/>
                    </a:lnTo>
                    <a:lnTo>
                      <a:pt x="97" y="33"/>
                    </a:lnTo>
                    <a:lnTo>
                      <a:pt x="101" y="33"/>
                    </a:lnTo>
                    <a:lnTo>
                      <a:pt x="101" y="29"/>
                    </a:lnTo>
                    <a:lnTo>
                      <a:pt x="101" y="28"/>
                    </a:lnTo>
                    <a:lnTo>
                      <a:pt x="101" y="24"/>
                    </a:lnTo>
                    <a:lnTo>
                      <a:pt x="98" y="20"/>
                    </a:lnTo>
                    <a:lnTo>
                      <a:pt x="93" y="18"/>
                    </a:lnTo>
                    <a:lnTo>
                      <a:pt x="90" y="15"/>
                    </a:lnTo>
                    <a:lnTo>
                      <a:pt x="86" y="14"/>
                    </a:lnTo>
                    <a:lnTo>
                      <a:pt x="81" y="10"/>
                    </a:lnTo>
                    <a:lnTo>
                      <a:pt x="78" y="10"/>
                    </a:lnTo>
                    <a:lnTo>
                      <a:pt x="73" y="7"/>
                    </a:lnTo>
                    <a:lnTo>
                      <a:pt x="69" y="4"/>
                    </a:lnTo>
                    <a:lnTo>
                      <a:pt x="64" y="4"/>
                    </a:lnTo>
                    <a:lnTo>
                      <a:pt x="59" y="1"/>
                    </a:lnTo>
                    <a:lnTo>
                      <a:pt x="55" y="1"/>
                    </a:lnTo>
                    <a:lnTo>
                      <a:pt x="50" y="0"/>
                    </a:lnTo>
                    <a:lnTo>
                      <a:pt x="45" y="0"/>
                    </a:lnTo>
                    <a:lnTo>
                      <a:pt x="41" y="0"/>
                    </a:lnTo>
                    <a:lnTo>
                      <a:pt x="39" y="0"/>
                    </a:lnTo>
                    <a:lnTo>
                      <a:pt x="36" y="0"/>
                    </a:lnTo>
                    <a:lnTo>
                      <a:pt x="34" y="0"/>
                    </a:lnTo>
                    <a:lnTo>
                      <a:pt x="30" y="0"/>
                    </a:lnTo>
                    <a:lnTo>
                      <a:pt x="30" y="1"/>
                    </a:lnTo>
                    <a:lnTo>
                      <a:pt x="25" y="1"/>
                    </a:lnTo>
                    <a:lnTo>
                      <a:pt x="20" y="4"/>
                    </a:lnTo>
                    <a:lnTo>
                      <a:pt x="16" y="5"/>
                    </a:lnTo>
                    <a:lnTo>
                      <a:pt x="14" y="9"/>
                    </a:lnTo>
                    <a:lnTo>
                      <a:pt x="10" y="11"/>
                    </a:lnTo>
                    <a:lnTo>
                      <a:pt x="6" y="15"/>
                    </a:lnTo>
                    <a:lnTo>
                      <a:pt x="2" y="19"/>
                    </a:lnTo>
                    <a:lnTo>
                      <a:pt x="2" y="24"/>
                    </a:lnTo>
                    <a:lnTo>
                      <a:pt x="0" y="29"/>
                    </a:lnTo>
                    <a:lnTo>
                      <a:pt x="0" y="37"/>
                    </a:lnTo>
                    <a:lnTo>
                      <a:pt x="3" y="44"/>
                    </a:lnTo>
                    <a:lnTo>
                      <a:pt x="8" y="53"/>
                    </a:lnTo>
                    <a:lnTo>
                      <a:pt x="30" y="80"/>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4" name="Freeform 270"/>
              <p:cNvSpPr>
                <a:spLocks/>
              </p:cNvSpPr>
              <p:nvPr/>
            </p:nvSpPr>
            <p:spPr bwMode="auto">
              <a:xfrm flipH="1">
                <a:off x="2605" y="3445"/>
                <a:ext cx="40" cy="115"/>
              </a:xfrm>
              <a:custGeom>
                <a:avLst/>
                <a:gdLst>
                  <a:gd name="T0" fmla="*/ 40 w 44"/>
                  <a:gd name="T1" fmla="*/ 54 h 114"/>
                  <a:gd name="T2" fmla="*/ 37 w 44"/>
                  <a:gd name="T3" fmla="*/ 51 h 114"/>
                  <a:gd name="T4" fmla="*/ 37 w 44"/>
                  <a:gd name="T5" fmla="*/ 50 h 114"/>
                  <a:gd name="T6" fmla="*/ 35 w 44"/>
                  <a:gd name="T7" fmla="*/ 46 h 114"/>
                  <a:gd name="T8" fmla="*/ 35 w 44"/>
                  <a:gd name="T9" fmla="*/ 45 h 114"/>
                  <a:gd name="T10" fmla="*/ 30 w 44"/>
                  <a:gd name="T11" fmla="*/ 41 h 114"/>
                  <a:gd name="T12" fmla="*/ 27 w 44"/>
                  <a:gd name="T13" fmla="*/ 37 h 114"/>
                  <a:gd name="T14" fmla="*/ 23 w 44"/>
                  <a:gd name="T15" fmla="*/ 33 h 114"/>
                  <a:gd name="T16" fmla="*/ 23 w 44"/>
                  <a:gd name="T17" fmla="*/ 29 h 114"/>
                  <a:gd name="T18" fmla="*/ 18 w 44"/>
                  <a:gd name="T19" fmla="*/ 22 h 114"/>
                  <a:gd name="T20" fmla="*/ 15 w 44"/>
                  <a:gd name="T21" fmla="*/ 18 h 114"/>
                  <a:gd name="T22" fmla="*/ 10 w 44"/>
                  <a:gd name="T23" fmla="*/ 14 h 114"/>
                  <a:gd name="T24" fmla="*/ 9 w 44"/>
                  <a:gd name="T25" fmla="*/ 10 h 114"/>
                  <a:gd name="T26" fmla="*/ 5 w 44"/>
                  <a:gd name="T27" fmla="*/ 7 h 114"/>
                  <a:gd name="T28" fmla="*/ 3 w 44"/>
                  <a:gd name="T29" fmla="*/ 3 h 114"/>
                  <a:gd name="T30" fmla="*/ 0 w 44"/>
                  <a:gd name="T31" fmla="*/ 0 h 114"/>
                  <a:gd name="T32" fmla="*/ 0 w 44"/>
                  <a:gd name="T33" fmla="*/ 0 h 114"/>
                  <a:gd name="T34" fmla="*/ 0 w 44"/>
                  <a:gd name="T35" fmla="*/ 0 h 114"/>
                  <a:gd name="T36" fmla="*/ 0 w 44"/>
                  <a:gd name="T37" fmla="*/ 3 h 114"/>
                  <a:gd name="T38" fmla="*/ 0 w 44"/>
                  <a:gd name="T39" fmla="*/ 7 h 114"/>
                  <a:gd name="T40" fmla="*/ 2 w 44"/>
                  <a:gd name="T41" fmla="*/ 14 h 114"/>
                  <a:gd name="T42" fmla="*/ 2 w 44"/>
                  <a:gd name="T43" fmla="*/ 22 h 114"/>
                  <a:gd name="T44" fmla="*/ 3 w 44"/>
                  <a:gd name="T45" fmla="*/ 31 h 114"/>
                  <a:gd name="T46" fmla="*/ 3 w 44"/>
                  <a:gd name="T47" fmla="*/ 38 h 114"/>
                  <a:gd name="T48" fmla="*/ 7 w 44"/>
                  <a:gd name="T49" fmla="*/ 50 h 114"/>
                  <a:gd name="T50" fmla="*/ 7 w 44"/>
                  <a:gd name="T51" fmla="*/ 58 h 114"/>
                  <a:gd name="T52" fmla="*/ 7 w 44"/>
                  <a:gd name="T53" fmla="*/ 70 h 114"/>
                  <a:gd name="T54" fmla="*/ 7 w 44"/>
                  <a:gd name="T55" fmla="*/ 77 h 114"/>
                  <a:gd name="T56" fmla="*/ 7 w 44"/>
                  <a:gd name="T57" fmla="*/ 89 h 114"/>
                  <a:gd name="T58" fmla="*/ 5 w 44"/>
                  <a:gd name="T59" fmla="*/ 96 h 114"/>
                  <a:gd name="T60" fmla="*/ 5 w 44"/>
                  <a:gd name="T61" fmla="*/ 104 h 114"/>
                  <a:gd name="T62" fmla="*/ 0 w 44"/>
                  <a:gd name="T63" fmla="*/ 109 h 114"/>
                  <a:gd name="T64" fmla="*/ 0 w 44"/>
                  <a:gd name="T65" fmla="*/ 115 h 114"/>
                  <a:gd name="T66" fmla="*/ 40 w 44"/>
                  <a:gd name="T67" fmla="*/ 54 h 114"/>
                  <a:gd name="T68" fmla="*/ 40 w 44"/>
                  <a:gd name="T69" fmla="*/ 54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114"/>
                  <a:gd name="T107" fmla="*/ 44 w 4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114">
                    <a:moveTo>
                      <a:pt x="44" y="54"/>
                    </a:moveTo>
                    <a:lnTo>
                      <a:pt x="41" y="51"/>
                    </a:lnTo>
                    <a:lnTo>
                      <a:pt x="41" y="50"/>
                    </a:lnTo>
                    <a:lnTo>
                      <a:pt x="38" y="46"/>
                    </a:lnTo>
                    <a:lnTo>
                      <a:pt x="38" y="45"/>
                    </a:lnTo>
                    <a:lnTo>
                      <a:pt x="33" y="41"/>
                    </a:lnTo>
                    <a:lnTo>
                      <a:pt x="30" y="37"/>
                    </a:lnTo>
                    <a:lnTo>
                      <a:pt x="25" y="33"/>
                    </a:lnTo>
                    <a:lnTo>
                      <a:pt x="25" y="29"/>
                    </a:lnTo>
                    <a:lnTo>
                      <a:pt x="20" y="22"/>
                    </a:lnTo>
                    <a:lnTo>
                      <a:pt x="16" y="18"/>
                    </a:lnTo>
                    <a:lnTo>
                      <a:pt x="11" y="14"/>
                    </a:lnTo>
                    <a:lnTo>
                      <a:pt x="10" y="10"/>
                    </a:lnTo>
                    <a:lnTo>
                      <a:pt x="5" y="7"/>
                    </a:lnTo>
                    <a:lnTo>
                      <a:pt x="3" y="3"/>
                    </a:lnTo>
                    <a:lnTo>
                      <a:pt x="0" y="0"/>
                    </a:lnTo>
                    <a:lnTo>
                      <a:pt x="0" y="3"/>
                    </a:lnTo>
                    <a:lnTo>
                      <a:pt x="0" y="7"/>
                    </a:lnTo>
                    <a:lnTo>
                      <a:pt x="2" y="14"/>
                    </a:lnTo>
                    <a:lnTo>
                      <a:pt x="2" y="22"/>
                    </a:lnTo>
                    <a:lnTo>
                      <a:pt x="3" y="31"/>
                    </a:lnTo>
                    <a:lnTo>
                      <a:pt x="3" y="38"/>
                    </a:lnTo>
                    <a:lnTo>
                      <a:pt x="8" y="50"/>
                    </a:lnTo>
                    <a:lnTo>
                      <a:pt x="8" y="57"/>
                    </a:lnTo>
                    <a:lnTo>
                      <a:pt x="8" y="69"/>
                    </a:lnTo>
                    <a:lnTo>
                      <a:pt x="8" y="76"/>
                    </a:lnTo>
                    <a:lnTo>
                      <a:pt x="8" y="88"/>
                    </a:lnTo>
                    <a:lnTo>
                      <a:pt x="5" y="95"/>
                    </a:lnTo>
                    <a:lnTo>
                      <a:pt x="5" y="103"/>
                    </a:lnTo>
                    <a:lnTo>
                      <a:pt x="0" y="108"/>
                    </a:lnTo>
                    <a:lnTo>
                      <a:pt x="0" y="114"/>
                    </a:lnTo>
                    <a:lnTo>
                      <a:pt x="44" y="54"/>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5" name="Freeform 271"/>
              <p:cNvSpPr>
                <a:spLocks/>
              </p:cNvSpPr>
              <p:nvPr/>
            </p:nvSpPr>
            <p:spPr bwMode="auto">
              <a:xfrm flipH="1">
                <a:off x="2605" y="3445"/>
                <a:ext cx="40" cy="115"/>
              </a:xfrm>
              <a:custGeom>
                <a:avLst/>
                <a:gdLst>
                  <a:gd name="T0" fmla="*/ 40 w 44"/>
                  <a:gd name="T1" fmla="*/ 54 h 114"/>
                  <a:gd name="T2" fmla="*/ 37 w 44"/>
                  <a:gd name="T3" fmla="*/ 51 h 114"/>
                  <a:gd name="T4" fmla="*/ 37 w 44"/>
                  <a:gd name="T5" fmla="*/ 50 h 114"/>
                  <a:gd name="T6" fmla="*/ 35 w 44"/>
                  <a:gd name="T7" fmla="*/ 46 h 114"/>
                  <a:gd name="T8" fmla="*/ 35 w 44"/>
                  <a:gd name="T9" fmla="*/ 45 h 114"/>
                  <a:gd name="T10" fmla="*/ 30 w 44"/>
                  <a:gd name="T11" fmla="*/ 41 h 114"/>
                  <a:gd name="T12" fmla="*/ 27 w 44"/>
                  <a:gd name="T13" fmla="*/ 37 h 114"/>
                  <a:gd name="T14" fmla="*/ 23 w 44"/>
                  <a:gd name="T15" fmla="*/ 33 h 114"/>
                  <a:gd name="T16" fmla="*/ 23 w 44"/>
                  <a:gd name="T17" fmla="*/ 29 h 114"/>
                  <a:gd name="T18" fmla="*/ 18 w 44"/>
                  <a:gd name="T19" fmla="*/ 22 h 114"/>
                  <a:gd name="T20" fmla="*/ 15 w 44"/>
                  <a:gd name="T21" fmla="*/ 18 h 114"/>
                  <a:gd name="T22" fmla="*/ 10 w 44"/>
                  <a:gd name="T23" fmla="*/ 14 h 114"/>
                  <a:gd name="T24" fmla="*/ 9 w 44"/>
                  <a:gd name="T25" fmla="*/ 10 h 114"/>
                  <a:gd name="T26" fmla="*/ 5 w 44"/>
                  <a:gd name="T27" fmla="*/ 7 h 114"/>
                  <a:gd name="T28" fmla="*/ 3 w 44"/>
                  <a:gd name="T29" fmla="*/ 3 h 114"/>
                  <a:gd name="T30" fmla="*/ 0 w 44"/>
                  <a:gd name="T31" fmla="*/ 0 h 114"/>
                  <a:gd name="T32" fmla="*/ 0 w 44"/>
                  <a:gd name="T33" fmla="*/ 0 h 114"/>
                  <a:gd name="T34" fmla="*/ 0 w 44"/>
                  <a:gd name="T35" fmla="*/ 0 h 114"/>
                  <a:gd name="T36" fmla="*/ 0 w 44"/>
                  <a:gd name="T37" fmla="*/ 3 h 114"/>
                  <a:gd name="T38" fmla="*/ 0 w 44"/>
                  <a:gd name="T39" fmla="*/ 7 h 114"/>
                  <a:gd name="T40" fmla="*/ 2 w 44"/>
                  <a:gd name="T41" fmla="*/ 14 h 114"/>
                  <a:gd name="T42" fmla="*/ 2 w 44"/>
                  <a:gd name="T43" fmla="*/ 22 h 114"/>
                  <a:gd name="T44" fmla="*/ 3 w 44"/>
                  <a:gd name="T45" fmla="*/ 31 h 114"/>
                  <a:gd name="T46" fmla="*/ 3 w 44"/>
                  <a:gd name="T47" fmla="*/ 38 h 114"/>
                  <a:gd name="T48" fmla="*/ 7 w 44"/>
                  <a:gd name="T49" fmla="*/ 50 h 114"/>
                  <a:gd name="T50" fmla="*/ 7 w 44"/>
                  <a:gd name="T51" fmla="*/ 58 h 114"/>
                  <a:gd name="T52" fmla="*/ 7 w 44"/>
                  <a:gd name="T53" fmla="*/ 70 h 114"/>
                  <a:gd name="T54" fmla="*/ 7 w 44"/>
                  <a:gd name="T55" fmla="*/ 77 h 114"/>
                  <a:gd name="T56" fmla="*/ 7 w 44"/>
                  <a:gd name="T57" fmla="*/ 89 h 114"/>
                  <a:gd name="T58" fmla="*/ 5 w 44"/>
                  <a:gd name="T59" fmla="*/ 96 h 114"/>
                  <a:gd name="T60" fmla="*/ 5 w 44"/>
                  <a:gd name="T61" fmla="*/ 104 h 114"/>
                  <a:gd name="T62" fmla="*/ 0 w 44"/>
                  <a:gd name="T63" fmla="*/ 109 h 114"/>
                  <a:gd name="T64" fmla="*/ 0 w 44"/>
                  <a:gd name="T65" fmla="*/ 115 h 114"/>
                  <a:gd name="T66" fmla="*/ 40 w 44"/>
                  <a:gd name="T67" fmla="*/ 54 h 114"/>
                  <a:gd name="T68" fmla="*/ 40 w 44"/>
                  <a:gd name="T69" fmla="*/ 54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114"/>
                  <a:gd name="T107" fmla="*/ 44 w 4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114">
                    <a:moveTo>
                      <a:pt x="44" y="54"/>
                    </a:moveTo>
                    <a:lnTo>
                      <a:pt x="41" y="51"/>
                    </a:lnTo>
                    <a:lnTo>
                      <a:pt x="41" y="50"/>
                    </a:lnTo>
                    <a:lnTo>
                      <a:pt x="38" y="46"/>
                    </a:lnTo>
                    <a:lnTo>
                      <a:pt x="38" y="45"/>
                    </a:lnTo>
                    <a:lnTo>
                      <a:pt x="33" y="41"/>
                    </a:lnTo>
                    <a:lnTo>
                      <a:pt x="30" y="37"/>
                    </a:lnTo>
                    <a:lnTo>
                      <a:pt x="25" y="33"/>
                    </a:lnTo>
                    <a:lnTo>
                      <a:pt x="25" y="29"/>
                    </a:lnTo>
                    <a:lnTo>
                      <a:pt x="20" y="22"/>
                    </a:lnTo>
                    <a:lnTo>
                      <a:pt x="16" y="18"/>
                    </a:lnTo>
                    <a:lnTo>
                      <a:pt x="11" y="14"/>
                    </a:lnTo>
                    <a:lnTo>
                      <a:pt x="10" y="10"/>
                    </a:lnTo>
                    <a:lnTo>
                      <a:pt x="5" y="7"/>
                    </a:lnTo>
                    <a:lnTo>
                      <a:pt x="3" y="3"/>
                    </a:lnTo>
                    <a:lnTo>
                      <a:pt x="0" y="0"/>
                    </a:lnTo>
                    <a:lnTo>
                      <a:pt x="0" y="3"/>
                    </a:lnTo>
                    <a:lnTo>
                      <a:pt x="0" y="7"/>
                    </a:lnTo>
                    <a:lnTo>
                      <a:pt x="2" y="14"/>
                    </a:lnTo>
                    <a:lnTo>
                      <a:pt x="2" y="22"/>
                    </a:lnTo>
                    <a:lnTo>
                      <a:pt x="3" y="31"/>
                    </a:lnTo>
                    <a:lnTo>
                      <a:pt x="3" y="38"/>
                    </a:lnTo>
                    <a:lnTo>
                      <a:pt x="8" y="50"/>
                    </a:lnTo>
                    <a:lnTo>
                      <a:pt x="8" y="57"/>
                    </a:lnTo>
                    <a:lnTo>
                      <a:pt x="8" y="69"/>
                    </a:lnTo>
                    <a:lnTo>
                      <a:pt x="8" y="76"/>
                    </a:lnTo>
                    <a:lnTo>
                      <a:pt x="8" y="88"/>
                    </a:lnTo>
                    <a:lnTo>
                      <a:pt x="5" y="95"/>
                    </a:lnTo>
                    <a:lnTo>
                      <a:pt x="5" y="103"/>
                    </a:lnTo>
                    <a:lnTo>
                      <a:pt x="0" y="108"/>
                    </a:lnTo>
                    <a:lnTo>
                      <a:pt x="0" y="114"/>
                    </a:lnTo>
                    <a:lnTo>
                      <a:pt x="44" y="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66" name="Freeform 272"/>
              <p:cNvSpPr>
                <a:spLocks/>
              </p:cNvSpPr>
              <p:nvPr/>
            </p:nvSpPr>
            <p:spPr bwMode="auto">
              <a:xfrm flipH="1">
                <a:off x="2599" y="3419"/>
                <a:ext cx="26" cy="62"/>
              </a:xfrm>
              <a:custGeom>
                <a:avLst/>
                <a:gdLst>
                  <a:gd name="T0" fmla="*/ 20 w 28"/>
                  <a:gd name="T1" fmla="*/ 62 h 62"/>
                  <a:gd name="T2" fmla="*/ 20 w 28"/>
                  <a:gd name="T3" fmla="*/ 59 h 62"/>
                  <a:gd name="T4" fmla="*/ 20 w 28"/>
                  <a:gd name="T5" fmla="*/ 58 h 62"/>
                  <a:gd name="T6" fmla="*/ 20 w 28"/>
                  <a:gd name="T7" fmla="*/ 54 h 62"/>
                  <a:gd name="T8" fmla="*/ 21 w 28"/>
                  <a:gd name="T9" fmla="*/ 52 h 62"/>
                  <a:gd name="T10" fmla="*/ 21 w 28"/>
                  <a:gd name="T11" fmla="*/ 45 h 62"/>
                  <a:gd name="T12" fmla="*/ 21 w 28"/>
                  <a:gd name="T13" fmla="*/ 42 h 62"/>
                  <a:gd name="T14" fmla="*/ 21 w 28"/>
                  <a:gd name="T15" fmla="*/ 36 h 62"/>
                  <a:gd name="T16" fmla="*/ 26 w 28"/>
                  <a:gd name="T17" fmla="*/ 33 h 62"/>
                  <a:gd name="T18" fmla="*/ 26 w 28"/>
                  <a:gd name="T19" fmla="*/ 25 h 62"/>
                  <a:gd name="T20" fmla="*/ 26 w 28"/>
                  <a:gd name="T21" fmla="*/ 21 h 62"/>
                  <a:gd name="T22" fmla="*/ 26 w 28"/>
                  <a:gd name="T23" fmla="*/ 15 h 62"/>
                  <a:gd name="T24" fmla="*/ 26 w 28"/>
                  <a:gd name="T25" fmla="*/ 11 h 62"/>
                  <a:gd name="T26" fmla="*/ 23 w 28"/>
                  <a:gd name="T27" fmla="*/ 7 h 62"/>
                  <a:gd name="T28" fmla="*/ 23 w 28"/>
                  <a:gd name="T29" fmla="*/ 4 h 62"/>
                  <a:gd name="T30" fmla="*/ 20 w 28"/>
                  <a:gd name="T31" fmla="*/ 0 h 62"/>
                  <a:gd name="T32" fmla="*/ 20 w 28"/>
                  <a:gd name="T33" fmla="*/ 0 h 62"/>
                  <a:gd name="T34" fmla="*/ 18 w 28"/>
                  <a:gd name="T35" fmla="*/ 0 h 62"/>
                  <a:gd name="T36" fmla="*/ 18 w 28"/>
                  <a:gd name="T37" fmla="*/ 0 h 62"/>
                  <a:gd name="T38" fmla="*/ 16 w 28"/>
                  <a:gd name="T39" fmla="*/ 0 h 62"/>
                  <a:gd name="T40" fmla="*/ 16 w 28"/>
                  <a:gd name="T41" fmla="*/ 0 h 62"/>
                  <a:gd name="T42" fmla="*/ 11 w 28"/>
                  <a:gd name="T43" fmla="*/ 0 h 62"/>
                  <a:gd name="T44" fmla="*/ 11 w 28"/>
                  <a:gd name="T45" fmla="*/ 1 h 62"/>
                  <a:gd name="T46" fmla="*/ 8 w 28"/>
                  <a:gd name="T47" fmla="*/ 1 h 62"/>
                  <a:gd name="T48" fmla="*/ 8 w 28"/>
                  <a:gd name="T49" fmla="*/ 5 h 62"/>
                  <a:gd name="T50" fmla="*/ 5 w 28"/>
                  <a:gd name="T51" fmla="*/ 5 h 62"/>
                  <a:gd name="T52" fmla="*/ 5 w 28"/>
                  <a:gd name="T53" fmla="*/ 9 h 62"/>
                  <a:gd name="T54" fmla="*/ 2 w 28"/>
                  <a:gd name="T55" fmla="*/ 12 h 62"/>
                  <a:gd name="T56" fmla="*/ 2 w 28"/>
                  <a:gd name="T57" fmla="*/ 17 h 62"/>
                  <a:gd name="T58" fmla="*/ 0 w 28"/>
                  <a:gd name="T59" fmla="*/ 21 h 62"/>
                  <a:gd name="T60" fmla="*/ 0 w 28"/>
                  <a:gd name="T61" fmla="*/ 28 h 62"/>
                  <a:gd name="T62" fmla="*/ 0 w 28"/>
                  <a:gd name="T63" fmla="*/ 35 h 62"/>
                  <a:gd name="T64" fmla="*/ 0 w 28"/>
                  <a:gd name="T65" fmla="*/ 44 h 62"/>
                  <a:gd name="T66" fmla="*/ 20 w 28"/>
                  <a:gd name="T67" fmla="*/ 62 h 62"/>
                  <a:gd name="T68" fmla="*/ 20 w 28"/>
                  <a:gd name="T69" fmla="*/ 62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62"/>
                  <a:gd name="T107" fmla="*/ 28 w 28"/>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62">
                    <a:moveTo>
                      <a:pt x="22" y="62"/>
                    </a:moveTo>
                    <a:lnTo>
                      <a:pt x="22" y="59"/>
                    </a:lnTo>
                    <a:lnTo>
                      <a:pt x="22" y="58"/>
                    </a:lnTo>
                    <a:lnTo>
                      <a:pt x="22" y="54"/>
                    </a:lnTo>
                    <a:lnTo>
                      <a:pt x="23" y="52"/>
                    </a:lnTo>
                    <a:lnTo>
                      <a:pt x="23" y="45"/>
                    </a:lnTo>
                    <a:lnTo>
                      <a:pt x="23" y="42"/>
                    </a:lnTo>
                    <a:lnTo>
                      <a:pt x="23" y="36"/>
                    </a:lnTo>
                    <a:lnTo>
                      <a:pt x="28" y="33"/>
                    </a:lnTo>
                    <a:lnTo>
                      <a:pt x="28" y="25"/>
                    </a:lnTo>
                    <a:lnTo>
                      <a:pt x="28" y="21"/>
                    </a:lnTo>
                    <a:lnTo>
                      <a:pt x="28" y="15"/>
                    </a:lnTo>
                    <a:lnTo>
                      <a:pt x="28" y="11"/>
                    </a:lnTo>
                    <a:lnTo>
                      <a:pt x="25" y="7"/>
                    </a:lnTo>
                    <a:lnTo>
                      <a:pt x="25" y="4"/>
                    </a:lnTo>
                    <a:lnTo>
                      <a:pt x="22" y="0"/>
                    </a:lnTo>
                    <a:lnTo>
                      <a:pt x="19" y="0"/>
                    </a:lnTo>
                    <a:lnTo>
                      <a:pt x="17" y="0"/>
                    </a:lnTo>
                    <a:lnTo>
                      <a:pt x="12" y="0"/>
                    </a:lnTo>
                    <a:lnTo>
                      <a:pt x="12" y="1"/>
                    </a:lnTo>
                    <a:lnTo>
                      <a:pt x="9" y="1"/>
                    </a:lnTo>
                    <a:lnTo>
                      <a:pt x="9" y="5"/>
                    </a:lnTo>
                    <a:lnTo>
                      <a:pt x="5" y="5"/>
                    </a:lnTo>
                    <a:lnTo>
                      <a:pt x="5" y="9"/>
                    </a:lnTo>
                    <a:lnTo>
                      <a:pt x="2" y="12"/>
                    </a:lnTo>
                    <a:lnTo>
                      <a:pt x="2" y="17"/>
                    </a:lnTo>
                    <a:lnTo>
                      <a:pt x="0" y="21"/>
                    </a:lnTo>
                    <a:lnTo>
                      <a:pt x="0" y="28"/>
                    </a:lnTo>
                    <a:lnTo>
                      <a:pt x="0" y="35"/>
                    </a:lnTo>
                    <a:lnTo>
                      <a:pt x="0" y="44"/>
                    </a:lnTo>
                    <a:lnTo>
                      <a:pt x="22" y="62"/>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7" name="Freeform 273"/>
              <p:cNvSpPr>
                <a:spLocks/>
              </p:cNvSpPr>
              <p:nvPr/>
            </p:nvSpPr>
            <p:spPr bwMode="auto">
              <a:xfrm flipH="1">
                <a:off x="2616" y="3587"/>
                <a:ext cx="229" cy="274"/>
              </a:xfrm>
              <a:custGeom>
                <a:avLst/>
                <a:gdLst>
                  <a:gd name="T0" fmla="*/ 229 w 248"/>
                  <a:gd name="T1" fmla="*/ 9 h 272"/>
                  <a:gd name="T2" fmla="*/ 226 w 248"/>
                  <a:gd name="T3" fmla="*/ 9 h 272"/>
                  <a:gd name="T4" fmla="*/ 224 w 248"/>
                  <a:gd name="T5" fmla="*/ 14 h 272"/>
                  <a:gd name="T6" fmla="*/ 217 w 248"/>
                  <a:gd name="T7" fmla="*/ 22 h 272"/>
                  <a:gd name="T8" fmla="*/ 213 w 248"/>
                  <a:gd name="T9" fmla="*/ 33 h 272"/>
                  <a:gd name="T10" fmla="*/ 205 w 248"/>
                  <a:gd name="T11" fmla="*/ 44 h 272"/>
                  <a:gd name="T12" fmla="*/ 196 w 248"/>
                  <a:gd name="T13" fmla="*/ 60 h 272"/>
                  <a:gd name="T14" fmla="*/ 186 w 248"/>
                  <a:gd name="T15" fmla="*/ 76 h 272"/>
                  <a:gd name="T16" fmla="*/ 177 w 248"/>
                  <a:gd name="T17" fmla="*/ 95 h 272"/>
                  <a:gd name="T18" fmla="*/ 164 w 248"/>
                  <a:gd name="T19" fmla="*/ 112 h 272"/>
                  <a:gd name="T20" fmla="*/ 156 w 248"/>
                  <a:gd name="T21" fmla="*/ 131 h 272"/>
                  <a:gd name="T22" fmla="*/ 143 w 248"/>
                  <a:gd name="T23" fmla="*/ 150 h 272"/>
                  <a:gd name="T24" fmla="*/ 134 w 248"/>
                  <a:gd name="T25" fmla="*/ 171 h 272"/>
                  <a:gd name="T26" fmla="*/ 123 w 248"/>
                  <a:gd name="T27" fmla="*/ 190 h 272"/>
                  <a:gd name="T28" fmla="*/ 115 w 248"/>
                  <a:gd name="T29" fmla="*/ 210 h 272"/>
                  <a:gd name="T30" fmla="*/ 105 w 248"/>
                  <a:gd name="T31" fmla="*/ 229 h 272"/>
                  <a:gd name="T32" fmla="*/ 99 w 248"/>
                  <a:gd name="T33" fmla="*/ 248 h 272"/>
                  <a:gd name="T34" fmla="*/ 0 w 248"/>
                  <a:gd name="T35" fmla="*/ 274 h 272"/>
                  <a:gd name="T36" fmla="*/ 199 w 248"/>
                  <a:gd name="T37" fmla="*/ 0 h 272"/>
                  <a:gd name="T38" fmla="*/ 229 w 248"/>
                  <a:gd name="T39" fmla="*/ 9 h 272"/>
                  <a:gd name="T40" fmla="*/ 229 w 248"/>
                  <a:gd name="T41" fmla="*/ 9 h 2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72"/>
                  <a:gd name="T65" fmla="*/ 248 w 248"/>
                  <a:gd name="T66" fmla="*/ 272 h 2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72">
                    <a:moveTo>
                      <a:pt x="248" y="9"/>
                    </a:moveTo>
                    <a:lnTo>
                      <a:pt x="245" y="9"/>
                    </a:lnTo>
                    <a:lnTo>
                      <a:pt x="243" y="14"/>
                    </a:lnTo>
                    <a:lnTo>
                      <a:pt x="235" y="22"/>
                    </a:lnTo>
                    <a:lnTo>
                      <a:pt x="231" y="33"/>
                    </a:lnTo>
                    <a:lnTo>
                      <a:pt x="222" y="44"/>
                    </a:lnTo>
                    <a:lnTo>
                      <a:pt x="212" y="60"/>
                    </a:lnTo>
                    <a:lnTo>
                      <a:pt x="201" y="75"/>
                    </a:lnTo>
                    <a:lnTo>
                      <a:pt x="192" y="94"/>
                    </a:lnTo>
                    <a:lnTo>
                      <a:pt x="178" y="111"/>
                    </a:lnTo>
                    <a:lnTo>
                      <a:pt x="169" y="130"/>
                    </a:lnTo>
                    <a:lnTo>
                      <a:pt x="155" y="149"/>
                    </a:lnTo>
                    <a:lnTo>
                      <a:pt x="145" y="170"/>
                    </a:lnTo>
                    <a:lnTo>
                      <a:pt x="133" y="189"/>
                    </a:lnTo>
                    <a:lnTo>
                      <a:pt x="124" y="208"/>
                    </a:lnTo>
                    <a:lnTo>
                      <a:pt x="114" y="227"/>
                    </a:lnTo>
                    <a:lnTo>
                      <a:pt x="107" y="246"/>
                    </a:lnTo>
                    <a:lnTo>
                      <a:pt x="0" y="272"/>
                    </a:lnTo>
                    <a:lnTo>
                      <a:pt x="215" y="0"/>
                    </a:lnTo>
                    <a:lnTo>
                      <a:pt x="248" y="9"/>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68" name="Freeform 274"/>
              <p:cNvSpPr>
                <a:spLocks/>
              </p:cNvSpPr>
              <p:nvPr/>
            </p:nvSpPr>
            <p:spPr bwMode="auto">
              <a:xfrm flipH="1">
                <a:off x="2616" y="3587"/>
                <a:ext cx="229" cy="274"/>
              </a:xfrm>
              <a:custGeom>
                <a:avLst/>
                <a:gdLst>
                  <a:gd name="T0" fmla="*/ 229 w 248"/>
                  <a:gd name="T1" fmla="*/ 9 h 272"/>
                  <a:gd name="T2" fmla="*/ 226 w 248"/>
                  <a:gd name="T3" fmla="*/ 9 h 272"/>
                  <a:gd name="T4" fmla="*/ 224 w 248"/>
                  <a:gd name="T5" fmla="*/ 14 h 272"/>
                  <a:gd name="T6" fmla="*/ 217 w 248"/>
                  <a:gd name="T7" fmla="*/ 22 h 272"/>
                  <a:gd name="T8" fmla="*/ 213 w 248"/>
                  <a:gd name="T9" fmla="*/ 33 h 272"/>
                  <a:gd name="T10" fmla="*/ 205 w 248"/>
                  <a:gd name="T11" fmla="*/ 44 h 272"/>
                  <a:gd name="T12" fmla="*/ 196 w 248"/>
                  <a:gd name="T13" fmla="*/ 60 h 272"/>
                  <a:gd name="T14" fmla="*/ 186 w 248"/>
                  <a:gd name="T15" fmla="*/ 76 h 272"/>
                  <a:gd name="T16" fmla="*/ 177 w 248"/>
                  <a:gd name="T17" fmla="*/ 95 h 272"/>
                  <a:gd name="T18" fmla="*/ 164 w 248"/>
                  <a:gd name="T19" fmla="*/ 112 h 272"/>
                  <a:gd name="T20" fmla="*/ 156 w 248"/>
                  <a:gd name="T21" fmla="*/ 131 h 272"/>
                  <a:gd name="T22" fmla="*/ 143 w 248"/>
                  <a:gd name="T23" fmla="*/ 150 h 272"/>
                  <a:gd name="T24" fmla="*/ 134 w 248"/>
                  <a:gd name="T25" fmla="*/ 171 h 272"/>
                  <a:gd name="T26" fmla="*/ 123 w 248"/>
                  <a:gd name="T27" fmla="*/ 190 h 272"/>
                  <a:gd name="T28" fmla="*/ 115 w 248"/>
                  <a:gd name="T29" fmla="*/ 210 h 272"/>
                  <a:gd name="T30" fmla="*/ 105 w 248"/>
                  <a:gd name="T31" fmla="*/ 229 h 272"/>
                  <a:gd name="T32" fmla="*/ 99 w 248"/>
                  <a:gd name="T33" fmla="*/ 248 h 272"/>
                  <a:gd name="T34" fmla="*/ 0 w 248"/>
                  <a:gd name="T35" fmla="*/ 274 h 272"/>
                  <a:gd name="T36" fmla="*/ 199 w 248"/>
                  <a:gd name="T37" fmla="*/ 0 h 272"/>
                  <a:gd name="T38" fmla="*/ 229 w 248"/>
                  <a:gd name="T39" fmla="*/ 9 h 272"/>
                  <a:gd name="T40" fmla="*/ 229 w 248"/>
                  <a:gd name="T41" fmla="*/ 9 h 2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72"/>
                  <a:gd name="T65" fmla="*/ 248 w 248"/>
                  <a:gd name="T66" fmla="*/ 272 h 2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72">
                    <a:moveTo>
                      <a:pt x="248" y="9"/>
                    </a:moveTo>
                    <a:lnTo>
                      <a:pt x="245" y="9"/>
                    </a:lnTo>
                    <a:lnTo>
                      <a:pt x="243" y="14"/>
                    </a:lnTo>
                    <a:lnTo>
                      <a:pt x="235" y="22"/>
                    </a:lnTo>
                    <a:lnTo>
                      <a:pt x="231" y="33"/>
                    </a:lnTo>
                    <a:lnTo>
                      <a:pt x="222" y="44"/>
                    </a:lnTo>
                    <a:lnTo>
                      <a:pt x="212" y="60"/>
                    </a:lnTo>
                    <a:lnTo>
                      <a:pt x="201" y="75"/>
                    </a:lnTo>
                    <a:lnTo>
                      <a:pt x="192" y="94"/>
                    </a:lnTo>
                    <a:lnTo>
                      <a:pt x="178" y="111"/>
                    </a:lnTo>
                    <a:lnTo>
                      <a:pt x="169" y="130"/>
                    </a:lnTo>
                    <a:lnTo>
                      <a:pt x="155" y="149"/>
                    </a:lnTo>
                    <a:lnTo>
                      <a:pt x="145" y="170"/>
                    </a:lnTo>
                    <a:lnTo>
                      <a:pt x="133" y="189"/>
                    </a:lnTo>
                    <a:lnTo>
                      <a:pt x="124" y="208"/>
                    </a:lnTo>
                    <a:lnTo>
                      <a:pt x="114" y="227"/>
                    </a:lnTo>
                    <a:lnTo>
                      <a:pt x="107" y="246"/>
                    </a:lnTo>
                    <a:lnTo>
                      <a:pt x="0" y="272"/>
                    </a:lnTo>
                    <a:lnTo>
                      <a:pt x="215" y="0"/>
                    </a:lnTo>
                    <a:lnTo>
                      <a:pt x="248" y="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69" name="Freeform 275"/>
              <p:cNvSpPr>
                <a:spLocks/>
              </p:cNvSpPr>
              <p:nvPr/>
            </p:nvSpPr>
            <p:spPr bwMode="auto">
              <a:xfrm flipH="1">
                <a:off x="2064" y="3217"/>
                <a:ext cx="290" cy="148"/>
              </a:xfrm>
              <a:custGeom>
                <a:avLst/>
                <a:gdLst>
                  <a:gd name="T0" fmla="*/ 15 w 315"/>
                  <a:gd name="T1" fmla="*/ 93 h 147"/>
                  <a:gd name="T2" fmla="*/ 9 w 315"/>
                  <a:gd name="T3" fmla="*/ 83 h 147"/>
                  <a:gd name="T4" fmla="*/ 3 w 315"/>
                  <a:gd name="T5" fmla="*/ 65 h 147"/>
                  <a:gd name="T6" fmla="*/ 0 w 315"/>
                  <a:gd name="T7" fmla="*/ 46 h 147"/>
                  <a:gd name="T8" fmla="*/ 3 w 315"/>
                  <a:gd name="T9" fmla="*/ 27 h 147"/>
                  <a:gd name="T10" fmla="*/ 17 w 315"/>
                  <a:gd name="T11" fmla="*/ 12 h 147"/>
                  <a:gd name="T12" fmla="*/ 48 w 315"/>
                  <a:gd name="T13" fmla="*/ 1 h 147"/>
                  <a:gd name="T14" fmla="*/ 99 w 315"/>
                  <a:gd name="T15" fmla="*/ 1 h 147"/>
                  <a:gd name="T16" fmla="*/ 136 w 315"/>
                  <a:gd name="T17" fmla="*/ 6 h 147"/>
                  <a:gd name="T18" fmla="*/ 142 w 315"/>
                  <a:gd name="T19" fmla="*/ 6 h 147"/>
                  <a:gd name="T20" fmla="*/ 155 w 315"/>
                  <a:gd name="T21" fmla="*/ 8 h 147"/>
                  <a:gd name="T22" fmla="*/ 172 w 315"/>
                  <a:gd name="T23" fmla="*/ 12 h 147"/>
                  <a:gd name="T24" fmla="*/ 191 w 315"/>
                  <a:gd name="T25" fmla="*/ 16 h 147"/>
                  <a:gd name="T26" fmla="*/ 211 w 315"/>
                  <a:gd name="T27" fmla="*/ 17 h 147"/>
                  <a:gd name="T28" fmla="*/ 232 w 315"/>
                  <a:gd name="T29" fmla="*/ 17 h 147"/>
                  <a:gd name="T30" fmla="*/ 253 w 315"/>
                  <a:gd name="T31" fmla="*/ 15 h 147"/>
                  <a:gd name="T32" fmla="*/ 273 w 315"/>
                  <a:gd name="T33" fmla="*/ 10 h 147"/>
                  <a:gd name="T34" fmla="*/ 286 w 315"/>
                  <a:gd name="T35" fmla="*/ 10 h 147"/>
                  <a:gd name="T36" fmla="*/ 290 w 315"/>
                  <a:gd name="T37" fmla="*/ 17 h 147"/>
                  <a:gd name="T38" fmla="*/ 287 w 315"/>
                  <a:gd name="T39" fmla="*/ 32 h 147"/>
                  <a:gd name="T40" fmla="*/ 281 w 315"/>
                  <a:gd name="T41" fmla="*/ 50 h 147"/>
                  <a:gd name="T42" fmla="*/ 269 w 315"/>
                  <a:gd name="T43" fmla="*/ 69 h 147"/>
                  <a:gd name="T44" fmla="*/ 256 w 315"/>
                  <a:gd name="T45" fmla="*/ 89 h 147"/>
                  <a:gd name="T46" fmla="*/ 240 w 315"/>
                  <a:gd name="T47" fmla="*/ 106 h 147"/>
                  <a:gd name="T48" fmla="*/ 233 w 315"/>
                  <a:gd name="T49" fmla="*/ 112 h 147"/>
                  <a:gd name="T50" fmla="*/ 217 w 315"/>
                  <a:gd name="T51" fmla="*/ 112 h 147"/>
                  <a:gd name="T52" fmla="*/ 191 w 315"/>
                  <a:gd name="T53" fmla="*/ 112 h 147"/>
                  <a:gd name="T54" fmla="*/ 162 w 315"/>
                  <a:gd name="T55" fmla="*/ 112 h 147"/>
                  <a:gd name="T56" fmla="*/ 132 w 315"/>
                  <a:gd name="T57" fmla="*/ 113 h 147"/>
                  <a:gd name="T58" fmla="*/ 98 w 315"/>
                  <a:gd name="T59" fmla="*/ 118 h 147"/>
                  <a:gd name="T60" fmla="*/ 70 w 315"/>
                  <a:gd name="T61" fmla="*/ 126 h 147"/>
                  <a:gd name="T62" fmla="*/ 51 w 315"/>
                  <a:gd name="T63" fmla="*/ 139 h 147"/>
                  <a:gd name="T64" fmla="*/ 17 w 315"/>
                  <a:gd name="T65" fmla="*/ 96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5"/>
                  <a:gd name="T100" fmla="*/ 0 h 147"/>
                  <a:gd name="T101" fmla="*/ 315 w 31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5" h="147">
                    <a:moveTo>
                      <a:pt x="19" y="95"/>
                    </a:moveTo>
                    <a:lnTo>
                      <a:pt x="16" y="92"/>
                    </a:lnTo>
                    <a:lnTo>
                      <a:pt x="14" y="88"/>
                    </a:lnTo>
                    <a:lnTo>
                      <a:pt x="10" y="82"/>
                    </a:lnTo>
                    <a:lnTo>
                      <a:pt x="8" y="76"/>
                    </a:lnTo>
                    <a:lnTo>
                      <a:pt x="3" y="65"/>
                    </a:lnTo>
                    <a:lnTo>
                      <a:pt x="0" y="58"/>
                    </a:lnTo>
                    <a:lnTo>
                      <a:pt x="0" y="46"/>
                    </a:lnTo>
                    <a:lnTo>
                      <a:pt x="2" y="39"/>
                    </a:lnTo>
                    <a:lnTo>
                      <a:pt x="3" y="27"/>
                    </a:lnTo>
                    <a:lnTo>
                      <a:pt x="10" y="20"/>
                    </a:lnTo>
                    <a:lnTo>
                      <a:pt x="19" y="12"/>
                    </a:lnTo>
                    <a:lnTo>
                      <a:pt x="35" y="6"/>
                    </a:lnTo>
                    <a:lnTo>
                      <a:pt x="52" y="1"/>
                    </a:lnTo>
                    <a:lnTo>
                      <a:pt x="78" y="0"/>
                    </a:lnTo>
                    <a:lnTo>
                      <a:pt x="107" y="1"/>
                    </a:lnTo>
                    <a:lnTo>
                      <a:pt x="148" y="6"/>
                    </a:lnTo>
                    <a:lnTo>
                      <a:pt x="149" y="6"/>
                    </a:lnTo>
                    <a:lnTo>
                      <a:pt x="154" y="6"/>
                    </a:lnTo>
                    <a:lnTo>
                      <a:pt x="162" y="8"/>
                    </a:lnTo>
                    <a:lnTo>
                      <a:pt x="168" y="8"/>
                    </a:lnTo>
                    <a:lnTo>
                      <a:pt x="177" y="12"/>
                    </a:lnTo>
                    <a:lnTo>
                      <a:pt x="187" y="12"/>
                    </a:lnTo>
                    <a:lnTo>
                      <a:pt x="197" y="16"/>
                    </a:lnTo>
                    <a:lnTo>
                      <a:pt x="207" y="16"/>
                    </a:lnTo>
                    <a:lnTo>
                      <a:pt x="219" y="17"/>
                    </a:lnTo>
                    <a:lnTo>
                      <a:pt x="229" y="17"/>
                    </a:lnTo>
                    <a:lnTo>
                      <a:pt x="242" y="20"/>
                    </a:lnTo>
                    <a:lnTo>
                      <a:pt x="252" y="17"/>
                    </a:lnTo>
                    <a:lnTo>
                      <a:pt x="266" y="17"/>
                    </a:lnTo>
                    <a:lnTo>
                      <a:pt x="275" y="15"/>
                    </a:lnTo>
                    <a:lnTo>
                      <a:pt x="289" y="15"/>
                    </a:lnTo>
                    <a:lnTo>
                      <a:pt x="297" y="10"/>
                    </a:lnTo>
                    <a:lnTo>
                      <a:pt x="306" y="8"/>
                    </a:lnTo>
                    <a:lnTo>
                      <a:pt x="311" y="10"/>
                    </a:lnTo>
                    <a:lnTo>
                      <a:pt x="315" y="13"/>
                    </a:lnTo>
                    <a:lnTo>
                      <a:pt x="315" y="17"/>
                    </a:lnTo>
                    <a:lnTo>
                      <a:pt x="315" y="25"/>
                    </a:lnTo>
                    <a:lnTo>
                      <a:pt x="312" y="32"/>
                    </a:lnTo>
                    <a:lnTo>
                      <a:pt x="312" y="43"/>
                    </a:lnTo>
                    <a:lnTo>
                      <a:pt x="305" y="50"/>
                    </a:lnTo>
                    <a:lnTo>
                      <a:pt x="300" y="60"/>
                    </a:lnTo>
                    <a:lnTo>
                      <a:pt x="292" y="69"/>
                    </a:lnTo>
                    <a:lnTo>
                      <a:pt x="287" y="81"/>
                    </a:lnTo>
                    <a:lnTo>
                      <a:pt x="278" y="88"/>
                    </a:lnTo>
                    <a:lnTo>
                      <a:pt x="270" y="97"/>
                    </a:lnTo>
                    <a:lnTo>
                      <a:pt x="261" y="105"/>
                    </a:lnTo>
                    <a:lnTo>
                      <a:pt x="256" y="112"/>
                    </a:lnTo>
                    <a:lnTo>
                      <a:pt x="253" y="111"/>
                    </a:lnTo>
                    <a:lnTo>
                      <a:pt x="247" y="111"/>
                    </a:lnTo>
                    <a:lnTo>
                      <a:pt x="236" y="111"/>
                    </a:lnTo>
                    <a:lnTo>
                      <a:pt x="225" y="111"/>
                    </a:lnTo>
                    <a:lnTo>
                      <a:pt x="208" y="111"/>
                    </a:lnTo>
                    <a:lnTo>
                      <a:pt x="194" y="111"/>
                    </a:lnTo>
                    <a:lnTo>
                      <a:pt x="176" y="111"/>
                    </a:lnTo>
                    <a:lnTo>
                      <a:pt x="162" y="112"/>
                    </a:lnTo>
                    <a:lnTo>
                      <a:pt x="143" y="112"/>
                    </a:lnTo>
                    <a:lnTo>
                      <a:pt x="125" y="115"/>
                    </a:lnTo>
                    <a:lnTo>
                      <a:pt x="106" y="117"/>
                    </a:lnTo>
                    <a:lnTo>
                      <a:pt x="92" y="121"/>
                    </a:lnTo>
                    <a:lnTo>
                      <a:pt x="76" y="125"/>
                    </a:lnTo>
                    <a:lnTo>
                      <a:pt x="64" y="131"/>
                    </a:lnTo>
                    <a:lnTo>
                      <a:pt x="55" y="138"/>
                    </a:lnTo>
                    <a:lnTo>
                      <a:pt x="52" y="147"/>
                    </a:lnTo>
                    <a:lnTo>
                      <a:pt x="19" y="95"/>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0" name="Freeform 276"/>
              <p:cNvSpPr>
                <a:spLocks/>
              </p:cNvSpPr>
              <p:nvPr/>
            </p:nvSpPr>
            <p:spPr bwMode="auto">
              <a:xfrm flipH="1">
                <a:off x="2064" y="3217"/>
                <a:ext cx="290" cy="148"/>
              </a:xfrm>
              <a:custGeom>
                <a:avLst/>
                <a:gdLst>
                  <a:gd name="T0" fmla="*/ 15 w 315"/>
                  <a:gd name="T1" fmla="*/ 93 h 147"/>
                  <a:gd name="T2" fmla="*/ 9 w 315"/>
                  <a:gd name="T3" fmla="*/ 83 h 147"/>
                  <a:gd name="T4" fmla="*/ 3 w 315"/>
                  <a:gd name="T5" fmla="*/ 65 h 147"/>
                  <a:gd name="T6" fmla="*/ 0 w 315"/>
                  <a:gd name="T7" fmla="*/ 46 h 147"/>
                  <a:gd name="T8" fmla="*/ 3 w 315"/>
                  <a:gd name="T9" fmla="*/ 27 h 147"/>
                  <a:gd name="T10" fmla="*/ 17 w 315"/>
                  <a:gd name="T11" fmla="*/ 12 h 147"/>
                  <a:gd name="T12" fmla="*/ 48 w 315"/>
                  <a:gd name="T13" fmla="*/ 1 h 147"/>
                  <a:gd name="T14" fmla="*/ 99 w 315"/>
                  <a:gd name="T15" fmla="*/ 1 h 147"/>
                  <a:gd name="T16" fmla="*/ 136 w 315"/>
                  <a:gd name="T17" fmla="*/ 6 h 147"/>
                  <a:gd name="T18" fmla="*/ 142 w 315"/>
                  <a:gd name="T19" fmla="*/ 6 h 147"/>
                  <a:gd name="T20" fmla="*/ 155 w 315"/>
                  <a:gd name="T21" fmla="*/ 8 h 147"/>
                  <a:gd name="T22" fmla="*/ 172 w 315"/>
                  <a:gd name="T23" fmla="*/ 12 h 147"/>
                  <a:gd name="T24" fmla="*/ 191 w 315"/>
                  <a:gd name="T25" fmla="*/ 16 h 147"/>
                  <a:gd name="T26" fmla="*/ 211 w 315"/>
                  <a:gd name="T27" fmla="*/ 17 h 147"/>
                  <a:gd name="T28" fmla="*/ 232 w 315"/>
                  <a:gd name="T29" fmla="*/ 17 h 147"/>
                  <a:gd name="T30" fmla="*/ 253 w 315"/>
                  <a:gd name="T31" fmla="*/ 15 h 147"/>
                  <a:gd name="T32" fmla="*/ 273 w 315"/>
                  <a:gd name="T33" fmla="*/ 10 h 147"/>
                  <a:gd name="T34" fmla="*/ 286 w 315"/>
                  <a:gd name="T35" fmla="*/ 10 h 147"/>
                  <a:gd name="T36" fmla="*/ 290 w 315"/>
                  <a:gd name="T37" fmla="*/ 17 h 147"/>
                  <a:gd name="T38" fmla="*/ 287 w 315"/>
                  <a:gd name="T39" fmla="*/ 32 h 147"/>
                  <a:gd name="T40" fmla="*/ 281 w 315"/>
                  <a:gd name="T41" fmla="*/ 50 h 147"/>
                  <a:gd name="T42" fmla="*/ 269 w 315"/>
                  <a:gd name="T43" fmla="*/ 69 h 147"/>
                  <a:gd name="T44" fmla="*/ 256 w 315"/>
                  <a:gd name="T45" fmla="*/ 89 h 147"/>
                  <a:gd name="T46" fmla="*/ 240 w 315"/>
                  <a:gd name="T47" fmla="*/ 106 h 147"/>
                  <a:gd name="T48" fmla="*/ 233 w 315"/>
                  <a:gd name="T49" fmla="*/ 112 h 147"/>
                  <a:gd name="T50" fmla="*/ 217 w 315"/>
                  <a:gd name="T51" fmla="*/ 112 h 147"/>
                  <a:gd name="T52" fmla="*/ 191 w 315"/>
                  <a:gd name="T53" fmla="*/ 112 h 147"/>
                  <a:gd name="T54" fmla="*/ 162 w 315"/>
                  <a:gd name="T55" fmla="*/ 112 h 147"/>
                  <a:gd name="T56" fmla="*/ 132 w 315"/>
                  <a:gd name="T57" fmla="*/ 113 h 147"/>
                  <a:gd name="T58" fmla="*/ 98 w 315"/>
                  <a:gd name="T59" fmla="*/ 118 h 147"/>
                  <a:gd name="T60" fmla="*/ 70 w 315"/>
                  <a:gd name="T61" fmla="*/ 126 h 147"/>
                  <a:gd name="T62" fmla="*/ 51 w 315"/>
                  <a:gd name="T63" fmla="*/ 139 h 147"/>
                  <a:gd name="T64" fmla="*/ 17 w 315"/>
                  <a:gd name="T65" fmla="*/ 96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5"/>
                  <a:gd name="T100" fmla="*/ 0 h 147"/>
                  <a:gd name="T101" fmla="*/ 315 w 31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5" h="147">
                    <a:moveTo>
                      <a:pt x="19" y="95"/>
                    </a:moveTo>
                    <a:lnTo>
                      <a:pt x="16" y="92"/>
                    </a:lnTo>
                    <a:lnTo>
                      <a:pt x="14" y="88"/>
                    </a:lnTo>
                    <a:lnTo>
                      <a:pt x="10" y="82"/>
                    </a:lnTo>
                    <a:lnTo>
                      <a:pt x="8" y="76"/>
                    </a:lnTo>
                    <a:lnTo>
                      <a:pt x="3" y="65"/>
                    </a:lnTo>
                    <a:lnTo>
                      <a:pt x="0" y="58"/>
                    </a:lnTo>
                    <a:lnTo>
                      <a:pt x="0" y="46"/>
                    </a:lnTo>
                    <a:lnTo>
                      <a:pt x="2" y="39"/>
                    </a:lnTo>
                    <a:lnTo>
                      <a:pt x="3" y="27"/>
                    </a:lnTo>
                    <a:lnTo>
                      <a:pt x="10" y="20"/>
                    </a:lnTo>
                    <a:lnTo>
                      <a:pt x="19" y="12"/>
                    </a:lnTo>
                    <a:lnTo>
                      <a:pt x="35" y="6"/>
                    </a:lnTo>
                    <a:lnTo>
                      <a:pt x="52" y="1"/>
                    </a:lnTo>
                    <a:lnTo>
                      <a:pt x="78" y="0"/>
                    </a:lnTo>
                    <a:lnTo>
                      <a:pt x="107" y="1"/>
                    </a:lnTo>
                    <a:lnTo>
                      <a:pt x="148" y="6"/>
                    </a:lnTo>
                    <a:lnTo>
                      <a:pt x="149" y="6"/>
                    </a:lnTo>
                    <a:lnTo>
                      <a:pt x="154" y="6"/>
                    </a:lnTo>
                    <a:lnTo>
                      <a:pt x="162" y="8"/>
                    </a:lnTo>
                    <a:lnTo>
                      <a:pt x="168" y="8"/>
                    </a:lnTo>
                    <a:lnTo>
                      <a:pt x="177" y="12"/>
                    </a:lnTo>
                    <a:lnTo>
                      <a:pt x="187" y="12"/>
                    </a:lnTo>
                    <a:lnTo>
                      <a:pt x="197" y="16"/>
                    </a:lnTo>
                    <a:lnTo>
                      <a:pt x="207" y="16"/>
                    </a:lnTo>
                    <a:lnTo>
                      <a:pt x="219" y="17"/>
                    </a:lnTo>
                    <a:lnTo>
                      <a:pt x="229" y="17"/>
                    </a:lnTo>
                    <a:lnTo>
                      <a:pt x="242" y="20"/>
                    </a:lnTo>
                    <a:lnTo>
                      <a:pt x="252" y="17"/>
                    </a:lnTo>
                    <a:lnTo>
                      <a:pt x="266" y="17"/>
                    </a:lnTo>
                    <a:lnTo>
                      <a:pt x="275" y="15"/>
                    </a:lnTo>
                    <a:lnTo>
                      <a:pt x="289" y="15"/>
                    </a:lnTo>
                    <a:lnTo>
                      <a:pt x="297" y="10"/>
                    </a:lnTo>
                    <a:lnTo>
                      <a:pt x="306" y="8"/>
                    </a:lnTo>
                    <a:lnTo>
                      <a:pt x="311" y="10"/>
                    </a:lnTo>
                    <a:lnTo>
                      <a:pt x="315" y="13"/>
                    </a:lnTo>
                    <a:lnTo>
                      <a:pt x="315" y="17"/>
                    </a:lnTo>
                    <a:lnTo>
                      <a:pt x="315" y="25"/>
                    </a:lnTo>
                    <a:lnTo>
                      <a:pt x="312" y="32"/>
                    </a:lnTo>
                    <a:lnTo>
                      <a:pt x="312" y="43"/>
                    </a:lnTo>
                    <a:lnTo>
                      <a:pt x="305" y="50"/>
                    </a:lnTo>
                    <a:lnTo>
                      <a:pt x="300" y="60"/>
                    </a:lnTo>
                    <a:lnTo>
                      <a:pt x="292" y="69"/>
                    </a:lnTo>
                    <a:lnTo>
                      <a:pt x="287" y="81"/>
                    </a:lnTo>
                    <a:lnTo>
                      <a:pt x="278" y="88"/>
                    </a:lnTo>
                    <a:lnTo>
                      <a:pt x="270" y="97"/>
                    </a:lnTo>
                    <a:lnTo>
                      <a:pt x="261" y="105"/>
                    </a:lnTo>
                    <a:lnTo>
                      <a:pt x="256" y="112"/>
                    </a:lnTo>
                    <a:lnTo>
                      <a:pt x="253" y="111"/>
                    </a:lnTo>
                    <a:lnTo>
                      <a:pt x="247" y="111"/>
                    </a:lnTo>
                    <a:lnTo>
                      <a:pt x="236" y="111"/>
                    </a:lnTo>
                    <a:lnTo>
                      <a:pt x="225" y="111"/>
                    </a:lnTo>
                    <a:lnTo>
                      <a:pt x="208" y="111"/>
                    </a:lnTo>
                    <a:lnTo>
                      <a:pt x="194" y="111"/>
                    </a:lnTo>
                    <a:lnTo>
                      <a:pt x="176" y="111"/>
                    </a:lnTo>
                    <a:lnTo>
                      <a:pt x="162" y="112"/>
                    </a:lnTo>
                    <a:lnTo>
                      <a:pt x="143" y="112"/>
                    </a:lnTo>
                    <a:lnTo>
                      <a:pt x="125" y="115"/>
                    </a:lnTo>
                    <a:lnTo>
                      <a:pt x="106" y="117"/>
                    </a:lnTo>
                    <a:lnTo>
                      <a:pt x="92" y="121"/>
                    </a:lnTo>
                    <a:lnTo>
                      <a:pt x="76" y="125"/>
                    </a:lnTo>
                    <a:lnTo>
                      <a:pt x="64" y="131"/>
                    </a:lnTo>
                    <a:lnTo>
                      <a:pt x="55" y="138"/>
                    </a:lnTo>
                    <a:lnTo>
                      <a:pt x="52" y="147"/>
                    </a:lnTo>
                    <a:lnTo>
                      <a:pt x="19" y="95"/>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71" name="Freeform 277"/>
              <p:cNvSpPr>
                <a:spLocks/>
              </p:cNvSpPr>
              <p:nvPr/>
            </p:nvSpPr>
            <p:spPr bwMode="auto">
              <a:xfrm flipH="1">
                <a:off x="2080" y="3228"/>
                <a:ext cx="274" cy="137"/>
              </a:xfrm>
              <a:custGeom>
                <a:avLst/>
                <a:gdLst>
                  <a:gd name="T0" fmla="*/ 228 w 295"/>
                  <a:gd name="T1" fmla="*/ 15 h 136"/>
                  <a:gd name="T2" fmla="*/ 196 w 295"/>
                  <a:gd name="T3" fmla="*/ 15 h 136"/>
                  <a:gd name="T4" fmla="*/ 170 w 295"/>
                  <a:gd name="T5" fmla="*/ 14 h 136"/>
                  <a:gd name="T6" fmla="*/ 143 w 295"/>
                  <a:gd name="T7" fmla="*/ 6 h 136"/>
                  <a:gd name="T8" fmla="*/ 127 w 295"/>
                  <a:gd name="T9" fmla="*/ 4 h 136"/>
                  <a:gd name="T10" fmla="*/ 121 w 295"/>
                  <a:gd name="T11" fmla="*/ 4 h 136"/>
                  <a:gd name="T12" fmla="*/ 118 w 295"/>
                  <a:gd name="T13" fmla="*/ 4 h 136"/>
                  <a:gd name="T14" fmla="*/ 114 w 295"/>
                  <a:gd name="T15" fmla="*/ 4 h 136"/>
                  <a:gd name="T16" fmla="*/ 110 w 295"/>
                  <a:gd name="T17" fmla="*/ 4 h 136"/>
                  <a:gd name="T18" fmla="*/ 107 w 295"/>
                  <a:gd name="T19" fmla="*/ 4 h 136"/>
                  <a:gd name="T20" fmla="*/ 107 w 295"/>
                  <a:gd name="T21" fmla="*/ 4 h 136"/>
                  <a:gd name="T22" fmla="*/ 42 w 295"/>
                  <a:gd name="T23" fmla="*/ 1 h 136"/>
                  <a:gd name="T24" fmla="*/ 11 w 295"/>
                  <a:gd name="T25" fmla="*/ 14 h 136"/>
                  <a:gd name="T26" fmla="*/ 0 w 295"/>
                  <a:gd name="T27" fmla="*/ 37 h 136"/>
                  <a:gd name="T28" fmla="*/ 5 w 295"/>
                  <a:gd name="T29" fmla="*/ 60 h 136"/>
                  <a:gd name="T30" fmla="*/ 11 w 295"/>
                  <a:gd name="T31" fmla="*/ 78 h 136"/>
                  <a:gd name="T32" fmla="*/ 16 w 295"/>
                  <a:gd name="T33" fmla="*/ 85 h 136"/>
                  <a:gd name="T34" fmla="*/ 16 w 295"/>
                  <a:gd name="T35" fmla="*/ 85 h 136"/>
                  <a:gd name="T36" fmla="*/ 16 w 295"/>
                  <a:gd name="T37" fmla="*/ 85 h 136"/>
                  <a:gd name="T38" fmla="*/ 16 w 295"/>
                  <a:gd name="T39" fmla="*/ 85 h 136"/>
                  <a:gd name="T40" fmla="*/ 16 w 295"/>
                  <a:gd name="T41" fmla="*/ 85 h 136"/>
                  <a:gd name="T42" fmla="*/ 46 w 295"/>
                  <a:gd name="T43" fmla="*/ 137 h 136"/>
                  <a:gd name="T44" fmla="*/ 46 w 295"/>
                  <a:gd name="T45" fmla="*/ 130 h 136"/>
                  <a:gd name="T46" fmla="*/ 46 w 295"/>
                  <a:gd name="T47" fmla="*/ 126 h 136"/>
                  <a:gd name="T48" fmla="*/ 50 w 295"/>
                  <a:gd name="T49" fmla="*/ 123 h 136"/>
                  <a:gd name="T50" fmla="*/ 53 w 295"/>
                  <a:gd name="T51" fmla="*/ 123 h 136"/>
                  <a:gd name="T52" fmla="*/ 53 w 295"/>
                  <a:gd name="T53" fmla="*/ 119 h 136"/>
                  <a:gd name="T54" fmla="*/ 75 w 295"/>
                  <a:gd name="T55" fmla="*/ 111 h 136"/>
                  <a:gd name="T56" fmla="*/ 114 w 295"/>
                  <a:gd name="T57" fmla="*/ 104 h 136"/>
                  <a:gd name="T58" fmla="*/ 154 w 295"/>
                  <a:gd name="T59" fmla="*/ 104 h 136"/>
                  <a:gd name="T60" fmla="*/ 186 w 295"/>
                  <a:gd name="T61" fmla="*/ 102 h 136"/>
                  <a:gd name="T62" fmla="*/ 211 w 295"/>
                  <a:gd name="T63" fmla="*/ 102 h 136"/>
                  <a:gd name="T64" fmla="*/ 216 w 295"/>
                  <a:gd name="T65" fmla="*/ 99 h 136"/>
                  <a:gd name="T66" fmla="*/ 228 w 295"/>
                  <a:gd name="T67" fmla="*/ 92 h 136"/>
                  <a:gd name="T68" fmla="*/ 235 w 295"/>
                  <a:gd name="T69" fmla="*/ 83 h 136"/>
                  <a:gd name="T70" fmla="*/ 243 w 295"/>
                  <a:gd name="T71" fmla="*/ 76 h 136"/>
                  <a:gd name="T72" fmla="*/ 248 w 295"/>
                  <a:gd name="T73" fmla="*/ 65 h 136"/>
                  <a:gd name="T74" fmla="*/ 256 w 295"/>
                  <a:gd name="T75" fmla="*/ 57 h 136"/>
                  <a:gd name="T76" fmla="*/ 264 w 295"/>
                  <a:gd name="T77" fmla="*/ 39 h 136"/>
                  <a:gd name="T78" fmla="*/ 271 w 295"/>
                  <a:gd name="T79" fmla="*/ 27 h 136"/>
                  <a:gd name="T80" fmla="*/ 271 w 295"/>
                  <a:gd name="T81" fmla="*/ 16 h 136"/>
                  <a:gd name="T82" fmla="*/ 267 w 295"/>
                  <a:gd name="T83" fmla="*/ 10 h 136"/>
                  <a:gd name="T84" fmla="*/ 251 w 295"/>
                  <a:gd name="T85" fmla="*/ 9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5"/>
                  <a:gd name="T130" fmla="*/ 0 h 136"/>
                  <a:gd name="T131" fmla="*/ 295 w 295"/>
                  <a:gd name="T132" fmla="*/ 136 h 1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5" h="136">
                    <a:moveTo>
                      <a:pt x="265" y="13"/>
                    </a:moveTo>
                    <a:lnTo>
                      <a:pt x="254" y="13"/>
                    </a:lnTo>
                    <a:lnTo>
                      <a:pt x="245" y="15"/>
                    </a:lnTo>
                    <a:lnTo>
                      <a:pt x="234" y="15"/>
                    </a:lnTo>
                    <a:lnTo>
                      <a:pt x="225" y="18"/>
                    </a:lnTo>
                    <a:lnTo>
                      <a:pt x="211" y="15"/>
                    </a:lnTo>
                    <a:lnTo>
                      <a:pt x="202" y="15"/>
                    </a:lnTo>
                    <a:lnTo>
                      <a:pt x="192" y="14"/>
                    </a:lnTo>
                    <a:lnTo>
                      <a:pt x="183" y="14"/>
                    </a:lnTo>
                    <a:lnTo>
                      <a:pt x="172" y="10"/>
                    </a:lnTo>
                    <a:lnTo>
                      <a:pt x="163" y="10"/>
                    </a:lnTo>
                    <a:lnTo>
                      <a:pt x="154" y="6"/>
                    </a:lnTo>
                    <a:lnTo>
                      <a:pt x="147" y="6"/>
                    </a:lnTo>
                    <a:lnTo>
                      <a:pt x="141" y="4"/>
                    </a:lnTo>
                    <a:lnTo>
                      <a:pt x="137" y="4"/>
                    </a:lnTo>
                    <a:lnTo>
                      <a:pt x="135" y="4"/>
                    </a:lnTo>
                    <a:lnTo>
                      <a:pt x="130" y="4"/>
                    </a:lnTo>
                    <a:lnTo>
                      <a:pt x="127" y="4"/>
                    </a:lnTo>
                    <a:lnTo>
                      <a:pt x="123" y="4"/>
                    </a:lnTo>
                    <a:lnTo>
                      <a:pt x="118" y="4"/>
                    </a:lnTo>
                    <a:lnTo>
                      <a:pt x="115" y="4"/>
                    </a:lnTo>
                    <a:lnTo>
                      <a:pt x="85" y="0"/>
                    </a:lnTo>
                    <a:lnTo>
                      <a:pt x="64" y="0"/>
                    </a:lnTo>
                    <a:lnTo>
                      <a:pt x="45" y="1"/>
                    </a:lnTo>
                    <a:lnTo>
                      <a:pt x="33" y="5"/>
                    </a:lnTo>
                    <a:lnTo>
                      <a:pt x="20" y="9"/>
                    </a:lnTo>
                    <a:lnTo>
                      <a:pt x="12" y="14"/>
                    </a:lnTo>
                    <a:lnTo>
                      <a:pt x="6" y="21"/>
                    </a:lnTo>
                    <a:lnTo>
                      <a:pt x="3" y="29"/>
                    </a:lnTo>
                    <a:lnTo>
                      <a:pt x="0" y="37"/>
                    </a:lnTo>
                    <a:lnTo>
                      <a:pt x="0" y="44"/>
                    </a:lnTo>
                    <a:lnTo>
                      <a:pt x="0" y="52"/>
                    </a:lnTo>
                    <a:lnTo>
                      <a:pt x="5" y="60"/>
                    </a:lnTo>
                    <a:lnTo>
                      <a:pt x="5" y="65"/>
                    </a:lnTo>
                    <a:lnTo>
                      <a:pt x="9" y="72"/>
                    </a:lnTo>
                    <a:lnTo>
                      <a:pt x="12" y="77"/>
                    </a:lnTo>
                    <a:lnTo>
                      <a:pt x="17" y="84"/>
                    </a:lnTo>
                    <a:lnTo>
                      <a:pt x="50" y="136"/>
                    </a:lnTo>
                    <a:lnTo>
                      <a:pt x="50" y="132"/>
                    </a:lnTo>
                    <a:lnTo>
                      <a:pt x="50" y="129"/>
                    </a:lnTo>
                    <a:lnTo>
                      <a:pt x="50" y="125"/>
                    </a:lnTo>
                    <a:lnTo>
                      <a:pt x="54" y="125"/>
                    </a:lnTo>
                    <a:lnTo>
                      <a:pt x="54" y="122"/>
                    </a:lnTo>
                    <a:lnTo>
                      <a:pt x="57" y="122"/>
                    </a:lnTo>
                    <a:lnTo>
                      <a:pt x="57" y="118"/>
                    </a:lnTo>
                    <a:lnTo>
                      <a:pt x="60" y="118"/>
                    </a:lnTo>
                    <a:lnTo>
                      <a:pt x="70" y="114"/>
                    </a:lnTo>
                    <a:lnTo>
                      <a:pt x="81" y="110"/>
                    </a:lnTo>
                    <a:lnTo>
                      <a:pt x="95" y="106"/>
                    </a:lnTo>
                    <a:lnTo>
                      <a:pt x="109" y="106"/>
                    </a:lnTo>
                    <a:lnTo>
                      <a:pt x="123" y="103"/>
                    </a:lnTo>
                    <a:lnTo>
                      <a:pt x="137" y="103"/>
                    </a:lnTo>
                    <a:lnTo>
                      <a:pt x="150" y="103"/>
                    </a:lnTo>
                    <a:lnTo>
                      <a:pt x="166" y="103"/>
                    </a:lnTo>
                    <a:lnTo>
                      <a:pt x="177" y="101"/>
                    </a:lnTo>
                    <a:lnTo>
                      <a:pt x="191" y="101"/>
                    </a:lnTo>
                    <a:lnTo>
                      <a:pt x="200" y="101"/>
                    </a:lnTo>
                    <a:lnTo>
                      <a:pt x="213" y="101"/>
                    </a:lnTo>
                    <a:lnTo>
                      <a:pt x="219" y="101"/>
                    </a:lnTo>
                    <a:lnTo>
                      <a:pt x="227" y="101"/>
                    </a:lnTo>
                    <a:lnTo>
                      <a:pt x="230" y="101"/>
                    </a:lnTo>
                    <a:lnTo>
                      <a:pt x="233" y="101"/>
                    </a:lnTo>
                    <a:lnTo>
                      <a:pt x="233" y="98"/>
                    </a:lnTo>
                    <a:lnTo>
                      <a:pt x="237" y="95"/>
                    </a:lnTo>
                    <a:lnTo>
                      <a:pt x="240" y="91"/>
                    </a:lnTo>
                    <a:lnTo>
                      <a:pt x="245" y="91"/>
                    </a:lnTo>
                    <a:lnTo>
                      <a:pt x="245" y="87"/>
                    </a:lnTo>
                    <a:lnTo>
                      <a:pt x="250" y="86"/>
                    </a:lnTo>
                    <a:lnTo>
                      <a:pt x="253" y="82"/>
                    </a:lnTo>
                    <a:lnTo>
                      <a:pt x="258" y="82"/>
                    </a:lnTo>
                    <a:lnTo>
                      <a:pt x="258" y="79"/>
                    </a:lnTo>
                    <a:lnTo>
                      <a:pt x="262" y="75"/>
                    </a:lnTo>
                    <a:lnTo>
                      <a:pt x="262" y="71"/>
                    </a:lnTo>
                    <a:lnTo>
                      <a:pt x="267" y="68"/>
                    </a:lnTo>
                    <a:lnTo>
                      <a:pt x="267" y="65"/>
                    </a:lnTo>
                    <a:lnTo>
                      <a:pt x="272" y="61"/>
                    </a:lnTo>
                    <a:lnTo>
                      <a:pt x="272" y="57"/>
                    </a:lnTo>
                    <a:lnTo>
                      <a:pt x="276" y="57"/>
                    </a:lnTo>
                    <a:lnTo>
                      <a:pt x="276" y="49"/>
                    </a:lnTo>
                    <a:lnTo>
                      <a:pt x="281" y="46"/>
                    </a:lnTo>
                    <a:lnTo>
                      <a:pt x="284" y="39"/>
                    </a:lnTo>
                    <a:lnTo>
                      <a:pt x="289" y="35"/>
                    </a:lnTo>
                    <a:lnTo>
                      <a:pt x="289" y="30"/>
                    </a:lnTo>
                    <a:lnTo>
                      <a:pt x="292" y="27"/>
                    </a:lnTo>
                    <a:lnTo>
                      <a:pt x="292" y="23"/>
                    </a:lnTo>
                    <a:lnTo>
                      <a:pt x="295" y="20"/>
                    </a:lnTo>
                    <a:lnTo>
                      <a:pt x="292" y="16"/>
                    </a:lnTo>
                    <a:lnTo>
                      <a:pt x="292" y="13"/>
                    </a:lnTo>
                    <a:lnTo>
                      <a:pt x="287" y="10"/>
                    </a:lnTo>
                    <a:lnTo>
                      <a:pt x="282" y="9"/>
                    </a:lnTo>
                    <a:lnTo>
                      <a:pt x="278" y="9"/>
                    </a:lnTo>
                    <a:lnTo>
                      <a:pt x="270" y="9"/>
                    </a:lnTo>
                    <a:lnTo>
                      <a:pt x="265" y="13"/>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2" name="Freeform 278"/>
              <p:cNvSpPr>
                <a:spLocks/>
              </p:cNvSpPr>
              <p:nvPr/>
            </p:nvSpPr>
            <p:spPr bwMode="auto">
              <a:xfrm flipH="1">
                <a:off x="2104" y="3230"/>
                <a:ext cx="239" cy="126"/>
              </a:xfrm>
              <a:custGeom>
                <a:avLst/>
                <a:gdLst>
                  <a:gd name="T0" fmla="*/ 201 w 257"/>
                  <a:gd name="T1" fmla="*/ 19 h 125"/>
                  <a:gd name="T2" fmla="*/ 178 w 257"/>
                  <a:gd name="T3" fmla="*/ 17 h 125"/>
                  <a:gd name="T4" fmla="*/ 152 w 257"/>
                  <a:gd name="T5" fmla="*/ 17 h 125"/>
                  <a:gd name="T6" fmla="*/ 126 w 257"/>
                  <a:gd name="T7" fmla="*/ 12 h 125"/>
                  <a:gd name="T8" fmla="*/ 110 w 257"/>
                  <a:gd name="T9" fmla="*/ 11 h 125"/>
                  <a:gd name="T10" fmla="*/ 102 w 257"/>
                  <a:gd name="T11" fmla="*/ 9 h 125"/>
                  <a:gd name="T12" fmla="*/ 102 w 257"/>
                  <a:gd name="T13" fmla="*/ 9 h 125"/>
                  <a:gd name="T14" fmla="*/ 98 w 257"/>
                  <a:gd name="T15" fmla="*/ 9 h 125"/>
                  <a:gd name="T16" fmla="*/ 94 w 257"/>
                  <a:gd name="T17" fmla="*/ 6 h 125"/>
                  <a:gd name="T18" fmla="*/ 86 w 257"/>
                  <a:gd name="T19" fmla="*/ 2 h 125"/>
                  <a:gd name="T20" fmla="*/ 86 w 257"/>
                  <a:gd name="T21" fmla="*/ 2 h 125"/>
                  <a:gd name="T22" fmla="*/ 34 w 257"/>
                  <a:gd name="T23" fmla="*/ 3 h 125"/>
                  <a:gd name="T24" fmla="*/ 8 w 257"/>
                  <a:gd name="T25" fmla="*/ 17 h 125"/>
                  <a:gd name="T26" fmla="*/ 0 w 257"/>
                  <a:gd name="T27" fmla="*/ 40 h 125"/>
                  <a:gd name="T28" fmla="*/ 1 w 257"/>
                  <a:gd name="T29" fmla="*/ 64 h 125"/>
                  <a:gd name="T30" fmla="*/ 3 w 257"/>
                  <a:gd name="T31" fmla="*/ 84 h 125"/>
                  <a:gd name="T32" fmla="*/ 6 w 257"/>
                  <a:gd name="T33" fmla="*/ 91 h 125"/>
                  <a:gd name="T34" fmla="*/ 6 w 257"/>
                  <a:gd name="T35" fmla="*/ 91 h 125"/>
                  <a:gd name="T36" fmla="*/ 6 w 257"/>
                  <a:gd name="T37" fmla="*/ 91 h 125"/>
                  <a:gd name="T38" fmla="*/ 6 w 257"/>
                  <a:gd name="T39" fmla="*/ 91 h 125"/>
                  <a:gd name="T40" fmla="*/ 6 w 257"/>
                  <a:gd name="T41" fmla="*/ 91 h 125"/>
                  <a:gd name="T42" fmla="*/ 36 w 257"/>
                  <a:gd name="T43" fmla="*/ 126 h 125"/>
                  <a:gd name="T44" fmla="*/ 36 w 257"/>
                  <a:gd name="T45" fmla="*/ 124 h 125"/>
                  <a:gd name="T46" fmla="*/ 36 w 257"/>
                  <a:gd name="T47" fmla="*/ 124 h 125"/>
                  <a:gd name="T48" fmla="*/ 36 w 257"/>
                  <a:gd name="T49" fmla="*/ 121 h 125"/>
                  <a:gd name="T50" fmla="*/ 39 w 257"/>
                  <a:gd name="T51" fmla="*/ 121 h 125"/>
                  <a:gd name="T52" fmla="*/ 42 w 257"/>
                  <a:gd name="T53" fmla="*/ 117 h 125"/>
                  <a:gd name="T54" fmla="*/ 62 w 257"/>
                  <a:gd name="T55" fmla="*/ 109 h 125"/>
                  <a:gd name="T56" fmla="*/ 91 w 257"/>
                  <a:gd name="T57" fmla="*/ 102 h 125"/>
                  <a:gd name="T58" fmla="*/ 126 w 257"/>
                  <a:gd name="T59" fmla="*/ 102 h 125"/>
                  <a:gd name="T60" fmla="*/ 154 w 257"/>
                  <a:gd name="T61" fmla="*/ 100 h 125"/>
                  <a:gd name="T62" fmla="*/ 178 w 257"/>
                  <a:gd name="T63" fmla="*/ 100 h 125"/>
                  <a:gd name="T64" fmla="*/ 186 w 257"/>
                  <a:gd name="T65" fmla="*/ 97 h 125"/>
                  <a:gd name="T66" fmla="*/ 197 w 257"/>
                  <a:gd name="T67" fmla="*/ 90 h 125"/>
                  <a:gd name="T68" fmla="*/ 205 w 257"/>
                  <a:gd name="T69" fmla="*/ 81 h 125"/>
                  <a:gd name="T70" fmla="*/ 213 w 257"/>
                  <a:gd name="T71" fmla="*/ 75 h 125"/>
                  <a:gd name="T72" fmla="*/ 218 w 257"/>
                  <a:gd name="T73" fmla="*/ 67 h 125"/>
                  <a:gd name="T74" fmla="*/ 226 w 257"/>
                  <a:gd name="T75" fmla="*/ 65 h 125"/>
                  <a:gd name="T76" fmla="*/ 231 w 257"/>
                  <a:gd name="T77" fmla="*/ 46 h 125"/>
                  <a:gd name="T78" fmla="*/ 236 w 257"/>
                  <a:gd name="T79" fmla="*/ 33 h 125"/>
                  <a:gd name="T80" fmla="*/ 235 w 257"/>
                  <a:gd name="T81" fmla="*/ 23 h 125"/>
                  <a:gd name="T82" fmla="*/ 231 w 257"/>
                  <a:gd name="T83" fmla="*/ 17 h 125"/>
                  <a:gd name="T84" fmla="*/ 219 w 257"/>
                  <a:gd name="T85" fmla="*/ 16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
                  <a:gd name="T130" fmla="*/ 0 h 125"/>
                  <a:gd name="T131" fmla="*/ 257 w 257"/>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 h="125">
                    <a:moveTo>
                      <a:pt x="233" y="19"/>
                    </a:moveTo>
                    <a:lnTo>
                      <a:pt x="223" y="19"/>
                    </a:lnTo>
                    <a:lnTo>
                      <a:pt x="216" y="19"/>
                    </a:lnTo>
                    <a:lnTo>
                      <a:pt x="206" y="19"/>
                    </a:lnTo>
                    <a:lnTo>
                      <a:pt x="200" y="19"/>
                    </a:lnTo>
                    <a:lnTo>
                      <a:pt x="191" y="17"/>
                    </a:lnTo>
                    <a:lnTo>
                      <a:pt x="181" y="17"/>
                    </a:lnTo>
                    <a:lnTo>
                      <a:pt x="172" y="17"/>
                    </a:lnTo>
                    <a:lnTo>
                      <a:pt x="163" y="17"/>
                    </a:lnTo>
                    <a:lnTo>
                      <a:pt x="153" y="13"/>
                    </a:lnTo>
                    <a:lnTo>
                      <a:pt x="144" y="13"/>
                    </a:lnTo>
                    <a:lnTo>
                      <a:pt x="135" y="12"/>
                    </a:lnTo>
                    <a:lnTo>
                      <a:pt x="130" y="12"/>
                    </a:lnTo>
                    <a:lnTo>
                      <a:pt x="122" y="11"/>
                    </a:lnTo>
                    <a:lnTo>
                      <a:pt x="118" y="11"/>
                    </a:lnTo>
                    <a:lnTo>
                      <a:pt x="113" y="11"/>
                    </a:lnTo>
                    <a:lnTo>
                      <a:pt x="110" y="9"/>
                    </a:lnTo>
                    <a:lnTo>
                      <a:pt x="105" y="9"/>
                    </a:lnTo>
                    <a:lnTo>
                      <a:pt x="101" y="6"/>
                    </a:lnTo>
                    <a:lnTo>
                      <a:pt x="98" y="6"/>
                    </a:lnTo>
                    <a:lnTo>
                      <a:pt x="93" y="2"/>
                    </a:lnTo>
                    <a:lnTo>
                      <a:pt x="70" y="0"/>
                    </a:lnTo>
                    <a:lnTo>
                      <a:pt x="53" y="0"/>
                    </a:lnTo>
                    <a:lnTo>
                      <a:pt x="37" y="3"/>
                    </a:lnTo>
                    <a:lnTo>
                      <a:pt x="28" y="7"/>
                    </a:lnTo>
                    <a:lnTo>
                      <a:pt x="17" y="11"/>
                    </a:lnTo>
                    <a:lnTo>
                      <a:pt x="9" y="17"/>
                    </a:lnTo>
                    <a:lnTo>
                      <a:pt x="4" y="25"/>
                    </a:lnTo>
                    <a:lnTo>
                      <a:pt x="3" y="32"/>
                    </a:lnTo>
                    <a:lnTo>
                      <a:pt x="0" y="40"/>
                    </a:lnTo>
                    <a:lnTo>
                      <a:pt x="0" y="47"/>
                    </a:lnTo>
                    <a:lnTo>
                      <a:pt x="0" y="55"/>
                    </a:lnTo>
                    <a:lnTo>
                      <a:pt x="1" y="63"/>
                    </a:lnTo>
                    <a:lnTo>
                      <a:pt x="1" y="69"/>
                    </a:lnTo>
                    <a:lnTo>
                      <a:pt x="3" y="77"/>
                    </a:lnTo>
                    <a:lnTo>
                      <a:pt x="3" y="83"/>
                    </a:lnTo>
                    <a:lnTo>
                      <a:pt x="6" y="90"/>
                    </a:lnTo>
                    <a:lnTo>
                      <a:pt x="39" y="125"/>
                    </a:lnTo>
                    <a:lnTo>
                      <a:pt x="39" y="123"/>
                    </a:lnTo>
                    <a:lnTo>
                      <a:pt x="39" y="120"/>
                    </a:lnTo>
                    <a:lnTo>
                      <a:pt x="42" y="120"/>
                    </a:lnTo>
                    <a:lnTo>
                      <a:pt x="42" y="116"/>
                    </a:lnTo>
                    <a:lnTo>
                      <a:pt x="45" y="116"/>
                    </a:lnTo>
                    <a:lnTo>
                      <a:pt x="49" y="116"/>
                    </a:lnTo>
                    <a:lnTo>
                      <a:pt x="57" y="112"/>
                    </a:lnTo>
                    <a:lnTo>
                      <a:pt x="67" y="108"/>
                    </a:lnTo>
                    <a:lnTo>
                      <a:pt x="76" y="104"/>
                    </a:lnTo>
                    <a:lnTo>
                      <a:pt x="88" y="104"/>
                    </a:lnTo>
                    <a:lnTo>
                      <a:pt x="98" y="101"/>
                    </a:lnTo>
                    <a:lnTo>
                      <a:pt x="112" y="101"/>
                    </a:lnTo>
                    <a:lnTo>
                      <a:pt x="122" y="101"/>
                    </a:lnTo>
                    <a:lnTo>
                      <a:pt x="136" y="101"/>
                    </a:lnTo>
                    <a:lnTo>
                      <a:pt x="146" y="99"/>
                    </a:lnTo>
                    <a:lnTo>
                      <a:pt x="157" y="99"/>
                    </a:lnTo>
                    <a:lnTo>
                      <a:pt x="166" y="99"/>
                    </a:lnTo>
                    <a:lnTo>
                      <a:pt x="177" y="99"/>
                    </a:lnTo>
                    <a:lnTo>
                      <a:pt x="181" y="99"/>
                    </a:lnTo>
                    <a:lnTo>
                      <a:pt x="191" y="99"/>
                    </a:lnTo>
                    <a:lnTo>
                      <a:pt x="195" y="99"/>
                    </a:lnTo>
                    <a:lnTo>
                      <a:pt x="200" y="99"/>
                    </a:lnTo>
                    <a:lnTo>
                      <a:pt x="200" y="96"/>
                    </a:lnTo>
                    <a:lnTo>
                      <a:pt x="205" y="93"/>
                    </a:lnTo>
                    <a:lnTo>
                      <a:pt x="208" y="89"/>
                    </a:lnTo>
                    <a:lnTo>
                      <a:pt x="212" y="89"/>
                    </a:lnTo>
                    <a:lnTo>
                      <a:pt x="212" y="85"/>
                    </a:lnTo>
                    <a:lnTo>
                      <a:pt x="217" y="84"/>
                    </a:lnTo>
                    <a:lnTo>
                      <a:pt x="220" y="80"/>
                    </a:lnTo>
                    <a:lnTo>
                      <a:pt x="225" y="80"/>
                    </a:lnTo>
                    <a:lnTo>
                      <a:pt x="225" y="77"/>
                    </a:lnTo>
                    <a:lnTo>
                      <a:pt x="229" y="74"/>
                    </a:lnTo>
                    <a:lnTo>
                      <a:pt x="229" y="70"/>
                    </a:lnTo>
                    <a:lnTo>
                      <a:pt x="234" y="70"/>
                    </a:lnTo>
                    <a:lnTo>
                      <a:pt x="234" y="66"/>
                    </a:lnTo>
                    <a:lnTo>
                      <a:pt x="239" y="66"/>
                    </a:lnTo>
                    <a:lnTo>
                      <a:pt x="239" y="64"/>
                    </a:lnTo>
                    <a:lnTo>
                      <a:pt x="243" y="64"/>
                    </a:lnTo>
                    <a:lnTo>
                      <a:pt x="243" y="56"/>
                    </a:lnTo>
                    <a:lnTo>
                      <a:pt x="248" y="52"/>
                    </a:lnTo>
                    <a:lnTo>
                      <a:pt x="248" y="46"/>
                    </a:lnTo>
                    <a:lnTo>
                      <a:pt x="253" y="42"/>
                    </a:lnTo>
                    <a:lnTo>
                      <a:pt x="253" y="37"/>
                    </a:lnTo>
                    <a:lnTo>
                      <a:pt x="254" y="33"/>
                    </a:lnTo>
                    <a:lnTo>
                      <a:pt x="254" y="30"/>
                    </a:lnTo>
                    <a:lnTo>
                      <a:pt x="257" y="27"/>
                    </a:lnTo>
                    <a:lnTo>
                      <a:pt x="253" y="23"/>
                    </a:lnTo>
                    <a:lnTo>
                      <a:pt x="253" y="19"/>
                    </a:lnTo>
                    <a:lnTo>
                      <a:pt x="248" y="17"/>
                    </a:lnTo>
                    <a:lnTo>
                      <a:pt x="243" y="16"/>
                    </a:lnTo>
                    <a:lnTo>
                      <a:pt x="240" y="16"/>
                    </a:lnTo>
                    <a:lnTo>
                      <a:pt x="236" y="16"/>
                    </a:lnTo>
                    <a:lnTo>
                      <a:pt x="233" y="19"/>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3" name="Freeform 279"/>
              <p:cNvSpPr>
                <a:spLocks/>
              </p:cNvSpPr>
              <p:nvPr/>
            </p:nvSpPr>
            <p:spPr bwMode="auto">
              <a:xfrm flipH="1">
                <a:off x="2128" y="3238"/>
                <a:ext cx="213" cy="118"/>
              </a:xfrm>
              <a:custGeom>
                <a:avLst/>
                <a:gdLst>
                  <a:gd name="T0" fmla="*/ 178 w 228"/>
                  <a:gd name="T1" fmla="*/ 20 h 117"/>
                  <a:gd name="T2" fmla="*/ 157 w 228"/>
                  <a:gd name="T3" fmla="*/ 18 h 117"/>
                  <a:gd name="T4" fmla="*/ 136 w 228"/>
                  <a:gd name="T5" fmla="*/ 18 h 117"/>
                  <a:gd name="T6" fmla="*/ 116 w 228"/>
                  <a:gd name="T7" fmla="*/ 13 h 117"/>
                  <a:gd name="T8" fmla="*/ 105 w 228"/>
                  <a:gd name="T9" fmla="*/ 11 h 117"/>
                  <a:gd name="T10" fmla="*/ 98 w 228"/>
                  <a:gd name="T11" fmla="*/ 8 h 117"/>
                  <a:gd name="T12" fmla="*/ 94 w 228"/>
                  <a:gd name="T13" fmla="*/ 5 h 117"/>
                  <a:gd name="T14" fmla="*/ 89 w 228"/>
                  <a:gd name="T15" fmla="*/ 3 h 117"/>
                  <a:gd name="T16" fmla="*/ 84 w 228"/>
                  <a:gd name="T17" fmla="*/ 3 h 117"/>
                  <a:gd name="T18" fmla="*/ 84 w 228"/>
                  <a:gd name="T19" fmla="*/ 3 h 117"/>
                  <a:gd name="T20" fmla="*/ 84 w 228"/>
                  <a:gd name="T21" fmla="*/ 3 h 117"/>
                  <a:gd name="T22" fmla="*/ 36 w 228"/>
                  <a:gd name="T23" fmla="*/ 3 h 117"/>
                  <a:gd name="T24" fmla="*/ 11 w 228"/>
                  <a:gd name="T25" fmla="*/ 15 h 117"/>
                  <a:gd name="T26" fmla="*/ 0 w 228"/>
                  <a:gd name="T27" fmla="*/ 33 h 117"/>
                  <a:gd name="T28" fmla="*/ 0 w 228"/>
                  <a:gd name="T29" fmla="*/ 56 h 117"/>
                  <a:gd name="T30" fmla="*/ 0 w 228"/>
                  <a:gd name="T31" fmla="*/ 76 h 117"/>
                  <a:gd name="T32" fmla="*/ 3 w 228"/>
                  <a:gd name="T33" fmla="*/ 83 h 117"/>
                  <a:gd name="T34" fmla="*/ 3 w 228"/>
                  <a:gd name="T35" fmla="*/ 83 h 117"/>
                  <a:gd name="T36" fmla="*/ 3 w 228"/>
                  <a:gd name="T37" fmla="*/ 83 h 117"/>
                  <a:gd name="T38" fmla="*/ 3 w 228"/>
                  <a:gd name="T39" fmla="*/ 83 h 117"/>
                  <a:gd name="T40" fmla="*/ 3 w 228"/>
                  <a:gd name="T41" fmla="*/ 83 h 117"/>
                  <a:gd name="T42" fmla="*/ 34 w 228"/>
                  <a:gd name="T43" fmla="*/ 118 h 117"/>
                  <a:gd name="T44" fmla="*/ 34 w 228"/>
                  <a:gd name="T45" fmla="*/ 118 h 117"/>
                  <a:gd name="T46" fmla="*/ 34 w 228"/>
                  <a:gd name="T47" fmla="*/ 118 h 117"/>
                  <a:gd name="T48" fmla="*/ 34 w 228"/>
                  <a:gd name="T49" fmla="*/ 118 h 117"/>
                  <a:gd name="T50" fmla="*/ 36 w 228"/>
                  <a:gd name="T51" fmla="*/ 118 h 117"/>
                  <a:gd name="T52" fmla="*/ 39 w 228"/>
                  <a:gd name="T53" fmla="*/ 118 h 117"/>
                  <a:gd name="T54" fmla="*/ 55 w 228"/>
                  <a:gd name="T55" fmla="*/ 110 h 117"/>
                  <a:gd name="T56" fmla="*/ 81 w 228"/>
                  <a:gd name="T57" fmla="*/ 102 h 117"/>
                  <a:gd name="T58" fmla="*/ 110 w 228"/>
                  <a:gd name="T59" fmla="*/ 101 h 117"/>
                  <a:gd name="T60" fmla="*/ 135 w 228"/>
                  <a:gd name="T61" fmla="*/ 96 h 117"/>
                  <a:gd name="T62" fmla="*/ 155 w 228"/>
                  <a:gd name="T63" fmla="*/ 92 h 117"/>
                  <a:gd name="T64" fmla="*/ 163 w 228"/>
                  <a:gd name="T65" fmla="*/ 89 h 117"/>
                  <a:gd name="T66" fmla="*/ 176 w 228"/>
                  <a:gd name="T67" fmla="*/ 85 h 117"/>
                  <a:gd name="T68" fmla="*/ 182 w 228"/>
                  <a:gd name="T69" fmla="*/ 77 h 117"/>
                  <a:gd name="T70" fmla="*/ 192 w 228"/>
                  <a:gd name="T71" fmla="*/ 73 h 117"/>
                  <a:gd name="T72" fmla="*/ 195 w 228"/>
                  <a:gd name="T73" fmla="*/ 66 h 117"/>
                  <a:gd name="T74" fmla="*/ 205 w 228"/>
                  <a:gd name="T75" fmla="*/ 66 h 117"/>
                  <a:gd name="T76" fmla="*/ 205 w 228"/>
                  <a:gd name="T77" fmla="*/ 48 h 117"/>
                  <a:gd name="T78" fmla="*/ 210 w 228"/>
                  <a:gd name="T79" fmla="*/ 37 h 117"/>
                  <a:gd name="T80" fmla="*/ 210 w 228"/>
                  <a:gd name="T81" fmla="*/ 28 h 117"/>
                  <a:gd name="T82" fmla="*/ 208 w 228"/>
                  <a:gd name="T83" fmla="*/ 22 h 117"/>
                  <a:gd name="T84" fmla="*/ 197 w 228"/>
                  <a:gd name="T85" fmla="*/ 20 h 1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8"/>
                  <a:gd name="T130" fmla="*/ 0 h 117"/>
                  <a:gd name="T131" fmla="*/ 228 w 228"/>
                  <a:gd name="T132" fmla="*/ 117 h 1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8" h="117">
                    <a:moveTo>
                      <a:pt x="208" y="20"/>
                    </a:moveTo>
                    <a:lnTo>
                      <a:pt x="199" y="20"/>
                    </a:lnTo>
                    <a:lnTo>
                      <a:pt x="191" y="20"/>
                    </a:lnTo>
                    <a:lnTo>
                      <a:pt x="181" y="20"/>
                    </a:lnTo>
                    <a:lnTo>
                      <a:pt x="177" y="20"/>
                    </a:lnTo>
                    <a:lnTo>
                      <a:pt x="168" y="18"/>
                    </a:lnTo>
                    <a:lnTo>
                      <a:pt x="160" y="18"/>
                    </a:lnTo>
                    <a:lnTo>
                      <a:pt x="150" y="18"/>
                    </a:lnTo>
                    <a:lnTo>
                      <a:pt x="146" y="18"/>
                    </a:lnTo>
                    <a:lnTo>
                      <a:pt x="136" y="14"/>
                    </a:lnTo>
                    <a:lnTo>
                      <a:pt x="130" y="14"/>
                    </a:lnTo>
                    <a:lnTo>
                      <a:pt x="124" y="13"/>
                    </a:lnTo>
                    <a:lnTo>
                      <a:pt x="119" y="13"/>
                    </a:lnTo>
                    <a:lnTo>
                      <a:pt x="115" y="11"/>
                    </a:lnTo>
                    <a:lnTo>
                      <a:pt x="112" y="11"/>
                    </a:lnTo>
                    <a:lnTo>
                      <a:pt x="110" y="11"/>
                    </a:lnTo>
                    <a:lnTo>
                      <a:pt x="105" y="8"/>
                    </a:lnTo>
                    <a:lnTo>
                      <a:pt x="101" y="5"/>
                    </a:lnTo>
                    <a:lnTo>
                      <a:pt x="96" y="3"/>
                    </a:lnTo>
                    <a:lnTo>
                      <a:pt x="95" y="3"/>
                    </a:lnTo>
                    <a:lnTo>
                      <a:pt x="90" y="3"/>
                    </a:lnTo>
                    <a:lnTo>
                      <a:pt x="70" y="0"/>
                    </a:lnTo>
                    <a:lnTo>
                      <a:pt x="53" y="0"/>
                    </a:lnTo>
                    <a:lnTo>
                      <a:pt x="39" y="3"/>
                    </a:lnTo>
                    <a:lnTo>
                      <a:pt x="29" y="6"/>
                    </a:lnTo>
                    <a:lnTo>
                      <a:pt x="20" y="10"/>
                    </a:lnTo>
                    <a:lnTo>
                      <a:pt x="12" y="15"/>
                    </a:lnTo>
                    <a:lnTo>
                      <a:pt x="8" y="20"/>
                    </a:lnTo>
                    <a:lnTo>
                      <a:pt x="5" y="28"/>
                    </a:lnTo>
                    <a:lnTo>
                      <a:pt x="0" y="33"/>
                    </a:lnTo>
                    <a:lnTo>
                      <a:pt x="0" y="41"/>
                    </a:lnTo>
                    <a:lnTo>
                      <a:pt x="0" y="48"/>
                    </a:lnTo>
                    <a:lnTo>
                      <a:pt x="0" y="56"/>
                    </a:lnTo>
                    <a:lnTo>
                      <a:pt x="0" y="61"/>
                    </a:lnTo>
                    <a:lnTo>
                      <a:pt x="0" y="69"/>
                    </a:lnTo>
                    <a:lnTo>
                      <a:pt x="0" y="75"/>
                    </a:lnTo>
                    <a:lnTo>
                      <a:pt x="3" y="82"/>
                    </a:lnTo>
                    <a:lnTo>
                      <a:pt x="36" y="117"/>
                    </a:lnTo>
                    <a:lnTo>
                      <a:pt x="39" y="117"/>
                    </a:lnTo>
                    <a:lnTo>
                      <a:pt x="42" y="117"/>
                    </a:lnTo>
                    <a:lnTo>
                      <a:pt x="46" y="117"/>
                    </a:lnTo>
                    <a:lnTo>
                      <a:pt x="51" y="113"/>
                    </a:lnTo>
                    <a:lnTo>
                      <a:pt x="59" y="109"/>
                    </a:lnTo>
                    <a:lnTo>
                      <a:pt x="68" y="105"/>
                    </a:lnTo>
                    <a:lnTo>
                      <a:pt x="77" y="105"/>
                    </a:lnTo>
                    <a:lnTo>
                      <a:pt x="87" y="101"/>
                    </a:lnTo>
                    <a:lnTo>
                      <a:pt x="96" y="101"/>
                    </a:lnTo>
                    <a:lnTo>
                      <a:pt x="105" y="100"/>
                    </a:lnTo>
                    <a:lnTo>
                      <a:pt x="118" y="100"/>
                    </a:lnTo>
                    <a:lnTo>
                      <a:pt x="126" y="96"/>
                    </a:lnTo>
                    <a:lnTo>
                      <a:pt x="135" y="96"/>
                    </a:lnTo>
                    <a:lnTo>
                      <a:pt x="144" y="95"/>
                    </a:lnTo>
                    <a:lnTo>
                      <a:pt x="154" y="95"/>
                    </a:lnTo>
                    <a:lnTo>
                      <a:pt x="158" y="91"/>
                    </a:lnTo>
                    <a:lnTo>
                      <a:pt x="166" y="91"/>
                    </a:lnTo>
                    <a:lnTo>
                      <a:pt x="171" y="91"/>
                    </a:lnTo>
                    <a:lnTo>
                      <a:pt x="175" y="91"/>
                    </a:lnTo>
                    <a:lnTo>
                      <a:pt x="175" y="88"/>
                    </a:lnTo>
                    <a:lnTo>
                      <a:pt x="180" y="88"/>
                    </a:lnTo>
                    <a:lnTo>
                      <a:pt x="183" y="84"/>
                    </a:lnTo>
                    <a:lnTo>
                      <a:pt x="188" y="84"/>
                    </a:lnTo>
                    <a:lnTo>
                      <a:pt x="188" y="80"/>
                    </a:lnTo>
                    <a:lnTo>
                      <a:pt x="192" y="80"/>
                    </a:lnTo>
                    <a:lnTo>
                      <a:pt x="195" y="76"/>
                    </a:lnTo>
                    <a:lnTo>
                      <a:pt x="200" y="76"/>
                    </a:lnTo>
                    <a:lnTo>
                      <a:pt x="200" y="72"/>
                    </a:lnTo>
                    <a:lnTo>
                      <a:pt x="205" y="72"/>
                    </a:lnTo>
                    <a:lnTo>
                      <a:pt x="205" y="69"/>
                    </a:lnTo>
                    <a:lnTo>
                      <a:pt x="209" y="69"/>
                    </a:lnTo>
                    <a:lnTo>
                      <a:pt x="209" y="65"/>
                    </a:lnTo>
                    <a:lnTo>
                      <a:pt x="214" y="65"/>
                    </a:lnTo>
                    <a:lnTo>
                      <a:pt x="219" y="65"/>
                    </a:lnTo>
                    <a:lnTo>
                      <a:pt x="219" y="57"/>
                    </a:lnTo>
                    <a:lnTo>
                      <a:pt x="219" y="53"/>
                    </a:lnTo>
                    <a:lnTo>
                      <a:pt x="219" y="48"/>
                    </a:lnTo>
                    <a:lnTo>
                      <a:pt x="223" y="44"/>
                    </a:lnTo>
                    <a:lnTo>
                      <a:pt x="223" y="41"/>
                    </a:lnTo>
                    <a:lnTo>
                      <a:pt x="225" y="37"/>
                    </a:lnTo>
                    <a:lnTo>
                      <a:pt x="225" y="33"/>
                    </a:lnTo>
                    <a:lnTo>
                      <a:pt x="228" y="32"/>
                    </a:lnTo>
                    <a:lnTo>
                      <a:pt x="225" y="28"/>
                    </a:lnTo>
                    <a:lnTo>
                      <a:pt x="225" y="25"/>
                    </a:lnTo>
                    <a:lnTo>
                      <a:pt x="223" y="22"/>
                    </a:lnTo>
                    <a:lnTo>
                      <a:pt x="219" y="20"/>
                    </a:lnTo>
                    <a:lnTo>
                      <a:pt x="216" y="20"/>
                    </a:lnTo>
                    <a:lnTo>
                      <a:pt x="211" y="20"/>
                    </a:lnTo>
                    <a:lnTo>
                      <a:pt x="208" y="20"/>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4" name="Freeform 280"/>
              <p:cNvSpPr>
                <a:spLocks/>
              </p:cNvSpPr>
              <p:nvPr/>
            </p:nvSpPr>
            <p:spPr bwMode="auto">
              <a:xfrm flipH="1">
                <a:off x="2149" y="3247"/>
                <a:ext cx="184" cy="109"/>
              </a:xfrm>
              <a:custGeom>
                <a:avLst/>
                <a:gdLst>
                  <a:gd name="T0" fmla="*/ 155 w 200"/>
                  <a:gd name="T1" fmla="*/ 20 h 108"/>
                  <a:gd name="T2" fmla="*/ 136 w 200"/>
                  <a:gd name="T3" fmla="*/ 16 h 108"/>
                  <a:gd name="T4" fmla="*/ 121 w 200"/>
                  <a:gd name="T5" fmla="*/ 14 h 108"/>
                  <a:gd name="T6" fmla="*/ 103 w 200"/>
                  <a:gd name="T7" fmla="*/ 5 h 108"/>
                  <a:gd name="T8" fmla="*/ 90 w 200"/>
                  <a:gd name="T9" fmla="*/ 2 h 108"/>
                  <a:gd name="T10" fmla="*/ 83 w 200"/>
                  <a:gd name="T11" fmla="*/ 2 h 108"/>
                  <a:gd name="T12" fmla="*/ 80 w 200"/>
                  <a:gd name="T13" fmla="*/ 2 h 108"/>
                  <a:gd name="T14" fmla="*/ 75 w 200"/>
                  <a:gd name="T15" fmla="*/ 2 h 108"/>
                  <a:gd name="T16" fmla="*/ 72 w 200"/>
                  <a:gd name="T17" fmla="*/ 2 h 108"/>
                  <a:gd name="T18" fmla="*/ 67 w 200"/>
                  <a:gd name="T19" fmla="*/ 2 h 108"/>
                  <a:gd name="T20" fmla="*/ 67 w 200"/>
                  <a:gd name="T21" fmla="*/ 2 h 108"/>
                  <a:gd name="T22" fmla="*/ 33 w 200"/>
                  <a:gd name="T23" fmla="*/ 1 h 108"/>
                  <a:gd name="T24" fmla="*/ 13 w 200"/>
                  <a:gd name="T25" fmla="*/ 13 h 108"/>
                  <a:gd name="T26" fmla="*/ 2 w 200"/>
                  <a:gd name="T27" fmla="*/ 28 h 108"/>
                  <a:gd name="T28" fmla="*/ 0 w 200"/>
                  <a:gd name="T29" fmla="*/ 48 h 108"/>
                  <a:gd name="T30" fmla="*/ 3 w 200"/>
                  <a:gd name="T31" fmla="*/ 67 h 108"/>
                  <a:gd name="T32" fmla="*/ 7 w 200"/>
                  <a:gd name="T33" fmla="*/ 74 h 108"/>
                  <a:gd name="T34" fmla="*/ 7 w 200"/>
                  <a:gd name="T35" fmla="*/ 74 h 108"/>
                  <a:gd name="T36" fmla="*/ 7 w 200"/>
                  <a:gd name="T37" fmla="*/ 74 h 108"/>
                  <a:gd name="T38" fmla="*/ 7 w 200"/>
                  <a:gd name="T39" fmla="*/ 74 h 108"/>
                  <a:gd name="T40" fmla="*/ 7 w 200"/>
                  <a:gd name="T41" fmla="*/ 74 h 108"/>
                  <a:gd name="T42" fmla="*/ 17 w 200"/>
                  <a:gd name="T43" fmla="*/ 109 h 108"/>
                  <a:gd name="T44" fmla="*/ 17 w 200"/>
                  <a:gd name="T45" fmla="*/ 109 h 108"/>
                  <a:gd name="T46" fmla="*/ 21 w 200"/>
                  <a:gd name="T47" fmla="*/ 109 h 108"/>
                  <a:gd name="T48" fmla="*/ 26 w 200"/>
                  <a:gd name="T49" fmla="*/ 109 h 108"/>
                  <a:gd name="T50" fmla="*/ 30 w 200"/>
                  <a:gd name="T51" fmla="*/ 109 h 108"/>
                  <a:gd name="T52" fmla="*/ 33 w 200"/>
                  <a:gd name="T53" fmla="*/ 109 h 108"/>
                  <a:gd name="T54" fmla="*/ 44 w 200"/>
                  <a:gd name="T55" fmla="*/ 101 h 108"/>
                  <a:gd name="T56" fmla="*/ 63 w 200"/>
                  <a:gd name="T57" fmla="*/ 93 h 108"/>
                  <a:gd name="T58" fmla="*/ 88 w 200"/>
                  <a:gd name="T59" fmla="*/ 92 h 108"/>
                  <a:gd name="T60" fmla="*/ 109 w 200"/>
                  <a:gd name="T61" fmla="*/ 87 h 108"/>
                  <a:gd name="T62" fmla="*/ 127 w 200"/>
                  <a:gd name="T63" fmla="*/ 83 h 108"/>
                  <a:gd name="T64" fmla="*/ 136 w 200"/>
                  <a:gd name="T65" fmla="*/ 81 h 108"/>
                  <a:gd name="T66" fmla="*/ 147 w 200"/>
                  <a:gd name="T67" fmla="*/ 80 h 108"/>
                  <a:gd name="T68" fmla="*/ 155 w 200"/>
                  <a:gd name="T69" fmla="*/ 72 h 108"/>
                  <a:gd name="T70" fmla="*/ 163 w 200"/>
                  <a:gd name="T71" fmla="*/ 67 h 108"/>
                  <a:gd name="T72" fmla="*/ 167 w 200"/>
                  <a:gd name="T73" fmla="*/ 59 h 108"/>
                  <a:gd name="T74" fmla="*/ 176 w 200"/>
                  <a:gd name="T75" fmla="*/ 57 h 108"/>
                  <a:gd name="T76" fmla="*/ 176 w 200"/>
                  <a:gd name="T77" fmla="*/ 46 h 108"/>
                  <a:gd name="T78" fmla="*/ 181 w 200"/>
                  <a:gd name="T79" fmla="*/ 38 h 108"/>
                  <a:gd name="T80" fmla="*/ 181 w 200"/>
                  <a:gd name="T81" fmla="*/ 30 h 108"/>
                  <a:gd name="T82" fmla="*/ 180 w 200"/>
                  <a:gd name="T83" fmla="*/ 24 h 108"/>
                  <a:gd name="T84" fmla="*/ 168 w 200"/>
                  <a:gd name="T85" fmla="*/ 20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0"/>
                  <a:gd name="T130" fmla="*/ 0 h 108"/>
                  <a:gd name="T131" fmla="*/ 200 w 200"/>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0" h="108">
                    <a:moveTo>
                      <a:pt x="180" y="20"/>
                    </a:moveTo>
                    <a:lnTo>
                      <a:pt x="172" y="20"/>
                    </a:lnTo>
                    <a:lnTo>
                      <a:pt x="168" y="20"/>
                    </a:lnTo>
                    <a:lnTo>
                      <a:pt x="162" y="20"/>
                    </a:lnTo>
                    <a:lnTo>
                      <a:pt x="157" y="20"/>
                    </a:lnTo>
                    <a:lnTo>
                      <a:pt x="148" y="16"/>
                    </a:lnTo>
                    <a:lnTo>
                      <a:pt x="143" y="16"/>
                    </a:lnTo>
                    <a:lnTo>
                      <a:pt x="137" y="14"/>
                    </a:lnTo>
                    <a:lnTo>
                      <a:pt x="132" y="14"/>
                    </a:lnTo>
                    <a:lnTo>
                      <a:pt x="123" y="10"/>
                    </a:lnTo>
                    <a:lnTo>
                      <a:pt x="118" y="9"/>
                    </a:lnTo>
                    <a:lnTo>
                      <a:pt x="112" y="5"/>
                    </a:lnTo>
                    <a:lnTo>
                      <a:pt x="107" y="5"/>
                    </a:lnTo>
                    <a:lnTo>
                      <a:pt x="103" y="2"/>
                    </a:lnTo>
                    <a:lnTo>
                      <a:pt x="98" y="2"/>
                    </a:lnTo>
                    <a:lnTo>
                      <a:pt x="95" y="2"/>
                    </a:lnTo>
                    <a:lnTo>
                      <a:pt x="90" y="2"/>
                    </a:lnTo>
                    <a:lnTo>
                      <a:pt x="87" y="2"/>
                    </a:lnTo>
                    <a:lnTo>
                      <a:pt x="82" y="2"/>
                    </a:lnTo>
                    <a:lnTo>
                      <a:pt x="78" y="2"/>
                    </a:lnTo>
                    <a:lnTo>
                      <a:pt x="73" y="2"/>
                    </a:lnTo>
                    <a:lnTo>
                      <a:pt x="58" y="0"/>
                    </a:lnTo>
                    <a:lnTo>
                      <a:pt x="45" y="0"/>
                    </a:lnTo>
                    <a:lnTo>
                      <a:pt x="36" y="1"/>
                    </a:lnTo>
                    <a:lnTo>
                      <a:pt x="28" y="5"/>
                    </a:lnTo>
                    <a:lnTo>
                      <a:pt x="19" y="8"/>
                    </a:lnTo>
                    <a:lnTo>
                      <a:pt x="14" y="13"/>
                    </a:lnTo>
                    <a:lnTo>
                      <a:pt x="9" y="16"/>
                    </a:lnTo>
                    <a:lnTo>
                      <a:pt x="6" y="24"/>
                    </a:lnTo>
                    <a:lnTo>
                      <a:pt x="2" y="28"/>
                    </a:lnTo>
                    <a:lnTo>
                      <a:pt x="0" y="35"/>
                    </a:lnTo>
                    <a:lnTo>
                      <a:pt x="0" y="41"/>
                    </a:lnTo>
                    <a:lnTo>
                      <a:pt x="0" y="48"/>
                    </a:lnTo>
                    <a:lnTo>
                      <a:pt x="0" y="52"/>
                    </a:lnTo>
                    <a:lnTo>
                      <a:pt x="3" y="60"/>
                    </a:lnTo>
                    <a:lnTo>
                      <a:pt x="3" y="66"/>
                    </a:lnTo>
                    <a:lnTo>
                      <a:pt x="8" y="73"/>
                    </a:lnTo>
                    <a:lnTo>
                      <a:pt x="19" y="108"/>
                    </a:lnTo>
                    <a:lnTo>
                      <a:pt x="23" y="108"/>
                    </a:lnTo>
                    <a:lnTo>
                      <a:pt x="28" y="108"/>
                    </a:lnTo>
                    <a:lnTo>
                      <a:pt x="33" y="108"/>
                    </a:lnTo>
                    <a:lnTo>
                      <a:pt x="36" y="108"/>
                    </a:lnTo>
                    <a:lnTo>
                      <a:pt x="40" y="108"/>
                    </a:lnTo>
                    <a:lnTo>
                      <a:pt x="44" y="104"/>
                    </a:lnTo>
                    <a:lnTo>
                      <a:pt x="48" y="100"/>
                    </a:lnTo>
                    <a:lnTo>
                      <a:pt x="53" y="96"/>
                    </a:lnTo>
                    <a:lnTo>
                      <a:pt x="62" y="96"/>
                    </a:lnTo>
                    <a:lnTo>
                      <a:pt x="68" y="92"/>
                    </a:lnTo>
                    <a:lnTo>
                      <a:pt x="78" y="92"/>
                    </a:lnTo>
                    <a:lnTo>
                      <a:pt x="87" y="91"/>
                    </a:lnTo>
                    <a:lnTo>
                      <a:pt x="96" y="91"/>
                    </a:lnTo>
                    <a:lnTo>
                      <a:pt x="101" y="87"/>
                    </a:lnTo>
                    <a:lnTo>
                      <a:pt x="110" y="87"/>
                    </a:lnTo>
                    <a:lnTo>
                      <a:pt x="118" y="86"/>
                    </a:lnTo>
                    <a:lnTo>
                      <a:pt x="127" y="86"/>
                    </a:lnTo>
                    <a:lnTo>
                      <a:pt x="132" y="82"/>
                    </a:lnTo>
                    <a:lnTo>
                      <a:pt x="138" y="82"/>
                    </a:lnTo>
                    <a:lnTo>
                      <a:pt x="143" y="82"/>
                    </a:lnTo>
                    <a:lnTo>
                      <a:pt x="148" y="82"/>
                    </a:lnTo>
                    <a:lnTo>
                      <a:pt x="148" y="80"/>
                    </a:lnTo>
                    <a:lnTo>
                      <a:pt x="152" y="80"/>
                    </a:lnTo>
                    <a:lnTo>
                      <a:pt x="155" y="79"/>
                    </a:lnTo>
                    <a:lnTo>
                      <a:pt x="160" y="79"/>
                    </a:lnTo>
                    <a:lnTo>
                      <a:pt x="160" y="75"/>
                    </a:lnTo>
                    <a:lnTo>
                      <a:pt x="165" y="75"/>
                    </a:lnTo>
                    <a:lnTo>
                      <a:pt x="168" y="71"/>
                    </a:lnTo>
                    <a:lnTo>
                      <a:pt x="172" y="71"/>
                    </a:lnTo>
                    <a:lnTo>
                      <a:pt x="172" y="67"/>
                    </a:lnTo>
                    <a:lnTo>
                      <a:pt x="177" y="66"/>
                    </a:lnTo>
                    <a:lnTo>
                      <a:pt x="177" y="62"/>
                    </a:lnTo>
                    <a:lnTo>
                      <a:pt x="182" y="62"/>
                    </a:lnTo>
                    <a:lnTo>
                      <a:pt x="182" y="58"/>
                    </a:lnTo>
                    <a:lnTo>
                      <a:pt x="186" y="58"/>
                    </a:lnTo>
                    <a:lnTo>
                      <a:pt x="186" y="56"/>
                    </a:lnTo>
                    <a:lnTo>
                      <a:pt x="191" y="56"/>
                    </a:lnTo>
                    <a:lnTo>
                      <a:pt x="191" y="52"/>
                    </a:lnTo>
                    <a:lnTo>
                      <a:pt x="191" y="49"/>
                    </a:lnTo>
                    <a:lnTo>
                      <a:pt x="191" y="46"/>
                    </a:lnTo>
                    <a:lnTo>
                      <a:pt x="196" y="46"/>
                    </a:lnTo>
                    <a:lnTo>
                      <a:pt x="196" y="42"/>
                    </a:lnTo>
                    <a:lnTo>
                      <a:pt x="197" y="38"/>
                    </a:lnTo>
                    <a:lnTo>
                      <a:pt x="197" y="34"/>
                    </a:lnTo>
                    <a:lnTo>
                      <a:pt x="200" y="34"/>
                    </a:lnTo>
                    <a:lnTo>
                      <a:pt x="197" y="30"/>
                    </a:lnTo>
                    <a:lnTo>
                      <a:pt x="197" y="28"/>
                    </a:lnTo>
                    <a:lnTo>
                      <a:pt x="196" y="24"/>
                    </a:lnTo>
                    <a:lnTo>
                      <a:pt x="191" y="20"/>
                    </a:lnTo>
                    <a:lnTo>
                      <a:pt x="188" y="20"/>
                    </a:lnTo>
                    <a:lnTo>
                      <a:pt x="183" y="20"/>
                    </a:lnTo>
                    <a:lnTo>
                      <a:pt x="180" y="20"/>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5" name="Freeform 281"/>
              <p:cNvSpPr>
                <a:spLocks/>
              </p:cNvSpPr>
              <p:nvPr/>
            </p:nvSpPr>
            <p:spPr bwMode="auto">
              <a:xfrm flipH="1">
                <a:off x="2169" y="3256"/>
                <a:ext cx="162" cy="100"/>
              </a:xfrm>
              <a:custGeom>
                <a:avLst/>
                <a:gdLst>
                  <a:gd name="T0" fmla="*/ 136 w 176"/>
                  <a:gd name="T1" fmla="*/ 20 h 99"/>
                  <a:gd name="T2" fmla="*/ 121 w 176"/>
                  <a:gd name="T3" fmla="*/ 16 h 99"/>
                  <a:gd name="T4" fmla="*/ 108 w 176"/>
                  <a:gd name="T5" fmla="*/ 14 h 99"/>
                  <a:gd name="T6" fmla="*/ 90 w 176"/>
                  <a:gd name="T7" fmla="*/ 5 h 99"/>
                  <a:gd name="T8" fmla="*/ 77 w 176"/>
                  <a:gd name="T9" fmla="*/ 2 h 99"/>
                  <a:gd name="T10" fmla="*/ 72 w 176"/>
                  <a:gd name="T11" fmla="*/ 2 h 99"/>
                  <a:gd name="T12" fmla="*/ 72 w 176"/>
                  <a:gd name="T13" fmla="*/ 2 h 99"/>
                  <a:gd name="T14" fmla="*/ 69 w 176"/>
                  <a:gd name="T15" fmla="*/ 2 h 99"/>
                  <a:gd name="T16" fmla="*/ 64 w 176"/>
                  <a:gd name="T17" fmla="*/ 2 h 99"/>
                  <a:gd name="T18" fmla="*/ 64 w 176"/>
                  <a:gd name="T19" fmla="*/ 2 h 99"/>
                  <a:gd name="T20" fmla="*/ 64 w 176"/>
                  <a:gd name="T21" fmla="*/ 2 h 99"/>
                  <a:gd name="T22" fmla="*/ 33 w 176"/>
                  <a:gd name="T23" fmla="*/ 0 h 99"/>
                  <a:gd name="T24" fmla="*/ 15 w 176"/>
                  <a:gd name="T25" fmla="*/ 7 h 99"/>
                  <a:gd name="T26" fmla="*/ 3 w 176"/>
                  <a:gd name="T27" fmla="*/ 20 h 99"/>
                  <a:gd name="T28" fmla="*/ 0 w 176"/>
                  <a:gd name="T29" fmla="*/ 38 h 99"/>
                  <a:gd name="T30" fmla="*/ 0 w 176"/>
                  <a:gd name="T31" fmla="*/ 58 h 99"/>
                  <a:gd name="T32" fmla="*/ 5 w 176"/>
                  <a:gd name="T33" fmla="*/ 65 h 99"/>
                  <a:gd name="T34" fmla="*/ 5 w 176"/>
                  <a:gd name="T35" fmla="*/ 65 h 99"/>
                  <a:gd name="T36" fmla="*/ 5 w 176"/>
                  <a:gd name="T37" fmla="*/ 65 h 99"/>
                  <a:gd name="T38" fmla="*/ 5 w 176"/>
                  <a:gd name="T39" fmla="*/ 65 h 99"/>
                  <a:gd name="T40" fmla="*/ 5 w 176"/>
                  <a:gd name="T41" fmla="*/ 65 h 99"/>
                  <a:gd name="T42" fmla="*/ 15 w 176"/>
                  <a:gd name="T43" fmla="*/ 100 h 99"/>
                  <a:gd name="T44" fmla="*/ 15 w 176"/>
                  <a:gd name="T45" fmla="*/ 100 h 99"/>
                  <a:gd name="T46" fmla="*/ 15 w 176"/>
                  <a:gd name="T47" fmla="*/ 100 h 99"/>
                  <a:gd name="T48" fmla="*/ 18 w 176"/>
                  <a:gd name="T49" fmla="*/ 100 h 99"/>
                  <a:gd name="T50" fmla="*/ 21 w 176"/>
                  <a:gd name="T51" fmla="*/ 100 h 99"/>
                  <a:gd name="T52" fmla="*/ 21 w 176"/>
                  <a:gd name="T53" fmla="*/ 100 h 99"/>
                  <a:gd name="T54" fmla="*/ 31 w 176"/>
                  <a:gd name="T55" fmla="*/ 96 h 99"/>
                  <a:gd name="T56" fmla="*/ 47 w 176"/>
                  <a:gd name="T57" fmla="*/ 88 h 99"/>
                  <a:gd name="T58" fmla="*/ 69 w 176"/>
                  <a:gd name="T59" fmla="*/ 87 h 99"/>
                  <a:gd name="T60" fmla="*/ 85 w 176"/>
                  <a:gd name="T61" fmla="*/ 83 h 99"/>
                  <a:gd name="T62" fmla="*/ 101 w 176"/>
                  <a:gd name="T63" fmla="*/ 83 h 99"/>
                  <a:gd name="T64" fmla="*/ 113 w 176"/>
                  <a:gd name="T65" fmla="*/ 79 h 99"/>
                  <a:gd name="T66" fmla="*/ 124 w 176"/>
                  <a:gd name="T67" fmla="*/ 76 h 99"/>
                  <a:gd name="T68" fmla="*/ 132 w 176"/>
                  <a:gd name="T69" fmla="*/ 68 h 99"/>
                  <a:gd name="T70" fmla="*/ 140 w 176"/>
                  <a:gd name="T71" fmla="*/ 64 h 99"/>
                  <a:gd name="T72" fmla="*/ 145 w 176"/>
                  <a:gd name="T73" fmla="*/ 57 h 99"/>
                  <a:gd name="T74" fmla="*/ 153 w 176"/>
                  <a:gd name="T75" fmla="*/ 57 h 99"/>
                  <a:gd name="T76" fmla="*/ 153 w 176"/>
                  <a:gd name="T77" fmla="*/ 45 h 99"/>
                  <a:gd name="T78" fmla="*/ 158 w 176"/>
                  <a:gd name="T79" fmla="*/ 40 h 99"/>
                  <a:gd name="T80" fmla="*/ 158 w 176"/>
                  <a:gd name="T81" fmla="*/ 33 h 99"/>
                  <a:gd name="T82" fmla="*/ 157 w 176"/>
                  <a:gd name="T83" fmla="*/ 26 h 99"/>
                  <a:gd name="T84" fmla="*/ 146 w 176"/>
                  <a:gd name="T85" fmla="*/ 20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6"/>
                  <a:gd name="T130" fmla="*/ 0 h 99"/>
                  <a:gd name="T131" fmla="*/ 176 w 176"/>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6" h="99">
                    <a:moveTo>
                      <a:pt x="155" y="20"/>
                    </a:moveTo>
                    <a:lnTo>
                      <a:pt x="151" y="20"/>
                    </a:lnTo>
                    <a:lnTo>
                      <a:pt x="148" y="20"/>
                    </a:lnTo>
                    <a:lnTo>
                      <a:pt x="143" y="20"/>
                    </a:lnTo>
                    <a:lnTo>
                      <a:pt x="138" y="20"/>
                    </a:lnTo>
                    <a:lnTo>
                      <a:pt x="131" y="16"/>
                    </a:lnTo>
                    <a:lnTo>
                      <a:pt x="126" y="16"/>
                    </a:lnTo>
                    <a:lnTo>
                      <a:pt x="121" y="14"/>
                    </a:lnTo>
                    <a:lnTo>
                      <a:pt x="117" y="14"/>
                    </a:lnTo>
                    <a:lnTo>
                      <a:pt x="107" y="10"/>
                    </a:lnTo>
                    <a:lnTo>
                      <a:pt x="103" y="9"/>
                    </a:lnTo>
                    <a:lnTo>
                      <a:pt x="98" y="5"/>
                    </a:lnTo>
                    <a:lnTo>
                      <a:pt x="93" y="5"/>
                    </a:lnTo>
                    <a:lnTo>
                      <a:pt x="89" y="2"/>
                    </a:lnTo>
                    <a:lnTo>
                      <a:pt x="84" y="2"/>
                    </a:lnTo>
                    <a:lnTo>
                      <a:pt x="81" y="2"/>
                    </a:lnTo>
                    <a:lnTo>
                      <a:pt x="78" y="2"/>
                    </a:lnTo>
                    <a:lnTo>
                      <a:pt x="75" y="2"/>
                    </a:lnTo>
                    <a:lnTo>
                      <a:pt x="70" y="2"/>
                    </a:lnTo>
                    <a:lnTo>
                      <a:pt x="56" y="0"/>
                    </a:lnTo>
                    <a:lnTo>
                      <a:pt x="45" y="0"/>
                    </a:lnTo>
                    <a:lnTo>
                      <a:pt x="36" y="0"/>
                    </a:lnTo>
                    <a:lnTo>
                      <a:pt x="28" y="2"/>
                    </a:lnTo>
                    <a:lnTo>
                      <a:pt x="20" y="4"/>
                    </a:lnTo>
                    <a:lnTo>
                      <a:pt x="16" y="7"/>
                    </a:lnTo>
                    <a:lnTo>
                      <a:pt x="11" y="11"/>
                    </a:lnTo>
                    <a:lnTo>
                      <a:pt x="8" y="16"/>
                    </a:lnTo>
                    <a:lnTo>
                      <a:pt x="3" y="20"/>
                    </a:lnTo>
                    <a:lnTo>
                      <a:pt x="2" y="26"/>
                    </a:lnTo>
                    <a:lnTo>
                      <a:pt x="0" y="30"/>
                    </a:lnTo>
                    <a:lnTo>
                      <a:pt x="0" y="38"/>
                    </a:lnTo>
                    <a:lnTo>
                      <a:pt x="0" y="42"/>
                    </a:lnTo>
                    <a:lnTo>
                      <a:pt x="0" y="49"/>
                    </a:lnTo>
                    <a:lnTo>
                      <a:pt x="0" y="57"/>
                    </a:lnTo>
                    <a:lnTo>
                      <a:pt x="5" y="64"/>
                    </a:lnTo>
                    <a:lnTo>
                      <a:pt x="16" y="99"/>
                    </a:lnTo>
                    <a:lnTo>
                      <a:pt x="20" y="99"/>
                    </a:lnTo>
                    <a:lnTo>
                      <a:pt x="23" y="99"/>
                    </a:lnTo>
                    <a:lnTo>
                      <a:pt x="27" y="99"/>
                    </a:lnTo>
                    <a:lnTo>
                      <a:pt x="30" y="95"/>
                    </a:lnTo>
                    <a:lnTo>
                      <a:pt x="34" y="95"/>
                    </a:lnTo>
                    <a:lnTo>
                      <a:pt x="39" y="91"/>
                    </a:lnTo>
                    <a:lnTo>
                      <a:pt x="47" y="91"/>
                    </a:lnTo>
                    <a:lnTo>
                      <a:pt x="51" y="87"/>
                    </a:lnTo>
                    <a:lnTo>
                      <a:pt x="61" y="87"/>
                    </a:lnTo>
                    <a:lnTo>
                      <a:pt x="65" y="86"/>
                    </a:lnTo>
                    <a:lnTo>
                      <a:pt x="75" y="86"/>
                    </a:lnTo>
                    <a:lnTo>
                      <a:pt x="79" y="82"/>
                    </a:lnTo>
                    <a:lnTo>
                      <a:pt x="87" y="82"/>
                    </a:lnTo>
                    <a:lnTo>
                      <a:pt x="92" y="82"/>
                    </a:lnTo>
                    <a:lnTo>
                      <a:pt x="101" y="82"/>
                    </a:lnTo>
                    <a:lnTo>
                      <a:pt x="106" y="82"/>
                    </a:lnTo>
                    <a:lnTo>
                      <a:pt x="110" y="82"/>
                    </a:lnTo>
                    <a:lnTo>
                      <a:pt x="115" y="82"/>
                    </a:lnTo>
                    <a:lnTo>
                      <a:pt x="123" y="82"/>
                    </a:lnTo>
                    <a:lnTo>
                      <a:pt x="123" y="78"/>
                    </a:lnTo>
                    <a:lnTo>
                      <a:pt x="127" y="78"/>
                    </a:lnTo>
                    <a:lnTo>
                      <a:pt x="131" y="75"/>
                    </a:lnTo>
                    <a:lnTo>
                      <a:pt x="135" y="75"/>
                    </a:lnTo>
                    <a:lnTo>
                      <a:pt x="135" y="71"/>
                    </a:lnTo>
                    <a:lnTo>
                      <a:pt x="140" y="71"/>
                    </a:lnTo>
                    <a:lnTo>
                      <a:pt x="143" y="67"/>
                    </a:lnTo>
                    <a:lnTo>
                      <a:pt x="148" y="67"/>
                    </a:lnTo>
                    <a:lnTo>
                      <a:pt x="148" y="63"/>
                    </a:lnTo>
                    <a:lnTo>
                      <a:pt x="152" y="63"/>
                    </a:lnTo>
                    <a:lnTo>
                      <a:pt x="152" y="59"/>
                    </a:lnTo>
                    <a:lnTo>
                      <a:pt x="157" y="59"/>
                    </a:lnTo>
                    <a:lnTo>
                      <a:pt x="157" y="56"/>
                    </a:lnTo>
                    <a:lnTo>
                      <a:pt x="162" y="56"/>
                    </a:lnTo>
                    <a:lnTo>
                      <a:pt x="166" y="56"/>
                    </a:lnTo>
                    <a:lnTo>
                      <a:pt x="166" y="52"/>
                    </a:lnTo>
                    <a:lnTo>
                      <a:pt x="166" y="49"/>
                    </a:lnTo>
                    <a:lnTo>
                      <a:pt x="166" y="45"/>
                    </a:lnTo>
                    <a:lnTo>
                      <a:pt x="171" y="45"/>
                    </a:lnTo>
                    <a:lnTo>
                      <a:pt x="171" y="42"/>
                    </a:lnTo>
                    <a:lnTo>
                      <a:pt x="172" y="40"/>
                    </a:lnTo>
                    <a:lnTo>
                      <a:pt x="172" y="37"/>
                    </a:lnTo>
                    <a:lnTo>
                      <a:pt x="176" y="37"/>
                    </a:lnTo>
                    <a:lnTo>
                      <a:pt x="172" y="33"/>
                    </a:lnTo>
                    <a:lnTo>
                      <a:pt x="172" y="30"/>
                    </a:lnTo>
                    <a:lnTo>
                      <a:pt x="171" y="26"/>
                    </a:lnTo>
                    <a:lnTo>
                      <a:pt x="166" y="23"/>
                    </a:lnTo>
                    <a:lnTo>
                      <a:pt x="163" y="23"/>
                    </a:lnTo>
                    <a:lnTo>
                      <a:pt x="159" y="20"/>
                    </a:lnTo>
                    <a:lnTo>
                      <a:pt x="155" y="20"/>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6" name="Freeform 282"/>
              <p:cNvSpPr>
                <a:spLocks/>
              </p:cNvSpPr>
              <p:nvPr/>
            </p:nvSpPr>
            <p:spPr bwMode="auto">
              <a:xfrm flipH="1">
                <a:off x="2189" y="3267"/>
                <a:ext cx="142" cy="89"/>
              </a:xfrm>
              <a:custGeom>
                <a:avLst/>
                <a:gdLst>
                  <a:gd name="T0" fmla="*/ 116 w 154"/>
                  <a:gd name="T1" fmla="*/ 15 h 88"/>
                  <a:gd name="T2" fmla="*/ 106 w 154"/>
                  <a:gd name="T3" fmla="*/ 10 h 88"/>
                  <a:gd name="T4" fmla="*/ 96 w 154"/>
                  <a:gd name="T5" fmla="*/ 8 h 88"/>
                  <a:gd name="T6" fmla="*/ 83 w 154"/>
                  <a:gd name="T7" fmla="*/ 2 h 88"/>
                  <a:gd name="T8" fmla="*/ 70 w 154"/>
                  <a:gd name="T9" fmla="*/ 0 h 88"/>
                  <a:gd name="T10" fmla="*/ 63 w 154"/>
                  <a:gd name="T11" fmla="*/ 0 h 88"/>
                  <a:gd name="T12" fmla="*/ 63 w 154"/>
                  <a:gd name="T13" fmla="*/ 0 h 88"/>
                  <a:gd name="T14" fmla="*/ 63 w 154"/>
                  <a:gd name="T15" fmla="*/ 0 h 88"/>
                  <a:gd name="T16" fmla="*/ 59 w 154"/>
                  <a:gd name="T17" fmla="*/ 0 h 88"/>
                  <a:gd name="T18" fmla="*/ 54 w 154"/>
                  <a:gd name="T19" fmla="*/ 0 h 88"/>
                  <a:gd name="T20" fmla="*/ 54 w 154"/>
                  <a:gd name="T21" fmla="*/ 0 h 88"/>
                  <a:gd name="T22" fmla="*/ 31 w 154"/>
                  <a:gd name="T23" fmla="*/ 0 h 88"/>
                  <a:gd name="T24" fmla="*/ 18 w 154"/>
                  <a:gd name="T25" fmla="*/ 7 h 88"/>
                  <a:gd name="T26" fmla="*/ 6 w 154"/>
                  <a:gd name="T27" fmla="*/ 18 h 88"/>
                  <a:gd name="T28" fmla="*/ 2 w 154"/>
                  <a:gd name="T29" fmla="*/ 33 h 88"/>
                  <a:gd name="T30" fmla="*/ 0 w 154"/>
                  <a:gd name="T31" fmla="*/ 54 h 88"/>
                  <a:gd name="T32" fmla="*/ 5 w 154"/>
                  <a:gd name="T33" fmla="*/ 63 h 88"/>
                  <a:gd name="T34" fmla="*/ 5 w 154"/>
                  <a:gd name="T35" fmla="*/ 63 h 88"/>
                  <a:gd name="T36" fmla="*/ 5 w 154"/>
                  <a:gd name="T37" fmla="*/ 63 h 88"/>
                  <a:gd name="T38" fmla="*/ 5 w 154"/>
                  <a:gd name="T39" fmla="*/ 63 h 88"/>
                  <a:gd name="T40" fmla="*/ 5 w 154"/>
                  <a:gd name="T41" fmla="*/ 63 h 88"/>
                  <a:gd name="T42" fmla="*/ 15 w 154"/>
                  <a:gd name="T43" fmla="*/ 89 h 88"/>
                  <a:gd name="T44" fmla="*/ 15 w 154"/>
                  <a:gd name="T45" fmla="*/ 89 h 88"/>
                  <a:gd name="T46" fmla="*/ 15 w 154"/>
                  <a:gd name="T47" fmla="*/ 89 h 88"/>
                  <a:gd name="T48" fmla="*/ 18 w 154"/>
                  <a:gd name="T49" fmla="*/ 89 h 88"/>
                  <a:gd name="T50" fmla="*/ 21 w 154"/>
                  <a:gd name="T51" fmla="*/ 89 h 88"/>
                  <a:gd name="T52" fmla="*/ 21 w 154"/>
                  <a:gd name="T53" fmla="*/ 89 h 88"/>
                  <a:gd name="T54" fmla="*/ 28 w 154"/>
                  <a:gd name="T55" fmla="*/ 85 h 88"/>
                  <a:gd name="T56" fmla="*/ 41 w 154"/>
                  <a:gd name="T57" fmla="*/ 77 h 88"/>
                  <a:gd name="T58" fmla="*/ 56 w 154"/>
                  <a:gd name="T59" fmla="*/ 76 h 88"/>
                  <a:gd name="T60" fmla="*/ 70 w 154"/>
                  <a:gd name="T61" fmla="*/ 72 h 88"/>
                  <a:gd name="T62" fmla="*/ 90 w 154"/>
                  <a:gd name="T63" fmla="*/ 72 h 88"/>
                  <a:gd name="T64" fmla="*/ 103 w 154"/>
                  <a:gd name="T65" fmla="*/ 68 h 88"/>
                  <a:gd name="T66" fmla="*/ 108 w 154"/>
                  <a:gd name="T67" fmla="*/ 65 h 88"/>
                  <a:gd name="T68" fmla="*/ 112 w 154"/>
                  <a:gd name="T69" fmla="*/ 58 h 88"/>
                  <a:gd name="T70" fmla="*/ 121 w 154"/>
                  <a:gd name="T71" fmla="*/ 54 h 88"/>
                  <a:gd name="T72" fmla="*/ 124 w 154"/>
                  <a:gd name="T73" fmla="*/ 54 h 88"/>
                  <a:gd name="T74" fmla="*/ 134 w 154"/>
                  <a:gd name="T75" fmla="*/ 54 h 88"/>
                  <a:gd name="T76" fmla="*/ 134 w 154"/>
                  <a:gd name="T77" fmla="*/ 43 h 88"/>
                  <a:gd name="T78" fmla="*/ 139 w 154"/>
                  <a:gd name="T79" fmla="*/ 38 h 88"/>
                  <a:gd name="T80" fmla="*/ 139 w 154"/>
                  <a:gd name="T81" fmla="*/ 31 h 88"/>
                  <a:gd name="T82" fmla="*/ 137 w 154"/>
                  <a:gd name="T83" fmla="*/ 24 h 88"/>
                  <a:gd name="T84" fmla="*/ 126 w 154"/>
                  <a:gd name="T85" fmla="*/ 18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88"/>
                  <a:gd name="T131" fmla="*/ 154 w 154"/>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88">
                    <a:moveTo>
                      <a:pt x="134" y="18"/>
                    </a:moveTo>
                    <a:lnTo>
                      <a:pt x="129" y="15"/>
                    </a:lnTo>
                    <a:lnTo>
                      <a:pt x="126" y="15"/>
                    </a:lnTo>
                    <a:lnTo>
                      <a:pt x="121" y="14"/>
                    </a:lnTo>
                    <a:lnTo>
                      <a:pt x="120" y="14"/>
                    </a:lnTo>
                    <a:lnTo>
                      <a:pt x="115" y="10"/>
                    </a:lnTo>
                    <a:lnTo>
                      <a:pt x="110" y="10"/>
                    </a:lnTo>
                    <a:lnTo>
                      <a:pt x="106" y="8"/>
                    </a:lnTo>
                    <a:lnTo>
                      <a:pt x="104" y="8"/>
                    </a:lnTo>
                    <a:lnTo>
                      <a:pt x="100" y="4"/>
                    </a:lnTo>
                    <a:lnTo>
                      <a:pt x="95" y="4"/>
                    </a:lnTo>
                    <a:lnTo>
                      <a:pt x="90" y="2"/>
                    </a:lnTo>
                    <a:lnTo>
                      <a:pt x="86" y="2"/>
                    </a:lnTo>
                    <a:lnTo>
                      <a:pt x="81" y="0"/>
                    </a:lnTo>
                    <a:lnTo>
                      <a:pt x="76" y="0"/>
                    </a:lnTo>
                    <a:lnTo>
                      <a:pt x="72" y="0"/>
                    </a:lnTo>
                    <a:lnTo>
                      <a:pt x="70" y="0"/>
                    </a:lnTo>
                    <a:lnTo>
                      <a:pt x="68" y="0"/>
                    </a:lnTo>
                    <a:lnTo>
                      <a:pt x="64" y="0"/>
                    </a:lnTo>
                    <a:lnTo>
                      <a:pt x="59" y="0"/>
                    </a:lnTo>
                    <a:lnTo>
                      <a:pt x="50" y="0"/>
                    </a:lnTo>
                    <a:lnTo>
                      <a:pt x="42" y="0"/>
                    </a:lnTo>
                    <a:lnTo>
                      <a:pt x="34" y="0"/>
                    </a:lnTo>
                    <a:lnTo>
                      <a:pt x="30" y="3"/>
                    </a:lnTo>
                    <a:lnTo>
                      <a:pt x="23" y="3"/>
                    </a:lnTo>
                    <a:lnTo>
                      <a:pt x="19" y="7"/>
                    </a:lnTo>
                    <a:lnTo>
                      <a:pt x="14" y="10"/>
                    </a:lnTo>
                    <a:lnTo>
                      <a:pt x="11" y="14"/>
                    </a:lnTo>
                    <a:lnTo>
                      <a:pt x="6" y="18"/>
                    </a:lnTo>
                    <a:lnTo>
                      <a:pt x="5" y="22"/>
                    </a:lnTo>
                    <a:lnTo>
                      <a:pt x="2" y="26"/>
                    </a:lnTo>
                    <a:lnTo>
                      <a:pt x="2" y="33"/>
                    </a:lnTo>
                    <a:lnTo>
                      <a:pt x="0" y="38"/>
                    </a:lnTo>
                    <a:lnTo>
                      <a:pt x="0" y="46"/>
                    </a:lnTo>
                    <a:lnTo>
                      <a:pt x="0" y="53"/>
                    </a:lnTo>
                    <a:lnTo>
                      <a:pt x="5" y="62"/>
                    </a:lnTo>
                    <a:lnTo>
                      <a:pt x="16" y="88"/>
                    </a:lnTo>
                    <a:lnTo>
                      <a:pt x="20" y="88"/>
                    </a:lnTo>
                    <a:lnTo>
                      <a:pt x="23" y="88"/>
                    </a:lnTo>
                    <a:lnTo>
                      <a:pt x="27" y="88"/>
                    </a:lnTo>
                    <a:lnTo>
                      <a:pt x="27" y="84"/>
                    </a:lnTo>
                    <a:lnTo>
                      <a:pt x="30" y="84"/>
                    </a:lnTo>
                    <a:lnTo>
                      <a:pt x="34" y="80"/>
                    </a:lnTo>
                    <a:lnTo>
                      <a:pt x="39" y="80"/>
                    </a:lnTo>
                    <a:lnTo>
                      <a:pt x="44" y="76"/>
                    </a:lnTo>
                    <a:lnTo>
                      <a:pt x="48" y="76"/>
                    </a:lnTo>
                    <a:lnTo>
                      <a:pt x="53" y="75"/>
                    </a:lnTo>
                    <a:lnTo>
                      <a:pt x="61" y="75"/>
                    </a:lnTo>
                    <a:lnTo>
                      <a:pt x="65" y="71"/>
                    </a:lnTo>
                    <a:lnTo>
                      <a:pt x="72" y="71"/>
                    </a:lnTo>
                    <a:lnTo>
                      <a:pt x="76" y="71"/>
                    </a:lnTo>
                    <a:lnTo>
                      <a:pt x="86" y="71"/>
                    </a:lnTo>
                    <a:lnTo>
                      <a:pt x="90" y="71"/>
                    </a:lnTo>
                    <a:lnTo>
                      <a:pt x="98" y="71"/>
                    </a:lnTo>
                    <a:lnTo>
                      <a:pt x="103" y="71"/>
                    </a:lnTo>
                    <a:lnTo>
                      <a:pt x="112" y="71"/>
                    </a:lnTo>
                    <a:lnTo>
                      <a:pt x="112" y="67"/>
                    </a:lnTo>
                    <a:lnTo>
                      <a:pt x="112" y="64"/>
                    </a:lnTo>
                    <a:lnTo>
                      <a:pt x="117" y="64"/>
                    </a:lnTo>
                    <a:lnTo>
                      <a:pt x="117" y="60"/>
                    </a:lnTo>
                    <a:lnTo>
                      <a:pt x="121" y="60"/>
                    </a:lnTo>
                    <a:lnTo>
                      <a:pt x="121" y="57"/>
                    </a:lnTo>
                    <a:lnTo>
                      <a:pt x="126" y="57"/>
                    </a:lnTo>
                    <a:lnTo>
                      <a:pt x="126" y="53"/>
                    </a:lnTo>
                    <a:lnTo>
                      <a:pt x="131" y="53"/>
                    </a:lnTo>
                    <a:lnTo>
                      <a:pt x="135" y="53"/>
                    </a:lnTo>
                    <a:lnTo>
                      <a:pt x="140" y="53"/>
                    </a:lnTo>
                    <a:lnTo>
                      <a:pt x="145" y="53"/>
                    </a:lnTo>
                    <a:lnTo>
                      <a:pt x="145" y="50"/>
                    </a:lnTo>
                    <a:lnTo>
                      <a:pt x="145" y="47"/>
                    </a:lnTo>
                    <a:lnTo>
                      <a:pt x="145" y="43"/>
                    </a:lnTo>
                    <a:lnTo>
                      <a:pt x="149" y="43"/>
                    </a:lnTo>
                    <a:lnTo>
                      <a:pt x="149" y="40"/>
                    </a:lnTo>
                    <a:lnTo>
                      <a:pt x="151" y="38"/>
                    </a:lnTo>
                    <a:lnTo>
                      <a:pt x="151" y="34"/>
                    </a:lnTo>
                    <a:lnTo>
                      <a:pt x="154" y="34"/>
                    </a:lnTo>
                    <a:lnTo>
                      <a:pt x="151" y="31"/>
                    </a:lnTo>
                    <a:lnTo>
                      <a:pt x="151" y="28"/>
                    </a:lnTo>
                    <a:lnTo>
                      <a:pt x="149" y="24"/>
                    </a:lnTo>
                    <a:lnTo>
                      <a:pt x="145" y="21"/>
                    </a:lnTo>
                    <a:lnTo>
                      <a:pt x="141" y="21"/>
                    </a:lnTo>
                    <a:lnTo>
                      <a:pt x="137" y="18"/>
                    </a:lnTo>
                    <a:lnTo>
                      <a:pt x="134" y="18"/>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7" name="Freeform 283"/>
              <p:cNvSpPr>
                <a:spLocks/>
              </p:cNvSpPr>
              <p:nvPr/>
            </p:nvSpPr>
            <p:spPr bwMode="auto">
              <a:xfrm flipH="1">
                <a:off x="2211" y="3277"/>
                <a:ext cx="119" cy="79"/>
              </a:xfrm>
              <a:custGeom>
                <a:avLst/>
                <a:gdLst>
                  <a:gd name="T0" fmla="*/ 104 w 129"/>
                  <a:gd name="T1" fmla="*/ 15 h 79"/>
                  <a:gd name="T2" fmla="*/ 94 w 129"/>
                  <a:gd name="T3" fmla="*/ 10 h 79"/>
                  <a:gd name="T4" fmla="*/ 84 w 129"/>
                  <a:gd name="T5" fmla="*/ 8 h 79"/>
                  <a:gd name="T6" fmla="*/ 71 w 129"/>
                  <a:gd name="T7" fmla="*/ 1 h 79"/>
                  <a:gd name="T8" fmla="*/ 58 w 129"/>
                  <a:gd name="T9" fmla="*/ 0 h 79"/>
                  <a:gd name="T10" fmla="*/ 53 w 129"/>
                  <a:gd name="T11" fmla="*/ 0 h 79"/>
                  <a:gd name="T12" fmla="*/ 53 w 129"/>
                  <a:gd name="T13" fmla="*/ 0 h 79"/>
                  <a:gd name="T14" fmla="*/ 53 w 129"/>
                  <a:gd name="T15" fmla="*/ 0 h 79"/>
                  <a:gd name="T16" fmla="*/ 53 w 129"/>
                  <a:gd name="T17" fmla="*/ 0 h 79"/>
                  <a:gd name="T18" fmla="*/ 53 w 129"/>
                  <a:gd name="T19" fmla="*/ 0 h 79"/>
                  <a:gd name="T20" fmla="*/ 53 w 129"/>
                  <a:gd name="T21" fmla="*/ 0 h 79"/>
                  <a:gd name="T22" fmla="*/ 37 w 129"/>
                  <a:gd name="T23" fmla="*/ 0 h 79"/>
                  <a:gd name="T24" fmla="*/ 24 w 129"/>
                  <a:gd name="T25" fmla="*/ 4 h 79"/>
                  <a:gd name="T26" fmla="*/ 11 w 129"/>
                  <a:gd name="T27" fmla="*/ 12 h 79"/>
                  <a:gd name="T28" fmla="*/ 1 w 129"/>
                  <a:gd name="T29" fmla="*/ 24 h 79"/>
                  <a:gd name="T30" fmla="*/ 0 w 129"/>
                  <a:gd name="T31" fmla="*/ 44 h 79"/>
                  <a:gd name="T32" fmla="*/ 3 w 129"/>
                  <a:gd name="T33" fmla="*/ 53 h 79"/>
                  <a:gd name="T34" fmla="*/ 3 w 129"/>
                  <a:gd name="T35" fmla="*/ 53 h 79"/>
                  <a:gd name="T36" fmla="*/ 3 w 129"/>
                  <a:gd name="T37" fmla="*/ 53 h 79"/>
                  <a:gd name="T38" fmla="*/ 3 w 129"/>
                  <a:gd name="T39" fmla="*/ 53 h 79"/>
                  <a:gd name="T40" fmla="*/ 3 w 129"/>
                  <a:gd name="T41" fmla="*/ 53 h 79"/>
                  <a:gd name="T42" fmla="*/ 13 w 129"/>
                  <a:gd name="T43" fmla="*/ 79 h 79"/>
                  <a:gd name="T44" fmla="*/ 13 w 129"/>
                  <a:gd name="T45" fmla="*/ 74 h 79"/>
                  <a:gd name="T46" fmla="*/ 13 w 129"/>
                  <a:gd name="T47" fmla="*/ 74 h 79"/>
                  <a:gd name="T48" fmla="*/ 17 w 129"/>
                  <a:gd name="T49" fmla="*/ 75 h 79"/>
                  <a:gd name="T50" fmla="*/ 19 w 129"/>
                  <a:gd name="T51" fmla="*/ 76 h 79"/>
                  <a:gd name="T52" fmla="*/ 19 w 129"/>
                  <a:gd name="T53" fmla="*/ 76 h 79"/>
                  <a:gd name="T54" fmla="*/ 26 w 129"/>
                  <a:gd name="T55" fmla="*/ 76 h 79"/>
                  <a:gd name="T56" fmla="*/ 31 w 129"/>
                  <a:gd name="T57" fmla="*/ 72 h 79"/>
                  <a:gd name="T58" fmla="*/ 44 w 129"/>
                  <a:gd name="T59" fmla="*/ 72 h 79"/>
                  <a:gd name="T60" fmla="*/ 55 w 129"/>
                  <a:gd name="T61" fmla="*/ 66 h 79"/>
                  <a:gd name="T62" fmla="*/ 70 w 129"/>
                  <a:gd name="T63" fmla="*/ 62 h 79"/>
                  <a:gd name="T64" fmla="*/ 83 w 129"/>
                  <a:gd name="T65" fmla="*/ 58 h 79"/>
                  <a:gd name="T66" fmla="*/ 87 w 129"/>
                  <a:gd name="T67" fmla="*/ 56 h 79"/>
                  <a:gd name="T68" fmla="*/ 91 w 129"/>
                  <a:gd name="T69" fmla="*/ 53 h 79"/>
                  <a:gd name="T70" fmla="*/ 99 w 129"/>
                  <a:gd name="T71" fmla="*/ 53 h 79"/>
                  <a:gd name="T72" fmla="*/ 103 w 129"/>
                  <a:gd name="T73" fmla="*/ 53 h 79"/>
                  <a:gd name="T74" fmla="*/ 112 w 129"/>
                  <a:gd name="T75" fmla="*/ 53 h 79"/>
                  <a:gd name="T76" fmla="*/ 112 w 129"/>
                  <a:gd name="T77" fmla="*/ 43 h 79"/>
                  <a:gd name="T78" fmla="*/ 114 w 129"/>
                  <a:gd name="T79" fmla="*/ 38 h 79"/>
                  <a:gd name="T80" fmla="*/ 119 w 129"/>
                  <a:gd name="T81" fmla="*/ 31 h 79"/>
                  <a:gd name="T82" fmla="*/ 119 w 129"/>
                  <a:gd name="T83" fmla="*/ 24 h 79"/>
                  <a:gd name="T84" fmla="*/ 112 w 129"/>
                  <a:gd name="T85" fmla="*/ 18 h 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
                  <a:gd name="T130" fmla="*/ 0 h 79"/>
                  <a:gd name="T131" fmla="*/ 129 w 129"/>
                  <a:gd name="T132" fmla="*/ 79 h 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 h="79">
                    <a:moveTo>
                      <a:pt x="121" y="18"/>
                    </a:moveTo>
                    <a:lnTo>
                      <a:pt x="116" y="15"/>
                    </a:lnTo>
                    <a:lnTo>
                      <a:pt x="113" y="15"/>
                    </a:lnTo>
                    <a:lnTo>
                      <a:pt x="108" y="14"/>
                    </a:lnTo>
                    <a:lnTo>
                      <a:pt x="107" y="14"/>
                    </a:lnTo>
                    <a:lnTo>
                      <a:pt x="102" y="10"/>
                    </a:lnTo>
                    <a:lnTo>
                      <a:pt x="98" y="10"/>
                    </a:lnTo>
                    <a:lnTo>
                      <a:pt x="93" y="8"/>
                    </a:lnTo>
                    <a:lnTo>
                      <a:pt x="91" y="8"/>
                    </a:lnTo>
                    <a:lnTo>
                      <a:pt x="87" y="4"/>
                    </a:lnTo>
                    <a:lnTo>
                      <a:pt x="82" y="4"/>
                    </a:lnTo>
                    <a:lnTo>
                      <a:pt x="77" y="1"/>
                    </a:lnTo>
                    <a:lnTo>
                      <a:pt x="73" y="1"/>
                    </a:lnTo>
                    <a:lnTo>
                      <a:pt x="68" y="0"/>
                    </a:lnTo>
                    <a:lnTo>
                      <a:pt x="63" y="0"/>
                    </a:lnTo>
                    <a:lnTo>
                      <a:pt x="59" y="0"/>
                    </a:lnTo>
                    <a:lnTo>
                      <a:pt x="57" y="0"/>
                    </a:lnTo>
                    <a:lnTo>
                      <a:pt x="49" y="0"/>
                    </a:lnTo>
                    <a:lnTo>
                      <a:pt x="45" y="0"/>
                    </a:lnTo>
                    <a:lnTo>
                      <a:pt x="40" y="0"/>
                    </a:lnTo>
                    <a:lnTo>
                      <a:pt x="35" y="1"/>
                    </a:lnTo>
                    <a:lnTo>
                      <a:pt x="31" y="1"/>
                    </a:lnTo>
                    <a:lnTo>
                      <a:pt x="26" y="4"/>
                    </a:lnTo>
                    <a:lnTo>
                      <a:pt x="21" y="5"/>
                    </a:lnTo>
                    <a:lnTo>
                      <a:pt x="17" y="9"/>
                    </a:lnTo>
                    <a:lnTo>
                      <a:pt x="12" y="12"/>
                    </a:lnTo>
                    <a:lnTo>
                      <a:pt x="8" y="15"/>
                    </a:lnTo>
                    <a:lnTo>
                      <a:pt x="3" y="19"/>
                    </a:lnTo>
                    <a:lnTo>
                      <a:pt x="1" y="24"/>
                    </a:lnTo>
                    <a:lnTo>
                      <a:pt x="0" y="29"/>
                    </a:lnTo>
                    <a:lnTo>
                      <a:pt x="0" y="37"/>
                    </a:lnTo>
                    <a:lnTo>
                      <a:pt x="0" y="44"/>
                    </a:lnTo>
                    <a:lnTo>
                      <a:pt x="3" y="53"/>
                    </a:lnTo>
                    <a:lnTo>
                      <a:pt x="14" y="79"/>
                    </a:lnTo>
                    <a:lnTo>
                      <a:pt x="14" y="75"/>
                    </a:lnTo>
                    <a:lnTo>
                      <a:pt x="14" y="74"/>
                    </a:lnTo>
                    <a:lnTo>
                      <a:pt x="18" y="75"/>
                    </a:lnTo>
                    <a:lnTo>
                      <a:pt x="21" y="76"/>
                    </a:lnTo>
                    <a:lnTo>
                      <a:pt x="25" y="79"/>
                    </a:lnTo>
                    <a:lnTo>
                      <a:pt x="25" y="76"/>
                    </a:lnTo>
                    <a:lnTo>
                      <a:pt x="28" y="76"/>
                    </a:lnTo>
                    <a:lnTo>
                      <a:pt x="32" y="76"/>
                    </a:lnTo>
                    <a:lnTo>
                      <a:pt x="34" y="72"/>
                    </a:lnTo>
                    <a:lnTo>
                      <a:pt x="39" y="72"/>
                    </a:lnTo>
                    <a:lnTo>
                      <a:pt x="43" y="72"/>
                    </a:lnTo>
                    <a:lnTo>
                      <a:pt x="48" y="72"/>
                    </a:lnTo>
                    <a:lnTo>
                      <a:pt x="51" y="69"/>
                    </a:lnTo>
                    <a:lnTo>
                      <a:pt x="56" y="69"/>
                    </a:lnTo>
                    <a:lnTo>
                      <a:pt x="60" y="66"/>
                    </a:lnTo>
                    <a:lnTo>
                      <a:pt x="65" y="66"/>
                    </a:lnTo>
                    <a:lnTo>
                      <a:pt x="70" y="62"/>
                    </a:lnTo>
                    <a:lnTo>
                      <a:pt x="76" y="62"/>
                    </a:lnTo>
                    <a:lnTo>
                      <a:pt x="80" y="62"/>
                    </a:lnTo>
                    <a:lnTo>
                      <a:pt x="90" y="62"/>
                    </a:lnTo>
                    <a:lnTo>
                      <a:pt x="90" y="58"/>
                    </a:lnTo>
                    <a:lnTo>
                      <a:pt x="90" y="56"/>
                    </a:lnTo>
                    <a:lnTo>
                      <a:pt x="94" y="56"/>
                    </a:lnTo>
                    <a:lnTo>
                      <a:pt x="94" y="53"/>
                    </a:lnTo>
                    <a:lnTo>
                      <a:pt x="99" y="53"/>
                    </a:lnTo>
                    <a:lnTo>
                      <a:pt x="104" y="53"/>
                    </a:lnTo>
                    <a:lnTo>
                      <a:pt x="107" y="53"/>
                    </a:lnTo>
                    <a:lnTo>
                      <a:pt x="112" y="53"/>
                    </a:lnTo>
                    <a:lnTo>
                      <a:pt x="116" y="53"/>
                    </a:lnTo>
                    <a:lnTo>
                      <a:pt x="121" y="53"/>
                    </a:lnTo>
                    <a:lnTo>
                      <a:pt x="121" y="50"/>
                    </a:lnTo>
                    <a:lnTo>
                      <a:pt x="121" y="47"/>
                    </a:lnTo>
                    <a:lnTo>
                      <a:pt x="121" y="43"/>
                    </a:lnTo>
                    <a:lnTo>
                      <a:pt x="122" y="43"/>
                    </a:lnTo>
                    <a:lnTo>
                      <a:pt x="122" y="39"/>
                    </a:lnTo>
                    <a:lnTo>
                      <a:pt x="124" y="38"/>
                    </a:lnTo>
                    <a:lnTo>
                      <a:pt x="124" y="34"/>
                    </a:lnTo>
                    <a:lnTo>
                      <a:pt x="129" y="34"/>
                    </a:lnTo>
                    <a:lnTo>
                      <a:pt x="129" y="31"/>
                    </a:lnTo>
                    <a:lnTo>
                      <a:pt x="129" y="28"/>
                    </a:lnTo>
                    <a:lnTo>
                      <a:pt x="129" y="24"/>
                    </a:lnTo>
                    <a:lnTo>
                      <a:pt x="125" y="20"/>
                    </a:lnTo>
                    <a:lnTo>
                      <a:pt x="121" y="18"/>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8" name="Freeform 284"/>
              <p:cNvSpPr>
                <a:spLocks/>
              </p:cNvSpPr>
              <p:nvPr/>
            </p:nvSpPr>
            <p:spPr bwMode="auto">
              <a:xfrm flipH="1">
                <a:off x="2232" y="3282"/>
                <a:ext cx="98" cy="74"/>
              </a:xfrm>
              <a:custGeom>
                <a:avLst/>
                <a:gdLst>
                  <a:gd name="T0" fmla="*/ 23 w 107"/>
                  <a:gd name="T1" fmla="*/ 71 h 74"/>
                  <a:gd name="T2" fmla="*/ 23 w 107"/>
                  <a:gd name="T3" fmla="*/ 70 h 74"/>
                  <a:gd name="T4" fmla="*/ 24 w 107"/>
                  <a:gd name="T5" fmla="*/ 66 h 74"/>
                  <a:gd name="T6" fmla="*/ 29 w 107"/>
                  <a:gd name="T7" fmla="*/ 64 h 74"/>
                  <a:gd name="T8" fmla="*/ 37 w 107"/>
                  <a:gd name="T9" fmla="*/ 60 h 74"/>
                  <a:gd name="T10" fmla="*/ 45 w 107"/>
                  <a:gd name="T11" fmla="*/ 55 h 74"/>
                  <a:gd name="T12" fmla="*/ 60 w 107"/>
                  <a:gd name="T13" fmla="*/ 51 h 74"/>
                  <a:gd name="T14" fmla="*/ 78 w 107"/>
                  <a:gd name="T15" fmla="*/ 48 h 74"/>
                  <a:gd name="T16" fmla="*/ 91 w 107"/>
                  <a:gd name="T17" fmla="*/ 46 h 74"/>
                  <a:gd name="T18" fmla="*/ 91 w 107"/>
                  <a:gd name="T19" fmla="*/ 46 h 74"/>
                  <a:gd name="T20" fmla="*/ 93 w 107"/>
                  <a:gd name="T21" fmla="*/ 42 h 74"/>
                  <a:gd name="T22" fmla="*/ 93 w 107"/>
                  <a:gd name="T23" fmla="*/ 41 h 74"/>
                  <a:gd name="T24" fmla="*/ 98 w 107"/>
                  <a:gd name="T25" fmla="*/ 37 h 74"/>
                  <a:gd name="T26" fmla="*/ 98 w 107"/>
                  <a:gd name="T27" fmla="*/ 32 h 74"/>
                  <a:gd name="T28" fmla="*/ 95 w 107"/>
                  <a:gd name="T29" fmla="*/ 28 h 74"/>
                  <a:gd name="T30" fmla="*/ 91 w 107"/>
                  <a:gd name="T31" fmla="*/ 22 h 74"/>
                  <a:gd name="T32" fmla="*/ 88 w 107"/>
                  <a:gd name="T33" fmla="*/ 19 h 74"/>
                  <a:gd name="T34" fmla="*/ 86 w 107"/>
                  <a:gd name="T35" fmla="*/ 17 h 74"/>
                  <a:gd name="T36" fmla="*/ 82 w 107"/>
                  <a:gd name="T37" fmla="*/ 13 h 74"/>
                  <a:gd name="T38" fmla="*/ 77 w 107"/>
                  <a:gd name="T39" fmla="*/ 8 h 74"/>
                  <a:gd name="T40" fmla="*/ 72 w 107"/>
                  <a:gd name="T41" fmla="*/ 4 h 74"/>
                  <a:gd name="T42" fmla="*/ 64 w 107"/>
                  <a:gd name="T43" fmla="*/ 1 h 74"/>
                  <a:gd name="T44" fmla="*/ 55 w 107"/>
                  <a:gd name="T45" fmla="*/ 0 h 74"/>
                  <a:gd name="T46" fmla="*/ 47 w 107"/>
                  <a:gd name="T47" fmla="*/ 0 h 74"/>
                  <a:gd name="T48" fmla="*/ 39 w 107"/>
                  <a:gd name="T49" fmla="*/ 4 h 74"/>
                  <a:gd name="T50" fmla="*/ 34 w 107"/>
                  <a:gd name="T51" fmla="*/ 4 h 74"/>
                  <a:gd name="T52" fmla="*/ 29 w 107"/>
                  <a:gd name="T53" fmla="*/ 4 h 74"/>
                  <a:gd name="T54" fmla="*/ 21 w 107"/>
                  <a:gd name="T55" fmla="*/ 5 h 74"/>
                  <a:gd name="T56" fmla="*/ 14 w 107"/>
                  <a:gd name="T57" fmla="*/ 9 h 74"/>
                  <a:gd name="T58" fmla="*/ 5 w 107"/>
                  <a:gd name="T59" fmla="*/ 17 h 74"/>
                  <a:gd name="T60" fmla="*/ 0 w 107"/>
                  <a:gd name="T61" fmla="*/ 26 h 74"/>
                  <a:gd name="T62" fmla="*/ 0 w 107"/>
                  <a:gd name="T63" fmla="*/ 39 h 74"/>
                  <a:gd name="T64" fmla="*/ 23 w 107"/>
                  <a:gd name="T65" fmla="*/ 74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74"/>
                  <a:gd name="T101" fmla="*/ 107 w 107"/>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74">
                    <a:moveTo>
                      <a:pt x="25" y="74"/>
                    </a:moveTo>
                    <a:lnTo>
                      <a:pt x="25" y="71"/>
                    </a:lnTo>
                    <a:lnTo>
                      <a:pt x="25" y="70"/>
                    </a:lnTo>
                    <a:lnTo>
                      <a:pt x="26" y="70"/>
                    </a:lnTo>
                    <a:lnTo>
                      <a:pt x="26" y="66"/>
                    </a:lnTo>
                    <a:lnTo>
                      <a:pt x="29" y="66"/>
                    </a:lnTo>
                    <a:lnTo>
                      <a:pt x="32" y="64"/>
                    </a:lnTo>
                    <a:lnTo>
                      <a:pt x="37" y="64"/>
                    </a:lnTo>
                    <a:lnTo>
                      <a:pt x="40" y="60"/>
                    </a:lnTo>
                    <a:lnTo>
                      <a:pt x="45" y="58"/>
                    </a:lnTo>
                    <a:lnTo>
                      <a:pt x="49" y="55"/>
                    </a:lnTo>
                    <a:lnTo>
                      <a:pt x="59" y="55"/>
                    </a:lnTo>
                    <a:lnTo>
                      <a:pt x="66" y="51"/>
                    </a:lnTo>
                    <a:lnTo>
                      <a:pt x="76" y="51"/>
                    </a:lnTo>
                    <a:lnTo>
                      <a:pt x="85" y="48"/>
                    </a:lnTo>
                    <a:lnTo>
                      <a:pt x="99" y="48"/>
                    </a:lnTo>
                    <a:lnTo>
                      <a:pt x="99" y="46"/>
                    </a:lnTo>
                    <a:lnTo>
                      <a:pt x="101" y="46"/>
                    </a:lnTo>
                    <a:lnTo>
                      <a:pt x="101" y="42"/>
                    </a:lnTo>
                    <a:lnTo>
                      <a:pt x="102" y="42"/>
                    </a:lnTo>
                    <a:lnTo>
                      <a:pt x="102" y="41"/>
                    </a:lnTo>
                    <a:lnTo>
                      <a:pt x="107" y="41"/>
                    </a:lnTo>
                    <a:lnTo>
                      <a:pt x="107" y="37"/>
                    </a:lnTo>
                    <a:lnTo>
                      <a:pt x="107" y="36"/>
                    </a:lnTo>
                    <a:lnTo>
                      <a:pt x="107" y="32"/>
                    </a:lnTo>
                    <a:lnTo>
                      <a:pt x="104" y="28"/>
                    </a:lnTo>
                    <a:lnTo>
                      <a:pt x="104" y="26"/>
                    </a:lnTo>
                    <a:lnTo>
                      <a:pt x="99" y="22"/>
                    </a:lnTo>
                    <a:lnTo>
                      <a:pt x="96" y="19"/>
                    </a:lnTo>
                    <a:lnTo>
                      <a:pt x="94" y="17"/>
                    </a:lnTo>
                    <a:lnTo>
                      <a:pt x="90" y="13"/>
                    </a:lnTo>
                    <a:lnTo>
                      <a:pt x="88" y="12"/>
                    </a:lnTo>
                    <a:lnTo>
                      <a:pt x="84" y="8"/>
                    </a:lnTo>
                    <a:lnTo>
                      <a:pt x="79" y="4"/>
                    </a:lnTo>
                    <a:lnTo>
                      <a:pt x="74" y="4"/>
                    </a:lnTo>
                    <a:lnTo>
                      <a:pt x="70" y="1"/>
                    </a:lnTo>
                    <a:lnTo>
                      <a:pt x="66" y="1"/>
                    </a:lnTo>
                    <a:lnTo>
                      <a:pt x="60" y="0"/>
                    </a:lnTo>
                    <a:lnTo>
                      <a:pt x="56" y="0"/>
                    </a:lnTo>
                    <a:lnTo>
                      <a:pt x="51" y="0"/>
                    </a:lnTo>
                    <a:lnTo>
                      <a:pt x="46" y="4"/>
                    </a:lnTo>
                    <a:lnTo>
                      <a:pt x="43" y="4"/>
                    </a:lnTo>
                    <a:lnTo>
                      <a:pt x="42" y="4"/>
                    </a:lnTo>
                    <a:lnTo>
                      <a:pt x="37" y="4"/>
                    </a:lnTo>
                    <a:lnTo>
                      <a:pt x="32" y="4"/>
                    </a:lnTo>
                    <a:lnTo>
                      <a:pt x="28" y="5"/>
                    </a:lnTo>
                    <a:lnTo>
                      <a:pt x="23" y="5"/>
                    </a:lnTo>
                    <a:lnTo>
                      <a:pt x="20" y="9"/>
                    </a:lnTo>
                    <a:lnTo>
                      <a:pt x="15" y="9"/>
                    </a:lnTo>
                    <a:lnTo>
                      <a:pt x="11" y="13"/>
                    </a:lnTo>
                    <a:lnTo>
                      <a:pt x="6" y="17"/>
                    </a:lnTo>
                    <a:lnTo>
                      <a:pt x="3" y="22"/>
                    </a:lnTo>
                    <a:lnTo>
                      <a:pt x="0" y="26"/>
                    </a:lnTo>
                    <a:lnTo>
                      <a:pt x="0" y="32"/>
                    </a:lnTo>
                    <a:lnTo>
                      <a:pt x="0" y="39"/>
                    </a:lnTo>
                    <a:lnTo>
                      <a:pt x="3" y="48"/>
                    </a:lnTo>
                    <a:lnTo>
                      <a:pt x="25" y="74"/>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79" name="Freeform 285"/>
              <p:cNvSpPr>
                <a:spLocks/>
              </p:cNvSpPr>
              <p:nvPr/>
            </p:nvSpPr>
            <p:spPr bwMode="auto">
              <a:xfrm flipH="1">
                <a:off x="2317" y="3313"/>
                <a:ext cx="50" cy="123"/>
              </a:xfrm>
              <a:custGeom>
                <a:avLst/>
                <a:gdLst>
                  <a:gd name="T0" fmla="*/ 50 w 55"/>
                  <a:gd name="T1" fmla="*/ 60 h 122"/>
                  <a:gd name="T2" fmla="*/ 47 w 55"/>
                  <a:gd name="T3" fmla="*/ 58 h 122"/>
                  <a:gd name="T4" fmla="*/ 47 w 55"/>
                  <a:gd name="T5" fmla="*/ 57 h 122"/>
                  <a:gd name="T6" fmla="*/ 45 w 55"/>
                  <a:gd name="T7" fmla="*/ 53 h 122"/>
                  <a:gd name="T8" fmla="*/ 45 w 55"/>
                  <a:gd name="T9" fmla="*/ 50 h 122"/>
                  <a:gd name="T10" fmla="*/ 40 w 55"/>
                  <a:gd name="T11" fmla="*/ 44 h 122"/>
                  <a:gd name="T12" fmla="*/ 38 w 55"/>
                  <a:gd name="T13" fmla="*/ 40 h 122"/>
                  <a:gd name="T14" fmla="*/ 35 w 55"/>
                  <a:gd name="T15" fmla="*/ 36 h 122"/>
                  <a:gd name="T16" fmla="*/ 35 w 55"/>
                  <a:gd name="T17" fmla="*/ 33 h 122"/>
                  <a:gd name="T18" fmla="*/ 30 w 55"/>
                  <a:gd name="T19" fmla="*/ 25 h 122"/>
                  <a:gd name="T20" fmla="*/ 27 w 55"/>
                  <a:gd name="T21" fmla="*/ 21 h 122"/>
                  <a:gd name="T22" fmla="*/ 23 w 55"/>
                  <a:gd name="T23" fmla="*/ 15 h 122"/>
                  <a:gd name="T24" fmla="*/ 23 w 55"/>
                  <a:gd name="T25" fmla="*/ 11 h 122"/>
                  <a:gd name="T26" fmla="*/ 20 w 55"/>
                  <a:gd name="T27" fmla="*/ 7 h 122"/>
                  <a:gd name="T28" fmla="*/ 20 w 55"/>
                  <a:gd name="T29" fmla="*/ 3 h 122"/>
                  <a:gd name="T30" fmla="*/ 20 w 55"/>
                  <a:gd name="T31" fmla="*/ 0 h 122"/>
                  <a:gd name="T32" fmla="*/ 20 w 55"/>
                  <a:gd name="T33" fmla="*/ 0 h 122"/>
                  <a:gd name="T34" fmla="*/ 19 w 55"/>
                  <a:gd name="T35" fmla="*/ 0 h 122"/>
                  <a:gd name="T36" fmla="*/ 19 w 55"/>
                  <a:gd name="T37" fmla="*/ 3 h 122"/>
                  <a:gd name="T38" fmla="*/ 19 w 55"/>
                  <a:gd name="T39" fmla="*/ 7 h 122"/>
                  <a:gd name="T40" fmla="*/ 19 w 55"/>
                  <a:gd name="T41" fmla="*/ 15 h 122"/>
                  <a:gd name="T42" fmla="*/ 17 w 55"/>
                  <a:gd name="T43" fmla="*/ 22 h 122"/>
                  <a:gd name="T44" fmla="*/ 17 w 55"/>
                  <a:gd name="T45" fmla="*/ 31 h 122"/>
                  <a:gd name="T46" fmla="*/ 17 w 55"/>
                  <a:gd name="T47" fmla="*/ 41 h 122"/>
                  <a:gd name="T48" fmla="*/ 17 w 55"/>
                  <a:gd name="T49" fmla="*/ 53 h 122"/>
                  <a:gd name="T50" fmla="*/ 13 w 55"/>
                  <a:gd name="T51" fmla="*/ 63 h 122"/>
                  <a:gd name="T52" fmla="*/ 13 w 55"/>
                  <a:gd name="T53" fmla="*/ 74 h 122"/>
                  <a:gd name="T54" fmla="*/ 10 w 55"/>
                  <a:gd name="T55" fmla="*/ 84 h 122"/>
                  <a:gd name="T56" fmla="*/ 10 w 55"/>
                  <a:gd name="T57" fmla="*/ 96 h 122"/>
                  <a:gd name="T58" fmla="*/ 6 w 55"/>
                  <a:gd name="T59" fmla="*/ 103 h 122"/>
                  <a:gd name="T60" fmla="*/ 5 w 55"/>
                  <a:gd name="T61" fmla="*/ 112 h 122"/>
                  <a:gd name="T62" fmla="*/ 0 w 55"/>
                  <a:gd name="T63" fmla="*/ 117 h 122"/>
                  <a:gd name="T64" fmla="*/ 0 w 55"/>
                  <a:gd name="T65" fmla="*/ 123 h 122"/>
                  <a:gd name="T66" fmla="*/ 50 w 55"/>
                  <a:gd name="T67" fmla="*/ 60 h 122"/>
                  <a:gd name="T68" fmla="*/ 50 w 55"/>
                  <a:gd name="T69" fmla="*/ 60 h 1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
                  <a:gd name="T106" fmla="*/ 0 h 122"/>
                  <a:gd name="T107" fmla="*/ 55 w 55"/>
                  <a:gd name="T108" fmla="*/ 122 h 1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 h="122">
                    <a:moveTo>
                      <a:pt x="55" y="60"/>
                    </a:moveTo>
                    <a:lnTo>
                      <a:pt x="52" y="58"/>
                    </a:lnTo>
                    <a:lnTo>
                      <a:pt x="52" y="57"/>
                    </a:lnTo>
                    <a:lnTo>
                      <a:pt x="49" y="53"/>
                    </a:lnTo>
                    <a:lnTo>
                      <a:pt x="49" y="50"/>
                    </a:lnTo>
                    <a:lnTo>
                      <a:pt x="44" y="44"/>
                    </a:lnTo>
                    <a:lnTo>
                      <a:pt x="42" y="40"/>
                    </a:lnTo>
                    <a:lnTo>
                      <a:pt x="38" y="36"/>
                    </a:lnTo>
                    <a:lnTo>
                      <a:pt x="38" y="33"/>
                    </a:lnTo>
                    <a:lnTo>
                      <a:pt x="33" y="25"/>
                    </a:lnTo>
                    <a:lnTo>
                      <a:pt x="30" y="21"/>
                    </a:lnTo>
                    <a:lnTo>
                      <a:pt x="25" y="15"/>
                    </a:lnTo>
                    <a:lnTo>
                      <a:pt x="25" y="11"/>
                    </a:lnTo>
                    <a:lnTo>
                      <a:pt x="22" y="7"/>
                    </a:lnTo>
                    <a:lnTo>
                      <a:pt x="22" y="3"/>
                    </a:lnTo>
                    <a:lnTo>
                      <a:pt x="22" y="0"/>
                    </a:lnTo>
                    <a:lnTo>
                      <a:pt x="21" y="0"/>
                    </a:lnTo>
                    <a:lnTo>
                      <a:pt x="21" y="3"/>
                    </a:lnTo>
                    <a:lnTo>
                      <a:pt x="21" y="7"/>
                    </a:lnTo>
                    <a:lnTo>
                      <a:pt x="21" y="15"/>
                    </a:lnTo>
                    <a:lnTo>
                      <a:pt x="19" y="22"/>
                    </a:lnTo>
                    <a:lnTo>
                      <a:pt x="19" y="31"/>
                    </a:lnTo>
                    <a:lnTo>
                      <a:pt x="19" y="41"/>
                    </a:lnTo>
                    <a:lnTo>
                      <a:pt x="19" y="53"/>
                    </a:lnTo>
                    <a:lnTo>
                      <a:pt x="14" y="62"/>
                    </a:lnTo>
                    <a:lnTo>
                      <a:pt x="14" y="73"/>
                    </a:lnTo>
                    <a:lnTo>
                      <a:pt x="11" y="83"/>
                    </a:lnTo>
                    <a:lnTo>
                      <a:pt x="11" y="95"/>
                    </a:lnTo>
                    <a:lnTo>
                      <a:pt x="7" y="102"/>
                    </a:lnTo>
                    <a:lnTo>
                      <a:pt x="5" y="111"/>
                    </a:lnTo>
                    <a:lnTo>
                      <a:pt x="0" y="116"/>
                    </a:lnTo>
                    <a:lnTo>
                      <a:pt x="0" y="122"/>
                    </a:lnTo>
                    <a:lnTo>
                      <a:pt x="55" y="60"/>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0" name="Freeform 286"/>
              <p:cNvSpPr>
                <a:spLocks/>
              </p:cNvSpPr>
              <p:nvPr/>
            </p:nvSpPr>
            <p:spPr bwMode="auto">
              <a:xfrm flipH="1">
                <a:off x="2317" y="3313"/>
                <a:ext cx="50" cy="123"/>
              </a:xfrm>
              <a:custGeom>
                <a:avLst/>
                <a:gdLst>
                  <a:gd name="T0" fmla="*/ 50 w 55"/>
                  <a:gd name="T1" fmla="*/ 60 h 122"/>
                  <a:gd name="T2" fmla="*/ 47 w 55"/>
                  <a:gd name="T3" fmla="*/ 58 h 122"/>
                  <a:gd name="T4" fmla="*/ 47 w 55"/>
                  <a:gd name="T5" fmla="*/ 57 h 122"/>
                  <a:gd name="T6" fmla="*/ 45 w 55"/>
                  <a:gd name="T7" fmla="*/ 53 h 122"/>
                  <a:gd name="T8" fmla="*/ 45 w 55"/>
                  <a:gd name="T9" fmla="*/ 50 h 122"/>
                  <a:gd name="T10" fmla="*/ 40 w 55"/>
                  <a:gd name="T11" fmla="*/ 44 h 122"/>
                  <a:gd name="T12" fmla="*/ 38 w 55"/>
                  <a:gd name="T13" fmla="*/ 40 h 122"/>
                  <a:gd name="T14" fmla="*/ 35 w 55"/>
                  <a:gd name="T15" fmla="*/ 36 h 122"/>
                  <a:gd name="T16" fmla="*/ 35 w 55"/>
                  <a:gd name="T17" fmla="*/ 33 h 122"/>
                  <a:gd name="T18" fmla="*/ 30 w 55"/>
                  <a:gd name="T19" fmla="*/ 25 h 122"/>
                  <a:gd name="T20" fmla="*/ 27 w 55"/>
                  <a:gd name="T21" fmla="*/ 21 h 122"/>
                  <a:gd name="T22" fmla="*/ 23 w 55"/>
                  <a:gd name="T23" fmla="*/ 15 h 122"/>
                  <a:gd name="T24" fmla="*/ 23 w 55"/>
                  <a:gd name="T25" fmla="*/ 11 h 122"/>
                  <a:gd name="T26" fmla="*/ 20 w 55"/>
                  <a:gd name="T27" fmla="*/ 7 h 122"/>
                  <a:gd name="T28" fmla="*/ 20 w 55"/>
                  <a:gd name="T29" fmla="*/ 3 h 122"/>
                  <a:gd name="T30" fmla="*/ 20 w 55"/>
                  <a:gd name="T31" fmla="*/ 0 h 122"/>
                  <a:gd name="T32" fmla="*/ 20 w 55"/>
                  <a:gd name="T33" fmla="*/ 0 h 122"/>
                  <a:gd name="T34" fmla="*/ 19 w 55"/>
                  <a:gd name="T35" fmla="*/ 0 h 122"/>
                  <a:gd name="T36" fmla="*/ 19 w 55"/>
                  <a:gd name="T37" fmla="*/ 3 h 122"/>
                  <a:gd name="T38" fmla="*/ 19 w 55"/>
                  <a:gd name="T39" fmla="*/ 7 h 122"/>
                  <a:gd name="T40" fmla="*/ 19 w 55"/>
                  <a:gd name="T41" fmla="*/ 15 h 122"/>
                  <a:gd name="T42" fmla="*/ 17 w 55"/>
                  <a:gd name="T43" fmla="*/ 22 h 122"/>
                  <a:gd name="T44" fmla="*/ 17 w 55"/>
                  <a:gd name="T45" fmla="*/ 31 h 122"/>
                  <a:gd name="T46" fmla="*/ 17 w 55"/>
                  <a:gd name="T47" fmla="*/ 41 h 122"/>
                  <a:gd name="T48" fmla="*/ 17 w 55"/>
                  <a:gd name="T49" fmla="*/ 53 h 122"/>
                  <a:gd name="T50" fmla="*/ 13 w 55"/>
                  <a:gd name="T51" fmla="*/ 63 h 122"/>
                  <a:gd name="T52" fmla="*/ 13 w 55"/>
                  <a:gd name="T53" fmla="*/ 74 h 122"/>
                  <a:gd name="T54" fmla="*/ 10 w 55"/>
                  <a:gd name="T55" fmla="*/ 84 h 122"/>
                  <a:gd name="T56" fmla="*/ 10 w 55"/>
                  <a:gd name="T57" fmla="*/ 96 h 122"/>
                  <a:gd name="T58" fmla="*/ 6 w 55"/>
                  <a:gd name="T59" fmla="*/ 103 h 122"/>
                  <a:gd name="T60" fmla="*/ 5 w 55"/>
                  <a:gd name="T61" fmla="*/ 112 h 122"/>
                  <a:gd name="T62" fmla="*/ 0 w 55"/>
                  <a:gd name="T63" fmla="*/ 117 h 122"/>
                  <a:gd name="T64" fmla="*/ 0 w 55"/>
                  <a:gd name="T65" fmla="*/ 123 h 122"/>
                  <a:gd name="T66" fmla="*/ 50 w 55"/>
                  <a:gd name="T67" fmla="*/ 60 h 122"/>
                  <a:gd name="T68" fmla="*/ 50 w 55"/>
                  <a:gd name="T69" fmla="*/ 60 h 1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
                  <a:gd name="T106" fmla="*/ 0 h 122"/>
                  <a:gd name="T107" fmla="*/ 55 w 55"/>
                  <a:gd name="T108" fmla="*/ 122 h 1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 h="122">
                    <a:moveTo>
                      <a:pt x="55" y="60"/>
                    </a:moveTo>
                    <a:lnTo>
                      <a:pt x="52" y="58"/>
                    </a:lnTo>
                    <a:lnTo>
                      <a:pt x="52" y="57"/>
                    </a:lnTo>
                    <a:lnTo>
                      <a:pt x="49" y="53"/>
                    </a:lnTo>
                    <a:lnTo>
                      <a:pt x="49" y="50"/>
                    </a:lnTo>
                    <a:lnTo>
                      <a:pt x="44" y="44"/>
                    </a:lnTo>
                    <a:lnTo>
                      <a:pt x="42" y="40"/>
                    </a:lnTo>
                    <a:lnTo>
                      <a:pt x="38" y="36"/>
                    </a:lnTo>
                    <a:lnTo>
                      <a:pt x="38" y="33"/>
                    </a:lnTo>
                    <a:lnTo>
                      <a:pt x="33" y="25"/>
                    </a:lnTo>
                    <a:lnTo>
                      <a:pt x="30" y="21"/>
                    </a:lnTo>
                    <a:lnTo>
                      <a:pt x="25" y="15"/>
                    </a:lnTo>
                    <a:lnTo>
                      <a:pt x="25" y="11"/>
                    </a:lnTo>
                    <a:lnTo>
                      <a:pt x="22" y="7"/>
                    </a:lnTo>
                    <a:lnTo>
                      <a:pt x="22" y="3"/>
                    </a:lnTo>
                    <a:lnTo>
                      <a:pt x="22" y="0"/>
                    </a:lnTo>
                    <a:lnTo>
                      <a:pt x="21" y="0"/>
                    </a:lnTo>
                    <a:lnTo>
                      <a:pt x="21" y="3"/>
                    </a:lnTo>
                    <a:lnTo>
                      <a:pt x="21" y="7"/>
                    </a:lnTo>
                    <a:lnTo>
                      <a:pt x="21" y="15"/>
                    </a:lnTo>
                    <a:lnTo>
                      <a:pt x="19" y="22"/>
                    </a:lnTo>
                    <a:lnTo>
                      <a:pt x="19" y="31"/>
                    </a:lnTo>
                    <a:lnTo>
                      <a:pt x="19" y="41"/>
                    </a:lnTo>
                    <a:lnTo>
                      <a:pt x="19" y="53"/>
                    </a:lnTo>
                    <a:lnTo>
                      <a:pt x="14" y="62"/>
                    </a:lnTo>
                    <a:lnTo>
                      <a:pt x="14" y="73"/>
                    </a:lnTo>
                    <a:lnTo>
                      <a:pt x="11" y="83"/>
                    </a:lnTo>
                    <a:lnTo>
                      <a:pt x="11" y="95"/>
                    </a:lnTo>
                    <a:lnTo>
                      <a:pt x="7" y="102"/>
                    </a:lnTo>
                    <a:lnTo>
                      <a:pt x="5" y="111"/>
                    </a:lnTo>
                    <a:lnTo>
                      <a:pt x="0" y="116"/>
                    </a:lnTo>
                    <a:lnTo>
                      <a:pt x="0" y="122"/>
                    </a:lnTo>
                    <a:lnTo>
                      <a:pt x="55"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81" name="Freeform 287"/>
              <p:cNvSpPr>
                <a:spLocks/>
              </p:cNvSpPr>
              <p:nvPr/>
            </p:nvSpPr>
            <p:spPr bwMode="auto">
              <a:xfrm flipH="1">
                <a:off x="2295" y="3294"/>
                <a:ext cx="33" cy="62"/>
              </a:xfrm>
              <a:custGeom>
                <a:avLst/>
                <a:gdLst>
                  <a:gd name="T0" fmla="*/ 21 w 34"/>
                  <a:gd name="T1" fmla="*/ 62 h 62"/>
                  <a:gd name="T2" fmla="*/ 21 w 34"/>
                  <a:gd name="T3" fmla="*/ 59 h 62"/>
                  <a:gd name="T4" fmla="*/ 21 w 34"/>
                  <a:gd name="T5" fmla="*/ 58 h 62"/>
                  <a:gd name="T6" fmla="*/ 21 w 34"/>
                  <a:gd name="T7" fmla="*/ 54 h 62"/>
                  <a:gd name="T8" fmla="*/ 24 w 34"/>
                  <a:gd name="T9" fmla="*/ 52 h 62"/>
                  <a:gd name="T10" fmla="*/ 24 w 34"/>
                  <a:gd name="T11" fmla="*/ 45 h 62"/>
                  <a:gd name="T12" fmla="*/ 27 w 34"/>
                  <a:gd name="T13" fmla="*/ 41 h 62"/>
                  <a:gd name="T14" fmla="*/ 27 w 34"/>
                  <a:gd name="T15" fmla="*/ 38 h 62"/>
                  <a:gd name="T16" fmla="*/ 31 w 34"/>
                  <a:gd name="T17" fmla="*/ 34 h 62"/>
                  <a:gd name="T18" fmla="*/ 31 w 34"/>
                  <a:gd name="T19" fmla="*/ 26 h 62"/>
                  <a:gd name="T20" fmla="*/ 31 w 34"/>
                  <a:gd name="T21" fmla="*/ 22 h 62"/>
                  <a:gd name="T22" fmla="*/ 31 w 34"/>
                  <a:gd name="T23" fmla="*/ 16 h 62"/>
                  <a:gd name="T24" fmla="*/ 33 w 34"/>
                  <a:gd name="T25" fmla="*/ 12 h 62"/>
                  <a:gd name="T26" fmla="*/ 28 w 34"/>
                  <a:gd name="T27" fmla="*/ 8 h 62"/>
                  <a:gd name="T28" fmla="*/ 28 w 34"/>
                  <a:gd name="T29" fmla="*/ 5 h 62"/>
                  <a:gd name="T30" fmla="*/ 24 w 34"/>
                  <a:gd name="T31" fmla="*/ 1 h 62"/>
                  <a:gd name="T32" fmla="*/ 21 w 34"/>
                  <a:gd name="T33" fmla="*/ 1 h 62"/>
                  <a:gd name="T34" fmla="*/ 17 w 34"/>
                  <a:gd name="T35" fmla="*/ 0 h 62"/>
                  <a:gd name="T36" fmla="*/ 17 w 34"/>
                  <a:gd name="T37" fmla="*/ 0 h 62"/>
                  <a:gd name="T38" fmla="*/ 17 w 34"/>
                  <a:gd name="T39" fmla="*/ 0 h 62"/>
                  <a:gd name="T40" fmla="*/ 17 w 34"/>
                  <a:gd name="T41" fmla="*/ 0 h 62"/>
                  <a:gd name="T42" fmla="*/ 14 w 34"/>
                  <a:gd name="T43" fmla="*/ 0 h 62"/>
                  <a:gd name="T44" fmla="*/ 14 w 34"/>
                  <a:gd name="T45" fmla="*/ 0 h 62"/>
                  <a:gd name="T46" fmla="*/ 14 w 34"/>
                  <a:gd name="T47" fmla="*/ 0 h 62"/>
                  <a:gd name="T48" fmla="*/ 14 w 34"/>
                  <a:gd name="T49" fmla="*/ 1 h 62"/>
                  <a:gd name="T50" fmla="*/ 9 w 34"/>
                  <a:gd name="T51" fmla="*/ 1 h 62"/>
                  <a:gd name="T52" fmla="*/ 9 w 34"/>
                  <a:gd name="T53" fmla="*/ 3 h 62"/>
                  <a:gd name="T54" fmla="*/ 5 w 34"/>
                  <a:gd name="T55" fmla="*/ 6 h 62"/>
                  <a:gd name="T56" fmla="*/ 5 w 34"/>
                  <a:gd name="T57" fmla="*/ 10 h 62"/>
                  <a:gd name="T58" fmla="*/ 0 w 34"/>
                  <a:gd name="T59" fmla="*/ 14 h 62"/>
                  <a:gd name="T60" fmla="*/ 0 w 34"/>
                  <a:gd name="T61" fmla="*/ 20 h 62"/>
                  <a:gd name="T62" fmla="*/ 0 w 34"/>
                  <a:gd name="T63" fmla="*/ 27 h 62"/>
                  <a:gd name="T64" fmla="*/ 0 w 34"/>
                  <a:gd name="T65" fmla="*/ 36 h 62"/>
                  <a:gd name="T66" fmla="*/ 21 w 34"/>
                  <a:gd name="T67" fmla="*/ 62 h 62"/>
                  <a:gd name="T68" fmla="*/ 21 w 34"/>
                  <a:gd name="T69" fmla="*/ 62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2"/>
                  <a:gd name="T107" fmla="*/ 34 w 34"/>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2">
                    <a:moveTo>
                      <a:pt x="22" y="62"/>
                    </a:moveTo>
                    <a:lnTo>
                      <a:pt x="22" y="59"/>
                    </a:lnTo>
                    <a:lnTo>
                      <a:pt x="22" y="58"/>
                    </a:lnTo>
                    <a:lnTo>
                      <a:pt x="22" y="54"/>
                    </a:lnTo>
                    <a:lnTo>
                      <a:pt x="25" y="52"/>
                    </a:lnTo>
                    <a:lnTo>
                      <a:pt x="25" y="45"/>
                    </a:lnTo>
                    <a:lnTo>
                      <a:pt x="28" y="41"/>
                    </a:lnTo>
                    <a:lnTo>
                      <a:pt x="28" y="38"/>
                    </a:lnTo>
                    <a:lnTo>
                      <a:pt x="32" y="34"/>
                    </a:lnTo>
                    <a:lnTo>
                      <a:pt x="32" y="26"/>
                    </a:lnTo>
                    <a:lnTo>
                      <a:pt x="32" y="22"/>
                    </a:lnTo>
                    <a:lnTo>
                      <a:pt x="32" y="16"/>
                    </a:lnTo>
                    <a:lnTo>
                      <a:pt x="34" y="12"/>
                    </a:lnTo>
                    <a:lnTo>
                      <a:pt x="29" y="8"/>
                    </a:lnTo>
                    <a:lnTo>
                      <a:pt x="29" y="5"/>
                    </a:lnTo>
                    <a:lnTo>
                      <a:pt x="25" y="1"/>
                    </a:lnTo>
                    <a:lnTo>
                      <a:pt x="22" y="1"/>
                    </a:lnTo>
                    <a:lnTo>
                      <a:pt x="18" y="0"/>
                    </a:lnTo>
                    <a:lnTo>
                      <a:pt x="14" y="0"/>
                    </a:lnTo>
                    <a:lnTo>
                      <a:pt x="14" y="1"/>
                    </a:lnTo>
                    <a:lnTo>
                      <a:pt x="9" y="1"/>
                    </a:lnTo>
                    <a:lnTo>
                      <a:pt x="9" y="3"/>
                    </a:lnTo>
                    <a:lnTo>
                      <a:pt x="5" y="6"/>
                    </a:lnTo>
                    <a:lnTo>
                      <a:pt x="5" y="10"/>
                    </a:lnTo>
                    <a:lnTo>
                      <a:pt x="0" y="14"/>
                    </a:lnTo>
                    <a:lnTo>
                      <a:pt x="0" y="20"/>
                    </a:lnTo>
                    <a:lnTo>
                      <a:pt x="0" y="27"/>
                    </a:lnTo>
                    <a:lnTo>
                      <a:pt x="0" y="36"/>
                    </a:lnTo>
                    <a:lnTo>
                      <a:pt x="22" y="62"/>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2" name="Freeform 288"/>
              <p:cNvSpPr>
                <a:spLocks/>
              </p:cNvSpPr>
              <p:nvPr/>
            </p:nvSpPr>
            <p:spPr bwMode="auto">
              <a:xfrm flipH="1">
                <a:off x="2337" y="3454"/>
                <a:ext cx="179" cy="212"/>
              </a:xfrm>
              <a:custGeom>
                <a:avLst/>
                <a:gdLst>
                  <a:gd name="T0" fmla="*/ 179 w 194"/>
                  <a:gd name="T1" fmla="*/ 0 h 211"/>
                  <a:gd name="T2" fmla="*/ 174 w 194"/>
                  <a:gd name="T3" fmla="*/ 3 h 211"/>
                  <a:gd name="T4" fmla="*/ 171 w 194"/>
                  <a:gd name="T5" fmla="*/ 10 h 211"/>
                  <a:gd name="T6" fmla="*/ 163 w 194"/>
                  <a:gd name="T7" fmla="*/ 20 h 211"/>
                  <a:gd name="T8" fmla="*/ 159 w 194"/>
                  <a:gd name="T9" fmla="*/ 33 h 211"/>
                  <a:gd name="T10" fmla="*/ 150 w 194"/>
                  <a:gd name="T11" fmla="*/ 46 h 211"/>
                  <a:gd name="T12" fmla="*/ 143 w 194"/>
                  <a:gd name="T13" fmla="*/ 61 h 211"/>
                  <a:gd name="T14" fmla="*/ 135 w 194"/>
                  <a:gd name="T15" fmla="*/ 76 h 211"/>
                  <a:gd name="T16" fmla="*/ 129 w 194"/>
                  <a:gd name="T17" fmla="*/ 94 h 211"/>
                  <a:gd name="T18" fmla="*/ 120 w 194"/>
                  <a:gd name="T19" fmla="*/ 109 h 211"/>
                  <a:gd name="T20" fmla="*/ 113 w 194"/>
                  <a:gd name="T21" fmla="*/ 124 h 211"/>
                  <a:gd name="T22" fmla="*/ 106 w 194"/>
                  <a:gd name="T23" fmla="*/ 137 h 211"/>
                  <a:gd name="T24" fmla="*/ 101 w 194"/>
                  <a:gd name="T25" fmla="*/ 151 h 211"/>
                  <a:gd name="T26" fmla="*/ 96 w 194"/>
                  <a:gd name="T27" fmla="*/ 160 h 211"/>
                  <a:gd name="T28" fmla="*/ 91 w 194"/>
                  <a:gd name="T29" fmla="*/ 170 h 211"/>
                  <a:gd name="T30" fmla="*/ 90 w 194"/>
                  <a:gd name="T31" fmla="*/ 175 h 211"/>
                  <a:gd name="T32" fmla="*/ 90 w 194"/>
                  <a:gd name="T33" fmla="*/ 177 h 211"/>
                  <a:gd name="T34" fmla="*/ 0 w 194"/>
                  <a:gd name="T35" fmla="*/ 212 h 211"/>
                  <a:gd name="T36" fmla="*/ 0 w 194"/>
                  <a:gd name="T37" fmla="*/ 208 h 211"/>
                  <a:gd name="T38" fmla="*/ 2 w 194"/>
                  <a:gd name="T39" fmla="*/ 205 h 211"/>
                  <a:gd name="T40" fmla="*/ 6 w 194"/>
                  <a:gd name="T41" fmla="*/ 199 h 211"/>
                  <a:gd name="T42" fmla="*/ 10 w 194"/>
                  <a:gd name="T43" fmla="*/ 195 h 211"/>
                  <a:gd name="T44" fmla="*/ 15 w 194"/>
                  <a:gd name="T45" fmla="*/ 187 h 211"/>
                  <a:gd name="T46" fmla="*/ 21 w 194"/>
                  <a:gd name="T47" fmla="*/ 181 h 211"/>
                  <a:gd name="T48" fmla="*/ 29 w 194"/>
                  <a:gd name="T49" fmla="*/ 174 h 211"/>
                  <a:gd name="T50" fmla="*/ 37 w 194"/>
                  <a:gd name="T51" fmla="*/ 166 h 211"/>
                  <a:gd name="T52" fmla="*/ 44 w 194"/>
                  <a:gd name="T53" fmla="*/ 155 h 211"/>
                  <a:gd name="T54" fmla="*/ 53 w 194"/>
                  <a:gd name="T55" fmla="*/ 147 h 211"/>
                  <a:gd name="T56" fmla="*/ 62 w 194"/>
                  <a:gd name="T57" fmla="*/ 136 h 211"/>
                  <a:gd name="T58" fmla="*/ 70 w 194"/>
                  <a:gd name="T59" fmla="*/ 128 h 211"/>
                  <a:gd name="T60" fmla="*/ 76 w 194"/>
                  <a:gd name="T61" fmla="*/ 117 h 211"/>
                  <a:gd name="T62" fmla="*/ 85 w 194"/>
                  <a:gd name="T63" fmla="*/ 108 h 211"/>
                  <a:gd name="T64" fmla="*/ 90 w 194"/>
                  <a:gd name="T65" fmla="*/ 95 h 211"/>
                  <a:gd name="T66" fmla="*/ 99 w 194"/>
                  <a:gd name="T67" fmla="*/ 88 h 211"/>
                  <a:gd name="T68" fmla="*/ 103 w 194"/>
                  <a:gd name="T69" fmla="*/ 78 h 211"/>
                  <a:gd name="T70" fmla="*/ 107 w 194"/>
                  <a:gd name="T71" fmla="*/ 70 h 211"/>
                  <a:gd name="T72" fmla="*/ 112 w 194"/>
                  <a:gd name="T73" fmla="*/ 62 h 211"/>
                  <a:gd name="T74" fmla="*/ 119 w 194"/>
                  <a:gd name="T75" fmla="*/ 55 h 211"/>
                  <a:gd name="T76" fmla="*/ 123 w 194"/>
                  <a:gd name="T77" fmla="*/ 47 h 211"/>
                  <a:gd name="T78" fmla="*/ 127 w 194"/>
                  <a:gd name="T79" fmla="*/ 39 h 211"/>
                  <a:gd name="T80" fmla="*/ 132 w 194"/>
                  <a:gd name="T81" fmla="*/ 32 h 211"/>
                  <a:gd name="T82" fmla="*/ 139 w 194"/>
                  <a:gd name="T83" fmla="*/ 27 h 211"/>
                  <a:gd name="T84" fmla="*/ 140 w 194"/>
                  <a:gd name="T85" fmla="*/ 19 h 211"/>
                  <a:gd name="T86" fmla="*/ 145 w 194"/>
                  <a:gd name="T87" fmla="*/ 14 h 211"/>
                  <a:gd name="T88" fmla="*/ 148 w 194"/>
                  <a:gd name="T89" fmla="*/ 10 h 211"/>
                  <a:gd name="T90" fmla="*/ 152 w 194"/>
                  <a:gd name="T91" fmla="*/ 7 h 211"/>
                  <a:gd name="T92" fmla="*/ 152 w 194"/>
                  <a:gd name="T93" fmla="*/ 3 h 211"/>
                  <a:gd name="T94" fmla="*/ 156 w 194"/>
                  <a:gd name="T95" fmla="*/ 1 h 211"/>
                  <a:gd name="T96" fmla="*/ 156 w 194"/>
                  <a:gd name="T97" fmla="*/ 0 h 211"/>
                  <a:gd name="T98" fmla="*/ 159 w 194"/>
                  <a:gd name="T99" fmla="*/ 0 h 211"/>
                  <a:gd name="T100" fmla="*/ 179 w 194"/>
                  <a:gd name="T101" fmla="*/ 0 h 211"/>
                  <a:gd name="T102" fmla="*/ 179 w 194"/>
                  <a:gd name="T103" fmla="*/ 0 h 2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4"/>
                  <a:gd name="T157" fmla="*/ 0 h 211"/>
                  <a:gd name="T158" fmla="*/ 194 w 194"/>
                  <a:gd name="T159" fmla="*/ 211 h 2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4" h="211">
                    <a:moveTo>
                      <a:pt x="194" y="0"/>
                    </a:moveTo>
                    <a:lnTo>
                      <a:pt x="189" y="3"/>
                    </a:lnTo>
                    <a:lnTo>
                      <a:pt x="185" y="10"/>
                    </a:lnTo>
                    <a:lnTo>
                      <a:pt x="177" y="20"/>
                    </a:lnTo>
                    <a:lnTo>
                      <a:pt x="172" y="33"/>
                    </a:lnTo>
                    <a:lnTo>
                      <a:pt x="163" y="46"/>
                    </a:lnTo>
                    <a:lnTo>
                      <a:pt x="155" y="61"/>
                    </a:lnTo>
                    <a:lnTo>
                      <a:pt x="146" y="76"/>
                    </a:lnTo>
                    <a:lnTo>
                      <a:pt x="140" y="94"/>
                    </a:lnTo>
                    <a:lnTo>
                      <a:pt x="130" y="108"/>
                    </a:lnTo>
                    <a:lnTo>
                      <a:pt x="123" y="123"/>
                    </a:lnTo>
                    <a:lnTo>
                      <a:pt x="115" y="136"/>
                    </a:lnTo>
                    <a:lnTo>
                      <a:pt x="110" y="150"/>
                    </a:lnTo>
                    <a:lnTo>
                      <a:pt x="104" y="159"/>
                    </a:lnTo>
                    <a:lnTo>
                      <a:pt x="99" y="169"/>
                    </a:lnTo>
                    <a:lnTo>
                      <a:pt x="98" y="174"/>
                    </a:lnTo>
                    <a:lnTo>
                      <a:pt x="98" y="176"/>
                    </a:lnTo>
                    <a:lnTo>
                      <a:pt x="0" y="211"/>
                    </a:lnTo>
                    <a:lnTo>
                      <a:pt x="0" y="207"/>
                    </a:lnTo>
                    <a:lnTo>
                      <a:pt x="2" y="204"/>
                    </a:lnTo>
                    <a:lnTo>
                      <a:pt x="6" y="198"/>
                    </a:lnTo>
                    <a:lnTo>
                      <a:pt x="11" y="194"/>
                    </a:lnTo>
                    <a:lnTo>
                      <a:pt x="16" y="186"/>
                    </a:lnTo>
                    <a:lnTo>
                      <a:pt x="23" y="180"/>
                    </a:lnTo>
                    <a:lnTo>
                      <a:pt x="31" y="173"/>
                    </a:lnTo>
                    <a:lnTo>
                      <a:pt x="40" y="165"/>
                    </a:lnTo>
                    <a:lnTo>
                      <a:pt x="48" y="154"/>
                    </a:lnTo>
                    <a:lnTo>
                      <a:pt x="57" y="146"/>
                    </a:lnTo>
                    <a:lnTo>
                      <a:pt x="67" y="135"/>
                    </a:lnTo>
                    <a:lnTo>
                      <a:pt x="76" y="127"/>
                    </a:lnTo>
                    <a:lnTo>
                      <a:pt x="82" y="116"/>
                    </a:lnTo>
                    <a:lnTo>
                      <a:pt x="92" y="107"/>
                    </a:lnTo>
                    <a:lnTo>
                      <a:pt x="98" y="95"/>
                    </a:lnTo>
                    <a:lnTo>
                      <a:pt x="107" y="88"/>
                    </a:lnTo>
                    <a:lnTo>
                      <a:pt x="112" y="78"/>
                    </a:lnTo>
                    <a:lnTo>
                      <a:pt x="116" y="70"/>
                    </a:lnTo>
                    <a:lnTo>
                      <a:pt x="121" y="62"/>
                    </a:lnTo>
                    <a:lnTo>
                      <a:pt x="129" y="55"/>
                    </a:lnTo>
                    <a:lnTo>
                      <a:pt x="133" y="47"/>
                    </a:lnTo>
                    <a:lnTo>
                      <a:pt x="138" y="39"/>
                    </a:lnTo>
                    <a:lnTo>
                      <a:pt x="143" y="32"/>
                    </a:lnTo>
                    <a:lnTo>
                      <a:pt x="151" y="27"/>
                    </a:lnTo>
                    <a:lnTo>
                      <a:pt x="152" y="19"/>
                    </a:lnTo>
                    <a:lnTo>
                      <a:pt x="157" y="14"/>
                    </a:lnTo>
                    <a:lnTo>
                      <a:pt x="160" y="10"/>
                    </a:lnTo>
                    <a:lnTo>
                      <a:pt x="165" y="7"/>
                    </a:lnTo>
                    <a:lnTo>
                      <a:pt x="165" y="3"/>
                    </a:lnTo>
                    <a:lnTo>
                      <a:pt x="169" y="1"/>
                    </a:lnTo>
                    <a:lnTo>
                      <a:pt x="169" y="0"/>
                    </a:lnTo>
                    <a:lnTo>
                      <a:pt x="172" y="0"/>
                    </a:lnTo>
                    <a:lnTo>
                      <a:pt x="194" y="0"/>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3" name="Freeform 289"/>
              <p:cNvSpPr>
                <a:spLocks/>
              </p:cNvSpPr>
              <p:nvPr/>
            </p:nvSpPr>
            <p:spPr bwMode="auto">
              <a:xfrm flipH="1">
                <a:off x="2337" y="3454"/>
                <a:ext cx="179" cy="212"/>
              </a:xfrm>
              <a:custGeom>
                <a:avLst/>
                <a:gdLst>
                  <a:gd name="T0" fmla="*/ 179 w 194"/>
                  <a:gd name="T1" fmla="*/ 0 h 211"/>
                  <a:gd name="T2" fmla="*/ 174 w 194"/>
                  <a:gd name="T3" fmla="*/ 3 h 211"/>
                  <a:gd name="T4" fmla="*/ 171 w 194"/>
                  <a:gd name="T5" fmla="*/ 10 h 211"/>
                  <a:gd name="T6" fmla="*/ 163 w 194"/>
                  <a:gd name="T7" fmla="*/ 20 h 211"/>
                  <a:gd name="T8" fmla="*/ 159 w 194"/>
                  <a:gd name="T9" fmla="*/ 33 h 211"/>
                  <a:gd name="T10" fmla="*/ 150 w 194"/>
                  <a:gd name="T11" fmla="*/ 46 h 211"/>
                  <a:gd name="T12" fmla="*/ 143 w 194"/>
                  <a:gd name="T13" fmla="*/ 61 h 211"/>
                  <a:gd name="T14" fmla="*/ 135 w 194"/>
                  <a:gd name="T15" fmla="*/ 76 h 211"/>
                  <a:gd name="T16" fmla="*/ 129 w 194"/>
                  <a:gd name="T17" fmla="*/ 94 h 211"/>
                  <a:gd name="T18" fmla="*/ 120 w 194"/>
                  <a:gd name="T19" fmla="*/ 109 h 211"/>
                  <a:gd name="T20" fmla="*/ 113 w 194"/>
                  <a:gd name="T21" fmla="*/ 124 h 211"/>
                  <a:gd name="T22" fmla="*/ 106 w 194"/>
                  <a:gd name="T23" fmla="*/ 137 h 211"/>
                  <a:gd name="T24" fmla="*/ 101 w 194"/>
                  <a:gd name="T25" fmla="*/ 151 h 211"/>
                  <a:gd name="T26" fmla="*/ 96 w 194"/>
                  <a:gd name="T27" fmla="*/ 160 h 211"/>
                  <a:gd name="T28" fmla="*/ 91 w 194"/>
                  <a:gd name="T29" fmla="*/ 170 h 211"/>
                  <a:gd name="T30" fmla="*/ 90 w 194"/>
                  <a:gd name="T31" fmla="*/ 175 h 211"/>
                  <a:gd name="T32" fmla="*/ 90 w 194"/>
                  <a:gd name="T33" fmla="*/ 177 h 211"/>
                  <a:gd name="T34" fmla="*/ 0 w 194"/>
                  <a:gd name="T35" fmla="*/ 212 h 211"/>
                  <a:gd name="T36" fmla="*/ 0 w 194"/>
                  <a:gd name="T37" fmla="*/ 208 h 211"/>
                  <a:gd name="T38" fmla="*/ 2 w 194"/>
                  <a:gd name="T39" fmla="*/ 205 h 211"/>
                  <a:gd name="T40" fmla="*/ 6 w 194"/>
                  <a:gd name="T41" fmla="*/ 199 h 211"/>
                  <a:gd name="T42" fmla="*/ 10 w 194"/>
                  <a:gd name="T43" fmla="*/ 195 h 211"/>
                  <a:gd name="T44" fmla="*/ 15 w 194"/>
                  <a:gd name="T45" fmla="*/ 187 h 211"/>
                  <a:gd name="T46" fmla="*/ 21 w 194"/>
                  <a:gd name="T47" fmla="*/ 181 h 211"/>
                  <a:gd name="T48" fmla="*/ 29 w 194"/>
                  <a:gd name="T49" fmla="*/ 174 h 211"/>
                  <a:gd name="T50" fmla="*/ 37 w 194"/>
                  <a:gd name="T51" fmla="*/ 166 h 211"/>
                  <a:gd name="T52" fmla="*/ 44 w 194"/>
                  <a:gd name="T53" fmla="*/ 155 h 211"/>
                  <a:gd name="T54" fmla="*/ 53 w 194"/>
                  <a:gd name="T55" fmla="*/ 147 h 211"/>
                  <a:gd name="T56" fmla="*/ 62 w 194"/>
                  <a:gd name="T57" fmla="*/ 136 h 211"/>
                  <a:gd name="T58" fmla="*/ 70 w 194"/>
                  <a:gd name="T59" fmla="*/ 128 h 211"/>
                  <a:gd name="T60" fmla="*/ 76 w 194"/>
                  <a:gd name="T61" fmla="*/ 117 h 211"/>
                  <a:gd name="T62" fmla="*/ 85 w 194"/>
                  <a:gd name="T63" fmla="*/ 108 h 211"/>
                  <a:gd name="T64" fmla="*/ 90 w 194"/>
                  <a:gd name="T65" fmla="*/ 95 h 211"/>
                  <a:gd name="T66" fmla="*/ 99 w 194"/>
                  <a:gd name="T67" fmla="*/ 88 h 211"/>
                  <a:gd name="T68" fmla="*/ 103 w 194"/>
                  <a:gd name="T69" fmla="*/ 78 h 211"/>
                  <a:gd name="T70" fmla="*/ 107 w 194"/>
                  <a:gd name="T71" fmla="*/ 70 h 211"/>
                  <a:gd name="T72" fmla="*/ 112 w 194"/>
                  <a:gd name="T73" fmla="*/ 62 h 211"/>
                  <a:gd name="T74" fmla="*/ 119 w 194"/>
                  <a:gd name="T75" fmla="*/ 55 h 211"/>
                  <a:gd name="T76" fmla="*/ 123 w 194"/>
                  <a:gd name="T77" fmla="*/ 47 h 211"/>
                  <a:gd name="T78" fmla="*/ 127 w 194"/>
                  <a:gd name="T79" fmla="*/ 39 h 211"/>
                  <a:gd name="T80" fmla="*/ 132 w 194"/>
                  <a:gd name="T81" fmla="*/ 32 h 211"/>
                  <a:gd name="T82" fmla="*/ 139 w 194"/>
                  <a:gd name="T83" fmla="*/ 27 h 211"/>
                  <a:gd name="T84" fmla="*/ 140 w 194"/>
                  <a:gd name="T85" fmla="*/ 19 h 211"/>
                  <a:gd name="T86" fmla="*/ 145 w 194"/>
                  <a:gd name="T87" fmla="*/ 14 h 211"/>
                  <a:gd name="T88" fmla="*/ 148 w 194"/>
                  <a:gd name="T89" fmla="*/ 10 h 211"/>
                  <a:gd name="T90" fmla="*/ 152 w 194"/>
                  <a:gd name="T91" fmla="*/ 7 h 211"/>
                  <a:gd name="T92" fmla="*/ 152 w 194"/>
                  <a:gd name="T93" fmla="*/ 3 h 211"/>
                  <a:gd name="T94" fmla="*/ 156 w 194"/>
                  <a:gd name="T95" fmla="*/ 1 h 211"/>
                  <a:gd name="T96" fmla="*/ 156 w 194"/>
                  <a:gd name="T97" fmla="*/ 0 h 211"/>
                  <a:gd name="T98" fmla="*/ 159 w 194"/>
                  <a:gd name="T99" fmla="*/ 0 h 211"/>
                  <a:gd name="T100" fmla="*/ 179 w 194"/>
                  <a:gd name="T101" fmla="*/ 0 h 211"/>
                  <a:gd name="T102" fmla="*/ 179 w 194"/>
                  <a:gd name="T103" fmla="*/ 0 h 2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4"/>
                  <a:gd name="T157" fmla="*/ 0 h 211"/>
                  <a:gd name="T158" fmla="*/ 194 w 194"/>
                  <a:gd name="T159" fmla="*/ 211 h 2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4" h="211">
                    <a:moveTo>
                      <a:pt x="194" y="0"/>
                    </a:moveTo>
                    <a:lnTo>
                      <a:pt x="189" y="3"/>
                    </a:lnTo>
                    <a:lnTo>
                      <a:pt x="185" y="10"/>
                    </a:lnTo>
                    <a:lnTo>
                      <a:pt x="177" y="20"/>
                    </a:lnTo>
                    <a:lnTo>
                      <a:pt x="172" y="33"/>
                    </a:lnTo>
                    <a:lnTo>
                      <a:pt x="163" y="46"/>
                    </a:lnTo>
                    <a:lnTo>
                      <a:pt x="155" y="61"/>
                    </a:lnTo>
                    <a:lnTo>
                      <a:pt x="146" y="76"/>
                    </a:lnTo>
                    <a:lnTo>
                      <a:pt x="140" y="94"/>
                    </a:lnTo>
                    <a:lnTo>
                      <a:pt x="130" y="108"/>
                    </a:lnTo>
                    <a:lnTo>
                      <a:pt x="123" y="123"/>
                    </a:lnTo>
                    <a:lnTo>
                      <a:pt x="115" y="136"/>
                    </a:lnTo>
                    <a:lnTo>
                      <a:pt x="110" y="150"/>
                    </a:lnTo>
                    <a:lnTo>
                      <a:pt x="104" y="159"/>
                    </a:lnTo>
                    <a:lnTo>
                      <a:pt x="99" y="169"/>
                    </a:lnTo>
                    <a:lnTo>
                      <a:pt x="98" y="174"/>
                    </a:lnTo>
                    <a:lnTo>
                      <a:pt x="98" y="176"/>
                    </a:lnTo>
                    <a:lnTo>
                      <a:pt x="0" y="211"/>
                    </a:lnTo>
                    <a:lnTo>
                      <a:pt x="0" y="207"/>
                    </a:lnTo>
                    <a:lnTo>
                      <a:pt x="2" y="204"/>
                    </a:lnTo>
                    <a:lnTo>
                      <a:pt x="6" y="198"/>
                    </a:lnTo>
                    <a:lnTo>
                      <a:pt x="11" y="194"/>
                    </a:lnTo>
                    <a:lnTo>
                      <a:pt x="16" y="186"/>
                    </a:lnTo>
                    <a:lnTo>
                      <a:pt x="23" y="180"/>
                    </a:lnTo>
                    <a:lnTo>
                      <a:pt x="31" y="173"/>
                    </a:lnTo>
                    <a:lnTo>
                      <a:pt x="40" y="165"/>
                    </a:lnTo>
                    <a:lnTo>
                      <a:pt x="48" y="154"/>
                    </a:lnTo>
                    <a:lnTo>
                      <a:pt x="57" y="146"/>
                    </a:lnTo>
                    <a:lnTo>
                      <a:pt x="67" y="135"/>
                    </a:lnTo>
                    <a:lnTo>
                      <a:pt x="76" y="127"/>
                    </a:lnTo>
                    <a:lnTo>
                      <a:pt x="82" y="116"/>
                    </a:lnTo>
                    <a:lnTo>
                      <a:pt x="92" y="107"/>
                    </a:lnTo>
                    <a:lnTo>
                      <a:pt x="98" y="95"/>
                    </a:lnTo>
                    <a:lnTo>
                      <a:pt x="107" y="88"/>
                    </a:lnTo>
                    <a:lnTo>
                      <a:pt x="112" y="78"/>
                    </a:lnTo>
                    <a:lnTo>
                      <a:pt x="116" y="70"/>
                    </a:lnTo>
                    <a:lnTo>
                      <a:pt x="121" y="62"/>
                    </a:lnTo>
                    <a:lnTo>
                      <a:pt x="129" y="55"/>
                    </a:lnTo>
                    <a:lnTo>
                      <a:pt x="133" y="47"/>
                    </a:lnTo>
                    <a:lnTo>
                      <a:pt x="138" y="39"/>
                    </a:lnTo>
                    <a:lnTo>
                      <a:pt x="143" y="32"/>
                    </a:lnTo>
                    <a:lnTo>
                      <a:pt x="151" y="27"/>
                    </a:lnTo>
                    <a:lnTo>
                      <a:pt x="152" y="19"/>
                    </a:lnTo>
                    <a:lnTo>
                      <a:pt x="157" y="14"/>
                    </a:lnTo>
                    <a:lnTo>
                      <a:pt x="160" y="10"/>
                    </a:lnTo>
                    <a:lnTo>
                      <a:pt x="165" y="7"/>
                    </a:lnTo>
                    <a:lnTo>
                      <a:pt x="165" y="3"/>
                    </a:lnTo>
                    <a:lnTo>
                      <a:pt x="169" y="1"/>
                    </a:lnTo>
                    <a:lnTo>
                      <a:pt x="169" y="0"/>
                    </a:lnTo>
                    <a:lnTo>
                      <a:pt x="172" y="0"/>
                    </a:lnTo>
                    <a:lnTo>
                      <a:pt x="19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84" name="Freeform 290"/>
              <p:cNvSpPr>
                <a:spLocks/>
              </p:cNvSpPr>
              <p:nvPr/>
            </p:nvSpPr>
            <p:spPr bwMode="auto">
              <a:xfrm flipH="1">
                <a:off x="2167" y="3339"/>
                <a:ext cx="211" cy="143"/>
              </a:xfrm>
              <a:custGeom>
                <a:avLst/>
                <a:gdLst>
                  <a:gd name="T0" fmla="*/ 211 w 226"/>
                  <a:gd name="T1" fmla="*/ 0 h 142"/>
                  <a:gd name="T2" fmla="*/ 208 w 226"/>
                  <a:gd name="T3" fmla="*/ 0 h 142"/>
                  <a:gd name="T4" fmla="*/ 205 w 226"/>
                  <a:gd name="T5" fmla="*/ 1 h 142"/>
                  <a:gd name="T6" fmla="*/ 198 w 226"/>
                  <a:gd name="T7" fmla="*/ 4 h 142"/>
                  <a:gd name="T8" fmla="*/ 192 w 226"/>
                  <a:gd name="T9" fmla="*/ 8 h 142"/>
                  <a:gd name="T10" fmla="*/ 182 w 226"/>
                  <a:gd name="T11" fmla="*/ 12 h 142"/>
                  <a:gd name="T12" fmla="*/ 174 w 226"/>
                  <a:gd name="T13" fmla="*/ 18 h 142"/>
                  <a:gd name="T14" fmla="*/ 161 w 226"/>
                  <a:gd name="T15" fmla="*/ 26 h 142"/>
                  <a:gd name="T16" fmla="*/ 152 w 226"/>
                  <a:gd name="T17" fmla="*/ 33 h 142"/>
                  <a:gd name="T18" fmla="*/ 139 w 226"/>
                  <a:gd name="T19" fmla="*/ 41 h 142"/>
                  <a:gd name="T20" fmla="*/ 126 w 226"/>
                  <a:gd name="T21" fmla="*/ 48 h 142"/>
                  <a:gd name="T22" fmla="*/ 113 w 226"/>
                  <a:gd name="T23" fmla="*/ 57 h 142"/>
                  <a:gd name="T24" fmla="*/ 104 w 226"/>
                  <a:gd name="T25" fmla="*/ 69 h 142"/>
                  <a:gd name="T26" fmla="*/ 92 w 226"/>
                  <a:gd name="T27" fmla="*/ 80 h 142"/>
                  <a:gd name="T28" fmla="*/ 84 w 226"/>
                  <a:gd name="T29" fmla="*/ 91 h 142"/>
                  <a:gd name="T30" fmla="*/ 75 w 226"/>
                  <a:gd name="T31" fmla="*/ 103 h 142"/>
                  <a:gd name="T32" fmla="*/ 71 w 226"/>
                  <a:gd name="T33" fmla="*/ 115 h 142"/>
                  <a:gd name="T34" fmla="*/ 67 w 226"/>
                  <a:gd name="T35" fmla="*/ 115 h 142"/>
                  <a:gd name="T36" fmla="*/ 66 w 226"/>
                  <a:gd name="T37" fmla="*/ 116 h 142"/>
                  <a:gd name="T38" fmla="*/ 62 w 226"/>
                  <a:gd name="T39" fmla="*/ 120 h 142"/>
                  <a:gd name="T40" fmla="*/ 58 w 226"/>
                  <a:gd name="T41" fmla="*/ 124 h 142"/>
                  <a:gd name="T42" fmla="*/ 50 w 226"/>
                  <a:gd name="T43" fmla="*/ 128 h 142"/>
                  <a:gd name="T44" fmla="*/ 46 w 226"/>
                  <a:gd name="T45" fmla="*/ 132 h 142"/>
                  <a:gd name="T46" fmla="*/ 38 w 226"/>
                  <a:gd name="T47" fmla="*/ 135 h 142"/>
                  <a:gd name="T48" fmla="*/ 35 w 226"/>
                  <a:gd name="T49" fmla="*/ 141 h 142"/>
                  <a:gd name="T50" fmla="*/ 25 w 226"/>
                  <a:gd name="T51" fmla="*/ 141 h 142"/>
                  <a:gd name="T52" fmla="*/ 21 w 226"/>
                  <a:gd name="T53" fmla="*/ 143 h 142"/>
                  <a:gd name="T54" fmla="*/ 14 w 226"/>
                  <a:gd name="T55" fmla="*/ 143 h 142"/>
                  <a:gd name="T56" fmla="*/ 9 w 226"/>
                  <a:gd name="T57" fmla="*/ 143 h 142"/>
                  <a:gd name="T58" fmla="*/ 6 w 226"/>
                  <a:gd name="T59" fmla="*/ 138 h 142"/>
                  <a:gd name="T60" fmla="*/ 1 w 226"/>
                  <a:gd name="T61" fmla="*/ 133 h 142"/>
                  <a:gd name="T62" fmla="*/ 0 w 226"/>
                  <a:gd name="T63" fmla="*/ 124 h 142"/>
                  <a:gd name="T64" fmla="*/ 0 w 226"/>
                  <a:gd name="T65" fmla="*/ 115 h 142"/>
                  <a:gd name="T66" fmla="*/ 71 w 226"/>
                  <a:gd name="T67" fmla="*/ 34 h 142"/>
                  <a:gd name="T68" fmla="*/ 71 w 226"/>
                  <a:gd name="T69" fmla="*/ 32 h 142"/>
                  <a:gd name="T70" fmla="*/ 71 w 226"/>
                  <a:gd name="T71" fmla="*/ 32 h 142"/>
                  <a:gd name="T72" fmla="*/ 71 w 226"/>
                  <a:gd name="T73" fmla="*/ 29 h 142"/>
                  <a:gd name="T74" fmla="*/ 72 w 226"/>
                  <a:gd name="T75" fmla="*/ 29 h 142"/>
                  <a:gd name="T76" fmla="*/ 74 w 226"/>
                  <a:gd name="T77" fmla="*/ 26 h 142"/>
                  <a:gd name="T78" fmla="*/ 77 w 226"/>
                  <a:gd name="T79" fmla="*/ 23 h 142"/>
                  <a:gd name="T80" fmla="*/ 82 w 226"/>
                  <a:gd name="T81" fmla="*/ 19 h 142"/>
                  <a:gd name="T82" fmla="*/ 91 w 226"/>
                  <a:gd name="T83" fmla="*/ 19 h 142"/>
                  <a:gd name="T84" fmla="*/ 97 w 226"/>
                  <a:gd name="T85" fmla="*/ 15 h 142"/>
                  <a:gd name="T86" fmla="*/ 106 w 226"/>
                  <a:gd name="T87" fmla="*/ 12 h 142"/>
                  <a:gd name="T88" fmla="*/ 117 w 226"/>
                  <a:gd name="T89" fmla="*/ 8 h 142"/>
                  <a:gd name="T90" fmla="*/ 132 w 226"/>
                  <a:gd name="T91" fmla="*/ 8 h 142"/>
                  <a:gd name="T92" fmla="*/ 148 w 226"/>
                  <a:gd name="T93" fmla="*/ 4 h 142"/>
                  <a:gd name="T94" fmla="*/ 166 w 226"/>
                  <a:gd name="T95" fmla="*/ 3 h 142"/>
                  <a:gd name="T96" fmla="*/ 187 w 226"/>
                  <a:gd name="T97" fmla="*/ 0 h 142"/>
                  <a:gd name="T98" fmla="*/ 211 w 226"/>
                  <a:gd name="T99" fmla="*/ 0 h 142"/>
                  <a:gd name="T100" fmla="*/ 211 w 226"/>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142"/>
                  <a:gd name="T155" fmla="*/ 226 w 226"/>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142">
                    <a:moveTo>
                      <a:pt x="226" y="0"/>
                    </a:moveTo>
                    <a:lnTo>
                      <a:pt x="223" y="0"/>
                    </a:lnTo>
                    <a:lnTo>
                      <a:pt x="220" y="1"/>
                    </a:lnTo>
                    <a:lnTo>
                      <a:pt x="212" y="4"/>
                    </a:lnTo>
                    <a:lnTo>
                      <a:pt x="206" y="8"/>
                    </a:lnTo>
                    <a:lnTo>
                      <a:pt x="195" y="12"/>
                    </a:lnTo>
                    <a:lnTo>
                      <a:pt x="186" y="18"/>
                    </a:lnTo>
                    <a:lnTo>
                      <a:pt x="172" y="26"/>
                    </a:lnTo>
                    <a:lnTo>
                      <a:pt x="163" y="33"/>
                    </a:lnTo>
                    <a:lnTo>
                      <a:pt x="149" y="41"/>
                    </a:lnTo>
                    <a:lnTo>
                      <a:pt x="135" y="48"/>
                    </a:lnTo>
                    <a:lnTo>
                      <a:pt x="121" y="57"/>
                    </a:lnTo>
                    <a:lnTo>
                      <a:pt x="111" y="69"/>
                    </a:lnTo>
                    <a:lnTo>
                      <a:pt x="99" y="79"/>
                    </a:lnTo>
                    <a:lnTo>
                      <a:pt x="90" y="90"/>
                    </a:lnTo>
                    <a:lnTo>
                      <a:pt x="80" y="102"/>
                    </a:lnTo>
                    <a:lnTo>
                      <a:pt x="76" y="114"/>
                    </a:lnTo>
                    <a:lnTo>
                      <a:pt x="72" y="114"/>
                    </a:lnTo>
                    <a:lnTo>
                      <a:pt x="71" y="115"/>
                    </a:lnTo>
                    <a:lnTo>
                      <a:pt x="66" y="119"/>
                    </a:lnTo>
                    <a:lnTo>
                      <a:pt x="62" y="123"/>
                    </a:lnTo>
                    <a:lnTo>
                      <a:pt x="54" y="127"/>
                    </a:lnTo>
                    <a:lnTo>
                      <a:pt x="49" y="131"/>
                    </a:lnTo>
                    <a:lnTo>
                      <a:pt x="41" y="134"/>
                    </a:lnTo>
                    <a:lnTo>
                      <a:pt x="37" y="140"/>
                    </a:lnTo>
                    <a:lnTo>
                      <a:pt x="27" y="140"/>
                    </a:lnTo>
                    <a:lnTo>
                      <a:pt x="23" y="142"/>
                    </a:lnTo>
                    <a:lnTo>
                      <a:pt x="15" y="142"/>
                    </a:lnTo>
                    <a:lnTo>
                      <a:pt x="10" y="142"/>
                    </a:lnTo>
                    <a:lnTo>
                      <a:pt x="6" y="137"/>
                    </a:lnTo>
                    <a:lnTo>
                      <a:pt x="1" y="132"/>
                    </a:lnTo>
                    <a:lnTo>
                      <a:pt x="0" y="123"/>
                    </a:lnTo>
                    <a:lnTo>
                      <a:pt x="0" y="114"/>
                    </a:lnTo>
                    <a:lnTo>
                      <a:pt x="76" y="34"/>
                    </a:lnTo>
                    <a:lnTo>
                      <a:pt x="76" y="32"/>
                    </a:lnTo>
                    <a:lnTo>
                      <a:pt x="76" y="29"/>
                    </a:lnTo>
                    <a:lnTo>
                      <a:pt x="77" y="29"/>
                    </a:lnTo>
                    <a:lnTo>
                      <a:pt x="79" y="26"/>
                    </a:lnTo>
                    <a:lnTo>
                      <a:pt x="83" y="23"/>
                    </a:lnTo>
                    <a:lnTo>
                      <a:pt x="88" y="19"/>
                    </a:lnTo>
                    <a:lnTo>
                      <a:pt x="97" y="19"/>
                    </a:lnTo>
                    <a:lnTo>
                      <a:pt x="104" y="15"/>
                    </a:lnTo>
                    <a:lnTo>
                      <a:pt x="113" y="12"/>
                    </a:lnTo>
                    <a:lnTo>
                      <a:pt x="125" y="8"/>
                    </a:lnTo>
                    <a:lnTo>
                      <a:pt x="141" y="8"/>
                    </a:lnTo>
                    <a:lnTo>
                      <a:pt x="158" y="4"/>
                    </a:lnTo>
                    <a:lnTo>
                      <a:pt x="178" y="3"/>
                    </a:lnTo>
                    <a:lnTo>
                      <a:pt x="200" y="0"/>
                    </a:lnTo>
                    <a:lnTo>
                      <a:pt x="226" y="0"/>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5" name="Freeform 291"/>
              <p:cNvSpPr>
                <a:spLocks/>
              </p:cNvSpPr>
              <p:nvPr/>
            </p:nvSpPr>
            <p:spPr bwMode="auto">
              <a:xfrm flipH="1">
                <a:off x="2167" y="3339"/>
                <a:ext cx="211" cy="143"/>
              </a:xfrm>
              <a:custGeom>
                <a:avLst/>
                <a:gdLst>
                  <a:gd name="T0" fmla="*/ 211 w 226"/>
                  <a:gd name="T1" fmla="*/ 0 h 142"/>
                  <a:gd name="T2" fmla="*/ 208 w 226"/>
                  <a:gd name="T3" fmla="*/ 0 h 142"/>
                  <a:gd name="T4" fmla="*/ 205 w 226"/>
                  <a:gd name="T5" fmla="*/ 1 h 142"/>
                  <a:gd name="T6" fmla="*/ 198 w 226"/>
                  <a:gd name="T7" fmla="*/ 4 h 142"/>
                  <a:gd name="T8" fmla="*/ 192 w 226"/>
                  <a:gd name="T9" fmla="*/ 8 h 142"/>
                  <a:gd name="T10" fmla="*/ 182 w 226"/>
                  <a:gd name="T11" fmla="*/ 12 h 142"/>
                  <a:gd name="T12" fmla="*/ 174 w 226"/>
                  <a:gd name="T13" fmla="*/ 18 h 142"/>
                  <a:gd name="T14" fmla="*/ 161 w 226"/>
                  <a:gd name="T15" fmla="*/ 26 h 142"/>
                  <a:gd name="T16" fmla="*/ 152 w 226"/>
                  <a:gd name="T17" fmla="*/ 33 h 142"/>
                  <a:gd name="T18" fmla="*/ 139 w 226"/>
                  <a:gd name="T19" fmla="*/ 41 h 142"/>
                  <a:gd name="T20" fmla="*/ 126 w 226"/>
                  <a:gd name="T21" fmla="*/ 48 h 142"/>
                  <a:gd name="T22" fmla="*/ 113 w 226"/>
                  <a:gd name="T23" fmla="*/ 57 h 142"/>
                  <a:gd name="T24" fmla="*/ 104 w 226"/>
                  <a:gd name="T25" fmla="*/ 69 h 142"/>
                  <a:gd name="T26" fmla="*/ 92 w 226"/>
                  <a:gd name="T27" fmla="*/ 80 h 142"/>
                  <a:gd name="T28" fmla="*/ 84 w 226"/>
                  <a:gd name="T29" fmla="*/ 91 h 142"/>
                  <a:gd name="T30" fmla="*/ 75 w 226"/>
                  <a:gd name="T31" fmla="*/ 103 h 142"/>
                  <a:gd name="T32" fmla="*/ 71 w 226"/>
                  <a:gd name="T33" fmla="*/ 115 h 142"/>
                  <a:gd name="T34" fmla="*/ 67 w 226"/>
                  <a:gd name="T35" fmla="*/ 115 h 142"/>
                  <a:gd name="T36" fmla="*/ 66 w 226"/>
                  <a:gd name="T37" fmla="*/ 116 h 142"/>
                  <a:gd name="T38" fmla="*/ 62 w 226"/>
                  <a:gd name="T39" fmla="*/ 120 h 142"/>
                  <a:gd name="T40" fmla="*/ 58 w 226"/>
                  <a:gd name="T41" fmla="*/ 124 h 142"/>
                  <a:gd name="T42" fmla="*/ 50 w 226"/>
                  <a:gd name="T43" fmla="*/ 128 h 142"/>
                  <a:gd name="T44" fmla="*/ 46 w 226"/>
                  <a:gd name="T45" fmla="*/ 132 h 142"/>
                  <a:gd name="T46" fmla="*/ 38 w 226"/>
                  <a:gd name="T47" fmla="*/ 135 h 142"/>
                  <a:gd name="T48" fmla="*/ 35 w 226"/>
                  <a:gd name="T49" fmla="*/ 141 h 142"/>
                  <a:gd name="T50" fmla="*/ 25 w 226"/>
                  <a:gd name="T51" fmla="*/ 141 h 142"/>
                  <a:gd name="T52" fmla="*/ 21 w 226"/>
                  <a:gd name="T53" fmla="*/ 143 h 142"/>
                  <a:gd name="T54" fmla="*/ 14 w 226"/>
                  <a:gd name="T55" fmla="*/ 143 h 142"/>
                  <a:gd name="T56" fmla="*/ 9 w 226"/>
                  <a:gd name="T57" fmla="*/ 143 h 142"/>
                  <a:gd name="T58" fmla="*/ 6 w 226"/>
                  <a:gd name="T59" fmla="*/ 138 h 142"/>
                  <a:gd name="T60" fmla="*/ 1 w 226"/>
                  <a:gd name="T61" fmla="*/ 133 h 142"/>
                  <a:gd name="T62" fmla="*/ 0 w 226"/>
                  <a:gd name="T63" fmla="*/ 124 h 142"/>
                  <a:gd name="T64" fmla="*/ 0 w 226"/>
                  <a:gd name="T65" fmla="*/ 115 h 142"/>
                  <a:gd name="T66" fmla="*/ 71 w 226"/>
                  <a:gd name="T67" fmla="*/ 34 h 142"/>
                  <a:gd name="T68" fmla="*/ 71 w 226"/>
                  <a:gd name="T69" fmla="*/ 32 h 142"/>
                  <a:gd name="T70" fmla="*/ 71 w 226"/>
                  <a:gd name="T71" fmla="*/ 32 h 142"/>
                  <a:gd name="T72" fmla="*/ 71 w 226"/>
                  <a:gd name="T73" fmla="*/ 29 h 142"/>
                  <a:gd name="T74" fmla="*/ 72 w 226"/>
                  <a:gd name="T75" fmla="*/ 29 h 142"/>
                  <a:gd name="T76" fmla="*/ 74 w 226"/>
                  <a:gd name="T77" fmla="*/ 26 h 142"/>
                  <a:gd name="T78" fmla="*/ 77 w 226"/>
                  <a:gd name="T79" fmla="*/ 23 h 142"/>
                  <a:gd name="T80" fmla="*/ 82 w 226"/>
                  <a:gd name="T81" fmla="*/ 19 h 142"/>
                  <a:gd name="T82" fmla="*/ 91 w 226"/>
                  <a:gd name="T83" fmla="*/ 19 h 142"/>
                  <a:gd name="T84" fmla="*/ 97 w 226"/>
                  <a:gd name="T85" fmla="*/ 15 h 142"/>
                  <a:gd name="T86" fmla="*/ 106 w 226"/>
                  <a:gd name="T87" fmla="*/ 12 h 142"/>
                  <a:gd name="T88" fmla="*/ 117 w 226"/>
                  <a:gd name="T89" fmla="*/ 8 h 142"/>
                  <a:gd name="T90" fmla="*/ 132 w 226"/>
                  <a:gd name="T91" fmla="*/ 8 h 142"/>
                  <a:gd name="T92" fmla="*/ 148 w 226"/>
                  <a:gd name="T93" fmla="*/ 4 h 142"/>
                  <a:gd name="T94" fmla="*/ 166 w 226"/>
                  <a:gd name="T95" fmla="*/ 3 h 142"/>
                  <a:gd name="T96" fmla="*/ 187 w 226"/>
                  <a:gd name="T97" fmla="*/ 0 h 142"/>
                  <a:gd name="T98" fmla="*/ 211 w 226"/>
                  <a:gd name="T99" fmla="*/ 0 h 142"/>
                  <a:gd name="T100" fmla="*/ 211 w 226"/>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142"/>
                  <a:gd name="T155" fmla="*/ 226 w 226"/>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142">
                    <a:moveTo>
                      <a:pt x="226" y="0"/>
                    </a:moveTo>
                    <a:lnTo>
                      <a:pt x="223" y="0"/>
                    </a:lnTo>
                    <a:lnTo>
                      <a:pt x="220" y="1"/>
                    </a:lnTo>
                    <a:lnTo>
                      <a:pt x="212" y="4"/>
                    </a:lnTo>
                    <a:lnTo>
                      <a:pt x="206" y="8"/>
                    </a:lnTo>
                    <a:lnTo>
                      <a:pt x="195" y="12"/>
                    </a:lnTo>
                    <a:lnTo>
                      <a:pt x="186" y="18"/>
                    </a:lnTo>
                    <a:lnTo>
                      <a:pt x="172" y="26"/>
                    </a:lnTo>
                    <a:lnTo>
                      <a:pt x="163" y="33"/>
                    </a:lnTo>
                    <a:lnTo>
                      <a:pt x="149" y="41"/>
                    </a:lnTo>
                    <a:lnTo>
                      <a:pt x="135" y="48"/>
                    </a:lnTo>
                    <a:lnTo>
                      <a:pt x="121" y="57"/>
                    </a:lnTo>
                    <a:lnTo>
                      <a:pt x="111" y="69"/>
                    </a:lnTo>
                    <a:lnTo>
                      <a:pt x="99" y="79"/>
                    </a:lnTo>
                    <a:lnTo>
                      <a:pt x="90" y="90"/>
                    </a:lnTo>
                    <a:lnTo>
                      <a:pt x="80" y="102"/>
                    </a:lnTo>
                    <a:lnTo>
                      <a:pt x="76" y="114"/>
                    </a:lnTo>
                    <a:lnTo>
                      <a:pt x="72" y="114"/>
                    </a:lnTo>
                    <a:lnTo>
                      <a:pt x="71" y="115"/>
                    </a:lnTo>
                    <a:lnTo>
                      <a:pt x="66" y="119"/>
                    </a:lnTo>
                    <a:lnTo>
                      <a:pt x="62" y="123"/>
                    </a:lnTo>
                    <a:lnTo>
                      <a:pt x="54" y="127"/>
                    </a:lnTo>
                    <a:lnTo>
                      <a:pt x="49" y="131"/>
                    </a:lnTo>
                    <a:lnTo>
                      <a:pt x="41" y="134"/>
                    </a:lnTo>
                    <a:lnTo>
                      <a:pt x="37" y="140"/>
                    </a:lnTo>
                    <a:lnTo>
                      <a:pt x="27" y="140"/>
                    </a:lnTo>
                    <a:lnTo>
                      <a:pt x="23" y="142"/>
                    </a:lnTo>
                    <a:lnTo>
                      <a:pt x="15" y="142"/>
                    </a:lnTo>
                    <a:lnTo>
                      <a:pt x="10" y="142"/>
                    </a:lnTo>
                    <a:lnTo>
                      <a:pt x="6" y="137"/>
                    </a:lnTo>
                    <a:lnTo>
                      <a:pt x="1" y="132"/>
                    </a:lnTo>
                    <a:lnTo>
                      <a:pt x="0" y="123"/>
                    </a:lnTo>
                    <a:lnTo>
                      <a:pt x="0" y="114"/>
                    </a:lnTo>
                    <a:lnTo>
                      <a:pt x="76" y="34"/>
                    </a:lnTo>
                    <a:lnTo>
                      <a:pt x="76" y="32"/>
                    </a:lnTo>
                    <a:lnTo>
                      <a:pt x="76" y="29"/>
                    </a:lnTo>
                    <a:lnTo>
                      <a:pt x="77" y="29"/>
                    </a:lnTo>
                    <a:lnTo>
                      <a:pt x="79" y="26"/>
                    </a:lnTo>
                    <a:lnTo>
                      <a:pt x="83" y="23"/>
                    </a:lnTo>
                    <a:lnTo>
                      <a:pt x="88" y="19"/>
                    </a:lnTo>
                    <a:lnTo>
                      <a:pt x="97" y="19"/>
                    </a:lnTo>
                    <a:lnTo>
                      <a:pt x="104" y="15"/>
                    </a:lnTo>
                    <a:lnTo>
                      <a:pt x="113" y="12"/>
                    </a:lnTo>
                    <a:lnTo>
                      <a:pt x="125" y="8"/>
                    </a:lnTo>
                    <a:lnTo>
                      <a:pt x="141" y="8"/>
                    </a:lnTo>
                    <a:lnTo>
                      <a:pt x="158" y="4"/>
                    </a:lnTo>
                    <a:lnTo>
                      <a:pt x="178" y="3"/>
                    </a:lnTo>
                    <a:lnTo>
                      <a:pt x="200" y="0"/>
                    </a:lnTo>
                    <a:lnTo>
                      <a:pt x="22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86" name="Freeform 292"/>
              <p:cNvSpPr>
                <a:spLocks/>
              </p:cNvSpPr>
              <p:nvPr/>
            </p:nvSpPr>
            <p:spPr bwMode="auto">
              <a:xfrm flipH="1">
                <a:off x="2387" y="3569"/>
                <a:ext cx="576" cy="323"/>
              </a:xfrm>
              <a:custGeom>
                <a:avLst/>
                <a:gdLst>
                  <a:gd name="T0" fmla="*/ 576 w 624"/>
                  <a:gd name="T1" fmla="*/ 0 h 321"/>
                  <a:gd name="T2" fmla="*/ 573 w 624"/>
                  <a:gd name="T3" fmla="*/ 2 h 321"/>
                  <a:gd name="T4" fmla="*/ 571 w 624"/>
                  <a:gd name="T5" fmla="*/ 8 h 321"/>
                  <a:gd name="T6" fmla="*/ 567 w 624"/>
                  <a:gd name="T7" fmla="*/ 17 h 321"/>
                  <a:gd name="T8" fmla="*/ 563 w 624"/>
                  <a:gd name="T9" fmla="*/ 29 h 321"/>
                  <a:gd name="T10" fmla="*/ 554 w 624"/>
                  <a:gd name="T11" fmla="*/ 43 h 321"/>
                  <a:gd name="T12" fmla="*/ 546 w 624"/>
                  <a:gd name="T13" fmla="*/ 60 h 321"/>
                  <a:gd name="T14" fmla="*/ 534 w 624"/>
                  <a:gd name="T15" fmla="*/ 79 h 321"/>
                  <a:gd name="T16" fmla="*/ 525 w 624"/>
                  <a:gd name="T17" fmla="*/ 99 h 321"/>
                  <a:gd name="T18" fmla="*/ 511 w 624"/>
                  <a:gd name="T19" fmla="*/ 115 h 321"/>
                  <a:gd name="T20" fmla="*/ 498 w 624"/>
                  <a:gd name="T21" fmla="*/ 134 h 321"/>
                  <a:gd name="T22" fmla="*/ 481 w 624"/>
                  <a:gd name="T23" fmla="*/ 149 h 321"/>
                  <a:gd name="T24" fmla="*/ 465 w 624"/>
                  <a:gd name="T25" fmla="*/ 167 h 321"/>
                  <a:gd name="T26" fmla="*/ 445 w 624"/>
                  <a:gd name="T27" fmla="*/ 180 h 321"/>
                  <a:gd name="T28" fmla="*/ 428 w 624"/>
                  <a:gd name="T29" fmla="*/ 191 h 321"/>
                  <a:gd name="T30" fmla="*/ 407 w 624"/>
                  <a:gd name="T31" fmla="*/ 199 h 321"/>
                  <a:gd name="T32" fmla="*/ 387 w 624"/>
                  <a:gd name="T33" fmla="*/ 204 h 321"/>
                  <a:gd name="T34" fmla="*/ 384 w 624"/>
                  <a:gd name="T35" fmla="*/ 204 h 321"/>
                  <a:gd name="T36" fmla="*/ 379 w 624"/>
                  <a:gd name="T37" fmla="*/ 209 h 321"/>
                  <a:gd name="T38" fmla="*/ 372 w 624"/>
                  <a:gd name="T39" fmla="*/ 215 h 321"/>
                  <a:gd name="T40" fmla="*/ 366 w 624"/>
                  <a:gd name="T41" fmla="*/ 226 h 321"/>
                  <a:gd name="T42" fmla="*/ 355 w 624"/>
                  <a:gd name="T43" fmla="*/ 236 h 321"/>
                  <a:gd name="T44" fmla="*/ 343 w 624"/>
                  <a:gd name="T45" fmla="*/ 248 h 321"/>
                  <a:gd name="T46" fmla="*/ 328 w 624"/>
                  <a:gd name="T47" fmla="*/ 259 h 321"/>
                  <a:gd name="T48" fmla="*/ 314 w 624"/>
                  <a:gd name="T49" fmla="*/ 275 h 321"/>
                  <a:gd name="T50" fmla="*/ 292 w 624"/>
                  <a:gd name="T51" fmla="*/ 285 h 321"/>
                  <a:gd name="T52" fmla="*/ 273 w 624"/>
                  <a:gd name="T53" fmla="*/ 296 h 321"/>
                  <a:gd name="T54" fmla="*/ 249 w 624"/>
                  <a:gd name="T55" fmla="*/ 305 h 321"/>
                  <a:gd name="T56" fmla="*/ 226 w 624"/>
                  <a:gd name="T57" fmla="*/ 315 h 321"/>
                  <a:gd name="T58" fmla="*/ 198 w 624"/>
                  <a:gd name="T59" fmla="*/ 319 h 321"/>
                  <a:gd name="T60" fmla="*/ 170 w 624"/>
                  <a:gd name="T61" fmla="*/ 323 h 321"/>
                  <a:gd name="T62" fmla="*/ 138 w 624"/>
                  <a:gd name="T63" fmla="*/ 322 h 321"/>
                  <a:gd name="T64" fmla="*/ 109 w 624"/>
                  <a:gd name="T65" fmla="*/ 319 h 321"/>
                  <a:gd name="T66" fmla="*/ 0 w 624"/>
                  <a:gd name="T67" fmla="*/ 292 h 321"/>
                  <a:gd name="T68" fmla="*/ 1 w 624"/>
                  <a:gd name="T69" fmla="*/ 289 h 321"/>
                  <a:gd name="T70" fmla="*/ 7 w 624"/>
                  <a:gd name="T71" fmla="*/ 280 h 321"/>
                  <a:gd name="T72" fmla="*/ 17 w 624"/>
                  <a:gd name="T73" fmla="*/ 267 h 321"/>
                  <a:gd name="T74" fmla="*/ 31 w 624"/>
                  <a:gd name="T75" fmla="*/ 251 h 321"/>
                  <a:gd name="T76" fmla="*/ 47 w 624"/>
                  <a:gd name="T77" fmla="*/ 228 h 321"/>
                  <a:gd name="T78" fmla="*/ 68 w 624"/>
                  <a:gd name="T79" fmla="*/ 206 h 321"/>
                  <a:gd name="T80" fmla="*/ 91 w 624"/>
                  <a:gd name="T81" fmla="*/ 181 h 321"/>
                  <a:gd name="T82" fmla="*/ 119 w 624"/>
                  <a:gd name="T83" fmla="*/ 158 h 321"/>
                  <a:gd name="T84" fmla="*/ 145 w 624"/>
                  <a:gd name="T85" fmla="*/ 132 h 321"/>
                  <a:gd name="T86" fmla="*/ 174 w 624"/>
                  <a:gd name="T87" fmla="*/ 106 h 321"/>
                  <a:gd name="T88" fmla="*/ 205 w 624"/>
                  <a:gd name="T89" fmla="*/ 84 h 321"/>
                  <a:gd name="T90" fmla="*/ 236 w 624"/>
                  <a:gd name="T91" fmla="*/ 62 h 321"/>
                  <a:gd name="T92" fmla="*/ 266 w 624"/>
                  <a:gd name="T93" fmla="*/ 43 h 321"/>
                  <a:gd name="T94" fmla="*/ 301 w 624"/>
                  <a:gd name="T95" fmla="*/ 31 h 321"/>
                  <a:gd name="T96" fmla="*/ 332 w 624"/>
                  <a:gd name="T97" fmla="*/ 21 h 321"/>
                  <a:gd name="T98" fmla="*/ 366 w 624"/>
                  <a:gd name="T99" fmla="*/ 18 h 321"/>
                  <a:gd name="T100" fmla="*/ 576 w 624"/>
                  <a:gd name="T101" fmla="*/ 0 h 321"/>
                  <a:gd name="T102" fmla="*/ 576 w 624"/>
                  <a:gd name="T103" fmla="*/ 0 h 3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24"/>
                  <a:gd name="T157" fmla="*/ 0 h 321"/>
                  <a:gd name="T158" fmla="*/ 624 w 624"/>
                  <a:gd name="T159" fmla="*/ 321 h 32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24" h="321">
                    <a:moveTo>
                      <a:pt x="624" y="0"/>
                    </a:moveTo>
                    <a:lnTo>
                      <a:pt x="621" y="2"/>
                    </a:lnTo>
                    <a:lnTo>
                      <a:pt x="619" y="8"/>
                    </a:lnTo>
                    <a:lnTo>
                      <a:pt x="614" y="17"/>
                    </a:lnTo>
                    <a:lnTo>
                      <a:pt x="610" y="29"/>
                    </a:lnTo>
                    <a:lnTo>
                      <a:pt x="600" y="43"/>
                    </a:lnTo>
                    <a:lnTo>
                      <a:pt x="591" y="60"/>
                    </a:lnTo>
                    <a:lnTo>
                      <a:pt x="579" y="79"/>
                    </a:lnTo>
                    <a:lnTo>
                      <a:pt x="569" y="98"/>
                    </a:lnTo>
                    <a:lnTo>
                      <a:pt x="554" y="114"/>
                    </a:lnTo>
                    <a:lnTo>
                      <a:pt x="540" y="133"/>
                    </a:lnTo>
                    <a:lnTo>
                      <a:pt x="521" y="148"/>
                    </a:lnTo>
                    <a:lnTo>
                      <a:pt x="504" y="166"/>
                    </a:lnTo>
                    <a:lnTo>
                      <a:pt x="482" y="179"/>
                    </a:lnTo>
                    <a:lnTo>
                      <a:pt x="464" y="190"/>
                    </a:lnTo>
                    <a:lnTo>
                      <a:pt x="441" y="198"/>
                    </a:lnTo>
                    <a:lnTo>
                      <a:pt x="419" y="203"/>
                    </a:lnTo>
                    <a:lnTo>
                      <a:pt x="416" y="203"/>
                    </a:lnTo>
                    <a:lnTo>
                      <a:pt x="411" y="208"/>
                    </a:lnTo>
                    <a:lnTo>
                      <a:pt x="403" y="214"/>
                    </a:lnTo>
                    <a:lnTo>
                      <a:pt x="397" y="225"/>
                    </a:lnTo>
                    <a:lnTo>
                      <a:pt x="385" y="235"/>
                    </a:lnTo>
                    <a:lnTo>
                      <a:pt x="372" y="246"/>
                    </a:lnTo>
                    <a:lnTo>
                      <a:pt x="355" y="257"/>
                    </a:lnTo>
                    <a:lnTo>
                      <a:pt x="340" y="273"/>
                    </a:lnTo>
                    <a:lnTo>
                      <a:pt x="316" y="283"/>
                    </a:lnTo>
                    <a:lnTo>
                      <a:pt x="296" y="294"/>
                    </a:lnTo>
                    <a:lnTo>
                      <a:pt x="270" y="303"/>
                    </a:lnTo>
                    <a:lnTo>
                      <a:pt x="245" y="313"/>
                    </a:lnTo>
                    <a:lnTo>
                      <a:pt x="214" y="317"/>
                    </a:lnTo>
                    <a:lnTo>
                      <a:pt x="184" y="321"/>
                    </a:lnTo>
                    <a:lnTo>
                      <a:pt x="150" y="320"/>
                    </a:lnTo>
                    <a:lnTo>
                      <a:pt x="118" y="317"/>
                    </a:lnTo>
                    <a:lnTo>
                      <a:pt x="0" y="290"/>
                    </a:lnTo>
                    <a:lnTo>
                      <a:pt x="1" y="287"/>
                    </a:lnTo>
                    <a:lnTo>
                      <a:pt x="8" y="278"/>
                    </a:lnTo>
                    <a:lnTo>
                      <a:pt x="18" y="265"/>
                    </a:lnTo>
                    <a:lnTo>
                      <a:pt x="34" y="249"/>
                    </a:lnTo>
                    <a:lnTo>
                      <a:pt x="51" y="227"/>
                    </a:lnTo>
                    <a:lnTo>
                      <a:pt x="74" y="205"/>
                    </a:lnTo>
                    <a:lnTo>
                      <a:pt x="99" y="180"/>
                    </a:lnTo>
                    <a:lnTo>
                      <a:pt x="129" y="157"/>
                    </a:lnTo>
                    <a:lnTo>
                      <a:pt x="157" y="131"/>
                    </a:lnTo>
                    <a:lnTo>
                      <a:pt x="189" y="105"/>
                    </a:lnTo>
                    <a:lnTo>
                      <a:pt x="222" y="83"/>
                    </a:lnTo>
                    <a:lnTo>
                      <a:pt x="256" y="62"/>
                    </a:lnTo>
                    <a:lnTo>
                      <a:pt x="288" y="43"/>
                    </a:lnTo>
                    <a:lnTo>
                      <a:pt x="326" y="31"/>
                    </a:lnTo>
                    <a:lnTo>
                      <a:pt x="360" y="21"/>
                    </a:lnTo>
                    <a:lnTo>
                      <a:pt x="397" y="18"/>
                    </a:lnTo>
                    <a:lnTo>
                      <a:pt x="624" y="0"/>
                    </a:lnTo>
                    <a:close/>
                  </a:path>
                </a:pathLst>
              </a:custGeom>
              <a:solidFill>
                <a:srgbClr val="99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87" name="Freeform 293"/>
              <p:cNvSpPr>
                <a:spLocks/>
              </p:cNvSpPr>
              <p:nvPr/>
            </p:nvSpPr>
            <p:spPr bwMode="auto">
              <a:xfrm flipH="1">
                <a:off x="2387" y="3569"/>
                <a:ext cx="576" cy="323"/>
              </a:xfrm>
              <a:custGeom>
                <a:avLst/>
                <a:gdLst>
                  <a:gd name="T0" fmla="*/ 576 w 624"/>
                  <a:gd name="T1" fmla="*/ 0 h 321"/>
                  <a:gd name="T2" fmla="*/ 573 w 624"/>
                  <a:gd name="T3" fmla="*/ 2 h 321"/>
                  <a:gd name="T4" fmla="*/ 571 w 624"/>
                  <a:gd name="T5" fmla="*/ 8 h 321"/>
                  <a:gd name="T6" fmla="*/ 567 w 624"/>
                  <a:gd name="T7" fmla="*/ 17 h 321"/>
                  <a:gd name="T8" fmla="*/ 563 w 624"/>
                  <a:gd name="T9" fmla="*/ 29 h 321"/>
                  <a:gd name="T10" fmla="*/ 554 w 624"/>
                  <a:gd name="T11" fmla="*/ 43 h 321"/>
                  <a:gd name="T12" fmla="*/ 546 w 624"/>
                  <a:gd name="T13" fmla="*/ 60 h 321"/>
                  <a:gd name="T14" fmla="*/ 534 w 624"/>
                  <a:gd name="T15" fmla="*/ 79 h 321"/>
                  <a:gd name="T16" fmla="*/ 525 w 624"/>
                  <a:gd name="T17" fmla="*/ 99 h 321"/>
                  <a:gd name="T18" fmla="*/ 511 w 624"/>
                  <a:gd name="T19" fmla="*/ 115 h 321"/>
                  <a:gd name="T20" fmla="*/ 498 w 624"/>
                  <a:gd name="T21" fmla="*/ 134 h 321"/>
                  <a:gd name="T22" fmla="*/ 481 w 624"/>
                  <a:gd name="T23" fmla="*/ 149 h 321"/>
                  <a:gd name="T24" fmla="*/ 465 w 624"/>
                  <a:gd name="T25" fmla="*/ 167 h 321"/>
                  <a:gd name="T26" fmla="*/ 445 w 624"/>
                  <a:gd name="T27" fmla="*/ 180 h 321"/>
                  <a:gd name="T28" fmla="*/ 428 w 624"/>
                  <a:gd name="T29" fmla="*/ 191 h 321"/>
                  <a:gd name="T30" fmla="*/ 407 w 624"/>
                  <a:gd name="T31" fmla="*/ 199 h 321"/>
                  <a:gd name="T32" fmla="*/ 387 w 624"/>
                  <a:gd name="T33" fmla="*/ 204 h 321"/>
                  <a:gd name="T34" fmla="*/ 384 w 624"/>
                  <a:gd name="T35" fmla="*/ 204 h 321"/>
                  <a:gd name="T36" fmla="*/ 379 w 624"/>
                  <a:gd name="T37" fmla="*/ 209 h 321"/>
                  <a:gd name="T38" fmla="*/ 372 w 624"/>
                  <a:gd name="T39" fmla="*/ 215 h 321"/>
                  <a:gd name="T40" fmla="*/ 366 w 624"/>
                  <a:gd name="T41" fmla="*/ 226 h 321"/>
                  <a:gd name="T42" fmla="*/ 355 w 624"/>
                  <a:gd name="T43" fmla="*/ 236 h 321"/>
                  <a:gd name="T44" fmla="*/ 343 w 624"/>
                  <a:gd name="T45" fmla="*/ 248 h 321"/>
                  <a:gd name="T46" fmla="*/ 328 w 624"/>
                  <a:gd name="T47" fmla="*/ 259 h 321"/>
                  <a:gd name="T48" fmla="*/ 314 w 624"/>
                  <a:gd name="T49" fmla="*/ 275 h 321"/>
                  <a:gd name="T50" fmla="*/ 292 w 624"/>
                  <a:gd name="T51" fmla="*/ 285 h 321"/>
                  <a:gd name="T52" fmla="*/ 273 w 624"/>
                  <a:gd name="T53" fmla="*/ 296 h 321"/>
                  <a:gd name="T54" fmla="*/ 249 w 624"/>
                  <a:gd name="T55" fmla="*/ 305 h 321"/>
                  <a:gd name="T56" fmla="*/ 226 w 624"/>
                  <a:gd name="T57" fmla="*/ 315 h 321"/>
                  <a:gd name="T58" fmla="*/ 198 w 624"/>
                  <a:gd name="T59" fmla="*/ 319 h 321"/>
                  <a:gd name="T60" fmla="*/ 170 w 624"/>
                  <a:gd name="T61" fmla="*/ 323 h 321"/>
                  <a:gd name="T62" fmla="*/ 138 w 624"/>
                  <a:gd name="T63" fmla="*/ 322 h 321"/>
                  <a:gd name="T64" fmla="*/ 109 w 624"/>
                  <a:gd name="T65" fmla="*/ 319 h 321"/>
                  <a:gd name="T66" fmla="*/ 0 w 624"/>
                  <a:gd name="T67" fmla="*/ 292 h 321"/>
                  <a:gd name="T68" fmla="*/ 1 w 624"/>
                  <a:gd name="T69" fmla="*/ 289 h 321"/>
                  <a:gd name="T70" fmla="*/ 7 w 624"/>
                  <a:gd name="T71" fmla="*/ 280 h 321"/>
                  <a:gd name="T72" fmla="*/ 17 w 624"/>
                  <a:gd name="T73" fmla="*/ 267 h 321"/>
                  <a:gd name="T74" fmla="*/ 31 w 624"/>
                  <a:gd name="T75" fmla="*/ 251 h 321"/>
                  <a:gd name="T76" fmla="*/ 47 w 624"/>
                  <a:gd name="T77" fmla="*/ 228 h 321"/>
                  <a:gd name="T78" fmla="*/ 68 w 624"/>
                  <a:gd name="T79" fmla="*/ 206 h 321"/>
                  <a:gd name="T80" fmla="*/ 91 w 624"/>
                  <a:gd name="T81" fmla="*/ 181 h 321"/>
                  <a:gd name="T82" fmla="*/ 119 w 624"/>
                  <a:gd name="T83" fmla="*/ 158 h 321"/>
                  <a:gd name="T84" fmla="*/ 145 w 624"/>
                  <a:gd name="T85" fmla="*/ 132 h 321"/>
                  <a:gd name="T86" fmla="*/ 174 w 624"/>
                  <a:gd name="T87" fmla="*/ 106 h 321"/>
                  <a:gd name="T88" fmla="*/ 205 w 624"/>
                  <a:gd name="T89" fmla="*/ 84 h 321"/>
                  <a:gd name="T90" fmla="*/ 236 w 624"/>
                  <a:gd name="T91" fmla="*/ 62 h 321"/>
                  <a:gd name="T92" fmla="*/ 266 w 624"/>
                  <a:gd name="T93" fmla="*/ 43 h 321"/>
                  <a:gd name="T94" fmla="*/ 301 w 624"/>
                  <a:gd name="T95" fmla="*/ 31 h 321"/>
                  <a:gd name="T96" fmla="*/ 332 w 624"/>
                  <a:gd name="T97" fmla="*/ 21 h 321"/>
                  <a:gd name="T98" fmla="*/ 366 w 624"/>
                  <a:gd name="T99" fmla="*/ 18 h 321"/>
                  <a:gd name="T100" fmla="*/ 576 w 624"/>
                  <a:gd name="T101" fmla="*/ 0 h 321"/>
                  <a:gd name="T102" fmla="*/ 576 w 624"/>
                  <a:gd name="T103" fmla="*/ 0 h 3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24"/>
                  <a:gd name="T157" fmla="*/ 0 h 321"/>
                  <a:gd name="T158" fmla="*/ 624 w 624"/>
                  <a:gd name="T159" fmla="*/ 321 h 32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24" h="321">
                    <a:moveTo>
                      <a:pt x="624" y="0"/>
                    </a:moveTo>
                    <a:lnTo>
                      <a:pt x="621" y="2"/>
                    </a:lnTo>
                    <a:lnTo>
                      <a:pt x="619" y="8"/>
                    </a:lnTo>
                    <a:lnTo>
                      <a:pt x="614" y="17"/>
                    </a:lnTo>
                    <a:lnTo>
                      <a:pt x="610" y="29"/>
                    </a:lnTo>
                    <a:lnTo>
                      <a:pt x="600" y="43"/>
                    </a:lnTo>
                    <a:lnTo>
                      <a:pt x="591" y="60"/>
                    </a:lnTo>
                    <a:lnTo>
                      <a:pt x="579" y="79"/>
                    </a:lnTo>
                    <a:lnTo>
                      <a:pt x="569" y="98"/>
                    </a:lnTo>
                    <a:lnTo>
                      <a:pt x="554" y="114"/>
                    </a:lnTo>
                    <a:lnTo>
                      <a:pt x="540" y="133"/>
                    </a:lnTo>
                    <a:lnTo>
                      <a:pt x="521" y="148"/>
                    </a:lnTo>
                    <a:lnTo>
                      <a:pt x="504" y="166"/>
                    </a:lnTo>
                    <a:lnTo>
                      <a:pt x="482" y="179"/>
                    </a:lnTo>
                    <a:lnTo>
                      <a:pt x="464" y="190"/>
                    </a:lnTo>
                    <a:lnTo>
                      <a:pt x="441" y="198"/>
                    </a:lnTo>
                    <a:lnTo>
                      <a:pt x="419" y="203"/>
                    </a:lnTo>
                    <a:lnTo>
                      <a:pt x="416" y="203"/>
                    </a:lnTo>
                    <a:lnTo>
                      <a:pt x="411" y="208"/>
                    </a:lnTo>
                    <a:lnTo>
                      <a:pt x="403" y="214"/>
                    </a:lnTo>
                    <a:lnTo>
                      <a:pt x="397" y="225"/>
                    </a:lnTo>
                    <a:lnTo>
                      <a:pt x="385" y="235"/>
                    </a:lnTo>
                    <a:lnTo>
                      <a:pt x="372" y="246"/>
                    </a:lnTo>
                    <a:lnTo>
                      <a:pt x="355" y="257"/>
                    </a:lnTo>
                    <a:lnTo>
                      <a:pt x="340" y="273"/>
                    </a:lnTo>
                    <a:lnTo>
                      <a:pt x="316" y="283"/>
                    </a:lnTo>
                    <a:lnTo>
                      <a:pt x="296" y="294"/>
                    </a:lnTo>
                    <a:lnTo>
                      <a:pt x="270" y="303"/>
                    </a:lnTo>
                    <a:lnTo>
                      <a:pt x="245" y="313"/>
                    </a:lnTo>
                    <a:lnTo>
                      <a:pt x="214" y="317"/>
                    </a:lnTo>
                    <a:lnTo>
                      <a:pt x="184" y="321"/>
                    </a:lnTo>
                    <a:lnTo>
                      <a:pt x="150" y="320"/>
                    </a:lnTo>
                    <a:lnTo>
                      <a:pt x="118" y="317"/>
                    </a:lnTo>
                    <a:lnTo>
                      <a:pt x="0" y="290"/>
                    </a:lnTo>
                    <a:lnTo>
                      <a:pt x="1" y="287"/>
                    </a:lnTo>
                    <a:lnTo>
                      <a:pt x="8" y="278"/>
                    </a:lnTo>
                    <a:lnTo>
                      <a:pt x="18" y="265"/>
                    </a:lnTo>
                    <a:lnTo>
                      <a:pt x="34" y="249"/>
                    </a:lnTo>
                    <a:lnTo>
                      <a:pt x="51" y="227"/>
                    </a:lnTo>
                    <a:lnTo>
                      <a:pt x="74" y="205"/>
                    </a:lnTo>
                    <a:lnTo>
                      <a:pt x="99" y="180"/>
                    </a:lnTo>
                    <a:lnTo>
                      <a:pt x="129" y="157"/>
                    </a:lnTo>
                    <a:lnTo>
                      <a:pt x="157" y="131"/>
                    </a:lnTo>
                    <a:lnTo>
                      <a:pt x="189" y="105"/>
                    </a:lnTo>
                    <a:lnTo>
                      <a:pt x="222" y="83"/>
                    </a:lnTo>
                    <a:lnTo>
                      <a:pt x="256" y="62"/>
                    </a:lnTo>
                    <a:lnTo>
                      <a:pt x="288" y="43"/>
                    </a:lnTo>
                    <a:lnTo>
                      <a:pt x="326" y="31"/>
                    </a:lnTo>
                    <a:lnTo>
                      <a:pt x="360" y="21"/>
                    </a:lnTo>
                    <a:lnTo>
                      <a:pt x="397" y="18"/>
                    </a:lnTo>
                    <a:lnTo>
                      <a:pt x="6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88" name="Freeform 294"/>
              <p:cNvSpPr>
                <a:spLocks/>
              </p:cNvSpPr>
              <p:nvPr/>
            </p:nvSpPr>
            <p:spPr bwMode="auto">
              <a:xfrm flipH="1">
                <a:off x="2426" y="3587"/>
                <a:ext cx="528" cy="266"/>
              </a:xfrm>
              <a:custGeom>
                <a:avLst/>
                <a:gdLst>
                  <a:gd name="T0" fmla="*/ 0 w 573"/>
                  <a:gd name="T1" fmla="*/ 266 h 264"/>
                  <a:gd name="T2" fmla="*/ 0 w 573"/>
                  <a:gd name="T3" fmla="*/ 263 h 264"/>
                  <a:gd name="T4" fmla="*/ 6 w 573"/>
                  <a:gd name="T5" fmla="*/ 258 h 264"/>
                  <a:gd name="T6" fmla="*/ 15 w 573"/>
                  <a:gd name="T7" fmla="*/ 249 h 264"/>
                  <a:gd name="T8" fmla="*/ 29 w 573"/>
                  <a:gd name="T9" fmla="*/ 240 h 264"/>
                  <a:gd name="T10" fmla="*/ 44 w 573"/>
                  <a:gd name="T11" fmla="*/ 226 h 264"/>
                  <a:gd name="T12" fmla="*/ 63 w 573"/>
                  <a:gd name="T13" fmla="*/ 215 h 264"/>
                  <a:gd name="T14" fmla="*/ 85 w 573"/>
                  <a:gd name="T15" fmla="*/ 200 h 264"/>
                  <a:gd name="T16" fmla="*/ 111 w 573"/>
                  <a:gd name="T17" fmla="*/ 187 h 264"/>
                  <a:gd name="T18" fmla="*/ 135 w 573"/>
                  <a:gd name="T19" fmla="*/ 172 h 264"/>
                  <a:gd name="T20" fmla="*/ 161 w 573"/>
                  <a:gd name="T21" fmla="*/ 157 h 264"/>
                  <a:gd name="T22" fmla="*/ 192 w 573"/>
                  <a:gd name="T23" fmla="*/ 142 h 264"/>
                  <a:gd name="T24" fmla="*/ 223 w 573"/>
                  <a:gd name="T25" fmla="*/ 130 h 264"/>
                  <a:gd name="T26" fmla="*/ 254 w 573"/>
                  <a:gd name="T27" fmla="*/ 118 h 264"/>
                  <a:gd name="T28" fmla="*/ 289 w 573"/>
                  <a:gd name="T29" fmla="*/ 107 h 264"/>
                  <a:gd name="T30" fmla="*/ 323 w 573"/>
                  <a:gd name="T31" fmla="*/ 100 h 264"/>
                  <a:gd name="T32" fmla="*/ 358 w 573"/>
                  <a:gd name="T33" fmla="*/ 97 h 264"/>
                  <a:gd name="T34" fmla="*/ 358 w 573"/>
                  <a:gd name="T35" fmla="*/ 95 h 264"/>
                  <a:gd name="T36" fmla="*/ 363 w 573"/>
                  <a:gd name="T37" fmla="*/ 93 h 264"/>
                  <a:gd name="T38" fmla="*/ 370 w 573"/>
                  <a:gd name="T39" fmla="*/ 90 h 264"/>
                  <a:gd name="T40" fmla="*/ 381 w 573"/>
                  <a:gd name="T41" fmla="*/ 88 h 264"/>
                  <a:gd name="T42" fmla="*/ 393 w 573"/>
                  <a:gd name="T43" fmla="*/ 82 h 264"/>
                  <a:gd name="T44" fmla="*/ 407 w 573"/>
                  <a:gd name="T45" fmla="*/ 78 h 264"/>
                  <a:gd name="T46" fmla="*/ 420 w 573"/>
                  <a:gd name="T47" fmla="*/ 72 h 264"/>
                  <a:gd name="T48" fmla="*/ 438 w 573"/>
                  <a:gd name="T49" fmla="*/ 68 h 264"/>
                  <a:gd name="T50" fmla="*/ 451 w 573"/>
                  <a:gd name="T51" fmla="*/ 60 h 264"/>
                  <a:gd name="T52" fmla="*/ 466 w 573"/>
                  <a:gd name="T53" fmla="*/ 52 h 264"/>
                  <a:gd name="T54" fmla="*/ 479 w 573"/>
                  <a:gd name="T55" fmla="*/ 44 h 264"/>
                  <a:gd name="T56" fmla="*/ 495 w 573"/>
                  <a:gd name="T57" fmla="*/ 37 h 264"/>
                  <a:gd name="T58" fmla="*/ 505 w 573"/>
                  <a:gd name="T59" fmla="*/ 25 h 264"/>
                  <a:gd name="T60" fmla="*/ 516 w 573"/>
                  <a:gd name="T61" fmla="*/ 18 h 264"/>
                  <a:gd name="T62" fmla="*/ 522 w 573"/>
                  <a:gd name="T63" fmla="*/ 8 h 264"/>
                  <a:gd name="T64" fmla="*/ 528 w 573"/>
                  <a:gd name="T65" fmla="*/ 0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3"/>
                  <a:gd name="T100" fmla="*/ 0 h 264"/>
                  <a:gd name="T101" fmla="*/ 573 w 573"/>
                  <a:gd name="T102" fmla="*/ 264 h 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3" h="264">
                    <a:moveTo>
                      <a:pt x="0" y="264"/>
                    </a:moveTo>
                    <a:lnTo>
                      <a:pt x="0" y="261"/>
                    </a:lnTo>
                    <a:lnTo>
                      <a:pt x="6" y="256"/>
                    </a:lnTo>
                    <a:lnTo>
                      <a:pt x="16" y="247"/>
                    </a:lnTo>
                    <a:lnTo>
                      <a:pt x="31" y="238"/>
                    </a:lnTo>
                    <a:lnTo>
                      <a:pt x="48" y="224"/>
                    </a:lnTo>
                    <a:lnTo>
                      <a:pt x="68" y="213"/>
                    </a:lnTo>
                    <a:lnTo>
                      <a:pt x="92" y="198"/>
                    </a:lnTo>
                    <a:lnTo>
                      <a:pt x="120" y="186"/>
                    </a:lnTo>
                    <a:lnTo>
                      <a:pt x="146" y="171"/>
                    </a:lnTo>
                    <a:lnTo>
                      <a:pt x="175" y="156"/>
                    </a:lnTo>
                    <a:lnTo>
                      <a:pt x="208" y="141"/>
                    </a:lnTo>
                    <a:lnTo>
                      <a:pt x="242" y="129"/>
                    </a:lnTo>
                    <a:lnTo>
                      <a:pt x="276" y="117"/>
                    </a:lnTo>
                    <a:lnTo>
                      <a:pt x="314" y="106"/>
                    </a:lnTo>
                    <a:lnTo>
                      <a:pt x="351" y="99"/>
                    </a:lnTo>
                    <a:lnTo>
                      <a:pt x="388" y="96"/>
                    </a:lnTo>
                    <a:lnTo>
                      <a:pt x="388" y="94"/>
                    </a:lnTo>
                    <a:lnTo>
                      <a:pt x="394" y="92"/>
                    </a:lnTo>
                    <a:lnTo>
                      <a:pt x="402" y="89"/>
                    </a:lnTo>
                    <a:lnTo>
                      <a:pt x="414" y="87"/>
                    </a:lnTo>
                    <a:lnTo>
                      <a:pt x="427" y="81"/>
                    </a:lnTo>
                    <a:lnTo>
                      <a:pt x="442" y="77"/>
                    </a:lnTo>
                    <a:lnTo>
                      <a:pt x="456" y="71"/>
                    </a:lnTo>
                    <a:lnTo>
                      <a:pt x="475" y="67"/>
                    </a:lnTo>
                    <a:lnTo>
                      <a:pt x="489" y="60"/>
                    </a:lnTo>
                    <a:lnTo>
                      <a:pt x="506" y="52"/>
                    </a:lnTo>
                    <a:lnTo>
                      <a:pt x="520" y="44"/>
                    </a:lnTo>
                    <a:lnTo>
                      <a:pt x="537" y="37"/>
                    </a:lnTo>
                    <a:lnTo>
                      <a:pt x="548" y="25"/>
                    </a:lnTo>
                    <a:lnTo>
                      <a:pt x="560" y="18"/>
                    </a:lnTo>
                    <a:lnTo>
                      <a:pt x="567" y="8"/>
                    </a:lnTo>
                    <a:lnTo>
                      <a:pt x="573"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89" name="Freeform 295"/>
              <p:cNvSpPr>
                <a:spLocks/>
              </p:cNvSpPr>
              <p:nvPr/>
            </p:nvSpPr>
            <p:spPr bwMode="auto">
              <a:xfrm flipH="1">
                <a:off x="2704" y="3800"/>
                <a:ext cx="179" cy="35"/>
              </a:xfrm>
              <a:custGeom>
                <a:avLst/>
                <a:gdLst>
                  <a:gd name="T0" fmla="*/ 0 w 194"/>
                  <a:gd name="T1" fmla="*/ 0 h 34"/>
                  <a:gd name="T2" fmla="*/ 0 w 194"/>
                  <a:gd name="T3" fmla="*/ 0 h 34"/>
                  <a:gd name="T4" fmla="*/ 5 w 194"/>
                  <a:gd name="T5" fmla="*/ 0 h 34"/>
                  <a:gd name="T6" fmla="*/ 8 w 194"/>
                  <a:gd name="T7" fmla="*/ 0 h 34"/>
                  <a:gd name="T8" fmla="*/ 18 w 194"/>
                  <a:gd name="T9" fmla="*/ 0 h 34"/>
                  <a:gd name="T10" fmla="*/ 26 w 194"/>
                  <a:gd name="T11" fmla="*/ 0 h 34"/>
                  <a:gd name="T12" fmla="*/ 36 w 194"/>
                  <a:gd name="T13" fmla="*/ 0 h 34"/>
                  <a:gd name="T14" fmla="*/ 49 w 194"/>
                  <a:gd name="T15" fmla="*/ 0 h 34"/>
                  <a:gd name="T16" fmla="*/ 63 w 194"/>
                  <a:gd name="T17" fmla="*/ 3 h 34"/>
                  <a:gd name="T18" fmla="*/ 76 w 194"/>
                  <a:gd name="T19" fmla="*/ 3 h 34"/>
                  <a:gd name="T20" fmla="*/ 90 w 194"/>
                  <a:gd name="T21" fmla="*/ 6 h 34"/>
                  <a:gd name="T22" fmla="*/ 103 w 194"/>
                  <a:gd name="T23" fmla="*/ 8 h 34"/>
                  <a:gd name="T24" fmla="*/ 121 w 194"/>
                  <a:gd name="T25" fmla="*/ 12 h 34"/>
                  <a:gd name="T26" fmla="*/ 133 w 194"/>
                  <a:gd name="T27" fmla="*/ 16 h 34"/>
                  <a:gd name="T28" fmla="*/ 149 w 194"/>
                  <a:gd name="T29" fmla="*/ 22 h 34"/>
                  <a:gd name="T30" fmla="*/ 162 w 194"/>
                  <a:gd name="T31" fmla="*/ 27 h 34"/>
                  <a:gd name="T32" fmla="*/ 179 w 194"/>
                  <a:gd name="T33" fmla="*/ 35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4"/>
                  <a:gd name="T52" fmla="*/ 0 h 34"/>
                  <a:gd name="T53" fmla="*/ 194 w 19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4" h="34">
                    <a:moveTo>
                      <a:pt x="0" y="0"/>
                    </a:moveTo>
                    <a:lnTo>
                      <a:pt x="0" y="0"/>
                    </a:lnTo>
                    <a:lnTo>
                      <a:pt x="5" y="0"/>
                    </a:lnTo>
                    <a:lnTo>
                      <a:pt x="9" y="0"/>
                    </a:lnTo>
                    <a:lnTo>
                      <a:pt x="19" y="0"/>
                    </a:lnTo>
                    <a:lnTo>
                      <a:pt x="28" y="0"/>
                    </a:lnTo>
                    <a:lnTo>
                      <a:pt x="39" y="0"/>
                    </a:lnTo>
                    <a:lnTo>
                      <a:pt x="53" y="0"/>
                    </a:lnTo>
                    <a:lnTo>
                      <a:pt x="68" y="3"/>
                    </a:lnTo>
                    <a:lnTo>
                      <a:pt x="82" y="3"/>
                    </a:lnTo>
                    <a:lnTo>
                      <a:pt x="98" y="6"/>
                    </a:lnTo>
                    <a:lnTo>
                      <a:pt x="112" y="8"/>
                    </a:lnTo>
                    <a:lnTo>
                      <a:pt x="131" y="12"/>
                    </a:lnTo>
                    <a:lnTo>
                      <a:pt x="144" y="16"/>
                    </a:lnTo>
                    <a:lnTo>
                      <a:pt x="162" y="21"/>
                    </a:lnTo>
                    <a:lnTo>
                      <a:pt x="176" y="26"/>
                    </a:lnTo>
                    <a:lnTo>
                      <a:pt x="194" y="34"/>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90" name="Freeform 296"/>
              <p:cNvSpPr>
                <a:spLocks/>
              </p:cNvSpPr>
              <p:nvPr/>
            </p:nvSpPr>
            <p:spPr bwMode="auto">
              <a:xfrm flipH="1">
                <a:off x="2557" y="3721"/>
                <a:ext cx="188" cy="43"/>
              </a:xfrm>
              <a:custGeom>
                <a:avLst/>
                <a:gdLst>
                  <a:gd name="T0" fmla="*/ 0 w 205"/>
                  <a:gd name="T1" fmla="*/ 8 h 43"/>
                  <a:gd name="T2" fmla="*/ 0 w 205"/>
                  <a:gd name="T3" fmla="*/ 5 h 43"/>
                  <a:gd name="T4" fmla="*/ 1 w 205"/>
                  <a:gd name="T5" fmla="*/ 5 h 43"/>
                  <a:gd name="T6" fmla="*/ 4 w 205"/>
                  <a:gd name="T7" fmla="*/ 3 h 43"/>
                  <a:gd name="T8" fmla="*/ 10 w 205"/>
                  <a:gd name="T9" fmla="*/ 3 h 43"/>
                  <a:gd name="T10" fmla="*/ 14 w 205"/>
                  <a:gd name="T11" fmla="*/ 0 h 43"/>
                  <a:gd name="T12" fmla="*/ 21 w 205"/>
                  <a:gd name="T13" fmla="*/ 0 h 43"/>
                  <a:gd name="T14" fmla="*/ 29 w 205"/>
                  <a:gd name="T15" fmla="*/ 0 h 43"/>
                  <a:gd name="T16" fmla="*/ 39 w 205"/>
                  <a:gd name="T17" fmla="*/ 0 h 43"/>
                  <a:gd name="T18" fmla="*/ 48 w 205"/>
                  <a:gd name="T19" fmla="*/ 0 h 43"/>
                  <a:gd name="T20" fmla="*/ 60 w 205"/>
                  <a:gd name="T21" fmla="*/ 0 h 43"/>
                  <a:gd name="T22" fmla="*/ 72 w 205"/>
                  <a:gd name="T23" fmla="*/ 3 h 43"/>
                  <a:gd name="T24" fmla="*/ 86 w 205"/>
                  <a:gd name="T25" fmla="*/ 6 h 43"/>
                  <a:gd name="T26" fmla="*/ 99 w 205"/>
                  <a:gd name="T27" fmla="*/ 10 h 43"/>
                  <a:gd name="T28" fmla="*/ 115 w 205"/>
                  <a:gd name="T29" fmla="*/ 15 h 43"/>
                  <a:gd name="T30" fmla="*/ 130 w 205"/>
                  <a:gd name="T31" fmla="*/ 23 h 43"/>
                  <a:gd name="T32" fmla="*/ 148 w 205"/>
                  <a:gd name="T33" fmla="*/ 34 h 43"/>
                  <a:gd name="T34" fmla="*/ 188 w 205"/>
                  <a:gd name="T35" fmla="*/ 43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5"/>
                  <a:gd name="T55" fmla="*/ 0 h 43"/>
                  <a:gd name="T56" fmla="*/ 205 w 205"/>
                  <a:gd name="T57" fmla="*/ 43 h 4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5" h="43">
                    <a:moveTo>
                      <a:pt x="0" y="8"/>
                    </a:moveTo>
                    <a:lnTo>
                      <a:pt x="0" y="5"/>
                    </a:lnTo>
                    <a:lnTo>
                      <a:pt x="1" y="5"/>
                    </a:lnTo>
                    <a:lnTo>
                      <a:pt x="4" y="3"/>
                    </a:lnTo>
                    <a:lnTo>
                      <a:pt x="11" y="3"/>
                    </a:lnTo>
                    <a:lnTo>
                      <a:pt x="15" y="0"/>
                    </a:lnTo>
                    <a:lnTo>
                      <a:pt x="23" y="0"/>
                    </a:lnTo>
                    <a:lnTo>
                      <a:pt x="32" y="0"/>
                    </a:lnTo>
                    <a:lnTo>
                      <a:pt x="43" y="0"/>
                    </a:lnTo>
                    <a:lnTo>
                      <a:pt x="52" y="0"/>
                    </a:lnTo>
                    <a:lnTo>
                      <a:pt x="65" y="0"/>
                    </a:lnTo>
                    <a:lnTo>
                      <a:pt x="79" y="3"/>
                    </a:lnTo>
                    <a:lnTo>
                      <a:pt x="94" y="6"/>
                    </a:lnTo>
                    <a:lnTo>
                      <a:pt x="108" y="10"/>
                    </a:lnTo>
                    <a:lnTo>
                      <a:pt x="125" y="15"/>
                    </a:lnTo>
                    <a:lnTo>
                      <a:pt x="142" y="23"/>
                    </a:lnTo>
                    <a:lnTo>
                      <a:pt x="161" y="34"/>
                    </a:lnTo>
                    <a:lnTo>
                      <a:pt x="205" y="43"/>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91" name="Freeform 297"/>
              <p:cNvSpPr>
                <a:spLocks/>
              </p:cNvSpPr>
              <p:nvPr/>
            </p:nvSpPr>
            <p:spPr bwMode="auto">
              <a:xfrm flipH="1">
                <a:off x="2475" y="3596"/>
                <a:ext cx="91" cy="107"/>
              </a:xfrm>
              <a:custGeom>
                <a:avLst/>
                <a:gdLst>
                  <a:gd name="T0" fmla="*/ 91 w 97"/>
                  <a:gd name="T1" fmla="*/ 97 h 106"/>
                  <a:gd name="T2" fmla="*/ 80 w 97"/>
                  <a:gd name="T3" fmla="*/ 101 h 106"/>
                  <a:gd name="T4" fmla="*/ 71 w 97"/>
                  <a:gd name="T5" fmla="*/ 105 h 106"/>
                  <a:gd name="T6" fmla="*/ 62 w 97"/>
                  <a:gd name="T7" fmla="*/ 106 h 106"/>
                  <a:gd name="T8" fmla="*/ 53 w 97"/>
                  <a:gd name="T9" fmla="*/ 107 h 106"/>
                  <a:gd name="T10" fmla="*/ 45 w 97"/>
                  <a:gd name="T11" fmla="*/ 103 h 106"/>
                  <a:gd name="T12" fmla="*/ 38 w 97"/>
                  <a:gd name="T13" fmla="*/ 102 h 106"/>
                  <a:gd name="T14" fmla="*/ 30 w 97"/>
                  <a:gd name="T15" fmla="*/ 98 h 106"/>
                  <a:gd name="T16" fmla="*/ 26 w 97"/>
                  <a:gd name="T17" fmla="*/ 96 h 106"/>
                  <a:gd name="T18" fmla="*/ 17 w 97"/>
                  <a:gd name="T19" fmla="*/ 91 h 106"/>
                  <a:gd name="T20" fmla="*/ 13 w 97"/>
                  <a:gd name="T21" fmla="*/ 87 h 106"/>
                  <a:gd name="T22" fmla="*/ 8 w 97"/>
                  <a:gd name="T23" fmla="*/ 83 h 106"/>
                  <a:gd name="T24" fmla="*/ 6 w 97"/>
                  <a:gd name="T25" fmla="*/ 79 h 106"/>
                  <a:gd name="T26" fmla="*/ 1 w 97"/>
                  <a:gd name="T27" fmla="*/ 76 h 106"/>
                  <a:gd name="T28" fmla="*/ 0 w 97"/>
                  <a:gd name="T29" fmla="*/ 72 h 106"/>
                  <a:gd name="T30" fmla="*/ 0 w 97"/>
                  <a:gd name="T31" fmla="*/ 71 h 106"/>
                  <a:gd name="T32" fmla="*/ 0 w 97"/>
                  <a:gd name="T33" fmla="*/ 71 h 106"/>
                  <a:gd name="T34" fmla="*/ 0 w 97"/>
                  <a:gd name="T35" fmla="*/ 68 h 106"/>
                  <a:gd name="T36" fmla="*/ 0 w 97"/>
                  <a:gd name="T37" fmla="*/ 67 h 106"/>
                  <a:gd name="T38" fmla="*/ 0 w 97"/>
                  <a:gd name="T39" fmla="*/ 63 h 106"/>
                  <a:gd name="T40" fmla="*/ 1 w 97"/>
                  <a:gd name="T41" fmla="*/ 60 h 106"/>
                  <a:gd name="T42" fmla="*/ 1 w 97"/>
                  <a:gd name="T43" fmla="*/ 54 h 106"/>
                  <a:gd name="T44" fmla="*/ 4 w 97"/>
                  <a:gd name="T45" fmla="*/ 49 h 106"/>
                  <a:gd name="T46" fmla="*/ 6 w 97"/>
                  <a:gd name="T47" fmla="*/ 44 h 106"/>
                  <a:gd name="T48" fmla="*/ 10 w 97"/>
                  <a:gd name="T49" fmla="*/ 40 h 106"/>
                  <a:gd name="T50" fmla="*/ 13 w 97"/>
                  <a:gd name="T51" fmla="*/ 33 h 106"/>
                  <a:gd name="T52" fmla="*/ 17 w 97"/>
                  <a:gd name="T53" fmla="*/ 28 h 106"/>
                  <a:gd name="T54" fmla="*/ 22 w 97"/>
                  <a:gd name="T55" fmla="*/ 20 h 106"/>
                  <a:gd name="T56" fmla="*/ 27 w 97"/>
                  <a:gd name="T57" fmla="*/ 16 h 106"/>
                  <a:gd name="T58" fmla="*/ 33 w 97"/>
                  <a:gd name="T59" fmla="*/ 10 h 106"/>
                  <a:gd name="T60" fmla="*/ 42 w 97"/>
                  <a:gd name="T61" fmla="*/ 6 h 106"/>
                  <a:gd name="T62" fmla="*/ 51 w 97"/>
                  <a:gd name="T63" fmla="*/ 2 h 106"/>
                  <a:gd name="T64" fmla="*/ 61 w 97"/>
                  <a:gd name="T65" fmla="*/ 0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06"/>
                  <a:gd name="T101" fmla="*/ 97 w 97"/>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06">
                    <a:moveTo>
                      <a:pt x="97" y="96"/>
                    </a:moveTo>
                    <a:lnTo>
                      <a:pt x="85" y="100"/>
                    </a:lnTo>
                    <a:lnTo>
                      <a:pt x="76" y="104"/>
                    </a:lnTo>
                    <a:lnTo>
                      <a:pt x="66" y="105"/>
                    </a:lnTo>
                    <a:lnTo>
                      <a:pt x="57" y="106"/>
                    </a:lnTo>
                    <a:lnTo>
                      <a:pt x="48" y="102"/>
                    </a:lnTo>
                    <a:lnTo>
                      <a:pt x="40" y="101"/>
                    </a:lnTo>
                    <a:lnTo>
                      <a:pt x="32" y="97"/>
                    </a:lnTo>
                    <a:lnTo>
                      <a:pt x="28" y="95"/>
                    </a:lnTo>
                    <a:lnTo>
                      <a:pt x="18" y="90"/>
                    </a:lnTo>
                    <a:lnTo>
                      <a:pt x="14" y="86"/>
                    </a:lnTo>
                    <a:lnTo>
                      <a:pt x="9" y="82"/>
                    </a:lnTo>
                    <a:lnTo>
                      <a:pt x="6" y="78"/>
                    </a:lnTo>
                    <a:lnTo>
                      <a:pt x="1" y="75"/>
                    </a:lnTo>
                    <a:lnTo>
                      <a:pt x="0" y="71"/>
                    </a:lnTo>
                    <a:lnTo>
                      <a:pt x="0" y="70"/>
                    </a:lnTo>
                    <a:lnTo>
                      <a:pt x="0" y="67"/>
                    </a:lnTo>
                    <a:lnTo>
                      <a:pt x="0" y="66"/>
                    </a:lnTo>
                    <a:lnTo>
                      <a:pt x="0" y="62"/>
                    </a:lnTo>
                    <a:lnTo>
                      <a:pt x="1" y="59"/>
                    </a:lnTo>
                    <a:lnTo>
                      <a:pt x="1" y="53"/>
                    </a:lnTo>
                    <a:lnTo>
                      <a:pt x="4" y="49"/>
                    </a:lnTo>
                    <a:lnTo>
                      <a:pt x="6" y="44"/>
                    </a:lnTo>
                    <a:lnTo>
                      <a:pt x="11" y="40"/>
                    </a:lnTo>
                    <a:lnTo>
                      <a:pt x="14" y="33"/>
                    </a:lnTo>
                    <a:lnTo>
                      <a:pt x="18" y="28"/>
                    </a:lnTo>
                    <a:lnTo>
                      <a:pt x="23" y="20"/>
                    </a:lnTo>
                    <a:lnTo>
                      <a:pt x="29" y="16"/>
                    </a:lnTo>
                    <a:lnTo>
                      <a:pt x="35" y="10"/>
                    </a:lnTo>
                    <a:lnTo>
                      <a:pt x="45" y="6"/>
                    </a:lnTo>
                    <a:lnTo>
                      <a:pt x="54" y="2"/>
                    </a:lnTo>
                    <a:lnTo>
                      <a:pt x="65"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92" name="Freeform 298"/>
              <p:cNvSpPr>
                <a:spLocks/>
              </p:cNvSpPr>
              <p:nvPr/>
            </p:nvSpPr>
            <p:spPr bwMode="auto">
              <a:xfrm flipH="1">
                <a:off x="2675" y="3622"/>
                <a:ext cx="50" cy="98"/>
              </a:xfrm>
              <a:custGeom>
                <a:avLst/>
                <a:gdLst>
                  <a:gd name="T0" fmla="*/ 0 w 55"/>
                  <a:gd name="T1" fmla="*/ 98 h 97"/>
                  <a:gd name="T2" fmla="*/ 0 w 55"/>
                  <a:gd name="T3" fmla="*/ 95 h 97"/>
                  <a:gd name="T4" fmla="*/ 0 w 55"/>
                  <a:gd name="T5" fmla="*/ 94 h 97"/>
                  <a:gd name="T6" fmla="*/ 0 w 55"/>
                  <a:gd name="T7" fmla="*/ 90 h 97"/>
                  <a:gd name="T8" fmla="*/ 0 w 55"/>
                  <a:gd name="T9" fmla="*/ 88 h 97"/>
                  <a:gd name="T10" fmla="*/ 0 w 55"/>
                  <a:gd name="T11" fmla="*/ 80 h 97"/>
                  <a:gd name="T12" fmla="*/ 2 w 55"/>
                  <a:gd name="T13" fmla="*/ 75 h 97"/>
                  <a:gd name="T14" fmla="*/ 2 w 55"/>
                  <a:gd name="T15" fmla="*/ 67 h 97"/>
                  <a:gd name="T16" fmla="*/ 6 w 55"/>
                  <a:gd name="T17" fmla="*/ 62 h 97"/>
                  <a:gd name="T18" fmla="*/ 6 w 55"/>
                  <a:gd name="T19" fmla="*/ 53 h 97"/>
                  <a:gd name="T20" fmla="*/ 10 w 55"/>
                  <a:gd name="T21" fmla="*/ 45 h 97"/>
                  <a:gd name="T22" fmla="*/ 15 w 55"/>
                  <a:gd name="T23" fmla="*/ 37 h 97"/>
                  <a:gd name="T24" fmla="*/ 20 w 55"/>
                  <a:gd name="T25" fmla="*/ 30 h 97"/>
                  <a:gd name="T26" fmla="*/ 25 w 55"/>
                  <a:gd name="T27" fmla="*/ 22 h 97"/>
                  <a:gd name="T28" fmla="*/ 32 w 55"/>
                  <a:gd name="T29" fmla="*/ 14 h 97"/>
                  <a:gd name="T30" fmla="*/ 40 w 55"/>
                  <a:gd name="T31" fmla="*/ 7 h 97"/>
                  <a:gd name="T32" fmla="*/ 50 w 55"/>
                  <a:gd name="T33" fmla="*/ 0 h 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97"/>
                  <a:gd name="T53" fmla="*/ 55 w 55"/>
                  <a:gd name="T54" fmla="*/ 97 h 9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97">
                    <a:moveTo>
                      <a:pt x="0" y="97"/>
                    </a:moveTo>
                    <a:lnTo>
                      <a:pt x="0" y="94"/>
                    </a:lnTo>
                    <a:lnTo>
                      <a:pt x="0" y="93"/>
                    </a:lnTo>
                    <a:lnTo>
                      <a:pt x="0" y="89"/>
                    </a:lnTo>
                    <a:lnTo>
                      <a:pt x="0" y="87"/>
                    </a:lnTo>
                    <a:lnTo>
                      <a:pt x="0" y="79"/>
                    </a:lnTo>
                    <a:lnTo>
                      <a:pt x="2" y="74"/>
                    </a:lnTo>
                    <a:lnTo>
                      <a:pt x="2" y="66"/>
                    </a:lnTo>
                    <a:lnTo>
                      <a:pt x="7" y="61"/>
                    </a:lnTo>
                    <a:lnTo>
                      <a:pt x="7" y="52"/>
                    </a:lnTo>
                    <a:lnTo>
                      <a:pt x="11" y="45"/>
                    </a:lnTo>
                    <a:lnTo>
                      <a:pt x="16" y="37"/>
                    </a:lnTo>
                    <a:lnTo>
                      <a:pt x="22" y="30"/>
                    </a:lnTo>
                    <a:lnTo>
                      <a:pt x="27" y="22"/>
                    </a:lnTo>
                    <a:lnTo>
                      <a:pt x="35" y="14"/>
                    </a:lnTo>
                    <a:lnTo>
                      <a:pt x="44" y="7"/>
                    </a:lnTo>
                    <a:lnTo>
                      <a:pt x="55"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93" name="Freeform 299"/>
              <p:cNvSpPr>
                <a:spLocks/>
              </p:cNvSpPr>
              <p:nvPr/>
            </p:nvSpPr>
            <p:spPr bwMode="auto">
              <a:xfrm flipH="1">
                <a:off x="3452" y="3737"/>
                <a:ext cx="227" cy="124"/>
              </a:xfrm>
              <a:custGeom>
                <a:avLst/>
                <a:gdLst>
                  <a:gd name="T0" fmla="*/ 227 w 247"/>
                  <a:gd name="T1" fmla="*/ 124 h 123"/>
                  <a:gd name="T2" fmla="*/ 223 w 247"/>
                  <a:gd name="T3" fmla="*/ 122 h 123"/>
                  <a:gd name="T4" fmla="*/ 220 w 247"/>
                  <a:gd name="T5" fmla="*/ 122 h 123"/>
                  <a:gd name="T6" fmla="*/ 212 w 247"/>
                  <a:gd name="T7" fmla="*/ 119 h 123"/>
                  <a:gd name="T8" fmla="*/ 205 w 247"/>
                  <a:gd name="T9" fmla="*/ 119 h 123"/>
                  <a:gd name="T10" fmla="*/ 192 w 247"/>
                  <a:gd name="T11" fmla="*/ 116 h 123"/>
                  <a:gd name="T12" fmla="*/ 181 w 247"/>
                  <a:gd name="T13" fmla="*/ 112 h 123"/>
                  <a:gd name="T14" fmla="*/ 165 w 247"/>
                  <a:gd name="T15" fmla="*/ 105 h 123"/>
                  <a:gd name="T16" fmla="*/ 153 w 247"/>
                  <a:gd name="T17" fmla="*/ 102 h 123"/>
                  <a:gd name="T18" fmla="*/ 134 w 247"/>
                  <a:gd name="T19" fmla="*/ 93 h 123"/>
                  <a:gd name="T20" fmla="*/ 117 w 247"/>
                  <a:gd name="T21" fmla="*/ 85 h 123"/>
                  <a:gd name="T22" fmla="*/ 96 w 247"/>
                  <a:gd name="T23" fmla="*/ 74 h 123"/>
                  <a:gd name="T24" fmla="*/ 80 w 247"/>
                  <a:gd name="T25" fmla="*/ 64 h 123"/>
                  <a:gd name="T26" fmla="*/ 58 w 247"/>
                  <a:gd name="T27" fmla="*/ 47 h 123"/>
                  <a:gd name="T28" fmla="*/ 39 w 247"/>
                  <a:gd name="T29" fmla="*/ 35 h 123"/>
                  <a:gd name="T30" fmla="*/ 17 w 247"/>
                  <a:gd name="T31" fmla="*/ 17 h 123"/>
                  <a:gd name="T32" fmla="*/ 0 w 247"/>
                  <a:gd name="T33" fmla="*/ 0 h 1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7"/>
                  <a:gd name="T52" fmla="*/ 0 h 123"/>
                  <a:gd name="T53" fmla="*/ 247 w 247"/>
                  <a:gd name="T54" fmla="*/ 123 h 1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7" h="123">
                    <a:moveTo>
                      <a:pt x="247" y="123"/>
                    </a:moveTo>
                    <a:lnTo>
                      <a:pt x="243" y="121"/>
                    </a:lnTo>
                    <a:lnTo>
                      <a:pt x="239" y="121"/>
                    </a:lnTo>
                    <a:lnTo>
                      <a:pt x="231" y="118"/>
                    </a:lnTo>
                    <a:lnTo>
                      <a:pt x="223" y="118"/>
                    </a:lnTo>
                    <a:lnTo>
                      <a:pt x="209" y="115"/>
                    </a:lnTo>
                    <a:lnTo>
                      <a:pt x="197" y="111"/>
                    </a:lnTo>
                    <a:lnTo>
                      <a:pt x="180" y="104"/>
                    </a:lnTo>
                    <a:lnTo>
                      <a:pt x="166" y="101"/>
                    </a:lnTo>
                    <a:lnTo>
                      <a:pt x="146" y="92"/>
                    </a:lnTo>
                    <a:lnTo>
                      <a:pt x="127" y="84"/>
                    </a:lnTo>
                    <a:lnTo>
                      <a:pt x="105" y="73"/>
                    </a:lnTo>
                    <a:lnTo>
                      <a:pt x="87" y="63"/>
                    </a:lnTo>
                    <a:lnTo>
                      <a:pt x="63" y="47"/>
                    </a:lnTo>
                    <a:lnTo>
                      <a:pt x="42" y="35"/>
                    </a:lnTo>
                    <a:lnTo>
                      <a:pt x="18" y="17"/>
                    </a:lnTo>
                    <a:lnTo>
                      <a:pt x="0" y="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94" name="Freeform 300"/>
              <p:cNvSpPr>
                <a:spLocks/>
              </p:cNvSpPr>
              <p:nvPr/>
            </p:nvSpPr>
            <p:spPr bwMode="auto">
              <a:xfrm flipH="1">
                <a:off x="3432" y="3702"/>
                <a:ext cx="277" cy="186"/>
              </a:xfrm>
              <a:custGeom>
                <a:avLst/>
                <a:gdLst>
                  <a:gd name="T0" fmla="*/ 277 w 301"/>
                  <a:gd name="T1" fmla="*/ 168 h 185"/>
                  <a:gd name="T2" fmla="*/ 277 w 301"/>
                  <a:gd name="T3" fmla="*/ 168 h 185"/>
                  <a:gd name="T4" fmla="*/ 274 w 301"/>
                  <a:gd name="T5" fmla="*/ 166 h 185"/>
                  <a:gd name="T6" fmla="*/ 274 w 301"/>
                  <a:gd name="T7" fmla="*/ 162 h 185"/>
                  <a:gd name="T8" fmla="*/ 271 w 301"/>
                  <a:gd name="T9" fmla="*/ 154 h 185"/>
                  <a:gd name="T10" fmla="*/ 271 w 301"/>
                  <a:gd name="T11" fmla="*/ 147 h 185"/>
                  <a:gd name="T12" fmla="*/ 263 w 301"/>
                  <a:gd name="T13" fmla="*/ 135 h 185"/>
                  <a:gd name="T14" fmla="*/ 258 w 301"/>
                  <a:gd name="T15" fmla="*/ 125 h 185"/>
                  <a:gd name="T16" fmla="*/ 248 w 301"/>
                  <a:gd name="T17" fmla="*/ 114 h 185"/>
                  <a:gd name="T18" fmla="*/ 237 w 301"/>
                  <a:gd name="T19" fmla="*/ 102 h 185"/>
                  <a:gd name="T20" fmla="*/ 222 w 301"/>
                  <a:gd name="T21" fmla="*/ 86 h 185"/>
                  <a:gd name="T22" fmla="*/ 204 w 301"/>
                  <a:gd name="T23" fmla="*/ 75 h 185"/>
                  <a:gd name="T24" fmla="*/ 184 w 301"/>
                  <a:gd name="T25" fmla="*/ 62 h 185"/>
                  <a:gd name="T26" fmla="*/ 162 w 301"/>
                  <a:gd name="T27" fmla="*/ 51 h 185"/>
                  <a:gd name="T28" fmla="*/ 133 w 301"/>
                  <a:gd name="T29" fmla="*/ 39 h 185"/>
                  <a:gd name="T30" fmla="*/ 103 w 301"/>
                  <a:gd name="T31" fmla="*/ 29 h 185"/>
                  <a:gd name="T32" fmla="*/ 67 w 301"/>
                  <a:gd name="T33" fmla="*/ 22 h 185"/>
                  <a:gd name="T34" fmla="*/ 30 w 301"/>
                  <a:gd name="T35" fmla="*/ 18 h 185"/>
                  <a:gd name="T36" fmla="*/ 0 w 301"/>
                  <a:gd name="T37" fmla="*/ 0 h 185"/>
                  <a:gd name="T38" fmla="*/ 0 w 301"/>
                  <a:gd name="T39" fmla="*/ 1 h 185"/>
                  <a:gd name="T40" fmla="*/ 2 w 301"/>
                  <a:gd name="T41" fmla="*/ 8 h 185"/>
                  <a:gd name="T42" fmla="*/ 6 w 301"/>
                  <a:gd name="T43" fmla="*/ 16 h 185"/>
                  <a:gd name="T44" fmla="*/ 13 w 301"/>
                  <a:gd name="T45" fmla="*/ 29 h 185"/>
                  <a:gd name="T46" fmla="*/ 20 w 301"/>
                  <a:gd name="T47" fmla="*/ 43 h 185"/>
                  <a:gd name="T48" fmla="*/ 29 w 301"/>
                  <a:gd name="T49" fmla="*/ 58 h 185"/>
                  <a:gd name="T50" fmla="*/ 40 w 301"/>
                  <a:gd name="T51" fmla="*/ 76 h 185"/>
                  <a:gd name="T52" fmla="*/ 54 w 301"/>
                  <a:gd name="T53" fmla="*/ 96 h 185"/>
                  <a:gd name="T54" fmla="*/ 67 w 301"/>
                  <a:gd name="T55" fmla="*/ 111 h 185"/>
                  <a:gd name="T56" fmla="*/ 82 w 301"/>
                  <a:gd name="T57" fmla="*/ 129 h 185"/>
                  <a:gd name="T58" fmla="*/ 98 w 301"/>
                  <a:gd name="T59" fmla="*/ 143 h 185"/>
                  <a:gd name="T60" fmla="*/ 119 w 301"/>
                  <a:gd name="T61" fmla="*/ 158 h 185"/>
                  <a:gd name="T62" fmla="*/ 139 w 301"/>
                  <a:gd name="T63" fmla="*/ 168 h 185"/>
                  <a:gd name="T64" fmla="*/ 160 w 301"/>
                  <a:gd name="T65" fmla="*/ 178 h 185"/>
                  <a:gd name="T66" fmla="*/ 183 w 301"/>
                  <a:gd name="T67" fmla="*/ 183 h 185"/>
                  <a:gd name="T68" fmla="*/ 209 w 301"/>
                  <a:gd name="T69" fmla="*/ 186 h 185"/>
                  <a:gd name="T70" fmla="*/ 277 w 301"/>
                  <a:gd name="T71" fmla="*/ 168 h 185"/>
                  <a:gd name="T72" fmla="*/ 277 w 301"/>
                  <a:gd name="T73" fmla="*/ 168 h 1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1"/>
                  <a:gd name="T112" fmla="*/ 0 h 185"/>
                  <a:gd name="T113" fmla="*/ 301 w 301"/>
                  <a:gd name="T114" fmla="*/ 185 h 1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1" h="185">
                    <a:moveTo>
                      <a:pt x="301" y="167"/>
                    </a:moveTo>
                    <a:lnTo>
                      <a:pt x="301" y="167"/>
                    </a:lnTo>
                    <a:lnTo>
                      <a:pt x="298" y="165"/>
                    </a:lnTo>
                    <a:lnTo>
                      <a:pt x="298" y="161"/>
                    </a:lnTo>
                    <a:lnTo>
                      <a:pt x="295" y="153"/>
                    </a:lnTo>
                    <a:lnTo>
                      <a:pt x="294" y="146"/>
                    </a:lnTo>
                    <a:lnTo>
                      <a:pt x="286" y="134"/>
                    </a:lnTo>
                    <a:lnTo>
                      <a:pt x="280" y="124"/>
                    </a:lnTo>
                    <a:lnTo>
                      <a:pt x="269" y="113"/>
                    </a:lnTo>
                    <a:lnTo>
                      <a:pt x="258" y="101"/>
                    </a:lnTo>
                    <a:lnTo>
                      <a:pt x="241" y="86"/>
                    </a:lnTo>
                    <a:lnTo>
                      <a:pt x="222" y="75"/>
                    </a:lnTo>
                    <a:lnTo>
                      <a:pt x="200" y="62"/>
                    </a:lnTo>
                    <a:lnTo>
                      <a:pt x="176" y="51"/>
                    </a:lnTo>
                    <a:lnTo>
                      <a:pt x="145" y="39"/>
                    </a:lnTo>
                    <a:lnTo>
                      <a:pt x="112" y="29"/>
                    </a:lnTo>
                    <a:lnTo>
                      <a:pt x="73" y="22"/>
                    </a:lnTo>
                    <a:lnTo>
                      <a:pt x="33" y="18"/>
                    </a:lnTo>
                    <a:lnTo>
                      <a:pt x="0" y="0"/>
                    </a:lnTo>
                    <a:lnTo>
                      <a:pt x="0" y="1"/>
                    </a:lnTo>
                    <a:lnTo>
                      <a:pt x="2" y="8"/>
                    </a:lnTo>
                    <a:lnTo>
                      <a:pt x="6" y="16"/>
                    </a:lnTo>
                    <a:lnTo>
                      <a:pt x="14" y="29"/>
                    </a:lnTo>
                    <a:lnTo>
                      <a:pt x="22" y="43"/>
                    </a:lnTo>
                    <a:lnTo>
                      <a:pt x="31" y="58"/>
                    </a:lnTo>
                    <a:lnTo>
                      <a:pt x="44" y="76"/>
                    </a:lnTo>
                    <a:lnTo>
                      <a:pt x="59" y="95"/>
                    </a:lnTo>
                    <a:lnTo>
                      <a:pt x="73" y="110"/>
                    </a:lnTo>
                    <a:lnTo>
                      <a:pt x="89" y="128"/>
                    </a:lnTo>
                    <a:lnTo>
                      <a:pt x="107" y="142"/>
                    </a:lnTo>
                    <a:lnTo>
                      <a:pt x="129" y="157"/>
                    </a:lnTo>
                    <a:lnTo>
                      <a:pt x="151" y="167"/>
                    </a:lnTo>
                    <a:lnTo>
                      <a:pt x="174" y="177"/>
                    </a:lnTo>
                    <a:lnTo>
                      <a:pt x="199" y="182"/>
                    </a:lnTo>
                    <a:lnTo>
                      <a:pt x="227" y="185"/>
                    </a:lnTo>
                    <a:lnTo>
                      <a:pt x="301" y="167"/>
                    </a:lnTo>
                    <a:close/>
                  </a:path>
                </a:pathLst>
              </a:custGeom>
              <a:solidFill>
                <a:srgbClr val="99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95" name="Freeform 301"/>
              <p:cNvSpPr>
                <a:spLocks/>
              </p:cNvSpPr>
              <p:nvPr/>
            </p:nvSpPr>
            <p:spPr bwMode="auto">
              <a:xfrm flipH="1">
                <a:off x="3432" y="3702"/>
                <a:ext cx="277" cy="186"/>
              </a:xfrm>
              <a:custGeom>
                <a:avLst/>
                <a:gdLst>
                  <a:gd name="T0" fmla="*/ 277 w 301"/>
                  <a:gd name="T1" fmla="*/ 168 h 185"/>
                  <a:gd name="T2" fmla="*/ 277 w 301"/>
                  <a:gd name="T3" fmla="*/ 168 h 185"/>
                  <a:gd name="T4" fmla="*/ 274 w 301"/>
                  <a:gd name="T5" fmla="*/ 166 h 185"/>
                  <a:gd name="T6" fmla="*/ 274 w 301"/>
                  <a:gd name="T7" fmla="*/ 162 h 185"/>
                  <a:gd name="T8" fmla="*/ 271 w 301"/>
                  <a:gd name="T9" fmla="*/ 154 h 185"/>
                  <a:gd name="T10" fmla="*/ 271 w 301"/>
                  <a:gd name="T11" fmla="*/ 147 h 185"/>
                  <a:gd name="T12" fmla="*/ 263 w 301"/>
                  <a:gd name="T13" fmla="*/ 135 h 185"/>
                  <a:gd name="T14" fmla="*/ 258 w 301"/>
                  <a:gd name="T15" fmla="*/ 125 h 185"/>
                  <a:gd name="T16" fmla="*/ 248 w 301"/>
                  <a:gd name="T17" fmla="*/ 114 h 185"/>
                  <a:gd name="T18" fmla="*/ 237 w 301"/>
                  <a:gd name="T19" fmla="*/ 102 h 185"/>
                  <a:gd name="T20" fmla="*/ 222 w 301"/>
                  <a:gd name="T21" fmla="*/ 86 h 185"/>
                  <a:gd name="T22" fmla="*/ 204 w 301"/>
                  <a:gd name="T23" fmla="*/ 75 h 185"/>
                  <a:gd name="T24" fmla="*/ 184 w 301"/>
                  <a:gd name="T25" fmla="*/ 62 h 185"/>
                  <a:gd name="T26" fmla="*/ 162 w 301"/>
                  <a:gd name="T27" fmla="*/ 51 h 185"/>
                  <a:gd name="T28" fmla="*/ 133 w 301"/>
                  <a:gd name="T29" fmla="*/ 39 h 185"/>
                  <a:gd name="T30" fmla="*/ 103 w 301"/>
                  <a:gd name="T31" fmla="*/ 29 h 185"/>
                  <a:gd name="T32" fmla="*/ 67 w 301"/>
                  <a:gd name="T33" fmla="*/ 22 h 185"/>
                  <a:gd name="T34" fmla="*/ 30 w 301"/>
                  <a:gd name="T35" fmla="*/ 18 h 185"/>
                  <a:gd name="T36" fmla="*/ 0 w 301"/>
                  <a:gd name="T37" fmla="*/ 0 h 185"/>
                  <a:gd name="T38" fmla="*/ 0 w 301"/>
                  <a:gd name="T39" fmla="*/ 1 h 185"/>
                  <a:gd name="T40" fmla="*/ 2 w 301"/>
                  <a:gd name="T41" fmla="*/ 8 h 185"/>
                  <a:gd name="T42" fmla="*/ 6 w 301"/>
                  <a:gd name="T43" fmla="*/ 16 h 185"/>
                  <a:gd name="T44" fmla="*/ 13 w 301"/>
                  <a:gd name="T45" fmla="*/ 29 h 185"/>
                  <a:gd name="T46" fmla="*/ 20 w 301"/>
                  <a:gd name="T47" fmla="*/ 43 h 185"/>
                  <a:gd name="T48" fmla="*/ 29 w 301"/>
                  <a:gd name="T49" fmla="*/ 58 h 185"/>
                  <a:gd name="T50" fmla="*/ 40 w 301"/>
                  <a:gd name="T51" fmla="*/ 76 h 185"/>
                  <a:gd name="T52" fmla="*/ 54 w 301"/>
                  <a:gd name="T53" fmla="*/ 96 h 185"/>
                  <a:gd name="T54" fmla="*/ 67 w 301"/>
                  <a:gd name="T55" fmla="*/ 111 h 185"/>
                  <a:gd name="T56" fmla="*/ 82 w 301"/>
                  <a:gd name="T57" fmla="*/ 129 h 185"/>
                  <a:gd name="T58" fmla="*/ 98 w 301"/>
                  <a:gd name="T59" fmla="*/ 143 h 185"/>
                  <a:gd name="T60" fmla="*/ 119 w 301"/>
                  <a:gd name="T61" fmla="*/ 158 h 185"/>
                  <a:gd name="T62" fmla="*/ 139 w 301"/>
                  <a:gd name="T63" fmla="*/ 168 h 185"/>
                  <a:gd name="T64" fmla="*/ 160 w 301"/>
                  <a:gd name="T65" fmla="*/ 178 h 185"/>
                  <a:gd name="T66" fmla="*/ 183 w 301"/>
                  <a:gd name="T67" fmla="*/ 183 h 185"/>
                  <a:gd name="T68" fmla="*/ 209 w 301"/>
                  <a:gd name="T69" fmla="*/ 186 h 185"/>
                  <a:gd name="T70" fmla="*/ 277 w 301"/>
                  <a:gd name="T71" fmla="*/ 168 h 185"/>
                  <a:gd name="T72" fmla="*/ 277 w 301"/>
                  <a:gd name="T73" fmla="*/ 168 h 1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1"/>
                  <a:gd name="T112" fmla="*/ 0 h 185"/>
                  <a:gd name="T113" fmla="*/ 301 w 301"/>
                  <a:gd name="T114" fmla="*/ 185 h 1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1" h="185">
                    <a:moveTo>
                      <a:pt x="301" y="167"/>
                    </a:moveTo>
                    <a:lnTo>
                      <a:pt x="301" y="167"/>
                    </a:lnTo>
                    <a:lnTo>
                      <a:pt x="298" y="165"/>
                    </a:lnTo>
                    <a:lnTo>
                      <a:pt x="298" y="161"/>
                    </a:lnTo>
                    <a:lnTo>
                      <a:pt x="295" y="153"/>
                    </a:lnTo>
                    <a:lnTo>
                      <a:pt x="294" y="146"/>
                    </a:lnTo>
                    <a:lnTo>
                      <a:pt x="286" y="134"/>
                    </a:lnTo>
                    <a:lnTo>
                      <a:pt x="280" y="124"/>
                    </a:lnTo>
                    <a:lnTo>
                      <a:pt x="269" y="113"/>
                    </a:lnTo>
                    <a:lnTo>
                      <a:pt x="258" y="101"/>
                    </a:lnTo>
                    <a:lnTo>
                      <a:pt x="241" y="86"/>
                    </a:lnTo>
                    <a:lnTo>
                      <a:pt x="222" y="75"/>
                    </a:lnTo>
                    <a:lnTo>
                      <a:pt x="200" y="62"/>
                    </a:lnTo>
                    <a:lnTo>
                      <a:pt x="176" y="51"/>
                    </a:lnTo>
                    <a:lnTo>
                      <a:pt x="145" y="39"/>
                    </a:lnTo>
                    <a:lnTo>
                      <a:pt x="112" y="29"/>
                    </a:lnTo>
                    <a:lnTo>
                      <a:pt x="73" y="22"/>
                    </a:lnTo>
                    <a:lnTo>
                      <a:pt x="33" y="18"/>
                    </a:lnTo>
                    <a:lnTo>
                      <a:pt x="0" y="0"/>
                    </a:lnTo>
                    <a:lnTo>
                      <a:pt x="0" y="1"/>
                    </a:lnTo>
                    <a:lnTo>
                      <a:pt x="2" y="8"/>
                    </a:lnTo>
                    <a:lnTo>
                      <a:pt x="6" y="16"/>
                    </a:lnTo>
                    <a:lnTo>
                      <a:pt x="14" y="29"/>
                    </a:lnTo>
                    <a:lnTo>
                      <a:pt x="22" y="43"/>
                    </a:lnTo>
                    <a:lnTo>
                      <a:pt x="31" y="58"/>
                    </a:lnTo>
                    <a:lnTo>
                      <a:pt x="44" y="76"/>
                    </a:lnTo>
                    <a:lnTo>
                      <a:pt x="59" y="95"/>
                    </a:lnTo>
                    <a:lnTo>
                      <a:pt x="73" y="110"/>
                    </a:lnTo>
                    <a:lnTo>
                      <a:pt x="89" y="128"/>
                    </a:lnTo>
                    <a:lnTo>
                      <a:pt x="107" y="142"/>
                    </a:lnTo>
                    <a:lnTo>
                      <a:pt x="129" y="157"/>
                    </a:lnTo>
                    <a:lnTo>
                      <a:pt x="151" y="167"/>
                    </a:lnTo>
                    <a:lnTo>
                      <a:pt x="174" y="177"/>
                    </a:lnTo>
                    <a:lnTo>
                      <a:pt x="199" y="182"/>
                    </a:lnTo>
                    <a:lnTo>
                      <a:pt x="227" y="185"/>
                    </a:lnTo>
                    <a:lnTo>
                      <a:pt x="301"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96" name="Freeform 302"/>
              <p:cNvSpPr>
                <a:spLocks/>
              </p:cNvSpPr>
              <p:nvPr/>
            </p:nvSpPr>
            <p:spPr bwMode="auto">
              <a:xfrm flipH="1">
                <a:off x="3114" y="3673"/>
                <a:ext cx="486" cy="193"/>
              </a:xfrm>
              <a:custGeom>
                <a:avLst/>
                <a:gdLst>
                  <a:gd name="T0" fmla="*/ 486 w 528"/>
                  <a:gd name="T1" fmla="*/ 135 h 191"/>
                  <a:gd name="T2" fmla="*/ 483 w 528"/>
                  <a:gd name="T3" fmla="*/ 135 h 191"/>
                  <a:gd name="T4" fmla="*/ 481 w 528"/>
                  <a:gd name="T5" fmla="*/ 139 h 191"/>
                  <a:gd name="T6" fmla="*/ 474 w 528"/>
                  <a:gd name="T7" fmla="*/ 144 h 191"/>
                  <a:gd name="T8" fmla="*/ 469 w 528"/>
                  <a:gd name="T9" fmla="*/ 153 h 191"/>
                  <a:gd name="T10" fmla="*/ 457 w 528"/>
                  <a:gd name="T11" fmla="*/ 161 h 191"/>
                  <a:gd name="T12" fmla="*/ 447 w 528"/>
                  <a:gd name="T13" fmla="*/ 168 h 191"/>
                  <a:gd name="T14" fmla="*/ 434 w 528"/>
                  <a:gd name="T15" fmla="*/ 176 h 191"/>
                  <a:gd name="T16" fmla="*/ 420 w 528"/>
                  <a:gd name="T17" fmla="*/ 183 h 191"/>
                  <a:gd name="T18" fmla="*/ 400 w 528"/>
                  <a:gd name="T19" fmla="*/ 187 h 191"/>
                  <a:gd name="T20" fmla="*/ 378 w 528"/>
                  <a:gd name="T21" fmla="*/ 192 h 191"/>
                  <a:gd name="T22" fmla="*/ 354 w 528"/>
                  <a:gd name="T23" fmla="*/ 193 h 191"/>
                  <a:gd name="T24" fmla="*/ 330 w 528"/>
                  <a:gd name="T25" fmla="*/ 193 h 191"/>
                  <a:gd name="T26" fmla="*/ 300 w 528"/>
                  <a:gd name="T27" fmla="*/ 188 h 191"/>
                  <a:gd name="T28" fmla="*/ 269 w 528"/>
                  <a:gd name="T29" fmla="*/ 181 h 191"/>
                  <a:gd name="T30" fmla="*/ 235 w 528"/>
                  <a:gd name="T31" fmla="*/ 168 h 191"/>
                  <a:gd name="T32" fmla="*/ 199 w 528"/>
                  <a:gd name="T33" fmla="*/ 153 h 191"/>
                  <a:gd name="T34" fmla="*/ 196 w 528"/>
                  <a:gd name="T35" fmla="*/ 150 h 191"/>
                  <a:gd name="T36" fmla="*/ 191 w 528"/>
                  <a:gd name="T37" fmla="*/ 147 h 191"/>
                  <a:gd name="T38" fmla="*/ 180 w 528"/>
                  <a:gd name="T39" fmla="*/ 139 h 191"/>
                  <a:gd name="T40" fmla="*/ 170 w 528"/>
                  <a:gd name="T41" fmla="*/ 134 h 191"/>
                  <a:gd name="T42" fmla="*/ 155 w 528"/>
                  <a:gd name="T43" fmla="*/ 125 h 191"/>
                  <a:gd name="T44" fmla="*/ 142 w 528"/>
                  <a:gd name="T45" fmla="*/ 118 h 191"/>
                  <a:gd name="T46" fmla="*/ 124 w 528"/>
                  <a:gd name="T47" fmla="*/ 108 h 191"/>
                  <a:gd name="T48" fmla="*/ 110 w 528"/>
                  <a:gd name="T49" fmla="*/ 100 h 191"/>
                  <a:gd name="T50" fmla="*/ 91 w 528"/>
                  <a:gd name="T51" fmla="*/ 89 h 191"/>
                  <a:gd name="T52" fmla="*/ 75 w 528"/>
                  <a:gd name="T53" fmla="*/ 81 h 191"/>
                  <a:gd name="T54" fmla="*/ 57 w 528"/>
                  <a:gd name="T55" fmla="*/ 72 h 191"/>
                  <a:gd name="T56" fmla="*/ 43 w 528"/>
                  <a:gd name="T57" fmla="*/ 66 h 191"/>
                  <a:gd name="T58" fmla="*/ 28 w 528"/>
                  <a:gd name="T59" fmla="*/ 58 h 191"/>
                  <a:gd name="T60" fmla="*/ 16 w 528"/>
                  <a:gd name="T61" fmla="*/ 56 h 191"/>
                  <a:gd name="T62" fmla="*/ 6 w 528"/>
                  <a:gd name="T63" fmla="*/ 54 h 191"/>
                  <a:gd name="T64" fmla="*/ 0 w 528"/>
                  <a:gd name="T65" fmla="*/ 56 h 191"/>
                  <a:gd name="T66" fmla="*/ 2 w 528"/>
                  <a:gd name="T67" fmla="*/ 53 h 191"/>
                  <a:gd name="T68" fmla="*/ 12 w 528"/>
                  <a:gd name="T69" fmla="*/ 47 h 191"/>
                  <a:gd name="T70" fmla="*/ 26 w 528"/>
                  <a:gd name="T71" fmla="*/ 39 h 191"/>
                  <a:gd name="T72" fmla="*/ 49 w 528"/>
                  <a:gd name="T73" fmla="*/ 33 h 191"/>
                  <a:gd name="T74" fmla="*/ 73 w 528"/>
                  <a:gd name="T75" fmla="*/ 23 h 191"/>
                  <a:gd name="T76" fmla="*/ 103 w 528"/>
                  <a:gd name="T77" fmla="*/ 15 h 191"/>
                  <a:gd name="T78" fmla="*/ 136 w 528"/>
                  <a:gd name="T79" fmla="*/ 8 h 191"/>
                  <a:gd name="T80" fmla="*/ 171 w 528"/>
                  <a:gd name="T81" fmla="*/ 4 h 191"/>
                  <a:gd name="T82" fmla="*/ 209 w 528"/>
                  <a:gd name="T83" fmla="*/ 0 h 191"/>
                  <a:gd name="T84" fmla="*/ 248 w 528"/>
                  <a:gd name="T85" fmla="*/ 3 h 191"/>
                  <a:gd name="T86" fmla="*/ 286 w 528"/>
                  <a:gd name="T87" fmla="*/ 8 h 191"/>
                  <a:gd name="T88" fmla="*/ 329 w 528"/>
                  <a:gd name="T89" fmla="*/ 20 h 191"/>
                  <a:gd name="T90" fmla="*/ 367 w 528"/>
                  <a:gd name="T91" fmla="*/ 36 h 191"/>
                  <a:gd name="T92" fmla="*/ 409 w 528"/>
                  <a:gd name="T93" fmla="*/ 62 h 191"/>
                  <a:gd name="T94" fmla="*/ 447 w 528"/>
                  <a:gd name="T95" fmla="*/ 94 h 191"/>
                  <a:gd name="T96" fmla="*/ 486 w 528"/>
                  <a:gd name="T97" fmla="*/ 135 h 191"/>
                  <a:gd name="T98" fmla="*/ 486 w 528"/>
                  <a:gd name="T99" fmla="*/ 135 h 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8"/>
                  <a:gd name="T151" fmla="*/ 0 h 191"/>
                  <a:gd name="T152" fmla="*/ 528 w 528"/>
                  <a:gd name="T153" fmla="*/ 191 h 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8" h="191">
                    <a:moveTo>
                      <a:pt x="528" y="134"/>
                    </a:moveTo>
                    <a:lnTo>
                      <a:pt x="525" y="134"/>
                    </a:lnTo>
                    <a:lnTo>
                      <a:pt x="523" y="138"/>
                    </a:lnTo>
                    <a:lnTo>
                      <a:pt x="515" y="143"/>
                    </a:lnTo>
                    <a:lnTo>
                      <a:pt x="509" y="151"/>
                    </a:lnTo>
                    <a:lnTo>
                      <a:pt x="497" y="159"/>
                    </a:lnTo>
                    <a:lnTo>
                      <a:pt x="486" y="166"/>
                    </a:lnTo>
                    <a:lnTo>
                      <a:pt x="472" y="174"/>
                    </a:lnTo>
                    <a:lnTo>
                      <a:pt x="456" y="181"/>
                    </a:lnTo>
                    <a:lnTo>
                      <a:pt x="435" y="185"/>
                    </a:lnTo>
                    <a:lnTo>
                      <a:pt x="411" y="190"/>
                    </a:lnTo>
                    <a:lnTo>
                      <a:pt x="385" y="191"/>
                    </a:lnTo>
                    <a:lnTo>
                      <a:pt x="359" y="191"/>
                    </a:lnTo>
                    <a:lnTo>
                      <a:pt x="326" y="186"/>
                    </a:lnTo>
                    <a:lnTo>
                      <a:pt x="292" y="179"/>
                    </a:lnTo>
                    <a:lnTo>
                      <a:pt x="255" y="166"/>
                    </a:lnTo>
                    <a:lnTo>
                      <a:pt x="216" y="151"/>
                    </a:lnTo>
                    <a:lnTo>
                      <a:pt x="213" y="148"/>
                    </a:lnTo>
                    <a:lnTo>
                      <a:pt x="207" y="145"/>
                    </a:lnTo>
                    <a:lnTo>
                      <a:pt x="196" y="138"/>
                    </a:lnTo>
                    <a:lnTo>
                      <a:pt x="185" y="133"/>
                    </a:lnTo>
                    <a:lnTo>
                      <a:pt x="168" y="124"/>
                    </a:lnTo>
                    <a:lnTo>
                      <a:pt x="154" y="117"/>
                    </a:lnTo>
                    <a:lnTo>
                      <a:pt x="135" y="107"/>
                    </a:lnTo>
                    <a:lnTo>
                      <a:pt x="120" y="99"/>
                    </a:lnTo>
                    <a:lnTo>
                      <a:pt x="99" y="88"/>
                    </a:lnTo>
                    <a:lnTo>
                      <a:pt x="81" y="80"/>
                    </a:lnTo>
                    <a:lnTo>
                      <a:pt x="62" y="71"/>
                    </a:lnTo>
                    <a:lnTo>
                      <a:pt x="47" y="65"/>
                    </a:lnTo>
                    <a:lnTo>
                      <a:pt x="30" y="57"/>
                    </a:lnTo>
                    <a:lnTo>
                      <a:pt x="17" y="55"/>
                    </a:lnTo>
                    <a:lnTo>
                      <a:pt x="6" y="53"/>
                    </a:lnTo>
                    <a:lnTo>
                      <a:pt x="0" y="55"/>
                    </a:lnTo>
                    <a:lnTo>
                      <a:pt x="2" y="52"/>
                    </a:lnTo>
                    <a:lnTo>
                      <a:pt x="13" y="47"/>
                    </a:lnTo>
                    <a:lnTo>
                      <a:pt x="28" y="39"/>
                    </a:lnTo>
                    <a:lnTo>
                      <a:pt x="53" y="33"/>
                    </a:lnTo>
                    <a:lnTo>
                      <a:pt x="79" y="23"/>
                    </a:lnTo>
                    <a:lnTo>
                      <a:pt x="112" y="15"/>
                    </a:lnTo>
                    <a:lnTo>
                      <a:pt x="148" y="8"/>
                    </a:lnTo>
                    <a:lnTo>
                      <a:pt x="186" y="4"/>
                    </a:lnTo>
                    <a:lnTo>
                      <a:pt x="227" y="0"/>
                    </a:lnTo>
                    <a:lnTo>
                      <a:pt x="269" y="3"/>
                    </a:lnTo>
                    <a:lnTo>
                      <a:pt x="311" y="8"/>
                    </a:lnTo>
                    <a:lnTo>
                      <a:pt x="357" y="20"/>
                    </a:lnTo>
                    <a:lnTo>
                      <a:pt x="399" y="36"/>
                    </a:lnTo>
                    <a:lnTo>
                      <a:pt x="444" y="61"/>
                    </a:lnTo>
                    <a:lnTo>
                      <a:pt x="486" y="93"/>
                    </a:lnTo>
                    <a:lnTo>
                      <a:pt x="528" y="134"/>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97" name="Freeform 303"/>
              <p:cNvSpPr>
                <a:spLocks/>
              </p:cNvSpPr>
              <p:nvPr/>
            </p:nvSpPr>
            <p:spPr bwMode="auto">
              <a:xfrm flipH="1">
                <a:off x="3114" y="3673"/>
                <a:ext cx="486" cy="193"/>
              </a:xfrm>
              <a:custGeom>
                <a:avLst/>
                <a:gdLst>
                  <a:gd name="T0" fmla="*/ 486 w 528"/>
                  <a:gd name="T1" fmla="*/ 135 h 191"/>
                  <a:gd name="T2" fmla="*/ 483 w 528"/>
                  <a:gd name="T3" fmla="*/ 135 h 191"/>
                  <a:gd name="T4" fmla="*/ 481 w 528"/>
                  <a:gd name="T5" fmla="*/ 139 h 191"/>
                  <a:gd name="T6" fmla="*/ 474 w 528"/>
                  <a:gd name="T7" fmla="*/ 144 h 191"/>
                  <a:gd name="T8" fmla="*/ 469 w 528"/>
                  <a:gd name="T9" fmla="*/ 153 h 191"/>
                  <a:gd name="T10" fmla="*/ 457 w 528"/>
                  <a:gd name="T11" fmla="*/ 161 h 191"/>
                  <a:gd name="T12" fmla="*/ 447 w 528"/>
                  <a:gd name="T13" fmla="*/ 168 h 191"/>
                  <a:gd name="T14" fmla="*/ 434 w 528"/>
                  <a:gd name="T15" fmla="*/ 176 h 191"/>
                  <a:gd name="T16" fmla="*/ 420 w 528"/>
                  <a:gd name="T17" fmla="*/ 183 h 191"/>
                  <a:gd name="T18" fmla="*/ 400 w 528"/>
                  <a:gd name="T19" fmla="*/ 187 h 191"/>
                  <a:gd name="T20" fmla="*/ 378 w 528"/>
                  <a:gd name="T21" fmla="*/ 192 h 191"/>
                  <a:gd name="T22" fmla="*/ 354 w 528"/>
                  <a:gd name="T23" fmla="*/ 193 h 191"/>
                  <a:gd name="T24" fmla="*/ 330 w 528"/>
                  <a:gd name="T25" fmla="*/ 193 h 191"/>
                  <a:gd name="T26" fmla="*/ 300 w 528"/>
                  <a:gd name="T27" fmla="*/ 188 h 191"/>
                  <a:gd name="T28" fmla="*/ 269 w 528"/>
                  <a:gd name="T29" fmla="*/ 181 h 191"/>
                  <a:gd name="T30" fmla="*/ 235 w 528"/>
                  <a:gd name="T31" fmla="*/ 168 h 191"/>
                  <a:gd name="T32" fmla="*/ 199 w 528"/>
                  <a:gd name="T33" fmla="*/ 153 h 191"/>
                  <a:gd name="T34" fmla="*/ 196 w 528"/>
                  <a:gd name="T35" fmla="*/ 150 h 191"/>
                  <a:gd name="T36" fmla="*/ 191 w 528"/>
                  <a:gd name="T37" fmla="*/ 147 h 191"/>
                  <a:gd name="T38" fmla="*/ 180 w 528"/>
                  <a:gd name="T39" fmla="*/ 139 h 191"/>
                  <a:gd name="T40" fmla="*/ 170 w 528"/>
                  <a:gd name="T41" fmla="*/ 134 h 191"/>
                  <a:gd name="T42" fmla="*/ 155 w 528"/>
                  <a:gd name="T43" fmla="*/ 125 h 191"/>
                  <a:gd name="T44" fmla="*/ 142 w 528"/>
                  <a:gd name="T45" fmla="*/ 118 h 191"/>
                  <a:gd name="T46" fmla="*/ 124 w 528"/>
                  <a:gd name="T47" fmla="*/ 108 h 191"/>
                  <a:gd name="T48" fmla="*/ 110 w 528"/>
                  <a:gd name="T49" fmla="*/ 100 h 191"/>
                  <a:gd name="T50" fmla="*/ 91 w 528"/>
                  <a:gd name="T51" fmla="*/ 89 h 191"/>
                  <a:gd name="T52" fmla="*/ 75 w 528"/>
                  <a:gd name="T53" fmla="*/ 81 h 191"/>
                  <a:gd name="T54" fmla="*/ 57 w 528"/>
                  <a:gd name="T55" fmla="*/ 72 h 191"/>
                  <a:gd name="T56" fmla="*/ 43 w 528"/>
                  <a:gd name="T57" fmla="*/ 66 h 191"/>
                  <a:gd name="T58" fmla="*/ 28 w 528"/>
                  <a:gd name="T59" fmla="*/ 58 h 191"/>
                  <a:gd name="T60" fmla="*/ 16 w 528"/>
                  <a:gd name="T61" fmla="*/ 56 h 191"/>
                  <a:gd name="T62" fmla="*/ 6 w 528"/>
                  <a:gd name="T63" fmla="*/ 54 h 191"/>
                  <a:gd name="T64" fmla="*/ 0 w 528"/>
                  <a:gd name="T65" fmla="*/ 56 h 191"/>
                  <a:gd name="T66" fmla="*/ 2 w 528"/>
                  <a:gd name="T67" fmla="*/ 53 h 191"/>
                  <a:gd name="T68" fmla="*/ 12 w 528"/>
                  <a:gd name="T69" fmla="*/ 47 h 191"/>
                  <a:gd name="T70" fmla="*/ 26 w 528"/>
                  <a:gd name="T71" fmla="*/ 39 h 191"/>
                  <a:gd name="T72" fmla="*/ 49 w 528"/>
                  <a:gd name="T73" fmla="*/ 33 h 191"/>
                  <a:gd name="T74" fmla="*/ 73 w 528"/>
                  <a:gd name="T75" fmla="*/ 23 h 191"/>
                  <a:gd name="T76" fmla="*/ 103 w 528"/>
                  <a:gd name="T77" fmla="*/ 15 h 191"/>
                  <a:gd name="T78" fmla="*/ 136 w 528"/>
                  <a:gd name="T79" fmla="*/ 8 h 191"/>
                  <a:gd name="T80" fmla="*/ 171 w 528"/>
                  <a:gd name="T81" fmla="*/ 4 h 191"/>
                  <a:gd name="T82" fmla="*/ 209 w 528"/>
                  <a:gd name="T83" fmla="*/ 0 h 191"/>
                  <a:gd name="T84" fmla="*/ 248 w 528"/>
                  <a:gd name="T85" fmla="*/ 3 h 191"/>
                  <a:gd name="T86" fmla="*/ 286 w 528"/>
                  <a:gd name="T87" fmla="*/ 8 h 191"/>
                  <a:gd name="T88" fmla="*/ 329 w 528"/>
                  <a:gd name="T89" fmla="*/ 20 h 191"/>
                  <a:gd name="T90" fmla="*/ 367 w 528"/>
                  <a:gd name="T91" fmla="*/ 36 h 191"/>
                  <a:gd name="T92" fmla="*/ 409 w 528"/>
                  <a:gd name="T93" fmla="*/ 62 h 191"/>
                  <a:gd name="T94" fmla="*/ 447 w 528"/>
                  <a:gd name="T95" fmla="*/ 94 h 191"/>
                  <a:gd name="T96" fmla="*/ 486 w 528"/>
                  <a:gd name="T97" fmla="*/ 135 h 191"/>
                  <a:gd name="T98" fmla="*/ 486 w 528"/>
                  <a:gd name="T99" fmla="*/ 135 h 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8"/>
                  <a:gd name="T151" fmla="*/ 0 h 191"/>
                  <a:gd name="T152" fmla="*/ 528 w 528"/>
                  <a:gd name="T153" fmla="*/ 191 h 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8" h="191">
                    <a:moveTo>
                      <a:pt x="528" y="134"/>
                    </a:moveTo>
                    <a:lnTo>
                      <a:pt x="525" y="134"/>
                    </a:lnTo>
                    <a:lnTo>
                      <a:pt x="523" y="138"/>
                    </a:lnTo>
                    <a:lnTo>
                      <a:pt x="515" y="143"/>
                    </a:lnTo>
                    <a:lnTo>
                      <a:pt x="509" y="151"/>
                    </a:lnTo>
                    <a:lnTo>
                      <a:pt x="497" y="159"/>
                    </a:lnTo>
                    <a:lnTo>
                      <a:pt x="486" y="166"/>
                    </a:lnTo>
                    <a:lnTo>
                      <a:pt x="472" y="174"/>
                    </a:lnTo>
                    <a:lnTo>
                      <a:pt x="456" y="181"/>
                    </a:lnTo>
                    <a:lnTo>
                      <a:pt x="435" y="185"/>
                    </a:lnTo>
                    <a:lnTo>
                      <a:pt x="411" y="190"/>
                    </a:lnTo>
                    <a:lnTo>
                      <a:pt x="385" y="191"/>
                    </a:lnTo>
                    <a:lnTo>
                      <a:pt x="359" y="191"/>
                    </a:lnTo>
                    <a:lnTo>
                      <a:pt x="326" y="186"/>
                    </a:lnTo>
                    <a:lnTo>
                      <a:pt x="292" y="179"/>
                    </a:lnTo>
                    <a:lnTo>
                      <a:pt x="255" y="166"/>
                    </a:lnTo>
                    <a:lnTo>
                      <a:pt x="216" y="151"/>
                    </a:lnTo>
                    <a:lnTo>
                      <a:pt x="213" y="148"/>
                    </a:lnTo>
                    <a:lnTo>
                      <a:pt x="207" y="145"/>
                    </a:lnTo>
                    <a:lnTo>
                      <a:pt x="196" y="138"/>
                    </a:lnTo>
                    <a:lnTo>
                      <a:pt x="185" y="133"/>
                    </a:lnTo>
                    <a:lnTo>
                      <a:pt x="168" y="124"/>
                    </a:lnTo>
                    <a:lnTo>
                      <a:pt x="154" y="117"/>
                    </a:lnTo>
                    <a:lnTo>
                      <a:pt x="135" y="107"/>
                    </a:lnTo>
                    <a:lnTo>
                      <a:pt x="120" y="99"/>
                    </a:lnTo>
                    <a:lnTo>
                      <a:pt x="99" y="88"/>
                    </a:lnTo>
                    <a:lnTo>
                      <a:pt x="81" y="80"/>
                    </a:lnTo>
                    <a:lnTo>
                      <a:pt x="62" y="71"/>
                    </a:lnTo>
                    <a:lnTo>
                      <a:pt x="47" y="65"/>
                    </a:lnTo>
                    <a:lnTo>
                      <a:pt x="30" y="57"/>
                    </a:lnTo>
                    <a:lnTo>
                      <a:pt x="17" y="55"/>
                    </a:lnTo>
                    <a:lnTo>
                      <a:pt x="6" y="53"/>
                    </a:lnTo>
                    <a:lnTo>
                      <a:pt x="0" y="55"/>
                    </a:lnTo>
                    <a:lnTo>
                      <a:pt x="2" y="52"/>
                    </a:lnTo>
                    <a:lnTo>
                      <a:pt x="13" y="47"/>
                    </a:lnTo>
                    <a:lnTo>
                      <a:pt x="28" y="39"/>
                    </a:lnTo>
                    <a:lnTo>
                      <a:pt x="53" y="33"/>
                    </a:lnTo>
                    <a:lnTo>
                      <a:pt x="79" y="23"/>
                    </a:lnTo>
                    <a:lnTo>
                      <a:pt x="112" y="15"/>
                    </a:lnTo>
                    <a:lnTo>
                      <a:pt x="148" y="8"/>
                    </a:lnTo>
                    <a:lnTo>
                      <a:pt x="186" y="4"/>
                    </a:lnTo>
                    <a:lnTo>
                      <a:pt x="227" y="0"/>
                    </a:lnTo>
                    <a:lnTo>
                      <a:pt x="269" y="3"/>
                    </a:lnTo>
                    <a:lnTo>
                      <a:pt x="311" y="8"/>
                    </a:lnTo>
                    <a:lnTo>
                      <a:pt x="357" y="20"/>
                    </a:lnTo>
                    <a:lnTo>
                      <a:pt x="399" y="36"/>
                    </a:lnTo>
                    <a:lnTo>
                      <a:pt x="444" y="61"/>
                    </a:lnTo>
                    <a:lnTo>
                      <a:pt x="486" y="93"/>
                    </a:lnTo>
                    <a:lnTo>
                      <a:pt x="528" y="1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98" name="Freeform 304"/>
              <p:cNvSpPr>
                <a:spLocks/>
              </p:cNvSpPr>
              <p:nvPr/>
            </p:nvSpPr>
            <p:spPr bwMode="auto">
              <a:xfrm flipH="1">
                <a:off x="3124" y="3729"/>
                <a:ext cx="437" cy="79"/>
              </a:xfrm>
              <a:custGeom>
                <a:avLst/>
                <a:gdLst>
                  <a:gd name="T0" fmla="*/ 437 w 473"/>
                  <a:gd name="T1" fmla="*/ 79 h 79"/>
                  <a:gd name="T2" fmla="*/ 432 w 473"/>
                  <a:gd name="T3" fmla="*/ 79 h 79"/>
                  <a:gd name="T4" fmla="*/ 426 w 473"/>
                  <a:gd name="T5" fmla="*/ 79 h 79"/>
                  <a:gd name="T6" fmla="*/ 414 w 473"/>
                  <a:gd name="T7" fmla="*/ 79 h 79"/>
                  <a:gd name="T8" fmla="*/ 401 w 473"/>
                  <a:gd name="T9" fmla="*/ 79 h 79"/>
                  <a:gd name="T10" fmla="*/ 381 w 473"/>
                  <a:gd name="T11" fmla="*/ 79 h 79"/>
                  <a:gd name="T12" fmla="*/ 362 w 473"/>
                  <a:gd name="T13" fmla="*/ 79 h 79"/>
                  <a:gd name="T14" fmla="*/ 338 w 473"/>
                  <a:gd name="T15" fmla="*/ 78 h 79"/>
                  <a:gd name="T16" fmla="*/ 315 w 473"/>
                  <a:gd name="T17" fmla="*/ 78 h 79"/>
                  <a:gd name="T18" fmla="*/ 286 w 473"/>
                  <a:gd name="T19" fmla="*/ 74 h 79"/>
                  <a:gd name="T20" fmla="*/ 261 w 473"/>
                  <a:gd name="T21" fmla="*/ 72 h 79"/>
                  <a:gd name="T22" fmla="*/ 230 w 473"/>
                  <a:gd name="T23" fmla="*/ 66 h 79"/>
                  <a:gd name="T24" fmla="*/ 205 w 473"/>
                  <a:gd name="T25" fmla="*/ 62 h 79"/>
                  <a:gd name="T26" fmla="*/ 175 w 473"/>
                  <a:gd name="T27" fmla="*/ 54 h 79"/>
                  <a:gd name="T28" fmla="*/ 149 w 473"/>
                  <a:gd name="T29" fmla="*/ 46 h 79"/>
                  <a:gd name="T30" fmla="*/ 123 w 473"/>
                  <a:gd name="T31" fmla="*/ 35 h 79"/>
                  <a:gd name="T32" fmla="*/ 99 w 473"/>
                  <a:gd name="T33" fmla="*/ 26 h 79"/>
                  <a:gd name="T34" fmla="*/ 96 w 473"/>
                  <a:gd name="T35" fmla="*/ 24 h 79"/>
                  <a:gd name="T36" fmla="*/ 96 w 473"/>
                  <a:gd name="T37" fmla="*/ 24 h 79"/>
                  <a:gd name="T38" fmla="*/ 91 w 473"/>
                  <a:gd name="T39" fmla="*/ 21 h 79"/>
                  <a:gd name="T40" fmla="*/ 90 w 473"/>
                  <a:gd name="T41" fmla="*/ 21 h 79"/>
                  <a:gd name="T42" fmla="*/ 86 w 473"/>
                  <a:gd name="T43" fmla="*/ 17 h 79"/>
                  <a:gd name="T44" fmla="*/ 81 w 473"/>
                  <a:gd name="T45" fmla="*/ 16 h 79"/>
                  <a:gd name="T46" fmla="*/ 76 w 473"/>
                  <a:gd name="T47" fmla="*/ 12 h 79"/>
                  <a:gd name="T48" fmla="*/ 71 w 473"/>
                  <a:gd name="T49" fmla="*/ 12 h 79"/>
                  <a:gd name="T50" fmla="*/ 63 w 473"/>
                  <a:gd name="T51" fmla="*/ 8 h 79"/>
                  <a:gd name="T52" fmla="*/ 55 w 473"/>
                  <a:gd name="T53" fmla="*/ 6 h 79"/>
                  <a:gd name="T54" fmla="*/ 47 w 473"/>
                  <a:gd name="T55" fmla="*/ 2 h 79"/>
                  <a:gd name="T56" fmla="*/ 38 w 473"/>
                  <a:gd name="T57" fmla="*/ 2 h 79"/>
                  <a:gd name="T58" fmla="*/ 27 w 473"/>
                  <a:gd name="T59" fmla="*/ 0 h 79"/>
                  <a:gd name="T60" fmla="*/ 18 w 473"/>
                  <a:gd name="T61" fmla="*/ 0 h 79"/>
                  <a:gd name="T62" fmla="*/ 8 w 473"/>
                  <a:gd name="T63" fmla="*/ 0 h 79"/>
                  <a:gd name="T64" fmla="*/ 0 w 473"/>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3"/>
                  <a:gd name="T100" fmla="*/ 0 h 79"/>
                  <a:gd name="T101" fmla="*/ 473 w 473"/>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3" h="79">
                    <a:moveTo>
                      <a:pt x="473" y="79"/>
                    </a:moveTo>
                    <a:lnTo>
                      <a:pt x="468" y="79"/>
                    </a:lnTo>
                    <a:lnTo>
                      <a:pt x="461" y="79"/>
                    </a:lnTo>
                    <a:lnTo>
                      <a:pt x="448" y="79"/>
                    </a:lnTo>
                    <a:lnTo>
                      <a:pt x="434" y="79"/>
                    </a:lnTo>
                    <a:lnTo>
                      <a:pt x="412" y="79"/>
                    </a:lnTo>
                    <a:lnTo>
                      <a:pt x="392" y="79"/>
                    </a:lnTo>
                    <a:lnTo>
                      <a:pt x="366" y="78"/>
                    </a:lnTo>
                    <a:lnTo>
                      <a:pt x="341" y="78"/>
                    </a:lnTo>
                    <a:lnTo>
                      <a:pt x="310" y="74"/>
                    </a:lnTo>
                    <a:lnTo>
                      <a:pt x="282" y="72"/>
                    </a:lnTo>
                    <a:lnTo>
                      <a:pt x="249" y="66"/>
                    </a:lnTo>
                    <a:lnTo>
                      <a:pt x="222" y="62"/>
                    </a:lnTo>
                    <a:lnTo>
                      <a:pt x="189" y="54"/>
                    </a:lnTo>
                    <a:lnTo>
                      <a:pt x="161" y="46"/>
                    </a:lnTo>
                    <a:lnTo>
                      <a:pt x="133" y="35"/>
                    </a:lnTo>
                    <a:lnTo>
                      <a:pt x="107" y="26"/>
                    </a:lnTo>
                    <a:lnTo>
                      <a:pt x="104" y="24"/>
                    </a:lnTo>
                    <a:lnTo>
                      <a:pt x="99" y="21"/>
                    </a:lnTo>
                    <a:lnTo>
                      <a:pt x="97" y="21"/>
                    </a:lnTo>
                    <a:lnTo>
                      <a:pt x="93" y="17"/>
                    </a:lnTo>
                    <a:lnTo>
                      <a:pt x="88" y="16"/>
                    </a:lnTo>
                    <a:lnTo>
                      <a:pt x="82" y="12"/>
                    </a:lnTo>
                    <a:lnTo>
                      <a:pt x="77" y="12"/>
                    </a:lnTo>
                    <a:lnTo>
                      <a:pt x="68" y="8"/>
                    </a:lnTo>
                    <a:lnTo>
                      <a:pt x="60" y="6"/>
                    </a:lnTo>
                    <a:lnTo>
                      <a:pt x="51" y="2"/>
                    </a:lnTo>
                    <a:lnTo>
                      <a:pt x="41" y="2"/>
                    </a:lnTo>
                    <a:lnTo>
                      <a:pt x="29" y="0"/>
                    </a:lnTo>
                    <a:lnTo>
                      <a:pt x="20" y="0"/>
                    </a:lnTo>
                    <a:lnTo>
                      <a:pt x="9" y="0"/>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99" name="Freeform 305"/>
              <p:cNvSpPr>
                <a:spLocks/>
              </p:cNvSpPr>
              <p:nvPr/>
            </p:nvSpPr>
            <p:spPr bwMode="auto">
              <a:xfrm flipH="1">
                <a:off x="3172" y="3693"/>
                <a:ext cx="149" cy="160"/>
              </a:xfrm>
              <a:custGeom>
                <a:avLst/>
                <a:gdLst>
                  <a:gd name="T0" fmla="*/ 0 w 161"/>
                  <a:gd name="T1" fmla="*/ 0 h 159"/>
                  <a:gd name="T2" fmla="*/ 3 w 161"/>
                  <a:gd name="T3" fmla="*/ 8 h 159"/>
                  <a:gd name="T4" fmla="*/ 10 w 161"/>
                  <a:gd name="T5" fmla="*/ 19 h 159"/>
                  <a:gd name="T6" fmla="*/ 19 w 161"/>
                  <a:gd name="T7" fmla="*/ 27 h 159"/>
                  <a:gd name="T8" fmla="*/ 30 w 161"/>
                  <a:gd name="T9" fmla="*/ 38 h 159"/>
                  <a:gd name="T10" fmla="*/ 40 w 161"/>
                  <a:gd name="T11" fmla="*/ 46 h 159"/>
                  <a:gd name="T12" fmla="*/ 53 w 161"/>
                  <a:gd name="T13" fmla="*/ 55 h 159"/>
                  <a:gd name="T14" fmla="*/ 66 w 161"/>
                  <a:gd name="T15" fmla="*/ 62 h 159"/>
                  <a:gd name="T16" fmla="*/ 81 w 161"/>
                  <a:gd name="T17" fmla="*/ 72 h 159"/>
                  <a:gd name="T18" fmla="*/ 92 w 161"/>
                  <a:gd name="T19" fmla="*/ 77 h 159"/>
                  <a:gd name="T20" fmla="*/ 105 w 161"/>
                  <a:gd name="T21" fmla="*/ 86 h 159"/>
                  <a:gd name="T22" fmla="*/ 115 w 161"/>
                  <a:gd name="T23" fmla="*/ 90 h 159"/>
                  <a:gd name="T24" fmla="*/ 128 w 161"/>
                  <a:gd name="T25" fmla="*/ 97 h 159"/>
                  <a:gd name="T26" fmla="*/ 135 w 161"/>
                  <a:gd name="T27" fmla="*/ 100 h 159"/>
                  <a:gd name="T28" fmla="*/ 142 w 161"/>
                  <a:gd name="T29" fmla="*/ 104 h 159"/>
                  <a:gd name="T30" fmla="*/ 146 w 161"/>
                  <a:gd name="T31" fmla="*/ 105 h 159"/>
                  <a:gd name="T32" fmla="*/ 149 w 161"/>
                  <a:gd name="T33" fmla="*/ 108 h 159"/>
                  <a:gd name="T34" fmla="*/ 89 w 161"/>
                  <a:gd name="T35" fmla="*/ 160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1"/>
                  <a:gd name="T55" fmla="*/ 0 h 159"/>
                  <a:gd name="T56" fmla="*/ 161 w 161"/>
                  <a:gd name="T57" fmla="*/ 159 h 1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1" h="159">
                    <a:moveTo>
                      <a:pt x="0" y="0"/>
                    </a:moveTo>
                    <a:lnTo>
                      <a:pt x="3" y="8"/>
                    </a:lnTo>
                    <a:lnTo>
                      <a:pt x="11" y="19"/>
                    </a:lnTo>
                    <a:lnTo>
                      <a:pt x="20" y="27"/>
                    </a:lnTo>
                    <a:lnTo>
                      <a:pt x="32" y="38"/>
                    </a:lnTo>
                    <a:lnTo>
                      <a:pt x="43" y="46"/>
                    </a:lnTo>
                    <a:lnTo>
                      <a:pt x="57" y="55"/>
                    </a:lnTo>
                    <a:lnTo>
                      <a:pt x="71" y="62"/>
                    </a:lnTo>
                    <a:lnTo>
                      <a:pt x="87" y="72"/>
                    </a:lnTo>
                    <a:lnTo>
                      <a:pt x="99" y="77"/>
                    </a:lnTo>
                    <a:lnTo>
                      <a:pt x="113" y="85"/>
                    </a:lnTo>
                    <a:lnTo>
                      <a:pt x="124" y="89"/>
                    </a:lnTo>
                    <a:lnTo>
                      <a:pt x="138" y="96"/>
                    </a:lnTo>
                    <a:lnTo>
                      <a:pt x="146" y="99"/>
                    </a:lnTo>
                    <a:lnTo>
                      <a:pt x="153" y="103"/>
                    </a:lnTo>
                    <a:lnTo>
                      <a:pt x="158" y="104"/>
                    </a:lnTo>
                    <a:lnTo>
                      <a:pt x="161" y="107"/>
                    </a:lnTo>
                    <a:lnTo>
                      <a:pt x="96" y="159"/>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00" name="Freeform 306"/>
              <p:cNvSpPr>
                <a:spLocks/>
              </p:cNvSpPr>
              <p:nvPr/>
            </p:nvSpPr>
            <p:spPr bwMode="auto">
              <a:xfrm flipH="1">
                <a:off x="3332" y="3693"/>
                <a:ext cx="109" cy="124"/>
              </a:xfrm>
              <a:custGeom>
                <a:avLst/>
                <a:gdLst>
                  <a:gd name="T0" fmla="*/ 0 w 120"/>
                  <a:gd name="T1" fmla="*/ 0 h 124"/>
                  <a:gd name="T2" fmla="*/ 0 w 120"/>
                  <a:gd name="T3" fmla="*/ 6 h 124"/>
                  <a:gd name="T4" fmla="*/ 5 w 120"/>
                  <a:gd name="T5" fmla="*/ 14 h 124"/>
                  <a:gd name="T6" fmla="*/ 10 w 120"/>
                  <a:gd name="T7" fmla="*/ 22 h 124"/>
                  <a:gd name="T8" fmla="*/ 19 w 120"/>
                  <a:gd name="T9" fmla="*/ 31 h 124"/>
                  <a:gd name="T10" fmla="*/ 27 w 120"/>
                  <a:gd name="T11" fmla="*/ 38 h 124"/>
                  <a:gd name="T12" fmla="*/ 35 w 120"/>
                  <a:gd name="T13" fmla="*/ 47 h 124"/>
                  <a:gd name="T14" fmla="*/ 45 w 120"/>
                  <a:gd name="T15" fmla="*/ 55 h 124"/>
                  <a:gd name="T16" fmla="*/ 56 w 120"/>
                  <a:gd name="T17" fmla="*/ 66 h 124"/>
                  <a:gd name="T18" fmla="*/ 65 w 120"/>
                  <a:gd name="T19" fmla="*/ 74 h 124"/>
                  <a:gd name="T20" fmla="*/ 74 w 120"/>
                  <a:gd name="T21" fmla="*/ 81 h 124"/>
                  <a:gd name="T22" fmla="*/ 82 w 120"/>
                  <a:gd name="T23" fmla="*/ 86 h 124"/>
                  <a:gd name="T24" fmla="*/ 92 w 120"/>
                  <a:gd name="T25" fmla="*/ 94 h 124"/>
                  <a:gd name="T26" fmla="*/ 96 w 120"/>
                  <a:gd name="T27" fmla="*/ 98 h 124"/>
                  <a:gd name="T28" fmla="*/ 104 w 120"/>
                  <a:gd name="T29" fmla="*/ 103 h 124"/>
                  <a:gd name="T30" fmla="*/ 106 w 120"/>
                  <a:gd name="T31" fmla="*/ 104 h 124"/>
                  <a:gd name="T32" fmla="*/ 109 w 120"/>
                  <a:gd name="T33" fmla="*/ 107 h 124"/>
                  <a:gd name="T34" fmla="*/ 60 w 120"/>
                  <a:gd name="T35" fmla="*/ 124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24"/>
                  <a:gd name="T56" fmla="*/ 120 w 120"/>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24">
                    <a:moveTo>
                      <a:pt x="0" y="0"/>
                    </a:moveTo>
                    <a:lnTo>
                      <a:pt x="0" y="6"/>
                    </a:lnTo>
                    <a:lnTo>
                      <a:pt x="5" y="14"/>
                    </a:lnTo>
                    <a:lnTo>
                      <a:pt x="11" y="22"/>
                    </a:lnTo>
                    <a:lnTo>
                      <a:pt x="21" y="31"/>
                    </a:lnTo>
                    <a:lnTo>
                      <a:pt x="30" y="38"/>
                    </a:lnTo>
                    <a:lnTo>
                      <a:pt x="39" y="47"/>
                    </a:lnTo>
                    <a:lnTo>
                      <a:pt x="49" y="55"/>
                    </a:lnTo>
                    <a:lnTo>
                      <a:pt x="62" y="66"/>
                    </a:lnTo>
                    <a:lnTo>
                      <a:pt x="72" y="74"/>
                    </a:lnTo>
                    <a:lnTo>
                      <a:pt x="81" y="81"/>
                    </a:lnTo>
                    <a:lnTo>
                      <a:pt x="90" y="86"/>
                    </a:lnTo>
                    <a:lnTo>
                      <a:pt x="101" y="94"/>
                    </a:lnTo>
                    <a:lnTo>
                      <a:pt x="106" y="98"/>
                    </a:lnTo>
                    <a:lnTo>
                      <a:pt x="114" y="103"/>
                    </a:lnTo>
                    <a:lnTo>
                      <a:pt x="117" y="104"/>
                    </a:lnTo>
                    <a:lnTo>
                      <a:pt x="120" y="107"/>
                    </a:lnTo>
                    <a:lnTo>
                      <a:pt x="66" y="124"/>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274" name="Group 307"/>
            <p:cNvGrpSpPr>
              <a:grpSpLocks/>
            </p:cNvGrpSpPr>
            <p:nvPr/>
          </p:nvGrpSpPr>
          <p:grpSpPr bwMode="auto">
            <a:xfrm flipH="1">
              <a:off x="0" y="3733800"/>
              <a:ext cx="6986588" cy="2598738"/>
              <a:chOff x="798" y="2683"/>
              <a:chExt cx="4401" cy="1214"/>
            </a:xfrm>
          </p:grpSpPr>
          <p:sp>
            <p:nvSpPr>
              <p:cNvPr id="10403" name="Freeform 308"/>
              <p:cNvSpPr>
                <a:spLocks/>
              </p:cNvSpPr>
              <p:nvPr/>
            </p:nvSpPr>
            <p:spPr bwMode="auto">
              <a:xfrm flipH="1">
                <a:off x="2825" y="3262"/>
                <a:ext cx="2259" cy="546"/>
              </a:xfrm>
              <a:custGeom>
                <a:avLst/>
                <a:gdLst>
                  <a:gd name="T0" fmla="*/ 2242 w 2449"/>
                  <a:gd name="T1" fmla="*/ 486 h 542"/>
                  <a:gd name="T2" fmla="*/ 2128 w 2449"/>
                  <a:gd name="T3" fmla="*/ 502 h 542"/>
                  <a:gd name="T4" fmla="*/ 1927 w 2449"/>
                  <a:gd name="T5" fmla="*/ 524 h 542"/>
                  <a:gd name="T6" fmla="*/ 1672 w 2449"/>
                  <a:gd name="T7" fmla="*/ 541 h 542"/>
                  <a:gd name="T8" fmla="*/ 1392 w 2449"/>
                  <a:gd name="T9" fmla="*/ 543 h 542"/>
                  <a:gd name="T10" fmla="*/ 1115 w 2449"/>
                  <a:gd name="T11" fmla="*/ 519 h 542"/>
                  <a:gd name="T12" fmla="*/ 876 w 2449"/>
                  <a:gd name="T13" fmla="*/ 457 h 542"/>
                  <a:gd name="T14" fmla="*/ 700 w 2449"/>
                  <a:gd name="T15" fmla="*/ 347 h 542"/>
                  <a:gd name="T16" fmla="*/ 643 w 2449"/>
                  <a:gd name="T17" fmla="*/ 263 h 542"/>
                  <a:gd name="T18" fmla="*/ 609 w 2449"/>
                  <a:gd name="T19" fmla="*/ 224 h 542"/>
                  <a:gd name="T20" fmla="*/ 547 w 2449"/>
                  <a:gd name="T21" fmla="*/ 161 h 542"/>
                  <a:gd name="T22" fmla="*/ 466 w 2449"/>
                  <a:gd name="T23" fmla="*/ 92 h 542"/>
                  <a:gd name="T24" fmla="*/ 371 w 2449"/>
                  <a:gd name="T25" fmla="*/ 32 h 542"/>
                  <a:gd name="T26" fmla="*/ 269 w 2449"/>
                  <a:gd name="T27" fmla="*/ 0 h 542"/>
                  <a:gd name="T28" fmla="*/ 168 w 2449"/>
                  <a:gd name="T29" fmla="*/ 12 h 542"/>
                  <a:gd name="T30" fmla="*/ 73 w 2449"/>
                  <a:gd name="T31" fmla="*/ 82 h 542"/>
                  <a:gd name="T32" fmla="*/ 29 w 2449"/>
                  <a:gd name="T33" fmla="*/ 148 h 542"/>
                  <a:gd name="T34" fmla="*/ 23 w 2449"/>
                  <a:gd name="T35" fmla="*/ 161 h 542"/>
                  <a:gd name="T36" fmla="*/ 13 w 2449"/>
                  <a:gd name="T37" fmla="*/ 187 h 542"/>
                  <a:gd name="T38" fmla="*/ 5 w 2449"/>
                  <a:gd name="T39" fmla="*/ 223 h 542"/>
                  <a:gd name="T40" fmla="*/ 0 w 2449"/>
                  <a:gd name="T41" fmla="*/ 262 h 542"/>
                  <a:gd name="T42" fmla="*/ 3 w 2449"/>
                  <a:gd name="T43" fmla="*/ 306 h 542"/>
                  <a:gd name="T44" fmla="*/ 18 w 2449"/>
                  <a:gd name="T45" fmla="*/ 349 h 542"/>
                  <a:gd name="T46" fmla="*/ 47 w 2449"/>
                  <a:gd name="T47" fmla="*/ 391 h 542"/>
                  <a:gd name="T48" fmla="*/ 73 w 2449"/>
                  <a:gd name="T49" fmla="*/ 412 h 542"/>
                  <a:gd name="T50" fmla="*/ 92 w 2449"/>
                  <a:gd name="T51" fmla="*/ 420 h 542"/>
                  <a:gd name="T52" fmla="*/ 125 w 2449"/>
                  <a:gd name="T53" fmla="*/ 430 h 542"/>
                  <a:gd name="T54" fmla="*/ 166 w 2449"/>
                  <a:gd name="T55" fmla="*/ 440 h 542"/>
                  <a:gd name="T56" fmla="*/ 212 w 2449"/>
                  <a:gd name="T57" fmla="*/ 442 h 542"/>
                  <a:gd name="T58" fmla="*/ 252 w 2449"/>
                  <a:gd name="T59" fmla="*/ 433 h 542"/>
                  <a:gd name="T60" fmla="*/ 287 w 2449"/>
                  <a:gd name="T61" fmla="*/ 406 h 542"/>
                  <a:gd name="T62" fmla="*/ 306 w 2449"/>
                  <a:gd name="T63" fmla="*/ 359 h 5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9"/>
                  <a:gd name="T97" fmla="*/ 0 h 542"/>
                  <a:gd name="T98" fmla="*/ 2449 w 2449"/>
                  <a:gd name="T99" fmla="*/ 542 h 5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9" h="542">
                    <a:moveTo>
                      <a:pt x="2449" y="480"/>
                    </a:moveTo>
                    <a:lnTo>
                      <a:pt x="2431" y="482"/>
                    </a:lnTo>
                    <a:lnTo>
                      <a:pt x="2383" y="488"/>
                    </a:lnTo>
                    <a:lnTo>
                      <a:pt x="2307" y="498"/>
                    </a:lnTo>
                    <a:lnTo>
                      <a:pt x="2209" y="509"/>
                    </a:lnTo>
                    <a:lnTo>
                      <a:pt x="2089" y="520"/>
                    </a:lnTo>
                    <a:lnTo>
                      <a:pt x="1957" y="530"/>
                    </a:lnTo>
                    <a:lnTo>
                      <a:pt x="1813" y="537"/>
                    </a:lnTo>
                    <a:lnTo>
                      <a:pt x="1664" y="542"/>
                    </a:lnTo>
                    <a:lnTo>
                      <a:pt x="1509" y="539"/>
                    </a:lnTo>
                    <a:lnTo>
                      <a:pt x="1357" y="531"/>
                    </a:lnTo>
                    <a:lnTo>
                      <a:pt x="1209" y="515"/>
                    </a:lnTo>
                    <a:lnTo>
                      <a:pt x="1074" y="490"/>
                    </a:lnTo>
                    <a:lnTo>
                      <a:pt x="950" y="454"/>
                    </a:lnTo>
                    <a:lnTo>
                      <a:pt x="845" y="406"/>
                    </a:lnTo>
                    <a:lnTo>
                      <a:pt x="759" y="344"/>
                    </a:lnTo>
                    <a:lnTo>
                      <a:pt x="703" y="269"/>
                    </a:lnTo>
                    <a:lnTo>
                      <a:pt x="697" y="261"/>
                    </a:lnTo>
                    <a:lnTo>
                      <a:pt x="683" y="246"/>
                    </a:lnTo>
                    <a:lnTo>
                      <a:pt x="660" y="222"/>
                    </a:lnTo>
                    <a:lnTo>
                      <a:pt x="630" y="194"/>
                    </a:lnTo>
                    <a:lnTo>
                      <a:pt x="593" y="160"/>
                    </a:lnTo>
                    <a:lnTo>
                      <a:pt x="553" y="126"/>
                    </a:lnTo>
                    <a:lnTo>
                      <a:pt x="505" y="91"/>
                    </a:lnTo>
                    <a:lnTo>
                      <a:pt x="457" y="61"/>
                    </a:lnTo>
                    <a:lnTo>
                      <a:pt x="402" y="32"/>
                    </a:lnTo>
                    <a:lnTo>
                      <a:pt x="348" y="13"/>
                    </a:lnTo>
                    <a:lnTo>
                      <a:pt x="292" y="0"/>
                    </a:lnTo>
                    <a:lnTo>
                      <a:pt x="238" y="0"/>
                    </a:lnTo>
                    <a:lnTo>
                      <a:pt x="182" y="12"/>
                    </a:lnTo>
                    <a:lnTo>
                      <a:pt x="131" y="38"/>
                    </a:lnTo>
                    <a:lnTo>
                      <a:pt x="79" y="81"/>
                    </a:lnTo>
                    <a:lnTo>
                      <a:pt x="34" y="146"/>
                    </a:lnTo>
                    <a:lnTo>
                      <a:pt x="31" y="147"/>
                    </a:lnTo>
                    <a:lnTo>
                      <a:pt x="30" y="152"/>
                    </a:lnTo>
                    <a:lnTo>
                      <a:pt x="25" y="160"/>
                    </a:lnTo>
                    <a:lnTo>
                      <a:pt x="20" y="172"/>
                    </a:lnTo>
                    <a:lnTo>
                      <a:pt x="14" y="186"/>
                    </a:lnTo>
                    <a:lnTo>
                      <a:pt x="10" y="203"/>
                    </a:lnTo>
                    <a:lnTo>
                      <a:pt x="5" y="221"/>
                    </a:lnTo>
                    <a:lnTo>
                      <a:pt x="3" y="241"/>
                    </a:lnTo>
                    <a:lnTo>
                      <a:pt x="0" y="260"/>
                    </a:lnTo>
                    <a:lnTo>
                      <a:pt x="0" y="281"/>
                    </a:lnTo>
                    <a:lnTo>
                      <a:pt x="3" y="304"/>
                    </a:lnTo>
                    <a:lnTo>
                      <a:pt x="11" y="327"/>
                    </a:lnTo>
                    <a:lnTo>
                      <a:pt x="19" y="346"/>
                    </a:lnTo>
                    <a:lnTo>
                      <a:pt x="34" y="369"/>
                    </a:lnTo>
                    <a:lnTo>
                      <a:pt x="51" y="388"/>
                    </a:lnTo>
                    <a:lnTo>
                      <a:pt x="78" y="409"/>
                    </a:lnTo>
                    <a:lnTo>
                      <a:pt x="79" y="409"/>
                    </a:lnTo>
                    <a:lnTo>
                      <a:pt x="87" y="413"/>
                    </a:lnTo>
                    <a:lnTo>
                      <a:pt x="100" y="417"/>
                    </a:lnTo>
                    <a:lnTo>
                      <a:pt x="117" y="423"/>
                    </a:lnTo>
                    <a:lnTo>
                      <a:pt x="135" y="427"/>
                    </a:lnTo>
                    <a:lnTo>
                      <a:pt x="157" y="433"/>
                    </a:lnTo>
                    <a:lnTo>
                      <a:pt x="180" y="437"/>
                    </a:lnTo>
                    <a:lnTo>
                      <a:pt x="207" y="441"/>
                    </a:lnTo>
                    <a:lnTo>
                      <a:pt x="230" y="439"/>
                    </a:lnTo>
                    <a:lnTo>
                      <a:pt x="253" y="436"/>
                    </a:lnTo>
                    <a:lnTo>
                      <a:pt x="273" y="430"/>
                    </a:lnTo>
                    <a:lnTo>
                      <a:pt x="295" y="420"/>
                    </a:lnTo>
                    <a:lnTo>
                      <a:pt x="311" y="403"/>
                    </a:lnTo>
                    <a:lnTo>
                      <a:pt x="325" y="383"/>
                    </a:lnTo>
                    <a:lnTo>
                      <a:pt x="332" y="356"/>
                    </a:lnTo>
                    <a:lnTo>
                      <a:pt x="337" y="322"/>
                    </a:lnTo>
                  </a:path>
                </a:pathLst>
              </a:custGeom>
              <a:noFill/>
              <a:ln w="301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404" name="Group 309"/>
              <p:cNvGrpSpPr>
                <a:grpSpLocks/>
              </p:cNvGrpSpPr>
              <p:nvPr/>
            </p:nvGrpSpPr>
            <p:grpSpPr bwMode="auto">
              <a:xfrm>
                <a:off x="798" y="2701"/>
                <a:ext cx="1650" cy="1192"/>
                <a:chOff x="0" y="2701"/>
                <a:chExt cx="1650" cy="1192"/>
              </a:xfrm>
            </p:grpSpPr>
            <p:sp>
              <p:nvSpPr>
                <p:cNvPr id="10625" name="Freeform 310"/>
                <p:cNvSpPr>
                  <a:spLocks/>
                </p:cNvSpPr>
                <p:nvPr/>
              </p:nvSpPr>
              <p:spPr bwMode="auto">
                <a:xfrm flipH="1">
                  <a:off x="0" y="3530"/>
                  <a:ext cx="855" cy="305"/>
                </a:xfrm>
                <a:custGeom>
                  <a:avLst/>
                  <a:gdLst>
                    <a:gd name="T0" fmla="*/ 2 w 927"/>
                    <a:gd name="T1" fmla="*/ 29 h 302"/>
                    <a:gd name="T2" fmla="*/ 26 w 927"/>
                    <a:gd name="T3" fmla="*/ 29 h 302"/>
                    <a:gd name="T4" fmla="*/ 69 w 927"/>
                    <a:gd name="T5" fmla="*/ 28 h 302"/>
                    <a:gd name="T6" fmla="*/ 125 w 927"/>
                    <a:gd name="T7" fmla="*/ 28 h 302"/>
                    <a:gd name="T8" fmla="*/ 192 w 927"/>
                    <a:gd name="T9" fmla="*/ 24 h 302"/>
                    <a:gd name="T10" fmla="*/ 261 w 927"/>
                    <a:gd name="T11" fmla="*/ 21 h 302"/>
                    <a:gd name="T12" fmla="*/ 327 w 927"/>
                    <a:gd name="T13" fmla="*/ 17 h 302"/>
                    <a:gd name="T14" fmla="*/ 388 w 927"/>
                    <a:gd name="T15" fmla="*/ 7 h 302"/>
                    <a:gd name="T16" fmla="*/ 417 w 927"/>
                    <a:gd name="T17" fmla="*/ 0 h 302"/>
                    <a:gd name="T18" fmla="*/ 430 w 927"/>
                    <a:gd name="T19" fmla="*/ 0 h 302"/>
                    <a:gd name="T20" fmla="*/ 454 w 927"/>
                    <a:gd name="T21" fmla="*/ 0 h 302"/>
                    <a:gd name="T22" fmla="*/ 489 w 927"/>
                    <a:gd name="T23" fmla="*/ 5 h 302"/>
                    <a:gd name="T24" fmla="*/ 530 w 927"/>
                    <a:gd name="T25" fmla="*/ 17 h 302"/>
                    <a:gd name="T26" fmla="*/ 578 w 927"/>
                    <a:gd name="T27" fmla="*/ 37 h 302"/>
                    <a:gd name="T28" fmla="*/ 630 w 927"/>
                    <a:gd name="T29" fmla="*/ 72 h 302"/>
                    <a:gd name="T30" fmla="*/ 686 w 927"/>
                    <a:gd name="T31" fmla="*/ 120 h 302"/>
                    <a:gd name="T32" fmla="*/ 855 w 927"/>
                    <a:gd name="T33" fmla="*/ 216 h 302"/>
                    <a:gd name="T34" fmla="*/ 847 w 927"/>
                    <a:gd name="T35" fmla="*/ 219 h 302"/>
                    <a:gd name="T36" fmla="*/ 827 w 927"/>
                    <a:gd name="T37" fmla="*/ 230 h 302"/>
                    <a:gd name="T38" fmla="*/ 798 w 927"/>
                    <a:gd name="T39" fmla="*/ 244 h 302"/>
                    <a:gd name="T40" fmla="*/ 762 w 927"/>
                    <a:gd name="T41" fmla="*/ 264 h 302"/>
                    <a:gd name="T42" fmla="*/ 720 w 927"/>
                    <a:gd name="T43" fmla="*/ 279 h 302"/>
                    <a:gd name="T44" fmla="*/ 677 w 927"/>
                    <a:gd name="T45" fmla="*/ 293 h 302"/>
                    <a:gd name="T46" fmla="*/ 635 w 927"/>
                    <a:gd name="T47" fmla="*/ 301 h 302"/>
                    <a:gd name="T48" fmla="*/ 596 w 927"/>
                    <a:gd name="T49" fmla="*/ 305 h 302"/>
                    <a:gd name="T50" fmla="*/ 588 w 927"/>
                    <a:gd name="T51" fmla="*/ 302 h 302"/>
                    <a:gd name="T52" fmla="*/ 565 w 927"/>
                    <a:gd name="T53" fmla="*/ 301 h 302"/>
                    <a:gd name="T54" fmla="*/ 534 w 927"/>
                    <a:gd name="T55" fmla="*/ 295 h 302"/>
                    <a:gd name="T56" fmla="*/ 498 w 927"/>
                    <a:gd name="T57" fmla="*/ 286 h 302"/>
                    <a:gd name="T58" fmla="*/ 458 w 927"/>
                    <a:gd name="T59" fmla="*/ 271 h 302"/>
                    <a:gd name="T60" fmla="*/ 422 w 927"/>
                    <a:gd name="T61" fmla="*/ 251 h 302"/>
                    <a:gd name="T62" fmla="*/ 389 w 927"/>
                    <a:gd name="T63" fmla="*/ 224 h 302"/>
                    <a:gd name="T64" fmla="*/ 368 w 927"/>
                    <a:gd name="T65" fmla="*/ 190 h 302"/>
                    <a:gd name="T66" fmla="*/ 358 w 927"/>
                    <a:gd name="T67" fmla="*/ 182 h 302"/>
                    <a:gd name="T68" fmla="*/ 334 w 927"/>
                    <a:gd name="T69" fmla="*/ 164 h 302"/>
                    <a:gd name="T70" fmla="*/ 295 w 927"/>
                    <a:gd name="T71" fmla="*/ 137 h 302"/>
                    <a:gd name="T72" fmla="*/ 249 w 927"/>
                    <a:gd name="T73" fmla="*/ 109 h 302"/>
                    <a:gd name="T74" fmla="*/ 194 w 927"/>
                    <a:gd name="T75" fmla="*/ 79 h 302"/>
                    <a:gd name="T76" fmla="*/ 137 w 927"/>
                    <a:gd name="T77" fmla="*/ 53 h 302"/>
                    <a:gd name="T78" fmla="*/ 77 w 927"/>
                    <a:gd name="T79" fmla="*/ 34 h 302"/>
                    <a:gd name="T80" fmla="*/ 20 w 927"/>
                    <a:gd name="T81" fmla="*/ 29 h 3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27"/>
                    <a:gd name="T124" fmla="*/ 0 h 302"/>
                    <a:gd name="T125" fmla="*/ 927 w 927"/>
                    <a:gd name="T126" fmla="*/ 302 h 3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27" h="302">
                      <a:moveTo>
                        <a:pt x="0" y="29"/>
                      </a:moveTo>
                      <a:lnTo>
                        <a:pt x="2" y="29"/>
                      </a:lnTo>
                      <a:lnTo>
                        <a:pt x="13" y="29"/>
                      </a:lnTo>
                      <a:lnTo>
                        <a:pt x="28" y="29"/>
                      </a:lnTo>
                      <a:lnTo>
                        <a:pt x="50" y="29"/>
                      </a:lnTo>
                      <a:lnTo>
                        <a:pt x="75" y="28"/>
                      </a:lnTo>
                      <a:lnTo>
                        <a:pt x="104" y="28"/>
                      </a:lnTo>
                      <a:lnTo>
                        <a:pt x="135" y="28"/>
                      </a:lnTo>
                      <a:lnTo>
                        <a:pt x="173" y="28"/>
                      </a:lnTo>
                      <a:lnTo>
                        <a:pt x="208" y="24"/>
                      </a:lnTo>
                      <a:lnTo>
                        <a:pt x="246" y="24"/>
                      </a:lnTo>
                      <a:lnTo>
                        <a:pt x="283" y="21"/>
                      </a:lnTo>
                      <a:lnTo>
                        <a:pt x="320" y="21"/>
                      </a:lnTo>
                      <a:lnTo>
                        <a:pt x="354" y="17"/>
                      </a:lnTo>
                      <a:lnTo>
                        <a:pt x="390" y="13"/>
                      </a:lnTo>
                      <a:lnTo>
                        <a:pt x="421" y="7"/>
                      </a:lnTo>
                      <a:lnTo>
                        <a:pt x="452" y="3"/>
                      </a:lnTo>
                      <a:lnTo>
                        <a:pt x="452" y="0"/>
                      </a:lnTo>
                      <a:lnTo>
                        <a:pt x="458" y="0"/>
                      </a:lnTo>
                      <a:lnTo>
                        <a:pt x="466" y="0"/>
                      </a:lnTo>
                      <a:lnTo>
                        <a:pt x="478" y="0"/>
                      </a:lnTo>
                      <a:lnTo>
                        <a:pt x="492" y="0"/>
                      </a:lnTo>
                      <a:lnTo>
                        <a:pt x="511" y="2"/>
                      </a:lnTo>
                      <a:lnTo>
                        <a:pt x="530" y="5"/>
                      </a:lnTo>
                      <a:lnTo>
                        <a:pt x="553" y="10"/>
                      </a:lnTo>
                      <a:lnTo>
                        <a:pt x="575" y="17"/>
                      </a:lnTo>
                      <a:lnTo>
                        <a:pt x="599" y="26"/>
                      </a:lnTo>
                      <a:lnTo>
                        <a:pt x="627" y="37"/>
                      </a:lnTo>
                      <a:lnTo>
                        <a:pt x="655" y="53"/>
                      </a:lnTo>
                      <a:lnTo>
                        <a:pt x="683" y="71"/>
                      </a:lnTo>
                      <a:lnTo>
                        <a:pt x="714" y="94"/>
                      </a:lnTo>
                      <a:lnTo>
                        <a:pt x="744" y="119"/>
                      </a:lnTo>
                      <a:lnTo>
                        <a:pt x="776" y="152"/>
                      </a:lnTo>
                      <a:lnTo>
                        <a:pt x="927" y="214"/>
                      </a:lnTo>
                      <a:lnTo>
                        <a:pt x="924" y="214"/>
                      </a:lnTo>
                      <a:lnTo>
                        <a:pt x="918" y="217"/>
                      </a:lnTo>
                      <a:lnTo>
                        <a:pt x="908" y="221"/>
                      </a:lnTo>
                      <a:lnTo>
                        <a:pt x="897" y="228"/>
                      </a:lnTo>
                      <a:lnTo>
                        <a:pt x="880" y="235"/>
                      </a:lnTo>
                      <a:lnTo>
                        <a:pt x="865" y="242"/>
                      </a:lnTo>
                      <a:lnTo>
                        <a:pt x="845" y="250"/>
                      </a:lnTo>
                      <a:lnTo>
                        <a:pt x="826" y="261"/>
                      </a:lnTo>
                      <a:lnTo>
                        <a:pt x="803" y="269"/>
                      </a:lnTo>
                      <a:lnTo>
                        <a:pt x="781" y="276"/>
                      </a:lnTo>
                      <a:lnTo>
                        <a:pt x="758" y="283"/>
                      </a:lnTo>
                      <a:lnTo>
                        <a:pt x="734" y="290"/>
                      </a:lnTo>
                      <a:lnTo>
                        <a:pt x="711" y="294"/>
                      </a:lnTo>
                      <a:lnTo>
                        <a:pt x="688" y="298"/>
                      </a:lnTo>
                      <a:lnTo>
                        <a:pt x="665" y="299"/>
                      </a:lnTo>
                      <a:lnTo>
                        <a:pt x="646" y="302"/>
                      </a:lnTo>
                      <a:lnTo>
                        <a:pt x="643" y="299"/>
                      </a:lnTo>
                      <a:lnTo>
                        <a:pt x="637" y="299"/>
                      </a:lnTo>
                      <a:lnTo>
                        <a:pt x="624" y="298"/>
                      </a:lnTo>
                      <a:lnTo>
                        <a:pt x="613" y="298"/>
                      </a:lnTo>
                      <a:lnTo>
                        <a:pt x="596" y="294"/>
                      </a:lnTo>
                      <a:lnTo>
                        <a:pt x="579" y="292"/>
                      </a:lnTo>
                      <a:lnTo>
                        <a:pt x="559" y="287"/>
                      </a:lnTo>
                      <a:lnTo>
                        <a:pt x="540" y="283"/>
                      </a:lnTo>
                      <a:lnTo>
                        <a:pt x="517" y="275"/>
                      </a:lnTo>
                      <a:lnTo>
                        <a:pt x="497" y="268"/>
                      </a:lnTo>
                      <a:lnTo>
                        <a:pt x="477" y="257"/>
                      </a:lnTo>
                      <a:lnTo>
                        <a:pt x="458" y="249"/>
                      </a:lnTo>
                      <a:lnTo>
                        <a:pt x="440" y="235"/>
                      </a:lnTo>
                      <a:lnTo>
                        <a:pt x="422" y="222"/>
                      </a:lnTo>
                      <a:lnTo>
                        <a:pt x="408" y="204"/>
                      </a:lnTo>
                      <a:lnTo>
                        <a:pt x="399" y="188"/>
                      </a:lnTo>
                      <a:lnTo>
                        <a:pt x="395" y="185"/>
                      </a:lnTo>
                      <a:lnTo>
                        <a:pt x="388" y="180"/>
                      </a:lnTo>
                      <a:lnTo>
                        <a:pt x="376" y="171"/>
                      </a:lnTo>
                      <a:lnTo>
                        <a:pt x="362" y="162"/>
                      </a:lnTo>
                      <a:lnTo>
                        <a:pt x="340" y="148"/>
                      </a:lnTo>
                      <a:lnTo>
                        <a:pt x="320" y="136"/>
                      </a:lnTo>
                      <a:lnTo>
                        <a:pt x="295" y="121"/>
                      </a:lnTo>
                      <a:lnTo>
                        <a:pt x="270" y="108"/>
                      </a:lnTo>
                      <a:lnTo>
                        <a:pt x="239" y="93"/>
                      </a:lnTo>
                      <a:lnTo>
                        <a:pt x="210" y="78"/>
                      </a:lnTo>
                      <a:lnTo>
                        <a:pt x="177" y="64"/>
                      </a:lnTo>
                      <a:lnTo>
                        <a:pt x="148" y="52"/>
                      </a:lnTo>
                      <a:lnTo>
                        <a:pt x="115" y="41"/>
                      </a:lnTo>
                      <a:lnTo>
                        <a:pt x="83" y="34"/>
                      </a:lnTo>
                      <a:lnTo>
                        <a:pt x="50" y="29"/>
                      </a:lnTo>
                      <a:lnTo>
                        <a:pt x="22" y="29"/>
                      </a:lnTo>
                      <a:lnTo>
                        <a:pt x="0" y="29"/>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6" name="Freeform 311"/>
                <p:cNvSpPr>
                  <a:spLocks/>
                </p:cNvSpPr>
                <p:nvPr/>
              </p:nvSpPr>
              <p:spPr bwMode="auto">
                <a:xfrm flipH="1">
                  <a:off x="0" y="3530"/>
                  <a:ext cx="855" cy="305"/>
                </a:xfrm>
                <a:custGeom>
                  <a:avLst/>
                  <a:gdLst>
                    <a:gd name="T0" fmla="*/ 2 w 927"/>
                    <a:gd name="T1" fmla="*/ 29 h 302"/>
                    <a:gd name="T2" fmla="*/ 26 w 927"/>
                    <a:gd name="T3" fmla="*/ 29 h 302"/>
                    <a:gd name="T4" fmla="*/ 69 w 927"/>
                    <a:gd name="T5" fmla="*/ 28 h 302"/>
                    <a:gd name="T6" fmla="*/ 125 w 927"/>
                    <a:gd name="T7" fmla="*/ 28 h 302"/>
                    <a:gd name="T8" fmla="*/ 192 w 927"/>
                    <a:gd name="T9" fmla="*/ 24 h 302"/>
                    <a:gd name="T10" fmla="*/ 261 w 927"/>
                    <a:gd name="T11" fmla="*/ 21 h 302"/>
                    <a:gd name="T12" fmla="*/ 327 w 927"/>
                    <a:gd name="T13" fmla="*/ 17 h 302"/>
                    <a:gd name="T14" fmla="*/ 388 w 927"/>
                    <a:gd name="T15" fmla="*/ 7 h 302"/>
                    <a:gd name="T16" fmla="*/ 417 w 927"/>
                    <a:gd name="T17" fmla="*/ 0 h 302"/>
                    <a:gd name="T18" fmla="*/ 430 w 927"/>
                    <a:gd name="T19" fmla="*/ 0 h 302"/>
                    <a:gd name="T20" fmla="*/ 454 w 927"/>
                    <a:gd name="T21" fmla="*/ 0 h 302"/>
                    <a:gd name="T22" fmla="*/ 489 w 927"/>
                    <a:gd name="T23" fmla="*/ 5 h 302"/>
                    <a:gd name="T24" fmla="*/ 530 w 927"/>
                    <a:gd name="T25" fmla="*/ 17 h 302"/>
                    <a:gd name="T26" fmla="*/ 578 w 927"/>
                    <a:gd name="T27" fmla="*/ 37 h 302"/>
                    <a:gd name="T28" fmla="*/ 630 w 927"/>
                    <a:gd name="T29" fmla="*/ 72 h 302"/>
                    <a:gd name="T30" fmla="*/ 686 w 927"/>
                    <a:gd name="T31" fmla="*/ 120 h 302"/>
                    <a:gd name="T32" fmla="*/ 855 w 927"/>
                    <a:gd name="T33" fmla="*/ 216 h 302"/>
                    <a:gd name="T34" fmla="*/ 847 w 927"/>
                    <a:gd name="T35" fmla="*/ 219 h 302"/>
                    <a:gd name="T36" fmla="*/ 827 w 927"/>
                    <a:gd name="T37" fmla="*/ 230 h 302"/>
                    <a:gd name="T38" fmla="*/ 798 w 927"/>
                    <a:gd name="T39" fmla="*/ 244 h 302"/>
                    <a:gd name="T40" fmla="*/ 762 w 927"/>
                    <a:gd name="T41" fmla="*/ 264 h 302"/>
                    <a:gd name="T42" fmla="*/ 720 w 927"/>
                    <a:gd name="T43" fmla="*/ 279 h 302"/>
                    <a:gd name="T44" fmla="*/ 677 w 927"/>
                    <a:gd name="T45" fmla="*/ 293 h 302"/>
                    <a:gd name="T46" fmla="*/ 635 w 927"/>
                    <a:gd name="T47" fmla="*/ 301 h 302"/>
                    <a:gd name="T48" fmla="*/ 596 w 927"/>
                    <a:gd name="T49" fmla="*/ 305 h 302"/>
                    <a:gd name="T50" fmla="*/ 588 w 927"/>
                    <a:gd name="T51" fmla="*/ 302 h 302"/>
                    <a:gd name="T52" fmla="*/ 565 w 927"/>
                    <a:gd name="T53" fmla="*/ 301 h 302"/>
                    <a:gd name="T54" fmla="*/ 534 w 927"/>
                    <a:gd name="T55" fmla="*/ 295 h 302"/>
                    <a:gd name="T56" fmla="*/ 498 w 927"/>
                    <a:gd name="T57" fmla="*/ 286 h 302"/>
                    <a:gd name="T58" fmla="*/ 458 w 927"/>
                    <a:gd name="T59" fmla="*/ 271 h 302"/>
                    <a:gd name="T60" fmla="*/ 422 w 927"/>
                    <a:gd name="T61" fmla="*/ 251 h 302"/>
                    <a:gd name="T62" fmla="*/ 389 w 927"/>
                    <a:gd name="T63" fmla="*/ 224 h 302"/>
                    <a:gd name="T64" fmla="*/ 368 w 927"/>
                    <a:gd name="T65" fmla="*/ 190 h 302"/>
                    <a:gd name="T66" fmla="*/ 358 w 927"/>
                    <a:gd name="T67" fmla="*/ 182 h 302"/>
                    <a:gd name="T68" fmla="*/ 334 w 927"/>
                    <a:gd name="T69" fmla="*/ 164 h 302"/>
                    <a:gd name="T70" fmla="*/ 295 w 927"/>
                    <a:gd name="T71" fmla="*/ 137 h 302"/>
                    <a:gd name="T72" fmla="*/ 249 w 927"/>
                    <a:gd name="T73" fmla="*/ 109 h 302"/>
                    <a:gd name="T74" fmla="*/ 194 w 927"/>
                    <a:gd name="T75" fmla="*/ 79 h 302"/>
                    <a:gd name="T76" fmla="*/ 137 w 927"/>
                    <a:gd name="T77" fmla="*/ 53 h 302"/>
                    <a:gd name="T78" fmla="*/ 77 w 927"/>
                    <a:gd name="T79" fmla="*/ 34 h 302"/>
                    <a:gd name="T80" fmla="*/ 20 w 927"/>
                    <a:gd name="T81" fmla="*/ 29 h 3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27"/>
                    <a:gd name="T124" fmla="*/ 0 h 302"/>
                    <a:gd name="T125" fmla="*/ 927 w 927"/>
                    <a:gd name="T126" fmla="*/ 302 h 3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27" h="302">
                      <a:moveTo>
                        <a:pt x="0" y="29"/>
                      </a:moveTo>
                      <a:lnTo>
                        <a:pt x="2" y="29"/>
                      </a:lnTo>
                      <a:lnTo>
                        <a:pt x="13" y="29"/>
                      </a:lnTo>
                      <a:lnTo>
                        <a:pt x="28" y="29"/>
                      </a:lnTo>
                      <a:lnTo>
                        <a:pt x="50" y="29"/>
                      </a:lnTo>
                      <a:lnTo>
                        <a:pt x="75" y="28"/>
                      </a:lnTo>
                      <a:lnTo>
                        <a:pt x="104" y="28"/>
                      </a:lnTo>
                      <a:lnTo>
                        <a:pt x="135" y="28"/>
                      </a:lnTo>
                      <a:lnTo>
                        <a:pt x="173" y="28"/>
                      </a:lnTo>
                      <a:lnTo>
                        <a:pt x="208" y="24"/>
                      </a:lnTo>
                      <a:lnTo>
                        <a:pt x="246" y="24"/>
                      </a:lnTo>
                      <a:lnTo>
                        <a:pt x="283" y="21"/>
                      </a:lnTo>
                      <a:lnTo>
                        <a:pt x="320" y="21"/>
                      </a:lnTo>
                      <a:lnTo>
                        <a:pt x="354" y="17"/>
                      </a:lnTo>
                      <a:lnTo>
                        <a:pt x="390" y="13"/>
                      </a:lnTo>
                      <a:lnTo>
                        <a:pt x="421" y="7"/>
                      </a:lnTo>
                      <a:lnTo>
                        <a:pt x="452" y="3"/>
                      </a:lnTo>
                      <a:lnTo>
                        <a:pt x="452" y="0"/>
                      </a:lnTo>
                      <a:lnTo>
                        <a:pt x="458" y="0"/>
                      </a:lnTo>
                      <a:lnTo>
                        <a:pt x="466" y="0"/>
                      </a:lnTo>
                      <a:lnTo>
                        <a:pt x="478" y="0"/>
                      </a:lnTo>
                      <a:lnTo>
                        <a:pt x="492" y="0"/>
                      </a:lnTo>
                      <a:lnTo>
                        <a:pt x="511" y="2"/>
                      </a:lnTo>
                      <a:lnTo>
                        <a:pt x="530" y="5"/>
                      </a:lnTo>
                      <a:lnTo>
                        <a:pt x="553" y="10"/>
                      </a:lnTo>
                      <a:lnTo>
                        <a:pt x="575" y="17"/>
                      </a:lnTo>
                      <a:lnTo>
                        <a:pt x="599" y="26"/>
                      </a:lnTo>
                      <a:lnTo>
                        <a:pt x="627" y="37"/>
                      </a:lnTo>
                      <a:lnTo>
                        <a:pt x="655" y="53"/>
                      </a:lnTo>
                      <a:lnTo>
                        <a:pt x="683" y="71"/>
                      </a:lnTo>
                      <a:lnTo>
                        <a:pt x="714" y="94"/>
                      </a:lnTo>
                      <a:lnTo>
                        <a:pt x="744" y="119"/>
                      </a:lnTo>
                      <a:lnTo>
                        <a:pt x="776" y="152"/>
                      </a:lnTo>
                      <a:lnTo>
                        <a:pt x="927" y="214"/>
                      </a:lnTo>
                      <a:lnTo>
                        <a:pt x="924" y="214"/>
                      </a:lnTo>
                      <a:lnTo>
                        <a:pt x="918" y="217"/>
                      </a:lnTo>
                      <a:lnTo>
                        <a:pt x="908" y="221"/>
                      </a:lnTo>
                      <a:lnTo>
                        <a:pt x="897" y="228"/>
                      </a:lnTo>
                      <a:lnTo>
                        <a:pt x="880" y="235"/>
                      </a:lnTo>
                      <a:lnTo>
                        <a:pt x="865" y="242"/>
                      </a:lnTo>
                      <a:lnTo>
                        <a:pt x="845" y="250"/>
                      </a:lnTo>
                      <a:lnTo>
                        <a:pt x="826" y="261"/>
                      </a:lnTo>
                      <a:lnTo>
                        <a:pt x="803" y="269"/>
                      </a:lnTo>
                      <a:lnTo>
                        <a:pt x="781" y="276"/>
                      </a:lnTo>
                      <a:lnTo>
                        <a:pt x="758" y="283"/>
                      </a:lnTo>
                      <a:lnTo>
                        <a:pt x="734" y="290"/>
                      </a:lnTo>
                      <a:lnTo>
                        <a:pt x="711" y="294"/>
                      </a:lnTo>
                      <a:lnTo>
                        <a:pt x="688" y="298"/>
                      </a:lnTo>
                      <a:lnTo>
                        <a:pt x="665" y="299"/>
                      </a:lnTo>
                      <a:lnTo>
                        <a:pt x="646" y="302"/>
                      </a:lnTo>
                      <a:lnTo>
                        <a:pt x="643" y="299"/>
                      </a:lnTo>
                      <a:lnTo>
                        <a:pt x="637" y="299"/>
                      </a:lnTo>
                      <a:lnTo>
                        <a:pt x="624" y="298"/>
                      </a:lnTo>
                      <a:lnTo>
                        <a:pt x="613" y="298"/>
                      </a:lnTo>
                      <a:lnTo>
                        <a:pt x="596" y="294"/>
                      </a:lnTo>
                      <a:lnTo>
                        <a:pt x="579" y="292"/>
                      </a:lnTo>
                      <a:lnTo>
                        <a:pt x="559" y="287"/>
                      </a:lnTo>
                      <a:lnTo>
                        <a:pt x="540" y="283"/>
                      </a:lnTo>
                      <a:lnTo>
                        <a:pt x="517" y="275"/>
                      </a:lnTo>
                      <a:lnTo>
                        <a:pt x="497" y="268"/>
                      </a:lnTo>
                      <a:lnTo>
                        <a:pt x="477" y="257"/>
                      </a:lnTo>
                      <a:lnTo>
                        <a:pt x="458" y="249"/>
                      </a:lnTo>
                      <a:lnTo>
                        <a:pt x="440" y="235"/>
                      </a:lnTo>
                      <a:lnTo>
                        <a:pt x="422" y="222"/>
                      </a:lnTo>
                      <a:lnTo>
                        <a:pt x="408" y="204"/>
                      </a:lnTo>
                      <a:lnTo>
                        <a:pt x="399" y="188"/>
                      </a:lnTo>
                      <a:lnTo>
                        <a:pt x="395" y="185"/>
                      </a:lnTo>
                      <a:lnTo>
                        <a:pt x="388" y="180"/>
                      </a:lnTo>
                      <a:lnTo>
                        <a:pt x="376" y="171"/>
                      </a:lnTo>
                      <a:lnTo>
                        <a:pt x="362" y="162"/>
                      </a:lnTo>
                      <a:lnTo>
                        <a:pt x="340" y="148"/>
                      </a:lnTo>
                      <a:lnTo>
                        <a:pt x="320" y="136"/>
                      </a:lnTo>
                      <a:lnTo>
                        <a:pt x="295" y="121"/>
                      </a:lnTo>
                      <a:lnTo>
                        <a:pt x="270" y="108"/>
                      </a:lnTo>
                      <a:lnTo>
                        <a:pt x="239" y="93"/>
                      </a:lnTo>
                      <a:lnTo>
                        <a:pt x="210" y="78"/>
                      </a:lnTo>
                      <a:lnTo>
                        <a:pt x="177" y="64"/>
                      </a:lnTo>
                      <a:lnTo>
                        <a:pt x="148" y="52"/>
                      </a:lnTo>
                      <a:lnTo>
                        <a:pt x="115" y="41"/>
                      </a:lnTo>
                      <a:lnTo>
                        <a:pt x="83" y="34"/>
                      </a:lnTo>
                      <a:lnTo>
                        <a:pt x="50" y="29"/>
                      </a:lnTo>
                      <a:lnTo>
                        <a:pt x="22" y="2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7" name="Freeform 312"/>
                <p:cNvSpPr>
                  <a:spLocks/>
                </p:cNvSpPr>
                <p:nvPr/>
              </p:nvSpPr>
              <p:spPr bwMode="auto">
                <a:xfrm flipH="1">
                  <a:off x="18" y="3569"/>
                  <a:ext cx="796" cy="189"/>
                </a:xfrm>
                <a:custGeom>
                  <a:avLst/>
                  <a:gdLst>
                    <a:gd name="T0" fmla="*/ 0 w 861"/>
                    <a:gd name="T1" fmla="*/ 0 h 188"/>
                    <a:gd name="T2" fmla="*/ 4 w 861"/>
                    <a:gd name="T3" fmla="*/ 0 h 188"/>
                    <a:gd name="T4" fmla="*/ 18 w 861"/>
                    <a:gd name="T5" fmla="*/ 2 h 188"/>
                    <a:gd name="T6" fmla="*/ 40 w 861"/>
                    <a:gd name="T7" fmla="*/ 3 h 188"/>
                    <a:gd name="T8" fmla="*/ 73 w 861"/>
                    <a:gd name="T9" fmla="*/ 7 h 188"/>
                    <a:gd name="T10" fmla="*/ 107 w 861"/>
                    <a:gd name="T11" fmla="*/ 10 h 188"/>
                    <a:gd name="T12" fmla="*/ 149 w 861"/>
                    <a:gd name="T13" fmla="*/ 15 h 188"/>
                    <a:gd name="T14" fmla="*/ 195 w 861"/>
                    <a:gd name="T15" fmla="*/ 22 h 188"/>
                    <a:gd name="T16" fmla="*/ 244 w 861"/>
                    <a:gd name="T17" fmla="*/ 29 h 188"/>
                    <a:gd name="T18" fmla="*/ 291 w 861"/>
                    <a:gd name="T19" fmla="*/ 36 h 188"/>
                    <a:gd name="T20" fmla="*/ 340 w 861"/>
                    <a:gd name="T21" fmla="*/ 43 h 188"/>
                    <a:gd name="T22" fmla="*/ 385 w 861"/>
                    <a:gd name="T23" fmla="*/ 51 h 188"/>
                    <a:gd name="T24" fmla="*/ 430 w 861"/>
                    <a:gd name="T25" fmla="*/ 62 h 188"/>
                    <a:gd name="T26" fmla="*/ 471 w 861"/>
                    <a:gd name="T27" fmla="*/ 71 h 188"/>
                    <a:gd name="T28" fmla="*/ 507 w 861"/>
                    <a:gd name="T29" fmla="*/ 83 h 188"/>
                    <a:gd name="T30" fmla="*/ 535 w 861"/>
                    <a:gd name="T31" fmla="*/ 95 h 188"/>
                    <a:gd name="T32" fmla="*/ 557 w 861"/>
                    <a:gd name="T33" fmla="*/ 106 h 188"/>
                    <a:gd name="T34" fmla="*/ 557 w 861"/>
                    <a:gd name="T35" fmla="*/ 106 h 188"/>
                    <a:gd name="T36" fmla="*/ 562 w 861"/>
                    <a:gd name="T37" fmla="*/ 110 h 188"/>
                    <a:gd name="T38" fmla="*/ 569 w 861"/>
                    <a:gd name="T39" fmla="*/ 114 h 188"/>
                    <a:gd name="T40" fmla="*/ 582 w 861"/>
                    <a:gd name="T41" fmla="*/ 122 h 188"/>
                    <a:gd name="T42" fmla="*/ 595 w 861"/>
                    <a:gd name="T43" fmla="*/ 129 h 188"/>
                    <a:gd name="T44" fmla="*/ 611 w 861"/>
                    <a:gd name="T45" fmla="*/ 137 h 188"/>
                    <a:gd name="T46" fmla="*/ 629 w 861"/>
                    <a:gd name="T47" fmla="*/ 144 h 188"/>
                    <a:gd name="T48" fmla="*/ 648 w 861"/>
                    <a:gd name="T49" fmla="*/ 156 h 188"/>
                    <a:gd name="T50" fmla="*/ 666 w 861"/>
                    <a:gd name="T51" fmla="*/ 163 h 188"/>
                    <a:gd name="T52" fmla="*/ 687 w 861"/>
                    <a:gd name="T53" fmla="*/ 171 h 188"/>
                    <a:gd name="T54" fmla="*/ 705 w 861"/>
                    <a:gd name="T55" fmla="*/ 176 h 188"/>
                    <a:gd name="T56" fmla="*/ 728 w 861"/>
                    <a:gd name="T57" fmla="*/ 184 h 188"/>
                    <a:gd name="T58" fmla="*/ 744 w 861"/>
                    <a:gd name="T59" fmla="*/ 186 h 188"/>
                    <a:gd name="T60" fmla="*/ 763 w 861"/>
                    <a:gd name="T61" fmla="*/ 189 h 188"/>
                    <a:gd name="T62" fmla="*/ 779 w 861"/>
                    <a:gd name="T63" fmla="*/ 187 h 188"/>
                    <a:gd name="T64" fmla="*/ 796 w 861"/>
                    <a:gd name="T65" fmla="*/ 186 h 1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1"/>
                    <a:gd name="T100" fmla="*/ 0 h 188"/>
                    <a:gd name="T101" fmla="*/ 861 w 861"/>
                    <a:gd name="T102" fmla="*/ 188 h 1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1" h="188">
                      <a:moveTo>
                        <a:pt x="0" y="0"/>
                      </a:moveTo>
                      <a:lnTo>
                        <a:pt x="4" y="0"/>
                      </a:lnTo>
                      <a:lnTo>
                        <a:pt x="20" y="2"/>
                      </a:lnTo>
                      <a:lnTo>
                        <a:pt x="43" y="3"/>
                      </a:lnTo>
                      <a:lnTo>
                        <a:pt x="79" y="7"/>
                      </a:lnTo>
                      <a:lnTo>
                        <a:pt x="116" y="10"/>
                      </a:lnTo>
                      <a:lnTo>
                        <a:pt x="161" y="15"/>
                      </a:lnTo>
                      <a:lnTo>
                        <a:pt x="211" y="22"/>
                      </a:lnTo>
                      <a:lnTo>
                        <a:pt x="264" y="29"/>
                      </a:lnTo>
                      <a:lnTo>
                        <a:pt x="315" y="36"/>
                      </a:lnTo>
                      <a:lnTo>
                        <a:pt x="368" y="43"/>
                      </a:lnTo>
                      <a:lnTo>
                        <a:pt x="416" y="51"/>
                      </a:lnTo>
                      <a:lnTo>
                        <a:pt x="465" y="62"/>
                      </a:lnTo>
                      <a:lnTo>
                        <a:pt x="509" y="71"/>
                      </a:lnTo>
                      <a:lnTo>
                        <a:pt x="548" y="83"/>
                      </a:lnTo>
                      <a:lnTo>
                        <a:pt x="579" y="94"/>
                      </a:lnTo>
                      <a:lnTo>
                        <a:pt x="602" y="105"/>
                      </a:lnTo>
                      <a:lnTo>
                        <a:pt x="608" y="109"/>
                      </a:lnTo>
                      <a:lnTo>
                        <a:pt x="616" y="113"/>
                      </a:lnTo>
                      <a:lnTo>
                        <a:pt x="630" y="121"/>
                      </a:lnTo>
                      <a:lnTo>
                        <a:pt x="644" y="128"/>
                      </a:lnTo>
                      <a:lnTo>
                        <a:pt x="661" y="136"/>
                      </a:lnTo>
                      <a:lnTo>
                        <a:pt x="680" y="143"/>
                      </a:lnTo>
                      <a:lnTo>
                        <a:pt x="701" y="155"/>
                      </a:lnTo>
                      <a:lnTo>
                        <a:pt x="720" y="162"/>
                      </a:lnTo>
                      <a:lnTo>
                        <a:pt x="743" y="170"/>
                      </a:lnTo>
                      <a:lnTo>
                        <a:pt x="763" y="175"/>
                      </a:lnTo>
                      <a:lnTo>
                        <a:pt x="787" y="183"/>
                      </a:lnTo>
                      <a:lnTo>
                        <a:pt x="805" y="185"/>
                      </a:lnTo>
                      <a:lnTo>
                        <a:pt x="825" y="188"/>
                      </a:lnTo>
                      <a:lnTo>
                        <a:pt x="843" y="186"/>
                      </a:lnTo>
                      <a:lnTo>
                        <a:pt x="861" y="185"/>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8" name="Freeform 313"/>
                <p:cNvSpPr>
                  <a:spLocks/>
                </p:cNvSpPr>
                <p:nvPr/>
              </p:nvSpPr>
              <p:spPr bwMode="auto">
                <a:xfrm flipH="1">
                  <a:off x="486" y="2816"/>
                  <a:ext cx="548" cy="593"/>
                </a:xfrm>
                <a:custGeom>
                  <a:avLst/>
                  <a:gdLst>
                    <a:gd name="T0" fmla="*/ 20 w 593"/>
                    <a:gd name="T1" fmla="*/ 436 h 589"/>
                    <a:gd name="T2" fmla="*/ 41 w 593"/>
                    <a:gd name="T3" fmla="*/ 426 h 589"/>
                    <a:gd name="T4" fmla="*/ 55 w 593"/>
                    <a:gd name="T5" fmla="*/ 439 h 589"/>
                    <a:gd name="T6" fmla="*/ 67 w 593"/>
                    <a:gd name="T7" fmla="*/ 465 h 589"/>
                    <a:gd name="T8" fmla="*/ 77 w 593"/>
                    <a:gd name="T9" fmla="*/ 501 h 589"/>
                    <a:gd name="T10" fmla="*/ 80 w 593"/>
                    <a:gd name="T11" fmla="*/ 538 h 589"/>
                    <a:gd name="T12" fmla="*/ 85 w 593"/>
                    <a:gd name="T13" fmla="*/ 569 h 589"/>
                    <a:gd name="T14" fmla="*/ 86 w 593"/>
                    <a:gd name="T15" fmla="*/ 589 h 589"/>
                    <a:gd name="T16" fmla="*/ 106 w 593"/>
                    <a:gd name="T17" fmla="*/ 578 h 589"/>
                    <a:gd name="T18" fmla="*/ 156 w 593"/>
                    <a:gd name="T19" fmla="*/ 535 h 589"/>
                    <a:gd name="T20" fmla="*/ 221 w 593"/>
                    <a:gd name="T21" fmla="*/ 475 h 589"/>
                    <a:gd name="T22" fmla="*/ 290 w 593"/>
                    <a:gd name="T23" fmla="*/ 409 h 589"/>
                    <a:gd name="T24" fmla="*/ 358 w 593"/>
                    <a:gd name="T25" fmla="*/ 343 h 589"/>
                    <a:gd name="T26" fmla="*/ 420 w 593"/>
                    <a:gd name="T27" fmla="*/ 280 h 589"/>
                    <a:gd name="T28" fmla="*/ 467 w 593"/>
                    <a:gd name="T29" fmla="*/ 234 h 589"/>
                    <a:gd name="T30" fmla="*/ 493 w 593"/>
                    <a:gd name="T31" fmla="*/ 206 h 589"/>
                    <a:gd name="T32" fmla="*/ 504 w 593"/>
                    <a:gd name="T33" fmla="*/ 188 h 589"/>
                    <a:gd name="T34" fmla="*/ 517 w 593"/>
                    <a:gd name="T35" fmla="*/ 159 h 589"/>
                    <a:gd name="T36" fmla="*/ 530 w 593"/>
                    <a:gd name="T37" fmla="*/ 125 h 589"/>
                    <a:gd name="T38" fmla="*/ 537 w 593"/>
                    <a:gd name="T39" fmla="*/ 93 h 589"/>
                    <a:gd name="T40" fmla="*/ 541 w 593"/>
                    <a:gd name="T41" fmla="*/ 61 h 589"/>
                    <a:gd name="T42" fmla="*/ 542 w 593"/>
                    <a:gd name="T43" fmla="*/ 31 h 589"/>
                    <a:gd name="T44" fmla="*/ 547 w 593"/>
                    <a:gd name="T45" fmla="*/ 11 h 589"/>
                    <a:gd name="T46" fmla="*/ 547 w 593"/>
                    <a:gd name="T47" fmla="*/ 0 h 589"/>
                    <a:gd name="T48" fmla="*/ 428 w 593"/>
                    <a:gd name="T49" fmla="*/ 52 h 589"/>
                    <a:gd name="T50" fmla="*/ 355 w 593"/>
                    <a:gd name="T51" fmla="*/ 63 h 589"/>
                    <a:gd name="T52" fmla="*/ 298 w 593"/>
                    <a:gd name="T53" fmla="*/ 83 h 589"/>
                    <a:gd name="T54" fmla="*/ 252 w 593"/>
                    <a:gd name="T55" fmla="*/ 105 h 589"/>
                    <a:gd name="T56" fmla="*/ 220 w 593"/>
                    <a:gd name="T57" fmla="*/ 129 h 589"/>
                    <a:gd name="T58" fmla="*/ 194 w 593"/>
                    <a:gd name="T59" fmla="*/ 149 h 589"/>
                    <a:gd name="T60" fmla="*/ 179 w 593"/>
                    <a:gd name="T61" fmla="*/ 168 h 589"/>
                    <a:gd name="T62" fmla="*/ 171 w 593"/>
                    <a:gd name="T63" fmla="*/ 179 h 589"/>
                    <a:gd name="T64" fmla="*/ 169 w 593"/>
                    <a:gd name="T65" fmla="*/ 186 h 589"/>
                    <a:gd name="T66" fmla="*/ 142 w 593"/>
                    <a:gd name="T67" fmla="*/ 177 h 589"/>
                    <a:gd name="T68" fmla="*/ 116 w 593"/>
                    <a:gd name="T69" fmla="*/ 201 h 589"/>
                    <a:gd name="T70" fmla="*/ 88 w 593"/>
                    <a:gd name="T71" fmla="*/ 244 h 589"/>
                    <a:gd name="T72" fmla="*/ 62 w 593"/>
                    <a:gd name="T73" fmla="*/ 299 h 589"/>
                    <a:gd name="T74" fmla="*/ 36 w 593"/>
                    <a:gd name="T75" fmla="*/ 355 h 589"/>
                    <a:gd name="T76" fmla="*/ 18 w 593"/>
                    <a:gd name="T77" fmla="*/ 408 h 589"/>
                    <a:gd name="T78" fmla="*/ 5 w 593"/>
                    <a:gd name="T79" fmla="*/ 445 h 589"/>
                    <a:gd name="T80" fmla="*/ 0 w 593"/>
                    <a:gd name="T81" fmla="*/ 460 h 58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93"/>
                    <a:gd name="T124" fmla="*/ 0 h 589"/>
                    <a:gd name="T125" fmla="*/ 593 w 593"/>
                    <a:gd name="T126" fmla="*/ 589 h 58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93" h="589">
                      <a:moveTo>
                        <a:pt x="11" y="448"/>
                      </a:moveTo>
                      <a:lnTo>
                        <a:pt x="22" y="433"/>
                      </a:lnTo>
                      <a:lnTo>
                        <a:pt x="34" y="425"/>
                      </a:lnTo>
                      <a:lnTo>
                        <a:pt x="44" y="423"/>
                      </a:lnTo>
                      <a:lnTo>
                        <a:pt x="55" y="428"/>
                      </a:lnTo>
                      <a:lnTo>
                        <a:pt x="59" y="436"/>
                      </a:lnTo>
                      <a:lnTo>
                        <a:pt x="69" y="448"/>
                      </a:lnTo>
                      <a:lnTo>
                        <a:pt x="73" y="462"/>
                      </a:lnTo>
                      <a:lnTo>
                        <a:pt x="81" y="481"/>
                      </a:lnTo>
                      <a:lnTo>
                        <a:pt x="83" y="498"/>
                      </a:lnTo>
                      <a:lnTo>
                        <a:pt x="87" y="517"/>
                      </a:lnTo>
                      <a:lnTo>
                        <a:pt x="87" y="534"/>
                      </a:lnTo>
                      <a:lnTo>
                        <a:pt x="92" y="552"/>
                      </a:lnTo>
                      <a:lnTo>
                        <a:pt x="92" y="565"/>
                      </a:lnTo>
                      <a:lnTo>
                        <a:pt x="93" y="577"/>
                      </a:lnTo>
                      <a:lnTo>
                        <a:pt x="93" y="585"/>
                      </a:lnTo>
                      <a:lnTo>
                        <a:pt x="97" y="589"/>
                      </a:lnTo>
                      <a:lnTo>
                        <a:pt x="115" y="574"/>
                      </a:lnTo>
                      <a:lnTo>
                        <a:pt x="140" y="555"/>
                      </a:lnTo>
                      <a:lnTo>
                        <a:pt x="169" y="531"/>
                      </a:lnTo>
                      <a:lnTo>
                        <a:pt x="204" y="504"/>
                      </a:lnTo>
                      <a:lnTo>
                        <a:pt x="239" y="472"/>
                      </a:lnTo>
                      <a:lnTo>
                        <a:pt x="277" y="441"/>
                      </a:lnTo>
                      <a:lnTo>
                        <a:pt x="314" y="406"/>
                      </a:lnTo>
                      <a:lnTo>
                        <a:pt x="353" y="375"/>
                      </a:lnTo>
                      <a:lnTo>
                        <a:pt x="387" y="341"/>
                      </a:lnTo>
                      <a:lnTo>
                        <a:pt x="422" y="309"/>
                      </a:lnTo>
                      <a:lnTo>
                        <a:pt x="454" y="278"/>
                      </a:lnTo>
                      <a:lnTo>
                        <a:pt x="483" y="254"/>
                      </a:lnTo>
                      <a:lnTo>
                        <a:pt x="505" y="232"/>
                      </a:lnTo>
                      <a:lnTo>
                        <a:pt x="523" y="216"/>
                      </a:lnTo>
                      <a:lnTo>
                        <a:pt x="534" y="205"/>
                      </a:lnTo>
                      <a:lnTo>
                        <a:pt x="539" y="202"/>
                      </a:lnTo>
                      <a:lnTo>
                        <a:pt x="545" y="187"/>
                      </a:lnTo>
                      <a:lnTo>
                        <a:pt x="554" y="175"/>
                      </a:lnTo>
                      <a:lnTo>
                        <a:pt x="559" y="158"/>
                      </a:lnTo>
                      <a:lnTo>
                        <a:pt x="568" y="143"/>
                      </a:lnTo>
                      <a:lnTo>
                        <a:pt x="573" y="124"/>
                      </a:lnTo>
                      <a:lnTo>
                        <a:pt x="578" y="109"/>
                      </a:lnTo>
                      <a:lnTo>
                        <a:pt x="581" y="92"/>
                      </a:lnTo>
                      <a:lnTo>
                        <a:pt x="585" y="77"/>
                      </a:lnTo>
                      <a:lnTo>
                        <a:pt x="585" y="61"/>
                      </a:lnTo>
                      <a:lnTo>
                        <a:pt x="587" y="45"/>
                      </a:lnTo>
                      <a:lnTo>
                        <a:pt x="587" y="31"/>
                      </a:lnTo>
                      <a:lnTo>
                        <a:pt x="592" y="21"/>
                      </a:lnTo>
                      <a:lnTo>
                        <a:pt x="592" y="11"/>
                      </a:lnTo>
                      <a:lnTo>
                        <a:pt x="592" y="5"/>
                      </a:lnTo>
                      <a:lnTo>
                        <a:pt x="592" y="0"/>
                      </a:lnTo>
                      <a:lnTo>
                        <a:pt x="593" y="0"/>
                      </a:lnTo>
                      <a:lnTo>
                        <a:pt x="463" y="52"/>
                      </a:lnTo>
                      <a:lnTo>
                        <a:pt x="419" y="55"/>
                      </a:lnTo>
                      <a:lnTo>
                        <a:pt x="384" y="63"/>
                      </a:lnTo>
                      <a:lnTo>
                        <a:pt x="350" y="71"/>
                      </a:lnTo>
                      <a:lnTo>
                        <a:pt x="322" y="82"/>
                      </a:lnTo>
                      <a:lnTo>
                        <a:pt x="295" y="92"/>
                      </a:lnTo>
                      <a:lnTo>
                        <a:pt x="273" y="104"/>
                      </a:lnTo>
                      <a:lnTo>
                        <a:pt x="253" y="115"/>
                      </a:lnTo>
                      <a:lnTo>
                        <a:pt x="238" y="128"/>
                      </a:lnTo>
                      <a:lnTo>
                        <a:pt x="222" y="137"/>
                      </a:lnTo>
                      <a:lnTo>
                        <a:pt x="210" y="148"/>
                      </a:lnTo>
                      <a:lnTo>
                        <a:pt x="199" y="157"/>
                      </a:lnTo>
                      <a:lnTo>
                        <a:pt x="194" y="167"/>
                      </a:lnTo>
                      <a:lnTo>
                        <a:pt x="188" y="172"/>
                      </a:lnTo>
                      <a:lnTo>
                        <a:pt x="185" y="178"/>
                      </a:lnTo>
                      <a:lnTo>
                        <a:pt x="183" y="182"/>
                      </a:lnTo>
                      <a:lnTo>
                        <a:pt x="183" y="185"/>
                      </a:lnTo>
                      <a:lnTo>
                        <a:pt x="168" y="176"/>
                      </a:lnTo>
                      <a:lnTo>
                        <a:pt x="154" y="176"/>
                      </a:lnTo>
                      <a:lnTo>
                        <a:pt x="140" y="183"/>
                      </a:lnTo>
                      <a:lnTo>
                        <a:pt x="126" y="200"/>
                      </a:lnTo>
                      <a:lnTo>
                        <a:pt x="109" y="218"/>
                      </a:lnTo>
                      <a:lnTo>
                        <a:pt x="95" y="242"/>
                      </a:lnTo>
                      <a:lnTo>
                        <a:pt x="81" y="268"/>
                      </a:lnTo>
                      <a:lnTo>
                        <a:pt x="67" y="297"/>
                      </a:lnTo>
                      <a:lnTo>
                        <a:pt x="53" y="324"/>
                      </a:lnTo>
                      <a:lnTo>
                        <a:pt x="39" y="353"/>
                      </a:lnTo>
                      <a:lnTo>
                        <a:pt x="28" y="380"/>
                      </a:lnTo>
                      <a:lnTo>
                        <a:pt x="19" y="405"/>
                      </a:lnTo>
                      <a:lnTo>
                        <a:pt x="10" y="425"/>
                      </a:lnTo>
                      <a:lnTo>
                        <a:pt x="5" y="442"/>
                      </a:lnTo>
                      <a:lnTo>
                        <a:pt x="0" y="452"/>
                      </a:lnTo>
                      <a:lnTo>
                        <a:pt x="0" y="457"/>
                      </a:lnTo>
                      <a:lnTo>
                        <a:pt x="11" y="448"/>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9" name="Freeform 314"/>
                <p:cNvSpPr>
                  <a:spLocks/>
                </p:cNvSpPr>
                <p:nvPr/>
              </p:nvSpPr>
              <p:spPr bwMode="auto">
                <a:xfrm flipH="1">
                  <a:off x="486" y="2816"/>
                  <a:ext cx="548" cy="593"/>
                </a:xfrm>
                <a:custGeom>
                  <a:avLst/>
                  <a:gdLst>
                    <a:gd name="T0" fmla="*/ 20 w 593"/>
                    <a:gd name="T1" fmla="*/ 436 h 589"/>
                    <a:gd name="T2" fmla="*/ 41 w 593"/>
                    <a:gd name="T3" fmla="*/ 426 h 589"/>
                    <a:gd name="T4" fmla="*/ 55 w 593"/>
                    <a:gd name="T5" fmla="*/ 439 h 589"/>
                    <a:gd name="T6" fmla="*/ 67 w 593"/>
                    <a:gd name="T7" fmla="*/ 465 h 589"/>
                    <a:gd name="T8" fmla="*/ 77 w 593"/>
                    <a:gd name="T9" fmla="*/ 501 h 589"/>
                    <a:gd name="T10" fmla="*/ 80 w 593"/>
                    <a:gd name="T11" fmla="*/ 538 h 589"/>
                    <a:gd name="T12" fmla="*/ 85 w 593"/>
                    <a:gd name="T13" fmla="*/ 569 h 589"/>
                    <a:gd name="T14" fmla="*/ 86 w 593"/>
                    <a:gd name="T15" fmla="*/ 589 h 589"/>
                    <a:gd name="T16" fmla="*/ 106 w 593"/>
                    <a:gd name="T17" fmla="*/ 578 h 589"/>
                    <a:gd name="T18" fmla="*/ 156 w 593"/>
                    <a:gd name="T19" fmla="*/ 535 h 589"/>
                    <a:gd name="T20" fmla="*/ 221 w 593"/>
                    <a:gd name="T21" fmla="*/ 475 h 589"/>
                    <a:gd name="T22" fmla="*/ 290 w 593"/>
                    <a:gd name="T23" fmla="*/ 409 h 589"/>
                    <a:gd name="T24" fmla="*/ 358 w 593"/>
                    <a:gd name="T25" fmla="*/ 343 h 589"/>
                    <a:gd name="T26" fmla="*/ 420 w 593"/>
                    <a:gd name="T27" fmla="*/ 280 h 589"/>
                    <a:gd name="T28" fmla="*/ 467 w 593"/>
                    <a:gd name="T29" fmla="*/ 234 h 589"/>
                    <a:gd name="T30" fmla="*/ 493 w 593"/>
                    <a:gd name="T31" fmla="*/ 206 h 589"/>
                    <a:gd name="T32" fmla="*/ 504 w 593"/>
                    <a:gd name="T33" fmla="*/ 188 h 589"/>
                    <a:gd name="T34" fmla="*/ 517 w 593"/>
                    <a:gd name="T35" fmla="*/ 159 h 589"/>
                    <a:gd name="T36" fmla="*/ 530 w 593"/>
                    <a:gd name="T37" fmla="*/ 125 h 589"/>
                    <a:gd name="T38" fmla="*/ 537 w 593"/>
                    <a:gd name="T39" fmla="*/ 93 h 589"/>
                    <a:gd name="T40" fmla="*/ 541 w 593"/>
                    <a:gd name="T41" fmla="*/ 61 h 589"/>
                    <a:gd name="T42" fmla="*/ 542 w 593"/>
                    <a:gd name="T43" fmla="*/ 31 h 589"/>
                    <a:gd name="T44" fmla="*/ 547 w 593"/>
                    <a:gd name="T45" fmla="*/ 11 h 589"/>
                    <a:gd name="T46" fmla="*/ 547 w 593"/>
                    <a:gd name="T47" fmla="*/ 0 h 589"/>
                    <a:gd name="T48" fmla="*/ 428 w 593"/>
                    <a:gd name="T49" fmla="*/ 52 h 589"/>
                    <a:gd name="T50" fmla="*/ 355 w 593"/>
                    <a:gd name="T51" fmla="*/ 63 h 589"/>
                    <a:gd name="T52" fmla="*/ 298 w 593"/>
                    <a:gd name="T53" fmla="*/ 83 h 589"/>
                    <a:gd name="T54" fmla="*/ 252 w 593"/>
                    <a:gd name="T55" fmla="*/ 105 h 589"/>
                    <a:gd name="T56" fmla="*/ 220 w 593"/>
                    <a:gd name="T57" fmla="*/ 129 h 589"/>
                    <a:gd name="T58" fmla="*/ 194 w 593"/>
                    <a:gd name="T59" fmla="*/ 149 h 589"/>
                    <a:gd name="T60" fmla="*/ 179 w 593"/>
                    <a:gd name="T61" fmla="*/ 168 h 589"/>
                    <a:gd name="T62" fmla="*/ 171 w 593"/>
                    <a:gd name="T63" fmla="*/ 179 h 589"/>
                    <a:gd name="T64" fmla="*/ 169 w 593"/>
                    <a:gd name="T65" fmla="*/ 186 h 589"/>
                    <a:gd name="T66" fmla="*/ 142 w 593"/>
                    <a:gd name="T67" fmla="*/ 177 h 589"/>
                    <a:gd name="T68" fmla="*/ 116 w 593"/>
                    <a:gd name="T69" fmla="*/ 201 h 589"/>
                    <a:gd name="T70" fmla="*/ 88 w 593"/>
                    <a:gd name="T71" fmla="*/ 244 h 589"/>
                    <a:gd name="T72" fmla="*/ 62 w 593"/>
                    <a:gd name="T73" fmla="*/ 299 h 589"/>
                    <a:gd name="T74" fmla="*/ 36 w 593"/>
                    <a:gd name="T75" fmla="*/ 355 h 589"/>
                    <a:gd name="T76" fmla="*/ 18 w 593"/>
                    <a:gd name="T77" fmla="*/ 408 h 589"/>
                    <a:gd name="T78" fmla="*/ 5 w 593"/>
                    <a:gd name="T79" fmla="*/ 445 h 589"/>
                    <a:gd name="T80" fmla="*/ 0 w 593"/>
                    <a:gd name="T81" fmla="*/ 460 h 58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93"/>
                    <a:gd name="T124" fmla="*/ 0 h 589"/>
                    <a:gd name="T125" fmla="*/ 593 w 593"/>
                    <a:gd name="T126" fmla="*/ 589 h 58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93" h="589">
                      <a:moveTo>
                        <a:pt x="11" y="448"/>
                      </a:moveTo>
                      <a:lnTo>
                        <a:pt x="22" y="433"/>
                      </a:lnTo>
                      <a:lnTo>
                        <a:pt x="34" y="425"/>
                      </a:lnTo>
                      <a:lnTo>
                        <a:pt x="44" y="423"/>
                      </a:lnTo>
                      <a:lnTo>
                        <a:pt x="55" y="428"/>
                      </a:lnTo>
                      <a:lnTo>
                        <a:pt x="59" y="436"/>
                      </a:lnTo>
                      <a:lnTo>
                        <a:pt x="69" y="448"/>
                      </a:lnTo>
                      <a:lnTo>
                        <a:pt x="73" y="462"/>
                      </a:lnTo>
                      <a:lnTo>
                        <a:pt x="81" y="481"/>
                      </a:lnTo>
                      <a:lnTo>
                        <a:pt x="83" y="498"/>
                      </a:lnTo>
                      <a:lnTo>
                        <a:pt x="87" y="517"/>
                      </a:lnTo>
                      <a:lnTo>
                        <a:pt x="87" y="534"/>
                      </a:lnTo>
                      <a:lnTo>
                        <a:pt x="92" y="552"/>
                      </a:lnTo>
                      <a:lnTo>
                        <a:pt x="92" y="565"/>
                      </a:lnTo>
                      <a:lnTo>
                        <a:pt x="93" y="577"/>
                      </a:lnTo>
                      <a:lnTo>
                        <a:pt x="93" y="585"/>
                      </a:lnTo>
                      <a:lnTo>
                        <a:pt x="97" y="589"/>
                      </a:lnTo>
                      <a:lnTo>
                        <a:pt x="115" y="574"/>
                      </a:lnTo>
                      <a:lnTo>
                        <a:pt x="140" y="555"/>
                      </a:lnTo>
                      <a:lnTo>
                        <a:pt x="169" y="531"/>
                      </a:lnTo>
                      <a:lnTo>
                        <a:pt x="204" y="504"/>
                      </a:lnTo>
                      <a:lnTo>
                        <a:pt x="239" y="472"/>
                      </a:lnTo>
                      <a:lnTo>
                        <a:pt x="277" y="441"/>
                      </a:lnTo>
                      <a:lnTo>
                        <a:pt x="314" y="406"/>
                      </a:lnTo>
                      <a:lnTo>
                        <a:pt x="353" y="375"/>
                      </a:lnTo>
                      <a:lnTo>
                        <a:pt x="387" y="341"/>
                      </a:lnTo>
                      <a:lnTo>
                        <a:pt x="422" y="309"/>
                      </a:lnTo>
                      <a:lnTo>
                        <a:pt x="454" y="278"/>
                      </a:lnTo>
                      <a:lnTo>
                        <a:pt x="483" y="254"/>
                      </a:lnTo>
                      <a:lnTo>
                        <a:pt x="505" y="232"/>
                      </a:lnTo>
                      <a:lnTo>
                        <a:pt x="523" y="216"/>
                      </a:lnTo>
                      <a:lnTo>
                        <a:pt x="534" y="205"/>
                      </a:lnTo>
                      <a:lnTo>
                        <a:pt x="539" y="202"/>
                      </a:lnTo>
                      <a:lnTo>
                        <a:pt x="545" y="187"/>
                      </a:lnTo>
                      <a:lnTo>
                        <a:pt x="554" y="175"/>
                      </a:lnTo>
                      <a:lnTo>
                        <a:pt x="559" y="158"/>
                      </a:lnTo>
                      <a:lnTo>
                        <a:pt x="568" y="143"/>
                      </a:lnTo>
                      <a:lnTo>
                        <a:pt x="573" y="124"/>
                      </a:lnTo>
                      <a:lnTo>
                        <a:pt x="578" y="109"/>
                      </a:lnTo>
                      <a:lnTo>
                        <a:pt x="581" y="92"/>
                      </a:lnTo>
                      <a:lnTo>
                        <a:pt x="585" y="77"/>
                      </a:lnTo>
                      <a:lnTo>
                        <a:pt x="585" y="61"/>
                      </a:lnTo>
                      <a:lnTo>
                        <a:pt x="587" y="45"/>
                      </a:lnTo>
                      <a:lnTo>
                        <a:pt x="587" y="31"/>
                      </a:lnTo>
                      <a:lnTo>
                        <a:pt x="592" y="21"/>
                      </a:lnTo>
                      <a:lnTo>
                        <a:pt x="592" y="11"/>
                      </a:lnTo>
                      <a:lnTo>
                        <a:pt x="592" y="5"/>
                      </a:lnTo>
                      <a:lnTo>
                        <a:pt x="592" y="0"/>
                      </a:lnTo>
                      <a:lnTo>
                        <a:pt x="593" y="0"/>
                      </a:lnTo>
                      <a:lnTo>
                        <a:pt x="463" y="52"/>
                      </a:lnTo>
                      <a:lnTo>
                        <a:pt x="419" y="55"/>
                      </a:lnTo>
                      <a:lnTo>
                        <a:pt x="384" y="63"/>
                      </a:lnTo>
                      <a:lnTo>
                        <a:pt x="350" y="71"/>
                      </a:lnTo>
                      <a:lnTo>
                        <a:pt x="322" y="82"/>
                      </a:lnTo>
                      <a:lnTo>
                        <a:pt x="295" y="92"/>
                      </a:lnTo>
                      <a:lnTo>
                        <a:pt x="273" y="104"/>
                      </a:lnTo>
                      <a:lnTo>
                        <a:pt x="253" y="115"/>
                      </a:lnTo>
                      <a:lnTo>
                        <a:pt x="238" y="128"/>
                      </a:lnTo>
                      <a:lnTo>
                        <a:pt x="222" y="137"/>
                      </a:lnTo>
                      <a:lnTo>
                        <a:pt x="210" y="148"/>
                      </a:lnTo>
                      <a:lnTo>
                        <a:pt x="199" y="157"/>
                      </a:lnTo>
                      <a:lnTo>
                        <a:pt x="194" y="167"/>
                      </a:lnTo>
                      <a:lnTo>
                        <a:pt x="188" y="172"/>
                      </a:lnTo>
                      <a:lnTo>
                        <a:pt x="185" y="178"/>
                      </a:lnTo>
                      <a:lnTo>
                        <a:pt x="183" y="182"/>
                      </a:lnTo>
                      <a:lnTo>
                        <a:pt x="183" y="185"/>
                      </a:lnTo>
                      <a:lnTo>
                        <a:pt x="168" y="176"/>
                      </a:lnTo>
                      <a:lnTo>
                        <a:pt x="154" y="176"/>
                      </a:lnTo>
                      <a:lnTo>
                        <a:pt x="140" y="183"/>
                      </a:lnTo>
                      <a:lnTo>
                        <a:pt x="126" y="200"/>
                      </a:lnTo>
                      <a:lnTo>
                        <a:pt x="109" y="218"/>
                      </a:lnTo>
                      <a:lnTo>
                        <a:pt x="95" y="242"/>
                      </a:lnTo>
                      <a:lnTo>
                        <a:pt x="81" y="268"/>
                      </a:lnTo>
                      <a:lnTo>
                        <a:pt x="67" y="297"/>
                      </a:lnTo>
                      <a:lnTo>
                        <a:pt x="53" y="324"/>
                      </a:lnTo>
                      <a:lnTo>
                        <a:pt x="39" y="353"/>
                      </a:lnTo>
                      <a:lnTo>
                        <a:pt x="28" y="380"/>
                      </a:lnTo>
                      <a:lnTo>
                        <a:pt x="19" y="405"/>
                      </a:lnTo>
                      <a:lnTo>
                        <a:pt x="10" y="425"/>
                      </a:lnTo>
                      <a:lnTo>
                        <a:pt x="5" y="442"/>
                      </a:lnTo>
                      <a:lnTo>
                        <a:pt x="0" y="452"/>
                      </a:lnTo>
                      <a:lnTo>
                        <a:pt x="0" y="45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30" name="Freeform 315"/>
                <p:cNvSpPr>
                  <a:spLocks/>
                </p:cNvSpPr>
                <p:nvPr/>
              </p:nvSpPr>
              <p:spPr bwMode="auto">
                <a:xfrm flipH="1">
                  <a:off x="497" y="2833"/>
                  <a:ext cx="478" cy="381"/>
                </a:xfrm>
                <a:custGeom>
                  <a:avLst/>
                  <a:gdLst>
                    <a:gd name="T0" fmla="*/ 0 w 518"/>
                    <a:gd name="T1" fmla="*/ 381 h 378"/>
                    <a:gd name="T2" fmla="*/ 2 w 518"/>
                    <a:gd name="T3" fmla="*/ 377 h 378"/>
                    <a:gd name="T4" fmla="*/ 14 w 518"/>
                    <a:gd name="T5" fmla="*/ 371 h 378"/>
                    <a:gd name="T6" fmla="*/ 31 w 518"/>
                    <a:gd name="T7" fmla="*/ 358 h 378"/>
                    <a:gd name="T8" fmla="*/ 55 w 518"/>
                    <a:gd name="T9" fmla="*/ 344 h 378"/>
                    <a:gd name="T10" fmla="*/ 83 w 518"/>
                    <a:gd name="T11" fmla="*/ 324 h 378"/>
                    <a:gd name="T12" fmla="*/ 117 w 518"/>
                    <a:gd name="T13" fmla="*/ 303 h 378"/>
                    <a:gd name="T14" fmla="*/ 153 w 518"/>
                    <a:gd name="T15" fmla="*/ 277 h 378"/>
                    <a:gd name="T16" fmla="*/ 193 w 518"/>
                    <a:gd name="T17" fmla="*/ 253 h 378"/>
                    <a:gd name="T18" fmla="*/ 232 w 518"/>
                    <a:gd name="T19" fmla="*/ 223 h 378"/>
                    <a:gd name="T20" fmla="*/ 270 w 518"/>
                    <a:gd name="T21" fmla="*/ 194 h 378"/>
                    <a:gd name="T22" fmla="*/ 309 w 518"/>
                    <a:gd name="T23" fmla="*/ 161 h 378"/>
                    <a:gd name="T24" fmla="*/ 351 w 518"/>
                    <a:gd name="T25" fmla="*/ 131 h 378"/>
                    <a:gd name="T26" fmla="*/ 387 w 518"/>
                    <a:gd name="T27" fmla="*/ 96 h 378"/>
                    <a:gd name="T28" fmla="*/ 423 w 518"/>
                    <a:gd name="T29" fmla="*/ 65 h 378"/>
                    <a:gd name="T30" fmla="*/ 451 w 518"/>
                    <a:gd name="T31" fmla="*/ 31 h 378"/>
                    <a:gd name="T32" fmla="*/ 478 w 518"/>
                    <a:gd name="T33" fmla="*/ 0 h 3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8"/>
                    <a:gd name="T52" fmla="*/ 0 h 378"/>
                    <a:gd name="T53" fmla="*/ 518 w 518"/>
                    <a:gd name="T54" fmla="*/ 378 h 3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8" h="378">
                      <a:moveTo>
                        <a:pt x="0" y="378"/>
                      </a:moveTo>
                      <a:lnTo>
                        <a:pt x="2" y="374"/>
                      </a:lnTo>
                      <a:lnTo>
                        <a:pt x="15" y="368"/>
                      </a:lnTo>
                      <a:lnTo>
                        <a:pt x="34" y="355"/>
                      </a:lnTo>
                      <a:lnTo>
                        <a:pt x="60" y="341"/>
                      </a:lnTo>
                      <a:lnTo>
                        <a:pt x="90" y="321"/>
                      </a:lnTo>
                      <a:lnTo>
                        <a:pt x="127" y="301"/>
                      </a:lnTo>
                      <a:lnTo>
                        <a:pt x="166" y="275"/>
                      </a:lnTo>
                      <a:lnTo>
                        <a:pt x="209" y="251"/>
                      </a:lnTo>
                      <a:lnTo>
                        <a:pt x="251" y="221"/>
                      </a:lnTo>
                      <a:lnTo>
                        <a:pt x="293" y="192"/>
                      </a:lnTo>
                      <a:lnTo>
                        <a:pt x="335" y="160"/>
                      </a:lnTo>
                      <a:lnTo>
                        <a:pt x="380" y="130"/>
                      </a:lnTo>
                      <a:lnTo>
                        <a:pt x="419" y="95"/>
                      </a:lnTo>
                      <a:lnTo>
                        <a:pt x="458" y="64"/>
                      </a:lnTo>
                      <a:lnTo>
                        <a:pt x="489" y="31"/>
                      </a:lnTo>
                      <a:lnTo>
                        <a:pt x="518"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31" name="Freeform 316"/>
                <p:cNvSpPr>
                  <a:spLocks/>
                </p:cNvSpPr>
                <p:nvPr/>
              </p:nvSpPr>
              <p:spPr bwMode="auto">
                <a:xfrm flipH="1">
                  <a:off x="277" y="2922"/>
                  <a:ext cx="598" cy="345"/>
                </a:xfrm>
                <a:custGeom>
                  <a:avLst/>
                  <a:gdLst>
                    <a:gd name="T0" fmla="*/ 0 w 647"/>
                    <a:gd name="T1" fmla="*/ 343 h 343"/>
                    <a:gd name="T2" fmla="*/ 13 w 647"/>
                    <a:gd name="T3" fmla="*/ 329 h 343"/>
                    <a:gd name="T4" fmla="*/ 37 w 647"/>
                    <a:gd name="T5" fmla="*/ 306 h 343"/>
                    <a:gd name="T6" fmla="*/ 70 w 647"/>
                    <a:gd name="T7" fmla="*/ 274 h 343"/>
                    <a:gd name="T8" fmla="*/ 105 w 647"/>
                    <a:gd name="T9" fmla="*/ 239 h 343"/>
                    <a:gd name="T10" fmla="*/ 140 w 647"/>
                    <a:gd name="T11" fmla="*/ 201 h 343"/>
                    <a:gd name="T12" fmla="*/ 172 w 647"/>
                    <a:gd name="T13" fmla="*/ 163 h 343"/>
                    <a:gd name="T14" fmla="*/ 198 w 647"/>
                    <a:gd name="T15" fmla="*/ 129 h 343"/>
                    <a:gd name="T16" fmla="*/ 209 w 647"/>
                    <a:gd name="T17" fmla="*/ 112 h 343"/>
                    <a:gd name="T18" fmla="*/ 214 w 647"/>
                    <a:gd name="T19" fmla="*/ 104 h 343"/>
                    <a:gd name="T20" fmla="*/ 229 w 647"/>
                    <a:gd name="T21" fmla="*/ 91 h 343"/>
                    <a:gd name="T22" fmla="*/ 252 w 647"/>
                    <a:gd name="T23" fmla="*/ 75 h 343"/>
                    <a:gd name="T24" fmla="*/ 284 w 647"/>
                    <a:gd name="T25" fmla="*/ 58 h 343"/>
                    <a:gd name="T26" fmla="*/ 323 w 647"/>
                    <a:gd name="T27" fmla="*/ 43 h 343"/>
                    <a:gd name="T28" fmla="*/ 375 w 647"/>
                    <a:gd name="T29" fmla="*/ 34 h 343"/>
                    <a:gd name="T30" fmla="*/ 440 w 647"/>
                    <a:gd name="T31" fmla="*/ 32 h 343"/>
                    <a:gd name="T32" fmla="*/ 598 w 647"/>
                    <a:gd name="T33" fmla="*/ 0 h 343"/>
                    <a:gd name="T34" fmla="*/ 596 w 647"/>
                    <a:gd name="T35" fmla="*/ 4 h 343"/>
                    <a:gd name="T36" fmla="*/ 596 w 647"/>
                    <a:gd name="T37" fmla="*/ 16 h 343"/>
                    <a:gd name="T38" fmla="*/ 592 w 647"/>
                    <a:gd name="T39" fmla="*/ 35 h 343"/>
                    <a:gd name="T40" fmla="*/ 586 w 647"/>
                    <a:gd name="T41" fmla="*/ 61 h 343"/>
                    <a:gd name="T42" fmla="*/ 575 w 647"/>
                    <a:gd name="T43" fmla="*/ 90 h 343"/>
                    <a:gd name="T44" fmla="*/ 559 w 647"/>
                    <a:gd name="T45" fmla="*/ 121 h 343"/>
                    <a:gd name="T46" fmla="*/ 536 w 647"/>
                    <a:gd name="T47" fmla="*/ 153 h 343"/>
                    <a:gd name="T48" fmla="*/ 507 w 647"/>
                    <a:gd name="T49" fmla="*/ 186 h 343"/>
                    <a:gd name="T50" fmla="*/ 502 w 647"/>
                    <a:gd name="T51" fmla="*/ 188 h 343"/>
                    <a:gd name="T52" fmla="*/ 489 w 647"/>
                    <a:gd name="T53" fmla="*/ 197 h 343"/>
                    <a:gd name="T54" fmla="*/ 469 w 647"/>
                    <a:gd name="T55" fmla="*/ 209 h 343"/>
                    <a:gd name="T56" fmla="*/ 445 w 647"/>
                    <a:gd name="T57" fmla="*/ 224 h 343"/>
                    <a:gd name="T58" fmla="*/ 413 w 647"/>
                    <a:gd name="T59" fmla="*/ 235 h 343"/>
                    <a:gd name="T60" fmla="*/ 380 w 647"/>
                    <a:gd name="T61" fmla="*/ 243 h 343"/>
                    <a:gd name="T62" fmla="*/ 343 w 647"/>
                    <a:gd name="T63" fmla="*/ 244 h 343"/>
                    <a:gd name="T64" fmla="*/ 308 w 647"/>
                    <a:gd name="T65" fmla="*/ 239 h 343"/>
                    <a:gd name="T66" fmla="*/ 297 w 647"/>
                    <a:gd name="T67" fmla="*/ 239 h 343"/>
                    <a:gd name="T68" fmla="*/ 272 w 647"/>
                    <a:gd name="T69" fmla="*/ 242 h 343"/>
                    <a:gd name="T70" fmla="*/ 235 w 647"/>
                    <a:gd name="T71" fmla="*/ 247 h 343"/>
                    <a:gd name="T72" fmla="*/ 192 w 647"/>
                    <a:gd name="T73" fmla="*/ 256 h 343"/>
                    <a:gd name="T74" fmla="*/ 141 w 647"/>
                    <a:gd name="T75" fmla="*/ 267 h 343"/>
                    <a:gd name="T76" fmla="*/ 92 w 647"/>
                    <a:gd name="T77" fmla="*/ 283 h 343"/>
                    <a:gd name="T78" fmla="*/ 47 w 647"/>
                    <a:gd name="T79" fmla="*/ 302 h 343"/>
                    <a:gd name="T80" fmla="*/ 9 w 647"/>
                    <a:gd name="T81" fmla="*/ 327 h 3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7"/>
                    <a:gd name="T124" fmla="*/ 0 h 343"/>
                    <a:gd name="T125" fmla="*/ 647 w 647"/>
                    <a:gd name="T126" fmla="*/ 343 h 3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7" h="343">
                      <a:moveTo>
                        <a:pt x="0" y="343"/>
                      </a:moveTo>
                      <a:lnTo>
                        <a:pt x="0" y="341"/>
                      </a:lnTo>
                      <a:lnTo>
                        <a:pt x="6" y="336"/>
                      </a:lnTo>
                      <a:lnTo>
                        <a:pt x="14" y="327"/>
                      </a:lnTo>
                      <a:lnTo>
                        <a:pt x="28" y="318"/>
                      </a:lnTo>
                      <a:lnTo>
                        <a:pt x="40" y="304"/>
                      </a:lnTo>
                      <a:lnTo>
                        <a:pt x="57" y="290"/>
                      </a:lnTo>
                      <a:lnTo>
                        <a:pt x="76" y="272"/>
                      </a:lnTo>
                      <a:lnTo>
                        <a:pt x="96" y="257"/>
                      </a:lnTo>
                      <a:lnTo>
                        <a:pt x="114" y="238"/>
                      </a:lnTo>
                      <a:lnTo>
                        <a:pt x="133" y="219"/>
                      </a:lnTo>
                      <a:lnTo>
                        <a:pt x="152" y="200"/>
                      </a:lnTo>
                      <a:lnTo>
                        <a:pt x="170" y="181"/>
                      </a:lnTo>
                      <a:lnTo>
                        <a:pt x="186" y="162"/>
                      </a:lnTo>
                      <a:lnTo>
                        <a:pt x="203" y="144"/>
                      </a:lnTo>
                      <a:lnTo>
                        <a:pt x="214" y="128"/>
                      </a:lnTo>
                      <a:lnTo>
                        <a:pt x="226" y="114"/>
                      </a:lnTo>
                      <a:lnTo>
                        <a:pt x="226" y="111"/>
                      </a:lnTo>
                      <a:lnTo>
                        <a:pt x="228" y="109"/>
                      </a:lnTo>
                      <a:lnTo>
                        <a:pt x="232" y="103"/>
                      </a:lnTo>
                      <a:lnTo>
                        <a:pt x="240" y="99"/>
                      </a:lnTo>
                      <a:lnTo>
                        <a:pt x="248" y="90"/>
                      </a:lnTo>
                      <a:lnTo>
                        <a:pt x="259" y="82"/>
                      </a:lnTo>
                      <a:lnTo>
                        <a:pt x="273" y="75"/>
                      </a:lnTo>
                      <a:lnTo>
                        <a:pt x="290" y="67"/>
                      </a:lnTo>
                      <a:lnTo>
                        <a:pt x="307" y="58"/>
                      </a:lnTo>
                      <a:lnTo>
                        <a:pt x="327" y="51"/>
                      </a:lnTo>
                      <a:lnTo>
                        <a:pt x="350" y="43"/>
                      </a:lnTo>
                      <a:lnTo>
                        <a:pt x="378" y="39"/>
                      </a:lnTo>
                      <a:lnTo>
                        <a:pt x="406" y="34"/>
                      </a:lnTo>
                      <a:lnTo>
                        <a:pt x="440" y="32"/>
                      </a:lnTo>
                      <a:lnTo>
                        <a:pt x="476" y="32"/>
                      </a:lnTo>
                      <a:lnTo>
                        <a:pt x="516" y="35"/>
                      </a:lnTo>
                      <a:lnTo>
                        <a:pt x="647" y="0"/>
                      </a:lnTo>
                      <a:lnTo>
                        <a:pt x="645" y="0"/>
                      </a:lnTo>
                      <a:lnTo>
                        <a:pt x="645" y="4"/>
                      </a:lnTo>
                      <a:lnTo>
                        <a:pt x="645" y="9"/>
                      </a:lnTo>
                      <a:lnTo>
                        <a:pt x="645" y="16"/>
                      </a:lnTo>
                      <a:lnTo>
                        <a:pt x="641" y="24"/>
                      </a:lnTo>
                      <a:lnTo>
                        <a:pt x="641" y="35"/>
                      </a:lnTo>
                      <a:lnTo>
                        <a:pt x="636" y="47"/>
                      </a:lnTo>
                      <a:lnTo>
                        <a:pt x="634" y="61"/>
                      </a:lnTo>
                      <a:lnTo>
                        <a:pt x="627" y="73"/>
                      </a:lnTo>
                      <a:lnTo>
                        <a:pt x="622" y="89"/>
                      </a:lnTo>
                      <a:lnTo>
                        <a:pt x="613" y="104"/>
                      </a:lnTo>
                      <a:lnTo>
                        <a:pt x="605" y="120"/>
                      </a:lnTo>
                      <a:lnTo>
                        <a:pt x="591" y="135"/>
                      </a:lnTo>
                      <a:lnTo>
                        <a:pt x="580" y="152"/>
                      </a:lnTo>
                      <a:lnTo>
                        <a:pt x="563" y="167"/>
                      </a:lnTo>
                      <a:lnTo>
                        <a:pt x="549" y="185"/>
                      </a:lnTo>
                      <a:lnTo>
                        <a:pt x="546" y="185"/>
                      </a:lnTo>
                      <a:lnTo>
                        <a:pt x="543" y="187"/>
                      </a:lnTo>
                      <a:lnTo>
                        <a:pt x="535" y="191"/>
                      </a:lnTo>
                      <a:lnTo>
                        <a:pt x="529" y="196"/>
                      </a:lnTo>
                      <a:lnTo>
                        <a:pt x="516" y="200"/>
                      </a:lnTo>
                      <a:lnTo>
                        <a:pt x="507" y="208"/>
                      </a:lnTo>
                      <a:lnTo>
                        <a:pt x="493" y="215"/>
                      </a:lnTo>
                      <a:lnTo>
                        <a:pt x="481" y="223"/>
                      </a:lnTo>
                      <a:lnTo>
                        <a:pt x="462" y="227"/>
                      </a:lnTo>
                      <a:lnTo>
                        <a:pt x="447" y="234"/>
                      </a:lnTo>
                      <a:lnTo>
                        <a:pt x="428" y="238"/>
                      </a:lnTo>
                      <a:lnTo>
                        <a:pt x="411" y="242"/>
                      </a:lnTo>
                      <a:lnTo>
                        <a:pt x="389" y="242"/>
                      </a:lnTo>
                      <a:lnTo>
                        <a:pt x="371" y="243"/>
                      </a:lnTo>
                      <a:lnTo>
                        <a:pt x="352" y="241"/>
                      </a:lnTo>
                      <a:lnTo>
                        <a:pt x="333" y="238"/>
                      </a:lnTo>
                      <a:lnTo>
                        <a:pt x="329" y="238"/>
                      </a:lnTo>
                      <a:lnTo>
                        <a:pt x="321" y="238"/>
                      </a:lnTo>
                      <a:lnTo>
                        <a:pt x="308" y="238"/>
                      </a:lnTo>
                      <a:lnTo>
                        <a:pt x="294" y="241"/>
                      </a:lnTo>
                      <a:lnTo>
                        <a:pt x="274" y="242"/>
                      </a:lnTo>
                      <a:lnTo>
                        <a:pt x="254" y="246"/>
                      </a:lnTo>
                      <a:lnTo>
                        <a:pt x="231" y="249"/>
                      </a:lnTo>
                      <a:lnTo>
                        <a:pt x="208" y="255"/>
                      </a:lnTo>
                      <a:lnTo>
                        <a:pt x="180" y="258"/>
                      </a:lnTo>
                      <a:lnTo>
                        <a:pt x="153" y="265"/>
                      </a:lnTo>
                      <a:lnTo>
                        <a:pt x="125" y="272"/>
                      </a:lnTo>
                      <a:lnTo>
                        <a:pt x="100" y="281"/>
                      </a:lnTo>
                      <a:lnTo>
                        <a:pt x="74" y="289"/>
                      </a:lnTo>
                      <a:lnTo>
                        <a:pt x="51" y="300"/>
                      </a:lnTo>
                      <a:lnTo>
                        <a:pt x="28" y="312"/>
                      </a:lnTo>
                      <a:lnTo>
                        <a:pt x="10" y="325"/>
                      </a:lnTo>
                      <a:lnTo>
                        <a:pt x="0" y="343"/>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32" name="Freeform 317"/>
                <p:cNvSpPr>
                  <a:spLocks/>
                </p:cNvSpPr>
                <p:nvPr/>
              </p:nvSpPr>
              <p:spPr bwMode="auto">
                <a:xfrm flipH="1">
                  <a:off x="277" y="2922"/>
                  <a:ext cx="598" cy="345"/>
                </a:xfrm>
                <a:custGeom>
                  <a:avLst/>
                  <a:gdLst>
                    <a:gd name="T0" fmla="*/ 0 w 647"/>
                    <a:gd name="T1" fmla="*/ 343 h 343"/>
                    <a:gd name="T2" fmla="*/ 13 w 647"/>
                    <a:gd name="T3" fmla="*/ 329 h 343"/>
                    <a:gd name="T4" fmla="*/ 37 w 647"/>
                    <a:gd name="T5" fmla="*/ 306 h 343"/>
                    <a:gd name="T6" fmla="*/ 70 w 647"/>
                    <a:gd name="T7" fmla="*/ 274 h 343"/>
                    <a:gd name="T8" fmla="*/ 105 w 647"/>
                    <a:gd name="T9" fmla="*/ 239 h 343"/>
                    <a:gd name="T10" fmla="*/ 140 w 647"/>
                    <a:gd name="T11" fmla="*/ 201 h 343"/>
                    <a:gd name="T12" fmla="*/ 172 w 647"/>
                    <a:gd name="T13" fmla="*/ 163 h 343"/>
                    <a:gd name="T14" fmla="*/ 198 w 647"/>
                    <a:gd name="T15" fmla="*/ 129 h 343"/>
                    <a:gd name="T16" fmla="*/ 209 w 647"/>
                    <a:gd name="T17" fmla="*/ 112 h 343"/>
                    <a:gd name="T18" fmla="*/ 214 w 647"/>
                    <a:gd name="T19" fmla="*/ 104 h 343"/>
                    <a:gd name="T20" fmla="*/ 229 w 647"/>
                    <a:gd name="T21" fmla="*/ 91 h 343"/>
                    <a:gd name="T22" fmla="*/ 252 w 647"/>
                    <a:gd name="T23" fmla="*/ 75 h 343"/>
                    <a:gd name="T24" fmla="*/ 284 w 647"/>
                    <a:gd name="T25" fmla="*/ 58 h 343"/>
                    <a:gd name="T26" fmla="*/ 323 w 647"/>
                    <a:gd name="T27" fmla="*/ 43 h 343"/>
                    <a:gd name="T28" fmla="*/ 375 w 647"/>
                    <a:gd name="T29" fmla="*/ 34 h 343"/>
                    <a:gd name="T30" fmla="*/ 440 w 647"/>
                    <a:gd name="T31" fmla="*/ 32 h 343"/>
                    <a:gd name="T32" fmla="*/ 598 w 647"/>
                    <a:gd name="T33" fmla="*/ 0 h 343"/>
                    <a:gd name="T34" fmla="*/ 596 w 647"/>
                    <a:gd name="T35" fmla="*/ 4 h 343"/>
                    <a:gd name="T36" fmla="*/ 596 w 647"/>
                    <a:gd name="T37" fmla="*/ 16 h 343"/>
                    <a:gd name="T38" fmla="*/ 592 w 647"/>
                    <a:gd name="T39" fmla="*/ 35 h 343"/>
                    <a:gd name="T40" fmla="*/ 586 w 647"/>
                    <a:gd name="T41" fmla="*/ 61 h 343"/>
                    <a:gd name="T42" fmla="*/ 575 w 647"/>
                    <a:gd name="T43" fmla="*/ 90 h 343"/>
                    <a:gd name="T44" fmla="*/ 559 w 647"/>
                    <a:gd name="T45" fmla="*/ 121 h 343"/>
                    <a:gd name="T46" fmla="*/ 536 w 647"/>
                    <a:gd name="T47" fmla="*/ 153 h 343"/>
                    <a:gd name="T48" fmla="*/ 507 w 647"/>
                    <a:gd name="T49" fmla="*/ 186 h 343"/>
                    <a:gd name="T50" fmla="*/ 502 w 647"/>
                    <a:gd name="T51" fmla="*/ 188 h 343"/>
                    <a:gd name="T52" fmla="*/ 489 w 647"/>
                    <a:gd name="T53" fmla="*/ 197 h 343"/>
                    <a:gd name="T54" fmla="*/ 469 w 647"/>
                    <a:gd name="T55" fmla="*/ 209 h 343"/>
                    <a:gd name="T56" fmla="*/ 445 w 647"/>
                    <a:gd name="T57" fmla="*/ 224 h 343"/>
                    <a:gd name="T58" fmla="*/ 413 w 647"/>
                    <a:gd name="T59" fmla="*/ 235 h 343"/>
                    <a:gd name="T60" fmla="*/ 380 w 647"/>
                    <a:gd name="T61" fmla="*/ 243 h 343"/>
                    <a:gd name="T62" fmla="*/ 343 w 647"/>
                    <a:gd name="T63" fmla="*/ 244 h 343"/>
                    <a:gd name="T64" fmla="*/ 308 w 647"/>
                    <a:gd name="T65" fmla="*/ 239 h 343"/>
                    <a:gd name="T66" fmla="*/ 297 w 647"/>
                    <a:gd name="T67" fmla="*/ 239 h 343"/>
                    <a:gd name="T68" fmla="*/ 272 w 647"/>
                    <a:gd name="T69" fmla="*/ 242 h 343"/>
                    <a:gd name="T70" fmla="*/ 235 w 647"/>
                    <a:gd name="T71" fmla="*/ 247 h 343"/>
                    <a:gd name="T72" fmla="*/ 192 w 647"/>
                    <a:gd name="T73" fmla="*/ 256 h 343"/>
                    <a:gd name="T74" fmla="*/ 141 w 647"/>
                    <a:gd name="T75" fmla="*/ 267 h 343"/>
                    <a:gd name="T76" fmla="*/ 92 w 647"/>
                    <a:gd name="T77" fmla="*/ 283 h 343"/>
                    <a:gd name="T78" fmla="*/ 47 w 647"/>
                    <a:gd name="T79" fmla="*/ 302 h 343"/>
                    <a:gd name="T80" fmla="*/ 9 w 647"/>
                    <a:gd name="T81" fmla="*/ 327 h 34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7"/>
                    <a:gd name="T124" fmla="*/ 0 h 343"/>
                    <a:gd name="T125" fmla="*/ 647 w 647"/>
                    <a:gd name="T126" fmla="*/ 343 h 34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7" h="343">
                      <a:moveTo>
                        <a:pt x="0" y="343"/>
                      </a:moveTo>
                      <a:lnTo>
                        <a:pt x="0" y="341"/>
                      </a:lnTo>
                      <a:lnTo>
                        <a:pt x="6" y="336"/>
                      </a:lnTo>
                      <a:lnTo>
                        <a:pt x="14" y="327"/>
                      </a:lnTo>
                      <a:lnTo>
                        <a:pt x="28" y="318"/>
                      </a:lnTo>
                      <a:lnTo>
                        <a:pt x="40" y="304"/>
                      </a:lnTo>
                      <a:lnTo>
                        <a:pt x="57" y="290"/>
                      </a:lnTo>
                      <a:lnTo>
                        <a:pt x="76" y="272"/>
                      </a:lnTo>
                      <a:lnTo>
                        <a:pt x="96" y="257"/>
                      </a:lnTo>
                      <a:lnTo>
                        <a:pt x="114" y="238"/>
                      </a:lnTo>
                      <a:lnTo>
                        <a:pt x="133" y="219"/>
                      </a:lnTo>
                      <a:lnTo>
                        <a:pt x="152" y="200"/>
                      </a:lnTo>
                      <a:lnTo>
                        <a:pt x="170" y="181"/>
                      </a:lnTo>
                      <a:lnTo>
                        <a:pt x="186" y="162"/>
                      </a:lnTo>
                      <a:lnTo>
                        <a:pt x="203" y="144"/>
                      </a:lnTo>
                      <a:lnTo>
                        <a:pt x="214" y="128"/>
                      </a:lnTo>
                      <a:lnTo>
                        <a:pt x="226" y="114"/>
                      </a:lnTo>
                      <a:lnTo>
                        <a:pt x="226" y="111"/>
                      </a:lnTo>
                      <a:lnTo>
                        <a:pt x="228" y="109"/>
                      </a:lnTo>
                      <a:lnTo>
                        <a:pt x="232" y="103"/>
                      </a:lnTo>
                      <a:lnTo>
                        <a:pt x="240" y="99"/>
                      </a:lnTo>
                      <a:lnTo>
                        <a:pt x="248" y="90"/>
                      </a:lnTo>
                      <a:lnTo>
                        <a:pt x="259" y="82"/>
                      </a:lnTo>
                      <a:lnTo>
                        <a:pt x="273" y="75"/>
                      </a:lnTo>
                      <a:lnTo>
                        <a:pt x="290" y="67"/>
                      </a:lnTo>
                      <a:lnTo>
                        <a:pt x="307" y="58"/>
                      </a:lnTo>
                      <a:lnTo>
                        <a:pt x="327" y="51"/>
                      </a:lnTo>
                      <a:lnTo>
                        <a:pt x="350" y="43"/>
                      </a:lnTo>
                      <a:lnTo>
                        <a:pt x="378" y="39"/>
                      </a:lnTo>
                      <a:lnTo>
                        <a:pt x="406" y="34"/>
                      </a:lnTo>
                      <a:lnTo>
                        <a:pt x="440" y="32"/>
                      </a:lnTo>
                      <a:lnTo>
                        <a:pt x="476" y="32"/>
                      </a:lnTo>
                      <a:lnTo>
                        <a:pt x="516" y="35"/>
                      </a:lnTo>
                      <a:lnTo>
                        <a:pt x="647" y="0"/>
                      </a:lnTo>
                      <a:lnTo>
                        <a:pt x="645" y="0"/>
                      </a:lnTo>
                      <a:lnTo>
                        <a:pt x="645" y="4"/>
                      </a:lnTo>
                      <a:lnTo>
                        <a:pt x="645" y="9"/>
                      </a:lnTo>
                      <a:lnTo>
                        <a:pt x="645" y="16"/>
                      </a:lnTo>
                      <a:lnTo>
                        <a:pt x="641" y="24"/>
                      </a:lnTo>
                      <a:lnTo>
                        <a:pt x="641" y="35"/>
                      </a:lnTo>
                      <a:lnTo>
                        <a:pt x="636" y="47"/>
                      </a:lnTo>
                      <a:lnTo>
                        <a:pt x="634" y="61"/>
                      </a:lnTo>
                      <a:lnTo>
                        <a:pt x="627" y="73"/>
                      </a:lnTo>
                      <a:lnTo>
                        <a:pt x="622" y="89"/>
                      </a:lnTo>
                      <a:lnTo>
                        <a:pt x="613" y="104"/>
                      </a:lnTo>
                      <a:lnTo>
                        <a:pt x="605" y="120"/>
                      </a:lnTo>
                      <a:lnTo>
                        <a:pt x="591" y="135"/>
                      </a:lnTo>
                      <a:lnTo>
                        <a:pt x="580" y="152"/>
                      </a:lnTo>
                      <a:lnTo>
                        <a:pt x="563" y="167"/>
                      </a:lnTo>
                      <a:lnTo>
                        <a:pt x="549" y="185"/>
                      </a:lnTo>
                      <a:lnTo>
                        <a:pt x="546" y="185"/>
                      </a:lnTo>
                      <a:lnTo>
                        <a:pt x="543" y="187"/>
                      </a:lnTo>
                      <a:lnTo>
                        <a:pt x="535" y="191"/>
                      </a:lnTo>
                      <a:lnTo>
                        <a:pt x="529" y="196"/>
                      </a:lnTo>
                      <a:lnTo>
                        <a:pt x="516" y="200"/>
                      </a:lnTo>
                      <a:lnTo>
                        <a:pt x="507" y="208"/>
                      </a:lnTo>
                      <a:lnTo>
                        <a:pt x="493" y="215"/>
                      </a:lnTo>
                      <a:lnTo>
                        <a:pt x="481" y="223"/>
                      </a:lnTo>
                      <a:lnTo>
                        <a:pt x="462" y="227"/>
                      </a:lnTo>
                      <a:lnTo>
                        <a:pt x="447" y="234"/>
                      </a:lnTo>
                      <a:lnTo>
                        <a:pt x="428" y="238"/>
                      </a:lnTo>
                      <a:lnTo>
                        <a:pt x="411" y="242"/>
                      </a:lnTo>
                      <a:lnTo>
                        <a:pt x="389" y="242"/>
                      </a:lnTo>
                      <a:lnTo>
                        <a:pt x="371" y="243"/>
                      </a:lnTo>
                      <a:lnTo>
                        <a:pt x="352" y="241"/>
                      </a:lnTo>
                      <a:lnTo>
                        <a:pt x="333" y="238"/>
                      </a:lnTo>
                      <a:lnTo>
                        <a:pt x="329" y="238"/>
                      </a:lnTo>
                      <a:lnTo>
                        <a:pt x="321" y="238"/>
                      </a:lnTo>
                      <a:lnTo>
                        <a:pt x="308" y="238"/>
                      </a:lnTo>
                      <a:lnTo>
                        <a:pt x="294" y="241"/>
                      </a:lnTo>
                      <a:lnTo>
                        <a:pt x="274" y="242"/>
                      </a:lnTo>
                      <a:lnTo>
                        <a:pt x="254" y="246"/>
                      </a:lnTo>
                      <a:lnTo>
                        <a:pt x="231" y="249"/>
                      </a:lnTo>
                      <a:lnTo>
                        <a:pt x="208" y="255"/>
                      </a:lnTo>
                      <a:lnTo>
                        <a:pt x="180" y="258"/>
                      </a:lnTo>
                      <a:lnTo>
                        <a:pt x="153" y="265"/>
                      </a:lnTo>
                      <a:lnTo>
                        <a:pt x="125" y="272"/>
                      </a:lnTo>
                      <a:lnTo>
                        <a:pt x="100" y="281"/>
                      </a:lnTo>
                      <a:lnTo>
                        <a:pt x="74" y="289"/>
                      </a:lnTo>
                      <a:lnTo>
                        <a:pt x="51" y="300"/>
                      </a:lnTo>
                      <a:lnTo>
                        <a:pt x="28" y="312"/>
                      </a:lnTo>
                      <a:lnTo>
                        <a:pt x="10" y="32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33" name="Freeform 318"/>
                <p:cNvSpPr>
                  <a:spLocks/>
                </p:cNvSpPr>
                <p:nvPr/>
              </p:nvSpPr>
              <p:spPr bwMode="auto">
                <a:xfrm flipH="1">
                  <a:off x="0" y="3151"/>
                  <a:ext cx="1014" cy="258"/>
                </a:xfrm>
                <a:custGeom>
                  <a:avLst/>
                  <a:gdLst>
                    <a:gd name="T0" fmla="*/ 2 w 1099"/>
                    <a:gd name="T1" fmla="*/ 229 h 256"/>
                    <a:gd name="T2" fmla="*/ 28 w 1099"/>
                    <a:gd name="T3" fmla="*/ 216 h 256"/>
                    <a:gd name="T4" fmla="*/ 78 w 1099"/>
                    <a:gd name="T5" fmla="*/ 195 h 256"/>
                    <a:gd name="T6" fmla="*/ 143 w 1099"/>
                    <a:gd name="T7" fmla="*/ 167 h 256"/>
                    <a:gd name="T8" fmla="*/ 221 w 1099"/>
                    <a:gd name="T9" fmla="*/ 139 h 256"/>
                    <a:gd name="T10" fmla="*/ 304 w 1099"/>
                    <a:gd name="T11" fmla="*/ 109 h 256"/>
                    <a:gd name="T12" fmla="*/ 387 w 1099"/>
                    <a:gd name="T13" fmla="*/ 82 h 256"/>
                    <a:gd name="T14" fmla="*/ 469 w 1099"/>
                    <a:gd name="T15" fmla="*/ 59 h 256"/>
                    <a:gd name="T16" fmla="*/ 507 w 1099"/>
                    <a:gd name="T17" fmla="*/ 51 h 256"/>
                    <a:gd name="T18" fmla="*/ 516 w 1099"/>
                    <a:gd name="T19" fmla="*/ 42 h 256"/>
                    <a:gd name="T20" fmla="*/ 537 w 1099"/>
                    <a:gd name="T21" fmla="*/ 30 h 256"/>
                    <a:gd name="T22" fmla="*/ 568 w 1099"/>
                    <a:gd name="T23" fmla="*/ 18 h 256"/>
                    <a:gd name="T24" fmla="*/ 612 w 1099"/>
                    <a:gd name="T25" fmla="*/ 8 h 256"/>
                    <a:gd name="T26" fmla="*/ 666 w 1099"/>
                    <a:gd name="T27" fmla="*/ 0 h 256"/>
                    <a:gd name="T28" fmla="*/ 731 w 1099"/>
                    <a:gd name="T29" fmla="*/ 2 h 256"/>
                    <a:gd name="T30" fmla="*/ 810 w 1099"/>
                    <a:gd name="T31" fmla="*/ 15 h 256"/>
                    <a:gd name="T32" fmla="*/ 1014 w 1099"/>
                    <a:gd name="T33" fmla="*/ 10 h 256"/>
                    <a:gd name="T34" fmla="*/ 1009 w 1099"/>
                    <a:gd name="T35" fmla="*/ 15 h 256"/>
                    <a:gd name="T36" fmla="*/ 999 w 1099"/>
                    <a:gd name="T37" fmla="*/ 34 h 256"/>
                    <a:gd name="T38" fmla="*/ 983 w 1099"/>
                    <a:gd name="T39" fmla="*/ 61 h 256"/>
                    <a:gd name="T40" fmla="*/ 962 w 1099"/>
                    <a:gd name="T41" fmla="*/ 95 h 256"/>
                    <a:gd name="T42" fmla="*/ 936 w 1099"/>
                    <a:gd name="T43" fmla="*/ 129 h 256"/>
                    <a:gd name="T44" fmla="*/ 908 w 1099"/>
                    <a:gd name="T45" fmla="*/ 162 h 256"/>
                    <a:gd name="T46" fmla="*/ 875 w 1099"/>
                    <a:gd name="T47" fmla="*/ 190 h 256"/>
                    <a:gd name="T48" fmla="*/ 845 w 1099"/>
                    <a:gd name="T49" fmla="*/ 214 h 256"/>
                    <a:gd name="T50" fmla="*/ 836 w 1099"/>
                    <a:gd name="T51" fmla="*/ 216 h 256"/>
                    <a:gd name="T52" fmla="*/ 819 w 1099"/>
                    <a:gd name="T53" fmla="*/ 225 h 256"/>
                    <a:gd name="T54" fmla="*/ 791 w 1099"/>
                    <a:gd name="T55" fmla="*/ 236 h 256"/>
                    <a:gd name="T56" fmla="*/ 757 w 1099"/>
                    <a:gd name="T57" fmla="*/ 248 h 256"/>
                    <a:gd name="T58" fmla="*/ 713 w 1099"/>
                    <a:gd name="T59" fmla="*/ 254 h 256"/>
                    <a:gd name="T60" fmla="*/ 670 w 1099"/>
                    <a:gd name="T61" fmla="*/ 258 h 256"/>
                    <a:gd name="T62" fmla="*/ 627 w 1099"/>
                    <a:gd name="T63" fmla="*/ 250 h 256"/>
                    <a:gd name="T64" fmla="*/ 586 w 1099"/>
                    <a:gd name="T65" fmla="*/ 231 h 256"/>
                    <a:gd name="T66" fmla="*/ 561 w 1099"/>
                    <a:gd name="T67" fmla="*/ 229 h 256"/>
                    <a:gd name="T68" fmla="*/ 501 w 1099"/>
                    <a:gd name="T69" fmla="*/ 225 h 256"/>
                    <a:gd name="T70" fmla="*/ 414 w 1099"/>
                    <a:gd name="T71" fmla="*/ 221 h 256"/>
                    <a:gd name="T72" fmla="*/ 314 w 1099"/>
                    <a:gd name="T73" fmla="*/ 217 h 256"/>
                    <a:gd name="T74" fmla="*/ 208 w 1099"/>
                    <a:gd name="T75" fmla="*/ 214 h 256"/>
                    <a:gd name="T76" fmla="*/ 114 w 1099"/>
                    <a:gd name="T77" fmla="*/ 215 h 256"/>
                    <a:gd name="T78" fmla="*/ 41 w 1099"/>
                    <a:gd name="T79" fmla="*/ 220 h 256"/>
                    <a:gd name="T80" fmla="*/ 0 w 1099"/>
                    <a:gd name="T81" fmla="*/ 231 h 2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99"/>
                    <a:gd name="T124" fmla="*/ 0 h 256"/>
                    <a:gd name="T125" fmla="*/ 1099 w 1099"/>
                    <a:gd name="T126" fmla="*/ 256 h 2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99" h="256">
                      <a:moveTo>
                        <a:pt x="0" y="229"/>
                      </a:moveTo>
                      <a:lnTo>
                        <a:pt x="2" y="227"/>
                      </a:lnTo>
                      <a:lnTo>
                        <a:pt x="14" y="222"/>
                      </a:lnTo>
                      <a:lnTo>
                        <a:pt x="30" y="214"/>
                      </a:lnTo>
                      <a:lnTo>
                        <a:pt x="56" y="206"/>
                      </a:lnTo>
                      <a:lnTo>
                        <a:pt x="84" y="193"/>
                      </a:lnTo>
                      <a:lnTo>
                        <a:pt x="118" y="181"/>
                      </a:lnTo>
                      <a:lnTo>
                        <a:pt x="155" y="166"/>
                      </a:lnTo>
                      <a:lnTo>
                        <a:pt x="197" y="153"/>
                      </a:lnTo>
                      <a:lnTo>
                        <a:pt x="239" y="138"/>
                      </a:lnTo>
                      <a:lnTo>
                        <a:pt x="284" y="123"/>
                      </a:lnTo>
                      <a:lnTo>
                        <a:pt x="329" y="108"/>
                      </a:lnTo>
                      <a:lnTo>
                        <a:pt x="376" y="95"/>
                      </a:lnTo>
                      <a:lnTo>
                        <a:pt x="419" y="81"/>
                      </a:lnTo>
                      <a:lnTo>
                        <a:pt x="466" y="70"/>
                      </a:lnTo>
                      <a:lnTo>
                        <a:pt x="508" y="59"/>
                      </a:lnTo>
                      <a:lnTo>
                        <a:pt x="549" y="53"/>
                      </a:lnTo>
                      <a:lnTo>
                        <a:pt x="549" y="51"/>
                      </a:lnTo>
                      <a:lnTo>
                        <a:pt x="554" y="48"/>
                      </a:lnTo>
                      <a:lnTo>
                        <a:pt x="559" y="42"/>
                      </a:lnTo>
                      <a:lnTo>
                        <a:pt x="570" y="38"/>
                      </a:lnTo>
                      <a:lnTo>
                        <a:pt x="582" y="30"/>
                      </a:lnTo>
                      <a:lnTo>
                        <a:pt x="598" y="25"/>
                      </a:lnTo>
                      <a:lnTo>
                        <a:pt x="616" y="18"/>
                      </a:lnTo>
                      <a:lnTo>
                        <a:pt x="639" y="14"/>
                      </a:lnTo>
                      <a:lnTo>
                        <a:pt x="663" y="8"/>
                      </a:lnTo>
                      <a:lnTo>
                        <a:pt x="691" y="4"/>
                      </a:lnTo>
                      <a:lnTo>
                        <a:pt x="722" y="0"/>
                      </a:lnTo>
                      <a:lnTo>
                        <a:pt x="756" y="1"/>
                      </a:lnTo>
                      <a:lnTo>
                        <a:pt x="792" y="2"/>
                      </a:lnTo>
                      <a:lnTo>
                        <a:pt x="833" y="8"/>
                      </a:lnTo>
                      <a:lnTo>
                        <a:pt x="878" y="15"/>
                      </a:lnTo>
                      <a:lnTo>
                        <a:pt x="927" y="28"/>
                      </a:lnTo>
                      <a:lnTo>
                        <a:pt x="1099" y="10"/>
                      </a:lnTo>
                      <a:lnTo>
                        <a:pt x="1096" y="10"/>
                      </a:lnTo>
                      <a:lnTo>
                        <a:pt x="1094" y="15"/>
                      </a:lnTo>
                      <a:lnTo>
                        <a:pt x="1088" y="23"/>
                      </a:lnTo>
                      <a:lnTo>
                        <a:pt x="1083" y="34"/>
                      </a:lnTo>
                      <a:lnTo>
                        <a:pt x="1074" y="46"/>
                      </a:lnTo>
                      <a:lnTo>
                        <a:pt x="1065" y="61"/>
                      </a:lnTo>
                      <a:lnTo>
                        <a:pt x="1052" y="76"/>
                      </a:lnTo>
                      <a:lnTo>
                        <a:pt x="1043" y="94"/>
                      </a:lnTo>
                      <a:lnTo>
                        <a:pt x="1027" y="109"/>
                      </a:lnTo>
                      <a:lnTo>
                        <a:pt x="1014" y="128"/>
                      </a:lnTo>
                      <a:lnTo>
                        <a:pt x="998" y="143"/>
                      </a:lnTo>
                      <a:lnTo>
                        <a:pt x="984" y="161"/>
                      </a:lnTo>
                      <a:lnTo>
                        <a:pt x="965" y="175"/>
                      </a:lnTo>
                      <a:lnTo>
                        <a:pt x="948" y="189"/>
                      </a:lnTo>
                      <a:lnTo>
                        <a:pt x="930" y="200"/>
                      </a:lnTo>
                      <a:lnTo>
                        <a:pt x="916" y="212"/>
                      </a:lnTo>
                      <a:lnTo>
                        <a:pt x="913" y="212"/>
                      </a:lnTo>
                      <a:lnTo>
                        <a:pt x="906" y="214"/>
                      </a:lnTo>
                      <a:lnTo>
                        <a:pt x="897" y="218"/>
                      </a:lnTo>
                      <a:lnTo>
                        <a:pt x="888" y="223"/>
                      </a:lnTo>
                      <a:lnTo>
                        <a:pt x="871" y="227"/>
                      </a:lnTo>
                      <a:lnTo>
                        <a:pt x="857" y="234"/>
                      </a:lnTo>
                      <a:lnTo>
                        <a:pt x="838" y="238"/>
                      </a:lnTo>
                      <a:lnTo>
                        <a:pt x="820" y="246"/>
                      </a:lnTo>
                      <a:lnTo>
                        <a:pt x="796" y="248"/>
                      </a:lnTo>
                      <a:lnTo>
                        <a:pt x="773" y="252"/>
                      </a:lnTo>
                      <a:lnTo>
                        <a:pt x="750" y="253"/>
                      </a:lnTo>
                      <a:lnTo>
                        <a:pt x="726" y="256"/>
                      </a:lnTo>
                      <a:lnTo>
                        <a:pt x="703" y="252"/>
                      </a:lnTo>
                      <a:lnTo>
                        <a:pt x="680" y="248"/>
                      </a:lnTo>
                      <a:lnTo>
                        <a:pt x="657" y="239"/>
                      </a:lnTo>
                      <a:lnTo>
                        <a:pt x="635" y="229"/>
                      </a:lnTo>
                      <a:lnTo>
                        <a:pt x="627" y="227"/>
                      </a:lnTo>
                      <a:lnTo>
                        <a:pt x="608" y="227"/>
                      </a:lnTo>
                      <a:lnTo>
                        <a:pt x="580" y="223"/>
                      </a:lnTo>
                      <a:lnTo>
                        <a:pt x="543" y="223"/>
                      </a:lnTo>
                      <a:lnTo>
                        <a:pt x="497" y="219"/>
                      </a:lnTo>
                      <a:lnTo>
                        <a:pt x="449" y="219"/>
                      </a:lnTo>
                      <a:lnTo>
                        <a:pt x="394" y="215"/>
                      </a:lnTo>
                      <a:lnTo>
                        <a:pt x="340" y="215"/>
                      </a:lnTo>
                      <a:lnTo>
                        <a:pt x="281" y="212"/>
                      </a:lnTo>
                      <a:lnTo>
                        <a:pt x="225" y="212"/>
                      </a:lnTo>
                      <a:lnTo>
                        <a:pt x="172" y="212"/>
                      </a:lnTo>
                      <a:lnTo>
                        <a:pt x="124" y="213"/>
                      </a:lnTo>
                      <a:lnTo>
                        <a:pt x="79" y="214"/>
                      </a:lnTo>
                      <a:lnTo>
                        <a:pt x="44" y="218"/>
                      </a:lnTo>
                      <a:lnTo>
                        <a:pt x="16" y="222"/>
                      </a:lnTo>
                      <a:lnTo>
                        <a:pt x="0" y="229"/>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34" name="Freeform 319"/>
                <p:cNvSpPr>
                  <a:spLocks/>
                </p:cNvSpPr>
                <p:nvPr/>
              </p:nvSpPr>
              <p:spPr bwMode="auto">
                <a:xfrm flipH="1">
                  <a:off x="0" y="3151"/>
                  <a:ext cx="1014" cy="258"/>
                </a:xfrm>
                <a:custGeom>
                  <a:avLst/>
                  <a:gdLst>
                    <a:gd name="T0" fmla="*/ 2 w 1099"/>
                    <a:gd name="T1" fmla="*/ 229 h 256"/>
                    <a:gd name="T2" fmla="*/ 28 w 1099"/>
                    <a:gd name="T3" fmla="*/ 216 h 256"/>
                    <a:gd name="T4" fmla="*/ 78 w 1099"/>
                    <a:gd name="T5" fmla="*/ 195 h 256"/>
                    <a:gd name="T6" fmla="*/ 143 w 1099"/>
                    <a:gd name="T7" fmla="*/ 167 h 256"/>
                    <a:gd name="T8" fmla="*/ 221 w 1099"/>
                    <a:gd name="T9" fmla="*/ 139 h 256"/>
                    <a:gd name="T10" fmla="*/ 304 w 1099"/>
                    <a:gd name="T11" fmla="*/ 109 h 256"/>
                    <a:gd name="T12" fmla="*/ 387 w 1099"/>
                    <a:gd name="T13" fmla="*/ 82 h 256"/>
                    <a:gd name="T14" fmla="*/ 469 w 1099"/>
                    <a:gd name="T15" fmla="*/ 59 h 256"/>
                    <a:gd name="T16" fmla="*/ 507 w 1099"/>
                    <a:gd name="T17" fmla="*/ 51 h 256"/>
                    <a:gd name="T18" fmla="*/ 516 w 1099"/>
                    <a:gd name="T19" fmla="*/ 42 h 256"/>
                    <a:gd name="T20" fmla="*/ 537 w 1099"/>
                    <a:gd name="T21" fmla="*/ 30 h 256"/>
                    <a:gd name="T22" fmla="*/ 568 w 1099"/>
                    <a:gd name="T23" fmla="*/ 18 h 256"/>
                    <a:gd name="T24" fmla="*/ 612 w 1099"/>
                    <a:gd name="T25" fmla="*/ 8 h 256"/>
                    <a:gd name="T26" fmla="*/ 666 w 1099"/>
                    <a:gd name="T27" fmla="*/ 0 h 256"/>
                    <a:gd name="T28" fmla="*/ 731 w 1099"/>
                    <a:gd name="T29" fmla="*/ 2 h 256"/>
                    <a:gd name="T30" fmla="*/ 810 w 1099"/>
                    <a:gd name="T31" fmla="*/ 15 h 256"/>
                    <a:gd name="T32" fmla="*/ 1014 w 1099"/>
                    <a:gd name="T33" fmla="*/ 10 h 256"/>
                    <a:gd name="T34" fmla="*/ 1009 w 1099"/>
                    <a:gd name="T35" fmla="*/ 15 h 256"/>
                    <a:gd name="T36" fmla="*/ 999 w 1099"/>
                    <a:gd name="T37" fmla="*/ 34 h 256"/>
                    <a:gd name="T38" fmla="*/ 983 w 1099"/>
                    <a:gd name="T39" fmla="*/ 61 h 256"/>
                    <a:gd name="T40" fmla="*/ 962 w 1099"/>
                    <a:gd name="T41" fmla="*/ 95 h 256"/>
                    <a:gd name="T42" fmla="*/ 936 w 1099"/>
                    <a:gd name="T43" fmla="*/ 129 h 256"/>
                    <a:gd name="T44" fmla="*/ 908 w 1099"/>
                    <a:gd name="T45" fmla="*/ 162 h 256"/>
                    <a:gd name="T46" fmla="*/ 875 w 1099"/>
                    <a:gd name="T47" fmla="*/ 190 h 256"/>
                    <a:gd name="T48" fmla="*/ 845 w 1099"/>
                    <a:gd name="T49" fmla="*/ 214 h 256"/>
                    <a:gd name="T50" fmla="*/ 836 w 1099"/>
                    <a:gd name="T51" fmla="*/ 216 h 256"/>
                    <a:gd name="T52" fmla="*/ 819 w 1099"/>
                    <a:gd name="T53" fmla="*/ 225 h 256"/>
                    <a:gd name="T54" fmla="*/ 791 w 1099"/>
                    <a:gd name="T55" fmla="*/ 236 h 256"/>
                    <a:gd name="T56" fmla="*/ 757 w 1099"/>
                    <a:gd name="T57" fmla="*/ 248 h 256"/>
                    <a:gd name="T58" fmla="*/ 713 w 1099"/>
                    <a:gd name="T59" fmla="*/ 254 h 256"/>
                    <a:gd name="T60" fmla="*/ 670 w 1099"/>
                    <a:gd name="T61" fmla="*/ 258 h 256"/>
                    <a:gd name="T62" fmla="*/ 627 w 1099"/>
                    <a:gd name="T63" fmla="*/ 250 h 256"/>
                    <a:gd name="T64" fmla="*/ 586 w 1099"/>
                    <a:gd name="T65" fmla="*/ 231 h 256"/>
                    <a:gd name="T66" fmla="*/ 561 w 1099"/>
                    <a:gd name="T67" fmla="*/ 229 h 256"/>
                    <a:gd name="T68" fmla="*/ 501 w 1099"/>
                    <a:gd name="T69" fmla="*/ 225 h 256"/>
                    <a:gd name="T70" fmla="*/ 414 w 1099"/>
                    <a:gd name="T71" fmla="*/ 221 h 256"/>
                    <a:gd name="T72" fmla="*/ 314 w 1099"/>
                    <a:gd name="T73" fmla="*/ 217 h 256"/>
                    <a:gd name="T74" fmla="*/ 208 w 1099"/>
                    <a:gd name="T75" fmla="*/ 214 h 256"/>
                    <a:gd name="T76" fmla="*/ 114 w 1099"/>
                    <a:gd name="T77" fmla="*/ 215 h 256"/>
                    <a:gd name="T78" fmla="*/ 41 w 1099"/>
                    <a:gd name="T79" fmla="*/ 220 h 256"/>
                    <a:gd name="T80" fmla="*/ 0 w 1099"/>
                    <a:gd name="T81" fmla="*/ 231 h 2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99"/>
                    <a:gd name="T124" fmla="*/ 0 h 256"/>
                    <a:gd name="T125" fmla="*/ 1099 w 1099"/>
                    <a:gd name="T126" fmla="*/ 256 h 2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99" h="256">
                      <a:moveTo>
                        <a:pt x="0" y="229"/>
                      </a:moveTo>
                      <a:lnTo>
                        <a:pt x="2" y="227"/>
                      </a:lnTo>
                      <a:lnTo>
                        <a:pt x="14" y="222"/>
                      </a:lnTo>
                      <a:lnTo>
                        <a:pt x="30" y="214"/>
                      </a:lnTo>
                      <a:lnTo>
                        <a:pt x="56" y="206"/>
                      </a:lnTo>
                      <a:lnTo>
                        <a:pt x="84" y="193"/>
                      </a:lnTo>
                      <a:lnTo>
                        <a:pt x="118" y="181"/>
                      </a:lnTo>
                      <a:lnTo>
                        <a:pt x="155" y="166"/>
                      </a:lnTo>
                      <a:lnTo>
                        <a:pt x="197" y="153"/>
                      </a:lnTo>
                      <a:lnTo>
                        <a:pt x="239" y="138"/>
                      </a:lnTo>
                      <a:lnTo>
                        <a:pt x="284" y="123"/>
                      </a:lnTo>
                      <a:lnTo>
                        <a:pt x="329" y="108"/>
                      </a:lnTo>
                      <a:lnTo>
                        <a:pt x="376" y="95"/>
                      </a:lnTo>
                      <a:lnTo>
                        <a:pt x="419" y="81"/>
                      </a:lnTo>
                      <a:lnTo>
                        <a:pt x="466" y="70"/>
                      </a:lnTo>
                      <a:lnTo>
                        <a:pt x="508" y="59"/>
                      </a:lnTo>
                      <a:lnTo>
                        <a:pt x="549" y="53"/>
                      </a:lnTo>
                      <a:lnTo>
                        <a:pt x="549" y="51"/>
                      </a:lnTo>
                      <a:lnTo>
                        <a:pt x="554" y="48"/>
                      </a:lnTo>
                      <a:lnTo>
                        <a:pt x="559" y="42"/>
                      </a:lnTo>
                      <a:lnTo>
                        <a:pt x="570" y="38"/>
                      </a:lnTo>
                      <a:lnTo>
                        <a:pt x="582" y="30"/>
                      </a:lnTo>
                      <a:lnTo>
                        <a:pt x="598" y="25"/>
                      </a:lnTo>
                      <a:lnTo>
                        <a:pt x="616" y="18"/>
                      </a:lnTo>
                      <a:lnTo>
                        <a:pt x="639" y="14"/>
                      </a:lnTo>
                      <a:lnTo>
                        <a:pt x="663" y="8"/>
                      </a:lnTo>
                      <a:lnTo>
                        <a:pt x="691" y="4"/>
                      </a:lnTo>
                      <a:lnTo>
                        <a:pt x="722" y="0"/>
                      </a:lnTo>
                      <a:lnTo>
                        <a:pt x="756" y="1"/>
                      </a:lnTo>
                      <a:lnTo>
                        <a:pt x="792" y="2"/>
                      </a:lnTo>
                      <a:lnTo>
                        <a:pt x="833" y="8"/>
                      </a:lnTo>
                      <a:lnTo>
                        <a:pt x="878" y="15"/>
                      </a:lnTo>
                      <a:lnTo>
                        <a:pt x="927" y="28"/>
                      </a:lnTo>
                      <a:lnTo>
                        <a:pt x="1099" y="10"/>
                      </a:lnTo>
                      <a:lnTo>
                        <a:pt x="1096" y="10"/>
                      </a:lnTo>
                      <a:lnTo>
                        <a:pt x="1094" y="15"/>
                      </a:lnTo>
                      <a:lnTo>
                        <a:pt x="1088" y="23"/>
                      </a:lnTo>
                      <a:lnTo>
                        <a:pt x="1083" y="34"/>
                      </a:lnTo>
                      <a:lnTo>
                        <a:pt x="1074" y="46"/>
                      </a:lnTo>
                      <a:lnTo>
                        <a:pt x="1065" y="61"/>
                      </a:lnTo>
                      <a:lnTo>
                        <a:pt x="1052" y="76"/>
                      </a:lnTo>
                      <a:lnTo>
                        <a:pt x="1043" y="94"/>
                      </a:lnTo>
                      <a:lnTo>
                        <a:pt x="1027" y="109"/>
                      </a:lnTo>
                      <a:lnTo>
                        <a:pt x="1014" y="128"/>
                      </a:lnTo>
                      <a:lnTo>
                        <a:pt x="998" y="143"/>
                      </a:lnTo>
                      <a:lnTo>
                        <a:pt x="984" y="161"/>
                      </a:lnTo>
                      <a:lnTo>
                        <a:pt x="965" y="175"/>
                      </a:lnTo>
                      <a:lnTo>
                        <a:pt x="948" y="189"/>
                      </a:lnTo>
                      <a:lnTo>
                        <a:pt x="930" y="200"/>
                      </a:lnTo>
                      <a:lnTo>
                        <a:pt x="916" y="212"/>
                      </a:lnTo>
                      <a:lnTo>
                        <a:pt x="913" y="212"/>
                      </a:lnTo>
                      <a:lnTo>
                        <a:pt x="906" y="214"/>
                      </a:lnTo>
                      <a:lnTo>
                        <a:pt x="897" y="218"/>
                      </a:lnTo>
                      <a:lnTo>
                        <a:pt x="888" y="223"/>
                      </a:lnTo>
                      <a:lnTo>
                        <a:pt x="871" y="227"/>
                      </a:lnTo>
                      <a:lnTo>
                        <a:pt x="857" y="234"/>
                      </a:lnTo>
                      <a:lnTo>
                        <a:pt x="838" y="238"/>
                      </a:lnTo>
                      <a:lnTo>
                        <a:pt x="820" y="246"/>
                      </a:lnTo>
                      <a:lnTo>
                        <a:pt x="796" y="248"/>
                      </a:lnTo>
                      <a:lnTo>
                        <a:pt x="773" y="252"/>
                      </a:lnTo>
                      <a:lnTo>
                        <a:pt x="750" y="253"/>
                      </a:lnTo>
                      <a:lnTo>
                        <a:pt x="726" y="256"/>
                      </a:lnTo>
                      <a:lnTo>
                        <a:pt x="703" y="252"/>
                      </a:lnTo>
                      <a:lnTo>
                        <a:pt x="680" y="248"/>
                      </a:lnTo>
                      <a:lnTo>
                        <a:pt x="657" y="239"/>
                      </a:lnTo>
                      <a:lnTo>
                        <a:pt x="635" y="229"/>
                      </a:lnTo>
                      <a:lnTo>
                        <a:pt x="627" y="227"/>
                      </a:lnTo>
                      <a:lnTo>
                        <a:pt x="608" y="227"/>
                      </a:lnTo>
                      <a:lnTo>
                        <a:pt x="580" y="223"/>
                      </a:lnTo>
                      <a:lnTo>
                        <a:pt x="543" y="223"/>
                      </a:lnTo>
                      <a:lnTo>
                        <a:pt x="497" y="219"/>
                      </a:lnTo>
                      <a:lnTo>
                        <a:pt x="449" y="219"/>
                      </a:lnTo>
                      <a:lnTo>
                        <a:pt x="394" y="215"/>
                      </a:lnTo>
                      <a:lnTo>
                        <a:pt x="340" y="215"/>
                      </a:lnTo>
                      <a:lnTo>
                        <a:pt x="281" y="212"/>
                      </a:lnTo>
                      <a:lnTo>
                        <a:pt x="225" y="212"/>
                      </a:lnTo>
                      <a:lnTo>
                        <a:pt x="172" y="212"/>
                      </a:lnTo>
                      <a:lnTo>
                        <a:pt x="124" y="213"/>
                      </a:lnTo>
                      <a:lnTo>
                        <a:pt x="79" y="214"/>
                      </a:lnTo>
                      <a:lnTo>
                        <a:pt x="44" y="218"/>
                      </a:lnTo>
                      <a:lnTo>
                        <a:pt x="16" y="222"/>
                      </a:lnTo>
                      <a:lnTo>
                        <a:pt x="0" y="22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35" name="Freeform 320"/>
                <p:cNvSpPr>
                  <a:spLocks/>
                </p:cNvSpPr>
                <p:nvPr/>
              </p:nvSpPr>
              <p:spPr bwMode="auto">
                <a:xfrm flipH="1">
                  <a:off x="0" y="3162"/>
                  <a:ext cx="934" cy="194"/>
                </a:xfrm>
                <a:custGeom>
                  <a:avLst/>
                  <a:gdLst>
                    <a:gd name="T0" fmla="*/ 0 w 1014"/>
                    <a:gd name="T1" fmla="*/ 194 h 193"/>
                    <a:gd name="T2" fmla="*/ 5 w 1014"/>
                    <a:gd name="T3" fmla="*/ 191 h 193"/>
                    <a:gd name="T4" fmla="*/ 20 w 1014"/>
                    <a:gd name="T5" fmla="*/ 189 h 193"/>
                    <a:gd name="T6" fmla="*/ 41 w 1014"/>
                    <a:gd name="T7" fmla="*/ 182 h 193"/>
                    <a:gd name="T8" fmla="*/ 76 w 1014"/>
                    <a:gd name="T9" fmla="*/ 177 h 193"/>
                    <a:gd name="T10" fmla="*/ 113 w 1014"/>
                    <a:gd name="T11" fmla="*/ 168 h 193"/>
                    <a:gd name="T12" fmla="*/ 159 w 1014"/>
                    <a:gd name="T13" fmla="*/ 161 h 193"/>
                    <a:gd name="T14" fmla="*/ 209 w 1014"/>
                    <a:gd name="T15" fmla="*/ 152 h 193"/>
                    <a:gd name="T16" fmla="*/ 265 w 1014"/>
                    <a:gd name="T17" fmla="*/ 144 h 193"/>
                    <a:gd name="T18" fmla="*/ 321 w 1014"/>
                    <a:gd name="T19" fmla="*/ 133 h 193"/>
                    <a:gd name="T20" fmla="*/ 380 w 1014"/>
                    <a:gd name="T21" fmla="*/ 124 h 193"/>
                    <a:gd name="T22" fmla="*/ 440 w 1014"/>
                    <a:gd name="T23" fmla="*/ 115 h 193"/>
                    <a:gd name="T24" fmla="*/ 502 w 1014"/>
                    <a:gd name="T25" fmla="*/ 108 h 193"/>
                    <a:gd name="T26" fmla="*/ 559 w 1014"/>
                    <a:gd name="T27" fmla="*/ 100 h 193"/>
                    <a:gd name="T28" fmla="*/ 618 w 1014"/>
                    <a:gd name="T29" fmla="*/ 93 h 193"/>
                    <a:gd name="T30" fmla="*/ 672 w 1014"/>
                    <a:gd name="T31" fmla="*/ 89 h 193"/>
                    <a:gd name="T32" fmla="*/ 725 w 1014"/>
                    <a:gd name="T33" fmla="*/ 87 h 193"/>
                    <a:gd name="T34" fmla="*/ 725 w 1014"/>
                    <a:gd name="T35" fmla="*/ 85 h 193"/>
                    <a:gd name="T36" fmla="*/ 730 w 1014"/>
                    <a:gd name="T37" fmla="*/ 85 h 193"/>
                    <a:gd name="T38" fmla="*/ 737 w 1014"/>
                    <a:gd name="T39" fmla="*/ 81 h 193"/>
                    <a:gd name="T40" fmla="*/ 747 w 1014"/>
                    <a:gd name="T41" fmla="*/ 80 h 193"/>
                    <a:gd name="T42" fmla="*/ 758 w 1014"/>
                    <a:gd name="T43" fmla="*/ 75 h 193"/>
                    <a:gd name="T44" fmla="*/ 771 w 1014"/>
                    <a:gd name="T45" fmla="*/ 71 h 193"/>
                    <a:gd name="T46" fmla="*/ 785 w 1014"/>
                    <a:gd name="T47" fmla="*/ 66 h 193"/>
                    <a:gd name="T48" fmla="*/ 802 w 1014"/>
                    <a:gd name="T49" fmla="*/ 62 h 193"/>
                    <a:gd name="T50" fmla="*/ 818 w 1014"/>
                    <a:gd name="T51" fmla="*/ 55 h 193"/>
                    <a:gd name="T52" fmla="*/ 835 w 1014"/>
                    <a:gd name="T53" fmla="*/ 48 h 193"/>
                    <a:gd name="T54" fmla="*/ 852 w 1014"/>
                    <a:gd name="T55" fmla="*/ 41 h 193"/>
                    <a:gd name="T56" fmla="*/ 870 w 1014"/>
                    <a:gd name="T57" fmla="*/ 34 h 193"/>
                    <a:gd name="T58" fmla="*/ 885 w 1014"/>
                    <a:gd name="T59" fmla="*/ 24 h 193"/>
                    <a:gd name="T60" fmla="*/ 903 w 1014"/>
                    <a:gd name="T61" fmla="*/ 17 h 193"/>
                    <a:gd name="T62" fmla="*/ 916 w 1014"/>
                    <a:gd name="T63" fmla="*/ 8 h 193"/>
                    <a:gd name="T64" fmla="*/ 934 w 1014"/>
                    <a:gd name="T65" fmla="*/ 0 h 19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4"/>
                    <a:gd name="T100" fmla="*/ 0 h 193"/>
                    <a:gd name="T101" fmla="*/ 1014 w 1014"/>
                    <a:gd name="T102" fmla="*/ 193 h 19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4" h="193">
                      <a:moveTo>
                        <a:pt x="0" y="193"/>
                      </a:moveTo>
                      <a:lnTo>
                        <a:pt x="5" y="190"/>
                      </a:lnTo>
                      <a:lnTo>
                        <a:pt x="22" y="188"/>
                      </a:lnTo>
                      <a:lnTo>
                        <a:pt x="45" y="181"/>
                      </a:lnTo>
                      <a:lnTo>
                        <a:pt x="83" y="176"/>
                      </a:lnTo>
                      <a:lnTo>
                        <a:pt x="123" y="167"/>
                      </a:lnTo>
                      <a:lnTo>
                        <a:pt x="173" y="160"/>
                      </a:lnTo>
                      <a:lnTo>
                        <a:pt x="227" y="151"/>
                      </a:lnTo>
                      <a:lnTo>
                        <a:pt x="288" y="143"/>
                      </a:lnTo>
                      <a:lnTo>
                        <a:pt x="348" y="132"/>
                      </a:lnTo>
                      <a:lnTo>
                        <a:pt x="413" y="123"/>
                      </a:lnTo>
                      <a:lnTo>
                        <a:pt x="478" y="114"/>
                      </a:lnTo>
                      <a:lnTo>
                        <a:pt x="545" y="107"/>
                      </a:lnTo>
                      <a:lnTo>
                        <a:pt x="607" y="99"/>
                      </a:lnTo>
                      <a:lnTo>
                        <a:pt x="671" y="93"/>
                      </a:lnTo>
                      <a:lnTo>
                        <a:pt x="730" y="89"/>
                      </a:lnTo>
                      <a:lnTo>
                        <a:pt x="787" y="87"/>
                      </a:lnTo>
                      <a:lnTo>
                        <a:pt x="787" y="85"/>
                      </a:lnTo>
                      <a:lnTo>
                        <a:pt x="792" y="85"/>
                      </a:lnTo>
                      <a:lnTo>
                        <a:pt x="800" y="81"/>
                      </a:lnTo>
                      <a:lnTo>
                        <a:pt x="811" y="80"/>
                      </a:lnTo>
                      <a:lnTo>
                        <a:pt x="823" y="75"/>
                      </a:lnTo>
                      <a:lnTo>
                        <a:pt x="837" y="71"/>
                      </a:lnTo>
                      <a:lnTo>
                        <a:pt x="852" y="66"/>
                      </a:lnTo>
                      <a:lnTo>
                        <a:pt x="871" y="62"/>
                      </a:lnTo>
                      <a:lnTo>
                        <a:pt x="888" y="55"/>
                      </a:lnTo>
                      <a:lnTo>
                        <a:pt x="907" y="48"/>
                      </a:lnTo>
                      <a:lnTo>
                        <a:pt x="925" y="41"/>
                      </a:lnTo>
                      <a:lnTo>
                        <a:pt x="944" y="34"/>
                      </a:lnTo>
                      <a:lnTo>
                        <a:pt x="961" y="24"/>
                      </a:lnTo>
                      <a:lnTo>
                        <a:pt x="980" y="17"/>
                      </a:lnTo>
                      <a:lnTo>
                        <a:pt x="995" y="8"/>
                      </a:lnTo>
                      <a:lnTo>
                        <a:pt x="1014"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36" name="Freeform 321"/>
                <p:cNvSpPr>
                  <a:spLocks/>
                </p:cNvSpPr>
                <p:nvPr/>
              </p:nvSpPr>
              <p:spPr bwMode="auto">
                <a:xfrm flipH="1">
                  <a:off x="713" y="2744"/>
                  <a:ext cx="291" cy="577"/>
                </a:xfrm>
                <a:custGeom>
                  <a:avLst/>
                  <a:gdLst>
                    <a:gd name="T0" fmla="*/ 0 w 315"/>
                    <a:gd name="T1" fmla="*/ 574 h 572"/>
                    <a:gd name="T2" fmla="*/ 6 w 315"/>
                    <a:gd name="T3" fmla="*/ 550 h 572"/>
                    <a:gd name="T4" fmla="*/ 14 w 315"/>
                    <a:gd name="T5" fmla="*/ 511 h 572"/>
                    <a:gd name="T6" fmla="*/ 27 w 315"/>
                    <a:gd name="T7" fmla="*/ 460 h 572"/>
                    <a:gd name="T8" fmla="*/ 40 w 315"/>
                    <a:gd name="T9" fmla="*/ 403 h 572"/>
                    <a:gd name="T10" fmla="*/ 50 w 315"/>
                    <a:gd name="T11" fmla="*/ 347 h 572"/>
                    <a:gd name="T12" fmla="*/ 57 w 315"/>
                    <a:gd name="T13" fmla="*/ 294 h 572"/>
                    <a:gd name="T14" fmla="*/ 59 w 315"/>
                    <a:gd name="T15" fmla="*/ 253 h 572"/>
                    <a:gd name="T16" fmla="*/ 59 w 315"/>
                    <a:gd name="T17" fmla="*/ 237 h 572"/>
                    <a:gd name="T18" fmla="*/ 59 w 315"/>
                    <a:gd name="T19" fmla="*/ 229 h 572"/>
                    <a:gd name="T20" fmla="*/ 60 w 315"/>
                    <a:gd name="T21" fmla="*/ 213 h 572"/>
                    <a:gd name="T22" fmla="*/ 67 w 315"/>
                    <a:gd name="T23" fmla="*/ 194 h 572"/>
                    <a:gd name="T24" fmla="*/ 79 w 315"/>
                    <a:gd name="T25" fmla="*/ 171 h 572"/>
                    <a:gd name="T26" fmla="*/ 97 w 315"/>
                    <a:gd name="T27" fmla="*/ 144 h 572"/>
                    <a:gd name="T28" fmla="*/ 126 w 315"/>
                    <a:gd name="T29" fmla="*/ 117 h 572"/>
                    <a:gd name="T30" fmla="*/ 164 w 315"/>
                    <a:gd name="T31" fmla="*/ 92 h 572"/>
                    <a:gd name="T32" fmla="*/ 248 w 315"/>
                    <a:gd name="T33" fmla="*/ 0 h 572"/>
                    <a:gd name="T34" fmla="*/ 249 w 315"/>
                    <a:gd name="T35" fmla="*/ 1 h 572"/>
                    <a:gd name="T36" fmla="*/ 255 w 315"/>
                    <a:gd name="T37" fmla="*/ 11 h 572"/>
                    <a:gd name="T38" fmla="*/ 263 w 315"/>
                    <a:gd name="T39" fmla="*/ 25 h 572"/>
                    <a:gd name="T40" fmla="*/ 275 w 315"/>
                    <a:gd name="T41" fmla="*/ 45 h 572"/>
                    <a:gd name="T42" fmla="*/ 283 w 315"/>
                    <a:gd name="T43" fmla="*/ 68 h 572"/>
                    <a:gd name="T44" fmla="*/ 289 w 315"/>
                    <a:gd name="T45" fmla="*/ 96 h 572"/>
                    <a:gd name="T46" fmla="*/ 291 w 315"/>
                    <a:gd name="T47" fmla="*/ 125 h 572"/>
                    <a:gd name="T48" fmla="*/ 288 w 315"/>
                    <a:gd name="T49" fmla="*/ 159 h 572"/>
                    <a:gd name="T50" fmla="*/ 285 w 315"/>
                    <a:gd name="T51" fmla="*/ 162 h 572"/>
                    <a:gd name="T52" fmla="*/ 283 w 315"/>
                    <a:gd name="T53" fmla="*/ 174 h 572"/>
                    <a:gd name="T54" fmla="*/ 275 w 315"/>
                    <a:gd name="T55" fmla="*/ 191 h 572"/>
                    <a:gd name="T56" fmla="*/ 267 w 315"/>
                    <a:gd name="T57" fmla="*/ 211 h 572"/>
                    <a:gd name="T58" fmla="*/ 252 w 315"/>
                    <a:gd name="T59" fmla="*/ 230 h 572"/>
                    <a:gd name="T60" fmla="*/ 236 w 315"/>
                    <a:gd name="T61" fmla="*/ 249 h 572"/>
                    <a:gd name="T62" fmla="*/ 213 w 315"/>
                    <a:gd name="T63" fmla="*/ 264 h 572"/>
                    <a:gd name="T64" fmla="*/ 189 w 315"/>
                    <a:gd name="T65" fmla="*/ 275 h 572"/>
                    <a:gd name="T66" fmla="*/ 180 w 315"/>
                    <a:gd name="T67" fmla="*/ 283 h 572"/>
                    <a:gd name="T68" fmla="*/ 161 w 315"/>
                    <a:gd name="T69" fmla="*/ 311 h 572"/>
                    <a:gd name="T70" fmla="*/ 132 w 315"/>
                    <a:gd name="T71" fmla="*/ 347 h 572"/>
                    <a:gd name="T72" fmla="*/ 101 w 315"/>
                    <a:gd name="T73" fmla="*/ 396 h 572"/>
                    <a:gd name="T74" fmla="*/ 66 w 315"/>
                    <a:gd name="T75" fmla="*/ 445 h 572"/>
                    <a:gd name="T76" fmla="*/ 36 w 315"/>
                    <a:gd name="T77" fmla="*/ 494 h 572"/>
                    <a:gd name="T78" fmla="*/ 11 w 315"/>
                    <a:gd name="T79" fmla="*/ 541 h 572"/>
                    <a:gd name="T80" fmla="*/ 0 w 315"/>
                    <a:gd name="T81" fmla="*/ 577 h 5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5"/>
                    <a:gd name="T124" fmla="*/ 0 h 572"/>
                    <a:gd name="T125" fmla="*/ 315 w 315"/>
                    <a:gd name="T126" fmla="*/ 572 h 5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5" h="572">
                      <a:moveTo>
                        <a:pt x="0" y="572"/>
                      </a:moveTo>
                      <a:lnTo>
                        <a:pt x="0" y="569"/>
                      </a:lnTo>
                      <a:lnTo>
                        <a:pt x="1" y="560"/>
                      </a:lnTo>
                      <a:lnTo>
                        <a:pt x="6" y="545"/>
                      </a:lnTo>
                      <a:lnTo>
                        <a:pt x="11" y="528"/>
                      </a:lnTo>
                      <a:lnTo>
                        <a:pt x="15" y="507"/>
                      </a:lnTo>
                      <a:lnTo>
                        <a:pt x="23" y="482"/>
                      </a:lnTo>
                      <a:lnTo>
                        <a:pt x="29" y="456"/>
                      </a:lnTo>
                      <a:lnTo>
                        <a:pt x="39" y="431"/>
                      </a:lnTo>
                      <a:lnTo>
                        <a:pt x="43" y="400"/>
                      </a:lnTo>
                      <a:lnTo>
                        <a:pt x="50" y="372"/>
                      </a:lnTo>
                      <a:lnTo>
                        <a:pt x="54" y="344"/>
                      </a:lnTo>
                      <a:lnTo>
                        <a:pt x="60" y="318"/>
                      </a:lnTo>
                      <a:lnTo>
                        <a:pt x="62" y="291"/>
                      </a:lnTo>
                      <a:lnTo>
                        <a:pt x="65" y="270"/>
                      </a:lnTo>
                      <a:lnTo>
                        <a:pt x="64" y="251"/>
                      </a:lnTo>
                      <a:lnTo>
                        <a:pt x="64" y="238"/>
                      </a:lnTo>
                      <a:lnTo>
                        <a:pt x="64" y="235"/>
                      </a:lnTo>
                      <a:lnTo>
                        <a:pt x="64" y="233"/>
                      </a:lnTo>
                      <a:lnTo>
                        <a:pt x="64" y="227"/>
                      </a:lnTo>
                      <a:lnTo>
                        <a:pt x="65" y="221"/>
                      </a:lnTo>
                      <a:lnTo>
                        <a:pt x="65" y="211"/>
                      </a:lnTo>
                      <a:lnTo>
                        <a:pt x="68" y="204"/>
                      </a:lnTo>
                      <a:lnTo>
                        <a:pt x="73" y="192"/>
                      </a:lnTo>
                      <a:lnTo>
                        <a:pt x="81" y="183"/>
                      </a:lnTo>
                      <a:lnTo>
                        <a:pt x="85" y="170"/>
                      </a:lnTo>
                      <a:lnTo>
                        <a:pt x="95" y="158"/>
                      </a:lnTo>
                      <a:lnTo>
                        <a:pt x="105" y="143"/>
                      </a:lnTo>
                      <a:lnTo>
                        <a:pt x="121" y="132"/>
                      </a:lnTo>
                      <a:lnTo>
                        <a:pt x="136" y="116"/>
                      </a:lnTo>
                      <a:lnTo>
                        <a:pt x="157" y="105"/>
                      </a:lnTo>
                      <a:lnTo>
                        <a:pt x="178" y="91"/>
                      </a:lnTo>
                      <a:lnTo>
                        <a:pt x="205" y="80"/>
                      </a:lnTo>
                      <a:lnTo>
                        <a:pt x="268" y="0"/>
                      </a:lnTo>
                      <a:lnTo>
                        <a:pt x="270" y="1"/>
                      </a:lnTo>
                      <a:lnTo>
                        <a:pt x="272" y="5"/>
                      </a:lnTo>
                      <a:lnTo>
                        <a:pt x="276" y="11"/>
                      </a:lnTo>
                      <a:lnTo>
                        <a:pt x="281" y="18"/>
                      </a:lnTo>
                      <a:lnTo>
                        <a:pt x="285" y="25"/>
                      </a:lnTo>
                      <a:lnTo>
                        <a:pt x="290" y="34"/>
                      </a:lnTo>
                      <a:lnTo>
                        <a:pt x="298" y="45"/>
                      </a:lnTo>
                      <a:lnTo>
                        <a:pt x="301" y="56"/>
                      </a:lnTo>
                      <a:lnTo>
                        <a:pt x="306" y="67"/>
                      </a:lnTo>
                      <a:lnTo>
                        <a:pt x="309" y="80"/>
                      </a:lnTo>
                      <a:lnTo>
                        <a:pt x="313" y="95"/>
                      </a:lnTo>
                      <a:lnTo>
                        <a:pt x="313" y="109"/>
                      </a:lnTo>
                      <a:lnTo>
                        <a:pt x="315" y="124"/>
                      </a:lnTo>
                      <a:lnTo>
                        <a:pt x="312" y="139"/>
                      </a:lnTo>
                      <a:lnTo>
                        <a:pt x="312" y="158"/>
                      </a:lnTo>
                      <a:lnTo>
                        <a:pt x="309" y="158"/>
                      </a:lnTo>
                      <a:lnTo>
                        <a:pt x="309" y="161"/>
                      </a:lnTo>
                      <a:lnTo>
                        <a:pt x="306" y="164"/>
                      </a:lnTo>
                      <a:lnTo>
                        <a:pt x="306" y="172"/>
                      </a:lnTo>
                      <a:lnTo>
                        <a:pt x="301" y="180"/>
                      </a:lnTo>
                      <a:lnTo>
                        <a:pt x="298" y="189"/>
                      </a:lnTo>
                      <a:lnTo>
                        <a:pt x="293" y="197"/>
                      </a:lnTo>
                      <a:lnTo>
                        <a:pt x="289" y="209"/>
                      </a:lnTo>
                      <a:lnTo>
                        <a:pt x="279" y="216"/>
                      </a:lnTo>
                      <a:lnTo>
                        <a:pt x="273" y="228"/>
                      </a:lnTo>
                      <a:lnTo>
                        <a:pt x="264" y="235"/>
                      </a:lnTo>
                      <a:lnTo>
                        <a:pt x="256" y="247"/>
                      </a:lnTo>
                      <a:lnTo>
                        <a:pt x="242" y="254"/>
                      </a:lnTo>
                      <a:lnTo>
                        <a:pt x="231" y="262"/>
                      </a:lnTo>
                      <a:lnTo>
                        <a:pt x="217" y="267"/>
                      </a:lnTo>
                      <a:lnTo>
                        <a:pt x="205" y="273"/>
                      </a:lnTo>
                      <a:lnTo>
                        <a:pt x="202" y="275"/>
                      </a:lnTo>
                      <a:lnTo>
                        <a:pt x="195" y="281"/>
                      </a:lnTo>
                      <a:lnTo>
                        <a:pt x="185" y="291"/>
                      </a:lnTo>
                      <a:lnTo>
                        <a:pt x="174" y="308"/>
                      </a:lnTo>
                      <a:lnTo>
                        <a:pt x="157" y="324"/>
                      </a:lnTo>
                      <a:lnTo>
                        <a:pt x="143" y="344"/>
                      </a:lnTo>
                      <a:lnTo>
                        <a:pt x="124" y="367"/>
                      </a:lnTo>
                      <a:lnTo>
                        <a:pt x="109" y="393"/>
                      </a:lnTo>
                      <a:lnTo>
                        <a:pt x="90" y="415"/>
                      </a:lnTo>
                      <a:lnTo>
                        <a:pt x="71" y="441"/>
                      </a:lnTo>
                      <a:lnTo>
                        <a:pt x="53" y="463"/>
                      </a:lnTo>
                      <a:lnTo>
                        <a:pt x="39" y="490"/>
                      </a:lnTo>
                      <a:lnTo>
                        <a:pt x="23" y="513"/>
                      </a:lnTo>
                      <a:lnTo>
                        <a:pt x="12" y="536"/>
                      </a:lnTo>
                      <a:lnTo>
                        <a:pt x="3" y="555"/>
                      </a:lnTo>
                      <a:lnTo>
                        <a:pt x="0" y="572"/>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37" name="Freeform 322"/>
                <p:cNvSpPr>
                  <a:spLocks/>
                </p:cNvSpPr>
                <p:nvPr/>
              </p:nvSpPr>
              <p:spPr bwMode="auto">
                <a:xfrm flipH="1">
                  <a:off x="713" y="2744"/>
                  <a:ext cx="291" cy="577"/>
                </a:xfrm>
                <a:custGeom>
                  <a:avLst/>
                  <a:gdLst>
                    <a:gd name="T0" fmla="*/ 0 w 315"/>
                    <a:gd name="T1" fmla="*/ 574 h 572"/>
                    <a:gd name="T2" fmla="*/ 6 w 315"/>
                    <a:gd name="T3" fmla="*/ 550 h 572"/>
                    <a:gd name="T4" fmla="*/ 14 w 315"/>
                    <a:gd name="T5" fmla="*/ 511 h 572"/>
                    <a:gd name="T6" fmla="*/ 27 w 315"/>
                    <a:gd name="T7" fmla="*/ 460 h 572"/>
                    <a:gd name="T8" fmla="*/ 40 w 315"/>
                    <a:gd name="T9" fmla="*/ 403 h 572"/>
                    <a:gd name="T10" fmla="*/ 50 w 315"/>
                    <a:gd name="T11" fmla="*/ 347 h 572"/>
                    <a:gd name="T12" fmla="*/ 57 w 315"/>
                    <a:gd name="T13" fmla="*/ 294 h 572"/>
                    <a:gd name="T14" fmla="*/ 59 w 315"/>
                    <a:gd name="T15" fmla="*/ 253 h 572"/>
                    <a:gd name="T16" fmla="*/ 59 w 315"/>
                    <a:gd name="T17" fmla="*/ 237 h 572"/>
                    <a:gd name="T18" fmla="*/ 59 w 315"/>
                    <a:gd name="T19" fmla="*/ 229 h 572"/>
                    <a:gd name="T20" fmla="*/ 60 w 315"/>
                    <a:gd name="T21" fmla="*/ 213 h 572"/>
                    <a:gd name="T22" fmla="*/ 67 w 315"/>
                    <a:gd name="T23" fmla="*/ 194 h 572"/>
                    <a:gd name="T24" fmla="*/ 79 w 315"/>
                    <a:gd name="T25" fmla="*/ 171 h 572"/>
                    <a:gd name="T26" fmla="*/ 97 w 315"/>
                    <a:gd name="T27" fmla="*/ 144 h 572"/>
                    <a:gd name="T28" fmla="*/ 126 w 315"/>
                    <a:gd name="T29" fmla="*/ 117 h 572"/>
                    <a:gd name="T30" fmla="*/ 164 w 315"/>
                    <a:gd name="T31" fmla="*/ 92 h 572"/>
                    <a:gd name="T32" fmla="*/ 248 w 315"/>
                    <a:gd name="T33" fmla="*/ 0 h 572"/>
                    <a:gd name="T34" fmla="*/ 249 w 315"/>
                    <a:gd name="T35" fmla="*/ 1 h 572"/>
                    <a:gd name="T36" fmla="*/ 255 w 315"/>
                    <a:gd name="T37" fmla="*/ 11 h 572"/>
                    <a:gd name="T38" fmla="*/ 263 w 315"/>
                    <a:gd name="T39" fmla="*/ 25 h 572"/>
                    <a:gd name="T40" fmla="*/ 275 w 315"/>
                    <a:gd name="T41" fmla="*/ 45 h 572"/>
                    <a:gd name="T42" fmla="*/ 283 w 315"/>
                    <a:gd name="T43" fmla="*/ 68 h 572"/>
                    <a:gd name="T44" fmla="*/ 289 w 315"/>
                    <a:gd name="T45" fmla="*/ 96 h 572"/>
                    <a:gd name="T46" fmla="*/ 291 w 315"/>
                    <a:gd name="T47" fmla="*/ 125 h 572"/>
                    <a:gd name="T48" fmla="*/ 288 w 315"/>
                    <a:gd name="T49" fmla="*/ 159 h 572"/>
                    <a:gd name="T50" fmla="*/ 285 w 315"/>
                    <a:gd name="T51" fmla="*/ 162 h 572"/>
                    <a:gd name="T52" fmla="*/ 283 w 315"/>
                    <a:gd name="T53" fmla="*/ 174 h 572"/>
                    <a:gd name="T54" fmla="*/ 275 w 315"/>
                    <a:gd name="T55" fmla="*/ 191 h 572"/>
                    <a:gd name="T56" fmla="*/ 267 w 315"/>
                    <a:gd name="T57" fmla="*/ 211 h 572"/>
                    <a:gd name="T58" fmla="*/ 252 w 315"/>
                    <a:gd name="T59" fmla="*/ 230 h 572"/>
                    <a:gd name="T60" fmla="*/ 236 w 315"/>
                    <a:gd name="T61" fmla="*/ 249 h 572"/>
                    <a:gd name="T62" fmla="*/ 213 w 315"/>
                    <a:gd name="T63" fmla="*/ 264 h 572"/>
                    <a:gd name="T64" fmla="*/ 189 w 315"/>
                    <a:gd name="T65" fmla="*/ 275 h 572"/>
                    <a:gd name="T66" fmla="*/ 180 w 315"/>
                    <a:gd name="T67" fmla="*/ 283 h 572"/>
                    <a:gd name="T68" fmla="*/ 161 w 315"/>
                    <a:gd name="T69" fmla="*/ 311 h 572"/>
                    <a:gd name="T70" fmla="*/ 132 w 315"/>
                    <a:gd name="T71" fmla="*/ 347 h 572"/>
                    <a:gd name="T72" fmla="*/ 101 w 315"/>
                    <a:gd name="T73" fmla="*/ 396 h 572"/>
                    <a:gd name="T74" fmla="*/ 66 w 315"/>
                    <a:gd name="T75" fmla="*/ 445 h 572"/>
                    <a:gd name="T76" fmla="*/ 36 w 315"/>
                    <a:gd name="T77" fmla="*/ 494 h 572"/>
                    <a:gd name="T78" fmla="*/ 11 w 315"/>
                    <a:gd name="T79" fmla="*/ 541 h 572"/>
                    <a:gd name="T80" fmla="*/ 0 w 315"/>
                    <a:gd name="T81" fmla="*/ 577 h 57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5"/>
                    <a:gd name="T124" fmla="*/ 0 h 572"/>
                    <a:gd name="T125" fmla="*/ 315 w 315"/>
                    <a:gd name="T126" fmla="*/ 572 h 57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5" h="572">
                      <a:moveTo>
                        <a:pt x="0" y="572"/>
                      </a:moveTo>
                      <a:lnTo>
                        <a:pt x="0" y="569"/>
                      </a:lnTo>
                      <a:lnTo>
                        <a:pt x="1" y="560"/>
                      </a:lnTo>
                      <a:lnTo>
                        <a:pt x="6" y="545"/>
                      </a:lnTo>
                      <a:lnTo>
                        <a:pt x="11" y="528"/>
                      </a:lnTo>
                      <a:lnTo>
                        <a:pt x="15" y="507"/>
                      </a:lnTo>
                      <a:lnTo>
                        <a:pt x="23" y="482"/>
                      </a:lnTo>
                      <a:lnTo>
                        <a:pt x="29" y="456"/>
                      </a:lnTo>
                      <a:lnTo>
                        <a:pt x="39" y="431"/>
                      </a:lnTo>
                      <a:lnTo>
                        <a:pt x="43" y="400"/>
                      </a:lnTo>
                      <a:lnTo>
                        <a:pt x="50" y="372"/>
                      </a:lnTo>
                      <a:lnTo>
                        <a:pt x="54" y="344"/>
                      </a:lnTo>
                      <a:lnTo>
                        <a:pt x="60" y="318"/>
                      </a:lnTo>
                      <a:lnTo>
                        <a:pt x="62" y="291"/>
                      </a:lnTo>
                      <a:lnTo>
                        <a:pt x="65" y="270"/>
                      </a:lnTo>
                      <a:lnTo>
                        <a:pt x="64" y="251"/>
                      </a:lnTo>
                      <a:lnTo>
                        <a:pt x="64" y="238"/>
                      </a:lnTo>
                      <a:lnTo>
                        <a:pt x="64" y="235"/>
                      </a:lnTo>
                      <a:lnTo>
                        <a:pt x="64" y="233"/>
                      </a:lnTo>
                      <a:lnTo>
                        <a:pt x="64" y="227"/>
                      </a:lnTo>
                      <a:lnTo>
                        <a:pt x="65" y="221"/>
                      </a:lnTo>
                      <a:lnTo>
                        <a:pt x="65" y="211"/>
                      </a:lnTo>
                      <a:lnTo>
                        <a:pt x="68" y="204"/>
                      </a:lnTo>
                      <a:lnTo>
                        <a:pt x="73" y="192"/>
                      </a:lnTo>
                      <a:lnTo>
                        <a:pt x="81" y="183"/>
                      </a:lnTo>
                      <a:lnTo>
                        <a:pt x="85" y="170"/>
                      </a:lnTo>
                      <a:lnTo>
                        <a:pt x="95" y="158"/>
                      </a:lnTo>
                      <a:lnTo>
                        <a:pt x="105" y="143"/>
                      </a:lnTo>
                      <a:lnTo>
                        <a:pt x="121" y="132"/>
                      </a:lnTo>
                      <a:lnTo>
                        <a:pt x="136" y="116"/>
                      </a:lnTo>
                      <a:lnTo>
                        <a:pt x="157" y="105"/>
                      </a:lnTo>
                      <a:lnTo>
                        <a:pt x="178" y="91"/>
                      </a:lnTo>
                      <a:lnTo>
                        <a:pt x="205" y="80"/>
                      </a:lnTo>
                      <a:lnTo>
                        <a:pt x="268" y="0"/>
                      </a:lnTo>
                      <a:lnTo>
                        <a:pt x="270" y="1"/>
                      </a:lnTo>
                      <a:lnTo>
                        <a:pt x="272" y="5"/>
                      </a:lnTo>
                      <a:lnTo>
                        <a:pt x="276" y="11"/>
                      </a:lnTo>
                      <a:lnTo>
                        <a:pt x="281" y="18"/>
                      </a:lnTo>
                      <a:lnTo>
                        <a:pt x="285" y="25"/>
                      </a:lnTo>
                      <a:lnTo>
                        <a:pt x="290" y="34"/>
                      </a:lnTo>
                      <a:lnTo>
                        <a:pt x="298" y="45"/>
                      </a:lnTo>
                      <a:lnTo>
                        <a:pt x="301" y="56"/>
                      </a:lnTo>
                      <a:lnTo>
                        <a:pt x="306" y="67"/>
                      </a:lnTo>
                      <a:lnTo>
                        <a:pt x="309" y="80"/>
                      </a:lnTo>
                      <a:lnTo>
                        <a:pt x="313" y="95"/>
                      </a:lnTo>
                      <a:lnTo>
                        <a:pt x="313" y="109"/>
                      </a:lnTo>
                      <a:lnTo>
                        <a:pt x="315" y="124"/>
                      </a:lnTo>
                      <a:lnTo>
                        <a:pt x="312" y="139"/>
                      </a:lnTo>
                      <a:lnTo>
                        <a:pt x="312" y="158"/>
                      </a:lnTo>
                      <a:lnTo>
                        <a:pt x="309" y="158"/>
                      </a:lnTo>
                      <a:lnTo>
                        <a:pt x="309" y="161"/>
                      </a:lnTo>
                      <a:lnTo>
                        <a:pt x="306" y="164"/>
                      </a:lnTo>
                      <a:lnTo>
                        <a:pt x="306" y="172"/>
                      </a:lnTo>
                      <a:lnTo>
                        <a:pt x="301" y="180"/>
                      </a:lnTo>
                      <a:lnTo>
                        <a:pt x="298" y="189"/>
                      </a:lnTo>
                      <a:lnTo>
                        <a:pt x="293" y="197"/>
                      </a:lnTo>
                      <a:lnTo>
                        <a:pt x="289" y="209"/>
                      </a:lnTo>
                      <a:lnTo>
                        <a:pt x="279" y="216"/>
                      </a:lnTo>
                      <a:lnTo>
                        <a:pt x="273" y="228"/>
                      </a:lnTo>
                      <a:lnTo>
                        <a:pt x="264" y="235"/>
                      </a:lnTo>
                      <a:lnTo>
                        <a:pt x="256" y="247"/>
                      </a:lnTo>
                      <a:lnTo>
                        <a:pt x="242" y="254"/>
                      </a:lnTo>
                      <a:lnTo>
                        <a:pt x="231" y="262"/>
                      </a:lnTo>
                      <a:lnTo>
                        <a:pt x="217" y="267"/>
                      </a:lnTo>
                      <a:lnTo>
                        <a:pt x="205" y="273"/>
                      </a:lnTo>
                      <a:lnTo>
                        <a:pt x="202" y="275"/>
                      </a:lnTo>
                      <a:lnTo>
                        <a:pt x="195" y="281"/>
                      </a:lnTo>
                      <a:lnTo>
                        <a:pt x="185" y="291"/>
                      </a:lnTo>
                      <a:lnTo>
                        <a:pt x="174" y="308"/>
                      </a:lnTo>
                      <a:lnTo>
                        <a:pt x="157" y="324"/>
                      </a:lnTo>
                      <a:lnTo>
                        <a:pt x="143" y="344"/>
                      </a:lnTo>
                      <a:lnTo>
                        <a:pt x="124" y="367"/>
                      </a:lnTo>
                      <a:lnTo>
                        <a:pt x="109" y="393"/>
                      </a:lnTo>
                      <a:lnTo>
                        <a:pt x="90" y="415"/>
                      </a:lnTo>
                      <a:lnTo>
                        <a:pt x="71" y="441"/>
                      </a:lnTo>
                      <a:lnTo>
                        <a:pt x="53" y="463"/>
                      </a:lnTo>
                      <a:lnTo>
                        <a:pt x="39" y="490"/>
                      </a:lnTo>
                      <a:lnTo>
                        <a:pt x="23" y="513"/>
                      </a:lnTo>
                      <a:lnTo>
                        <a:pt x="12" y="536"/>
                      </a:lnTo>
                      <a:lnTo>
                        <a:pt x="3" y="555"/>
                      </a:lnTo>
                      <a:lnTo>
                        <a:pt x="0" y="57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38" name="Freeform 323"/>
                <p:cNvSpPr>
                  <a:spLocks/>
                </p:cNvSpPr>
                <p:nvPr/>
              </p:nvSpPr>
              <p:spPr bwMode="auto">
                <a:xfrm flipH="1">
                  <a:off x="377" y="3176"/>
                  <a:ext cx="1273" cy="717"/>
                </a:xfrm>
                <a:custGeom>
                  <a:avLst/>
                  <a:gdLst>
                    <a:gd name="T0" fmla="*/ 99 w 1378"/>
                    <a:gd name="T1" fmla="*/ 373 h 712"/>
                    <a:gd name="T2" fmla="*/ 99 w 1378"/>
                    <a:gd name="T3" fmla="*/ 333 h 712"/>
                    <a:gd name="T4" fmla="*/ 138 w 1378"/>
                    <a:gd name="T5" fmla="*/ 278 h 712"/>
                    <a:gd name="T6" fmla="*/ 130 w 1378"/>
                    <a:gd name="T7" fmla="*/ 260 h 712"/>
                    <a:gd name="T8" fmla="*/ 142 w 1378"/>
                    <a:gd name="T9" fmla="*/ 233 h 712"/>
                    <a:gd name="T10" fmla="*/ 238 w 1378"/>
                    <a:gd name="T11" fmla="*/ 195 h 712"/>
                    <a:gd name="T12" fmla="*/ 257 w 1378"/>
                    <a:gd name="T13" fmla="*/ 157 h 712"/>
                    <a:gd name="T14" fmla="*/ 304 w 1378"/>
                    <a:gd name="T15" fmla="*/ 113 h 712"/>
                    <a:gd name="T16" fmla="*/ 337 w 1378"/>
                    <a:gd name="T17" fmla="*/ 102 h 712"/>
                    <a:gd name="T18" fmla="*/ 366 w 1378"/>
                    <a:gd name="T19" fmla="*/ 85 h 712"/>
                    <a:gd name="T20" fmla="*/ 446 w 1378"/>
                    <a:gd name="T21" fmla="*/ 71 h 712"/>
                    <a:gd name="T22" fmla="*/ 584 w 1378"/>
                    <a:gd name="T23" fmla="*/ 213 h 712"/>
                    <a:gd name="T24" fmla="*/ 516 w 1378"/>
                    <a:gd name="T25" fmla="*/ 115 h 712"/>
                    <a:gd name="T26" fmla="*/ 496 w 1378"/>
                    <a:gd name="T27" fmla="*/ 47 h 712"/>
                    <a:gd name="T28" fmla="*/ 572 w 1378"/>
                    <a:gd name="T29" fmla="*/ 24 h 712"/>
                    <a:gd name="T30" fmla="*/ 706 w 1378"/>
                    <a:gd name="T31" fmla="*/ 1 h 712"/>
                    <a:gd name="T32" fmla="*/ 746 w 1378"/>
                    <a:gd name="T33" fmla="*/ 27 h 712"/>
                    <a:gd name="T34" fmla="*/ 748 w 1378"/>
                    <a:gd name="T35" fmla="*/ 104 h 712"/>
                    <a:gd name="T36" fmla="*/ 746 w 1378"/>
                    <a:gd name="T37" fmla="*/ 189 h 712"/>
                    <a:gd name="T38" fmla="*/ 806 w 1378"/>
                    <a:gd name="T39" fmla="*/ 4 h 712"/>
                    <a:gd name="T40" fmla="*/ 936 w 1378"/>
                    <a:gd name="T41" fmla="*/ 11 h 712"/>
                    <a:gd name="T42" fmla="*/ 1062 w 1378"/>
                    <a:gd name="T43" fmla="*/ 39 h 712"/>
                    <a:gd name="T44" fmla="*/ 1071 w 1378"/>
                    <a:gd name="T45" fmla="*/ 109 h 712"/>
                    <a:gd name="T46" fmla="*/ 1041 w 1378"/>
                    <a:gd name="T47" fmla="*/ 221 h 712"/>
                    <a:gd name="T48" fmla="*/ 1024 w 1378"/>
                    <a:gd name="T49" fmla="*/ 249 h 712"/>
                    <a:gd name="T50" fmla="*/ 1049 w 1378"/>
                    <a:gd name="T51" fmla="*/ 186 h 712"/>
                    <a:gd name="T52" fmla="*/ 1098 w 1378"/>
                    <a:gd name="T53" fmla="*/ 113 h 712"/>
                    <a:gd name="T54" fmla="*/ 1179 w 1378"/>
                    <a:gd name="T55" fmla="*/ 119 h 712"/>
                    <a:gd name="T56" fmla="*/ 1247 w 1378"/>
                    <a:gd name="T57" fmla="*/ 221 h 712"/>
                    <a:gd name="T58" fmla="*/ 1270 w 1378"/>
                    <a:gd name="T59" fmla="*/ 301 h 712"/>
                    <a:gd name="T60" fmla="*/ 1266 w 1378"/>
                    <a:gd name="T61" fmla="*/ 338 h 712"/>
                    <a:gd name="T62" fmla="*/ 1249 w 1378"/>
                    <a:gd name="T63" fmla="*/ 377 h 712"/>
                    <a:gd name="T64" fmla="*/ 1154 w 1378"/>
                    <a:gd name="T65" fmla="*/ 553 h 712"/>
                    <a:gd name="T66" fmla="*/ 1096 w 1378"/>
                    <a:gd name="T67" fmla="*/ 589 h 712"/>
                    <a:gd name="T68" fmla="*/ 1067 w 1378"/>
                    <a:gd name="T69" fmla="*/ 613 h 712"/>
                    <a:gd name="T70" fmla="*/ 826 w 1378"/>
                    <a:gd name="T71" fmla="*/ 498 h 712"/>
                    <a:gd name="T72" fmla="*/ 979 w 1378"/>
                    <a:gd name="T73" fmla="*/ 655 h 712"/>
                    <a:gd name="T74" fmla="*/ 940 w 1378"/>
                    <a:gd name="T75" fmla="*/ 670 h 712"/>
                    <a:gd name="T76" fmla="*/ 865 w 1378"/>
                    <a:gd name="T77" fmla="*/ 694 h 712"/>
                    <a:gd name="T78" fmla="*/ 785 w 1378"/>
                    <a:gd name="T79" fmla="*/ 716 h 712"/>
                    <a:gd name="T80" fmla="*/ 728 w 1378"/>
                    <a:gd name="T81" fmla="*/ 701 h 712"/>
                    <a:gd name="T82" fmla="*/ 647 w 1378"/>
                    <a:gd name="T83" fmla="*/ 703 h 712"/>
                    <a:gd name="T84" fmla="*/ 566 w 1378"/>
                    <a:gd name="T85" fmla="*/ 717 h 712"/>
                    <a:gd name="T86" fmla="*/ 509 w 1378"/>
                    <a:gd name="T87" fmla="*/ 707 h 712"/>
                    <a:gd name="T88" fmla="*/ 543 w 1378"/>
                    <a:gd name="T89" fmla="*/ 540 h 712"/>
                    <a:gd name="T90" fmla="*/ 509 w 1378"/>
                    <a:gd name="T91" fmla="*/ 608 h 712"/>
                    <a:gd name="T92" fmla="*/ 455 w 1378"/>
                    <a:gd name="T93" fmla="*/ 680 h 712"/>
                    <a:gd name="T94" fmla="*/ 423 w 1378"/>
                    <a:gd name="T95" fmla="*/ 707 h 712"/>
                    <a:gd name="T96" fmla="*/ 376 w 1378"/>
                    <a:gd name="T97" fmla="*/ 702 h 712"/>
                    <a:gd name="T98" fmla="*/ 347 w 1378"/>
                    <a:gd name="T99" fmla="*/ 685 h 712"/>
                    <a:gd name="T100" fmla="*/ 268 w 1378"/>
                    <a:gd name="T101" fmla="*/ 679 h 712"/>
                    <a:gd name="T102" fmla="*/ 235 w 1378"/>
                    <a:gd name="T103" fmla="*/ 651 h 712"/>
                    <a:gd name="T104" fmla="*/ 228 w 1378"/>
                    <a:gd name="T105" fmla="*/ 632 h 712"/>
                    <a:gd name="T106" fmla="*/ 0 w 1378"/>
                    <a:gd name="T107" fmla="*/ 561 h 712"/>
                    <a:gd name="T108" fmla="*/ 85 w 1378"/>
                    <a:gd name="T109" fmla="*/ 542 h 712"/>
                    <a:gd name="T110" fmla="*/ 138 w 1378"/>
                    <a:gd name="T111" fmla="*/ 508 h 712"/>
                    <a:gd name="T112" fmla="*/ 101 w 1378"/>
                    <a:gd name="T113" fmla="*/ 468 h 712"/>
                    <a:gd name="T114" fmla="*/ 103 w 1378"/>
                    <a:gd name="T115" fmla="*/ 410 h 7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78"/>
                    <a:gd name="T175" fmla="*/ 0 h 712"/>
                    <a:gd name="T176" fmla="*/ 1378 w 1378"/>
                    <a:gd name="T177" fmla="*/ 712 h 7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78" h="712">
                      <a:moveTo>
                        <a:pt x="118" y="390"/>
                      </a:moveTo>
                      <a:lnTo>
                        <a:pt x="115" y="388"/>
                      </a:lnTo>
                      <a:lnTo>
                        <a:pt x="115" y="386"/>
                      </a:lnTo>
                      <a:lnTo>
                        <a:pt x="112" y="381"/>
                      </a:lnTo>
                      <a:lnTo>
                        <a:pt x="112" y="378"/>
                      </a:lnTo>
                      <a:lnTo>
                        <a:pt x="107" y="370"/>
                      </a:lnTo>
                      <a:lnTo>
                        <a:pt x="107" y="364"/>
                      </a:lnTo>
                      <a:lnTo>
                        <a:pt x="107" y="356"/>
                      </a:lnTo>
                      <a:lnTo>
                        <a:pt x="107" y="351"/>
                      </a:lnTo>
                      <a:lnTo>
                        <a:pt x="105" y="343"/>
                      </a:lnTo>
                      <a:lnTo>
                        <a:pt x="105" y="337"/>
                      </a:lnTo>
                      <a:lnTo>
                        <a:pt x="107" y="331"/>
                      </a:lnTo>
                      <a:lnTo>
                        <a:pt x="112" y="327"/>
                      </a:lnTo>
                      <a:lnTo>
                        <a:pt x="115" y="322"/>
                      </a:lnTo>
                      <a:lnTo>
                        <a:pt x="119" y="319"/>
                      </a:lnTo>
                      <a:lnTo>
                        <a:pt x="127" y="319"/>
                      </a:lnTo>
                      <a:lnTo>
                        <a:pt x="138" y="321"/>
                      </a:lnTo>
                      <a:lnTo>
                        <a:pt x="149" y="276"/>
                      </a:lnTo>
                      <a:lnTo>
                        <a:pt x="146" y="274"/>
                      </a:lnTo>
                      <a:lnTo>
                        <a:pt x="146" y="272"/>
                      </a:lnTo>
                      <a:lnTo>
                        <a:pt x="144" y="269"/>
                      </a:lnTo>
                      <a:lnTo>
                        <a:pt x="144" y="267"/>
                      </a:lnTo>
                      <a:lnTo>
                        <a:pt x="141" y="262"/>
                      </a:lnTo>
                      <a:lnTo>
                        <a:pt x="141" y="258"/>
                      </a:lnTo>
                      <a:lnTo>
                        <a:pt x="141" y="255"/>
                      </a:lnTo>
                      <a:lnTo>
                        <a:pt x="143" y="251"/>
                      </a:lnTo>
                      <a:lnTo>
                        <a:pt x="143" y="243"/>
                      </a:lnTo>
                      <a:lnTo>
                        <a:pt x="144" y="239"/>
                      </a:lnTo>
                      <a:lnTo>
                        <a:pt x="147" y="234"/>
                      </a:lnTo>
                      <a:lnTo>
                        <a:pt x="154" y="231"/>
                      </a:lnTo>
                      <a:lnTo>
                        <a:pt x="158" y="224"/>
                      </a:lnTo>
                      <a:lnTo>
                        <a:pt x="168" y="220"/>
                      </a:lnTo>
                      <a:lnTo>
                        <a:pt x="178" y="217"/>
                      </a:lnTo>
                      <a:lnTo>
                        <a:pt x="192" y="214"/>
                      </a:lnTo>
                      <a:lnTo>
                        <a:pt x="258" y="196"/>
                      </a:lnTo>
                      <a:lnTo>
                        <a:pt x="258" y="194"/>
                      </a:lnTo>
                      <a:lnTo>
                        <a:pt x="258" y="191"/>
                      </a:lnTo>
                      <a:lnTo>
                        <a:pt x="259" y="185"/>
                      </a:lnTo>
                      <a:lnTo>
                        <a:pt x="264" y="180"/>
                      </a:lnTo>
                      <a:lnTo>
                        <a:pt x="268" y="171"/>
                      </a:lnTo>
                      <a:lnTo>
                        <a:pt x="273" y="163"/>
                      </a:lnTo>
                      <a:lnTo>
                        <a:pt x="278" y="156"/>
                      </a:lnTo>
                      <a:lnTo>
                        <a:pt x="287" y="148"/>
                      </a:lnTo>
                      <a:lnTo>
                        <a:pt x="292" y="138"/>
                      </a:lnTo>
                      <a:lnTo>
                        <a:pt x="301" y="131"/>
                      </a:lnTo>
                      <a:lnTo>
                        <a:pt x="310" y="123"/>
                      </a:lnTo>
                      <a:lnTo>
                        <a:pt x="320" y="118"/>
                      </a:lnTo>
                      <a:lnTo>
                        <a:pt x="329" y="112"/>
                      </a:lnTo>
                      <a:lnTo>
                        <a:pt x="340" y="109"/>
                      </a:lnTo>
                      <a:lnTo>
                        <a:pt x="351" y="108"/>
                      </a:lnTo>
                      <a:lnTo>
                        <a:pt x="365" y="109"/>
                      </a:lnTo>
                      <a:lnTo>
                        <a:pt x="365" y="106"/>
                      </a:lnTo>
                      <a:lnTo>
                        <a:pt x="365" y="105"/>
                      </a:lnTo>
                      <a:lnTo>
                        <a:pt x="365" y="101"/>
                      </a:lnTo>
                      <a:lnTo>
                        <a:pt x="368" y="101"/>
                      </a:lnTo>
                      <a:lnTo>
                        <a:pt x="371" y="98"/>
                      </a:lnTo>
                      <a:lnTo>
                        <a:pt x="376" y="94"/>
                      </a:lnTo>
                      <a:lnTo>
                        <a:pt x="380" y="90"/>
                      </a:lnTo>
                      <a:lnTo>
                        <a:pt x="390" y="87"/>
                      </a:lnTo>
                      <a:lnTo>
                        <a:pt x="396" y="84"/>
                      </a:lnTo>
                      <a:lnTo>
                        <a:pt x="405" y="80"/>
                      </a:lnTo>
                      <a:lnTo>
                        <a:pt x="417" y="76"/>
                      </a:lnTo>
                      <a:lnTo>
                        <a:pt x="431" y="73"/>
                      </a:lnTo>
                      <a:lnTo>
                        <a:pt x="445" y="71"/>
                      </a:lnTo>
                      <a:lnTo>
                        <a:pt x="464" y="71"/>
                      </a:lnTo>
                      <a:lnTo>
                        <a:pt x="483" y="71"/>
                      </a:lnTo>
                      <a:lnTo>
                        <a:pt x="506" y="73"/>
                      </a:lnTo>
                      <a:lnTo>
                        <a:pt x="656" y="241"/>
                      </a:lnTo>
                      <a:lnTo>
                        <a:pt x="653" y="237"/>
                      </a:lnTo>
                      <a:lnTo>
                        <a:pt x="649" y="232"/>
                      </a:lnTo>
                      <a:lnTo>
                        <a:pt x="639" y="222"/>
                      </a:lnTo>
                      <a:lnTo>
                        <a:pt x="632" y="212"/>
                      </a:lnTo>
                      <a:lnTo>
                        <a:pt x="618" y="196"/>
                      </a:lnTo>
                      <a:lnTo>
                        <a:pt x="607" y="182"/>
                      </a:lnTo>
                      <a:lnTo>
                        <a:pt x="593" y="165"/>
                      </a:lnTo>
                      <a:lnTo>
                        <a:pt x="584" y="150"/>
                      </a:lnTo>
                      <a:lnTo>
                        <a:pt x="570" y="131"/>
                      </a:lnTo>
                      <a:lnTo>
                        <a:pt x="559" y="114"/>
                      </a:lnTo>
                      <a:lnTo>
                        <a:pt x="549" y="98"/>
                      </a:lnTo>
                      <a:lnTo>
                        <a:pt x="542" y="84"/>
                      </a:lnTo>
                      <a:lnTo>
                        <a:pt x="535" y="68"/>
                      </a:lnTo>
                      <a:lnTo>
                        <a:pt x="532" y="58"/>
                      </a:lnTo>
                      <a:lnTo>
                        <a:pt x="531" y="49"/>
                      </a:lnTo>
                      <a:lnTo>
                        <a:pt x="537" y="47"/>
                      </a:lnTo>
                      <a:lnTo>
                        <a:pt x="539" y="44"/>
                      </a:lnTo>
                      <a:lnTo>
                        <a:pt x="546" y="43"/>
                      </a:lnTo>
                      <a:lnTo>
                        <a:pt x="559" y="39"/>
                      </a:lnTo>
                      <a:lnTo>
                        <a:pt x="577" y="35"/>
                      </a:lnTo>
                      <a:lnTo>
                        <a:pt x="596" y="28"/>
                      </a:lnTo>
                      <a:lnTo>
                        <a:pt x="619" y="24"/>
                      </a:lnTo>
                      <a:lnTo>
                        <a:pt x="642" y="19"/>
                      </a:lnTo>
                      <a:lnTo>
                        <a:pt x="670" y="15"/>
                      </a:lnTo>
                      <a:lnTo>
                        <a:pt x="694" y="9"/>
                      </a:lnTo>
                      <a:lnTo>
                        <a:pt x="720" y="5"/>
                      </a:lnTo>
                      <a:lnTo>
                        <a:pt x="742" y="1"/>
                      </a:lnTo>
                      <a:lnTo>
                        <a:pt x="764" y="1"/>
                      </a:lnTo>
                      <a:lnTo>
                        <a:pt x="779" y="0"/>
                      </a:lnTo>
                      <a:lnTo>
                        <a:pt x="795" y="1"/>
                      </a:lnTo>
                      <a:lnTo>
                        <a:pt x="802" y="5"/>
                      </a:lnTo>
                      <a:lnTo>
                        <a:pt x="807" y="11"/>
                      </a:lnTo>
                      <a:lnTo>
                        <a:pt x="807" y="18"/>
                      </a:lnTo>
                      <a:lnTo>
                        <a:pt x="807" y="27"/>
                      </a:lnTo>
                      <a:lnTo>
                        <a:pt x="807" y="37"/>
                      </a:lnTo>
                      <a:lnTo>
                        <a:pt x="807" y="48"/>
                      </a:lnTo>
                      <a:lnTo>
                        <a:pt x="807" y="60"/>
                      </a:lnTo>
                      <a:lnTo>
                        <a:pt x="807" y="73"/>
                      </a:lnTo>
                      <a:lnTo>
                        <a:pt x="807" y="87"/>
                      </a:lnTo>
                      <a:lnTo>
                        <a:pt x="810" y="103"/>
                      </a:lnTo>
                      <a:lnTo>
                        <a:pt x="810" y="115"/>
                      </a:lnTo>
                      <a:lnTo>
                        <a:pt x="810" y="131"/>
                      </a:lnTo>
                      <a:lnTo>
                        <a:pt x="810" y="146"/>
                      </a:lnTo>
                      <a:lnTo>
                        <a:pt x="810" y="161"/>
                      </a:lnTo>
                      <a:lnTo>
                        <a:pt x="807" y="172"/>
                      </a:lnTo>
                      <a:lnTo>
                        <a:pt x="807" y="188"/>
                      </a:lnTo>
                      <a:lnTo>
                        <a:pt x="807" y="200"/>
                      </a:lnTo>
                      <a:lnTo>
                        <a:pt x="807" y="214"/>
                      </a:lnTo>
                      <a:lnTo>
                        <a:pt x="850" y="4"/>
                      </a:lnTo>
                      <a:lnTo>
                        <a:pt x="852" y="4"/>
                      </a:lnTo>
                      <a:lnTo>
                        <a:pt x="860" y="4"/>
                      </a:lnTo>
                      <a:lnTo>
                        <a:pt x="872" y="4"/>
                      </a:lnTo>
                      <a:lnTo>
                        <a:pt x="891" y="4"/>
                      </a:lnTo>
                      <a:lnTo>
                        <a:pt x="911" y="4"/>
                      </a:lnTo>
                      <a:lnTo>
                        <a:pt x="934" y="6"/>
                      </a:lnTo>
                      <a:lnTo>
                        <a:pt x="961" y="8"/>
                      </a:lnTo>
                      <a:lnTo>
                        <a:pt x="989" y="11"/>
                      </a:lnTo>
                      <a:lnTo>
                        <a:pt x="1013" y="11"/>
                      </a:lnTo>
                      <a:lnTo>
                        <a:pt x="1041" y="15"/>
                      </a:lnTo>
                      <a:lnTo>
                        <a:pt x="1066" y="19"/>
                      </a:lnTo>
                      <a:lnTo>
                        <a:pt x="1093" y="24"/>
                      </a:lnTo>
                      <a:lnTo>
                        <a:pt x="1113" y="28"/>
                      </a:lnTo>
                      <a:lnTo>
                        <a:pt x="1134" y="34"/>
                      </a:lnTo>
                      <a:lnTo>
                        <a:pt x="1150" y="39"/>
                      </a:lnTo>
                      <a:lnTo>
                        <a:pt x="1162" y="47"/>
                      </a:lnTo>
                      <a:lnTo>
                        <a:pt x="1162" y="51"/>
                      </a:lnTo>
                      <a:lnTo>
                        <a:pt x="1166" y="61"/>
                      </a:lnTo>
                      <a:lnTo>
                        <a:pt x="1164" y="73"/>
                      </a:lnTo>
                      <a:lnTo>
                        <a:pt x="1164" y="90"/>
                      </a:lnTo>
                      <a:lnTo>
                        <a:pt x="1159" y="108"/>
                      </a:lnTo>
                      <a:lnTo>
                        <a:pt x="1156" y="127"/>
                      </a:lnTo>
                      <a:lnTo>
                        <a:pt x="1152" y="146"/>
                      </a:lnTo>
                      <a:lnTo>
                        <a:pt x="1147" y="167"/>
                      </a:lnTo>
                      <a:lnTo>
                        <a:pt x="1138" y="185"/>
                      </a:lnTo>
                      <a:lnTo>
                        <a:pt x="1133" y="204"/>
                      </a:lnTo>
                      <a:lnTo>
                        <a:pt x="1127" y="219"/>
                      </a:lnTo>
                      <a:lnTo>
                        <a:pt x="1122" y="234"/>
                      </a:lnTo>
                      <a:lnTo>
                        <a:pt x="1117" y="243"/>
                      </a:lnTo>
                      <a:lnTo>
                        <a:pt x="1113" y="251"/>
                      </a:lnTo>
                      <a:lnTo>
                        <a:pt x="1108" y="252"/>
                      </a:lnTo>
                      <a:lnTo>
                        <a:pt x="1108" y="250"/>
                      </a:lnTo>
                      <a:lnTo>
                        <a:pt x="1108" y="247"/>
                      </a:lnTo>
                      <a:lnTo>
                        <a:pt x="1110" y="242"/>
                      </a:lnTo>
                      <a:lnTo>
                        <a:pt x="1113" y="233"/>
                      </a:lnTo>
                      <a:lnTo>
                        <a:pt x="1117" y="226"/>
                      </a:lnTo>
                      <a:lnTo>
                        <a:pt x="1122" y="212"/>
                      </a:lnTo>
                      <a:lnTo>
                        <a:pt x="1130" y="200"/>
                      </a:lnTo>
                      <a:lnTo>
                        <a:pt x="1136" y="185"/>
                      </a:lnTo>
                      <a:lnTo>
                        <a:pt x="1145" y="174"/>
                      </a:lnTo>
                      <a:lnTo>
                        <a:pt x="1153" y="158"/>
                      </a:lnTo>
                      <a:lnTo>
                        <a:pt x="1162" y="144"/>
                      </a:lnTo>
                      <a:lnTo>
                        <a:pt x="1172" y="132"/>
                      </a:lnTo>
                      <a:lnTo>
                        <a:pt x="1181" y="122"/>
                      </a:lnTo>
                      <a:lnTo>
                        <a:pt x="1189" y="112"/>
                      </a:lnTo>
                      <a:lnTo>
                        <a:pt x="1198" y="105"/>
                      </a:lnTo>
                      <a:lnTo>
                        <a:pt x="1207" y="100"/>
                      </a:lnTo>
                      <a:lnTo>
                        <a:pt x="1217" y="100"/>
                      </a:lnTo>
                      <a:lnTo>
                        <a:pt x="1237" y="101"/>
                      </a:lnTo>
                      <a:lnTo>
                        <a:pt x="1259" y="108"/>
                      </a:lnTo>
                      <a:lnTo>
                        <a:pt x="1276" y="118"/>
                      </a:lnTo>
                      <a:lnTo>
                        <a:pt x="1294" y="132"/>
                      </a:lnTo>
                      <a:lnTo>
                        <a:pt x="1308" y="146"/>
                      </a:lnTo>
                      <a:lnTo>
                        <a:pt x="1322" y="163"/>
                      </a:lnTo>
                      <a:lnTo>
                        <a:pt x="1332" y="182"/>
                      </a:lnTo>
                      <a:lnTo>
                        <a:pt x="1344" y="201"/>
                      </a:lnTo>
                      <a:lnTo>
                        <a:pt x="1350" y="219"/>
                      </a:lnTo>
                      <a:lnTo>
                        <a:pt x="1358" y="238"/>
                      </a:lnTo>
                      <a:lnTo>
                        <a:pt x="1363" y="253"/>
                      </a:lnTo>
                      <a:lnTo>
                        <a:pt x="1369" y="271"/>
                      </a:lnTo>
                      <a:lnTo>
                        <a:pt x="1370" y="283"/>
                      </a:lnTo>
                      <a:lnTo>
                        <a:pt x="1375" y="293"/>
                      </a:lnTo>
                      <a:lnTo>
                        <a:pt x="1375" y="299"/>
                      </a:lnTo>
                      <a:lnTo>
                        <a:pt x="1378" y="303"/>
                      </a:lnTo>
                      <a:lnTo>
                        <a:pt x="1377" y="307"/>
                      </a:lnTo>
                      <a:lnTo>
                        <a:pt x="1377" y="314"/>
                      </a:lnTo>
                      <a:lnTo>
                        <a:pt x="1375" y="322"/>
                      </a:lnTo>
                      <a:lnTo>
                        <a:pt x="1375" y="329"/>
                      </a:lnTo>
                      <a:lnTo>
                        <a:pt x="1370" y="336"/>
                      </a:lnTo>
                      <a:lnTo>
                        <a:pt x="1370" y="343"/>
                      </a:lnTo>
                      <a:lnTo>
                        <a:pt x="1366" y="351"/>
                      </a:lnTo>
                      <a:lnTo>
                        <a:pt x="1366" y="359"/>
                      </a:lnTo>
                      <a:lnTo>
                        <a:pt x="1361" y="362"/>
                      </a:lnTo>
                      <a:lnTo>
                        <a:pt x="1356" y="370"/>
                      </a:lnTo>
                      <a:lnTo>
                        <a:pt x="1352" y="374"/>
                      </a:lnTo>
                      <a:lnTo>
                        <a:pt x="1350" y="380"/>
                      </a:lnTo>
                      <a:lnTo>
                        <a:pt x="1346" y="383"/>
                      </a:lnTo>
                      <a:lnTo>
                        <a:pt x="1346" y="386"/>
                      </a:lnTo>
                      <a:lnTo>
                        <a:pt x="1346" y="388"/>
                      </a:lnTo>
                      <a:lnTo>
                        <a:pt x="1346" y="390"/>
                      </a:lnTo>
                      <a:lnTo>
                        <a:pt x="1249" y="549"/>
                      </a:lnTo>
                      <a:lnTo>
                        <a:pt x="1206" y="557"/>
                      </a:lnTo>
                      <a:lnTo>
                        <a:pt x="1203" y="561"/>
                      </a:lnTo>
                      <a:lnTo>
                        <a:pt x="1201" y="569"/>
                      </a:lnTo>
                      <a:lnTo>
                        <a:pt x="1197" y="574"/>
                      </a:lnTo>
                      <a:lnTo>
                        <a:pt x="1193" y="582"/>
                      </a:lnTo>
                      <a:lnTo>
                        <a:pt x="1186" y="585"/>
                      </a:lnTo>
                      <a:lnTo>
                        <a:pt x="1181" y="590"/>
                      </a:lnTo>
                      <a:lnTo>
                        <a:pt x="1176" y="594"/>
                      </a:lnTo>
                      <a:lnTo>
                        <a:pt x="1172" y="601"/>
                      </a:lnTo>
                      <a:lnTo>
                        <a:pt x="1164" y="603"/>
                      </a:lnTo>
                      <a:lnTo>
                        <a:pt x="1159" y="607"/>
                      </a:lnTo>
                      <a:lnTo>
                        <a:pt x="1155" y="609"/>
                      </a:lnTo>
                      <a:lnTo>
                        <a:pt x="1150" y="613"/>
                      </a:lnTo>
                      <a:lnTo>
                        <a:pt x="1145" y="613"/>
                      </a:lnTo>
                      <a:lnTo>
                        <a:pt x="1142" y="617"/>
                      </a:lnTo>
                      <a:lnTo>
                        <a:pt x="1141" y="617"/>
                      </a:lnTo>
                      <a:lnTo>
                        <a:pt x="1141" y="620"/>
                      </a:lnTo>
                      <a:lnTo>
                        <a:pt x="894" y="495"/>
                      </a:lnTo>
                      <a:lnTo>
                        <a:pt x="1077" y="628"/>
                      </a:lnTo>
                      <a:lnTo>
                        <a:pt x="1075" y="632"/>
                      </a:lnTo>
                      <a:lnTo>
                        <a:pt x="1075" y="637"/>
                      </a:lnTo>
                      <a:lnTo>
                        <a:pt x="1071" y="641"/>
                      </a:lnTo>
                      <a:lnTo>
                        <a:pt x="1068" y="647"/>
                      </a:lnTo>
                      <a:lnTo>
                        <a:pt x="1060" y="650"/>
                      </a:lnTo>
                      <a:lnTo>
                        <a:pt x="1055" y="654"/>
                      </a:lnTo>
                      <a:lnTo>
                        <a:pt x="1048" y="658"/>
                      </a:lnTo>
                      <a:lnTo>
                        <a:pt x="1043" y="661"/>
                      </a:lnTo>
                      <a:lnTo>
                        <a:pt x="1034" y="661"/>
                      </a:lnTo>
                      <a:lnTo>
                        <a:pt x="1026" y="665"/>
                      </a:lnTo>
                      <a:lnTo>
                        <a:pt x="1018" y="665"/>
                      </a:lnTo>
                      <a:lnTo>
                        <a:pt x="1013" y="669"/>
                      </a:lnTo>
                      <a:lnTo>
                        <a:pt x="1007" y="669"/>
                      </a:lnTo>
                      <a:lnTo>
                        <a:pt x="1003" y="669"/>
                      </a:lnTo>
                      <a:lnTo>
                        <a:pt x="1001" y="669"/>
                      </a:lnTo>
                      <a:lnTo>
                        <a:pt x="1001" y="672"/>
                      </a:lnTo>
                      <a:lnTo>
                        <a:pt x="936" y="689"/>
                      </a:lnTo>
                      <a:lnTo>
                        <a:pt x="920" y="696"/>
                      </a:lnTo>
                      <a:lnTo>
                        <a:pt x="906" y="703"/>
                      </a:lnTo>
                      <a:lnTo>
                        <a:pt x="892" y="707"/>
                      </a:lnTo>
                      <a:lnTo>
                        <a:pt x="878" y="711"/>
                      </a:lnTo>
                      <a:lnTo>
                        <a:pt x="864" y="711"/>
                      </a:lnTo>
                      <a:lnTo>
                        <a:pt x="850" y="711"/>
                      </a:lnTo>
                      <a:lnTo>
                        <a:pt x="836" y="708"/>
                      </a:lnTo>
                      <a:lnTo>
                        <a:pt x="827" y="708"/>
                      </a:lnTo>
                      <a:lnTo>
                        <a:pt x="813" y="704"/>
                      </a:lnTo>
                      <a:lnTo>
                        <a:pt x="804" y="701"/>
                      </a:lnTo>
                      <a:lnTo>
                        <a:pt x="795" y="697"/>
                      </a:lnTo>
                      <a:lnTo>
                        <a:pt x="788" y="696"/>
                      </a:lnTo>
                      <a:lnTo>
                        <a:pt x="781" y="692"/>
                      </a:lnTo>
                      <a:lnTo>
                        <a:pt x="776" y="691"/>
                      </a:lnTo>
                      <a:lnTo>
                        <a:pt x="774" y="689"/>
                      </a:lnTo>
                      <a:lnTo>
                        <a:pt x="700" y="584"/>
                      </a:lnTo>
                      <a:lnTo>
                        <a:pt x="700" y="698"/>
                      </a:lnTo>
                      <a:lnTo>
                        <a:pt x="683" y="702"/>
                      </a:lnTo>
                      <a:lnTo>
                        <a:pt x="669" y="707"/>
                      </a:lnTo>
                      <a:lnTo>
                        <a:pt x="655" y="708"/>
                      </a:lnTo>
                      <a:lnTo>
                        <a:pt x="641" y="712"/>
                      </a:lnTo>
                      <a:lnTo>
                        <a:pt x="627" y="712"/>
                      </a:lnTo>
                      <a:lnTo>
                        <a:pt x="613" y="712"/>
                      </a:lnTo>
                      <a:lnTo>
                        <a:pt x="599" y="711"/>
                      </a:lnTo>
                      <a:lnTo>
                        <a:pt x="590" y="711"/>
                      </a:lnTo>
                      <a:lnTo>
                        <a:pt x="576" y="707"/>
                      </a:lnTo>
                      <a:lnTo>
                        <a:pt x="566" y="706"/>
                      </a:lnTo>
                      <a:lnTo>
                        <a:pt x="557" y="702"/>
                      </a:lnTo>
                      <a:lnTo>
                        <a:pt x="551" y="702"/>
                      </a:lnTo>
                      <a:lnTo>
                        <a:pt x="543" y="698"/>
                      </a:lnTo>
                      <a:lnTo>
                        <a:pt x="539" y="698"/>
                      </a:lnTo>
                      <a:lnTo>
                        <a:pt x="537" y="698"/>
                      </a:lnTo>
                      <a:lnTo>
                        <a:pt x="591" y="531"/>
                      </a:lnTo>
                      <a:lnTo>
                        <a:pt x="588" y="536"/>
                      </a:lnTo>
                      <a:lnTo>
                        <a:pt x="587" y="544"/>
                      </a:lnTo>
                      <a:lnTo>
                        <a:pt x="582" y="554"/>
                      </a:lnTo>
                      <a:lnTo>
                        <a:pt x="577" y="565"/>
                      </a:lnTo>
                      <a:lnTo>
                        <a:pt x="568" y="576"/>
                      </a:lnTo>
                      <a:lnTo>
                        <a:pt x="560" y="590"/>
                      </a:lnTo>
                      <a:lnTo>
                        <a:pt x="551" y="604"/>
                      </a:lnTo>
                      <a:lnTo>
                        <a:pt x="542" y="620"/>
                      </a:lnTo>
                      <a:lnTo>
                        <a:pt x="528" y="631"/>
                      </a:lnTo>
                      <a:lnTo>
                        <a:pt x="518" y="645"/>
                      </a:lnTo>
                      <a:lnTo>
                        <a:pt x="509" y="656"/>
                      </a:lnTo>
                      <a:lnTo>
                        <a:pt x="501" y="668"/>
                      </a:lnTo>
                      <a:lnTo>
                        <a:pt x="492" y="675"/>
                      </a:lnTo>
                      <a:lnTo>
                        <a:pt x="487" y="683"/>
                      </a:lnTo>
                      <a:lnTo>
                        <a:pt x="484" y="687"/>
                      </a:lnTo>
                      <a:lnTo>
                        <a:pt x="484" y="689"/>
                      </a:lnTo>
                      <a:lnTo>
                        <a:pt x="475" y="694"/>
                      </a:lnTo>
                      <a:lnTo>
                        <a:pt x="467" y="701"/>
                      </a:lnTo>
                      <a:lnTo>
                        <a:pt x="458" y="702"/>
                      </a:lnTo>
                      <a:lnTo>
                        <a:pt x="452" y="706"/>
                      </a:lnTo>
                      <a:lnTo>
                        <a:pt x="442" y="704"/>
                      </a:lnTo>
                      <a:lnTo>
                        <a:pt x="433" y="704"/>
                      </a:lnTo>
                      <a:lnTo>
                        <a:pt x="424" y="701"/>
                      </a:lnTo>
                      <a:lnTo>
                        <a:pt x="416" y="701"/>
                      </a:lnTo>
                      <a:lnTo>
                        <a:pt x="407" y="697"/>
                      </a:lnTo>
                      <a:lnTo>
                        <a:pt x="399" y="693"/>
                      </a:lnTo>
                      <a:lnTo>
                        <a:pt x="391" y="689"/>
                      </a:lnTo>
                      <a:lnTo>
                        <a:pt x="386" y="687"/>
                      </a:lnTo>
                      <a:lnTo>
                        <a:pt x="382" y="683"/>
                      </a:lnTo>
                      <a:lnTo>
                        <a:pt x="377" y="682"/>
                      </a:lnTo>
                      <a:lnTo>
                        <a:pt x="376" y="680"/>
                      </a:lnTo>
                      <a:lnTo>
                        <a:pt x="332" y="680"/>
                      </a:lnTo>
                      <a:lnTo>
                        <a:pt x="318" y="679"/>
                      </a:lnTo>
                      <a:lnTo>
                        <a:pt x="307" y="679"/>
                      </a:lnTo>
                      <a:lnTo>
                        <a:pt x="298" y="675"/>
                      </a:lnTo>
                      <a:lnTo>
                        <a:pt x="290" y="674"/>
                      </a:lnTo>
                      <a:lnTo>
                        <a:pt x="281" y="669"/>
                      </a:lnTo>
                      <a:lnTo>
                        <a:pt x="275" y="665"/>
                      </a:lnTo>
                      <a:lnTo>
                        <a:pt x="268" y="661"/>
                      </a:lnTo>
                      <a:lnTo>
                        <a:pt x="264" y="658"/>
                      </a:lnTo>
                      <a:lnTo>
                        <a:pt x="259" y="650"/>
                      </a:lnTo>
                      <a:lnTo>
                        <a:pt x="254" y="646"/>
                      </a:lnTo>
                      <a:lnTo>
                        <a:pt x="250" y="641"/>
                      </a:lnTo>
                      <a:lnTo>
                        <a:pt x="250" y="637"/>
                      </a:lnTo>
                      <a:lnTo>
                        <a:pt x="247" y="634"/>
                      </a:lnTo>
                      <a:lnTo>
                        <a:pt x="247" y="630"/>
                      </a:lnTo>
                      <a:lnTo>
                        <a:pt x="247" y="628"/>
                      </a:lnTo>
                      <a:lnTo>
                        <a:pt x="171" y="611"/>
                      </a:lnTo>
                      <a:lnTo>
                        <a:pt x="105" y="595"/>
                      </a:lnTo>
                      <a:lnTo>
                        <a:pt x="60" y="584"/>
                      </a:lnTo>
                      <a:lnTo>
                        <a:pt x="28" y="573"/>
                      </a:lnTo>
                      <a:lnTo>
                        <a:pt x="9" y="565"/>
                      </a:lnTo>
                      <a:lnTo>
                        <a:pt x="0" y="557"/>
                      </a:lnTo>
                      <a:lnTo>
                        <a:pt x="2" y="551"/>
                      </a:lnTo>
                      <a:lnTo>
                        <a:pt x="11" y="547"/>
                      </a:lnTo>
                      <a:lnTo>
                        <a:pt x="28" y="545"/>
                      </a:lnTo>
                      <a:lnTo>
                        <a:pt x="45" y="541"/>
                      </a:lnTo>
                      <a:lnTo>
                        <a:pt x="68" y="540"/>
                      </a:lnTo>
                      <a:lnTo>
                        <a:pt x="92" y="538"/>
                      </a:lnTo>
                      <a:lnTo>
                        <a:pt x="116" y="538"/>
                      </a:lnTo>
                      <a:lnTo>
                        <a:pt x="135" y="538"/>
                      </a:lnTo>
                      <a:lnTo>
                        <a:pt x="154" y="538"/>
                      </a:lnTo>
                      <a:lnTo>
                        <a:pt x="166" y="538"/>
                      </a:lnTo>
                      <a:lnTo>
                        <a:pt x="171" y="540"/>
                      </a:lnTo>
                      <a:lnTo>
                        <a:pt x="149" y="504"/>
                      </a:lnTo>
                      <a:lnTo>
                        <a:pt x="135" y="502"/>
                      </a:lnTo>
                      <a:lnTo>
                        <a:pt x="126" y="498"/>
                      </a:lnTo>
                      <a:lnTo>
                        <a:pt x="119" y="492"/>
                      </a:lnTo>
                      <a:lnTo>
                        <a:pt x="115" y="485"/>
                      </a:lnTo>
                      <a:lnTo>
                        <a:pt x="110" y="474"/>
                      </a:lnTo>
                      <a:lnTo>
                        <a:pt x="109" y="465"/>
                      </a:lnTo>
                      <a:lnTo>
                        <a:pt x="109" y="454"/>
                      </a:lnTo>
                      <a:lnTo>
                        <a:pt x="109" y="446"/>
                      </a:lnTo>
                      <a:lnTo>
                        <a:pt x="109" y="435"/>
                      </a:lnTo>
                      <a:lnTo>
                        <a:pt x="109" y="424"/>
                      </a:lnTo>
                      <a:lnTo>
                        <a:pt x="109" y="414"/>
                      </a:lnTo>
                      <a:lnTo>
                        <a:pt x="112" y="407"/>
                      </a:lnTo>
                      <a:lnTo>
                        <a:pt x="112" y="399"/>
                      </a:lnTo>
                      <a:lnTo>
                        <a:pt x="115" y="394"/>
                      </a:lnTo>
                      <a:lnTo>
                        <a:pt x="115" y="390"/>
                      </a:lnTo>
                      <a:lnTo>
                        <a:pt x="118" y="390"/>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39" name="Freeform 324"/>
                <p:cNvSpPr>
                  <a:spLocks/>
                </p:cNvSpPr>
                <p:nvPr/>
              </p:nvSpPr>
              <p:spPr bwMode="auto">
                <a:xfrm flipH="1">
                  <a:off x="377" y="3176"/>
                  <a:ext cx="1273" cy="717"/>
                </a:xfrm>
                <a:custGeom>
                  <a:avLst/>
                  <a:gdLst>
                    <a:gd name="T0" fmla="*/ 99 w 1378"/>
                    <a:gd name="T1" fmla="*/ 373 h 712"/>
                    <a:gd name="T2" fmla="*/ 99 w 1378"/>
                    <a:gd name="T3" fmla="*/ 333 h 712"/>
                    <a:gd name="T4" fmla="*/ 138 w 1378"/>
                    <a:gd name="T5" fmla="*/ 278 h 712"/>
                    <a:gd name="T6" fmla="*/ 130 w 1378"/>
                    <a:gd name="T7" fmla="*/ 260 h 712"/>
                    <a:gd name="T8" fmla="*/ 142 w 1378"/>
                    <a:gd name="T9" fmla="*/ 233 h 712"/>
                    <a:gd name="T10" fmla="*/ 238 w 1378"/>
                    <a:gd name="T11" fmla="*/ 195 h 712"/>
                    <a:gd name="T12" fmla="*/ 257 w 1378"/>
                    <a:gd name="T13" fmla="*/ 157 h 712"/>
                    <a:gd name="T14" fmla="*/ 304 w 1378"/>
                    <a:gd name="T15" fmla="*/ 113 h 712"/>
                    <a:gd name="T16" fmla="*/ 337 w 1378"/>
                    <a:gd name="T17" fmla="*/ 102 h 712"/>
                    <a:gd name="T18" fmla="*/ 366 w 1378"/>
                    <a:gd name="T19" fmla="*/ 85 h 712"/>
                    <a:gd name="T20" fmla="*/ 446 w 1378"/>
                    <a:gd name="T21" fmla="*/ 71 h 712"/>
                    <a:gd name="T22" fmla="*/ 584 w 1378"/>
                    <a:gd name="T23" fmla="*/ 213 h 712"/>
                    <a:gd name="T24" fmla="*/ 516 w 1378"/>
                    <a:gd name="T25" fmla="*/ 115 h 712"/>
                    <a:gd name="T26" fmla="*/ 496 w 1378"/>
                    <a:gd name="T27" fmla="*/ 47 h 712"/>
                    <a:gd name="T28" fmla="*/ 572 w 1378"/>
                    <a:gd name="T29" fmla="*/ 24 h 712"/>
                    <a:gd name="T30" fmla="*/ 706 w 1378"/>
                    <a:gd name="T31" fmla="*/ 1 h 712"/>
                    <a:gd name="T32" fmla="*/ 746 w 1378"/>
                    <a:gd name="T33" fmla="*/ 27 h 712"/>
                    <a:gd name="T34" fmla="*/ 748 w 1378"/>
                    <a:gd name="T35" fmla="*/ 104 h 712"/>
                    <a:gd name="T36" fmla="*/ 746 w 1378"/>
                    <a:gd name="T37" fmla="*/ 189 h 712"/>
                    <a:gd name="T38" fmla="*/ 806 w 1378"/>
                    <a:gd name="T39" fmla="*/ 4 h 712"/>
                    <a:gd name="T40" fmla="*/ 936 w 1378"/>
                    <a:gd name="T41" fmla="*/ 11 h 712"/>
                    <a:gd name="T42" fmla="*/ 1062 w 1378"/>
                    <a:gd name="T43" fmla="*/ 39 h 712"/>
                    <a:gd name="T44" fmla="*/ 1071 w 1378"/>
                    <a:gd name="T45" fmla="*/ 109 h 712"/>
                    <a:gd name="T46" fmla="*/ 1041 w 1378"/>
                    <a:gd name="T47" fmla="*/ 221 h 712"/>
                    <a:gd name="T48" fmla="*/ 1024 w 1378"/>
                    <a:gd name="T49" fmla="*/ 249 h 712"/>
                    <a:gd name="T50" fmla="*/ 1049 w 1378"/>
                    <a:gd name="T51" fmla="*/ 186 h 712"/>
                    <a:gd name="T52" fmla="*/ 1098 w 1378"/>
                    <a:gd name="T53" fmla="*/ 113 h 712"/>
                    <a:gd name="T54" fmla="*/ 1179 w 1378"/>
                    <a:gd name="T55" fmla="*/ 119 h 712"/>
                    <a:gd name="T56" fmla="*/ 1247 w 1378"/>
                    <a:gd name="T57" fmla="*/ 221 h 712"/>
                    <a:gd name="T58" fmla="*/ 1270 w 1378"/>
                    <a:gd name="T59" fmla="*/ 301 h 712"/>
                    <a:gd name="T60" fmla="*/ 1266 w 1378"/>
                    <a:gd name="T61" fmla="*/ 338 h 712"/>
                    <a:gd name="T62" fmla="*/ 1249 w 1378"/>
                    <a:gd name="T63" fmla="*/ 377 h 712"/>
                    <a:gd name="T64" fmla="*/ 1154 w 1378"/>
                    <a:gd name="T65" fmla="*/ 553 h 712"/>
                    <a:gd name="T66" fmla="*/ 1096 w 1378"/>
                    <a:gd name="T67" fmla="*/ 589 h 712"/>
                    <a:gd name="T68" fmla="*/ 1067 w 1378"/>
                    <a:gd name="T69" fmla="*/ 613 h 712"/>
                    <a:gd name="T70" fmla="*/ 826 w 1378"/>
                    <a:gd name="T71" fmla="*/ 498 h 712"/>
                    <a:gd name="T72" fmla="*/ 979 w 1378"/>
                    <a:gd name="T73" fmla="*/ 655 h 712"/>
                    <a:gd name="T74" fmla="*/ 940 w 1378"/>
                    <a:gd name="T75" fmla="*/ 670 h 712"/>
                    <a:gd name="T76" fmla="*/ 865 w 1378"/>
                    <a:gd name="T77" fmla="*/ 694 h 712"/>
                    <a:gd name="T78" fmla="*/ 785 w 1378"/>
                    <a:gd name="T79" fmla="*/ 716 h 712"/>
                    <a:gd name="T80" fmla="*/ 728 w 1378"/>
                    <a:gd name="T81" fmla="*/ 701 h 712"/>
                    <a:gd name="T82" fmla="*/ 647 w 1378"/>
                    <a:gd name="T83" fmla="*/ 703 h 712"/>
                    <a:gd name="T84" fmla="*/ 566 w 1378"/>
                    <a:gd name="T85" fmla="*/ 717 h 712"/>
                    <a:gd name="T86" fmla="*/ 509 w 1378"/>
                    <a:gd name="T87" fmla="*/ 707 h 712"/>
                    <a:gd name="T88" fmla="*/ 543 w 1378"/>
                    <a:gd name="T89" fmla="*/ 540 h 712"/>
                    <a:gd name="T90" fmla="*/ 509 w 1378"/>
                    <a:gd name="T91" fmla="*/ 608 h 712"/>
                    <a:gd name="T92" fmla="*/ 455 w 1378"/>
                    <a:gd name="T93" fmla="*/ 680 h 712"/>
                    <a:gd name="T94" fmla="*/ 423 w 1378"/>
                    <a:gd name="T95" fmla="*/ 707 h 712"/>
                    <a:gd name="T96" fmla="*/ 376 w 1378"/>
                    <a:gd name="T97" fmla="*/ 702 h 712"/>
                    <a:gd name="T98" fmla="*/ 347 w 1378"/>
                    <a:gd name="T99" fmla="*/ 685 h 712"/>
                    <a:gd name="T100" fmla="*/ 268 w 1378"/>
                    <a:gd name="T101" fmla="*/ 679 h 712"/>
                    <a:gd name="T102" fmla="*/ 235 w 1378"/>
                    <a:gd name="T103" fmla="*/ 651 h 712"/>
                    <a:gd name="T104" fmla="*/ 228 w 1378"/>
                    <a:gd name="T105" fmla="*/ 632 h 712"/>
                    <a:gd name="T106" fmla="*/ 0 w 1378"/>
                    <a:gd name="T107" fmla="*/ 561 h 712"/>
                    <a:gd name="T108" fmla="*/ 85 w 1378"/>
                    <a:gd name="T109" fmla="*/ 542 h 712"/>
                    <a:gd name="T110" fmla="*/ 138 w 1378"/>
                    <a:gd name="T111" fmla="*/ 508 h 712"/>
                    <a:gd name="T112" fmla="*/ 101 w 1378"/>
                    <a:gd name="T113" fmla="*/ 468 h 712"/>
                    <a:gd name="T114" fmla="*/ 103 w 1378"/>
                    <a:gd name="T115" fmla="*/ 410 h 7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78"/>
                    <a:gd name="T175" fmla="*/ 0 h 712"/>
                    <a:gd name="T176" fmla="*/ 1378 w 1378"/>
                    <a:gd name="T177" fmla="*/ 712 h 7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78" h="712">
                      <a:moveTo>
                        <a:pt x="118" y="390"/>
                      </a:moveTo>
                      <a:lnTo>
                        <a:pt x="115" y="388"/>
                      </a:lnTo>
                      <a:lnTo>
                        <a:pt x="115" y="386"/>
                      </a:lnTo>
                      <a:lnTo>
                        <a:pt x="112" y="381"/>
                      </a:lnTo>
                      <a:lnTo>
                        <a:pt x="112" y="378"/>
                      </a:lnTo>
                      <a:lnTo>
                        <a:pt x="107" y="370"/>
                      </a:lnTo>
                      <a:lnTo>
                        <a:pt x="107" y="364"/>
                      </a:lnTo>
                      <a:lnTo>
                        <a:pt x="107" y="356"/>
                      </a:lnTo>
                      <a:lnTo>
                        <a:pt x="107" y="351"/>
                      </a:lnTo>
                      <a:lnTo>
                        <a:pt x="105" y="343"/>
                      </a:lnTo>
                      <a:lnTo>
                        <a:pt x="105" y="337"/>
                      </a:lnTo>
                      <a:lnTo>
                        <a:pt x="107" y="331"/>
                      </a:lnTo>
                      <a:lnTo>
                        <a:pt x="112" y="327"/>
                      </a:lnTo>
                      <a:lnTo>
                        <a:pt x="115" y="322"/>
                      </a:lnTo>
                      <a:lnTo>
                        <a:pt x="119" y="319"/>
                      </a:lnTo>
                      <a:lnTo>
                        <a:pt x="127" y="319"/>
                      </a:lnTo>
                      <a:lnTo>
                        <a:pt x="138" y="321"/>
                      </a:lnTo>
                      <a:lnTo>
                        <a:pt x="149" y="276"/>
                      </a:lnTo>
                      <a:lnTo>
                        <a:pt x="146" y="274"/>
                      </a:lnTo>
                      <a:lnTo>
                        <a:pt x="146" y="272"/>
                      </a:lnTo>
                      <a:lnTo>
                        <a:pt x="144" y="269"/>
                      </a:lnTo>
                      <a:lnTo>
                        <a:pt x="144" y="267"/>
                      </a:lnTo>
                      <a:lnTo>
                        <a:pt x="141" y="262"/>
                      </a:lnTo>
                      <a:lnTo>
                        <a:pt x="141" y="258"/>
                      </a:lnTo>
                      <a:lnTo>
                        <a:pt x="141" y="255"/>
                      </a:lnTo>
                      <a:lnTo>
                        <a:pt x="143" y="251"/>
                      </a:lnTo>
                      <a:lnTo>
                        <a:pt x="143" y="243"/>
                      </a:lnTo>
                      <a:lnTo>
                        <a:pt x="144" y="239"/>
                      </a:lnTo>
                      <a:lnTo>
                        <a:pt x="147" y="234"/>
                      </a:lnTo>
                      <a:lnTo>
                        <a:pt x="154" y="231"/>
                      </a:lnTo>
                      <a:lnTo>
                        <a:pt x="158" y="224"/>
                      </a:lnTo>
                      <a:lnTo>
                        <a:pt x="168" y="220"/>
                      </a:lnTo>
                      <a:lnTo>
                        <a:pt x="178" y="217"/>
                      </a:lnTo>
                      <a:lnTo>
                        <a:pt x="192" y="214"/>
                      </a:lnTo>
                      <a:lnTo>
                        <a:pt x="258" y="196"/>
                      </a:lnTo>
                      <a:lnTo>
                        <a:pt x="258" y="194"/>
                      </a:lnTo>
                      <a:lnTo>
                        <a:pt x="258" y="191"/>
                      </a:lnTo>
                      <a:lnTo>
                        <a:pt x="259" y="185"/>
                      </a:lnTo>
                      <a:lnTo>
                        <a:pt x="264" y="180"/>
                      </a:lnTo>
                      <a:lnTo>
                        <a:pt x="268" y="171"/>
                      </a:lnTo>
                      <a:lnTo>
                        <a:pt x="273" y="163"/>
                      </a:lnTo>
                      <a:lnTo>
                        <a:pt x="278" y="156"/>
                      </a:lnTo>
                      <a:lnTo>
                        <a:pt x="287" y="148"/>
                      </a:lnTo>
                      <a:lnTo>
                        <a:pt x="292" y="138"/>
                      </a:lnTo>
                      <a:lnTo>
                        <a:pt x="301" y="131"/>
                      </a:lnTo>
                      <a:lnTo>
                        <a:pt x="310" y="123"/>
                      </a:lnTo>
                      <a:lnTo>
                        <a:pt x="320" y="118"/>
                      </a:lnTo>
                      <a:lnTo>
                        <a:pt x="329" y="112"/>
                      </a:lnTo>
                      <a:lnTo>
                        <a:pt x="340" y="109"/>
                      </a:lnTo>
                      <a:lnTo>
                        <a:pt x="351" y="108"/>
                      </a:lnTo>
                      <a:lnTo>
                        <a:pt x="365" y="109"/>
                      </a:lnTo>
                      <a:lnTo>
                        <a:pt x="365" y="106"/>
                      </a:lnTo>
                      <a:lnTo>
                        <a:pt x="365" y="105"/>
                      </a:lnTo>
                      <a:lnTo>
                        <a:pt x="365" y="101"/>
                      </a:lnTo>
                      <a:lnTo>
                        <a:pt x="368" y="101"/>
                      </a:lnTo>
                      <a:lnTo>
                        <a:pt x="371" y="98"/>
                      </a:lnTo>
                      <a:lnTo>
                        <a:pt x="376" y="94"/>
                      </a:lnTo>
                      <a:lnTo>
                        <a:pt x="380" y="90"/>
                      </a:lnTo>
                      <a:lnTo>
                        <a:pt x="390" y="87"/>
                      </a:lnTo>
                      <a:lnTo>
                        <a:pt x="396" y="84"/>
                      </a:lnTo>
                      <a:lnTo>
                        <a:pt x="405" y="80"/>
                      </a:lnTo>
                      <a:lnTo>
                        <a:pt x="417" y="76"/>
                      </a:lnTo>
                      <a:lnTo>
                        <a:pt x="431" y="73"/>
                      </a:lnTo>
                      <a:lnTo>
                        <a:pt x="445" y="71"/>
                      </a:lnTo>
                      <a:lnTo>
                        <a:pt x="464" y="71"/>
                      </a:lnTo>
                      <a:lnTo>
                        <a:pt x="483" y="71"/>
                      </a:lnTo>
                      <a:lnTo>
                        <a:pt x="506" y="73"/>
                      </a:lnTo>
                      <a:lnTo>
                        <a:pt x="656" y="241"/>
                      </a:lnTo>
                      <a:lnTo>
                        <a:pt x="653" y="237"/>
                      </a:lnTo>
                      <a:lnTo>
                        <a:pt x="649" y="232"/>
                      </a:lnTo>
                      <a:lnTo>
                        <a:pt x="639" y="222"/>
                      </a:lnTo>
                      <a:lnTo>
                        <a:pt x="632" y="212"/>
                      </a:lnTo>
                      <a:lnTo>
                        <a:pt x="618" y="196"/>
                      </a:lnTo>
                      <a:lnTo>
                        <a:pt x="607" y="182"/>
                      </a:lnTo>
                      <a:lnTo>
                        <a:pt x="593" y="165"/>
                      </a:lnTo>
                      <a:lnTo>
                        <a:pt x="584" y="150"/>
                      </a:lnTo>
                      <a:lnTo>
                        <a:pt x="570" y="131"/>
                      </a:lnTo>
                      <a:lnTo>
                        <a:pt x="559" y="114"/>
                      </a:lnTo>
                      <a:lnTo>
                        <a:pt x="549" y="98"/>
                      </a:lnTo>
                      <a:lnTo>
                        <a:pt x="542" y="84"/>
                      </a:lnTo>
                      <a:lnTo>
                        <a:pt x="535" y="68"/>
                      </a:lnTo>
                      <a:lnTo>
                        <a:pt x="532" y="58"/>
                      </a:lnTo>
                      <a:lnTo>
                        <a:pt x="531" y="49"/>
                      </a:lnTo>
                      <a:lnTo>
                        <a:pt x="537" y="47"/>
                      </a:lnTo>
                      <a:lnTo>
                        <a:pt x="539" y="44"/>
                      </a:lnTo>
                      <a:lnTo>
                        <a:pt x="546" y="43"/>
                      </a:lnTo>
                      <a:lnTo>
                        <a:pt x="559" y="39"/>
                      </a:lnTo>
                      <a:lnTo>
                        <a:pt x="577" y="35"/>
                      </a:lnTo>
                      <a:lnTo>
                        <a:pt x="596" y="28"/>
                      </a:lnTo>
                      <a:lnTo>
                        <a:pt x="619" y="24"/>
                      </a:lnTo>
                      <a:lnTo>
                        <a:pt x="642" y="19"/>
                      </a:lnTo>
                      <a:lnTo>
                        <a:pt x="670" y="15"/>
                      </a:lnTo>
                      <a:lnTo>
                        <a:pt x="694" y="9"/>
                      </a:lnTo>
                      <a:lnTo>
                        <a:pt x="720" y="5"/>
                      </a:lnTo>
                      <a:lnTo>
                        <a:pt x="742" y="1"/>
                      </a:lnTo>
                      <a:lnTo>
                        <a:pt x="764" y="1"/>
                      </a:lnTo>
                      <a:lnTo>
                        <a:pt x="779" y="0"/>
                      </a:lnTo>
                      <a:lnTo>
                        <a:pt x="795" y="1"/>
                      </a:lnTo>
                      <a:lnTo>
                        <a:pt x="802" y="5"/>
                      </a:lnTo>
                      <a:lnTo>
                        <a:pt x="807" y="11"/>
                      </a:lnTo>
                      <a:lnTo>
                        <a:pt x="807" y="18"/>
                      </a:lnTo>
                      <a:lnTo>
                        <a:pt x="807" y="27"/>
                      </a:lnTo>
                      <a:lnTo>
                        <a:pt x="807" y="37"/>
                      </a:lnTo>
                      <a:lnTo>
                        <a:pt x="807" y="48"/>
                      </a:lnTo>
                      <a:lnTo>
                        <a:pt x="807" y="60"/>
                      </a:lnTo>
                      <a:lnTo>
                        <a:pt x="807" y="73"/>
                      </a:lnTo>
                      <a:lnTo>
                        <a:pt x="807" y="87"/>
                      </a:lnTo>
                      <a:lnTo>
                        <a:pt x="810" y="103"/>
                      </a:lnTo>
                      <a:lnTo>
                        <a:pt x="810" y="115"/>
                      </a:lnTo>
                      <a:lnTo>
                        <a:pt x="810" y="131"/>
                      </a:lnTo>
                      <a:lnTo>
                        <a:pt x="810" y="146"/>
                      </a:lnTo>
                      <a:lnTo>
                        <a:pt x="810" y="161"/>
                      </a:lnTo>
                      <a:lnTo>
                        <a:pt x="807" y="172"/>
                      </a:lnTo>
                      <a:lnTo>
                        <a:pt x="807" y="188"/>
                      </a:lnTo>
                      <a:lnTo>
                        <a:pt x="807" y="200"/>
                      </a:lnTo>
                      <a:lnTo>
                        <a:pt x="807" y="214"/>
                      </a:lnTo>
                      <a:lnTo>
                        <a:pt x="850" y="4"/>
                      </a:lnTo>
                      <a:lnTo>
                        <a:pt x="852" y="4"/>
                      </a:lnTo>
                      <a:lnTo>
                        <a:pt x="860" y="4"/>
                      </a:lnTo>
                      <a:lnTo>
                        <a:pt x="872" y="4"/>
                      </a:lnTo>
                      <a:lnTo>
                        <a:pt x="891" y="4"/>
                      </a:lnTo>
                      <a:lnTo>
                        <a:pt x="911" y="4"/>
                      </a:lnTo>
                      <a:lnTo>
                        <a:pt x="934" y="6"/>
                      </a:lnTo>
                      <a:lnTo>
                        <a:pt x="961" y="8"/>
                      </a:lnTo>
                      <a:lnTo>
                        <a:pt x="989" y="11"/>
                      </a:lnTo>
                      <a:lnTo>
                        <a:pt x="1013" y="11"/>
                      </a:lnTo>
                      <a:lnTo>
                        <a:pt x="1041" y="15"/>
                      </a:lnTo>
                      <a:lnTo>
                        <a:pt x="1066" y="19"/>
                      </a:lnTo>
                      <a:lnTo>
                        <a:pt x="1093" y="24"/>
                      </a:lnTo>
                      <a:lnTo>
                        <a:pt x="1113" y="28"/>
                      </a:lnTo>
                      <a:lnTo>
                        <a:pt x="1134" y="34"/>
                      </a:lnTo>
                      <a:lnTo>
                        <a:pt x="1150" y="39"/>
                      </a:lnTo>
                      <a:lnTo>
                        <a:pt x="1162" y="47"/>
                      </a:lnTo>
                      <a:lnTo>
                        <a:pt x="1162" y="51"/>
                      </a:lnTo>
                      <a:lnTo>
                        <a:pt x="1166" y="61"/>
                      </a:lnTo>
                      <a:lnTo>
                        <a:pt x="1164" y="73"/>
                      </a:lnTo>
                      <a:lnTo>
                        <a:pt x="1164" y="90"/>
                      </a:lnTo>
                      <a:lnTo>
                        <a:pt x="1159" y="108"/>
                      </a:lnTo>
                      <a:lnTo>
                        <a:pt x="1156" y="127"/>
                      </a:lnTo>
                      <a:lnTo>
                        <a:pt x="1152" y="146"/>
                      </a:lnTo>
                      <a:lnTo>
                        <a:pt x="1147" y="167"/>
                      </a:lnTo>
                      <a:lnTo>
                        <a:pt x="1138" y="185"/>
                      </a:lnTo>
                      <a:lnTo>
                        <a:pt x="1133" y="204"/>
                      </a:lnTo>
                      <a:lnTo>
                        <a:pt x="1127" y="219"/>
                      </a:lnTo>
                      <a:lnTo>
                        <a:pt x="1122" y="234"/>
                      </a:lnTo>
                      <a:lnTo>
                        <a:pt x="1117" y="243"/>
                      </a:lnTo>
                      <a:lnTo>
                        <a:pt x="1113" y="251"/>
                      </a:lnTo>
                      <a:lnTo>
                        <a:pt x="1108" y="252"/>
                      </a:lnTo>
                      <a:lnTo>
                        <a:pt x="1108" y="250"/>
                      </a:lnTo>
                      <a:lnTo>
                        <a:pt x="1108" y="247"/>
                      </a:lnTo>
                      <a:lnTo>
                        <a:pt x="1110" y="242"/>
                      </a:lnTo>
                      <a:lnTo>
                        <a:pt x="1113" y="233"/>
                      </a:lnTo>
                      <a:lnTo>
                        <a:pt x="1117" y="226"/>
                      </a:lnTo>
                      <a:lnTo>
                        <a:pt x="1122" y="212"/>
                      </a:lnTo>
                      <a:lnTo>
                        <a:pt x="1130" y="200"/>
                      </a:lnTo>
                      <a:lnTo>
                        <a:pt x="1136" y="185"/>
                      </a:lnTo>
                      <a:lnTo>
                        <a:pt x="1145" y="174"/>
                      </a:lnTo>
                      <a:lnTo>
                        <a:pt x="1153" y="158"/>
                      </a:lnTo>
                      <a:lnTo>
                        <a:pt x="1162" y="144"/>
                      </a:lnTo>
                      <a:lnTo>
                        <a:pt x="1172" y="132"/>
                      </a:lnTo>
                      <a:lnTo>
                        <a:pt x="1181" y="122"/>
                      </a:lnTo>
                      <a:lnTo>
                        <a:pt x="1189" y="112"/>
                      </a:lnTo>
                      <a:lnTo>
                        <a:pt x="1198" y="105"/>
                      </a:lnTo>
                      <a:lnTo>
                        <a:pt x="1207" y="100"/>
                      </a:lnTo>
                      <a:lnTo>
                        <a:pt x="1217" y="100"/>
                      </a:lnTo>
                      <a:lnTo>
                        <a:pt x="1237" y="101"/>
                      </a:lnTo>
                      <a:lnTo>
                        <a:pt x="1259" y="108"/>
                      </a:lnTo>
                      <a:lnTo>
                        <a:pt x="1276" y="118"/>
                      </a:lnTo>
                      <a:lnTo>
                        <a:pt x="1294" y="132"/>
                      </a:lnTo>
                      <a:lnTo>
                        <a:pt x="1308" y="146"/>
                      </a:lnTo>
                      <a:lnTo>
                        <a:pt x="1322" y="163"/>
                      </a:lnTo>
                      <a:lnTo>
                        <a:pt x="1332" y="182"/>
                      </a:lnTo>
                      <a:lnTo>
                        <a:pt x="1344" y="201"/>
                      </a:lnTo>
                      <a:lnTo>
                        <a:pt x="1350" y="219"/>
                      </a:lnTo>
                      <a:lnTo>
                        <a:pt x="1358" y="238"/>
                      </a:lnTo>
                      <a:lnTo>
                        <a:pt x="1363" y="253"/>
                      </a:lnTo>
                      <a:lnTo>
                        <a:pt x="1369" y="271"/>
                      </a:lnTo>
                      <a:lnTo>
                        <a:pt x="1370" y="283"/>
                      </a:lnTo>
                      <a:lnTo>
                        <a:pt x="1375" y="293"/>
                      </a:lnTo>
                      <a:lnTo>
                        <a:pt x="1375" y="299"/>
                      </a:lnTo>
                      <a:lnTo>
                        <a:pt x="1378" y="303"/>
                      </a:lnTo>
                      <a:lnTo>
                        <a:pt x="1377" y="307"/>
                      </a:lnTo>
                      <a:lnTo>
                        <a:pt x="1377" y="314"/>
                      </a:lnTo>
                      <a:lnTo>
                        <a:pt x="1375" y="322"/>
                      </a:lnTo>
                      <a:lnTo>
                        <a:pt x="1375" y="329"/>
                      </a:lnTo>
                      <a:lnTo>
                        <a:pt x="1370" y="336"/>
                      </a:lnTo>
                      <a:lnTo>
                        <a:pt x="1370" y="343"/>
                      </a:lnTo>
                      <a:lnTo>
                        <a:pt x="1366" y="351"/>
                      </a:lnTo>
                      <a:lnTo>
                        <a:pt x="1366" y="359"/>
                      </a:lnTo>
                      <a:lnTo>
                        <a:pt x="1361" y="362"/>
                      </a:lnTo>
                      <a:lnTo>
                        <a:pt x="1356" y="370"/>
                      </a:lnTo>
                      <a:lnTo>
                        <a:pt x="1352" y="374"/>
                      </a:lnTo>
                      <a:lnTo>
                        <a:pt x="1350" y="380"/>
                      </a:lnTo>
                      <a:lnTo>
                        <a:pt x="1346" y="383"/>
                      </a:lnTo>
                      <a:lnTo>
                        <a:pt x="1346" y="386"/>
                      </a:lnTo>
                      <a:lnTo>
                        <a:pt x="1346" y="388"/>
                      </a:lnTo>
                      <a:lnTo>
                        <a:pt x="1346" y="390"/>
                      </a:lnTo>
                      <a:lnTo>
                        <a:pt x="1249" y="549"/>
                      </a:lnTo>
                      <a:lnTo>
                        <a:pt x="1206" y="557"/>
                      </a:lnTo>
                      <a:lnTo>
                        <a:pt x="1203" y="561"/>
                      </a:lnTo>
                      <a:lnTo>
                        <a:pt x="1201" y="569"/>
                      </a:lnTo>
                      <a:lnTo>
                        <a:pt x="1197" y="574"/>
                      </a:lnTo>
                      <a:lnTo>
                        <a:pt x="1193" y="582"/>
                      </a:lnTo>
                      <a:lnTo>
                        <a:pt x="1186" y="585"/>
                      </a:lnTo>
                      <a:lnTo>
                        <a:pt x="1181" y="590"/>
                      </a:lnTo>
                      <a:lnTo>
                        <a:pt x="1176" y="594"/>
                      </a:lnTo>
                      <a:lnTo>
                        <a:pt x="1172" y="601"/>
                      </a:lnTo>
                      <a:lnTo>
                        <a:pt x="1164" y="603"/>
                      </a:lnTo>
                      <a:lnTo>
                        <a:pt x="1159" y="607"/>
                      </a:lnTo>
                      <a:lnTo>
                        <a:pt x="1155" y="609"/>
                      </a:lnTo>
                      <a:lnTo>
                        <a:pt x="1150" y="613"/>
                      </a:lnTo>
                      <a:lnTo>
                        <a:pt x="1145" y="613"/>
                      </a:lnTo>
                      <a:lnTo>
                        <a:pt x="1142" y="617"/>
                      </a:lnTo>
                      <a:lnTo>
                        <a:pt x="1141" y="617"/>
                      </a:lnTo>
                      <a:lnTo>
                        <a:pt x="1141" y="620"/>
                      </a:lnTo>
                      <a:lnTo>
                        <a:pt x="894" y="495"/>
                      </a:lnTo>
                      <a:lnTo>
                        <a:pt x="1077" y="628"/>
                      </a:lnTo>
                      <a:lnTo>
                        <a:pt x="1075" y="632"/>
                      </a:lnTo>
                      <a:lnTo>
                        <a:pt x="1075" y="637"/>
                      </a:lnTo>
                      <a:lnTo>
                        <a:pt x="1071" y="641"/>
                      </a:lnTo>
                      <a:lnTo>
                        <a:pt x="1068" y="647"/>
                      </a:lnTo>
                      <a:lnTo>
                        <a:pt x="1060" y="650"/>
                      </a:lnTo>
                      <a:lnTo>
                        <a:pt x="1055" y="654"/>
                      </a:lnTo>
                      <a:lnTo>
                        <a:pt x="1048" y="658"/>
                      </a:lnTo>
                      <a:lnTo>
                        <a:pt x="1043" y="661"/>
                      </a:lnTo>
                      <a:lnTo>
                        <a:pt x="1034" y="661"/>
                      </a:lnTo>
                      <a:lnTo>
                        <a:pt x="1026" y="665"/>
                      </a:lnTo>
                      <a:lnTo>
                        <a:pt x="1018" y="665"/>
                      </a:lnTo>
                      <a:lnTo>
                        <a:pt x="1013" y="669"/>
                      </a:lnTo>
                      <a:lnTo>
                        <a:pt x="1007" y="669"/>
                      </a:lnTo>
                      <a:lnTo>
                        <a:pt x="1003" y="669"/>
                      </a:lnTo>
                      <a:lnTo>
                        <a:pt x="1001" y="669"/>
                      </a:lnTo>
                      <a:lnTo>
                        <a:pt x="1001" y="672"/>
                      </a:lnTo>
                      <a:lnTo>
                        <a:pt x="936" y="689"/>
                      </a:lnTo>
                      <a:lnTo>
                        <a:pt x="920" y="696"/>
                      </a:lnTo>
                      <a:lnTo>
                        <a:pt x="906" y="703"/>
                      </a:lnTo>
                      <a:lnTo>
                        <a:pt x="892" y="707"/>
                      </a:lnTo>
                      <a:lnTo>
                        <a:pt x="878" y="711"/>
                      </a:lnTo>
                      <a:lnTo>
                        <a:pt x="864" y="711"/>
                      </a:lnTo>
                      <a:lnTo>
                        <a:pt x="850" y="711"/>
                      </a:lnTo>
                      <a:lnTo>
                        <a:pt x="836" y="708"/>
                      </a:lnTo>
                      <a:lnTo>
                        <a:pt x="827" y="708"/>
                      </a:lnTo>
                      <a:lnTo>
                        <a:pt x="813" y="704"/>
                      </a:lnTo>
                      <a:lnTo>
                        <a:pt x="804" y="701"/>
                      </a:lnTo>
                      <a:lnTo>
                        <a:pt x="795" y="697"/>
                      </a:lnTo>
                      <a:lnTo>
                        <a:pt x="788" y="696"/>
                      </a:lnTo>
                      <a:lnTo>
                        <a:pt x="781" y="692"/>
                      </a:lnTo>
                      <a:lnTo>
                        <a:pt x="776" y="691"/>
                      </a:lnTo>
                      <a:lnTo>
                        <a:pt x="774" y="689"/>
                      </a:lnTo>
                      <a:lnTo>
                        <a:pt x="700" y="584"/>
                      </a:lnTo>
                      <a:lnTo>
                        <a:pt x="700" y="698"/>
                      </a:lnTo>
                      <a:lnTo>
                        <a:pt x="683" y="702"/>
                      </a:lnTo>
                      <a:lnTo>
                        <a:pt x="669" y="707"/>
                      </a:lnTo>
                      <a:lnTo>
                        <a:pt x="655" y="708"/>
                      </a:lnTo>
                      <a:lnTo>
                        <a:pt x="641" y="712"/>
                      </a:lnTo>
                      <a:lnTo>
                        <a:pt x="627" y="712"/>
                      </a:lnTo>
                      <a:lnTo>
                        <a:pt x="613" y="712"/>
                      </a:lnTo>
                      <a:lnTo>
                        <a:pt x="599" y="711"/>
                      </a:lnTo>
                      <a:lnTo>
                        <a:pt x="590" y="711"/>
                      </a:lnTo>
                      <a:lnTo>
                        <a:pt x="576" y="707"/>
                      </a:lnTo>
                      <a:lnTo>
                        <a:pt x="566" y="706"/>
                      </a:lnTo>
                      <a:lnTo>
                        <a:pt x="557" y="702"/>
                      </a:lnTo>
                      <a:lnTo>
                        <a:pt x="551" y="702"/>
                      </a:lnTo>
                      <a:lnTo>
                        <a:pt x="543" y="698"/>
                      </a:lnTo>
                      <a:lnTo>
                        <a:pt x="539" y="698"/>
                      </a:lnTo>
                      <a:lnTo>
                        <a:pt x="537" y="698"/>
                      </a:lnTo>
                      <a:lnTo>
                        <a:pt x="591" y="531"/>
                      </a:lnTo>
                      <a:lnTo>
                        <a:pt x="588" y="536"/>
                      </a:lnTo>
                      <a:lnTo>
                        <a:pt x="587" y="544"/>
                      </a:lnTo>
                      <a:lnTo>
                        <a:pt x="582" y="554"/>
                      </a:lnTo>
                      <a:lnTo>
                        <a:pt x="577" y="565"/>
                      </a:lnTo>
                      <a:lnTo>
                        <a:pt x="568" y="576"/>
                      </a:lnTo>
                      <a:lnTo>
                        <a:pt x="560" y="590"/>
                      </a:lnTo>
                      <a:lnTo>
                        <a:pt x="551" y="604"/>
                      </a:lnTo>
                      <a:lnTo>
                        <a:pt x="542" y="620"/>
                      </a:lnTo>
                      <a:lnTo>
                        <a:pt x="528" y="631"/>
                      </a:lnTo>
                      <a:lnTo>
                        <a:pt x="518" y="645"/>
                      </a:lnTo>
                      <a:lnTo>
                        <a:pt x="509" y="656"/>
                      </a:lnTo>
                      <a:lnTo>
                        <a:pt x="501" y="668"/>
                      </a:lnTo>
                      <a:lnTo>
                        <a:pt x="492" y="675"/>
                      </a:lnTo>
                      <a:lnTo>
                        <a:pt x="487" y="683"/>
                      </a:lnTo>
                      <a:lnTo>
                        <a:pt x="484" y="687"/>
                      </a:lnTo>
                      <a:lnTo>
                        <a:pt x="484" y="689"/>
                      </a:lnTo>
                      <a:lnTo>
                        <a:pt x="475" y="694"/>
                      </a:lnTo>
                      <a:lnTo>
                        <a:pt x="467" y="701"/>
                      </a:lnTo>
                      <a:lnTo>
                        <a:pt x="458" y="702"/>
                      </a:lnTo>
                      <a:lnTo>
                        <a:pt x="452" y="706"/>
                      </a:lnTo>
                      <a:lnTo>
                        <a:pt x="442" y="704"/>
                      </a:lnTo>
                      <a:lnTo>
                        <a:pt x="433" y="704"/>
                      </a:lnTo>
                      <a:lnTo>
                        <a:pt x="424" y="701"/>
                      </a:lnTo>
                      <a:lnTo>
                        <a:pt x="416" y="701"/>
                      </a:lnTo>
                      <a:lnTo>
                        <a:pt x="407" y="697"/>
                      </a:lnTo>
                      <a:lnTo>
                        <a:pt x="399" y="693"/>
                      </a:lnTo>
                      <a:lnTo>
                        <a:pt x="391" y="689"/>
                      </a:lnTo>
                      <a:lnTo>
                        <a:pt x="386" y="687"/>
                      </a:lnTo>
                      <a:lnTo>
                        <a:pt x="382" y="683"/>
                      </a:lnTo>
                      <a:lnTo>
                        <a:pt x="377" y="682"/>
                      </a:lnTo>
                      <a:lnTo>
                        <a:pt x="376" y="680"/>
                      </a:lnTo>
                      <a:lnTo>
                        <a:pt x="332" y="680"/>
                      </a:lnTo>
                      <a:lnTo>
                        <a:pt x="318" y="679"/>
                      </a:lnTo>
                      <a:lnTo>
                        <a:pt x="307" y="679"/>
                      </a:lnTo>
                      <a:lnTo>
                        <a:pt x="298" y="675"/>
                      </a:lnTo>
                      <a:lnTo>
                        <a:pt x="290" y="674"/>
                      </a:lnTo>
                      <a:lnTo>
                        <a:pt x="281" y="669"/>
                      </a:lnTo>
                      <a:lnTo>
                        <a:pt x="275" y="665"/>
                      </a:lnTo>
                      <a:lnTo>
                        <a:pt x="268" y="661"/>
                      </a:lnTo>
                      <a:lnTo>
                        <a:pt x="264" y="658"/>
                      </a:lnTo>
                      <a:lnTo>
                        <a:pt x="259" y="650"/>
                      </a:lnTo>
                      <a:lnTo>
                        <a:pt x="254" y="646"/>
                      </a:lnTo>
                      <a:lnTo>
                        <a:pt x="250" y="641"/>
                      </a:lnTo>
                      <a:lnTo>
                        <a:pt x="250" y="637"/>
                      </a:lnTo>
                      <a:lnTo>
                        <a:pt x="247" y="634"/>
                      </a:lnTo>
                      <a:lnTo>
                        <a:pt x="247" y="630"/>
                      </a:lnTo>
                      <a:lnTo>
                        <a:pt x="247" y="628"/>
                      </a:lnTo>
                      <a:lnTo>
                        <a:pt x="171" y="611"/>
                      </a:lnTo>
                      <a:lnTo>
                        <a:pt x="105" y="595"/>
                      </a:lnTo>
                      <a:lnTo>
                        <a:pt x="60" y="584"/>
                      </a:lnTo>
                      <a:lnTo>
                        <a:pt x="28" y="573"/>
                      </a:lnTo>
                      <a:lnTo>
                        <a:pt x="9" y="565"/>
                      </a:lnTo>
                      <a:lnTo>
                        <a:pt x="0" y="557"/>
                      </a:lnTo>
                      <a:lnTo>
                        <a:pt x="2" y="551"/>
                      </a:lnTo>
                      <a:lnTo>
                        <a:pt x="11" y="547"/>
                      </a:lnTo>
                      <a:lnTo>
                        <a:pt x="28" y="545"/>
                      </a:lnTo>
                      <a:lnTo>
                        <a:pt x="45" y="541"/>
                      </a:lnTo>
                      <a:lnTo>
                        <a:pt x="68" y="540"/>
                      </a:lnTo>
                      <a:lnTo>
                        <a:pt x="92" y="538"/>
                      </a:lnTo>
                      <a:lnTo>
                        <a:pt x="116" y="538"/>
                      </a:lnTo>
                      <a:lnTo>
                        <a:pt x="135" y="538"/>
                      </a:lnTo>
                      <a:lnTo>
                        <a:pt x="154" y="538"/>
                      </a:lnTo>
                      <a:lnTo>
                        <a:pt x="166" y="538"/>
                      </a:lnTo>
                      <a:lnTo>
                        <a:pt x="171" y="540"/>
                      </a:lnTo>
                      <a:lnTo>
                        <a:pt x="149" y="504"/>
                      </a:lnTo>
                      <a:lnTo>
                        <a:pt x="135" y="502"/>
                      </a:lnTo>
                      <a:lnTo>
                        <a:pt x="126" y="498"/>
                      </a:lnTo>
                      <a:lnTo>
                        <a:pt x="119" y="492"/>
                      </a:lnTo>
                      <a:lnTo>
                        <a:pt x="115" y="485"/>
                      </a:lnTo>
                      <a:lnTo>
                        <a:pt x="110" y="474"/>
                      </a:lnTo>
                      <a:lnTo>
                        <a:pt x="109" y="465"/>
                      </a:lnTo>
                      <a:lnTo>
                        <a:pt x="109" y="454"/>
                      </a:lnTo>
                      <a:lnTo>
                        <a:pt x="109" y="446"/>
                      </a:lnTo>
                      <a:lnTo>
                        <a:pt x="109" y="435"/>
                      </a:lnTo>
                      <a:lnTo>
                        <a:pt x="109" y="424"/>
                      </a:lnTo>
                      <a:lnTo>
                        <a:pt x="109" y="414"/>
                      </a:lnTo>
                      <a:lnTo>
                        <a:pt x="112" y="407"/>
                      </a:lnTo>
                      <a:lnTo>
                        <a:pt x="112" y="399"/>
                      </a:lnTo>
                      <a:lnTo>
                        <a:pt x="115" y="394"/>
                      </a:lnTo>
                      <a:lnTo>
                        <a:pt x="115" y="390"/>
                      </a:lnTo>
                      <a:lnTo>
                        <a:pt x="118" y="3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40" name="Freeform 325"/>
                <p:cNvSpPr>
                  <a:spLocks/>
                </p:cNvSpPr>
                <p:nvPr/>
              </p:nvSpPr>
              <p:spPr bwMode="auto">
                <a:xfrm flipH="1">
                  <a:off x="665" y="2932"/>
                  <a:ext cx="312" cy="202"/>
                </a:xfrm>
                <a:custGeom>
                  <a:avLst/>
                  <a:gdLst>
                    <a:gd name="T0" fmla="*/ 2 w 337"/>
                    <a:gd name="T1" fmla="*/ 200 h 201"/>
                    <a:gd name="T2" fmla="*/ 15 w 337"/>
                    <a:gd name="T3" fmla="*/ 196 h 201"/>
                    <a:gd name="T4" fmla="*/ 35 w 337"/>
                    <a:gd name="T5" fmla="*/ 192 h 201"/>
                    <a:gd name="T6" fmla="*/ 61 w 337"/>
                    <a:gd name="T7" fmla="*/ 183 h 201"/>
                    <a:gd name="T8" fmla="*/ 91 w 337"/>
                    <a:gd name="T9" fmla="*/ 172 h 201"/>
                    <a:gd name="T10" fmla="*/ 119 w 337"/>
                    <a:gd name="T11" fmla="*/ 158 h 201"/>
                    <a:gd name="T12" fmla="*/ 141 w 337"/>
                    <a:gd name="T13" fmla="*/ 142 h 201"/>
                    <a:gd name="T14" fmla="*/ 157 w 337"/>
                    <a:gd name="T15" fmla="*/ 123 h 201"/>
                    <a:gd name="T16" fmla="*/ 163 w 337"/>
                    <a:gd name="T17" fmla="*/ 111 h 201"/>
                    <a:gd name="T18" fmla="*/ 168 w 337"/>
                    <a:gd name="T19" fmla="*/ 104 h 201"/>
                    <a:gd name="T20" fmla="*/ 180 w 337"/>
                    <a:gd name="T21" fmla="*/ 91 h 201"/>
                    <a:gd name="T22" fmla="*/ 197 w 337"/>
                    <a:gd name="T23" fmla="*/ 77 h 201"/>
                    <a:gd name="T24" fmla="*/ 218 w 337"/>
                    <a:gd name="T25" fmla="*/ 62 h 201"/>
                    <a:gd name="T26" fmla="*/ 244 w 337"/>
                    <a:gd name="T27" fmla="*/ 47 h 201"/>
                    <a:gd name="T28" fmla="*/ 270 w 337"/>
                    <a:gd name="T29" fmla="*/ 33 h 201"/>
                    <a:gd name="T30" fmla="*/ 296 w 337"/>
                    <a:gd name="T31" fmla="*/ 25 h 201"/>
                    <a:gd name="T32" fmla="*/ 309 w 337"/>
                    <a:gd name="T33" fmla="*/ 23 h 201"/>
                    <a:gd name="T34" fmla="*/ 298 w 337"/>
                    <a:gd name="T35" fmla="*/ 18 h 201"/>
                    <a:gd name="T36" fmla="*/ 279 w 337"/>
                    <a:gd name="T37" fmla="*/ 13 h 201"/>
                    <a:gd name="T38" fmla="*/ 255 w 337"/>
                    <a:gd name="T39" fmla="*/ 5 h 201"/>
                    <a:gd name="T40" fmla="*/ 225 w 337"/>
                    <a:gd name="T41" fmla="*/ 1 h 201"/>
                    <a:gd name="T42" fmla="*/ 189 w 337"/>
                    <a:gd name="T43" fmla="*/ 0 h 201"/>
                    <a:gd name="T44" fmla="*/ 150 w 337"/>
                    <a:gd name="T45" fmla="*/ 4 h 201"/>
                    <a:gd name="T46" fmla="*/ 109 w 337"/>
                    <a:gd name="T47" fmla="*/ 15 h 201"/>
                    <a:gd name="T48" fmla="*/ 90 w 337"/>
                    <a:gd name="T49" fmla="*/ 25 h 201"/>
                    <a:gd name="T50" fmla="*/ 80 w 337"/>
                    <a:gd name="T51" fmla="*/ 25 h 201"/>
                    <a:gd name="T52" fmla="*/ 67 w 337"/>
                    <a:gd name="T53" fmla="*/ 32 h 201"/>
                    <a:gd name="T54" fmla="*/ 51 w 337"/>
                    <a:gd name="T55" fmla="*/ 44 h 201"/>
                    <a:gd name="T56" fmla="*/ 33 w 337"/>
                    <a:gd name="T57" fmla="*/ 61 h 201"/>
                    <a:gd name="T58" fmla="*/ 16 w 337"/>
                    <a:gd name="T59" fmla="*/ 87 h 201"/>
                    <a:gd name="T60" fmla="*/ 5 w 337"/>
                    <a:gd name="T61" fmla="*/ 124 h 201"/>
                    <a:gd name="T62" fmla="*/ 0 w 337"/>
                    <a:gd name="T63" fmla="*/ 172 h 201"/>
                    <a:gd name="T64" fmla="*/ 2 w 337"/>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7"/>
                    <a:gd name="T100" fmla="*/ 0 h 201"/>
                    <a:gd name="T101" fmla="*/ 337 w 33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7" h="201">
                      <a:moveTo>
                        <a:pt x="2" y="201"/>
                      </a:moveTo>
                      <a:lnTo>
                        <a:pt x="2" y="199"/>
                      </a:lnTo>
                      <a:lnTo>
                        <a:pt x="8" y="199"/>
                      </a:lnTo>
                      <a:lnTo>
                        <a:pt x="16" y="195"/>
                      </a:lnTo>
                      <a:lnTo>
                        <a:pt x="27" y="195"/>
                      </a:lnTo>
                      <a:lnTo>
                        <a:pt x="38" y="191"/>
                      </a:lnTo>
                      <a:lnTo>
                        <a:pt x="52" y="188"/>
                      </a:lnTo>
                      <a:lnTo>
                        <a:pt x="66" y="182"/>
                      </a:lnTo>
                      <a:lnTo>
                        <a:pt x="84" y="179"/>
                      </a:lnTo>
                      <a:lnTo>
                        <a:pt x="98" y="171"/>
                      </a:lnTo>
                      <a:lnTo>
                        <a:pt x="114" y="165"/>
                      </a:lnTo>
                      <a:lnTo>
                        <a:pt x="128" y="157"/>
                      </a:lnTo>
                      <a:lnTo>
                        <a:pt x="143" y="151"/>
                      </a:lnTo>
                      <a:lnTo>
                        <a:pt x="152" y="141"/>
                      </a:lnTo>
                      <a:lnTo>
                        <a:pt x="163" y="133"/>
                      </a:lnTo>
                      <a:lnTo>
                        <a:pt x="170" y="122"/>
                      </a:lnTo>
                      <a:lnTo>
                        <a:pt x="176" y="113"/>
                      </a:lnTo>
                      <a:lnTo>
                        <a:pt x="176" y="110"/>
                      </a:lnTo>
                      <a:lnTo>
                        <a:pt x="177" y="109"/>
                      </a:lnTo>
                      <a:lnTo>
                        <a:pt x="182" y="103"/>
                      </a:lnTo>
                      <a:lnTo>
                        <a:pt x="188" y="99"/>
                      </a:lnTo>
                      <a:lnTo>
                        <a:pt x="194" y="91"/>
                      </a:lnTo>
                      <a:lnTo>
                        <a:pt x="204" y="85"/>
                      </a:lnTo>
                      <a:lnTo>
                        <a:pt x="213" y="77"/>
                      </a:lnTo>
                      <a:lnTo>
                        <a:pt x="227" y="71"/>
                      </a:lnTo>
                      <a:lnTo>
                        <a:pt x="236" y="62"/>
                      </a:lnTo>
                      <a:lnTo>
                        <a:pt x="250" y="54"/>
                      </a:lnTo>
                      <a:lnTo>
                        <a:pt x="264" y="47"/>
                      </a:lnTo>
                      <a:lnTo>
                        <a:pt x="278" y="41"/>
                      </a:lnTo>
                      <a:lnTo>
                        <a:pt x="292" y="33"/>
                      </a:lnTo>
                      <a:lnTo>
                        <a:pt x="306" y="29"/>
                      </a:lnTo>
                      <a:lnTo>
                        <a:pt x="320" y="25"/>
                      </a:lnTo>
                      <a:lnTo>
                        <a:pt x="337" y="25"/>
                      </a:lnTo>
                      <a:lnTo>
                        <a:pt x="334" y="23"/>
                      </a:lnTo>
                      <a:lnTo>
                        <a:pt x="329" y="22"/>
                      </a:lnTo>
                      <a:lnTo>
                        <a:pt x="322" y="18"/>
                      </a:lnTo>
                      <a:lnTo>
                        <a:pt x="315" y="16"/>
                      </a:lnTo>
                      <a:lnTo>
                        <a:pt x="301" y="13"/>
                      </a:lnTo>
                      <a:lnTo>
                        <a:pt x="291" y="9"/>
                      </a:lnTo>
                      <a:lnTo>
                        <a:pt x="275" y="5"/>
                      </a:lnTo>
                      <a:lnTo>
                        <a:pt x="261" y="5"/>
                      </a:lnTo>
                      <a:lnTo>
                        <a:pt x="243" y="1"/>
                      </a:lnTo>
                      <a:lnTo>
                        <a:pt x="224" y="0"/>
                      </a:lnTo>
                      <a:lnTo>
                        <a:pt x="204" y="0"/>
                      </a:lnTo>
                      <a:lnTo>
                        <a:pt x="185" y="3"/>
                      </a:lnTo>
                      <a:lnTo>
                        <a:pt x="162" y="4"/>
                      </a:lnTo>
                      <a:lnTo>
                        <a:pt x="142" y="9"/>
                      </a:lnTo>
                      <a:lnTo>
                        <a:pt x="118" y="15"/>
                      </a:lnTo>
                      <a:lnTo>
                        <a:pt x="100" y="25"/>
                      </a:lnTo>
                      <a:lnTo>
                        <a:pt x="97" y="25"/>
                      </a:lnTo>
                      <a:lnTo>
                        <a:pt x="94" y="25"/>
                      </a:lnTo>
                      <a:lnTo>
                        <a:pt x="86" y="25"/>
                      </a:lnTo>
                      <a:lnTo>
                        <a:pt x="81" y="29"/>
                      </a:lnTo>
                      <a:lnTo>
                        <a:pt x="72" y="32"/>
                      </a:lnTo>
                      <a:lnTo>
                        <a:pt x="64" y="37"/>
                      </a:lnTo>
                      <a:lnTo>
                        <a:pt x="55" y="44"/>
                      </a:lnTo>
                      <a:lnTo>
                        <a:pt x="45" y="53"/>
                      </a:lnTo>
                      <a:lnTo>
                        <a:pt x="36" y="61"/>
                      </a:lnTo>
                      <a:lnTo>
                        <a:pt x="27" y="73"/>
                      </a:lnTo>
                      <a:lnTo>
                        <a:pt x="17" y="87"/>
                      </a:lnTo>
                      <a:lnTo>
                        <a:pt x="11" y="105"/>
                      </a:lnTo>
                      <a:lnTo>
                        <a:pt x="5" y="123"/>
                      </a:lnTo>
                      <a:lnTo>
                        <a:pt x="2" y="146"/>
                      </a:lnTo>
                      <a:lnTo>
                        <a:pt x="0" y="171"/>
                      </a:lnTo>
                      <a:lnTo>
                        <a:pt x="2" y="201"/>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41" name="Freeform 326"/>
                <p:cNvSpPr>
                  <a:spLocks/>
                </p:cNvSpPr>
                <p:nvPr/>
              </p:nvSpPr>
              <p:spPr bwMode="auto">
                <a:xfrm flipH="1">
                  <a:off x="665" y="2932"/>
                  <a:ext cx="312" cy="202"/>
                </a:xfrm>
                <a:custGeom>
                  <a:avLst/>
                  <a:gdLst>
                    <a:gd name="T0" fmla="*/ 2 w 337"/>
                    <a:gd name="T1" fmla="*/ 200 h 201"/>
                    <a:gd name="T2" fmla="*/ 15 w 337"/>
                    <a:gd name="T3" fmla="*/ 196 h 201"/>
                    <a:gd name="T4" fmla="*/ 35 w 337"/>
                    <a:gd name="T5" fmla="*/ 192 h 201"/>
                    <a:gd name="T6" fmla="*/ 61 w 337"/>
                    <a:gd name="T7" fmla="*/ 183 h 201"/>
                    <a:gd name="T8" fmla="*/ 91 w 337"/>
                    <a:gd name="T9" fmla="*/ 172 h 201"/>
                    <a:gd name="T10" fmla="*/ 119 w 337"/>
                    <a:gd name="T11" fmla="*/ 158 h 201"/>
                    <a:gd name="T12" fmla="*/ 141 w 337"/>
                    <a:gd name="T13" fmla="*/ 142 h 201"/>
                    <a:gd name="T14" fmla="*/ 157 w 337"/>
                    <a:gd name="T15" fmla="*/ 123 h 201"/>
                    <a:gd name="T16" fmla="*/ 163 w 337"/>
                    <a:gd name="T17" fmla="*/ 111 h 201"/>
                    <a:gd name="T18" fmla="*/ 168 w 337"/>
                    <a:gd name="T19" fmla="*/ 104 h 201"/>
                    <a:gd name="T20" fmla="*/ 180 w 337"/>
                    <a:gd name="T21" fmla="*/ 91 h 201"/>
                    <a:gd name="T22" fmla="*/ 197 w 337"/>
                    <a:gd name="T23" fmla="*/ 77 h 201"/>
                    <a:gd name="T24" fmla="*/ 218 w 337"/>
                    <a:gd name="T25" fmla="*/ 62 h 201"/>
                    <a:gd name="T26" fmla="*/ 244 w 337"/>
                    <a:gd name="T27" fmla="*/ 47 h 201"/>
                    <a:gd name="T28" fmla="*/ 270 w 337"/>
                    <a:gd name="T29" fmla="*/ 33 h 201"/>
                    <a:gd name="T30" fmla="*/ 296 w 337"/>
                    <a:gd name="T31" fmla="*/ 25 h 201"/>
                    <a:gd name="T32" fmla="*/ 309 w 337"/>
                    <a:gd name="T33" fmla="*/ 23 h 201"/>
                    <a:gd name="T34" fmla="*/ 298 w 337"/>
                    <a:gd name="T35" fmla="*/ 18 h 201"/>
                    <a:gd name="T36" fmla="*/ 279 w 337"/>
                    <a:gd name="T37" fmla="*/ 13 h 201"/>
                    <a:gd name="T38" fmla="*/ 255 w 337"/>
                    <a:gd name="T39" fmla="*/ 5 h 201"/>
                    <a:gd name="T40" fmla="*/ 225 w 337"/>
                    <a:gd name="T41" fmla="*/ 1 h 201"/>
                    <a:gd name="T42" fmla="*/ 189 w 337"/>
                    <a:gd name="T43" fmla="*/ 0 h 201"/>
                    <a:gd name="T44" fmla="*/ 150 w 337"/>
                    <a:gd name="T45" fmla="*/ 4 h 201"/>
                    <a:gd name="T46" fmla="*/ 109 w 337"/>
                    <a:gd name="T47" fmla="*/ 15 h 201"/>
                    <a:gd name="T48" fmla="*/ 90 w 337"/>
                    <a:gd name="T49" fmla="*/ 25 h 201"/>
                    <a:gd name="T50" fmla="*/ 80 w 337"/>
                    <a:gd name="T51" fmla="*/ 25 h 201"/>
                    <a:gd name="T52" fmla="*/ 67 w 337"/>
                    <a:gd name="T53" fmla="*/ 32 h 201"/>
                    <a:gd name="T54" fmla="*/ 51 w 337"/>
                    <a:gd name="T55" fmla="*/ 44 h 201"/>
                    <a:gd name="T56" fmla="*/ 33 w 337"/>
                    <a:gd name="T57" fmla="*/ 61 h 201"/>
                    <a:gd name="T58" fmla="*/ 16 w 337"/>
                    <a:gd name="T59" fmla="*/ 87 h 201"/>
                    <a:gd name="T60" fmla="*/ 5 w 337"/>
                    <a:gd name="T61" fmla="*/ 124 h 201"/>
                    <a:gd name="T62" fmla="*/ 0 w 337"/>
                    <a:gd name="T63" fmla="*/ 172 h 201"/>
                    <a:gd name="T64" fmla="*/ 2 w 337"/>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7"/>
                    <a:gd name="T100" fmla="*/ 0 h 201"/>
                    <a:gd name="T101" fmla="*/ 337 w 33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7" h="201">
                      <a:moveTo>
                        <a:pt x="2" y="201"/>
                      </a:moveTo>
                      <a:lnTo>
                        <a:pt x="2" y="199"/>
                      </a:lnTo>
                      <a:lnTo>
                        <a:pt x="8" y="199"/>
                      </a:lnTo>
                      <a:lnTo>
                        <a:pt x="16" y="195"/>
                      </a:lnTo>
                      <a:lnTo>
                        <a:pt x="27" y="195"/>
                      </a:lnTo>
                      <a:lnTo>
                        <a:pt x="38" y="191"/>
                      </a:lnTo>
                      <a:lnTo>
                        <a:pt x="52" y="188"/>
                      </a:lnTo>
                      <a:lnTo>
                        <a:pt x="66" y="182"/>
                      </a:lnTo>
                      <a:lnTo>
                        <a:pt x="84" y="179"/>
                      </a:lnTo>
                      <a:lnTo>
                        <a:pt x="98" y="171"/>
                      </a:lnTo>
                      <a:lnTo>
                        <a:pt x="114" y="165"/>
                      </a:lnTo>
                      <a:lnTo>
                        <a:pt x="128" y="157"/>
                      </a:lnTo>
                      <a:lnTo>
                        <a:pt x="143" y="151"/>
                      </a:lnTo>
                      <a:lnTo>
                        <a:pt x="152" y="141"/>
                      </a:lnTo>
                      <a:lnTo>
                        <a:pt x="163" y="133"/>
                      </a:lnTo>
                      <a:lnTo>
                        <a:pt x="170" y="122"/>
                      </a:lnTo>
                      <a:lnTo>
                        <a:pt x="176" y="113"/>
                      </a:lnTo>
                      <a:lnTo>
                        <a:pt x="176" y="110"/>
                      </a:lnTo>
                      <a:lnTo>
                        <a:pt x="177" y="109"/>
                      </a:lnTo>
                      <a:lnTo>
                        <a:pt x="182" y="103"/>
                      </a:lnTo>
                      <a:lnTo>
                        <a:pt x="188" y="99"/>
                      </a:lnTo>
                      <a:lnTo>
                        <a:pt x="194" y="91"/>
                      </a:lnTo>
                      <a:lnTo>
                        <a:pt x="204" y="85"/>
                      </a:lnTo>
                      <a:lnTo>
                        <a:pt x="213" y="77"/>
                      </a:lnTo>
                      <a:lnTo>
                        <a:pt x="227" y="71"/>
                      </a:lnTo>
                      <a:lnTo>
                        <a:pt x="236" y="62"/>
                      </a:lnTo>
                      <a:lnTo>
                        <a:pt x="250" y="54"/>
                      </a:lnTo>
                      <a:lnTo>
                        <a:pt x="264" y="47"/>
                      </a:lnTo>
                      <a:lnTo>
                        <a:pt x="278" y="41"/>
                      </a:lnTo>
                      <a:lnTo>
                        <a:pt x="292" y="33"/>
                      </a:lnTo>
                      <a:lnTo>
                        <a:pt x="306" y="29"/>
                      </a:lnTo>
                      <a:lnTo>
                        <a:pt x="320" y="25"/>
                      </a:lnTo>
                      <a:lnTo>
                        <a:pt x="337" y="25"/>
                      </a:lnTo>
                      <a:lnTo>
                        <a:pt x="334" y="23"/>
                      </a:lnTo>
                      <a:lnTo>
                        <a:pt x="329" y="22"/>
                      </a:lnTo>
                      <a:lnTo>
                        <a:pt x="322" y="18"/>
                      </a:lnTo>
                      <a:lnTo>
                        <a:pt x="315" y="16"/>
                      </a:lnTo>
                      <a:lnTo>
                        <a:pt x="301" y="13"/>
                      </a:lnTo>
                      <a:lnTo>
                        <a:pt x="291" y="9"/>
                      </a:lnTo>
                      <a:lnTo>
                        <a:pt x="275" y="5"/>
                      </a:lnTo>
                      <a:lnTo>
                        <a:pt x="261" y="5"/>
                      </a:lnTo>
                      <a:lnTo>
                        <a:pt x="243" y="1"/>
                      </a:lnTo>
                      <a:lnTo>
                        <a:pt x="224" y="0"/>
                      </a:lnTo>
                      <a:lnTo>
                        <a:pt x="204" y="0"/>
                      </a:lnTo>
                      <a:lnTo>
                        <a:pt x="185" y="3"/>
                      </a:lnTo>
                      <a:lnTo>
                        <a:pt x="162" y="4"/>
                      </a:lnTo>
                      <a:lnTo>
                        <a:pt x="142" y="9"/>
                      </a:lnTo>
                      <a:lnTo>
                        <a:pt x="118" y="15"/>
                      </a:lnTo>
                      <a:lnTo>
                        <a:pt x="100" y="25"/>
                      </a:lnTo>
                      <a:lnTo>
                        <a:pt x="97" y="25"/>
                      </a:lnTo>
                      <a:lnTo>
                        <a:pt x="94" y="25"/>
                      </a:lnTo>
                      <a:lnTo>
                        <a:pt x="86" y="25"/>
                      </a:lnTo>
                      <a:lnTo>
                        <a:pt x="81" y="29"/>
                      </a:lnTo>
                      <a:lnTo>
                        <a:pt x="72" y="32"/>
                      </a:lnTo>
                      <a:lnTo>
                        <a:pt x="64" y="37"/>
                      </a:lnTo>
                      <a:lnTo>
                        <a:pt x="55" y="44"/>
                      </a:lnTo>
                      <a:lnTo>
                        <a:pt x="45" y="53"/>
                      </a:lnTo>
                      <a:lnTo>
                        <a:pt x="36" y="61"/>
                      </a:lnTo>
                      <a:lnTo>
                        <a:pt x="27" y="73"/>
                      </a:lnTo>
                      <a:lnTo>
                        <a:pt x="17" y="87"/>
                      </a:lnTo>
                      <a:lnTo>
                        <a:pt x="11" y="105"/>
                      </a:lnTo>
                      <a:lnTo>
                        <a:pt x="5" y="123"/>
                      </a:lnTo>
                      <a:lnTo>
                        <a:pt x="2" y="146"/>
                      </a:lnTo>
                      <a:lnTo>
                        <a:pt x="0" y="171"/>
                      </a:lnTo>
                      <a:lnTo>
                        <a:pt x="2" y="20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42" name="Freeform 327"/>
                <p:cNvSpPr>
                  <a:spLocks/>
                </p:cNvSpPr>
                <p:nvPr/>
              </p:nvSpPr>
              <p:spPr bwMode="auto">
                <a:xfrm flipH="1">
                  <a:off x="882" y="2701"/>
                  <a:ext cx="172" cy="212"/>
                </a:xfrm>
                <a:custGeom>
                  <a:avLst/>
                  <a:gdLst>
                    <a:gd name="T0" fmla="*/ 0 w 186"/>
                    <a:gd name="T1" fmla="*/ 209 h 210"/>
                    <a:gd name="T2" fmla="*/ 0 w 186"/>
                    <a:gd name="T3" fmla="*/ 201 h 210"/>
                    <a:gd name="T4" fmla="*/ 6 w 186"/>
                    <a:gd name="T5" fmla="*/ 187 h 210"/>
                    <a:gd name="T6" fmla="*/ 14 w 186"/>
                    <a:gd name="T7" fmla="*/ 170 h 210"/>
                    <a:gd name="T8" fmla="*/ 24 w 186"/>
                    <a:gd name="T9" fmla="*/ 150 h 210"/>
                    <a:gd name="T10" fmla="*/ 35 w 186"/>
                    <a:gd name="T11" fmla="*/ 132 h 210"/>
                    <a:gd name="T12" fmla="*/ 51 w 186"/>
                    <a:gd name="T13" fmla="*/ 117 h 210"/>
                    <a:gd name="T14" fmla="*/ 68 w 186"/>
                    <a:gd name="T15" fmla="*/ 107 h 210"/>
                    <a:gd name="T16" fmla="*/ 79 w 186"/>
                    <a:gd name="T17" fmla="*/ 103 h 210"/>
                    <a:gd name="T18" fmla="*/ 84 w 186"/>
                    <a:gd name="T19" fmla="*/ 98 h 210"/>
                    <a:gd name="T20" fmla="*/ 92 w 186"/>
                    <a:gd name="T21" fmla="*/ 88 h 210"/>
                    <a:gd name="T22" fmla="*/ 105 w 186"/>
                    <a:gd name="T23" fmla="*/ 77 h 210"/>
                    <a:gd name="T24" fmla="*/ 118 w 186"/>
                    <a:gd name="T25" fmla="*/ 62 h 210"/>
                    <a:gd name="T26" fmla="*/ 131 w 186"/>
                    <a:gd name="T27" fmla="*/ 44 h 210"/>
                    <a:gd name="T28" fmla="*/ 144 w 186"/>
                    <a:gd name="T29" fmla="*/ 25 h 210"/>
                    <a:gd name="T30" fmla="*/ 154 w 186"/>
                    <a:gd name="T31" fmla="*/ 7 h 210"/>
                    <a:gd name="T32" fmla="*/ 159 w 186"/>
                    <a:gd name="T33" fmla="*/ 0 h 210"/>
                    <a:gd name="T34" fmla="*/ 159 w 186"/>
                    <a:gd name="T35" fmla="*/ 6 h 210"/>
                    <a:gd name="T36" fmla="*/ 164 w 186"/>
                    <a:gd name="T37" fmla="*/ 20 h 210"/>
                    <a:gd name="T38" fmla="*/ 167 w 186"/>
                    <a:gd name="T39" fmla="*/ 39 h 210"/>
                    <a:gd name="T40" fmla="*/ 172 w 186"/>
                    <a:gd name="T41" fmla="*/ 62 h 210"/>
                    <a:gd name="T42" fmla="*/ 170 w 186"/>
                    <a:gd name="T43" fmla="*/ 84 h 210"/>
                    <a:gd name="T44" fmla="*/ 166 w 186"/>
                    <a:gd name="T45" fmla="*/ 110 h 210"/>
                    <a:gd name="T46" fmla="*/ 154 w 186"/>
                    <a:gd name="T47" fmla="*/ 135 h 210"/>
                    <a:gd name="T48" fmla="*/ 146 w 186"/>
                    <a:gd name="T49" fmla="*/ 150 h 210"/>
                    <a:gd name="T50" fmla="*/ 144 w 186"/>
                    <a:gd name="T51" fmla="*/ 155 h 210"/>
                    <a:gd name="T52" fmla="*/ 141 w 186"/>
                    <a:gd name="T53" fmla="*/ 164 h 210"/>
                    <a:gd name="T54" fmla="*/ 130 w 186"/>
                    <a:gd name="T55" fmla="*/ 177 h 210"/>
                    <a:gd name="T56" fmla="*/ 116 w 186"/>
                    <a:gd name="T57" fmla="*/ 188 h 210"/>
                    <a:gd name="T58" fmla="*/ 92 w 186"/>
                    <a:gd name="T59" fmla="*/ 198 h 210"/>
                    <a:gd name="T60" fmla="*/ 63 w 186"/>
                    <a:gd name="T61" fmla="*/ 207 h 210"/>
                    <a:gd name="T62" fmla="*/ 22 w 186"/>
                    <a:gd name="T63" fmla="*/ 211 h 210"/>
                    <a:gd name="T64" fmla="*/ 0 w 186"/>
                    <a:gd name="T65" fmla="*/ 212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10"/>
                    <a:gd name="T101" fmla="*/ 186 w 186"/>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10">
                      <a:moveTo>
                        <a:pt x="0" y="210"/>
                      </a:moveTo>
                      <a:lnTo>
                        <a:pt x="0" y="207"/>
                      </a:lnTo>
                      <a:lnTo>
                        <a:pt x="0" y="205"/>
                      </a:lnTo>
                      <a:lnTo>
                        <a:pt x="0" y="199"/>
                      </a:lnTo>
                      <a:lnTo>
                        <a:pt x="4" y="194"/>
                      </a:lnTo>
                      <a:lnTo>
                        <a:pt x="6" y="185"/>
                      </a:lnTo>
                      <a:lnTo>
                        <a:pt x="10" y="177"/>
                      </a:lnTo>
                      <a:lnTo>
                        <a:pt x="15" y="168"/>
                      </a:lnTo>
                      <a:lnTo>
                        <a:pt x="21" y="161"/>
                      </a:lnTo>
                      <a:lnTo>
                        <a:pt x="26" y="149"/>
                      </a:lnTo>
                      <a:lnTo>
                        <a:pt x="34" y="140"/>
                      </a:lnTo>
                      <a:lnTo>
                        <a:pt x="38" y="131"/>
                      </a:lnTo>
                      <a:lnTo>
                        <a:pt x="48" y="124"/>
                      </a:lnTo>
                      <a:lnTo>
                        <a:pt x="55" y="116"/>
                      </a:lnTo>
                      <a:lnTo>
                        <a:pt x="65" y="110"/>
                      </a:lnTo>
                      <a:lnTo>
                        <a:pt x="74" y="106"/>
                      </a:lnTo>
                      <a:lnTo>
                        <a:pt x="85" y="105"/>
                      </a:lnTo>
                      <a:lnTo>
                        <a:pt x="85" y="102"/>
                      </a:lnTo>
                      <a:lnTo>
                        <a:pt x="87" y="101"/>
                      </a:lnTo>
                      <a:lnTo>
                        <a:pt x="91" y="97"/>
                      </a:lnTo>
                      <a:lnTo>
                        <a:pt x="96" y="95"/>
                      </a:lnTo>
                      <a:lnTo>
                        <a:pt x="100" y="87"/>
                      </a:lnTo>
                      <a:lnTo>
                        <a:pt x="108" y="83"/>
                      </a:lnTo>
                      <a:lnTo>
                        <a:pt x="114" y="76"/>
                      </a:lnTo>
                      <a:lnTo>
                        <a:pt x="124" y="71"/>
                      </a:lnTo>
                      <a:lnTo>
                        <a:pt x="128" y="61"/>
                      </a:lnTo>
                      <a:lnTo>
                        <a:pt x="138" y="53"/>
                      </a:lnTo>
                      <a:lnTo>
                        <a:pt x="142" y="44"/>
                      </a:lnTo>
                      <a:lnTo>
                        <a:pt x="152" y="36"/>
                      </a:lnTo>
                      <a:lnTo>
                        <a:pt x="156" y="25"/>
                      </a:lnTo>
                      <a:lnTo>
                        <a:pt x="163" y="17"/>
                      </a:lnTo>
                      <a:lnTo>
                        <a:pt x="167" y="7"/>
                      </a:lnTo>
                      <a:lnTo>
                        <a:pt x="172" y="0"/>
                      </a:lnTo>
                      <a:lnTo>
                        <a:pt x="172" y="2"/>
                      </a:lnTo>
                      <a:lnTo>
                        <a:pt x="172" y="6"/>
                      </a:lnTo>
                      <a:lnTo>
                        <a:pt x="177" y="14"/>
                      </a:lnTo>
                      <a:lnTo>
                        <a:pt x="177" y="20"/>
                      </a:lnTo>
                      <a:lnTo>
                        <a:pt x="181" y="29"/>
                      </a:lnTo>
                      <a:lnTo>
                        <a:pt x="181" y="39"/>
                      </a:lnTo>
                      <a:lnTo>
                        <a:pt x="186" y="50"/>
                      </a:lnTo>
                      <a:lnTo>
                        <a:pt x="186" y="61"/>
                      </a:lnTo>
                      <a:lnTo>
                        <a:pt x="186" y="72"/>
                      </a:lnTo>
                      <a:lnTo>
                        <a:pt x="184" y="83"/>
                      </a:lnTo>
                      <a:lnTo>
                        <a:pt x="184" y="97"/>
                      </a:lnTo>
                      <a:lnTo>
                        <a:pt x="180" y="109"/>
                      </a:lnTo>
                      <a:lnTo>
                        <a:pt x="175" y="123"/>
                      </a:lnTo>
                      <a:lnTo>
                        <a:pt x="167" y="134"/>
                      </a:lnTo>
                      <a:lnTo>
                        <a:pt x="161" y="149"/>
                      </a:lnTo>
                      <a:lnTo>
                        <a:pt x="158" y="149"/>
                      </a:lnTo>
                      <a:lnTo>
                        <a:pt x="158" y="150"/>
                      </a:lnTo>
                      <a:lnTo>
                        <a:pt x="156" y="154"/>
                      </a:lnTo>
                      <a:lnTo>
                        <a:pt x="156" y="158"/>
                      </a:lnTo>
                      <a:lnTo>
                        <a:pt x="152" y="162"/>
                      </a:lnTo>
                      <a:lnTo>
                        <a:pt x="149" y="168"/>
                      </a:lnTo>
                      <a:lnTo>
                        <a:pt x="141" y="175"/>
                      </a:lnTo>
                      <a:lnTo>
                        <a:pt x="136" y="182"/>
                      </a:lnTo>
                      <a:lnTo>
                        <a:pt x="125" y="186"/>
                      </a:lnTo>
                      <a:lnTo>
                        <a:pt x="114" y="192"/>
                      </a:lnTo>
                      <a:lnTo>
                        <a:pt x="100" y="196"/>
                      </a:lnTo>
                      <a:lnTo>
                        <a:pt x="87" y="202"/>
                      </a:lnTo>
                      <a:lnTo>
                        <a:pt x="68" y="205"/>
                      </a:lnTo>
                      <a:lnTo>
                        <a:pt x="48" y="209"/>
                      </a:lnTo>
                      <a:lnTo>
                        <a:pt x="24" y="209"/>
                      </a:lnTo>
                      <a:lnTo>
                        <a:pt x="0" y="210"/>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43" name="Freeform 328"/>
                <p:cNvSpPr>
                  <a:spLocks/>
                </p:cNvSpPr>
                <p:nvPr/>
              </p:nvSpPr>
              <p:spPr bwMode="auto">
                <a:xfrm flipH="1">
                  <a:off x="882" y="2701"/>
                  <a:ext cx="172" cy="212"/>
                </a:xfrm>
                <a:custGeom>
                  <a:avLst/>
                  <a:gdLst>
                    <a:gd name="T0" fmla="*/ 0 w 186"/>
                    <a:gd name="T1" fmla="*/ 209 h 210"/>
                    <a:gd name="T2" fmla="*/ 0 w 186"/>
                    <a:gd name="T3" fmla="*/ 201 h 210"/>
                    <a:gd name="T4" fmla="*/ 6 w 186"/>
                    <a:gd name="T5" fmla="*/ 187 h 210"/>
                    <a:gd name="T6" fmla="*/ 14 w 186"/>
                    <a:gd name="T7" fmla="*/ 170 h 210"/>
                    <a:gd name="T8" fmla="*/ 24 w 186"/>
                    <a:gd name="T9" fmla="*/ 150 h 210"/>
                    <a:gd name="T10" fmla="*/ 35 w 186"/>
                    <a:gd name="T11" fmla="*/ 132 h 210"/>
                    <a:gd name="T12" fmla="*/ 51 w 186"/>
                    <a:gd name="T13" fmla="*/ 117 h 210"/>
                    <a:gd name="T14" fmla="*/ 68 w 186"/>
                    <a:gd name="T15" fmla="*/ 107 h 210"/>
                    <a:gd name="T16" fmla="*/ 79 w 186"/>
                    <a:gd name="T17" fmla="*/ 103 h 210"/>
                    <a:gd name="T18" fmla="*/ 84 w 186"/>
                    <a:gd name="T19" fmla="*/ 98 h 210"/>
                    <a:gd name="T20" fmla="*/ 92 w 186"/>
                    <a:gd name="T21" fmla="*/ 88 h 210"/>
                    <a:gd name="T22" fmla="*/ 105 w 186"/>
                    <a:gd name="T23" fmla="*/ 77 h 210"/>
                    <a:gd name="T24" fmla="*/ 118 w 186"/>
                    <a:gd name="T25" fmla="*/ 62 h 210"/>
                    <a:gd name="T26" fmla="*/ 131 w 186"/>
                    <a:gd name="T27" fmla="*/ 44 h 210"/>
                    <a:gd name="T28" fmla="*/ 144 w 186"/>
                    <a:gd name="T29" fmla="*/ 25 h 210"/>
                    <a:gd name="T30" fmla="*/ 154 w 186"/>
                    <a:gd name="T31" fmla="*/ 7 h 210"/>
                    <a:gd name="T32" fmla="*/ 159 w 186"/>
                    <a:gd name="T33" fmla="*/ 0 h 210"/>
                    <a:gd name="T34" fmla="*/ 159 w 186"/>
                    <a:gd name="T35" fmla="*/ 6 h 210"/>
                    <a:gd name="T36" fmla="*/ 164 w 186"/>
                    <a:gd name="T37" fmla="*/ 20 h 210"/>
                    <a:gd name="T38" fmla="*/ 167 w 186"/>
                    <a:gd name="T39" fmla="*/ 39 h 210"/>
                    <a:gd name="T40" fmla="*/ 172 w 186"/>
                    <a:gd name="T41" fmla="*/ 62 h 210"/>
                    <a:gd name="T42" fmla="*/ 170 w 186"/>
                    <a:gd name="T43" fmla="*/ 84 h 210"/>
                    <a:gd name="T44" fmla="*/ 166 w 186"/>
                    <a:gd name="T45" fmla="*/ 110 h 210"/>
                    <a:gd name="T46" fmla="*/ 154 w 186"/>
                    <a:gd name="T47" fmla="*/ 135 h 210"/>
                    <a:gd name="T48" fmla="*/ 146 w 186"/>
                    <a:gd name="T49" fmla="*/ 150 h 210"/>
                    <a:gd name="T50" fmla="*/ 144 w 186"/>
                    <a:gd name="T51" fmla="*/ 155 h 210"/>
                    <a:gd name="T52" fmla="*/ 141 w 186"/>
                    <a:gd name="T53" fmla="*/ 164 h 210"/>
                    <a:gd name="T54" fmla="*/ 130 w 186"/>
                    <a:gd name="T55" fmla="*/ 177 h 210"/>
                    <a:gd name="T56" fmla="*/ 116 w 186"/>
                    <a:gd name="T57" fmla="*/ 188 h 210"/>
                    <a:gd name="T58" fmla="*/ 92 w 186"/>
                    <a:gd name="T59" fmla="*/ 198 h 210"/>
                    <a:gd name="T60" fmla="*/ 63 w 186"/>
                    <a:gd name="T61" fmla="*/ 207 h 210"/>
                    <a:gd name="T62" fmla="*/ 22 w 186"/>
                    <a:gd name="T63" fmla="*/ 211 h 210"/>
                    <a:gd name="T64" fmla="*/ 0 w 186"/>
                    <a:gd name="T65" fmla="*/ 212 h 2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6"/>
                    <a:gd name="T100" fmla="*/ 0 h 210"/>
                    <a:gd name="T101" fmla="*/ 186 w 186"/>
                    <a:gd name="T102" fmla="*/ 210 h 2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6" h="210">
                      <a:moveTo>
                        <a:pt x="0" y="210"/>
                      </a:moveTo>
                      <a:lnTo>
                        <a:pt x="0" y="207"/>
                      </a:lnTo>
                      <a:lnTo>
                        <a:pt x="0" y="205"/>
                      </a:lnTo>
                      <a:lnTo>
                        <a:pt x="0" y="199"/>
                      </a:lnTo>
                      <a:lnTo>
                        <a:pt x="4" y="194"/>
                      </a:lnTo>
                      <a:lnTo>
                        <a:pt x="6" y="185"/>
                      </a:lnTo>
                      <a:lnTo>
                        <a:pt x="10" y="177"/>
                      </a:lnTo>
                      <a:lnTo>
                        <a:pt x="15" y="168"/>
                      </a:lnTo>
                      <a:lnTo>
                        <a:pt x="21" y="161"/>
                      </a:lnTo>
                      <a:lnTo>
                        <a:pt x="26" y="149"/>
                      </a:lnTo>
                      <a:lnTo>
                        <a:pt x="34" y="140"/>
                      </a:lnTo>
                      <a:lnTo>
                        <a:pt x="38" y="131"/>
                      </a:lnTo>
                      <a:lnTo>
                        <a:pt x="48" y="124"/>
                      </a:lnTo>
                      <a:lnTo>
                        <a:pt x="55" y="116"/>
                      </a:lnTo>
                      <a:lnTo>
                        <a:pt x="65" y="110"/>
                      </a:lnTo>
                      <a:lnTo>
                        <a:pt x="74" y="106"/>
                      </a:lnTo>
                      <a:lnTo>
                        <a:pt x="85" y="105"/>
                      </a:lnTo>
                      <a:lnTo>
                        <a:pt x="85" y="102"/>
                      </a:lnTo>
                      <a:lnTo>
                        <a:pt x="87" y="101"/>
                      </a:lnTo>
                      <a:lnTo>
                        <a:pt x="91" y="97"/>
                      </a:lnTo>
                      <a:lnTo>
                        <a:pt x="96" y="95"/>
                      </a:lnTo>
                      <a:lnTo>
                        <a:pt x="100" y="87"/>
                      </a:lnTo>
                      <a:lnTo>
                        <a:pt x="108" y="83"/>
                      </a:lnTo>
                      <a:lnTo>
                        <a:pt x="114" y="76"/>
                      </a:lnTo>
                      <a:lnTo>
                        <a:pt x="124" y="71"/>
                      </a:lnTo>
                      <a:lnTo>
                        <a:pt x="128" y="61"/>
                      </a:lnTo>
                      <a:lnTo>
                        <a:pt x="138" y="53"/>
                      </a:lnTo>
                      <a:lnTo>
                        <a:pt x="142" y="44"/>
                      </a:lnTo>
                      <a:lnTo>
                        <a:pt x="152" y="36"/>
                      </a:lnTo>
                      <a:lnTo>
                        <a:pt x="156" y="25"/>
                      </a:lnTo>
                      <a:lnTo>
                        <a:pt x="163" y="17"/>
                      </a:lnTo>
                      <a:lnTo>
                        <a:pt x="167" y="7"/>
                      </a:lnTo>
                      <a:lnTo>
                        <a:pt x="172" y="0"/>
                      </a:lnTo>
                      <a:lnTo>
                        <a:pt x="172" y="2"/>
                      </a:lnTo>
                      <a:lnTo>
                        <a:pt x="172" y="6"/>
                      </a:lnTo>
                      <a:lnTo>
                        <a:pt x="177" y="14"/>
                      </a:lnTo>
                      <a:lnTo>
                        <a:pt x="177" y="20"/>
                      </a:lnTo>
                      <a:lnTo>
                        <a:pt x="181" y="29"/>
                      </a:lnTo>
                      <a:lnTo>
                        <a:pt x="181" y="39"/>
                      </a:lnTo>
                      <a:lnTo>
                        <a:pt x="186" y="50"/>
                      </a:lnTo>
                      <a:lnTo>
                        <a:pt x="186" y="61"/>
                      </a:lnTo>
                      <a:lnTo>
                        <a:pt x="186" y="72"/>
                      </a:lnTo>
                      <a:lnTo>
                        <a:pt x="184" y="83"/>
                      </a:lnTo>
                      <a:lnTo>
                        <a:pt x="184" y="97"/>
                      </a:lnTo>
                      <a:lnTo>
                        <a:pt x="180" y="109"/>
                      </a:lnTo>
                      <a:lnTo>
                        <a:pt x="175" y="123"/>
                      </a:lnTo>
                      <a:lnTo>
                        <a:pt x="167" y="134"/>
                      </a:lnTo>
                      <a:lnTo>
                        <a:pt x="161" y="149"/>
                      </a:lnTo>
                      <a:lnTo>
                        <a:pt x="158" y="149"/>
                      </a:lnTo>
                      <a:lnTo>
                        <a:pt x="158" y="150"/>
                      </a:lnTo>
                      <a:lnTo>
                        <a:pt x="156" y="154"/>
                      </a:lnTo>
                      <a:lnTo>
                        <a:pt x="156" y="158"/>
                      </a:lnTo>
                      <a:lnTo>
                        <a:pt x="152" y="162"/>
                      </a:lnTo>
                      <a:lnTo>
                        <a:pt x="149" y="168"/>
                      </a:lnTo>
                      <a:lnTo>
                        <a:pt x="141" y="175"/>
                      </a:lnTo>
                      <a:lnTo>
                        <a:pt x="136" y="182"/>
                      </a:lnTo>
                      <a:lnTo>
                        <a:pt x="125" y="186"/>
                      </a:lnTo>
                      <a:lnTo>
                        <a:pt x="114" y="192"/>
                      </a:lnTo>
                      <a:lnTo>
                        <a:pt x="100" y="196"/>
                      </a:lnTo>
                      <a:lnTo>
                        <a:pt x="87" y="202"/>
                      </a:lnTo>
                      <a:lnTo>
                        <a:pt x="68" y="205"/>
                      </a:lnTo>
                      <a:lnTo>
                        <a:pt x="48" y="209"/>
                      </a:lnTo>
                      <a:lnTo>
                        <a:pt x="24" y="209"/>
                      </a:lnTo>
                      <a:lnTo>
                        <a:pt x="0" y="2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44" name="Freeform 329"/>
                <p:cNvSpPr>
                  <a:spLocks/>
                </p:cNvSpPr>
                <p:nvPr/>
              </p:nvSpPr>
              <p:spPr bwMode="auto">
                <a:xfrm flipH="1">
                  <a:off x="858" y="3569"/>
                  <a:ext cx="96" cy="119"/>
                </a:xfrm>
                <a:custGeom>
                  <a:avLst/>
                  <a:gdLst>
                    <a:gd name="T0" fmla="*/ 27 w 104"/>
                    <a:gd name="T1" fmla="*/ 15 h 119"/>
                    <a:gd name="T2" fmla="*/ 26 w 104"/>
                    <a:gd name="T3" fmla="*/ 15 h 119"/>
                    <a:gd name="T4" fmla="*/ 21 w 104"/>
                    <a:gd name="T5" fmla="*/ 15 h 119"/>
                    <a:gd name="T6" fmla="*/ 17 w 104"/>
                    <a:gd name="T7" fmla="*/ 15 h 119"/>
                    <a:gd name="T8" fmla="*/ 13 w 104"/>
                    <a:gd name="T9" fmla="*/ 15 h 119"/>
                    <a:gd name="T10" fmla="*/ 6 w 104"/>
                    <a:gd name="T11" fmla="*/ 15 h 119"/>
                    <a:gd name="T12" fmla="*/ 3 w 104"/>
                    <a:gd name="T13" fmla="*/ 22 h 119"/>
                    <a:gd name="T14" fmla="*/ 0 w 104"/>
                    <a:gd name="T15" fmla="*/ 29 h 119"/>
                    <a:gd name="T16" fmla="*/ 0 w 104"/>
                    <a:gd name="T17" fmla="*/ 36 h 119"/>
                    <a:gd name="T18" fmla="*/ 0 w 104"/>
                    <a:gd name="T19" fmla="*/ 37 h 119"/>
                    <a:gd name="T20" fmla="*/ 0 w 104"/>
                    <a:gd name="T21" fmla="*/ 43 h 119"/>
                    <a:gd name="T22" fmla="*/ 0 w 104"/>
                    <a:gd name="T23" fmla="*/ 51 h 119"/>
                    <a:gd name="T24" fmla="*/ 3 w 104"/>
                    <a:gd name="T25" fmla="*/ 61 h 119"/>
                    <a:gd name="T26" fmla="*/ 6 w 104"/>
                    <a:gd name="T27" fmla="*/ 71 h 119"/>
                    <a:gd name="T28" fmla="*/ 14 w 104"/>
                    <a:gd name="T29" fmla="*/ 83 h 119"/>
                    <a:gd name="T30" fmla="*/ 23 w 104"/>
                    <a:gd name="T31" fmla="*/ 98 h 119"/>
                    <a:gd name="T32" fmla="*/ 30 w 104"/>
                    <a:gd name="T33" fmla="*/ 105 h 119"/>
                    <a:gd name="T34" fmla="*/ 30 w 104"/>
                    <a:gd name="T35" fmla="*/ 105 h 119"/>
                    <a:gd name="T36" fmla="*/ 34 w 104"/>
                    <a:gd name="T37" fmla="*/ 108 h 119"/>
                    <a:gd name="T38" fmla="*/ 42 w 104"/>
                    <a:gd name="T39" fmla="*/ 112 h 119"/>
                    <a:gd name="T40" fmla="*/ 50 w 104"/>
                    <a:gd name="T41" fmla="*/ 116 h 119"/>
                    <a:gd name="T42" fmla="*/ 58 w 104"/>
                    <a:gd name="T43" fmla="*/ 117 h 119"/>
                    <a:gd name="T44" fmla="*/ 67 w 104"/>
                    <a:gd name="T45" fmla="*/ 117 h 119"/>
                    <a:gd name="T46" fmla="*/ 76 w 104"/>
                    <a:gd name="T47" fmla="*/ 114 h 119"/>
                    <a:gd name="T48" fmla="*/ 80 w 104"/>
                    <a:gd name="T49" fmla="*/ 112 h 119"/>
                    <a:gd name="T50" fmla="*/ 80 w 104"/>
                    <a:gd name="T51" fmla="*/ 102 h 119"/>
                    <a:gd name="T52" fmla="*/ 83 w 104"/>
                    <a:gd name="T53" fmla="*/ 86 h 119"/>
                    <a:gd name="T54" fmla="*/ 87 w 104"/>
                    <a:gd name="T55" fmla="*/ 67 h 119"/>
                    <a:gd name="T56" fmla="*/ 91 w 104"/>
                    <a:gd name="T57" fmla="*/ 48 h 119"/>
                    <a:gd name="T58" fmla="*/ 93 w 104"/>
                    <a:gd name="T59" fmla="*/ 28 h 119"/>
                    <a:gd name="T60" fmla="*/ 93 w 104"/>
                    <a:gd name="T61" fmla="*/ 12 h 119"/>
                    <a:gd name="T62" fmla="*/ 90 w 104"/>
                    <a:gd name="T63" fmla="*/ 2 h 119"/>
                    <a:gd name="T64" fmla="*/ 30 w 104"/>
                    <a:gd name="T65" fmla="*/ 18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19"/>
                    <a:gd name="T101" fmla="*/ 104 w 104"/>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19">
                      <a:moveTo>
                        <a:pt x="32" y="18"/>
                      </a:moveTo>
                      <a:lnTo>
                        <a:pt x="29" y="15"/>
                      </a:lnTo>
                      <a:lnTo>
                        <a:pt x="28" y="15"/>
                      </a:lnTo>
                      <a:lnTo>
                        <a:pt x="23" y="15"/>
                      </a:lnTo>
                      <a:lnTo>
                        <a:pt x="18" y="15"/>
                      </a:lnTo>
                      <a:lnTo>
                        <a:pt x="14" y="15"/>
                      </a:lnTo>
                      <a:lnTo>
                        <a:pt x="12" y="15"/>
                      </a:lnTo>
                      <a:lnTo>
                        <a:pt x="7" y="15"/>
                      </a:lnTo>
                      <a:lnTo>
                        <a:pt x="7" y="19"/>
                      </a:lnTo>
                      <a:lnTo>
                        <a:pt x="3" y="22"/>
                      </a:lnTo>
                      <a:lnTo>
                        <a:pt x="3" y="26"/>
                      </a:lnTo>
                      <a:lnTo>
                        <a:pt x="0" y="29"/>
                      </a:lnTo>
                      <a:lnTo>
                        <a:pt x="0" y="36"/>
                      </a:lnTo>
                      <a:lnTo>
                        <a:pt x="0" y="37"/>
                      </a:lnTo>
                      <a:lnTo>
                        <a:pt x="0" y="41"/>
                      </a:lnTo>
                      <a:lnTo>
                        <a:pt x="0" y="43"/>
                      </a:lnTo>
                      <a:lnTo>
                        <a:pt x="0" y="47"/>
                      </a:lnTo>
                      <a:lnTo>
                        <a:pt x="0" y="51"/>
                      </a:lnTo>
                      <a:lnTo>
                        <a:pt x="3" y="57"/>
                      </a:lnTo>
                      <a:lnTo>
                        <a:pt x="3" y="61"/>
                      </a:lnTo>
                      <a:lnTo>
                        <a:pt x="6" y="67"/>
                      </a:lnTo>
                      <a:lnTo>
                        <a:pt x="7" y="71"/>
                      </a:lnTo>
                      <a:lnTo>
                        <a:pt x="12" y="79"/>
                      </a:lnTo>
                      <a:lnTo>
                        <a:pt x="15" y="83"/>
                      </a:lnTo>
                      <a:lnTo>
                        <a:pt x="20" y="90"/>
                      </a:lnTo>
                      <a:lnTo>
                        <a:pt x="25" y="98"/>
                      </a:lnTo>
                      <a:lnTo>
                        <a:pt x="32" y="105"/>
                      </a:lnTo>
                      <a:lnTo>
                        <a:pt x="37" y="108"/>
                      </a:lnTo>
                      <a:lnTo>
                        <a:pt x="42" y="112"/>
                      </a:lnTo>
                      <a:lnTo>
                        <a:pt x="46" y="112"/>
                      </a:lnTo>
                      <a:lnTo>
                        <a:pt x="51" y="116"/>
                      </a:lnTo>
                      <a:lnTo>
                        <a:pt x="54" y="116"/>
                      </a:lnTo>
                      <a:lnTo>
                        <a:pt x="59" y="117"/>
                      </a:lnTo>
                      <a:lnTo>
                        <a:pt x="63" y="117"/>
                      </a:lnTo>
                      <a:lnTo>
                        <a:pt x="68" y="119"/>
                      </a:lnTo>
                      <a:lnTo>
                        <a:pt x="73" y="117"/>
                      </a:lnTo>
                      <a:lnTo>
                        <a:pt x="77" y="117"/>
                      </a:lnTo>
                      <a:lnTo>
                        <a:pt x="82" y="114"/>
                      </a:lnTo>
                      <a:lnTo>
                        <a:pt x="87" y="114"/>
                      </a:lnTo>
                      <a:lnTo>
                        <a:pt x="87" y="112"/>
                      </a:lnTo>
                      <a:lnTo>
                        <a:pt x="87" y="108"/>
                      </a:lnTo>
                      <a:lnTo>
                        <a:pt x="87" y="102"/>
                      </a:lnTo>
                      <a:lnTo>
                        <a:pt x="90" y="97"/>
                      </a:lnTo>
                      <a:lnTo>
                        <a:pt x="90" y="86"/>
                      </a:lnTo>
                      <a:lnTo>
                        <a:pt x="94" y="79"/>
                      </a:lnTo>
                      <a:lnTo>
                        <a:pt x="94" y="67"/>
                      </a:lnTo>
                      <a:lnTo>
                        <a:pt x="99" y="60"/>
                      </a:lnTo>
                      <a:lnTo>
                        <a:pt x="99" y="48"/>
                      </a:lnTo>
                      <a:lnTo>
                        <a:pt x="101" y="38"/>
                      </a:lnTo>
                      <a:lnTo>
                        <a:pt x="101" y="28"/>
                      </a:lnTo>
                      <a:lnTo>
                        <a:pt x="104" y="21"/>
                      </a:lnTo>
                      <a:lnTo>
                        <a:pt x="101" y="12"/>
                      </a:lnTo>
                      <a:lnTo>
                        <a:pt x="101" y="5"/>
                      </a:lnTo>
                      <a:lnTo>
                        <a:pt x="97" y="2"/>
                      </a:lnTo>
                      <a:lnTo>
                        <a:pt x="97" y="0"/>
                      </a:lnTo>
                      <a:lnTo>
                        <a:pt x="32" y="18"/>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45" name="Freeform 330"/>
                <p:cNvSpPr>
                  <a:spLocks/>
                </p:cNvSpPr>
                <p:nvPr/>
              </p:nvSpPr>
              <p:spPr bwMode="auto">
                <a:xfrm flipH="1">
                  <a:off x="858" y="3569"/>
                  <a:ext cx="96" cy="119"/>
                </a:xfrm>
                <a:custGeom>
                  <a:avLst/>
                  <a:gdLst>
                    <a:gd name="T0" fmla="*/ 27 w 104"/>
                    <a:gd name="T1" fmla="*/ 15 h 119"/>
                    <a:gd name="T2" fmla="*/ 26 w 104"/>
                    <a:gd name="T3" fmla="*/ 15 h 119"/>
                    <a:gd name="T4" fmla="*/ 21 w 104"/>
                    <a:gd name="T5" fmla="*/ 15 h 119"/>
                    <a:gd name="T6" fmla="*/ 17 w 104"/>
                    <a:gd name="T7" fmla="*/ 15 h 119"/>
                    <a:gd name="T8" fmla="*/ 13 w 104"/>
                    <a:gd name="T9" fmla="*/ 15 h 119"/>
                    <a:gd name="T10" fmla="*/ 6 w 104"/>
                    <a:gd name="T11" fmla="*/ 15 h 119"/>
                    <a:gd name="T12" fmla="*/ 3 w 104"/>
                    <a:gd name="T13" fmla="*/ 22 h 119"/>
                    <a:gd name="T14" fmla="*/ 0 w 104"/>
                    <a:gd name="T15" fmla="*/ 29 h 119"/>
                    <a:gd name="T16" fmla="*/ 0 w 104"/>
                    <a:gd name="T17" fmla="*/ 36 h 119"/>
                    <a:gd name="T18" fmla="*/ 0 w 104"/>
                    <a:gd name="T19" fmla="*/ 37 h 119"/>
                    <a:gd name="T20" fmla="*/ 0 w 104"/>
                    <a:gd name="T21" fmla="*/ 43 h 119"/>
                    <a:gd name="T22" fmla="*/ 0 w 104"/>
                    <a:gd name="T23" fmla="*/ 51 h 119"/>
                    <a:gd name="T24" fmla="*/ 3 w 104"/>
                    <a:gd name="T25" fmla="*/ 61 h 119"/>
                    <a:gd name="T26" fmla="*/ 6 w 104"/>
                    <a:gd name="T27" fmla="*/ 71 h 119"/>
                    <a:gd name="T28" fmla="*/ 14 w 104"/>
                    <a:gd name="T29" fmla="*/ 83 h 119"/>
                    <a:gd name="T30" fmla="*/ 23 w 104"/>
                    <a:gd name="T31" fmla="*/ 98 h 119"/>
                    <a:gd name="T32" fmla="*/ 30 w 104"/>
                    <a:gd name="T33" fmla="*/ 105 h 119"/>
                    <a:gd name="T34" fmla="*/ 30 w 104"/>
                    <a:gd name="T35" fmla="*/ 105 h 119"/>
                    <a:gd name="T36" fmla="*/ 34 w 104"/>
                    <a:gd name="T37" fmla="*/ 108 h 119"/>
                    <a:gd name="T38" fmla="*/ 42 w 104"/>
                    <a:gd name="T39" fmla="*/ 112 h 119"/>
                    <a:gd name="T40" fmla="*/ 50 w 104"/>
                    <a:gd name="T41" fmla="*/ 116 h 119"/>
                    <a:gd name="T42" fmla="*/ 58 w 104"/>
                    <a:gd name="T43" fmla="*/ 117 h 119"/>
                    <a:gd name="T44" fmla="*/ 67 w 104"/>
                    <a:gd name="T45" fmla="*/ 117 h 119"/>
                    <a:gd name="T46" fmla="*/ 76 w 104"/>
                    <a:gd name="T47" fmla="*/ 114 h 119"/>
                    <a:gd name="T48" fmla="*/ 80 w 104"/>
                    <a:gd name="T49" fmla="*/ 112 h 119"/>
                    <a:gd name="T50" fmla="*/ 80 w 104"/>
                    <a:gd name="T51" fmla="*/ 102 h 119"/>
                    <a:gd name="T52" fmla="*/ 83 w 104"/>
                    <a:gd name="T53" fmla="*/ 86 h 119"/>
                    <a:gd name="T54" fmla="*/ 87 w 104"/>
                    <a:gd name="T55" fmla="*/ 67 h 119"/>
                    <a:gd name="T56" fmla="*/ 91 w 104"/>
                    <a:gd name="T57" fmla="*/ 48 h 119"/>
                    <a:gd name="T58" fmla="*/ 93 w 104"/>
                    <a:gd name="T59" fmla="*/ 28 h 119"/>
                    <a:gd name="T60" fmla="*/ 93 w 104"/>
                    <a:gd name="T61" fmla="*/ 12 h 119"/>
                    <a:gd name="T62" fmla="*/ 90 w 104"/>
                    <a:gd name="T63" fmla="*/ 2 h 119"/>
                    <a:gd name="T64" fmla="*/ 30 w 104"/>
                    <a:gd name="T65" fmla="*/ 18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4"/>
                    <a:gd name="T100" fmla="*/ 0 h 119"/>
                    <a:gd name="T101" fmla="*/ 104 w 104"/>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4" h="119">
                      <a:moveTo>
                        <a:pt x="32" y="18"/>
                      </a:moveTo>
                      <a:lnTo>
                        <a:pt x="29" y="15"/>
                      </a:lnTo>
                      <a:lnTo>
                        <a:pt x="28" y="15"/>
                      </a:lnTo>
                      <a:lnTo>
                        <a:pt x="23" y="15"/>
                      </a:lnTo>
                      <a:lnTo>
                        <a:pt x="18" y="15"/>
                      </a:lnTo>
                      <a:lnTo>
                        <a:pt x="14" y="15"/>
                      </a:lnTo>
                      <a:lnTo>
                        <a:pt x="12" y="15"/>
                      </a:lnTo>
                      <a:lnTo>
                        <a:pt x="7" y="15"/>
                      </a:lnTo>
                      <a:lnTo>
                        <a:pt x="7" y="19"/>
                      </a:lnTo>
                      <a:lnTo>
                        <a:pt x="3" y="22"/>
                      </a:lnTo>
                      <a:lnTo>
                        <a:pt x="3" y="26"/>
                      </a:lnTo>
                      <a:lnTo>
                        <a:pt x="0" y="29"/>
                      </a:lnTo>
                      <a:lnTo>
                        <a:pt x="0" y="36"/>
                      </a:lnTo>
                      <a:lnTo>
                        <a:pt x="0" y="37"/>
                      </a:lnTo>
                      <a:lnTo>
                        <a:pt x="0" y="41"/>
                      </a:lnTo>
                      <a:lnTo>
                        <a:pt x="0" y="43"/>
                      </a:lnTo>
                      <a:lnTo>
                        <a:pt x="0" y="47"/>
                      </a:lnTo>
                      <a:lnTo>
                        <a:pt x="0" y="51"/>
                      </a:lnTo>
                      <a:lnTo>
                        <a:pt x="3" y="57"/>
                      </a:lnTo>
                      <a:lnTo>
                        <a:pt x="3" y="61"/>
                      </a:lnTo>
                      <a:lnTo>
                        <a:pt x="6" y="67"/>
                      </a:lnTo>
                      <a:lnTo>
                        <a:pt x="7" y="71"/>
                      </a:lnTo>
                      <a:lnTo>
                        <a:pt x="12" y="79"/>
                      </a:lnTo>
                      <a:lnTo>
                        <a:pt x="15" y="83"/>
                      </a:lnTo>
                      <a:lnTo>
                        <a:pt x="20" y="90"/>
                      </a:lnTo>
                      <a:lnTo>
                        <a:pt x="25" y="98"/>
                      </a:lnTo>
                      <a:lnTo>
                        <a:pt x="32" y="105"/>
                      </a:lnTo>
                      <a:lnTo>
                        <a:pt x="37" y="108"/>
                      </a:lnTo>
                      <a:lnTo>
                        <a:pt x="42" y="112"/>
                      </a:lnTo>
                      <a:lnTo>
                        <a:pt x="46" y="112"/>
                      </a:lnTo>
                      <a:lnTo>
                        <a:pt x="51" y="116"/>
                      </a:lnTo>
                      <a:lnTo>
                        <a:pt x="54" y="116"/>
                      </a:lnTo>
                      <a:lnTo>
                        <a:pt x="59" y="117"/>
                      </a:lnTo>
                      <a:lnTo>
                        <a:pt x="63" y="117"/>
                      </a:lnTo>
                      <a:lnTo>
                        <a:pt x="68" y="119"/>
                      </a:lnTo>
                      <a:lnTo>
                        <a:pt x="73" y="117"/>
                      </a:lnTo>
                      <a:lnTo>
                        <a:pt x="77" y="117"/>
                      </a:lnTo>
                      <a:lnTo>
                        <a:pt x="82" y="114"/>
                      </a:lnTo>
                      <a:lnTo>
                        <a:pt x="87" y="114"/>
                      </a:lnTo>
                      <a:lnTo>
                        <a:pt x="87" y="112"/>
                      </a:lnTo>
                      <a:lnTo>
                        <a:pt x="87" y="108"/>
                      </a:lnTo>
                      <a:lnTo>
                        <a:pt x="87" y="102"/>
                      </a:lnTo>
                      <a:lnTo>
                        <a:pt x="90" y="97"/>
                      </a:lnTo>
                      <a:lnTo>
                        <a:pt x="90" y="86"/>
                      </a:lnTo>
                      <a:lnTo>
                        <a:pt x="94" y="79"/>
                      </a:lnTo>
                      <a:lnTo>
                        <a:pt x="94" y="67"/>
                      </a:lnTo>
                      <a:lnTo>
                        <a:pt x="99" y="60"/>
                      </a:lnTo>
                      <a:lnTo>
                        <a:pt x="99" y="48"/>
                      </a:lnTo>
                      <a:lnTo>
                        <a:pt x="101" y="38"/>
                      </a:lnTo>
                      <a:lnTo>
                        <a:pt x="101" y="28"/>
                      </a:lnTo>
                      <a:lnTo>
                        <a:pt x="104" y="21"/>
                      </a:lnTo>
                      <a:lnTo>
                        <a:pt x="101" y="12"/>
                      </a:lnTo>
                      <a:lnTo>
                        <a:pt x="101" y="5"/>
                      </a:lnTo>
                      <a:lnTo>
                        <a:pt x="97" y="2"/>
                      </a:lnTo>
                      <a:lnTo>
                        <a:pt x="97" y="0"/>
                      </a:lnTo>
                      <a:lnTo>
                        <a:pt x="32" y="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46" name="Freeform 331"/>
                <p:cNvSpPr>
                  <a:spLocks/>
                </p:cNvSpPr>
                <p:nvPr/>
              </p:nvSpPr>
              <p:spPr bwMode="auto">
                <a:xfrm flipH="1">
                  <a:off x="892" y="3702"/>
                  <a:ext cx="92" cy="62"/>
                </a:xfrm>
                <a:custGeom>
                  <a:avLst/>
                  <a:gdLst>
                    <a:gd name="T0" fmla="*/ 59 w 101"/>
                    <a:gd name="T1" fmla="*/ 0 h 62"/>
                    <a:gd name="T2" fmla="*/ 56 w 101"/>
                    <a:gd name="T3" fmla="*/ 0 h 62"/>
                    <a:gd name="T4" fmla="*/ 56 w 101"/>
                    <a:gd name="T5" fmla="*/ 0 h 62"/>
                    <a:gd name="T6" fmla="*/ 51 w 101"/>
                    <a:gd name="T7" fmla="*/ 0 h 62"/>
                    <a:gd name="T8" fmla="*/ 48 w 101"/>
                    <a:gd name="T9" fmla="*/ 4 h 62"/>
                    <a:gd name="T10" fmla="*/ 41 w 101"/>
                    <a:gd name="T11" fmla="*/ 4 h 62"/>
                    <a:gd name="T12" fmla="*/ 36 w 101"/>
                    <a:gd name="T13" fmla="*/ 8 h 62"/>
                    <a:gd name="T14" fmla="*/ 33 w 101"/>
                    <a:gd name="T15" fmla="*/ 10 h 62"/>
                    <a:gd name="T16" fmla="*/ 28 w 101"/>
                    <a:gd name="T17" fmla="*/ 14 h 62"/>
                    <a:gd name="T18" fmla="*/ 21 w 101"/>
                    <a:gd name="T19" fmla="*/ 14 h 62"/>
                    <a:gd name="T20" fmla="*/ 17 w 101"/>
                    <a:gd name="T21" fmla="*/ 18 h 62"/>
                    <a:gd name="T22" fmla="*/ 13 w 101"/>
                    <a:gd name="T23" fmla="*/ 22 h 62"/>
                    <a:gd name="T24" fmla="*/ 8 w 101"/>
                    <a:gd name="T25" fmla="*/ 25 h 62"/>
                    <a:gd name="T26" fmla="*/ 5 w 101"/>
                    <a:gd name="T27" fmla="*/ 25 h 62"/>
                    <a:gd name="T28" fmla="*/ 2 w 101"/>
                    <a:gd name="T29" fmla="*/ 29 h 62"/>
                    <a:gd name="T30" fmla="*/ 0 w 101"/>
                    <a:gd name="T31" fmla="*/ 32 h 62"/>
                    <a:gd name="T32" fmla="*/ 0 w 101"/>
                    <a:gd name="T33" fmla="*/ 35 h 62"/>
                    <a:gd name="T34" fmla="*/ 0 w 101"/>
                    <a:gd name="T35" fmla="*/ 35 h 62"/>
                    <a:gd name="T36" fmla="*/ 2 w 101"/>
                    <a:gd name="T37" fmla="*/ 35 h 62"/>
                    <a:gd name="T38" fmla="*/ 5 w 101"/>
                    <a:gd name="T39" fmla="*/ 35 h 62"/>
                    <a:gd name="T40" fmla="*/ 10 w 101"/>
                    <a:gd name="T41" fmla="*/ 39 h 62"/>
                    <a:gd name="T42" fmla="*/ 15 w 101"/>
                    <a:gd name="T43" fmla="*/ 41 h 62"/>
                    <a:gd name="T44" fmla="*/ 21 w 101"/>
                    <a:gd name="T45" fmla="*/ 44 h 62"/>
                    <a:gd name="T46" fmla="*/ 28 w 101"/>
                    <a:gd name="T47" fmla="*/ 48 h 62"/>
                    <a:gd name="T48" fmla="*/ 36 w 101"/>
                    <a:gd name="T49" fmla="*/ 52 h 62"/>
                    <a:gd name="T50" fmla="*/ 41 w 101"/>
                    <a:gd name="T51" fmla="*/ 52 h 62"/>
                    <a:gd name="T52" fmla="*/ 49 w 101"/>
                    <a:gd name="T53" fmla="*/ 56 h 62"/>
                    <a:gd name="T54" fmla="*/ 56 w 101"/>
                    <a:gd name="T55" fmla="*/ 56 h 62"/>
                    <a:gd name="T56" fmla="*/ 65 w 101"/>
                    <a:gd name="T57" fmla="*/ 60 h 62"/>
                    <a:gd name="T58" fmla="*/ 69 w 101"/>
                    <a:gd name="T59" fmla="*/ 60 h 62"/>
                    <a:gd name="T60" fmla="*/ 77 w 101"/>
                    <a:gd name="T61" fmla="*/ 61 h 62"/>
                    <a:gd name="T62" fmla="*/ 82 w 101"/>
                    <a:gd name="T63" fmla="*/ 61 h 62"/>
                    <a:gd name="T64" fmla="*/ 89 w 101"/>
                    <a:gd name="T65" fmla="*/ 62 h 62"/>
                    <a:gd name="T66" fmla="*/ 89 w 101"/>
                    <a:gd name="T67" fmla="*/ 60 h 62"/>
                    <a:gd name="T68" fmla="*/ 89 w 101"/>
                    <a:gd name="T69" fmla="*/ 58 h 62"/>
                    <a:gd name="T70" fmla="*/ 89 w 101"/>
                    <a:gd name="T71" fmla="*/ 54 h 62"/>
                    <a:gd name="T72" fmla="*/ 89 w 101"/>
                    <a:gd name="T73" fmla="*/ 53 h 62"/>
                    <a:gd name="T74" fmla="*/ 89 w 101"/>
                    <a:gd name="T75" fmla="*/ 48 h 62"/>
                    <a:gd name="T76" fmla="*/ 89 w 101"/>
                    <a:gd name="T77" fmla="*/ 44 h 62"/>
                    <a:gd name="T78" fmla="*/ 89 w 101"/>
                    <a:gd name="T79" fmla="*/ 41 h 62"/>
                    <a:gd name="T80" fmla="*/ 92 w 101"/>
                    <a:gd name="T81" fmla="*/ 37 h 62"/>
                    <a:gd name="T82" fmla="*/ 87 w 101"/>
                    <a:gd name="T83" fmla="*/ 29 h 62"/>
                    <a:gd name="T84" fmla="*/ 87 w 101"/>
                    <a:gd name="T85" fmla="*/ 25 h 62"/>
                    <a:gd name="T86" fmla="*/ 84 w 101"/>
                    <a:gd name="T87" fmla="*/ 20 h 62"/>
                    <a:gd name="T88" fmla="*/ 82 w 101"/>
                    <a:gd name="T89" fmla="*/ 16 h 62"/>
                    <a:gd name="T90" fmla="*/ 77 w 101"/>
                    <a:gd name="T91" fmla="*/ 10 h 62"/>
                    <a:gd name="T92" fmla="*/ 72 w 101"/>
                    <a:gd name="T93" fmla="*/ 6 h 62"/>
                    <a:gd name="T94" fmla="*/ 65 w 101"/>
                    <a:gd name="T95" fmla="*/ 3 h 62"/>
                    <a:gd name="T96" fmla="*/ 59 w 101"/>
                    <a:gd name="T97" fmla="*/ 0 h 62"/>
                    <a:gd name="T98" fmla="*/ 59 w 101"/>
                    <a:gd name="T99" fmla="*/ 0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1"/>
                    <a:gd name="T151" fmla="*/ 0 h 62"/>
                    <a:gd name="T152" fmla="*/ 101 w 101"/>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1" h="62">
                      <a:moveTo>
                        <a:pt x="65" y="0"/>
                      </a:moveTo>
                      <a:lnTo>
                        <a:pt x="62" y="0"/>
                      </a:lnTo>
                      <a:lnTo>
                        <a:pt x="61" y="0"/>
                      </a:lnTo>
                      <a:lnTo>
                        <a:pt x="56" y="0"/>
                      </a:lnTo>
                      <a:lnTo>
                        <a:pt x="53" y="4"/>
                      </a:lnTo>
                      <a:lnTo>
                        <a:pt x="45" y="4"/>
                      </a:lnTo>
                      <a:lnTo>
                        <a:pt x="40" y="8"/>
                      </a:lnTo>
                      <a:lnTo>
                        <a:pt x="36" y="10"/>
                      </a:lnTo>
                      <a:lnTo>
                        <a:pt x="31" y="14"/>
                      </a:lnTo>
                      <a:lnTo>
                        <a:pt x="23" y="14"/>
                      </a:lnTo>
                      <a:lnTo>
                        <a:pt x="19" y="18"/>
                      </a:lnTo>
                      <a:lnTo>
                        <a:pt x="14" y="22"/>
                      </a:lnTo>
                      <a:lnTo>
                        <a:pt x="9" y="25"/>
                      </a:lnTo>
                      <a:lnTo>
                        <a:pt x="5" y="25"/>
                      </a:lnTo>
                      <a:lnTo>
                        <a:pt x="2" y="29"/>
                      </a:lnTo>
                      <a:lnTo>
                        <a:pt x="0" y="32"/>
                      </a:lnTo>
                      <a:lnTo>
                        <a:pt x="0" y="35"/>
                      </a:lnTo>
                      <a:lnTo>
                        <a:pt x="2" y="35"/>
                      </a:lnTo>
                      <a:lnTo>
                        <a:pt x="6" y="35"/>
                      </a:lnTo>
                      <a:lnTo>
                        <a:pt x="11" y="39"/>
                      </a:lnTo>
                      <a:lnTo>
                        <a:pt x="16" y="41"/>
                      </a:lnTo>
                      <a:lnTo>
                        <a:pt x="23" y="44"/>
                      </a:lnTo>
                      <a:lnTo>
                        <a:pt x="31" y="48"/>
                      </a:lnTo>
                      <a:lnTo>
                        <a:pt x="40" y="52"/>
                      </a:lnTo>
                      <a:lnTo>
                        <a:pt x="45" y="52"/>
                      </a:lnTo>
                      <a:lnTo>
                        <a:pt x="54" y="56"/>
                      </a:lnTo>
                      <a:lnTo>
                        <a:pt x="62" y="56"/>
                      </a:lnTo>
                      <a:lnTo>
                        <a:pt x="71" y="60"/>
                      </a:lnTo>
                      <a:lnTo>
                        <a:pt x="76" y="60"/>
                      </a:lnTo>
                      <a:lnTo>
                        <a:pt x="85" y="61"/>
                      </a:lnTo>
                      <a:lnTo>
                        <a:pt x="90" y="61"/>
                      </a:lnTo>
                      <a:lnTo>
                        <a:pt x="98" y="62"/>
                      </a:lnTo>
                      <a:lnTo>
                        <a:pt x="98" y="60"/>
                      </a:lnTo>
                      <a:lnTo>
                        <a:pt x="98" y="58"/>
                      </a:lnTo>
                      <a:lnTo>
                        <a:pt x="98" y="54"/>
                      </a:lnTo>
                      <a:lnTo>
                        <a:pt x="98" y="53"/>
                      </a:lnTo>
                      <a:lnTo>
                        <a:pt x="98" y="48"/>
                      </a:lnTo>
                      <a:lnTo>
                        <a:pt x="98" y="44"/>
                      </a:lnTo>
                      <a:lnTo>
                        <a:pt x="98" y="41"/>
                      </a:lnTo>
                      <a:lnTo>
                        <a:pt x="101" y="37"/>
                      </a:lnTo>
                      <a:lnTo>
                        <a:pt x="96" y="29"/>
                      </a:lnTo>
                      <a:lnTo>
                        <a:pt x="96" y="25"/>
                      </a:lnTo>
                      <a:lnTo>
                        <a:pt x="92" y="20"/>
                      </a:lnTo>
                      <a:lnTo>
                        <a:pt x="90" y="16"/>
                      </a:lnTo>
                      <a:lnTo>
                        <a:pt x="84" y="10"/>
                      </a:lnTo>
                      <a:lnTo>
                        <a:pt x="79" y="6"/>
                      </a:lnTo>
                      <a:lnTo>
                        <a:pt x="71" y="3"/>
                      </a:lnTo>
                      <a:lnTo>
                        <a:pt x="65" y="0"/>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47" name="Freeform 332"/>
                <p:cNvSpPr>
                  <a:spLocks/>
                </p:cNvSpPr>
                <p:nvPr/>
              </p:nvSpPr>
              <p:spPr bwMode="auto">
                <a:xfrm flipH="1">
                  <a:off x="892" y="3702"/>
                  <a:ext cx="92" cy="62"/>
                </a:xfrm>
                <a:custGeom>
                  <a:avLst/>
                  <a:gdLst>
                    <a:gd name="T0" fmla="*/ 59 w 101"/>
                    <a:gd name="T1" fmla="*/ 0 h 62"/>
                    <a:gd name="T2" fmla="*/ 56 w 101"/>
                    <a:gd name="T3" fmla="*/ 0 h 62"/>
                    <a:gd name="T4" fmla="*/ 56 w 101"/>
                    <a:gd name="T5" fmla="*/ 0 h 62"/>
                    <a:gd name="T6" fmla="*/ 51 w 101"/>
                    <a:gd name="T7" fmla="*/ 0 h 62"/>
                    <a:gd name="T8" fmla="*/ 48 w 101"/>
                    <a:gd name="T9" fmla="*/ 4 h 62"/>
                    <a:gd name="T10" fmla="*/ 41 w 101"/>
                    <a:gd name="T11" fmla="*/ 4 h 62"/>
                    <a:gd name="T12" fmla="*/ 36 w 101"/>
                    <a:gd name="T13" fmla="*/ 8 h 62"/>
                    <a:gd name="T14" fmla="*/ 33 w 101"/>
                    <a:gd name="T15" fmla="*/ 10 h 62"/>
                    <a:gd name="T16" fmla="*/ 28 w 101"/>
                    <a:gd name="T17" fmla="*/ 14 h 62"/>
                    <a:gd name="T18" fmla="*/ 21 w 101"/>
                    <a:gd name="T19" fmla="*/ 14 h 62"/>
                    <a:gd name="T20" fmla="*/ 17 w 101"/>
                    <a:gd name="T21" fmla="*/ 18 h 62"/>
                    <a:gd name="T22" fmla="*/ 13 w 101"/>
                    <a:gd name="T23" fmla="*/ 22 h 62"/>
                    <a:gd name="T24" fmla="*/ 8 w 101"/>
                    <a:gd name="T25" fmla="*/ 25 h 62"/>
                    <a:gd name="T26" fmla="*/ 5 w 101"/>
                    <a:gd name="T27" fmla="*/ 25 h 62"/>
                    <a:gd name="T28" fmla="*/ 2 w 101"/>
                    <a:gd name="T29" fmla="*/ 29 h 62"/>
                    <a:gd name="T30" fmla="*/ 0 w 101"/>
                    <a:gd name="T31" fmla="*/ 32 h 62"/>
                    <a:gd name="T32" fmla="*/ 0 w 101"/>
                    <a:gd name="T33" fmla="*/ 35 h 62"/>
                    <a:gd name="T34" fmla="*/ 0 w 101"/>
                    <a:gd name="T35" fmla="*/ 35 h 62"/>
                    <a:gd name="T36" fmla="*/ 2 w 101"/>
                    <a:gd name="T37" fmla="*/ 35 h 62"/>
                    <a:gd name="T38" fmla="*/ 5 w 101"/>
                    <a:gd name="T39" fmla="*/ 35 h 62"/>
                    <a:gd name="T40" fmla="*/ 10 w 101"/>
                    <a:gd name="T41" fmla="*/ 39 h 62"/>
                    <a:gd name="T42" fmla="*/ 15 w 101"/>
                    <a:gd name="T43" fmla="*/ 41 h 62"/>
                    <a:gd name="T44" fmla="*/ 21 w 101"/>
                    <a:gd name="T45" fmla="*/ 44 h 62"/>
                    <a:gd name="T46" fmla="*/ 28 w 101"/>
                    <a:gd name="T47" fmla="*/ 48 h 62"/>
                    <a:gd name="T48" fmla="*/ 36 w 101"/>
                    <a:gd name="T49" fmla="*/ 52 h 62"/>
                    <a:gd name="T50" fmla="*/ 41 w 101"/>
                    <a:gd name="T51" fmla="*/ 52 h 62"/>
                    <a:gd name="T52" fmla="*/ 49 w 101"/>
                    <a:gd name="T53" fmla="*/ 56 h 62"/>
                    <a:gd name="T54" fmla="*/ 56 w 101"/>
                    <a:gd name="T55" fmla="*/ 56 h 62"/>
                    <a:gd name="T56" fmla="*/ 65 w 101"/>
                    <a:gd name="T57" fmla="*/ 60 h 62"/>
                    <a:gd name="T58" fmla="*/ 69 w 101"/>
                    <a:gd name="T59" fmla="*/ 60 h 62"/>
                    <a:gd name="T60" fmla="*/ 77 w 101"/>
                    <a:gd name="T61" fmla="*/ 61 h 62"/>
                    <a:gd name="T62" fmla="*/ 82 w 101"/>
                    <a:gd name="T63" fmla="*/ 61 h 62"/>
                    <a:gd name="T64" fmla="*/ 89 w 101"/>
                    <a:gd name="T65" fmla="*/ 62 h 62"/>
                    <a:gd name="T66" fmla="*/ 89 w 101"/>
                    <a:gd name="T67" fmla="*/ 60 h 62"/>
                    <a:gd name="T68" fmla="*/ 89 w 101"/>
                    <a:gd name="T69" fmla="*/ 58 h 62"/>
                    <a:gd name="T70" fmla="*/ 89 w 101"/>
                    <a:gd name="T71" fmla="*/ 54 h 62"/>
                    <a:gd name="T72" fmla="*/ 89 w 101"/>
                    <a:gd name="T73" fmla="*/ 53 h 62"/>
                    <a:gd name="T74" fmla="*/ 89 w 101"/>
                    <a:gd name="T75" fmla="*/ 48 h 62"/>
                    <a:gd name="T76" fmla="*/ 89 w 101"/>
                    <a:gd name="T77" fmla="*/ 44 h 62"/>
                    <a:gd name="T78" fmla="*/ 89 w 101"/>
                    <a:gd name="T79" fmla="*/ 41 h 62"/>
                    <a:gd name="T80" fmla="*/ 92 w 101"/>
                    <a:gd name="T81" fmla="*/ 37 h 62"/>
                    <a:gd name="T82" fmla="*/ 87 w 101"/>
                    <a:gd name="T83" fmla="*/ 29 h 62"/>
                    <a:gd name="T84" fmla="*/ 87 w 101"/>
                    <a:gd name="T85" fmla="*/ 25 h 62"/>
                    <a:gd name="T86" fmla="*/ 84 w 101"/>
                    <a:gd name="T87" fmla="*/ 20 h 62"/>
                    <a:gd name="T88" fmla="*/ 82 w 101"/>
                    <a:gd name="T89" fmla="*/ 16 h 62"/>
                    <a:gd name="T90" fmla="*/ 77 w 101"/>
                    <a:gd name="T91" fmla="*/ 10 h 62"/>
                    <a:gd name="T92" fmla="*/ 72 w 101"/>
                    <a:gd name="T93" fmla="*/ 6 h 62"/>
                    <a:gd name="T94" fmla="*/ 65 w 101"/>
                    <a:gd name="T95" fmla="*/ 3 h 62"/>
                    <a:gd name="T96" fmla="*/ 59 w 101"/>
                    <a:gd name="T97" fmla="*/ 0 h 62"/>
                    <a:gd name="T98" fmla="*/ 59 w 101"/>
                    <a:gd name="T99" fmla="*/ 0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1"/>
                    <a:gd name="T151" fmla="*/ 0 h 62"/>
                    <a:gd name="T152" fmla="*/ 101 w 101"/>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1" h="62">
                      <a:moveTo>
                        <a:pt x="65" y="0"/>
                      </a:moveTo>
                      <a:lnTo>
                        <a:pt x="62" y="0"/>
                      </a:lnTo>
                      <a:lnTo>
                        <a:pt x="61" y="0"/>
                      </a:lnTo>
                      <a:lnTo>
                        <a:pt x="56" y="0"/>
                      </a:lnTo>
                      <a:lnTo>
                        <a:pt x="53" y="4"/>
                      </a:lnTo>
                      <a:lnTo>
                        <a:pt x="45" y="4"/>
                      </a:lnTo>
                      <a:lnTo>
                        <a:pt x="40" y="8"/>
                      </a:lnTo>
                      <a:lnTo>
                        <a:pt x="36" y="10"/>
                      </a:lnTo>
                      <a:lnTo>
                        <a:pt x="31" y="14"/>
                      </a:lnTo>
                      <a:lnTo>
                        <a:pt x="23" y="14"/>
                      </a:lnTo>
                      <a:lnTo>
                        <a:pt x="19" y="18"/>
                      </a:lnTo>
                      <a:lnTo>
                        <a:pt x="14" y="22"/>
                      </a:lnTo>
                      <a:lnTo>
                        <a:pt x="9" y="25"/>
                      </a:lnTo>
                      <a:lnTo>
                        <a:pt x="5" y="25"/>
                      </a:lnTo>
                      <a:lnTo>
                        <a:pt x="2" y="29"/>
                      </a:lnTo>
                      <a:lnTo>
                        <a:pt x="0" y="32"/>
                      </a:lnTo>
                      <a:lnTo>
                        <a:pt x="0" y="35"/>
                      </a:lnTo>
                      <a:lnTo>
                        <a:pt x="2" y="35"/>
                      </a:lnTo>
                      <a:lnTo>
                        <a:pt x="6" y="35"/>
                      </a:lnTo>
                      <a:lnTo>
                        <a:pt x="11" y="39"/>
                      </a:lnTo>
                      <a:lnTo>
                        <a:pt x="16" y="41"/>
                      </a:lnTo>
                      <a:lnTo>
                        <a:pt x="23" y="44"/>
                      </a:lnTo>
                      <a:lnTo>
                        <a:pt x="31" y="48"/>
                      </a:lnTo>
                      <a:lnTo>
                        <a:pt x="40" y="52"/>
                      </a:lnTo>
                      <a:lnTo>
                        <a:pt x="45" y="52"/>
                      </a:lnTo>
                      <a:lnTo>
                        <a:pt x="54" y="56"/>
                      </a:lnTo>
                      <a:lnTo>
                        <a:pt x="62" y="56"/>
                      </a:lnTo>
                      <a:lnTo>
                        <a:pt x="71" y="60"/>
                      </a:lnTo>
                      <a:lnTo>
                        <a:pt x="76" y="60"/>
                      </a:lnTo>
                      <a:lnTo>
                        <a:pt x="85" y="61"/>
                      </a:lnTo>
                      <a:lnTo>
                        <a:pt x="90" y="61"/>
                      </a:lnTo>
                      <a:lnTo>
                        <a:pt x="98" y="62"/>
                      </a:lnTo>
                      <a:lnTo>
                        <a:pt x="98" y="60"/>
                      </a:lnTo>
                      <a:lnTo>
                        <a:pt x="98" y="58"/>
                      </a:lnTo>
                      <a:lnTo>
                        <a:pt x="98" y="54"/>
                      </a:lnTo>
                      <a:lnTo>
                        <a:pt x="98" y="53"/>
                      </a:lnTo>
                      <a:lnTo>
                        <a:pt x="98" y="48"/>
                      </a:lnTo>
                      <a:lnTo>
                        <a:pt x="98" y="44"/>
                      </a:lnTo>
                      <a:lnTo>
                        <a:pt x="98" y="41"/>
                      </a:lnTo>
                      <a:lnTo>
                        <a:pt x="101" y="37"/>
                      </a:lnTo>
                      <a:lnTo>
                        <a:pt x="96" y="29"/>
                      </a:lnTo>
                      <a:lnTo>
                        <a:pt x="96" y="25"/>
                      </a:lnTo>
                      <a:lnTo>
                        <a:pt x="92" y="20"/>
                      </a:lnTo>
                      <a:lnTo>
                        <a:pt x="90" y="16"/>
                      </a:lnTo>
                      <a:lnTo>
                        <a:pt x="84" y="10"/>
                      </a:lnTo>
                      <a:lnTo>
                        <a:pt x="79" y="6"/>
                      </a:lnTo>
                      <a:lnTo>
                        <a:pt x="71" y="3"/>
                      </a:lnTo>
                      <a:lnTo>
                        <a:pt x="6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48" name="Freeform 333"/>
                <p:cNvSpPr>
                  <a:spLocks/>
                </p:cNvSpPr>
                <p:nvPr/>
              </p:nvSpPr>
              <p:spPr bwMode="auto">
                <a:xfrm flipH="1">
                  <a:off x="855" y="3628"/>
                  <a:ext cx="133" cy="101"/>
                </a:xfrm>
                <a:custGeom>
                  <a:avLst/>
                  <a:gdLst>
                    <a:gd name="T0" fmla="*/ 50 w 144"/>
                    <a:gd name="T1" fmla="*/ 3 h 100"/>
                    <a:gd name="T2" fmla="*/ 46 w 144"/>
                    <a:gd name="T3" fmla="*/ 3 h 100"/>
                    <a:gd name="T4" fmla="*/ 42 w 144"/>
                    <a:gd name="T5" fmla="*/ 5 h 100"/>
                    <a:gd name="T6" fmla="*/ 33 w 144"/>
                    <a:gd name="T7" fmla="*/ 8 h 100"/>
                    <a:gd name="T8" fmla="*/ 26 w 144"/>
                    <a:gd name="T9" fmla="*/ 12 h 100"/>
                    <a:gd name="T10" fmla="*/ 18 w 144"/>
                    <a:gd name="T11" fmla="*/ 16 h 100"/>
                    <a:gd name="T12" fmla="*/ 8 w 144"/>
                    <a:gd name="T13" fmla="*/ 20 h 100"/>
                    <a:gd name="T14" fmla="*/ 3 w 144"/>
                    <a:gd name="T15" fmla="*/ 26 h 100"/>
                    <a:gd name="T16" fmla="*/ 0 w 144"/>
                    <a:gd name="T17" fmla="*/ 31 h 100"/>
                    <a:gd name="T18" fmla="*/ 0 w 144"/>
                    <a:gd name="T19" fmla="*/ 39 h 100"/>
                    <a:gd name="T20" fmla="*/ 2 w 144"/>
                    <a:gd name="T21" fmla="*/ 46 h 100"/>
                    <a:gd name="T22" fmla="*/ 7 w 144"/>
                    <a:gd name="T23" fmla="*/ 55 h 100"/>
                    <a:gd name="T24" fmla="*/ 13 w 144"/>
                    <a:gd name="T25" fmla="*/ 64 h 100"/>
                    <a:gd name="T26" fmla="*/ 21 w 144"/>
                    <a:gd name="T27" fmla="*/ 71 h 100"/>
                    <a:gd name="T28" fmla="*/ 30 w 144"/>
                    <a:gd name="T29" fmla="*/ 83 h 100"/>
                    <a:gd name="T30" fmla="*/ 39 w 144"/>
                    <a:gd name="T31" fmla="*/ 93 h 100"/>
                    <a:gd name="T32" fmla="*/ 43 w 144"/>
                    <a:gd name="T33" fmla="*/ 99 h 100"/>
                    <a:gd name="T34" fmla="*/ 49 w 144"/>
                    <a:gd name="T35" fmla="*/ 99 h 100"/>
                    <a:gd name="T36" fmla="*/ 59 w 144"/>
                    <a:gd name="T37" fmla="*/ 98 h 100"/>
                    <a:gd name="T38" fmla="*/ 75 w 144"/>
                    <a:gd name="T39" fmla="*/ 97 h 100"/>
                    <a:gd name="T40" fmla="*/ 89 w 144"/>
                    <a:gd name="T41" fmla="*/ 93 h 100"/>
                    <a:gd name="T42" fmla="*/ 104 w 144"/>
                    <a:gd name="T43" fmla="*/ 87 h 100"/>
                    <a:gd name="T44" fmla="*/ 117 w 144"/>
                    <a:gd name="T45" fmla="*/ 77 h 100"/>
                    <a:gd name="T46" fmla="*/ 129 w 144"/>
                    <a:gd name="T47" fmla="*/ 64 h 100"/>
                    <a:gd name="T48" fmla="*/ 130 w 144"/>
                    <a:gd name="T49" fmla="*/ 54 h 100"/>
                    <a:gd name="T50" fmla="*/ 125 w 144"/>
                    <a:gd name="T51" fmla="*/ 48 h 100"/>
                    <a:gd name="T52" fmla="*/ 117 w 144"/>
                    <a:gd name="T53" fmla="*/ 36 h 100"/>
                    <a:gd name="T54" fmla="*/ 107 w 144"/>
                    <a:gd name="T55" fmla="*/ 26 h 100"/>
                    <a:gd name="T56" fmla="*/ 94 w 144"/>
                    <a:gd name="T57" fmla="*/ 15 h 100"/>
                    <a:gd name="T58" fmla="*/ 81 w 144"/>
                    <a:gd name="T59" fmla="*/ 6 h 100"/>
                    <a:gd name="T60" fmla="*/ 68 w 144"/>
                    <a:gd name="T61" fmla="*/ 0 h 100"/>
                    <a:gd name="T62" fmla="*/ 57 w 144"/>
                    <a:gd name="T63" fmla="*/ 0 h 100"/>
                    <a:gd name="T64" fmla="*/ 53 w 144"/>
                    <a:gd name="T65" fmla="*/ 3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100"/>
                    <a:gd name="T101" fmla="*/ 144 w 144"/>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100">
                      <a:moveTo>
                        <a:pt x="57" y="3"/>
                      </a:moveTo>
                      <a:lnTo>
                        <a:pt x="54" y="3"/>
                      </a:lnTo>
                      <a:lnTo>
                        <a:pt x="50" y="3"/>
                      </a:lnTo>
                      <a:lnTo>
                        <a:pt x="50" y="5"/>
                      </a:lnTo>
                      <a:lnTo>
                        <a:pt x="45" y="5"/>
                      </a:lnTo>
                      <a:lnTo>
                        <a:pt x="40" y="8"/>
                      </a:lnTo>
                      <a:lnTo>
                        <a:pt x="36" y="8"/>
                      </a:lnTo>
                      <a:lnTo>
                        <a:pt x="34" y="12"/>
                      </a:lnTo>
                      <a:lnTo>
                        <a:pt x="28" y="12"/>
                      </a:lnTo>
                      <a:lnTo>
                        <a:pt x="23" y="16"/>
                      </a:lnTo>
                      <a:lnTo>
                        <a:pt x="19" y="16"/>
                      </a:lnTo>
                      <a:lnTo>
                        <a:pt x="14" y="20"/>
                      </a:lnTo>
                      <a:lnTo>
                        <a:pt x="9" y="20"/>
                      </a:lnTo>
                      <a:lnTo>
                        <a:pt x="6" y="24"/>
                      </a:lnTo>
                      <a:lnTo>
                        <a:pt x="3" y="26"/>
                      </a:lnTo>
                      <a:lnTo>
                        <a:pt x="3" y="30"/>
                      </a:lnTo>
                      <a:lnTo>
                        <a:pt x="0" y="31"/>
                      </a:lnTo>
                      <a:lnTo>
                        <a:pt x="0" y="35"/>
                      </a:lnTo>
                      <a:lnTo>
                        <a:pt x="0" y="39"/>
                      </a:lnTo>
                      <a:lnTo>
                        <a:pt x="2" y="43"/>
                      </a:lnTo>
                      <a:lnTo>
                        <a:pt x="2" y="46"/>
                      </a:lnTo>
                      <a:lnTo>
                        <a:pt x="5" y="50"/>
                      </a:lnTo>
                      <a:lnTo>
                        <a:pt x="8" y="54"/>
                      </a:lnTo>
                      <a:lnTo>
                        <a:pt x="12" y="59"/>
                      </a:lnTo>
                      <a:lnTo>
                        <a:pt x="14" y="63"/>
                      </a:lnTo>
                      <a:lnTo>
                        <a:pt x="19" y="67"/>
                      </a:lnTo>
                      <a:lnTo>
                        <a:pt x="23" y="70"/>
                      </a:lnTo>
                      <a:lnTo>
                        <a:pt x="28" y="78"/>
                      </a:lnTo>
                      <a:lnTo>
                        <a:pt x="33" y="82"/>
                      </a:lnTo>
                      <a:lnTo>
                        <a:pt x="37" y="88"/>
                      </a:lnTo>
                      <a:lnTo>
                        <a:pt x="42" y="92"/>
                      </a:lnTo>
                      <a:lnTo>
                        <a:pt x="47" y="100"/>
                      </a:lnTo>
                      <a:lnTo>
                        <a:pt x="47" y="98"/>
                      </a:lnTo>
                      <a:lnTo>
                        <a:pt x="48" y="98"/>
                      </a:lnTo>
                      <a:lnTo>
                        <a:pt x="53" y="98"/>
                      </a:lnTo>
                      <a:lnTo>
                        <a:pt x="59" y="98"/>
                      </a:lnTo>
                      <a:lnTo>
                        <a:pt x="64" y="97"/>
                      </a:lnTo>
                      <a:lnTo>
                        <a:pt x="73" y="97"/>
                      </a:lnTo>
                      <a:lnTo>
                        <a:pt x="81" y="96"/>
                      </a:lnTo>
                      <a:lnTo>
                        <a:pt x="90" y="96"/>
                      </a:lnTo>
                      <a:lnTo>
                        <a:pt x="96" y="92"/>
                      </a:lnTo>
                      <a:lnTo>
                        <a:pt x="106" y="89"/>
                      </a:lnTo>
                      <a:lnTo>
                        <a:pt x="113" y="86"/>
                      </a:lnTo>
                      <a:lnTo>
                        <a:pt x="123" y="83"/>
                      </a:lnTo>
                      <a:lnTo>
                        <a:pt x="127" y="76"/>
                      </a:lnTo>
                      <a:lnTo>
                        <a:pt x="135" y="70"/>
                      </a:lnTo>
                      <a:lnTo>
                        <a:pt x="140" y="63"/>
                      </a:lnTo>
                      <a:lnTo>
                        <a:pt x="144" y="55"/>
                      </a:lnTo>
                      <a:lnTo>
                        <a:pt x="141" y="53"/>
                      </a:lnTo>
                      <a:lnTo>
                        <a:pt x="140" y="51"/>
                      </a:lnTo>
                      <a:lnTo>
                        <a:pt x="135" y="48"/>
                      </a:lnTo>
                      <a:lnTo>
                        <a:pt x="133" y="44"/>
                      </a:lnTo>
                      <a:lnTo>
                        <a:pt x="127" y="36"/>
                      </a:lnTo>
                      <a:lnTo>
                        <a:pt x="123" y="32"/>
                      </a:lnTo>
                      <a:lnTo>
                        <a:pt x="116" y="26"/>
                      </a:lnTo>
                      <a:lnTo>
                        <a:pt x="112" y="22"/>
                      </a:lnTo>
                      <a:lnTo>
                        <a:pt x="102" y="15"/>
                      </a:lnTo>
                      <a:lnTo>
                        <a:pt x="98" y="11"/>
                      </a:lnTo>
                      <a:lnTo>
                        <a:pt x="88" y="6"/>
                      </a:lnTo>
                      <a:lnTo>
                        <a:pt x="84" y="3"/>
                      </a:lnTo>
                      <a:lnTo>
                        <a:pt x="74" y="0"/>
                      </a:lnTo>
                      <a:lnTo>
                        <a:pt x="70" y="0"/>
                      </a:lnTo>
                      <a:lnTo>
                        <a:pt x="62" y="0"/>
                      </a:lnTo>
                      <a:lnTo>
                        <a:pt x="57" y="3"/>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49" name="Freeform 334"/>
                <p:cNvSpPr>
                  <a:spLocks/>
                </p:cNvSpPr>
                <p:nvPr/>
              </p:nvSpPr>
              <p:spPr bwMode="auto">
                <a:xfrm flipH="1">
                  <a:off x="855" y="3628"/>
                  <a:ext cx="133" cy="101"/>
                </a:xfrm>
                <a:custGeom>
                  <a:avLst/>
                  <a:gdLst>
                    <a:gd name="T0" fmla="*/ 50 w 144"/>
                    <a:gd name="T1" fmla="*/ 3 h 100"/>
                    <a:gd name="T2" fmla="*/ 46 w 144"/>
                    <a:gd name="T3" fmla="*/ 3 h 100"/>
                    <a:gd name="T4" fmla="*/ 42 w 144"/>
                    <a:gd name="T5" fmla="*/ 5 h 100"/>
                    <a:gd name="T6" fmla="*/ 33 w 144"/>
                    <a:gd name="T7" fmla="*/ 8 h 100"/>
                    <a:gd name="T8" fmla="*/ 26 w 144"/>
                    <a:gd name="T9" fmla="*/ 12 h 100"/>
                    <a:gd name="T10" fmla="*/ 18 w 144"/>
                    <a:gd name="T11" fmla="*/ 16 h 100"/>
                    <a:gd name="T12" fmla="*/ 8 w 144"/>
                    <a:gd name="T13" fmla="*/ 20 h 100"/>
                    <a:gd name="T14" fmla="*/ 3 w 144"/>
                    <a:gd name="T15" fmla="*/ 26 h 100"/>
                    <a:gd name="T16" fmla="*/ 0 w 144"/>
                    <a:gd name="T17" fmla="*/ 31 h 100"/>
                    <a:gd name="T18" fmla="*/ 0 w 144"/>
                    <a:gd name="T19" fmla="*/ 39 h 100"/>
                    <a:gd name="T20" fmla="*/ 2 w 144"/>
                    <a:gd name="T21" fmla="*/ 46 h 100"/>
                    <a:gd name="T22" fmla="*/ 7 w 144"/>
                    <a:gd name="T23" fmla="*/ 55 h 100"/>
                    <a:gd name="T24" fmla="*/ 13 w 144"/>
                    <a:gd name="T25" fmla="*/ 64 h 100"/>
                    <a:gd name="T26" fmla="*/ 21 w 144"/>
                    <a:gd name="T27" fmla="*/ 71 h 100"/>
                    <a:gd name="T28" fmla="*/ 30 w 144"/>
                    <a:gd name="T29" fmla="*/ 83 h 100"/>
                    <a:gd name="T30" fmla="*/ 39 w 144"/>
                    <a:gd name="T31" fmla="*/ 93 h 100"/>
                    <a:gd name="T32" fmla="*/ 43 w 144"/>
                    <a:gd name="T33" fmla="*/ 99 h 100"/>
                    <a:gd name="T34" fmla="*/ 49 w 144"/>
                    <a:gd name="T35" fmla="*/ 99 h 100"/>
                    <a:gd name="T36" fmla="*/ 59 w 144"/>
                    <a:gd name="T37" fmla="*/ 98 h 100"/>
                    <a:gd name="T38" fmla="*/ 75 w 144"/>
                    <a:gd name="T39" fmla="*/ 97 h 100"/>
                    <a:gd name="T40" fmla="*/ 89 w 144"/>
                    <a:gd name="T41" fmla="*/ 93 h 100"/>
                    <a:gd name="T42" fmla="*/ 104 w 144"/>
                    <a:gd name="T43" fmla="*/ 87 h 100"/>
                    <a:gd name="T44" fmla="*/ 117 w 144"/>
                    <a:gd name="T45" fmla="*/ 77 h 100"/>
                    <a:gd name="T46" fmla="*/ 129 w 144"/>
                    <a:gd name="T47" fmla="*/ 64 h 100"/>
                    <a:gd name="T48" fmla="*/ 130 w 144"/>
                    <a:gd name="T49" fmla="*/ 54 h 100"/>
                    <a:gd name="T50" fmla="*/ 125 w 144"/>
                    <a:gd name="T51" fmla="*/ 48 h 100"/>
                    <a:gd name="T52" fmla="*/ 117 w 144"/>
                    <a:gd name="T53" fmla="*/ 36 h 100"/>
                    <a:gd name="T54" fmla="*/ 107 w 144"/>
                    <a:gd name="T55" fmla="*/ 26 h 100"/>
                    <a:gd name="T56" fmla="*/ 94 w 144"/>
                    <a:gd name="T57" fmla="*/ 15 h 100"/>
                    <a:gd name="T58" fmla="*/ 81 w 144"/>
                    <a:gd name="T59" fmla="*/ 6 h 100"/>
                    <a:gd name="T60" fmla="*/ 68 w 144"/>
                    <a:gd name="T61" fmla="*/ 0 h 100"/>
                    <a:gd name="T62" fmla="*/ 57 w 144"/>
                    <a:gd name="T63" fmla="*/ 0 h 100"/>
                    <a:gd name="T64" fmla="*/ 53 w 144"/>
                    <a:gd name="T65" fmla="*/ 3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4"/>
                    <a:gd name="T100" fmla="*/ 0 h 100"/>
                    <a:gd name="T101" fmla="*/ 144 w 144"/>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4" h="100">
                      <a:moveTo>
                        <a:pt x="57" y="3"/>
                      </a:moveTo>
                      <a:lnTo>
                        <a:pt x="54" y="3"/>
                      </a:lnTo>
                      <a:lnTo>
                        <a:pt x="50" y="3"/>
                      </a:lnTo>
                      <a:lnTo>
                        <a:pt x="50" y="5"/>
                      </a:lnTo>
                      <a:lnTo>
                        <a:pt x="45" y="5"/>
                      </a:lnTo>
                      <a:lnTo>
                        <a:pt x="40" y="8"/>
                      </a:lnTo>
                      <a:lnTo>
                        <a:pt x="36" y="8"/>
                      </a:lnTo>
                      <a:lnTo>
                        <a:pt x="34" y="12"/>
                      </a:lnTo>
                      <a:lnTo>
                        <a:pt x="28" y="12"/>
                      </a:lnTo>
                      <a:lnTo>
                        <a:pt x="23" y="16"/>
                      </a:lnTo>
                      <a:lnTo>
                        <a:pt x="19" y="16"/>
                      </a:lnTo>
                      <a:lnTo>
                        <a:pt x="14" y="20"/>
                      </a:lnTo>
                      <a:lnTo>
                        <a:pt x="9" y="20"/>
                      </a:lnTo>
                      <a:lnTo>
                        <a:pt x="6" y="24"/>
                      </a:lnTo>
                      <a:lnTo>
                        <a:pt x="3" y="26"/>
                      </a:lnTo>
                      <a:lnTo>
                        <a:pt x="3" y="30"/>
                      </a:lnTo>
                      <a:lnTo>
                        <a:pt x="0" y="31"/>
                      </a:lnTo>
                      <a:lnTo>
                        <a:pt x="0" y="35"/>
                      </a:lnTo>
                      <a:lnTo>
                        <a:pt x="0" y="39"/>
                      </a:lnTo>
                      <a:lnTo>
                        <a:pt x="2" y="43"/>
                      </a:lnTo>
                      <a:lnTo>
                        <a:pt x="2" y="46"/>
                      </a:lnTo>
                      <a:lnTo>
                        <a:pt x="5" y="50"/>
                      </a:lnTo>
                      <a:lnTo>
                        <a:pt x="8" y="54"/>
                      </a:lnTo>
                      <a:lnTo>
                        <a:pt x="12" y="59"/>
                      </a:lnTo>
                      <a:lnTo>
                        <a:pt x="14" y="63"/>
                      </a:lnTo>
                      <a:lnTo>
                        <a:pt x="19" y="67"/>
                      </a:lnTo>
                      <a:lnTo>
                        <a:pt x="23" y="70"/>
                      </a:lnTo>
                      <a:lnTo>
                        <a:pt x="28" y="78"/>
                      </a:lnTo>
                      <a:lnTo>
                        <a:pt x="33" y="82"/>
                      </a:lnTo>
                      <a:lnTo>
                        <a:pt x="37" y="88"/>
                      </a:lnTo>
                      <a:lnTo>
                        <a:pt x="42" y="92"/>
                      </a:lnTo>
                      <a:lnTo>
                        <a:pt x="47" y="100"/>
                      </a:lnTo>
                      <a:lnTo>
                        <a:pt x="47" y="98"/>
                      </a:lnTo>
                      <a:lnTo>
                        <a:pt x="48" y="98"/>
                      </a:lnTo>
                      <a:lnTo>
                        <a:pt x="53" y="98"/>
                      </a:lnTo>
                      <a:lnTo>
                        <a:pt x="59" y="98"/>
                      </a:lnTo>
                      <a:lnTo>
                        <a:pt x="64" y="97"/>
                      </a:lnTo>
                      <a:lnTo>
                        <a:pt x="73" y="97"/>
                      </a:lnTo>
                      <a:lnTo>
                        <a:pt x="81" y="96"/>
                      </a:lnTo>
                      <a:lnTo>
                        <a:pt x="90" y="96"/>
                      </a:lnTo>
                      <a:lnTo>
                        <a:pt x="96" y="92"/>
                      </a:lnTo>
                      <a:lnTo>
                        <a:pt x="106" y="89"/>
                      </a:lnTo>
                      <a:lnTo>
                        <a:pt x="113" y="86"/>
                      </a:lnTo>
                      <a:lnTo>
                        <a:pt x="123" y="83"/>
                      </a:lnTo>
                      <a:lnTo>
                        <a:pt x="127" y="76"/>
                      </a:lnTo>
                      <a:lnTo>
                        <a:pt x="135" y="70"/>
                      </a:lnTo>
                      <a:lnTo>
                        <a:pt x="140" y="63"/>
                      </a:lnTo>
                      <a:lnTo>
                        <a:pt x="144" y="55"/>
                      </a:lnTo>
                      <a:lnTo>
                        <a:pt x="141" y="53"/>
                      </a:lnTo>
                      <a:lnTo>
                        <a:pt x="140" y="51"/>
                      </a:lnTo>
                      <a:lnTo>
                        <a:pt x="135" y="48"/>
                      </a:lnTo>
                      <a:lnTo>
                        <a:pt x="133" y="44"/>
                      </a:lnTo>
                      <a:lnTo>
                        <a:pt x="127" y="36"/>
                      </a:lnTo>
                      <a:lnTo>
                        <a:pt x="123" y="32"/>
                      </a:lnTo>
                      <a:lnTo>
                        <a:pt x="116" y="26"/>
                      </a:lnTo>
                      <a:lnTo>
                        <a:pt x="112" y="22"/>
                      </a:lnTo>
                      <a:lnTo>
                        <a:pt x="102" y="15"/>
                      </a:lnTo>
                      <a:lnTo>
                        <a:pt x="98" y="11"/>
                      </a:lnTo>
                      <a:lnTo>
                        <a:pt x="88" y="6"/>
                      </a:lnTo>
                      <a:lnTo>
                        <a:pt x="84" y="3"/>
                      </a:lnTo>
                      <a:lnTo>
                        <a:pt x="74" y="0"/>
                      </a:lnTo>
                      <a:lnTo>
                        <a:pt x="70" y="0"/>
                      </a:lnTo>
                      <a:lnTo>
                        <a:pt x="62" y="0"/>
                      </a:lnTo>
                      <a:lnTo>
                        <a:pt x="57" y="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 name="Freeform 335"/>
                <p:cNvSpPr>
                  <a:spLocks/>
                </p:cNvSpPr>
                <p:nvPr/>
              </p:nvSpPr>
              <p:spPr bwMode="auto">
                <a:xfrm flipH="1">
                  <a:off x="655" y="3540"/>
                  <a:ext cx="259" cy="86"/>
                </a:xfrm>
                <a:custGeom>
                  <a:avLst/>
                  <a:gdLst>
                    <a:gd name="T0" fmla="*/ 2 w 281"/>
                    <a:gd name="T1" fmla="*/ 17 h 85"/>
                    <a:gd name="T2" fmla="*/ 16 w 281"/>
                    <a:gd name="T3" fmla="*/ 12 h 85"/>
                    <a:gd name="T4" fmla="*/ 44 w 281"/>
                    <a:gd name="T5" fmla="*/ 7 h 85"/>
                    <a:gd name="T6" fmla="*/ 82 w 281"/>
                    <a:gd name="T7" fmla="*/ 2 h 85"/>
                    <a:gd name="T8" fmla="*/ 124 w 281"/>
                    <a:gd name="T9" fmla="*/ 0 h 85"/>
                    <a:gd name="T10" fmla="*/ 166 w 281"/>
                    <a:gd name="T11" fmla="*/ 4 h 85"/>
                    <a:gd name="T12" fmla="*/ 205 w 281"/>
                    <a:gd name="T13" fmla="*/ 18 h 85"/>
                    <a:gd name="T14" fmla="*/ 241 w 281"/>
                    <a:gd name="T15" fmla="*/ 44 h 85"/>
                    <a:gd name="T16" fmla="*/ 259 w 281"/>
                    <a:gd name="T17" fmla="*/ 65 h 85"/>
                    <a:gd name="T18" fmla="*/ 259 w 281"/>
                    <a:gd name="T19" fmla="*/ 66 h 85"/>
                    <a:gd name="T20" fmla="*/ 259 w 281"/>
                    <a:gd name="T21" fmla="*/ 70 h 85"/>
                    <a:gd name="T22" fmla="*/ 259 w 281"/>
                    <a:gd name="T23" fmla="*/ 77 h 85"/>
                    <a:gd name="T24" fmla="*/ 254 w 281"/>
                    <a:gd name="T25" fmla="*/ 81 h 85"/>
                    <a:gd name="T26" fmla="*/ 249 w 281"/>
                    <a:gd name="T27" fmla="*/ 85 h 85"/>
                    <a:gd name="T28" fmla="*/ 236 w 281"/>
                    <a:gd name="T29" fmla="*/ 84 h 85"/>
                    <a:gd name="T30" fmla="*/ 219 w 281"/>
                    <a:gd name="T31" fmla="*/ 77 h 85"/>
                    <a:gd name="T32" fmla="*/ 206 w 281"/>
                    <a:gd name="T33" fmla="*/ 71 h 85"/>
                    <a:gd name="T34" fmla="*/ 200 w 281"/>
                    <a:gd name="T35" fmla="*/ 71 h 85"/>
                    <a:gd name="T36" fmla="*/ 191 w 281"/>
                    <a:gd name="T37" fmla="*/ 70 h 85"/>
                    <a:gd name="T38" fmla="*/ 181 w 281"/>
                    <a:gd name="T39" fmla="*/ 70 h 85"/>
                    <a:gd name="T40" fmla="*/ 168 w 281"/>
                    <a:gd name="T41" fmla="*/ 69 h 85"/>
                    <a:gd name="T42" fmla="*/ 156 w 281"/>
                    <a:gd name="T43" fmla="*/ 69 h 85"/>
                    <a:gd name="T44" fmla="*/ 147 w 281"/>
                    <a:gd name="T45" fmla="*/ 69 h 85"/>
                    <a:gd name="T46" fmla="*/ 139 w 281"/>
                    <a:gd name="T47" fmla="*/ 70 h 85"/>
                    <a:gd name="T48" fmla="*/ 136 w 281"/>
                    <a:gd name="T49" fmla="*/ 72 h 85"/>
                    <a:gd name="T50" fmla="*/ 124 w 281"/>
                    <a:gd name="T51" fmla="*/ 72 h 85"/>
                    <a:gd name="T52" fmla="*/ 108 w 281"/>
                    <a:gd name="T53" fmla="*/ 69 h 85"/>
                    <a:gd name="T54" fmla="*/ 85 w 281"/>
                    <a:gd name="T55" fmla="*/ 66 h 85"/>
                    <a:gd name="T56" fmla="*/ 63 w 281"/>
                    <a:gd name="T57" fmla="*/ 62 h 85"/>
                    <a:gd name="T58" fmla="*/ 37 w 281"/>
                    <a:gd name="T59" fmla="*/ 53 h 85"/>
                    <a:gd name="T60" fmla="*/ 18 w 281"/>
                    <a:gd name="T61" fmla="*/ 41 h 85"/>
                    <a:gd name="T62" fmla="*/ 3 w 281"/>
                    <a:gd name="T63" fmla="*/ 27 h 85"/>
                    <a:gd name="T64" fmla="*/ 0 w 281"/>
                    <a:gd name="T65" fmla="*/ 19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85"/>
                    <a:gd name="T101" fmla="*/ 281 w 281"/>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85">
                      <a:moveTo>
                        <a:pt x="0" y="19"/>
                      </a:moveTo>
                      <a:lnTo>
                        <a:pt x="2" y="17"/>
                      </a:lnTo>
                      <a:lnTo>
                        <a:pt x="8" y="16"/>
                      </a:lnTo>
                      <a:lnTo>
                        <a:pt x="17" y="12"/>
                      </a:lnTo>
                      <a:lnTo>
                        <a:pt x="33" y="11"/>
                      </a:lnTo>
                      <a:lnTo>
                        <a:pt x="48" y="7"/>
                      </a:lnTo>
                      <a:lnTo>
                        <a:pt x="67" y="4"/>
                      </a:lnTo>
                      <a:lnTo>
                        <a:pt x="89" y="2"/>
                      </a:lnTo>
                      <a:lnTo>
                        <a:pt x="112" y="2"/>
                      </a:lnTo>
                      <a:lnTo>
                        <a:pt x="134" y="0"/>
                      </a:lnTo>
                      <a:lnTo>
                        <a:pt x="157" y="2"/>
                      </a:lnTo>
                      <a:lnTo>
                        <a:pt x="180" y="4"/>
                      </a:lnTo>
                      <a:lnTo>
                        <a:pt x="203" y="11"/>
                      </a:lnTo>
                      <a:lnTo>
                        <a:pt x="222" y="18"/>
                      </a:lnTo>
                      <a:lnTo>
                        <a:pt x="244" y="30"/>
                      </a:lnTo>
                      <a:lnTo>
                        <a:pt x="262" y="43"/>
                      </a:lnTo>
                      <a:lnTo>
                        <a:pt x="281" y="64"/>
                      </a:lnTo>
                      <a:lnTo>
                        <a:pt x="281" y="65"/>
                      </a:lnTo>
                      <a:lnTo>
                        <a:pt x="281" y="69"/>
                      </a:lnTo>
                      <a:lnTo>
                        <a:pt x="281" y="73"/>
                      </a:lnTo>
                      <a:lnTo>
                        <a:pt x="281" y="76"/>
                      </a:lnTo>
                      <a:lnTo>
                        <a:pt x="281" y="80"/>
                      </a:lnTo>
                      <a:lnTo>
                        <a:pt x="276" y="80"/>
                      </a:lnTo>
                      <a:lnTo>
                        <a:pt x="275" y="84"/>
                      </a:lnTo>
                      <a:lnTo>
                        <a:pt x="270" y="84"/>
                      </a:lnTo>
                      <a:lnTo>
                        <a:pt x="266" y="85"/>
                      </a:lnTo>
                      <a:lnTo>
                        <a:pt x="256" y="83"/>
                      </a:lnTo>
                      <a:lnTo>
                        <a:pt x="250" y="81"/>
                      </a:lnTo>
                      <a:lnTo>
                        <a:pt x="238" y="76"/>
                      </a:lnTo>
                      <a:lnTo>
                        <a:pt x="227" y="73"/>
                      </a:lnTo>
                      <a:lnTo>
                        <a:pt x="224" y="70"/>
                      </a:lnTo>
                      <a:lnTo>
                        <a:pt x="222" y="70"/>
                      </a:lnTo>
                      <a:lnTo>
                        <a:pt x="217" y="70"/>
                      </a:lnTo>
                      <a:lnTo>
                        <a:pt x="214" y="70"/>
                      </a:lnTo>
                      <a:lnTo>
                        <a:pt x="207" y="69"/>
                      </a:lnTo>
                      <a:lnTo>
                        <a:pt x="202" y="69"/>
                      </a:lnTo>
                      <a:lnTo>
                        <a:pt x="196" y="69"/>
                      </a:lnTo>
                      <a:lnTo>
                        <a:pt x="191" y="69"/>
                      </a:lnTo>
                      <a:lnTo>
                        <a:pt x="182" y="68"/>
                      </a:lnTo>
                      <a:lnTo>
                        <a:pt x="177" y="68"/>
                      </a:lnTo>
                      <a:lnTo>
                        <a:pt x="169" y="68"/>
                      </a:lnTo>
                      <a:lnTo>
                        <a:pt x="165" y="68"/>
                      </a:lnTo>
                      <a:lnTo>
                        <a:pt x="160" y="68"/>
                      </a:lnTo>
                      <a:lnTo>
                        <a:pt x="155" y="69"/>
                      </a:lnTo>
                      <a:lnTo>
                        <a:pt x="151" y="69"/>
                      </a:lnTo>
                      <a:lnTo>
                        <a:pt x="151" y="73"/>
                      </a:lnTo>
                      <a:lnTo>
                        <a:pt x="148" y="71"/>
                      </a:lnTo>
                      <a:lnTo>
                        <a:pt x="143" y="71"/>
                      </a:lnTo>
                      <a:lnTo>
                        <a:pt x="135" y="71"/>
                      </a:lnTo>
                      <a:lnTo>
                        <a:pt x="129" y="71"/>
                      </a:lnTo>
                      <a:lnTo>
                        <a:pt x="117" y="68"/>
                      </a:lnTo>
                      <a:lnTo>
                        <a:pt x="106" y="68"/>
                      </a:lnTo>
                      <a:lnTo>
                        <a:pt x="92" y="65"/>
                      </a:lnTo>
                      <a:lnTo>
                        <a:pt x="82" y="65"/>
                      </a:lnTo>
                      <a:lnTo>
                        <a:pt x="68" y="61"/>
                      </a:lnTo>
                      <a:lnTo>
                        <a:pt x="54" y="57"/>
                      </a:lnTo>
                      <a:lnTo>
                        <a:pt x="40" y="52"/>
                      </a:lnTo>
                      <a:lnTo>
                        <a:pt x="31" y="49"/>
                      </a:lnTo>
                      <a:lnTo>
                        <a:pt x="20" y="41"/>
                      </a:lnTo>
                      <a:lnTo>
                        <a:pt x="11" y="36"/>
                      </a:lnTo>
                      <a:lnTo>
                        <a:pt x="3" y="27"/>
                      </a:lnTo>
                      <a:lnTo>
                        <a:pt x="0" y="19"/>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1" name="Freeform 336"/>
                <p:cNvSpPr>
                  <a:spLocks/>
                </p:cNvSpPr>
                <p:nvPr/>
              </p:nvSpPr>
              <p:spPr bwMode="auto">
                <a:xfrm flipH="1">
                  <a:off x="655" y="3540"/>
                  <a:ext cx="259" cy="86"/>
                </a:xfrm>
                <a:custGeom>
                  <a:avLst/>
                  <a:gdLst>
                    <a:gd name="T0" fmla="*/ 2 w 281"/>
                    <a:gd name="T1" fmla="*/ 17 h 85"/>
                    <a:gd name="T2" fmla="*/ 16 w 281"/>
                    <a:gd name="T3" fmla="*/ 12 h 85"/>
                    <a:gd name="T4" fmla="*/ 44 w 281"/>
                    <a:gd name="T5" fmla="*/ 7 h 85"/>
                    <a:gd name="T6" fmla="*/ 82 w 281"/>
                    <a:gd name="T7" fmla="*/ 2 h 85"/>
                    <a:gd name="T8" fmla="*/ 124 w 281"/>
                    <a:gd name="T9" fmla="*/ 0 h 85"/>
                    <a:gd name="T10" fmla="*/ 166 w 281"/>
                    <a:gd name="T11" fmla="*/ 4 h 85"/>
                    <a:gd name="T12" fmla="*/ 205 w 281"/>
                    <a:gd name="T13" fmla="*/ 18 h 85"/>
                    <a:gd name="T14" fmla="*/ 241 w 281"/>
                    <a:gd name="T15" fmla="*/ 44 h 85"/>
                    <a:gd name="T16" fmla="*/ 259 w 281"/>
                    <a:gd name="T17" fmla="*/ 65 h 85"/>
                    <a:gd name="T18" fmla="*/ 259 w 281"/>
                    <a:gd name="T19" fmla="*/ 66 h 85"/>
                    <a:gd name="T20" fmla="*/ 259 w 281"/>
                    <a:gd name="T21" fmla="*/ 70 h 85"/>
                    <a:gd name="T22" fmla="*/ 259 w 281"/>
                    <a:gd name="T23" fmla="*/ 77 h 85"/>
                    <a:gd name="T24" fmla="*/ 254 w 281"/>
                    <a:gd name="T25" fmla="*/ 81 h 85"/>
                    <a:gd name="T26" fmla="*/ 249 w 281"/>
                    <a:gd name="T27" fmla="*/ 85 h 85"/>
                    <a:gd name="T28" fmla="*/ 236 w 281"/>
                    <a:gd name="T29" fmla="*/ 84 h 85"/>
                    <a:gd name="T30" fmla="*/ 219 w 281"/>
                    <a:gd name="T31" fmla="*/ 77 h 85"/>
                    <a:gd name="T32" fmla="*/ 206 w 281"/>
                    <a:gd name="T33" fmla="*/ 71 h 85"/>
                    <a:gd name="T34" fmla="*/ 200 w 281"/>
                    <a:gd name="T35" fmla="*/ 71 h 85"/>
                    <a:gd name="T36" fmla="*/ 191 w 281"/>
                    <a:gd name="T37" fmla="*/ 70 h 85"/>
                    <a:gd name="T38" fmla="*/ 181 w 281"/>
                    <a:gd name="T39" fmla="*/ 70 h 85"/>
                    <a:gd name="T40" fmla="*/ 168 w 281"/>
                    <a:gd name="T41" fmla="*/ 69 h 85"/>
                    <a:gd name="T42" fmla="*/ 156 w 281"/>
                    <a:gd name="T43" fmla="*/ 69 h 85"/>
                    <a:gd name="T44" fmla="*/ 147 w 281"/>
                    <a:gd name="T45" fmla="*/ 69 h 85"/>
                    <a:gd name="T46" fmla="*/ 139 w 281"/>
                    <a:gd name="T47" fmla="*/ 70 h 85"/>
                    <a:gd name="T48" fmla="*/ 136 w 281"/>
                    <a:gd name="T49" fmla="*/ 72 h 85"/>
                    <a:gd name="T50" fmla="*/ 124 w 281"/>
                    <a:gd name="T51" fmla="*/ 72 h 85"/>
                    <a:gd name="T52" fmla="*/ 108 w 281"/>
                    <a:gd name="T53" fmla="*/ 69 h 85"/>
                    <a:gd name="T54" fmla="*/ 85 w 281"/>
                    <a:gd name="T55" fmla="*/ 66 h 85"/>
                    <a:gd name="T56" fmla="*/ 63 w 281"/>
                    <a:gd name="T57" fmla="*/ 62 h 85"/>
                    <a:gd name="T58" fmla="*/ 37 w 281"/>
                    <a:gd name="T59" fmla="*/ 53 h 85"/>
                    <a:gd name="T60" fmla="*/ 18 w 281"/>
                    <a:gd name="T61" fmla="*/ 41 h 85"/>
                    <a:gd name="T62" fmla="*/ 3 w 281"/>
                    <a:gd name="T63" fmla="*/ 27 h 85"/>
                    <a:gd name="T64" fmla="*/ 0 w 281"/>
                    <a:gd name="T65" fmla="*/ 19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85"/>
                    <a:gd name="T101" fmla="*/ 281 w 281"/>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85">
                      <a:moveTo>
                        <a:pt x="0" y="19"/>
                      </a:moveTo>
                      <a:lnTo>
                        <a:pt x="2" y="17"/>
                      </a:lnTo>
                      <a:lnTo>
                        <a:pt x="8" y="16"/>
                      </a:lnTo>
                      <a:lnTo>
                        <a:pt x="17" y="12"/>
                      </a:lnTo>
                      <a:lnTo>
                        <a:pt x="33" y="11"/>
                      </a:lnTo>
                      <a:lnTo>
                        <a:pt x="48" y="7"/>
                      </a:lnTo>
                      <a:lnTo>
                        <a:pt x="67" y="4"/>
                      </a:lnTo>
                      <a:lnTo>
                        <a:pt x="89" y="2"/>
                      </a:lnTo>
                      <a:lnTo>
                        <a:pt x="112" y="2"/>
                      </a:lnTo>
                      <a:lnTo>
                        <a:pt x="134" y="0"/>
                      </a:lnTo>
                      <a:lnTo>
                        <a:pt x="157" y="2"/>
                      </a:lnTo>
                      <a:lnTo>
                        <a:pt x="180" y="4"/>
                      </a:lnTo>
                      <a:lnTo>
                        <a:pt x="203" y="11"/>
                      </a:lnTo>
                      <a:lnTo>
                        <a:pt x="222" y="18"/>
                      </a:lnTo>
                      <a:lnTo>
                        <a:pt x="244" y="30"/>
                      </a:lnTo>
                      <a:lnTo>
                        <a:pt x="262" y="43"/>
                      </a:lnTo>
                      <a:lnTo>
                        <a:pt x="281" y="64"/>
                      </a:lnTo>
                      <a:lnTo>
                        <a:pt x="281" y="65"/>
                      </a:lnTo>
                      <a:lnTo>
                        <a:pt x="281" y="69"/>
                      </a:lnTo>
                      <a:lnTo>
                        <a:pt x="281" y="73"/>
                      </a:lnTo>
                      <a:lnTo>
                        <a:pt x="281" y="76"/>
                      </a:lnTo>
                      <a:lnTo>
                        <a:pt x="281" y="80"/>
                      </a:lnTo>
                      <a:lnTo>
                        <a:pt x="276" y="80"/>
                      </a:lnTo>
                      <a:lnTo>
                        <a:pt x="275" y="84"/>
                      </a:lnTo>
                      <a:lnTo>
                        <a:pt x="270" y="84"/>
                      </a:lnTo>
                      <a:lnTo>
                        <a:pt x="266" y="85"/>
                      </a:lnTo>
                      <a:lnTo>
                        <a:pt x="256" y="83"/>
                      </a:lnTo>
                      <a:lnTo>
                        <a:pt x="250" y="81"/>
                      </a:lnTo>
                      <a:lnTo>
                        <a:pt x="238" y="76"/>
                      </a:lnTo>
                      <a:lnTo>
                        <a:pt x="227" y="73"/>
                      </a:lnTo>
                      <a:lnTo>
                        <a:pt x="224" y="70"/>
                      </a:lnTo>
                      <a:lnTo>
                        <a:pt x="222" y="70"/>
                      </a:lnTo>
                      <a:lnTo>
                        <a:pt x="217" y="70"/>
                      </a:lnTo>
                      <a:lnTo>
                        <a:pt x="214" y="70"/>
                      </a:lnTo>
                      <a:lnTo>
                        <a:pt x="207" y="69"/>
                      </a:lnTo>
                      <a:lnTo>
                        <a:pt x="202" y="69"/>
                      </a:lnTo>
                      <a:lnTo>
                        <a:pt x="196" y="69"/>
                      </a:lnTo>
                      <a:lnTo>
                        <a:pt x="191" y="69"/>
                      </a:lnTo>
                      <a:lnTo>
                        <a:pt x="182" y="68"/>
                      </a:lnTo>
                      <a:lnTo>
                        <a:pt x="177" y="68"/>
                      </a:lnTo>
                      <a:lnTo>
                        <a:pt x="169" y="68"/>
                      </a:lnTo>
                      <a:lnTo>
                        <a:pt x="165" y="68"/>
                      </a:lnTo>
                      <a:lnTo>
                        <a:pt x="160" y="68"/>
                      </a:lnTo>
                      <a:lnTo>
                        <a:pt x="155" y="69"/>
                      </a:lnTo>
                      <a:lnTo>
                        <a:pt x="151" y="69"/>
                      </a:lnTo>
                      <a:lnTo>
                        <a:pt x="151" y="73"/>
                      </a:lnTo>
                      <a:lnTo>
                        <a:pt x="148" y="71"/>
                      </a:lnTo>
                      <a:lnTo>
                        <a:pt x="143" y="71"/>
                      </a:lnTo>
                      <a:lnTo>
                        <a:pt x="135" y="71"/>
                      </a:lnTo>
                      <a:lnTo>
                        <a:pt x="129" y="71"/>
                      </a:lnTo>
                      <a:lnTo>
                        <a:pt x="117" y="68"/>
                      </a:lnTo>
                      <a:lnTo>
                        <a:pt x="106" y="68"/>
                      </a:lnTo>
                      <a:lnTo>
                        <a:pt x="92" y="65"/>
                      </a:lnTo>
                      <a:lnTo>
                        <a:pt x="82" y="65"/>
                      </a:lnTo>
                      <a:lnTo>
                        <a:pt x="68" y="61"/>
                      </a:lnTo>
                      <a:lnTo>
                        <a:pt x="54" y="57"/>
                      </a:lnTo>
                      <a:lnTo>
                        <a:pt x="40" y="52"/>
                      </a:lnTo>
                      <a:lnTo>
                        <a:pt x="31" y="49"/>
                      </a:lnTo>
                      <a:lnTo>
                        <a:pt x="20" y="41"/>
                      </a:lnTo>
                      <a:lnTo>
                        <a:pt x="11" y="36"/>
                      </a:lnTo>
                      <a:lnTo>
                        <a:pt x="3" y="27"/>
                      </a:lnTo>
                      <a:lnTo>
                        <a:pt x="0" y="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 name="Freeform 337"/>
                <p:cNvSpPr>
                  <a:spLocks/>
                </p:cNvSpPr>
                <p:nvPr/>
              </p:nvSpPr>
              <p:spPr bwMode="auto">
                <a:xfrm flipH="1">
                  <a:off x="654" y="3588"/>
                  <a:ext cx="276" cy="185"/>
                </a:xfrm>
                <a:custGeom>
                  <a:avLst/>
                  <a:gdLst>
                    <a:gd name="T0" fmla="*/ 43 w 300"/>
                    <a:gd name="T1" fmla="*/ 17 h 184"/>
                    <a:gd name="T2" fmla="*/ 37 w 300"/>
                    <a:gd name="T3" fmla="*/ 19 h 184"/>
                    <a:gd name="T4" fmla="*/ 30 w 300"/>
                    <a:gd name="T5" fmla="*/ 27 h 184"/>
                    <a:gd name="T6" fmla="*/ 21 w 300"/>
                    <a:gd name="T7" fmla="*/ 37 h 184"/>
                    <a:gd name="T8" fmla="*/ 13 w 300"/>
                    <a:gd name="T9" fmla="*/ 51 h 184"/>
                    <a:gd name="T10" fmla="*/ 5 w 300"/>
                    <a:gd name="T11" fmla="*/ 66 h 184"/>
                    <a:gd name="T12" fmla="*/ 0 w 300"/>
                    <a:gd name="T13" fmla="*/ 83 h 184"/>
                    <a:gd name="T14" fmla="*/ 2 w 300"/>
                    <a:gd name="T15" fmla="*/ 103 h 184"/>
                    <a:gd name="T16" fmla="*/ 6 w 300"/>
                    <a:gd name="T17" fmla="*/ 114 h 184"/>
                    <a:gd name="T18" fmla="*/ 6 w 300"/>
                    <a:gd name="T19" fmla="*/ 119 h 184"/>
                    <a:gd name="T20" fmla="*/ 6 w 300"/>
                    <a:gd name="T21" fmla="*/ 128 h 184"/>
                    <a:gd name="T22" fmla="*/ 10 w 300"/>
                    <a:gd name="T23" fmla="*/ 142 h 184"/>
                    <a:gd name="T24" fmla="*/ 17 w 300"/>
                    <a:gd name="T25" fmla="*/ 153 h 184"/>
                    <a:gd name="T26" fmla="*/ 26 w 300"/>
                    <a:gd name="T27" fmla="*/ 166 h 184"/>
                    <a:gd name="T28" fmla="*/ 41 w 300"/>
                    <a:gd name="T29" fmla="*/ 177 h 184"/>
                    <a:gd name="T30" fmla="*/ 62 w 300"/>
                    <a:gd name="T31" fmla="*/ 182 h 184"/>
                    <a:gd name="T32" fmla="*/ 77 w 300"/>
                    <a:gd name="T33" fmla="*/ 184 h 184"/>
                    <a:gd name="T34" fmla="*/ 91 w 300"/>
                    <a:gd name="T35" fmla="*/ 184 h 184"/>
                    <a:gd name="T36" fmla="*/ 117 w 300"/>
                    <a:gd name="T37" fmla="*/ 180 h 184"/>
                    <a:gd name="T38" fmla="*/ 150 w 300"/>
                    <a:gd name="T39" fmla="*/ 176 h 184"/>
                    <a:gd name="T40" fmla="*/ 186 w 300"/>
                    <a:gd name="T41" fmla="*/ 170 h 184"/>
                    <a:gd name="T42" fmla="*/ 217 w 300"/>
                    <a:gd name="T43" fmla="*/ 160 h 184"/>
                    <a:gd name="T44" fmla="*/ 243 w 300"/>
                    <a:gd name="T45" fmla="*/ 144 h 184"/>
                    <a:gd name="T46" fmla="*/ 260 w 300"/>
                    <a:gd name="T47" fmla="*/ 125 h 184"/>
                    <a:gd name="T48" fmla="*/ 264 w 300"/>
                    <a:gd name="T49" fmla="*/ 111 h 184"/>
                    <a:gd name="T50" fmla="*/ 264 w 300"/>
                    <a:gd name="T51" fmla="*/ 106 h 184"/>
                    <a:gd name="T52" fmla="*/ 267 w 300"/>
                    <a:gd name="T53" fmla="*/ 100 h 184"/>
                    <a:gd name="T54" fmla="*/ 270 w 300"/>
                    <a:gd name="T55" fmla="*/ 91 h 184"/>
                    <a:gd name="T56" fmla="*/ 274 w 300"/>
                    <a:gd name="T57" fmla="*/ 80 h 184"/>
                    <a:gd name="T58" fmla="*/ 274 w 300"/>
                    <a:gd name="T59" fmla="*/ 69 h 184"/>
                    <a:gd name="T60" fmla="*/ 271 w 300"/>
                    <a:gd name="T61" fmla="*/ 57 h 184"/>
                    <a:gd name="T62" fmla="*/ 267 w 300"/>
                    <a:gd name="T63" fmla="*/ 47 h 184"/>
                    <a:gd name="T64" fmla="*/ 261 w 300"/>
                    <a:gd name="T65" fmla="*/ 41 h 184"/>
                    <a:gd name="T66" fmla="*/ 253 w 300"/>
                    <a:gd name="T67" fmla="*/ 36 h 184"/>
                    <a:gd name="T68" fmla="*/ 238 w 300"/>
                    <a:gd name="T69" fmla="*/ 26 h 184"/>
                    <a:gd name="T70" fmla="*/ 217 w 300"/>
                    <a:gd name="T71" fmla="*/ 17 h 184"/>
                    <a:gd name="T72" fmla="*/ 189 w 300"/>
                    <a:gd name="T73" fmla="*/ 8 h 184"/>
                    <a:gd name="T74" fmla="*/ 155 w 300"/>
                    <a:gd name="T75" fmla="*/ 0 h 184"/>
                    <a:gd name="T76" fmla="*/ 114 w 300"/>
                    <a:gd name="T77" fmla="*/ 0 h 184"/>
                    <a:gd name="T78" fmla="*/ 69 w 300"/>
                    <a:gd name="T79" fmla="*/ 8 h 184"/>
                    <a:gd name="T80" fmla="*/ 46 w 300"/>
                    <a:gd name="T81" fmla="*/ 17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0"/>
                    <a:gd name="T124" fmla="*/ 0 h 184"/>
                    <a:gd name="T125" fmla="*/ 300 w 300"/>
                    <a:gd name="T126" fmla="*/ 184 h 1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0" h="184">
                      <a:moveTo>
                        <a:pt x="50" y="17"/>
                      </a:moveTo>
                      <a:lnTo>
                        <a:pt x="47" y="17"/>
                      </a:lnTo>
                      <a:lnTo>
                        <a:pt x="45" y="18"/>
                      </a:lnTo>
                      <a:lnTo>
                        <a:pt x="40" y="19"/>
                      </a:lnTo>
                      <a:lnTo>
                        <a:pt x="39" y="23"/>
                      </a:lnTo>
                      <a:lnTo>
                        <a:pt x="33" y="27"/>
                      </a:lnTo>
                      <a:lnTo>
                        <a:pt x="28" y="32"/>
                      </a:lnTo>
                      <a:lnTo>
                        <a:pt x="23" y="37"/>
                      </a:lnTo>
                      <a:lnTo>
                        <a:pt x="19" y="45"/>
                      </a:lnTo>
                      <a:lnTo>
                        <a:pt x="14" y="51"/>
                      </a:lnTo>
                      <a:lnTo>
                        <a:pt x="9" y="59"/>
                      </a:lnTo>
                      <a:lnTo>
                        <a:pt x="5" y="66"/>
                      </a:lnTo>
                      <a:lnTo>
                        <a:pt x="3" y="75"/>
                      </a:lnTo>
                      <a:lnTo>
                        <a:pt x="0" y="83"/>
                      </a:lnTo>
                      <a:lnTo>
                        <a:pt x="0" y="93"/>
                      </a:lnTo>
                      <a:lnTo>
                        <a:pt x="2" y="102"/>
                      </a:lnTo>
                      <a:lnTo>
                        <a:pt x="6" y="113"/>
                      </a:lnTo>
                      <a:lnTo>
                        <a:pt x="6" y="114"/>
                      </a:lnTo>
                      <a:lnTo>
                        <a:pt x="6" y="118"/>
                      </a:lnTo>
                      <a:lnTo>
                        <a:pt x="6" y="123"/>
                      </a:lnTo>
                      <a:lnTo>
                        <a:pt x="6" y="127"/>
                      </a:lnTo>
                      <a:lnTo>
                        <a:pt x="9" y="135"/>
                      </a:lnTo>
                      <a:lnTo>
                        <a:pt x="11" y="141"/>
                      </a:lnTo>
                      <a:lnTo>
                        <a:pt x="16" y="148"/>
                      </a:lnTo>
                      <a:lnTo>
                        <a:pt x="19" y="152"/>
                      </a:lnTo>
                      <a:lnTo>
                        <a:pt x="23" y="160"/>
                      </a:lnTo>
                      <a:lnTo>
                        <a:pt x="28" y="165"/>
                      </a:lnTo>
                      <a:lnTo>
                        <a:pt x="37" y="173"/>
                      </a:lnTo>
                      <a:lnTo>
                        <a:pt x="45" y="176"/>
                      </a:lnTo>
                      <a:lnTo>
                        <a:pt x="54" y="180"/>
                      </a:lnTo>
                      <a:lnTo>
                        <a:pt x="67" y="181"/>
                      </a:lnTo>
                      <a:lnTo>
                        <a:pt x="82" y="184"/>
                      </a:lnTo>
                      <a:lnTo>
                        <a:pt x="84" y="183"/>
                      </a:lnTo>
                      <a:lnTo>
                        <a:pt x="90" y="183"/>
                      </a:lnTo>
                      <a:lnTo>
                        <a:pt x="99" y="183"/>
                      </a:lnTo>
                      <a:lnTo>
                        <a:pt x="113" y="183"/>
                      </a:lnTo>
                      <a:lnTo>
                        <a:pt x="127" y="179"/>
                      </a:lnTo>
                      <a:lnTo>
                        <a:pt x="144" y="179"/>
                      </a:lnTo>
                      <a:lnTo>
                        <a:pt x="163" y="175"/>
                      </a:lnTo>
                      <a:lnTo>
                        <a:pt x="185" y="175"/>
                      </a:lnTo>
                      <a:lnTo>
                        <a:pt x="202" y="169"/>
                      </a:lnTo>
                      <a:lnTo>
                        <a:pt x="220" y="165"/>
                      </a:lnTo>
                      <a:lnTo>
                        <a:pt x="236" y="159"/>
                      </a:lnTo>
                      <a:lnTo>
                        <a:pt x="253" y="154"/>
                      </a:lnTo>
                      <a:lnTo>
                        <a:pt x="264" y="143"/>
                      </a:lnTo>
                      <a:lnTo>
                        <a:pt x="276" y="136"/>
                      </a:lnTo>
                      <a:lnTo>
                        <a:pt x="283" y="124"/>
                      </a:lnTo>
                      <a:lnTo>
                        <a:pt x="287" y="113"/>
                      </a:lnTo>
                      <a:lnTo>
                        <a:pt x="287" y="110"/>
                      </a:lnTo>
                      <a:lnTo>
                        <a:pt x="287" y="109"/>
                      </a:lnTo>
                      <a:lnTo>
                        <a:pt x="287" y="105"/>
                      </a:lnTo>
                      <a:lnTo>
                        <a:pt x="290" y="104"/>
                      </a:lnTo>
                      <a:lnTo>
                        <a:pt x="290" y="99"/>
                      </a:lnTo>
                      <a:lnTo>
                        <a:pt x="293" y="95"/>
                      </a:lnTo>
                      <a:lnTo>
                        <a:pt x="293" y="91"/>
                      </a:lnTo>
                      <a:lnTo>
                        <a:pt x="298" y="88"/>
                      </a:lnTo>
                      <a:lnTo>
                        <a:pt x="298" y="80"/>
                      </a:lnTo>
                      <a:lnTo>
                        <a:pt x="298" y="76"/>
                      </a:lnTo>
                      <a:lnTo>
                        <a:pt x="298" y="69"/>
                      </a:lnTo>
                      <a:lnTo>
                        <a:pt x="300" y="65"/>
                      </a:lnTo>
                      <a:lnTo>
                        <a:pt x="295" y="57"/>
                      </a:lnTo>
                      <a:lnTo>
                        <a:pt x="295" y="53"/>
                      </a:lnTo>
                      <a:lnTo>
                        <a:pt x="290" y="47"/>
                      </a:lnTo>
                      <a:lnTo>
                        <a:pt x="287" y="43"/>
                      </a:lnTo>
                      <a:lnTo>
                        <a:pt x="284" y="41"/>
                      </a:lnTo>
                      <a:lnTo>
                        <a:pt x="283" y="40"/>
                      </a:lnTo>
                      <a:lnTo>
                        <a:pt x="275" y="36"/>
                      </a:lnTo>
                      <a:lnTo>
                        <a:pt x="270" y="32"/>
                      </a:lnTo>
                      <a:lnTo>
                        <a:pt x="259" y="26"/>
                      </a:lnTo>
                      <a:lnTo>
                        <a:pt x="250" y="22"/>
                      </a:lnTo>
                      <a:lnTo>
                        <a:pt x="236" y="17"/>
                      </a:lnTo>
                      <a:lnTo>
                        <a:pt x="224" y="13"/>
                      </a:lnTo>
                      <a:lnTo>
                        <a:pt x="205" y="8"/>
                      </a:lnTo>
                      <a:lnTo>
                        <a:pt x="189" y="4"/>
                      </a:lnTo>
                      <a:lnTo>
                        <a:pt x="168" y="0"/>
                      </a:lnTo>
                      <a:lnTo>
                        <a:pt x="149" y="0"/>
                      </a:lnTo>
                      <a:lnTo>
                        <a:pt x="124" y="0"/>
                      </a:lnTo>
                      <a:lnTo>
                        <a:pt x="101" y="4"/>
                      </a:lnTo>
                      <a:lnTo>
                        <a:pt x="75" y="8"/>
                      </a:lnTo>
                      <a:lnTo>
                        <a:pt x="50" y="17"/>
                      </a:lnTo>
                      <a:close/>
                    </a:path>
                  </a:pathLst>
                </a:custGeom>
                <a:solidFill>
                  <a:srgbClr val="FF3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3" name="Freeform 338"/>
                <p:cNvSpPr>
                  <a:spLocks/>
                </p:cNvSpPr>
                <p:nvPr/>
              </p:nvSpPr>
              <p:spPr bwMode="auto">
                <a:xfrm flipH="1">
                  <a:off x="654" y="3588"/>
                  <a:ext cx="276" cy="185"/>
                </a:xfrm>
                <a:custGeom>
                  <a:avLst/>
                  <a:gdLst>
                    <a:gd name="T0" fmla="*/ 43 w 300"/>
                    <a:gd name="T1" fmla="*/ 17 h 184"/>
                    <a:gd name="T2" fmla="*/ 37 w 300"/>
                    <a:gd name="T3" fmla="*/ 19 h 184"/>
                    <a:gd name="T4" fmla="*/ 30 w 300"/>
                    <a:gd name="T5" fmla="*/ 27 h 184"/>
                    <a:gd name="T6" fmla="*/ 21 w 300"/>
                    <a:gd name="T7" fmla="*/ 37 h 184"/>
                    <a:gd name="T8" fmla="*/ 13 w 300"/>
                    <a:gd name="T9" fmla="*/ 51 h 184"/>
                    <a:gd name="T10" fmla="*/ 5 w 300"/>
                    <a:gd name="T11" fmla="*/ 66 h 184"/>
                    <a:gd name="T12" fmla="*/ 0 w 300"/>
                    <a:gd name="T13" fmla="*/ 83 h 184"/>
                    <a:gd name="T14" fmla="*/ 2 w 300"/>
                    <a:gd name="T15" fmla="*/ 103 h 184"/>
                    <a:gd name="T16" fmla="*/ 6 w 300"/>
                    <a:gd name="T17" fmla="*/ 114 h 184"/>
                    <a:gd name="T18" fmla="*/ 6 w 300"/>
                    <a:gd name="T19" fmla="*/ 119 h 184"/>
                    <a:gd name="T20" fmla="*/ 6 w 300"/>
                    <a:gd name="T21" fmla="*/ 128 h 184"/>
                    <a:gd name="T22" fmla="*/ 10 w 300"/>
                    <a:gd name="T23" fmla="*/ 142 h 184"/>
                    <a:gd name="T24" fmla="*/ 17 w 300"/>
                    <a:gd name="T25" fmla="*/ 153 h 184"/>
                    <a:gd name="T26" fmla="*/ 26 w 300"/>
                    <a:gd name="T27" fmla="*/ 166 h 184"/>
                    <a:gd name="T28" fmla="*/ 41 w 300"/>
                    <a:gd name="T29" fmla="*/ 177 h 184"/>
                    <a:gd name="T30" fmla="*/ 62 w 300"/>
                    <a:gd name="T31" fmla="*/ 182 h 184"/>
                    <a:gd name="T32" fmla="*/ 77 w 300"/>
                    <a:gd name="T33" fmla="*/ 184 h 184"/>
                    <a:gd name="T34" fmla="*/ 91 w 300"/>
                    <a:gd name="T35" fmla="*/ 184 h 184"/>
                    <a:gd name="T36" fmla="*/ 117 w 300"/>
                    <a:gd name="T37" fmla="*/ 180 h 184"/>
                    <a:gd name="T38" fmla="*/ 150 w 300"/>
                    <a:gd name="T39" fmla="*/ 176 h 184"/>
                    <a:gd name="T40" fmla="*/ 186 w 300"/>
                    <a:gd name="T41" fmla="*/ 170 h 184"/>
                    <a:gd name="T42" fmla="*/ 217 w 300"/>
                    <a:gd name="T43" fmla="*/ 160 h 184"/>
                    <a:gd name="T44" fmla="*/ 243 w 300"/>
                    <a:gd name="T45" fmla="*/ 144 h 184"/>
                    <a:gd name="T46" fmla="*/ 260 w 300"/>
                    <a:gd name="T47" fmla="*/ 125 h 184"/>
                    <a:gd name="T48" fmla="*/ 264 w 300"/>
                    <a:gd name="T49" fmla="*/ 111 h 184"/>
                    <a:gd name="T50" fmla="*/ 264 w 300"/>
                    <a:gd name="T51" fmla="*/ 106 h 184"/>
                    <a:gd name="T52" fmla="*/ 267 w 300"/>
                    <a:gd name="T53" fmla="*/ 100 h 184"/>
                    <a:gd name="T54" fmla="*/ 270 w 300"/>
                    <a:gd name="T55" fmla="*/ 91 h 184"/>
                    <a:gd name="T56" fmla="*/ 274 w 300"/>
                    <a:gd name="T57" fmla="*/ 80 h 184"/>
                    <a:gd name="T58" fmla="*/ 274 w 300"/>
                    <a:gd name="T59" fmla="*/ 69 h 184"/>
                    <a:gd name="T60" fmla="*/ 271 w 300"/>
                    <a:gd name="T61" fmla="*/ 57 h 184"/>
                    <a:gd name="T62" fmla="*/ 267 w 300"/>
                    <a:gd name="T63" fmla="*/ 47 h 184"/>
                    <a:gd name="T64" fmla="*/ 261 w 300"/>
                    <a:gd name="T65" fmla="*/ 41 h 184"/>
                    <a:gd name="T66" fmla="*/ 253 w 300"/>
                    <a:gd name="T67" fmla="*/ 36 h 184"/>
                    <a:gd name="T68" fmla="*/ 238 w 300"/>
                    <a:gd name="T69" fmla="*/ 26 h 184"/>
                    <a:gd name="T70" fmla="*/ 217 w 300"/>
                    <a:gd name="T71" fmla="*/ 17 h 184"/>
                    <a:gd name="T72" fmla="*/ 189 w 300"/>
                    <a:gd name="T73" fmla="*/ 8 h 184"/>
                    <a:gd name="T74" fmla="*/ 155 w 300"/>
                    <a:gd name="T75" fmla="*/ 0 h 184"/>
                    <a:gd name="T76" fmla="*/ 114 w 300"/>
                    <a:gd name="T77" fmla="*/ 0 h 184"/>
                    <a:gd name="T78" fmla="*/ 69 w 300"/>
                    <a:gd name="T79" fmla="*/ 8 h 184"/>
                    <a:gd name="T80" fmla="*/ 46 w 300"/>
                    <a:gd name="T81" fmla="*/ 17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0"/>
                    <a:gd name="T124" fmla="*/ 0 h 184"/>
                    <a:gd name="T125" fmla="*/ 300 w 300"/>
                    <a:gd name="T126" fmla="*/ 184 h 1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0" h="184">
                      <a:moveTo>
                        <a:pt x="50" y="17"/>
                      </a:moveTo>
                      <a:lnTo>
                        <a:pt x="47" y="17"/>
                      </a:lnTo>
                      <a:lnTo>
                        <a:pt x="45" y="18"/>
                      </a:lnTo>
                      <a:lnTo>
                        <a:pt x="40" y="19"/>
                      </a:lnTo>
                      <a:lnTo>
                        <a:pt x="39" y="23"/>
                      </a:lnTo>
                      <a:lnTo>
                        <a:pt x="33" y="27"/>
                      </a:lnTo>
                      <a:lnTo>
                        <a:pt x="28" y="32"/>
                      </a:lnTo>
                      <a:lnTo>
                        <a:pt x="23" y="37"/>
                      </a:lnTo>
                      <a:lnTo>
                        <a:pt x="19" y="45"/>
                      </a:lnTo>
                      <a:lnTo>
                        <a:pt x="14" y="51"/>
                      </a:lnTo>
                      <a:lnTo>
                        <a:pt x="9" y="59"/>
                      </a:lnTo>
                      <a:lnTo>
                        <a:pt x="5" y="66"/>
                      </a:lnTo>
                      <a:lnTo>
                        <a:pt x="3" y="75"/>
                      </a:lnTo>
                      <a:lnTo>
                        <a:pt x="0" y="83"/>
                      </a:lnTo>
                      <a:lnTo>
                        <a:pt x="0" y="93"/>
                      </a:lnTo>
                      <a:lnTo>
                        <a:pt x="2" y="102"/>
                      </a:lnTo>
                      <a:lnTo>
                        <a:pt x="6" y="113"/>
                      </a:lnTo>
                      <a:lnTo>
                        <a:pt x="6" y="114"/>
                      </a:lnTo>
                      <a:lnTo>
                        <a:pt x="6" y="118"/>
                      </a:lnTo>
                      <a:lnTo>
                        <a:pt x="6" y="123"/>
                      </a:lnTo>
                      <a:lnTo>
                        <a:pt x="6" y="127"/>
                      </a:lnTo>
                      <a:lnTo>
                        <a:pt x="9" y="135"/>
                      </a:lnTo>
                      <a:lnTo>
                        <a:pt x="11" y="141"/>
                      </a:lnTo>
                      <a:lnTo>
                        <a:pt x="16" y="148"/>
                      </a:lnTo>
                      <a:lnTo>
                        <a:pt x="19" y="152"/>
                      </a:lnTo>
                      <a:lnTo>
                        <a:pt x="23" y="160"/>
                      </a:lnTo>
                      <a:lnTo>
                        <a:pt x="28" y="165"/>
                      </a:lnTo>
                      <a:lnTo>
                        <a:pt x="37" y="173"/>
                      </a:lnTo>
                      <a:lnTo>
                        <a:pt x="45" y="176"/>
                      </a:lnTo>
                      <a:lnTo>
                        <a:pt x="54" y="180"/>
                      </a:lnTo>
                      <a:lnTo>
                        <a:pt x="67" y="181"/>
                      </a:lnTo>
                      <a:lnTo>
                        <a:pt x="82" y="184"/>
                      </a:lnTo>
                      <a:lnTo>
                        <a:pt x="84" y="183"/>
                      </a:lnTo>
                      <a:lnTo>
                        <a:pt x="90" y="183"/>
                      </a:lnTo>
                      <a:lnTo>
                        <a:pt x="99" y="183"/>
                      </a:lnTo>
                      <a:lnTo>
                        <a:pt x="113" y="183"/>
                      </a:lnTo>
                      <a:lnTo>
                        <a:pt x="127" y="179"/>
                      </a:lnTo>
                      <a:lnTo>
                        <a:pt x="144" y="179"/>
                      </a:lnTo>
                      <a:lnTo>
                        <a:pt x="163" y="175"/>
                      </a:lnTo>
                      <a:lnTo>
                        <a:pt x="185" y="175"/>
                      </a:lnTo>
                      <a:lnTo>
                        <a:pt x="202" y="169"/>
                      </a:lnTo>
                      <a:lnTo>
                        <a:pt x="220" y="165"/>
                      </a:lnTo>
                      <a:lnTo>
                        <a:pt x="236" y="159"/>
                      </a:lnTo>
                      <a:lnTo>
                        <a:pt x="253" y="154"/>
                      </a:lnTo>
                      <a:lnTo>
                        <a:pt x="264" y="143"/>
                      </a:lnTo>
                      <a:lnTo>
                        <a:pt x="276" y="136"/>
                      </a:lnTo>
                      <a:lnTo>
                        <a:pt x="283" y="124"/>
                      </a:lnTo>
                      <a:lnTo>
                        <a:pt x="287" y="113"/>
                      </a:lnTo>
                      <a:lnTo>
                        <a:pt x="287" y="110"/>
                      </a:lnTo>
                      <a:lnTo>
                        <a:pt x="287" y="109"/>
                      </a:lnTo>
                      <a:lnTo>
                        <a:pt x="287" y="105"/>
                      </a:lnTo>
                      <a:lnTo>
                        <a:pt x="290" y="104"/>
                      </a:lnTo>
                      <a:lnTo>
                        <a:pt x="290" y="99"/>
                      </a:lnTo>
                      <a:lnTo>
                        <a:pt x="293" y="95"/>
                      </a:lnTo>
                      <a:lnTo>
                        <a:pt x="293" y="91"/>
                      </a:lnTo>
                      <a:lnTo>
                        <a:pt x="298" y="88"/>
                      </a:lnTo>
                      <a:lnTo>
                        <a:pt x="298" y="80"/>
                      </a:lnTo>
                      <a:lnTo>
                        <a:pt x="298" y="76"/>
                      </a:lnTo>
                      <a:lnTo>
                        <a:pt x="298" y="69"/>
                      </a:lnTo>
                      <a:lnTo>
                        <a:pt x="300" y="65"/>
                      </a:lnTo>
                      <a:lnTo>
                        <a:pt x="295" y="57"/>
                      </a:lnTo>
                      <a:lnTo>
                        <a:pt x="295" y="53"/>
                      </a:lnTo>
                      <a:lnTo>
                        <a:pt x="290" y="47"/>
                      </a:lnTo>
                      <a:lnTo>
                        <a:pt x="287" y="43"/>
                      </a:lnTo>
                      <a:lnTo>
                        <a:pt x="284" y="41"/>
                      </a:lnTo>
                      <a:lnTo>
                        <a:pt x="283" y="40"/>
                      </a:lnTo>
                      <a:lnTo>
                        <a:pt x="275" y="36"/>
                      </a:lnTo>
                      <a:lnTo>
                        <a:pt x="270" y="32"/>
                      </a:lnTo>
                      <a:lnTo>
                        <a:pt x="259" y="26"/>
                      </a:lnTo>
                      <a:lnTo>
                        <a:pt x="250" y="22"/>
                      </a:lnTo>
                      <a:lnTo>
                        <a:pt x="236" y="17"/>
                      </a:lnTo>
                      <a:lnTo>
                        <a:pt x="224" y="13"/>
                      </a:lnTo>
                      <a:lnTo>
                        <a:pt x="205" y="8"/>
                      </a:lnTo>
                      <a:lnTo>
                        <a:pt x="189" y="4"/>
                      </a:lnTo>
                      <a:lnTo>
                        <a:pt x="168" y="0"/>
                      </a:lnTo>
                      <a:lnTo>
                        <a:pt x="149" y="0"/>
                      </a:lnTo>
                      <a:lnTo>
                        <a:pt x="124" y="0"/>
                      </a:lnTo>
                      <a:lnTo>
                        <a:pt x="101" y="4"/>
                      </a:lnTo>
                      <a:lnTo>
                        <a:pt x="75" y="8"/>
                      </a:lnTo>
                      <a:lnTo>
                        <a:pt x="50" y="1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4" name="Freeform 339"/>
                <p:cNvSpPr>
                  <a:spLocks/>
                </p:cNvSpPr>
                <p:nvPr/>
              </p:nvSpPr>
              <p:spPr bwMode="auto">
                <a:xfrm flipH="1">
                  <a:off x="659" y="3592"/>
                  <a:ext cx="242" cy="172"/>
                </a:xfrm>
                <a:custGeom>
                  <a:avLst/>
                  <a:gdLst>
                    <a:gd name="T0" fmla="*/ 7 w 264"/>
                    <a:gd name="T1" fmla="*/ 105 h 171"/>
                    <a:gd name="T2" fmla="*/ 7 w 264"/>
                    <a:gd name="T3" fmla="*/ 118 h 171"/>
                    <a:gd name="T4" fmla="*/ 15 w 264"/>
                    <a:gd name="T5" fmla="*/ 139 h 171"/>
                    <a:gd name="T6" fmla="*/ 24 w 264"/>
                    <a:gd name="T7" fmla="*/ 153 h 171"/>
                    <a:gd name="T8" fmla="*/ 46 w 264"/>
                    <a:gd name="T9" fmla="*/ 168 h 171"/>
                    <a:gd name="T10" fmla="*/ 67 w 264"/>
                    <a:gd name="T11" fmla="*/ 172 h 171"/>
                    <a:gd name="T12" fmla="*/ 67 w 264"/>
                    <a:gd name="T13" fmla="*/ 172 h 171"/>
                    <a:gd name="T14" fmla="*/ 70 w 264"/>
                    <a:gd name="T15" fmla="*/ 172 h 171"/>
                    <a:gd name="T16" fmla="*/ 78 w 264"/>
                    <a:gd name="T17" fmla="*/ 172 h 171"/>
                    <a:gd name="T18" fmla="*/ 90 w 264"/>
                    <a:gd name="T19" fmla="*/ 172 h 171"/>
                    <a:gd name="T20" fmla="*/ 105 w 264"/>
                    <a:gd name="T21" fmla="*/ 172 h 171"/>
                    <a:gd name="T22" fmla="*/ 116 w 264"/>
                    <a:gd name="T23" fmla="*/ 170 h 171"/>
                    <a:gd name="T24" fmla="*/ 137 w 264"/>
                    <a:gd name="T25" fmla="*/ 166 h 171"/>
                    <a:gd name="T26" fmla="*/ 154 w 264"/>
                    <a:gd name="T27" fmla="*/ 162 h 171"/>
                    <a:gd name="T28" fmla="*/ 173 w 264"/>
                    <a:gd name="T29" fmla="*/ 158 h 171"/>
                    <a:gd name="T30" fmla="*/ 188 w 264"/>
                    <a:gd name="T31" fmla="*/ 154 h 171"/>
                    <a:gd name="T32" fmla="*/ 199 w 264"/>
                    <a:gd name="T33" fmla="*/ 148 h 171"/>
                    <a:gd name="T34" fmla="*/ 209 w 264"/>
                    <a:gd name="T35" fmla="*/ 140 h 171"/>
                    <a:gd name="T36" fmla="*/ 222 w 264"/>
                    <a:gd name="T37" fmla="*/ 135 h 171"/>
                    <a:gd name="T38" fmla="*/ 226 w 264"/>
                    <a:gd name="T39" fmla="*/ 124 h 171"/>
                    <a:gd name="T40" fmla="*/ 232 w 264"/>
                    <a:gd name="T41" fmla="*/ 114 h 171"/>
                    <a:gd name="T42" fmla="*/ 235 w 264"/>
                    <a:gd name="T43" fmla="*/ 107 h 171"/>
                    <a:gd name="T44" fmla="*/ 237 w 264"/>
                    <a:gd name="T45" fmla="*/ 101 h 171"/>
                    <a:gd name="T46" fmla="*/ 237 w 264"/>
                    <a:gd name="T47" fmla="*/ 90 h 171"/>
                    <a:gd name="T48" fmla="*/ 242 w 264"/>
                    <a:gd name="T49" fmla="*/ 74 h 171"/>
                    <a:gd name="T50" fmla="*/ 239 w 264"/>
                    <a:gd name="T51" fmla="*/ 58 h 171"/>
                    <a:gd name="T52" fmla="*/ 235 w 264"/>
                    <a:gd name="T53" fmla="*/ 48 h 171"/>
                    <a:gd name="T54" fmla="*/ 224 w 264"/>
                    <a:gd name="T55" fmla="*/ 37 h 171"/>
                    <a:gd name="T56" fmla="*/ 202 w 264"/>
                    <a:gd name="T57" fmla="*/ 22 h 171"/>
                    <a:gd name="T58" fmla="*/ 167 w 264"/>
                    <a:gd name="T59" fmla="*/ 8 h 171"/>
                    <a:gd name="T60" fmla="*/ 124 w 264"/>
                    <a:gd name="T61" fmla="*/ 0 h 171"/>
                    <a:gd name="T62" fmla="*/ 74 w 264"/>
                    <a:gd name="T63" fmla="*/ 5 h 171"/>
                    <a:gd name="T64" fmla="*/ 53 w 264"/>
                    <a:gd name="T65" fmla="*/ 13 h 171"/>
                    <a:gd name="T66" fmla="*/ 46 w 264"/>
                    <a:gd name="T67" fmla="*/ 13 h 171"/>
                    <a:gd name="T68" fmla="*/ 46 w 264"/>
                    <a:gd name="T69" fmla="*/ 13 h 171"/>
                    <a:gd name="T70" fmla="*/ 41 w 264"/>
                    <a:gd name="T71" fmla="*/ 13 h 171"/>
                    <a:gd name="T72" fmla="*/ 37 w 264"/>
                    <a:gd name="T73" fmla="*/ 13 h 171"/>
                    <a:gd name="T74" fmla="*/ 34 w 264"/>
                    <a:gd name="T75" fmla="*/ 13 h 171"/>
                    <a:gd name="T76" fmla="*/ 28 w 264"/>
                    <a:gd name="T77" fmla="*/ 19 h 171"/>
                    <a:gd name="T78" fmla="*/ 16 w 264"/>
                    <a:gd name="T79" fmla="*/ 32 h 171"/>
                    <a:gd name="T80" fmla="*/ 6 w 264"/>
                    <a:gd name="T81" fmla="*/ 52 h 171"/>
                    <a:gd name="T82" fmla="*/ 0 w 264"/>
                    <a:gd name="T83" fmla="*/ 75 h 171"/>
                    <a:gd name="T84" fmla="*/ 7 w 264"/>
                    <a:gd name="T85" fmla="*/ 101 h 1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4"/>
                    <a:gd name="T130" fmla="*/ 0 h 171"/>
                    <a:gd name="T131" fmla="*/ 264 w 264"/>
                    <a:gd name="T132" fmla="*/ 171 h 1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4" h="171">
                      <a:moveTo>
                        <a:pt x="8" y="100"/>
                      </a:moveTo>
                      <a:lnTo>
                        <a:pt x="8" y="100"/>
                      </a:lnTo>
                      <a:lnTo>
                        <a:pt x="8" y="104"/>
                      </a:lnTo>
                      <a:lnTo>
                        <a:pt x="8" y="108"/>
                      </a:lnTo>
                      <a:lnTo>
                        <a:pt x="8" y="113"/>
                      </a:lnTo>
                      <a:lnTo>
                        <a:pt x="8" y="117"/>
                      </a:lnTo>
                      <a:lnTo>
                        <a:pt x="9" y="124"/>
                      </a:lnTo>
                      <a:lnTo>
                        <a:pt x="11" y="131"/>
                      </a:lnTo>
                      <a:lnTo>
                        <a:pt x="16" y="138"/>
                      </a:lnTo>
                      <a:lnTo>
                        <a:pt x="17" y="142"/>
                      </a:lnTo>
                      <a:lnTo>
                        <a:pt x="22" y="148"/>
                      </a:lnTo>
                      <a:lnTo>
                        <a:pt x="26" y="152"/>
                      </a:lnTo>
                      <a:lnTo>
                        <a:pt x="34" y="160"/>
                      </a:lnTo>
                      <a:lnTo>
                        <a:pt x="40" y="163"/>
                      </a:lnTo>
                      <a:lnTo>
                        <a:pt x="50" y="167"/>
                      </a:lnTo>
                      <a:lnTo>
                        <a:pt x="59" y="169"/>
                      </a:lnTo>
                      <a:lnTo>
                        <a:pt x="73" y="171"/>
                      </a:lnTo>
                      <a:lnTo>
                        <a:pt x="76" y="171"/>
                      </a:lnTo>
                      <a:lnTo>
                        <a:pt x="81" y="171"/>
                      </a:lnTo>
                      <a:lnTo>
                        <a:pt x="85" y="171"/>
                      </a:lnTo>
                      <a:lnTo>
                        <a:pt x="89" y="171"/>
                      </a:lnTo>
                      <a:lnTo>
                        <a:pt x="93" y="171"/>
                      </a:lnTo>
                      <a:lnTo>
                        <a:pt x="98" y="171"/>
                      </a:lnTo>
                      <a:lnTo>
                        <a:pt x="103" y="171"/>
                      </a:lnTo>
                      <a:lnTo>
                        <a:pt x="107" y="171"/>
                      </a:lnTo>
                      <a:lnTo>
                        <a:pt x="115" y="171"/>
                      </a:lnTo>
                      <a:lnTo>
                        <a:pt x="118" y="169"/>
                      </a:lnTo>
                      <a:lnTo>
                        <a:pt x="123" y="169"/>
                      </a:lnTo>
                      <a:lnTo>
                        <a:pt x="127" y="169"/>
                      </a:lnTo>
                      <a:lnTo>
                        <a:pt x="135" y="169"/>
                      </a:lnTo>
                      <a:lnTo>
                        <a:pt x="140" y="165"/>
                      </a:lnTo>
                      <a:lnTo>
                        <a:pt x="149" y="165"/>
                      </a:lnTo>
                      <a:lnTo>
                        <a:pt x="154" y="165"/>
                      </a:lnTo>
                      <a:lnTo>
                        <a:pt x="163" y="165"/>
                      </a:lnTo>
                      <a:lnTo>
                        <a:pt x="168" y="161"/>
                      </a:lnTo>
                      <a:lnTo>
                        <a:pt x="175" y="161"/>
                      </a:lnTo>
                      <a:lnTo>
                        <a:pt x="180" y="157"/>
                      </a:lnTo>
                      <a:lnTo>
                        <a:pt x="189" y="157"/>
                      </a:lnTo>
                      <a:lnTo>
                        <a:pt x="194" y="153"/>
                      </a:lnTo>
                      <a:lnTo>
                        <a:pt x="200" y="153"/>
                      </a:lnTo>
                      <a:lnTo>
                        <a:pt x="205" y="153"/>
                      </a:lnTo>
                      <a:lnTo>
                        <a:pt x="213" y="153"/>
                      </a:lnTo>
                      <a:lnTo>
                        <a:pt x="213" y="150"/>
                      </a:lnTo>
                      <a:lnTo>
                        <a:pt x="217" y="147"/>
                      </a:lnTo>
                      <a:lnTo>
                        <a:pt x="222" y="143"/>
                      </a:lnTo>
                      <a:lnTo>
                        <a:pt x="227" y="143"/>
                      </a:lnTo>
                      <a:lnTo>
                        <a:pt x="228" y="139"/>
                      </a:lnTo>
                      <a:lnTo>
                        <a:pt x="233" y="138"/>
                      </a:lnTo>
                      <a:lnTo>
                        <a:pt x="238" y="134"/>
                      </a:lnTo>
                      <a:lnTo>
                        <a:pt x="242" y="134"/>
                      </a:lnTo>
                      <a:lnTo>
                        <a:pt x="242" y="131"/>
                      </a:lnTo>
                      <a:lnTo>
                        <a:pt x="247" y="127"/>
                      </a:lnTo>
                      <a:lnTo>
                        <a:pt x="247" y="123"/>
                      </a:lnTo>
                      <a:lnTo>
                        <a:pt x="252" y="120"/>
                      </a:lnTo>
                      <a:lnTo>
                        <a:pt x="252" y="117"/>
                      </a:lnTo>
                      <a:lnTo>
                        <a:pt x="253" y="113"/>
                      </a:lnTo>
                      <a:lnTo>
                        <a:pt x="253" y="109"/>
                      </a:lnTo>
                      <a:lnTo>
                        <a:pt x="256" y="109"/>
                      </a:lnTo>
                      <a:lnTo>
                        <a:pt x="256" y="106"/>
                      </a:lnTo>
                      <a:lnTo>
                        <a:pt x="256" y="105"/>
                      </a:lnTo>
                      <a:lnTo>
                        <a:pt x="256" y="101"/>
                      </a:lnTo>
                      <a:lnTo>
                        <a:pt x="258" y="100"/>
                      </a:lnTo>
                      <a:lnTo>
                        <a:pt x="258" y="96"/>
                      </a:lnTo>
                      <a:lnTo>
                        <a:pt x="259" y="93"/>
                      </a:lnTo>
                      <a:lnTo>
                        <a:pt x="259" y="89"/>
                      </a:lnTo>
                      <a:lnTo>
                        <a:pt x="264" y="85"/>
                      </a:lnTo>
                      <a:lnTo>
                        <a:pt x="264" y="77"/>
                      </a:lnTo>
                      <a:lnTo>
                        <a:pt x="264" y="74"/>
                      </a:lnTo>
                      <a:lnTo>
                        <a:pt x="264" y="68"/>
                      </a:lnTo>
                      <a:lnTo>
                        <a:pt x="264" y="65"/>
                      </a:lnTo>
                      <a:lnTo>
                        <a:pt x="261" y="58"/>
                      </a:lnTo>
                      <a:lnTo>
                        <a:pt x="261" y="55"/>
                      </a:lnTo>
                      <a:lnTo>
                        <a:pt x="256" y="51"/>
                      </a:lnTo>
                      <a:lnTo>
                        <a:pt x="256" y="48"/>
                      </a:lnTo>
                      <a:lnTo>
                        <a:pt x="253" y="44"/>
                      </a:lnTo>
                      <a:lnTo>
                        <a:pt x="252" y="41"/>
                      </a:lnTo>
                      <a:lnTo>
                        <a:pt x="244" y="37"/>
                      </a:lnTo>
                      <a:lnTo>
                        <a:pt x="239" y="33"/>
                      </a:lnTo>
                      <a:lnTo>
                        <a:pt x="230" y="25"/>
                      </a:lnTo>
                      <a:lnTo>
                        <a:pt x="220" y="22"/>
                      </a:lnTo>
                      <a:lnTo>
                        <a:pt x="208" y="17"/>
                      </a:lnTo>
                      <a:lnTo>
                        <a:pt x="199" y="13"/>
                      </a:lnTo>
                      <a:lnTo>
                        <a:pt x="182" y="8"/>
                      </a:lnTo>
                      <a:lnTo>
                        <a:pt x="168" y="4"/>
                      </a:lnTo>
                      <a:lnTo>
                        <a:pt x="149" y="0"/>
                      </a:lnTo>
                      <a:lnTo>
                        <a:pt x="135" y="0"/>
                      </a:lnTo>
                      <a:lnTo>
                        <a:pt x="117" y="0"/>
                      </a:lnTo>
                      <a:lnTo>
                        <a:pt x="99" y="1"/>
                      </a:lnTo>
                      <a:lnTo>
                        <a:pt x="81" y="5"/>
                      </a:lnTo>
                      <a:lnTo>
                        <a:pt x="62" y="13"/>
                      </a:lnTo>
                      <a:lnTo>
                        <a:pt x="58" y="13"/>
                      </a:lnTo>
                      <a:lnTo>
                        <a:pt x="54" y="13"/>
                      </a:lnTo>
                      <a:lnTo>
                        <a:pt x="50" y="13"/>
                      </a:lnTo>
                      <a:lnTo>
                        <a:pt x="45" y="13"/>
                      </a:lnTo>
                      <a:lnTo>
                        <a:pt x="40" y="13"/>
                      </a:lnTo>
                      <a:lnTo>
                        <a:pt x="37" y="13"/>
                      </a:lnTo>
                      <a:lnTo>
                        <a:pt x="36" y="14"/>
                      </a:lnTo>
                      <a:lnTo>
                        <a:pt x="31" y="15"/>
                      </a:lnTo>
                      <a:lnTo>
                        <a:pt x="31" y="19"/>
                      </a:lnTo>
                      <a:lnTo>
                        <a:pt x="26" y="23"/>
                      </a:lnTo>
                      <a:lnTo>
                        <a:pt x="22" y="27"/>
                      </a:lnTo>
                      <a:lnTo>
                        <a:pt x="17" y="32"/>
                      </a:lnTo>
                      <a:lnTo>
                        <a:pt x="16" y="39"/>
                      </a:lnTo>
                      <a:lnTo>
                        <a:pt x="11" y="44"/>
                      </a:lnTo>
                      <a:lnTo>
                        <a:pt x="6" y="52"/>
                      </a:lnTo>
                      <a:lnTo>
                        <a:pt x="2" y="60"/>
                      </a:lnTo>
                      <a:lnTo>
                        <a:pt x="2" y="67"/>
                      </a:lnTo>
                      <a:lnTo>
                        <a:pt x="0" y="75"/>
                      </a:lnTo>
                      <a:lnTo>
                        <a:pt x="0" y="82"/>
                      </a:lnTo>
                      <a:lnTo>
                        <a:pt x="3" y="90"/>
                      </a:lnTo>
                      <a:lnTo>
                        <a:pt x="8" y="100"/>
                      </a:lnTo>
                      <a:close/>
                    </a:path>
                  </a:pathLst>
                </a:custGeom>
                <a:solidFill>
                  <a:srgbClr val="F02B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5" name="Freeform 340"/>
                <p:cNvSpPr>
                  <a:spLocks/>
                </p:cNvSpPr>
                <p:nvPr/>
              </p:nvSpPr>
              <p:spPr bwMode="auto">
                <a:xfrm flipH="1">
                  <a:off x="659" y="3595"/>
                  <a:ext cx="211" cy="169"/>
                </a:xfrm>
                <a:custGeom>
                  <a:avLst/>
                  <a:gdLst>
                    <a:gd name="T0" fmla="*/ 4 w 228"/>
                    <a:gd name="T1" fmla="*/ 99 h 168"/>
                    <a:gd name="T2" fmla="*/ 4 w 228"/>
                    <a:gd name="T3" fmla="*/ 111 h 168"/>
                    <a:gd name="T4" fmla="*/ 8 w 228"/>
                    <a:gd name="T5" fmla="*/ 129 h 168"/>
                    <a:gd name="T6" fmla="*/ 16 w 228"/>
                    <a:gd name="T7" fmla="*/ 142 h 168"/>
                    <a:gd name="T8" fmla="*/ 30 w 228"/>
                    <a:gd name="T9" fmla="*/ 156 h 168"/>
                    <a:gd name="T10" fmla="*/ 44 w 228"/>
                    <a:gd name="T11" fmla="*/ 160 h 168"/>
                    <a:gd name="T12" fmla="*/ 44 w 228"/>
                    <a:gd name="T13" fmla="*/ 164 h 168"/>
                    <a:gd name="T14" fmla="*/ 45 w 228"/>
                    <a:gd name="T15" fmla="*/ 164 h 168"/>
                    <a:gd name="T16" fmla="*/ 55 w 228"/>
                    <a:gd name="T17" fmla="*/ 168 h 168"/>
                    <a:gd name="T18" fmla="*/ 60 w 228"/>
                    <a:gd name="T19" fmla="*/ 168 h 168"/>
                    <a:gd name="T20" fmla="*/ 73 w 228"/>
                    <a:gd name="T21" fmla="*/ 169 h 168"/>
                    <a:gd name="T22" fmla="*/ 86 w 228"/>
                    <a:gd name="T23" fmla="*/ 163 h 168"/>
                    <a:gd name="T24" fmla="*/ 107 w 228"/>
                    <a:gd name="T25" fmla="*/ 159 h 168"/>
                    <a:gd name="T26" fmla="*/ 125 w 228"/>
                    <a:gd name="T27" fmla="*/ 155 h 168"/>
                    <a:gd name="T28" fmla="*/ 143 w 228"/>
                    <a:gd name="T29" fmla="*/ 155 h 168"/>
                    <a:gd name="T30" fmla="*/ 156 w 228"/>
                    <a:gd name="T31" fmla="*/ 151 h 168"/>
                    <a:gd name="T32" fmla="*/ 168 w 228"/>
                    <a:gd name="T33" fmla="*/ 145 h 168"/>
                    <a:gd name="T34" fmla="*/ 175 w 228"/>
                    <a:gd name="T35" fmla="*/ 137 h 168"/>
                    <a:gd name="T36" fmla="*/ 185 w 228"/>
                    <a:gd name="T37" fmla="*/ 132 h 168"/>
                    <a:gd name="T38" fmla="*/ 187 w 228"/>
                    <a:gd name="T39" fmla="*/ 121 h 168"/>
                    <a:gd name="T40" fmla="*/ 191 w 228"/>
                    <a:gd name="T41" fmla="*/ 111 h 168"/>
                    <a:gd name="T42" fmla="*/ 193 w 228"/>
                    <a:gd name="T43" fmla="*/ 104 h 168"/>
                    <a:gd name="T44" fmla="*/ 201 w 228"/>
                    <a:gd name="T45" fmla="*/ 101 h 168"/>
                    <a:gd name="T46" fmla="*/ 205 w 228"/>
                    <a:gd name="T47" fmla="*/ 89 h 168"/>
                    <a:gd name="T48" fmla="*/ 209 w 228"/>
                    <a:gd name="T49" fmla="*/ 73 h 168"/>
                    <a:gd name="T50" fmla="*/ 208 w 228"/>
                    <a:gd name="T51" fmla="*/ 57 h 168"/>
                    <a:gd name="T52" fmla="*/ 204 w 228"/>
                    <a:gd name="T53" fmla="*/ 45 h 168"/>
                    <a:gd name="T54" fmla="*/ 193 w 228"/>
                    <a:gd name="T55" fmla="*/ 35 h 168"/>
                    <a:gd name="T56" fmla="*/ 172 w 228"/>
                    <a:gd name="T57" fmla="*/ 21 h 168"/>
                    <a:gd name="T58" fmla="*/ 138 w 228"/>
                    <a:gd name="T59" fmla="*/ 8 h 168"/>
                    <a:gd name="T60" fmla="*/ 97 w 228"/>
                    <a:gd name="T61" fmla="*/ 1 h 168"/>
                    <a:gd name="T62" fmla="*/ 47 w 228"/>
                    <a:gd name="T63" fmla="*/ 5 h 168"/>
                    <a:gd name="T64" fmla="*/ 32 w 228"/>
                    <a:gd name="T65" fmla="*/ 10 h 168"/>
                    <a:gd name="T66" fmla="*/ 32 w 228"/>
                    <a:gd name="T67" fmla="*/ 10 h 168"/>
                    <a:gd name="T68" fmla="*/ 32 w 228"/>
                    <a:gd name="T69" fmla="*/ 10 h 168"/>
                    <a:gd name="T70" fmla="*/ 29 w 228"/>
                    <a:gd name="T71" fmla="*/ 10 h 168"/>
                    <a:gd name="T72" fmla="*/ 24 w 228"/>
                    <a:gd name="T73" fmla="*/ 10 h 168"/>
                    <a:gd name="T74" fmla="*/ 21 w 228"/>
                    <a:gd name="T75" fmla="*/ 10 h 168"/>
                    <a:gd name="T76" fmla="*/ 19 w 228"/>
                    <a:gd name="T77" fmla="*/ 16 h 168"/>
                    <a:gd name="T78" fmla="*/ 8 w 228"/>
                    <a:gd name="T79" fmla="*/ 29 h 168"/>
                    <a:gd name="T80" fmla="*/ 4 w 228"/>
                    <a:gd name="T81" fmla="*/ 49 h 168"/>
                    <a:gd name="T82" fmla="*/ 0 w 228"/>
                    <a:gd name="T83" fmla="*/ 72 h 168"/>
                    <a:gd name="T84" fmla="*/ 4 w 228"/>
                    <a:gd name="T85" fmla="*/ 98 h 1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8"/>
                    <a:gd name="T130" fmla="*/ 0 h 168"/>
                    <a:gd name="T131" fmla="*/ 228 w 228"/>
                    <a:gd name="T132" fmla="*/ 168 h 1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8" h="168">
                      <a:moveTo>
                        <a:pt x="4" y="97"/>
                      </a:moveTo>
                      <a:lnTo>
                        <a:pt x="4" y="97"/>
                      </a:lnTo>
                      <a:lnTo>
                        <a:pt x="4" y="98"/>
                      </a:lnTo>
                      <a:lnTo>
                        <a:pt x="4" y="102"/>
                      </a:lnTo>
                      <a:lnTo>
                        <a:pt x="4" y="106"/>
                      </a:lnTo>
                      <a:lnTo>
                        <a:pt x="4" y="110"/>
                      </a:lnTo>
                      <a:lnTo>
                        <a:pt x="4" y="116"/>
                      </a:lnTo>
                      <a:lnTo>
                        <a:pt x="4" y="120"/>
                      </a:lnTo>
                      <a:lnTo>
                        <a:pt x="9" y="128"/>
                      </a:lnTo>
                      <a:lnTo>
                        <a:pt x="9" y="131"/>
                      </a:lnTo>
                      <a:lnTo>
                        <a:pt x="14" y="138"/>
                      </a:lnTo>
                      <a:lnTo>
                        <a:pt x="17" y="141"/>
                      </a:lnTo>
                      <a:lnTo>
                        <a:pt x="22" y="148"/>
                      </a:lnTo>
                      <a:lnTo>
                        <a:pt x="26" y="152"/>
                      </a:lnTo>
                      <a:lnTo>
                        <a:pt x="32" y="155"/>
                      </a:lnTo>
                      <a:lnTo>
                        <a:pt x="39" y="157"/>
                      </a:lnTo>
                      <a:lnTo>
                        <a:pt x="48" y="159"/>
                      </a:lnTo>
                      <a:lnTo>
                        <a:pt x="48" y="163"/>
                      </a:lnTo>
                      <a:lnTo>
                        <a:pt x="49" y="163"/>
                      </a:lnTo>
                      <a:lnTo>
                        <a:pt x="54" y="167"/>
                      </a:lnTo>
                      <a:lnTo>
                        <a:pt x="59" y="167"/>
                      </a:lnTo>
                      <a:lnTo>
                        <a:pt x="63" y="167"/>
                      </a:lnTo>
                      <a:lnTo>
                        <a:pt x="65" y="167"/>
                      </a:lnTo>
                      <a:lnTo>
                        <a:pt x="70" y="167"/>
                      </a:lnTo>
                      <a:lnTo>
                        <a:pt x="74" y="167"/>
                      </a:lnTo>
                      <a:lnTo>
                        <a:pt x="79" y="168"/>
                      </a:lnTo>
                      <a:lnTo>
                        <a:pt x="84" y="164"/>
                      </a:lnTo>
                      <a:lnTo>
                        <a:pt x="88" y="164"/>
                      </a:lnTo>
                      <a:lnTo>
                        <a:pt x="93" y="162"/>
                      </a:lnTo>
                      <a:lnTo>
                        <a:pt x="102" y="162"/>
                      </a:lnTo>
                      <a:lnTo>
                        <a:pt x="107" y="158"/>
                      </a:lnTo>
                      <a:lnTo>
                        <a:pt x="116" y="158"/>
                      </a:lnTo>
                      <a:lnTo>
                        <a:pt x="121" y="158"/>
                      </a:lnTo>
                      <a:lnTo>
                        <a:pt x="130" y="158"/>
                      </a:lnTo>
                      <a:lnTo>
                        <a:pt x="135" y="154"/>
                      </a:lnTo>
                      <a:lnTo>
                        <a:pt x="141" y="154"/>
                      </a:lnTo>
                      <a:lnTo>
                        <a:pt x="146" y="154"/>
                      </a:lnTo>
                      <a:lnTo>
                        <a:pt x="155" y="154"/>
                      </a:lnTo>
                      <a:lnTo>
                        <a:pt x="160" y="150"/>
                      </a:lnTo>
                      <a:lnTo>
                        <a:pt x="164" y="150"/>
                      </a:lnTo>
                      <a:lnTo>
                        <a:pt x="169" y="150"/>
                      </a:lnTo>
                      <a:lnTo>
                        <a:pt x="177" y="150"/>
                      </a:lnTo>
                      <a:lnTo>
                        <a:pt x="177" y="147"/>
                      </a:lnTo>
                      <a:lnTo>
                        <a:pt x="181" y="144"/>
                      </a:lnTo>
                      <a:lnTo>
                        <a:pt x="184" y="140"/>
                      </a:lnTo>
                      <a:lnTo>
                        <a:pt x="189" y="140"/>
                      </a:lnTo>
                      <a:lnTo>
                        <a:pt x="189" y="136"/>
                      </a:lnTo>
                      <a:lnTo>
                        <a:pt x="194" y="135"/>
                      </a:lnTo>
                      <a:lnTo>
                        <a:pt x="195" y="131"/>
                      </a:lnTo>
                      <a:lnTo>
                        <a:pt x="200" y="131"/>
                      </a:lnTo>
                      <a:lnTo>
                        <a:pt x="200" y="128"/>
                      </a:lnTo>
                      <a:lnTo>
                        <a:pt x="202" y="124"/>
                      </a:lnTo>
                      <a:lnTo>
                        <a:pt x="202" y="120"/>
                      </a:lnTo>
                      <a:lnTo>
                        <a:pt x="206" y="117"/>
                      </a:lnTo>
                      <a:lnTo>
                        <a:pt x="206" y="114"/>
                      </a:lnTo>
                      <a:lnTo>
                        <a:pt x="206" y="110"/>
                      </a:lnTo>
                      <a:lnTo>
                        <a:pt x="206" y="106"/>
                      </a:lnTo>
                      <a:lnTo>
                        <a:pt x="209" y="106"/>
                      </a:lnTo>
                      <a:lnTo>
                        <a:pt x="209" y="103"/>
                      </a:lnTo>
                      <a:lnTo>
                        <a:pt x="212" y="103"/>
                      </a:lnTo>
                      <a:lnTo>
                        <a:pt x="212" y="100"/>
                      </a:lnTo>
                      <a:lnTo>
                        <a:pt x="217" y="100"/>
                      </a:lnTo>
                      <a:lnTo>
                        <a:pt x="217" y="96"/>
                      </a:lnTo>
                      <a:lnTo>
                        <a:pt x="222" y="92"/>
                      </a:lnTo>
                      <a:lnTo>
                        <a:pt x="222" y="88"/>
                      </a:lnTo>
                      <a:lnTo>
                        <a:pt x="226" y="84"/>
                      </a:lnTo>
                      <a:lnTo>
                        <a:pt x="226" y="77"/>
                      </a:lnTo>
                      <a:lnTo>
                        <a:pt x="226" y="73"/>
                      </a:lnTo>
                      <a:lnTo>
                        <a:pt x="226" y="68"/>
                      </a:lnTo>
                      <a:lnTo>
                        <a:pt x="228" y="64"/>
                      </a:lnTo>
                      <a:lnTo>
                        <a:pt x="225" y="57"/>
                      </a:lnTo>
                      <a:lnTo>
                        <a:pt x="225" y="53"/>
                      </a:lnTo>
                      <a:lnTo>
                        <a:pt x="220" y="49"/>
                      </a:lnTo>
                      <a:lnTo>
                        <a:pt x="220" y="45"/>
                      </a:lnTo>
                      <a:lnTo>
                        <a:pt x="217" y="41"/>
                      </a:lnTo>
                      <a:lnTo>
                        <a:pt x="216" y="39"/>
                      </a:lnTo>
                      <a:lnTo>
                        <a:pt x="209" y="35"/>
                      </a:lnTo>
                      <a:lnTo>
                        <a:pt x="205" y="31"/>
                      </a:lnTo>
                      <a:lnTo>
                        <a:pt x="195" y="25"/>
                      </a:lnTo>
                      <a:lnTo>
                        <a:pt x="186" y="21"/>
                      </a:lnTo>
                      <a:lnTo>
                        <a:pt x="174" y="17"/>
                      </a:lnTo>
                      <a:lnTo>
                        <a:pt x="164" y="14"/>
                      </a:lnTo>
                      <a:lnTo>
                        <a:pt x="149" y="8"/>
                      </a:lnTo>
                      <a:lnTo>
                        <a:pt x="135" y="5"/>
                      </a:lnTo>
                      <a:lnTo>
                        <a:pt x="119" y="1"/>
                      </a:lnTo>
                      <a:lnTo>
                        <a:pt x="105" y="1"/>
                      </a:lnTo>
                      <a:lnTo>
                        <a:pt x="87" y="0"/>
                      </a:lnTo>
                      <a:lnTo>
                        <a:pt x="70" y="1"/>
                      </a:lnTo>
                      <a:lnTo>
                        <a:pt x="51" y="5"/>
                      </a:lnTo>
                      <a:lnTo>
                        <a:pt x="37" y="10"/>
                      </a:lnTo>
                      <a:lnTo>
                        <a:pt x="35" y="10"/>
                      </a:lnTo>
                      <a:lnTo>
                        <a:pt x="31" y="10"/>
                      </a:lnTo>
                      <a:lnTo>
                        <a:pt x="26" y="10"/>
                      </a:lnTo>
                      <a:lnTo>
                        <a:pt x="23" y="10"/>
                      </a:lnTo>
                      <a:lnTo>
                        <a:pt x="23" y="11"/>
                      </a:lnTo>
                      <a:lnTo>
                        <a:pt x="20" y="12"/>
                      </a:lnTo>
                      <a:lnTo>
                        <a:pt x="20" y="16"/>
                      </a:lnTo>
                      <a:lnTo>
                        <a:pt x="15" y="20"/>
                      </a:lnTo>
                      <a:lnTo>
                        <a:pt x="14" y="24"/>
                      </a:lnTo>
                      <a:lnTo>
                        <a:pt x="9" y="29"/>
                      </a:lnTo>
                      <a:lnTo>
                        <a:pt x="9" y="36"/>
                      </a:lnTo>
                      <a:lnTo>
                        <a:pt x="4" y="41"/>
                      </a:lnTo>
                      <a:lnTo>
                        <a:pt x="4" y="49"/>
                      </a:lnTo>
                      <a:lnTo>
                        <a:pt x="1" y="57"/>
                      </a:lnTo>
                      <a:lnTo>
                        <a:pt x="1" y="64"/>
                      </a:lnTo>
                      <a:lnTo>
                        <a:pt x="0" y="72"/>
                      </a:lnTo>
                      <a:lnTo>
                        <a:pt x="0" y="79"/>
                      </a:lnTo>
                      <a:lnTo>
                        <a:pt x="0" y="87"/>
                      </a:lnTo>
                      <a:lnTo>
                        <a:pt x="4" y="97"/>
                      </a:lnTo>
                      <a:close/>
                    </a:path>
                  </a:pathLst>
                </a:custGeom>
                <a:solidFill>
                  <a:srgbClr val="E124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6" name="Freeform 341"/>
                <p:cNvSpPr>
                  <a:spLocks/>
                </p:cNvSpPr>
                <p:nvPr/>
              </p:nvSpPr>
              <p:spPr bwMode="auto">
                <a:xfrm flipH="1">
                  <a:off x="663" y="3595"/>
                  <a:ext cx="175" cy="160"/>
                </a:xfrm>
                <a:custGeom>
                  <a:avLst/>
                  <a:gdLst>
                    <a:gd name="T0" fmla="*/ 5 w 191"/>
                    <a:gd name="T1" fmla="*/ 93 h 159"/>
                    <a:gd name="T2" fmla="*/ 5 w 191"/>
                    <a:gd name="T3" fmla="*/ 104 h 159"/>
                    <a:gd name="T4" fmla="*/ 7 w 191"/>
                    <a:gd name="T5" fmla="*/ 122 h 159"/>
                    <a:gd name="T6" fmla="*/ 12 w 191"/>
                    <a:gd name="T7" fmla="*/ 135 h 159"/>
                    <a:gd name="T8" fmla="*/ 23 w 191"/>
                    <a:gd name="T9" fmla="*/ 148 h 159"/>
                    <a:gd name="T10" fmla="*/ 33 w 191"/>
                    <a:gd name="T11" fmla="*/ 151 h 159"/>
                    <a:gd name="T12" fmla="*/ 33 w 191"/>
                    <a:gd name="T13" fmla="*/ 155 h 159"/>
                    <a:gd name="T14" fmla="*/ 33 w 191"/>
                    <a:gd name="T15" fmla="*/ 155 h 159"/>
                    <a:gd name="T16" fmla="*/ 36 w 191"/>
                    <a:gd name="T17" fmla="*/ 159 h 159"/>
                    <a:gd name="T18" fmla="*/ 40 w 191"/>
                    <a:gd name="T19" fmla="*/ 159 h 159"/>
                    <a:gd name="T20" fmla="*/ 53 w 191"/>
                    <a:gd name="T21" fmla="*/ 160 h 159"/>
                    <a:gd name="T22" fmla="*/ 64 w 191"/>
                    <a:gd name="T23" fmla="*/ 158 h 159"/>
                    <a:gd name="T24" fmla="*/ 79 w 191"/>
                    <a:gd name="T25" fmla="*/ 154 h 159"/>
                    <a:gd name="T26" fmla="*/ 95 w 191"/>
                    <a:gd name="T27" fmla="*/ 150 h 159"/>
                    <a:gd name="T28" fmla="*/ 113 w 191"/>
                    <a:gd name="T29" fmla="*/ 146 h 159"/>
                    <a:gd name="T30" fmla="*/ 126 w 191"/>
                    <a:gd name="T31" fmla="*/ 142 h 159"/>
                    <a:gd name="T32" fmla="*/ 137 w 191"/>
                    <a:gd name="T33" fmla="*/ 139 h 159"/>
                    <a:gd name="T34" fmla="*/ 144 w 191"/>
                    <a:gd name="T35" fmla="*/ 131 h 159"/>
                    <a:gd name="T36" fmla="*/ 154 w 191"/>
                    <a:gd name="T37" fmla="*/ 127 h 159"/>
                    <a:gd name="T38" fmla="*/ 156 w 191"/>
                    <a:gd name="T39" fmla="*/ 117 h 159"/>
                    <a:gd name="T40" fmla="*/ 159 w 191"/>
                    <a:gd name="T41" fmla="*/ 111 h 159"/>
                    <a:gd name="T42" fmla="*/ 162 w 191"/>
                    <a:gd name="T43" fmla="*/ 104 h 159"/>
                    <a:gd name="T44" fmla="*/ 167 w 191"/>
                    <a:gd name="T45" fmla="*/ 101 h 159"/>
                    <a:gd name="T46" fmla="*/ 170 w 191"/>
                    <a:gd name="T47" fmla="*/ 89 h 159"/>
                    <a:gd name="T48" fmla="*/ 174 w 191"/>
                    <a:gd name="T49" fmla="*/ 76 h 159"/>
                    <a:gd name="T50" fmla="*/ 172 w 191"/>
                    <a:gd name="T51" fmla="*/ 64 h 159"/>
                    <a:gd name="T52" fmla="*/ 172 w 191"/>
                    <a:gd name="T53" fmla="*/ 54 h 159"/>
                    <a:gd name="T54" fmla="*/ 162 w 191"/>
                    <a:gd name="T55" fmla="*/ 39 h 159"/>
                    <a:gd name="T56" fmla="*/ 143 w 191"/>
                    <a:gd name="T57" fmla="*/ 24 h 159"/>
                    <a:gd name="T58" fmla="*/ 111 w 191"/>
                    <a:gd name="T59" fmla="*/ 10 h 159"/>
                    <a:gd name="T60" fmla="*/ 76 w 191"/>
                    <a:gd name="T61" fmla="*/ 1 h 159"/>
                    <a:gd name="T62" fmla="*/ 38 w 191"/>
                    <a:gd name="T63" fmla="*/ 5 h 159"/>
                    <a:gd name="T64" fmla="*/ 23 w 191"/>
                    <a:gd name="T65" fmla="*/ 10 h 159"/>
                    <a:gd name="T66" fmla="*/ 23 w 191"/>
                    <a:gd name="T67" fmla="*/ 10 h 159"/>
                    <a:gd name="T68" fmla="*/ 23 w 191"/>
                    <a:gd name="T69" fmla="*/ 10 h 159"/>
                    <a:gd name="T70" fmla="*/ 19 w 191"/>
                    <a:gd name="T71" fmla="*/ 10 h 159"/>
                    <a:gd name="T72" fmla="*/ 15 w 191"/>
                    <a:gd name="T73" fmla="*/ 10 h 159"/>
                    <a:gd name="T74" fmla="*/ 12 w 191"/>
                    <a:gd name="T75" fmla="*/ 10 h 159"/>
                    <a:gd name="T76" fmla="*/ 10 w 191"/>
                    <a:gd name="T77" fmla="*/ 17 h 159"/>
                    <a:gd name="T78" fmla="*/ 5 w 191"/>
                    <a:gd name="T79" fmla="*/ 31 h 159"/>
                    <a:gd name="T80" fmla="*/ 0 w 191"/>
                    <a:gd name="T81" fmla="*/ 50 h 159"/>
                    <a:gd name="T82" fmla="*/ 0 w 191"/>
                    <a:gd name="T83" fmla="*/ 68 h 159"/>
                    <a:gd name="T84" fmla="*/ 5 w 191"/>
                    <a:gd name="T85" fmla="*/ 89 h 1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1"/>
                    <a:gd name="T130" fmla="*/ 0 h 159"/>
                    <a:gd name="T131" fmla="*/ 191 w 191"/>
                    <a:gd name="T132" fmla="*/ 159 h 1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1" h="159">
                      <a:moveTo>
                        <a:pt x="5" y="88"/>
                      </a:moveTo>
                      <a:lnTo>
                        <a:pt x="5" y="88"/>
                      </a:lnTo>
                      <a:lnTo>
                        <a:pt x="5" y="92"/>
                      </a:lnTo>
                      <a:lnTo>
                        <a:pt x="5" y="96"/>
                      </a:lnTo>
                      <a:lnTo>
                        <a:pt x="5" y="100"/>
                      </a:lnTo>
                      <a:lnTo>
                        <a:pt x="5" y="103"/>
                      </a:lnTo>
                      <a:lnTo>
                        <a:pt x="5" y="110"/>
                      </a:lnTo>
                      <a:lnTo>
                        <a:pt x="5" y="114"/>
                      </a:lnTo>
                      <a:lnTo>
                        <a:pt x="8" y="121"/>
                      </a:lnTo>
                      <a:lnTo>
                        <a:pt x="8" y="125"/>
                      </a:lnTo>
                      <a:lnTo>
                        <a:pt x="11" y="130"/>
                      </a:lnTo>
                      <a:lnTo>
                        <a:pt x="13" y="134"/>
                      </a:lnTo>
                      <a:lnTo>
                        <a:pt x="17" y="140"/>
                      </a:lnTo>
                      <a:lnTo>
                        <a:pt x="21" y="143"/>
                      </a:lnTo>
                      <a:lnTo>
                        <a:pt x="25" y="147"/>
                      </a:lnTo>
                      <a:lnTo>
                        <a:pt x="30" y="148"/>
                      </a:lnTo>
                      <a:lnTo>
                        <a:pt x="36" y="150"/>
                      </a:lnTo>
                      <a:lnTo>
                        <a:pt x="36" y="154"/>
                      </a:lnTo>
                      <a:lnTo>
                        <a:pt x="38" y="158"/>
                      </a:lnTo>
                      <a:lnTo>
                        <a:pt x="39" y="158"/>
                      </a:lnTo>
                      <a:lnTo>
                        <a:pt x="44" y="158"/>
                      </a:lnTo>
                      <a:lnTo>
                        <a:pt x="49" y="158"/>
                      </a:lnTo>
                      <a:lnTo>
                        <a:pt x="53" y="158"/>
                      </a:lnTo>
                      <a:lnTo>
                        <a:pt x="58" y="159"/>
                      </a:lnTo>
                      <a:lnTo>
                        <a:pt x="61" y="157"/>
                      </a:lnTo>
                      <a:lnTo>
                        <a:pt x="66" y="157"/>
                      </a:lnTo>
                      <a:lnTo>
                        <a:pt x="70" y="157"/>
                      </a:lnTo>
                      <a:lnTo>
                        <a:pt x="76" y="157"/>
                      </a:lnTo>
                      <a:lnTo>
                        <a:pt x="81" y="153"/>
                      </a:lnTo>
                      <a:lnTo>
                        <a:pt x="86" y="153"/>
                      </a:lnTo>
                      <a:lnTo>
                        <a:pt x="90" y="153"/>
                      </a:lnTo>
                      <a:lnTo>
                        <a:pt x="100" y="153"/>
                      </a:lnTo>
                      <a:lnTo>
                        <a:pt x="104" y="149"/>
                      </a:lnTo>
                      <a:lnTo>
                        <a:pt x="109" y="149"/>
                      </a:lnTo>
                      <a:lnTo>
                        <a:pt x="114" y="145"/>
                      </a:lnTo>
                      <a:lnTo>
                        <a:pt x="123" y="145"/>
                      </a:lnTo>
                      <a:lnTo>
                        <a:pt x="128" y="141"/>
                      </a:lnTo>
                      <a:lnTo>
                        <a:pt x="132" y="141"/>
                      </a:lnTo>
                      <a:lnTo>
                        <a:pt x="137" y="141"/>
                      </a:lnTo>
                      <a:lnTo>
                        <a:pt x="145" y="141"/>
                      </a:lnTo>
                      <a:lnTo>
                        <a:pt x="145" y="138"/>
                      </a:lnTo>
                      <a:lnTo>
                        <a:pt x="149" y="138"/>
                      </a:lnTo>
                      <a:lnTo>
                        <a:pt x="152" y="134"/>
                      </a:lnTo>
                      <a:lnTo>
                        <a:pt x="157" y="134"/>
                      </a:lnTo>
                      <a:lnTo>
                        <a:pt x="157" y="130"/>
                      </a:lnTo>
                      <a:lnTo>
                        <a:pt x="162" y="130"/>
                      </a:lnTo>
                      <a:lnTo>
                        <a:pt x="163" y="126"/>
                      </a:lnTo>
                      <a:lnTo>
                        <a:pt x="168" y="126"/>
                      </a:lnTo>
                      <a:lnTo>
                        <a:pt x="168" y="122"/>
                      </a:lnTo>
                      <a:lnTo>
                        <a:pt x="170" y="120"/>
                      </a:lnTo>
                      <a:lnTo>
                        <a:pt x="170" y="116"/>
                      </a:lnTo>
                      <a:lnTo>
                        <a:pt x="174" y="116"/>
                      </a:lnTo>
                      <a:lnTo>
                        <a:pt x="174" y="112"/>
                      </a:lnTo>
                      <a:lnTo>
                        <a:pt x="174" y="110"/>
                      </a:lnTo>
                      <a:lnTo>
                        <a:pt x="174" y="106"/>
                      </a:lnTo>
                      <a:lnTo>
                        <a:pt x="177" y="106"/>
                      </a:lnTo>
                      <a:lnTo>
                        <a:pt x="177" y="103"/>
                      </a:lnTo>
                      <a:lnTo>
                        <a:pt x="177" y="100"/>
                      </a:lnTo>
                      <a:lnTo>
                        <a:pt x="182" y="100"/>
                      </a:lnTo>
                      <a:lnTo>
                        <a:pt x="182" y="96"/>
                      </a:lnTo>
                      <a:lnTo>
                        <a:pt x="185" y="92"/>
                      </a:lnTo>
                      <a:lnTo>
                        <a:pt x="185" y="88"/>
                      </a:lnTo>
                      <a:lnTo>
                        <a:pt x="190" y="86"/>
                      </a:lnTo>
                      <a:lnTo>
                        <a:pt x="190" y="79"/>
                      </a:lnTo>
                      <a:lnTo>
                        <a:pt x="190" y="76"/>
                      </a:lnTo>
                      <a:lnTo>
                        <a:pt x="190" y="72"/>
                      </a:lnTo>
                      <a:lnTo>
                        <a:pt x="191" y="68"/>
                      </a:lnTo>
                      <a:lnTo>
                        <a:pt x="188" y="64"/>
                      </a:lnTo>
                      <a:lnTo>
                        <a:pt x="188" y="60"/>
                      </a:lnTo>
                      <a:lnTo>
                        <a:pt x="188" y="57"/>
                      </a:lnTo>
                      <a:lnTo>
                        <a:pt x="188" y="54"/>
                      </a:lnTo>
                      <a:lnTo>
                        <a:pt x="185" y="48"/>
                      </a:lnTo>
                      <a:lnTo>
                        <a:pt x="184" y="44"/>
                      </a:lnTo>
                      <a:lnTo>
                        <a:pt x="177" y="39"/>
                      </a:lnTo>
                      <a:lnTo>
                        <a:pt x="173" y="35"/>
                      </a:lnTo>
                      <a:lnTo>
                        <a:pt x="163" y="27"/>
                      </a:lnTo>
                      <a:lnTo>
                        <a:pt x="156" y="24"/>
                      </a:lnTo>
                      <a:lnTo>
                        <a:pt x="145" y="19"/>
                      </a:lnTo>
                      <a:lnTo>
                        <a:pt x="135" y="15"/>
                      </a:lnTo>
                      <a:lnTo>
                        <a:pt x="121" y="10"/>
                      </a:lnTo>
                      <a:lnTo>
                        <a:pt x="109" y="6"/>
                      </a:lnTo>
                      <a:lnTo>
                        <a:pt x="95" y="2"/>
                      </a:lnTo>
                      <a:lnTo>
                        <a:pt x="83" y="1"/>
                      </a:lnTo>
                      <a:lnTo>
                        <a:pt x="69" y="0"/>
                      </a:lnTo>
                      <a:lnTo>
                        <a:pt x="55" y="1"/>
                      </a:lnTo>
                      <a:lnTo>
                        <a:pt x="41" y="5"/>
                      </a:lnTo>
                      <a:lnTo>
                        <a:pt x="27" y="10"/>
                      </a:lnTo>
                      <a:lnTo>
                        <a:pt x="25" y="10"/>
                      </a:lnTo>
                      <a:lnTo>
                        <a:pt x="21" y="10"/>
                      </a:lnTo>
                      <a:lnTo>
                        <a:pt x="16" y="10"/>
                      </a:lnTo>
                      <a:lnTo>
                        <a:pt x="13" y="10"/>
                      </a:lnTo>
                      <a:lnTo>
                        <a:pt x="13" y="11"/>
                      </a:lnTo>
                      <a:lnTo>
                        <a:pt x="11" y="14"/>
                      </a:lnTo>
                      <a:lnTo>
                        <a:pt x="11" y="17"/>
                      </a:lnTo>
                      <a:lnTo>
                        <a:pt x="7" y="21"/>
                      </a:lnTo>
                      <a:lnTo>
                        <a:pt x="7" y="26"/>
                      </a:lnTo>
                      <a:lnTo>
                        <a:pt x="5" y="31"/>
                      </a:lnTo>
                      <a:lnTo>
                        <a:pt x="5" y="39"/>
                      </a:lnTo>
                      <a:lnTo>
                        <a:pt x="0" y="43"/>
                      </a:lnTo>
                      <a:lnTo>
                        <a:pt x="0" y="50"/>
                      </a:lnTo>
                      <a:lnTo>
                        <a:pt x="0" y="57"/>
                      </a:lnTo>
                      <a:lnTo>
                        <a:pt x="0" y="64"/>
                      </a:lnTo>
                      <a:lnTo>
                        <a:pt x="0" y="68"/>
                      </a:lnTo>
                      <a:lnTo>
                        <a:pt x="0" y="76"/>
                      </a:lnTo>
                      <a:lnTo>
                        <a:pt x="0" y="81"/>
                      </a:lnTo>
                      <a:lnTo>
                        <a:pt x="5" y="88"/>
                      </a:lnTo>
                      <a:close/>
                    </a:path>
                  </a:pathLst>
                </a:custGeom>
                <a:solidFill>
                  <a:srgbClr val="D31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7" name="Freeform 342"/>
                <p:cNvSpPr>
                  <a:spLocks/>
                </p:cNvSpPr>
                <p:nvPr/>
              </p:nvSpPr>
              <p:spPr bwMode="auto">
                <a:xfrm flipH="1">
                  <a:off x="665" y="3598"/>
                  <a:ext cx="145" cy="157"/>
                </a:xfrm>
                <a:custGeom>
                  <a:avLst/>
                  <a:gdLst>
                    <a:gd name="T0" fmla="*/ 2 w 157"/>
                    <a:gd name="T1" fmla="*/ 84 h 156"/>
                    <a:gd name="T2" fmla="*/ 2 w 157"/>
                    <a:gd name="T3" fmla="*/ 98 h 156"/>
                    <a:gd name="T4" fmla="*/ 4 w 157"/>
                    <a:gd name="T5" fmla="*/ 115 h 156"/>
                    <a:gd name="T6" fmla="*/ 4 w 157"/>
                    <a:gd name="T7" fmla="*/ 127 h 156"/>
                    <a:gd name="T8" fmla="*/ 15 w 157"/>
                    <a:gd name="T9" fmla="*/ 142 h 156"/>
                    <a:gd name="T10" fmla="*/ 20 w 157"/>
                    <a:gd name="T11" fmla="*/ 148 h 156"/>
                    <a:gd name="T12" fmla="*/ 18 w 157"/>
                    <a:gd name="T13" fmla="*/ 148 h 156"/>
                    <a:gd name="T14" fmla="*/ 17 w 157"/>
                    <a:gd name="T15" fmla="*/ 148 h 156"/>
                    <a:gd name="T16" fmla="*/ 18 w 157"/>
                    <a:gd name="T17" fmla="*/ 152 h 156"/>
                    <a:gd name="T18" fmla="*/ 22 w 157"/>
                    <a:gd name="T19" fmla="*/ 155 h 156"/>
                    <a:gd name="T20" fmla="*/ 35 w 157"/>
                    <a:gd name="T21" fmla="*/ 157 h 156"/>
                    <a:gd name="T22" fmla="*/ 42 w 157"/>
                    <a:gd name="T23" fmla="*/ 155 h 156"/>
                    <a:gd name="T24" fmla="*/ 54 w 157"/>
                    <a:gd name="T25" fmla="*/ 151 h 156"/>
                    <a:gd name="T26" fmla="*/ 72 w 157"/>
                    <a:gd name="T27" fmla="*/ 147 h 156"/>
                    <a:gd name="T28" fmla="*/ 90 w 157"/>
                    <a:gd name="T29" fmla="*/ 143 h 156"/>
                    <a:gd name="T30" fmla="*/ 101 w 157"/>
                    <a:gd name="T31" fmla="*/ 139 h 156"/>
                    <a:gd name="T32" fmla="*/ 105 w 157"/>
                    <a:gd name="T33" fmla="*/ 136 h 156"/>
                    <a:gd name="T34" fmla="*/ 109 w 157"/>
                    <a:gd name="T35" fmla="*/ 128 h 156"/>
                    <a:gd name="T36" fmla="*/ 118 w 157"/>
                    <a:gd name="T37" fmla="*/ 124 h 156"/>
                    <a:gd name="T38" fmla="*/ 122 w 157"/>
                    <a:gd name="T39" fmla="*/ 117 h 156"/>
                    <a:gd name="T40" fmla="*/ 131 w 157"/>
                    <a:gd name="T41" fmla="*/ 113 h 156"/>
                    <a:gd name="T42" fmla="*/ 135 w 157"/>
                    <a:gd name="T43" fmla="*/ 109 h 156"/>
                    <a:gd name="T44" fmla="*/ 137 w 157"/>
                    <a:gd name="T45" fmla="*/ 100 h 156"/>
                    <a:gd name="T46" fmla="*/ 138 w 157"/>
                    <a:gd name="T47" fmla="*/ 88 h 156"/>
                    <a:gd name="T48" fmla="*/ 142 w 157"/>
                    <a:gd name="T49" fmla="*/ 73 h 156"/>
                    <a:gd name="T50" fmla="*/ 145 w 157"/>
                    <a:gd name="T51" fmla="*/ 61 h 156"/>
                    <a:gd name="T52" fmla="*/ 145 w 157"/>
                    <a:gd name="T53" fmla="*/ 51 h 156"/>
                    <a:gd name="T54" fmla="*/ 132 w 157"/>
                    <a:gd name="T55" fmla="*/ 36 h 156"/>
                    <a:gd name="T56" fmla="*/ 112 w 157"/>
                    <a:gd name="T57" fmla="*/ 22 h 156"/>
                    <a:gd name="T58" fmla="*/ 87 w 157"/>
                    <a:gd name="T59" fmla="*/ 11 h 156"/>
                    <a:gd name="T60" fmla="*/ 58 w 157"/>
                    <a:gd name="T61" fmla="*/ 2 h 156"/>
                    <a:gd name="T62" fmla="*/ 23 w 157"/>
                    <a:gd name="T63" fmla="*/ 3 h 156"/>
                    <a:gd name="T64" fmla="*/ 13 w 157"/>
                    <a:gd name="T65" fmla="*/ 7 h 156"/>
                    <a:gd name="T66" fmla="*/ 13 w 157"/>
                    <a:gd name="T67" fmla="*/ 7 h 156"/>
                    <a:gd name="T68" fmla="*/ 13 w 157"/>
                    <a:gd name="T69" fmla="*/ 7 h 156"/>
                    <a:gd name="T70" fmla="*/ 9 w 157"/>
                    <a:gd name="T71" fmla="*/ 7 h 156"/>
                    <a:gd name="T72" fmla="*/ 5 w 157"/>
                    <a:gd name="T73" fmla="*/ 7 h 156"/>
                    <a:gd name="T74" fmla="*/ 2 w 157"/>
                    <a:gd name="T75" fmla="*/ 7 h 156"/>
                    <a:gd name="T76" fmla="*/ 2 w 157"/>
                    <a:gd name="T77" fmla="*/ 14 h 156"/>
                    <a:gd name="T78" fmla="*/ 0 w 157"/>
                    <a:gd name="T79" fmla="*/ 27 h 156"/>
                    <a:gd name="T80" fmla="*/ 0 w 157"/>
                    <a:gd name="T81" fmla="*/ 46 h 156"/>
                    <a:gd name="T82" fmla="*/ 0 w 157"/>
                    <a:gd name="T83" fmla="*/ 61 h 156"/>
                    <a:gd name="T84" fmla="*/ 5 w 157"/>
                    <a:gd name="T85" fmla="*/ 76 h 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7"/>
                    <a:gd name="T130" fmla="*/ 0 h 156"/>
                    <a:gd name="T131" fmla="*/ 157 w 157"/>
                    <a:gd name="T132" fmla="*/ 156 h 1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7" h="156">
                      <a:moveTo>
                        <a:pt x="5" y="76"/>
                      </a:moveTo>
                      <a:lnTo>
                        <a:pt x="2" y="79"/>
                      </a:lnTo>
                      <a:lnTo>
                        <a:pt x="2" y="83"/>
                      </a:lnTo>
                      <a:lnTo>
                        <a:pt x="2" y="87"/>
                      </a:lnTo>
                      <a:lnTo>
                        <a:pt x="2" y="93"/>
                      </a:lnTo>
                      <a:lnTo>
                        <a:pt x="2" y="97"/>
                      </a:lnTo>
                      <a:lnTo>
                        <a:pt x="2" y="103"/>
                      </a:lnTo>
                      <a:lnTo>
                        <a:pt x="2" y="107"/>
                      </a:lnTo>
                      <a:lnTo>
                        <a:pt x="4" y="114"/>
                      </a:lnTo>
                      <a:lnTo>
                        <a:pt x="4" y="118"/>
                      </a:lnTo>
                      <a:lnTo>
                        <a:pt x="4" y="122"/>
                      </a:lnTo>
                      <a:lnTo>
                        <a:pt x="4" y="126"/>
                      </a:lnTo>
                      <a:lnTo>
                        <a:pt x="8" y="133"/>
                      </a:lnTo>
                      <a:lnTo>
                        <a:pt x="11" y="137"/>
                      </a:lnTo>
                      <a:lnTo>
                        <a:pt x="16" y="141"/>
                      </a:lnTo>
                      <a:lnTo>
                        <a:pt x="21" y="144"/>
                      </a:lnTo>
                      <a:lnTo>
                        <a:pt x="27" y="147"/>
                      </a:lnTo>
                      <a:lnTo>
                        <a:pt x="22" y="147"/>
                      </a:lnTo>
                      <a:lnTo>
                        <a:pt x="19" y="147"/>
                      </a:lnTo>
                      <a:lnTo>
                        <a:pt x="18" y="147"/>
                      </a:lnTo>
                      <a:lnTo>
                        <a:pt x="19" y="151"/>
                      </a:lnTo>
                      <a:lnTo>
                        <a:pt x="24" y="154"/>
                      </a:lnTo>
                      <a:lnTo>
                        <a:pt x="28" y="154"/>
                      </a:lnTo>
                      <a:lnTo>
                        <a:pt x="33" y="154"/>
                      </a:lnTo>
                      <a:lnTo>
                        <a:pt x="38" y="156"/>
                      </a:lnTo>
                      <a:lnTo>
                        <a:pt x="38" y="154"/>
                      </a:lnTo>
                      <a:lnTo>
                        <a:pt x="41" y="154"/>
                      </a:lnTo>
                      <a:lnTo>
                        <a:pt x="45" y="154"/>
                      </a:lnTo>
                      <a:lnTo>
                        <a:pt x="50" y="154"/>
                      </a:lnTo>
                      <a:lnTo>
                        <a:pt x="55" y="150"/>
                      </a:lnTo>
                      <a:lnTo>
                        <a:pt x="59" y="150"/>
                      </a:lnTo>
                      <a:lnTo>
                        <a:pt x="64" y="150"/>
                      </a:lnTo>
                      <a:lnTo>
                        <a:pt x="73" y="150"/>
                      </a:lnTo>
                      <a:lnTo>
                        <a:pt x="78" y="146"/>
                      </a:lnTo>
                      <a:lnTo>
                        <a:pt x="83" y="146"/>
                      </a:lnTo>
                      <a:lnTo>
                        <a:pt x="87" y="142"/>
                      </a:lnTo>
                      <a:lnTo>
                        <a:pt x="97" y="142"/>
                      </a:lnTo>
                      <a:lnTo>
                        <a:pt x="101" y="138"/>
                      </a:lnTo>
                      <a:lnTo>
                        <a:pt x="106" y="138"/>
                      </a:lnTo>
                      <a:lnTo>
                        <a:pt x="109" y="138"/>
                      </a:lnTo>
                      <a:lnTo>
                        <a:pt x="114" y="138"/>
                      </a:lnTo>
                      <a:lnTo>
                        <a:pt x="114" y="135"/>
                      </a:lnTo>
                      <a:lnTo>
                        <a:pt x="114" y="131"/>
                      </a:lnTo>
                      <a:lnTo>
                        <a:pt x="118" y="131"/>
                      </a:lnTo>
                      <a:lnTo>
                        <a:pt x="118" y="127"/>
                      </a:lnTo>
                      <a:lnTo>
                        <a:pt x="123" y="127"/>
                      </a:lnTo>
                      <a:lnTo>
                        <a:pt x="123" y="123"/>
                      </a:lnTo>
                      <a:lnTo>
                        <a:pt x="128" y="123"/>
                      </a:lnTo>
                      <a:lnTo>
                        <a:pt x="128" y="119"/>
                      </a:lnTo>
                      <a:lnTo>
                        <a:pt x="132" y="119"/>
                      </a:lnTo>
                      <a:lnTo>
                        <a:pt x="132" y="116"/>
                      </a:lnTo>
                      <a:lnTo>
                        <a:pt x="137" y="116"/>
                      </a:lnTo>
                      <a:lnTo>
                        <a:pt x="137" y="112"/>
                      </a:lnTo>
                      <a:lnTo>
                        <a:pt x="142" y="112"/>
                      </a:lnTo>
                      <a:lnTo>
                        <a:pt x="146" y="112"/>
                      </a:lnTo>
                      <a:lnTo>
                        <a:pt x="146" y="108"/>
                      </a:lnTo>
                      <a:lnTo>
                        <a:pt x="146" y="106"/>
                      </a:lnTo>
                      <a:lnTo>
                        <a:pt x="146" y="102"/>
                      </a:lnTo>
                      <a:lnTo>
                        <a:pt x="148" y="99"/>
                      </a:lnTo>
                      <a:lnTo>
                        <a:pt x="148" y="94"/>
                      </a:lnTo>
                      <a:lnTo>
                        <a:pt x="149" y="90"/>
                      </a:lnTo>
                      <a:lnTo>
                        <a:pt x="149" y="87"/>
                      </a:lnTo>
                      <a:lnTo>
                        <a:pt x="154" y="83"/>
                      </a:lnTo>
                      <a:lnTo>
                        <a:pt x="154" y="76"/>
                      </a:lnTo>
                      <a:lnTo>
                        <a:pt x="154" y="73"/>
                      </a:lnTo>
                      <a:lnTo>
                        <a:pt x="154" y="69"/>
                      </a:lnTo>
                      <a:lnTo>
                        <a:pt x="157" y="65"/>
                      </a:lnTo>
                      <a:lnTo>
                        <a:pt x="157" y="61"/>
                      </a:lnTo>
                      <a:lnTo>
                        <a:pt x="157" y="57"/>
                      </a:lnTo>
                      <a:lnTo>
                        <a:pt x="157" y="54"/>
                      </a:lnTo>
                      <a:lnTo>
                        <a:pt x="157" y="51"/>
                      </a:lnTo>
                      <a:lnTo>
                        <a:pt x="153" y="45"/>
                      </a:lnTo>
                      <a:lnTo>
                        <a:pt x="149" y="41"/>
                      </a:lnTo>
                      <a:lnTo>
                        <a:pt x="143" y="36"/>
                      </a:lnTo>
                      <a:lnTo>
                        <a:pt x="139" y="32"/>
                      </a:lnTo>
                      <a:lnTo>
                        <a:pt x="129" y="26"/>
                      </a:lnTo>
                      <a:lnTo>
                        <a:pt x="121" y="22"/>
                      </a:lnTo>
                      <a:lnTo>
                        <a:pt x="112" y="18"/>
                      </a:lnTo>
                      <a:lnTo>
                        <a:pt x="106" y="14"/>
                      </a:lnTo>
                      <a:lnTo>
                        <a:pt x="94" y="11"/>
                      </a:lnTo>
                      <a:lnTo>
                        <a:pt x="84" y="7"/>
                      </a:lnTo>
                      <a:lnTo>
                        <a:pt x="72" y="3"/>
                      </a:lnTo>
                      <a:lnTo>
                        <a:pt x="63" y="2"/>
                      </a:lnTo>
                      <a:lnTo>
                        <a:pt x="49" y="0"/>
                      </a:lnTo>
                      <a:lnTo>
                        <a:pt x="39" y="0"/>
                      </a:lnTo>
                      <a:lnTo>
                        <a:pt x="25" y="3"/>
                      </a:lnTo>
                      <a:lnTo>
                        <a:pt x="16" y="7"/>
                      </a:lnTo>
                      <a:lnTo>
                        <a:pt x="14" y="7"/>
                      </a:lnTo>
                      <a:lnTo>
                        <a:pt x="10" y="7"/>
                      </a:lnTo>
                      <a:lnTo>
                        <a:pt x="5" y="7"/>
                      </a:lnTo>
                      <a:lnTo>
                        <a:pt x="2" y="7"/>
                      </a:lnTo>
                      <a:lnTo>
                        <a:pt x="2" y="8"/>
                      </a:lnTo>
                      <a:lnTo>
                        <a:pt x="2" y="11"/>
                      </a:lnTo>
                      <a:lnTo>
                        <a:pt x="2" y="14"/>
                      </a:lnTo>
                      <a:lnTo>
                        <a:pt x="0" y="18"/>
                      </a:lnTo>
                      <a:lnTo>
                        <a:pt x="0" y="23"/>
                      </a:lnTo>
                      <a:lnTo>
                        <a:pt x="0" y="27"/>
                      </a:lnTo>
                      <a:lnTo>
                        <a:pt x="0" y="35"/>
                      </a:lnTo>
                      <a:lnTo>
                        <a:pt x="0" y="38"/>
                      </a:lnTo>
                      <a:lnTo>
                        <a:pt x="0" y="46"/>
                      </a:lnTo>
                      <a:lnTo>
                        <a:pt x="0" y="50"/>
                      </a:lnTo>
                      <a:lnTo>
                        <a:pt x="0" y="57"/>
                      </a:lnTo>
                      <a:lnTo>
                        <a:pt x="0" y="61"/>
                      </a:lnTo>
                      <a:lnTo>
                        <a:pt x="0" y="66"/>
                      </a:lnTo>
                      <a:lnTo>
                        <a:pt x="0" y="70"/>
                      </a:lnTo>
                      <a:lnTo>
                        <a:pt x="5" y="76"/>
                      </a:lnTo>
                      <a:close/>
                    </a:path>
                  </a:pathLst>
                </a:custGeom>
                <a:solidFill>
                  <a:srgbClr val="C415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8" name="Freeform 343"/>
                <p:cNvSpPr>
                  <a:spLocks/>
                </p:cNvSpPr>
                <p:nvPr/>
              </p:nvSpPr>
              <p:spPr bwMode="auto">
                <a:xfrm flipH="1">
                  <a:off x="665" y="3602"/>
                  <a:ext cx="116" cy="147"/>
                </a:xfrm>
                <a:custGeom>
                  <a:avLst/>
                  <a:gdLst>
                    <a:gd name="T0" fmla="*/ 4 w 126"/>
                    <a:gd name="T1" fmla="*/ 76 h 146"/>
                    <a:gd name="T2" fmla="*/ 2 w 126"/>
                    <a:gd name="T3" fmla="*/ 86 h 146"/>
                    <a:gd name="T4" fmla="*/ 2 w 126"/>
                    <a:gd name="T5" fmla="*/ 100 h 146"/>
                    <a:gd name="T6" fmla="*/ 0 w 126"/>
                    <a:gd name="T7" fmla="*/ 111 h 146"/>
                    <a:gd name="T8" fmla="*/ 2 w 126"/>
                    <a:gd name="T9" fmla="*/ 125 h 146"/>
                    <a:gd name="T10" fmla="*/ 4 w 126"/>
                    <a:gd name="T11" fmla="*/ 135 h 146"/>
                    <a:gd name="T12" fmla="*/ 4 w 126"/>
                    <a:gd name="T13" fmla="*/ 139 h 146"/>
                    <a:gd name="T14" fmla="*/ 2 w 126"/>
                    <a:gd name="T15" fmla="*/ 142 h 146"/>
                    <a:gd name="T16" fmla="*/ 0 w 126"/>
                    <a:gd name="T17" fmla="*/ 146 h 146"/>
                    <a:gd name="T18" fmla="*/ 0 w 126"/>
                    <a:gd name="T19" fmla="*/ 144 h 146"/>
                    <a:gd name="T20" fmla="*/ 6 w 126"/>
                    <a:gd name="T21" fmla="*/ 144 h 146"/>
                    <a:gd name="T22" fmla="*/ 13 w 126"/>
                    <a:gd name="T23" fmla="*/ 142 h 146"/>
                    <a:gd name="T24" fmla="*/ 26 w 126"/>
                    <a:gd name="T25" fmla="*/ 139 h 146"/>
                    <a:gd name="T26" fmla="*/ 43 w 126"/>
                    <a:gd name="T27" fmla="*/ 135 h 146"/>
                    <a:gd name="T28" fmla="*/ 61 w 126"/>
                    <a:gd name="T29" fmla="*/ 135 h 146"/>
                    <a:gd name="T30" fmla="*/ 72 w 126"/>
                    <a:gd name="T31" fmla="*/ 135 h 146"/>
                    <a:gd name="T32" fmla="*/ 76 w 126"/>
                    <a:gd name="T33" fmla="*/ 132 h 146"/>
                    <a:gd name="T34" fmla="*/ 80 w 126"/>
                    <a:gd name="T35" fmla="*/ 124 h 146"/>
                    <a:gd name="T36" fmla="*/ 89 w 126"/>
                    <a:gd name="T37" fmla="*/ 120 h 146"/>
                    <a:gd name="T38" fmla="*/ 93 w 126"/>
                    <a:gd name="T39" fmla="*/ 113 h 146"/>
                    <a:gd name="T40" fmla="*/ 102 w 126"/>
                    <a:gd name="T41" fmla="*/ 109 h 146"/>
                    <a:gd name="T42" fmla="*/ 106 w 126"/>
                    <a:gd name="T43" fmla="*/ 105 h 146"/>
                    <a:gd name="T44" fmla="*/ 106 w 126"/>
                    <a:gd name="T45" fmla="*/ 94 h 146"/>
                    <a:gd name="T46" fmla="*/ 106 w 126"/>
                    <a:gd name="T47" fmla="*/ 82 h 146"/>
                    <a:gd name="T48" fmla="*/ 110 w 126"/>
                    <a:gd name="T49" fmla="*/ 75 h 146"/>
                    <a:gd name="T50" fmla="*/ 113 w 126"/>
                    <a:gd name="T51" fmla="*/ 64 h 146"/>
                    <a:gd name="T52" fmla="*/ 116 w 126"/>
                    <a:gd name="T53" fmla="*/ 56 h 146"/>
                    <a:gd name="T54" fmla="*/ 103 w 126"/>
                    <a:gd name="T55" fmla="*/ 37 h 146"/>
                    <a:gd name="T56" fmla="*/ 85 w 126"/>
                    <a:gd name="T57" fmla="*/ 23 h 146"/>
                    <a:gd name="T58" fmla="*/ 64 w 126"/>
                    <a:gd name="T59" fmla="*/ 10 h 146"/>
                    <a:gd name="T60" fmla="*/ 38 w 126"/>
                    <a:gd name="T61" fmla="*/ 1 h 146"/>
                    <a:gd name="T62" fmla="*/ 12 w 126"/>
                    <a:gd name="T63" fmla="*/ 0 h 146"/>
                    <a:gd name="T64" fmla="*/ 6 w 126"/>
                    <a:gd name="T65" fmla="*/ 3 h 146"/>
                    <a:gd name="T66" fmla="*/ 6 w 126"/>
                    <a:gd name="T67" fmla="*/ 3 h 146"/>
                    <a:gd name="T68" fmla="*/ 6 w 126"/>
                    <a:gd name="T69" fmla="*/ 3 h 146"/>
                    <a:gd name="T70" fmla="*/ 6 w 126"/>
                    <a:gd name="T71" fmla="*/ 3 h 146"/>
                    <a:gd name="T72" fmla="*/ 6 w 126"/>
                    <a:gd name="T73" fmla="*/ 3 h 146"/>
                    <a:gd name="T74" fmla="*/ 4 w 126"/>
                    <a:gd name="T75" fmla="*/ 3 h 146"/>
                    <a:gd name="T76" fmla="*/ 4 w 126"/>
                    <a:gd name="T77" fmla="*/ 10 h 146"/>
                    <a:gd name="T78" fmla="*/ 2 w 126"/>
                    <a:gd name="T79" fmla="*/ 23 h 146"/>
                    <a:gd name="T80" fmla="*/ 0 w 126"/>
                    <a:gd name="T81" fmla="*/ 42 h 146"/>
                    <a:gd name="T82" fmla="*/ 0 w 126"/>
                    <a:gd name="T83" fmla="*/ 57 h 146"/>
                    <a:gd name="T84" fmla="*/ 6 w 126"/>
                    <a:gd name="T85" fmla="*/ 72 h 14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6"/>
                    <a:gd name="T130" fmla="*/ 0 h 146"/>
                    <a:gd name="T131" fmla="*/ 126 w 126"/>
                    <a:gd name="T132" fmla="*/ 146 h 14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6" h="146">
                      <a:moveTo>
                        <a:pt x="7" y="72"/>
                      </a:moveTo>
                      <a:lnTo>
                        <a:pt x="4" y="72"/>
                      </a:lnTo>
                      <a:lnTo>
                        <a:pt x="4" y="75"/>
                      </a:lnTo>
                      <a:lnTo>
                        <a:pt x="4" y="77"/>
                      </a:lnTo>
                      <a:lnTo>
                        <a:pt x="4" y="81"/>
                      </a:lnTo>
                      <a:lnTo>
                        <a:pt x="2" y="85"/>
                      </a:lnTo>
                      <a:lnTo>
                        <a:pt x="2" y="89"/>
                      </a:lnTo>
                      <a:lnTo>
                        <a:pt x="2" y="93"/>
                      </a:lnTo>
                      <a:lnTo>
                        <a:pt x="2" y="99"/>
                      </a:lnTo>
                      <a:lnTo>
                        <a:pt x="0" y="103"/>
                      </a:lnTo>
                      <a:lnTo>
                        <a:pt x="0" y="107"/>
                      </a:lnTo>
                      <a:lnTo>
                        <a:pt x="0" y="110"/>
                      </a:lnTo>
                      <a:lnTo>
                        <a:pt x="0" y="117"/>
                      </a:lnTo>
                      <a:lnTo>
                        <a:pt x="0" y="121"/>
                      </a:lnTo>
                      <a:lnTo>
                        <a:pt x="2" y="124"/>
                      </a:lnTo>
                      <a:lnTo>
                        <a:pt x="2" y="128"/>
                      </a:lnTo>
                      <a:lnTo>
                        <a:pt x="7" y="134"/>
                      </a:lnTo>
                      <a:lnTo>
                        <a:pt x="4" y="134"/>
                      </a:lnTo>
                      <a:lnTo>
                        <a:pt x="4" y="138"/>
                      </a:lnTo>
                      <a:lnTo>
                        <a:pt x="2" y="138"/>
                      </a:lnTo>
                      <a:lnTo>
                        <a:pt x="2" y="141"/>
                      </a:lnTo>
                      <a:lnTo>
                        <a:pt x="2" y="145"/>
                      </a:lnTo>
                      <a:lnTo>
                        <a:pt x="0" y="145"/>
                      </a:lnTo>
                      <a:lnTo>
                        <a:pt x="0" y="146"/>
                      </a:lnTo>
                      <a:lnTo>
                        <a:pt x="0" y="143"/>
                      </a:lnTo>
                      <a:lnTo>
                        <a:pt x="2" y="143"/>
                      </a:lnTo>
                      <a:lnTo>
                        <a:pt x="7" y="143"/>
                      </a:lnTo>
                      <a:lnTo>
                        <a:pt x="7" y="141"/>
                      </a:lnTo>
                      <a:lnTo>
                        <a:pt x="10" y="141"/>
                      </a:lnTo>
                      <a:lnTo>
                        <a:pt x="14" y="141"/>
                      </a:lnTo>
                      <a:lnTo>
                        <a:pt x="19" y="141"/>
                      </a:lnTo>
                      <a:lnTo>
                        <a:pt x="24" y="138"/>
                      </a:lnTo>
                      <a:lnTo>
                        <a:pt x="28" y="138"/>
                      </a:lnTo>
                      <a:lnTo>
                        <a:pt x="33" y="138"/>
                      </a:lnTo>
                      <a:lnTo>
                        <a:pt x="42" y="138"/>
                      </a:lnTo>
                      <a:lnTo>
                        <a:pt x="47" y="134"/>
                      </a:lnTo>
                      <a:lnTo>
                        <a:pt x="52" y="134"/>
                      </a:lnTo>
                      <a:lnTo>
                        <a:pt x="56" y="134"/>
                      </a:lnTo>
                      <a:lnTo>
                        <a:pt x="66" y="134"/>
                      </a:lnTo>
                      <a:lnTo>
                        <a:pt x="70" y="134"/>
                      </a:lnTo>
                      <a:lnTo>
                        <a:pt x="75" y="134"/>
                      </a:lnTo>
                      <a:lnTo>
                        <a:pt x="78" y="134"/>
                      </a:lnTo>
                      <a:lnTo>
                        <a:pt x="83" y="134"/>
                      </a:lnTo>
                      <a:lnTo>
                        <a:pt x="83" y="131"/>
                      </a:lnTo>
                      <a:lnTo>
                        <a:pt x="83" y="127"/>
                      </a:lnTo>
                      <a:lnTo>
                        <a:pt x="87" y="127"/>
                      </a:lnTo>
                      <a:lnTo>
                        <a:pt x="87" y="123"/>
                      </a:lnTo>
                      <a:lnTo>
                        <a:pt x="92" y="123"/>
                      </a:lnTo>
                      <a:lnTo>
                        <a:pt x="92" y="119"/>
                      </a:lnTo>
                      <a:lnTo>
                        <a:pt x="97" y="119"/>
                      </a:lnTo>
                      <a:lnTo>
                        <a:pt x="97" y="115"/>
                      </a:lnTo>
                      <a:lnTo>
                        <a:pt x="101" y="115"/>
                      </a:lnTo>
                      <a:lnTo>
                        <a:pt x="101" y="112"/>
                      </a:lnTo>
                      <a:lnTo>
                        <a:pt x="106" y="112"/>
                      </a:lnTo>
                      <a:lnTo>
                        <a:pt x="106" y="108"/>
                      </a:lnTo>
                      <a:lnTo>
                        <a:pt x="111" y="108"/>
                      </a:lnTo>
                      <a:lnTo>
                        <a:pt x="115" y="108"/>
                      </a:lnTo>
                      <a:lnTo>
                        <a:pt x="115" y="104"/>
                      </a:lnTo>
                      <a:lnTo>
                        <a:pt x="115" y="100"/>
                      </a:lnTo>
                      <a:lnTo>
                        <a:pt x="115" y="96"/>
                      </a:lnTo>
                      <a:lnTo>
                        <a:pt x="115" y="93"/>
                      </a:lnTo>
                      <a:lnTo>
                        <a:pt x="115" y="89"/>
                      </a:lnTo>
                      <a:lnTo>
                        <a:pt x="115" y="85"/>
                      </a:lnTo>
                      <a:lnTo>
                        <a:pt x="115" y="81"/>
                      </a:lnTo>
                      <a:lnTo>
                        <a:pt x="120" y="81"/>
                      </a:lnTo>
                      <a:lnTo>
                        <a:pt x="120" y="77"/>
                      </a:lnTo>
                      <a:lnTo>
                        <a:pt x="120" y="74"/>
                      </a:lnTo>
                      <a:lnTo>
                        <a:pt x="120" y="70"/>
                      </a:lnTo>
                      <a:lnTo>
                        <a:pt x="123" y="67"/>
                      </a:lnTo>
                      <a:lnTo>
                        <a:pt x="123" y="64"/>
                      </a:lnTo>
                      <a:lnTo>
                        <a:pt x="123" y="60"/>
                      </a:lnTo>
                      <a:lnTo>
                        <a:pt x="123" y="56"/>
                      </a:lnTo>
                      <a:lnTo>
                        <a:pt x="126" y="56"/>
                      </a:lnTo>
                      <a:lnTo>
                        <a:pt x="122" y="48"/>
                      </a:lnTo>
                      <a:lnTo>
                        <a:pt x="118" y="45"/>
                      </a:lnTo>
                      <a:lnTo>
                        <a:pt x="112" y="37"/>
                      </a:lnTo>
                      <a:lnTo>
                        <a:pt x="108" y="33"/>
                      </a:lnTo>
                      <a:lnTo>
                        <a:pt x="98" y="27"/>
                      </a:lnTo>
                      <a:lnTo>
                        <a:pt x="92" y="23"/>
                      </a:lnTo>
                      <a:lnTo>
                        <a:pt x="83" y="19"/>
                      </a:lnTo>
                      <a:lnTo>
                        <a:pt x="78" y="15"/>
                      </a:lnTo>
                      <a:lnTo>
                        <a:pt x="69" y="10"/>
                      </a:lnTo>
                      <a:lnTo>
                        <a:pt x="59" y="7"/>
                      </a:lnTo>
                      <a:lnTo>
                        <a:pt x="50" y="3"/>
                      </a:lnTo>
                      <a:lnTo>
                        <a:pt x="41" y="1"/>
                      </a:lnTo>
                      <a:lnTo>
                        <a:pt x="32" y="0"/>
                      </a:lnTo>
                      <a:lnTo>
                        <a:pt x="22" y="0"/>
                      </a:lnTo>
                      <a:lnTo>
                        <a:pt x="13" y="0"/>
                      </a:lnTo>
                      <a:lnTo>
                        <a:pt x="7" y="3"/>
                      </a:lnTo>
                      <a:lnTo>
                        <a:pt x="4" y="3"/>
                      </a:lnTo>
                      <a:lnTo>
                        <a:pt x="4" y="4"/>
                      </a:lnTo>
                      <a:lnTo>
                        <a:pt x="4" y="7"/>
                      </a:lnTo>
                      <a:lnTo>
                        <a:pt x="4" y="10"/>
                      </a:lnTo>
                      <a:lnTo>
                        <a:pt x="2" y="14"/>
                      </a:lnTo>
                      <a:lnTo>
                        <a:pt x="2" y="19"/>
                      </a:lnTo>
                      <a:lnTo>
                        <a:pt x="2" y="23"/>
                      </a:lnTo>
                      <a:lnTo>
                        <a:pt x="2" y="31"/>
                      </a:lnTo>
                      <a:lnTo>
                        <a:pt x="0" y="34"/>
                      </a:lnTo>
                      <a:lnTo>
                        <a:pt x="0" y="42"/>
                      </a:lnTo>
                      <a:lnTo>
                        <a:pt x="0" y="46"/>
                      </a:lnTo>
                      <a:lnTo>
                        <a:pt x="0" y="53"/>
                      </a:lnTo>
                      <a:lnTo>
                        <a:pt x="0" y="57"/>
                      </a:lnTo>
                      <a:lnTo>
                        <a:pt x="2" y="62"/>
                      </a:lnTo>
                      <a:lnTo>
                        <a:pt x="2" y="66"/>
                      </a:lnTo>
                      <a:lnTo>
                        <a:pt x="7" y="72"/>
                      </a:lnTo>
                      <a:close/>
                    </a:path>
                  </a:pathLst>
                </a:custGeom>
                <a:solidFill>
                  <a:srgbClr val="B60E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59" name="Freeform 344"/>
                <p:cNvSpPr>
                  <a:spLocks/>
                </p:cNvSpPr>
                <p:nvPr/>
              </p:nvSpPr>
              <p:spPr bwMode="auto">
                <a:xfrm flipH="1">
                  <a:off x="672" y="3601"/>
                  <a:ext cx="100" cy="145"/>
                </a:xfrm>
                <a:custGeom>
                  <a:avLst/>
                  <a:gdLst>
                    <a:gd name="T0" fmla="*/ 23 w 107"/>
                    <a:gd name="T1" fmla="*/ 71 h 144"/>
                    <a:gd name="T2" fmla="*/ 21 w 107"/>
                    <a:gd name="T3" fmla="*/ 83 h 144"/>
                    <a:gd name="T4" fmla="*/ 21 w 107"/>
                    <a:gd name="T5" fmla="*/ 96 h 144"/>
                    <a:gd name="T6" fmla="*/ 16 w 107"/>
                    <a:gd name="T7" fmla="*/ 107 h 144"/>
                    <a:gd name="T8" fmla="*/ 16 w 107"/>
                    <a:gd name="T9" fmla="*/ 119 h 144"/>
                    <a:gd name="T10" fmla="*/ 12 w 107"/>
                    <a:gd name="T11" fmla="*/ 128 h 144"/>
                    <a:gd name="T12" fmla="*/ 7 w 107"/>
                    <a:gd name="T13" fmla="*/ 131 h 144"/>
                    <a:gd name="T14" fmla="*/ 2 w 107"/>
                    <a:gd name="T15" fmla="*/ 135 h 144"/>
                    <a:gd name="T16" fmla="*/ 0 w 107"/>
                    <a:gd name="T17" fmla="*/ 139 h 144"/>
                    <a:gd name="T18" fmla="*/ 0 w 107"/>
                    <a:gd name="T19" fmla="*/ 143 h 144"/>
                    <a:gd name="T20" fmla="*/ 7 w 107"/>
                    <a:gd name="T21" fmla="*/ 145 h 144"/>
                    <a:gd name="T22" fmla="*/ 9 w 107"/>
                    <a:gd name="T23" fmla="*/ 143 h 144"/>
                    <a:gd name="T24" fmla="*/ 21 w 107"/>
                    <a:gd name="T25" fmla="*/ 140 h 144"/>
                    <a:gd name="T26" fmla="*/ 36 w 107"/>
                    <a:gd name="T27" fmla="*/ 136 h 144"/>
                    <a:gd name="T28" fmla="*/ 51 w 107"/>
                    <a:gd name="T29" fmla="*/ 136 h 144"/>
                    <a:gd name="T30" fmla="*/ 63 w 107"/>
                    <a:gd name="T31" fmla="*/ 136 h 144"/>
                    <a:gd name="T32" fmla="*/ 67 w 107"/>
                    <a:gd name="T33" fmla="*/ 133 h 144"/>
                    <a:gd name="T34" fmla="*/ 71 w 107"/>
                    <a:gd name="T35" fmla="*/ 125 h 144"/>
                    <a:gd name="T36" fmla="*/ 80 w 107"/>
                    <a:gd name="T37" fmla="*/ 121 h 144"/>
                    <a:gd name="T38" fmla="*/ 80 w 107"/>
                    <a:gd name="T39" fmla="*/ 114 h 144"/>
                    <a:gd name="T40" fmla="*/ 84 w 107"/>
                    <a:gd name="T41" fmla="*/ 110 h 144"/>
                    <a:gd name="T42" fmla="*/ 87 w 107"/>
                    <a:gd name="T43" fmla="*/ 106 h 144"/>
                    <a:gd name="T44" fmla="*/ 92 w 107"/>
                    <a:gd name="T45" fmla="*/ 95 h 144"/>
                    <a:gd name="T46" fmla="*/ 94 w 107"/>
                    <a:gd name="T47" fmla="*/ 83 h 144"/>
                    <a:gd name="T48" fmla="*/ 99 w 107"/>
                    <a:gd name="T49" fmla="*/ 76 h 144"/>
                    <a:gd name="T50" fmla="*/ 97 w 107"/>
                    <a:gd name="T51" fmla="*/ 67 h 144"/>
                    <a:gd name="T52" fmla="*/ 97 w 107"/>
                    <a:gd name="T53" fmla="*/ 65 h 144"/>
                    <a:gd name="T54" fmla="*/ 89 w 107"/>
                    <a:gd name="T55" fmla="*/ 40 h 144"/>
                    <a:gd name="T56" fmla="*/ 74 w 107"/>
                    <a:gd name="T57" fmla="*/ 23 h 144"/>
                    <a:gd name="T58" fmla="*/ 55 w 107"/>
                    <a:gd name="T59" fmla="*/ 9 h 144"/>
                    <a:gd name="T60" fmla="*/ 36 w 107"/>
                    <a:gd name="T61" fmla="*/ 1 h 144"/>
                    <a:gd name="T62" fmla="*/ 20 w 107"/>
                    <a:gd name="T63" fmla="*/ 0 h 144"/>
                    <a:gd name="T64" fmla="*/ 16 w 107"/>
                    <a:gd name="T65" fmla="*/ 4 h 144"/>
                    <a:gd name="T66" fmla="*/ 16 w 107"/>
                    <a:gd name="T67" fmla="*/ 4 h 144"/>
                    <a:gd name="T68" fmla="*/ 16 w 107"/>
                    <a:gd name="T69" fmla="*/ 4 h 144"/>
                    <a:gd name="T70" fmla="*/ 16 w 107"/>
                    <a:gd name="T71" fmla="*/ 4 h 144"/>
                    <a:gd name="T72" fmla="*/ 16 w 107"/>
                    <a:gd name="T73" fmla="*/ 4 h 144"/>
                    <a:gd name="T74" fmla="*/ 16 w 107"/>
                    <a:gd name="T75" fmla="*/ 4 h 144"/>
                    <a:gd name="T76" fmla="*/ 16 w 107"/>
                    <a:gd name="T77" fmla="*/ 11 h 144"/>
                    <a:gd name="T78" fmla="*/ 16 w 107"/>
                    <a:gd name="T79" fmla="*/ 23 h 144"/>
                    <a:gd name="T80" fmla="*/ 16 w 107"/>
                    <a:gd name="T81" fmla="*/ 40 h 144"/>
                    <a:gd name="T82" fmla="*/ 20 w 107"/>
                    <a:gd name="T83" fmla="*/ 54 h 144"/>
                    <a:gd name="T84" fmla="*/ 26 w 107"/>
                    <a:gd name="T85" fmla="*/ 65 h 1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7"/>
                    <a:gd name="T130" fmla="*/ 0 h 144"/>
                    <a:gd name="T131" fmla="*/ 107 w 107"/>
                    <a:gd name="T132" fmla="*/ 144 h 1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7" h="144">
                      <a:moveTo>
                        <a:pt x="28" y="65"/>
                      </a:moveTo>
                      <a:lnTo>
                        <a:pt x="25" y="67"/>
                      </a:lnTo>
                      <a:lnTo>
                        <a:pt x="25" y="71"/>
                      </a:lnTo>
                      <a:lnTo>
                        <a:pt x="25" y="75"/>
                      </a:lnTo>
                      <a:lnTo>
                        <a:pt x="25" y="78"/>
                      </a:lnTo>
                      <a:lnTo>
                        <a:pt x="22" y="82"/>
                      </a:lnTo>
                      <a:lnTo>
                        <a:pt x="22" y="86"/>
                      </a:lnTo>
                      <a:lnTo>
                        <a:pt x="22" y="90"/>
                      </a:lnTo>
                      <a:lnTo>
                        <a:pt x="22" y="95"/>
                      </a:lnTo>
                      <a:lnTo>
                        <a:pt x="17" y="99"/>
                      </a:lnTo>
                      <a:lnTo>
                        <a:pt x="17" y="103"/>
                      </a:lnTo>
                      <a:lnTo>
                        <a:pt x="17" y="106"/>
                      </a:lnTo>
                      <a:lnTo>
                        <a:pt x="17" y="110"/>
                      </a:lnTo>
                      <a:lnTo>
                        <a:pt x="17" y="114"/>
                      </a:lnTo>
                      <a:lnTo>
                        <a:pt x="17" y="118"/>
                      </a:lnTo>
                      <a:lnTo>
                        <a:pt x="17" y="122"/>
                      </a:lnTo>
                      <a:lnTo>
                        <a:pt x="17" y="127"/>
                      </a:lnTo>
                      <a:lnTo>
                        <a:pt x="13" y="127"/>
                      </a:lnTo>
                      <a:lnTo>
                        <a:pt x="8" y="127"/>
                      </a:lnTo>
                      <a:lnTo>
                        <a:pt x="8" y="130"/>
                      </a:lnTo>
                      <a:lnTo>
                        <a:pt x="3" y="130"/>
                      </a:lnTo>
                      <a:lnTo>
                        <a:pt x="3" y="134"/>
                      </a:lnTo>
                      <a:lnTo>
                        <a:pt x="2" y="134"/>
                      </a:lnTo>
                      <a:lnTo>
                        <a:pt x="2" y="138"/>
                      </a:lnTo>
                      <a:lnTo>
                        <a:pt x="0" y="138"/>
                      </a:lnTo>
                      <a:lnTo>
                        <a:pt x="0" y="142"/>
                      </a:lnTo>
                      <a:lnTo>
                        <a:pt x="2" y="142"/>
                      </a:lnTo>
                      <a:lnTo>
                        <a:pt x="7" y="144"/>
                      </a:lnTo>
                      <a:lnTo>
                        <a:pt x="7" y="142"/>
                      </a:lnTo>
                      <a:lnTo>
                        <a:pt x="8" y="142"/>
                      </a:lnTo>
                      <a:lnTo>
                        <a:pt x="10" y="142"/>
                      </a:lnTo>
                      <a:lnTo>
                        <a:pt x="14" y="142"/>
                      </a:lnTo>
                      <a:lnTo>
                        <a:pt x="17" y="139"/>
                      </a:lnTo>
                      <a:lnTo>
                        <a:pt x="22" y="139"/>
                      </a:lnTo>
                      <a:lnTo>
                        <a:pt x="27" y="139"/>
                      </a:lnTo>
                      <a:lnTo>
                        <a:pt x="33" y="139"/>
                      </a:lnTo>
                      <a:lnTo>
                        <a:pt x="38" y="135"/>
                      </a:lnTo>
                      <a:lnTo>
                        <a:pt x="42" y="135"/>
                      </a:lnTo>
                      <a:lnTo>
                        <a:pt x="47" y="135"/>
                      </a:lnTo>
                      <a:lnTo>
                        <a:pt x="55" y="135"/>
                      </a:lnTo>
                      <a:lnTo>
                        <a:pt x="59" y="135"/>
                      </a:lnTo>
                      <a:lnTo>
                        <a:pt x="64" y="135"/>
                      </a:lnTo>
                      <a:lnTo>
                        <a:pt x="67" y="135"/>
                      </a:lnTo>
                      <a:lnTo>
                        <a:pt x="72" y="135"/>
                      </a:lnTo>
                      <a:lnTo>
                        <a:pt x="72" y="132"/>
                      </a:lnTo>
                      <a:lnTo>
                        <a:pt x="72" y="128"/>
                      </a:lnTo>
                      <a:lnTo>
                        <a:pt x="76" y="128"/>
                      </a:lnTo>
                      <a:lnTo>
                        <a:pt x="76" y="124"/>
                      </a:lnTo>
                      <a:lnTo>
                        <a:pt x="81" y="124"/>
                      </a:lnTo>
                      <a:lnTo>
                        <a:pt x="81" y="120"/>
                      </a:lnTo>
                      <a:lnTo>
                        <a:pt x="86" y="120"/>
                      </a:lnTo>
                      <a:lnTo>
                        <a:pt x="86" y="116"/>
                      </a:lnTo>
                      <a:lnTo>
                        <a:pt x="86" y="113"/>
                      </a:lnTo>
                      <a:lnTo>
                        <a:pt x="90" y="113"/>
                      </a:lnTo>
                      <a:lnTo>
                        <a:pt x="90" y="109"/>
                      </a:lnTo>
                      <a:lnTo>
                        <a:pt x="93" y="109"/>
                      </a:lnTo>
                      <a:lnTo>
                        <a:pt x="93" y="105"/>
                      </a:lnTo>
                      <a:lnTo>
                        <a:pt x="93" y="101"/>
                      </a:lnTo>
                      <a:lnTo>
                        <a:pt x="93" y="97"/>
                      </a:lnTo>
                      <a:lnTo>
                        <a:pt x="98" y="94"/>
                      </a:lnTo>
                      <a:lnTo>
                        <a:pt x="98" y="90"/>
                      </a:lnTo>
                      <a:lnTo>
                        <a:pt x="101" y="86"/>
                      </a:lnTo>
                      <a:lnTo>
                        <a:pt x="101" y="82"/>
                      </a:lnTo>
                      <a:lnTo>
                        <a:pt x="106" y="82"/>
                      </a:lnTo>
                      <a:lnTo>
                        <a:pt x="106" y="78"/>
                      </a:lnTo>
                      <a:lnTo>
                        <a:pt x="106" y="75"/>
                      </a:lnTo>
                      <a:lnTo>
                        <a:pt x="106" y="71"/>
                      </a:lnTo>
                      <a:lnTo>
                        <a:pt x="107" y="71"/>
                      </a:lnTo>
                      <a:lnTo>
                        <a:pt x="104" y="67"/>
                      </a:lnTo>
                      <a:lnTo>
                        <a:pt x="104" y="65"/>
                      </a:lnTo>
                      <a:lnTo>
                        <a:pt x="101" y="56"/>
                      </a:lnTo>
                      <a:lnTo>
                        <a:pt x="100" y="48"/>
                      </a:lnTo>
                      <a:lnTo>
                        <a:pt x="95" y="40"/>
                      </a:lnTo>
                      <a:lnTo>
                        <a:pt x="92" y="34"/>
                      </a:lnTo>
                      <a:lnTo>
                        <a:pt x="84" y="27"/>
                      </a:lnTo>
                      <a:lnTo>
                        <a:pt x="79" y="23"/>
                      </a:lnTo>
                      <a:lnTo>
                        <a:pt x="73" y="18"/>
                      </a:lnTo>
                      <a:lnTo>
                        <a:pt x="69" y="14"/>
                      </a:lnTo>
                      <a:lnTo>
                        <a:pt x="59" y="9"/>
                      </a:lnTo>
                      <a:lnTo>
                        <a:pt x="53" y="5"/>
                      </a:lnTo>
                      <a:lnTo>
                        <a:pt x="44" y="1"/>
                      </a:lnTo>
                      <a:lnTo>
                        <a:pt x="39" y="1"/>
                      </a:lnTo>
                      <a:lnTo>
                        <a:pt x="30" y="0"/>
                      </a:lnTo>
                      <a:lnTo>
                        <a:pt x="25" y="0"/>
                      </a:lnTo>
                      <a:lnTo>
                        <a:pt x="21" y="0"/>
                      </a:lnTo>
                      <a:lnTo>
                        <a:pt x="17" y="4"/>
                      </a:lnTo>
                      <a:lnTo>
                        <a:pt x="17" y="5"/>
                      </a:lnTo>
                      <a:lnTo>
                        <a:pt x="17" y="8"/>
                      </a:lnTo>
                      <a:lnTo>
                        <a:pt x="17" y="11"/>
                      </a:lnTo>
                      <a:lnTo>
                        <a:pt x="17" y="15"/>
                      </a:lnTo>
                      <a:lnTo>
                        <a:pt x="17" y="19"/>
                      </a:lnTo>
                      <a:lnTo>
                        <a:pt x="17" y="23"/>
                      </a:lnTo>
                      <a:lnTo>
                        <a:pt x="17" y="30"/>
                      </a:lnTo>
                      <a:lnTo>
                        <a:pt x="17" y="34"/>
                      </a:lnTo>
                      <a:lnTo>
                        <a:pt x="17" y="40"/>
                      </a:lnTo>
                      <a:lnTo>
                        <a:pt x="17" y="44"/>
                      </a:lnTo>
                      <a:lnTo>
                        <a:pt x="21" y="51"/>
                      </a:lnTo>
                      <a:lnTo>
                        <a:pt x="21" y="54"/>
                      </a:lnTo>
                      <a:lnTo>
                        <a:pt x="24" y="58"/>
                      </a:lnTo>
                      <a:lnTo>
                        <a:pt x="24" y="61"/>
                      </a:lnTo>
                      <a:lnTo>
                        <a:pt x="28" y="65"/>
                      </a:lnTo>
                      <a:close/>
                    </a:path>
                  </a:pathLst>
                </a:custGeom>
                <a:solidFill>
                  <a:srgbClr val="A707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0" name="Freeform 345"/>
                <p:cNvSpPr>
                  <a:spLocks/>
                </p:cNvSpPr>
                <p:nvPr/>
              </p:nvSpPr>
              <p:spPr bwMode="auto">
                <a:xfrm flipH="1">
                  <a:off x="670" y="3605"/>
                  <a:ext cx="85" cy="141"/>
                </a:xfrm>
                <a:custGeom>
                  <a:avLst/>
                  <a:gdLst>
                    <a:gd name="T0" fmla="*/ 20 w 94"/>
                    <a:gd name="T1" fmla="*/ 0 h 140"/>
                    <a:gd name="T2" fmla="*/ 20 w 94"/>
                    <a:gd name="T3" fmla="*/ 0 h 140"/>
                    <a:gd name="T4" fmla="*/ 24 w 94"/>
                    <a:gd name="T5" fmla="*/ 1 h 140"/>
                    <a:gd name="T6" fmla="*/ 28 w 94"/>
                    <a:gd name="T7" fmla="*/ 4 h 140"/>
                    <a:gd name="T8" fmla="*/ 37 w 94"/>
                    <a:gd name="T9" fmla="*/ 7 h 140"/>
                    <a:gd name="T10" fmla="*/ 45 w 94"/>
                    <a:gd name="T11" fmla="*/ 11 h 140"/>
                    <a:gd name="T12" fmla="*/ 53 w 94"/>
                    <a:gd name="T13" fmla="*/ 16 h 140"/>
                    <a:gd name="T14" fmla="*/ 62 w 94"/>
                    <a:gd name="T15" fmla="*/ 23 h 140"/>
                    <a:gd name="T16" fmla="*/ 71 w 94"/>
                    <a:gd name="T17" fmla="*/ 31 h 140"/>
                    <a:gd name="T18" fmla="*/ 75 w 94"/>
                    <a:gd name="T19" fmla="*/ 39 h 140"/>
                    <a:gd name="T20" fmla="*/ 80 w 94"/>
                    <a:gd name="T21" fmla="*/ 49 h 140"/>
                    <a:gd name="T22" fmla="*/ 81 w 94"/>
                    <a:gd name="T23" fmla="*/ 61 h 140"/>
                    <a:gd name="T24" fmla="*/ 85 w 94"/>
                    <a:gd name="T25" fmla="*/ 74 h 140"/>
                    <a:gd name="T26" fmla="*/ 80 w 94"/>
                    <a:gd name="T27" fmla="*/ 86 h 140"/>
                    <a:gd name="T28" fmla="*/ 75 w 94"/>
                    <a:gd name="T29" fmla="*/ 100 h 140"/>
                    <a:gd name="T30" fmla="*/ 63 w 94"/>
                    <a:gd name="T31" fmla="*/ 115 h 140"/>
                    <a:gd name="T32" fmla="*/ 50 w 94"/>
                    <a:gd name="T33" fmla="*/ 132 h 140"/>
                    <a:gd name="T34" fmla="*/ 0 w 94"/>
                    <a:gd name="T35" fmla="*/ 141 h 140"/>
                    <a:gd name="T36" fmla="*/ 0 w 94"/>
                    <a:gd name="T37" fmla="*/ 139 h 140"/>
                    <a:gd name="T38" fmla="*/ 2 w 94"/>
                    <a:gd name="T39" fmla="*/ 138 h 140"/>
                    <a:gd name="T40" fmla="*/ 2 w 94"/>
                    <a:gd name="T41" fmla="*/ 134 h 140"/>
                    <a:gd name="T42" fmla="*/ 6 w 94"/>
                    <a:gd name="T43" fmla="*/ 131 h 140"/>
                    <a:gd name="T44" fmla="*/ 9 w 94"/>
                    <a:gd name="T45" fmla="*/ 125 h 140"/>
                    <a:gd name="T46" fmla="*/ 13 w 94"/>
                    <a:gd name="T47" fmla="*/ 121 h 140"/>
                    <a:gd name="T48" fmla="*/ 17 w 94"/>
                    <a:gd name="T49" fmla="*/ 113 h 140"/>
                    <a:gd name="T50" fmla="*/ 22 w 94"/>
                    <a:gd name="T51" fmla="*/ 110 h 140"/>
                    <a:gd name="T52" fmla="*/ 22 w 94"/>
                    <a:gd name="T53" fmla="*/ 102 h 140"/>
                    <a:gd name="T54" fmla="*/ 25 w 94"/>
                    <a:gd name="T55" fmla="*/ 94 h 140"/>
                    <a:gd name="T56" fmla="*/ 27 w 94"/>
                    <a:gd name="T57" fmla="*/ 87 h 140"/>
                    <a:gd name="T58" fmla="*/ 32 w 94"/>
                    <a:gd name="T59" fmla="*/ 81 h 140"/>
                    <a:gd name="T60" fmla="*/ 32 w 94"/>
                    <a:gd name="T61" fmla="*/ 73 h 140"/>
                    <a:gd name="T62" fmla="*/ 33 w 94"/>
                    <a:gd name="T63" fmla="*/ 64 h 140"/>
                    <a:gd name="T64" fmla="*/ 30 w 94"/>
                    <a:gd name="T65" fmla="*/ 57 h 140"/>
                    <a:gd name="T66" fmla="*/ 30 w 94"/>
                    <a:gd name="T67" fmla="*/ 53 h 140"/>
                    <a:gd name="T68" fmla="*/ 20 w 94"/>
                    <a:gd name="T69" fmla="*/ 0 h 140"/>
                    <a:gd name="T70" fmla="*/ 20 w 94"/>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4"/>
                    <a:gd name="T109" fmla="*/ 0 h 140"/>
                    <a:gd name="T110" fmla="*/ 94 w 94"/>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4" h="140">
                      <a:moveTo>
                        <a:pt x="22" y="0"/>
                      </a:moveTo>
                      <a:lnTo>
                        <a:pt x="22" y="0"/>
                      </a:lnTo>
                      <a:lnTo>
                        <a:pt x="27" y="1"/>
                      </a:lnTo>
                      <a:lnTo>
                        <a:pt x="31" y="4"/>
                      </a:lnTo>
                      <a:lnTo>
                        <a:pt x="41" y="7"/>
                      </a:lnTo>
                      <a:lnTo>
                        <a:pt x="50" y="11"/>
                      </a:lnTo>
                      <a:lnTo>
                        <a:pt x="59" y="16"/>
                      </a:lnTo>
                      <a:lnTo>
                        <a:pt x="69" y="23"/>
                      </a:lnTo>
                      <a:lnTo>
                        <a:pt x="78" y="31"/>
                      </a:lnTo>
                      <a:lnTo>
                        <a:pt x="83" y="39"/>
                      </a:lnTo>
                      <a:lnTo>
                        <a:pt x="89" y="49"/>
                      </a:lnTo>
                      <a:lnTo>
                        <a:pt x="90" y="61"/>
                      </a:lnTo>
                      <a:lnTo>
                        <a:pt x="94" y="73"/>
                      </a:lnTo>
                      <a:lnTo>
                        <a:pt x="89" y="85"/>
                      </a:lnTo>
                      <a:lnTo>
                        <a:pt x="83" y="99"/>
                      </a:lnTo>
                      <a:lnTo>
                        <a:pt x="70" y="114"/>
                      </a:lnTo>
                      <a:lnTo>
                        <a:pt x="55" y="131"/>
                      </a:lnTo>
                      <a:lnTo>
                        <a:pt x="0" y="140"/>
                      </a:lnTo>
                      <a:lnTo>
                        <a:pt x="0" y="138"/>
                      </a:lnTo>
                      <a:lnTo>
                        <a:pt x="2" y="137"/>
                      </a:lnTo>
                      <a:lnTo>
                        <a:pt x="2" y="133"/>
                      </a:lnTo>
                      <a:lnTo>
                        <a:pt x="7" y="130"/>
                      </a:lnTo>
                      <a:lnTo>
                        <a:pt x="10" y="124"/>
                      </a:lnTo>
                      <a:lnTo>
                        <a:pt x="14" y="120"/>
                      </a:lnTo>
                      <a:lnTo>
                        <a:pt x="19" y="112"/>
                      </a:lnTo>
                      <a:lnTo>
                        <a:pt x="24" y="109"/>
                      </a:lnTo>
                      <a:lnTo>
                        <a:pt x="24" y="101"/>
                      </a:lnTo>
                      <a:lnTo>
                        <a:pt x="28" y="93"/>
                      </a:lnTo>
                      <a:lnTo>
                        <a:pt x="30" y="86"/>
                      </a:lnTo>
                      <a:lnTo>
                        <a:pt x="35" y="80"/>
                      </a:lnTo>
                      <a:lnTo>
                        <a:pt x="35" y="72"/>
                      </a:lnTo>
                      <a:lnTo>
                        <a:pt x="36" y="64"/>
                      </a:lnTo>
                      <a:lnTo>
                        <a:pt x="33" y="57"/>
                      </a:lnTo>
                      <a:lnTo>
                        <a:pt x="33" y="53"/>
                      </a:lnTo>
                      <a:lnTo>
                        <a:pt x="22" y="0"/>
                      </a:lnTo>
                      <a:close/>
                    </a:path>
                  </a:pathLst>
                </a:custGeom>
                <a:solidFill>
                  <a:srgbClr val="9900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1" name="Freeform 346"/>
                <p:cNvSpPr>
                  <a:spLocks/>
                </p:cNvSpPr>
                <p:nvPr/>
              </p:nvSpPr>
              <p:spPr bwMode="auto">
                <a:xfrm flipH="1">
                  <a:off x="408" y="3094"/>
                  <a:ext cx="358" cy="182"/>
                </a:xfrm>
                <a:custGeom>
                  <a:avLst/>
                  <a:gdLst>
                    <a:gd name="T0" fmla="*/ 0 w 388"/>
                    <a:gd name="T1" fmla="*/ 171 h 181"/>
                    <a:gd name="T2" fmla="*/ 0 w 388"/>
                    <a:gd name="T3" fmla="*/ 167 h 181"/>
                    <a:gd name="T4" fmla="*/ 4 w 388"/>
                    <a:gd name="T5" fmla="*/ 163 h 181"/>
                    <a:gd name="T6" fmla="*/ 13 w 388"/>
                    <a:gd name="T7" fmla="*/ 155 h 181"/>
                    <a:gd name="T8" fmla="*/ 19 w 388"/>
                    <a:gd name="T9" fmla="*/ 144 h 181"/>
                    <a:gd name="T10" fmla="*/ 29 w 388"/>
                    <a:gd name="T11" fmla="*/ 131 h 181"/>
                    <a:gd name="T12" fmla="*/ 37 w 388"/>
                    <a:gd name="T13" fmla="*/ 117 h 181"/>
                    <a:gd name="T14" fmla="*/ 45 w 388"/>
                    <a:gd name="T15" fmla="*/ 101 h 181"/>
                    <a:gd name="T16" fmla="*/ 50 w 388"/>
                    <a:gd name="T17" fmla="*/ 90 h 181"/>
                    <a:gd name="T18" fmla="*/ 54 w 388"/>
                    <a:gd name="T19" fmla="*/ 84 h 181"/>
                    <a:gd name="T20" fmla="*/ 63 w 388"/>
                    <a:gd name="T21" fmla="*/ 72 h 181"/>
                    <a:gd name="T22" fmla="*/ 77 w 388"/>
                    <a:gd name="T23" fmla="*/ 58 h 181"/>
                    <a:gd name="T24" fmla="*/ 96 w 388"/>
                    <a:gd name="T25" fmla="*/ 44 h 181"/>
                    <a:gd name="T26" fmla="*/ 121 w 388"/>
                    <a:gd name="T27" fmla="*/ 29 h 181"/>
                    <a:gd name="T28" fmla="*/ 151 w 388"/>
                    <a:gd name="T29" fmla="*/ 19 h 181"/>
                    <a:gd name="T30" fmla="*/ 187 w 388"/>
                    <a:gd name="T31" fmla="*/ 14 h 181"/>
                    <a:gd name="T32" fmla="*/ 209 w 388"/>
                    <a:gd name="T33" fmla="*/ 11 h 181"/>
                    <a:gd name="T34" fmla="*/ 214 w 388"/>
                    <a:gd name="T35" fmla="*/ 9 h 181"/>
                    <a:gd name="T36" fmla="*/ 227 w 388"/>
                    <a:gd name="T37" fmla="*/ 5 h 181"/>
                    <a:gd name="T38" fmla="*/ 245 w 388"/>
                    <a:gd name="T39" fmla="*/ 2 h 181"/>
                    <a:gd name="T40" fmla="*/ 266 w 388"/>
                    <a:gd name="T41" fmla="*/ 0 h 181"/>
                    <a:gd name="T42" fmla="*/ 292 w 388"/>
                    <a:gd name="T43" fmla="*/ 0 h 181"/>
                    <a:gd name="T44" fmla="*/ 317 w 388"/>
                    <a:gd name="T45" fmla="*/ 1 h 181"/>
                    <a:gd name="T46" fmla="*/ 343 w 388"/>
                    <a:gd name="T47" fmla="*/ 8 h 181"/>
                    <a:gd name="T48" fmla="*/ 356 w 388"/>
                    <a:gd name="T49" fmla="*/ 14 h 181"/>
                    <a:gd name="T50" fmla="*/ 356 w 388"/>
                    <a:gd name="T51" fmla="*/ 15 h 181"/>
                    <a:gd name="T52" fmla="*/ 353 w 388"/>
                    <a:gd name="T53" fmla="*/ 21 h 181"/>
                    <a:gd name="T54" fmla="*/ 352 w 388"/>
                    <a:gd name="T55" fmla="*/ 29 h 181"/>
                    <a:gd name="T56" fmla="*/ 348 w 388"/>
                    <a:gd name="T57" fmla="*/ 40 h 181"/>
                    <a:gd name="T58" fmla="*/ 340 w 388"/>
                    <a:gd name="T59" fmla="*/ 53 h 181"/>
                    <a:gd name="T60" fmla="*/ 333 w 388"/>
                    <a:gd name="T61" fmla="*/ 68 h 181"/>
                    <a:gd name="T62" fmla="*/ 322 w 388"/>
                    <a:gd name="T63" fmla="*/ 84 h 181"/>
                    <a:gd name="T64" fmla="*/ 315 w 388"/>
                    <a:gd name="T65" fmla="*/ 93 h 181"/>
                    <a:gd name="T66" fmla="*/ 302 w 388"/>
                    <a:gd name="T67" fmla="*/ 101 h 181"/>
                    <a:gd name="T68" fmla="*/ 280 w 388"/>
                    <a:gd name="T69" fmla="*/ 116 h 181"/>
                    <a:gd name="T70" fmla="*/ 252 w 388"/>
                    <a:gd name="T71" fmla="*/ 133 h 181"/>
                    <a:gd name="T72" fmla="*/ 221 w 388"/>
                    <a:gd name="T73" fmla="*/ 152 h 181"/>
                    <a:gd name="T74" fmla="*/ 187 w 388"/>
                    <a:gd name="T75" fmla="*/ 167 h 181"/>
                    <a:gd name="T76" fmla="*/ 153 w 388"/>
                    <a:gd name="T77" fmla="*/ 178 h 181"/>
                    <a:gd name="T78" fmla="*/ 123 w 388"/>
                    <a:gd name="T79" fmla="*/ 182 h 181"/>
                    <a:gd name="T80" fmla="*/ 107 w 388"/>
                    <a:gd name="T81" fmla="*/ 180 h 181"/>
                    <a:gd name="T82" fmla="*/ 99 w 388"/>
                    <a:gd name="T83" fmla="*/ 178 h 181"/>
                    <a:gd name="T84" fmla="*/ 86 w 388"/>
                    <a:gd name="T85" fmla="*/ 175 h 181"/>
                    <a:gd name="T86" fmla="*/ 70 w 388"/>
                    <a:gd name="T87" fmla="*/ 173 h 181"/>
                    <a:gd name="T88" fmla="*/ 50 w 388"/>
                    <a:gd name="T89" fmla="*/ 169 h 181"/>
                    <a:gd name="T90" fmla="*/ 32 w 388"/>
                    <a:gd name="T91" fmla="*/ 169 h 181"/>
                    <a:gd name="T92" fmla="*/ 16 w 388"/>
                    <a:gd name="T93" fmla="*/ 169 h 181"/>
                    <a:gd name="T94" fmla="*/ 3 w 388"/>
                    <a:gd name="T95" fmla="*/ 169 h 181"/>
                    <a:gd name="T96" fmla="*/ 0 w 388"/>
                    <a:gd name="T97" fmla="*/ 173 h 1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81"/>
                    <a:gd name="T149" fmla="*/ 388 w 388"/>
                    <a:gd name="T150" fmla="*/ 181 h 1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81">
                      <a:moveTo>
                        <a:pt x="0" y="172"/>
                      </a:moveTo>
                      <a:lnTo>
                        <a:pt x="0" y="170"/>
                      </a:lnTo>
                      <a:lnTo>
                        <a:pt x="0" y="166"/>
                      </a:lnTo>
                      <a:lnTo>
                        <a:pt x="4" y="166"/>
                      </a:lnTo>
                      <a:lnTo>
                        <a:pt x="4" y="162"/>
                      </a:lnTo>
                      <a:lnTo>
                        <a:pt x="9" y="158"/>
                      </a:lnTo>
                      <a:lnTo>
                        <a:pt x="14" y="154"/>
                      </a:lnTo>
                      <a:lnTo>
                        <a:pt x="18" y="151"/>
                      </a:lnTo>
                      <a:lnTo>
                        <a:pt x="21" y="143"/>
                      </a:lnTo>
                      <a:lnTo>
                        <a:pt x="26" y="138"/>
                      </a:lnTo>
                      <a:lnTo>
                        <a:pt x="31" y="130"/>
                      </a:lnTo>
                      <a:lnTo>
                        <a:pt x="35" y="125"/>
                      </a:lnTo>
                      <a:lnTo>
                        <a:pt x="40" y="116"/>
                      </a:lnTo>
                      <a:lnTo>
                        <a:pt x="45" y="109"/>
                      </a:lnTo>
                      <a:lnTo>
                        <a:pt x="49" y="100"/>
                      </a:lnTo>
                      <a:lnTo>
                        <a:pt x="54" y="92"/>
                      </a:lnTo>
                      <a:lnTo>
                        <a:pt x="54" y="90"/>
                      </a:lnTo>
                      <a:lnTo>
                        <a:pt x="55" y="89"/>
                      </a:lnTo>
                      <a:lnTo>
                        <a:pt x="59" y="84"/>
                      </a:lnTo>
                      <a:lnTo>
                        <a:pt x="63" y="80"/>
                      </a:lnTo>
                      <a:lnTo>
                        <a:pt x="68" y="72"/>
                      </a:lnTo>
                      <a:lnTo>
                        <a:pt x="74" y="66"/>
                      </a:lnTo>
                      <a:lnTo>
                        <a:pt x="83" y="58"/>
                      </a:lnTo>
                      <a:lnTo>
                        <a:pt x="94" y="52"/>
                      </a:lnTo>
                      <a:lnTo>
                        <a:pt x="104" y="44"/>
                      </a:lnTo>
                      <a:lnTo>
                        <a:pt x="117" y="37"/>
                      </a:lnTo>
                      <a:lnTo>
                        <a:pt x="131" y="29"/>
                      </a:lnTo>
                      <a:lnTo>
                        <a:pt x="149" y="24"/>
                      </a:lnTo>
                      <a:lnTo>
                        <a:pt x="164" y="19"/>
                      </a:lnTo>
                      <a:lnTo>
                        <a:pt x="183" y="15"/>
                      </a:lnTo>
                      <a:lnTo>
                        <a:pt x="203" y="14"/>
                      </a:lnTo>
                      <a:lnTo>
                        <a:pt x="226" y="14"/>
                      </a:lnTo>
                      <a:lnTo>
                        <a:pt x="226" y="11"/>
                      </a:lnTo>
                      <a:lnTo>
                        <a:pt x="228" y="11"/>
                      </a:lnTo>
                      <a:lnTo>
                        <a:pt x="232" y="9"/>
                      </a:lnTo>
                      <a:lnTo>
                        <a:pt x="240" y="9"/>
                      </a:lnTo>
                      <a:lnTo>
                        <a:pt x="246" y="5"/>
                      </a:lnTo>
                      <a:lnTo>
                        <a:pt x="256" y="5"/>
                      </a:lnTo>
                      <a:lnTo>
                        <a:pt x="265" y="2"/>
                      </a:lnTo>
                      <a:lnTo>
                        <a:pt x="279" y="2"/>
                      </a:lnTo>
                      <a:lnTo>
                        <a:pt x="288" y="0"/>
                      </a:lnTo>
                      <a:lnTo>
                        <a:pt x="302" y="0"/>
                      </a:lnTo>
                      <a:lnTo>
                        <a:pt x="316" y="0"/>
                      </a:lnTo>
                      <a:lnTo>
                        <a:pt x="330" y="1"/>
                      </a:lnTo>
                      <a:lnTo>
                        <a:pt x="344" y="1"/>
                      </a:lnTo>
                      <a:lnTo>
                        <a:pt x="358" y="4"/>
                      </a:lnTo>
                      <a:lnTo>
                        <a:pt x="372" y="8"/>
                      </a:lnTo>
                      <a:lnTo>
                        <a:pt x="388" y="14"/>
                      </a:lnTo>
                      <a:lnTo>
                        <a:pt x="386" y="14"/>
                      </a:lnTo>
                      <a:lnTo>
                        <a:pt x="386" y="15"/>
                      </a:lnTo>
                      <a:lnTo>
                        <a:pt x="386" y="19"/>
                      </a:lnTo>
                      <a:lnTo>
                        <a:pt x="383" y="21"/>
                      </a:lnTo>
                      <a:lnTo>
                        <a:pt x="383" y="25"/>
                      </a:lnTo>
                      <a:lnTo>
                        <a:pt x="381" y="29"/>
                      </a:lnTo>
                      <a:lnTo>
                        <a:pt x="381" y="37"/>
                      </a:lnTo>
                      <a:lnTo>
                        <a:pt x="377" y="40"/>
                      </a:lnTo>
                      <a:lnTo>
                        <a:pt x="374" y="47"/>
                      </a:lnTo>
                      <a:lnTo>
                        <a:pt x="369" y="53"/>
                      </a:lnTo>
                      <a:lnTo>
                        <a:pt x="367" y="61"/>
                      </a:lnTo>
                      <a:lnTo>
                        <a:pt x="361" y="68"/>
                      </a:lnTo>
                      <a:lnTo>
                        <a:pt x="357" y="76"/>
                      </a:lnTo>
                      <a:lnTo>
                        <a:pt x="349" y="84"/>
                      </a:lnTo>
                      <a:lnTo>
                        <a:pt x="344" y="92"/>
                      </a:lnTo>
                      <a:lnTo>
                        <a:pt x="341" y="92"/>
                      </a:lnTo>
                      <a:lnTo>
                        <a:pt x="336" y="96"/>
                      </a:lnTo>
                      <a:lnTo>
                        <a:pt x="327" y="100"/>
                      </a:lnTo>
                      <a:lnTo>
                        <a:pt x="318" y="108"/>
                      </a:lnTo>
                      <a:lnTo>
                        <a:pt x="304" y="115"/>
                      </a:lnTo>
                      <a:lnTo>
                        <a:pt x="290" y="124"/>
                      </a:lnTo>
                      <a:lnTo>
                        <a:pt x="273" y="132"/>
                      </a:lnTo>
                      <a:lnTo>
                        <a:pt x="259" y="143"/>
                      </a:lnTo>
                      <a:lnTo>
                        <a:pt x="240" y="151"/>
                      </a:lnTo>
                      <a:lnTo>
                        <a:pt x="221" y="158"/>
                      </a:lnTo>
                      <a:lnTo>
                        <a:pt x="203" y="166"/>
                      </a:lnTo>
                      <a:lnTo>
                        <a:pt x="184" y="174"/>
                      </a:lnTo>
                      <a:lnTo>
                        <a:pt x="166" y="177"/>
                      </a:lnTo>
                      <a:lnTo>
                        <a:pt x="149" y="181"/>
                      </a:lnTo>
                      <a:lnTo>
                        <a:pt x="133" y="181"/>
                      </a:lnTo>
                      <a:lnTo>
                        <a:pt x="119" y="181"/>
                      </a:lnTo>
                      <a:lnTo>
                        <a:pt x="116" y="179"/>
                      </a:lnTo>
                      <a:lnTo>
                        <a:pt x="114" y="179"/>
                      </a:lnTo>
                      <a:lnTo>
                        <a:pt x="107" y="177"/>
                      </a:lnTo>
                      <a:lnTo>
                        <a:pt x="102" y="177"/>
                      </a:lnTo>
                      <a:lnTo>
                        <a:pt x="93" y="174"/>
                      </a:lnTo>
                      <a:lnTo>
                        <a:pt x="85" y="174"/>
                      </a:lnTo>
                      <a:lnTo>
                        <a:pt x="76" y="172"/>
                      </a:lnTo>
                      <a:lnTo>
                        <a:pt x="66" y="172"/>
                      </a:lnTo>
                      <a:lnTo>
                        <a:pt x="54" y="168"/>
                      </a:lnTo>
                      <a:lnTo>
                        <a:pt x="45" y="168"/>
                      </a:lnTo>
                      <a:lnTo>
                        <a:pt x="35" y="168"/>
                      </a:lnTo>
                      <a:lnTo>
                        <a:pt x="26" y="168"/>
                      </a:lnTo>
                      <a:lnTo>
                        <a:pt x="17" y="168"/>
                      </a:lnTo>
                      <a:lnTo>
                        <a:pt x="9" y="168"/>
                      </a:lnTo>
                      <a:lnTo>
                        <a:pt x="3" y="168"/>
                      </a:lnTo>
                      <a:lnTo>
                        <a:pt x="0" y="172"/>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2" name="Freeform 347"/>
                <p:cNvSpPr>
                  <a:spLocks/>
                </p:cNvSpPr>
                <p:nvPr/>
              </p:nvSpPr>
              <p:spPr bwMode="auto">
                <a:xfrm flipH="1">
                  <a:off x="408" y="3094"/>
                  <a:ext cx="358" cy="182"/>
                </a:xfrm>
                <a:custGeom>
                  <a:avLst/>
                  <a:gdLst>
                    <a:gd name="T0" fmla="*/ 0 w 388"/>
                    <a:gd name="T1" fmla="*/ 171 h 181"/>
                    <a:gd name="T2" fmla="*/ 0 w 388"/>
                    <a:gd name="T3" fmla="*/ 167 h 181"/>
                    <a:gd name="T4" fmla="*/ 4 w 388"/>
                    <a:gd name="T5" fmla="*/ 163 h 181"/>
                    <a:gd name="T6" fmla="*/ 13 w 388"/>
                    <a:gd name="T7" fmla="*/ 155 h 181"/>
                    <a:gd name="T8" fmla="*/ 19 w 388"/>
                    <a:gd name="T9" fmla="*/ 144 h 181"/>
                    <a:gd name="T10" fmla="*/ 29 w 388"/>
                    <a:gd name="T11" fmla="*/ 131 h 181"/>
                    <a:gd name="T12" fmla="*/ 37 w 388"/>
                    <a:gd name="T13" fmla="*/ 117 h 181"/>
                    <a:gd name="T14" fmla="*/ 45 w 388"/>
                    <a:gd name="T15" fmla="*/ 101 h 181"/>
                    <a:gd name="T16" fmla="*/ 50 w 388"/>
                    <a:gd name="T17" fmla="*/ 90 h 181"/>
                    <a:gd name="T18" fmla="*/ 54 w 388"/>
                    <a:gd name="T19" fmla="*/ 84 h 181"/>
                    <a:gd name="T20" fmla="*/ 63 w 388"/>
                    <a:gd name="T21" fmla="*/ 72 h 181"/>
                    <a:gd name="T22" fmla="*/ 77 w 388"/>
                    <a:gd name="T23" fmla="*/ 58 h 181"/>
                    <a:gd name="T24" fmla="*/ 96 w 388"/>
                    <a:gd name="T25" fmla="*/ 44 h 181"/>
                    <a:gd name="T26" fmla="*/ 121 w 388"/>
                    <a:gd name="T27" fmla="*/ 29 h 181"/>
                    <a:gd name="T28" fmla="*/ 151 w 388"/>
                    <a:gd name="T29" fmla="*/ 19 h 181"/>
                    <a:gd name="T30" fmla="*/ 187 w 388"/>
                    <a:gd name="T31" fmla="*/ 14 h 181"/>
                    <a:gd name="T32" fmla="*/ 209 w 388"/>
                    <a:gd name="T33" fmla="*/ 11 h 181"/>
                    <a:gd name="T34" fmla="*/ 214 w 388"/>
                    <a:gd name="T35" fmla="*/ 9 h 181"/>
                    <a:gd name="T36" fmla="*/ 227 w 388"/>
                    <a:gd name="T37" fmla="*/ 5 h 181"/>
                    <a:gd name="T38" fmla="*/ 245 w 388"/>
                    <a:gd name="T39" fmla="*/ 2 h 181"/>
                    <a:gd name="T40" fmla="*/ 266 w 388"/>
                    <a:gd name="T41" fmla="*/ 0 h 181"/>
                    <a:gd name="T42" fmla="*/ 292 w 388"/>
                    <a:gd name="T43" fmla="*/ 0 h 181"/>
                    <a:gd name="T44" fmla="*/ 317 w 388"/>
                    <a:gd name="T45" fmla="*/ 1 h 181"/>
                    <a:gd name="T46" fmla="*/ 343 w 388"/>
                    <a:gd name="T47" fmla="*/ 8 h 181"/>
                    <a:gd name="T48" fmla="*/ 356 w 388"/>
                    <a:gd name="T49" fmla="*/ 14 h 181"/>
                    <a:gd name="T50" fmla="*/ 356 w 388"/>
                    <a:gd name="T51" fmla="*/ 15 h 181"/>
                    <a:gd name="T52" fmla="*/ 353 w 388"/>
                    <a:gd name="T53" fmla="*/ 21 h 181"/>
                    <a:gd name="T54" fmla="*/ 352 w 388"/>
                    <a:gd name="T55" fmla="*/ 29 h 181"/>
                    <a:gd name="T56" fmla="*/ 348 w 388"/>
                    <a:gd name="T57" fmla="*/ 40 h 181"/>
                    <a:gd name="T58" fmla="*/ 340 w 388"/>
                    <a:gd name="T59" fmla="*/ 53 h 181"/>
                    <a:gd name="T60" fmla="*/ 333 w 388"/>
                    <a:gd name="T61" fmla="*/ 68 h 181"/>
                    <a:gd name="T62" fmla="*/ 322 w 388"/>
                    <a:gd name="T63" fmla="*/ 84 h 181"/>
                    <a:gd name="T64" fmla="*/ 315 w 388"/>
                    <a:gd name="T65" fmla="*/ 93 h 181"/>
                    <a:gd name="T66" fmla="*/ 302 w 388"/>
                    <a:gd name="T67" fmla="*/ 101 h 181"/>
                    <a:gd name="T68" fmla="*/ 280 w 388"/>
                    <a:gd name="T69" fmla="*/ 116 h 181"/>
                    <a:gd name="T70" fmla="*/ 252 w 388"/>
                    <a:gd name="T71" fmla="*/ 133 h 181"/>
                    <a:gd name="T72" fmla="*/ 221 w 388"/>
                    <a:gd name="T73" fmla="*/ 152 h 181"/>
                    <a:gd name="T74" fmla="*/ 187 w 388"/>
                    <a:gd name="T75" fmla="*/ 167 h 181"/>
                    <a:gd name="T76" fmla="*/ 153 w 388"/>
                    <a:gd name="T77" fmla="*/ 178 h 181"/>
                    <a:gd name="T78" fmla="*/ 123 w 388"/>
                    <a:gd name="T79" fmla="*/ 182 h 181"/>
                    <a:gd name="T80" fmla="*/ 107 w 388"/>
                    <a:gd name="T81" fmla="*/ 180 h 181"/>
                    <a:gd name="T82" fmla="*/ 99 w 388"/>
                    <a:gd name="T83" fmla="*/ 178 h 181"/>
                    <a:gd name="T84" fmla="*/ 86 w 388"/>
                    <a:gd name="T85" fmla="*/ 175 h 181"/>
                    <a:gd name="T86" fmla="*/ 70 w 388"/>
                    <a:gd name="T87" fmla="*/ 173 h 181"/>
                    <a:gd name="T88" fmla="*/ 50 w 388"/>
                    <a:gd name="T89" fmla="*/ 169 h 181"/>
                    <a:gd name="T90" fmla="*/ 32 w 388"/>
                    <a:gd name="T91" fmla="*/ 169 h 181"/>
                    <a:gd name="T92" fmla="*/ 16 w 388"/>
                    <a:gd name="T93" fmla="*/ 169 h 181"/>
                    <a:gd name="T94" fmla="*/ 3 w 388"/>
                    <a:gd name="T95" fmla="*/ 169 h 181"/>
                    <a:gd name="T96" fmla="*/ 0 w 388"/>
                    <a:gd name="T97" fmla="*/ 173 h 1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81"/>
                    <a:gd name="T149" fmla="*/ 388 w 388"/>
                    <a:gd name="T150" fmla="*/ 181 h 1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81">
                      <a:moveTo>
                        <a:pt x="0" y="172"/>
                      </a:moveTo>
                      <a:lnTo>
                        <a:pt x="0" y="170"/>
                      </a:lnTo>
                      <a:lnTo>
                        <a:pt x="0" y="166"/>
                      </a:lnTo>
                      <a:lnTo>
                        <a:pt x="4" y="166"/>
                      </a:lnTo>
                      <a:lnTo>
                        <a:pt x="4" y="162"/>
                      </a:lnTo>
                      <a:lnTo>
                        <a:pt x="9" y="158"/>
                      </a:lnTo>
                      <a:lnTo>
                        <a:pt x="14" y="154"/>
                      </a:lnTo>
                      <a:lnTo>
                        <a:pt x="18" y="151"/>
                      </a:lnTo>
                      <a:lnTo>
                        <a:pt x="21" y="143"/>
                      </a:lnTo>
                      <a:lnTo>
                        <a:pt x="26" y="138"/>
                      </a:lnTo>
                      <a:lnTo>
                        <a:pt x="31" y="130"/>
                      </a:lnTo>
                      <a:lnTo>
                        <a:pt x="35" y="125"/>
                      </a:lnTo>
                      <a:lnTo>
                        <a:pt x="40" y="116"/>
                      </a:lnTo>
                      <a:lnTo>
                        <a:pt x="45" y="109"/>
                      </a:lnTo>
                      <a:lnTo>
                        <a:pt x="49" y="100"/>
                      </a:lnTo>
                      <a:lnTo>
                        <a:pt x="54" y="92"/>
                      </a:lnTo>
                      <a:lnTo>
                        <a:pt x="54" y="90"/>
                      </a:lnTo>
                      <a:lnTo>
                        <a:pt x="55" y="89"/>
                      </a:lnTo>
                      <a:lnTo>
                        <a:pt x="59" y="84"/>
                      </a:lnTo>
                      <a:lnTo>
                        <a:pt x="63" y="80"/>
                      </a:lnTo>
                      <a:lnTo>
                        <a:pt x="68" y="72"/>
                      </a:lnTo>
                      <a:lnTo>
                        <a:pt x="74" y="66"/>
                      </a:lnTo>
                      <a:lnTo>
                        <a:pt x="83" y="58"/>
                      </a:lnTo>
                      <a:lnTo>
                        <a:pt x="94" y="52"/>
                      </a:lnTo>
                      <a:lnTo>
                        <a:pt x="104" y="44"/>
                      </a:lnTo>
                      <a:lnTo>
                        <a:pt x="117" y="37"/>
                      </a:lnTo>
                      <a:lnTo>
                        <a:pt x="131" y="29"/>
                      </a:lnTo>
                      <a:lnTo>
                        <a:pt x="149" y="24"/>
                      </a:lnTo>
                      <a:lnTo>
                        <a:pt x="164" y="19"/>
                      </a:lnTo>
                      <a:lnTo>
                        <a:pt x="183" y="15"/>
                      </a:lnTo>
                      <a:lnTo>
                        <a:pt x="203" y="14"/>
                      </a:lnTo>
                      <a:lnTo>
                        <a:pt x="226" y="14"/>
                      </a:lnTo>
                      <a:lnTo>
                        <a:pt x="226" y="11"/>
                      </a:lnTo>
                      <a:lnTo>
                        <a:pt x="228" y="11"/>
                      </a:lnTo>
                      <a:lnTo>
                        <a:pt x="232" y="9"/>
                      </a:lnTo>
                      <a:lnTo>
                        <a:pt x="240" y="9"/>
                      </a:lnTo>
                      <a:lnTo>
                        <a:pt x="246" y="5"/>
                      </a:lnTo>
                      <a:lnTo>
                        <a:pt x="256" y="5"/>
                      </a:lnTo>
                      <a:lnTo>
                        <a:pt x="265" y="2"/>
                      </a:lnTo>
                      <a:lnTo>
                        <a:pt x="279" y="2"/>
                      </a:lnTo>
                      <a:lnTo>
                        <a:pt x="288" y="0"/>
                      </a:lnTo>
                      <a:lnTo>
                        <a:pt x="302" y="0"/>
                      </a:lnTo>
                      <a:lnTo>
                        <a:pt x="316" y="0"/>
                      </a:lnTo>
                      <a:lnTo>
                        <a:pt x="330" y="1"/>
                      </a:lnTo>
                      <a:lnTo>
                        <a:pt x="344" y="1"/>
                      </a:lnTo>
                      <a:lnTo>
                        <a:pt x="358" y="4"/>
                      </a:lnTo>
                      <a:lnTo>
                        <a:pt x="372" y="8"/>
                      </a:lnTo>
                      <a:lnTo>
                        <a:pt x="388" y="14"/>
                      </a:lnTo>
                      <a:lnTo>
                        <a:pt x="386" y="14"/>
                      </a:lnTo>
                      <a:lnTo>
                        <a:pt x="386" y="15"/>
                      </a:lnTo>
                      <a:lnTo>
                        <a:pt x="386" y="19"/>
                      </a:lnTo>
                      <a:lnTo>
                        <a:pt x="383" y="21"/>
                      </a:lnTo>
                      <a:lnTo>
                        <a:pt x="383" y="25"/>
                      </a:lnTo>
                      <a:lnTo>
                        <a:pt x="381" y="29"/>
                      </a:lnTo>
                      <a:lnTo>
                        <a:pt x="381" y="37"/>
                      </a:lnTo>
                      <a:lnTo>
                        <a:pt x="377" y="40"/>
                      </a:lnTo>
                      <a:lnTo>
                        <a:pt x="374" y="47"/>
                      </a:lnTo>
                      <a:lnTo>
                        <a:pt x="369" y="53"/>
                      </a:lnTo>
                      <a:lnTo>
                        <a:pt x="367" y="61"/>
                      </a:lnTo>
                      <a:lnTo>
                        <a:pt x="361" y="68"/>
                      </a:lnTo>
                      <a:lnTo>
                        <a:pt x="357" y="76"/>
                      </a:lnTo>
                      <a:lnTo>
                        <a:pt x="349" y="84"/>
                      </a:lnTo>
                      <a:lnTo>
                        <a:pt x="344" y="92"/>
                      </a:lnTo>
                      <a:lnTo>
                        <a:pt x="341" y="92"/>
                      </a:lnTo>
                      <a:lnTo>
                        <a:pt x="336" y="96"/>
                      </a:lnTo>
                      <a:lnTo>
                        <a:pt x="327" y="100"/>
                      </a:lnTo>
                      <a:lnTo>
                        <a:pt x="318" y="108"/>
                      </a:lnTo>
                      <a:lnTo>
                        <a:pt x="304" y="115"/>
                      </a:lnTo>
                      <a:lnTo>
                        <a:pt x="290" y="124"/>
                      </a:lnTo>
                      <a:lnTo>
                        <a:pt x="273" y="132"/>
                      </a:lnTo>
                      <a:lnTo>
                        <a:pt x="259" y="143"/>
                      </a:lnTo>
                      <a:lnTo>
                        <a:pt x="240" y="151"/>
                      </a:lnTo>
                      <a:lnTo>
                        <a:pt x="221" y="158"/>
                      </a:lnTo>
                      <a:lnTo>
                        <a:pt x="203" y="166"/>
                      </a:lnTo>
                      <a:lnTo>
                        <a:pt x="184" y="174"/>
                      </a:lnTo>
                      <a:lnTo>
                        <a:pt x="166" y="177"/>
                      </a:lnTo>
                      <a:lnTo>
                        <a:pt x="149" y="181"/>
                      </a:lnTo>
                      <a:lnTo>
                        <a:pt x="133" y="181"/>
                      </a:lnTo>
                      <a:lnTo>
                        <a:pt x="119" y="181"/>
                      </a:lnTo>
                      <a:lnTo>
                        <a:pt x="116" y="179"/>
                      </a:lnTo>
                      <a:lnTo>
                        <a:pt x="114" y="179"/>
                      </a:lnTo>
                      <a:lnTo>
                        <a:pt x="107" y="177"/>
                      </a:lnTo>
                      <a:lnTo>
                        <a:pt x="102" y="177"/>
                      </a:lnTo>
                      <a:lnTo>
                        <a:pt x="93" y="174"/>
                      </a:lnTo>
                      <a:lnTo>
                        <a:pt x="85" y="174"/>
                      </a:lnTo>
                      <a:lnTo>
                        <a:pt x="76" y="172"/>
                      </a:lnTo>
                      <a:lnTo>
                        <a:pt x="66" y="172"/>
                      </a:lnTo>
                      <a:lnTo>
                        <a:pt x="54" y="168"/>
                      </a:lnTo>
                      <a:lnTo>
                        <a:pt x="45" y="168"/>
                      </a:lnTo>
                      <a:lnTo>
                        <a:pt x="35" y="168"/>
                      </a:lnTo>
                      <a:lnTo>
                        <a:pt x="26" y="168"/>
                      </a:lnTo>
                      <a:lnTo>
                        <a:pt x="17" y="168"/>
                      </a:lnTo>
                      <a:lnTo>
                        <a:pt x="9" y="168"/>
                      </a:lnTo>
                      <a:lnTo>
                        <a:pt x="3" y="168"/>
                      </a:lnTo>
                      <a:lnTo>
                        <a:pt x="0" y="17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3" name="Freeform 348"/>
                <p:cNvSpPr>
                  <a:spLocks/>
                </p:cNvSpPr>
                <p:nvPr/>
              </p:nvSpPr>
              <p:spPr bwMode="auto">
                <a:xfrm flipH="1">
                  <a:off x="417" y="3117"/>
                  <a:ext cx="329" cy="141"/>
                </a:xfrm>
                <a:custGeom>
                  <a:avLst/>
                  <a:gdLst>
                    <a:gd name="T0" fmla="*/ 0 w 356"/>
                    <a:gd name="T1" fmla="*/ 141 h 140"/>
                    <a:gd name="T2" fmla="*/ 0 w 356"/>
                    <a:gd name="T3" fmla="*/ 139 h 140"/>
                    <a:gd name="T4" fmla="*/ 5 w 356"/>
                    <a:gd name="T5" fmla="*/ 135 h 140"/>
                    <a:gd name="T6" fmla="*/ 9 w 356"/>
                    <a:gd name="T7" fmla="*/ 127 h 140"/>
                    <a:gd name="T8" fmla="*/ 18 w 356"/>
                    <a:gd name="T9" fmla="*/ 120 h 140"/>
                    <a:gd name="T10" fmla="*/ 26 w 356"/>
                    <a:gd name="T11" fmla="*/ 108 h 140"/>
                    <a:gd name="T12" fmla="*/ 39 w 356"/>
                    <a:gd name="T13" fmla="*/ 98 h 140"/>
                    <a:gd name="T14" fmla="*/ 52 w 356"/>
                    <a:gd name="T15" fmla="*/ 87 h 140"/>
                    <a:gd name="T16" fmla="*/ 69 w 356"/>
                    <a:gd name="T17" fmla="*/ 77 h 140"/>
                    <a:gd name="T18" fmla="*/ 86 w 356"/>
                    <a:gd name="T19" fmla="*/ 64 h 140"/>
                    <a:gd name="T20" fmla="*/ 105 w 356"/>
                    <a:gd name="T21" fmla="*/ 53 h 140"/>
                    <a:gd name="T22" fmla="*/ 127 w 356"/>
                    <a:gd name="T23" fmla="*/ 43 h 140"/>
                    <a:gd name="T24" fmla="*/ 151 w 356"/>
                    <a:gd name="T25" fmla="*/ 35 h 140"/>
                    <a:gd name="T26" fmla="*/ 176 w 356"/>
                    <a:gd name="T27" fmla="*/ 28 h 140"/>
                    <a:gd name="T28" fmla="*/ 201 w 356"/>
                    <a:gd name="T29" fmla="*/ 25 h 140"/>
                    <a:gd name="T30" fmla="*/ 230 w 356"/>
                    <a:gd name="T31" fmla="*/ 24 h 140"/>
                    <a:gd name="T32" fmla="*/ 260 w 356"/>
                    <a:gd name="T33" fmla="*/ 26 h 140"/>
                    <a:gd name="T34" fmla="*/ 260 w 356"/>
                    <a:gd name="T35" fmla="*/ 26 h 140"/>
                    <a:gd name="T36" fmla="*/ 260 w 356"/>
                    <a:gd name="T37" fmla="*/ 26 h 140"/>
                    <a:gd name="T38" fmla="*/ 260 w 356"/>
                    <a:gd name="T39" fmla="*/ 26 h 140"/>
                    <a:gd name="T40" fmla="*/ 262 w 356"/>
                    <a:gd name="T41" fmla="*/ 26 h 140"/>
                    <a:gd name="T42" fmla="*/ 262 w 356"/>
                    <a:gd name="T43" fmla="*/ 26 h 140"/>
                    <a:gd name="T44" fmla="*/ 267 w 356"/>
                    <a:gd name="T45" fmla="*/ 26 h 140"/>
                    <a:gd name="T46" fmla="*/ 272 w 356"/>
                    <a:gd name="T47" fmla="*/ 26 h 140"/>
                    <a:gd name="T48" fmla="*/ 275 w 356"/>
                    <a:gd name="T49" fmla="*/ 29 h 140"/>
                    <a:gd name="T50" fmla="*/ 280 w 356"/>
                    <a:gd name="T51" fmla="*/ 25 h 140"/>
                    <a:gd name="T52" fmla="*/ 285 w 356"/>
                    <a:gd name="T53" fmla="*/ 25 h 140"/>
                    <a:gd name="T54" fmla="*/ 288 w 356"/>
                    <a:gd name="T55" fmla="*/ 21 h 140"/>
                    <a:gd name="T56" fmla="*/ 298 w 356"/>
                    <a:gd name="T57" fmla="*/ 20 h 140"/>
                    <a:gd name="T58" fmla="*/ 301 w 356"/>
                    <a:gd name="T59" fmla="*/ 15 h 140"/>
                    <a:gd name="T60" fmla="*/ 311 w 356"/>
                    <a:gd name="T61" fmla="*/ 11 h 140"/>
                    <a:gd name="T62" fmla="*/ 319 w 356"/>
                    <a:gd name="T63" fmla="*/ 5 h 140"/>
                    <a:gd name="T64" fmla="*/ 329 w 356"/>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6"/>
                    <a:gd name="T100" fmla="*/ 0 h 140"/>
                    <a:gd name="T101" fmla="*/ 356 w 356"/>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6" h="140">
                      <a:moveTo>
                        <a:pt x="0" y="140"/>
                      </a:moveTo>
                      <a:lnTo>
                        <a:pt x="0" y="138"/>
                      </a:lnTo>
                      <a:lnTo>
                        <a:pt x="5" y="134"/>
                      </a:lnTo>
                      <a:lnTo>
                        <a:pt x="10" y="126"/>
                      </a:lnTo>
                      <a:lnTo>
                        <a:pt x="19" y="119"/>
                      </a:lnTo>
                      <a:lnTo>
                        <a:pt x="28" y="107"/>
                      </a:lnTo>
                      <a:lnTo>
                        <a:pt x="42" y="97"/>
                      </a:lnTo>
                      <a:lnTo>
                        <a:pt x="56" y="86"/>
                      </a:lnTo>
                      <a:lnTo>
                        <a:pt x="75" y="76"/>
                      </a:lnTo>
                      <a:lnTo>
                        <a:pt x="93" y="64"/>
                      </a:lnTo>
                      <a:lnTo>
                        <a:pt x="114" y="53"/>
                      </a:lnTo>
                      <a:lnTo>
                        <a:pt x="137" y="43"/>
                      </a:lnTo>
                      <a:lnTo>
                        <a:pt x="163" y="35"/>
                      </a:lnTo>
                      <a:lnTo>
                        <a:pt x="190" y="28"/>
                      </a:lnTo>
                      <a:lnTo>
                        <a:pt x="218" y="25"/>
                      </a:lnTo>
                      <a:lnTo>
                        <a:pt x="249" y="24"/>
                      </a:lnTo>
                      <a:lnTo>
                        <a:pt x="281" y="26"/>
                      </a:lnTo>
                      <a:lnTo>
                        <a:pt x="284" y="26"/>
                      </a:lnTo>
                      <a:lnTo>
                        <a:pt x="289" y="26"/>
                      </a:lnTo>
                      <a:lnTo>
                        <a:pt x="294" y="26"/>
                      </a:lnTo>
                      <a:lnTo>
                        <a:pt x="298" y="29"/>
                      </a:lnTo>
                      <a:lnTo>
                        <a:pt x="303" y="25"/>
                      </a:lnTo>
                      <a:lnTo>
                        <a:pt x="308" y="25"/>
                      </a:lnTo>
                      <a:lnTo>
                        <a:pt x="312" y="21"/>
                      </a:lnTo>
                      <a:lnTo>
                        <a:pt x="322" y="20"/>
                      </a:lnTo>
                      <a:lnTo>
                        <a:pt x="326" y="15"/>
                      </a:lnTo>
                      <a:lnTo>
                        <a:pt x="336" y="11"/>
                      </a:lnTo>
                      <a:lnTo>
                        <a:pt x="345" y="5"/>
                      </a:lnTo>
                      <a:lnTo>
                        <a:pt x="356" y="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4" name="Freeform 349"/>
                <p:cNvSpPr>
                  <a:spLocks/>
                </p:cNvSpPr>
                <p:nvPr/>
              </p:nvSpPr>
              <p:spPr bwMode="auto">
                <a:xfrm flipH="1">
                  <a:off x="537" y="3187"/>
                  <a:ext cx="118" cy="54"/>
                </a:xfrm>
                <a:custGeom>
                  <a:avLst/>
                  <a:gdLst>
                    <a:gd name="T0" fmla="*/ 0 w 129"/>
                    <a:gd name="T1" fmla="*/ 0 h 54"/>
                    <a:gd name="T2" fmla="*/ 0 w 129"/>
                    <a:gd name="T3" fmla="*/ 0 h 54"/>
                    <a:gd name="T4" fmla="*/ 2 w 129"/>
                    <a:gd name="T5" fmla="*/ 0 h 54"/>
                    <a:gd name="T6" fmla="*/ 5 w 129"/>
                    <a:gd name="T7" fmla="*/ 0 h 54"/>
                    <a:gd name="T8" fmla="*/ 13 w 129"/>
                    <a:gd name="T9" fmla="*/ 4 h 54"/>
                    <a:gd name="T10" fmla="*/ 18 w 129"/>
                    <a:gd name="T11" fmla="*/ 4 h 54"/>
                    <a:gd name="T12" fmla="*/ 27 w 129"/>
                    <a:gd name="T13" fmla="*/ 8 h 54"/>
                    <a:gd name="T14" fmla="*/ 36 w 129"/>
                    <a:gd name="T15" fmla="*/ 12 h 54"/>
                    <a:gd name="T16" fmla="*/ 47 w 129"/>
                    <a:gd name="T17" fmla="*/ 16 h 54"/>
                    <a:gd name="T18" fmla="*/ 56 w 129"/>
                    <a:gd name="T19" fmla="*/ 19 h 54"/>
                    <a:gd name="T20" fmla="*/ 64 w 129"/>
                    <a:gd name="T21" fmla="*/ 23 h 54"/>
                    <a:gd name="T22" fmla="*/ 72 w 129"/>
                    <a:gd name="T23" fmla="*/ 27 h 54"/>
                    <a:gd name="T24" fmla="*/ 85 w 129"/>
                    <a:gd name="T25" fmla="*/ 32 h 54"/>
                    <a:gd name="T26" fmla="*/ 93 w 129"/>
                    <a:gd name="T27" fmla="*/ 36 h 54"/>
                    <a:gd name="T28" fmla="*/ 102 w 129"/>
                    <a:gd name="T29" fmla="*/ 42 h 54"/>
                    <a:gd name="T30" fmla="*/ 110 w 129"/>
                    <a:gd name="T31" fmla="*/ 46 h 54"/>
                    <a:gd name="T32" fmla="*/ 118 w 129"/>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9"/>
                    <a:gd name="T52" fmla="*/ 0 h 54"/>
                    <a:gd name="T53" fmla="*/ 129 w 129"/>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9" h="54">
                      <a:moveTo>
                        <a:pt x="0" y="0"/>
                      </a:moveTo>
                      <a:lnTo>
                        <a:pt x="0" y="0"/>
                      </a:lnTo>
                      <a:lnTo>
                        <a:pt x="2" y="0"/>
                      </a:lnTo>
                      <a:lnTo>
                        <a:pt x="6" y="0"/>
                      </a:lnTo>
                      <a:lnTo>
                        <a:pt x="14" y="4"/>
                      </a:lnTo>
                      <a:lnTo>
                        <a:pt x="20" y="4"/>
                      </a:lnTo>
                      <a:lnTo>
                        <a:pt x="30" y="8"/>
                      </a:lnTo>
                      <a:lnTo>
                        <a:pt x="39" y="12"/>
                      </a:lnTo>
                      <a:lnTo>
                        <a:pt x="51" y="16"/>
                      </a:lnTo>
                      <a:lnTo>
                        <a:pt x="61" y="19"/>
                      </a:lnTo>
                      <a:lnTo>
                        <a:pt x="70" y="23"/>
                      </a:lnTo>
                      <a:lnTo>
                        <a:pt x="79" y="27"/>
                      </a:lnTo>
                      <a:lnTo>
                        <a:pt x="93" y="32"/>
                      </a:lnTo>
                      <a:lnTo>
                        <a:pt x="102" y="36"/>
                      </a:lnTo>
                      <a:lnTo>
                        <a:pt x="112" y="42"/>
                      </a:lnTo>
                      <a:lnTo>
                        <a:pt x="120" y="46"/>
                      </a:lnTo>
                      <a:lnTo>
                        <a:pt x="129" y="54"/>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5" name="Freeform 350"/>
                <p:cNvSpPr>
                  <a:spLocks/>
                </p:cNvSpPr>
                <p:nvPr/>
              </p:nvSpPr>
              <p:spPr bwMode="auto">
                <a:xfrm flipH="1">
                  <a:off x="456" y="3162"/>
                  <a:ext cx="131" cy="34"/>
                </a:xfrm>
                <a:custGeom>
                  <a:avLst/>
                  <a:gdLst>
                    <a:gd name="T0" fmla="*/ 0 w 141"/>
                    <a:gd name="T1" fmla="*/ 0 h 34"/>
                    <a:gd name="T2" fmla="*/ 0 w 141"/>
                    <a:gd name="T3" fmla="*/ 0 h 34"/>
                    <a:gd name="T4" fmla="*/ 3 w 141"/>
                    <a:gd name="T5" fmla="*/ 0 h 34"/>
                    <a:gd name="T6" fmla="*/ 7 w 141"/>
                    <a:gd name="T7" fmla="*/ 0 h 34"/>
                    <a:gd name="T8" fmla="*/ 14 w 141"/>
                    <a:gd name="T9" fmla="*/ 0 h 34"/>
                    <a:gd name="T10" fmla="*/ 21 w 141"/>
                    <a:gd name="T11" fmla="*/ 0 h 34"/>
                    <a:gd name="T12" fmla="*/ 32 w 141"/>
                    <a:gd name="T13" fmla="*/ 3 h 34"/>
                    <a:gd name="T14" fmla="*/ 40 w 141"/>
                    <a:gd name="T15" fmla="*/ 3 h 34"/>
                    <a:gd name="T16" fmla="*/ 53 w 141"/>
                    <a:gd name="T17" fmla="*/ 6 h 34"/>
                    <a:gd name="T18" fmla="*/ 61 w 141"/>
                    <a:gd name="T19" fmla="*/ 6 h 34"/>
                    <a:gd name="T20" fmla="*/ 73 w 141"/>
                    <a:gd name="T21" fmla="*/ 10 h 34"/>
                    <a:gd name="T22" fmla="*/ 82 w 141"/>
                    <a:gd name="T23" fmla="*/ 13 h 34"/>
                    <a:gd name="T24" fmla="*/ 95 w 141"/>
                    <a:gd name="T25" fmla="*/ 17 h 34"/>
                    <a:gd name="T26" fmla="*/ 103 w 141"/>
                    <a:gd name="T27" fmla="*/ 20 h 34"/>
                    <a:gd name="T28" fmla="*/ 113 w 141"/>
                    <a:gd name="T29" fmla="*/ 24 h 34"/>
                    <a:gd name="T30" fmla="*/ 122 w 141"/>
                    <a:gd name="T31" fmla="*/ 28 h 34"/>
                    <a:gd name="T32" fmla="*/ 131 w 141"/>
                    <a:gd name="T33" fmla="*/ 34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1"/>
                    <a:gd name="T52" fmla="*/ 0 h 34"/>
                    <a:gd name="T53" fmla="*/ 141 w 141"/>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1" h="34">
                      <a:moveTo>
                        <a:pt x="0" y="0"/>
                      </a:moveTo>
                      <a:lnTo>
                        <a:pt x="0" y="0"/>
                      </a:lnTo>
                      <a:lnTo>
                        <a:pt x="3" y="0"/>
                      </a:lnTo>
                      <a:lnTo>
                        <a:pt x="7" y="0"/>
                      </a:lnTo>
                      <a:lnTo>
                        <a:pt x="15" y="0"/>
                      </a:lnTo>
                      <a:lnTo>
                        <a:pt x="23" y="0"/>
                      </a:lnTo>
                      <a:lnTo>
                        <a:pt x="34" y="3"/>
                      </a:lnTo>
                      <a:lnTo>
                        <a:pt x="43" y="3"/>
                      </a:lnTo>
                      <a:lnTo>
                        <a:pt x="57" y="6"/>
                      </a:lnTo>
                      <a:lnTo>
                        <a:pt x="66" y="6"/>
                      </a:lnTo>
                      <a:lnTo>
                        <a:pt x="79" y="10"/>
                      </a:lnTo>
                      <a:lnTo>
                        <a:pt x="88" y="13"/>
                      </a:lnTo>
                      <a:lnTo>
                        <a:pt x="102" y="17"/>
                      </a:lnTo>
                      <a:lnTo>
                        <a:pt x="111" y="20"/>
                      </a:lnTo>
                      <a:lnTo>
                        <a:pt x="122" y="24"/>
                      </a:lnTo>
                      <a:lnTo>
                        <a:pt x="131" y="28"/>
                      </a:lnTo>
                      <a:lnTo>
                        <a:pt x="141" y="34"/>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6" name="Freeform 351"/>
                <p:cNvSpPr>
                  <a:spLocks/>
                </p:cNvSpPr>
                <p:nvPr/>
              </p:nvSpPr>
              <p:spPr bwMode="auto">
                <a:xfrm flipH="1">
                  <a:off x="945" y="3497"/>
                  <a:ext cx="367" cy="167"/>
                </a:xfrm>
                <a:custGeom>
                  <a:avLst/>
                  <a:gdLst>
                    <a:gd name="T0" fmla="*/ 363 w 399"/>
                    <a:gd name="T1" fmla="*/ 35 h 166"/>
                    <a:gd name="T2" fmla="*/ 358 w 399"/>
                    <a:gd name="T3" fmla="*/ 35 h 166"/>
                    <a:gd name="T4" fmla="*/ 345 w 399"/>
                    <a:gd name="T5" fmla="*/ 32 h 166"/>
                    <a:gd name="T6" fmla="*/ 331 w 399"/>
                    <a:gd name="T7" fmla="*/ 32 h 166"/>
                    <a:gd name="T8" fmla="*/ 311 w 399"/>
                    <a:gd name="T9" fmla="*/ 28 h 166"/>
                    <a:gd name="T10" fmla="*/ 291 w 399"/>
                    <a:gd name="T11" fmla="*/ 23 h 166"/>
                    <a:gd name="T12" fmla="*/ 270 w 399"/>
                    <a:gd name="T13" fmla="*/ 19 h 166"/>
                    <a:gd name="T14" fmla="*/ 247 w 399"/>
                    <a:gd name="T15" fmla="*/ 12 h 166"/>
                    <a:gd name="T16" fmla="*/ 235 w 399"/>
                    <a:gd name="T17" fmla="*/ 7 h 166"/>
                    <a:gd name="T18" fmla="*/ 225 w 399"/>
                    <a:gd name="T19" fmla="*/ 4 h 166"/>
                    <a:gd name="T20" fmla="*/ 208 w 399"/>
                    <a:gd name="T21" fmla="*/ 0 h 166"/>
                    <a:gd name="T22" fmla="*/ 187 w 399"/>
                    <a:gd name="T23" fmla="*/ 0 h 166"/>
                    <a:gd name="T24" fmla="*/ 158 w 399"/>
                    <a:gd name="T25" fmla="*/ 2 h 166"/>
                    <a:gd name="T26" fmla="*/ 127 w 399"/>
                    <a:gd name="T27" fmla="*/ 8 h 166"/>
                    <a:gd name="T28" fmla="*/ 91 w 399"/>
                    <a:gd name="T29" fmla="*/ 22 h 166"/>
                    <a:gd name="T30" fmla="*/ 57 w 399"/>
                    <a:gd name="T31" fmla="*/ 46 h 166"/>
                    <a:gd name="T32" fmla="*/ 0 w 399"/>
                    <a:gd name="T33" fmla="*/ 117 h 166"/>
                    <a:gd name="T34" fmla="*/ 3 w 399"/>
                    <a:gd name="T35" fmla="*/ 118 h 166"/>
                    <a:gd name="T36" fmla="*/ 16 w 399"/>
                    <a:gd name="T37" fmla="*/ 127 h 166"/>
                    <a:gd name="T38" fmla="*/ 34 w 399"/>
                    <a:gd name="T39" fmla="*/ 138 h 166"/>
                    <a:gd name="T40" fmla="*/ 61 w 399"/>
                    <a:gd name="T41" fmla="*/ 151 h 166"/>
                    <a:gd name="T42" fmla="*/ 89 w 399"/>
                    <a:gd name="T43" fmla="*/ 160 h 166"/>
                    <a:gd name="T44" fmla="*/ 124 w 399"/>
                    <a:gd name="T45" fmla="*/ 167 h 166"/>
                    <a:gd name="T46" fmla="*/ 160 w 399"/>
                    <a:gd name="T47" fmla="*/ 167 h 166"/>
                    <a:gd name="T48" fmla="*/ 198 w 399"/>
                    <a:gd name="T49" fmla="*/ 161 h 166"/>
                    <a:gd name="T50" fmla="*/ 202 w 399"/>
                    <a:gd name="T51" fmla="*/ 157 h 166"/>
                    <a:gd name="T52" fmla="*/ 218 w 399"/>
                    <a:gd name="T53" fmla="*/ 151 h 166"/>
                    <a:gd name="T54" fmla="*/ 239 w 399"/>
                    <a:gd name="T55" fmla="*/ 141 h 166"/>
                    <a:gd name="T56" fmla="*/ 267 w 399"/>
                    <a:gd name="T57" fmla="*/ 128 h 166"/>
                    <a:gd name="T58" fmla="*/ 293 w 399"/>
                    <a:gd name="T59" fmla="*/ 109 h 166"/>
                    <a:gd name="T60" fmla="*/ 322 w 399"/>
                    <a:gd name="T61" fmla="*/ 89 h 166"/>
                    <a:gd name="T62" fmla="*/ 347 w 399"/>
                    <a:gd name="T63" fmla="*/ 62 h 166"/>
                    <a:gd name="T64" fmla="*/ 367 w 399"/>
                    <a:gd name="T65" fmla="*/ 36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166"/>
                    <a:gd name="T101" fmla="*/ 399 w 399"/>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166">
                      <a:moveTo>
                        <a:pt x="399" y="36"/>
                      </a:moveTo>
                      <a:lnTo>
                        <a:pt x="395" y="35"/>
                      </a:lnTo>
                      <a:lnTo>
                        <a:pt x="394" y="35"/>
                      </a:lnTo>
                      <a:lnTo>
                        <a:pt x="389" y="35"/>
                      </a:lnTo>
                      <a:lnTo>
                        <a:pt x="385" y="35"/>
                      </a:lnTo>
                      <a:lnTo>
                        <a:pt x="375" y="32"/>
                      </a:lnTo>
                      <a:lnTo>
                        <a:pt x="369" y="32"/>
                      </a:lnTo>
                      <a:lnTo>
                        <a:pt x="360" y="32"/>
                      </a:lnTo>
                      <a:lnTo>
                        <a:pt x="352" y="32"/>
                      </a:lnTo>
                      <a:lnTo>
                        <a:pt x="338" y="28"/>
                      </a:lnTo>
                      <a:lnTo>
                        <a:pt x="329" y="27"/>
                      </a:lnTo>
                      <a:lnTo>
                        <a:pt x="316" y="23"/>
                      </a:lnTo>
                      <a:lnTo>
                        <a:pt x="307" y="23"/>
                      </a:lnTo>
                      <a:lnTo>
                        <a:pt x="293" y="19"/>
                      </a:lnTo>
                      <a:lnTo>
                        <a:pt x="282" y="15"/>
                      </a:lnTo>
                      <a:lnTo>
                        <a:pt x="268" y="12"/>
                      </a:lnTo>
                      <a:lnTo>
                        <a:pt x="259" y="9"/>
                      </a:lnTo>
                      <a:lnTo>
                        <a:pt x="256" y="7"/>
                      </a:lnTo>
                      <a:lnTo>
                        <a:pt x="253" y="7"/>
                      </a:lnTo>
                      <a:lnTo>
                        <a:pt x="245" y="4"/>
                      </a:lnTo>
                      <a:lnTo>
                        <a:pt x="239" y="4"/>
                      </a:lnTo>
                      <a:lnTo>
                        <a:pt x="226" y="0"/>
                      </a:lnTo>
                      <a:lnTo>
                        <a:pt x="217" y="0"/>
                      </a:lnTo>
                      <a:lnTo>
                        <a:pt x="203" y="0"/>
                      </a:lnTo>
                      <a:lnTo>
                        <a:pt x="191" y="2"/>
                      </a:lnTo>
                      <a:lnTo>
                        <a:pt x="172" y="2"/>
                      </a:lnTo>
                      <a:lnTo>
                        <a:pt x="156" y="4"/>
                      </a:lnTo>
                      <a:lnTo>
                        <a:pt x="138" y="8"/>
                      </a:lnTo>
                      <a:lnTo>
                        <a:pt x="121" y="15"/>
                      </a:lnTo>
                      <a:lnTo>
                        <a:pt x="99" y="22"/>
                      </a:lnTo>
                      <a:lnTo>
                        <a:pt x="80" y="33"/>
                      </a:lnTo>
                      <a:lnTo>
                        <a:pt x="62" y="46"/>
                      </a:lnTo>
                      <a:lnTo>
                        <a:pt x="43" y="62"/>
                      </a:lnTo>
                      <a:lnTo>
                        <a:pt x="0" y="116"/>
                      </a:lnTo>
                      <a:lnTo>
                        <a:pt x="3" y="117"/>
                      </a:lnTo>
                      <a:lnTo>
                        <a:pt x="7" y="121"/>
                      </a:lnTo>
                      <a:lnTo>
                        <a:pt x="17" y="126"/>
                      </a:lnTo>
                      <a:lnTo>
                        <a:pt x="26" y="130"/>
                      </a:lnTo>
                      <a:lnTo>
                        <a:pt x="37" y="137"/>
                      </a:lnTo>
                      <a:lnTo>
                        <a:pt x="51" y="142"/>
                      </a:lnTo>
                      <a:lnTo>
                        <a:pt x="66" y="150"/>
                      </a:lnTo>
                      <a:lnTo>
                        <a:pt x="80" y="154"/>
                      </a:lnTo>
                      <a:lnTo>
                        <a:pt x="97" y="159"/>
                      </a:lnTo>
                      <a:lnTo>
                        <a:pt x="116" y="162"/>
                      </a:lnTo>
                      <a:lnTo>
                        <a:pt x="135" y="166"/>
                      </a:lnTo>
                      <a:lnTo>
                        <a:pt x="153" y="166"/>
                      </a:lnTo>
                      <a:lnTo>
                        <a:pt x="174" y="166"/>
                      </a:lnTo>
                      <a:lnTo>
                        <a:pt x="192" y="162"/>
                      </a:lnTo>
                      <a:lnTo>
                        <a:pt x="215" y="160"/>
                      </a:lnTo>
                      <a:lnTo>
                        <a:pt x="215" y="157"/>
                      </a:lnTo>
                      <a:lnTo>
                        <a:pt x="220" y="156"/>
                      </a:lnTo>
                      <a:lnTo>
                        <a:pt x="226" y="152"/>
                      </a:lnTo>
                      <a:lnTo>
                        <a:pt x="237" y="150"/>
                      </a:lnTo>
                      <a:lnTo>
                        <a:pt x="246" y="143"/>
                      </a:lnTo>
                      <a:lnTo>
                        <a:pt x="260" y="140"/>
                      </a:lnTo>
                      <a:lnTo>
                        <a:pt x="274" y="132"/>
                      </a:lnTo>
                      <a:lnTo>
                        <a:pt x="290" y="127"/>
                      </a:lnTo>
                      <a:lnTo>
                        <a:pt x="304" y="116"/>
                      </a:lnTo>
                      <a:lnTo>
                        <a:pt x="319" y="108"/>
                      </a:lnTo>
                      <a:lnTo>
                        <a:pt x="333" y="97"/>
                      </a:lnTo>
                      <a:lnTo>
                        <a:pt x="350" y="88"/>
                      </a:lnTo>
                      <a:lnTo>
                        <a:pt x="363" y="74"/>
                      </a:lnTo>
                      <a:lnTo>
                        <a:pt x="377" y="62"/>
                      </a:lnTo>
                      <a:lnTo>
                        <a:pt x="386" y="47"/>
                      </a:lnTo>
                      <a:lnTo>
                        <a:pt x="399" y="36"/>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67" name="Freeform 352"/>
                <p:cNvSpPr>
                  <a:spLocks/>
                </p:cNvSpPr>
                <p:nvPr/>
              </p:nvSpPr>
              <p:spPr bwMode="auto">
                <a:xfrm flipH="1">
                  <a:off x="945" y="3497"/>
                  <a:ext cx="367" cy="167"/>
                </a:xfrm>
                <a:custGeom>
                  <a:avLst/>
                  <a:gdLst>
                    <a:gd name="T0" fmla="*/ 363 w 399"/>
                    <a:gd name="T1" fmla="*/ 35 h 166"/>
                    <a:gd name="T2" fmla="*/ 358 w 399"/>
                    <a:gd name="T3" fmla="*/ 35 h 166"/>
                    <a:gd name="T4" fmla="*/ 345 w 399"/>
                    <a:gd name="T5" fmla="*/ 32 h 166"/>
                    <a:gd name="T6" fmla="*/ 331 w 399"/>
                    <a:gd name="T7" fmla="*/ 32 h 166"/>
                    <a:gd name="T8" fmla="*/ 311 w 399"/>
                    <a:gd name="T9" fmla="*/ 28 h 166"/>
                    <a:gd name="T10" fmla="*/ 291 w 399"/>
                    <a:gd name="T11" fmla="*/ 23 h 166"/>
                    <a:gd name="T12" fmla="*/ 270 w 399"/>
                    <a:gd name="T13" fmla="*/ 19 h 166"/>
                    <a:gd name="T14" fmla="*/ 247 w 399"/>
                    <a:gd name="T15" fmla="*/ 12 h 166"/>
                    <a:gd name="T16" fmla="*/ 235 w 399"/>
                    <a:gd name="T17" fmla="*/ 7 h 166"/>
                    <a:gd name="T18" fmla="*/ 225 w 399"/>
                    <a:gd name="T19" fmla="*/ 4 h 166"/>
                    <a:gd name="T20" fmla="*/ 208 w 399"/>
                    <a:gd name="T21" fmla="*/ 0 h 166"/>
                    <a:gd name="T22" fmla="*/ 187 w 399"/>
                    <a:gd name="T23" fmla="*/ 0 h 166"/>
                    <a:gd name="T24" fmla="*/ 158 w 399"/>
                    <a:gd name="T25" fmla="*/ 2 h 166"/>
                    <a:gd name="T26" fmla="*/ 127 w 399"/>
                    <a:gd name="T27" fmla="*/ 8 h 166"/>
                    <a:gd name="T28" fmla="*/ 91 w 399"/>
                    <a:gd name="T29" fmla="*/ 22 h 166"/>
                    <a:gd name="T30" fmla="*/ 57 w 399"/>
                    <a:gd name="T31" fmla="*/ 46 h 166"/>
                    <a:gd name="T32" fmla="*/ 0 w 399"/>
                    <a:gd name="T33" fmla="*/ 117 h 166"/>
                    <a:gd name="T34" fmla="*/ 3 w 399"/>
                    <a:gd name="T35" fmla="*/ 118 h 166"/>
                    <a:gd name="T36" fmla="*/ 16 w 399"/>
                    <a:gd name="T37" fmla="*/ 127 h 166"/>
                    <a:gd name="T38" fmla="*/ 34 w 399"/>
                    <a:gd name="T39" fmla="*/ 138 h 166"/>
                    <a:gd name="T40" fmla="*/ 61 w 399"/>
                    <a:gd name="T41" fmla="*/ 151 h 166"/>
                    <a:gd name="T42" fmla="*/ 89 w 399"/>
                    <a:gd name="T43" fmla="*/ 160 h 166"/>
                    <a:gd name="T44" fmla="*/ 124 w 399"/>
                    <a:gd name="T45" fmla="*/ 167 h 166"/>
                    <a:gd name="T46" fmla="*/ 160 w 399"/>
                    <a:gd name="T47" fmla="*/ 167 h 166"/>
                    <a:gd name="T48" fmla="*/ 198 w 399"/>
                    <a:gd name="T49" fmla="*/ 161 h 166"/>
                    <a:gd name="T50" fmla="*/ 202 w 399"/>
                    <a:gd name="T51" fmla="*/ 157 h 166"/>
                    <a:gd name="T52" fmla="*/ 218 w 399"/>
                    <a:gd name="T53" fmla="*/ 151 h 166"/>
                    <a:gd name="T54" fmla="*/ 239 w 399"/>
                    <a:gd name="T55" fmla="*/ 141 h 166"/>
                    <a:gd name="T56" fmla="*/ 267 w 399"/>
                    <a:gd name="T57" fmla="*/ 128 h 166"/>
                    <a:gd name="T58" fmla="*/ 293 w 399"/>
                    <a:gd name="T59" fmla="*/ 109 h 166"/>
                    <a:gd name="T60" fmla="*/ 322 w 399"/>
                    <a:gd name="T61" fmla="*/ 89 h 166"/>
                    <a:gd name="T62" fmla="*/ 347 w 399"/>
                    <a:gd name="T63" fmla="*/ 62 h 166"/>
                    <a:gd name="T64" fmla="*/ 367 w 399"/>
                    <a:gd name="T65" fmla="*/ 36 h 1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166"/>
                    <a:gd name="T101" fmla="*/ 399 w 399"/>
                    <a:gd name="T102" fmla="*/ 166 h 1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166">
                      <a:moveTo>
                        <a:pt x="399" y="36"/>
                      </a:moveTo>
                      <a:lnTo>
                        <a:pt x="395" y="35"/>
                      </a:lnTo>
                      <a:lnTo>
                        <a:pt x="394" y="35"/>
                      </a:lnTo>
                      <a:lnTo>
                        <a:pt x="389" y="35"/>
                      </a:lnTo>
                      <a:lnTo>
                        <a:pt x="385" y="35"/>
                      </a:lnTo>
                      <a:lnTo>
                        <a:pt x="375" y="32"/>
                      </a:lnTo>
                      <a:lnTo>
                        <a:pt x="369" y="32"/>
                      </a:lnTo>
                      <a:lnTo>
                        <a:pt x="360" y="32"/>
                      </a:lnTo>
                      <a:lnTo>
                        <a:pt x="352" y="32"/>
                      </a:lnTo>
                      <a:lnTo>
                        <a:pt x="338" y="28"/>
                      </a:lnTo>
                      <a:lnTo>
                        <a:pt x="329" y="27"/>
                      </a:lnTo>
                      <a:lnTo>
                        <a:pt x="316" y="23"/>
                      </a:lnTo>
                      <a:lnTo>
                        <a:pt x="307" y="23"/>
                      </a:lnTo>
                      <a:lnTo>
                        <a:pt x="293" y="19"/>
                      </a:lnTo>
                      <a:lnTo>
                        <a:pt x="282" y="15"/>
                      </a:lnTo>
                      <a:lnTo>
                        <a:pt x="268" y="12"/>
                      </a:lnTo>
                      <a:lnTo>
                        <a:pt x="259" y="9"/>
                      </a:lnTo>
                      <a:lnTo>
                        <a:pt x="256" y="7"/>
                      </a:lnTo>
                      <a:lnTo>
                        <a:pt x="253" y="7"/>
                      </a:lnTo>
                      <a:lnTo>
                        <a:pt x="245" y="4"/>
                      </a:lnTo>
                      <a:lnTo>
                        <a:pt x="239" y="4"/>
                      </a:lnTo>
                      <a:lnTo>
                        <a:pt x="226" y="0"/>
                      </a:lnTo>
                      <a:lnTo>
                        <a:pt x="217" y="0"/>
                      </a:lnTo>
                      <a:lnTo>
                        <a:pt x="203" y="0"/>
                      </a:lnTo>
                      <a:lnTo>
                        <a:pt x="191" y="2"/>
                      </a:lnTo>
                      <a:lnTo>
                        <a:pt x="172" y="2"/>
                      </a:lnTo>
                      <a:lnTo>
                        <a:pt x="156" y="4"/>
                      </a:lnTo>
                      <a:lnTo>
                        <a:pt x="138" y="8"/>
                      </a:lnTo>
                      <a:lnTo>
                        <a:pt x="121" y="15"/>
                      </a:lnTo>
                      <a:lnTo>
                        <a:pt x="99" y="22"/>
                      </a:lnTo>
                      <a:lnTo>
                        <a:pt x="80" y="33"/>
                      </a:lnTo>
                      <a:lnTo>
                        <a:pt x="62" y="46"/>
                      </a:lnTo>
                      <a:lnTo>
                        <a:pt x="43" y="62"/>
                      </a:lnTo>
                      <a:lnTo>
                        <a:pt x="0" y="116"/>
                      </a:lnTo>
                      <a:lnTo>
                        <a:pt x="3" y="117"/>
                      </a:lnTo>
                      <a:lnTo>
                        <a:pt x="7" y="121"/>
                      </a:lnTo>
                      <a:lnTo>
                        <a:pt x="17" y="126"/>
                      </a:lnTo>
                      <a:lnTo>
                        <a:pt x="26" y="130"/>
                      </a:lnTo>
                      <a:lnTo>
                        <a:pt x="37" y="137"/>
                      </a:lnTo>
                      <a:lnTo>
                        <a:pt x="51" y="142"/>
                      </a:lnTo>
                      <a:lnTo>
                        <a:pt x="66" y="150"/>
                      </a:lnTo>
                      <a:lnTo>
                        <a:pt x="80" y="154"/>
                      </a:lnTo>
                      <a:lnTo>
                        <a:pt x="97" y="159"/>
                      </a:lnTo>
                      <a:lnTo>
                        <a:pt x="116" y="162"/>
                      </a:lnTo>
                      <a:lnTo>
                        <a:pt x="135" y="166"/>
                      </a:lnTo>
                      <a:lnTo>
                        <a:pt x="153" y="166"/>
                      </a:lnTo>
                      <a:lnTo>
                        <a:pt x="174" y="166"/>
                      </a:lnTo>
                      <a:lnTo>
                        <a:pt x="192" y="162"/>
                      </a:lnTo>
                      <a:lnTo>
                        <a:pt x="215" y="160"/>
                      </a:lnTo>
                      <a:lnTo>
                        <a:pt x="215" y="157"/>
                      </a:lnTo>
                      <a:lnTo>
                        <a:pt x="220" y="156"/>
                      </a:lnTo>
                      <a:lnTo>
                        <a:pt x="226" y="152"/>
                      </a:lnTo>
                      <a:lnTo>
                        <a:pt x="237" y="150"/>
                      </a:lnTo>
                      <a:lnTo>
                        <a:pt x="246" y="143"/>
                      </a:lnTo>
                      <a:lnTo>
                        <a:pt x="260" y="140"/>
                      </a:lnTo>
                      <a:lnTo>
                        <a:pt x="274" y="132"/>
                      </a:lnTo>
                      <a:lnTo>
                        <a:pt x="290" y="127"/>
                      </a:lnTo>
                      <a:lnTo>
                        <a:pt x="304" y="116"/>
                      </a:lnTo>
                      <a:lnTo>
                        <a:pt x="319" y="108"/>
                      </a:lnTo>
                      <a:lnTo>
                        <a:pt x="333" y="97"/>
                      </a:lnTo>
                      <a:lnTo>
                        <a:pt x="350" y="88"/>
                      </a:lnTo>
                      <a:lnTo>
                        <a:pt x="363" y="74"/>
                      </a:lnTo>
                      <a:lnTo>
                        <a:pt x="377" y="62"/>
                      </a:lnTo>
                      <a:lnTo>
                        <a:pt x="386" y="47"/>
                      </a:lnTo>
                      <a:lnTo>
                        <a:pt x="399" y="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8" name="Freeform 353"/>
                <p:cNvSpPr>
                  <a:spLocks/>
                </p:cNvSpPr>
                <p:nvPr/>
              </p:nvSpPr>
              <p:spPr bwMode="auto">
                <a:xfrm flipH="1">
                  <a:off x="954" y="3542"/>
                  <a:ext cx="349" cy="63"/>
                </a:xfrm>
                <a:custGeom>
                  <a:avLst/>
                  <a:gdLst>
                    <a:gd name="T0" fmla="*/ 0 w 377"/>
                    <a:gd name="T1" fmla="*/ 63 h 62"/>
                    <a:gd name="T2" fmla="*/ 0 w 377"/>
                    <a:gd name="T3" fmla="*/ 60 h 62"/>
                    <a:gd name="T4" fmla="*/ 4 w 377"/>
                    <a:gd name="T5" fmla="*/ 58 h 62"/>
                    <a:gd name="T6" fmla="*/ 11 w 377"/>
                    <a:gd name="T7" fmla="*/ 53 h 62"/>
                    <a:gd name="T8" fmla="*/ 21 w 377"/>
                    <a:gd name="T9" fmla="*/ 49 h 62"/>
                    <a:gd name="T10" fmla="*/ 31 w 377"/>
                    <a:gd name="T11" fmla="*/ 41 h 62"/>
                    <a:gd name="T12" fmla="*/ 44 w 377"/>
                    <a:gd name="T13" fmla="*/ 35 h 62"/>
                    <a:gd name="T14" fmla="*/ 58 w 377"/>
                    <a:gd name="T15" fmla="*/ 26 h 62"/>
                    <a:gd name="T16" fmla="*/ 76 w 377"/>
                    <a:gd name="T17" fmla="*/ 22 h 62"/>
                    <a:gd name="T18" fmla="*/ 90 w 377"/>
                    <a:gd name="T19" fmla="*/ 15 h 62"/>
                    <a:gd name="T20" fmla="*/ 107 w 377"/>
                    <a:gd name="T21" fmla="*/ 10 h 62"/>
                    <a:gd name="T22" fmla="*/ 125 w 377"/>
                    <a:gd name="T23" fmla="*/ 6 h 62"/>
                    <a:gd name="T24" fmla="*/ 142 w 377"/>
                    <a:gd name="T25" fmla="*/ 3 h 62"/>
                    <a:gd name="T26" fmla="*/ 155 w 377"/>
                    <a:gd name="T27" fmla="*/ 2 h 62"/>
                    <a:gd name="T28" fmla="*/ 172 w 377"/>
                    <a:gd name="T29" fmla="*/ 5 h 62"/>
                    <a:gd name="T30" fmla="*/ 185 w 377"/>
                    <a:gd name="T31" fmla="*/ 9 h 62"/>
                    <a:gd name="T32" fmla="*/ 199 w 377"/>
                    <a:gd name="T33" fmla="*/ 17 h 62"/>
                    <a:gd name="T34" fmla="*/ 199 w 377"/>
                    <a:gd name="T35" fmla="*/ 17 h 62"/>
                    <a:gd name="T36" fmla="*/ 204 w 377"/>
                    <a:gd name="T37" fmla="*/ 17 h 62"/>
                    <a:gd name="T38" fmla="*/ 208 w 377"/>
                    <a:gd name="T39" fmla="*/ 17 h 62"/>
                    <a:gd name="T40" fmla="*/ 217 w 377"/>
                    <a:gd name="T41" fmla="*/ 17 h 62"/>
                    <a:gd name="T42" fmla="*/ 225 w 377"/>
                    <a:gd name="T43" fmla="*/ 17 h 62"/>
                    <a:gd name="T44" fmla="*/ 235 w 377"/>
                    <a:gd name="T45" fmla="*/ 17 h 62"/>
                    <a:gd name="T46" fmla="*/ 248 w 377"/>
                    <a:gd name="T47" fmla="*/ 17 h 62"/>
                    <a:gd name="T48" fmla="*/ 261 w 377"/>
                    <a:gd name="T49" fmla="*/ 17 h 62"/>
                    <a:gd name="T50" fmla="*/ 272 w 377"/>
                    <a:gd name="T51" fmla="*/ 14 h 62"/>
                    <a:gd name="T52" fmla="*/ 285 w 377"/>
                    <a:gd name="T53" fmla="*/ 14 h 62"/>
                    <a:gd name="T54" fmla="*/ 298 w 377"/>
                    <a:gd name="T55" fmla="*/ 12 h 62"/>
                    <a:gd name="T56" fmla="*/ 311 w 377"/>
                    <a:gd name="T57" fmla="*/ 12 h 62"/>
                    <a:gd name="T58" fmla="*/ 320 w 377"/>
                    <a:gd name="T59" fmla="*/ 9 h 62"/>
                    <a:gd name="T60" fmla="*/ 331 w 377"/>
                    <a:gd name="T61" fmla="*/ 6 h 62"/>
                    <a:gd name="T62" fmla="*/ 340 w 377"/>
                    <a:gd name="T63" fmla="*/ 2 h 62"/>
                    <a:gd name="T64" fmla="*/ 349 w 377"/>
                    <a:gd name="T65" fmla="*/ 0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7"/>
                    <a:gd name="T100" fmla="*/ 0 h 62"/>
                    <a:gd name="T101" fmla="*/ 377 w 377"/>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7" h="62">
                      <a:moveTo>
                        <a:pt x="0" y="62"/>
                      </a:moveTo>
                      <a:lnTo>
                        <a:pt x="0" y="59"/>
                      </a:lnTo>
                      <a:lnTo>
                        <a:pt x="4" y="57"/>
                      </a:lnTo>
                      <a:lnTo>
                        <a:pt x="12" y="52"/>
                      </a:lnTo>
                      <a:lnTo>
                        <a:pt x="23" y="48"/>
                      </a:lnTo>
                      <a:lnTo>
                        <a:pt x="34" y="40"/>
                      </a:lnTo>
                      <a:lnTo>
                        <a:pt x="48" y="34"/>
                      </a:lnTo>
                      <a:lnTo>
                        <a:pt x="63" y="26"/>
                      </a:lnTo>
                      <a:lnTo>
                        <a:pt x="82" y="22"/>
                      </a:lnTo>
                      <a:lnTo>
                        <a:pt x="97" y="15"/>
                      </a:lnTo>
                      <a:lnTo>
                        <a:pt x="116" y="10"/>
                      </a:lnTo>
                      <a:lnTo>
                        <a:pt x="135" y="6"/>
                      </a:lnTo>
                      <a:lnTo>
                        <a:pt x="153" y="3"/>
                      </a:lnTo>
                      <a:lnTo>
                        <a:pt x="167" y="2"/>
                      </a:lnTo>
                      <a:lnTo>
                        <a:pt x="186" y="5"/>
                      </a:lnTo>
                      <a:lnTo>
                        <a:pt x="200" y="9"/>
                      </a:lnTo>
                      <a:lnTo>
                        <a:pt x="215" y="17"/>
                      </a:lnTo>
                      <a:lnTo>
                        <a:pt x="220" y="17"/>
                      </a:lnTo>
                      <a:lnTo>
                        <a:pt x="225" y="17"/>
                      </a:lnTo>
                      <a:lnTo>
                        <a:pt x="234" y="17"/>
                      </a:lnTo>
                      <a:lnTo>
                        <a:pt x="243" y="17"/>
                      </a:lnTo>
                      <a:lnTo>
                        <a:pt x="254" y="17"/>
                      </a:lnTo>
                      <a:lnTo>
                        <a:pt x="268" y="17"/>
                      </a:lnTo>
                      <a:lnTo>
                        <a:pt x="282" y="17"/>
                      </a:lnTo>
                      <a:lnTo>
                        <a:pt x="294" y="14"/>
                      </a:lnTo>
                      <a:lnTo>
                        <a:pt x="308" y="14"/>
                      </a:lnTo>
                      <a:lnTo>
                        <a:pt x="322" y="12"/>
                      </a:lnTo>
                      <a:lnTo>
                        <a:pt x="336" y="12"/>
                      </a:lnTo>
                      <a:lnTo>
                        <a:pt x="346" y="9"/>
                      </a:lnTo>
                      <a:lnTo>
                        <a:pt x="358" y="6"/>
                      </a:lnTo>
                      <a:lnTo>
                        <a:pt x="367" y="2"/>
                      </a:lnTo>
                      <a:lnTo>
                        <a:pt x="377" y="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69" name="Freeform 354"/>
                <p:cNvSpPr>
                  <a:spLocks/>
                </p:cNvSpPr>
                <p:nvPr/>
              </p:nvSpPr>
              <p:spPr bwMode="auto">
                <a:xfrm flipH="1">
                  <a:off x="450" y="3506"/>
                  <a:ext cx="166" cy="285"/>
                </a:xfrm>
                <a:custGeom>
                  <a:avLst/>
                  <a:gdLst>
                    <a:gd name="T0" fmla="*/ 0 w 180"/>
                    <a:gd name="T1" fmla="*/ 0 h 283"/>
                    <a:gd name="T2" fmla="*/ 0 w 180"/>
                    <a:gd name="T3" fmla="*/ 10 h 283"/>
                    <a:gd name="T4" fmla="*/ 0 w 180"/>
                    <a:gd name="T5" fmla="*/ 27 h 283"/>
                    <a:gd name="T6" fmla="*/ 3 w 180"/>
                    <a:gd name="T7" fmla="*/ 50 h 283"/>
                    <a:gd name="T8" fmla="*/ 8 w 180"/>
                    <a:gd name="T9" fmla="*/ 77 h 283"/>
                    <a:gd name="T10" fmla="*/ 18 w 180"/>
                    <a:gd name="T11" fmla="*/ 101 h 283"/>
                    <a:gd name="T12" fmla="*/ 30 w 180"/>
                    <a:gd name="T13" fmla="*/ 125 h 283"/>
                    <a:gd name="T14" fmla="*/ 47 w 180"/>
                    <a:gd name="T15" fmla="*/ 144 h 283"/>
                    <a:gd name="T16" fmla="*/ 60 w 180"/>
                    <a:gd name="T17" fmla="*/ 152 h 283"/>
                    <a:gd name="T18" fmla="*/ 65 w 180"/>
                    <a:gd name="T19" fmla="*/ 157 h 283"/>
                    <a:gd name="T20" fmla="*/ 75 w 180"/>
                    <a:gd name="T21" fmla="*/ 167 h 283"/>
                    <a:gd name="T22" fmla="*/ 86 w 180"/>
                    <a:gd name="T23" fmla="*/ 182 h 283"/>
                    <a:gd name="T24" fmla="*/ 99 w 180"/>
                    <a:gd name="T25" fmla="*/ 201 h 283"/>
                    <a:gd name="T26" fmla="*/ 110 w 180"/>
                    <a:gd name="T27" fmla="*/ 225 h 283"/>
                    <a:gd name="T28" fmla="*/ 122 w 180"/>
                    <a:gd name="T29" fmla="*/ 248 h 283"/>
                    <a:gd name="T30" fmla="*/ 127 w 180"/>
                    <a:gd name="T31" fmla="*/ 271 h 283"/>
                    <a:gd name="T32" fmla="*/ 130 w 180"/>
                    <a:gd name="T33" fmla="*/ 282 h 283"/>
                    <a:gd name="T34" fmla="*/ 133 w 180"/>
                    <a:gd name="T35" fmla="*/ 275 h 283"/>
                    <a:gd name="T36" fmla="*/ 142 w 180"/>
                    <a:gd name="T37" fmla="*/ 261 h 283"/>
                    <a:gd name="T38" fmla="*/ 150 w 180"/>
                    <a:gd name="T39" fmla="*/ 242 h 283"/>
                    <a:gd name="T40" fmla="*/ 156 w 180"/>
                    <a:gd name="T41" fmla="*/ 216 h 283"/>
                    <a:gd name="T42" fmla="*/ 161 w 180"/>
                    <a:gd name="T43" fmla="*/ 187 h 283"/>
                    <a:gd name="T44" fmla="*/ 166 w 180"/>
                    <a:gd name="T45" fmla="*/ 157 h 283"/>
                    <a:gd name="T46" fmla="*/ 161 w 180"/>
                    <a:gd name="T47" fmla="*/ 123 h 283"/>
                    <a:gd name="T48" fmla="*/ 159 w 180"/>
                    <a:gd name="T49" fmla="*/ 105 h 283"/>
                    <a:gd name="T50" fmla="*/ 158 w 180"/>
                    <a:gd name="T51" fmla="*/ 97 h 283"/>
                    <a:gd name="T52" fmla="*/ 153 w 180"/>
                    <a:gd name="T53" fmla="*/ 86 h 283"/>
                    <a:gd name="T54" fmla="*/ 148 w 180"/>
                    <a:gd name="T55" fmla="*/ 70 h 283"/>
                    <a:gd name="T56" fmla="*/ 133 w 180"/>
                    <a:gd name="T57" fmla="*/ 51 h 283"/>
                    <a:gd name="T58" fmla="*/ 110 w 180"/>
                    <a:gd name="T59" fmla="*/ 34 h 283"/>
                    <a:gd name="T60" fmla="*/ 76 w 180"/>
                    <a:gd name="T61" fmla="*/ 18 h 283"/>
                    <a:gd name="T62" fmla="*/ 27 w 180"/>
                    <a:gd name="T63" fmla="*/ 4 h 283"/>
                    <a:gd name="T64" fmla="*/ 0 w 180"/>
                    <a:gd name="T65" fmla="*/ 0 h 2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283"/>
                    <a:gd name="T101" fmla="*/ 180 w 180"/>
                    <a:gd name="T102" fmla="*/ 283 h 2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283">
                      <a:moveTo>
                        <a:pt x="0" y="0"/>
                      </a:moveTo>
                      <a:lnTo>
                        <a:pt x="0" y="0"/>
                      </a:lnTo>
                      <a:lnTo>
                        <a:pt x="0" y="4"/>
                      </a:lnTo>
                      <a:lnTo>
                        <a:pt x="0" y="10"/>
                      </a:lnTo>
                      <a:lnTo>
                        <a:pt x="0" y="19"/>
                      </a:lnTo>
                      <a:lnTo>
                        <a:pt x="0" y="27"/>
                      </a:lnTo>
                      <a:lnTo>
                        <a:pt x="2" y="38"/>
                      </a:lnTo>
                      <a:lnTo>
                        <a:pt x="3" y="50"/>
                      </a:lnTo>
                      <a:lnTo>
                        <a:pt x="8" y="65"/>
                      </a:lnTo>
                      <a:lnTo>
                        <a:pt x="9" y="76"/>
                      </a:lnTo>
                      <a:lnTo>
                        <a:pt x="14" y="89"/>
                      </a:lnTo>
                      <a:lnTo>
                        <a:pt x="19" y="100"/>
                      </a:lnTo>
                      <a:lnTo>
                        <a:pt x="26" y="114"/>
                      </a:lnTo>
                      <a:lnTo>
                        <a:pt x="33" y="124"/>
                      </a:lnTo>
                      <a:lnTo>
                        <a:pt x="42" y="136"/>
                      </a:lnTo>
                      <a:lnTo>
                        <a:pt x="51" y="143"/>
                      </a:lnTo>
                      <a:lnTo>
                        <a:pt x="65" y="151"/>
                      </a:lnTo>
                      <a:lnTo>
                        <a:pt x="67" y="152"/>
                      </a:lnTo>
                      <a:lnTo>
                        <a:pt x="71" y="156"/>
                      </a:lnTo>
                      <a:lnTo>
                        <a:pt x="76" y="161"/>
                      </a:lnTo>
                      <a:lnTo>
                        <a:pt x="81" y="166"/>
                      </a:lnTo>
                      <a:lnTo>
                        <a:pt x="88" y="174"/>
                      </a:lnTo>
                      <a:lnTo>
                        <a:pt x="93" y="181"/>
                      </a:lnTo>
                      <a:lnTo>
                        <a:pt x="102" y="193"/>
                      </a:lnTo>
                      <a:lnTo>
                        <a:pt x="107" y="200"/>
                      </a:lnTo>
                      <a:lnTo>
                        <a:pt x="115" y="212"/>
                      </a:lnTo>
                      <a:lnTo>
                        <a:pt x="119" y="223"/>
                      </a:lnTo>
                      <a:lnTo>
                        <a:pt x="127" y="235"/>
                      </a:lnTo>
                      <a:lnTo>
                        <a:pt x="132" y="246"/>
                      </a:lnTo>
                      <a:lnTo>
                        <a:pt x="137" y="257"/>
                      </a:lnTo>
                      <a:lnTo>
                        <a:pt x="138" y="269"/>
                      </a:lnTo>
                      <a:lnTo>
                        <a:pt x="141" y="283"/>
                      </a:lnTo>
                      <a:lnTo>
                        <a:pt x="141" y="280"/>
                      </a:lnTo>
                      <a:lnTo>
                        <a:pt x="143" y="279"/>
                      </a:lnTo>
                      <a:lnTo>
                        <a:pt x="144" y="273"/>
                      </a:lnTo>
                      <a:lnTo>
                        <a:pt x="149" y="267"/>
                      </a:lnTo>
                      <a:lnTo>
                        <a:pt x="154" y="259"/>
                      </a:lnTo>
                      <a:lnTo>
                        <a:pt x="158" y="251"/>
                      </a:lnTo>
                      <a:lnTo>
                        <a:pt x="163" y="240"/>
                      </a:lnTo>
                      <a:lnTo>
                        <a:pt x="168" y="229"/>
                      </a:lnTo>
                      <a:lnTo>
                        <a:pt x="169" y="214"/>
                      </a:lnTo>
                      <a:lnTo>
                        <a:pt x="174" y="202"/>
                      </a:lnTo>
                      <a:lnTo>
                        <a:pt x="175" y="186"/>
                      </a:lnTo>
                      <a:lnTo>
                        <a:pt x="180" y="174"/>
                      </a:lnTo>
                      <a:lnTo>
                        <a:pt x="180" y="156"/>
                      </a:lnTo>
                      <a:lnTo>
                        <a:pt x="180" y="141"/>
                      </a:lnTo>
                      <a:lnTo>
                        <a:pt x="175" y="122"/>
                      </a:lnTo>
                      <a:lnTo>
                        <a:pt x="174" y="107"/>
                      </a:lnTo>
                      <a:lnTo>
                        <a:pt x="172" y="104"/>
                      </a:lnTo>
                      <a:lnTo>
                        <a:pt x="172" y="103"/>
                      </a:lnTo>
                      <a:lnTo>
                        <a:pt x="171" y="96"/>
                      </a:lnTo>
                      <a:lnTo>
                        <a:pt x="171" y="93"/>
                      </a:lnTo>
                      <a:lnTo>
                        <a:pt x="166" y="85"/>
                      </a:lnTo>
                      <a:lnTo>
                        <a:pt x="164" y="77"/>
                      </a:lnTo>
                      <a:lnTo>
                        <a:pt x="160" y="70"/>
                      </a:lnTo>
                      <a:lnTo>
                        <a:pt x="155" y="62"/>
                      </a:lnTo>
                      <a:lnTo>
                        <a:pt x="144" y="51"/>
                      </a:lnTo>
                      <a:lnTo>
                        <a:pt x="133" y="43"/>
                      </a:lnTo>
                      <a:lnTo>
                        <a:pt x="119" y="34"/>
                      </a:lnTo>
                      <a:lnTo>
                        <a:pt x="104" y="27"/>
                      </a:lnTo>
                      <a:lnTo>
                        <a:pt x="82" y="18"/>
                      </a:lnTo>
                      <a:lnTo>
                        <a:pt x="59" y="10"/>
                      </a:lnTo>
                      <a:lnTo>
                        <a:pt x="29" y="4"/>
                      </a:lnTo>
                      <a:lnTo>
                        <a:pt x="0" y="0"/>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0" name="Freeform 355"/>
                <p:cNvSpPr>
                  <a:spLocks/>
                </p:cNvSpPr>
                <p:nvPr/>
              </p:nvSpPr>
              <p:spPr bwMode="auto">
                <a:xfrm flipH="1">
                  <a:off x="450" y="3506"/>
                  <a:ext cx="166" cy="285"/>
                </a:xfrm>
                <a:custGeom>
                  <a:avLst/>
                  <a:gdLst>
                    <a:gd name="T0" fmla="*/ 0 w 180"/>
                    <a:gd name="T1" fmla="*/ 0 h 283"/>
                    <a:gd name="T2" fmla="*/ 0 w 180"/>
                    <a:gd name="T3" fmla="*/ 10 h 283"/>
                    <a:gd name="T4" fmla="*/ 0 w 180"/>
                    <a:gd name="T5" fmla="*/ 27 h 283"/>
                    <a:gd name="T6" fmla="*/ 3 w 180"/>
                    <a:gd name="T7" fmla="*/ 50 h 283"/>
                    <a:gd name="T8" fmla="*/ 8 w 180"/>
                    <a:gd name="T9" fmla="*/ 77 h 283"/>
                    <a:gd name="T10" fmla="*/ 18 w 180"/>
                    <a:gd name="T11" fmla="*/ 101 h 283"/>
                    <a:gd name="T12" fmla="*/ 30 w 180"/>
                    <a:gd name="T13" fmla="*/ 125 h 283"/>
                    <a:gd name="T14" fmla="*/ 47 w 180"/>
                    <a:gd name="T15" fmla="*/ 144 h 283"/>
                    <a:gd name="T16" fmla="*/ 60 w 180"/>
                    <a:gd name="T17" fmla="*/ 152 h 283"/>
                    <a:gd name="T18" fmla="*/ 65 w 180"/>
                    <a:gd name="T19" fmla="*/ 157 h 283"/>
                    <a:gd name="T20" fmla="*/ 75 w 180"/>
                    <a:gd name="T21" fmla="*/ 167 h 283"/>
                    <a:gd name="T22" fmla="*/ 86 w 180"/>
                    <a:gd name="T23" fmla="*/ 182 h 283"/>
                    <a:gd name="T24" fmla="*/ 99 w 180"/>
                    <a:gd name="T25" fmla="*/ 201 h 283"/>
                    <a:gd name="T26" fmla="*/ 110 w 180"/>
                    <a:gd name="T27" fmla="*/ 225 h 283"/>
                    <a:gd name="T28" fmla="*/ 122 w 180"/>
                    <a:gd name="T29" fmla="*/ 248 h 283"/>
                    <a:gd name="T30" fmla="*/ 127 w 180"/>
                    <a:gd name="T31" fmla="*/ 271 h 283"/>
                    <a:gd name="T32" fmla="*/ 130 w 180"/>
                    <a:gd name="T33" fmla="*/ 282 h 283"/>
                    <a:gd name="T34" fmla="*/ 133 w 180"/>
                    <a:gd name="T35" fmla="*/ 275 h 283"/>
                    <a:gd name="T36" fmla="*/ 142 w 180"/>
                    <a:gd name="T37" fmla="*/ 261 h 283"/>
                    <a:gd name="T38" fmla="*/ 150 w 180"/>
                    <a:gd name="T39" fmla="*/ 242 h 283"/>
                    <a:gd name="T40" fmla="*/ 156 w 180"/>
                    <a:gd name="T41" fmla="*/ 216 h 283"/>
                    <a:gd name="T42" fmla="*/ 161 w 180"/>
                    <a:gd name="T43" fmla="*/ 187 h 283"/>
                    <a:gd name="T44" fmla="*/ 166 w 180"/>
                    <a:gd name="T45" fmla="*/ 157 h 283"/>
                    <a:gd name="T46" fmla="*/ 161 w 180"/>
                    <a:gd name="T47" fmla="*/ 123 h 283"/>
                    <a:gd name="T48" fmla="*/ 159 w 180"/>
                    <a:gd name="T49" fmla="*/ 105 h 283"/>
                    <a:gd name="T50" fmla="*/ 158 w 180"/>
                    <a:gd name="T51" fmla="*/ 97 h 283"/>
                    <a:gd name="T52" fmla="*/ 153 w 180"/>
                    <a:gd name="T53" fmla="*/ 86 h 283"/>
                    <a:gd name="T54" fmla="*/ 148 w 180"/>
                    <a:gd name="T55" fmla="*/ 70 h 283"/>
                    <a:gd name="T56" fmla="*/ 133 w 180"/>
                    <a:gd name="T57" fmla="*/ 51 h 283"/>
                    <a:gd name="T58" fmla="*/ 110 w 180"/>
                    <a:gd name="T59" fmla="*/ 34 h 283"/>
                    <a:gd name="T60" fmla="*/ 76 w 180"/>
                    <a:gd name="T61" fmla="*/ 18 h 283"/>
                    <a:gd name="T62" fmla="*/ 27 w 180"/>
                    <a:gd name="T63" fmla="*/ 4 h 283"/>
                    <a:gd name="T64" fmla="*/ 0 w 180"/>
                    <a:gd name="T65" fmla="*/ 0 h 2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283"/>
                    <a:gd name="T101" fmla="*/ 180 w 180"/>
                    <a:gd name="T102" fmla="*/ 283 h 2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283">
                      <a:moveTo>
                        <a:pt x="0" y="0"/>
                      </a:moveTo>
                      <a:lnTo>
                        <a:pt x="0" y="0"/>
                      </a:lnTo>
                      <a:lnTo>
                        <a:pt x="0" y="4"/>
                      </a:lnTo>
                      <a:lnTo>
                        <a:pt x="0" y="10"/>
                      </a:lnTo>
                      <a:lnTo>
                        <a:pt x="0" y="19"/>
                      </a:lnTo>
                      <a:lnTo>
                        <a:pt x="0" y="27"/>
                      </a:lnTo>
                      <a:lnTo>
                        <a:pt x="2" y="38"/>
                      </a:lnTo>
                      <a:lnTo>
                        <a:pt x="3" y="50"/>
                      </a:lnTo>
                      <a:lnTo>
                        <a:pt x="8" y="65"/>
                      </a:lnTo>
                      <a:lnTo>
                        <a:pt x="9" y="76"/>
                      </a:lnTo>
                      <a:lnTo>
                        <a:pt x="14" y="89"/>
                      </a:lnTo>
                      <a:lnTo>
                        <a:pt x="19" y="100"/>
                      </a:lnTo>
                      <a:lnTo>
                        <a:pt x="26" y="114"/>
                      </a:lnTo>
                      <a:lnTo>
                        <a:pt x="33" y="124"/>
                      </a:lnTo>
                      <a:lnTo>
                        <a:pt x="42" y="136"/>
                      </a:lnTo>
                      <a:lnTo>
                        <a:pt x="51" y="143"/>
                      </a:lnTo>
                      <a:lnTo>
                        <a:pt x="65" y="151"/>
                      </a:lnTo>
                      <a:lnTo>
                        <a:pt x="67" y="152"/>
                      </a:lnTo>
                      <a:lnTo>
                        <a:pt x="71" y="156"/>
                      </a:lnTo>
                      <a:lnTo>
                        <a:pt x="76" y="161"/>
                      </a:lnTo>
                      <a:lnTo>
                        <a:pt x="81" y="166"/>
                      </a:lnTo>
                      <a:lnTo>
                        <a:pt x="88" y="174"/>
                      </a:lnTo>
                      <a:lnTo>
                        <a:pt x="93" y="181"/>
                      </a:lnTo>
                      <a:lnTo>
                        <a:pt x="102" y="193"/>
                      </a:lnTo>
                      <a:lnTo>
                        <a:pt x="107" y="200"/>
                      </a:lnTo>
                      <a:lnTo>
                        <a:pt x="115" y="212"/>
                      </a:lnTo>
                      <a:lnTo>
                        <a:pt x="119" y="223"/>
                      </a:lnTo>
                      <a:lnTo>
                        <a:pt x="127" y="235"/>
                      </a:lnTo>
                      <a:lnTo>
                        <a:pt x="132" y="246"/>
                      </a:lnTo>
                      <a:lnTo>
                        <a:pt x="137" y="257"/>
                      </a:lnTo>
                      <a:lnTo>
                        <a:pt x="138" y="269"/>
                      </a:lnTo>
                      <a:lnTo>
                        <a:pt x="141" y="283"/>
                      </a:lnTo>
                      <a:lnTo>
                        <a:pt x="141" y="280"/>
                      </a:lnTo>
                      <a:lnTo>
                        <a:pt x="143" y="279"/>
                      </a:lnTo>
                      <a:lnTo>
                        <a:pt x="144" y="273"/>
                      </a:lnTo>
                      <a:lnTo>
                        <a:pt x="149" y="267"/>
                      </a:lnTo>
                      <a:lnTo>
                        <a:pt x="154" y="259"/>
                      </a:lnTo>
                      <a:lnTo>
                        <a:pt x="158" y="251"/>
                      </a:lnTo>
                      <a:lnTo>
                        <a:pt x="163" y="240"/>
                      </a:lnTo>
                      <a:lnTo>
                        <a:pt x="168" y="229"/>
                      </a:lnTo>
                      <a:lnTo>
                        <a:pt x="169" y="214"/>
                      </a:lnTo>
                      <a:lnTo>
                        <a:pt x="174" y="202"/>
                      </a:lnTo>
                      <a:lnTo>
                        <a:pt x="175" y="186"/>
                      </a:lnTo>
                      <a:lnTo>
                        <a:pt x="180" y="174"/>
                      </a:lnTo>
                      <a:lnTo>
                        <a:pt x="180" y="156"/>
                      </a:lnTo>
                      <a:lnTo>
                        <a:pt x="180" y="141"/>
                      </a:lnTo>
                      <a:lnTo>
                        <a:pt x="175" y="122"/>
                      </a:lnTo>
                      <a:lnTo>
                        <a:pt x="174" y="107"/>
                      </a:lnTo>
                      <a:lnTo>
                        <a:pt x="172" y="104"/>
                      </a:lnTo>
                      <a:lnTo>
                        <a:pt x="172" y="103"/>
                      </a:lnTo>
                      <a:lnTo>
                        <a:pt x="171" y="96"/>
                      </a:lnTo>
                      <a:lnTo>
                        <a:pt x="171" y="93"/>
                      </a:lnTo>
                      <a:lnTo>
                        <a:pt x="166" y="85"/>
                      </a:lnTo>
                      <a:lnTo>
                        <a:pt x="164" y="77"/>
                      </a:lnTo>
                      <a:lnTo>
                        <a:pt x="160" y="70"/>
                      </a:lnTo>
                      <a:lnTo>
                        <a:pt x="155" y="62"/>
                      </a:lnTo>
                      <a:lnTo>
                        <a:pt x="144" y="51"/>
                      </a:lnTo>
                      <a:lnTo>
                        <a:pt x="133" y="43"/>
                      </a:lnTo>
                      <a:lnTo>
                        <a:pt x="119" y="34"/>
                      </a:lnTo>
                      <a:lnTo>
                        <a:pt x="104" y="27"/>
                      </a:lnTo>
                      <a:lnTo>
                        <a:pt x="82" y="18"/>
                      </a:lnTo>
                      <a:lnTo>
                        <a:pt x="59" y="10"/>
                      </a:lnTo>
                      <a:lnTo>
                        <a:pt x="29" y="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71" name="Freeform 356"/>
                <p:cNvSpPr>
                  <a:spLocks/>
                </p:cNvSpPr>
                <p:nvPr/>
              </p:nvSpPr>
              <p:spPr bwMode="auto">
                <a:xfrm flipH="1">
                  <a:off x="249" y="3339"/>
                  <a:ext cx="377" cy="160"/>
                </a:xfrm>
                <a:custGeom>
                  <a:avLst/>
                  <a:gdLst>
                    <a:gd name="T0" fmla="*/ 374 w 410"/>
                    <a:gd name="T1" fmla="*/ 113 h 159"/>
                    <a:gd name="T2" fmla="*/ 369 w 410"/>
                    <a:gd name="T3" fmla="*/ 109 h 159"/>
                    <a:gd name="T4" fmla="*/ 356 w 410"/>
                    <a:gd name="T5" fmla="*/ 105 h 159"/>
                    <a:gd name="T6" fmla="*/ 341 w 410"/>
                    <a:gd name="T7" fmla="*/ 97 h 159"/>
                    <a:gd name="T8" fmla="*/ 324 w 410"/>
                    <a:gd name="T9" fmla="*/ 86 h 159"/>
                    <a:gd name="T10" fmla="*/ 304 w 410"/>
                    <a:gd name="T11" fmla="*/ 72 h 159"/>
                    <a:gd name="T12" fmla="*/ 284 w 410"/>
                    <a:gd name="T13" fmla="*/ 58 h 159"/>
                    <a:gd name="T14" fmla="*/ 267 w 410"/>
                    <a:gd name="T15" fmla="*/ 42 h 159"/>
                    <a:gd name="T16" fmla="*/ 256 w 410"/>
                    <a:gd name="T17" fmla="*/ 32 h 159"/>
                    <a:gd name="T18" fmla="*/ 248 w 410"/>
                    <a:gd name="T19" fmla="*/ 27 h 159"/>
                    <a:gd name="T20" fmla="*/ 235 w 410"/>
                    <a:gd name="T21" fmla="*/ 20 h 159"/>
                    <a:gd name="T22" fmla="*/ 215 w 410"/>
                    <a:gd name="T23" fmla="*/ 13 h 159"/>
                    <a:gd name="T24" fmla="*/ 190 w 410"/>
                    <a:gd name="T25" fmla="*/ 5 h 159"/>
                    <a:gd name="T26" fmla="*/ 160 w 410"/>
                    <a:gd name="T27" fmla="*/ 0 h 159"/>
                    <a:gd name="T28" fmla="*/ 123 w 410"/>
                    <a:gd name="T29" fmla="*/ 0 h 159"/>
                    <a:gd name="T30" fmla="*/ 82 w 410"/>
                    <a:gd name="T31" fmla="*/ 8 h 159"/>
                    <a:gd name="T32" fmla="*/ 0 w 410"/>
                    <a:gd name="T33" fmla="*/ 52 h 159"/>
                    <a:gd name="T34" fmla="*/ 2 w 410"/>
                    <a:gd name="T35" fmla="*/ 56 h 159"/>
                    <a:gd name="T36" fmla="*/ 8 w 410"/>
                    <a:gd name="T37" fmla="*/ 67 h 159"/>
                    <a:gd name="T38" fmla="*/ 18 w 410"/>
                    <a:gd name="T39" fmla="*/ 85 h 159"/>
                    <a:gd name="T40" fmla="*/ 37 w 410"/>
                    <a:gd name="T41" fmla="*/ 106 h 159"/>
                    <a:gd name="T42" fmla="*/ 59 w 410"/>
                    <a:gd name="T43" fmla="*/ 124 h 159"/>
                    <a:gd name="T44" fmla="*/ 87 w 410"/>
                    <a:gd name="T45" fmla="*/ 142 h 159"/>
                    <a:gd name="T46" fmla="*/ 119 w 410"/>
                    <a:gd name="T47" fmla="*/ 153 h 159"/>
                    <a:gd name="T48" fmla="*/ 160 w 410"/>
                    <a:gd name="T49" fmla="*/ 160 h 159"/>
                    <a:gd name="T50" fmla="*/ 165 w 410"/>
                    <a:gd name="T51" fmla="*/ 160 h 159"/>
                    <a:gd name="T52" fmla="*/ 181 w 410"/>
                    <a:gd name="T53" fmla="*/ 160 h 159"/>
                    <a:gd name="T54" fmla="*/ 206 w 410"/>
                    <a:gd name="T55" fmla="*/ 160 h 159"/>
                    <a:gd name="T56" fmla="*/ 238 w 410"/>
                    <a:gd name="T57" fmla="*/ 160 h 159"/>
                    <a:gd name="T58" fmla="*/ 271 w 410"/>
                    <a:gd name="T59" fmla="*/ 153 h 159"/>
                    <a:gd name="T60" fmla="*/ 308 w 410"/>
                    <a:gd name="T61" fmla="*/ 147 h 159"/>
                    <a:gd name="T62" fmla="*/ 343 w 410"/>
                    <a:gd name="T63" fmla="*/ 134 h 159"/>
                    <a:gd name="T64" fmla="*/ 377 w 410"/>
                    <a:gd name="T65" fmla="*/ 115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0"/>
                    <a:gd name="T100" fmla="*/ 0 h 159"/>
                    <a:gd name="T101" fmla="*/ 410 w 410"/>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0" h="159">
                      <a:moveTo>
                        <a:pt x="410" y="114"/>
                      </a:moveTo>
                      <a:lnTo>
                        <a:pt x="407" y="112"/>
                      </a:lnTo>
                      <a:lnTo>
                        <a:pt x="405" y="112"/>
                      </a:lnTo>
                      <a:lnTo>
                        <a:pt x="401" y="108"/>
                      </a:lnTo>
                      <a:lnTo>
                        <a:pt x="396" y="108"/>
                      </a:lnTo>
                      <a:lnTo>
                        <a:pt x="387" y="104"/>
                      </a:lnTo>
                      <a:lnTo>
                        <a:pt x="380" y="100"/>
                      </a:lnTo>
                      <a:lnTo>
                        <a:pt x="371" y="96"/>
                      </a:lnTo>
                      <a:lnTo>
                        <a:pt x="365" y="93"/>
                      </a:lnTo>
                      <a:lnTo>
                        <a:pt x="352" y="85"/>
                      </a:lnTo>
                      <a:lnTo>
                        <a:pt x="343" y="80"/>
                      </a:lnTo>
                      <a:lnTo>
                        <a:pt x="331" y="72"/>
                      </a:lnTo>
                      <a:lnTo>
                        <a:pt x="321" y="67"/>
                      </a:lnTo>
                      <a:lnTo>
                        <a:pt x="309" y="58"/>
                      </a:lnTo>
                      <a:lnTo>
                        <a:pt x="300" y="51"/>
                      </a:lnTo>
                      <a:lnTo>
                        <a:pt x="290" y="42"/>
                      </a:lnTo>
                      <a:lnTo>
                        <a:pt x="281" y="34"/>
                      </a:lnTo>
                      <a:lnTo>
                        <a:pt x="278" y="32"/>
                      </a:lnTo>
                      <a:lnTo>
                        <a:pt x="276" y="31"/>
                      </a:lnTo>
                      <a:lnTo>
                        <a:pt x="270" y="27"/>
                      </a:lnTo>
                      <a:lnTo>
                        <a:pt x="265" y="26"/>
                      </a:lnTo>
                      <a:lnTo>
                        <a:pt x="256" y="20"/>
                      </a:lnTo>
                      <a:lnTo>
                        <a:pt x="247" y="17"/>
                      </a:lnTo>
                      <a:lnTo>
                        <a:pt x="234" y="13"/>
                      </a:lnTo>
                      <a:lnTo>
                        <a:pt x="224" y="9"/>
                      </a:lnTo>
                      <a:lnTo>
                        <a:pt x="207" y="5"/>
                      </a:lnTo>
                      <a:lnTo>
                        <a:pt x="193" y="1"/>
                      </a:lnTo>
                      <a:lnTo>
                        <a:pt x="174" y="0"/>
                      </a:lnTo>
                      <a:lnTo>
                        <a:pt x="157" y="0"/>
                      </a:lnTo>
                      <a:lnTo>
                        <a:pt x="134" y="0"/>
                      </a:lnTo>
                      <a:lnTo>
                        <a:pt x="113" y="4"/>
                      </a:lnTo>
                      <a:lnTo>
                        <a:pt x="89" y="8"/>
                      </a:lnTo>
                      <a:lnTo>
                        <a:pt x="65" y="17"/>
                      </a:lnTo>
                      <a:lnTo>
                        <a:pt x="0" y="52"/>
                      </a:lnTo>
                      <a:lnTo>
                        <a:pt x="2" y="56"/>
                      </a:lnTo>
                      <a:lnTo>
                        <a:pt x="5" y="60"/>
                      </a:lnTo>
                      <a:lnTo>
                        <a:pt x="9" y="67"/>
                      </a:lnTo>
                      <a:lnTo>
                        <a:pt x="14" y="75"/>
                      </a:lnTo>
                      <a:lnTo>
                        <a:pt x="20" y="84"/>
                      </a:lnTo>
                      <a:lnTo>
                        <a:pt x="30" y="94"/>
                      </a:lnTo>
                      <a:lnTo>
                        <a:pt x="40" y="105"/>
                      </a:lnTo>
                      <a:lnTo>
                        <a:pt x="50" y="113"/>
                      </a:lnTo>
                      <a:lnTo>
                        <a:pt x="64" y="123"/>
                      </a:lnTo>
                      <a:lnTo>
                        <a:pt x="78" y="131"/>
                      </a:lnTo>
                      <a:lnTo>
                        <a:pt x="95" y="141"/>
                      </a:lnTo>
                      <a:lnTo>
                        <a:pt x="110" y="146"/>
                      </a:lnTo>
                      <a:lnTo>
                        <a:pt x="129" y="152"/>
                      </a:lnTo>
                      <a:lnTo>
                        <a:pt x="151" y="156"/>
                      </a:lnTo>
                      <a:lnTo>
                        <a:pt x="174" y="159"/>
                      </a:lnTo>
                      <a:lnTo>
                        <a:pt x="179" y="159"/>
                      </a:lnTo>
                      <a:lnTo>
                        <a:pt x="186" y="159"/>
                      </a:lnTo>
                      <a:lnTo>
                        <a:pt x="197" y="159"/>
                      </a:lnTo>
                      <a:lnTo>
                        <a:pt x="210" y="159"/>
                      </a:lnTo>
                      <a:lnTo>
                        <a:pt x="224" y="159"/>
                      </a:lnTo>
                      <a:lnTo>
                        <a:pt x="241" y="159"/>
                      </a:lnTo>
                      <a:lnTo>
                        <a:pt x="259" y="159"/>
                      </a:lnTo>
                      <a:lnTo>
                        <a:pt x="276" y="155"/>
                      </a:lnTo>
                      <a:lnTo>
                        <a:pt x="295" y="152"/>
                      </a:lnTo>
                      <a:lnTo>
                        <a:pt x="314" y="148"/>
                      </a:lnTo>
                      <a:lnTo>
                        <a:pt x="335" y="146"/>
                      </a:lnTo>
                      <a:lnTo>
                        <a:pt x="354" y="138"/>
                      </a:lnTo>
                      <a:lnTo>
                        <a:pt x="373" y="133"/>
                      </a:lnTo>
                      <a:lnTo>
                        <a:pt x="391" y="123"/>
                      </a:lnTo>
                      <a:lnTo>
                        <a:pt x="410" y="114"/>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2" name="Freeform 357"/>
                <p:cNvSpPr>
                  <a:spLocks/>
                </p:cNvSpPr>
                <p:nvPr/>
              </p:nvSpPr>
              <p:spPr bwMode="auto">
                <a:xfrm flipH="1">
                  <a:off x="249" y="3339"/>
                  <a:ext cx="377" cy="160"/>
                </a:xfrm>
                <a:custGeom>
                  <a:avLst/>
                  <a:gdLst>
                    <a:gd name="T0" fmla="*/ 374 w 410"/>
                    <a:gd name="T1" fmla="*/ 113 h 159"/>
                    <a:gd name="T2" fmla="*/ 369 w 410"/>
                    <a:gd name="T3" fmla="*/ 109 h 159"/>
                    <a:gd name="T4" fmla="*/ 356 w 410"/>
                    <a:gd name="T5" fmla="*/ 105 h 159"/>
                    <a:gd name="T6" fmla="*/ 341 w 410"/>
                    <a:gd name="T7" fmla="*/ 97 h 159"/>
                    <a:gd name="T8" fmla="*/ 324 w 410"/>
                    <a:gd name="T9" fmla="*/ 86 h 159"/>
                    <a:gd name="T10" fmla="*/ 304 w 410"/>
                    <a:gd name="T11" fmla="*/ 72 h 159"/>
                    <a:gd name="T12" fmla="*/ 284 w 410"/>
                    <a:gd name="T13" fmla="*/ 58 h 159"/>
                    <a:gd name="T14" fmla="*/ 267 w 410"/>
                    <a:gd name="T15" fmla="*/ 42 h 159"/>
                    <a:gd name="T16" fmla="*/ 256 w 410"/>
                    <a:gd name="T17" fmla="*/ 32 h 159"/>
                    <a:gd name="T18" fmla="*/ 248 w 410"/>
                    <a:gd name="T19" fmla="*/ 27 h 159"/>
                    <a:gd name="T20" fmla="*/ 235 w 410"/>
                    <a:gd name="T21" fmla="*/ 20 h 159"/>
                    <a:gd name="T22" fmla="*/ 215 w 410"/>
                    <a:gd name="T23" fmla="*/ 13 h 159"/>
                    <a:gd name="T24" fmla="*/ 190 w 410"/>
                    <a:gd name="T25" fmla="*/ 5 h 159"/>
                    <a:gd name="T26" fmla="*/ 160 w 410"/>
                    <a:gd name="T27" fmla="*/ 0 h 159"/>
                    <a:gd name="T28" fmla="*/ 123 w 410"/>
                    <a:gd name="T29" fmla="*/ 0 h 159"/>
                    <a:gd name="T30" fmla="*/ 82 w 410"/>
                    <a:gd name="T31" fmla="*/ 8 h 159"/>
                    <a:gd name="T32" fmla="*/ 0 w 410"/>
                    <a:gd name="T33" fmla="*/ 52 h 159"/>
                    <a:gd name="T34" fmla="*/ 2 w 410"/>
                    <a:gd name="T35" fmla="*/ 56 h 159"/>
                    <a:gd name="T36" fmla="*/ 8 w 410"/>
                    <a:gd name="T37" fmla="*/ 67 h 159"/>
                    <a:gd name="T38" fmla="*/ 18 w 410"/>
                    <a:gd name="T39" fmla="*/ 85 h 159"/>
                    <a:gd name="T40" fmla="*/ 37 w 410"/>
                    <a:gd name="T41" fmla="*/ 106 h 159"/>
                    <a:gd name="T42" fmla="*/ 59 w 410"/>
                    <a:gd name="T43" fmla="*/ 124 h 159"/>
                    <a:gd name="T44" fmla="*/ 87 w 410"/>
                    <a:gd name="T45" fmla="*/ 142 h 159"/>
                    <a:gd name="T46" fmla="*/ 119 w 410"/>
                    <a:gd name="T47" fmla="*/ 153 h 159"/>
                    <a:gd name="T48" fmla="*/ 160 w 410"/>
                    <a:gd name="T49" fmla="*/ 160 h 159"/>
                    <a:gd name="T50" fmla="*/ 165 w 410"/>
                    <a:gd name="T51" fmla="*/ 160 h 159"/>
                    <a:gd name="T52" fmla="*/ 181 w 410"/>
                    <a:gd name="T53" fmla="*/ 160 h 159"/>
                    <a:gd name="T54" fmla="*/ 206 w 410"/>
                    <a:gd name="T55" fmla="*/ 160 h 159"/>
                    <a:gd name="T56" fmla="*/ 238 w 410"/>
                    <a:gd name="T57" fmla="*/ 160 h 159"/>
                    <a:gd name="T58" fmla="*/ 271 w 410"/>
                    <a:gd name="T59" fmla="*/ 153 h 159"/>
                    <a:gd name="T60" fmla="*/ 308 w 410"/>
                    <a:gd name="T61" fmla="*/ 147 h 159"/>
                    <a:gd name="T62" fmla="*/ 343 w 410"/>
                    <a:gd name="T63" fmla="*/ 134 h 159"/>
                    <a:gd name="T64" fmla="*/ 377 w 410"/>
                    <a:gd name="T65" fmla="*/ 115 h 1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0"/>
                    <a:gd name="T100" fmla="*/ 0 h 159"/>
                    <a:gd name="T101" fmla="*/ 410 w 410"/>
                    <a:gd name="T102" fmla="*/ 159 h 1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0" h="159">
                      <a:moveTo>
                        <a:pt x="410" y="114"/>
                      </a:moveTo>
                      <a:lnTo>
                        <a:pt x="407" y="112"/>
                      </a:lnTo>
                      <a:lnTo>
                        <a:pt x="405" y="112"/>
                      </a:lnTo>
                      <a:lnTo>
                        <a:pt x="401" y="108"/>
                      </a:lnTo>
                      <a:lnTo>
                        <a:pt x="396" y="108"/>
                      </a:lnTo>
                      <a:lnTo>
                        <a:pt x="387" y="104"/>
                      </a:lnTo>
                      <a:lnTo>
                        <a:pt x="380" y="100"/>
                      </a:lnTo>
                      <a:lnTo>
                        <a:pt x="371" y="96"/>
                      </a:lnTo>
                      <a:lnTo>
                        <a:pt x="365" y="93"/>
                      </a:lnTo>
                      <a:lnTo>
                        <a:pt x="352" y="85"/>
                      </a:lnTo>
                      <a:lnTo>
                        <a:pt x="343" y="80"/>
                      </a:lnTo>
                      <a:lnTo>
                        <a:pt x="331" y="72"/>
                      </a:lnTo>
                      <a:lnTo>
                        <a:pt x="321" y="67"/>
                      </a:lnTo>
                      <a:lnTo>
                        <a:pt x="309" y="58"/>
                      </a:lnTo>
                      <a:lnTo>
                        <a:pt x="300" y="51"/>
                      </a:lnTo>
                      <a:lnTo>
                        <a:pt x="290" y="42"/>
                      </a:lnTo>
                      <a:lnTo>
                        <a:pt x="281" y="34"/>
                      </a:lnTo>
                      <a:lnTo>
                        <a:pt x="278" y="32"/>
                      </a:lnTo>
                      <a:lnTo>
                        <a:pt x="276" y="31"/>
                      </a:lnTo>
                      <a:lnTo>
                        <a:pt x="270" y="27"/>
                      </a:lnTo>
                      <a:lnTo>
                        <a:pt x="265" y="26"/>
                      </a:lnTo>
                      <a:lnTo>
                        <a:pt x="256" y="20"/>
                      </a:lnTo>
                      <a:lnTo>
                        <a:pt x="247" y="17"/>
                      </a:lnTo>
                      <a:lnTo>
                        <a:pt x="234" y="13"/>
                      </a:lnTo>
                      <a:lnTo>
                        <a:pt x="224" y="9"/>
                      </a:lnTo>
                      <a:lnTo>
                        <a:pt x="207" y="5"/>
                      </a:lnTo>
                      <a:lnTo>
                        <a:pt x="193" y="1"/>
                      </a:lnTo>
                      <a:lnTo>
                        <a:pt x="174" y="0"/>
                      </a:lnTo>
                      <a:lnTo>
                        <a:pt x="157" y="0"/>
                      </a:lnTo>
                      <a:lnTo>
                        <a:pt x="134" y="0"/>
                      </a:lnTo>
                      <a:lnTo>
                        <a:pt x="113" y="4"/>
                      </a:lnTo>
                      <a:lnTo>
                        <a:pt x="89" y="8"/>
                      </a:lnTo>
                      <a:lnTo>
                        <a:pt x="65" y="17"/>
                      </a:lnTo>
                      <a:lnTo>
                        <a:pt x="0" y="52"/>
                      </a:lnTo>
                      <a:lnTo>
                        <a:pt x="2" y="56"/>
                      </a:lnTo>
                      <a:lnTo>
                        <a:pt x="5" y="60"/>
                      </a:lnTo>
                      <a:lnTo>
                        <a:pt x="9" y="67"/>
                      </a:lnTo>
                      <a:lnTo>
                        <a:pt x="14" y="75"/>
                      </a:lnTo>
                      <a:lnTo>
                        <a:pt x="20" y="84"/>
                      </a:lnTo>
                      <a:lnTo>
                        <a:pt x="30" y="94"/>
                      </a:lnTo>
                      <a:lnTo>
                        <a:pt x="40" y="105"/>
                      </a:lnTo>
                      <a:lnTo>
                        <a:pt x="50" y="113"/>
                      </a:lnTo>
                      <a:lnTo>
                        <a:pt x="64" y="123"/>
                      </a:lnTo>
                      <a:lnTo>
                        <a:pt x="78" y="131"/>
                      </a:lnTo>
                      <a:lnTo>
                        <a:pt x="95" y="141"/>
                      </a:lnTo>
                      <a:lnTo>
                        <a:pt x="110" y="146"/>
                      </a:lnTo>
                      <a:lnTo>
                        <a:pt x="129" y="152"/>
                      </a:lnTo>
                      <a:lnTo>
                        <a:pt x="151" y="156"/>
                      </a:lnTo>
                      <a:lnTo>
                        <a:pt x="174" y="159"/>
                      </a:lnTo>
                      <a:lnTo>
                        <a:pt x="179" y="159"/>
                      </a:lnTo>
                      <a:lnTo>
                        <a:pt x="186" y="159"/>
                      </a:lnTo>
                      <a:lnTo>
                        <a:pt x="197" y="159"/>
                      </a:lnTo>
                      <a:lnTo>
                        <a:pt x="210" y="159"/>
                      </a:lnTo>
                      <a:lnTo>
                        <a:pt x="224" y="159"/>
                      </a:lnTo>
                      <a:lnTo>
                        <a:pt x="241" y="159"/>
                      </a:lnTo>
                      <a:lnTo>
                        <a:pt x="259" y="159"/>
                      </a:lnTo>
                      <a:lnTo>
                        <a:pt x="276" y="155"/>
                      </a:lnTo>
                      <a:lnTo>
                        <a:pt x="295" y="152"/>
                      </a:lnTo>
                      <a:lnTo>
                        <a:pt x="314" y="148"/>
                      </a:lnTo>
                      <a:lnTo>
                        <a:pt x="335" y="146"/>
                      </a:lnTo>
                      <a:lnTo>
                        <a:pt x="354" y="138"/>
                      </a:lnTo>
                      <a:lnTo>
                        <a:pt x="373" y="133"/>
                      </a:lnTo>
                      <a:lnTo>
                        <a:pt x="391" y="123"/>
                      </a:lnTo>
                      <a:lnTo>
                        <a:pt x="410"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73" name="Freeform 358"/>
                <p:cNvSpPr>
                  <a:spLocks/>
                </p:cNvSpPr>
                <p:nvPr/>
              </p:nvSpPr>
              <p:spPr bwMode="auto">
                <a:xfrm flipH="1">
                  <a:off x="408" y="3400"/>
                  <a:ext cx="39" cy="90"/>
                </a:xfrm>
                <a:custGeom>
                  <a:avLst/>
                  <a:gdLst>
                    <a:gd name="T0" fmla="*/ 0 w 44"/>
                    <a:gd name="T1" fmla="*/ 0 h 89"/>
                    <a:gd name="T2" fmla="*/ 0 w 44"/>
                    <a:gd name="T3" fmla="*/ 0 h 89"/>
                    <a:gd name="T4" fmla="*/ 2 w 44"/>
                    <a:gd name="T5" fmla="*/ 1 h 89"/>
                    <a:gd name="T6" fmla="*/ 3 w 44"/>
                    <a:gd name="T7" fmla="*/ 5 h 89"/>
                    <a:gd name="T8" fmla="*/ 7 w 44"/>
                    <a:gd name="T9" fmla="*/ 9 h 89"/>
                    <a:gd name="T10" fmla="*/ 10 w 44"/>
                    <a:gd name="T11" fmla="*/ 13 h 89"/>
                    <a:gd name="T12" fmla="*/ 14 w 44"/>
                    <a:gd name="T13" fmla="*/ 19 h 89"/>
                    <a:gd name="T14" fmla="*/ 18 w 44"/>
                    <a:gd name="T15" fmla="*/ 25 h 89"/>
                    <a:gd name="T16" fmla="*/ 22 w 44"/>
                    <a:gd name="T17" fmla="*/ 33 h 89"/>
                    <a:gd name="T18" fmla="*/ 23 w 44"/>
                    <a:gd name="T19" fmla="*/ 39 h 89"/>
                    <a:gd name="T20" fmla="*/ 27 w 44"/>
                    <a:gd name="T21" fmla="*/ 48 h 89"/>
                    <a:gd name="T22" fmla="*/ 30 w 44"/>
                    <a:gd name="T23" fmla="*/ 55 h 89"/>
                    <a:gd name="T24" fmla="*/ 35 w 44"/>
                    <a:gd name="T25" fmla="*/ 63 h 89"/>
                    <a:gd name="T26" fmla="*/ 35 w 44"/>
                    <a:gd name="T27" fmla="*/ 68 h 89"/>
                    <a:gd name="T28" fmla="*/ 37 w 44"/>
                    <a:gd name="T29" fmla="*/ 76 h 89"/>
                    <a:gd name="T30" fmla="*/ 37 w 44"/>
                    <a:gd name="T31" fmla="*/ 82 h 89"/>
                    <a:gd name="T32" fmla="*/ 39 w 44"/>
                    <a:gd name="T33" fmla="*/ 90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89"/>
                    <a:gd name="T53" fmla="*/ 44 w 44"/>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89">
                      <a:moveTo>
                        <a:pt x="0" y="0"/>
                      </a:moveTo>
                      <a:lnTo>
                        <a:pt x="0" y="0"/>
                      </a:lnTo>
                      <a:lnTo>
                        <a:pt x="2" y="1"/>
                      </a:lnTo>
                      <a:lnTo>
                        <a:pt x="3" y="5"/>
                      </a:lnTo>
                      <a:lnTo>
                        <a:pt x="8" y="9"/>
                      </a:lnTo>
                      <a:lnTo>
                        <a:pt x="11" y="13"/>
                      </a:lnTo>
                      <a:lnTo>
                        <a:pt x="16" y="19"/>
                      </a:lnTo>
                      <a:lnTo>
                        <a:pt x="20" y="25"/>
                      </a:lnTo>
                      <a:lnTo>
                        <a:pt x="25" y="33"/>
                      </a:lnTo>
                      <a:lnTo>
                        <a:pt x="26" y="39"/>
                      </a:lnTo>
                      <a:lnTo>
                        <a:pt x="31" y="47"/>
                      </a:lnTo>
                      <a:lnTo>
                        <a:pt x="34" y="54"/>
                      </a:lnTo>
                      <a:lnTo>
                        <a:pt x="39" y="62"/>
                      </a:lnTo>
                      <a:lnTo>
                        <a:pt x="39" y="67"/>
                      </a:lnTo>
                      <a:lnTo>
                        <a:pt x="42" y="75"/>
                      </a:lnTo>
                      <a:lnTo>
                        <a:pt x="42" y="81"/>
                      </a:lnTo>
                      <a:lnTo>
                        <a:pt x="44" y="89"/>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74" name="Freeform 359"/>
                <p:cNvSpPr>
                  <a:spLocks/>
                </p:cNvSpPr>
                <p:nvPr/>
              </p:nvSpPr>
              <p:spPr bwMode="auto">
                <a:xfrm flipH="1">
                  <a:off x="258" y="3376"/>
                  <a:ext cx="358" cy="82"/>
                </a:xfrm>
                <a:custGeom>
                  <a:avLst/>
                  <a:gdLst>
                    <a:gd name="T0" fmla="*/ 0 w 388"/>
                    <a:gd name="T1" fmla="*/ 15 h 81"/>
                    <a:gd name="T2" fmla="*/ 0 w 388"/>
                    <a:gd name="T3" fmla="*/ 13 h 81"/>
                    <a:gd name="T4" fmla="*/ 5 w 388"/>
                    <a:gd name="T5" fmla="*/ 11 h 81"/>
                    <a:gd name="T6" fmla="*/ 11 w 388"/>
                    <a:gd name="T7" fmla="*/ 8 h 81"/>
                    <a:gd name="T8" fmla="*/ 21 w 388"/>
                    <a:gd name="T9" fmla="*/ 8 h 81"/>
                    <a:gd name="T10" fmla="*/ 31 w 388"/>
                    <a:gd name="T11" fmla="*/ 4 h 81"/>
                    <a:gd name="T12" fmla="*/ 44 w 388"/>
                    <a:gd name="T13" fmla="*/ 4 h 81"/>
                    <a:gd name="T14" fmla="*/ 59 w 388"/>
                    <a:gd name="T15" fmla="*/ 1 h 81"/>
                    <a:gd name="T16" fmla="*/ 76 w 388"/>
                    <a:gd name="T17" fmla="*/ 1 h 81"/>
                    <a:gd name="T18" fmla="*/ 90 w 388"/>
                    <a:gd name="T19" fmla="*/ 0 h 81"/>
                    <a:gd name="T20" fmla="*/ 107 w 388"/>
                    <a:gd name="T21" fmla="*/ 0 h 81"/>
                    <a:gd name="T22" fmla="*/ 125 w 388"/>
                    <a:gd name="T23" fmla="*/ 2 h 81"/>
                    <a:gd name="T24" fmla="*/ 142 w 388"/>
                    <a:gd name="T25" fmla="*/ 6 h 81"/>
                    <a:gd name="T26" fmla="*/ 155 w 388"/>
                    <a:gd name="T27" fmla="*/ 10 h 81"/>
                    <a:gd name="T28" fmla="*/ 172 w 388"/>
                    <a:gd name="T29" fmla="*/ 19 h 81"/>
                    <a:gd name="T30" fmla="*/ 185 w 388"/>
                    <a:gd name="T31" fmla="*/ 29 h 81"/>
                    <a:gd name="T32" fmla="*/ 199 w 388"/>
                    <a:gd name="T33" fmla="*/ 43 h 81"/>
                    <a:gd name="T34" fmla="*/ 199 w 388"/>
                    <a:gd name="T35" fmla="*/ 43 h 81"/>
                    <a:gd name="T36" fmla="*/ 202 w 388"/>
                    <a:gd name="T37" fmla="*/ 44 h 81"/>
                    <a:gd name="T38" fmla="*/ 206 w 388"/>
                    <a:gd name="T39" fmla="*/ 48 h 81"/>
                    <a:gd name="T40" fmla="*/ 215 w 388"/>
                    <a:gd name="T41" fmla="*/ 52 h 81"/>
                    <a:gd name="T42" fmla="*/ 223 w 388"/>
                    <a:gd name="T43" fmla="*/ 55 h 81"/>
                    <a:gd name="T44" fmla="*/ 233 w 388"/>
                    <a:gd name="T45" fmla="*/ 59 h 81"/>
                    <a:gd name="T46" fmla="*/ 246 w 388"/>
                    <a:gd name="T47" fmla="*/ 63 h 81"/>
                    <a:gd name="T48" fmla="*/ 259 w 388"/>
                    <a:gd name="T49" fmla="*/ 69 h 81"/>
                    <a:gd name="T50" fmla="*/ 272 w 388"/>
                    <a:gd name="T51" fmla="*/ 73 h 81"/>
                    <a:gd name="T52" fmla="*/ 285 w 388"/>
                    <a:gd name="T53" fmla="*/ 77 h 81"/>
                    <a:gd name="T54" fmla="*/ 298 w 388"/>
                    <a:gd name="T55" fmla="*/ 78 h 81"/>
                    <a:gd name="T56" fmla="*/ 312 w 388"/>
                    <a:gd name="T57" fmla="*/ 82 h 81"/>
                    <a:gd name="T58" fmla="*/ 322 w 388"/>
                    <a:gd name="T59" fmla="*/ 82 h 81"/>
                    <a:gd name="T60" fmla="*/ 335 w 388"/>
                    <a:gd name="T61" fmla="*/ 82 h 81"/>
                    <a:gd name="T62" fmla="*/ 345 w 388"/>
                    <a:gd name="T63" fmla="*/ 79 h 81"/>
                    <a:gd name="T64" fmla="*/ 358 w 388"/>
                    <a:gd name="T65" fmla="*/ 78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8"/>
                    <a:gd name="T100" fmla="*/ 0 h 81"/>
                    <a:gd name="T101" fmla="*/ 388 w 388"/>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8" h="81">
                      <a:moveTo>
                        <a:pt x="0" y="15"/>
                      </a:moveTo>
                      <a:lnTo>
                        <a:pt x="0" y="13"/>
                      </a:lnTo>
                      <a:lnTo>
                        <a:pt x="5" y="11"/>
                      </a:lnTo>
                      <a:lnTo>
                        <a:pt x="12" y="8"/>
                      </a:lnTo>
                      <a:lnTo>
                        <a:pt x="23" y="8"/>
                      </a:lnTo>
                      <a:lnTo>
                        <a:pt x="34" y="4"/>
                      </a:lnTo>
                      <a:lnTo>
                        <a:pt x="48" y="4"/>
                      </a:lnTo>
                      <a:lnTo>
                        <a:pt x="64" y="1"/>
                      </a:lnTo>
                      <a:lnTo>
                        <a:pt x="82" y="1"/>
                      </a:lnTo>
                      <a:lnTo>
                        <a:pt x="98" y="0"/>
                      </a:lnTo>
                      <a:lnTo>
                        <a:pt x="116" y="0"/>
                      </a:lnTo>
                      <a:lnTo>
                        <a:pt x="135" y="2"/>
                      </a:lnTo>
                      <a:lnTo>
                        <a:pt x="154" y="6"/>
                      </a:lnTo>
                      <a:lnTo>
                        <a:pt x="168" y="10"/>
                      </a:lnTo>
                      <a:lnTo>
                        <a:pt x="186" y="19"/>
                      </a:lnTo>
                      <a:lnTo>
                        <a:pt x="200" y="29"/>
                      </a:lnTo>
                      <a:lnTo>
                        <a:pt x="216" y="42"/>
                      </a:lnTo>
                      <a:lnTo>
                        <a:pt x="219" y="43"/>
                      </a:lnTo>
                      <a:lnTo>
                        <a:pt x="223" y="47"/>
                      </a:lnTo>
                      <a:lnTo>
                        <a:pt x="233" y="51"/>
                      </a:lnTo>
                      <a:lnTo>
                        <a:pt x="242" y="54"/>
                      </a:lnTo>
                      <a:lnTo>
                        <a:pt x="253" y="58"/>
                      </a:lnTo>
                      <a:lnTo>
                        <a:pt x="267" y="62"/>
                      </a:lnTo>
                      <a:lnTo>
                        <a:pt x="281" y="68"/>
                      </a:lnTo>
                      <a:lnTo>
                        <a:pt x="295" y="72"/>
                      </a:lnTo>
                      <a:lnTo>
                        <a:pt x="309" y="76"/>
                      </a:lnTo>
                      <a:lnTo>
                        <a:pt x="323" y="77"/>
                      </a:lnTo>
                      <a:lnTo>
                        <a:pt x="338" y="81"/>
                      </a:lnTo>
                      <a:lnTo>
                        <a:pt x="349" y="81"/>
                      </a:lnTo>
                      <a:lnTo>
                        <a:pt x="363" y="81"/>
                      </a:lnTo>
                      <a:lnTo>
                        <a:pt x="374" y="78"/>
                      </a:lnTo>
                      <a:lnTo>
                        <a:pt x="388" y="77"/>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75" name="Freeform 360"/>
                <p:cNvSpPr>
                  <a:spLocks/>
                </p:cNvSpPr>
                <p:nvPr/>
              </p:nvSpPr>
              <p:spPr bwMode="auto">
                <a:xfrm flipH="1">
                  <a:off x="805" y="3354"/>
                  <a:ext cx="349" cy="134"/>
                </a:xfrm>
                <a:custGeom>
                  <a:avLst/>
                  <a:gdLst>
                    <a:gd name="T0" fmla="*/ 0 w 377"/>
                    <a:gd name="T1" fmla="*/ 71 h 133"/>
                    <a:gd name="T2" fmla="*/ 0 w 377"/>
                    <a:gd name="T3" fmla="*/ 71 h 133"/>
                    <a:gd name="T4" fmla="*/ 6 w 377"/>
                    <a:gd name="T5" fmla="*/ 66 h 133"/>
                    <a:gd name="T6" fmla="*/ 14 w 377"/>
                    <a:gd name="T7" fmla="*/ 62 h 133"/>
                    <a:gd name="T8" fmla="*/ 23 w 377"/>
                    <a:gd name="T9" fmla="*/ 59 h 133"/>
                    <a:gd name="T10" fmla="*/ 31 w 377"/>
                    <a:gd name="T11" fmla="*/ 51 h 133"/>
                    <a:gd name="T12" fmla="*/ 44 w 377"/>
                    <a:gd name="T13" fmla="*/ 42 h 133"/>
                    <a:gd name="T14" fmla="*/ 62 w 377"/>
                    <a:gd name="T15" fmla="*/ 32 h 133"/>
                    <a:gd name="T16" fmla="*/ 70 w 377"/>
                    <a:gd name="T17" fmla="*/ 26 h 133"/>
                    <a:gd name="T18" fmla="*/ 76 w 377"/>
                    <a:gd name="T19" fmla="*/ 21 h 133"/>
                    <a:gd name="T20" fmla="*/ 88 w 377"/>
                    <a:gd name="T21" fmla="*/ 16 h 133"/>
                    <a:gd name="T22" fmla="*/ 105 w 377"/>
                    <a:gd name="T23" fmla="*/ 8 h 133"/>
                    <a:gd name="T24" fmla="*/ 127 w 377"/>
                    <a:gd name="T25" fmla="*/ 3 h 133"/>
                    <a:gd name="T26" fmla="*/ 152 w 377"/>
                    <a:gd name="T27" fmla="*/ 0 h 133"/>
                    <a:gd name="T28" fmla="*/ 180 w 377"/>
                    <a:gd name="T29" fmla="*/ 2 h 133"/>
                    <a:gd name="T30" fmla="*/ 213 w 377"/>
                    <a:gd name="T31" fmla="*/ 11 h 133"/>
                    <a:gd name="T32" fmla="*/ 230 w 377"/>
                    <a:gd name="T33" fmla="*/ 19 h 133"/>
                    <a:gd name="T34" fmla="*/ 235 w 377"/>
                    <a:gd name="T35" fmla="*/ 19 h 133"/>
                    <a:gd name="T36" fmla="*/ 247 w 377"/>
                    <a:gd name="T37" fmla="*/ 19 h 133"/>
                    <a:gd name="T38" fmla="*/ 265 w 377"/>
                    <a:gd name="T39" fmla="*/ 22 h 133"/>
                    <a:gd name="T40" fmla="*/ 283 w 377"/>
                    <a:gd name="T41" fmla="*/ 27 h 133"/>
                    <a:gd name="T42" fmla="*/ 300 w 377"/>
                    <a:gd name="T43" fmla="*/ 35 h 133"/>
                    <a:gd name="T44" fmla="*/ 320 w 377"/>
                    <a:gd name="T45" fmla="*/ 46 h 133"/>
                    <a:gd name="T46" fmla="*/ 339 w 377"/>
                    <a:gd name="T47" fmla="*/ 61 h 133"/>
                    <a:gd name="T48" fmla="*/ 346 w 377"/>
                    <a:gd name="T49" fmla="*/ 74 h 133"/>
                    <a:gd name="T50" fmla="*/ 346 w 377"/>
                    <a:gd name="T51" fmla="*/ 74 h 133"/>
                    <a:gd name="T52" fmla="*/ 342 w 377"/>
                    <a:gd name="T53" fmla="*/ 77 h 133"/>
                    <a:gd name="T54" fmla="*/ 338 w 377"/>
                    <a:gd name="T55" fmla="*/ 85 h 133"/>
                    <a:gd name="T56" fmla="*/ 333 w 377"/>
                    <a:gd name="T57" fmla="*/ 93 h 133"/>
                    <a:gd name="T58" fmla="*/ 323 w 377"/>
                    <a:gd name="T59" fmla="*/ 100 h 133"/>
                    <a:gd name="T60" fmla="*/ 310 w 377"/>
                    <a:gd name="T61" fmla="*/ 109 h 133"/>
                    <a:gd name="T62" fmla="*/ 296 w 377"/>
                    <a:gd name="T63" fmla="*/ 119 h 133"/>
                    <a:gd name="T64" fmla="*/ 287 w 377"/>
                    <a:gd name="T65" fmla="*/ 127 h 133"/>
                    <a:gd name="T66" fmla="*/ 273 w 377"/>
                    <a:gd name="T67" fmla="*/ 127 h 133"/>
                    <a:gd name="T68" fmla="*/ 247 w 377"/>
                    <a:gd name="T69" fmla="*/ 129 h 133"/>
                    <a:gd name="T70" fmla="*/ 217 w 377"/>
                    <a:gd name="T71" fmla="*/ 131 h 133"/>
                    <a:gd name="T72" fmla="*/ 184 w 377"/>
                    <a:gd name="T73" fmla="*/ 134 h 133"/>
                    <a:gd name="T74" fmla="*/ 149 w 377"/>
                    <a:gd name="T75" fmla="*/ 133 h 133"/>
                    <a:gd name="T76" fmla="*/ 115 w 377"/>
                    <a:gd name="T77" fmla="*/ 129 h 133"/>
                    <a:gd name="T78" fmla="*/ 89 w 377"/>
                    <a:gd name="T79" fmla="*/ 122 h 133"/>
                    <a:gd name="T80" fmla="*/ 78 w 377"/>
                    <a:gd name="T81" fmla="*/ 115 h 133"/>
                    <a:gd name="T82" fmla="*/ 72 w 377"/>
                    <a:gd name="T83" fmla="*/ 110 h 133"/>
                    <a:gd name="T84" fmla="*/ 62 w 377"/>
                    <a:gd name="T85" fmla="*/ 105 h 133"/>
                    <a:gd name="T86" fmla="*/ 52 w 377"/>
                    <a:gd name="T87" fmla="*/ 98 h 133"/>
                    <a:gd name="T88" fmla="*/ 39 w 377"/>
                    <a:gd name="T89" fmla="*/ 90 h 133"/>
                    <a:gd name="T90" fmla="*/ 24 w 377"/>
                    <a:gd name="T91" fmla="*/ 82 h 133"/>
                    <a:gd name="T92" fmla="*/ 11 w 377"/>
                    <a:gd name="T93" fmla="*/ 76 h 133"/>
                    <a:gd name="T94" fmla="*/ 3 w 377"/>
                    <a:gd name="T95" fmla="*/ 74 h 133"/>
                    <a:gd name="T96" fmla="*/ 0 w 377"/>
                    <a:gd name="T97" fmla="*/ 74 h 1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77"/>
                    <a:gd name="T148" fmla="*/ 0 h 133"/>
                    <a:gd name="T149" fmla="*/ 377 w 377"/>
                    <a:gd name="T150" fmla="*/ 133 h 1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77" h="133">
                      <a:moveTo>
                        <a:pt x="0" y="73"/>
                      </a:moveTo>
                      <a:lnTo>
                        <a:pt x="0" y="70"/>
                      </a:lnTo>
                      <a:lnTo>
                        <a:pt x="5" y="70"/>
                      </a:lnTo>
                      <a:lnTo>
                        <a:pt x="6" y="66"/>
                      </a:lnTo>
                      <a:lnTo>
                        <a:pt x="11" y="66"/>
                      </a:lnTo>
                      <a:lnTo>
                        <a:pt x="15" y="62"/>
                      </a:lnTo>
                      <a:lnTo>
                        <a:pt x="20" y="62"/>
                      </a:lnTo>
                      <a:lnTo>
                        <a:pt x="25" y="59"/>
                      </a:lnTo>
                      <a:lnTo>
                        <a:pt x="29" y="55"/>
                      </a:lnTo>
                      <a:lnTo>
                        <a:pt x="34" y="51"/>
                      </a:lnTo>
                      <a:lnTo>
                        <a:pt x="43" y="49"/>
                      </a:lnTo>
                      <a:lnTo>
                        <a:pt x="48" y="42"/>
                      </a:lnTo>
                      <a:lnTo>
                        <a:pt x="57" y="38"/>
                      </a:lnTo>
                      <a:lnTo>
                        <a:pt x="67" y="32"/>
                      </a:lnTo>
                      <a:lnTo>
                        <a:pt x="76" y="28"/>
                      </a:lnTo>
                      <a:lnTo>
                        <a:pt x="76" y="26"/>
                      </a:lnTo>
                      <a:lnTo>
                        <a:pt x="78" y="24"/>
                      </a:lnTo>
                      <a:lnTo>
                        <a:pt x="82" y="21"/>
                      </a:lnTo>
                      <a:lnTo>
                        <a:pt x="88" y="19"/>
                      </a:lnTo>
                      <a:lnTo>
                        <a:pt x="95" y="16"/>
                      </a:lnTo>
                      <a:lnTo>
                        <a:pt x="104" y="12"/>
                      </a:lnTo>
                      <a:lnTo>
                        <a:pt x="113" y="8"/>
                      </a:lnTo>
                      <a:lnTo>
                        <a:pt x="126" y="7"/>
                      </a:lnTo>
                      <a:lnTo>
                        <a:pt x="137" y="3"/>
                      </a:lnTo>
                      <a:lnTo>
                        <a:pt x="150" y="2"/>
                      </a:lnTo>
                      <a:lnTo>
                        <a:pt x="164" y="0"/>
                      </a:lnTo>
                      <a:lnTo>
                        <a:pt x="180" y="2"/>
                      </a:lnTo>
                      <a:lnTo>
                        <a:pt x="194" y="2"/>
                      </a:lnTo>
                      <a:lnTo>
                        <a:pt x="211" y="5"/>
                      </a:lnTo>
                      <a:lnTo>
                        <a:pt x="230" y="11"/>
                      </a:lnTo>
                      <a:lnTo>
                        <a:pt x="248" y="19"/>
                      </a:lnTo>
                      <a:lnTo>
                        <a:pt x="250" y="19"/>
                      </a:lnTo>
                      <a:lnTo>
                        <a:pt x="254" y="19"/>
                      </a:lnTo>
                      <a:lnTo>
                        <a:pt x="261" y="19"/>
                      </a:lnTo>
                      <a:lnTo>
                        <a:pt x="267" y="19"/>
                      </a:lnTo>
                      <a:lnTo>
                        <a:pt x="276" y="21"/>
                      </a:lnTo>
                      <a:lnTo>
                        <a:pt x="286" y="22"/>
                      </a:lnTo>
                      <a:lnTo>
                        <a:pt x="296" y="26"/>
                      </a:lnTo>
                      <a:lnTo>
                        <a:pt x="306" y="27"/>
                      </a:lnTo>
                      <a:lnTo>
                        <a:pt x="315" y="31"/>
                      </a:lnTo>
                      <a:lnTo>
                        <a:pt x="324" y="35"/>
                      </a:lnTo>
                      <a:lnTo>
                        <a:pt x="337" y="41"/>
                      </a:lnTo>
                      <a:lnTo>
                        <a:pt x="346" y="46"/>
                      </a:lnTo>
                      <a:lnTo>
                        <a:pt x="357" y="54"/>
                      </a:lnTo>
                      <a:lnTo>
                        <a:pt x="366" y="61"/>
                      </a:lnTo>
                      <a:lnTo>
                        <a:pt x="377" y="73"/>
                      </a:lnTo>
                      <a:lnTo>
                        <a:pt x="374" y="73"/>
                      </a:lnTo>
                      <a:lnTo>
                        <a:pt x="374" y="76"/>
                      </a:lnTo>
                      <a:lnTo>
                        <a:pt x="369" y="76"/>
                      </a:lnTo>
                      <a:lnTo>
                        <a:pt x="369" y="80"/>
                      </a:lnTo>
                      <a:lnTo>
                        <a:pt x="365" y="84"/>
                      </a:lnTo>
                      <a:lnTo>
                        <a:pt x="365" y="88"/>
                      </a:lnTo>
                      <a:lnTo>
                        <a:pt x="360" y="92"/>
                      </a:lnTo>
                      <a:lnTo>
                        <a:pt x="355" y="95"/>
                      </a:lnTo>
                      <a:lnTo>
                        <a:pt x="349" y="99"/>
                      </a:lnTo>
                      <a:lnTo>
                        <a:pt x="344" y="104"/>
                      </a:lnTo>
                      <a:lnTo>
                        <a:pt x="335" y="108"/>
                      </a:lnTo>
                      <a:lnTo>
                        <a:pt x="329" y="114"/>
                      </a:lnTo>
                      <a:lnTo>
                        <a:pt x="320" y="118"/>
                      </a:lnTo>
                      <a:lnTo>
                        <a:pt x="313" y="126"/>
                      </a:lnTo>
                      <a:lnTo>
                        <a:pt x="310" y="126"/>
                      </a:lnTo>
                      <a:lnTo>
                        <a:pt x="304" y="126"/>
                      </a:lnTo>
                      <a:lnTo>
                        <a:pt x="295" y="126"/>
                      </a:lnTo>
                      <a:lnTo>
                        <a:pt x="284" y="128"/>
                      </a:lnTo>
                      <a:lnTo>
                        <a:pt x="267" y="128"/>
                      </a:lnTo>
                      <a:lnTo>
                        <a:pt x="253" y="130"/>
                      </a:lnTo>
                      <a:lnTo>
                        <a:pt x="234" y="130"/>
                      </a:lnTo>
                      <a:lnTo>
                        <a:pt x="219" y="133"/>
                      </a:lnTo>
                      <a:lnTo>
                        <a:pt x="199" y="133"/>
                      </a:lnTo>
                      <a:lnTo>
                        <a:pt x="180" y="133"/>
                      </a:lnTo>
                      <a:lnTo>
                        <a:pt x="161" y="132"/>
                      </a:lnTo>
                      <a:lnTo>
                        <a:pt x="143" y="132"/>
                      </a:lnTo>
                      <a:lnTo>
                        <a:pt x="124" y="128"/>
                      </a:lnTo>
                      <a:lnTo>
                        <a:pt x="110" y="126"/>
                      </a:lnTo>
                      <a:lnTo>
                        <a:pt x="96" y="121"/>
                      </a:lnTo>
                      <a:lnTo>
                        <a:pt x="87" y="117"/>
                      </a:lnTo>
                      <a:lnTo>
                        <a:pt x="84" y="114"/>
                      </a:lnTo>
                      <a:lnTo>
                        <a:pt x="82" y="113"/>
                      </a:lnTo>
                      <a:lnTo>
                        <a:pt x="78" y="109"/>
                      </a:lnTo>
                      <a:lnTo>
                        <a:pt x="74" y="108"/>
                      </a:lnTo>
                      <a:lnTo>
                        <a:pt x="67" y="104"/>
                      </a:lnTo>
                      <a:lnTo>
                        <a:pt x="62" y="100"/>
                      </a:lnTo>
                      <a:lnTo>
                        <a:pt x="56" y="97"/>
                      </a:lnTo>
                      <a:lnTo>
                        <a:pt x="51" y="94"/>
                      </a:lnTo>
                      <a:lnTo>
                        <a:pt x="42" y="89"/>
                      </a:lnTo>
                      <a:lnTo>
                        <a:pt x="36" y="85"/>
                      </a:lnTo>
                      <a:lnTo>
                        <a:pt x="26" y="81"/>
                      </a:lnTo>
                      <a:lnTo>
                        <a:pt x="22" y="79"/>
                      </a:lnTo>
                      <a:lnTo>
                        <a:pt x="12" y="75"/>
                      </a:lnTo>
                      <a:lnTo>
                        <a:pt x="8" y="74"/>
                      </a:lnTo>
                      <a:lnTo>
                        <a:pt x="3" y="73"/>
                      </a:lnTo>
                      <a:lnTo>
                        <a:pt x="0" y="73"/>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76" name="Freeform 361"/>
                <p:cNvSpPr>
                  <a:spLocks/>
                </p:cNvSpPr>
                <p:nvPr/>
              </p:nvSpPr>
              <p:spPr bwMode="auto">
                <a:xfrm flipH="1">
                  <a:off x="805" y="3354"/>
                  <a:ext cx="349" cy="134"/>
                </a:xfrm>
                <a:custGeom>
                  <a:avLst/>
                  <a:gdLst>
                    <a:gd name="T0" fmla="*/ 0 w 377"/>
                    <a:gd name="T1" fmla="*/ 71 h 133"/>
                    <a:gd name="T2" fmla="*/ 0 w 377"/>
                    <a:gd name="T3" fmla="*/ 71 h 133"/>
                    <a:gd name="T4" fmla="*/ 6 w 377"/>
                    <a:gd name="T5" fmla="*/ 66 h 133"/>
                    <a:gd name="T6" fmla="*/ 14 w 377"/>
                    <a:gd name="T7" fmla="*/ 62 h 133"/>
                    <a:gd name="T8" fmla="*/ 23 w 377"/>
                    <a:gd name="T9" fmla="*/ 59 h 133"/>
                    <a:gd name="T10" fmla="*/ 31 w 377"/>
                    <a:gd name="T11" fmla="*/ 51 h 133"/>
                    <a:gd name="T12" fmla="*/ 44 w 377"/>
                    <a:gd name="T13" fmla="*/ 42 h 133"/>
                    <a:gd name="T14" fmla="*/ 62 w 377"/>
                    <a:gd name="T15" fmla="*/ 32 h 133"/>
                    <a:gd name="T16" fmla="*/ 70 w 377"/>
                    <a:gd name="T17" fmla="*/ 26 h 133"/>
                    <a:gd name="T18" fmla="*/ 76 w 377"/>
                    <a:gd name="T19" fmla="*/ 21 h 133"/>
                    <a:gd name="T20" fmla="*/ 88 w 377"/>
                    <a:gd name="T21" fmla="*/ 16 h 133"/>
                    <a:gd name="T22" fmla="*/ 105 w 377"/>
                    <a:gd name="T23" fmla="*/ 8 h 133"/>
                    <a:gd name="T24" fmla="*/ 127 w 377"/>
                    <a:gd name="T25" fmla="*/ 3 h 133"/>
                    <a:gd name="T26" fmla="*/ 152 w 377"/>
                    <a:gd name="T27" fmla="*/ 0 h 133"/>
                    <a:gd name="T28" fmla="*/ 180 w 377"/>
                    <a:gd name="T29" fmla="*/ 2 h 133"/>
                    <a:gd name="T30" fmla="*/ 213 w 377"/>
                    <a:gd name="T31" fmla="*/ 11 h 133"/>
                    <a:gd name="T32" fmla="*/ 230 w 377"/>
                    <a:gd name="T33" fmla="*/ 19 h 133"/>
                    <a:gd name="T34" fmla="*/ 235 w 377"/>
                    <a:gd name="T35" fmla="*/ 19 h 133"/>
                    <a:gd name="T36" fmla="*/ 247 w 377"/>
                    <a:gd name="T37" fmla="*/ 19 h 133"/>
                    <a:gd name="T38" fmla="*/ 265 w 377"/>
                    <a:gd name="T39" fmla="*/ 22 h 133"/>
                    <a:gd name="T40" fmla="*/ 283 w 377"/>
                    <a:gd name="T41" fmla="*/ 27 h 133"/>
                    <a:gd name="T42" fmla="*/ 300 w 377"/>
                    <a:gd name="T43" fmla="*/ 35 h 133"/>
                    <a:gd name="T44" fmla="*/ 320 w 377"/>
                    <a:gd name="T45" fmla="*/ 46 h 133"/>
                    <a:gd name="T46" fmla="*/ 339 w 377"/>
                    <a:gd name="T47" fmla="*/ 61 h 133"/>
                    <a:gd name="T48" fmla="*/ 346 w 377"/>
                    <a:gd name="T49" fmla="*/ 74 h 133"/>
                    <a:gd name="T50" fmla="*/ 346 w 377"/>
                    <a:gd name="T51" fmla="*/ 74 h 133"/>
                    <a:gd name="T52" fmla="*/ 342 w 377"/>
                    <a:gd name="T53" fmla="*/ 77 h 133"/>
                    <a:gd name="T54" fmla="*/ 338 w 377"/>
                    <a:gd name="T55" fmla="*/ 85 h 133"/>
                    <a:gd name="T56" fmla="*/ 333 w 377"/>
                    <a:gd name="T57" fmla="*/ 93 h 133"/>
                    <a:gd name="T58" fmla="*/ 323 w 377"/>
                    <a:gd name="T59" fmla="*/ 100 h 133"/>
                    <a:gd name="T60" fmla="*/ 310 w 377"/>
                    <a:gd name="T61" fmla="*/ 109 h 133"/>
                    <a:gd name="T62" fmla="*/ 296 w 377"/>
                    <a:gd name="T63" fmla="*/ 119 h 133"/>
                    <a:gd name="T64" fmla="*/ 287 w 377"/>
                    <a:gd name="T65" fmla="*/ 127 h 133"/>
                    <a:gd name="T66" fmla="*/ 273 w 377"/>
                    <a:gd name="T67" fmla="*/ 127 h 133"/>
                    <a:gd name="T68" fmla="*/ 247 w 377"/>
                    <a:gd name="T69" fmla="*/ 129 h 133"/>
                    <a:gd name="T70" fmla="*/ 217 w 377"/>
                    <a:gd name="T71" fmla="*/ 131 h 133"/>
                    <a:gd name="T72" fmla="*/ 184 w 377"/>
                    <a:gd name="T73" fmla="*/ 134 h 133"/>
                    <a:gd name="T74" fmla="*/ 149 w 377"/>
                    <a:gd name="T75" fmla="*/ 133 h 133"/>
                    <a:gd name="T76" fmla="*/ 115 w 377"/>
                    <a:gd name="T77" fmla="*/ 129 h 133"/>
                    <a:gd name="T78" fmla="*/ 89 w 377"/>
                    <a:gd name="T79" fmla="*/ 122 h 133"/>
                    <a:gd name="T80" fmla="*/ 78 w 377"/>
                    <a:gd name="T81" fmla="*/ 115 h 133"/>
                    <a:gd name="T82" fmla="*/ 72 w 377"/>
                    <a:gd name="T83" fmla="*/ 110 h 133"/>
                    <a:gd name="T84" fmla="*/ 62 w 377"/>
                    <a:gd name="T85" fmla="*/ 105 h 133"/>
                    <a:gd name="T86" fmla="*/ 52 w 377"/>
                    <a:gd name="T87" fmla="*/ 98 h 133"/>
                    <a:gd name="T88" fmla="*/ 39 w 377"/>
                    <a:gd name="T89" fmla="*/ 90 h 133"/>
                    <a:gd name="T90" fmla="*/ 24 w 377"/>
                    <a:gd name="T91" fmla="*/ 82 h 133"/>
                    <a:gd name="T92" fmla="*/ 11 w 377"/>
                    <a:gd name="T93" fmla="*/ 76 h 133"/>
                    <a:gd name="T94" fmla="*/ 3 w 377"/>
                    <a:gd name="T95" fmla="*/ 74 h 133"/>
                    <a:gd name="T96" fmla="*/ 0 w 377"/>
                    <a:gd name="T97" fmla="*/ 74 h 13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77"/>
                    <a:gd name="T148" fmla="*/ 0 h 133"/>
                    <a:gd name="T149" fmla="*/ 377 w 377"/>
                    <a:gd name="T150" fmla="*/ 133 h 13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77" h="133">
                      <a:moveTo>
                        <a:pt x="0" y="73"/>
                      </a:moveTo>
                      <a:lnTo>
                        <a:pt x="0" y="70"/>
                      </a:lnTo>
                      <a:lnTo>
                        <a:pt x="5" y="70"/>
                      </a:lnTo>
                      <a:lnTo>
                        <a:pt x="6" y="66"/>
                      </a:lnTo>
                      <a:lnTo>
                        <a:pt x="11" y="66"/>
                      </a:lnTo>
                      <a:lnTo>
                        <a:pt x="15" y="62"/>
                      </a:lnTo>
                      <a:lnTo>
                        <a:pt x="20" y="62"/>
                      </a:lnTo>
                      <a:lnTo>
                        <a:pt x="25" y="59"/>
                      </a:lnTo>
                      <a:lnTo>
                        <a:pt x="29" y="55"/>
                      </a:lnTo>
                      <a:lnTo>
                        <a:pt x="34" y="51"/>
                      </a:lnTo>
                      <a:lnTo>
                        <a:pt x="43" y="49"/>
                      </a:lnTo>
                      <a:lnTo>
                        <a:pt x="48" y="42"/>
                      </a:lnTo>
                      <a:lnTo>
                        <a:pt x="57" y="38"/>
                      </a:lnTo>
                      <a:lnTo>
                        <a:pt x="67" y="32"/>
                      </a:lnTo>
                      <a:lnTo>
                        <a:pt x="76" y="28"/>
                      </a:lnTo>
                      <a:lnTo>
                        <a:pt x="76" y="26"/>
                      </a:lnTo>
                      <a:lnTo>
                        <a:pt x="78" y="24"/>
                      </a:lnTo>
                      <a:lnTo>
                        <a:pt x="82" y="21"/>
                      </a:lnTo>
                      <a:lnTo>
                        <a:pt x="88" y="19"/>
                      </a:lnTo>
                      <a:lnTo>
                        <a:pt x="95" y="16"/>
                      </a:lnTo>
                      <a:lnTo>
                        <a:pt x="104" y="12"/>
                      </a:lnTo>
                      <a:lnTo>
                        <a:pt x="113" y="8"/>
                      </a:lnTo>
                      <a:lnTo>
                        <a:pt x="126" y="7"/>
                      </a:lnTo>
                      <a:lnTo>
                        <a:pt x="137" y="3"/>
                      </a:lnTo>
                      <a:lnTo>
                        <a:pt x="150" y="2"/>
                      </a:lnTo>
                      <a:lnTo>
                        <a:pt x="164" y="0"/>
                      </a:lnTo>
                      <a:lnTo>
                        <a:pt x="180" y="2"/>
                      </a:lnTo>
                      <a:lnTo>
                        <a:pt x="194" y="2"/>
                      </a:lnTo>
                      <a:lnTo>
                        <a:pt x="211" y="5"/>
                      </a:lnTo>
                      <a:lnTo>
                        <a:pt x="230" y="11"/>
                      </a:lnTo>
                      <a:lnTo>
                        <a:pt x="248" y="19"/>
                      </a:lnTo>
                      <a:lnTo>
                        <a:pt x="250" y="19"/>
                      </a:lnTo>
                      <a:lnTo>
                        <a:pt x="254" y="19"/>
                      </a:lnTo>
                      <a:lnTo>
                        <a:pt x="261" y="19"/>
                      </a:lnTo>
                      <a:lnTo>
                        <a:pt x="267" y="19"/>
                      </a:lnTo>
                      <a:lnTo>
                        <a:pt x="276" y="21"/>
                      </a:lnTo>
                      <a:lnTo>
                        <a:pt x="286" y="22"/>
                      </a:lnTo>
                      <a:lnTo>
                        <a:pt x="296" y="26"/>
                      </a:lnTo>
                      <a:lnTo>
                        <a:pt x="306" y="27"/>
                      </a:lnTo>
                      <a:lnTo>
                        <a:pt x="315" y="31"/>
                      </a:lnTo>
                      <a:lnTo>
                        <a:pt x="324" y="35"/>
                      </a:lnTo>
                      <a:lnTo>
                        <a:pt x="337" y="41"/>
                      </a:lnTo>
                      <a:lnTo>
                        <a:pt x="346" y="46"/>
                      </a:lnTo>
                      <a:lnTo>
                        <a:pt x="357" y="54"/>
                      </a:lnTo>
                      <a:lnTo>
                        <a:pt x="366" y="61"/>
                      </a:lnTo>
                      <a:lnTo>
                        <a:pt x="377" y="73"/>
                      </a:lnTo>
                      <a:lnTo>
                        <a:pt x="374" y="73"/>
                      </a:lnTo>
                      <a:lnTo>
                        <a:pt x="374" y="76"/>
                      </a:lnTo>
                      <a:lnTo>
                        <a:pt x="369" y="76"/>
                      </a:lnTo>
                      <a:lnTo>
                        <a:pt x="369" y="80"/>
                      </a:lnTo>
                      <a:lnTo>
                        <a:pt x="365" y="84"/>
                      </a:lnTo>
                      <a:lnTo>
                        <a:pt x="365" y="88"/>
                      </a:lnTo>
                      <a:lnTo>
                        <a:pt x="360" y="92"/>
                      </a:lnTo>
                      <a:lnTo>
                        <a:pt x="355" y="95"/>
                      </a:lnTo>
                      <a:lnTo>
                        <a:pt x="349" y="99"/>
                      </a:lnTo>
                      <a:lnTo>
                        <a:pt x="344" y="104"/>
                      </a:lnTo>
                      <a:lnTo>
                        <a:pt x="335" y="108"/>
                      </a:lnTo>
                      <a:lnTo>
                        <a:pt x="329" y="114"/>
                      </a:lnTo>
                      <a:lnTo>
                        <a:pt x="320" y="118"/>
                      </a:lnTo>
                      <a:lnTo>
                        <a:pt x="313" y="126"/>
                      </a:lnTo>
                      <a:lnTo>
                        <a:pt x="310" y="126"/>
                      </a:lnTo>
                      <a:lnTo>
                        <a:pt x="304" y="126"/>
                      </a:lnTo>
                      <a:lnTo>
                        <a:pt x="295" y="126"/>
                      </a:lnTo>
                      <a:lnTo>
                        <a:pt x="284" y="128"/>
                      </a:lnTo>
                      <a:lnTo>
                        <a:pt x="267" y="128"/>
                      </a:lnTo>
                      <a:lnTo>
                        <a:pt x="253" y="130"/>
                      </a:lnTo>
                      <a:lnTo>
                        <a:pt x="234" y="130"/>
                      </a:lnTo>
                      <a:lnTo>
                        <a:pt x="219" y="133"/>
                      </a:lnTo>
                      <a:lnTo>
                        <a:pt x="199" y="133"/>
                      </a:lnTo>
                      <a:lnTo>
                        <a:pt x="180" y="133"/>
                      </a:lnTo>
                      <a:lnTo>
                        <a:pt x="161" y="132"/>
                      </a:lnTo>
                      <a:lnTo>
                        <a:pt x="143" y="132"/>
                      </a:lnTo>
                      <a:lnTo>
                        <a:pt x="124" y="128"/>
                      </a:lnTo>
                      <a:lnTo>
                        <a:pt x="110" y="126"/>
                      </a:lnTo>
                      <a:lnTo>
                        <a:pt x="96" y="121"/>
                      </a:lnTo>
                      <a:lnTo>
                        <a:pt x="87" y="117"/>
                      </a:lnTo>
                      <a:lnTo>
                        <a:pt x="84" y="114"/>
                      </a:lnTo>
                      <a:lnTo>
                        <a:pt x="82" y="113"/>
                      </a:lnTo>
                      <a:lnTo>
                        <a:pt x="78" y="109"/>
                      </a:lnTo>
                      <a:lnTo>
                        <a:pt x="74" y="108"/>
                      </a:lnTo>
                      <a:lnTo>
                        <a:pt x="67" y="104"/>
                      </a:lnTo>
                      <a:lnTo>
                        <a:pt x="62" y="100"/>
                      </a:lnTo>
                      <a:lnTo>
                        <a:pt x="56" y="97"/>
                      </a:lnTo>
                      <a:lnTo>
                        <a:pt x="51" y="94"/>
                      </a:lnTo>
                      <a:lnTo>
                        <a:pt x="42" y="89"/>
                      </a:lnTo>
                      <a:lnTo>
                        <a:pt x="36" y="85"/>
                      </a:lnTo>
                      <a:lnTo>
                        <a:pt x="26" y="81"/>
                      </a:lnTo>
                      <a:lnTo>
                        <a:pt x="22" y="79"/>
                      </a:lnTo>
                      <a:lnTo>
                        <a:pt x="12" y="75"/>
                      </a:lnTo>
                      <a:lnTo>
                        <a:pt x="8" y="74"/>
                      </a:lnTo>
                      <a:lnTo>
                        <a:pt x="3" y="73"/>
                      </a:lnTo>
                      <a:lnTo>
                        <a:pt x="0" y="7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77" name="Freeform 362"/>
                <p:cNvSpPr>
                  <a:spLocks/>
                </p:cNvSpPr>
                <p:nvPr/>
              </p:nvSpPr>
              <p:spPr bwMode="auto">
                <a:xfrm flipH="1">
                  <a:off x="814" y="3395"/>
                  <a:ext cx="330" cy="41"/>
                </a:xfrm>
                <a:custGeom>
                  <a:avLst/>
                  <a:gdLst>
                    <a:gd name="T0" fmla="*/ 0 w 357"/>
                    <a:gd name="T1" fmla="*/ 41 h 40"/>
                    <a:gd name="T2" fmla="*/ 0 w 357"/>
                    <a:gd name="T3" fmla="*/ 39 h 40"/>
                    <a:gd name="T4" fmla="*/ 6 w 357"/>
                    <a:gd name="T5" fmla="*/ 38 h 40"/>
                    <a:gd name="T6" fmla="*/ 13 w 357"/>
                    <a:gd name="T7" fmla="*/ 33 h 40"/>
                    <a:gd name="T8" fmla="*/ 23 w 357"/>
                    <a:gd name="T9" fmla="*/ 29 h 40"/>
                    <a:gd name="T10" fmla="*/ 34 w 357"/>
                    <a:gd name="T11" fmla="*/ 21 h 40"/>
                    <a:gd name="T12" fmla="*/ 49 w 357"/>
                    <a:gd name="T13" fmla="*/ 16 h 40"/>
                    <a:gd name="T14" fmla="*/ 66 w 357"/>
                    <a:gd name="T15" fmla="*/ 13 h 40"/>
                    <a:gd name="T16" fmla="*/ 86 w 357"/>
                    <a:gd name="T17" fmla="*/ 9 h 40"/>
                    <a:gd name="T18" fmla="*/ 104 w 357"/>
                    <a:gd name="T19" fmla="*/ 4 h 40"/>
                    <a:gd name="T20" fmla="*/ 126 w 357"/>
                    <a:gd name="T21" fmla="*/ 1 h 40"/>
                    <a:gd name="T22" fmla="*/ 148 w 357"/>
                    <a:gd name="T23" fmla="*/ 0 h 40"/>
                    <a:gd name="T24" fmla="*/ 172 w 357"/>
                    <a:gd name="T25" fmla="*/ 1 h 40"/>
                    <a:gd name="T26" fmla="*/ 193 w 357"/>
                    <a:gd name="T27" fmla="*/ 4 h 40"/>
                    <a:gd name="T28" fmla="*/ 219 w 357"/>
                    <a:gd name="T29" fmla="*/ 10 h 40"/>
                    <a:gd name="T30" fmla="*/ 244 w 357"/>
                    <a:gd name="T31" fmla="*/ 19 h 40"/>
                    <a:gd name="T32" fmla="*/ 270 w 357"/>
                    <a:gd name="T33" fmla="*/ 33 h 40"/>
                    <a:gd name="T34" fmla="*/ 270 w 357"/>
                    <a:gd name="T35" fmla="*/ 33 h 40"/>
                    <a:gd name="T36" fmla="*/ 270 w 357"/>
                    <a:gd name="T37" fmla="*/ 33 h 40"/>
                    <a:gd name="T38" fmla="*/ 270 w 357"/>
                    <a:gd name="T39" fmla="*/ 33 h 40"/>
                    <a:gd name="T40" fmla="*/ 271 w 357"/>
                    <a:gd name="T41" fmla="*/ 34 h 40"/>
                    <a:gd name="T42" fmla="*/ 271 w 357"/>
                    <a:gd name="T43" fmla="*/ 34 h 40"/>
                    <a:gd name="T44" fmla="*/ 274 w 357"/>
                    <a:gd name="T45" fmla="*/ 35 h 40"/>
                    <a:gd name="T46" fmla="*/ 275 w 357"/>
                    <a:gd name="T47" fmla="*/ 35 h 40"/>
                    <a:gd name="T48" fmla="*/ 279 w 357"/>
                    <a:gd name="T49" fmla="*/ 39 h 40"/>
                    <a:gd name="T50" fmla="*/ 283 w 357"/>
                    <a:gd name="T51" fmla="*/ 39 h 40"/>
                    <a:gd name="T52" fmla="*/ 287 w 357"/>
                    <a:gd name="T53" fmla="*/ 39 h 40"/>
                    <a:gd name="T54" fmla="*/ 291 w 357"/>
                    <a:gd name="T55" fmla="*/ 39 h 40"/>
                    <a:gd name="T56" fmla="*/ 297 w 357"/>
                    <a:gd name="T57" fmla="*/ 39 h 40"/>
                    <a:gd name="T58" fmla="*/ 302 w 357"/>
                    <a:gd name="T59" fmla="*/ 36 h 40"/>
                    <a:gd name="T60" fmla="*/ 312 w 357"/>
                    <a:gd name="T61" fmla="*/ 36 h 40"/>
                    <a:gd name="T62" fmla="*/ 320 w 357"/>
                    <a:gd name="T63" fmla="*/ 33 h 40"/>
                    <a:gd name="T64" fmla="*/ 330 w 357"/>
                    <a:gd name="T65" fmla="*/ 33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7"/>
                    <a:gd name="T100" fmla="*/ 0 h 40"/>
                    <a:gd name="T101" fmla="*/ 357 w 357"/>
                    <a:gd name="T102" fmla="*/ 40 h 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7" h="40">
                      <a:moveTo>
                        <a:pt x="0" y="40"/>
                      </a:moveTo>
                      <a:lnTo>
                        <a:pt x="0" y="38"/>
                      </a:lnTo>
                      <a:lnTo>
                        <a:pt x="6" y="37"/>
                      </a:lnTo>
                      <a:lnTo>
                        <a:pt x="14" y="32"/>
                      </a:lnTo>
                      <a:lnTo>
                        <a:pt x="25" y="28"/>
                      </a:lnTo>
                      <a:lnTo>
                        <a:pt x="37" y="20"/>
                      </a:lnTo>
                      <a:lnTo>
                        <a:pt x="53" y="16"/>
                      </a:lnTo>
                      <a:lnTo>
                        <a:pt x="71" y="13"/>
                      </a:lnTo>
                      <a:lnTo>
                        <a:pt x="93" y="9"/>
                      </a:lnTo>
                      <a:lnTo>
                        <a:pt x="113" y="4"/>
                      </a:lnTo>
                      <a:lnTo>
                        <a:pt x="136" y="1"/>
                      </a:lnTo>
                      <a:lnTo>
                        <a:pt x="160" y="0"/>
                      </a:lnTo>
                      <a:lnTo>
                        <a:pt x="186" y="1"/>
                      </a:lnTo>
                      <a:lnTo>
                        <a:pt x="209" y="4"/>
                      </a:lnTo>
                      <a:lnTo>
                        <a:pt x="237" y="10"/>
                      </a:lnTo>
                      <a:lnTo>
                        <a:pt x="264" y="19"/>
                      </a:lnTo>
                      <a:lnTo>
                        <a:pt x="292" y="32"/>
                      </a:lnTo>
                      <a:lnTo>
                        <a:pt x="293" y="33"/>
                      </a:lnTo>
                      <a:lnTo>
                        <a:pt x="296" y="34"/>
                      </a:lnTo>
                      <a:lnTo>
                        <a:pt x="298" y="34"/>
                      </a:lnTo>
                      <a:lnTo>
                        <a:pt x="302" y="38"/>
                      </a:lnTo>
                      <a:lnTo>
                        <a:pt x="306" y="38"/>
                      </a:lnTo>
                      <a:lnTo>
                        <a:pt x="310" y="38"/>
                      </a:lnTo>
                      <a:lnTo>
                        <a:pt x="315" y="38"/>
                      </a:lnTo>
                      <a:lnTo>
                        <a:pt x="321" y="38"/>
                      </a:lnTo>
                      <a:lnTo>
                        <a:pt x="327" y="35"/>
                      </a:lnTo>
                      <a:lnTo>
                        <a:pt x="337" y="35"/>
                      </a:lnTo>
                      <a:lnTo>
                        <a:pt x="346" y="32"/>
                      </a:lnTo>
                      <a:lnTo>
                        <a:pt x="357" y="32"/>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78" name="Freeform 363"/>
                <p:cNvSpPr>
                  <a:spLocks/>
                </p:cNvSpPr>
                <p:nvPr/>
              </p:nvSpPr>
              <p:spPr bwMode="auto">
                <a:xfrm flipH="1">
                  <a:off x="954" y="3410"/>
                  <a:ext cx="80" cy="80"/>
                </a:xfrm>
                <a:custGeom>
                  <a:avLst/>
                  <a:gdLst>
                    <a:gd name="T0" fmla="*/ 0 w 86"/>
                    <a:gd name="T1" fmla="*/ 0 h 80"/>
                    <a:gd name="T2" fmla="*/ 0 w 86"/>
                    <a:gd name="T3" fmla="*/ 0 h 80"/>
                    <a:gd name="T4" fmla="*/ 2 w 86"/>
                    <a:gd name="T5" fmla="*/ 1 h 80"/>
                    <a:gd name="T6" fmla="*/ 7 w 86"/>
                    <a:gd name="T7" fmla="*/ 4 h 80"/>
                    <a:gd name="T8" fmla="*/ 10 w 86"/>
                    <a:gd name="T9" fmla="*/ 7 h 80"/>
                    <a:gd name="T10" fmla="*/ 15 w 86"/>
                    <a:gd name="T11" fmla="*/ 11 h 80"/>
                    <a:gd name="T12" fmla="*/ 22 w 86"/>
                    <a:gd name="T13" fmla="*/ 16 h 80"/>
                    <a:gd name="T14" fmla="*/ 26 w 86"/>
                    <a:gd name="T15" fmla="*/ 21 h 80"/>
                    <a:gd name="T16" fmla="*/ 35 w 86"/>
                    <a:gd name="T17" fmla="*/ 29 h 80"/>
                    <a:gd name="T18" fmla="*/ 39 w 86"/>
                    <a:gd name="T19" fmla="*/ 33 h 80"/>
                    <a:gd name="T20" fmla="*/ 48 w 86"/>
                    <a:gd name="T21" fmla="*/ 40 h 80"/>
                    <a:gd name="T22" fmla="*/ 52 w 86"/>
                    <a:gd name="T23" fmla="*/ 47 h 80"/>
                    <a:gd name="T24" fmla="*/ 61 w 86"/>
                    <a:gd name="T25" fmla="*/ 54 h 80"/>
                    <a:gd name="T26" fmla="*/ 65 w 86"/>
                    <a:gd name="T27" fmla="*/ 58 h 80"/>
                    <a:gd name="T28" fmla="*/ 71 w 86"/>
                    <a:gd name="T29" fmla="*/ 66 h 80"/>
                    <a:gd name="T30" fmla="*/ 75 w 86"/>
                    <a:gd name="T31" fmla="*/ 72 h 80"/>
                    <a:gd name="T32" fmla="*/ 80 w 86"/>
                    <a:gd name="T33" fmla="*/ 8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80"/>
                    <a:gd name="T53" fmla="*/ 86 w 86"/>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80">
                      <a:moveTo>
                        <a:pt x="0" y="0"/>
                      </a:moveTo>
                      <a:lnTo>
                        <a:pt x="0" y="0"/>
                      </a:lnTo>
                      <a:lnTo>
                        <a:pt x="2" y="1"/>
                      </a:lnTo>
                      <a:lnTo>
                        <a:pt x="7" y="4"/>
                      </a:lnTo>
                      <a:lnTo>
                        <a:pt x="11" y="7"/>
                      </a:lnTo>
                      <a:lnTo>
                        <a:pt x="16" y="11"/>
                      </a:lnTo>
                      <a:lnTo>
                        <a:pt x="24" y="16"/>
                      </a:lnTo>
                      <a:lnTo>
                        <a:pt x="28" y="21"/>
                      </a:lnTo>
                      <a:lnTo>
                        <a:pt x="38" y="29"/>
                      </a:lnTo>
                      <a:lnTo>
                        <a:pt x="42" y="33"/>
                      </a:lnTo>
                      <a:lnTo>
                        <a:pt x="52" y="40"/>
                      </a:lnTo>
                      <a:lnTo>
                        <a:pt x="56" y="47"/>
                      </a:lnTo>
                      <a:lnTo>
                        <a:pt x="66" y="54"/>
                      </a:lnTo>
                      <a:lnTo>
                        <a:pt x="70" y="58"/>
                      </a:lnTo>
                      <a:lnTo>
                        <a:pt x="76" y="66"/>
                      </a:lnTo>
                      <a:lnTo>
                        <a:pt x="81" y="72"/>
                      </a:lnTo>
                      <a:lnTo>
                        <a:pt x="86" y="80"/>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79" name="Freeform 364"/>
                <p:cNvSpPr>
                  <a:spLocks/>
                </p:cNvSpPr>
                <p:nvPr/>
              </p:nvSpPr>
              <p:spPr bwMode="auto">
                <a:xfrm flipH="1">
                  <a:off x="884" y="3400"/>
                  <a:ext cx="81" cy="72"/>
                </a:xfrm>
                <a:custGeom>
                  <a:avLst/>
                  <a:gdLst>
                    <a:gd name="T0" fmla="*/ 0 w 87"/>
                    <a:gd name="T1" fmla="*/ 0 h 71"/>
                    <a:gd name="T2" fmla="*/ 0 w 87"/>
                    <a:gd name="T3" fmla="*/ 0 h 71"/>
                    <a:gd name="T4" fmla="*/ 1 w 87"/>
                    <a:gd name="T5" fmla="*/ 1 h 71"/>
                    <a:gd name="T6" fmla="*/ 6 w 87"/>
                    <a:gd name="T7" fmla="*/ 3 h 71"/>
                    <a:gd name="T8" fmla="*/ 10 w 87"/>
                    <a:gd name="T9" fmla="*/ 6 h 71"/>
                    <a:gd name="T10" fmla="*/ 14 w 87"/>
                    <a:gd name="T11" fmla="*/ 9 h 71"/>
                    <a:gd name="T12" fmla="*/ 21 w 87"/>
                    <a:gd name="T13" fmla="*/ 13 h 71"/>
                    <a:gd name="T14" fmla="*/ 27 w 87"/>
                    <a:gd name="T15" fmla="*/ 16 h 71"/>
                    <a:gd name="T16" fmla="*/ 36 w 87"/>
                    <a:gd name="T17" fmla="*/ 24 h 71"/>
                    <a:gd name="T18" fmla="*/ 40 w 87"/>
                    <a:gd name="T19" fmla="*/ 28 h 71"/>
                    <a:gd name="T20" fmla="*/ 49 w 87"/>
                    <a:gd name="T21" fmla="*/ 35 h 71"/>
                    <a:gd name="T22" fmla="*/ 53 w 87"/>
                    <a:gd name="T23" fmla="*/ 40 h 71"/>
                    <a:gd name="T24" fmla="*/ 62 w 87"/>
                    <a:gd name="T25" fmla="*/ 48 h 71"/>
                    <a:gd name="T26" fmla="*/ 66 w 87"/>
                    <a:gd name="T27" fmla="*/ 52 h 71"/>
                    <a:gd name="T28" fmla="*/ 72 w 87"/>
                    <a:gd name="T29" fmla="*/ 59 h 71"/>
                    <a:gd name="T30" fmla="*/ 76 w 87"/>
                    <a:gd name="T31" fmla="*/ 64 h 71"/>
                    <a:gd name="T32" fmla="*/ 81 w 87"/>
                    <a:gd name="T33" fmla="*/ 72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71"/>
                    <a:gd name="T53" fmla="*/ 87 w 87"/>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71">
                      <a:moveTo>
                        <a:pt x="0" y="0"/>
                      </a:moveTo>
                      <a:lnTo>
                        <a:pt x="0" y="0"/>
                      </a:lnTo>
                      <a:lnTo>
                        <a:pt x="1" y="1"/>
                      </a:lnTo>
                      <a:lnTo>
                        <a:pt x="6" y="3"/>
                      </a:lnTo>
                      <a:lnTo>
                        <a:pt x="11" y="6"/>
                      </a:lnTo>
                      <a:lnTo>
                        <a:pt x="15" y="9"/>
                      </a:lnTo>
                      <a:lnTo>
                        <a:pt x="23" y="13"/>
                      </a:lnTo>
                      <a:lnTo>
                        <a:pt x="29" y="16"/>
                      </a:lnTo>
                      <a:lnTo>
                        <a:pt x="39" y="24"/>
                      </a:lnTo>
                      <a:lnTo>
                        <a:pt x="43" y="28"/>
                      </a:lnTo>
                      <a:lnTo>
                        <a:pt x="53" y="35"/>
                      </a:lnTo>
                      <a:lnTo>
                        <a:pt x="57" y="39"/>
                      </a:lnTo>
                      <a:lnTo>
                        <a:pt x="67" y="47"/>
                      </a:lnTo>
                      <a:lnTo>
                        <a:pt x="71" y="51"/>
                      </a:lnTo>
                      <a:lnTo>
                        <a:pt x="77" y="58"/>
                      </a:lnTo>
                      <a:lnTo>
                        <a:pt x="82" y="63"/>
                      </a:lnTo>
                      <a:lnTo>
                        <a:pt x="87" y="71"/>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405" name="Group 365"/>
              <p:cNvGrpSpPr>
                <a:grpSpLocks/>
              </p:cNvGrpSpPr>
              <p:nvPr/>
            </p:nvGrpSpPr>
            <p:grpSpPr bwMode="auto">
              <a:xfrm>
                <a:off x="3168" y="2683"/>
                <a:ext cx="2031" cy="1214"/>
                <a:chOff x="3729" y="2683"/>
                <a:chExt cx="2031" cy="1214"/>
              </a:xfrm>
            </p:grpSpPr>
            <p:sp>
              <p:nvSpPr>
                <p:cNvPr id="10528" name="Freeform 366"/>
                <p:cNvSpPr>
                  <a:spLocks/>
                </p:cNvSpPr>
                <p:nvPr/>
              </p:nvSpPr>
              <p:spPr bwMode="auto">
                <a:xfrm flipH="1">
                  <a:off x="3879" y="2754"/>
                  <a:ext cx="622" cy="824"/>
                </a:xfrm>
                <a:custGeom>
                  <a:avLst/>
                  <a:gdLst>
                    <a:gd name="T0" fmla="*/ 114 w 674"/>
                    <a:gd name="T1" fmla="*/ 0 h 818"/>
                    <a:gd name="T2" fmla="*/ 109 w 674"/>
                    <a:gd name="T3" fmla="*/ 3 h 818"/>
                    <a:gd name="T4" fmla="*/ 103 w 674"/>
                    <a:gd name="T5" fmla="*/ 15 h 818"/>
                    <a:gd name="T6" fmla="*/ 92 w 674"/>
                    <a:gd name="T7" fmla="*/ 33 h 818"/>
                    <a:gd name="T8" fmla="*/ 82 w 674"/>
                    <a:gd name="T9" fmla="*/ 58 h 818"/>
                    <a:gd name="T10" fmla="*/ 66 w 674"/>
                    <a:gd name="T11" fmla="*/ 87 h 818"/>
                    <a:gd name="T12" fmla="*/ 54 w 674"/>
                    <a:gd name="T13" fmla="*/ 122 h 818"/>
                    <a:gd name="T14" fmla="*/ 39 w 674"/>
                    <a:gd name="T15" fmla="*/ 159 h 818"/>
                    <a:gd name="T16" fmla="*/ 28 w 674"/>
                    <a:gd name="T17" fmla="*/ 200 h 818"/>
                    <a:gd name="T18" fmla="*/ 15 w 674"/>
                    <a:gd name="T19" fmla="*/ 239 h 818"/>
                    <a:gd name="T20" fmla="*/ 6 w 674"/>
                    <a:gd name="T21" fmla="*/ 280 h 818"/>
                    <a:gd name="T22" fmla="*/ 0 w 674"/>
                    <a:gd name="T23" fmla="*/ 321 h 818"/>
                    <a:gd name="T24" fmla="*/ 0 w 674"/>
                    <a:gd name="T25" fmla="*/ 362 h 818"/>
                    <a:gd name="T26" fmla="*/ 2 w 674"/>
                    <a:gd name="T27" fmla="*/ 398 h 818"/>
                    <a:gd name="T28" fmla="*/ 13 w 674"/>
                    <a:gd name="T29" fmla="*/ 431 h 818"/>
                    <a:gd name="T30" fmla="*/ 30 w 674"/>
                    <a:gd name="T31" fmla="*/ 460 h 818"/>
                    <a:gd name="T32" fmla="*/ 54 w 674"/>
                    <a:gd name="T33" fmla="*/ 488 h 818"/>
                    <a:gd name="T34" fmla="*/ 54 w 674"/>
                    <a:gd name="T35" fmla="*/ 489 h 818"/>
                    <a:gd name="T36" fmla="*/ 59 w 674"/>
                    <a:gd name="T37" fmla="*/ 495 h 818"/>
                    <a:gd name="T38" fmla="*/ 64 w 674"/>
                    <a:gd name="T39" fmla="*/ 504 h 818"/>
                    <a:gd name="T40" fmla="*/ 74 w 674"/>
                    <a:gd name="T41" fmla="*/ 518 h 818"/>
                    <a:gd name="T42" fmla="*/ 83 w 674"/>
                    <a:gd name="T43" fmla="*/ 533 h 818"/>
                    <a:gd name="T44" fmla="*/ 98 w 674"/>
                    <a:gd name="T45" fmla="*/ 552 h 818"/>
                    <a:gd name="T46" fmla="*/ 115 w 674"/>
                    <a:gd name="T47" fmla="*/ 571 h 818"/>
                    <a:gd name="T48" fmla="*/ 138 w 674"/>
                    <a:gd name="T49" fmla="*/ 594 h 818"/>
                    <a:gd name="T50" fmla="*/ 161 w 674"/>
                    <a:gd name="T51" fmla="*/ 616 h 818"/>
                    <a:gd name="T52" fmla="*/ 188 w 674"/>
                    <a:gd name="T53" fmla="*/ 639 h 818"/>
                    <a:gd name="T54" fmla="*/ 220 w 674"/>
                    <a:gd name="T55" fmla="*/ 662 h 818"/>
                    <a:gd name="T56" fmla="*/ 256 w 674"/>
                    <a:gd name="T57" fmla="*/ 688 h 818"/>
                    <a:gd name="T58" fmla="*/ 293 w 674"/>
                    <a:gd name="T59" fmla="*/ 708 h 818"/>
                    <a:gd name="T60" fmla="*/ 334 w 674"/>
                    <a:gd name="T61" fmla="*/ 731 h 818"/>
                    <a:gd name="T62" fmla="*/ 380 w 674"/>
                    <a:gd name="T63" fmla="*/ 750 h 818"/>
                    <a:gd name="T64" fmla="*/ 433 w 674"/>
                    <a:gd name="T65" fmla="*/ 771 h 818"/>
                    <a:gd name="T66" fmla="*/ 622 w 674"/>
                    <a:gd name="T67" fmla="*/ 824 h 818"/>
                    <a:gd name="T68" fmla="*/ 619 w 674"/>
                    <a:gd name="T69" fmla="*/ 817 h 818"/>
                    <a:gd name="T70" fmla="*/ 619 w 674"/>
                    <a:gd name="T71" fmla="*/ 800 h 818"/>
                    <a:gd name="T72" fmla="*/ 616 w 674"/>
                    <a:gd name="T73" fmla="*/ 772 h 818"/>
                    <a:gd name="T74" fmla="*/ 615 w 674"/>
                    <a:gd name="T75" fmla="*/ 737 h 818"/>
                    <a:gd name="T76" fmla="*/ 608 w 674"/>
                    <a:gd name="T77" fmla="*/ 694 h 818"/>
                    <a:gd name="T78" fmla="*/ 602 w 674"/>
                    <a:gd name="T79" fmla="*/ 646 h 818"/>
                    <a:gd name="T80" fmla="*/ 592 w 674"/>
                    <a:gd name="T81" fmla="*/ 593 h 818"/>
                    <a:gd name="T82" fmla="*/ 583 w 674"/>
                    <a:gd name="T83" fmla="*/ 540 h 818"/>
                    <a:gd name="T84" fmla="*/ 568 w 674"/>
                    <a:gd name="T85" fmla="*/ 480 h 818"/>
                    <a:gd name="T86" fmla="*/ 554 w 674"/>
                    <a:gd name="T87" fmla="*/ 423 h 818"/>
                    <a:gd name="T88" fmla="*/ 533 w 674"/>
                    <a:gd name="T89" fmla="*/ 366 h 818"/>
                    <a:gd name="T90" fmla="*/ 512 w 674"/>
                    <a:gd name="T91" fmla="*/ 313 h 818"/>
                    <a:gd name="T92" fmla="*/ 484 w 674"/>
                    <a:gd name="T93" fmla="*/ 263 h 818"/>
                    <a:gd name="T94" fmla="*/ 454 w 674"/>
                    <a:gd name="T95" fmla="*/ 218 h 818"/>
                    <a:gd name="T96" fmla="*/ 420 w 674"/>
                    <a:gd name="T97" fmla="*/ 179 h 818"/>
                    <a:gd name="T98" fmla="*/ 383 w 674"/>
                    <a:gd name="T99" fmla="*/ 150 h 818"/>
                    <a:gd name="T100" fmla="*/ 114 w 674"/>
                    <a:gd name="T101" fmla="*/ 0 h 818"/>
                    <a:gd name="T102" fmla="*/ 114 w 674"/>
                    <a:gd name="T103" fmla="*/ 0 h 8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4"/>
                    <a:gd name="T157" fmla="*/ 0 h 818"/>
                    <a:gd name="T158" fmla="*/ 674 w 674"/>
                    <a:gd name="T159" fmla="*/ 818 h 8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4" h="818">
                      <a:moveTo>
                        <a:pt x="123" y="0"/>
                      </a:moveTo>
                      <a:lnTo>
                        <a:pt x="118" y="3"/>
                      </a:lnTo>
                      <a:lnTo>
                        <a:pt x="112" y="15"/>
                      </a:lnTo>
                      <a:lnTo>
                        <a:pt x="100" y="33"/>
                      </a:lnTo>
                      <a:lnTo>
                        <a:pt x="89" y="58"/>
                      </a:lnTo>
                      <a:lnTo>
                        <a:pt x="72" y="86"/>
                      </a:lnTo>
                      <a:lnTo>
                        <a:pt x="58" y="121"/>
                      </a:lnTo>
                      <a:lnTo>
                        <a:pt x="42" y="158"/>
                      </a:lnTo>
                      <a:lnTo>
                        <a:pt x="30" y="199"/>
                      </a:lnTo>
                      <a:lnTo>
                        <a:pt x="16" y="237"/>
                      </a:lnTo>
                      <a:lnTo>
                        <a:pt x="7" y="278"/>
                      </a:lnTo>
                      <a:lnTo>
                        <a:pt x="0" y="319"/>
                      </a:lnTo>
                      <a:lnTo>
                        <a:pt x="0" y="359"/>
                      </a:lnTo>
                      <a:lnTo>
                        <a:pt x="2" y="395"/>
                      </a:lnTo>
                      <a:lnTo>
                        <a:pt x="14" y="428"/>
                      </a:lnTo>
                      <a:lnTo>
                        <a:pt x="32" y="457"/>
                      </a:lnTo>
                      <a:lnTo>
                        <a:pt x="59" y="484"/>
                      </a:lnTo>
                      <a:lnTo>
                        <a:pt x="59" y="485"/>
                      </a:lnTo>
                      <a:lnTo>
                        <a:pt x="64" y="491"/>
                      </a:lnTo>
                      <a:lnTo>
                        <a:pt x="69" y="500"/>
                      </a:lnTo>
                      <a:lnTo>
                        <a:pt x="80" y="514"/>
                      </a:lnTo>
                      <a:lnTo>
                        <a:pt x="90" y="529"/>
                      </a:lnTo>
                      <a:lnTo>
                        <a:pt x="106" y="548"/>
                      </a:lnTo>
                      <a:lnTo>
                        <a:pt x="125" y="567"/>
                      </a:lnTo>
                      <a:lnTo>
                        <a:pt x="149" y="590"/>
                      </a:lnTo>
                      <a:lnTo>
                        <a:pt x="174" y="612"/>
                      </a:lnTo>
                      <a:lnTo>
                        <a:pt x="204" y="634"/>
                      </a:lnTo>
                      <a:lnTo>
                        <a:pt x="238" y="657"/>
                      </a:lnTo>
                      <a:lnTo>
                        <a:pt x="277" y="683"/>
                      </a:lnTo>
                      <a:lnTo>
                        <a:pt x="317" y="703"/>
                      </a:lnTo>
                      <a:lnTo>
                        <a:pt x="362" y="726"/>
                      </a:lnTo>
                      <a:lnTo>
                        <a:pt x="412" y="745"/>
                      </a:lnTo>
                      <a:lnTo>
                        <a:pt x="469" y="765"/>
                      </a:lnTo>
                      <a:lnTo>
                        <a:pt x="674" y="818"/>
                      </a:lnTo>
                      <a:lnTo>
                        <a:pt x="671" y="811"/>
                      </a:lnTo>
                      <a:lnTo>
                        <a:pt x="671" y="794"/>
                      </a:lnTo>
                      <a:lnTo>
                        <a:pt x="668" y="766"/>
                      </a:lnTo>
                      <a:lnTo>
                        <a:pt x="666" y="732"/>
                      </a:lnTo>
                      <a:lnTo>
                        <a:pt x="659" y="689"/>
                      </a:lnTo>
                      <a:lnTo>
                        <a:pt x="652" y="641"/>
                      </a:lnTo>
                      <a:lnTo>
                        <a:pt x="641" y="589"/>
                      </a:lnTo>
                      <a:lnTo>
                        <a:pt x="632" y="536"/>
                      </a:lnTo>
                      <a:lnTo>
                        <a:pt x="615" y="477"/>
                      </a:lnTo>
                      <a:lnTo>
                        <a:pt x="600" y="420"/>
                      </a:lnTo>
                      <a:lnTo>
                        <a:pt x="578" y="363"/>
                      </a:lnTo>
                      <a:lnTo>
                        <a:pt x="555" y="311"/>
                      </a:lnTo>
                      <a:lnTo>
                        <a:pt x="524" y="261"/>
                      </a:lnTo>
                      <a:lnTo>
                        <a:pt x="492" y="216"/>
                      </a:lnTo>
                      <a:lnTo>
                        <a:pt x="455" y="178"/>
                      </a:lnTo>
                      <a:lnTo>
                        <a:pt x="415" y="149"/>
                      </a:lnTo>
                      <a:lnTo>
                        <a:pt x="123" y="0"/>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9" name="Freeform 367"/>
                <p:cNvSpPr>
                  <a:spLocks/>
                </p:cNvSpPr>
                <p:nvPr/>
              </p:nvSpPr>
              <p:spPr bwMode="auto">
                <a:xfrm flipH="1">
                  <a:off x="3879" y="2754"/>
                  <a:ext cx="622" cy="824"/>
                </a:xfrm>
                <a:custGeom>
                  <a:avLst/>
                  <a:gdLst>
                    <a:gd name="T0" fmla="*/ 114 w 674"/>
                    <a:gd name="T1" fmla="*/ 0 h 818"/>
                    <a:gd name="T2" fmla="*/ 109 w 674"/>
                    <a:gd name="T3" fmla="*/ 3 h 818"/>
                    <a:gd name="T4" fmla="*/ 103 w 674"/>
                    <a:gd name="T5" fmla="*/ 15 h 818"/>
                    <a:gd name="T6" fmla="*/ 92 w 674"/>
                    <a:gd name="T7" fmla="*/ 33 h 818"/>
                    <a:gd name="T8" fmla="*/ 82 w 674"/>
                    <a:gd name="T9" fmla="*/ 58 h 818"/>
                    <a:gd name="T10" fmla="*/ 66 w 674"/>
                    <a:gd name="T11" fmla="*/ 87 h 818"/>
                    <a:gd name="T12" fmla="*/ 54 w 674"/>
                    <a:gd name="T13" fmla="*/ 122 h 818"/>
                    <a:gd name="T14" fmla="*/ 39 w 674"/>
                    <a:gd name="T15" fmla="*/ 159 h 818"/>
                    <a:gd name="T16" fmla="*/ 28 w 674"/>
                    <a:gd name="T17" fmla="*/ 200 h 818"/>
                    <a:gd name="T18" fmla="*/ 15 w 674"/>
                    <a:gd name="T19" fmla="*/ 239 h 818"/>
                    <a:gd name="T20" fmla="*/ 6 w 674"/>
                    <a:gd name="T21" fmla="*/ 280 h 818"/>
                    <a:gd name="T22" fmla="*/ 0 w 674"/>
                    <a:gd name="T23" fmla="*/ 321 h 818"/>
                    <a:gd name="T24" fmla="*/ 0 w 674"/>
                    <a:gd name="T25" fmla="*/ 362 h 818"/>
                    <a:gd name="T26" fmla="*/ 2 w 674"/>
                    <a:gd name="T27" fmla="*/ 398 h 818"/>
                    <a:gd name="T28" fmla="*/ 13 w 674"/>
                    <a:gd name="T29" fmla="*/ 431 h 818"/>
                    <a:gd name="T30" fmla="*/ 30 w 674"/>
                    <a:gd name="T31" fmla="*/ 460 h 818"/>
                    <a:gd name="T32" fmla="*/ 54 w 674"/>
                    <a:gd name="T33" fmla="*/ 488 h 818"/>
                    <a:gd name="T34" fmla="*/ 54 w 674"/>
                    <a:gd name="T35" fmla="*/ 489 h 818"/>
                    <a:gd name="T36" fmla="*/ 59 w 674"/>
                    <a:gd name="T37" fmla="*/ 495 h 818"/>
                    <a:gd name="T38" fmla="*/ 64 w 674"/>
                    <a:gd name="T39" fmla="*/ 504 h 818"/>
                    <a:gd name="T40" fmla="*/ 74 w 674"/>
                    <a:gd name="T41" fmla="*/ 518 h 818"/>
                    <a:gd name="T42" fmla="*/ 83 w 674"/>
                    <a:gd name="T43" fmla="*/ 533 h 818"/>
                    <a:gd name="T44" fmla="*/ 98 w 674"/>
                    <a:gd name="T45" fmla="*/ 552 h 818"/>
                    <a:gd name="T46" fmla="*/ 115 w 674"/>
                    <a:gd name="T47" fmla="*/ 571 h 818"/>
                    <a:gd name="T48" fmla="*/ 138 w 674"/>
                    <a:gd name="T49" fmla="*/ 594 h 818"/>
                    <a:gd name="T50" fmla="*/ 161 w 674"/>
                    <a:gd name="T51" fmla="*/ 616 h 818"/>
                    <a:gd name="T52" fmla="*/ 188 w 674"/>
                    <a:gd name="T53" fmla="*/ 639 h 818"/>
                    <a:gd name="T54" fmla="*/ 220 w 674"/>
                    <a:gd name="T55" fmla="*/ 662 h 818"/>
                    <a:gd name="T56" fmla="*/ 256 w 674"/>
                    <a:gd name="T57" fmla="*/ 688 h 818"/>
                    <a:gd name="T58" fmla="*/ 293 w 674"/>
                    <a:gd name="T59" fmla="*/ 708 h 818"/>
                    <a:gd name="T60" fmla="*/ 334 w 674"/>
                    <a:gd name="T61" fmla="*/ 731 h 818"/>
                    <a:gd name="T62" fmla="*/ 380 w 674"/>
                    <a:gd name="T63" fmla="*/ 750 h 818"/>
                    <a:gd name="T64" fmla="*/ 433 w 674"/>
                    <a:gd name="T65" fmla="*/ 771 h 818"/>
                    <a:gd name="T66" fmla="*/ 622 w 674"/>
                    <a:gd name="T67" fmla="*/ 824 h 818"/>
                    <a:gd name="T68" fmla="*/ 619 w 674"/>
                    <a:gd name="T69" fmla="*/ 817 h 818"/>
                    <a:gd name="T70" fmla="*/ 619 w 674"/>
                    <a:gd name="T71" fmla="*/ 800 h 818"/>
                    <a:gd name="T72" fmla="*/ 616 w 674"/>
                    <a:gd name="T73" fmla="*/ 772 h 818"/>
                    <a:gd name="T74" fmla="*/ 615 w 674"/>
                    <a:gd name="T75" fmla="*/ 737 h 818"/>
                    <a:gd name="T76" fmla="*/ 608 w 674"/>
                    <a:gd name="T77" fmla="*/ 694 h 818"/>
                    <a:gd name="T78" fmla="*/ 602 w 674"/>
                    <a:gd name="T79" fmla="*/ 646 h 818"/>
                    <a:gd name="T80" fmla="*/ 592 w 674"/>
                    <a:gd name="T81" fmla="*/ 593 h 818"/>
                    <a:gd name="T82" fmla="*/ 583 w 674"/>
                    <a:gd name="T83" fmla="*/ 540 h 818"/>
                    <a:gd name="T84" fmla="*/ 568 w 674"/>
                    <a:gd name="T85" fmla="*/ 480 h 818"/>
                    <a:gd name="T86" fmla="*/ 554 w 674"/>
                    <a:gd name="T87" fmla="*/ 423 h 818"/>
                    <a:gd name="T88" fmla="*/ 533 w 674"/>
                    <a:gd name="T89" fmla="*/ 366 h 818"/>
                    <a:gd name="T90" fmla="*/ 512 w 674"/>
                    <a:gd name="T91" fmla="*/ 313 h 818"/>
                    <a:gd name="T92" fmla="*/ 484 w 674"/>
                    <a:gd name="T93" fmla="*/ 263 h 818"/>
                    <a:gd name="T94" fmla="*/ 454 w 674"/>
                    <a:gd name="T95" fmla="*/ 218 h 818"/>
                    <a:gd name="T96" fmla="*/ 420 w 674"/>
                    <a:gd name="T97" fmla="*/ 179 h 818"/>
                    <a:gd name="T98" fmla="*/ 383 w 674"/>
                    <a:gd name="T99" fmla="*/ 150 h 818"/>
                    <a:gd name="T100" fmla="*/ 114 w 674"/>
                    <a:gd name="T101" fmla="*/ 0 h 818"/>
                    <a:gd name="T102" fmla="*/ 114 w 674"/>
                    <a:gd name="T103" fmla="*/ 0 h 8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4"/>
                    <a:gd name="T157" fmla="*/ 0 h 818"/>
                    <a:gd name="T158" fmla="*/ 674 w 674"/>
                    <a:gd name="T159" fmla="*/ 818 h 8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4" h="818">
                      <a:moveTo>
                        <a:pt x="123" y="0"/>
                      </a:moveTo>
                      <a:lnTo>
                        <a:pt x="118" y="3"/>
                      </a:lnTo>
                      <a:lnTo>
                        <a:pt x="112" y="15"/>
                      </a:lnTo>
                      <a:lnTo>
                        <a:pt x="100" y="33"/>
                      </a:lnTo>
                      <a:lnTo>
                        <a:pt x="89" y="58"/>
                      </a:lnTo>
                      <a:lnTo>
                        <a:pt x="72" y="86"/>
                      </a:lnTo>
                      <a:lnTo>
                        <a:pt x="58" y="121"/>
                      </a:lnTo>
                      <a:lnTo>
                        <a:pt x="42" y="158"/>
                      </a:lnTo>
                      <a:lnTo>
                        <a:pt x="30" y="199"/>
                      </a:lnTo>
                      <a:lnTo>
                        <a:pt x="16" y="237"/>
                      </a:lnTo>
                      <a:lnTo>
                        <a:pt x="7" y="278"/>
                      </a:lnTo>
                      <a:lnTo>
                        <a:pt x="0" y="319"/>
                      </a:lnTo>
                      <a:lnTo>
                        <a:pt x="0" y="359"/>
                      </a:lnTo>
                      <a:lnTo>
                        <a:pt x="2" y="395"/>
                      </a:lnTo>
                      <a:lnTo>
                        <a:pt x="14" y="428"/>
                      </a:lnTo>
                      <a:lnTo>
                        <a:pt x="32" y="457"/>
                      </a:lnTo>
                      <a:lnTo>
                        <a:pt x="59" y="484"/>
                      </a:lnTo>
                      <a:lnTo>
                        <a:pt x="59" y="485"/>
                      </a:lnTo>
                      <a:lnTo>
                        <a:pt x="64" y="491"/>
                      </a:lnTo>
                      <a:lnTo>
                        <a:pt x="69" y="500"/>
                      </a:lnTo>
                      <a:lnTo>
                        <a:pt x="80" y="514"/>
                      </a:lnTo>
                      <a:lnTo>
                        <a:pt x="90" y="529"/>
                      </a:lnTo>
                      <a:lnTo>
                        <a:pt x="106" y="548"/>
                      </a:lnTo>
                      <a:lnTo>
                        <a:pt x="125" y="567"/>
                      </a:lnTo>
                      <a:lnTo>
                        <a:pt x="149" y="590"/>
                      </a:lnTo>
                      <a:lnTo>
                        <a:pt x="174" y="612"/>
                      </a:lnTo>
                      <a:lnTo>
                        <a:pt x="204" y="634"/>
                      </a:lnTo>
                      <a:lnTo>
                        <a:pt x="238" y="657"/>
                      </a:lnTo>
                      <a:lnTo>
                        <a:pt x="277" y="683"/>
                      </a:lnTo>
                      <a:lnTo>
                        <a:pt x="317" y="703"/>
                      </a:lnTo>
                      <a:lnTo>
                        <a:pt x="362" y="726"/>
                      </a:lnTo>
                      <a:lnTo>
                        <a:pt x="412" y="745"/>
                      </a:lnTo>
                      <a:lnTo>
                        <a:pt x="469" y="765"/>
                      </a:lnTo>
                      <a:lnTo>
                        <a:pt x="674" y="818"/>
                      </a:lnTo>
                      <a:lnTo>
                        <a:pt x="671" y="811"/>
                      </a:lnTo>
                      <a:lnTo>
                        <a:pt x="671" y="794"/>
                      </a:lnTo>
                      <a:lnTo>
                        <a:pt x="668" y="766"/>
                      </a:lnTo>
                      <a:lnTo>
                        <a:pt x="666" y="732"/>
                      </a:lnTo>
                      <a:lnTo>
                        <a:pt x="659" y="689"/>
                      </a:lnTo>
                      <a:lnTo>
                        <a:pt x="652" y="641"/>
                      </a:lnTo>
                      <a:lnTo>
                        <a:pt x="641" y="589"/>
                      </a:lnTo>
                      <a:lnTo>
                        <a:pt x="632" y="536"/>
                      </a:lnTo>
                      <a:lnTo>
                        <a:pt x="615" y="477"/>
                      </a:lnTo>
                      <a:lnTo>
                        <a:pt x="600" y="420"/>
                      </a:lnTo>
                      <a:lnTo>
                        <a:pt x="578" y="363"/>
                      </a:lnTo>
                      <a:lnTo>
                        <a:pt x="555" y="311"/>
                      </a:lnTo>
                      <a:lnTo>
                        <a:pt x="524" y="261"/>
                      </a:lnTo>
                      <a:lnTo>
                        <a:pt x="492" y="216"/>
                      </a:lnTo>
                      <a:lnTo>
                        <a:pt x="455" y="178"/>
                      </a:lnTo>
                      <a:lnTo>
                        <a:pt x="415" y="149"/>
                      </a:lnTo>
                      <a:lnTo>
                        <a:pt x="1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30" name="Freeform 368"/>
                <p:cNvSpPr>
                  <a:spLocks/>
                </p:cNvSpPr>
                <p:nvPr/>
              </p:nvSpPr>
              <p:spPr bwMode="auto">
                <a:xfrm flipH="1">
                  <a:off x="3879" y="2825"/>
                  <a:ext cx="572" cy="744"/>
                </a:xfrm>
                <a:custGeom>
                  <a:avLst/>
                  <a:gdLst>
                    <a:gd name="T0" fmla="*/ 104 w 619"/>
                    <a:gd name="T1" fmla="*/ 0 h 738"/>
                    <a:gd name="T2" fmla="*/ 123 w 619"/>
                    <a:gd name="T3" fmla="*/ 11 h 738"/>
                    <a:gd name="T4" fmla="*/ 156 w 619"/>
                    <a:gd name="T5" fmla="*/ 29 h 738"/>
                    <a:gd name="T6" fmla="*/ 198 w 619"/>
                    <a:gd name="T7" fmla="*/ 52 h 738"/>
                    <a:gd name="T8" fmla="*/ 244 w 619"/>
                    <a:gd name="T9" fmla="*/ 78 h 738"/>
                    <a:gd name="T10" fmla="*/ 284 w 619"/>
                    <a:gd name="T11" fmla="*/ 99 h 738"/>
                    <a:gd name="T12" fmla="*/ 318 w 619"/>
                    <a:gd name="T13" fmla="*/ 118 h 738"/>
                    <a:gd name="T14" fmla="*/ 338 w 619"/>
                    <a:gd name="T15" fmla="*/ 130 h 738"/>
                    <a:gd name="T16" fmla="*/ 379 w 619"/>
                    <a:gd name="T17" fmla="*/ 159 h 738"/>
                    <a:gd name="T18" fmla="*/ 439 w 619"/>
                    <a:gd name="T19" fmla="*/ 235 h 738"/>
                    <a:gd name="T20" fmla="*/ 486 w 619"/>
                    <a:gd name="T21" fmla="*/ 329 h 738"/>
                    <a:gd name="T22" fmla="*/ 519 w 619"/>
                    <a:gd name="T23" fmla="*/ 430 h 738"/>
                    <a:gd name="T24" fmla="*/ 543 w 619"/>
                    <a:gd name="T25" fmla="*/ 532 h 738"/>
                    <a:gd name="T26" fmla="*/ 558 w 619"/>
                    <a:gd name="T27" fmla="*/ 623 h 738"/>
                    <a:gd name="T28" fmla="*/ 566 w 619"/>
                    <a:gd name="T29" fmla="*/ 694 h 738"/>
                    <a:gd name="T30" fmla="*/ 569 w 619"/>
                    <a:gd name="T31" fmla="*/ 735 h 738"/>
                    <a:gd name="T32" fmla="*/ 572 w 619"/>
                    <a:gd name="T33" fmla="*/ 744 h 738"/>
                    <a:gd name="T34" fmla="*/ 572 w 619"/>
                    <a:gd name="T35" fmla="*/ 744 h 738"/>
                    <a:gd name="T36" fmla="*/ 572 w 619"/>
                    <a:gd name="T37" fmla="*/ 744 h 738"/>
                    <a:gd name="T38" fmla="*/ 572 w 619"/>
                    <a:gd name="T39" fmla="*/ 744 h 738"/>
                    <a:gd name="T40" fmla="*/ 572 w 619"/>
                    <a:gd name="T41" fmla="*/ 744 h 738"/>
                    <a:gd name="T42" fmla="*/ 572 w 619"/>
                    <a:gd name="T43" fmla="*/ 744 h 738"/>
                    <a:gd name="T44" fmla="*/ 572 w 619"/>
                    <a:gd name="T45" fmla="*/ 744 h 738"/>
                    <a:gd name="T46" fmla="*/ 572 w 619"/>
                    <a:gd name="T47" fmla="*/ 744 h 738"/>
                    <a:gd name="T48" fmla="*/ 566 w 619"/>
                    <a:gd name="T49" fmla="*/ 742 h 738"/>
                    <a:gd name="T50" fmla="*/ 549 w 619"/>
                    <a:gd name="T51" fmla="*/ 737 h 738"/>
                    <a:gd name="T52" fmla="*/ 523 w 619"/>
                    <a:gd name="T53" fmla="*/ 732 h 738"/>
                    <a:gd name="T54" fmla="*/ 494 w 619"/>
                    <a:gd name="T55" fmla="*/ 724 h 738"/>
                    <a:gd name="T56" fmla="*/ 465 w 619"/>
                    <a:gd name="T57" fmla="*/ 716 h 738"/>
                    <a:gd name="T58" fmla="*/ 437 w 619"/>
                    <a:gd name="T59" fmla="*/ 709 h 738"/>
                    <a:gd name="T60" fmla="*/ 416 w 619"/>
                    <a:gd name="T61" fmla="*/ 702 h 738"/>
                    <a:gd name="T62" fmla="*/ 403 w 619"/>
                    <a:gd name="T63" fmla="*/ 700 h 738"/>
                    <a:gd name="T64" fmla="*/ 354 w 619"/>
                    <a:gd name="T65" fmla="*/ 680 h 738"/>
                    <a:gd name="T66" fmla="*/ 271 w 619"/>
                    <a:gd name="T67" fmla="*/ 639 h 738"/>
                    <a:gd name="T68" fmla="*/ 203 w 619"/>
                    <a:gd name="T69" fmla="*/ 598 h 738"/>
                    <a:gd name="T70" fmla="*/ 151 w 619"/>
                    <a:gd name="T71" fmla="*/ 555 h 738"/>
                    <a:gd name="T72" fmla="*/ 110 w 619"/>
                    <a:gd name="T73" fmla="*/ 515 h 738"/>
                    <a:gd name="T74" fmla="*/ 80 w 619"/>
                    <a:gd name="T75" fmla="*/ 479 h 738"/>
                    <a:gd name="T76" fmla="*/ 62 w 619"/>
                    <a:gd name="T77" fmla="*/ 452 h 738"/>
                    <a:gd name="T78" fmla="*/ 55 w 619"/>
                    <a:gd name="T79" fmla="*/ 436 h 738"/>
                    <a:gd name="T80" fmla="*/ 29 w 619"/>
                    <a:gd name="T81" fmla="*/ 409 h 738"/>
                    <a:gd name="T82" fmla="*/ 4 w 619"/>
                    <a:gd name="T83" fmla="*/ 352 h 738"/>
                    <a:gd name="T84" fmla="*/ 0 w 619"/>
                    <a:gd name="T85" fmla="*/ 283 h 738"/>
                    <a:gd name="T86" fmla="*/ 13 w 619"/>
                    <a:gd name="T87" fmla="*/ 211 h 738"/>
                    <a:gd name="T88" fmla="*/ 36 w 619"/>
                    <a:gd name="T89" fmla="*/ 140 h 738"/>
                    <a:gd name="T90" fmla="*/ 62 w 619"/>
                    <a:gd name="T91" fmla="*/ 77 h 738"/>
                    <a:gd name="T92" fmla="*/ 83 w 619"/>
                    <a:gd name="T93" fmla="*/ 29 h 738"/>
                    <a:gd name="T94" fmla="*/ 99 w 619"/>
                    <a:gd name="T95" fmla="*/ 2 h 738"/>
                    <a:gd name="T96" fmla="*/ 103 w 619"/>
                    <a:gd name="T97" fmla="*/ 0 h 7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9"/>
                    <a:gd name="T148" fmla="*/ 0 h 738"/>
                    <a:gd name="T149" fmla="*/ 619 w 619"/>
                    <a:gd name="T150" fmla="*/ 738 h 7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9" h="738">
                      <a:moveTo>
                        <a:pt x="112" y="0"/>
                      </a:moveTo>
                      <a:lnTo>
                        <a:pt x="113" y="0"/>
                      </a:lnTo>
                      <a:lnTo>
                        <a:pt x="121" y="5"/>
                      </a:lnTo>
                      <a:lnTo>
                        <a:pt x="133" y="11"/>
                      </a:lnTo>
                      <a:lnTo>
                        <a:pt x="150" y="20"/>
                      </a:lnTo>
                      <a:lnTo>
                        <a:pt x="169" y="29"/>
                      </a:lnTo>
                      <a:lnTo>
                        <a:pt x="191" y="40"/>
                      </a:lnTo>
                      <a:lnTo>
                        <a:pt x="214" y="52"/>
                      </a:lnTo>
                      <a:lnTo>
                        <a:pt x="240" y="65"/>
                      </a:lnTo>
                      <a:lnTo>
                        <a:pt x="264" y="77"/>
                      </a:lnTo>
                      <a:lnTo>
                        <a:pt x="287" y="88"/>
                      </a:lnTo>
                      <a:lnTo>
                        <a:pt x="307" y="98"/>
                      </a:lnTo>
                      <a:lnTo>
                        <a:pt x="329" y="110"/>
                      </a:lnTo>
                      <a:lnTo>
                        <a:pt x="344" y="117"/>
                      </a:lnTo>
                      <a:lnTo>
                        <a:pt x="358" y="125"/>
                      </a:lnTo>
                      <a:lnTo>
                        <a:pt x="366" y="129"/>
                      </a:lnTo>
                      <a:lnTo>
                        <a:pt x="371" y="131"/>
                      </a:lnTo>
                      <a:lnTo>
                        <a:pt x="410" y="158"/>
                      </a:lnTo>
                      <a:lnTo>
                        <a:pt x="445" y="193"/>
                      </a:lnTo>
                      <a:lnTo>
                        <a:pt x="475" y="233"/>
                      </a:lnTo>
                      <a:lnTo>
                        <a:pt x="504" y="280"/>
                      </a:lnTo>
                      <a:lnTo>
                        <a:pt x="526" y="326"/>
                      </a:lnTo>
                      <a:lnTo>
                        <a:pt x="546" y="377"/>
                      </a:lnTo>
                      <a:lnTo>
                        <a:pt x="562" y="427"/>
                      </a:lnTo>
                      <a:lnTo>
                        <a:pt x="579" y="480"/>
                      </a:lnTo>
                      <a:lnTo>
                        <a:pt x="588" y="528"/>
                      </a:lnTo>
                      <a:lnTo>
                        <a:pt x="597" y="575"/>
                      </a:lnTo>
                      <a:lnTo>
                        <a:pt x="604" y="618"/>
                      </a:lnTo>
                      <a:lnTo>
                        <a:pt x="611" y="657"/>
                      </a:lnTo>
                      <a:lnTo>
                        <a:pt x="613" y="688"/>
                      </a:lnTo>
                      <a:lnTo>
                        <a:pt x="616" y="713"/>
                      </a:lnTo>
                      <a:lnTo>
                        <a:pt x="616" y="729"/>
                      </a:lnTo>
                      <a:lnTo>
                        <a:pt x="619" y="738"/>
                      </a:lnTo>
                      <a:lnTo>
                        <a:pt x="613" y="736"/>
                      </a:lnTo>
                      <a:lnTo>
                        <a:pt x="607" y="734"/>
                      </a:lnTo>
                      <a:lnTo>
                        <a:pt x="594" y="731"/>
                      </a:lnTo>
                      <a:lnTo>
                        <a:pt x="583" y="729"/>
                      </a:lnTo>
                      <a:lnTo>
                        <a:pt x="566" y="726"/>
                      </a:lnTo>
                      <a:lnTo>
                        <a:pt x="552" y="722"/>
                      </a:lnTo>
                      <a:lnTo>
                        <a:pt x="535" y="718"/>
                      </a:lnTo>
                      <a:lnTo>
                        <a:pt x="521" y="715"/>
                      </a:lnTo>
                      <a:lnTo>
                        <a:pt x="503" y="710"/>
                      </a:lnTo>
                      <a:lnTo>
                        <a:pt x="489" y="707"/>
                      </a:lnTo>
                      <a:lnTo>
                        <a:pt x="473" y="703"/>
                      </a:lnTo>
                      <a:lnTo>
                        <a:pt x="461" y="700"/>
                      </a:lnTo>
                      <a:lnTo>
                        <a:pt x="450" y="696"/>
                      </a:lnTo>
                      <a:lnTo>
                        <a:pt x="442" y="695"/>
                      </a:lnTo>
                      <a:lnTo>
                        <a:pt x="436" y="694"/>
                      </a:lnTo>
                      <a:lnTo>
                        <a:pt x="383" y="675"/>
                      </a:lnTo>
                      <a:lnTo>
                        <a:pt x="337" y="656"/>
                      </a:lnTo>
                      <a:lnTo>
                        <a:pt x="293" y="634"/>
                      </a:lnTo>
                      <a:lnTo>
                        <a:pt x="256" y="615"/>
                      </a:lnTo>
                      <a:lnTo>
                        <a:pt x="220" y="593"/>
                      </a:lnTo>
                      <a:lnTo>
                        <a:pt x="191" y="572"/>
                      </a:lnTo>
                      <a:lnTo>
                        <a:pt x="163" y="551"/>
                      </a:lnTo>
                      <a:lnTo>
                        <a:pt x="141" y="532"/>
                      </a:lnTo>
                      <a:lnTo>
                        <a:pt x="119" y="511"/>
                      </a:lnTo>
                      <a:lnTo>
                        <a:pt x="102" y="492"/>
                      </a:lnTo>
                      <a:lnTo>
                        <a:pt x="87" y="475"/>
                      </a:lnTo>
                      <a:lnTo>
                        <a:pt x="76" y="461"/>
                      </a:lnTo>
                      <a:lnTo>
                        <a:pt x="67" y="448"/>
                      </a:lnTo>
                      <a:lnTo>
                        <a:pt x="62" y="438"/>
                      </a:lnTo>
                      <a:lnTo>
                        <a:pt x="59" y="432"/>
                      </a:lnTo>
                      <a:lnTo>
                        <a:pt x="59" y="430"/>
                      </a:lnTo>
                      <a:lnTo>
                        <a:pt x="31" y="406"/>
                      </a:lnTo>
                      <a:lnTo>
                        <a:pt x="15" y="381"/>
                      </a:lnTo>
                      <a:lnTo>
                        <a:pt x="4" y="349"/>
                      </a:lnTo>
                      <a:lnTo>
                        <a:pt x="1" y="318"/>
                      </a:lnTo>
                      <a:lnTo>
                        <a:pt x="0" y="281"/>
                      </a:lnTo>
                      <a:lnTo>
                        <a:pt x="6" y="245"/>
                      </a:lnTo>
                      <a:lnTo>
                        <a:pt x="14" y="209"/>
                      </a:lnTo>
                      <a:lnTo>
                        <a:pt x="28" y="174"/>
                      </a:lnTo>
                      <a:lnTo>
                        <a:pt x="39" y="139"/>
                      </a:lnTo>
                      <a:lnTo>
                        <a:pt x="53" y="106"/>
                      </a:lnTo>
                      <a:lnTo>
                        <a:pt x="67" y="76"/>
                      </a:lnTo>
                      <a:lnTo>
                        <a:pt x="81" y="52"/>
                      </a:lnTo>
                      <a:lnTo>
                        <a:pt x="90" y="29"/>
                      </a:lnTo>
                      <a:lnTo>
                        <a:pt x="101" y="14"/>
                      </a:lnTo>
                      <a:lnTo>
                        <a:pt x="107" y="2"/>
                      </a:lnTo>
                      <a:lnTo>
                        <a:pt x="112" y="0"/>
                      </a:lnTo>
                      <a:close/>
                    </a:path>
                  </a:pathLst>
                </a:custGeom>
                <a:solidFill>
                  <a:srgbClr val="4CF6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1" name="Freeform 369"/>
                <p:cNvSpPr>
                  <a:spLocks/>
                </p:cNvSpPr>
                <p:nvPr/>
              </p:nvSpPr>
              <p:spPr bwMode="auto">
                <a:xfrm flipH="1">
                  <a:off x="3888" y="2895"/>
                  <a:ext cx="511" cy="665"/>
                </a:xfrm>
                <a:custGeom>
                  <a:avLst/>
                  <a:gdLst>
                    <a:gd name="T0" fmla="*/ 85 w 554"/>
                    <a:gd name="T1" fmla="*/ 0 h 660"/>
                    <a:gd name="T2" fmla="*/ 104 w 554"/>
                    <a:gd name="T3" fmla="*/ 9 h 660"/>
                    <a:gd name="T4" fmla="*/ 135 w 554"/>
                    <a:gd name="T5" fmla="*/ 24 h 660"/>
                    <a:gd name="T6" fmla="*/ 169 w 554"/>
                    <a:gd name="T7" fmla="*/ 46 h 660"/>
                    <a:gd name="T8" fmla="*/ 208 w 554"/>
                    <a:gd name="T9" fmla="*/ 65 h 660"/>
                    <a:gd name="T10" fmla="*/ 245 w 554"/>
                    <a:gd name="T11" fmla="*/ 86 h 660"/>
                    <a:gd name="T12" fmla="*/ 275 w 554"/>
                    <a:gd name="T13" fmla="*/ 104 h 660"/>
                    <a:gd name="T14" fmla="*/ 296 w 554"/>
                    <a:gd name="T15" fmla="*/ 114 h 660"/>
                    <a:gd name="T16" fmla="*/ 334 w 554"/>
                    <a:gd name="T17" fmla="*/ 141 h 660"/>
                    <a:gd name="T18" fmla="*/ 389 w 554"/>
                    <a:gd name="T19" fmla="*/ 210 h 660"/>
                    <a:gd name="T20" fmla="*/ 433 w 554"/>
                    <a:gd name="T21" fmla="*/ 295 h 660"/>
                    <a:gd name="T22" fmla="*/ 464 w 554"/>
                    <a:gd name="T23" fmla="*/ 387 h 660"/>
                    <a:gd name="T24" fmla="*/ 485 w 554"/>
                    <a:gd name="T25" fmla="*/ 476 h 660"/>
                    <a:gd name="T26" fmla="*/ 498 w 554"/>
                    <a:gd name="T27" fmla="*/ 555 h 660"/>
                    <a:gd name="T28" fmla="*/ 505 w 554"/>
                    <a:gd name="T29" fmla="*/ 621 h 660"/>
                    <a:gd name="T30" fmla="*/ 508 w 554"/>
                    <a:gd name="T31" fmla="*/ 658 h 660"/>
                    <a:gd name="T32" fmla="*/ 511 w 554"/>
                    <a:gd name="T33" fmla="*/ 665 h 660"/>
                    <a:gd name="T34" fmla="*/ 511 w 554"/>
                    <a:gd name="T35" fmla="*/ 665 h 660"/>
                    <a:gd name="T36" fmla="*/ 511 w 554"/>
                    <a:gd name="T37" fmla="*/ 665 h 660"/>
                    <a:gd name="T38" fmla="*/ 511 w 554"/>
                    <a:gd name="T39" fmla="*/ 665 h 660"/>
                    <a:gd name="T40" fmla="*/ 511 w 554"/>
                    <a:gd name="T41" fmla="*/ 665 h 660"/>
                    <a:gd name="T42" fmla="*/ 511 w 554"/>
                    <a:gd name="T43" fmla="*/ 665 h 660"/>
                    <a:gd name="T44" fmla="*/ 511 w 554"/>
                    <a:gd name="T45" fmla="*/ 665 h 660"/>
                    <a:gd name="T46" fmla="*/ 511 w 554"/>
                    <a:gd name="T47" fmla="*/ 665 h 660"/>
                    <a:gd name="T48" fmla="*/ 508 w 554"/>
                    <a:gd name="T49" fmla="*/ 663 h 660"/>
                    <a:gd name="T50" fmla="*/ 495 w 554"/>
                    <a:gd name="T51" fmla="*/ 658 h 660"/>
                    <a:gd name="T52" fmla="*/ 474 w 554"/>
                    <a:gd name="T53" fmla="*/ 653 h 660"/>
                    <a:gd name="T54" fmla="*/ 449 w 554"/>
                    <a:gd name="T55" fmla="*/ 645 h 660"/>
                    <a:gd name="T56" fmla="*/ 421 w 554"/>
                    <a:gd name="T57" fmla="*/ 638 h 660"/>
                    <a:gd name="T58" fmla="*/ 395 w 554"/>
                    <a:gd name="T59" fmla="*/ 630 h 660"/>
                    <a:gd name="T60" fmla="*/ 375 w 554"/>
                    <a:gd name="T61" fmla="*/ 624 h 660"/>
                    <a:gd name="T62" fmla="*/ 362 w 554"/>
                    <a:gd name="T63" fmla="*/ 621 h 660"/>
                    <a:gd name="T64" fmla="*/ 319 w 554"/>
                    <a:gd name="T65" fmla="*/ 606 h 660"/>
                    <a:gd name="T66" fmla="*/ 246 w 554"/>
                    <a:gd name="T67" fmla="*/ 571 h 660"/>
                    <a:gd name="T68" fmla="*/ 187 w 554"/>
                    <a:gd name="T69" fmla="*/ 536 h 660"/>
                    <a:gd name="T70" fmla="*/ 140 w 554"/>
                    <a:gd name="T71" fmla="*/ 498 h 660"/>
                    <a:gd name="T72" fmla="*/ 103 w 554"/>
                    <a:gd name="T73" fmla="*/ 462 h 660"/>
                    <a:gd name="T74" fmla="*/ 77 w 554"/>
                    <a:gd name="T75" fmla="*/ 430 h 660"/>
                    <a:gd name="T76" fmla="*/ 60 w 554"/>
                    <a:gd name="T77" fmla="*/ 406 h 660"/>
                    <a:gd name="T78" fmla="*/ 53 w 554"/>
                    <a:gd name="T79" fmla="*/ 392 h 660"/>
                    <a:gd name="T80" fmla="*/ 30 w 554"/>
                    <a:gd name="T81" fmla="*/ 367 h 660"/>
                    <a:gd name="T82" fmla="*/ 5 w 554"/>
                    <a:gd name="T83" fmla="*/ 313 h 660"/>
                    <a:gd name="T84" fmla="*/ 0 w 554"/>
                    <a:gd name="T85" fmla="*/ 249 h 660"/>
                    <a:gd name="T86" fmla="*/ 10 w 554"/>
                    <a:gd name="T87" fmla="*/ 185 h 660"/>
                    <a:gd name="T88" fmla="*/ 28 w 554"/>
                    <a:gd name="T89" fmla="*/ 123 h 660"/>
                    <a:gd name="T90" fmla="*/ 46 w 554"/>
                    <a:gd name="T91" fmla="*/ 67 h 660"/>
                    <a:gd name="T92" fmla="*/ 67 w 554"/>
                    <a:gd name="T93" fmla="*/ 24 h 660"/>
                    <a:gd name="T94" fmla="*/ 80 w 554"/>
                    <a:gd name="T95" fmla="*/ 2 h 660"/>
                    <a:gd name="T96" fmla="*/ 83 w 554"/>
                    <a:gd name="T97" fmla="*/ 0 h 6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54"/>
                    <a:gd name="T148" fmla="*/ 0 h 660"/>
                    <a:gd name="T149" fmla="*/ 554 w 554"/>
                    <a:gd name="T150" fmla="*/ 660 h 6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54" h="660">
                      <a:moveTo>
                        <a:pt x="90" y="0"/>
                      </a:moveTo>
                      <a:lnTo>
                        <a:pt x="92" y="0"/>
                      </a:lnTo>
                      <a:lnTo>
                        <a:pt x="101" y="4"/>
                      </a:lnTo>
                      <a:lnTo>
                        <a:pt x="113" y="9"/>
                      </a:lnTo>
                      <a:lnTo>
                        <a:pt x="129" y="17"/>
                      </a:lnTo>
                      <a:lnTo>
                        <a:pt x="146" y="24"/>
                      </a:lnTo>
                      <a:lnTo>
                        <a:pt x="165" y="34"/>
                      </a:lnTo>
                      <a:lnTo>
                        <a:pt x="183" y="46"/>
                      </a:lnTo>
                      <a:lnTo>
                        <a:pt x="207" y="57"/>
                      </a:lnTo>
                      <a:lnTo>
                        <a:pt x="225" y="65"/>
                      </a:lnTo>
                      <a:lnTo>
                        <a:pt x="247" y="76"/>
                      </a:lnTo>
                      <a:lnTo>
                        <a:pt x="266" y="85"/>
                      </a:lnTo>
                      <a:lnTo>
                        <a:pt x="284" y="97"/>
                      </a:lnTo>
                      <a:lnTo>
                        <a:pt x="298" y="103"/>
                      </a:lnTo>
                      <a:lnTo>
                        <a:pt x="312" y="109"/>
                      </a:lnTo>
                      <a:lnTo>
                        <a:pt x="321" y="113"/>
                      </a:lnTo>
                      <a:lnTo>
                        <a:pt x="328" y="116"/>
                      </a:lnTo>
                      <a:lnTo>
                        <a:pt x="362" y="140"/>
                      </a:lnTo>
                      <a:lnTo>
                        <a:pt x="394" y="173"/>
                      </a:lnTo>
                      <a:lnTo>
                        <a:pt x="422" y="208"/>
                      </a:lnTo>
                      <a:lnTo>
                        <a:pt x="449" y="250"/>
                      </a:lnTo>
                      <a:lnTo>
                        <a:pt x="469" y="293"/>
                      </a:lnTo>
                      <a:lnTo>
                        <a:pt x="487" y="339"/>
                      </a:lnTo>
                      <a:lnTo>
                        <a:pt x="503" y="384"/>
                      </a:lnTo>
                      <a:lnTo>
                        <a:pt x="517" y="430"/>
                      </a:lnTo>
                      <a:lnTo>
                        <a:pt x="526" y="472"/>
                      </a:lnTo>
                      <a:lnTo>
                        <a:pt x="536" y="515"/>
                      </a:lnTo>
                      <a:lnTo>
                        <a:pt x="540" y="551"/>
                      </a:lnTo>
                      <a:lnTo>
                        <a:pt x="546" y="587"/>
                      </a:lnTo>
                      <a:lnTo>
                        <a:pt x="548" y="616"/>
                      </a:lnTo>
                      <a:lnTo>
                        <a:pt x="551" y="639"/>
                      </a:lnTo>
                      <a:lnTo>
                        <a:pt x="551" y="653"/>
                      </a:lnTo>
                      <a:lnTo>
                        <a:pt x="554" y="660"/>
                      </a:lnTo>
                      <a:lnTo>
                        <a:pt x="551" y="658"/>
                      </a:lnTo>
                      <a:lnTo>
                        <a:pt x="546" y="657"/>
                      </a:lnTo>
                      <a:lnTo>
                        <a:pt x="537" y="653"/>
                      </a:lnTo>
                      <a:lnTo>
                        <a:pt x="528" y="652"/>
                      </a:lnTo>
                      <a:lnTo>
                        <a:pt x="514" y="648"/>
                      </a:lnTo>
                      <a:lnTo>
                        <a:pt x="501" y="644"/>
                      </a:lnTo>
                      <a:lnTo>
                        <a:pt x="487" y="640"/>
                      </a:lnTo>
                      <a:lnTo>
                        <a:pt x="473" y="638"/>
                      </a:lnTo>
                      <a:lnTo>
                        <a:pt x="456" y="633"/>
                      </a:lnTo>
                      <a:lnTo>
                        <a:pt x="442" y="629"/>
                      </a:lnTo>
                      <a:lnTo>
                        <a:pt x="428" y="625"/>
                      </a:lnTo>
                      <a:lnTo>
                        <a:pt x="418" y="622"/>
                      </a:lnTo>
                      <a:lnTo>
                        <a:pt x="407" y="619"/>
                      </a:lnTo>
                      <a:lnTo>
                        <a:pt x="399" y="617"/>
                      </a:lnTo>
                      <a:lnTo>
                        <a:pt x="393" y="616"/>
                      </a:lnTo>
                      <a:lnTo>
                        <a:pt x="346" y="601"/>
                      </a:lnTo>
                      <a:lnTo>
                        <a:pt x="306" y="586"/>
                      </a:lnTo>
                      <a:lnTo>
                        <a:pt x="267" y="567"/>
                      </a:lnTo>
                      <a:lnTo>
                        <a:pt x="234" y="551"/>
                      </a:lnTo>
                      <a:lnTo>
                        <a:pt x="203" y="532"/>
                      </a:lnTo>
                      <a:lnTo>
                        <a:pt x="177" y="513"/>
                      </a:lnTo>
                      <a:lnTo>
                        <a:pt x="152" y="494"/>
                      </a:lnTo>
                      <a:lnTo>
                        <a:pt x="132" y="478"/>
                      </a:lnTo>
                      <a:lnTo>
                        <a:pt x="112" y="459"/>
                      </a:lnTo>
                      <a:lnTo>
                        <a:pt x="98" y="442"/>
                      </a:lnTo>
                      <a:lnTo>
                        <a:pt x="84" y="427"/>
                      </a:lnTo>
                      <a:lnTo>
                        <a:pt x="75" y="416"/>
                      </a:lnTo>
                      <a:lnTo>
                        <a:pt x="65" y="403"/>
                      </a:lnTo>
                      <a:lnTo>
                        <a:pt x="61" y="396"/>
                      </a:lnTo>
                      <a:lnTo>
                        <a:pt x="58" y="389"/>
                      </a:lnTo>
                      <a:lnTo>
                        <a:pt x="58" y="388"/>
                      </a:lnTo>
                      <a:lnTo>
                        <a:pt x="33" y="364"/>
                      </a:lnTo>
                      <a:lnTo>
                        <a:pt x="17" y="340"/>
                      </a:lnTo>
                      <a:lnTo>
                        <a:pt x="5" y="311"/>
                      </a:lnTo>
                      <a:lnTo>
                        <a:pt x="2" y="282"/>
                      </a:lnTo>
                      <a:lnTo>
                        <a:pt x="0" y="247"/>
                      </a:lnTo>
                      <a:lnTo>
                        <a:pt x="5" y="217"/>
                      </a:lnTo>
                      <a:lnTo>
                        <a:pt x="11" y="184"/>
                      </a:lnTo>
                      <a:lnTo>
                        <a:pt x="20" y="154"/>
                      </a:lnTo>
                      <a:lnTo>
                        <a:pt x="30" y="122"/>
                      </a:lnTo>
                      <a:lnTo>
                        <a:pt x="40" y="93"/>
                      </a:lnTo>
                      <a:lnTo>
                        <a:pt x="50" y="66"/>
                      </a:lnTo>
                      <a:lnTo>
                        <a:pt x="64" y="45"/>
                      </a:lnTo>
                      <a:lnTo>
                        <a:pt x="73" y="24"/>
                      </a:lnTo>
                      <a:lnTo>
                        <a:pt x="82" y="12"/>
                      </a:lnTo>
                      <a:lnTo>
                        <a:pt x="87" y="2"/>
                      </a:lnTo>
                      <a:lnTo>
                        <a:pt x="90" y="0"/>
                      </a:lnTo>
                      <a:close/>
                    </a:path>
                  </a:pathLst>
                </a:custGeom>
                <a:solidFill>
                  <a:srgbClr val="3FE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2" name="Freeform 370"/>
                <p:cNvSpPr>
                  <a:spLocks/>
                </p:cNvSpPr>
                <p:nvPr/>
              </p:nvSpPr>
              <p:spPr bwMode="auto">
                <a:xfrm flipH="1">
                  <a:off x="3888" y="2957"/>
                  <a:ext cx="463" cy="594"/>
                </a:xfrm>
                <a:custGeom>
                  <a:avLst/>
                  <a:gdLst>
                    <a:gd name="T0" fmla="*/ 78 w 501"/>
                    <a:gd name="T1" fmla="*/ 0 h 590"/>
                    <a:gd name="T2" fmla="*/ 96 w 501"/>
                    <a:gd name="T3" fmla="*/ 9 h 590"/>
                    <a:gd name="T4" fmla="*/ 122 w 501"/>
                    <a:gd name="T5" fmla="*/ 24 h 590"/>
                    <a:gd name="T6" fmla="*/ 156 w 501"/>
                    <a:gd name="T7" fmla="*/ 41 h 590"/>
                    <a:gd name="T8" fmla="*/ 188 w 501"/>
                    <a:gd name="T9" fmla="*/ 60 h 590"/>
                    <a:gd name="T10" fmla="*/ 219 w 501"/>
                    <a:gd name="T11" fmla="*/ 76 h 590"/>
                    <a:gd name="T12" fmla="*/ 247 w 501"/>
                    <a:gd name="T13" fmla="*/ 91 h 590"/>
                    <a:gd name="T14" fmla="*/ 267 w 501"/>
                    <a:gd name="T15" fmla="*/ 103 h 590"/>
                    <a:gd name="T16" fmla="*/ 301 w 501"/>
                    <a:gd name="T17" fmla="*/ 129 h 590"/>
                    <a:gd name="T18" fmla="*/ 351 w 501"/>
                    <a:gd name="T19" fmla="*/ 190 h 590"/>
                    <a:gd name="T20" fmla="*/ 390 w 501"/>
                    <a:gd name="T21" fmla="*/ 267 h 590"/>
                    <a:gd name="T22" fmla="*/ 419 w 501"/>
                    <a:gd name="T23" fmla="*/ 347 h 590"/>
                    <a:gd name="T24" fmla="*/ 437 w 501"/>
                    <a:gd name="T25" fmla="*/ 427 h 590"/>
                    <a:gd name="T26" fmla="*/ 450 w 501"/>
                    <a:gd name="T27" fmla="*/ 496 h 590"/>
                    <a:gd name="T28" fmla="*/ 457 w 501"/>
                    <a:gd name="T29" fmla="*/ 553 h 590"/>
                    <a:gd name="T30" fmla="*/ 460 w 501"/>
                    <a:gd name="T31" fmla="*/ 586 h 590"/>
                    <a:gd name="T32" fmla="*/ 463 w 501"/>
                    <a:gd name="T33" fmla="*/ 594 h 590"/>
                    <a:gd name="T34" fmla="*/ 463 w 501"/>
                    <a:gd name="T35" fmla="*/ 594 h 590"/>
                    <a:gd name="T36" fmla="*/ 463 w 501"/>
                    <a:gd name="T37" fmla="*/ 594 h 590"/>
                    <a:gd name="T38" fmla="*/ 463 w 501"/>
                    <a:gd name="T39" fmla="*/ 594 h 590"/>
                    <a:gd name="T40" fmla="*/ 463 w 501"/>
                    <a:gd name="T41" fmla="*/ 594 h 590"/>
                    <a:gd name="T42" fmla="*/ 463 w 501"/>
                    <a:gd name="T43" fmla="*/ 594 h 590"/>
                    <a:gd name="T44" fmla="*/ 463 w 501"/>
                    <a:gd name="T45" fmla="*/ 594 h 590"/>
                    <a:gd name="T46" fmla="*/ 463 w 501"/>
                    <a:gd name="T47" fmla="*/ 594 h 590"/>
                    <a:gd name="T48" fmla="*/ 457 w 501"/>
                    <a:gd name="T49" fmla="*/ 591 h 590"/>
                    <a:gd name="T50" fmla="*/ 445 w 501"/>
                    <a:gd name="T51" fmla="*/ 587 h 590"/>
                    <a:gd name="T52" fmla="*/ 423 w 501"/>
                    <a:gd name="T53" fmla="*/ 583 h 590"/>
                    <a:gd name="T54" fmla="*/ 400 w 501"/>
                    <a:gd name="T55" fmla="*/ 576 h 590"/>
                    <a:gd name="T56" fmla="*/ 379 w 501"/>
                    <a:gd name="T57" fmla="*/ 572 h 590"/>
                    <a:gd name="T58" fmla="*/ 354 w 501"/>
                    <a:gd name="T59" fmla="*/ 564 h 590"/>
                    <a:gd name="T60" fmla="*/ 335 w 501"/>
                    <a:gd name="T61" fmla="*/ 558 h 590"/>
                    <a:gd name="T62" fmla="*/ 324 w 501"/>
                    <a:gd name="T63" fmla="*/ 558 h 590"/>
                    <a:gd name="T64" fmla="*/ 286 w 501"/>
                    <a:gd name="T65" fmla="*/ 544 h 590"/>
                    <a:gd name="T66" fmla="*/ 226 w 501"/>
                    <a:gd name="T67" fmla="*/ 515 h 590"/>
                    <a:gd name="T68" fmla="*/ 175 w 501"/>
                    <a:gd name="T69" fmla="*/ 482 h 590"/>
                    <a:gd name="T70" fmla="*/ 135 w 501"/>
                    <a:gd name="T71" fmla="*/ 452 h 590"/>
                    <a:gd name="T72" fmla="*/ 102 w 501"/>
                    <a:gd name="T73" fmla="*/ 420 h 590"/>
                    <a:gd name="T74" fmla="*/ 76 w 501"/>
                    <a:gd name="T75" fmla="*/ 392 h 590"/>
                    <a:gd name="T76" fmla="*/ 59 w 501"/>
                    <a:gd name="T77" fmla="*/ 369 h 590"/>
                    <a:gd name="T78" fmla="*/ 47 w 501"/>
                    <a:gd name="T79" fmla="*/ 356 h 590"/>
                    <a:gd name="T80" fmla="*/ 24 w 501"/>
                    <a:gd name="T81" fmla="*/ 333 h 590"/>
                    <a:gd name="T82" fmla="*/ 5 w 501"/>
                    <a:gd name="T83" fmla="*/ 284 h 590"/>
                    <a:gd name="T84" fmla="*/ 0 w 501"/>
                    <a:gd name="T85" fmla="*/ 227 h 590"/>
                    <a:gd name="T86" fmla="*/ 8 w 501"/>
                    <a:gd name="T87" fmla="*/ 166 h 590"/>
                    <a:gd name="T88" fmla="*/ 24 w 501"/>
                    <a:gd name="T89" fmla="*/ 110 h 590"/>
                    <a:gd name="T90" fmla="*/ 42 w 501"/>
                    <a:gd name="T91" fmla="*/ 60 h 590"/>
                    <a:gd name="T92" fmla="*/ 59 w 501"/>
                    <a:gd name="T93" fmla="*/ 23 h 590"/>
                    <a:gd name="T94" fmla="*/ 71 w 501"/>
                    <a:gd name="T95" fmla="*/ 2 h 590"/>
                    <a:gd name="T96" fmla="*/ 75 w 501"/>
                    <a:gd name="T97" fmla="*/ 0 h 5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1"/>
                    <a:gd name="T148" fmla="*/ 0 h 590"/>
                    <a:gd name="T149" fmla="*/ 501 w 501"/>
                    <a:gd name="T150" fmla="*/ 590 h 5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1" h="590">
                      <a:moveTo>
                        <a:pt x="81" y="0"/>
                      </a:moveTo>
                      <a:lnTo>
                        <a:pt x="84" y="0"/>
                      </a:lnTo>
                      <a:lnTo>
                        <a:pt x="93" y="4"/>
                      </a:lnTo>
                      <a:lnTo>
                        <a:pt x="104" y="9"/>
                      </a:lnTo>
                      <a:lnTo>
                        <a:pt x="118" y="17"/>
                      </a:lnTo>
                      <a:lnTo>
                        <a:pt x="132" y="24"/>
                      </a:lnTo>
                      <a:lnTo>
                        <a:pt x="150" y="33"/>
                      </a:lnTo>
                      <a:lnTo>
                        <a:pt x="169" y="41"/>
                      </a:lnTo>
                      <a:lnTo>
                        <a:pt x="188" y="52"/>
                      </a:lnTo>
                      <a:lnTo>
                        <a:pt x="203" y="60"/>
                      </a:lnTo>
                      <a:lnTo>
                        <a:pt x="222" y="68"/>
                      </a:lnTo>
                      <a:lnTo>
                        <a:pt x="237" y="75"/>
                      </a:lnTo>
                      <a:lnTo>
                        <a:pt x="254" y="85"/>
                      </a:lnTo>
                      <a:lnTo>
                        <a:pt x="267" y="90"/>
                      </a:lnTo>
                      <a:lnTo>
                        <a:pt x="279" y="98"/>
                      </a:lnTo>
                      <a:lnTo>
                        <a:pt x="289" y="102"/>
                      </a:lnTo>
                      <a:lnTo>
                        <a:pt x="296" y="106"/>
                      </a:lnTo>
                      <a:lnTo>
                        <a:pt x="326" y="128"/>
                      </a:lnTo>
                      <a:lnTo>
                        <a:pt x="355" y="157"/>
                      </a:lnTo>
                      <a:lnTo>
                        <a:pt x="380" y="189"/>
                      </a:lnTo>
                      <a:lnTo>
                        <a:pt x="405" y="227"/>
                      </a:lnTo>
                      <a:lnTo>
                        <a:pt x="422" y="265"/>
                      </a:lnTo>
                      <a:lnTo>
                        <a:pt x="439" y="306"/>
                      </a:lnTo>
                      <a:lnTo>
                        <a:pt x="453" y="345"/>
                      </a:lnTo>
                      <a:lnTo>
                        <a:pt x="467" y="387"/>
                      </a:lnTo>
                      <a:lnTo>
                        <a:pt x="473" y="424"/>
                      </a:lnTo>
                      <a:lnTo>
                        <a:pt x="483" y="460"/>
                      </a:lnTo>
                      <a:lnTo>
                        <a:pt x="487" y="493"/>
                      </a:lnTo>
                      <a:lnTo>
                        <a:pt x="493" y="525"/>
                      </a:lnTo>
                      <a:lnTo>
                        <a:pt x="495" y="549"/>
                      </a:lnTo>
                      <a:lnTo>
                        <a:pt x="498" y="569"/>
                      </a:lnTo>
                      <a:lnTo>
                        <a:pt x="498" y="582"/>
                      </a:lnTo>
                      <a:lnTo>
                        <a:pt x="501" y="590"/>
                      </a:lnTo>
                      <a:lnTo>
                        <a:pt x="495" y="587"/>
                      </a:lnTo>
                      <a:lnTo>
                        <a:pt x="490" y="587"/>
                      </a:lnTo>
                      <a:lnTo>
                        <a:pt x="481" y="583"/>
                      </a:lnTo>
                      <a:lnTo>
                        <a:pt x="472" y="583"/>
                      </a:lnTo>
                      <a:lnTo>
                        <a:pt x="458" y="579"/>
                      </a:lnTo>
                      <a:lnTo>
                        <a:pt x="447" y="576"/>
                      </a:lnTo>
                      <a:lnTo>
                        <a:pt x="433" y="572"/>
                      </a:lnTo>
                      <a:lnTo>
                        <a:pt x="424" y="572"/>
                      </a:lnTo>
                      <a:lnTo>
                        <a:pt x="410" y="568"/>
                      </a:lnTo>
                      <a:lnTo>
                        <a:pt x="396" y="564"/>
                      </a:lnTo>
                      <a:lnTo>
                        <a:pt x="383" y="560"/>
                      </a:lnTo>
                      <a:lnTo>
                        <a:pt x="374" y="558"/>
                      </a:lnTo>
                      <a:lnTo>
                        <a:pt x="363" y="554"/>
                      </a:lnTo>
                      <a:lnTo>
                        <a:pt x="355" y="554"/>
                      </a:lnTo>
                      <a:lnTo>
                        <a:pt x="351" y="554"/>
                      </a:lnTo>
                      <a:lnTo>
                        <a:pt x="349" y="554"/>
                      </a:lnTo>
                      <a:lnTo>
                        <a:pt x="310" y="540"/>
                      </a:lnTo>
                      <a:lnTo>
                        <a:pt x="278" y="527"/>
                      </a:lnTo>
                      <a:lnTo>
                        <a:pt x="245" y="512"/>
                      </a:lnTo>
                      <a:lnTo>
                        <a:pt x="217" y="497"/>
                      </a:lnTo>
                      <a:lnTo>
                        <a:pt x="189" y="479"/>
                      </a:lnTo>
                      <a:lnTo>
                        <a:pt x="166" y="464"/>
                      </a:lnTo>
                      <a:lnTo>
                        <a:pt x="146" y="449"/>
                      </a:lnTo>
                      <a:lnTo>
                        <a:pt x="129" y="434"/>
                      </a:lnTo>
                      <a:lnTo>
                        <a:pt x="110" y="417"/>
                      </a:lnTo>
                      <a:lnTo>
                        <a:pt x="96" y="402"/>
                      </a:lnTo>
                      <a:lnTo>
                        <a:pt x="82" y="389"/>
                      </a:lnTo>
                      <a:lnTo>
                        <a:pt x="73" y="378"/>
                      </a:lnTo>
                      <a:lnTo>
                        <a:pt x="64" y="367"/>
                      </a:lnTo>
                      <a:lnTo>
                        <a:pt x="56" y="359"/>
                      </a:lnTo>
                      <a:lnTo>
                        <a:pt x="51" y="354"/>
                      </a:lnTo>
                      <a:lnTo>
                        <a:pt x="48" y="353"/>
                      </a:lnTo>
                      <a:lnTo>
                        <a:pt x="26" y="331"/>
                      </a:lnTo>
                      <a:lnTo>
                        <a:pt x="14" y="308"/>
                      </a:lnTo>
                      <a:lnTo>
                        <a:pt x="5" y="282"/>
                      </a:lnTo>
                      <a:lnTo>
                        <a:pt x="1" y="255"/>
                      </a:lnTo>
                      <a:lnTo>
                        <a:pt x="0" y="225"/>
                      </a:lnTo>
                      <a:lnTo>
                        <a:pt x="5" y="195"/>
                      </a:lnTo>
                      <a:lnTo>
                        <a:pt x="9" y="165"/>
                      </a:lnTo>
                      <a:lnTo>
                        <a:pt x="19" y="138"/>
                      </a:lnTo>
                      <a:lnTo>
                        <a:pt x="26" y="109"/>
                      </a:lnTo>
                      <a:lnTo>
                        <a:pt x="36" y="84"/>
                      </a:lnTo>
                      <a:lnTo>
                        <a:pt x="45" y="60"/>
                      </a:lnTo>
                      <a:lnTo>
                        <a:pt x="57" y="41"/>
                      </a:lnTo>
                      <a:lnTo>
                        <a:pt x="64" y="23"/>
                      </a:lnTo>
                      <a:lnTo>
                        <a:pt x="73" y="10"/>
                      </a:lnTo>
                      <a:lnTo>
                        <a:pt x="77" y="2"/>
                      </a:lnTo>
                      <a:lnTo>
                        <a:pt x="81" y="0"/>
                      </a:lnTo>
                      <a:close/>
                    </a:path>
                  </a:pathLst>
                </a:custGeom>
                <a:solidFill>
                  <a:srgbClr val="32E6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3" name="Freeform 371"/>
                <p:cNvSpPr>
                  <a:spLocks/>
                </p:cNvSpPr>
                <p:nvPr/>
              </p:nvSpPr>
              <p:spPr bwMode="auto">
                <a:xfrm flipH="1">
                  <a:off x="3888" y="3028"/>
                  <a:ext cx="414" cy="514"/>
                </a:xfrm>
                <a:custGeom>
                  <a:avLst/>
                  <a:gdLst>
                    <a:gd name="T0" fmla="*/ 59 w 447"/>
                    <a:gd name="T1" fmla="*/ 0 h 511"/>
                    <a:gd name="T2" fmla="*/ 78 w 447"/>
                    <a:gd name="T3" fmla="*/ 8 h 511"/>
                    <a:gd name="T4" fmla="*/ 104 w 447"/>
                    <a:gd name="T5" fmla="*/ 20 h 511"/>
                    <a:gd name="T6" fmla="*/ 131 w 447"/>
                    <a:gd name="T7" fmla="*/ 36 h 511"/>
                    <a:gd name="T8" fmla="*/ 161 w 447"/>
                    <a:gd name="T9" fmla="*/ 49 h 511"/>
                    <a:gd name="T10" fmla="*/ 187 w 447"/>
                    <a:gd name="T11" fmla="*/ 63 h 511"/>
                    <a:gd name="T12" fmla="*/ 210 w 447"/>
                    <a:gd name="T13" fmla="*/ 75 h 511"/>
                    <a:gd name="T14" fmla="*/ 227 w 447"/>
                    <a:gd name="T15" fmla="*/ 85 h 511"/>
                    <a:gd name="T16" fmla="*/ 259 w 447"/>
                    <a:gd name="T17" fmla="*/ 110 h 511"/>
                    <a:gd name="T18" fmla="*/ 302 w 447"/>
                    <a:gd name="T19" fmla="*/ 164 h 511"/>
                    <a:gd name="T20" fmla="*/ 336 w 447"/>
                    <a:gd name="T21" fmla="*/ 229 h 511"/>
                    <a:gd name="T22" fmla="*/ 362 w 447"/>
                    <a:gd name="T23" fmla="*/ 299 h 511"/>
                    <a:gd name="T24" fmla="*/ 381 w 447"/>
                    <a:gd name="T25" fmla="*/ 364 h 511"/>
                    <a:gd name="T26" fmla="*/ 394 w 447"/>
                    <a:gd name="T27" fmla="*/ 424 h 511"/>
                    <a:gd name="T28" fmla="*/ 403 w 447"/>
                    <a:gd name="T29" fmla="*/ 474 h 511"/>
                    <a:gd name="T30" fmla="*/ 410 w 447"/>
                    <a:gd name="T31" fmla="*/ 506 h 511"/>
                    <a:gd name="T32" fmla="*/ 411 w 447"/>
                    <a:gd name="T33" fmla="*/ 514 h 511"/>
                    <a:gd name="T34" fmla="*/ 411 w 447"/>
                    <a:gd name="T35" fmla="*/ 514 h 511"/>
                    <a:gd name="T36" fmla="*/ 408 w 447"/>
                    <a:gd name="T37" fmla="*/ 514 h 511"/>
                    <a:gd name="T38" fmla="*/ 408 w 447"/>
                    <a:gd name="T39" fmla="*/ 514 h 511"/>
                    <a:gd name="T40" fmla="*/ 404 w 447"/>
                    <a:gd name="T41" fmla="*/ 514 h 511"/>
                    <a:gd name="T42" fmla="*/ 404 w 447"/>
                    <a:gd name="T43" fmla="*/ 514 h 511"/>
                    <a:gd name="T44" fmla="*/ 404 w 447"/>
                    <a:gd name="T45" fmla="*/ 514 h 511"/>
                    <a:gd name="T46" fmla="*/ 404 w 447"/>
                    <a:gd name="T47" fmla="*/ 514 h 511"/>
                    <a:gd name="T48" fmla="*/ 400 w 447"/>
                    <a:gd name="T49" fmla="*/ 511 h 511"/>
                    <a:gd name="T50" fmla="*/ 387 w 447"/>
                    <a:gd name="T51" fmla="*/ 509 h 511"/>
                    <a:gd name="T52" fmla="*/ 370 w 447"/>
                    <a:gd name="T53" fmla="*/ 505 h 511"/>
                    <a:gd name="T54" fmla="*/ 351 w 447"/>
                    <a:gd name="T55" fmla="*/ 498 h 511"/>
                    <a:gd name="T56" fmla="*/ 330 w 447"/>
                    <a:gd name="T57" fmla="*/ 495 h 511"/>
                    <a:gd name="T58" fmla="*/ 310 w 447"/>
                    <a:gd name="T59" fmla="*/ 487 h 511"/>
                    <a:gd name="T60" fmla="*/ 294 w 447"/>
                    <a:gd name="T61" fmla="*/ 482 h 511"/>
                    <a:gd name="T62" fmla="*/ 283 w 447"/>
                    <a:gd name="T63" fmla="*/ 478 h 511"/>
                    <a:gd name="T64" fmla="*/ 253 w 447"/>
                    <a:gd name="T65" fmla="*/ 465 h 511"/>
                    <a:gd name="T66" fmla="*/ 201 w 447"/>
                    <a:gd name="T67" fmla="*/ 441 h 511"/>
                    <a:gd name="T68" fmla="*/ 158 w 447"/>
                    <a:gd name="T69" fmla="*/ 414 h 511"/>
                    <a:gd name="T70" fmla="*/ 124 w 447"/>
                    <a:gd name="T71" fmla="*/ 387 h 511"/>
                    <a:gd name="T72" fmla="*/ 96 w 447"/>
                    <a:gd name="T73" fmla="*/ 361 h 511"/>
                    <a:gd name="T74" fmla="*/ 75 w 447"/>
                    <a:gd name="T75" fmla="*/ 338 h 511"/>
                    <a:gd name="T76" fmla="*/ 57 w 447"/>
                    <a:gd name="T77" fmla="*/ 318 h 511"/>
                    <a:gd name="T78" fmla="*/ 47 w 447"/>
                    <a:gd name="T79" fmla="*/ 305 h 511"/>
                    <a:gd name="T80" fmla="*/ 26 w 447"/>
                    <a:gd name="T81" fmla="*/ 282 h 511"/>
                    <a:gd name="T82" fmla="*/ 5 w 447"/>
                    <a:gd name="T83" fmla="*/ 238 h 511"/>
                    <a:gd name="T84" fmla="*/ 0 w 447"/>
                    <a:gd name="T85" fmla="*/ 189 h 511"/>
                    <a:gd name="T86" fmla="*/ 5 w 447"/>
                    <a:gd name="T87" fmla="*/ 139 h 511"/>
                    <a:gd name="T88" fmla="*/ 15 w 447"/>
                    <a:gd name="T89" fmla="*/ 92 h 511"/>
                    <a:gd name="T90" fmla="*/ 29 w 447"/>
                    <a:gd name="T91" fmla="*/ 49 h 511"/>
                    <a:gd name="T92" fmla="*/ 42 w 447"/>
                    <a:gd name="T93" fmla="*/ 18 h 511"/>
                    <a:gd name="T94" fmla="*/ 52 w 447"/>
                    <a:gd name="T95" fmla="*/ 1 h 511"/>
                    <a:gd name="T96" fmla="*/ 55 w 447"/>
                    <a:gd name="T97" fmla="*/ 0 h 5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7"/>
                    <a:gd name="T148" fmla="*/ 0 h 511"/>
                    <a:gd name="T149" fmla="*/ 447 w 447"/>
                    <a:gd name="T150" fmla="*/ 511 h 5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7" h="511">
                      <a:moveTo>
                        <a:pt x="59" y="0"/>
                      </a:moveTo>
                      <a:lnTo>
                        <a:pt x="64" y="0"/>
                      </a:lnTo>
                      <a:lnTo>
                        <a:pt x="73" y="4"/>
                      </a:lnTo>
                      <a:lnTo>
                        <a:pt x="84" y="8"/>
                      </a:lnTo>
                      <a:lnTo>
                        <a:pt x="98" y="15"/>
                      </a:lnTo>
                      <a:lnTo>
                        <a:pt x="112" y="20"/>
                      </a:lnTo>
                      <a:lnTo>
                        <a:pt x="127" y="28"/>
                      </a:lnTo>
                      <a:lnTo>
                        <a:pt x="141" y="36"/>
                      </a:lnTo>
                      <a:lnTo>
                        <a:pt x="160" y="43"/>
                      </a:lnTo>
                      <a:lnTo>
                        <a:pt x="174" y="49"/>
                      </a:lnTo>
                      <a:lnTo>
                        <a:pt x="188" y="57"/>
                      </a:lnTo>
                      <a:lnTo>
                        <a:pt x="202" y="63"/>
                      </a:lnTo>
                      <a:lnTo>
                        <a:pt x="217" y="71"/>
                      </a:lnTo>
                      <a:lnTo>
                        <a:pt x="227" y="75"/>
                      </a:lnTo>
                      <a:lnTo>
                        <a:pt x="239" y="81"/>
                      </a:lnTo>
                      <a:lnTo>
                        <a:pt x="245" y="85"/>
                      </a:lnTo>
                      <a:lnTo>
                        <a:pt x="253" y="89"/>
                      </a:lnTo>
                      <a:lnTo>
                        <a:pt x="280" y="109"/>
                      </a:lnTo>
                      <a:lnTo>
                        <a:pt x="306" y="134"/>
                      </a:lnTo>
                      <a:lnTo>
                        <a:pt x="326" y="163"/>
                      </a:lnTo>
                      <a:lnTo>
                        <a:pt x="348" y="195"/>
                      </a:lnTo>
                      <a:lnTo>
                        <a:pt x="363" y="228"/>
                      </a:lnTo>
                      <a:lnTo>
                        <a:pt x="380" y="262"/>
                      </a:lnTo>
                      <a:lnTo>
                        <a:pt x="391" y="297"/>
                      </a:lnTo>
                      <a:lnTo>
                        <a:pt x="405" y="332"/>
                      </a:lnTo>
                      <a:lnTo>
                        <a:pt x="411" y="362"/>
                      </a:lnTo>
                      <a:lnTo>
                        <a:pt x="421" y="394"/>
                      </a:lnTo>
                      <a:lnTo>
                        <a:pt x="425" y="422"/>
                      </a:lnTo>
                      <a:lnTo>
                        <a:pt x="433" y="450"/>
                      </a:lnTo>
                      <a:lnTo>
                        <a:pt x="435" y="471"/>
                      </a:lnTo>
                      <a:lnTo>
                        <a:pt x="439" y="490"/>
                      </a:lnTo>
                      <a:lnTo>
                        <a:pt x="443" y="503"/>
                      </a:lnTo>
                      <a:lnTo>
                        <a:pt x="447" y="511"/>
                      </a:lnTo>
                      <a:lnTo>
                        <a:pt x="444" y="511"/>
                      </a:lnTo>
                      <a:lnTo>
                        <a:pt x="441" y="511"/>
                      </a:lnTo>
                      <a:lnTo>
                        <a:pt x="436" y="511"/>
                      </a:lnTo>
                      <a:lnTo>
                        <a:pt x="432" y="508"/>
                      </a:lnTo>
                      <a:lnTo>
                        <a:pt x="427" y="508"/>
                      </a:lnTo>
                      <a:lnTo>
                        <a:pt x="418" y="506"/>
                      </a:lnTo>
                      <a:lnTo>
                        <a:pt x="411" y="506"/>
                      </a:lnTo>
                      <a:lnTo>
                        <a:pt x="399" y="502"/>
                      </a:lnTo>
                      <a:lnTo>
                        <a:pt x="390" y="499"/>
                      </a:lnTo>
                      <a:lnTo>
                        <a:pt x="379" y="495"/>
                      </a:lnTo>
                      <a:lnTo>
                        <a:pt x="370" y="495"/>
                      </a:lnTo>
                      <a:lnTo>
                        <a:pt x="356" y="492"/>
                      </a:lnTo>
                      <a:lnTo>
                        <a:pt x="346" y="488"/>
                      </a:lnTo>
                      <a:lnTo>
                        <a:pt x="335" y="484"/>
                      </a:lnTo>
                      <a:lnTo>
                        <a:pt x="326" y="483"/>
                      </a:lnTo>
                      <a:lnTo>
                        <a:pt x="317" y="479"/>
                      </a:lnTo>
                      <a:lnTo>
                        <a:pt x="311" y="478"/>
                      </a:lnTo>
                      <a:lnTo>
                        <a:pt x="306" y="475"/>
                      </a:lnTo>
                      <a:lnTo>
                        <a:pt x="273" y="462"/>
                      </a:lnTo>
                      <a:lnTo>
                        <a:pt x="245" y="451"/>
                      </a:lnTo>
                      <a:lnTo>
                        <a:pt x="217" y="438"/>
                      </a:lnTo>
                      <a:lnTo>
                        <a:pt x="194" y="427"/>
                      </a:lnTo>
                      <a:lnTo>
                        <a:pt x="171" y="412"/>
                      </a:lnTo>
                      <a:lnTo>
                        <a:pt x="152" y="400"/>
                      </a:lnTo>
                      <a:lnTo>
                        <a:pt x="134" y="385"/>
                      </a:lnTo>
                      <a:lnTo>
                        <a:pt x="120" y="374"/>
                      </a:lnTo>
                      <a:lnTo>
                        <a:pt x="104" y="359"/>
                      </a:lnTo>
                      <a:lnTo>
                        <a:pt x="92" y="347"/>
                      </a:lnTo>
                      <a:lnTo>
                        <a:pt x="81" y="336"/>
                      </a:lnTo>
                      <a:lnTo>
                        <a:pt x="72" y="326"/>
                      </a:lnTo>
                      <a:lnTo>
                        <a:pt x="62" y="316"/>
                      </a:lnTo>
                      <a:lnTo>
                        <a:pt x="56" y="308"/>
                      </a:lnTo>
                      <a:lnTo>
                        <a:pt x="51" y="303"/>
                      </a:lnTo>
                      <a:lnTo>
                        <a:pt x="48" y="300"/>
                      </a:lnTo>
                      <a:lnTo>
                        <a:pt x="28" y="280"/>
                      </a:lnTo>
                      <a:lnTo>
                        <a:pt x="16" y="260"/>
                      </a:lnTo>
                      <a:lnTo>
                        <a:pt x="5" y="237"/>
                      </a:lnTo>
                      <a:lnTo>
                        <a:pt x="2" y="214"/>
                      </a:lnTo>
                      <a:lnTo>
                        <a:pt x="0" y="188"/>
                      </a:lnTo>
                      <a:lnTo>
                        <a:pt x="2" y="163"/>
                      </a:lnTo>
                      <a:lnTo>
                        <a:pt x="5" y="138"/>
                      </a:lnTo>
                      <a:lnTo>
                        <a:pt x="11" y="115"/>
                      </a:lnTo>
                      <a:lnTo>
                        <a:pt x="16" y="91"/>
                      </a:lnTo>
                      <a:lnTo>
                        <a:pt x="23" y="70"/>
                      </a:lnTo>
                      <a:lnTo>
                        <a:pt x="31" y="49"/>
                      </a:lnTo>
                      <a:lnTo>
                        <a:pt x="41" y="33"/>
                      </a:lnTo>
                      <a:lnTo>
                        <a:pt x="45" y="18"/>
                      </a:lnTo>
                      <a:lnTo>
                        <a:pt x="53" y="8"/>
                      </a:lnTo>
                      <a:lnTo>
                        <a:pt x="56" y="1"/>
                      </a:lnTo>
                      <a:lnTo>
                        <a:pt x="59" y="0"/>
                      </a:lnTo>
                      <a:close/>
                    </a:path>
                  </a:pathLst>
                </a:custGeom>
                <a:solidFill>
                  <a:srgbClr val="26DE1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4" name="Freeform 372"/>
                <p:cNvSpPr>
                  <a:spLocks/>
                </p:cNvSpPr>
                <p:nvPr/>
              </p:nvSpPr>
              <p:spPr bwMode="auto">
                <a:xfrm flipH="1">
                  <a:off x="3899" y="3099"/>
                  <a:ext cx="351" cy="443"/>
                </a:xfrm>
                <a:custGeom>
                  <a:avLst/>
                  <a:gdLst>
                    <a:gd name="T0" fmla="*/ 46 w 380"/>
                    <a:gd name="T1" fmla="*/ 0 h 440"/>
                    <a:gd name="T2" fmla="*/ 63 w 380"/>
                    <a:gd name="T3" fmla="*/ 8 h 440"/>
                    <a:gd name="T4" fmla="*/ 82 w 380"/>
                    <a:gd name="T5" fmla="*/ 16 h 440"/>
                    <a:gd name="T6" fmla="*/ 107 w 380"/>
                    <a:gd name="T7" fmla="*/ 27 h 440"/>
                    <a:gd name="T8" fmla="*/ 129 w 380"/>
                    <a:gd name="T9" fmla="*/ 38 h 440"/>
                    <a:gd name="T10" fmla="*/ 151 w 380"/>
                    <a:gd name="T11" fmla="*/ 48 h 440"/>
                    <a:gd name="T12" fmla="*/ 171 w 380"/>
                    <a:gd name="T13" fmla="*/ 60 h 440"/>
                    <a:gd name="T14" fmla="*/ 185 w 380"/>
                    <a:gd name="T15" fmla="*/ 67 h 440"/>
                    <a:gd name="T16" fmla="*/ 215 w 380"/>
                    <a:gd name="T17" fmla="*/ 90 h 440"/>
                    <a:gd name="T18" fmla="*/ 255 w 380"/>
                    <a:gd name="T19" fmla="*/ 138 h 440"/>
                    <a:gd name="T20" fmla="*/ 286 w 380"/>
                    <a:gd name="T21" fmla="*/ 192 h 440"/>
                    <a:gd name="T22" fmla="*/ 311 w 380"/>
                    <a:gd name="T23" fmla="*/ 252 h 440"/>
                    <a:gd name="T24" fmla="*/ 328 w 380"/>
                    <a:gd name="T25" fmla="*/ 309 h 440"/>
                    <a:gd name="T26" fmla="*/ 340 w 380"/>
                    <a:gd name="T27" fmla="*/ 359 h 440"/>
                    <a:gd name="T28" fmla="*/ 345 w 380"/>
                    <a:gd name="T29" fmla="*/ 400 h 440"/>
                    <a:gd name="T30" fmla="*/ 348 w 380"/>
                    <a:gd name="T31" fmla="*/ 426 h 440"/>
                    <a:gd name="T32" fmla="*/ 351 w 380"/>
                    <a:gd name="T33" fmla="*/ 434 h 440"/>
                    <a:gd name="T34" fmla="*/ 351 w 380"/>
                    <a:gd name="T35" fmla="*/ 434 h 440"/>
                    <a:gd name="T36" fmla="*/ 351 w 380"/>
                    <a:gd name="T37" fmla="*/ 434 h 440"/>
                    <a:gd name="T38" fmla="*/ 351 w 380"/>
                    <a:gd name="T39" fmla="*/ 434 h 440"/>
                    <a:gd name="T40" fmla="*/ 351 w 380"/>
                    <a:gd name="T41" fmla="*/ 438 h 440"/>
                    <a:gd name="T42" fmla="*/ 351 w 380"/>
                    <a:gd name="T43" fmla="*/ 438 h 440"/>
                    <a:gd name="T44" fmla="*/ 351 w 380"/>
                    <a:gd name="T45" fmla="*/ 440 h 440"/>
                    <a:gd name="T46" fmla="*/ 351 w 380"/>
                    <a:gd name="T47" fmla="*/ 440 h 440"/>
                    <a:gd name="T48" fmla="*/ 345 w 380"/>
                    <a:gd name="T49" fmla="*/ 439 h 440"/>
                    <a:gd name="T50" fmla="*/ 332 w 380"/>
                    <a:gd name="T51" fmla="*/ 433 h 440"/>
                    <a:gd name="T52" fmla="*/ 319 w 380"/>
                    <a:gd name="T53" fmla="*/ 429 h 440"/>
                    <a:gd name="T54" fmla="*/ 303 w 380"/>
                    <a:gd name="T55" fmla="*/ 424 h 440"/>
                    <a:gd name="T56" fmla="*/ 286 w 380"/>
                    <a:gd name="T57" fmla="*/ 420 h 440"/>
                    <a:gd name="T58" fmla="*/ 270 w 380"/>
                    <a:gd name="T59" fmla="*/ 413 h 440"/>
                    <a:gd name="T60" fmla="*/ 254 w 380"/>
                    <a:gd name="T61" fmla="*/ 410 h 440"/>
                    <a:gd name="T62" fmla="*/ 244 w 380"/>
                    <a:gd name="T63" fmla="*/ 407 h 440"/>
                    <a:gd name="T64" fmla="*/ 215 w 380"/>
                    <a:gd name="T65" fmla="*/ 396 h 440"/>
                    <a:gd name="T66" fmla="*/ 174 w 380"/>
                    <a:gd name="T67" fmla="*/ 375 h 440"/>
                    <a:gd name="T68" fmla="*/ 139 w 380"/>
                    <a:gd name="T69" fmla="*/ 355 h 440"/>
                    <a:gd name="T70" fmla="*/ 111 w 380"/>
                    <a:gd name="T71" fmla="*/ 333 h 440"/>
                    <a:gd name="T72" fmla="*/ 86 w 380"/>
                    <a:gd name="T73" fmla="*/ 312 h 440"/>
                    <a:gd name="T74" fmla="*/ 69 w 380"/>
                    <a:gd name="T75" fmla="*/ 291 h 440"/>
                    <a:gd name="T76" fmla="*/ 54 w 380"/>
                    <a:gd name="T77" fmla="*/ 274 h 440"/>
                    <a:gd name="T78" fmla="*/ 44 w 380"/>
                    <a:gd name="T79" fmla="*/ 260 h 440"/>
                    <a:gd name="T80" fmla="*/ 26 w 380"/>
                    <a:gd name="T81" fmla="*/ 238 h 440"/>
                    <a:gd name="T82" fmla="*/ 6 w 380"/>
                    <a:gd name="T83" fmla="*/ 197 h 440"/>
                    <a:gd name="T84" fmla="*/ 0 w 380"/>
                    <a:gd name="T85" fmla="*/ 156 h 440"/>
                    <a:gd name="T86" fmla="*/ 3 w 380"/>
                    <a:gd name="T87" fmla="*/ 114 h 440"/>
                    <a:gd name="T88" fmla="*/ 11 w 380"/>
                    <a:gd name="T89" fmla="*/ 73 h 440"/>
                    <a:gd name="T90" fmla="*/ 20 w 380"/>
                    <a:gd name="T91" fmla="*/ 39 h 440"/>
                    <a:gd name="T92" fmla="*/ 33 w 380"/>
                    <a:gd name="T93" fmla="*/ 14 h 440"/>
                    <a:gd name="T94" fmla="*/ 39 w 380"/>
                    <a:gd name="T95" fmla="*/ 1 h 440"/>
                    <a:gd name="T96" fmla="*/ 42 w 380"/>
                    <a:gd name="T97" fmla="*/ 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440"/>
                    <a:gd name="T149" fmla="*/ 380 w 380"/>
                    <a:gd name="T150" fmla="*/ 440 h 4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440">
                      <a:moveTo>
                        <a:pt x="45" y="0"/>
                      </a:moveTo>
                      <a:lnTo>
                        <a:pt x="50" y="0"/>
                      </a:lnTo>
                      <a:lnTo>
                        <a:pt x="59" y="4"/>
                      </a:lnTo>
                      <a:lnTo>
                        <a:pt x="68" y="8"/>
                      </a:lnTo>
                      <a:lnTo>
                        <a:pt x="79" y="13"/>
                      </a:lnTo>
                      <a:lnTo>
                        <a:pt x="89" y="16"/>
                      </a:lnTo>
                      <a:lnTo>
                        <a:pt x="103" y="23"/>
                      </a:lnTo>
                      <a:lnTo>
                        <a:pt x="116" y="27"/>
                      </a:lnTo>
                      <a:lnTo>
                        <a:pt x="130" y="34"/>
                      </a:lnTo>
                      <a:lnTo>
                        <a:pt x="140" y="38"/>
                      </a:lnTo>
                      <a:lnTo>
                        <a:pt x="154" y="44"/>
                      </a:lnTo>
                      <a:lnTo>
                        <a:pt x="163" y="48"/>
                      </a:lnTo>
                      <a:lnTo>
                        <a:pt x="177" y="56"/>
                      </a:lnTo>
                      <a:lnTo>
                        <a:pt x="185" y="60"/>
                      </a:lnTo>
                      <a:lnTo>
                        <a:pt x="194" y="65"/>
                      </a:lnTo>
                      <a:lnTo>
                        <a:pt x="200" y="67"/>
                      </a:lnTo>
                      <a:lnTo>
                        <a:pt x="208" y="71"/>
                      </a:lnTo>
                      <a:lnTo>
                        <a:pt x="233" y="89"/>
                      </a:lnTo>
                      <a:lnTo>
                        <a:pt x="256" y="111"/>
                      </a:lnTo>
                      <a:lnTo>
                        <a:pt x="276" y="137"/>
                      </a:lnTo>
                      <a:lnTo>
                        <a:pt x="297" y="165"/>
                      </a:lnTo>
                      <a:lnTo>
                        <a:pt x="310" y="191"/>
                      </a:lnTo>
                      <a:lnTo>
                        <a:pt x="326" y="220"/>
                      </a:lnTo>
                      <a:lnTo>
                        <a:pt x="337" y="250"/>
                      </a:lnTo>
                      <a:lnTo>
                        <a:pt x="349" y="280"/>
                      </a:lnTo>
                      <a:lnTo>
                        <a:pt x="355" y="307"/>
                      </a:lnTo>
                      <a:lnTo>
                        <a:pt x="363" y="333"/>
                      </a:lnTo>
                      <a:lnTo>
                        <a:pt x="368" y="357"/>
                      </a:lnTo>
                      <a:lnTo>
                        <a:pt x="374" y="380"/>
                      </a:lnTo>
                      <a:lnTo>
                        <a:pt x="374" y="397"/>
                      </a:lnTo>
                      <a:lnTo>
                        <a:pt x="377" y="413"/>
                      </a:lnTo>
                      <a:lnTo>
                        <a:pt x="377" y="423"/>
                      </a:lnTo>
                      <a:lnTo>
                        <a:pt x="380" y="431"/>
                      </a:lnTo>
                      <a:lnTo>
                        <a:pt x="380" y="435"/>
                      </a:lnTo>
                      <a:lnTo>
                        <a:pt x="380" y="437"/>
                      </a:lnTo>
                      <a:lnTo>
                        <a:pt x="380" y="440"/>
                      </a:lnTo>
                      <a:lnTo>
                        <a:pt x="373" y="436"/>
                      </a:lnTo>
                      <a:lnTo>
                        <a:pt x="368" y="433"/>
                      </a:lnTo>
                      <a:lnTo>
                        <a:pt x="359" y="430"/>
                      </a:lnTo>
                      <a:lnTo>
                        <a:pt x="354" y="430"/>
                      </a:lnTo>
                      <a:lnTo>
                        <a:pt x="345" y="426"/>
                      </a:lnTo>
                      <a:lnTo>
                        <a:pt x="337" y="424"/>
                      </a:lnTo>
                      <a:lnTo>
                        <a:pt x="328" y="421"/>
                      </a:lnTo>
                      <a:lnTo>
                        <a:pt x="320" y="421"/>
                      </a:lnTo>
                      <a:lnTo>
                        <a:pt x="310" y="417"/>
                      </a:lnTo>
                      <a:lnTo>
                        <a:pt x="301" y="414"/>
                      </a:lnTo>
                      <a:lnTo>
                        <a:pt x="292" y="410"/>
                      </a:lnTo>
                      <a:lnTo>
                        <a:pt x="284" y="410"/>
                      </a:lnTo>
                      <a:lnTo>
                        <a:pt x="275" y="407"/>
                      </a:lnTo>
                      <a:lnTo>
                        <a:pt x="269" y="407"/>
                      </a:lnTo>
                      <a:lnTo>
                        <a:pt x="264" y="404"/>
                      </a:lnTo>
                      <a:lnTo>
                        <a:pt x="261" y="404"/>
                      </a:lnTo>
                      <a:lnTo>
                        <a:pt x="233" y="393"/>
                      </a:lnTo>
                      <a:lnTo>
                        <a:pt x="210" y="384"/>
                      </a:lnTo>
                      <a:lnTo>
                        <a:pt x="188" y="372"/>
                      </a:lnTo>
                      <a:lnTo>
                        <a:pt x="169" y="365"/>
                      </a:lnTo>
                      <a:lnTo>
                        <a:pt x="151" y="353"/>
                      </a:lnTo>
                      <a:lnTo>
                        <a:pt x="134" y="342"/>
                      </a:lnTo>
                      <a:lnTo>
                        <a:pt x="120" y="331"/>
                      </a:lnTo>
                      <a:lnTo>
                        <a:pt x="107" y="322"/>
                      </a:lnTo>
                      <a:lnTo>
                        <a:pt x="93" y="310"/>
                      </a:lnTo>
                      <a:lnTo>
                        <a:pt x="84" y="300"/>
                      </a:lnTo>
                      <a:lnTo>
                        <a:pt x="75" y="289"/>
                      </a:lnTo>
                      <a:lnTo>
                        <a:pt x="67" y="281"/>
                      </a:lnTo>
                      <a:lnTo>
                        <a:pt x="58" y="272"/>
                      </a:lnTo>
                      <a:lnTo>
                        <a:pt x="53" y="265"/>
                      </a:lnTo>
                      <a:lnTo>
                        <a:pt x="48" y="258"/>
                      </a:lnTo>
                      <a:lnTo>
                        <a:pt x="45" y="255"/>
                      </a:lnTo>
                      <a:lnTo>
                        <a:pt x="28" y="236"/>
                      </a:lnTo>
                      <a:lnTo>
                        <a:pt x="16" y="217"/>
                      </a:lnTo>
                      <a:lnTo>
                        <a:pt x="6" y="196"/>
                      </a:lnTo>
                      <a:lnTo>
                        <a:pt x="3" y="177"/>
                      </a:lnTo>
                      <a:lnTo>
                        <a:pt x="0" y="155"/>
                      </a:lnTo>
                      <a:lnTo>
                        <a:pt x="0" y="134"/>
                      </a:lnTo>
                      <a:lnTo>
                        <a:pt x="3" y="113"/>
                      </a:lnTo>
                      <a:lnTo>
                        <a:pt x="8" y="94"/>
                      </a:lnTo>
                      <a:lnTo>
                        <a:pt x="12" y="73"/>
                      </a:lnTo>
                      <a:lnTo>
                        <a:pt x="17" y="56"/>
                      </a:lnTo>
                      <a:lnTo>
                        <a:pt x="22" y="39"/>
                      </a:lnTo>
                      <a:lnTo>
                        <a:pt x="31" y="27"/>
                      </a:lnTo>
                      <a:lnTo>
                        <a:pt x="36" y="14"/>
                      </a:lnTo>
                      <a:lnTo>
                        <a:pt x="40" y="6"/>
                      </a:lnTo>
                      <a:lnTo>
                        <a:pt x="42" y="1"/>
                      </a:lnTo>
                      <a:lnTo>
                        <a:pt x="45" y="0"/>
                      </a:lnTo>
                      <a:close/>
                    </a:path>
                  </a:pathLst>
                </a:custGeom>
                <a:solidFill>
                  <a:srgbClr val="19D6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5" name="Freeform 373"/>
                <p:cNvSpPr>
                  <a:spLocks/>
                </p:cNvSpPr>
                <p:nvPr/>
              </p:nvSpPr>
              <p:spPr bwMode="auto">
                <a:xfrm flipH="1">
                  <a:off x="4169" y="3037"/>
                  <a:ext cx="238" cy="134"/>
                </a:xfrm>
                <a:custGeom>
                  <a:avLst/>
                  <a:gdLst>
                    <a:gd name="T0" fmla="*/ 238 w 258"/>
                    <a:gd name="T1" fmla="*/ 134 h 133"/>
                    <a:gd name="T2" fmla="*/ 236 w 258"/>
                    <a:gd name="T3" fmla="*/ 131 h 133"/>
                    <a:gd name="T4" fmla="*/ 236 w 258"/>
                    <a:gd name="T5" fmla="*/ 130 h 133"/>
                    <a:gd name="T6" fmla="*/ 234 w 258"/>
                    <a:gd name="T7" fmla="*/ 124 h 133"/>
                    <a:gd name="T8" fmla="*/ 234 w 258"/>
                    <a:gd name="T9" fmla="*/ 120 h 133"/>
                    <a:gd name="T10" fmla="*/ 231 w 258"/>
                    <a:gd name="T11" fmla="*/ 112 h 133"/>
                    <a:gd name="T12" fmla="*/ 228 w 258"/>
                    <a:gd name="T13" fmla="*/ 105 h 133"/>
                    <a:gd name="T14" fmla="*/ 221 w 258"/>
                    <a:gd name="T15" fmla="*/ 97 h 133"/>
                    <a:gd name="T16" fmla="*/ 218 w 258"/>
                    <a:gd name="T17" fmla="*/ 90 h 133"/>
                    <a:gd name="T18" fmla="*/ 206 w 258"/>
                    <a:gd name="T19" fmla="*/ 78 h 133"/>
                    <a:gd name="T20" fmla="*/ 196 w 258"/>
                    <a:gd name="T21" fmla="*/ 71 h 133"/>
                    <a:gd name="T22" fmla="*/ 180 w 258"/>
                    <a:gd name="T23" fmla="*/ 61 h 133"/>
                    <a:gd name="T24" fmla="*/ 164 w 258"/>
                    <a:gd name="T25" fmla="*/ 53 h 133"/>
                    <a:gd name="T26" fmla="*/ 143 w 258"/>
                    <a:gd name="T27" fmla="*/ 44 h 133"/>
                    <a:gd name="T28" fmla="*/ 119 w 258"/>
                    <a:gd name="T29" fmla="*/ 37 h 133"/>
                    <a:gd name="T30" fmla="*/ 90 w 258"/>
                    <a:gd name="T31" fmla="*/ 30 h 133"/>
                    <a:gd name="T32" fmla="*/ 59 w 258"/>
                    <a:gd name="T33" fmla="*/ 27 h 133"/>
                    <a:gd name="T34" fmla="*/ 0 w 258"/>
                    <a:gd name="T35" fmla="*/ 0 h 1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8"/>
                    <a:gd name="T55" fmla="*/ 0 h 133"/>
                    <a:gd name="T56" fmla="*/ 258 w 258"/>
                    <a:gd name="T57" fmla="*/ 133 h 1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8" h="133">
                      <a:moveTo>
                        <a:pt x="258" y="133"/>
                      </a:moveTo>
                      <a:lnTo>
                        <a:pt x="256" y="130"/>
                      </a:lnTo>
                      <a:lnTo>
                        <a:pt x="256" y="129"/>
                      </a:lnTo>
                      <a:lnTo>
                        <a:pt x="254" y="123"/>
                      </a:lnTo>
                      <a:lnTo>
                        <a:pt x="254" y="119"/>
                      </a:lnTo>
                      <a:lnTo>
                        <a:pt x="250" y="111"/>
                      </a:lnTo>
                      <a:lnTo>
                        <a:pt x="247" y="104"/>
                      </a:lnTo>
                      <a:lnTo>
                        <a:pt x="240" y="96"/>
                      </a:lnTo>
                      <a:lnTo>
                        <a:pt x="236" y="89"/>
                      </a:lnTo>
                      <a:lnTo>
                        <a:pt x="223" y="77"/>
                      </a:lnTo>
                      <a:lnTo>
                        <a:pt x="213" y="70"/>
                      </a:lnTo>
                      <a:lnTo>
                        <a:pt x="195" y="61"/>
                      </a:lnTo>
                      <a:lnTo>
                        <a:pt x="178" y="53"/>
                      </a:lnTo>
                      <a:lnTo>
                        <a:pt x="155" y="44"/>
                      </a:lnTo>
                      <a:lnTo>
                        <a:pt x="129" y="37"/>
                      </a:lnTo>
                      <a:lnTo>
                        <a:pt x="98" y="30"/>
                      </a:lnTo>
                      <a:lnTo>
                        <a:pt x="64" y="27"/>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36" name="Freeform 374"/>
                <p:cNvSpPr>
                  <a:spLocks/>
                </p:cNvSpPr>
                <p:nvPr/>
              </p:nvSpPr>
              <p:spPr bwMode="auto">
                <a:xfrm flipH="1">
                  <a:off x="3990" y="3072"/>
                  <a:ext cx="1292" cy="679"/>
                </a:xfrm>
                <a:custGeom>
                  <a:avLst/>
                  <a:gdLst>
                    <a:gd name="T0" fmla="*/ 1292 w 1402"/>
                    <a:gd name="T1" fmla="*/ 577 h 674"/>
                    <a:gd name="T2" fmla="*/ 1287 w 1402"/>
                    <a:gd name="T3" fmla="*/ 578 h 674"/>
                    <a:gd name="T4" fmla="*/ 1274 w 1402"/>
                    <a:gd name="T5" fmla="*/ 587 h 674"/>
                    <a:gd name="T6" fmla="*/ 1256 w 1402"/>
                    <a:gd name="T7" fmla="*/ 600 h 674"/>
                    <a:gd name="T8" fmla="*/ 1231 w 1402"/>
                    <a:gd name="T9" fmla="*/ 617 h 674"/>
                    <a:gd name="T10" fmla="*/ 1197 w 1402"/>
                    <a:gd name="T11" fmla="*/ 633 h 674"/>
                    <a:gd name="T12" fmla="*/ 1158 w 1402"/>
                    <a:gd name="T13" fmla="*/ 649 h 674"/>
                    <a:gd name="T14" fmla="*/ 1113 w 1402"/>
                    <a:gd name="T15" fmla="*/ 663 h 674"/>
                    <a:gd name="T16" fmla="*/ 1063 w 1402"/>
                    <a:gd name="T17" fmla="*/ 676 h 674"/>
                    <a:gd name="T18" fmla="*/ 1004 w 1402"/>
                    <a:gd name="T19" fmla="*/ 679 h 674"/>
                    <a:gd name="T20" fmla="*/ 941 w 1402"/>
                    <a:gd name="T21" fmla="*/ 679 h 674"/>
                    <a:gd name="T22" fmla="*/ 871 w 1402"/>
                    <a:gd name="T23" fmla="*/ 671 h 674"/>
                    <a:gd name="T24" fmla="*/ 800 w 1402"/>
                    <a:gd name="T25" fmla="*/ 654 h 674"/>
                    <a:gd name="T26" fmla="*/ 720 w 1402"/>
                    <a:gd name="T27" fmla="*/ 625 h 674"/>
                    <a:gd name="T28" fmla="*/ 637 w 1402"/>
                    <a:gd name="T29" fmla="*/ 583 h 674"/>
                    <a:gd name="T30" fmla="*/ 549 w 1402"/>
                    <a:gd name="T31" fmla="*/ 530 h 674"/>
                    <a:gd name="T32" fmla="*/ 458 w 1402"/>
                    <a:gd name="T33" fmla="*/ 461 h 674"/>
                    <a:gd name="T34" fmla="*/ 452 w 1402"/>
                    <a:gd name="T35" fmla="*/ 454 h 674"/>
                    <a:gd name="T36" fmla="*/ 440 w 1402"/>
                    <a:gd name="T37" fmla="*/ 443 h 674"/>
                    <a:gd name="T38" fmla="*/ 420 w 1402"/>
                    <a:gd name="T39" fmla="*/ 424 h 674"/>
                    <a:gd name="T40" fmla="*/ 396 w 1402"/>
                    <a:gd name="T41" fmla="*/ 400 h 674"/>
                    <a:gd name="T42" fmla="*/ 365 w 1402"/>
                    <a:gd name="T43" fmla="*/ 370 h 674"/>
                    <a:gd name="T44" fmla="*/ 332 w 1402"/>
                    <a:gd name="T45" fmla="*/ 337 h 674"/>
                    <a:gd name="T46" fmla="*/ 295 w 1402"/>
                    <a:gd name="T47" fmla="*/ 303 h 674"/>
                    <a:gd name="T48" fmla="*/ 259 w 1402"/>
                    <a:gd name="T49" fmla="*/ 270 h 674"/>
                    <a:gd name="T50" fmla="*/ 217 w 1402"/>
                    <a:gd name="T51" fmla="*/ 233 h 674"/>
                    <a:gd name="T52" fmla="*/ 179 w 1402"/>
                    <a:gd name="T53" fmla="*/ 199 h 674"/>
                    <a:gd name="T54" fmla="*/ 140 w 1402"/>
                    <a:gd name="T55" fmla="*/ 167 h 674"/>
                    <a:gd name="T56" fmla="*/ 104 w 1402"/>
                    <a:gd name="T57" fmla="*/ 139 h 674"/>
                    <a:gd name="T58" fmla="*/ 70 w 1402"/>
                    <a:gd name="T59" fmla="*/ 114 h 674"/>
                    <a:gd name="T60" fmla="*/ 41 w 1402"/>
                    <a:gd name="T61" fmla="*/ 96 h 674"/>
                    <a:gd name="T62" fmla="*/ 18 w 1402"/>
                    <a:gd name="T63" fmla="*/ 85 h 674"/>
                    <a:gd name="T64" fmla="*/ 0 w 1402"/>
                    <a:gd name="T65" fmla="*/ 81 h 674"/>
                    <a:gd name="T66" fmla="*/ 8 w 1402"/>
                    <a:gd name="T67" fmla="*/ 76 h 674"/>
                    <a:gd name="T68" fmla="*/ 34 w 1402"/>
                    <a:gd name="T69" fmla="*/ 65 h 674"/>
                    <a:gd name="T70" fmla="*/ 75 w 1402"/>
                    <a:gd name="T71" fmla="*/ 50 h 674"/>
                    <a:gd name="T72" fmla="*/ 132 w 1402"/>
                    <a:gd name="T73" fmla="*/ 35 h 674"/>
                    <a:gd name="T74" fmla="*/ 199 w 1402"/>
                    <a:gd name="T75" fmla="*/ 19 h 674"/>
                    <a:gd name="T76" fmla="*/ 277 w 1402"/>
                    <a:gd name="T77" fmla="*/ 8 h 674"/>
                    <a:gd name="T78" fmla="*/ 365 w 1402"/>
                    <a:gd name="T79" fmla="*/ 0 h 674"/>
                    <a:gd name="T80" fmla="*/ 462 w 1402"/>
                    <a:gd name="T81" fmla="*/ 3 h 674"/>
                    <a:gd name="T82" fmla="*/ 562 w 1402"/>
                    <a:gd name="T83" fmla="*/ 13 h 674"/>
                    <a:gd name="T84" fmla="*/ 666 w 1402"/>
                    <a:gd name="T85" fmla="*/ 37 h 674"/>
                    <a:gd name="T86" fmla="*/ 774 w 1402"/>
                    <a:gd name="T87" fmla="*/ 76 h 674"/>
                    <a:gd name="T88" fmla="*/ 884 w 1402"/>
                    <a:gd name="T89" fmla="*/ 132 h 674"/>
                    <a:gd name="T90" fmla="*/ 990 w 1402"/>
                    <a:gd name="T91" fmla="*/ 206 h 674"/>
                    <a:gd name="T92" fmla="*/ 1096 w 1402"/>
                    <a:gd name="T93" fmla="*/ 304 h 674"/>
                    <a:gd name="T94" fmla="*/ 1196 w 1402"/>
                    <a:gd name="T95" fmla="*/ 427 h 674"/>
                    <a:gd name="T96" fmla="*/ 1292 w 1402"/>
                    <a:gd name="T97" fmla="*/ 577 h 674"/>
                    <a:gd name="T98" fmla="*/ 1292 w 1402"/>
                    <a:gd name="T99" fmla="*/ 577 h 6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02"/>
                    <a:gd name="T151" fmla="*/ 0 h 674"/>
                    <a:gd name="T152" fmla="*/ 1402 w 1402"/>
                    <a:gd name="T153" fmla="*/ 674 h 6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02" h="674">
                      <a:moveTo>
                        <a:pt x="1402" y="573"/>
                      </a:moveTo>
                      <a:lnTo>
                        <a:pt x="1397" y="574"/>
                      </a:lnTo>
                      <a:lnTo>
                        <a:pt x="1383" y="583"/>
                      </a:lnTo>
                      <a:lnTo>
                        <a:pt x="1363" y="596"/>
                      </a:lnTo>
                      <a:lnTo>
                        <a:pt x="1336" y="612"/>
                      </a:lnTo>
                      <a:lnTo>
                        <a:pt x="1299" y="628"/>
                      </a:lnTo>
                      <a:lnTo>
                        <a:pt x="1257" y="644"/>
                      </a:lnTo>
                      <a:lnTo>
                        <a:pt x="1208" y="658"/>
                      </a:lnTo>
                      <a:lnTo>
                        <a:pt x="1153" y="671"/>
                      </a:lnTo>
                      <a:lnTo>
                        <a:pt x="1090" y="674"/>
                      </a:lnTo>
                      <a:lnTo>
                        <a:pt x="1021" y="674"/>
                      </a:lnTo>
                      <a:lnTo>
                        <a:pt x="945" y="666"/>
                      </a:lnTo>
                      <a:lnTo>
                        <a:pt x="868" y="649"/>
                      </a:lnTo>
                      <a:lnTo>
                        <a:pt x="781" y="620"/>
                      </a:lnTo>
                      <a:lnTo>
                        <a:pt x="691" y="579"/>
                      </a:lnTo>
                      <a:lnTo>
                        <a:pt x="596" y="526"/>
                      </a:lnTo>
                      <a:lnTo>
                        <a:pt x="497" y="458"/>
                      </a:lnTo>
                      <a:lnTo>
                        <a:pt x="491" y="451"/>
                      </a:lnTo>
                      <a:lnTo>
                        <a:pt x="477" y="440"/>
                      </a:lnTo>
                      <a:lnTo>
                        <a:pt x="456" y="421"/>
                      </a:lnTo>
                      <a:lnTo>
                        <a:pt x="430" y="397"/>
                      </a:lnTo>
                      <a:lnTo>
                        <a:pt x="396" y="367"/>
                      </a:lnTo>
                      <a:lnTo>
                        <a:pt x="360" y="335"/>
                      </a:lnTo>
                      <a:lnTo>
                        <a:pt x="320" y="301"/>
                      </a:lnTo>
                      <a:lnTo>
                        <a:pt x="281" y="268"/>
                      </a:lnTo>
                      <a:lnTo>
                        <a:pt x="236" y="231"/>
                      </a:lnTo>
                      <a:lnTo>
                        <a:pt x="194" y="198"/>
                      </a:lnTo>
                      <a:lnTo>
                        <a:pt x="152" y="166"/>
                      </a:lnTo>
                      <a:lnTo>
                        <a:pt x="113" y="138"/>
                      </a:lnTo>
                      <a:lnTo>
                        <a:pt x="76" y="113"/>
                      </a:lnTo>
                      <a:lnTo>
                        <a:pt x="45" y="95"/>
                      </a:lnTo>
                      <a:lnTo>
                        <a:pt x="19" y="84"/>
                      </a:lnTo>
                      <a:lnTo>
                        <a:pt x="0" y="80"/>
                      </a:lnTo>
                      <a:lnTo>
                        <a:pt x="9" y="75"/>
                      </a:lnTo>
                      <a:lnTo>
                        <a:pt x="37" y="65"/>
                      </a:lnTo>
                      <a:lnTo>
                        <a:pt x="81" y="50"/>
                      </a:lnTo>
                      <a:lnTo>
                        <a:pt x="143" y="35"/>
                      </a:lnTo>
                      <a:lnTo>
                        <a:pt x="216" y="19"/>
                      </a:lnTo>
                      <a:lnTo>
                        <a:pt x="301" y="8"/>
                      </a:lnTo>
                      <a:lnTo>
                        <a:pt x="396" y="0"/>
                      </a:lnTo>
                      <a:lnTo>
                        <a:pt x="501" y="3"/>
                      </a:lnTo>
                      <a:lnTo>
                        <a:pt x="610" y="13"/>
                      </a:lnTo>
                      <a:lnTo>
                        <a:pt x="723" y="37"/>
                      </a:lnTo>
                      <a:lnTo>
                        <a:pt x="840" y="75"/>
                      </a:lnTo>
                      <a:lnTo>
                        <a:pt x="959" y="131"/>
                      </a:lnTo>
                      <a:lnTo>
                        <a:pt x="1074" y="204"/>
                      </a:lnTo>
                      <a:lnTo>
                        <a:pt x="1189" y="302"/>
                      </a:lnTo>
                      <a:lnTo>
                        <a:pt x="1298" y="424"/>
                      </a:lnTo>
                      <a:lnTo>
                        <a:pt x="1402" y="573"/>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7" name="Freeform 375"/>
                <p:cNvSpPr>
                  <a:spLocks/>
                </p:cNvSpPr>
                <p:nvPr/>
              </p:nvSpPr>
              <p:spPr bwMode="auto">
                <a:xfrm flipH="1">
                  <a:off x="3990" y="3072"/>
                  <a:ext cx="1292" cy="679"/>
                </a:xfrm>
                <a:custGeom>
                  <a:avLst/>
                  <a:gdLst>
                    <a:gd name="T0" fmla="*/ 1292 w 1402"/>
                    <a:gd name="T1" fmla="*/ 577 h 674"/>
                    <a:gd name="T2" fmla="*/ 1287 w 1402"/>
                    <a:gd name="T3" fmla="*/ 578 h 674"/>
                    <a:gd name="T4" fmla="*/ 1274 w 1402"/>
                    <a:gd name="T5" fmla="*/ 587 h 674"/>
                    <a:gd name="T6" fmla="*/ 1256 w 1402"/>
                    <a:gd name="T7" fmla="*/ 600 h 674"/>
                    <a:gd name="T8" fmla="*/ 1231 w 1402"/>
                    <a:gd name="T9" fmla="*/ 617 h 674"/>
                    <a:gd name="T10" fmla="*/ 1197 w 1402"/>
                    <a:gd name="T11" fmla="*/ 633 h 674"/>
                    <a:gd name="T12" fmla="*/ 1158 w 1402"/>
                    <a:gd name="T13" fmla="*/ 649 h 674"/>
                    <a:gd name="T14" fmla="*/ 1113 w 1402"/>
                    <a:gd name="T15" fmla="*/ 663 h 674"/>
                    <a:gd name="T16" fmla="*/ 1063 w 1402"/>
                    <a:gd name="T17" fmla="*/ 676 h 674"/>
                    <a:gd name="T18" fmla="*/ 1004 w 1402"/>
                    <a:gd name="T19" fmla="*/ 679 h 674"/>
                    <a:gd name="T20" fmla="*/ 941 w 1402"/>
                    <a:gd name="T21" fmla="*/ 679 h 674"/>
                    <a:gd name="T22" fmla="*/ 871 w 1402"/>
                    <a:gd name="T23" fmla="*/ 671 h 674"/>
                    <a:gd name="T24" fmla="*/ 800 w 1402"/>
                    <a:gd name="T25" fmla="*/ 654 h 674"/>
                    <a:gd name="T26" fmla="*/ 720 w 1402"/>
                    <a:gd name="T27" fmla="*/ 625 h 674"/>
                    <a:gd name="T28" fmla="*/ 637 w 1402"/>
                    <a:gd name="T29" fmla="*/ 583 h 674"/>
                    <a:gd name="T30" fmla="*/ 549 w 1402"/>
                    <a:gd name="T31" fmla="*/ 530 h 674"/>
                    <a:gd name="T32" fmla="*/ 458 w 1402"/>
                    <a:gd name="T33" fmla="*/ 461 h 674"/>
                    <a:gd name="T34" fmla="*/ 452 w 1402"/>
                    <a:gd name="T35" fmla="*/ 454 h 674"/>
                    <a:gd name="T36" fmla="*/ 440 w 1402"/>
                    <a:gd name="T37" fmla="*/ 443 h 674"/>
                    <a:gd name="T38" fmla="*/ 420 w 1402"/>
                    <a:gd name="T39" fmla="*/ 424 h 674"/>
                    <a:gd name="T40" fmla="*/ 396 w 1402"/>
                    <a:gd name="T41" fmla="*/ 400 h 674"/>
                    <a:gd name="T42" fmla="*/ 365 w 1402"/>
                    <a:gd name="T43" fmla="*/ 370 h 674"/>
                    <a:gd name="T44" fmla="*/ 332 w 1402"/>
                    <a:gd name="T45" fmla="*/ 337 h 674"/>
                    <a:gd name="T46" fmla="*/ 295 w 1402"/>
                    <a:gd name="T47" fmla="*/ 303 h 674"/>
                    <a:gd name="T48" fmla="*/ 259 w 1402"/>
                    <a:gd name="T49" fmla="*/ 270 h 674"/>
                    <a:gd name="T50" fmla="*/ 217 w 1402"/>
                    <a:gd name="T51" fmla="*/ 233 h 674"/>
                    <a:gd name="T52" fmla="*/ 179 w 1402"/>
                    <a:gd name="T53" fmla="*/ 199 h 674"/>
                    <a:gd name="T54" fmla="*/ 140 w 1402"/>
                    <a:gd name="T55" fmla="*/ 167 h 674"/>
                    <a:gd name="T56" fmla="*/ 104 w 1402"/>
                    <a:gd name="T57" fmla="*/ 139 h 674"/>
                    <a:gd name="T58" fmla="*/ 70 w 1402"/>
                    <a:gd name="T59" fmla="*/ 114 h 674"/>
                    <a:gd name="T60" fmla="*/ 41 w 1402"/>
                    <a:gd name="T61" fmla="*/ 96 h 674"/>
                    <a:gd name="T62" fmla="*/ 18 w 1402"/>
                    <a:gd name="T63" fmla="*/ 85 h 674"/>
                    <a:gd name="T64" fmla="*/ 0 w 1402"/>
                    <a:gd name="T65" fmla="*/ 81 h 674"/>
                    <a:gd name="T66" fmla="*/ 8 w 1402"/>
                    <a:gd name="T67" fmla="*/ 76 h 674"/>
                    <a:gd name="T68" fmla="*/ 34 w 1402"/>
                    <a:gd name="T69" fmla="*/ 65 h 674"/>
                    <a:gd name="T70" fmla="*/ 75 w 1402"/>
                    <a:gd name="T71" fmla="*/ 50 h 674"/>
                    <a:gd name="T72" fmla="*/ 132 w 1402"/>
                    <a:gd name="T73" fmla="*/ 35 h 674"/>
                    <a:gd name="T74" fmla="*/ 199 w 1402"/>
                    <a:gd name="T75" fmla="*/ 19 h 674"/>
                    <a:gd name="T76" fmla="*/ 277 w 1402"/>
                    <a:gd name="T77" fmla="*/ 8 h 674"/>
                    <a:gd name="T78" fmla="*/ 365 w 1402"/>
                    <a:gd name="T79" fmla="*/ 0 h 674"/>
                    <a:gd name="T80" fmla="*/ 462 w 1402"/>
                    <a:gd name="T81" fmla="*/ 3 h 674"/>
                    <a:gd name="T82" fmla="*/ 562 w 1402"/>
                    <a:gd name="T83" fmla="*/ 13 h 674"/>
                    <a:gd name="T84" fmla="*/ 666 w 1402"/>
                    <a:gd name="T85" fmla="*/ 37 h 674"/>
                    <a:gd name="T86" fmla="*/ 774 w 1402"/>
                    <a:gd name="T87" fmla="*/ 76 h 674"/>
                    <a:gd name="T88" fmla="*/ 884 w 1402"/>
                    <a:gd name="T89" fmla="*/ 132 h 674"/>
                    <a:gd name="T90" fmla="*/ 990 w 1402"/>
                    <a:gd name="T91" fmla="*/ 206 h 674"/>
                    <a:gd name="T92" fmla="*/ 1096 w 1402"/>
                    <a:gd name="T93" fmla="*/ 304 h 674"/>
                    <a:gd name="T94" fmla="*/ 1196 w 1402"/>
                    <a:gd name="T95" fmla="*/ 427 h 674"/>
                    <a:gd name="T96" fmla="*/ 1292 w 1402"/>
                    <a:gd name="T97" fmla="*/ 577 h 674"/>
                    <a:gd name="T98" fmla="*/ 1292 w 1402"/>
                    <a:gd name="T99" fmla="*/ 577 h 6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02"/>
                    <a:gd name="T151" fmla="*/ 0 h 674"/>
                    <a:gd name="T152" fmla="*/ 1402 w 1402"/>
                    <a:gd name="T153" fmla="*/ 674 h 6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02" h="674">
                      <a:moveTo>
                        <a:pt x="1402" y="573"/>
                      </a:moveTo>
                      <a:lnTo>
                        <a:pt x="1397" y="574"/>
                      </a:lnTo>
                      <a:lnTo>
                        <a:pt x="1383" y="583"/>
                      </a:lnTo>
                      <a:lnTo>
                        <a:pt x="1363" y="596"/>
                      </a:lnTo>
                      <a:lnTo>
                        <a:pt x="1336" y="612"/>
                      </a:lnTo>
                      <a:lnTo>
                        <a:pt x="1299" y="628"/>
                      </a:lnTo>
                      <a:lnTo>
                        <a:pt x="1257" y="644"/>
                      </a:lnTo>
                      <a:lnTo>
                        <a:pt x="1208" y="658"/>
                      </a:lnTo>
                      <a:lnTo>
                        <a:pt x="1153" y="671"/>
                      </a:lnTo>
                      <a:lnTo>
                        <a:pt x="1090" y="674"/>
                      </a:lnTo>
                      <a:lnTo>
                        <a:pt x="1021" y="674"/>
                      </a:lnTo>
                      <a:lnTo>
                        <a:pt x="945" y="666"/>
                      </a:lnTo>
                      <a:lnTo>
                        <a:pt x="868" y="649"/>
                      </a:lnTo>
                      <a:lnTo>
                        <a:pt x="781" y="620"/>
                      </a:lnTo>
                      <a:lnTo>
                        <a:pt x="691" y="579"/>
                      </a:lnTo>
                      <a:lnTo>
                        <a:pt x="596" y="526"/>
                      </a:lnTo>
                      <a:lnTo>
                        <a:pt x="497" y="458"/>
                      </a:lnTo>
                      <a:lnTo>
                        <a:pt x="491" y="451"/>
                      </a:lnTo>
                      <a:lnTo>
                        <a:pt x="477" y="440"/>
                      </a:lnTo>
                      <a:lnTo>
                        <a:pt x="456" y="421"/>
                      </a:lnTo>
                      <a:lnTo>
                        <a:pt x="430" y="397"/>
                      </a:lnTo>
                      <a:lnTo>
                        <a:pt x="396" y="367"/>
                      </a:lnTo>
                      <a:lnTo>
                        <a:pt x="360" y="335"/>
                      </a:lnTo>
                      <a:lnTo>
                        <a:pt x="320" y="301"/>
                      </a:lnTo>
                      <a:lnTo>
                        <a:pt x="281" y="268"/>
                      </a:lnTo>
                      <a:lnTo>
                        <a:pt x="236" y="231"/>
                      </a:lnTo>
                      <a:lnTo>
                        <a:pt x="194" y="198"/>
                      </a:lnTo>
                      <a:lnTo>
                        <a:pt x="152" y="166"/>
                      </a:lnTo>
                      <a:lnTo>
                        <a:pt x="113" y="138"/>
                      </a:lnTo>
                      <a:lnTo>
                        <a:pt x="76" y="113"/>
                      </a:lnTo>
                      <a:lnTo>
                        <a:pt x="45" y="95"/>
                      </a:lnTo>
                      <a:lnTo>
                        <a:pt x="19" y="84"/>
                      </a:lnTo>
                      <a:lnTo>
                        <a:pt x="0" y="80"/>
                      </a:lnTo>
                      <a:lnTo>
                        <a:pt x="9" y="75"/>
                      </a:lnTo>
                      <a:lnTo>
                        <a:pt x="37" y="65"/>
                      </a:lnTo>
                      <a:lnTo>
                        <a:pt x="81" y="50"/>
                      </a:lnTo>
                      <a:lnTo>
                        <a:pt x="143" y="35"/>
                      </a:lnTo>
                      <a:lnTo>
                        <a:pt x="216" y="19"/>
                      </a:lnTo>
                      <a:lnTo>
                        <a:pt x="301" y="8"/>
                      </a:lnTo>
                      <a:lnTo>
                        <a:pt x="396" y="0"/>
                      </a:lnTo>
                      <a:lnTo>
                        <a:pt x="501" y="3"/>
                      </a:lnTo>
                      <a:lnTo>
                        <a:pt x="610" y="13"/>
                      </a:lnTo>
                      <a:lnTo>
                        <a:pt x="723" y="37"/>
                      </a:lnTo>
                      <a:lnTo>
                        <a:pt x="840" y="75"/>
                      </a:lnTo>
                      <a:lnTo>
                        <a:pt x="959" y="131"/>
                      </a:lnTo>
                      <a:lnTo>
                        <a:pt x="1074" y="204"/>
                      </a:lnTo>
                      <a:lnTo>
                        <a:pt x="1189" y="302"/>
                      </a:lnTo>
                      <a:lnTo>
                        <a:pt x="1298" y="424"/>
                      </a:lnTo>
                      <a:lnTo>
                        <a:pt x="1402" y="57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38" name="Freeform 376"/>
                <p:cNvSpPr>
                  <a:spLocks/>
                </p:cNvSpPr>
                <p:nvPr/>
              </p:nvSpPr>
              <p:spPr bwMode="auto">
                <a:xfrm flipH="1">
                  <a:off x="4010" y="3134"/>
                  <a:ext cx="1152" cy="602"/>
                </a:xfrm>
                <a:custGeom>
                  <a:avLst/>
                  <a:gdLst>
                    <a:gd name="T0" fmla="*/ 13 w 1250"/>
                    <a:gd name="T1" fmla="*/ 57 h 597"/>
                    <a:gd name="T2" fmla="*/ 79 w 1250"/>
                    <a:gd name="T3" fmla="*/ 38 h 597"/>
                    <a:gd name="T4" fmla="*/ 189 w 1250"/>
                    <a:gd name="T5" fmla="*/ 16 h 597"/>
                    <a:gd name="T6" fmla="*/ 331 w 1250"/>
                    <a:gd name="T7" fmla="*/ 0 h 597"/>
                    <a:gd name="T8" fmla="*/ 497 w 1250"/>
                    <a:gd name="T9" fmla="*/ 12 h 597"/>
                    <a:gd name="T10" fmla="*/ 676 w 1250"/>
                    <a:gd name="T11" fmla="*/ 57 h 597"/>
                    <a:gd name="T12" fmla="*/ 856 w 1250"/>
                    <a:gd name="T13" fmla="*/ 157 h 597"/>
                    <a:gd name="T14" fmla="*/ 1030 w 1250"/>
                    <a:gd name="T15" fmla="*/ 323 h 597"/>
                    <a:gd name="T16" fmla="*/ 1113 w 1250"/>
                    <a:gd name="T17" fmla="*/ 439 h 597"/>
                    <a:gd name="T18" fmla="*/ 1116 w 1250"/>
                    <a:gd name="T19" fmla="*/ 447 h 597"/>
                    <a:gd name="T20" fmla="*/ 1121 w 1250"/>
                    <a:gd name="T21" fmla="*/ 458 h 597"/>
                    <a:gd name="T22" fmla="*/ 1127 w 1250"/>
                    <a:gd name="T23" fmla="*/ 466 h 597"/>
                    <a:gd name="T24" fmla="*/ 1132 w 1250"/>
                    <a:gd name="T25" fmla="*/ 477 h 597"/>
                    <a:gd name="T26" fmla="*/ 1136 w 1250"/>
                    <a:gd name="T27" fmla="*/ 485 h 597"/>
                    <a:gd name="T28" fmla="*/ 1140 w 1250"/>
                    <a:gd name="T29" fmla="*/ 496 h 597"/>
                    <a:gd name="T30" fmla="*/ 1147 w 1250"/>
                    <a:gd name="T31" fmla="*/ 507 h 597"/>
                    <a:gd name="T32" fmla="*/ 1145 w 1250"/>
                    <a:gd name="T33" fmla="*/ 516 h 597"/>
                    <a:gd name="T34" fmla="*/ 1114 w 1250"/>
                    <a:gd name="T35" fmla="*/ 537 h 597"/>
                    <a:gd name="T36" fmla="*/ 1059 w 1250"/>
                    <a:gd name="T37" fmla="*/ 564 h 597"/>
                    <a:gd name="T38" fmla="*/ 983 w 1250"/>
                    <a:gd name="T39" fmla="*/ 590 h 597"/>
                    <a:gd name="T40" fmla="*/ 886 w 1250"/>
                    <a:gd name="T41" fmla="*/ 602 h 597"/>
                    <a:gd name="T42" fmla="*/ 769 w 1250"/>
                    <a:gd name="T43" fmla="*/ 590 h 597"/>
                    <a:gd name="T44" fmla="*/ 636 w 1250"/>
                    <a:gd name="T45" fmla="*/ 548 h 597"/>
                    <a:gd name="T46" fmla="*/ 487 w 1250"/>
                    <a:gd name="T47" fmla="*/ 461 h 597"/>
                    <a:gd name="T48" fmla="*/ 401 w 1250"/>
                    <a:gd name="T49" fmla="*/ 392 h 597"/>
                    <a:gd name="T50" fmla="*/ 370 w 1250"/>
                    <a:gd name="T51" fmla="*/ 362 h 597"/>
                    <a:gd name="T52" fmla="*/ 320 w 1250"/>
                    <a:gd name="T53" fmla="*/ 313 h 597"/>
                    <a:gd name="T54" fmla="*/ 256 w 1250"/>
                    <a:gd name="T55" fmla="*/ 253 h 597"/>
                    <a:gd name="T56" fmla="*/ 189 w 1250"/>
                    <a:gd name="T57" fmla="*/ 190 h 597"/>
                    <a:gd name="T58" fmla="*/ 121 w 1250"/>
                    <a:gd name="T59" fmla="*/ 132 h 597"/>
                    <a:gd name="T60" fmla="*/ 61 w 1250"/>
                    <a:gd name="T61" fmla="*/ 86 h 597"/>
                    <a:gd name="T62" fmla="*/ 15 w 1250"/>
                    <a:gd name="T63" fmla="*/ 62 h 597"/>
                    <a:gd name="T64" fmla="*/ 0 w 1250"/>
                    <a:gd name="T65" fmla="*/ 62 h 5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0"/>
                    <a:gd name="T100" fmla="*/ 0 h 597"/>
                    <a:gd name="T101" fmla="*/ 1250 w 1250"/>
                    <a:gd name="T102" fmla="*/ 597 h 5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0" h="597">
                      <a:moveTo>
                        <a:pt x="0" y="61"/>
                      </a:moveTo>
                      <a:lnTo>
                        <a:pt x="14" y="57"/>
                      </a:lnTo>
                      <a:lnTo>
                        <a:pt x="44" y="50"/>
                      </a:lnTo>
                      <a:lnTo>
                        <a:pt x="86" y="38"/>
                      </a:lnTo>
                      <a:lnTo>
                        <a:pt x="142" y="27"/>
                      </a:lnTo>
                      <a:lnTo>
                        <a:pt x="205" y="16"/>
                      </a:lnTo>
                      <a:lnTo>
                        <a:pt x="280" y="7"/>
                      </a:lnTo>
                      <a:lnTo>
                        <a:pt x="359" y="0"/>
                      </a:lnTo>
                      <a:lnTo>
                        <a:pt x="449" y="4"/>
                      </a:lnTo>
                      <a:lnTo>
                        <a:pt x="539" y="12"/>
                      </a:lnTo>
                      <a:lnTo>
                        <a:pt x="635" y="30"/>
                      </a:lnTo>
                      <a:lnTo>
                        <a:pt x="733" y="57"/>
                      </a:lnTo>
                      <a:lnTo>
                        <a:pt x="832" y="101"/>
                      </a:lnTo>
                      <a:lnTo>
                        <a:pt x="929" y="156"/>
                      </a:lnTo>
                      <a:lnTo>
                        <a:pt x="1026" y="230"/>
                      </a:lnTo>
                      <a:lnTo>
                        <a:pt x="1118" y="320"/>
                      </a:lnTo>
                      <a:lnTo>
                        <a:pt x="1208" y="431"/>
                      </a:lnTo>
                      <a:lnTo>
                        <a:pt x="1208" y="435"/>
                      </a:lnTo>
                      <a:lnTo>
                        <a:pt x="1211" y="439"/>
                      </a:lnTo>
                      <a:lnTo>
                        <a:pt x="1211" y="443"/>
                      </a:lnTo>
                      <a:lnTo>
                        <a:pt x="1216" y="450"/>
                      </a:lnTo>
                      <a:lnTo>
                        <a:pt x="1216" y="454"/>
                      </a:lnTo>
                      <a:lnTo>
                        <a:pt x="1220" y="458"/>
                      </a:lnTo>
                      <a:lnTo>
                        <a:pt x="1223" y="462"/>
                      </a:lnTo>
                      <a:lnTo>
                        <a:pt x="1228" y="469"/>
                      </a:lnTo>
                      <a:lnTo>
                        <a:pt x="1228" y="473"/>
                      </a:lnTo>
                      <a:lnTo>
                        <a:pt x="1233" y="477"/>
                      </a:lnTo>
                      <a:lnTo>
                        <a:pt x="1233" y="481"/>
                      </a:lnTo>
                      <a:lnTo>
                        <a:pt x="1237" y="488"/>
                      </a:lnTo>
                      <a:lnTo>
                        <a:pt x="1237" y="492"/>
                      </a:lnTo>
                      <a:lnTo>
                        <a:pt x="1242" y="500"/>
                      </a:lnTo>
                      <a:lnTo>
                        <a:pt x="1245" y="503"/>
                      </a:lnTo>
                      <a:lnTo>
                        <a:pt x="1250" y="511"/>
                      </a:lnTo>
                      <a:lnTo>
                        <a:pt x="1242" y="512"/>
                      </a:lnTo>
                      <a:lnTo>
                        <a:pt x="1230" y="521"/>
                      </a:lnTo>
                      <a:lnTo>
                        <a:pt x="1209" y="533"/>
                      </a:lnTo>
                      <a:lnTo>
                        <a:pt x="1183" y="547"/>
                      </a:lnTo>
                      <a:lnTo>
                        <a:pt x="1149" y="559"/>
                      </a:lnTo>
                      <a:lnTo>
                        <a:pt x="1112" y="573"/>
                      </a:lnTo>
                      <a:lnTo>
                        <a:pt x="1067" y="585"/>
                      </a:lnTo>
                      <a:lnTo>
                        <a:pt x="1019" y="595"/>
                      </a:lnTo>
                      <a:lnTo>
                        <a:pt x="961" y="597"/>
                      </a:lnTo>
                      <a:lnTo>
                        <a:pt x="901" y="595"/>
                      </a:lnTo>
                      <a:lnTo>
                        <a:pt x="834" y="585"/>
                      </a:lnTo>
                      <a:lnTo>
                        <a:pt x="766" y="569"/>
                      </a:lnTo>
                      <a:lnTo>
                        <a:pt x="690" y="543"/>
                      </a:lnTo>
                      <a:lnTo>
                        <a:pt x="612" y="506"/>
                      </a:lnTo>
                      <a:lnTo>
                        <a:pt x="528" y="457"/>
                      </a:lnTo>
                      <a:lnTo>
                        <a:pt x="443" y="396"/>
                      </a:lnTo>
                      <a:lnTo>
                        <a:pt x="435" y="389"/>
                      </a:lnTo>
                      <a:lnTo>
                        <a:pt x="423" y="378"/>
                      </a:lnTo>
                      <a:lnTo>
                        <a:pt x="402" y="359"/>
                      </a:lnTo>
                      <a:lnTo>
                        <a:pt x="378" y="337"/>
                      </a:lnTo>
                      <a:lnTo>
                        <a:pt x="347" y="310"/>
                      </a:lnTo>
                      <a:lnTo>
                        <a:pt x="314" y="282"/>
                      </a:lnTo>
                      <a:lnTo>
                        <a:pt x="278" y="251"/>
                      </a:lnTo>
                      <a:lnTo>
                        <a:pt x="244" y="221"/>
                      </a:lnTo>
                      <a:lnTo>
                        <a:pt x="205" y="188"/>
                      </a:lnTo>
                      <a:lnTo>
                        <a:pt x="168" y="159"/>
                      </a:lnTo>
                      <a:lnTo>
                        <a:pt x="131" y="131"/>
                      </a:lnTo>
                      <a:lnTo>
                        <a:pt x="98" y="107"/>
                      </a:lnTo>
                      <a:lnTo>
                        <a:pt x="66" y="85"/>
                      </a:lnTo>
                      <a:lnTo>
                        <a:pt x="39" y="71"/>
                      </a:lnTo>
                      <a:lnTo>
                        <a:pt x="16" y="61"/>
                      </a:lnTo>
                      <a:lnTo>
                        <a:pt x="0" y="61"/>
                      </a:lnTo>
                      <a:close/>
                    </a:path>
                  </a:pathLst>
                </a:custGeom>
                <a:solidFill>
                  <a:srgbClr val="4CF6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39" name="Freeform 377"/>
                <p:cNvSpPr>
                  <a:spLocks/>
                </p:cNvSpPr>
                <p:nvPr/>
              </p:nvSpPr>
              <p:spPr bwMode="auto">
                <a:xfrm flipH="1">
                  <a:off x="4019" y="3195"/>
                  <a:ext cx="1014" cy="523"/>
                </a:xfrm>
                <a:custGeom>
                  <a:avLst/>
                  <a:gdLst>
                    <a:gd name="T0" fmla="*/ 20 w 1099"/>
                    <a:gd name="T1" fmla="*/ 33 h 519"/>
                    <a:gd name="T2" fmla="*/ 89 w 1099"/>
                    <a:gd name="T3" fmla="*/ 20 h 519"/>
                    <a:gd name="T4" fmla="*/ 191 w 1099"/>
                    <a:gd name="T5" fmla="*/ 6 h 519"/>
                    <a:gd name="T6" fmla="*/ 319 w 1099"/>
                    <a:gd name="T7" fmla="*/ 0 h 519"/>
                    <a:gd name="T8" fmla="*/ 462 w 1099"/>
                    <a:gd name="T9" fmla="*/ 14 h 519"/>
                    <a:gd name="T10" fmla="*/ 615 w 1099"/>
                    <a:gd name="T11" fmla="*/ 60 h 519"/>
                    <a:gd name="T12" fmla="*/ 769 w 1099"/>
                    <a:gd name="T13" fmla="*/ 148 h 519"/>
                    <a:gd name="T14" fmla="*/ 915 w 1099"/>
                    <a:gd name="T15" fmla="*/ 288 h 519"/>
                    <a:gd name="T16" fmla="*/ 985 w 1099"/>
                    <a:gd name="T17" fmla="*/ 386 h 519"/>
                    <a:gd name="T18" fmla="*/ 985 w 1099"/>
                    <a:gd name="T19" fmla="*/ 393 h 519"/>
                    <a:gd name="T20" fmla="*/ 990 w 1099"/>
                    <a:gd name="T21" fmla="*/ 401 h 519"/>
                    <a:gd name="T22" fmla="*/ 994 w 1099"/>
                    <a:gd name="T23" fmla="*/ 408 h 519"/>
                    <a:gd name="T24" fmla="*/ 998 w 1099"/>
                    <a:gd name="T25" fmla="*/ 417 h 519"/>
                    <a:gd name="T26" fmla="*/ 1001 w 1099"/>
                    <a:gd name="T27" fmla="*/ 425 h 519"/>
                    <a:gd name="T28" fmla="*/ 1006 w 1099"/>
                    <a:gd name="T29" fmla="*/ 433 h 519"/>
                    <a:gd name="T30" fmla="*/ 1009 w 1099"/>
                    <a:gd name="T31" fmla="*/ 440 h 519"/>
                    <a:gd name="T32" fmla="*/ 1003 w 1099"/>
                    <a:gd name="T33" fmla="*/ 449 h 519"/>
                    <a:gd name="T34" fmla="*/ 968 w 1099"/>
                    <a:gd name="T35" fmla="*/ 469 h 519"/>
                    <a:gd name="T36" fmla="*/ 916 w 1099"/>
                    <a:gd name="T37" fmla="*/ 493 h 519"/>
                    <a:gd name="T38" fmla="*/ 848 w 1099"/>
                    <a:gd name="T39" fmla="*/ 513 h 519"/>
                    <a:gd name="T40" fmla="*/ 762 w 1099"/>
                    <a:gd name="T41" fmla="*/ 523 h 519"/>
                    <a:gd name="T42" fmla="*/ 659 w 1099"/>
                    <a:gd name="T43" fmla="*/ 513 h 519"/>
                    <a:gd name="T44" fmla="*/ 544 w 1099"/>
                    <a:gd name="T45" fmla="*/ 474 h 519"/>
                    <a:gd name="T46" fmla="*/ 415 w 1099"/>
                    <a:gd name="T47" fmla="*/ 400 h 519"/>
                    <a:gd name="T48" fmla="*/ 342 w 1099"/>
                    <a:gd name="T49" fmla="*/ 340 h 519"/>
                    <a:gd name="T50" fmla="*/ 316 w 1099"/>
                    <a:gd name="T51" fmla="*/ 310 h 519"/>
                    <a:gd name="T52" fmla="*/ 272 w 1099"/>
                    <a:gd name="T53" fmla="*/ 264 h 519"/>
                    <a:gd name="T54" fmla="*/ 218 w 1099"/>
                    <a:gd name="T55" fmla="*/ 212 h 519"/>
                    <a:gd name="T56" fmla="*/ 162 w 1099"/>
                    <a:gd name="T57" fmla="*/ 156 h 519"/>
                    <a:gd name="T58" fmla="*/ 103 w 1099"/>
                    <a:gd name="T59" fmla="*/ 104 h 519"/>
                    <a:gd name="T60" fmla="*/ 52 w 1099"/>
                    <a:gd name="T61" fmla="*/ 61 h 519"/>
                    <a:gd name="T62" fmla="*/ 12 w 1099"/>
                    <a:gd name="T63" fmla="*/ 38 h 519"/>
                    <a:gd name="T64" fmla="*/ 0 w 1099"/>
                    <a:gd name="T65" fmla="*/ 37 h 5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9"/>
                    <a:gd name="T100" fmla="*/ 0 h 519"/>
                    <a:gd name="T101" fmla="*/ 1099 w 1099"/>
                    <a:gd name="T102" fmla="*/ 519 h 5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9" h="519">
                      <a:moveTo>
                        <a:pt x="0" y="37"/>
                      </a:moveTo>
                      <a:lnTo>
                        <a:pt x="22" y="33"/>
                      </a:lnTo>
                      <a:lnTo>
                        <a:pt x="54" y="28"/>
                      </a:lnTo>
                      <a:lnTo>
                        <a:pt x="96" y="20"/>
                      </a:lnTo>
                      <a:lnTo>
                        <a:pt x="149" y="14"/>
                      </a:lnTo>
                      <a:lnTo>
                        <a:pt x="207" y="6"/>
                      </a:lnTo>
                      <a:lnTo>
                        <a:pt x="275" y="1"/>
                      </a:lnTo>
                      <a:lnTo>
                        <a:pt x="346" y="0"/>
                      </a:lnTo>
                      <a:lnTo>
                        <a:pt x="424" y="6"/>
                      </a:lnTo>
                      <a:lnTo>
                        <a:pt x="501" y="14"/>
                      </a:lnTo>
                      <a:lnTo>
                        <a:pt x="584" y="33"/>
                      </a:lnTo>
                      <a:lnTo>
                        <a:pt x="667" y="60"/>
                      </a:lnTo>
                      <a:lnTo>
                        <a:pt x="753" y="99"/>
                      </a:lnTo>
                      <a:lnTo>
                        <a:pt x="834" y="147"/>
                      </a:lnTo>
                      <a:lnTo>
                        <a:pt x="916" y="210"/>
                      </a:lnTo>
                      <a:lnTo>
                        <a:pt x="992" y="286"/>
                      </a:lnTo>
                      <a:lnTo>
                        <a:pt x="1068" y="380"/>
                      </a:lnTo>
                      <a:lnTo>
                        <a:pt x="1068" y="383"/>
                      </a:lnTo>
                      <a:lnTo>
                        <a:pt x="1068" y="386"/>
                      </a:lnTo>
                      <a:lnTo>
                        <a:pt x="1068" y="390"/>
                      </a:lnTo>
                      <a:lnTo>
                        <a:pt x="1073" y="394"/>
                      </a:lnTo>
                      <a:lnTo>
                        <a:pt x="1073" y="398"/>
                      </a:lnTo>
                      <a:lnTo>
                        <a:pt x="1077" y="402"/>
                      </a:lnTo>
                      <a:lnTo>
                        <a:pt x="1077" y="405"/>
                      </a:lnTo>
                      <a:lnTo>
                        <a:pt x="1082" y="411"/>
                      </a:lnTo>
                      <a:lnTo>
                        <a:pt x="1082" y="414"/>
                      </a:lnTo>
                      <a:lnTo>
                        <a:pt x="1085" y="418"/>
                      </a:lnTo>
                      <a:lnTo>
                        <a:pt x="1085" y="422"/>
                      </a:lnTo>
                      <a:lnTo>
                        <a:pt x="1090" y="426"/>
                      </a:lnTo>
                      <a:lnTo>
                        <a:pt x="1090" y="430"/>
                      </a:lnTo>
                      <a:lnTo>
                        <a:pt x="1094" y="433"/>
                      </a:lnTo>
                      <a:lnTo>
                        <a:pt x="1094" y="437"/>
                      </a:lnTo>
                      <a:lnTo>
                        <a:pt x="1099" y="442"/>
                      </a:lnTo>
                      <a:lnTo>
                        <a:pt x="1087" y="446"/>
                      </a:lnTo>
                      <a:lnTo>
                        <a:pt x="1071" y="455"/>
                      </a:lnTo>
                      <a:lnTo>
                        <a:pt x="1049" y="465"/>
                      </a:lnTo>
                      <a:lnTo>
                        <a:pt x="1024" y="478"/>
                      </a:lnTo>
                      <a:lnTo>
                        <a:pt x="993" y="489"/>
                      </a:lnTo>
                      <a:lnTo>
                        <a:pt x="959" y="500"/>
                      </a:lnTo>
                      <a:lnTo>
                        <a:pt x="919" y="509"/>
                      </a:lnTo>
                      <a:lnTo>
                        <a:pt x="875" y="518"/>
                      </a:lnTo>
                      <a:lnTo>
                        <a:pt x="826" y="519"/>
                      </a:lnTo>
                      <a:lnTo>
                        <a:pt x="773" y="517"/>
                      </a:lnTo>
                      <a:lnTo>
                        <a:pt x="714" y="509"/>
                      </a:lnTo>
                      <a:lnTo>
                        <a:pt x="655" y="495"/>
                      </a:lnTo>
                      <a:lnTo>
                        <a:pt x="590" y="470"/>
                      </a:lnTo>
                      <a:lnTo>
                        <a:pt x="523" y="438"/>
                      </a:lnTo>
                      <a:lnTo>
                        <a:pt x="450" y="397"/>
                      </a:lnTo>
                      <a:lnTo>
                        <a:pt x="377" y="345"/>
                      </a:lnTo>
                      <a:lnTo>
                        <a:pt x="371" y="337"/>
                      </a:lnTo>
                      <a:lnTo>
                        <a:pt x="359" y="324"/>
                      </a:lnTo>
                      <a:lnTo>
                        <a:pt x="342" y="308"/>
                      </a:lnTo>
                      <a:lnTo>
                        <a:pt x="321" y="288"/>
                      </a:lnTo>
                      <a:lnTo>
                        <a:pt x="295" y="262"/>
                      </a:lnTo>
                      <a:lnTo>
                        <a:pt x="267" y="238"/>
                      </a:lnTo>
                      <a:lnTo>
                        <a:pt x="236" y="210"/>
                      </a:lnTo>
                      <a:lnTo>
                        <a:pt x="208" y="184"/>
                      </a:lnTo>
                      <a:lnTo>
                        <a:pt x="176" y="155"/>
                      </a:lnTo>
                      <a:lnTo>
                        <a:pt x="143" y="128"/>
                      </a:lnTo>
                      <a:lnTo>
                        <a:pt x="112" y="103"/>
                      </a:lnTo>
                      <a:lnTo>
                        <a:pt x="84" y="81"/>
                      </a:lnTo>
                      <a:lnTo>
                        <a:pt x="56" y="61"/>
                      </a:lnTo>
                      <a:lnTo>
                        <a:pt x="33" y="48"/>
                      </a:lnTo>
                      <a:lnTo>
                        <a:pt x="13" y="38"/>
                      </a:lnTo>
                      <a:lnTo>
                        <a:pt x="0" y="37"/>
                      </a:lnTo>
                      <a:close/>
                    </a:path>
                  </a:pathLst>
                </a:custGeom>
                <a:solidFill>
                  <a:srgbClr val="3FE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0" name="Freeform 378"/>
                <p:cNvSpPr>
                  <a:spLocks/>
                </p:cNvSpPr>
                <p:nvPr/>
              </p:nvSpPr>
              <p:spPr bwMode="auto">
                <a:xfrm flipH="1">
                  <a:off x="4038" y="3251"/>
                  <a:ext cx="876" cy="450"/>
                </a:xfrm>
                <a:custGeom>
                  <a:avLst/>
                  <a:gdLst>
                    <a:gd name="T0" fmla="*/ 24 w 950"/>
                    <a:gd name="T1" fmla="*/ 14 h 446"/>
                    <a:gd name="T2" fmla="*/ 97 w 950"/>
                    <a:gd name="T3" fmla="*/ 7 h 446"/>
                    <a:gd name="T4" fmla="*/ 192 w 950"/>
                    <a:gd name="T5" fmla="*/ 0 h 446"/>
                    <a:gd name="T6" fmla="*/ 305 w 950"/>
                    <a:gd name="T7" fmla="*/ 4 h 446"/>
                    <a:gd name="T8" fmla="*/ 426 w 950"/>
                    <a:gd name="T9" fmla="*/ 23 h 446"/>
                    <a:gd name="T10" fmla="*/ 555 w 950"/>
                    <a:gd name="T11" fmla="*/ 67 h 446"/>
                    <a:gd name="T12" fmla="*/ 680 w 950"/>
                    <a:gd name="T13" fmla="*/ 143 h 446"/>
                    <a:gd name="T14" fmla="*/ 799 w 950"/>
                    <a:gd name="T15" fmla="*/ 259 h 446"/>
                    <a:gd name="T16" fmla="*/ 856 w 950"/>
                    <a:gd name="T17" fmla="*/ 336 h 446"/>
                    <a:gd name="T18" fmla="*/ 856 w 950"/>
                    <a:gd name="T19" fmla="*/ 344 h 446"/>
                    <a:gd name="T20" fmla="*/ 860 w 950"/>
                    <a:gd name="T21" fmla="*/ 351 h 446"/>
                    <a:gd name="T22" fmla="*/ 864 w 950"/>
                    <a:gd name="T23" fmla="*/ 359 h 446"/>
                    <a:gd name="T24" fmla="*/ 869 w 950"/>
                    <a:gd name="T25" fmla="*/ 363 h 446"/>
                    <a:gd name="T26" fmla="*/ 869 w 950"/>
                    <a:gd name="T27" fmla="*/ 370 h 446"/>
                    <a:gd name="T28" fmla="*/ 873 w 950"/>
                    <a:gd name="T29" fmla="*/ 378 h 446"/>
                    <a:gd name="T30" fmla="*/ 873 w 950"/>
                    <a:gd name="T31" fmla="*/ 385 h 446"/>
                    <a:gd name="T32" fmla="*/ 861 w 950"/>
                    <a:gd name="T33" fmla="*/ 392 h 446"/>
                    <a:gd name="T34" fmla="*/ 827 w 950"/>
                    <a:gd name="T35" fmla="*/ 408 h 446"/>
                    <a:gd name="T36" fmla="*/ 778 w 950"/>
                    <a:gd name="T37" fmla="*/ 427 h 446"/>
                    <a:gd name="T38" fmla="*/ 717 w 950"/>
                    <a:gd name="T39" fmla="*/ 443 h 446"/>
                    <a:gd name="T40" fmla="*/ 641 w 950"/>
                    <a:gd name="T41" fmla="*/ 450 h 446"/>
                    <a:gd name="T42" fmla="*/ 555 w 950"/>
                    <a:gd name="T43" fmla="*/ 438 h 446"/>
                    <a:gd name="T44" fmla="*/ 459 w 950"/>
                    <a:gd name="T45" fmla="*/ 402 h 446"/>
                    <a:gd name="T46" fmla="*/ 353 w 950"/>
                    <a:gd name="T47" fmla="*/ 336 h 446"/>
                    <a:gd name="T48" fmla="*/ 290 w 950"/>
                    <a:gd name="T49" fmla="*/ 283 h 446"/>
                    <a:gd name="T50" fmla="*/ 265 w 950"/>
                    <a:gd name="T51" fmla="*/ 253 h 446"/>
                    <a:gd name="T52" fmla="*/ 228 w 950"/>
                    <a:gd name="T53" fmla="*/ 212 h 446"/>
                    <a:gd name="T54" fmla="*/ 182 w 950"/>
                    <a:gd name="T55" fmla="*/ 165 h 446"/>
                    <a:gd name="T56" fmla="*/ 135 w 950"/>
                    <a:gd name="T57" fmla="*/ 117 h 446"/>
                    <a:gd name="T58" fmla="*/ 85 w 950"/>
                    <a:gd name="T59" fmla="*/ 73 h 446"/>
                    <a:gd name="T60" fmla="*/ 41 w 950"/>
                    <a:gd name="T61" fmla="*/ 38 h 446"/>
                    <a:gd name="T62" fmla="*/ 10 w 950"/>
                    <a:gd name="T63" fmla="*/ 18 h 446"/>
                    <a:gd name="T64" fmla="*/ 0 w 950"/>
                    <a:gd name="T65" fmla="*/ 16 h 4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0"/>
                    <a:gd name="T100" fmla="*/ 0 h 446"/>
                    <a:gd name="T101" fmla="*/ 950 w 950"/>
                    <a:gd name="T102" fmla="*/ 446 h 4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0" h="446">
                      <a:moveTo>
                        <a:pt x="0" y="16"/>
                      </a:moveTo>
                      <a:lnTo>
                        <a:pt x="26" y="14"/>
                      </a:lnTo>
                      <a:lnTo>
                        <a:pt x="64" y="11"/>
                      </a:lnTo>
                      <a:lnTo>
                        <a:pt x="105" y="7"/>
                      </a:lnTo>
                      <a:lnTo>
                        <a:pt x="155" y="4"/>
                      </a:lnTo>
                      <a:lnTo>
                        <a:pt x="208" y="0"/>
                      </a:lnTo>
                      <a:lnTo>
                        <a:pt x="268" y="1"/>
                      </a:lnTo>
                      <a:lnTo>
                        <a:pt x="331" y="4"/>
                      </a:lnTo>
                      <a:lnTo>
                        <a:pt x="397" y="12"/>
                      </a:lnTo>
                      <a:lnTo>
                        <a:pt x="462" y="23"/>
                      </a:lnTo>
                      <a:lnTo>
                        <a:pt x="532" y="42"/>
                      </a:lnTo>
                      <a:lnTo>
                        <a:pt x="602" y="66"/>
                      </a:lnTo>
                      <a:lnTo>
                        <a:pt x="672" y="100"/>
                      </a:lnTo>
                      <a:lnTo>
                        <a:pt x="737" y="142"/>
                      </a:lnTo>
                      <a:lnTo>
                        <a:pt x="804" y="194"/>
                      </a:lnTo>
                      <a:lnTo>
                        <a:pt x="866" y="257"/>
                      </a:lnTo>
                      <a:lnTo>
                        <a:pt x="928" y="333"/>
                      </a:lnTo>
                      <a:lnTo>
                        <a:pt x="928" y="337"/>
                      </a:lnTo>
                      <a:lnTo>
                        <a:pt x="928" y="341"/>
                      </a:lnTo>
                      <a:lnTo>
                        <a:pt x="933" y="344"/>
                      </a:lnTo>
                      <a:lnTo>
                        <a:pt x="933" y="348"/>
                      </a:lnTo>
                      <a:lnTo>
                        <a:pt x="937" y="352"/>
                      </a:lnTo>
                      <a:lnTo>
                        <a:pt x="937" y="356"/>
                      </a:lnTo>
                      <a:lnTo>
                        <a:pt x="942" y="360"/>
                      </a:lnTo>
                      <a:lnTo>
                        <a:pt x="942" y="363"/>
                      </a:lnTo>
                      <a:lnTo>
                        <a:pt x="942" y="367"/>
                      </a:lnTo>
                      <a:lnTo>
                        <a:pt x="947" y="371"/>
                      </a:lnTo>
                      <a:lnTo>
                        <a:pt x="947" y="375"/>
                      </a:lnTo>
                      <a:lnTo>
                        <a:pt x="947" y="379"/>
                      </a:lnTo>
                      <a:lnTo>
                        <a:pt x="947" y="382"/>
                      </a:lnTo>
                      <a:lnTo>
                        <a:pt x="950" y="386"/>
                      </a:lnTo>
                      <a:lnTo>
                        <a:pt x="934" y="389"/>
                      </a:lnTo>
                      <a:lnTo>
                        <a:pt x="919" y="396"/>
                      </a:lnTo>
                      <a:lnTo>
                        <a:pt x="897" y="404"/>
                      </a:lnTo>
                      <a:lnTo>
                        <a:pt x="874" y="415"/>
                      </a:lnTo>
                      <a:lnTo>
                        <a:pt x="844" y="423"/>
                      </a:lnTo>
                      <a:lnTo>
                        <a:pt x="813" y="433"/>
                      </a:lnTo>
                      <a:lnTo>
                        <a:pt x="778" y="439"/>
                      </a:lnTo>
                      <a:lnTo>
                        <a:pt x="740" y="446"/>
                      </a:lnTo>
                      <a:lnTo>
                        <a:pt x="695" y="446"/>
                      </a:lnTo>
                      <a:lnTo>
                        <a:pt x="652" y="443"/>
                      </a:lnTo>
                      <a:lnTo>
                        <a:pt x="602" y="434"/>
                      </a:lnTo>
                      <a:lnTo>
                        <a:pt x="554" y="420"/>
                      </a:lnTo>
                      <a:lnTo>
                        <a:pt x="498" y="398"/>
                      </a:lnTo>
                      <a:lnTo>
                        <a:pt x="442" y="371"/>
                      </a:lnTo>
                      <a:lnTo>
                        <a:pt x="383" y="333"/>
                      </a:lnTo>
                      <a:lnTo>
                        <a:pt x="324" y="289"/>
                      </a:lnTo>
                      <a:lnTo>
                        <a:pt x="315" y="280"/>
                      </a:lnTo>
                      <a:lnTo>
                        <a:pt x="304" y="267"/>
                      </a:lnTo>
                      <a:lnTo>
                        <a:pt x="287" y="251"/>
                      </a:lnTo>
                      <a:lnTo>
                        <a:pt x="270" y="233"/>
                      </a:lnTo>
                      <a:lnTo>
                        <a:pt x="247" y="210"/>
                      </a:lnTo>
                      <a:lnTo>
                        <a:pt x="223" y="189"/>
                      </a:lnTo>
                      <a:lnTo>
                        <a:pt x="197" y="164"/>
                      </a:lnTo>
                      <a:lnTo>
                        <a:pt x="174" y="142"/>
                      </a:lnTo>
                      <a:lnTo>
                        <a:pt x="146" y="116"/>
                      </a:lnTo>
                      <a:lnTo>
                        <a:pt x="118" y="94"/>
                      </a:lnTo>
                      <a:lnTo>
                        <a:pt x="92" y="72"/>
                      </a:lnTo>
                      <a:lnTo>
                        <a:pt x="68" y="54"/>
                      </a:lnTo>
                      <a:lnTo>
                        <a:pt x="45" y="38"/>
                      </a:lnTo>
                      <a:lnTo>
                        <a:pt x="26" y="26"/>
                      </a:lnTo>
                      <a:lnTo>
                        <a:pt x="11" y="18"/>
                      </a:lnTo>
                      <a:lnTo>
                        <a:pt x="0" y="16"/>
                      </a:lnTo>
                      <a:close/>
                    </a:path>
                  </a:pathLst>
                </a:custGeom>
                <a:solidFill>
                  <a:srgbClr val="32E6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1" name="Freeform 379"/>
                <p:cNvSpPr>
                  <a:spLocks/>
                </p:cNvSpPr>
                <p:nvPr/>
              </p:nvSpPr>
              <p:spPr bwMode="auto">
                <a:xfrm flipH="1">
                  <a:off x="4049" y="3301"/>
                  <a:ext cx="734" cy="382"/>
                </a:xfrm>
                <a:custGeom>
                  <a:avLst/>
                  <a:gdLst>
                    <a:gd name="T0" fmla="*/ 30 w 798"/>
                    <a:gd name="T1" fmla="*/ 0 h 380"/>
                    <a:gd name="T2" fmla="*/ 104 w 798"/>
                    <a:gd name="T3" fmla="*/ 0 h 380"/>
                    <a:gd name="T4" fmla="*/ 194 w 798"/>
                    <a:gd name="T5" fmla="*/ 1 h 380"/>
                    <a:gd name="T6" fmla="*/ 292 w 798"/>
                    <a:gd name="T7" fmla="*/ 13 h 380"/>
                    <a:gd name="T8" fmla="*/ 391 w 798"/>
                    <a:gd name="T9" fmla="*/ 37 h 380"/>
                    <a:gd name="T10" fmla="*/ 493 w 798"/>
                    <a:gd name="T11" fmla="*/ 76 h 380"/>
                    <a:gd name="T12" fmla="*/ 591 w 798"/>
                    <a:gd name="T13" fmla="*/ 138 h 380"/>
                    <a:gd name="T14" fmla="*/ 681 w 798"/>
                    <a:gd name="T15" fmla="*/ 228 h 380"/>
                    <a:gd name="T16" fmla="*/ 724 w 798"/>
                    <a:gd name="T17" fmla="*/ 285 h 380"/>
                    <a:gd name="T18" fmla="*/ 724 w 798"/>
                    <a:gd name="T19" fmla="*/ 294 h 380"/>
                    <a:gd name="T20" fmla="*/ 724 w 798"/>
                    <a:gd name="T21" fmla="*/ 301 h 380"/>
                    <a:gd name="T22" fmla="*/ 724 w 798"/>
                    <a:gd name="T23" fmla="*/ 309 h 380"/>
                    <a:gd name="T24" fmla="*/ 724 w 798"/>
                    <a:gd name="T25" fmla="*/ 313 h 380"/>
                    <a:gd name="T26" fmla="*/ 724 w 798"/>
                    <a:gd name="T27" fmla="*/ 320 h 380"/>
                    <a:gd name="T28" fmla="*/ 727 w 798"/>
                    <a:gd name="T29" fmla="*/ 328 h 380"/>
                    <a:gd name="T30" fmla="*/ 729 w 798"/>
                    <a:gd name="T31" fmla="*/ 335 h 380"/>
                    <a:gd name="T32" fmla="*/ 717 w 798"/>
                    <a:gd name="T33" fmla="*/ 343 h 380"/>
                    <a:gd name="T34" fmla="*/ 680 w 798"/>
                    <a:gd name="T35" fmla="*/ 357 h 380"/>
                    <a:gd name="T36" fmla="*/ 634 w 798"/>
                    <a:gd name="T37" fmla="*/ 370 h 380"/>
                    <a:gd name="T38" fmla="*/ 579 w 798"/>
                    <a:gd name="T39" fmla="*/ 380 h 380"/>
                    <a:gd name="T40" fmla="*/ 517 w 798"/>
                    <a:gd name="T41" fmla="*/ 380 h 380"/>
                    <a:gd name="T42" fmla="*/ 444 w 798"/>
                    <a:gd name="T43" fmla="*/ 367 h 380"/>
                    <a:gd name="T44" fmla="*/ 365 w 798"/>
                    <a:gd name="T45" fmla="*/ 337 h 380"/>
                    <a:gd name="T46" fmla="*/ 280 w 798"/>
                    <a:gd name="T47" fmla="*/ 284 h 380"/>
                    <a:gd name="T48" fmla="*/ 229 w 798"/>
                    <a:gd name="T49" fmla="*/ 239 h 380"/>
                    <a:gd name="T50" fmla="*/ 204 w 798"/>
                    <a:gd name="T51" fmla="*/ 211 h 380"/>
                    <a:gd name="T52" fmla="*/ 175 w 798"/>
                    <a:gd name="T53" fmla="*/ 173 h 380"/>
                    <a:gd name="T54" fmla="*/ 139 w 798"/>
                    <a:gd name="T55" fmla="*/ 132 h 380"/>
                    <a:gd name="T56" fmla="*/ 100 w 798"/>
                    <a:gd name="T57" fmla="*/ 89 h 380"/>
                    <a:gd name="T58" fmla="*/ 64 w 798"/>
                    <a:gd name="T59" fmla="*/ 50 h 380"/>
                    <a:gd name="T60" fmla="*/ 30 w 798"/>
                    <a:gd name="T61" fmla="*/ 20 h 380"/>
                    <a:gd name="T62" fmla="*/ 7 w 798"/>
                    <a:gd name="T63" fmla="*/ 4 h 380"/>
                    <a:gd name="T64" fmla="*/ 0 w 798"/>
                    <a:gd name="T65" fmla="*/ 3 h 3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8"/>
                    <a:gd name="T100" fmla="*/ 0 h 380"/>
                    <a:gd name="T101" fmla="*/ 798 w 798"/>
                    <a:gd name="T102" fmla="*/ 380 h 3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8" h="380">
                      <a:moveTo>
                        <a:pt x="0" y="3"/>
                      </a:moveTo>
                      <a:lnTo>
                        <a:pt x="33" y="0"/>
                      </a:lnTo>
                      <a:lnTo>
                        <a:pt x="72" y="0"/>
                      </a:lnTo>
                      <a:lnTo>
                        <a:pt x="113" y="0"/>
                      </a:lnTo>
                      <a:lnTo>
                        <a:pt x="162" y="1"/>
                      </a:lnTo>
                      <a:lnTo>
                        <a:pt x="211" y="1"/>
                      </a:lnTo>
                      <a:lnTo>
                        <a:pt x="262" y="7"/>
                      </a:lnTo>
                      <a:lnTo>
                        <a:pt x="317" y="13"/>
                      </a:lnTo>
                      <a:lnTo>
                        <a:pt x="373" y="24"/>
                      </a:lnTo>
                      <a:lnTo>
                        <a:pt x="425" y="37"/>
                      </a:lnTo>
                      <a:lnTo>
                        <a:pt x="481" y="55"/>
                      </a:lnTo>
                      <a:lnTo>
                        <a:pt x="536" y="76"/>
                      </a:lnTo>
                      <a:lnTo>
                        <a:pt x="591" y="105"/>
                      </a:lnTo>
                      <a:lnTo>
                        <a:pt x="643" y="137"/>
                      </a:lnTo>
                      <a:lnTo>
                        <a:pt x="694" y="179"/>
                      </a:lnTo>
                      <a:lnTo>
                        <a:pt x="740" y="227"/>
                      </a:lnTo>
                      <a:lnTo>
                        <a:pt x="787" y="284"/>
                      </a:lnTo>
                      <a:lnTo>
                        <a:pt x="787" y="288"/>
                      </a:lnTo>
                      <a:lnTo>
                        <a:pt x="787" y="292"/>
                      </a:lnTo>
                      <a:lnTo>
                        <a:pt x="787" y="295"/>
                      </a:lnTo>
                      <a:lnTo>
                        <a:pt x="787" y="299"/>
                      </a:lnTo>
                      <a:lnTo>
                        <a:pt x="787" y="303"/>
                      </a:lnTo>
                      <a:lnTo>
                        <a:pt x="787" y="307"/>
                      </a:lnTo>
                      <a:lnTo>
                        <a:pt x="787" y="311"/>
                      </a:lnTo>
                      <a:lnTo>
                        <a:pt x="787" y="314"/>
                      </a:lnTo>
                      <a:lnTo>
                        <a:pt x="787" y="318"/>
                      </a:lnTo>
                      <a:lnTo>
                        <a:pt x="790" y="322"/>
                      </a:lnTo>
                      <a:lnTo>
                        <a:pt x="790" y="326"/>
                      </a:lnTo>
                      <a:lnTo>
                        <a:pt x="793" y="330"/>
                      </a:lnTo>
                      <a:lnTo>
                        <a:pt x="793" y="333"/>
                      </a:lnTo>
                      <a:lnTo>
                        <a:pt x="798" y="337"/>
                      </a:lnTo>
                      <a:lnTo>
                        <a:pt x="779" y="341"/>
                      </a:lnTo>
                      <a:lnTo>
                        <a:pt x="761" y="347"/>
                      </a:lnTo>
                      <a:lnTo>
                        <a:pt x="739" y="355"/>
                      </a:lnTo>
                      <a:lnTo>
                        <a:pt x="717" y="363"/>
                      </a:lnTo>
                      <a:lnTo>
                        <a:pt x="689" y="368"/>
                      </a:lnTo>
                      <a:lnTo>
                        <a:pt x="661" y="374"/>
                      </a:lnTo>
                      <a:lnTo>
                        <a:pt x="630" y="378"/>
                      </a:lnTo>
                      <a:lnTo>
                        <a:pt x="599" y="380"/>
                      </a:lnTo>
                      <a:lnTo>
                        <a:pt x="562" y="378"/>
                      </a:lnTo>
                      <a:lnTo>
                        <a:pt x="525" y="374"/>
                      </a:lnTo>
                      <a:lnTo>
                        <a:pt x="483" y="365"/>
                      </a:lnTo>
                      <a:lnTo>
                        <a:pt x="444" y="354"/>
                      </a:lnTo>
                      <a:lnTo>
                        <a:pt x="397" y="335"/>
                      </a:lnTo>
                      <a:lnTo>
                        <a:pt x="354" y="312"/>
                      </a:lnTo>
                      <a:lnTo>
                        <a:pt x="304" y="283"/>
                      </a:lnTo>
                      <a:lnTo>
                        <a:pt x="258" y="249"/>
                      </a:lnTo>
                      <a:lnTo>
                        <a:pt x="249" y="238"/>
                      </a:lnTo>
                      <a:lnTo>
                        <a:pt x="238" y="227"/>
                      </a:lnTo>
                      <a:lnTo>
                        <a:pt x="222" y="210"/>
                      </a:lnTo>
                      <a:lnTo>
                        <a:pt x="208" y="194"/>
                      </a:lnTo>
                      <a:lnTo>
                        <a:pt x="190" y="172"/>
                      </a:lnTo>
                      <a:lnTo>
                        <a:pt x="171" y="153"/>
                      </a:lnTo>
                      <a:lnTo>
                        <a:pt x="151" y="131"/>
                      </a:lnTo>
                      <a:lnTo>
                        <a:pt x="132" y="112"/>
                      </a:lnTo>
                      <a:lnTo>
                        <a:pt x="109" y="89"/>
                      </a:lnTo>
                      <a:lnTo>
                        <a:pt x="90" y="69"/>
                      </a:lnTo>
                      <a:lnTo>
                        <a:pt x="70" y="50"/>
                      </a:lnTo>
                      <a:lnTo>
                        <a:pt x="51" y="34"/>
                      </a:lnTo>
                      <a:lnTo>
                        <a:pt x="33" y="20"/>
                      </a:lnTo>
                      <a:lnTo>
                        <a:pt x="19" y="10"/>
                      </a:lnTo>
                      <a:lnTo>
                        <a:pt x="8" y="4"/>
                      </a:lnTo>
                      <a:lnTo>
                        <a:pt x="0" y="3"/>
                      </a:lnTo>
                      <a:close/>
                    </a:path>
                  </a:pathLst>
                </a:custGeom>
                <a:solidFill>
                  <a:srgbClr val="26DE1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2" name="Freeform 380"/>
                <p:cNvSpPr>
                  <a:spLocks/>
                </p:cNvSpPr>
                <p:nvPr/>
              </p:nvSpPr>
              <p:spPr bwMode="auto">
                <a:xfrm flipH="1">
                  <a:off x="4058" y="3344"/>
                  <a:ext cx="598" cy="323"/>
                </a:xfrm>
                <a:custGeom>
                  <a:avLst/>
                  <a:gdLst>
                    <a:gd name="T0" fmla="*/ 36 w 647"/>
                    <a:gd name="T1" fmla="*/ 0 h 321"/>
                    <a:gd name="T2" fmla="*/ 113 w 647"/>
                    <a:gd name="T3" fmla="*/ 3 h 321"/>
                    <a:gd name="T4" fmla="*/ 195 w 647"/>
                    <a:gd name="T5" fmla="*/ 12 h 321"/>
                    <a:gd name="T6" fmla="*/ 276 w 647"/>
                    <a:gd name="T7" fmla="*/ 31 h 321"/>
                    <a:gd name="T8" fmla="*/ 359 w 647"/>
                    <a:gd name="T9" fmla="*/ 57 h 321"/>
                    <a:gd name="T10" fmla="*/ 433 w 647"/>
                    <a:gd name="T11" fmla="*/ 96 h 321"/>
                    <a:gd name="T12" fmla="*/ 505 w 647"/>
                    <a:gd name="T13" fmla="*/ 146 h 321"/>
                    <a:gd name="T14" fmla="*/ 567 w 647"/>
                    <a:gd name="T15" fmla="*/ 212 h 321"/>
                    <a:gd name="T16" fmla="*/ 593 w 647"/>
                    <a:gd name="T17" fmla="*/ 252 h 321"/>
                    <a:gd name="T18" fmla="*/ 591 w 647"/>
                    <a:gd name="T19" fmla="*/ 258 h 321"/>
                    <a:gd name="T20" fmla="*/ 588 w 647"/>
                    <a:gd name="T21" fmla="*/ 262 h 321"/>
                    <a:gd name="T22" fmla="*/ 588 w 647"/>
                    <a:gd name="T23" fmla="*/ 268 h 321"/>
                    <a:gd name="T24" fmla="*/ 588 w 647"/>
                    <a:gd name="T25" fmla="*/ 272 h 321"/>
                    <a:gd name="T26" fmla="*/ 588 w 647"/>
                    <a:gd name="T27" fmla="*/ 276 h 321"/>
                    <a:gd name="T28" fmla="*/ 588 w 647"/>
                    <a:gd name="T29" fmla="*/ 280 h 321"/>
                    <a:gd name="T30" fmla="*/ 588 w 647"/>
                    <a:gd name="T31" fmla="*/ 284 h 321"/>
                    <a:gd name="T32" fmla="*/ 571 w 647"/>
                    <a:gd name="T33" fmla="*/ 291 h 321"/>
                    <a:gd name="T34" fmla="*/ 533 w 647"/>
                    <a:gd name="T35" fmla="*/ 304 h 321"/>
                    <a:gd name="T36" fmla="*/ 491 w 647"/>
                    <a:gd name="T37" fmla="*/ 315 h 321"/>
                    <a:gd name="T38" fmla="*/ 443 w 647"/>
                    <a:gd name="T39" fmla="*/ 320 h 321"/>
                    <a:gd name="T40" fmla="*/ 390 w 647"/>
                    <a:gd name="T41" fmla="*/ 319 h 321"/>
                    <a:gd name="T42" fmla="*/ 333 w 647"/>
                    <a:gd name="T43" fmla="*/ 306 h 321"/>
                    <a:gd name="T44" fmla="*/ 273 w 647"/>
                    <a:gd name="T45" fmla="*/ 282 h 321"/>
                    <a:gd name="T46" fmla="*/ 209 w 647"/>
                    <a:gd name="T47" fmla="*/ 241 h 321"/>
                    <a:gd name="T48" fmla="*/ 167 w 647"/>
                    <a:gd name="T49" fmla="*/ 201 h 321"/>
                    <a:gd name="T50" fmla="*/ 146 w 647"/>
                    <a:gd name="T51" fmla="*/ 172 h 321"/>
                    <a:gd name="T52" fmla="*/ 120 w 647"/>
                    <a:gd name="T53" fmla="*/ 138 h 321"/>
                    <a:gd name="T54" fmla="*/ 94 w 647"/>
                    <a:gd name="T55" fmla="*/ 101 h 321"/>
                    <a:gd name="T56" fmla="*/ 66 w 647"/>
                    <a:gd name="T57" fmla="*/ 66 h 321"/>
                    <a:gd name="T58" fmla="*/ 40 w 647"/>
                    <a:gd name="T59" fmla="*/ 36 h 321"/>
                    <a:gd name="T60" fmla="*/ 18 w 647"/>
                    <a:gd name="T61" fmla="*/ 13 h 321"/>
                    <a:gd name="T62" fmla="*/ 3 w 647"/>
                    <a:gd name="T63" fmla="*/ 2 h 321"/>
                    <a:gd name="T64" fmla="*/ 0 w 647"/>
                    <a:gd name="T65" fmla="*/ 3 h 3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7"/>
                    <a:gd name="T100" fmla="*/ 0 h 321"/>
                    <a:gd name="T101" fmla="*/ 647 w 647"/>
                    <a:gd name="T102" fmla="*/ 321 h 3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7" h="321">
                      <a:moveTo>
                        <a:pt x="0" y="3"/>
                      </a:moveTo>
                      <a:lnTo>
                        <a:pt x="39" y="0"/>
                      </a:lnTo>
                      <a:lnTo>
                        <a:pt x="81" y="0"/>
                      </a:lnTo>
                      <a:lnTo>
                        <a:pt x="122" y="3"/>
                      </a:lnTo>
                      <a:lnTo>
                        <a:pt x="169" y="8"/>
                      </a:lnTo>
                      <a:lnTo>
                        <a:pt x="211" y="12"/>
                      </a:lnTo>
                      <a:lnTo>
                        <a:pt x="257" y="21"/>
                      </a:lnTo>
                      <a:lnTo>
                        <a:pt x="299" y="31"/>
                      </a:lnTo>
                      <a:lnTo>
                        <a:pt x="346" y="43"/>
                      </a:lnTo>
                      <a:lnTo>
                        <a:pt x="388" y="57"/>
                      </a:lnTo>
                      <a:lnTo>
                        <a:pt x="430" y="75"/>
                      </a:lnTo>
                      <a:lnTo>
                        <a:pt x="469" y="95"/>
                      </a:lnTo>
                      <a:lnTo>
                        <a:pt x="510" y="119"/>
                      </a:lnTo>
                      <a:lnTo>
                        <a:pt x="546" y="145"/>
                      </a:lnTo>
                      <a:lnTo>
                        <a:pt x="582" y="176"/>
                      </a:lnTo>
                      <a:lnTo>
                        <a:pt x="614" y="211"/>
                      </a:lnTo>
                      <a:lnTo>
                        <a:pt x="647" y="250"/>
                      </a:lnTo>
                      <a:lnTo>
                        <a:pt x="642" y="250"/>
                      </a:lnTo>
                      <a:lnTo>
                        <a:pt x="642" y="254"/>
                      </a:lnTo>
                      <a:lnTo>
                        <a:pt x="639" y="256"/>
                      </a:lnTo>
                      <a:lnTo>
                        <a:pt x="639" y="260"/>
                      </a:lnTo>
                      <a:lnTo>
                        <a:pt x="636" y="260"/>
                      </a:lnTo>
                      <a:lnTo>
                        <a:pt x="636" y="264"/>
                      </a:lnTo>
                      <a:lnTo>
                        <a:pt x="636" y="266"/>
                      </a:lnTo>
                      <a:lnTo>
                        <a:pt x="636" y="270"/>
                      </a:lnTo>
                      <a:lnTo>
                        <a:pt x="636" y="274"/>
                      </a:lnTo>
                      <a:lnTo>
                        <a:pt x="636" y="278"/>
                      </a:lnTo>
                      <a:lnTo>
                        <a:pt x="636" y="282"/>
                      </a:lnTo>
                      <a:lnTo>
                        <a:pt x="636" y="285"/>
                      </a:lnTo>
                      <a:lnTo>
                        <a:pt x="618" y="289"/>
                      </a:lnTo>
                      <a:lnTo>
                        <a:pt x="599" y="297"/>
                      </a:lnTo>
                      <a:lnTo>
                        <a:pt x="577" y="302"/>
                      </a:lnTo>
                      <a:lnTo>
                        <a:pt x="557" y="309"/>
                      </a:lnTo>
                      <a:lnTo>
                        <a:pt x="531" y="313"/>
                      </a:lnTo>
                      <a:lnTo>
                        <a:pt x="507" y="317"/>
                      </a:lnTo>
                      <a:lnTo>
                        <a:pt x="479" y="318"/>
                      </a:lnTo>
                      <a:lnTo>
                        <a:pt x="455" y="321"/>
                      </a:lnTo>
                      <a:lnTo>
                        <a:pt x="422" y="317"/>
                      </a:lnTo>
                      <a:lnTo>
                        <a:pt x="393" y="313"/>
                      </a:lnTo>
                      <a:lnTo>
                        <a:pt x="360" y="304"/>
                      </a:lnTo>
                      <a:lnTo>
                        <a:pt x="330" y="295"/>
                      </a:lnTo>
                      <a:lnTo>
                        <a:pt x="295" y="280"/>
                      </a:lnTo>
                      <a:lnTo>
                        <a:pt x="262" y="263"/>
                      </a:lnTo>
                      <a:lnTo>
                        <a:pt x="226" y="240"/>
                      </a:lnTo>
                      <a:lnTo>
                        <a:pt x="194" y="214"/>
                      </a:lnTo>
                      <a:lnTo>
                        <a:pt x="181" y="200"/>
                      </a:lnTo>
                      <a:lnTo>
                        <a:pt x="172" y="188"/>
                      </a:lnTo>
                      <a:lnTo>
                        <a:pt x="158" y="171"/>
                      </a:lnTo>
                      <a:lnTo>
                        <a:pt x="147" y="156"/>
                      </a:lnTo>
                      <a:lnTo>
                        <a:pt x="130" y="137"/>
                      </a:lnTo>
                      <a:lnTo>
                        <a:pt x="116" y="119"/>
                      </a:lnTo>
                      <a:lnTo>
                        <a:pt x="102" y="100"/>
                      </a:lnTo>
                      <a:lnTo>
                        <a:pt x="88" y="85"/>
                      </a:lnTo>
                      <a:lnTo>
                        <a:pt x="71" y="66"/>
                      </a:lnTo>
                      <a:lnTo>
                        <a:pt x="57" y="51"/>
                      </a:lnTo>
                      <a:lnTo>
                        <a:pt x="43" y="36"/>
                      </a:lnTo>
                      <a:lnTo>
                        <a:pt x="32" y="24"/>
                      </a:lnTo>
                      <a:lnTo>
                        <a:pt x="20" y="13"/>
                      </a:lnTo>
                      <a:lnTo>
                        <a:pt x="11" y="7"/>
                      </a:lnTo>
                      <a:lnTo>
                        <a:pt x="3" y="2"/>
                      </a:lnTo>
                      <a:lnTo>
                        <a:pt x="0" y="3"/>
                      </a:lnTo>
                      <a:close/>
                    </a:path>
                  </a:pathLst>
                </a:custGeom>
                <a:solidFill>
                  <a:srgbClr val="19D6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3" name="Freeform 381"/>
                <p:cNvSpPr>
                  <a:spLocks/>
                </p:cNvSpPr>
                <p:nvPr/>
              </p:nvSpPr>
              <p:spPr bwMode="auto">
                <a:xfrm flipH="1">
                  <a:off x="4067" y="3381"/>
                  <a:ext cx="469" cy="276"/>
                </a:xfrm>
                <a:custGeom>
                  <a:avLst/>
                  <a:gdLst>
                    <a:gd name="T0" fmla="*/ 42 w 507"/>
                    <a:gd name="T1" fmla="*/ 0 h 274"/>
                    <a:gd name="T2" fmla="*/ 123 w 507"/>
                    <a:gd name="T3" fmla="*/ 6 h 274"/>
                    <a:gd name="T4" fmla="*/ 196 w 507"/>
                    <a:gd name="T5" fmla="*/ 25 h 274"/>
                    <a:gd name="T6" fmla="*/ 264 w 507"/>
                    <a:gd name="T7" fmla="*/ 52 h 274"/>
                    <a:gd name="T8" fmla="*/ 323 w 507"/>
                    <a:gd name="T9" fmla="*/ 85 h 274"/>
                    <a:gd name="T10" fmla="*/ 375 w 507"/>
                    <a:gd name="T11" fmla="*/ 121 h 274"/>
                    <a:gd name="T12" fmla="*/ 417 w 507"/>
                    <a:gd name="T13" fmla="*/ 161 h 274"/>
                    <a:gd name="T14" fmla="*/ 452 w 507"/>
                    <a:gd name="T15" fmla="*/ 200 h 274"/>
                    <a:gd name="T16" fmla="*/ 466 w 507"/>
                    <a:gd name="T17" fmla="*/ 224 h 274"/>
                    <a:gd name="T18" fmla="*/ 466 w 507"/>
                    <a:gd name="T19" fmla="*/ 224 h 274"/>
                    <a:gd name="T20" fmla="*/ 462 w 507"/>
                    <a:gd name="T21" fmla="*/ 228 h 274"/>
                    <a:gd name="T22" fmla="*/ 462 w 507"/>
                    <a:gd name="T23" fmla="*/ 231 h 274"/>
                    <a:gd name="T24" fmla="*/ 458 w 507"/>
                    <a:gd name="T25" fmla="*/ 235 h 274"/>
                    <a:gd name="T26" fmla="*/ 453 w 507"/>
                    <a:gd name="T27" fmla="*/ 239 h 274"/>
                    <a:gd name="T28" fmla="*/ 449 w 507"/>
                    <a:gd name="T29" fmla="*/ 243 h 274"/>
                    <a:gd name="T30" fmla="*/ 449 w 507"/>
                    <a:gd name="T31" fmla="*/ 247 h 274"/>
                    <a:gd name="T32" fmla="*/ 429 w 507"/>
                    <a:gd name="T33" fmla="*/ 255 h 274"/>
                    <a:gd name="T34" fmla="*/ 393 w 507"/>
                    <a:gd name="T35" fmla="*/ 267 h 274"/>
                    <a:gd name="T36" fmla="*/ 354 w 507"/>
                    <a:gd name="T37" fmla="*/ 273 h 274"/>
                    <a:gd name="T38" fmla="*/ 317 w 507"/>
                    <a:gd name="T39" fmla="*/ 273 h 274"/>
                    <a:gd name="T40" fmla="*/ 278 w 507"/>
                    <a:gd name="T41" fmla="*/ 267 h 274"/>
                    <a:gd name="T42" fmla="*/ 235 w 507"/>
                    <a:gd name="T43" fmla="*/ 253 h 274"/>
                    <a:gd name="T44" fmla="*/ 195 w 507"/>
                    <a:gd name="T45" fmla="*/ 230 h 274"/>
                    <a:gd name="T46" fmla="*/ 152 w 507"/>
                    <a:gd name="T47" fmla="*/ 196 h 274"/>
                    <a:gd name="T48" fmla="*/ 120 w 507"/>
                    <a:gd name="T49" fmla="*/ 166 h 274"/>
                    <a:gd name="T50" fmla="*/ 103 w 507"/>
                    <a:gd name="T51" fmla="*/ 139 h 274"/>
                    <a:gd name="T52" fmla="*/ 81 w 507"/>
                    <a:gd name="T53" fmla="*/ 112 h 274"/>
                    <a:gd name="T54" fmla="*/ 65 w 507"/>
                    <a:gd name="T55" fmla="*/ 82 h 274"/>
                    <a:gd name="T56" fmla="*/ 45 w 507"/>
                    <a:gd name="T57" fmla="*/ 53 h 274"/>
                    <a:gd name="T58" fmla="*/ 29 w 507"/>
                    <a:gd name="T59" fmla="*/ 29 h 274"/>
                    <a:gd name="T60" fmla="*/ 13 w 507"/>
                    <a:gd name="T61" fmla="*/ 11 h 274"/>
                    <a:gd name="T62" fmla="*/ 3 w 507"/>
                    <a:gd name="T63" fmla="*/ 1 h 274"/>
                    <a:gd name="T64" fmla="*/ 0 w 507"/>
                    <a:gd name="T65" fmla="*/ 1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7"/>
                    <a:gd name="T100" fmla="*/ 0 h 274"/>
                    <a:gd name="T101" fmla="*/ 507 w 507"/>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7" h="274">
                      <a:moveTo>
                        <a:pt x="0" y="1"/>
                      </a:moveTo>
                      <a:lnTo>
                        <a:pt x="45" y="0"/>
                      </a:lnTo>
                      <a:lnTo>
                        <a:pt x="91" y="3"/>
                      </a:lnTo>
                      <a:lnTo>
                        <a:pt x="133" y="6"/>
                      </a:lnTo>
                      <a:lnTo>
                        <a:pt x="175" y="15"/>
                      </a:lnTo>
                      <a:lnTo>
                        <a:pt x="212" y="25"/>
                      </a:lnTo>
                      <a:lnTo>
                        <a:pt x="251" y="38"/>
                      </a:lnTo>
                      <a:lnTo>
                        <a:pt x="285" y="52"/>
                      </a:lnTo>
                      <a:lnTo>
                        <a:pt x="321" y="68"/>
                      </a:lnTo>
                      <a:lnTo>
                        <a:pt x="349" y="84"/>
                      </a:lnTo>
                      <a:lnTo>
                        <a:pt x="380" y="101"/>
                      </a:lnTo>
                      <a:lnTo>
                        <a:pt x="405" y="120"/>
                      </a:lnTo>
                      <a:lnTo>
                        <a:pt x="431" y="141"/>
                      </a:lnTo>
                      <a:lnTo>
                        <a:pt x="451" y="160"/>
                      </a:lnTo>
                      <a:lnTo>
                        <a:pt x="473" y="180"/>
                      </a:lnTo>
                      <a:lnTo>
                        <a:pt x="489" y="199"/>
                      </a:lnTo>
                      <a:lnTo>
                        <a:pt x="507" y="222"/>
                      </a:lnTo>
                      <a:lnTo>
                        <a:pt x="504" y="222"/>
                      </a:lnTo>
                      <a:lnTo>
                        <a:pt x="504" y="226"/>
                      </a:lnTo>
                      <a:lnTo>
                        <a:pt x="499" y="226"/>
                      </a:lnTo>
                      <a:lnTo>
                        <a:pt x="499" y="229"/>
                      </a:lnTo>
                      <a:lnTo>
                        <a:pt x="499" y="233"/>
                      </a:lnTo>
                      <a:lnTo>
                        <a:pt x="495" y="233"/>
                      </a:lnTo>
                      <a:lnTo>
                        <a:pt x="495" y="237"/>
                      </a:lnTo>
                      <a:lnTo>
                        <a:pt x="490" y="237"/>
                      </a:lnTo>
                      <a:lnTo>
                        <a:pt x="490" y="241"/>
                      </a:lnTo>
                      <a:lnTo>
                        <a:pt x="485" y="241"/>
                      </a:lnTo>
                      <a:lnTo>
                        <a:pt x="485" y="245"/>
                      </a:lnTo>
                      <a:lnTo>
                        <a:pt x="485" y="248"/>
                      </a:lnTo>
                      <a:lnTo>
                        <a:pt x="464" y="253"/>
                      </a:lnTo>
                      <a:lnTo>
                        <a:pt x="445" y="261"/>
                      </a:lnTo>
                      <a:lnTo>
                        <a:pt x="425" y="265"/>
                      </a:lnTo>
                      <a:lnTo>
                        <a:pt x="406" y="270"/>
                      </a:lnTo>
                      <a:lnTo>
                        <a:pt x="383" y="271"/>
                      </a:lnTo>
                      <a:lnTo>
                        <a:pt x="364" y="274"/>
                      </a:lnTo>
                      <a:lnTo>
                        <a:pt x="343" y="271"/>
                      </a:lnTo>
                      <a:lnTo>
                        <a:pt x="324" y="271"/>
                      </a:lnTo>
                      <a:lnTo>
                        <a:pt x="301" y="265"/>
                      </a:lnTo>
                      <a:lnTo>
                        <a:pt x="277" y="260"/>
                      </a:lnTo>
                      <a:lnTo>
                        <a:pt x="254" y="251"/>
                      </a:lnTo>
                      <a:lnTo>
                        <a:pt x="234" y="242"/>
                      </a:lnTo>
                      <a:lnTo>
                        <a:pt x="211" y="228"/>
                      </a:lnTo>
                      <a:lnTo>
                        <a:pt x="187" y="213"/>
                      </a:lnTo>
                      <a:lnTo>
                        <a:pt x="164" y="195"/>
                      </a:lnTo>
                      <a:lnTo>
                        <a:pt x="141" y="177"/>
                      </a:lnTo>
                      <a:lnTo>
                        <a:pt x="130" y="165"/>
                      </a:lnTo>
                      <a:lnTo>
                        <a:pt x="121" y="153"/>
                      </a:lnTo>
                      <a:lnTo>
                        <a:pt x="111" y="138"/>
                      </a:lnTo>
                      <a:lnTo>
                        <a:pt x="102" y="127"/>
                      </a:lnTo>
                      <a:lnTo>
                        <a:pt x="88" y="111"/>
                      </a:lnTo>
                      <a:lnTo>
                        <a:pt x="79" y="96"/>
                      </a:lnTo>
                      <a:lnTo>
                        <a:pt x="70" y="81"/>
                      </a:lnTo>
                      <a:lnTo>
                        <a:pt x="60" y="68"/>
                      </a:lnTo>
                      <a:lnTo>
                        <a:pt x="49" y="53"/>
                      </a:lnTo>
                      <a:lnTo>
                        <a:pt x="40" y="41"/>
                      </a:lnTo>
                      <a:lnTo>
                        <a:pt x="31" y="29"/>
                      </a:lnTo>
                      <a:lnTo>
                        <a:pt x="23" y="20"/>
                      </a:lnTo>
                      <a:lnTo>
                        <a:pt x="14" y="11"/>
                      </a:lnTo>
                      <a:lnTo>
                        <a:pt x="7" y="5"/>
                      </a:lnTo>
                      <a:lnTo>
                        <a:pt x="3" y="1"/>
                      </a:lnTo>
                      <a:lnTo>
                        <a:pt x="0" y="1"/>
                      </a:lnTo>
                      <a:close/>
                    </a:path>
                  </a:pathLst>
                </a:custGeom>
                <a:solidFill>
                  <a:srgbClr val="0CCE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4" name="Freeform 382"/>
                <p:cNvSpPr>
                  <a:spLocks/>
                </p:cNvSpPr>
                <p:nvPr/>
              </p:nvSpPr>
              <p:spPr bwMode="auto">
                <a:xfrm flipH="1">
                  <a:off x="4019" y="3160"/>
                  <a:ext cx="1244" cy="480"/>
                </a:xfrm>
                <a:custGeom>
                  <a:avLst/>
                  <a:gdLst>
                    <a:gd name="T0" fmla="*/ 1244 w 1347"/>
                    <a:gd name="T1" fmla="*/ 480 h 477"/>
                    <a:gd name="T2" fmla="*/ 1237 w 1347"/>
                    <a:gd name="T3" fmla="*/ 476 h 477"/>
                    <a:gd name="T4" fmla="*/ 1220 w 1347"/>
                    <a:gd name="T5" fmla="*/ 469 h 477"/>
                    <a:gd name="T6" fmla="*/ 1191 w 1347"/>
                    <a:gd name="T7" fmla="*/ 456 h 477"/>
                    <a:gd name="T8" fmla="*/ 1156 w 1347"/>
                    <a:gd name="T9" fmla="*/ 441 h 477"/>
                    <a:gd name="T10" fmla="*/ 1111 w 1347"/>
                    <a:gd name="T11" fmla="*/ 419 h 477"/>
                    <a:gd name="T12" fmla="*/ 1059 w 1347"/>
                    <a:gd name="T13" fmla="*/ 397 h 477"/>
                    <a:gd name="T14" fmla="*/ 1002 w 1347"/>
                    <a:gd name="T15" fmla="*/ 372 h 477"/>
                    <a:gd name="T16" fmla="*/ 940 w 1347"/>
                    <a:gd name="T17" fmla="*/ 346 h 477"/>
                    <a:gd name="T18" fmla="*/ 873 w 1347"/>
                    <a:gd name="T19" fmla="*/ 316 h 477"/>
                    <a:gd name="T20" fmla="*/ 803 w 1347"/>
                    <a:gd name="T21" fmla="*/ 289 h 477"/>
                    <a:gd name="T22" fmla="*/ 732 w 1347"/>
                    <a:gd name="T23" fmla="*/ 259 h 477"/>
                    <a:gd name="T24" fmla="*/ 663 w 1347"/>
                    <a:gd name="T25" fmla="*/ 231 h 477"/>
                    <a:gd name="T26" fmla="*/ 592 w 1347"/>
                    <a:gd name="T27" fmla="*/ 203 h 477"/>
                    <a:gd name="T28" fmla="*/ 525 w 1347"/>
                    <a:gd name="T29" fmla="*/ 178 h 477"/>
                    <a:gd name="T30" fmla="*/ 458 w 1347"/>
                    <a:gd name="T31" fmla="*/ 154 h 477"/>
                    <a:gd name="T32" fmla="*/ 398 w 1347"/>
                    <a:gd name="T33" fmla="*/ 135 h 477"/>
                    <a:gd name="T34" fmla="*/ 394 w 1347"/>
                    <a:gd name="T35" fmla="*/ 132 h 477"/>
                    <a:gd name="T36" fmla="*/ 387 w 1347"/>
                    <a:gd name="T37" fmla="*/ 127 h 477"/>
                    <a:gd name="T38" fmla="*/ 372 w 1347"/>
                    <a:gd name="T39" fmla="*/ 118 h 477"/>
                    <a:gd name="T40" fmla="*/ 356 w 1347"/>
                    <a:gd name="T41" fmla="*/ 111 h 477"/>
                    <a:gd name="T42" fmla="*/ 335 w 1347"/>
                    <a:gd name="T43" fmla="*/ 98 h 477"/>
                    <a:gd name="T44" fmla="*/ 312 w 1347"/>
                    <a:gd name="T45" fmla="*/ 87 h 477"/>
                    <a:gd name="T46" fmla="*/ 285 w 1347"/>
                    <a:gd name="T47" fmla="*/ 72 h 477"/>
                    <a:gd name="T48" fmla="*/ 258 w 1347"/>
                    <a:gd name="T49" fmla="*/ 60 h 477"/>
                    <a:gd name="T50" fmla="*/ 224 w 1347"/>
                    <a:gd name="T51" fmla="*/ 45 h 477"/>
                    <a:gd name="T52" fmla="*/ 193 w 1347"/>
                    <a:gd name="T53" fmla="*/ 34 h 477"/>
                    <a:gd name="T54" fmla="*/ 159 w 1347"/>
                    <a:gd name="T55" fmla="*/ 22 h 477"/>
                    <a:gd name="T56" fmla="*/ 127 w 1347"/>
                    <a:gd name="T57" fmla="*/ 15 h 477"/>
                    <a:gd name="T58" fmla="*/ 93 w 1347"/>
                    <a:gd name="T59" fmla="*/ 6 h 477"/>
                    <a:gd name="T60" fmla="*/ 60 w 1347"/>
                    <a:gd name="T61" fmla="*/ 1 h 477"/>
                    <a:gd name="T62" fmla="*/ 29 w 1347"/>
                    <a:gd name="T63" fmla="*/ 0 h 477"/>
                    <a:gd name="T64" fmla="*/ 0 w 1347"/>
                    <a:gd name="T65" fmla="*/ 2 h 4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7"/>
                    <a:gd name="T100" fmla="*/ 0 h 477"/>
                    <a:gd name="T101" fmla="*/ 1347 w 1347"/>
                    <a:gd name="T102" fmla="*/ 477 h 4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7" h="477">
                      <a:moveTo>
                        <a:pt x="1347" y="477"/>
                      </a:moveTo>
                      <a:lnTo>
                        <a:pt x="1339" y="473"/>
                      </a:lnTo>
                      <a:lnTo>
                        <a:pt x="1321" y="466"/>
                      </a:lnTo>
                      <a:lnTo>
                        <a:pt x="1290" y="453"/>
                      </a:lnTo>
                      <a:lnTo>
                        <a:pt x="1252" y="438"/>
                      </a:lnTo>
                      <a:lnTo>
                        <a:pt x="1203" y="416"/>
                      </a:lnTo>
                      <a:lnTo>
                        <a:pt x="1147" y="395"/>
                      </a:lnTo>
                      <a:lnTo>
                        <a:pt x="1085" y="370"/>
                      </a:lnTo>
                      <a:lnTo>
                        <a:pt x="1018" y="344"/>
                      </a:lnTo>
                      <a:lnTo>
                        <a:pt x="945" y="314"/>
                      </a:lnTo>
                      <a:lnTo>
                        <a:pt x="870" y="287"/>
                      </a:lnTo>
                      <a:lnTo>
                        <a:pt x="793" y="257"/>
                      </a:lnTo>
                      <a:lnTo>
                        <a:pt x="718" y="230"/>
                      </a:lnTo>
                      <a:lnTo>
                        <a:pt x="641" y="202"/>
                      </a:lnTo>
                      <a:lnTo>
                        <a:pt x="568" y="177"/>
                      </a:lnTo>
                      <a:lnTo>
                        <a:pt x="496" y="153"/>
                      </a:lnTo>
                      <a:lnTo>
                        <a:pt x="431" y="134"/>
                      </a:lnTo>
                      <a:lnTo>
                        <a:pt x="427" y="131"/>
                      </a:lnTo>
                      <a:lnTo>
                        <a:pt x="419" y="126"/>
                      </a:lnTo>
                      <a:lnTo>
                        <a:pt x="403" y="117"/>
                      </a:lnTo>
                      <a:lnTo>
                        <a:pt x="386" y="110"/>
                      </a:lnTo>
                      <a:lnTo>
                        <a:pt x="363" y="97"/>
                      </a:lnTo>
                      <a:lnTo>
                        <a:pt x="338" y="86"/>
                      </a:lnTo>
                      <a:lnTo>
                        <a:pt x="309" y="72"/>
                      </a:lnTo>
                      <a:lnTo>
                        <a:pt x="279" y="60"/>
                      </a:lnTo>
                      <a:lnTo>
                        <a:pt x="243" y="45"/>
                      </a:lnTo>
                      <a:lnTo>
                        <a:pt x="209" y="34"/>
                      </a:lnTo>
                      <a:lnTo>
                        <a:pt x="172" y="22"/>
                      </a:lnTo>
                      <a:lnTo>
                        <a:pt x="138" y="15"/>
                      </a:lnTo>
                      <a:lnTo>
                        <a:pt x="101" y="6"/>
                      </a:lnTo>
                      <a:lnTo>
                        <a:pt x="65" y="1"/>
                      </a:lnTo>
                      <a:lnTo>
                        <a:pt x="31" y="0"/>
                      </a:lnTo>
                      <a:lnTo>
                        <a:pt x="0" y="2"/>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5" name="Freeform 383"/>
                <p:cNvSpPr>
                  <a:spLocks/>
                </p:cNvSpPr>
                <p:nvPr/>
              </p:nvSpPr>
              <p:spPr bwMode="auto">
                <a:xfrm flipH="1">
                  <a:off x="4726" y="3081"/>
                  <a:ext cx="198" cy="258"/>
                </a:xfrm>
                <a:custGeom>
                  <a:avLst/>
                  <a:gdLst>
                    <a:gd name="T0" fmla="*/ 0 w 216"/>
                    <a:gd name="T1" fmla="*/ 0 h 256"/>
                    <a:gd name="T2" fmla="*/ 0 w 216"/>
                    <a:gd name="T3" fmla="*/ 0 h 256"/>
                    <a:gd name="T4" fmla="*/ 6 w 216"/>
                    <a:gd name="T5" fmla="*/ 5 h 256"/>
                    <a:gd name="T6" fmla="*/ 13 w 216"/>
                    <a:gd name="T7" fmla="*/ 12 h 256"/>
                    <a:gd name="T8" fmla="*/ 23 w 216"/>
                    <a:gd name="T9" fmla="*/ 22 h 256"/>
                    <a:gd name="T10" fmla="*/ 34 w 216"/>
                    <a:gd name="T11" fmla="*/ 33 h 256"/>
                    <a:gd name="T12" fmla="*/ 49 w 216"/>
                    <a:gd name="T13" fmla="*/ 48 h 256"/>
                    <a:gd name="T14" fmla="*/ 62 w 216"/>
                    <a:gd name="T15" fmla="*/ 66 h 256"/>
                    <a:gd name="T16" fmla="*/ 80 w 216"/>
                    <a:gd name="T17" fmla="*/ 85 h 256"/>
                    <a:gd name="T18" fmla="*/ 94 w 216"/>
                    <a:gd name="T19" fmla="*/ 103 h 256"/>
                    <a:gd name="T20" fmla="*/ 111 w 216"/>
                    <a:gd name="T21" fmla="*/ 123 h 256"/>
                    <a:gd name="T22" fmla="*/ 128 w 216"/>
                    <a:gd name="T23" fmla="*/ 143 h 256"/>
                    <a:gd name="T24" fmla="*/ 145 w 216"/>
                    <a:gd name="T25" fmla="*/ 166 h 256"/>
                    <a:gd name="T26" fmla="*/ 158 w 216"/>
                    <a:gd name="T27" fmla="*/ 189 h 256"/>
                    <a:gd name="T28" fmla="*/ 173 w 216"/>
                    <a:gd name="T29" fmla="*/ 213 h 256"/>
                    <a:gd name="T30" fmla="*/ 185 w 216"/>
                    <a:gd name="T31" fmla="*/ 235 h 256"/>
                    <a:gd name="T32" fmla="*/ 198 w 216"/>
                    <a:gd name="T33" fmla="*/ 258 h 2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56"/>
                    <a:gd name="T53" fmla="*/ 216 w 216"/>
                    <a:gd name="T54" fmla="*/ 256 h 2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56">
                      <a:moveTo>
                        <a:pt x="0" y="0"/>
                      </a:moveTo>
                      <a:lnTo>
                        <a:pt x="0" y="0"/>
                      </a:lnTo>
                      <a:lnTo>
                        <a:pt x="6" y="5"/>
                      </a:lnTo>
                      <a:lnTo>
                        <a:pt x="14" y="12"/>
                      </a:lnTo>
                      <a:lnTo>
                        <a:pt x="25" y="22"/>
                      </a:lnTo>
                      <a:lnTo>
                        <a:pt x="37" y="33"/>
                      </a:lnTo>
                      <a:lnTo>
                        <a:pt x="53" y="48"/>
                      </a:lnTo>
                      <a:lnTo>
                        <a:pt x="68" y="65"/>
                      </a:lnTo>
                      <a:lnTo>
                        <a:pt x="87" y="84"/>
                      </a:lnTo>
                      <a:lnTo>
                        <a:pt x="103" y="102"/>
                      </a:lnTo>
                      <a:lnTo>
                        <a:pt x="121" y="122"/>
                      </a:lnTo>
                      <a:lnTo>
                        <a:pt x="140" y="142"/>
                      </a:lnTo>
                      <a:lnTo>
                        <a:pt x="158" y="165"/>
                      </a:lnTo>
                      <a:lnTo>
                        <a:pt x="172" y="188"/>
                      </a:lnTo>
                      <a:lnTo>
                        <a:pt x="189" y="211"/>
                      </a:lnTo>
                      <a:lnTo>
                        <a:pt x="202" y="233"/>
                      </a:lnTo>
                      <a:lnTo>
                        <a:pt x="216" y="256"/>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6" name="Freeform 384"/>
                <p:cNvSpPr>
                  <a:spLocks/>
                </p:cNvSpPr>
                <p:nvPr/>
              </p:nvSpPr>
              <p:spPr bwMode="auto">
                <a:xfrm flipH="1">
                  <a:off x="4098" y="3476"/>
                  <a:ext cx="1175" cy="407"/>
                </a:xfrm>
                <a:custGeom>
                  <a:avLst/>
                  <a:gdLst>
                    <a:gd name="T0" fmla="*/ 0 w 1273"/>
                    <a:gd name="T1" fmla="*/ 138 h 404"/>
                    <a:gd name="T2" fmla="*/ 2 w 1273"/>
                    <a:gd name="T3" fmla="*/ 139 h 404"/>
                    <a:gd name="T4" fmla="*/ 10 w 1273"/>
                    <a:gd name="T5" fmla="*/ 148 h 404"/>
                    <a:gd name="T6" fmla="*/ 24 w 1273"/>
                    <a:gd name="T7" fmla="*/ 159 h 404"/>
                    <a:gd name="T8" fmla="*/ 44 w 1273"/>
                    <a:gd name="T9" fmla="*/ 176 h 404"/>
                    <a:gd name="T10" fmla="*/ 67 w 1273"/>
                    <a:gd name="T11" fmla="*/ 193 h 404"/>
                    <a:gd name="T12" fmla="*/ 94 w 1273"/>
                    <a:gd name="T13" fmla="*/ 215 h 404"/>
                    <a:gd name="T14" fmla="*/ 125 w 1273"/>
                    <a:gd name="T15" fmla="*/ 235 h 404"/>
                    <a:gd name="T16" fmla="*/ 161 w 1273"/>
                    <a:gd name="T17" fmla="*/ 258 h 404"/>
                    <a:gd name="T18" fmla="*/ 195 w 1273"/>
                    <a:gd name="T19" fmla="*/ 277 h 404"/>
                    <a:gd name="T20" fmla="*/ 234 w 1273"/>
                    <a:gd name="T21" fmla="*/ 296 h 404"/>
                    <a:gd name="T22" fmla="*/ 272 w 1273"/>
                    <a:gd name="T23" fmla="*/ 312 h 404"/>
                    <a:gd name="T24" fmla="*/ 314 w 1273"/>
                    <a:gd name="T25" fmla="*/ 326 h 404"/>
                    <a:gd name="T26" fmla="*/ 353 w 1273"/>
                    <a:gd name="T27" fmla="*/ 335 h 404"/>
                    <a:gd name="T28" fmla="*/ 395 w 1273"/>
                    <a:gd name="T29" fmla="*/ 341 h 404"/>
                    <a:gd name="T30" fmla="*/ 436 w 1273"/>
                    <a:gd name="T31" fmla="*/ 341 h 404"/>
                    <a:gd name="T32" fmla="*/ 478 w 1273"/>
                    <a:gd name="T33" fmla="*/ 332 h 404"/>
                    <a:gd name="T34" fmla="*/ 480 w 1273"/>
                    <a:gd name="T35" fmla="*/ 334 h 404"/>
                    <a:gd name="T36" fmla="*/ 490 w 1273"/>
                    <a:gd name="T37" fmla="*/ 340 h 404"/>
                    <a:gd name="T38" fmla="*/ 504 w 1273"/>
                    <a:gd name="T39" fmla="*/ 346 h 404"/>
                    <a:gd name="T40" fmla="*/ 524 w 1273"/>
                    <a:gd name="T41" fmla="*/ 356 h 404"/>
                    <a:gd name="T42" fmla="*/ 547 w 1273"/>
                    <a:gd name="T43" fmla="*/ 365 h 404"/>
                    <a:gd name="T44" fmla="*/ 577 w 1273"/>
                    <a:gd name="T45" fmla="*/ 377 h 404"/>
                    <a:gd name="T46" fmla="*/ 610 w 1273"/>
                    <a:gd name="T47" fmla="*/ 387 h 404"/>
                    <a:gd name="T48" fmla="*/ 649 w 1273"/>
                    <a:gd name="T49" fmla="*/ 397 h 404"/>
                    <a:gd name="T50" fmla="*/ 686 w 1273"/>
                    <a:gd name="T51" fmla="*/ 402 h 404"/>
                    <a:gd name="T52" fmla="*/ 729 w 1273"/>
                    <a:gd name="T53" fmla="*/ 407 h 404"/>
                    <a:gd name="T54" fmla="*/ 773 w 1273"/>
                    <a:gd name="T55" fmla="*/ 406 h 404"/>
                    <a:gd name="T56" fmla="*/ 821 w 1273"/>
                    <a:gd name="T57" fmla="*/ 402 h 404"/>
                    <a:gd name="T58" fmla="*/ 868 w 1273"/>
                    <a:gd name="T59" fmla="*/ 392 h 404"/>
                    <a:gd name="T60" fmla="*/ 917 w 1273"/>
                    <a:gd name="T61" fmla="*/ 377 h 404"/>
                    <a:gd name="T62" fmla="*/ 964 w 1273"/>
                    <a:gd name="T63" fmla="*/ 354 h 404"/>
                    <a:gd name="T64" fmla="*/ 1015 w 1273"/>
                    <a:gd name="T65" fmla="*/ 324 h 404"/>
                    <a:gd name="T66" fmla="*/ 1175 w 1273"/>
                    <a:gd name="T67" fmla="*/ 198 h 404"/>
                    <a:gd name="T68" fmla="*/ 1166 w 1273"/>
                    <a:gd name="T69" fmla="*/ 195 h 404"/>
                    <a:gd name="T70" fmla="*/ 1149 w 1273"/>
                    <a:gd name="T71" fmla="*/ 186 h 404"/>
                    <a:gd name="T72" fmla="*/ 1119 w 1273"/>
                    <a:gd name="T73" fmla="*/ 172 h 404"/>
                    <a:gd name="T74" fmla="*/ 1082 w 1273"/>
                    <a:gd name="T75" fmla="*/ 157 h 404"/>
                    <a:gd name="T76" fmla="*/ 1034 w 1273"/>
                    <a:gd name="T77" fmla="*/ 135 h 404"/>
                    <a:gd name="T78" fmla="*/ 981 w 1273"/>
                    <a:gd name="T79" fmla="*/ 115 h 404"/>
                    <a:gd name="T80" fmla="*/ 922 w 1273"/>
                    <a:gd name="T81" fmla="*/ 92 h 404"/>
                    <a:gd name="T82" fmla="*/ 861 w 1273"/>
                    <a:gd name="T83" fmla="*/ 73 h 404"/>
                    <a:gd name="T84" fmla="*/ 794 w 1273"/>
                    <a:gd name="T85" fmla="*/ 50 h 404"/>
                    <a:gd name="T86" fmla="*/ 726 w 1273"/>
                    <a:gd name="T87" fmla="*/ 33 h 404"/>
                    <a:gd name="T88" fmla="*/ 657 w 1273"/>
                    <a:gd name="T89" fmla="*/ 16 h 404"/>
                    <a:gd name="T90" fmla="*/ 590 w 1273"/>
                    <a:gd name="T91" fmla="*/ 7 h 404"/>
                    <a:gd name="T92" fmla="*/ 522 w 1273"/>
                    <a:gd name="T93" fmla="*/ 0 h 404"/>
                    <a:gd name="T94" fmla="*/ 459 w 1273"/>
                    <a:gd name="T95" fmla="*/ 0 h 404"/>
                    <a:gd name="T96" fmla="*/ 400 w 1273"/>
                    <a:gd name="T97" fmla="*/ 7 h 404"/>
                    <a:gd name="T98" fmla="*/ 348 w 1273"/>
                    <a:gd name="T99" fmla="*/ 23 h 404"/>
                    <a:gd name="T100" fmla="*/ 0 w 1273"/>
                    <a:gd name="T101" fmla="*/ 138 h 404"/>
                    <a:gd name="T102" fmla="*/ 0 w 1273"/>
                    <a:gd name="T103" fmla="*/ 138 h 4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73"/>
                    <a:gd name="T157" fmla="*/ 0 h 404"/>
                    <a:gd name="T158" fmla="*/ 1273 w 1273"/>
                    <a:gd name="T159" fmla="*/ 404 h 4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73" h="404">
                      <a:moveTo>
                        <a:pt x="0" y="137"/>
                      </a:moveTo>
                      <a:lnTo>
                        <a:pt x="2" y="138"/>
                      </a:lnTo>
                      <a:lnTo>
                        <a:pt x="11" y="147"/>
                      </a:lnTo>
                      <a:lnTo>
                        <a:pt x="26" y="158"/>
                      </a:lnTo>
                      <a:lnTo>
                        <a:pt x="48" y="175"/>
                      </a:lnTo>
                      <a:lnTo>
                        <a:pt x="73" y="192"/>
                      </a:lnTo>
                      <a:lnTo>
                        <a:pt x="102" y="213"/>
                      </a:lnTo>
                      <a:lnTo>
                        <a:pt x="135" y="233"/>
                      </a:lnTo>
                      <a:lnTo>
                        <a:pt x="174" y="256"/>
                      </a:lnTo>
                      <a:lnTo>
                        <a:pt x="211" y="275"/>
                      </a:lnTo>
                      <a:lnTo>
                        <a:pt x="253" y="294"/>
                      </a:lnTo>
                      <a:lnTo>
                        <a:pt x="295" y="310"/>
                      </a:lnTo>
                      <a:lnTo>
                        <a:pt x="340" y="324"/>
                      </a:lnTo>
                      <a:lnTo>
                        <a:pt x="382" y="333"/>
                      </a:lnTo>
                      <a:lnTo>
                        <a:pt x="428" y="338"/>
                      </a:lnTo>
                      <a:lnTo>
                        <a:pt x="472" y="338"/>
                      </a:lnTo>
                      <a:lnTo>
                        <a:pt x="518" y="330"/>
                      </a:lnTo>
                      <a:lnTo>
                        <a:pt x="520" y="332"/>
                      </a:lnTo>
                      <a:lnTo>
                        <a:pt x="531" y="337"/>
                      </a:lnTo>
                      <a:lnTo>
                        <a:pt x="546" y="343"/>
                      </a:lnTo>
                      <a:lnTo>
                        <a:pt x="568" y="353"/>
                      </a:lnTo>
                      <a:lnTo>
                        <a:pt x="593" y="362"/>
                      </a:lnTo>
                      <a:lnTo>
                        <a:pt x="625" y="374"/>
                      </a:lnTo>
                      <a:lnTo>
                        <a:pt x="661" y="384"/>
                      </a:lnTo>
                      <a:lnTo>
                        <a:pt x="703" y="394"/>
                      </a:lnTo>
                      <a:lnTo>
                        <a:pt x="743" y="399"/>
                      </a:lnTo>
                      <a:lnTo>
                        <a:pt x="790" y="404"/>
                      </a:lnTo>
                      <a:lnTo>
                        <a:pt x="838" y="403"/>
                      </a:lnTo>
                      <a:lnTo>
                        <a:pt x="889" y="399"/>
                      </a:lnTo>
                      <a:lnTo>
                        <a:pt x="940" y="389"/>
                      </a:lnTo>
                      <a:lnTo>
                        <a:pt x="993" y="374"/>
                      </a:lnTo>
                      <a:lnTo>
                        <a:pt x="1044" y="351"/>
                      </a:lnTo>
                      <a:lnTo>
                        <a:pt x="1100" y="322"/>
                      </a:lnTo>
                      <a:lnTo>
                        <a:pt x="1273" y="197"/>
                      </a:lnTo>
                      <a:lnTo>
                        <a:pt x="1263" y="194"/>
                      </a:lnTo>
                      <a:lnTo>
                        <a:pt x="1245" y="185"/>
                      </a:lnTo>
                      <a:lnTo>
                        <a:pt x="1212" y="171"/>
                      </a:lnTo>
                      <a:lnTo>
                        <a:pt x="1172" y="156"/>
                      </a:lnTo>
                      <a:lnTo>
                        <a:pt x="1120" y="134"/>
                      </a:lnTo>
                      <a:lnTo>
                        <a:pt x="1063" y="114"/>
                      </a:lnTo>
                      <a:lnTo>
                        <a:pt x="999" y="91"/>
                      </a:lnTo>
                      <a:lnTo>
                        <a:pt x="933" y="72"/>
                      </a:lnTo>
                      <a:lnTo>
                        <a:pt x="860" y="50"/>
                      </a:lnTo>
                      <a:lnTo>
                        <a:pt x="787" y="33"/>
                      </a:lnTo>
                      <a:lnTo>
                        <a:pt x="712" y="16"/>
                      </a:lnTo>
                      <a:lnTo>
                        <a:pt x="639" y="7"/>
                      </a:lnTo>
                      <a:lnTo>
                        <a:pt x="565" y="0"/>
                      </a:lnTo>
                      <a:lnTo>
                        <a:pt x="497" y="0"/>
                      </a:lnTo>
                      <a:lnTo>
                        <a:pt x="433" y="7"/>
                      </a:lnTo>
                      <a:lnTo>
                        <a:pt x="377" y="23"/>
                      </a:lnTo>
                      <a:lnTo>
                        <a:pt x="0" y="137"/>
                      </a:lnTo>
                      <a:close/>
                    </a:path>
                  </a:pathLst>
                </a:custGeom>
                <a:solidFill>
                  <a:srgbClr val="99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7" name="Freeform 385"/>
                <p:cNvSpPr>
                  <a:spLocks/>
                </p:cNvSpPr>
                <p:nvPr/>
              </p:nvSpPr>
              <p:spPr bwMode="auto">
                <a:xfrm flipH="1">
                  <a:off x="4098" y="3476"/>
                  <a:ext cx="1175" cy="407"/>
                </a:xfrm>
                <a:custGeom>
                  <a:avLst/>
                  <a:gdLst>
                    <a:gd name="T0" fmla="*/ 0 w 1273"/>
                    <a:gd name="T1" fmla="*/ 138 h 404"/>
                    <a:gd name="T2" fmla="*/ 2 w 1273"/>
                    <a:gd name="T3" fmla="*/ 139 h 404"/>
                    <a:gd name="T4" fmla="*/ 10 w 1273"/>
                    <a:gd name="T5" fmla="*/ 148 h 404"/>
                    <a:gd name="T6" fmla="*/ 24 w 1273"/>
                    <a:gd name="T7" fmla="*/ 159 h 404"/>
                    <a:gd name="T8" fmla="*/ 44 w 1273"/>
                    <a:gd name="T9" fmla="*/ 176 h 404"/>
                    <a:gd name="T10" fmla="*/ 67 w 1273"/>
                    <a:gd name="T11" fmla="*/ 193 h 404"/>
                    <a:gd name="T12" fmla="*/ 94 w 1273"/>
                    <a:gd name="T13" fmla="*/ 215 h 404"/>
                    <a:gd name="T14" fmla="*/ 125 w 1273"/>
                    <a:gd name="T15" fmla="*/ 235 h 404"/>
                    <a:gd name="T16" fmla="*/ 161 w 1273"/>
                    <a:gd name="T17" fmla="*/ 258 h 404"/>
                    <a:gd name="T18" fmla="*/ 195 w 1273"/>
                    <a:gd name="T19" fmla="*/ 277 h 404"/>
                    <a:gd name="T20" fmla="*/ 234 w 1273"/>
                    <a:gd name="T21" fmla="*/ 296 h 404"/>
                    <a:gd name="T22" fmla="*/ 272 w 1273"/>
                    <a:gd name="T23" fmla="*/ 312 h 404"/>
                    <a:gd name="T24" fmla="*/ 314 w 1273"/>
                    <a:gd name="T25" fmla="*/ 326 h 404"/>
                    <a:gd name="T26" fmla="*/ 353 w 1273"/>
                    <a:gd name="T27" fmla="*/ 335 h 404"/>
                    <a:gd name="T28" fmla="*/ 395 w 1273"/>
                    <a:gd name="T29" fmla="*/ 341 h 404"/>
                    <a:gd name="T30" fmla="*/ 436 w 1273"/>
                    <a:gd name="T31" fmla="*/ 341 h 404"/>
                    <a:gd name="T32" fmla="*/ 478 w 1273"/>
                    <a:gd name="T33" fmla="*/ 332 h 404"/>
                    <a:gd name="T34" fmla="*/ 480 w 1273"/>
                    <a:gd name="T35" fmla="*/ 334 h 404"/>
                    <a:gd name="T36" fmla="*/ 490 w 1273"/>
                    <a:gd name="T37" fmla="*/ 340 h 404"/>
                    <a:gd name="T38" fmla="*/ 504 w 1273"/>
                    <a:gd name="T39" fmla="*/ 346 h 404"/>
                    <a:gd name="T40" fmla="*/ 524 w 1273"/>
                    <a:gd name="T41" fmla="*/ 356 h 404"/>
                    <a:gd name="T42" fmla="*/ 547 w 1273"/>
                    <a:gd name="T43" fmla="*/ 365 h 404"/>
                    <a:gd name="T44" fmla="*/ 577 w 1273"/>
                    <a:gd name="T45" fmla="*/ 377 h 404"/>
                    <a:gd name="T46" fmla="*/ 610 w 1273"/>
                    <a:gd name="T47" fmla="*/ 387 h 404"/>
                    <a:gd name="T48" fmla="*/ 649 w 1273"/>
                    <a:gd name="T49" fmla="*/ 397 h 404"/>
                    <a:gd name="T50" fmla="*/ 686 w 1273"/>
                    <a:gd name="T51" fmla="*/ 402 h 404"/>
                    <a:gd name="T52" fmla="*/ 729 w 1273"/>
                    <a:gd name="T53" fmla="*/ 407 h 404"/>
                    <a:gd name="T54" fmla="*/ 773 w 1273"/>
                    <a:gd name="T55" fmla="*/ 406 h 404"/>
                    <a:gd name="T56" fmla="*/ 821 w 1273"/>
                    <a:gd name="T57" fmla="*/ 402 h 404"/>
                    <a:gd name="T58" fmla="*/ 868 w 1273"/>
                    <a:gd name="T59" fmla="*/ 392 h 404"/>
                    <a:gd name="T60" fmla="*/ 917 w 1273"/>
                    <a:gd name="T61" fmla="*/ 377 h 404"/>
                    <a:gd name="T62" fmla="*/ 964 w 1273"/>
                    <a:gd name="T63" fmla="*/ 354 h 404"/>
                    <a:gd name="T64" fmla="*/ 1015 w 1273"/>
                    <a:gd name="T65" fmla="*/ 324 h 404"/>
                    <a:gd name="T66" fmla="*/ 1175 w 1273"/>
                    <a:gd name="T67" fmla="*/ 198 h 404"/>
                    <a:gd name="T68" fmla="*/ 1166 w 1273"/>
                    <a:gd name="T69" fmla="*/ 195 h 404"/>
                    <a:gd name="T70" fmla="*/ 1149 w 1273"/>
                    <a:gd name="T71" fmla="*/ 186 h 404"/>
                    <a:gd name="T72" fmla="*/ 1119 w 1273"/>
                    <a:gd name="T73" fmla="*/ 172 h 404"/>
                    <a:gd name="T74" fmla="*/ 1082 w 1273"/>
                    <a:gd name="T75" fmla="*/ 157 h 404"/>
                    <a:gd name="T76" fmla="*/ 1034 w 1273"/>
                    <a:gd name="T77" fmla="*/ 135 h 404"/>
                    <a:gd name="T78" fmla="*/ 981 w 1273"/>
                    <a:gd name="T79" fmla="*/ 115 h 404"/>
                    <a:gd name="T80" fmla="*/ 922 w 1273"/>
                    <a:gd name="T81" fmla="*/ 92 h 404"/>
                    <a:gd name="T82" fmla="*/ 861 w 1273"/>
                    <a:gd name="T83" fmla="*/ 73 h 404"/>
                    <a:gd name="T84" fmla="*/ 794 w 1273"/>
                    <a:gd name="T85" fmla="*/ 50 h 404"/>
                    <a:gd name="T86" fmla="*/ 726 w 1273"/>
                    <a:gd name="T87" fmla="*/ 33 h 404"/>
                    <a:gd name="T88" fmla="*/ 657 w 1273"/>
                    <a:gd name="T89" fmla="*/ 16 h 404"/>
                    <a:gd name="T90" fmla="*/ 590 w 1273"/>
                    <a:gd name="T91" fmla="*/ 7 h 404"/>
                    <a:gd name="T92" fmla="*/ 522 w 1273"/>
                    <a:gd name="T93" fmla="*/ 0 h 404"/>
                    <a:gd name="T94" fmla="*/ 459 w 1273"/>
                    <a:gd name="T95" fmla="*/ 0 h 404"/>
                    <a:gd name="T96" fmla="*/ 400 w 1273"/>
                    <a:gd name="T97" fmla="*/ 7 h 404"/>
                    <a:gd name="T98" fmla="*/ 348 w 1273"/>
                    <a:gd name="T99" fmla="*/ 23 h 404"/>
                    <a:gd name="T100" fmla="*/ 0 w 1273"/>
                    <a:gd name="T101" fmla="*/ 138 h 404"/>
                    <a:gd name="T102" fmla="*/ 0 w 1273"/>
                    <a:gd name="T103" fmla="*/ 138 h 4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73"/>
                    <a:gd name="T157" fmla="*/ 0 h 404"/>
                    <a:gd name="T158" fmla="*/ 1273 w 1273"/>
                    <a:gd name="T159" fmla="*/ 404 h 4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73" h="404">
                      <a:moveTo>
                        <a:pt x="0" y="137"/>
                      </a:moveTo>
                      <a:lnTo>
                        <a:pt x="2" y="138"/>
                      </a:lnTo>
                      <a:lnTo>
                        <a:pt x="11" y="147"/>
                      </a:lnTo>
                      <a:lnTo>
                        <a:pt x="26" y="158"/>
                      </a:lnTo>
                      <a:lnTo>
                        <a:pt x="48" y="175"/>
                      </a:lnTo>
                      <a:lnTo>
                        <a:pt x="73" y="192"/>
                      </a:lnTo>
                      <a:lnTo>
                        <a:pt x="102" y="213"/>
                      </a:lnTo>
                      <a:lnTo>
                        <a:pt x="135" y="233"/>
                      </a:lnTo>
                      <a:lnTo>
                        <a:pt x="174" y="256"/>
                      </a:lnTo>
                      <a:lnTo>
                        <a:pt x="211" y="275"/>
                      </a:lnTo>
                      <a:lnTo>
                        <a:pt x="253" y="294"/>
                      </a:lnTo>
                      <a:lnTo>
                        <a:pt x="295" y="310"/>
                      </a:lnTo>
                      <a:lnTo>
                        <a:pt x="340" y="324"/>
                      </a:lnTo>
                      <a:lnTo>
                        <a:pt x="382" y="333"/>
                      </a:lnTo>
                      <a:lnTo>
                        <a:pt x="428" y="338"/>
                      </a:lnTo>
                      <a:lnTo>
                        <a:pt x="472" y="338"/>
                      </a:lnTo>
                      <a:lnTo>
                        <a:pt x="518" y="330"/>
                      </a:lnTo>
                      <a:lnTo>
                        <a:pt x="520" y="332"/>
                      </a:lnTo>
                      <a:lnTo>
                        <a:pt x="531" y="337"/>
                      </a:lnTo>
                      <a:lnTo>
                        <a:pt x="546" y="343"/>
                      </a:lnTo>
                      <a:lnTo>
                        <a:pt x="568" y="353"/>
                      </a:lnTo>
                      <a:lnTo>
                        <a:pt x="593" y="362"/>
                      </a:lnTo>
                      <a:lnTo>
                        <a:pt x="625" y="374"/>
                      </a:lnTo>
                      <a:lnTo>
                        <a:pt x="661" y="384"/>
                      </a:lnTo>
                      <a:lnTo>
                        <a:pt x="703" y="394"/>
                      </a:lnTo>
                      <a:lnTo>
                        <a:pt x="743" y="399"/>
                      </a:lnTo>
                      <a:lnTo>
                        <a:pt x="790" y="404"/>
                      </a:lnTo>
                      <a:lnTo>
                        <a:pt x="838" y="403"/>
                      </a:lnTo>
                      <a:lnTo>
                        <a:pt x="889" y="399"/>
                      </a:lnTo>
                      <a:lnTo>
                        <a:pt x="940" y="389"/>
                      </a:lnTo>
                      <a:lnTo>
                        <a:pt x="993" y="374"/>
                      </a:lnTo>
                      <a:lnTo>
                        <a:pt x="1044" y="351"/>
                      </a:lnTo>
                      <a:lnTo>
                        <a:pt x="1100" y="322"/>
                      </a:lnTo>
                      <a:lnTo>
                        <a:pt x="1273" y="197"/>
                      </a:lnTo>
                      <a:lnTo>
                        <a:pt x="1263" y="194"/>
                      </a:lnTo>
                      <a:lnTo>
                        <a:pt x="1245" y="185"/>
                      </a:lnTo>
                      <a:lnTo>
                        <a:pt x="1212" y="171"/>
                      </a:lnTo>
                      <a:lnTo>
                        <a:pt x="1172" y="156"/>
                      </a:lnTo>
                      <a:lnTo>
                        <a:pt x="1120" y="134"/>
                      </a:lnTo>
                      <a:lnTo>
                        <a:pt x="1063" y="114"/>
                      </a:lnTo>
                      <a:lnTo>
                        <a:pt x="999" y="91"/>
                      </a:lnTo>
                      <a:lnTo>
                        <a:pt x="933" y="72"/>
                      </a:lnTo>
                      <a:lnTo>
                        <a:pt x="860" y="50"/>
                      </a:lnTo>
                      <a:lnTo>
                        <a:pt x="787" y="33"/>
                      </a:lnTo>
                      <a:lnTo>
                        <a:pt x="712" y="16"/>
                      </a:lnTo>
                      <a:lnTo>
                        <a:pt x="639" y="7"/>
                      </a:lnTo>
                      <a:lnTo>
                        <a:pt x="565" y="0"/>
                      </a:lnTo>
                      <a:lnTo>
                        <a:pt x="497" y="0"/>
                      </a:lnTo>
                      <a:lnTo>
                        <a:pt x="433" y="7"/>
                      </a:lnTo>
                      <a:lnTo>
                        <a:pt x="377" y="23"/>
                      </a:lnTo>
                      <a:lnTo>
                        <a:pt x="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48" name="Freeform 386"/>
                <p:cNvSpPr>
                  <a:spLocks/>
                </p:cNvSpPr>
                <p:nvPr/>
              </p:nvSpPr>
              <p:spPr bwMode="auto">
                <a:xfrm flipH="1">
                  <a:off x="4119" y="3486"/>
                  <a:ext cx="1054" cy="372"/>
                </a:xfrm>
                <a:custGeom>
                  <a:avLst/>
                  <a:gdLst>
                    <a:gd name="T0" fmla="*/ 1 w 1142"/>
                    <a:gd name="T1" fmla="*/ 125 h 369"/>
                    <a:gd name="T2" fmla="*/ 26 w 1142"/>
                    <a:gd name="T3" fmla="*/ 115 h 369"/>
                    <a:gd name="T4" fmla="*/ 68 w 1142"/>
                    <a:gd name="T5" fmla="*/ 100 h 369"/>
                    <a:gd name="T6" fmla="*/ 123 w 1142"/>
                    <a:gd name="T7" fmla="*/ 82 h 369"/>
                    <a:gd name="T8" fmla="*/ 179 w 1142"/>
                    <a:gd name="T9" fmla="*/ 63 h 369"/>
                    <a:gd name="T10" fmla="*/ 234 w 1142"/>
                    <a:gd name="T11" fmla="*/ 43 h 369"/>
                    <a:gd name="T12" fmla="*/ 278 w 1142"/>
                    <a:gd name="T13" fmla="*/ 28 h 369"/>
                    <a:gd name="T14" fmla="*/ 304 w 1142"/>
                    <a:gd name="T15" fmla="*/ 20 h 369"/>
                    <a:gd name="T16" fmla="*/ 356 w 1142"/>
                    <a:gd name="T17" fmla="*/ 5 h 369"/>
                    <a:gd name="T18" fmla="*/ 471 w 1142"/>
                    <a:gd name="T19" fmla="*/ 0 h 369"/>
                    <a:gd name="T20" fmla="*/ 593 w 1142"/>
                    <a:gd name="T21" fmla="*/ 16 h 369"/>
                    <a:gd name="T22" fmla="*/ 716 w 1142"/>
                    <a:gd name="T23" fmla="*/ 49 h 369"/>
                    <a:gd name="T24" fmla="*/ 832 w 1142"/>
                    <a:gd name="T25" fmla="*/ 90 h 369"/>
                    <a:gd name="T26" fmla="*/ 930 w 1142"/>
                    <a:gd name="T27" fmla="*/ 129 h 369"/>
                    <a:gd name="T28" fmla="*/ 1005 w 1142"/>
                    <a:gd name="T29" fmla="*/ 163 h 369"/>
                    <a:gd name="T30" fmla="*/ 1047 w 1142"/>
                    <a:gd name="T31" fmla="*/ 185 h 369"/>
                    <a:gd name="T32" fmla="*/ 1054 w 1142"/>
                    <a:gd name="T33" fmla="*/ 189 h 369"/>
                    <a:gd name="T34" fmla="*/ 1054 w 1142"/>
                    <a:gd name="T35" fmla="*/ 189 h 369"/>
                    <a:gd name="T36" fmla="*/ 1054 w 1142"/>
                    <a:gd name="T37" fmla="*/ 189 h 369"/>
                    <a:gd name="T38" fmla="*/ 1054 w 1142"/>
                    <a:gd name="T39" fmla="*/ 189 h 369"/>
                    <a:gd name="T40" fmla="*/ 1054 w 1142"/>
                    <a:gd name="T41" fmla="*/ 189 h 369"/>
                    <a:gd name="T42" fmla="*/ 1054 w 1142"/>
                    <a:gd name="T43" fmla="*/ 189 h 369"/>
                    <a:gd name="T44" fmla="*/ 1054 w 1142"/>
                    <a:gd name="T45" fmla="*/ 189 h 369"/>
                    <a:gd name="T46" fmla="*/ 1054 w 1142"/>
                    <a:gd name="T47" fmla="*/ 189 h 369"/>
                    <a:gd name="T48" fmla="*/ 1051 w 1142"/>
                    <a:gd name="T49" fmla="*/ 189 h 369"/>
                    <a:gd name="T50" fmla="*/ 1038 w 1142"/>
                    <a:gd name="T51" fmla="*/ 198 h 369"/>
                    <a:gd name="T52" fmla="*/ 1018 w 1142"/>
                    <a:gd name="T53" fmla="*/ 213 h 369"/>
                    <a:gd name="T54" fmla="*/ 995 w 1142"/>
                    <a:gd name="T55" fmla="*/ 235 h 369"/>
                    <a:gd name="T56" fmla="*/ 971 w 1142"/>
                    <a:gd name="T57" fmla="*/ 254 h 369"/>
                    <a:gd name="T58" fmla="*/ 945 w 1142"/>
                    <a:gd name="T59" fmla="*/ 274 h 369"/>
                    <a:gd name="T60" fmla="*/ 927 w 1142"/>
                    <a:gd name="T61" fmla="*/ 292 h 369"/>
                    <a:gd name="T62" fmla="*/ 915 w 1142"/>
                    <a:gd name="T63" fmla="*/ 302 h 369"/>
                    <a:gd name="T64" fmla="*/ 869 w 1142"/>
                    <a:gd name="T65" fmla="*/ 329 h 369"/>
                    <a:gd name="T66" fmla="*/ 784 w 1142"/>
                    <a:gd name="T67" fmla="*/ 360 h 369"/>
                    <a:gd name="T68" fmla="*/ 697 w 1142"/>
                    <a:gd name="T69" fmla="*/ 372 h 369"/>
                    <a:gd name="T70" fmla="*/ 618 w 1142"/>
                    <a:gd name="T71" fmla="*/ 368 h 369"/>
                    <a:gd name="T72" fmla="*/ 548 w 1142"/>
                    <a:gd name="T73" fmla="*/ 354 h 369"/>
                    <a:gd name="T74" fmla="*/ 491 w 1142"/>
                    <a:gd name="T75" fmla="*/ 336 h 369"/>
                    <a:gd name="T76" fmla="*/ 449 w 1142"/>
                    <a:gd name="T77" fmla="*/ 320 h 369"/>
                    <a:gd name="T78" fmla="*/ 428 w 1142"/>
                    <a:gd name="T79" fmla="*/ 306 h 369"/>
                    <a:gd name="T80" fmla="*/ 388 w 1142"/>
                    <a:gd name="T81" fmla="*/ 311 h 369"/>
                    <a:gd name="T82" fmla="*/ 313 w 1142"/>
                    <a:gd name="T83" fmla="*/ 306 h 369"/>
                    <a:gd name="T84" fmla="*/ 240 w 1142"/>
                    <a:gd name="T85" fmla="*/ 283 h 369"/>
                    <a:gd name="T86" fmla="*/ 172 w 1142"/>
                    <a:gd name="T87" fmla="*/ 251 h 369"/>
                    <a:gd name="T88" fmla="*/ 110 w 1142"/>
                    <a:gd name="T89" fmla="*/ 215 h 369"/>
                    <a:gd name="T90" fmla="*/ 58 w 1142"/>
                    <a:gd name="T91" fmla="*/ 177 h 369"/>
                    <a:gd name="T92" fmla="*/ 19 w 1142"/>
                    <a:gd name="T93" fmla="*/ 147 h 369"/>
                    <a:gd name="T94" fmla="*/ 1 w 1142"/>
                    <a:gd name="T95" fmla="*/ 129 h 369"/>
                    <a:gd name="T96" fmla="*/ 0 w 1142"/>
                    <a:gd name="T97" fmla="*/ 128 h 3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2"/>
                    <a:gd name="T148" fmla="*/ 0 h 369"/>
                    <a:gd name="T149" fmla="*/ 1142 w 1142"/>
                    <a:gd name="T150" fmla="*/ 369 h 3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2" h="369">
                      <a:moveTo>
                        <a:pt x="0" y="127"/>
                      </a:moveTo>
                      <a:lnTo>
                        <a:pt x="1" y="124"/>
                      </a:lnTo>
                      <a:lnTo>
                        <a:pt x="12" y="120"/>
                      </a:lnTo>
                      <a:lnTo>
                        <a:pt x="28" y="114"/>
                      </a:lnTo>
                      <a:lnTo>
                        <a:pt x="51" y="109"/>
                      </a:lnTo>
                      <a:lnTo>
                        <a:pt x="74" y="99"/>
                      </a:lnTo>
                      <a:lnTo>
                        <a:pt x="102" y="91"/>
                      </a:lnTo>
                      <a:lnTo>
                        <a:pt x="133" y="81"/>
                      </a:lnTo>
                      <a:lnTo>
                        <a:pt x="166" y="73"/>
                      </a:lnTo>
                      <a:lnTo>
                        <a:pt x="194" y="62"/>
                      </a:lnTo>
                      <a:lnTo>
                        <a:pt x="226" y="52"/>
                      </a:lnTo>
                      <a:lnTo>
                        <a:pt x="254" y="43"/>
                      </a:lnTo>
                      <a:lnTo>
                        <a:pt x="281" y="35"/>
                      </a:lnTo>
                      <a:lnTo>
                        <a:pt x="301" y="28"/>
                      </a:lnTo>
                      <a:lnTo>
                        <a:pt x="318" y="24"/>
                      </a:lnTo>
                      <a:lnTo>
                        <a:pt x="329" y="20"/>
                      </a:lnTo>
                      <a:lnTo>
                        <a:pt x="333" y="20"/>
                      </a:lnTo>
                      <a:lnTo>
                        <a:pt x="386" y="5"/>
                      </a:lnTo>
                      <a:lnTo>
                        <a:pt x="447" y="0"/>
                      </a:lnTo>
                      <a:lnTo>
                        <a:pt x="510" y="0"/>
                      </a:lnTo>
                      <a:lnTo>
                        <a:pt x="577" y="7"/>
                      </a:lnTo>
                      <a:lnTo>
                        <a:pt x="642" y="16"/>
                      </a:lnTo>
                      <a:lnTo>
                        <a:pt x="710" y="32"/>
                      </a:lnTo>
                      <a:lnTo>
                        <a:pt x="776" y="49"/>
                      </a:lnTo>
                      <a:lnTo>
                        <a:pt x="842" y="70"/>
                      </a:lnTo>
                      <a:lnTo>
                        <a:pt x="901" y="89"/>
                      </a:lnTo>
                      <a:lnTo>
                        <a:pt x="959" y="109"/>
                      </a:lnTo>
                      <a:lnTo>
                        <a:pt x="1008" y="128"/>
                      </a:lnTo>
                      <a:lnTo>
                        <a:pt x="1053" y="148"/>
                      </a:lnTo>
                      <a:lnTo>
                        <a:pt x="1089" y="162"/>
                      </a:lnTo>
                      <a:lnTo>
                        <a:pt x="1117" y="175"/>
                      </a:lnTo>
                      <a:lnTo>
                        <a:pt x="1134" y="184"/>
                      </a:lnTo>
                      <a:lnTo>
                        <a:pt x="1142" y="187"/>
                      </a:lnTo>
                      <a:lnTo>
                        <a:pt x="1139" y="187"/>
                      </a:lnTo>
                      <a:lnTo>
                        <a:pt x="1134" y="191"/>
                      </a:lnTo>
                      <a:lnTo>
                        <a:pt x="1125" y="196"/>
                      </a:lnTo>
                      <a:lnTo>
                        <a:pt x="1117" y="204"/>
                      </a:lnTo>
                      <a:lnTo>
                        <a:pt x="1103" y="211"/>
                      </a:lnTo>
                      <a:lnTo>
                        <a:pt x="1092" y="222"/>
                      </a:lnTo>
                      <a:lnTo>
                        <a:pt x="1078" y="233"/>
                      </a:lnTo>
                      <a:lnTo>
                        <a:pt x="1066" y="244"/>
                      </a:lnTo>
                      <a:lnTo>
                        <a:pt x="1052" y="252"/>
                      </a:lnTo>
                      <a:lnTo>
                        <a:pt x="1038" y="263"/>
                      </a:lnTo>
                      <a:lnTo>
                        <a:pt x="1024" y="272"/>
                      </a:lnTo>
                      <a:lnTo>
                        <a:pt x="1015" y="284"/>
                      </a:lnTo>
                      <a:lnTo>
                        <a:pt x="1004" y="290"/>
                      </a:lnTo>
                      <a:lnTo>
                        <a:pt x="996" y="296"/>
                      </a:lnTo>
                      <a:lnTo>
                        <a:pt x="991" y="300"/>
                      </a:lnTo>
                      <a:lnTo>
                        <a:pt x="991" y="303"/>
                      </a:lnTo>
                      <a:lnTo>
                        <a:pt x="942" y="326"/>
                      </a:lnTo>
                      <a:lnTo>
                        <a:pt x="895" y="345"/>
                      </a:lnTo>
                      <a:lnTo>
                        <a:pt x="849" y="357"/>
                      </a:lnTo>
                      <a:lnTo>
                        <a:pt x="802" y="366"/>
                      </a:lnTo>
                      <a:lnTo>
                        <a:pt x="755" y="369"/>
                      </a:lnTo>
                      <a:lnTo>
                        <a:pt x="712" y="369"/>
                      </a:lnTo>
                      <a:lnTo>
                        <a:pt x="670" y="365"/>
                      </a:lnTo>
                      <a:lnTo>
                        <a:pt x="633" y="361"/>
                      </a:lnTo>
                      <a:lnTo>
                        <a:pt x="594" y="351"/>
                      </a:lnTo>
                      <a:lnTo>
                        <a:pt x="561" y="343"/>
                      </a:lnTo>
                      <a:lnTo>
                        <a:pt x="532" y="333"/>
                      </a:lnTo>
                      <a:lnTo>
                        <a:pt x="509" y="326"/>
                      </a:lnTo>
                      <a:lnTo>
                        <a:pt x="487" y="317"/>
                      </a:lnTo>
                      <a:lnTo>
                        <a:pt x="473" y="309"/>
                      </a:lnTo>
                      <a:lnTo>
                        <a:pt x="464" y="304"/>
                      </a:lnTo>
                      <a:lnTo>
                        <a:pt x="462" y="303"/>
                      </a:lnTo>
                      <a:lnTo>
                        <a:pt x="420" y="308"/>
                      </a:lnTo>
                      <a:lnTo>
                        <a:pt x="381" y="309"/>
                      </a:lnTo>
                      <a:lnTo>
                        <a:pt x="339" y="304"/>
                      </a:lnTo>
                      <a:lnTo>
                        <a:pt x="302" y="295"/>
                      </a:lnTo>
                      <a:lnTo>
                        <a:pt x="260" y="281"/>
                      </a:lnTo>
                      <a:lnTo>
                        <a:pt x="223" y="267"/>
                      </a:lnTo>
                      <a:lnTo>
                        <a:pt x="186" y="249"/>
                      </a:lnTo>
                      <a:lnTo>
                        <a:pt x="153" y="233"/>
                      </a:lnTo>
                      <a:lnTo>
                        <a:pt x="119" y="213"/>
                      </a:lnTo>
                      <a:lnTo>
                        <a:pt x="90" y="194"/>
                      </a:lnTo>
                      <a:lnTo>
                        <a:pt x="63" y="176"/>
                      </a:lnTo>
                      <a:lnTo>
                        <a:pt x="41" y="161"/>
                      </a:lnTo>
                      <a:lnTo>
                        <a:pt x="21" y="146"/>
                      </a:lnTo>
                      <a:lnTo>
                        <a:pt x="9" y="135"/>
                      </a:lnTo>
                      <a:lnTo>
                        <a:pt x="1" y="128"/>
                      </a:lnTo>
                      <a:lnTo>
                        <a:pt x="0" y="127"/>
                      </a:lnTo>
                      <a:close/>
                    </a:path>
                  </a:pathLst>
                </a:custGeom>
                <a:solidFill>
                  <a:srgbClr val="83F6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49" name="Freeform 387"/>
                <p:cNvSpPr>
                  <a:spLocks/>
                </p:cNvSpPr>
                <p:nvPr/>
              </p:nvSpPr>
              <p:spPr bwMode="auto">
                <a:xfrm flipH="1">
                  <a:off x="4128" y="3506"/>
                  <a:ext cx="945" cy="326"/>
                </a:xfrm>
                <a:custGeom>
                  <a:avLst/>
                  <a:gdLst>
                    <a:gd name="T0" fmla="*/ 1 w 1024"/>
                    <a:gd name="T1" fmla="*/ 105 h 323"/>
                    <a:gd name="T2" fmla="*/ 26 w 1024"/>
                    <a:gd name="T3" fmla="*/ 96 h 323"/>
                    <a:gd name="T4" fmla="*/ 65 w 1024"/>
                    <a:gd name="T5" fmla="*/ 85 h 323"/>
                    <a:gd name="T6" fmla="*/ 113 w 1024"/>
                    <a:gd name="T7" fmla="*/ 70 h 323"/>
                    <a:gd name="T8" fmla="*/ 161 w 1024"/>
                    <a:gd name="T9" fmla="*/ 51 h 323"/>
                    <a:gd name="T10" fmla="*/ 208 w 1024"/>
                    <a:gd name="T11" fmla="*/ 36 h 323"/>
                    <a:gd name="T12" fmla="*/ 247 w 1024"/>
                    <a:gd name="T13" fmla="*/ 24 h 323"/>
                    <a:gd name="T14" fmla="*/ 273 w 1024"/>
                    <a:gd name="T15" fmla="*/ 18 h 323"/>
                    <a:gd name="T16" fmla="*/ 323 w 1024"/>
                    <a:gd name="T17" fmla="*/ 4 h 323"/>
                    <a:gd name="T18" fmla="*/ 425 w 1024"/>
                    <a:gd name="T19" fmla="*/ 0 h 323"/>
                    <a:gd name="T20" fmla="*/ 534 w 1024"/>
                    <a:gd name="T21" fmla="*/ 15 h 323"/>
                    <a:gd name="T22" fmla="*/ 641 w 1024"/>
                    <a:gd name="T23" fmla="*/ 43 h 323"/>
                    <a:gd name="T24" fmla="*/ 743 w 1024"/>
                    <a:gd name="T25" fmla="*/ 80 h 323"/>
                    <a:gd name="T26" fmla="*/ 831 w 1024"/>
                    <a:gd name="T27" fmla="*/ 115 h 323"/>
                    <a:gd name="T28" fmla="*/ 898 w 1024"/>
                    <a:gd name="T29" fmla="*/ 146 h 323"/>
                    <a:gd name="T30" fmla="*/ 937 w 1024"/>
                    <a:gd name="T31" fmla="*/ 166 h 323"/>
                    <a:gd name="T32" fmla="*/ 945 w 1024"/>
                    <a:gd name="T33" fmla="*/ 169 h 323"/>
                    <a:gd name="T34" fmla="*/ 945 w 1024"/>
                    <a:gd name="T35" fmla="*/ 169 h 323"/>
                    <a:gd name="T36" fmla="*/ 945 w 1024"/>
                    <a:gd name="T37" fmla="*/ 169 h 323"/>
                    <a:gd name="T38" fmla="*/ 945 w 1024"/>
                    <a:gd name="T39" fmla="*/ 169 h 323"/>
                    <a:gd name="T40" fmla="*/ 945 w 1024"/>
                    <a:gd name="T41" fmla="*/ 169 h 323"/>
                    <a:gd name="T42" fmla="*/ 945 w 1024"/>
                    <a:gd name="T43" fmla="*/ 169 h 323"/>
                    <a:gd name="T44" fmla="*/ 945 w 1024"/>
                    <a:gd name="T45" fmla="*/ 169 h 323"/>
                    <a:gd name="T46" fmla="*/ 945 w 1024"/>
                    <a:gd name="T47" fmla="*/ 169 h 323"/>
                    <a:gd name="T48" fmla="*/ 939 w 1024"/>
                    <a:gd name="T49" fmla="*/ 169 h 323"/>
                    <a:gd name="T50" fmla="*/ 927 w 1024"/>
                    <a:gd name="T51" fmla="*/ 178 h 323"/>
                    <a:gd name="T52" fmla="*/ 905 w 1024"/>
                    <a:gd name="T53" fmla="*/ 193 h 323"/>
                    <a:gd name="T54" fmla="*/ 882 w 1024"/>
                    <a:gd name="T55" fmla="*/ 209 h 323"/>
                    <a:gd name="T56" fmla="*/ 860 w 1024"/>
                    <a:gd name="T57" fmla="*/ 228 h 323"/>
                    <a:gd name="T58" fmla="*/ 838 w 1024"/>
                    <a:gd name="T59" fmla="*/ 243 h 323"/>
                    <a:gd name="T60" fmla="*/ 819 w 1024"/>
                    <a:gd name="T61" fmla="*/ 256 h 323"/>
                    <a:gd name="T62" fmla="*/ 807 w 1024"/>
                    <a:gd name="T63" fmla="*/ 264 h 323"/>
                    <a:gd name="T64" fmla="*/ 768 w 1024"/>
                    <a:gd name="T65" fmla="*/ 288 h 323"/>
                    <a:gd name="T66" fmla="*/ 690 w 1024"/>
                    <a:gd name="T67" fmla="*/ 315 h 323"/>
                    <a:gd name="T68" fmla="*/ 617 w 1024"/>
                    <a:gd name="T69" fmla="*/ 325 h 323"/>
                    <a:gd name="T70" fmla="*/ 550 w 1024"/>
                    <a:gd name="T71" fmla="*/ 324 h 323"/>
                    <a:gd name="T72" fmla="*/ 489 w 1024"/>
                    <a:gd name="T73" fmla="*/ 314 h 323"/>
                    <a:gd name="T74" fmla="*/ 439 w 1024"/>
                    <a:gd name="T75" fmla="*/ 300 h 323"/>
                    <a:gd name="T76" fmla="*/ 401 w 1024"/>
                    <a:gd name="T77" fmla="*/ 286 h 323"/>
                    <a:gd name="T78" fmla="*/ 379 w 1024"/>
                    <a:gd name="T79" fmla="*/ 277 h 323"/>
                    <a:gd name="T80" fmla="*/ 343 w 1024"/>
                    <a:gd name="T81" fmla="*/ 279 h 323"/>
                    <a:gd name="T82" fmla="*/ 276 w 1024"/>
                    <a:gd name="T83" fmla="*/ 273 h 323"/>
                    <a:gd name="T84" fmla="*/ 211 w 1024"/>
                    <a:gd name="T85" fmla="*/ 249 h 323"/>
                    <a:gd name="T86" fmla="*/ 151 w 1024"/>
                    <a:gd name="T87" fmla="*/ 220 h 323"/>
                    <a:gd name="T88" fmla="*/ 97 w 1024"/>
                    <a:gd name="T89" fmla="*/ 186 h 323"/>
                    <a:gd name="T90" fmla="*/ 50 w 1024"/>
                    <a:gd name="T91" fmla="*/ 152 h 323"/>
                    <a:gd name="T92" fmla="*/ 18 w 1024"/>
                    <a:gd name="T93" fmla="*/ 125 h 323"/>
                    <a:gd name="T94" fmla="*/ 1 w 1024"/>
                    <a:gd name="T95" fmla="*/ 109 h 323"/>
                    <a:gd name="T96" fmla="*/ 0 w 1024"/>
                    <a:gd name="T97" fmla="*/ 108 h 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24"/>
                    <a:gd name="T148" fmla="*/ 0 h 323"/>
                    <a:gd name="T149" fmla="*/ 1024 w 1024"/>
                    <a:gd name="T150" fmla="*/ 323 h 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24" h="323">
                      <a:moveTo>
                        <a:pt x="0" y="107"/>
                      </a:moveTo>
                      <a:lnTo>
                        <a:pt x="1" y="104"/>
                      </a:lnTo>
                      <a:lnTo>
                        <a:pt x="12" y="102"/>
                      </a:lnTo>
                      <a:lnTo>
                        <a:pt x="28" y="95"/>
                      </a:lnTo>
                      <a:lnTo>
                        <a:pt x="48" y="91"/>
                      </a:lnTo>
                      <a:lnTo>
                        <a:pt x="70" y="84"/>
                      </a:lnTo>
                      <a:lnTo>
                        <a:pt x="94" y="76"/>
                      </a:lnTo>
                      <a:lnTo>
                        <a:pt x="122" y="69"/>
                      </a:lnTo>
                      <a:lnTo>
                        <a:pt x="150" y="61"/>
                      </a:lnTo>
                      <a:lnTo>
                        <a:pt x="174" y="51"/>
                      </a:lnTo>
                      <a:lnTo>
                        <a:pt x="201" y="43"/>
                      </a:lnTo>
                      <a:lnTo>
                        <a:pt x="225" y="36"/>
                      </a:lnTo>
                      <a:lnTo>
                        <a:pt x="250" y="31"/>
                      </a:lnTo>
                      <a:lnTo>
                        <a:pt x="268" y="24"/>
                      </a:lnTo>
                      <a:lnTo>
                        <a:pt x="285" y="20"/>
                      </a:lnTo>
                      <a:lnTo>
                        <a:pt x="296" y="18"/>
                      </a:lnTo>
                      <a:lnTo>
                        <a:pt x="302" y="18"/>
                      </a:lnTo>
                      <a:lnTo>
                        <a:pt x="350" y="4"/>
                      </a:lnTo>
                      <a:lnTo>
                        <a:pt x="405" y="0"/>
                      </a:lnTo>
                      <a:lnTo>
                        <a:pt x="461" y="0"/>
                      </a:lnTo>
                      <a:lnTo>
                        <a:pt x="521" y="6"/>
                      </a:lnTo>
                      <a:lnTo>
                        <a:pt x="579" y="15"/>
                      </a:lnTo>
                      <a:lnTo>
                        <a:pt x="639" y="28"/>
                      </a:lnTo>
                      <a:lnTo>
                        <a:pt x="695" y="43"/>
                      </a:lnTo>
                      <a:lnTo>
                        <a:pt x="754" y="62"/>
                      </a:lnTo>
                      <a:lnTo>
                        <a:pt x="805" y="79"/>
                      </a:lnTo>
                      <a:lnTo>
                        <a:pt x="855" y="98"/>
                      </a:lnTo>
                      <a:lnTo>
                        <a:pt x="900" y="114"/>
                      </a:lnTo>
                      <a:lnTo>
                        <a:pt x="940" y="132"/>
                      </a:lnTo>
                      <a:lnTo>
                        <a:pt x="973" y="145"/>
                      </a:lnTo>
                      <a:lnTo>
                        <a:pt x="999" y="157"/>
                      </a:lnTo>
                      <a:lnTo>
                        <a:pt x="1015" y="164"/>
                      </a:lnTo>
                      <a:lnTo>
                        <a:pt x="1024" y="167"/>
                      </a:lnTo>
                      <a:lnTo>
                        <a:pt x="1018" y="167"/>
                      </a:lnTo>
                      <a:lnTo>
                        <a:pt x="1013" y="171"/>
                      </a:lnTo>
                      <a:lnTo>
                        <a:pt x="1004" y="176"/>
                      </a:lnTo>
                      <a:lnTo>
                        <a:pt x="995" y="184"/>
                      </a:lnTo>
                      <a:lnTo>
                        <a:pt x="981" y="191"/>
                      </a:lnTo>
                      <a:lnTo>
                        <a:pt x="970" y="199"/>
                      </a:lnTo>
                      <a:lnTo>
                        <a:pt x="956" y="207"/>
                      </a:lnTo>
                      <a:lnTo>
                        <a:pt x="946" y="218"/>
                      </a:lnTo>
                      <a:lnTo>
                        <a:pt x="932" y="226"/>
                      </a:lnTo>
                      <a:lnTo>
                        <a:pt x="920" y="233"/>
                      </a:lnTo>
                      <a:lnTo>
                        <a:pt x="908" y="241"/>
                      </a:lnTo>
                      <a:lnTo>
                        <a:pt x="898" y="250"/>
                      </a:lnTo>
                      <a:lnTo>
                        <a:pt x="887" y="254"/>
                      </a:lnTo>
                      <a:lnTo>
                        <a:pt x="880" y="260"/>
                      </a:lnTo>
                      <a:lnTo>
                        <a:pt x="875" y="262"/>
                      </a:lnTo>
                      <a:lnTo>
                        <a:pt x="873" y="265"/>
                      </a:lnTo>
                      <a:lnTo>
                        <a:pt x="832" y="285"/>
                      </a:lnTo>
                      <a:lnTo>
                        <a:pt x="790" y="302"/>
                      </a:lnTo>
                      <a:lnTo>
                        <a:pt x="748" y="312"/>
                      </a:lnTo>
                      <a:lnTo>
                        <a:pt x="709" y="321"/>
                      </a:lnTo>
                      <a:lnTo>
                        <a:pt x="669" y="322"/>
                      </a:lnTo>
                      <a:lnTo>
                        <a:pt x="631" y="323"/>
                      </a:lnTo>
                      <a:lnTo>
                        <a:pt x="596" y="321"/>
                      </a:lnTo>
                      <a:lnTo>
                        <a:pt x="563" y="318"/>
                      </a:lnTo>
                      <a:lnTo>
                        <a:pt x="530" y="311"/>
                      </a:lnTo>
                      <a:lnTo>
                        <a:pt x="503" y="304"/>
                      </a:lnTo>
                      <a:lnTo>
                        <a:pt x="476" y="297"/>
                      </a:lnTo>
                      <a:lnTo>
                        <a:pt x="454" y="290"/>
                      </a:lnTo>
                      <a:lnTo>
                        <a:pt x="434" y="283"/>
                      </a:lnTo>
                      <a:lnTo>
                        <a:pt x="422" y="278"/>
                      </a:lnTo>
                      <a:lnTo>
                        <a:pt x="411" y="274"/>
                      </a:lnTo>
                      <a:lnTo>
                        <a:pt x="409" y="274"/>
                      </a:lnTo>
                      <a:lnTo>
                        <a:pt x="372" y="276"/>
                      </a:lnTo>
                      <a:lnTo>
                        <a:pt x="336" y="275"/>
                      </a:lnTo>
                      <a:lnTo>
                        <a:pt x="299" y="270"/>
                      </a:lnTo>
                      <a:lnTo>
                        <a:pt x="267" y="261"/>
                      </a:lnTo>
                      <a:lnTo>
                        <a:pt x="229" y="247"/>
                      </a:lnTo>
                      <a:lnTo>
                        <a:pt x="197" y="235"/>
                      </a:lnTo>
                      <a:lnTo>
                        <a:pt x="164" y="218"/>
                      </a:lnTo>
                      <a:lnTo>
                        <a:pt x="135" y="203"/>
                      </a:lnTo>
                      <a:lnTo>
                        <a:pt x="105" y="184"/>
                      </a:lnTo>
                      <a:lnTo>
                        <a:pt x="79" y="167"/>
                      </a:lnTo>
                      <a:lnTo>
                        <a:pt x="54" y="151"/>
                      </a:lnTo>
                      <a:lnTo>
                        <a:pt x="37" y="137"/>
                      </a:lnTo>
                      <a:lnTo>
                        <a:pt x="20" y="124"/>
                      </a:lnTo>
                      <a:lnTo>
                        <a:pt x="9" y="114"/>
                      </a:lnTo>
                      <a:lnTo>
                        <a:pt x="1" y="108"/>
                      </a:lnTo>
                      <a:lnTo>
                        <a:pt x="0" y="107"/>
                      </a:lnTo>
                      <a:close/>
                    </a:path>
                  </a:pathLst>
                </a:custGeom>
                <a:solidFill>
                  <a:srgbClr val="6DEE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0" name="Freeform 388"/>
                <p:cNvSpPr>
                  <a:spLocks/>
                </p:cNvSpPr>
                <p:nvPr/>
              </p:nvSpPr>
              <p:spPr bwMode="auto">
                <a:xfrm flipH="1">
                  <a:off x="4148" y="3525"/>
                  <a:ext cx="826" cy="281"/>
                </a:xfrm>
                <a:custGeom>
                  <a:avLst/>
                  <a:gdLst>
                    <a:gd name="T0" fmla="*/ 3 w 894"/>
                    <a:gd name="T1" fmla="*/ 86 h 279"/>
                    <a:gd name="T2" fmla="*/ 26 w 894"/>
                    <a:gd name="T3" fmla="*/ 81 h 279"/>
                    <a:gd name="T4" fmla="*/ 61 w 894"/>
                    <a:gd name="T5" fmla="*/ 69 h 279"/>
                    <a:gd name="T6" fmla="*/ 103 w 894"/>
                    <a:gd name="T7" fmla="*/ 56 h 279"/>
                    <a:gd name="T8" fmla="*/ 144 w 894"/>
                    <a:gd name="T9" fmla="*/ 45 h 279"/>
                    <a:gd name="T10" fmla="*/ 182 w 894"/>
                    <a:gd name="T11" fmla="*/ 31 h 279"/>
                    <a:gd name="T12" fmla="*/ 217 w 894"/>
                    <a:gd name="T13" fmla="*/ 22 h 279"/>
                    <a:gd name="T14" fmla="*/ 241 w 894"/>
                    <a:gd name="T15" fmla="*/ 17 h 279"/>
                    <a:gd name="T16" fmla="*/ 291 w 894"/>
                    <a:gd name="T17" fmla="*/ 5 h 279"/>
                    <a:gd name="T18" fmla="*/ 384 w 894"/>
                    <a:gd name="T19" fmla="*/ 0 h 279"/>
                    <a:gd name="T20" fmla="*/ 482 w 894"/>
                    <a:gd name="T21" fmla="*/ 12 h 279"/>
                    <a:gd name="T22" fmla="*/ 576 w 894"/>
                    <a:gd name="T23" fmla="*/ 37 h 279"/>
                    <a:gd name="T24" fmla="*/ 662 w 894"/>
                    <a:gd name="T25" fmla="*/ 67 h 279"/>
                    <a:gd name="T26" fmla="*/ 735 w 894"/>
                    <a:gd name="T27" fmla="*/ 99 h 279"/>
                    <a:gd name="T28" fmla="*/ 790 w 894"/>
                    <a:gd name="T29" fmla="*/ 125 h 279"/>
                    <a:gd name="T30" fmla="*/ 822 w 894"/>
                    <a:gd name="T31" fmla="*/ 144 h 279"/>
                    <a:gd name="T32" fmla="*/ 826 w 894"/>
                    <a:gd name="T33" fmla="*/ 149 h 279"/>
                    <a:gd name="T34" fmla="*/ 826 w 894"/>
                    <a:gd name="T35" fmla="*/ 149 h 279"/>
                    <a:gd name="T36" fmla="*/ 826 w 894"/>
                    <a:gd name="T37" fmla="*/ 149 h 279"/>
                    <a:gd name="T38" fmla="*/ 826 w 894"/>
                    <a:gd name="T39" fmla="*/ 149 h 279"/>
                    <a:gd name="T40" fmla="*/ 826 w 894"/>
                    <a:gd name="T41" fmla="*/ 149 h 279"/>
                    <a:gd name="T42" fmla="*/ 826 w 894"/>
                    <a:gd name="T43" fmla="*/ 149 h 279"/>
                    <a:gd name="T44" fmla="*/ 826 w 894"/>
                    <a:gd name="T45" fmla="*/ 149 h 279"/>
                    <a:gd name="T46" fmla="*/ 826 w 894"/>
                    <a:gd name="T47" fmla="*/ 149 h 279"/>
                    <a:gd name="T48" fmla="*/ 822 w 894"/>
                    <a:gd name="T49" fmla="*/ 149 h 279"/>
                    <a:gd name="T50" fmla="*/ 809 w 894"/>
                    <a:gd name="T51" fmla="*/ 157 h 279"/>
                    <a:gd name="T52" fmla="*/ 792 w 894"/>
                    <a:gd name="T53" fmla="*/ 170 h 279"/>
                    <a:gd name="T54" fmla="*/ 774 w 894"/>
                    <a:gd name="T55" fmla="*/ 185 h 279"/>
                    <a:gd name="T56" fmla="*/ 753 w 894"/>
                    <a:gd name="T57" fmla="*/ 196 h 279"/>
                    <a:gd name="T58" fmla="*/ 735 w 894"/>
                    <a:gd name="T59" fmla="*/ 209 h 279"/>
                    <a:gd name="T60" fmla="*/ 717 w 894"/>
                    <a:gd name="T61" fmla="*/ 221 h 279"/>
                    <a:gd name="T62" fmla="*/ 707 w 894"/>
                    <a:gd name="T63" fmla="*/ 228 h 279"/>
                    <a:gd name="T64" fmla="*/ 673 w 894"/>
                    <a:gd name="T65" fmla="*/ 248 h 279"/>
                    <a:gd name="T66" fmla="*/ 608 w 894"/>
                    <a:gd name="T67" fmla="*/ 271 h 279"/>
                    <a:gd name="T68" fmla="*/ 547 w 894"/>
                    <a:gd name="T69" fmla="*/ 280 h 279"/>
                    <a:gd name="T70" fmla="*/ 486 w 894"/>
                    <a:gd name="T71" fmla="*/ 278 h 279"/>
                    <a:gd name="T72" fmla="*/ 433 w 894"/>
                    <a:gd name="T73" fmla="*/ 268 h 279"/>
                    <a:gd name="T74" fmla="*/ 389 w 894"/>
                    <a:gd name="T75" fmla="*/ 257 h 279"/>
                    <a:gd name="T76" fmla="*/ 355 w 894"/>
                    <a:gd name="T77" fmla="*/ 247 h 279"/>
                    <a:gd name="T78" fmla="*/ 332 w 894"/>
                    <a:gd name="T79" fmla="*/ 239 h 279"/>
                    <a:gd name="T80" fmla="*/ 298 w 894"/>
                    <a:gd name="T81" fmla="*/ 240 h 279"/>
                    <a:gd name="T82" fmla="*/ 240 w 894"/>
                    <a:gd name="T83" fmla="*/ 233 h 279"/>
                    <a:gd name="T84" fmla="*/ 182 w 894"/>
                    <a:gd name="T85" fmla="*/ 212 h 279"/>
                    <a:gd name="T86" fmla="*/ 131 w 894"/>
                    <a:gd name="T87" fmla="*/ 185 h 279"/>
                    <a:gd name="T88" fmla="*/ 83 w 894"/>
                    <a:gd name="T89" fmla="*/ 156 h 279"/>
                    <a:gd name="T90" fmla="*/ 44 w 894"/>
                    <a:gd name="T91" fmla="*/ 125 h 279"/>
                    <a:gd name="T92" fmla="*/ 15 w 894"/>
                    <a:gd name="T93" fmla="*/ 103 h 279"/>
                    <a:gd name="T94" fmla="*/ 0 w 894"/>
                    <a:gd name="T95" fmla="*/ 90 h 279"/>
                    <a:gd name="T96" fmla="*/ 0 w 894"/>
                    <a:gd name="T97" fmla="*/ 89 h 27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94"/>
                    <a:gd name="T148" fmla="*/ 0 h 279"/>
                    <a:gd name="T149" fmla="*/ 894 w 894"/>
                    <a:gd name="T150" fmla="*/ 279 h 27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94" h="279">
                      <a:moveTo>
                        <a:pt x="0" y="88"/>
                      </a:moveTo>
                      <a:lnTo>
                        <a:pt x="3" y="85"/>
                      </a:lnTo>
                      <a:lnTo>
                        <a:pt x="14" y="84"/>
                      </a:lnTo>
                      <a:lnTo>
                        <a:pt x="28" y="80"/>
                      </a:lnTo>
                      <a:lnTo>
                        <a:pt x="47" y="76"/>
                      </a:lnTo>
                      <a:lnTo>
                        <a:pt x="66" y="69"/>
                      </a:lnTo>
                      <a:lnTo>
                        <a:pt x="87" y="64"/>
                      </a:lnTo>
                      <a:lnTo>
                        <a:pt x="111" y="56"/>
                      </a:lnTo>
                      <a:lnTo>
                        <a:pt x="134" y="52"/>
                      </a:lnTo>
                      <a:lnTo>
                        <a:pt x="156" y="45"/>
                      </a:lnTo>
                      <a:lnTo>
                        <a:pt x="179" y="38"/>
                      </a:lnTo>
                      <a:lnTo>
                        <a:pt x="197" y="31"/>
                      </a:lnTo>
                      <a:lnTo>
                        <a:pt x="219" y="27"/>
                      </a:lnTo>
                      <a:lnTo>
                        <a:pt x="235" y="22"/>
                      </a:lnTo>
                      <a:lnTo>
                        <a:pt x="250" y="18"/>
                      </a:lnTo>
                      <a:lnTo>
                        <a:pt x="261" y="17"/>
                      </a:lnTo>
                      <a:lnTo>
                        <a:pt x="269" y="17"/>
                      </a:lnTo>
                      <a:lnTo>
                        <a:pt x="315" y="5"/>
                      </a:lnTo>
                      <a:lnTo>
                        <a:pt x="365" y="0"/>
                      </a:lnTo>
                      <a:lnTo>
                        <a:pt x="416" y="0"/>
                      </a:lnTo>
                      <a:lnTo>
                        <a:pt x="471" y="5"/>
                      </a:lnTo>
                      <a:lnTo>
                        <a:pt x="522" y="12"/>
                      </a:lnTo>
                      <a:lnTo>
                        <a:pt x="573" y="23"/>
                      </a:lnTo>
                      <a:lnTo>
                        <a:pt x="623" y="37"/>
                      </a:lnTo>
                      <a:lnTo>
                        <a:pt x="674" y="52"/>
                      </a:lnTo>
                      <a:lnTo>
                        <a:pt x="717" y="67"/>
                      </a:lnTo>
                      <a:lnTo>
                        <a:pt x="759" y="83"/>
                      </a:lnTo>
                      <a:lnTo>
                        <a:pt x="795" y="98"/>
                      </a:lnTo>
                      <a:lnTo>
                        <a:pt x="829" y="113"/>
                      </a:lnTo>
                      <a:lnTo>
                        <a:pt x="855" y="124"/>
                      </a:lnTo>
                      <a:lnTo>
                        <a:pt x="876" y="136"/>
                      </a:lnTo>
                      <a:lnTo>
                        <a:pt x="890" y="143"/>
                      </a:lnTo>
                      <a:lnTo>
                        <a:pt x="894" y="148"/>
                      </a:lnTo>
                      <a:lnTo>
                        <a:pt x="890" y="148"/>
                      </a:lnTo>
                      <a:lnTo>
                        <a:pt x="885" y="152"/>
                      </a:lnTo>
                      <a:lnTo>
                        <a:pt x="876" y="156"/>
                      </a:lnTo>
                      <a:lnTo>
                        <a:pt x="869" y="164"/>
                      </a:lnTo>
                      <a:lnTo>
                        <a:pt x="857" y="169"/>
                      </a:lnTo>
                      <a:lnTo>
                        <a:pt x="848" y="176"/>
                      </a:lnTo>
                      <a:lnTo>
                        <a:pt x="838" y="184"/>
                      </a:lnTo>
                      <a:lnTo>
                        <a:pt x="829" y="191"/>
                      </a:lnTo>
                      <a:lnTo>
                        <a:pt x="815" y="195"/>
                      </a:lnTo>
                      <a:lnTo>
                        <a:pt x="806" y="203"/>
                      </a:lnTo>
                      <a:lnTo>
                        <a:pt x="795" y="208"/>
                      </a:lnTo>
                      <a:lnTo>
                        <a:pt x="786" y="216"/>
                      </a:lnTo>
                      <a:lnTo>
                        <a:pt x="776" y="219"/>
                      </a:lnTo>
                      <a:lnTo>
                        <a:pt x="770" y="224"/>
                      </a:lnTo>
                      <a:lnTo>
                        <a:pt x="765" y="226"/>
                      </a:lnTo>
                      <a:lnTo>
                        <a:pt x="765" y="228"/>
                      </a:lnTo>
                      <a:lnTo>
                        <a:pt x="728" y="246"/>
                      </a:lnTo>
                      <a:lnTo>
                        <a:pt x="694" y="260"/>
                      </a:lnTo>
                      <a:lnTo>
                        <a:pt x="658" y="269"/>
                      </a:lnTo>
                      <a:lnTo>
                        <a:pt x="626" y="276"/>
                      </a:lnTo>
                      <a:lnTo>
                        <a:pt x="592" y="278"/>
                      </a:lnTo>
                      <a:lnTo>
                        <a:pt x="559" y="279"/>
                      </a:lnTo>
                      <a:lnTo>
                        <a:pt x="526" y="276"/>
                      </a:lnTo>
                      <a:lnTo>
                        <a:pt x="499" y="274"/>
                      </a:lnTo>
                      <a:lnTo>
                        <a:pt x="469" y="266"/>
                      </a:lnTo>
                      <a:lnTo>
                        <a:pt x="444" y="262"/>
                      </a:lnTo>
                      <a:lnTo>
                        <a:pt x="421" y="255"/>
                      </a:lnTo>
                      <a:lnTo>
                        <a:pt x="402" y="251"/>
                      </a:lnTo>
                      <a:lnTo>
                        <a:pt x="384" y="245"/>
                      </a:lnTo>
                      <a:lnTo>
                        <a:pt x="370" y="241"/>
                      </a:lnTo>
                      <a:lnTo>
                        <a:pt x="359" y="237"/>
                      </a:lnTo>
                      <a:lnTo>
                        <a:pt x="356" y="237"/>
                      </a:lnTo>
                      <a:lnTo>
                        <a:pt x="323" y="238"/>
                      </a:lnTo>
                      <a:lnTo>
                        <a:pt x="292" y="237"/>
                      </a:lnTo>
                      <a:lnTo>
                        <a:pt x="260" y="231"/>
                      </a:lnTo>
                      <a:lnTo>
                        <a:pt x="230" y="223"/>
                      </a:lnTo>
                      <a:lnTo>
                        <a:pt x="197" y="210"/>
                      </a:lnTo>
                      <a:lnTo>
                        <a:pt x="169" y="199"/>
                      </a:lnTo>
                      <a:lnTo>
                        <a:pt x="142" y="184"/>
                      </a:lnTo>
                      <a:lnTo>
                        <a:pt x="117" y="171"/>
                      </a:lnTo>
                      <a:lnTo>
                        <a:pt x="90" y="155"/>
                      </a:lnTo>
                      <a:lnTo>
                        <a:pt x="69" y="140"/>
                      </a:lnTo>
                      <a:lnTo>
                        <a:pt x="48" y="124"/>
                      </a:lnTo>
                      <a:lnTo>
                        <a:pt x="31" y="113"/>
                      </a:lnTo>
                      <a:lnTo>
                        <a:pt x="16" y="102"/>
                      </a:lnTo>
                      <a:lnTo>
                        <a:pt x="7" y="94"/>
                      </a:lnTo>
                      <a:lnTo>
                        <a:pt x="0" y="89"/>
                      </a:lnTo>
                      <a:lnTo>
                        <a:pt x="0" y="88"/>
                      </a:lnTo>
                      <a:close/>
                    </a:path>
                  </a:pathLst>
                </a:custGeom>
                <a:solidFill>
                  <a:srgbClr val="57E6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1" name="Freeform 389"/>
                <p:cNvSpPr>
                  <a:spLocks/>
                </p:cNvSpPr>
                <p:nvPr/>
              </p:nvSpPr>
              <p:spPr bwMode="auto">
                <a:xfrm flipH="1">
                  <a:off x="4158" y="3538"/>
                  <a:ext cx="716" cy="243"/>
                </a:xfrm>
                <a:custGeom>
                  <a:avLst/>
                  <a:gdLst>
                    <a:gd name="T0" fmla="*/ 4 w 776"/>
                    <a:gd name="T1" fmla="*/ 72 h 241"/>
                    <a:gd name="T2" fmla="*/ 25 w 776"/>
                    <a:gd name="T3" fmla="*/ 65 h 241"/>
                    <a:gd name="T4" fmla="*/ 54 w 776"/>
                    <a:gd name="T5" fmla="*/ 53 h 241"/>
                    <a:gd name="T6" fmla="*/ 88 w 776"/>
                    <a:gd name="T7" fmla="*/ 43 h 241"/>
                    <a:gd name="T8" fmla="*/ 125 w 776"/>
                    <a:gd name="T9" fmla="*/ 32 h 241"/>
                    <a:gd name="T10" fmla="*/ 157 w 776"/>
                    <a:gd name="T11" fmla="*/ 24 h 241"/>
                    <a:gd name="T12" fmla="*/ 185 w 776"/>
                    <a:gd name="T13" fmla="*/ 16 h 241"/>
                    <a:gd name="T14" fmla="*/ 204 w 776"/>
                    <a:gd name="T15" fmla="*/ 13 h 241"/>
                    <a:gd name="T16" fmla="*/ 249 w 776"/>
                    <a:gd name="T17" fmla="*/ 2 h 241"/>
                    <a:gd name="T18" fmla="*/ 336 w 776"/>
                    <a:gd name="T19" fmla="*/ 1 h 241"/>
                    <a:gd name="T20" fmla="*/ 419 w 776"/>
                    <a:gd name="T21" fmla="*/ 13 h 241"/>
                    <a:gd name="T22" fmla="*/ 500 w 776"/>
                    <a:gd name="T23" fmla="*/ 35 h 241"/>
                    <a:gd name="T24" fmla="*/ 575 w 776"/>
                    <a:gd name="T25" fmla="*/ 62 h 241"/>
                    <a:gd name="T26" fmla="*/ 635 w 776"/>
                    <a:gd name="T27" fmla="*/ 90 h 241"/>
                    <a:gd name="T28" fmla="*/ 682 w 776"/>
                    <a:gd name="T29" fmla="*/ 115 h 241"/>
                    <a:gd name="T30" fmla="*/ 710 w 776"/>
                    <a:gd name="T31" fmla="*/ 131 h 241"/>
                    <a:gd name="T32" fmla="*/ 716 w 776"/>
                    <a:gd name="T33" fmla="*/ 136 h 241"/>
                    <a:gd name="T34" fmla="*/ 716 w 776"/>
                    <a:gd name="T35" fmla="*/ 136 h 241"/>
                    <a:gd name="T36" fmla="*/ 716 w 776"/>
                    <a:gd name="T37" fmla="*/ 136 h 241"/>
                    <a:gd name="T38" fmla="*/ 716 w 776"/>
                    <a:gd name="T39" fmla="*/ 136 h 241"/>
                    <a:gd name="T40" fmla="*/ 716 w 776"/>
                    <a:gd name="T41" fmla="*/ 136 h 241"/>
                    <a:gd name="T42" fmla="*/ 716 w 776"/>
                    <a:gd name="T43" fmla="*/ 136 h 241"/>
                    <a:gd name="T44" fmla="*/ 716 w 776"/>
                    <a:gd name="T45" fmla="*/ 136 h 241"/>
                    <a:gd name="T46" fmla="*/ 716 w 776"/>
                    <a:gd name="T47" fmla="*/ 136 h 241"/>
                    <a:gd name="T48" fmla="*/ 710 w 776"/>
                    <a:gd name="T49" fmla="*/ 136 h 241"/>
                    <a:gd name="T50" fmla="*/ 697 w 776"/>
                    <a:gd name="T51" fmla="*/ 144 h 241"/>
                    <a:gd name="T52" fmla="*/ 682 w 776"/>
                    <a:gd name="T53" fmla="*/ 153 h 241"/>
                    <a:gd name="T54" fmla="*/ 665 w 776"/>
                    <a:gd name="T55" fmla="*/ 163 h 241"/>
                    <a:gd name="T56" fmla="*/ 648 w 776"/>
                    <a:gd name="T57" fmla="*/ 174 h 241"/>
                    <a:gd name="T58" fmla="*/ 630 w 776"/>
                    <a:gd name="T59" fmla="*/ 186 h 241"/>
                    <a:gd name="T60" fmla="*/ 616 w 776"/>
                    <a:gd name="T61" fmla="*/ 197 h 241"/>
                    <a:gd name="T62" fmla="*/ 607 w 776"/>
                    <a:gd name="T63" fmla="*/ 205 h 241"/>
                    <a:gd name="T64" fmla="*/ 578 w 776"/>
                    <a:gd name="T65" fmla="*/ 220 h 241"/>
                    <a:gd name="T66" fmla="*/ 521 w 776"/>
                    <a:gd name="T67" fmla="*/ 235 h 241"/>
                    <a:gd name="T68" fmla="*/ 469 w 776"/>
                    <a:gd name="T69" fmla="*/ 241 h 241"/>
                    <a:gd name="T70" fmla="*/ 419 w 776"/>
                    <a:gd name="T71" fmla="*/ 240 h 241"/>
                    <a:gd name="T72" fmla="*/ 374 w 776"/>
                    <a:gd name="T73" fmla="*/ 234 h 241"/>
                    <a:gd name="T74" fmla="*/ 337 w 776"/>
                    <a:gd name="T75" fmla="*/ 225 h 241"/>
                    <a:gd name="T76" fmla="*/ 307 w 776"/>
                    <a:gd name="T77" fmla="*/ 216 h 241"/>
                    <a:gd name="T78" fmla="*/ 285 w 776"/>
                    <a:gd name="T79" fmla="*/ 208 h 241"/>
                    <a:gd name="T80" fmla="*/ 251 w 776"/>
                    <a:gd name="T81" fmla="*/ 207 h 241"/>
                    <a:gd name="T82" fmla="*/ 199 w 776"/>
                    <a:gd name="T83" fmla="*/ 199 h 241"/>
                    <a:gd name="T84" fmla="*/ 149 w 776"/>
                    <a:gd name="T85" fmla="*/ 183 h 241"/>
                    <a:gd name="T86" fmla="*/ 105 w 776"/>
                    <a:gd name="T87" fmla="*/ 159 h 241"/>
                    <a:gd name="T88" fmla="*/ 66 w 776"/>
                    <a:gd name="T89" fmla="*/ 133 h 241"/>
                    <a:gd name="T90" fmla="*/ 35 w 776"/>
                    <a:gd name="T91" fmla="*/ 107 h 241"/>
                    <a:gd name="T92" fmla="*/ 13 w 776"/>
                    <a:gd name="T93" fmla="*/ 87 h 241"/>
                    <a:gd name="T94" fmla="*/ 0 w 776"/>
                    <a:gd name="T95" fmla="*/ 76 h 241"/>
                    <a:gd name="T96" fmla="*/ 0 w 776"/>
                    <a:gd name="T97" fmla="*/ 76 h 2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76"/>
                    <a:gd name="T148" fmla="*/ 0 h 241"/>
                    <a:gd name="T149" fmla="*/ 776 w 776"/>
                    <a:gd name="T150" fmla="*/ 241 h 2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76" h="241">
                      <a:moveTo>
                        <a:pt x="0" y="75"/>
                      </a:moveTo>
                      <a:lnTo>
                        <a:pt x="4" y="71"/>
                      </a:lnTo>
                      <a:lnTo>
                        <a:pt x="14" y="68"/>
                      </a:lnTo>
                      <a:lnTo>
                        <a:pt x="27" y="64"/>
                      </a:lnTo>
                      <a:lnTo>
                        <a:pt x="42" y="61"/>
                      </a:lnTo>
                      <a:lnTo>
                        <a:pt x="58" y="53"/>
                      </a:lnTo>
                      <a:lnTo>
                        <a:pt x="76" y="49"/>
                      </a:lnTo>
                      <a:lnTo>
                        <a:pt x="95" y="43"/>
                      </a:lnTo>
                      <a:lnTo>
                        <a:pt x="117" y="39"/>
                      </a:lnTo>
                      <a:lnTo>
                        <a:pt x="135" y="32"/>
                      </a:lnTo>
                      <a:lnTo>
                        <a:pt x="154" y="28"/>
                      </a:lnTo>
                      <a:lnTo>
                        <a:pt x="170" y="24"/>
                      </a:lnTo>
                      <a:lnTo>
                        <a:pt x="188" y="20"/>
                      </a:lnTo>
                      <a:lnTo>
                        <a:pt x="201" y="16"/>
                      </a:lnTo>
                      <a:lnTo>
                        <a:pt x="213" y="14"/>
                      </a:lnTo>
                      <a:lnTo>
                        <a:pt x="221" y="13"/>
                      </a:lnTo>
                      <a:lnTo>
                        <a:pt x="227" y="13"/>
                      </a:lnTo>
                      <a:lnTo>
                        <a:pt x="270" y="2"/>
                      </a:lnTo>
                      <a:lnTo>
                        <a:pt x="317" y="0"/>
                      </a:lnTo>
                      <a:lnTo>
                        <a:pt x="364" y="1"/>
                      </a:lnTo>
                      <a:lnTo>
                        <a:pt x="410" y="6"/>
                      </a:lnTo>
                      <a:lnTo>
                        <a:pt x="454" y="13"/>
                      </a:lnTo>
                      <a:lnTo>
                        <a:pt x="500" y="24"/>
                      </a:lnTo>
                      <a:lnTo>
                        <a:pt x="542" y="35"/>
                      </a:lnTo>
                      <a:lnTo>
                        <a:pt x="586" y="49"/>
                      </a:lnTo>
                      <a:lnTo>
                        <a:pt x="623" y="61"/>
                      </a:lnTo>
                      <a:lnTo>
                        <a:pt x="658" y="76"/>
                      </a:lnTo>
                      <a:lnTo>
                        <a:pt x="688" y="89"/>
                      </a:lnTo>
                      <a:lnTo>
                        <a:pt x="717" y="104"/>
                      </a:lnTo>
                      <a:lnTo>
                        <a:pt x="739" y="114"/>
                      </a:lnTo>
                      <a:lnTo>
                        <a:pt x="758" y="124"/>
                      </a:lnTo>
                      <a:lnTo>
                        <a:pt x="770" y="130"/>
                      </a:lnTo>
                      <a:lnTo>
                        <a:pt x="776" y="135"/>
                      </a:lnTo>
                      <a:lnTo>
                        <a:pt x="769" y="135"/>
                      </a:lnTo>
                      <a:lnTo>
                        <a:pt x="764" y="139"/>
                      </a:lnTo>
                      <a:lnTo>
                        <a:pt x="755" y="143"/>
                      </a:lnTo>
                      <a:lnTo>
                        <a:pt x="748" y="148"/>
                      </a:lnTo>
                      <a:lnTo>
                        <a:pt x="739" y="152"/>
                      </a:lnTo>
                      <a:lnTo>
                        <a:pt x="730" y="158"/>
                      </a:lnTo>
                      <a:lnTo>
                        <a:pt x="721" y="162"/>
                      </a:lnTo>
                      <a:lnTo>
                        <a:pt x="711" y="170"/>
                      </a:lnTo>
                      <a:lnTo>
                        <a:pt x="702" y="173"/>
                      </a:lnTo>
                      <a:lnTo>
                        <a:pt x="693" y="180"/>
                      </a:lnTo>
                      <a:lnTo>
                        <a:pt x="683" y="184"/>
                      </a:lnTo>
                      <a:lnTo>
                        <a:pt x="676" y="191"/>
                      </a:lnTo>
                      <a:lnTo>
                        <a:pt x="668" y="195"/>
                      </a:lnTo>
                      <a:lnTo>
                        <a:pt x="663" y="200"/>
                      </a:lnTo>
                      <a:lnTo>
                        <a:pt x="658" y="203"/>
                      </a:lnTo>
                      <a:lnTo>
                        <a:pt x="658" y="206"/>
                      </a:lnTo>
                      <a:lnTo>
                        <a:pt x="626" y="218"/>
                      </a:lnTo>
                      <a:lnTo>
                        <a:pt x="596" y="228"/>
                      </a:lnTo>
                      <a:lnTo>
                        <a:pt x="565" y="233"/>
                      </a:lnTo>
                      <a:lnTo>
                        <a:pt x="537" y="239"/>
                      </a:lnTo>
                      <a:lnTo>
                        <a:pt x="508" y="239"/>
                      </a:lnTo>
                      <a:lnTo>
                        <a:pt x="480" y="241"/>
                      </a:lnTo>
                      <a:lnTo>
                        <a:pt x="454" y="238"/>
                      </a:lnTo>
                      <a:lnTo>
                        <a:pt x="430" y="238"/>
                      </a:lnTo>
                      <a:lnTo>
                        <a:pt x="405" y="232"/>
                      </a:lnTo>
                      <a:lnTo>
                        <a:pt x="384" y="228"/>
                      </a:lnTo>
                      <a:lnTo>
                        <a:pt x="365" y="223"/>
                      </a:lnTo>
                      <a:lnTo>
                        <a:pt x="348" y="219"/>
                      </a:lnTo>
                      <a:lnTo>
                        <a:pt x="333" y="214"/>
                      </a:lnTo>
                      <a:lnTo>
                        <a:pt x="320" y="210"/>
                      </a:lnTo>
                      <a:lnTo>
                        <a:pt x="309" y="206"/>
                      </a:lnTo>
                      <a:lnTo>
                        <a:pt x="303" y="206"/>
                      </a:lnTo>
                      <a:lnTo>
                        <a:pt x="272" y="205"/>
                      </a:lnTo>
                      <a:lnTo>
                        <a:pt x="244" y="204"/>
                      </a:lnTo>
                      <a:lnTo>
                        <a:pt x="216" y="197"/>
                      </a:lnTo>
                      <a:lnTo>
                        <a:pt x="190" y="192"/>
                      </a:lnTo>
                      <a:lnTo>
                        <a:pt x="162" y="181"/>
                      </a:lnTo>
                      <a:lnTo>
                        <a:pt x="137" y="171"/>
                      </a:lnTo>
                      <a:lnTo>
                        <a:pt x="114" y="158"/>
                      </a:lnTo>
                      <a:lnTo>
                        <a:pt x="94" y="147"/>
                      </a:lnTo>
                      <a:lnTo>
                        <a:pt x="72" y="132"/>
                      </a:lnTo>
                      <a:lnTo>
                        <a:pt x="53" y="119"/>
                      </a:lnTo>
                      <a:lnTo>
                        <a:pt x="38" y="106"/>
                      </a:lnTo>
                      <a:lnTo>
                        <a:pt x="25" y="96"/>
                      </a:lnTo>
                      <a:lnTo>
                        <a:pt x="14" y="86"/>
                      </a:lnTo>
                      <a:lnTo>
                        <a:pt x="7" y="80"/>
                      </a:lnTo>
                      <a:lnTo>
                        <a:pt x="0" y="75"/>
                      </a:lnTo>
                      <a:close/>
                    </a:path>
                  </a:pathLst>
                </a:custGeom>
                <a:solidFill>
                  <a:srgbClr val="41D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2" name="Freeform 390"/>
                <p:cNvSpPr>
                  <a:spLocks/>
                </p:cNvSpPr>
                <p:nvPr/>
              </p:nvSpPr>
              <p:spPr bwMode="auto">
                <a:xfrm flipH="1">
                  <a:off x="4178" y="3559"/>
                  <a:ext cx="596" cy="197"/>
                </a:xfrm>
                <a:custGeom>
                  <a:avLst/>
                  <a:gdLst>
                    <a:gd name="T0" fmla="*/ 5 w 646"/>
                    <a:gd name="T1" fmla="*/ 57 h 196"/>
                    <a:gd name="T2" fmla="*/ 23 w 646"/>
                    <a:gd name="T3" fmla="*/ 50 h 196"/>
                    <a:gd name="T4" fmla="*/ 47 w 646"/>
                    <a:gd name="T5" fmla="*/ 41 h 196"/>
                    <a:gd name="T6" fmla="*/ 75 w 646"/>
                    <a:gd name="T7" fmla="*/ 33 h 196"/>
                    <a:gd name="T8" fmla="*/ 104 w 646"/>
                    <a:gd name="T9" fmla="*/ 25 h 196"/>
                    <a:gd name="T10" fmla="*/ 130 w 646"/>
                    <a:gd name="T11" fmla="*/ 18 h 196"/>
                    <a:gd name="T12" fmla="*/ 153 w 646"/>
                    <a:gd name="T13" fmla="*/ 12 h 196"/>
                    <a:gd name="T14" fmla="*/ 172 w 646"/>
                    <a:gd name="T15" fmla="*/ 10 h 196"/>
                    <a:gd name="T16" fmla="*/ 213 w 646"/>
                    <a:gd name="T17" fmla="*/ 3 h 196"/>
                    <a:gd name="T18" fmla="*/ 286 w 646"/>
                    <a:gd name="T19" fmla="*/ 0 h 196"/>
                    <a:gd name="T20" fmla="*/ 358 w 646"/>
                    <a:gd name="T21" fmla="*/ 12 h 196"/>
                    <a:gd name="T22" fmla="*/ 423 w 646"/>
                    <a:gd name="T23" fmla="*/ 31 h 196"/>
                    <a:gd name="T24" fmla="*/ 483 w 646"/>
                    <a:gd name="T25" fmla="*/ 53 h 196"/>
                    <a:gd name="T26" fmla="*/ 531 w 646"/>
                    <a:gd name="T27" fmla="*/ 76 h 196"/>
                    <a:gd name="T28" fmla="*/ 567 w 646"/>
                    <a:gd name="T29" fmla="*/ 95 h 196"/>
                    <a:gd name="T30" fmla="*/ 590 w 646"/>
                    <a:gd name="T31" fmla="*/ 111 h 196"/>
                    <a:gd name="T32" fmla="*/ 596 w 646"/>
                    <a:gd name="T33" fmla="*/ 116 h 196"/>
                    <a:gd name="T34" fmla="*/ 596 w 646"/>
                    <a:gd name="T35" fmla="*/ 116 h 196"/>
                    <a:gd name="T36" fmla="*/ 596 w 646"/>
                    <a:gd name="T37" fmla="*/ 116 h 196"/>
                    <a:gd name="T38" fmla="*/ 596 w 646"/>
                    <a:gd name="T39" fmla="*/ 116 h 196"/>
                    <a:gd name="T40" fmla="*/ 596 w 646"/>
                    <a:gd name="T41" fmla="*/ 116 h 196"/>
                    <a:gd name="T42" fmla="*/ 596 w 646"/>
                    <a:gd name="T43" fmla="*/ 116 h 196"/>
                    <a:gd name="T44" fmla="*/ 596 w 646"/>
                    <a:gd name="T45" fmla="*/ 116 h 196"/>
                    <a:gd name="T46" fmla="*/ 596 w 646"/>
                    <a:gd name="T47" fmla="*/ 116 h 196"/>
                    <a:gd name="T48" fmla="*/ 589 w 646"/>
                    <a:gd name="T49" fmla="*/ 116 h 196"/>
                    <a:gd name="T50" fmla="*/ 578 w 646"/>
                    <a:gd name="T51" fmla="*/ 121 h 196"/>
                    <a:gd name="T52" fmla="*/ 566 w 646"/>
                    <a:gd name="T53" fmla="*/ 129 h 196"/>
                    <a:gd name="T54" fmla="*/ 552 w 646"/>
                    <a:gd name="T55" fmla="*/ 137 h 196"/>
                    <a:gd name="T56" fmla="*/ 539 w 646"/>
                    <a:gd name="T57" fmla="*/ 146 h 196"/>
                    <a:gd name="T58" fmla="*/ 526 w 646"/>
                    <a:gd name="T59" fmla="*/ 153 h 196"/>
                    <a:gd name="T60" fmla="*/ 516 w 646"/>
                    <a:gd name="T61" fmla="*/ 159 h 196"/>
                    <a:gd name="T62" fmla="*/ 507 w 646"/>
                    <a:gd name="T63" fmla="*/ 166 h 196"/>
                    <a:gd name="T64" fmla="*/ 482 w 646"/>
                    <a:gd name="T65" fmla="*/ 178 h 196"/>
                    <a:gd name="T66" fmla="*/ 436 w 646"/>
                    <a:gd name="T67" fmla="*/ 191 h 196"/>
                    <a:gd name="T68" fmla="*/ 394 w 646"/>
                    <a:gd name="T69" fmla="*/ 196 h 196"/>
                    <a:gd name="T70" fmla="*/ 351 w 646"/>
                    <a:gd name="T71" fmla="*/ 195 h 196"/>
                    <a:gd name="T72" fmla="*/ 312 w 646"/>
                    <a:gd name="T73" fmla="*/ 191 h 196"/>
                    <a:gd name="T74" fmla="*/ 278 w 646"/>
                    <a:gd name="T75" fmla="*/ 184 h 196"/>
                    <a:gd name="T76" fmla="*/ 252 w 646"/>
                    <a:gd name="T77" fmla="*/ 177 h 196"/>
                    <a:gd name="T78" fmla="*/ 232 w 646"/>
                    <a:gd name="T79" fmla="*/ 170 h 196"/>
                    <a:gd name="T80" fmla="*/ 203 w 646"/>
                    <a:gd name="T81" fmla="*/ 167 h 196"/>
                    <a:gd name="T82" fmla="*/ 161 w 646"/>
                    <a:gd name="T83" fmla="*/ 157 h 196"/>
                    <a:gd name="T84" fmla="*/ 119 w 646"/>
                    <a:gd name="T85" fmla="*/ 142 h 196"/>
                    <a:gd name="T86" fmla="*/ 83 w 646"/>
                    <a:gd name="T87" fmla="*/ 124 h 196"/>
                    <a:gd name="T88" fmla="*/ 52 w 646"/>
                    <a:gd name="T89" fmla="*/ 105 h 196"/>
                    <a:gd name="T90" fmla="*/ 26 w 646"/>
                    <a:gd name="T91" fmla="*/ 86 h 196"/>
                    <a:gd name="T92" fmla="*/ 8 w 646"/>
                    <a:gd name="T93" fmla="*/ 71 h 196"/>
                    <a:gd name="T94" fmla="*/ 0 w 646"/>
                    <a:gd name="T95" fmla="*/ 63 h 196"/>
                    <a:gd name="T96" fmla="*/ 0 w 646"/>
                    <a:gd name="T97" fmla="*/ 63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6"/>
                    <a:gd name="T148" fmla="*/ 0 h 196"/>
                    <a:gd name="T149" fmla="*/ 646 w 64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6" h="196">
                      <a:moveTo>
                        <a:pt x="0" y="63"/>
                      </a:moveTo>
                      <a:lnTo>
                        <a:pt x="5" y="57"/>
                      </a:lnTo>
                      <a:lnTo>
                        <a:pt x="14" y="53"/>
                      </a:lnTo>
                      <a:lnTo>
                        <a:pt x="25" y="50"/>
                      </a:lnTo>
                      <a:lnTo>
                        <a:pt x="39" y="46"/>
                      </a:lnTo>
                      <a:lnTo>
                        <a:pt x="51" y="41"/>
                      </a:lnTo>
                      <a:lnTo>
                        <a:pt x="67" y="37"/>
                      </a:lnTo>
                      <a:lnTo>
                        <a:pt x="81" y="33"/>
                      </a:lnTo>
                      <a:lnTo>
                        <a:pt x="99" y="29"/>
                      </a:lnTo>
                      <a:lnTo>
                        <a:pt x="113" y="25"/>
                      </a:lnTo>
                      <a:lnTo>
                        <a:pt x="127" y="22"/>
                      </a:lnTo>
                      <a:lnTo>
                        <a:pt x="141" y="18"/>
                      </a:lnTo>
                      <a:lnTo>
                        <a:pt x="157" y="15"/>
                      </a:lnTo>
                      <a:lnTo>
                        <a:pt x="166" y="12"/>
                      </a:lnTo>
                      <a:lnTo>
                        <a:pt x="179" y="10"/>
                      </a:lnTo>
                      <a:lnTo>
                        <a:pt x="186" y="10"/>
                      </a:lnTo>
                      <a:lnTo>
                        <a:pt x="194" y="10"/>
                      </a:lnTo>
                      <a:lnTo>
                        <a:pt x="231" y="3"/>
                      </a:lnTo>
                      <a:lnTo>
                        <a:pt x="273" y="0"/>
                      </a:lnTo>
                      <a:lnTo>
                        <a:pt x="310" y="0"/>
                      </a:lnTo>
                      <a:lnTo>
                        <a:pt x="352" y="5"/>
                      </a:lnTo>
                      <a:lnTo>
                        <a:pt x="388" y="12"/>
                      </a:lnTo>
                      <a:lnTo>
                        <a:pt x="425" y="20"/>
                      </a:lnTo>
                      <a:lnTo>
                        <a:pt x="459" y="31"/>
                      </a:lnTo>
                      <a:lnTo>
                        <a:pt x="495" y="42"/>
                      </a:lnTo>
                      <a:lnTo>
                        <a:pt x="523" y="53"/>
                      </a:lnTo>
                      <a:lnTo>
                        <a:pt x="551" y="65"/>
                      </a:lnTo>
                      <a:lnTo>
                        <a:pt x="576" y="76"/>
                      </a:lnTo>
                      <a:lnTo>
                        <a:pt x="599" y="88"/>
                      </a:lnTo>
                      <a:lnTo>
                        <a:pt x="615" y="95"/>
                      </a:lnTo>
                      <a:lnTo>
                        <a:pt x="630" y="105"/>
                      </a:lnTo>
                      <a:lnTo>
                        <a:pt x="639" y="110"/>
                      </a:lnTo>
                      <a:lnTo>
                        <a:pt x="646" y="115"/>
                      </a:lnTo>
                      <a:lnTo>
                        <a:pt x="638" y="115"/>
                      </a:lnTo>
                      <a:lnTo>
                        <a:pt x="633" y="118"/>
                      </a:lnTo>
                      <a:lnTo>
                        <a:pt x="627" y="120"/>
                      </a:lnTo>
                      <a:lnTo>
                        <a:pt x="622" y="124"/>
                      </a:lnTo>
                      <a:lnTo>
                        <a:pt x="613" y="128"/>
                      </a:lnTo>
                      <a:lnTo>
                        <a:pt x="607" y="132"/>
                      </a:lnTo>
                      <a:lnTo>
                        <a:pt x="598" y="136"/>
                      </a:lnTo>
                      <a:lnTo>
                        <a:pt x="593" y="141"/>
                      </a:lnTo>
                      <a:lnTo>
                        <a:pt x="584" y="145"/>
                      </a:lnTo>
                      <a:lnTo>
                        <a:pt x="577" y="148"/>
                      </a:lnTo>
                      <a:lnTo>
                        <a:pt x="570" y="152"/>
                      </a:lnTo>
                      <a:lnTo>
                        <a:pt x="565" y="156"/>
                      </a:lnTo>
                      <a:lnTo>
                        <a:pt x="559" y="158"/>
                      </a:lnTo>
                      <a:lnTo>
                        <a:pt x="554" y="162"/>
                      </a:lnTo>
                      <a:lnTo>
                        <a:pt x="549" y="165"/>
                      </a:lnTo>
                      <a:lnTo>
                        <a:pt x="549" y="169"/>
                      </a:lnTo>
                      <a:lnTo>
                        <a:pt x="522" y="177"/>
                      </a:lnTo>
                      <a:lnTo>
                        <a:pt x="498" y="185"/>
                      </a:lnTo>
                      <a:lnTo>
                        <a:pt x="473" y="190"/>
                      </a:lnTo>
                      <a:lnTo>
                        <a:pt x="450" y="195"/>
                      </a:lnTo>
                      <a:lnTo>
                        <a:pt x="427" y="195"/>
                      </a:lnTo>
                      <a:lnTo>
                        <a:pt x="404" y="196"/>
                      </a:lnTo>
                      <a:lnTo>
                        <a:pt x="380" y="194"/>
                      </a:lnTo>
                      <a:lnTo>
                        <a:pt x="360" y="194"/>
                      </a:lnTo>
                      <a:lnTo>
                        <a:pt x="338" y="190"/>
                      </a:lnTo>
                      <a:lnTo>
                        <a:pt x="320" y="186"/>
                      </a:lnTo>
                      <a:lnTo>
                        <a:pt x="301" y="183"/>
                      </a:lnTo>
                      <a:lnTo>
                        <a:pt x="287" y="180"/>
                      </a:lnTo>
                      <a:lnTo>
                        <a:pt x="273" y="176"/>
                      </a:lnTo>
                      <a:lnTo>
                        <a:pt x="261" y="172"/>
                      </a:lnTo>
                      <a:lnTo>
                        <a:pt x="251" y="169"/>
                      </a:lnTo>
                      <a:lnTo>
                        <a:pt x="247" y="169"/>
                      </a:lnTo>
                      <a:lnTo>
                        <a:pt x="220" y="166"/>
                      </a:lnTo>
                      <a:lnTo>
                        <a:pt x="197" y="162"/>
                      </a:lnTo>
                      <a:lnTo>
                        <a:pt x="174" y="156"/>
                      </a:lnTo>
                      <a:lnTo>
                        <a:pt x="152" y="151"/>
                      </a:lnTo>
                      <a:lnTo>
                        <a:pt x="129" y="141"/>
                      </a:lnTo>
                      <a:lnTo>
                        <a:pt x="109" y="133"/>
                      </a:lnTo>
                      <a:lnTo>
                        <a:pt x="90" y="123"/>
                      </a:lnTo>
                      <a:lnTo>
                        <a:pt x="75" y="115"/>
                      </a:lnTo>
                      <a:lnTo>
                        <a:pt x="56" y="104"/>
                      </a:lnTo>
                      <a:lnTo>
                        <a:pt x="42" y="95"/>
                      </a:lnTo>
                      <a:lnTo>
                        <a:pt x="28" y="86"/>
                      </a:lnTo>
                      <a:lnTo>
                        <a:pt x="19" y="79"/>
                      </a:lnTo>
                      <a:lnTo>
                        <a:pt x="9" y="71"/>
                      </a:lnTo>
                      <a:lnTo>
                        <a:pt x="5" y="67"/>
                      </a:lnTo>
                      <a:lnTo>
                        <a:pt x="0" y="63"/>
                      </a:lnTo>
                      <a:close/>
                    </a:path>
                  </a:pathLst>
                </a:custGeom>
                <a:solidFill>
                  <a:srgbClr val="2BD6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3" name="Freeform 391"/>
                <p:cNvSpPr>
                  <a:spLocks/>
                </p:cNvSpPr>
                <p:nvPr/>
              </p:nvSpPr>
              <p:spPr bwMode="auto">
                <a:xfrm flipH="1">
                  <a:off x="4189" y="3571"/>
                  <a:ext cx="485" cy="161"/>
                </a:xfrm>
                <a:custGeom>
                  <a:avLst/>
                  <a:gdLst>
                    <a:gd name="T0" fmla="*/ 7 w 528"/>
                    <a:gd name="T1" fmla="*/ 48 h 160"/>
                    <a:gd name="T2" fmla="*/ 25 w 528"/>
                    <a:gd name="T3" fmla="*/ 40 h 160"/>
                    <a:gd name="T4" fmla="*/ 43 w 528"/>
                    <a:gd name="T5" fmla="*/ 32 h 160"/>
                    <a:gd name="T6" fmla="*/ 64 w 528"/>
                    <a:gd name="T7" fmla="*/ 25 h 160"/>
                    <a:gd name="T8" fmla="*/ 85 w 528"/>
                    <a:gd name="T9" fmla="*/ 21 h 160"/>
                    <a:gd name="T10" fmla="*/ 104 w 528"/>
                    <a:gd name="T11" fmla="*/ 13 h 160"/>
                    <a:gd name="T12" fmla="*/ 124 w 528"/>
                    <a:gd name="T13" fmla="*/ 10 h 160"/>
                    <a:gd name="T14" fmla="*/ 140 w 528"/>
                    <a:gd name="T15" fmla="*/ 7 h 160"/>
                    <a:gd name="T16" fmla="*/ 178 w 528"/>
                    <a:gd name="T17" fmla="*/ 1 h 160"/>
                    <a:gd name="T18" fmla="*/ 241 w 528"/>
                    <a:gd name="T19" fmla="*/ 0 h 160"/>
                    <a:gd name="T20" fmla="*/ 297 w 528"/>
                    <a:gd name="T21" fmla="*/ 7 h 160"/>
                    <a:gd name="T22" fmla="*/ 348 w 528"/>
                    <a:gd name="T23" fmla="*/ 24 h 160"/>
                    <a:gd name="T24" fmla="*/ 392 w 528"/>
                    <a:gd name="T25" fmla="*/ 43 h 160"/>
                    <a:gd name="T26" fmla="*/ 428 w 528"/>
                    <a:gd name="T27" fmla="*/ 64 h 160"/>
                    <a:gd name="T28" fmla="*/ 454 w 528"/>
                    <a:gd name="T29" fmla="*/ 84 h 160"/>
                    <a:gd name="T30" fmla="*/ 469 w 528"/>
                    <a:gd name="T31" fmla="*/ 98 h 160"/>
                    <a:gd name="T32" fmla="*/ 475 w 528"/>
                    <a:gd name="T33" fmla="*/ 104 h 160"/>
                    <a:gd name="T34" fmla="*/ 475 w 528"/>
                    <a:gd name="T35" fmla="*/ 104 h 160"/>
                    <a:gd name="T36" fmla="*/ 479 w 528"/>
                    <a:gd name="T37" fmla="*/ 104 h 160"/>
                    <a:gd name="T38" fmla="*/ 479 w 528"/>
                    <a:gd name="T39" fmla="*/ 104 h 160"/>
                    <a:gd name="T40" fmla="*/ 483 w 528"/>
                    <a:gd name="T41" fmla="*/ 104 h 160"/>
                    <a:gd name="T42" fmla="*/ 483 w 528"/>
                    <a:gd name="T43" fmla="*/ 104 h 160"/>
                    <a:gd name="T44" fmla="*/ 483 w 528"/>
                    <a:gd name="T45" fmla="*/ 104 h 160"/>
                    <a:gd name="T46" fmla="*/ 483 w 528"/>
                    <a:gd name="T47" fmla="*/ 104 h 160"/>
                    <a:gd name="T48" fmla="*/ 478 w 528"/>
                    <a:gd name="T49" fmla="*/ 104 h 160"/>
                    <a:gd name="T50" fmla="*/ 469 w 528"/>
                    <a:gd name="T51" fmla="*/ 108 h 160"/>
                    <a:gd name="T52" fmla="*/ 457 w 528"/>
                    <a:gd name="T53" fmla="*/ 113 h 160"/>
                    <a:gd name="T54" fmla="*/ 445 w 528"/>
                    <a:gd name="T55" fmla="*/ 121 h 160"/>
                    <a:gd name="T56" fmla="*/ 432 w 528"/>
                    <a:gd name="T57" fmla="*/ 125 h 160"/>
                    <a:gd name="T58" fmla="*/ 423 w 528"/>
                    <a:gd name="T59" fmla="*/ 131 h 160"/>
                    <a:gd name="T60" fmla="*/ 413 w 528"/>
                    <a:gd name="T61" fmla="*/ 135 h 160"/>
                    <a:gd name="T62" fmla="*/ 406 w 528"/>
                    <a:gd name="T63" fmla="*/ 137 h 160"/>
                    <a:gd name="T64" fmla="*/ 385 w 528"/>
                    <a:gd name="T65" fmla="*/ 145 h 160"/>
                    <a:gd name="T66" fmla="*/ 351 w 528"/>
                    <a:gd name="T67" fmla="*/ 155 h 160"/>
                    <a:gd name="T68" fmla="*/ 317 w 528"/>
                    <a:gd name="T69" fmla="*/ 159 h 160"/>
                    <a:gd name="T70" fmla="*/ 282 w 528"/>
                    <a:gd name="T71" fmla="*/ 161 h 160"/>
                    <a:gd name="T72" fmla="*/ 253 w 528"/>
                    <a:gd name="T73" fmla="*/ 158 h 160"/>
                    <a:gd name="T74" fmla="*/ 227 w 528"/>
                    <a:gd name="T75" fmla="*/ 153 h 160"/>
                    <a:gd name="T76" fmla="*/ 203 w 528"/>
                    <a:gd name="T77" fmla="*/ 149 h 160"/>
                    <a:gd name="T78" fmla="*/ 186 w 528"/>
                    <a:gd name="T79" fmla="*/ 141 h 160"/>
                    <a:gd name="T80" fmla="*/ 157 w 528"/>
                    <a:gd name="T81" fmla="*/ 136 h 160"/>
                    <a:gd name="T82" fmla="*/ 123 w 528"/>
                    <a:gd name="T83" fmla="*/ 125 h 160"/>
                    <a:gd name="T84" fmla="*/ 90 w 528"/>
                    <a:gd name="T85" fmla="*/ 113 h 160"/>
                    <a:gd name="T86" fmla="*/ 62 w 528"/>
                    <a:gd name="T87" fmla="*/ 98 h 160"/>
                    <a:gd name="T88" fmla="*/ 39 w 528"/>
                    <a:gd name="T89" fmla="*/ 84 h 160"/>
                    <a:gd name="T90" fmla="*/ 20 w 528"/>
                    <a:gd name="T91" fmla="*/ 68 h 160"/>
                    <a:gd name="T92" fmla="*/ 6 w 528"/>
                    <a:gd name="T93" fmla="*/ 57 h 160"/>
                    <a:gd name="T94" fmla="*/ 0 w 528"/>
                    <a:gd name="T95" fmla="*/ 51 h 160"/>
                    <a:gd name="T96" fmla="*/ 0 w 528"/>
                    <a:gd name="T97" fmla="*/ 51 h 1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8"/>
                    <a:gd name="T148" fmla="*/ 0 h 160"/>
                    <a:gd name="T149" fmla="*/ 528 w 528"/>
                    <a:gd name="T150" fmla="*/ 160 h 1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8" h="160">
                      <a:moveTo>
                        <a:pt x="0" y="51"/>
                      </a:moveTo>
                      <a:lnTo>
                        <a:pt x="8" y="48"/>
                      </a:lnTo>
                      <a:lnTo>
                        <a:pt x="17" y="44"/>
                      </a:lnTo>
                      <a:lnTo>
                        <a:pt x="27" y="40"/>
                      </a:lnTo>
                      <a:lnTo>
                        <a:pt x="37" y="36"/>
                      </a:lnTo>
                      <a:lnTo>
                        <a:pt x="47" y="32"/>
                      </a:lnTo>
                      <a:lnTo>
                        <a:pt x="61" y="29"/>
                      </a:lnTo>
                      <a:lnTo>
                        <a:pt x="70" y="25"/>
                      </a:lnTo>
                      <a:lnTo>
                        <a:pt x="84" y="25"/>
                      </a:lnTo>
                      <a:lnTo>
                        <a:pt x="93" y="21"/>
                      </a:lnTo>
                      <a:lnTo>
                        <a:pt x="104" y="17"/>
                      </a:lnTo>
                      <a:lnTo>
                        <a:pt x="113" y="13"/>
                      </a:lnTo>
                      <a:lnTo>
                        <a:pt x="126" y="13"/>
                      </a:lnTo>
                      <a:lnTo>
                        <a:pt x="135" y="10"/>
                      </a:lnTo>
                      <a:lnTo>
                        <a:pt x="144" y="10"/>
                      </a:lnTo>
                      <a:lnTo>
                        <a:pt x="152" y="7"/>
                      </a:lnTo>
                      <a:lnTo>
                        <a:pt x="162" y="7"/>
                      </a:lnTo>
                      <a:lnTo>
                        <a:pt x="194" y="1"/>
                      </a:lnTo>
                      <a:lnTo>
                        <a:pt x="230" y="0"/>
                      </a:lnTo>
                      <a:lnTo>
                        <a:pt x="262" y="0"/>
                      </a:lnTo>
                      <a:lnTo>
                        <a:pt x="295" y="3"/>
                      </a:lnTo>
                      <a:lnTo>
                        <a:pt x="323" y="7"/>
                      </a:lnTo>
                      <a:lnTo>
                        <a:pt x="354" y="15"/>
                      </a:lnTo>
                      <a:lnTo>
                        <a:pt x="379" y="24"/>
                      </a:lnTo>
                      <a:lnTo>
                        <a:pt x="407" y="35"/>
                      </a:lnTo>
                      <a:lnTo>
                        <a:pt x="427" y="43"/>
                      </a:lnTo>
                      <a:lnTo>
                        <a:pt x="449" y="54"/>
                      </a:lnTo>
                      <a:lnTo>
                        <a:pt x="466" y="64"/>
                      </a:lnTo>
                      <a:lnTo>
                        <a:pt x="483" y="76"/>
                      </a:lnTo>
                      <a:lnTo>
                        <a:pt x="494" y="83"/>
                      </a:lnTo>
                      <a:lnTo>
                        <a:pt x="505" y="92"/>
                      </a:lnTo>
                      <a:lnTo>
                        <a:pt x="511" y="97"/>
                      </a:lnTo>
                      <a:lnTo>
                        <a:pt x="517" y="103"/>
                      </a:lnTo>
                      <a:lnTo>
                        <a:pt x="522" y="103"/>
                      </a:lnTo>
                      <a:lnTo>
                        <a:pt x="526" y="103"/>
                      </a:lnTo>
                      <a:lnTo>
                        <a:pt x="528" y="103"/>
                      </a:lnTo>
                      <a:lnTo>
                        <a:pt x="520" y="103"/>
                      </a:lnTo>
                      <a:lnTo>
                        <a:pt x="515" y="106"/>
                      </a:lnTo>
                      <a:lnTo>
                        <a:pt x="511" y="107"/>
                      </a:lnTo>
                      <a:lnTo>
                        <a:pt x="506" y="111"/>
                      </a:lnTo>
                      <a:lnTo>
                        <a:pt x="497" y="112"/>
                      </a:lnTo>
                      <a:lnTo>
                        <a:pt x="492" y="116"/>
                      </a:lnTo>
                      <a:lnTo>
                        <a:pt x="484" y="120"/>
                      </a:lnTo>
                      <a:lnTo>
                        <a:pt x="480" y="124"/>
                      </a:lnTo>
                      <a:lnTo>
                        <a:pt x="470" y="124"/>
                      </a:lnTo>
                      <a:lnTo>
                        <a:pt x="466" y="127"/>
                      </a:lnTo>
                      <a:lnTo>
                        <a:pt x="460" y="130"/>
                      </a:lnTo>
                      <a:lnTo>
                        <a:pt x="455" y="134"/>
                      </a:lnTo>
                      <a:lnTo>
                        <a:pt x="450" y="134"/>
                      </a:lnTo>
                      <a:lnTo>
                        <a:pt x="446" y="136"/>
                      </a:lnTo>
                      <a:lnTo>
                        <a:pt x="442" y="136"/>
                      </a:lnTo>
                      <a:lnTo>
                        <a:pt x="442" y="139"/>
                      </a:lnTo>
                      <a:lnTo>
                        <a:pt x="419" y="144"/>
                      </a:lnTo>
                      <a:lnTo>
                        <a:pt x="401" y="150"/>
                      </a:lnTo>
                      <a:lnTo>
                        <a:pt x="382" y="154"/>
                      </a:lnTo>
                      <a:lnTo>
                        <a:pt x="363" y="158"/>
                      </a:lnTo>
                      <a:lnTo>
                        <a:pt x="345" y="158"/>
                      </a:lnTo>
                      <a:lnTo>
                        <a:pt x="326" y="160"/>
                      </a:lnTo>
                      <a:lnTo>
                        <a:pt x="307" y="160"/>
                      </a:lnTo>
                      <a:lnTo>
                        <a:pt x="293" y="160"/>
                      </a:lnTo>
                      <a:lnTo>
                        <a:pt x="275" y="157"/>
                      </a:lnTo>
                      <a:lnTo>
                        <a:pt x="261" y="155"/>
                      </a:lnTo>
                      <a:lnTo>
                        <a:pt x="247" y="152"/>
                      </a:lnTo>
                      <a:lnTo>
                        <a:pt x="234" y="152"/>
                      </a:lnTo>
                      <a:lnTo>
                        <a:pt x="221" y="148"/>
                      </a:lnTo>
                      <a:lnTo>
                        <a:pt x="211" y="144"/>
                      </a:lnTo>
                      <a:lnTo>
                        <a:pt x="202" y="140"/>
                      </a:lnTo>
                      <a:lnTo>
                        <a:pt x="194" y="139"/>
                      </a:lnTo>
                      <a:lnTo>
                        <a:pt x="171" y="135"/>
                      </a:lnTo>
                      <a:lnTo>
                        <a:pt x="152" y="131"/>
                      </a:lnTo>
                      <a:lnTo>
                        <a:pt x="134" y="124"/>
                      </a:lnTo>
                      <a:lnTo>
                        <a:pt x="117" y="120"/>
                      </a:lnTo>
                      <a:lnTo>
                        <a:pt x="98" y="112"/>
                      </a:lnTo>
                      <a:lnTo>
                        <a:pt x="82" y="105"/>
                      </a:lnTo>
                      <a:lnTo>
                        <a:pt x="68" y="97"/>
                      </a:lnTo>
                      <a:lnTo>
                        <a:pt x="56" y="91"/>
                      </a:lnTo>
                      <a:lnTo>
                        <a:pt x="42" y="83"/>
                      </a:lnTo>
                      <a:lnTo>
                        <a:pt x="31" y="76"/>
                      </a:lnTo>
                      <a:lnTo>
                        <a:pt x="22" y="68"/>
                      </a:lnTo>
                      <a:lnTo>
                        <a:pt x="14" y="63"/>
                      </a:lnTo>
                      <a:lnTo>
                        <a:pt x="6" y="57"/>
                      </a:lnTo>
                      <a:lnTo>
                        <a:pt x="2" y="53"/>
                      </a:lnTo>
                      <a:lnTo>
                        <a:pt x="0" y="51"/>
                      </a:lnTo>
                      <a:close/>
                    </a:path>
                  </a:pathLst>
                </a:custGeom>
                <a:solidFill>
                  <a:srgbClr val="15CE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4" name="Freeform 392"/>
                <p:cNvSpPr>
                  <a:spLocks/>
                </p:cNvSpPr>
                <p:nvPr/>
              </p:nvSpPr>
              <p:spPr bwMode="auto">
                <a:xfrm flipH="1">
                  <a:off x="4207" y="3588"/>
                  <a:ext cx="368" cy="119"/>
                </a:xfrm>
                <a:custGeom>
                  <a:avLst/>
                  <a:gdLst>
                    <a:gd name="T0" fmla="*/ 368 w 397"/>
                    <a:gd name="T1" fmla="*/ 87 h 118"/>
                    <a:gd name="T2" fmla="*/ 365 w 397"/>
                    <a:gd name="T3" fmla="*/ 85 h 118"/>
                    <a:gd name="T4" fmla="*/ 361 w 397"/>
                    <a:gd name="T5" fmla="*/ 80 h 118"/>
                    <a:gd name="T6" fmla="*/ 354 w 397"/>
                    <a:gd name="T7" fmla="*/ 72 h 118"/>
                    <a:gd name="T8" fmla="*/ 347 w 397"/>
                    <a:gd name="T9" fmla="*/ 65 h 118"/>
                    <a:gd name="T10" fmla="*/ 332 w 397"/>
                    <a:gd name="T11" fmla="*/ 52 h 118"/>
                    <a:gd name="T12" fmla="*/ 318 w 397"/>
                    <a:gd name="T13" fmla="*/ 42 h 118"/>
                    <a:gd name="T14" fmla="*/ 299 w 397"/>
                    <a:gd name="T15" fmla="*/ 31 h 118"/>
                    <a:gd name="T16" fmla="*/ 280 w 397"/>
                    <a:gd name="T17" fmla="*/ 23 h 118"/>
                    <a:gd name="T18" fmla="*/ 254 w 397"/>
                    <a:gd name="T19" fmla="*/ 13 h 118"/>
                    <a:gd name="T20" fmla="*/ 229 w 397"/>
                    <a:gd name="T21" fmla="*/ 7 h 118"/>
                    <a:gd name="T22" fmla="*/ 197 w 397"/>
                    <a:gd name="T23" fmla="*/ 2 h 118"/>
                    <a:gd name="T24" fmla="*/ 165 w 397"/>
                    <a:gd name="T25" fmla="*/ 0 h 118"/>
                    <a:gd name="T26" fmla="*/ 128 w 397"/>
                    <a:gd name="T27" fmla="*/ 0 h 118"/>
                    <a:gd name="T28" fmla="*/ 89 w 397"/>
                    <a:gd name="T29" fmla="*/ 7 h 118"/>
                    <a:gd name="T30" fmla="*/ 44 w 397"/>
                    <a:gd name="T31" fmla="*/ 17 h 118"/>
                    <a:gd name="T32" fmla="*/ 0 w 397"/>
                    <a:gd name="T33" fmla="*/ 34 h 118"/>
                    <a:gd name="T34" fmla="*/ 0 w 397"/>
                    <a:gd name="T35" fmla="*/ 34 h 118"/>
                    <a:gd name="T36" fmla="*/ 4 w 397"/>
                    <a:gd name="T37" fmla="*/ 40 h 118"/>
                    <a:gd name="T38" fmla="*/ 11 w 397"/>
                    <a:gd name="T39" fmla="*/ 46 h 118"/>
                    <a:gd name="T40" fmla="*/ 21 w 397"/>
                    <a:gd name="T41" fmla="*/ 55 h 118"/>
                    <a:gd name="T42" fmla="*/ 32 w 397"/>
                    <a:gd name="T43" fmla="*/ 65 h 118"/>
                    <a:gd name="T44" fmla="*/ 49 w 397"/>
                    <a:gd name="T45" fmla="*/ 76 h 118"/>
                    <a:gd name="T46" fmla="*/ 66 w 397"/>
                    <a:gd name="T47" fmla="*/ 86 h 118"/>
                    <a:gd name="T48" fmla="*/ 89 w 397"/>
                    <a:gd name="T49" fmla="*/ 98 h 118"/>
                    <a:gd name="T50" fmla="*/ 112 w 397"/>
                    <a:gd name="T51" fmla="*/ 105 h 118"/>
                    <a:gd name="T52" fmla="*/ 139 w 397"/>
                    <a:gd name="T53" fmla="*/ 113 h 118"/>
                    <a:gd name="T54" fmla="*/ 170 w 397"/>
                    <a:gd name="T55" fmla="*/ 117 h 118"/>
                    <a:gd name="T56" fmla="*/ 204 w 397"/>
                    <a:gd name="T57" fmla="*/ 119 h 118"/>
                    <a:gd name="T58" fmla="*/ 238 w 397"/>
                    <a:gd name="T59" fmla="*/ 117 h 118"/>
                    <a:gd name="T60" fmla="*/ 279 w 397"/>
                    <a:gd name="T61" fmla="*/ 111 h 118"/>
                    <a:gd name="T62" fmla="*/ 321 w 397"/>
                    <a:gd name="T63" fmla="*/ 101 h 118"/>
                    <a:gd name="T64" fmla="*/ 368 w 397"/>
                    <a:gd name="T65" fmla="*/ 87 h 118"/>
                    <a:gd name="T66" fmla="*/ 368 w 397"/>
                    <a:gd name="T67" fmla="*/ 87 h 1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7"/>
                    <a:gd name="T103" fmla="*/ 0 h 118"/>
                    <a:gd name="T104" fmla="*/ 397 w 397"/>
                    <a:gd name="T105" fmla="*/ 118 h 1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7" h="118">
                      <a:moveTo>
                        <a:pt x="397" y="86"/>
                      </a:moveTo>
                      <a:lnTo>
                        <a:pt x="394" y="84"/>
                      </a:lnTo>
                      <a:lnTo>
                        <a:pt x="389" y="79"/>
                      </a:lnTo>
                      <a:lnTo>
                        <a:pt x="382" y="71"/>
                      </a:lnTo>
                      <a:lnTo>
                        <a:pt x="374" y="64"/>
                      </a:lnTo>
                      <a:lnTo>
                        <a:pt x="358" y="52"/>
                      </a:lnTo>
                      <a:lnTo>
                        <a:pt x="343" y="42"/>
                      </a:lnTo>
                      <a:lnTo>
                        <a:pt x="323" y="31"/>
                      </a:lnTo>
                      <a:lnTo>
                        <a:pt x="302" y="23"/>
                      </a:lnTo>
                      <a:lnTo>
                        <a:pt x="274" y="13"/>
                      </a:lnTo>
                      <a:lnTo>
                        <a:pt x="247" y="7"/>
                      </a:lnTo>
                      <a:lnTo>
                        <a:pt x="212" y="2"/>
                      </a:lnTo>
                      <a:lnTo>
                        <a:pt x="178" y="0"/>
                      </a:lnTo>
                      <a:lnTo>
                        <a:pt x="138" y="0"/>
                      </a:lnTo>
                      <a:lnTo>
                        <a:pt x="96" y="7"/>
                      </a:lnTo>
                      <a:lnTo>
                        <a:pt x="48" y="17"/>
                      </a:lnTo>
                      <a:lnTo>
                        <a:pt x="0" y="34"/>
                      </a:lnTo>
                      <a:lnTo>
                        <a:pt x="4" y="40"/>
                      </a:lnTo>
                      <a:lnTo>
                        <a:pt x="12" y="46"/>
                      </a:lnTo>
                      <a:lnTo>
                        <a:pt x="23" y="55"/>
                      </a:lnTo>
                      <a:lnTo>
                        <a:pt x="35" y="64"/>
                      </a:lnTo>
                      <a:lnTo>
                        <a:pt x="53" y="75"/>
                      </a:lnTo>
                      <a:lnTo>
                        <a:pt x="71" y="85"/>
                      </a:lnTo>
                      <a:lnTo>
                        <a:pt x="96" y="97"/>
                      </a:lnTo>
                      <a:lnTo>
                        <a:pt x="121" y="104"/>
                      </a:lnTo>
                      <a:lnTo>
                        <a:pt x="150" y="112"/>
                      </a:lnTo>
                      <a:lnTo>
                        <a:pt x="183" y="116"/>
                      </a:lnTo>
                      <a:lnTo>
                        <a:pt x="220" y="118"/>
                      </a:lnTo>
                      <a:lnTo>
                        <a:pt x="257" y="116"/>
                      </a:lnTo>
                      <a:lnTo>
                        <a:pt x="301" y="110"/>
                      </a:lnTo>
                      <a:lnTo>
                        <a:pt x="346" y="100"/>
                      </a:lnTo>
                      <a:lnTo>
                        <a:pt x="397" y="86"/>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55" name="Freeform 393"/>
                <p:cNvSpPr>
                  <a:spLocks/>
                </p:cNvSpPr>
                <p:nvPr/>
              </p:nvSpPr>
              <p:spPr bwMode="auto">
                <a:xfrm flipH="1">
                  <a:off x="4246" y="3658"/>
                  <a:ext cx="369" cy="212"/>
                </a:xfrm>
                <a:custGeom>
                  <a:avLst/>
                  <a:gdLst>
                    <a:gd name="T0" fmla="*/ 369 w 399"/>
                    <a:gd name="T1" fmla="*/ 0 h 210"/>
                    <a:gd name="T2" fmla="*/ 365 w 399"/>
                    <a:gd name="T3" fmla="*/ 0 h 210"/>
                    <a:gd name="T4" fmla="*/ 355 w 399"/>
                    <a:gd name="T5" fmla="*/ 1 h 210"/>
                    <a:gd name="T6" fmla="*/ 338 w 399"/>
                    <a:gd name="T7" fmla="*/ 5 h 210"/>
                    <a:gd name="T8" fmla="*/ 317 w 399"/>
                    <a:gd name="T9" fmla="*/ 11 h 210"/>
                    <a:gd name="T10" fmla="*/ 290 w 399"/>
                    <a:gd name="T11" fmla="*/ 18 h 210"/>
                    <a:gd name="T12" fmla="*/ 263 w 399"/>
                    <a:gd name="T13" fmla="*/ 27 h 210"/>
                    <a:gd name="T14" fmla="*/ 233 w 399"/>
                    <a:gd name="T15" fmla="*/ 38 h 210"/>
                    <a:gd name="T16" fmla="*/ 203 w 399"/>
                    <a:gd name="T17" fmla="*/ 51 h 210"/>
                    <a:gd name="T18" fmla="*/ 168 w 399"/>
                    <a:gd name="T19" fmla="*/ 64 h 210"/>
                    <a:gd name="T20" fmla="*/ 137 w 399"/>
                    <a:gd name="T21" fmla="*/ 79 h 210"/>
                    <a:gd name="T22" fmla="*/ 106 w 399"/>
                    <a:gd name="T23" fmla="*/ 97 h 210"/>
                    <a:gd name="T24" fmla="*/ 78 w 399"/>
                    <a:gd name="T25" fmla="*/ 117 h 210"/>
                    <a:gd name="T26" fmla="*/ 51 w 399"/>
                    <a:gd name="T27" fmla="*/ 137 h 210"/>
                    <a:gd name="T28" fmla="*/ 29 w 399"/>
                    <a:gd name="T29" fmla="*/ 160 h 210"/>
                    <a:gd name="T30" fmla="*/ 10 w 399"/>
                    <a:gd name="T31" fmla="*/ 186 h 210"/>
                    <a:gd name="T32" fmla="*/ 0 w 399"/>
                    <a:gd name="T33" fmla="*/ 212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9"/>
                    <a:gd name="T52" fmla="*/ 0 h 210"/>
                    <a:gd name="T53" fmla="*/ 399 w 399"/>
                    <a:gd name="T54" fmla="*/ 210 h 2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9" h="210">
                      <a:moveTo>
                        <a:pt x="399" y="0"/>
                      </a:moveTo>
                      <a:lnTo>
                        <a:pt x="395" y="0"/>
                      </a:lnTo>
                      <a:lnTo>
                        <a:pt x="384" y="1"/>
                      </a:lnTo>
                      <a:lnTo>
                        <a:pt x="365" y="5"/>
                      </a:lnTo>
                      <a:lnTo>
                        <a:pt x="343" y="11"/>
                      </a:lnTo>
                      <a:lnTo>
                        <a:pt x="314" y="18"/>
                      </a:lnTo>
                      <a:lnTo>
                        <a:pt x="284" y="27"/>
                      </a:lnTo>
                      <a:lnTo>
                        <a:pt x="252" y="38"/>
                      </a:lnTo>
                      <a:lnTo>
                        <a:pt x="219" y="51"/>
                      </a:lnTo>
                      <a:lnTo>
                        <a:pt x="182" y="63"/>
                      </a:lnTo>
                      <a:lnTo>
                        <a:pt x="148" y="78"/>
                      </a:lnTo>
                      <a:lnTo>
                        <a:pt x="115" y="96"/>
                      </a:lnTo>
                      <a:lnTo>
                        <a:pt x="84" y="116"/>
                      </a:lnTo>
                      <a:lnTo>
                        <a:pt x="55" y="136"/>
                      </a:lnTo>
                      <a:lnTo>
                        <a:pt x="31" y="158"/>
                      </a:lnTo>
                      <a:lnTo>
                        <a:pt x="11" y="184"/>
                      </a:lnTo>
                      <a:lnTo>
                        <a:pt x="0" y="21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6" name="Freeform 394"/>
                <p:cNvSpPr>
                  <a:spLocks/>
                </p:cNvSpPr>
                <p:nvPr/>
              </p:nvSpPr>
              <p:spPr bwMode="auto">
                <a:xfrm flipH="1">
                  <a:off x="4466" y="3639"/>
                  <a:ext cx="328" cy="169"/>
                </a:xfrm>
                <a:custGeom>
                  <a:avLst/>
                  <a:gdLst>
                    <a:gd name="T0" fmla="*/ 328 w 356"/>
                    <a:gd name="T1" fmla="*/ 1 h 168"/>
                    <a:gd name="T2" fmla="*/ 323 w 356"/>
                    <a:gd name="T3" fmla="*/ 0 h 168"/>
                    <a:gd name="T4" fmla="*/ 316 w 356"/>
                    <a:gd name="T5" fmla="*/ 0 h 168"/>
                    <a:gd name="T6" fmla="*/ 305 w 356"/>
                    <a:gd name="T7" fmla="*/ 0 h 168"/>
                    <a:gd name="T8" fmla="*/ 290 w 356"/>
                    <a:gd name="T9" fmla="*/ 0 h 168"/>
                    <a:gd name="T10" fmla="*/ 271 w 356"/>
                    <a:gd name="T11" fmla="*/ 0 h 168"/>
                    <a:gd name="T12" fmla="*/ 249 w 356"/>
                    <a:gd name="T13" fmla="*/ 1 h 168"/>
                    <a:gd name="T14" fmla="*/ 225 w 356"/>
                    <a:gd name="T15" fmla="*/ 5 h 168"/>
                    <a:gd name="T16" fmla="*/ 202 w 356"/>
                    <a:gd name="T17" fmla="*/ 10 h 168"/>
                    <a:gd name="T18" fmla="*/ 173 w 356"/>
                    <a:gd name="T19" fmla="*/ 15 h 168"/>
                    <a:gd name="T20" fmla="*/ 147 w 356"/>
                    <a:gd name="T21" fmla="*/ 24 h 168"/>
                    <a:gd name="T22" fmla="*/ 122 w 356"/>
                    <a:gd name="T23" fmla="*/ 34 h 168"/>
                    <a:gd name="T24" fmla="*/ 96 w 356"/>
                    <a:gd name="T25" fmla="*/ 48 h 168"/>
                    <a:gd name="T26" fmla="*/ 70 w 356"/>
                    <a:gd name="T27" fmla="*/ 63 h 168"/>
                    <a:gd name="T28" fmla="*/ 48 w 356"/>
                    <a:gd name="T29" fmla="*/ 85 h 168"/>
                    <a:gd name="T30" fmla="*/ 26 w 356"/>
                    <a:gd name="T31" fmla="*/ 106 h 168"/>
                    <a:gd name="T32" fmla="*/ 10 w 356"/>
                    <a:gd name="T33" fmla="*/ 134 h 168"/>
                    <a:gd name="T34" fmla="*/ 0 w 356"/>
                    <a:gd name="T35" fmla="*/ 169 h 1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6"/>
                    <a:gd name="T55" fmla="*/ 0 h 168"/>
                    <a:gd name="T56" fmla="*/ 356 w 356"/>
                    <a:gd name="T57" fmla="*/ 168 h 16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6" h="168">
                      <a:moveTo>
                        <a:pt x="356" y="1"/>
                      </a:moveTo>
                      <a:lnTo>
                        <a:pt x="351" y="0"/>
                      </a:lnTo>
                      <a:lnTo>
                        <a:pt x="343" y="0"/>
                      </a:lnTo>
                      <a:lnTo>
                        <a:pt x="331" y="0"/>
                      </a:lnTo>
                      <a:lnTo>
                        <a:pt x="315" y="0"/>
                      </a:lnTo>
                      <a:lnTo>
                        <a:pt x="294" y="0"/>
                      </a:lnTo>
                      <a:lnTo>
                        <a:pt x="270" y="1"/>
                      </a:lnTo>
                      <a:lnTo>
                        <a:pt x="244" y="5"/>
                      </a:lnTo>
                      <a:lnTo>
                        <a:pt x="219" y="10"/>
                      </a:lnTo>
                      <a:lnTo>
                        <a:pt x="188" y="15"/>
                      </a:lnTo>
                      <a:lnTo>
                        <a:pt x="160" y="24"/>
                      </a:lnTo>
                      <a:lnTo>
                        <a:pt x="132" y="34"/>
                      </a:lnTo>
                      <a:lnTo>
                        <a:pt x="104" y="48"/>
                      </a:lnTo>
                      <a:lnTo>
                        <a:pt x="76" y="63"/>
                      </a:lnTo>
                      <a:lnTo>
                        <a:pt x="52" y="84"/>
                      </a:lnTo>
                      <a:lnTo>
                        <a:pt x="28" y="105"/>
                      </a:lnTo>
                      <a:lnTo>
                        <a:pt x="11" y="133"/>
                      </a:lnTo>
                      <a:lnTo>
                        <a:pt x="0" y="168"/>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7" name="Freeform 395"/>
                <p:cNvSpPr>
                  <a:spLocks/>
                </p:cNvSpPr>
                <p:nvPr/>
              </p:nvSpPr>
              <p:spPr bwMode="auto">
                <a:xfrm flipH="1">
                  <a:off x="4933" y="3533"/>
                  <a:ext cx="131" cy="222"/>
                </a:xfrm>
                <a:custGeom>
                  <a:avLst/>
                  <a:gdLst>
                    <a:gd name="T0" fmla="*/ 0 w 141"/>
                    <a:gd name="T1" fmla="*/ 222 h 220"/>
                    <a:gd name="T2" fmla="*/ 8 w 141"/>
                    <a:gd name="T3" fmla="*/ 207 h 220"/>
                    <a:gd name="T4" fmla="*/ 19 w 141"/>
                    <a:gd name="T5" fmla="*/ 192 h 220"/>
                    <a:gd name="T6" fmla="*/ 27 w 141"/>
                    <a:gd name="T7" fmla="*/ 178 h 220"/>
                    <a:gd name="T8" fmla="*/ 40 w 141"/>
                    <a:gd name="T9" fmla="*/ 165 h 220"/>
                    <a:gd name="T10" fmla="*/ 48 w 141"/>
                    <a:gd name="T11" fmla="*/ 154 h 220"/>
                    <a:gd name="T12" fmla="*/ 61 w 141"/>
                    <a:gd name="T13" fmla="*/ 143 h 220"/>
                    <a:gd name="T14" fmla="*/ 71 w 141"/>
                    <a:gd name="T15" fmla="*/ 133 h 220"/>
                    <a:gd name="T16" fmla="*/ 84 w 141"/>
                    <a:gd name="T17" fmla="*/ 125 h 220"/>
                    <a:gd name="T18" fmla="*/ 92 w 141"/>
                    <a:gd name="T19" fmla="*/ 116 h 220"/>
                    <a:gd name="T20" fmla="*/ 100 w 141"/>
                    <a:gd name="T21" fmla="*/ 108 h 220"/>
                    <a:gd name="T22" fmla="*/ 108 w 141"/>
                    <a:gd name="T23" fmla="*/ 102 h 220"/>
                    <a:gd name="T24" fmla="*/ 116 w 141"/>
                    <a:gd name="T25" fmla="*/ 98 h 220"/>
                    <a:gd name="T26" fmla="*/ 121 w 141"/>
                    <a:gd name="T27" fmla="*/ 93 h 220"/>
                    <a:gd name="T28" fmla="*/ 126 w 141"/>
                    <a:gd name="T29" fmla="*/ 91 h 220"/>
                    <a:gd name="T30" fmla="*/ 128 w 141"/>
                    <a:gd name="T31" fmla="*/ 89 h 220"/>
                    <a:gd name="T32" fmla="*/ 131 w 141"/>
                    <a:gd name="T33" fmla="*/ 89 h 220"/>
                    <a:gd name="T34" fmla="*/ 128 w 141"/>
                    <a:gd name="T35" fmla="*/ 87 h 220"/>
                    <a:gd name="T36" fmla="*/ 126 w 141"/>
                    <a:gd name="T37" fmla="*/ 86 h 220"/>
                    <a:gd name="T38" fmla="*/ 122 w 141"/>
                    <a:gd name="T39" fmla="*/ 82 h 220"/>
                    <a:gd name="T40" fmla="*/ 121 w 141"/>
                    <a:gd name="T41" fmla="*/ 81 h 220"/>
                    <a:gd name="T42" fmla="*/ 113 w 141"/>
                    <a:gd name="T43" fmla="*/ 74 h 220"/>
                    <a:gd name="T44" fmla="*/ 109 w 141"/>
                    <a:gd name="T45" fmla="*/ 70 h 220"/>
                    <a:gd name="T46" fmla="*/ 103 w 141"/>
                    <a:gd name="T47" fmla="*/ 64 h 220"/>
                    <a:gd name="T48" fmla="*/ 99 w 141"/>
                    <a:gd name="T49" fmla="*/ 60 h 220"/>
                    <a:gd name="T50" fmla="*/ 90 w 141"/>
                    <a:gd name="T51" fmla="*/ 52 h 220"/>
                    <a:gd name="T52" fmla="*/ 84 w 141"/>
                    <a:gd name="T53" fmla="*/ 44 h 220"/>
                    <a:gd name="T54" fmla="*/ 74 w 141"/>
                    <a:gd name="T55" fmla="*/ 37 h 220"/>
                    <a:gd name="T56" fmla="*/ 71 w 141"/>
                    <a:gd name="T57" fmla="*/ 30 h 220"/>
                    <a:gd name="T58" fmla="*/ 61 w 141"/>
                    <a:gd name="T59" fmla="*/ 23 h 220"/>
                    <a:gd name="T60" fmla="*/ 53 w 141"/>
                    <a:gd name="T61" fmla="*/ 15 h 220"/>
                    <a:gd name="T62" fmla="*/ 45 w 141"/>
                    <a:gd name="T63" fmla="*/ 7 h 220"/>
                    <a:gd name="T64" fmla="*/ 40 w 141"/>
                    <a:gd name="T65" fmla="*/ 0 h 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220"/>
                    <a:gd name="T101" fmla="*/ 141 w 141"/>
                    <a:gd name="T102" fmla="*/ 220 h 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220">
                      <a:moveTo>
                        <a:pt x="0" y="220"/>
                      </a:moveTo>
                      <a:lnTo>
                        <a:pt x="9" y="205"/>
                      </a:lnTo>
                      <a:lnTo>
                        <a:pt x="20" y="190"/>
                      </a:lnTo>
                      <a:lnTo>
                        <a:pt x="29" y="176"/>
                      </a:lnTo>
                      <a:lnTo>
                        <a:pt x="43" y="164"/>
                      </a:lnTo>
                      <a:lnTo>
                        <a:pt x="52" y="153"/>
                      </a:lnTo>
                      <a:lnTo>
                        <a:pt x="66" y="142"/>
                      </a:lnTo>
                      <a:lnTo>
                        <a:pt x="76" y="132"/>
                      </a:lnTo>
                      <a:lnTo>
                        <a:pt x="90" y="124"/>
                      </a:lnTo>
                      <a:lnTo>
                        <a:pt x="99" y="115"/>
                      </a:lnTo>
                      <a:lnTo>
                        <a:pt x="108" y="107"/>
                      </a:lnTo>
                      <a:lnTo>
                        <a:pt x="116" y="101"/>
                      </a:lnTo>
                      <a:lnTo>
                        <a:pt x="125" y="97"/>
                      </a:lnTo>
                      <a:lnTo>
                        <a:pt x="130" y="92"/>
                      </a:lnTo>
                      <a:lnTo>
                        <a:pt x="136" y="90"/>
                      </a:lnTo>
                      <a:lnTo>
                        <a:pt x="138" y="88"/>
                      </a:lnTo>
                      <a:lnTo>
                        <a:pt x="141" y="88"/>
                      </a:lnTo>
                      <a:lnTo>
                        <a:pt x="138" y="86"/>
                      </a:lnTo>
                      <a:lnTo>
                        <a:pt x="136" y="85"/>
                      </a:lnTo>
                      <a:lnTo>
                        <a:pt x="131" y="81"/>
                      </a:lnTo>
                      <a:lnTo>
                        <a:pt x="130" y="80"/>
                      </a:lnTo>
                      <a:lnTo>
                        <a:pt x="122" y="73"/>
                      </a:lnTo>
                      <a:lnTo>
                        <a:pt x="117" y="69"/>
                      </a:lnTo>
                      <a:lnTo>
                        <a:pt x="111" y="63"/>
                      </a:lnTo>
                      <a:lnTo>
                        <a:pt x="107" y="59"/>
                      </a:lnTo>
                      <a:lnTo>
                        <a:pt x="97" y="52"/>
                      </a:lnTo>
                      <a:lnTo>
                        <a:pt x="90" y="44"/>
                      </a:lnTo>
                      <a:lnTo>
                        <a:pt x="80" y="37"/>
                      </a:lnTo>
                      <a:lnTo>
                        <a:pt x="76" y="30"/>
                      </a:lnTo>
                      <a:lnTo>
                        <a:pt x="66" y="23"/>
                      </a:lnTo>
                      <a:lnTo>
                        <a:pt x="57" y="15"/>
                      </a:lnTo>
                      <a:lnTo>
                        <a:pt x="48" y="7"/>
                      </a:lnTo>
                      <a:lnTo>
                        <a:pt x="43" y="0"/>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8" name="Freeform 396"/>
                <p:cNvSpPr>
                  <a:spLocks/>
                </p:cNvSpPr>
                <p:nvPr/>
              </p:nvSpPr>
              <p:spPr bwMode="auto">
                <a:xfrm flipH="1">
                  <a:off x="4119" y="3615"/>
                  <a:ext cx="755" cy="68"/>
                </a:xfrm>
                <a:custGeom>
                  <a:avLst/>
                  <a:gdLst>
                    <a:gd name="T0" fmla="*/ 755 w 820"/>
                    <a:gd name="T1" fmla="*/ 68 h 68"/>
                    <a:gd name="T2" fmla="*/ 747 w 820"/>
                    <a:gd name="T3" fmla="*/ 66 h 68"/>
                    <a:gd name="T4" fmla="*/ 727 w 820"/>
                    <a:gd name="T5" fmla="*/ 63 h 68"/>
                    <a:gd name="T6" fmla="*/ 698 w 820"/>
                    <a:gd name="T7" fmla="*/ 57 h 68"/>
                    <a:gd name="T8" fmla="*/ 659 w 820"/>
                    <a:gd name="T9" fmla="*/ 53 h 68"/>
                    <a:gd name="T10" fmla="*/ 612 w 820"/>
                    <a:gd name="T11" fmla="*/ 45 h 68"/>
                    <a:gd name="T12" fmla="*/ 559 w 820"/>
                    <a:gd name="T13" fmla="*/ 39 h 68"/>
                    <a:gd name="T14" fmla="*/ 501 w 820"/>
                    <a:gd name="T15" fmla="*/ 32 h 68"/>
                    <a:gd name="T16" fmla="*/ 440 w 820"/>
                    <a:gd name="T17" fmla="*/ 26 h 68"/>
                    <a:gd name="T18" fmla="*/ 377 w 820"/>
                    <a:gd name="T19" fmla="*/ 19 h 68"/>
                    <a:gd name="T20" fmla="*/ 312 w 820"/>
                    <a:gd name="T21" fmla="*/ 13 h 68"/>
                    <a:gd name="T22" fmla="*/ 248 w 820"/>
                    <a:gd name="T23" fmla="*/ 7 h 68"/>
                    <a:gd name="T24" fmla="*/ 189 w 820"/>
                    <a:gd name="T25" fmla="*/ 4 h 68"/>
                    <a:gd name="T26" fmla="*/ 131 w 820"/>
                    <a:gd name="T27" fmla="*/ 0 h 68"/>
                    <a:gd name="T28" fmla="*/ 79 w 820"/>
                    <a:gd name="T29" fmla="*/ 0 h 68"/>
                    <a:gd name="T30" fmla="*/ 35 w 820"/>
                    <a:gd name="T31" fmla="*/ 2 h 68"/>
                    <a:gd name="T32" fmla="*/ 0 w 820"/>
                    <a:gd name="T33" fmla="*/ 7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0"/>
                    <a:gd name="T52" fmla="*/ 0 h 68"/>
                    <a:gd name="T53" fmla="*/ 820 w 820"/>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0" h="68">
                      <a:moveTo>
                        <a:pt x="820" y="68"/>
                      </a:moveTo>
                      <a:lnTo>
                        <a:pt x="811" y="66"/>
                      </a:lnTo>
                      <a:lnTo>
                        <a:pt x="790" y="63"/>
                      </a:lnTo>
                      <a:lnTo>
                        <a:pt x="758" y="57"/>
                      </a:lnTo>
                      <a:lnTo>
                        <a:pt x="716" y="53"/>
                      </a:lnTo>
                      <a:lnTo>
                        <a:pt x="665" y="45"/>
                      </a:lnTo>
                      <a:lnTo>
                        <a:pt x="607" y="39"/>
                      </a:lnTo>
                      <a:lnTo>
                        <a:pt x="544" y="32"/>
                      </a:lnTo>
                      <a:lnTo>
                        <a:pt x="478" y="26"/>
                      </a:lnTo>
                      <a:lnTo>
                        <a:pt x="409" y="19"/>
                      </a:lnTo>
                      <a:lnTo>
                        <a:pt x="339" y="13"/>
                      </a:lnTo>
                      <a:lnTo>
                        <a:pt x="269" y="7"/>
                      </a:lnTo>
                      <a:lnTo>
                        <a:pt x="205" y="4"/>
                      </a:lnTo>
                      <a:lnTo>
                        <a:pt x="142" y="0"/>
                      </a:lnTo>
                      <a:lnTo>
                        <a:pt x="86" y="0"/>
                      </a:lnTo>
                      <a:lnTo>
                        <a:pt x="38" y="2"/>
                      </a:lnTo>
                      <a:lnTo>
                        <a:pt x="0" y="7"/>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9" name="Line 397"/>
                <p:cNvSpPr>
                  <a:spLocks noChangeShapeType="1"/>
                </p:cNvSpPr>
                <p:nvPr/>
              </p:nvSpPr>
              <p:spPr bwMode="auto">
                <a:xfrm flipH="1">
                  <a:off x="4874" y="3614"/>
                  <a:ext cx="399" cy="8"/>
                </a:xfrm>
                <a:prstGeom prst="line">
                  <a:avLst/>
                </a:prstGeom>
                <a:noFill/>
                <a:ln w="7938">
                  <a:solidFill>
                    <a:srgbClr val="32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60" name="Freeform 398"/>
                <p:cNvSpPr>
                  <a:spLocks/>
                </p:cNvSpPr>
                <p:nvPr/>
              </p:nvSpPr>
              <p:spPr bwMode="auto">
                <a:xfrm flipH="1">
                  <a:off x="3879" y="2771"/>
                  <a:ext cx="498" cy="780"/>
                </a:xfrm>
                <a:custGeom>
                  <a:avLst/>
                  <a:gdLst>
                    <a:gd name="T0" fmla="*/ 498 w 540"/>
                    <a:gd name="T1" fmla="*/ 780 h 775"/>
                    <a:gd name="T2" fmla="*/ 495 w 540"/>
                    <a:gd name="T3" fmla="*/ 774 h 775"/>
                    <a:gd name="T4" fmla="*/ 491 w 540"/>
                    <a:gd name="T5" fmla="*/ 763 h 775"/>
                    <a:gd name="T6" fmla="*/ 484 w 540"/>
                    <a:gd name="T7" fmla="*/ 745 h 775"/>
                    <a:gd name="T8" fmla="*/ 477 w 540"/>
                    <a:gd name="T9" fmla="*/ 722 h 775"/>
                    <a:gd name="T10" fmla="*/ 462 w 540"/>
                    <a:gd name="T11" fmla="*/ 691 h 775"/>
                    <a:gd name="T12" fmla="*/ 448 w 540"/>
                    <a:gd name="T13" fmla="*/ 659 h 775"/>
                    <a:gd name="T14" fmla="*/ 431 w 540"/>
                    <a:gd name="T15" fmla="*/ 623 h 775"/>
                    <a:gd name="T16" fmla="*/ 413 w 540"/>
                    <a:gd name="T17" fmla="*/ 585 h 775"/>
                    <a:gd name="T18" fmla="*/ 389 w 540"/>
                    <a:gd name="T19" fmla="*/ 542 h 775"/>
                    <a:gd name="T20" fmla="*/ 363 w 540"/>
                    <a:gd name="T21" fmla="*/ 500 h 775"/>
                    <a:gd name="T22" fmla="*/ 335 w 540"/>
                    <a:gd name="T23" fmla="*/ 458 h 775"/>
                    <a:gd name="T24" fmla="*/ 306 w 540"/>
                    <a:gd name="T25" fmla="*/ 416 h 775"/>
                    <a:gd name="T26" fmla="*/ 272 w 540"/>
                    <a:gd name="T27" fmla="*/ 374 h 775"/>
                    <a:gd name="T28" fmla="*/ 238 w 540"/>
                    <a:gd name="T29" fmla="*/ 334 h 775"/>
                    <a:gd name="T30" fmla="*/ 199 w 540"/>
                    <a:gd name="T31" fmla="*/ 298 h 775"/>
                    <a:gd name="T32" fmla="*/ 160 w 540"/>
                    <a:gd name="T33" fmla="*/ 266 h 775"/>
                    <a:gd name="T34" fmla="*/ 158 w 540"/>
                    <a:gd name="T35" fmla="*/ 262 h 775"/>
                    <a:gd name="T36" fmla="*/ 151 w 540"/>
                    <a:gd name="T37" fmla="*/ 256 h 775"/>
                    <a:gd name="T38" fmla="*/ 143 w 540"/>
                    <a:gd name="T39" fmla="*/ 246 h 775"/>
                    <a:gd name="T40" fmla="*/ 135 w 540"/>
                    <a:gd name="T41" fmla="*/ 233 h 775"/>
                    <a:gd name="T42" fmla="*/ 122 w 540"/>
                    <a:gd name="T43" fmla="*/ 215 h 775"/>
                    <a:gd name="T44" fmla="*/ 109 w 540"/>
                    <a:gd name="T45" fmla="*/ 199 h 775"/>
                    <a:gd name="T46" fmla="*/ 96 w 540"/>
                    <a:gd name="T47" fmla="*/ 179 h 775"/>
                    <a:gd name="T48" fmla="*/ 83 w 540"/>
                    <a:gd name="T49" fmla="*/ 160 h 775"/>
                    <a:gd name="T50" fmla="*/ 65 w 540"/>
                    <a:gd name="T51" fmla="*/ 137 h 775"/>
                    <a:gd name="T52" fmla="*/ 53 w 540"/>
                    <a:gd name="T53" fmla="*/ 114 h 775"/>
                    <a:gd name="T54" fmla="*/ 39 w 540"/>
                    <a:gd name="T55" fmla="*/ 91 h 775"/>
                    <a:gd name="T56" fmla="*/ 27 w 540"/>
                    <a:gd name="T57" fmla="*/ 71 h 775"/>
                    <a:gd name="T58" fmla="*/ 16 w 540"/>
                    <a:gd name="T59" fmla="*/ 50 h 775"/>
                    <a:gd name="T60" fmla="*/ 7 w 540"/>
                    <a:gd name="T61" fmla="*/ 31 h 775"/>
                    <a:gd name="T62" fmla="*/ 2 w 540"/>
                    <a:gd name="T63" fmla="*/ 14 h 775"/>
                    <a:gd name="T64" fmla="*/ 0 w 540"/>
                    <a:gd name="T65" fmla="*/ 0 h 7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0"/>
                    <a:gd name="T100" fmla="*/ 0 h 775"/>
                    <a:gd name="T101" fmla="*/ 540 w 540"/>
                    <a:gd name="T102" fmla="*/ 775 h 7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0" h="775">
                      <a:moveTo>
                        <a:pt x="540" y="775"/>
                      </a:moveTo>
                      <a:lnTo>
                        <a:pt x="537" y="769"/>
                      </a:lnTo>
                      <a:lnTo>
                        <a:pt x="532" y="758"/>
                      </a:lnTo>
                      <a:lnTo>
                        <a:pt x="525" y="740"/>
                      </a:lnTo>
                      <a:lnTo>
                        <a:pt x="517" y="717"/>
                      </a:lnTo>
                      <a:lnTo>
                        <a:pt x="501" y="687"/>
                      </a:lnTo>
                      <a:lnTo>
                        <a:pt x="486" y="655"/>
                      </a:lnTo>
                      <a:lnTo>
                        <a:pt x="467" y="619"/>
                      </a:lnTo>
                      <a:lnTo>
                        <a:pt x="448" y="581"/>
                      </a:lnTo>
                      <a:lnTo>
                        <a:pt x="422" y="539"/>
                      </a:lnTo>
                      <a:lnTo>
                        <a:pt x="394" y="497"/>
                      </a:lnTo>
                      <a:lnTo>
                        <a:pt x="363" y="455"/>
                      </a:lnTo>
                      <a:lnTo>
                        <a:pt x="332" y="413"/>
                      </a:lnTo>
                      <a:lnTo>
                        <a:pt x="295" y="372"/>
                      </a:lnTo>
                      <a:lnTo>
                        <a:pt x="258" y="332"/>
                      </a:lnTo>
                      <a:lnTo>
                        <a:pt x="216" y="296"/>
                      </a:lnTo>
                      <a:lnTo>
                        <a:pt x="174" y="264"/>
                      </a:lnTo>
                      <a:lnTo>
                        <a:pt x="171" y="260"/>
                      </a:lnTo>
                      <a:lnTo>
                        <a:pt x="164" y="254"/>
                      </a:lnTo>
                      <a:lnTo>
                        <a:pt x="155" y="244"/>
                      </a:lnTo>
                      <a:lnTo>
                        <a:pt x="146" y="232"/>
                      </a:lnTo>
                      <a:lnTo>
                        <a:pt x="132" y="214"/>
                      </a:lnTo>
                      <a:lnTo>
                        <a:pt x="118" y="198"/>
                      </a:lnTo>
                      <a:lnTo>
                        <a:pt x="104" y="178"/>
                      </a:lnTo>
                      <a:lnTo>
                        <a:pt x="90" y="159"/>
                      </a:lnTo>
                      <a:lnTo>
                        <a:pt x="71" y="136"/>
                      </a:lnTo>
                      <a:lnTo>
                        <a:pt x="57" y="113"/>
                      </a:lnTo>
                      <a:lnTo>
                        <a:pt x="42" y="90"/>
                      </a:lnTo>
                      <a:lnTo>
                        <a:pt x="29" y="71"/>
                      </a:lnTo>
                      <a:lnTo>
                        <a:pt x="17" y="50"/>
                      </a:lnTo>
                      <a:lnTo>
                        <a:pt x="8" y="31"/>
                      </a:lnTo>
                      <a:lnTo>
                        <a:pt x="2" y="14"/>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61" name="Freeform 399"/>
                <p:cNvSpPr>
                  <a:spLocks/>
                </p:cNvSpPr>
                <p:nvPr/>
              </p:nvSpPr>
              <p:spPr bwMode="auto">
                <a:xfrm flipH="1">
                  <a:off x="4429" y="2904"/>
                  <a:ext cx="269" cy="461"/>
                </a:xfrm>
                <a:custGeom>
                  <a:avLst/>
                  <a:gdLst>
                    <a:gd name="T0" fmla="*/ 103 w 292"/>
                    <a:gd name="T1" fmla="*/ 461 h 458"/>
                    <a:gd name="T2" fmla="*/ 99 w 292"/>
                    <a:gd name="T3" fmla="*/ 454 h 458"/>
                    <a:gd name="T4" fmla="*/ 92 w 292"/>
                    <a:gd name="T5" fmla="*/ 442 h 458"/>
                    <a:gd name="T6" fmla="*/ 79 w 292"/>
                    <a:gd name="T7" fmla="*/ 420 h 458"/>
                    <a:gd name="T8" fmla="*/ 66 w 292"/>
                    <a:gd name="T9" fmla="*/ 395 h 458"/>
                    <a:gd name="T10" fmla="*/ 49 w 292"/>
                    <a:gd name="T11" fmla="*/ 361 h 458"/>
                    <a:gd name="T12" fmla="*/ 36 w 292"/>
                    <a:gd name="T13" fmla="*/ 325 h 458"/>
                    <a:gd name="T14" fmla="*/ 22 w 292"/>
                    <a:gd name="T15" fmla="*/ 285 h 458"/>
                    <a:gd name="T16" fmla="*/ 12 w 292"/>
                    <a:gd name="T17" fmla="*/ 247 h 458"/>
                    <a:gd name="T18" fmla="*/ 2 w 292"/>
                    <a:gd name="T19" fmla="*/ 204 h 458"/>
                    <a:gd name="T20" fmla="*/ 0 w 292"/>
                    <a:gd name="T21" fmla="*/ 163 h 458"/>
                    <a:gd name="T22" fmla="*/ 3 w 292"/>
                    <a:gd name="T23" fmla="*/ 125 h 458"/>
                    <a:gd name="T24" fmla="*/ 16 w 292"/>
                    <a:gd name="T25" fmla="*/ 90 h 458"/>
                    <a:gd name="T26" fmla="*/ 35 w 292"/>
                    <a:gd name="T27" fmla="*/ 56 h 458"/>
                    <a:gd name="T28" fmla="*/ 66 w 292"/>
                    <a:gd name="T29" fmla="*/ 31 h 458"/>
                    <a:gd name="T30" fmla="*/ 108 w 292"/>
                    <a:gd name="T31" fmla="*/ 12 h 458"/>
                    <a:gd name="T32" fmla="*/ 162 w 292"/>
                    <a:gd name="T33" fmla="*/ 0 h 458"/>
                    <a:gd name="T34" fmla="*/ 162 w 292"/>
                    <a:gd name="T35" fmla="*/ 0 h 458"/>
                    <a:gd name="T36" fmla="*/ 168 w 292"/>
                    <a:gd name="T37" fmla="*/ 1 h 458"/>
                    <a:gd name="T38" fmla="*/ 175 w 292"/>
                    <a:gd name="T39" fmla="*/ 4 h 458"/>
                    <a:gd name="T40" fmla="*/ 186 w 292"/>
                    <a:gd name="T41" fmla="*/ 9 h 458"/>
                    <a:gd name="T42" fmla="*/ 197 w 292"/>
                    <a:gd name="T43" fmla="*/ 13 h 458"/>
                    <a:gd name="T44" fmla="*/ 210 w 292"/>
                    <a:gd name="T45" fmla="*/ 20 h 458"/>
                    <a:gd name="T46" fmla="*/ 223 w 292"/>
                    <a:gd name="T47" fmla="*/ 28 h 458"/>
                    <a:gd name="T48" fmla="*/ 238 w 292"/>
                    <a:gd name="T49" fmla="*/ 39 h 458"/>
                    <a:gd name="T50" fmla="*/ 246 w 292"/>
                    <a:gd name="T51" fmla="*/ 48 h 458"/>
                    <a:gd name="T52" fmla="*/ 258 w 292"/>
                    <a:gd name="T53" fmla="*/ 60 h 458"/>
                    <a:gd name="T54" fmla="*/ 263 w 292"/>
                    <a:gd name="T55" fmla="*/ 72 h 458"/>
                    <a:gd name="T56" fmla="*/ 269 w 292"/>
                    <a:gd name="T57" fmla="*/ 89 h 458"/>
                    <a:gd name="T58" fmla="*/ 268 w 292"/>
                    <a:gd name="T59" fmla="*/ 104 h 458"/>
                    <a:gd name="T60" fmla="*/ 264 w 292"/>
                    <a:gd name="T61" fmla="*/ 120 h 458"/>
                    <a:gd name="T62" fmla="*/ 255 w 292"/>
                    <a:gd name="T63" fmla="*/ 139 h 458"/>
                    <a:gd name="T64" fmla="*/ 242 w 292"/>
                    <a:gd name="T65" fmla="*/ 160 h 4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2"/>
                    <a:gd name="T100" fmla="*/ 0 h 458"/>
                    <a:gd name="T101" fmla="*/ 292 w 292"/>
                    <a:gd name="T102" fmla="*/ 458 h 4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2" h="458">
                      <a:moveTo>
                        <a:pt x="112" y="458"/>
                      </a:moveTo>
                      <a:lnTo>
                        <a:pt x="107" y="451"/>
                      </a:lnTo>
                      <a:lnTo>
                        <a:pt x="100" y="439"/>
                      </a:lnTo>
                      <a:lnTo>
                        <a:pt x="86" y="417"/>
                      </a:lnTo>
                      <a:lnTo>
                        <a:pt x="72" y="392"/>
                      </a:lnTo>
                      <a:lnTo>
                        <a:pt x="53" y="359"/>
                      </a:lnTo>
                      <a:lnTo>
                        <a:pt x="39" y="323"/>
                      </a:lnTo>
                      <a:lnTo>
                        <a:pt x="24" y="283"/>
                      </a:lnTo>
                      <a:lnTo>
                        <a:pt x="13" y="245"/>
                      </a:lnTo>
                      <a:lnTo>
                        <a:pt x="2" y="203"/>
                      </a:lnTo>
                      <a:lnTo>
                        <a:pt x="0" y="162"/>
                      </a:lnTo>
                      <a:lnTo>
                        <a:pt x="3" y="124"/>
                      </a:lnTo>
                      <a:lnTo>
                        <a:pt x="17" y="89"/>
                      </a:lnTo>
                      <a:lnTo>
                        <a:pt x="38" y="56"/>
                      </a:lnTo>
                      <a:lnTo>
                        <a:pt x="72" y="31"/>
                      </a:lnTo>
                      <a:lnTo>
                        <a:pt x="117" y="12"/>
                      </a:lnTo>
                      <a:lnTo>
                        <a:pt x="176" y="0"/>
                      </a:lnTo>
                      <a:lnTo>
                        <a:pt x="182" y="1"/>
                      </a:lnTo>
                      <a:lnTo>
                        <a:pt x="190" y="4"/>
                      </a:lnTo>
                      <a:lnTo>
                        <a:pt x="202" y="9"/>
                      </a:lnTo>
                      <a:lnTo>
                        <a:pt x="214" y="13"/>
                      </a:lnTo>
                      <a:lnTo>
                        <a:pt x="228" y="20"/>
                      </a:lnTo>
                      <a:lnTo>
                        <a:pt x="242" y="28"/>
                      </a:lnTo>
                      <a:lnTo>
                        <a:pt x="258" y="39"/>
                      </a:lnTo>
                      <a:lnTo>
                        <a:pt x="267" y="48"/>
                      </a:lnTo>
                      <a:lnTo>
                        <a:pt x="280" y="60"/>
                      </a:lnTo>
                      <a:lnTo>
                        <a:pt x="286" y="72"/>
                      </a:lnTo>
                      <a:lnTo>
                        <a:pt x="292" y="88"/>
                      </a:lnTo>
                      <a:lnTo>
                        <a:pt x="291" y="103"/>
                      </a:lnTo>
                      <a:lnTo>
                        <a:pt x="287" y="119"/>
                      </a:lnTo>
                      <a:lnTo>
                        <a:pt x="277" y="138"/>
                      </a:lnTo>
                      <a:lnTo>
                        <a:pt x="263" y="159"/>
                      </a:lnTo>
                    </a:path>
                  </a:pathLst>
                </a:custGeom>
                <a:noFill/>
                <a:ln w="301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62" name="Freeform 400"/>
                <p:cNvSpPr>
                  <a:spLocks/>
                </p:cNvSpPr>
                <p:nvPr/>
              </p:nvSpPr>
              <p:spPr bwMode="auto">
                <a:xfrm flipH="1">
                  <a:off x="4501" y="2683"/>
                  <a:ext cx="100" cy="230"/>
                </a:xfrm>
                <a:custGeom>
                  <a:avLst/>
                  <a:gdLst>
                    <a:gd name="T0" fmla="*/ 65 w 108"/>
                    <a:gd name="T1" fmla="*/ 219 h 228"/>
                    <a:gd name="T2" fmla="*/ 34 w 108"/>
                    <a:gd name="T3" fmla="*/ 196 h 228"/>
                    <a:gd name="T4" fmla="*/ 16 w 108"/>
                    <a:gd name="T5" fmla="*/ 177 h 228"/>
                    <a:gd name="T6" fmla="*/ 4 w 108"/>
                    <a:gd name="T7" fmla="*/ 159 h 228"/>
                    <a:gd name="T8" fmla="*/ 0 w 108"/>
                    <a:gd name="T9" fmla="*/ 143 h 228"/>
                    <a:gd name="T10" fmla="*/ 0 w 108"/>
                    <a:gd name="T11" fmla="*/ 129 h 228"/>
                    <a:gd name="T12" fmla="*/ 1 w 108"/>
                    <a:gd name="T13" fmla="*/ 120 h 228"/>
                    <a:gd name="T14" fmla="*/ 3 w 108"/>
                    <a:gd name="T15" fmla="*/ 115 h 228"/>
                    <a:gd name="T16" fmla="*/ 6 w 108"/>
                    <a:gd name="T17" fmla="*/ 100 h 228"/>
                    <a:gd name="T18" fmla="*/ 11 w 108"/>
                    <a:gd name="T19" fmla="*/ 77 h 228"/>
                    <a:gd name="T20" fmla="*/ 21 w 108"/>
                    <a:gd name="T21" fmla="*/ 53 h 228"/>
                    <a:gd name="T22" fmla="*/ 36 w 108"/>
                    <a:gd name="T23" fmla="*/ 37 h 228"/>
                    <a:gd name="T24" fmla="*/ 49 w 108"/>
                    <a:gd name="T25" fmla="*/ 21 h 228"/>
                    <a:gd name="T26" fmla="*/ 63 w 108"/>
                    <a:gd name="T27" fmla="*/ 10 h 228"/>
                    <a:gd name="T28" fmla="*/ 76 w 108"/>
                    <a:gd name="T29" fmla="*/ 2 h 228"/>
                    <a:gd name="T30" fmla="*/ 81 w 108"/>
                    <a:gd name="T31" fmla="*/ 0 h 228"/>
                    <a:gd name="T32" fmla="*/ 81 w 108"/>
                    <a:gd name="T33" fmla="*/ 8 h 228"/>
                    <a:gd name="T34" fmla="*/ 75 w 108"/>
                    <a:gd name="T35" fmla="*/ 24 h 228"/>
                    <a:gd name="T36" fmla="*/ 75 w 108"/>
                    <a:gd name="T37" fmla="*/ 43 h 228"/>
                    <a:gd name="T38" fmla="*/ 75 w 108"/>
                    <a:gd name="T39" fmla="*/ 62 h 228"/>
                    <a:gd name="T40" fmla="*/ 76 w 108"/>
                    <a:gd name="T41" fmla="*/ 81 h 228"/>
                    <a:gd name="T42" fmla="*/ 76 w 108"/>
                    <a:gd name="T43" fmla="*/ 95 h 228"/>
                    <a:gd name="T44" fmla="*/ 81 w 108"/>
                    <a:gd name="T45" fmla="*/ 106 h 228"/>
                    <a:gd name="T46" fmla="*/ 81 w 108"/>
                    <a:gd name="T47" fmla="*/ 112 h 228"/>
                    <a:gd name="T48" fmla="*/ 89 w 108"/>
                    <a:gd name="T49" fmla="*/ 121 h 228"/>
                    <a:gd name="T50" fmla="*/ 96 w 108"/>
                    <a:gd name="T51" fmla="*/ 137 h 228"/>
                    <a:gd name="T52" fmla="*/ 100 w 108"/>
                    <a:gd name="T53" fmla="*/ 154 h 228"/>
                    <a:gd name="T54" fmla="*/ 99 w 108"/>
                    <a:gd name="T55" fmla="*/ 174 h 228"/>
                    <a:gd name="T56" fmla="*/ 94 w 108"/>
                    <a:gd name="T57" fmla="*/ 193 h 228"/>
                    <a:gd name="T58" fmla="*/ 89 w 108"/>
                    <a:gd name="T59" fmla="*/ 208 h 228"/>
                    <a:gd name="T60" fmla="*/ 84 w 108"/>
                    <a:gd name="T61" fmla="*/ 220 h 228"/>
                    <a:gd name="T62" fmla="*/ 84 w 108"/>
                    <a:gd name="T63" fmla="*/ 227 h 228"/>
                    <a:gd name="T64" fmla="*/ 84 w 108"/>
                    <a:gd name="T65" fmla="*/ 230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228"/>
                    <a:gd name="T101" fmla="*/ 108 w 10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228">
                      <a:moveTo>
                        <a:pt x="91" y="228"/>
                      </a:moveTo>
                      <a:lnTo>
                        <a:pt x="70" y="217"/>
                      </a:lnTo>
                      <a:lnTo>
                        <a:pt x="53" y="205"/>
                      </a:lnTo>
                      <a:lnTo>
                        <a:pt x="37" y="194"/>
                      </a:lnTo>
                      <a:lnTo>
                        <a:pt x="28" y="186"/>
                      </a:lnTo>
                      <a:lnTo>
                        <a:pt x="17" y="175"/>
                      </a:lnTo>
                      <a:lnTo>
                        <a:pt x="9" y="167"/>
                      </a:lnTo>
                      <a:lnTo>
                        <a:pt x="4" y="158"/>
                      </a:lnTo>
                      <a:lnTo>
                        <a:pt x="3" y="151"/>
                      </a:lnTo>
                      <a:lnTo>
                        <a:pt x="0" y="142"/>
                      </a:lnTo>
                      <a:lnTo>
                        <a:pt x="0" y="134"/>
                      </a:lnTo>
                      <a:lnTo>
                        <a:pt x="0" y="128"/>
                      </a:lnTo>
                      <a:lnTo>
                        <a:pt x="1" y="124"/>
                      </a:lnTo>
                      <a:lnTo>
                        <a:pt x="1" y="119"/>
                      </a:lnTo>
                      <a:lnTo>
                        <a:pt x="3" y="115"/>
                      </a:lnTo>
                      <a:lnTo>
                        <a:pt x="3" y="114"/>
                      </a:lnTo>
                      <a:lnTo>
                        <a:pt x="6" y="114"/>
                      </a:lnTo>
                      <a:lnTo>
                        <a:pt x="6" y="99"/>
                      </a:lnTo>
                      <a:lnTo>
                        <a:pt x="8" y="87"/>
                      </a:lnTo>
                      <a:lnTo>
                        <a:pt x="12" y="76"/>
                      </a:lnTo>
                      <a:lnTo>
                        <a:pt x="18" y="65"/>
                      </a:lnTo>
                      <a:lnTo>
                        <a:pt x="23" y="53"/>
                      </a:lnTo>
                      <a:lnTo>
                        <a:pt x="31" y="44"/>
                      </a:lnTo>
                      <a:lnTo>
                        <a:pt x="39" y="37"/>
                      </a:lnTo>
                      <a:lnTo>
                        <a:pt x="48" y="29"/>
                      </a:lnTo>
                      <a:lnTo>
                        <a:pt x="53" y="21"/>
                      </a:lnTo>
                      <a:lnTo>
                        <a:pt x="62" y="15"/>
                      </a:lnTo>
                      <a:lnTo>
                        <a:pt x="68" y="10"/>
                      </a:lnTo>
                      <a:lnTo>
                        <a:pt x="77" y="6"/>
                      </a:lnTo>
                      <a:lnTo>
                        <a:pt x="82" y="2"/>
                      </a:lnTo>
                      <a:lnTo>
                        <a:pt x="87" y="1"/>
                      </a:lnTo>
                      <a:lnTo>
                        <a:pt x="88" y="0"/>
                      </a:lnTo>
                      <a:lnTo>
                        <a:pt x="91" y="0"/>
                      </a:lnTo>
                      <a:lnTo>
                        <a:pt x="87" y="8"/>
                      </a:lnTo>
                      <a:lnTo>
                        <a:pt x="84" y="16"/>
                      </a:lnTo>
                      <a:lnTo>
                        <a:pt x="81" y="24"/>
                      </a:lnTo>
                      <a:lnTo>
                        <a:pt x="81" y="35"/>
                      </a:lnTo>
                      <a:lnTo>
                        <a:pt x="81" y="43"/>
                      </a:lnTo>
                      <a:lnTo>
                        <a:pt x="81" y="53"/>
                      </a:lnTo>
                      <a:lnTo>
                        <a:pt x="81" y="61"/>
                      </a:lnTo>
                      <a:lnTo>
                        <a:pt x="82" y="72"/>
                      </a:lnTo>
                      <a:lnTo>
                        <a:pt x="82" y="80"/>
                      </a:lnTo>
                      <a:lnTo>
                        <a:pt x="82" y="87"/>
                      </a:lnTo>
                      <a:lnTo>
                        <a:pt x="82" y="94"/>
                      </a:lnTo>
                      <a:lnTo>
                        <a:pt x="87" y="101"/>
                      </a:lnTo>
                      <a:lnTo>
                        <a:pt x="87" y="105"/>
                      </a:lnTo>
                      <a:lnTo>
                        <a:pt x="88" y="110"/>
                      </a:lnTo>
                      <a:lnTo>
                        <a:pt x="88" y="111"/>
                      </a:lnTo>
                      <a:lnTo>
                        <a:pt x="91" y="114"/>
                      </a:lnTo>
                      <a:lnTo>
                        <a:pt x="96" y="120"/>
                      </a:lnTo>
                      <a:lnTo>
                        <a:pt x="102" y="128"/>
                      </a:lnTo>
                      <a:lnTo>
                        <a:pt x="104" y="136"/>
                      </a:lnTo>
                      <a:lnTo>
                        <a:pt x="108" y="146"/>
                      </a:lnTo>
                      <a:lnTo>
                        <a:pt x="108" y="153"/>
                      </a:lnTo>
                      <a:lnTo>
                        <a:pt x="108" y="165"/>
                      </a:lnTo>
                      <a:lnTo>
                        <a:pt x="107" y="172"/>
                      </a:lnTo>
                      <a:lnTo>
                        <a:pt x="107" y="184"/>
                      </a:lnTo>
                      <a:lnTo>
                        <a:pt x="102" y="191"/>
                      </a:lnTo>
                      <a:lnTo>
                        <a:pt x="101" y="199"/>
                      </a:lnTo>
                      <a:lnTo>
                        <a:pt x="96" y="206"/>
                      </a:lnTo>
                      <a:lnTo>
                        <a:pt x="96" y="214"/>
                      </a:lnTo>
                      <a:lnTo>
                        <a:pt x="91" y="218"/>
                      </a:lnTo>
                      <a:lnTo>
                        <a:pt x="91" y="224"/>
                      </a:lnTo>
                      <a:lnTo>
                        <a:pt x="91" y="225"/>
                      </a:lnTo>
                      <a:lnTo>
                        <a:pt x="91" y="228"/>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3" name="Freeform 401"/>
                <p:cNvSpPr>
                  <a:spLocks/>
                </p:cNvSpPr>
                <p:nvPr/>
              </p:nvSpPr>
              <p:spPr bwMode="auto">
                <a:xfrm flipH="1">
                  <a:off x="4501" y="2683"/>
                  <a:ext cx="100" cy="230"/>
                </a:xfrm>
                <a:custGeom>
                  <a:avLst/>
                  <a:gdLst>
                    <a:gd name="T0" fmla="*/ 65 w 108"/>
                    <a:gd name="T1" fmla="*/ 219 h 228"/>
                    <a:gd name="T2" fmla="*/ 34 w 108"/>
                    <a:gd name="T3" fmla="*/ 196 h 228"/>
                    <a:gd name="T4" fmla="*/ 16 w 108"/>
                    <a:gd name="T5" fmla="*/ 177 h 228"/>
                    <a:gd name="T6" fmla="*/ 4 w 108"/>
                    <a:gd name="T7" fmla="*/ 159 h 228"/>
                    <a:gd name="T8" fmla="*/ 0 w 108"/>
                    <a:gd name="T9" fmla="*/ 143 h 228"/>
                    <a:gd name="T10" fmla="*/ 0 w 108"/>
                    <a:gd name="T11" fmla="*/ 129 h 228"/>
                    <a:gd name="T12" fmla="*/ 1 w 108"/>
                    <a:gd name="T13" fmla="*/ 120 h 228"/>
                    <a:gd name="T14" fmla="*/ 3 w 108"/>
                    <a:gd name="T15" fmla="*/ 115 h 228"/>
                    <a:gd name="T16" fmla="*/ 6 w 108"/>
                    <a:gd name="T17" fmla="*/ 100 h 228"/>
                    <a:gd name="T18" fmla="*/ 11 w 108"/>
                    <a:gd name="T19" fmla="*/ 77 h 228"/>
                    <a:gd name="T20" fmla="*/ 21 w 108"/>
                    <a:gd name="T21" fmla="*/ 53 h 228"/>
                    <a:gd name="T22" fmla="*/ 36 w 108"/>
                    <a:gd name="T23" fmla="*/ 37 h 228"/>
                    <a:gd name="T24" fmla="*/ 49 w 108"/>
                    <a:gd name="T25" fmla="*/ 21 h 228"/>
                    <a:gd name="T26" fmla="*/ 63 w 108"/>
                    <a:gd name="T27" fmla="*/ 10 h 228"/>
                    <a:gd name="T28" fmla="*/ 76 w 108"/>
                    <a:gd name="T29" fmla="*/ 2 h 228"/>
                    <a:gd name="T30" fmla="*/ 81 w 108"/>
                    <a:gd name="T31" fmla="*/ 0 h 228"/>
                    <a:gd name="T32" fmla="*/ 81 w 108"/>
                    <a:gd name="T33" fmla="*/ 8 h 228"/>
                    <a:gd name="T34" fmla="*/ 75 w 108"/>
                    <a:gd name="T35" fmla="*/ 24 h 228"/>
                    <a:gd name="T36" fmla="*/ 75 w 108"/>
                    <a:gd name="T37" fmla="*/ 43 h 228"/>
                    <a:gd name="T38" fmla="*/ 75 w 108"/>
                    <a:gd name="T39" fmla="*/ 62 h 228"/>
                    <a:gd name="T40" fmla="*/ 76 w 108"/>
                    <a:gd name="T41" fmla="*/ 81 h 228"/>
                    <a:gd name="T42" fmla="*/ 76 w 108"/>
                    <a:gd name="T43" fmla="*/ 95 h 228"/>
                    <a:gd name="T44" fmla="*/ 81 w 108"/>
                    <a:gd name="T45" fmla="*/ 106 h 228"/>
                    <a:gd name="T46" fmla="*/ 81 w 108"/>
                    <a:gd name="T47" fmla="*/ 112 h 228"/>
                    <a:gd name="T48" fmla="*/ 89 w 108"/>
                    <a:gd name="T49" fmla="*/ 121 h 228"/>
                    <a:gd name="T50" fmla="*/ 96 w 108"/>
                    <a:gd name="T51" fmla="*/ 137 h 228"/>
                    <a:gd name="T52" fmla="*/ 100 w 108"/>
                    <a:gd name="T53" fmla="*/ 154 h 228"/>
                    <a:gd name="T54" fmla="*/ 99 w 108"/>
                    <a:gd name="T55" fmla="*/ 174 h 228"/>
                    <a:gd name="T56" fmla="*/ 94 w 108"/>
                    <a:gd name="T57" fmla="*/ 193 h 228"/>
                    <a:gd name="T58" fmla="*/ 89 w 108"/>
                    <a:gd name="T59" fmla="*/ 208 h 228"/>
                    <a:gd name="T60" fmla="*/ 84 w 108"/>
                    <a:gd name="T61" fmla="*/ 220 h 228"/>
                    <a:gd name="T62" fmla="*/ 84 w 108"/>
                    <a:gd name="T63" fmla="*/ 227 h 228"/>
                    <a:gd name="T64" fmla="*/ 84 w 108"/>
                    <a:gd name="T65" fmla="*/ 230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228"/>
                    <a:gd name="T101" fmla="*/ 108 w 10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228">
                      <a:moveTo>
                        <a:pt x="91" y="228"/>
                      </a:moveTo>
                      <a:lnTo>
                        <a:pt x="70" y="217"/>
                      </a:lnTo>
                      <a:lnTo>
                        <a:pt x="53" y="205"/>
                      </a:lnTo>
                      <a:lnTo>
                        <a:pt x="37" y="194"/>
                      </a:lnTo>
                      <a:lnTo>
                        <a:pt x="28" y="186"/>
                      </a:lnTo>
                      <a:lnTo>
                        <a:pt x="17" y="175"/>
                      </a:lnTo>
                      <a:lnTo>
                        <a:pt x="9" y="167"/>
                      </a:lnTo>
                      <a:lnTo>
                        <a:pt x="4" y="158"/>
                      </a:lnTo>
                      <a:lnTo>
                        <a:pt x="3" y="151"/>
                      </a:lnTo>
                      <a:lnTo>
                        <a:pt x="0" y="142"/>
                      </a:lnTo>
                      <a:lnTo>
                        <a:pt x="0" y="134"/>
                      </a:lnTo>
                      <a:lnTo>
                        <a:pt x="0" y="128"/>
                      </a:lnTo>
                      <a:lnTo>
                        <a:pt x="1" y="124"/>
                      </a:lnTo>
                      <a:lnTo>
                        <a:pt x="1" y="119"/>
                      </a:lnTo>
                      <a:lnTo>
                        <a:pt x="3" y="115"/>
                      </a:lnTo>
                      <a:lnTo>
                        <a:pt x="3" y="114"/>
                      </a:lnTo>
                      <a:lnTo>
                        <a:pt x="6" y="114"/>
                      </a:lnTo>
                      <a:lnTo>
                        <a:pt x="6" y="99"/>
                      </a:lnTo>
                      <a:lnTo>
                        <a:pt x="8" y="87"/>
                      </a:lnTo>
                      <a:lnTo>
                        <a:pt x="12" y="76"/>
                      </a:lnTo>
                      <a:lnTo>
                        <a:pt x="18" y="65"/>
                      </a:lnTo>
                      <a:lnTo>
                        <a:pt x="23" y="53"/>
                      </a:lnTo>
                      <a:lnTo>
                        <a:pt x="31" y="44"/>
                      </a:lnTo>
                      <a:lnTo>
                        <a:pt x="39" y="37"/>
                      </a:lnTo>
                      <a:lnTo>
                        <a:pt x="48" y="29"/>
                      </a:lnTo>
                      <a:lnTo>
                        <a:pt x="53" y="21"/>
                      </a:lnTo>
                      <a:lnTo>
                        <a:pt x="62" y="15"/>
                      </a:lnTo>
                      <a:lnTo>
                        <a:pt x="68" y="10"/>
                      </a:lnTo>
                      <a:lnTo>
                        <a:pt x="77" y="6"/>
                      </a:lnTo>
                      <a:lnTo>
                        <a:pt x="82" y="2"/>
                      </a:lnTo>
                      <a:lnTo>
                        <a:pt x="87" y="1"/>
                      </a:lnTo>
                      <a:lnTo>
                        <a:pt x="88" y="0"/>
                      </a:lnTo>
                      <a:lnTo>
                        <a:pt x="91" y="0"/>
                      </a:lnTo>
                      <a:lnTo>
                        <a:pt x="87" y="8"/>
                      </a:lnTo>
                      <a:lnTo>
                        <a:pt x="84" y="16"/>
                      </a:lnTo>
                      <a:lnTo>
                        <a:pt x="81" y="24"/>
                      </a:lnTo>
                      <a:lnTo>
                        <a:pt x="81" y="35"/>
                      </a:lnTo>
                      <a:lnTo>
                        <a:pt x="81" y="43"/>
                      </a:lnTo>
                      <a:lnTo>
                        <a:pt x="81" y="53"/>
                      </a:lnTo>
                      <a:lnTo>
                        <a:pt x="81" y="61"/>
                      </a:lnTo>
                      <a:lnTo>
                        <a:pt x="82" y="72"/>
                      </a:lnTo>
                      <a:lnTo>
                        <a:pt x="82" y="80"/>
                      </a:lnTo>
                      <a:lnTo>
                        <a:pt x="82" y="87"/>
                      </a:lnTo>
                      <a:lnTo>
                        <a:pt x="82" y="94"/>
                      </a:lnTo>
                      <a:lnTo>
                        <a:pt x="87" y="101"/>
                      </a:lnTo>
                      <a:lnTo>
                        <a:pt x="87" y="105"/>
                      </a:lnTo>
                      <a:lnTo>
                        <a:pt x="88" y="110"/>
                      </a:lnTo>
                      <a:lnTo>
                        <a:pt x="88" y="111"/>
                      </a:lnTo>
                      <a:lnTo>
                        <a:pt x="91" y="114"/>
                      </a:lnTo>
                      <a:lnTo>
                        <a:pt x="96" y="120"/>
                      </a:lnTo>
                      <a:lnTo>
                        <a:pt x="102" y="128"/>
                      </a:lnTo>
                      <a:lnTo>
                        <a:pt x="104" y="136"/>
                      </a:lnTo>
                      <a:lnTo>
                        <a:pt x="108" y="146"/>
                      </a:lnTo>
                      <a:lnTo>
                        <a:pt x="108" y="153"/>
                      </a:lnTo>
                      <a:lnTo>
                        <a:pt x="108" y="165"/>
                      </a:lnTo>
                      <a:lnTo>
                        <a:pt x="107" y="172"/>
                      </a:lnTo>
                      <a:lnTo>
                        <a:pt x="107" y="184"/>
                      </a:lnTo>
                      <a:lnTo>
                        <a:pt x="102" y="191"/>
                      </a:lnTo>
                      <a:lnTo>
                        <a:pt x="101" y="199"/>
                      </a:lnTo>
                      <a:lnTo>
                        <a:pt x="96" y="206"/>
                      </a:lnTo>
                      <a:lnTo>
                        <a:pt x="96" y="214"/>
                      </a:lnTo>
                      <a:lnTo>
                        <a:pt x="91" y="218"/>
                      </a:lnTo>
                      <a:lnTo>
                        <a:pt x="91" y="224"/>
                      </a:lnTo>
                      <a:lnTo>
                        <a:pt x="91" y="225"/>
                      </a:lnTo>
                      <a:lnTo>
                        <a:pt x="91" y="22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64" name="Freeform 402"/>
                <p:cNvSpPr>
                  <a:spLocks/>
                </p:cNvSpPr>
                <p:nvPr/>
              </p:nvSpPr>
              <p:spPr bwMode="auto">
                <a:xfrm flipH="1">
                  <a:off x="4625" y="2708"/>
                  <a:ext cx="203" cy="223"/>
                </a:xfrm>
                <a:custGeom>
                  <a:avLst/>
                  <a:gdLst>
                    <a:gd name="T0" fmla="*/ 176 w 220"/>
                    <a:gd name="T1" fmla="*/ 221 h 221"/>
                    <a:gd name="T2" fmla="*/ 132 w 220"/>
                    <a:gd name="T3" fmla="*/ 218 h 221"/>
                    <a:gd name="T4" fmla="*/ 98 w 220"/>
                    <a:gd name="T5" fmla="*/ 210 h 221"/>
                    <a:gd name="T6" fmla="*/ 70 w 220"/>
                    <a:gd name="T7" fmla="*/ 202 h 221"/>
                    <a:gd name="T8" fmla="*/ 50 w 220"/>
                    <a:gd name="T9" fmla="*/ 191 h 221"/>
                    <a:gd name="T10" fmla="*/ 36 w 220"/>
                    <a:gd name="T11" fmla="*/ 182 h 221"/>
                    <a:gd name="T12" fmla="*/ 28 w 220"/>
                    <a:gd name="T13" fmla="*/ 175 h 221"/>
                    <a:gd name="T14" fmla="*/ 24 w 220"/>
                    <a:gd name="T15" fmla="*/ 170 h 221"/>
                    <a:gd name="T16" fmla="*/ 15 w 220"/>
                    <a:gd name="T17" fmla="*/ 153 h 221"/>
                    <a:gd name="T18" fmla="*/ 3 w 220"/>
                    <a:gd name="T19" fmla="*/ 124 h 221"/>
                    <a:gd name="T20" fmla="*/ 0 w 220"/>
                    <a:gd name="T21" fmla="*/ 96 h 221"/>
                    <a:gd name="T22" fmla="*/ 0 w 220"/>
                    <a:gd name="T23" fmla="*/ 70 h 221"/>
                    <a:gd name="T24" fmla="*/ 5 w 220"/>
                    <a:gd name="T25" fmla="*/ 45 h 221"/>
                    <a:gd name="T26" fmla="*/ 11 w 220"/>
                    <a:gd name="T27" fmla="*/ 23 h 221"/>
                    <a:gd name="T28" fmla="*/ 16 w 220"/>
                    <a:gd name="T29" fmla="*/ 8 h 221"/>
                    <a:gd name="T30" fmla="*/ 21 w 220"/>
                    <a:gd name="T31" fmla="*/ 0 h 221"/>
                    <a:gd name="T32" fmla="*/ 24 w 220"/>
                    <a:gd name="T33" fmla="*/ 8 h 221"/>
                    <a:gd name="T34" fmla="*/ 33 w 220"/>
                    <a:gd name="T35" fmla="*/ 28 h 221"/>
                    <a:gd name="T36" fmla="*/ 49 w 220"/>
                    <a:gd name="T37" fmla="*/ 47 h 221"/>
                    <a:gd name="T38" fmla="*/ 66 w 220"/>
                    <a:gd name="T39" fmla="*/ 66 h 221"/>
                    <a:gd name="T40" fmla="*/ 83 w 220"/>
                    <a:gd name="T41" fmla="*/ 84 h 221"/>
                    <a:gd name="T42" fmla="*/ 99 w 220"/>
                    <a:gd name="T43" fmla="*/ 96 h 221"/>
                    <a:gd name="T44" fmla="*/ 112 w 220"/>
                    <a:gd name="T45" fmla="*/ 108 h 221"/>
                    <a:gd name="T46" fmla="*/ 120 w 220"/>
                    <a:gd name="T47" fmla="*/ 114 h 221"/>
                    <a:gd name="T48" fmla="*/ 130 w 220"/>
                    <a:gd name="T49" fmla="*/ 118 h 221"/>
                    <a:gd name="T50" fmla="*/ 146 w 220"/>
                    <a:gd name="T51" fmla="*/ 128 h 221"/>
                    <a:gd name="T52" fmla="*/ 159 w 220"/>
                    <a:gd name="T53" fmla="*/ 143 h 221"/>
                    <a:gd name="T54" fmla="*/ 172 w 220"/>
                    <a:gd name="T55" fmla="*/ 161 h 221"/>
                    <a:gd name="T56" fmla="*/ 185 w 220"/>
                    <a:gd name="T57" fmla="*/ 181 h 221"/>
                    <a:gd name="T58" fmla="*/ 192 w 220"/>
                    <a:gd name="T59" fmla="*/ 197 h 221"/>
                    <a:gd name="T60" fmla="*/ 197 w 220"/>
                    <a:gd name="T61" fmla="*/ 211 h 221"/>
                    <a:gd name="T62" fmla="*/ 200 w 220"/>
                    <a:gd name="T63" fmla="*/ 220 h 221"/>
                    <a:gd name="T64" fmla="*/ 203 w 220"/>
                    <a:gd name="T65" fmla="*/ 223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0"/>
                    <a:gd name="T100" fmla="*/ 0 h 221"/>
                    <a:gd name="T101" fmla="*/ 220 w 220"/>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0" h="221">
                      <a:moveTo>
                        <a:pt x="220" y="221"/>
                      </a:moveTo>
                      <a:lnTo>
                        <a:pt x="191" y="219"/>
                      </a:lnTo>
                      <a:lnTo>
                        <a:pt x="166" y="219"/>
                      </a:lnTo>
                      <a:lnTo>
                        <a:pt x="143" y="216"/>
                      </a:lnTo>
                      <a:lnTo>
                        <a:pt x="124" y="214"/>
                      </a:lnTo>
                      <a:lnTo>
                        <a:pt x="106" y="208"/>
                      </a:lnTo>
                      <a:lnTo>
                        <a:pt x="90" y="204"/>
                      </a:lnTo>
                      <a:lnTo>
                        <a:pt x="76" y="200"/>
                      </a:lnTo>
                      <a:lnTo>
                        <a:pt x="67" y="197"/>
                      </a:lnTo>
                      <a:lnTo>
                        <a:pt x="54" y="189"/>
                      </a:lnTo>
                      <a:lnTo>
                        <a:pt x="45" y="185"/>
                      </a:lnTo>
                      <a:lnTo>
                        <a:pt x="39" y="180"/>
                      </a:lnTo>
                      <a:lnTo>
                        <a:pt x="34" y="176"/>
                      </a:lnTo>
                      <a:lnTo>
                        <a:pt x="30" y="173"/>
                      </a:lnTo>
                      <a:lnTo>
                        <a:pt x="26" y="169"/>
                      </a:lnTo>
                      <a:lnTo>
                        <a:pt x="26" y="168"/>
                      </a:lnTo>
                      <a:lnTo>
                        <a:pt x="16" y="152"/>
                      </a:lnTo>
                      <a:lnTo>
                        <a:pt x="8" y="138"/>
                      </a:lnTo>
                      <a:lnTo>
                        <a:pt x="3" y="123"/>
                      </a:lnTo>
                      <a:lnTo>
                        <a:pt x="2" y="111"/>
                      </a:lnTo>
                      <a:lnTo>
                        <a:pt x="0" y="95"/>
                      </a:lnTo>
                      <a:lnTo>
                        <a:pt x="0" y="83"/>
                      </a:lnTo>
                      <a:lnTo>
                        <a:pt x="0" y="69"/>
                      </a:lnTo>
                      <a:lnTo>
                        <a:pt x="5" y="57"/>
                      </a:lnTo>
                      <a:lnTo>
                        <a:pt x="5" y="45"/>
                      </a:lnTo>
                      <a:lnTo>
                        <a:pt x="9" y="33"/>
                      </a:lnTo>
                      <a:lnTo>
                        <a:pt x="12" y="23"/>
                      </a:lnTo>
                      <a:lnTo>
                        <a:pt x="17" y="15"/>
                      </a:lnTo>
                      <a:lnTo>
                        <a:pt x="17" y="8"/>
                      </a:lnTo>
                      <a:lnTo>
                        <a:pt x="22" y="4"/>
                      </a:lnTo>
                      <a:lnTo>
                        <a:pt x="23" y="0"/>
                      </a:lnTo>
                      <a:lnTo>
                        <a:pt x="26" y="0"/>
                      </a:lnTo>
                      <a:lnTo>
                        <a:pt x="26" y="8"/>
                      </a:lnTo>
                      <a:lnTo>
                        <a:pt x="31" y="19"/>
                      </a:lnTo>
                      <a:lnTo>
                        <a:pt x="36" y="28"/>
                      </a:lnTo>
                      <a:lnTo>
                        <a:pt x="45" y="40"/>
                      </a:lnTo>
                      <a:lnTo>
                        <a:pt x="53" y="47"/>
                      </a:lnTo>
                      <a:lnTo>
                        <a:pt x="62" y="57"/>
                      </a:lnTo>
                      <a:lnTo>
                        <a:pt x="71" y="65"/>
                      </a:lnTo>
                      <a:lnTo>
                        <a:pt x="82" y="76"/>
                      </a:lnTo>
                      <a:lnTo>
                        <a:pt x="90" y="83"/>
                      </a:lnTo>
                      <a:lnTo>
                        <a:pt x="99" y="90"/>
                      </a:lnTo>
                      <a:lnTo>
                        <a:pt x="107" y="95"/>
                      </a:lnTo>
                      <a:lnTo>
                        <a:pt x="116" y="103"/>
                      </a:lnTo>
                      <a:lnTo>
                        <a:pt x="121" y="107"/>
                      </a:lnTo>
                      <a:lnTo>
                        <a:pt x="129" y="112"/>
                      </a:lnTo>
                      <a:lnTo>
                        <a:pt x="130" y="113"/>
                      </a:lnTo>
                      <a:lnTo>
                        <a:pt x="134" y="116"/>
                      </a:lnTo>
                      <a:lnTo>
                        <a:pt x="141" y="117"/>
                      </a:lnTo>
                      <a:lnTo>
                        <a:pt x="151" y="121"/>
                      </a:lnTo>
                      <a:lnTo>
                        <a:pt x="158" y="127"/>
                      </a:lnTo>
                      <a:lnTo>
                        <a:pt x="168" y="135"/>
                      </a:lnTo>
                      <a:lnTo>
                        <a:pt x="172" y="142"/>
                      </a:lnTo>
                      <a:lnTo>
                        <a:pt x="182" y="151"/>
                      </a:lnTo>
                      <a:lnTo>
                        <a:pt x="186" y="160"/>
                      </a:lnTo>
                      <a:lnTo>
                        <a:pt x="196" y="171"/>
                      </a:lnTo>
                      <a:lnTo>
                        <a:pt x="200" y="179"/>
                      </a:lnTo>
                      <a:lnTo>
                        <a:pt x="205" y="188"/>
                      </a:lnTo>
                      <a:lnTo>
                        <a:pt x="208" y="195"/>
                      </a:lnTo>
                      <a:lnTo>
                        <a:pt x="213" y="204"/>
                      </a:lnTo>
                      <a:lnTo>
                        <a:pt x="213" y="209"/>
                      </a:lnTo>
                      <a:lnTo>
                        <a:pt x="217" y="216"/>
                      </a:lnTo>
                      <a:lnTo>
                        <a:pt x="217" y="218"/>
                      </a:lnTo>
                      <a:lnTo>
                        <a:pt x="220" y="221"/>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5" name="Freeform 403"/>
                <p:cNvSpPr>
                  <a:spLocks/>
                </p:cNvSpPr>
                <p:nvPr/>
              </p:nvSpPr>
              <p:spPr bwMode="auto">
                <a:xfrm flipH="1">
                  <a:off x="4625" y="2708"/>
                  <a:ext cx="203" cy="223"/>
                </a:xfrm>
                <a:custGeom>
                  <a:avLst/>
                  <a:gdLst>
                    <a:gd name="T0" fmla="*/ 176 w 220"/>
                    <a:gd name="T1" fmla="*/ 221 h 221"/>
                    <a:gd name="T2" fmla="*/ 132 w 220"/>
                    <a:gd name="T3" fmla="*/ 218 h 221"/>
                    <a:gd name="T4" fmla="*/ 98 w 220"/>
                    <a:gd name="T5" fmla="*/ 210 h 221"/>
                    <a:gd name="T6" fmla="*/ 70 w 220"/>
                    <a:gd name="T7" fmla="*/ 202 h 221"/>
                    <a:gd name="T8" fmla="*/ 50 w 220"/>
                    <a:gd name="T9" fmla="*/ 191 h 221"/>
                    <a:gd name="T10" fmla="*/ 36 w 220"/>
                    <a:gd name="T11" fmla="*/ 182 h 221"/>
                    <a:gd name="T12" fmla="*/ 28 w 220"/>
                    <a:gd name="T13" fmla="*/ 175 h 221"/>
                    <a:gd name="T14" fmla="*/ 24 w 220"/>
                    <a:gd name="T15" fmla="*/ 170 h 221"/>
                    <a:gd name="T16" fmla="*/ 15 w 220"/>
                    <a:gd name="T17" fmla="*/ 153 h 221"/>
                    <a:gd name="T18" fmla="*/ 3 w 220"/>
                    <a:gd name="T19" fmla="*/ 124 h 221"/>
                    <a:gd name="T20" fmla="*/ 0 w 220"/>
                    <a:gd name="T21" fmla="*/ 96 h 221"/>
                    <a:gd name="T22" fmla="*/ 0 w 220"/>
                    <a:gd name="T23" fmla="*/ 70 h 221"/>
                    <a:gd name="T24" fmla="*/ 5 w 220"/>
                    <a:gd name="T25" fmla="*/ 45 h 221"/>
                    <a:gd name="T26" fmla="*/ 11 w 220"/>
                    <a:gd name="T27" fmla="*/ 23 h 221"/>
                    <a:gd name="T28" fmla="*/ 16 w 220"/>
                    <a:gd name="T29" fmla="*/ 8 h 221"/>
                    <a:gd name="T30" fmla="*/ 21 w 220"/>
                    <a:gd name="T31" fmla="*/ 0 h 221"/>
                    <a:gd name="T32" fmla="*/ 24 w 220"/>
                    <a:gd name="T33" fmla="*/ 8 h 221"/>
                    <a:gd name="T34" fmla="*/ 33 w 220"/>
                    <a:gd name="T35" fmla="*/ 28 h 221"/>
                    <a:gd name="T36" fmla="*/ 49 w 220"/>
                    <a:gd name="T37" fmla="*/ 47 h 221"/>
                    <a:gd name="T38" fmla="*/ 66 w 220"/>
                    <a:gd name="T39" fmla="*/ 66 h 221"/>
                    <a:gd name="T40" fmla="*/ 83 w 220"/>
                    <a:gd name="T41" fmla="*/ 84 h 221"/>
                    <a:gd name="T42" fmla="*/ 99 w 220"/>
                    <a:gd name="T43" fmla="*/ 96 h 221"/>
                    <a:gd name="T44" fmla="*/ 112 w 220"/>
                    <a:gd name="T45" fmla="*/ 108 h 221"/>
                    <a:gd name="T46" fmla="*/ 120 w 220"/>
                    <a:gd name="T47" fmla="*/ 114 h 221"/>
                    <a:gd name="T48" fmla="*/ 130 w 220"/>
                    <a:gd name="T49" fmla="*/ 118 h 221"/>
                    <a:gd name="T50" fmla="*/ 146 w 220"/>
                    <a:gd name="T51" fmla="*/ 128 h 221"/>
                    <a:gd name="T52" fmla="*/ 159 w 220"/>
                    <a:gd name="T53" fmla="*/ 143 h 221"/>
                    <a:gd name="T54" fmla="*/ 172 w 220"/>
                    <a:gd name="T55" fmla="*/ 161 h 221"/>
                    <a:gd name="T56" fmla="*/ 185 w 220"/>
                    <a:gd name="T57" fmla="*/ 181 h 221"/>
                    <a:gd name="T58" fmla="*/ 192 w 220"/>
                    <a:gd name="T59" fmla="*/ 197 h 221"/>
                    <a:gd name="T60" fmla="*/ 197 w 220"/>
                    <a:gd name="T61" fmla="*/ 211 h 221"/>
                    <a:gd name="T62" fmla="*/ 200 w 220"/>
                    <a:gd name="T63" fmla="*/ 220 h 221"/>
                    <a:gd name="T64" fmla="*/ 203 w 220"/>
                    <a:gd name="T65" fmla="*/ 223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0"/>
                    <a:gd name="T100" fmla="*/ 0 h 221"/>
                    <a:gd name="T101" fmla="*/ 220 w 220"/>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0" h="221">
                      <a:moveTo>
                        <a:pt x="220" y="221"/>
                      </a:moveTo>
                      <a:lnTo>
                        <a:pt x="191" y="219"/>
                      </a:lnTo>
                      <a:lnTo>
                        <a:pt x="166" y="219"/>
                      </a:lnTo>
                      <a:lnTo>
                        <a:pt x="143" y="216"/>
                      </a:lnTo>
                      <a:lnTo>
                        <a:pt x="124" y="214"/>
                      </a:lnTo>
                      <a:lnTo>
                        <a:pt x="106" y="208"/>
                      </a:lnTo>
                      <a:lnTo>
                        <a:pt x="90" y="204"/>
                      </a:lnTo>
                      <a:lnTo>
                        <a:pt x="76" y="200"/>
                      </a:lnTo>
                      <a:lnTo>
                        <a:pt x="67" y="197"/>
                      </a:lnTo>
                      <a:lnTo>
                        <a:pt x="54" y="189"/>
                      </a:lnTo>
                      <a:lnTo>
                        <a:pt x="45" y="185"/>
                      </a:lnTo>
                      <a:lnTo>
                        <a:pt x="39" y="180"/>
                      </a:lnTo>
                      <a:lnTo>
                        <a:pt x="34" y="176"/>
                      </a:lnTo>
                      <a:lnTo>
                        <a:pt x="30" y="173"/>
                      </a:lnTo>
                      <a:lnTo>
                        <a:pt x="26" y="169"/>
                      </a:lnTo>
                      <a:lnTo>
                        <a:pt x="26" y="168"/>
                      </a:lnTo>
                      <a:lnTo>
                        <a:pt x="16" y="152"/>
                      </a:lnTo>
                      <a:lnTo>
                        <a:pt x="8" y="138"/>
                      </a:lnTo>
                      <a:lnTo>
                        <a:pt x="3" y="123"/>
                      </a:lnTo>
                      <a:lnTo>
                        <a:pt x="2" y="111"/>
                      </a:lnTo>
                      <a:lnTo>
                        <a:pt x="0" y="95"/>
                      </a:lnTo>
                      <a:lnTo>
                        <a:pt x="0" y="83"/>
                      </a:lnTo>
                      <a:lnTo>
                        <a:pt x="0" y="69"/>
                      </a:lnTo>
                      <a:lnTo>
                        <a:pt x="5" y="57"/>
                      </a:lnTo>
                      <a:lnTo>
                        <a:pt x="5" y="45"/>
                      </a:lnTo>
                      <a:lnTo>
                        <a:pt x="9" y="33"/>
                      </a:lnTo>
                      <a:lnTo>
                        <a:pt x="12" y="23"/>
                      </a:lnTo>
                      <a:lnTo>
                        <a:pt x="17" y="15"/>
                      </a:lnTo>
                      <a:lnTo>
                        <a:pt x="17" y="8"/>
                      </a:lnTo>
                      <a:lnTo>
                        <a:pt x="22" y="4"/>
                      </a:lnTo>
                      <a:lnTo>
                        <a:pt x="23" y="0"/>
                      </a:lnTo>
                      <a:lnTo>
                        <a:pt x="26" y="0"/>
                      </a:lnTo>
                      <a:lnTo>
                        <a:pt x="26" y="8"/>
                      </a:lnTo>
                      <a:lnTo>
                        <a:pt x="31" y="19"/>
                      </a:lnTo>
                      <a:lnTo>
                        <a:pt x="36" y="28"/>
                      </a:lnTo>
                      <a:lnTo>
                        <a:pt x="45" y="40"/>
                      </a:lnTo>
                      <a:lnTo>
                        <a:pt x="53" y="47"/>
                      </a:lnTo>
                      <a:lnTo>
                        <a:pt x="62" y="57"/>
                      </a:lnTo>
                      <a:lnTo>
                        <a:pt x="71" y="65"/>
                      </a:lnTo>
                      <a:lnTo>
                        <a:pt x="82" y="76"/>
                      </a:lnTo>
                      <a:lnTo>
                        <a:pt x="90" y="83"/>
                      </a:lnTo>
                      <a:lnTo>
                        <a:pt x="99" y="90"/>
                      </a:lnTo>
                      <a:lnTo>
                        <a:pt x="107" y="95"/>
                      </a:lnTo>
                      <a:lnTo>
                        <a:pt x="116" y="103"/>
                      </a:lnTo>
                      <a:lnTo>
                        <a:pt x="121" y="107"/>
                      </a:lnTo>
                      <a:lnTo>
                        <a:pt x="129" y="112"/>
                      </a:lnTo>
                      <a:lnTo>
                        <a:pt x="130" y="113"/>
                      </a:lnTo>
                      <a:lnTo>
                        <a:pt x="134" y="116"/>
                      </a:lnTo>
                      <a:lnTo>
                        <a:pt x="141" y="117"/>
                      </a:lnTo>
                      <a:lnTo>
                        <a:pt x="151" y="121"/>
                      </a:lnTo>
                      <a:lnTo>
                        <a:pt x="158" y="127"/>
                      </a:lnTo>
                      <a:lnTo>
                        <a:pt x="168" y="135"/>
                      </a:lnTo>
                      <a:lnTo>
                        <a:pt x="172" y="142"/>
                      </a:lnTo>
                      <a:lnTo>
                        <a:pt x="182" y="151"/>
                      </a:lnTo>
                      <a:lnTo>
                        <a:pt x="186" y="160"/>
                      </a:lnTo>
                      <a:lnTo>
                        <a:pt x="196" y="171"/>
                      </a:lnTo>
                      <a:lnTo>
                        <a:pt x="200" y="179"/>
                      </a:lnTo>
                      <a:lnTo>
                        <a:pt x="205" y="188"/>
                      </a:lnTo>
                      <a:lnTo>
                        <a:pt x="208" y="195"/>
                      </a:lnTo>
                      <a:lnTo>
                        <a:pt x="213" y="204"/>
                      </a:lnTo>
                      <a:lnTo>
                        <a:pt x="213" y="209"/>
                      </a:lnTo>
                      <a:lnTo>
                        <a:pt x="217" y="216"/>
                      </a:lnTo>
                      <a:lnTo>
                        <a:pt x="217" y="218"/>
                      </a:lnTo>
                      <a:lnTo>
                        <a:pt x="220" y="22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66" name="Freeform 404"/>
                <p:cNvSpPr>
                  <a:spLocks/>
                </p:cNvSpPr>
                <p:nvPr/>
              </p:nvSpPr>
              <p:spPr bwMode="auto">
                <a:xfrm flipH="1">
                  <a:off x="4335" y="2975"/>
                  <a:ext cx="290" cy="240"/>
                </a:xfrm>
                <a:custGeom>
                  <a:avLst/>
                  <a:gdLst>
                    <a:gd name="T0" fmla="*/ 74 w 316"/>
                    <a:gd name="T1" fmla="*/ 216 h 238"/>
                    <a:gd name="T2" fmla="*/ 72 w 316"/>
                    <a:gd name="T3" fmla="*/ 196 h 238"/>
                    <a:gd name="T4" fmla="*/ 84 w 316"/>
                    <a:gd name="T5" fmla="*/ 177 h 238"/>
                    <a:gd name="T6" fmla="*/ 95 w 316"/>
                    <a:gd name="T7" fmla="*/ 168 h 238"/>
                    <a:gd name="T8" fmla="*/ 40 w 316"/>
                    <a:gd name="T9" fmla="*/ 175 h 238"/>
                    <a:gd name="T10" fmla="*/ 13 w 316"/>
                    <a:gd name="T11" fmla="*/ 170 h 238"/>
                    <a:gd name="T12" fmla="*/ 0 w 316"/>
                    <a:gd name="T13" fmla="*/ 154 h 238"/>
                    <a:gd name="T14" fmla="*/ 7 w 316"/>
                    <a:gd name="T15" fmla="*/ 125 h 238"/>
                    <a:gd name="T16" fmla="*/ 25 w 316"/>
                    <a:gd name="T17" fmla="*/ 96 h 238"/>
                    <a:gd name="T18" fmla="*/ 35 w 316"/>
                    <a:gd name="T19" fmla="*/ 85 h 238"/>
                    <a:gd name="T20" fmla="*/ 46 w 316"/>
                    <a:gd name="T21" fmla="*/ 83 h 238"/>
                    <a:gd name="T22" fmla="*/ 64 w 316"/>
                    <a:gd name="T23" fmla="*/ 90 h 238"/>
                    <a:gd name="T24" fmla="*/ 87 w 316"/>
                    <a:gd name="T25" fmla="*/ 97 h 238"/>
                    <a:gd name="T26" fmla="*/ 102 w 316"/>
                    <a:gd name="T27" fmla="*/ 105 h 238"/>
                    <a:gd name="T28" fmla="*/ 112 w 316"/>
                    <a:gd name="T29" fmla="*/ 109 h 238"/>
                    <a:gd name="T30" fmla="*/ 116 w 316"/>
                    <a:gd name="T31" fmla="*/ 113 h 238"/>
                    <a:gd name="T32" fmla="*/ 95 w 316"/>
                    <a:gd name="T33" fmla="*/ 82 h 238"/>
                    <a:gd name="T34" fmla="*/ 77 w 316"/>
                    <a:gd name="T35" fmla="*/ 37 h 238"/>
                    <a:gd name="T36" fmla="*/ 90 w 316"/>
                    <a:gd name="T37" fmla="*/ 10 h 238"/>
                    <a:gd name="T38" fmla="*/ 105 w 316"/>
                    <a:gd name="T39" fmla="*/ 0 h 238"/>
                    <a:gd name="T40" fmla="*/ 137 w 316"/>
                    <a:gd name="T41" fmla="*/ 4 h 238"/>
                    <a:gd name="T42" fmla="*/ 165 w 316"/>
                    <a:gd name="T43" fmla="*/ 32 h 238"/>
                    <a:gd name="T44" fmla="*/ 167 w 316"/>
                    <a:gd name="T45" fmla="*/ 71 h 238"/>
                    <a:gd name="T46" fmla="*/ 160 w 316"/>
                    <a:gd name="T47" fmla="*/ 100 h 238"/>
                    <a:gd name="T48" fmla="*/ 159 w 316"/>
                    <a:gd name="T49" fmla="*/ 99 h 238"/>
                    <a:gd name="T50" fmla="*/ 164 w 316"/>
                    <a:gd name="T51" fmla="*/ 83 h 238"/>
                    <a:gd name="T52" fmla="*/ 177 w 316"/>
                    <a:gd name="T53" fmla="*/ 72 h 238"/>
                    <a:gd name="T54" fmla="*/ 195 w 316"/>
                    <a:gd name="T55" fmla="*/ 56 h 238"/>
                    <a:gd name="T56" fmla="*/ 213 w 316"/>
                    <a:gd name="T57" fmla="*/ 44 h 238"/>
                    <a:gd name="T58" fmla="*/ 226 w 316"/>
                    <a:gd name="T59" fmla="*/ 37 h 238"/>
                    <a:gd name="T60" fmla="*/ 239 w 316"/>
                    <a:gd name="T61" fmla="*/ 36 h 238"/>
                    <a:gd name="T62" fmla="*/ 244 w 316"/>
                    <a:gd name="T63" fmla="*/ 36 h 238"/>
                    <a:gd name="T64" fmla="*/ 255 w 316"/>
                    <a:gd name="T65" fmla="*/ 37 h 238"/>
                    <a:gd name="T66" fmla="*/ 270 w 316"/>
                    <a:gd name="T67" fmla="*/ 48 h 238"/>
                    <a:gd name="T68" fmla="*/ 280 w 316"/>
                    <a:gd name="T69" fmla="*/ 63 h 238"/>
                    <a:gd name="T70" fmla="*/ 284 w 316"/>
                    <a:gd name="T71" fmla="*/ 76 h 238"/>
                    <a:gd name="T72" fmla="*/ 290 w 316"/>
                    <a:gd name="T73" fmla="*/ 91 h 238"/>
                    <a:gd name="T74" fmla="*/ 273 w 316"/>
                    <a:gd name="T75" fmla="*/ 110 h 238"/>
                    <a:gd name="T76" fmla="*/ 240 w 316"/>
                    <a:gd name="T77" fmla="*/ 123 h 238"/>
                    <a:gd name="T78" fmla="*/ 211 w 316"/>
                    <a:gd name="T79" fmla="*/ 130 h 238"/>
                    <a:gd name="T80" fmla="*/ 265 w 316"/>
                    <a:gd name="T81" fmla="*/ 162 h 238"/>
                    <a:gd name="T82" fmla="*/ 257 w 316"/>
                    <a:gd name="T83" fmla="*/ 181 h 238"/>
                    <a:gd name="T84" fmla="*/ 239 w 316"/>
                    <a:gd name="T85" fmla="*/ 201 h 238"/>
                    <a:gd name="T86" fmla="*/ 221 w 316"/>
                    <a:gd name="T87" fmla="*/ 214 h 238"/>
                    <a:gd name="T88" fmla="*/ 210 w 316"/>
                    <a:gd name="T89" fmla="*/ 217 h 238"/>
                    <a:gd name="T90" fmla="*/ 187 w 316"/>
                    <a:gd name="T91" fmla="*/ 202 h 238"/>
                    <a:gd name="T92" fmla="*/ 173 w 316"/>
                    <a:gd name="T93" fmla="*/ 186 h 238"/>
                    <a:gd name="T94" fmla="*/ 169 w 316"/>
                    <a:gd name="T95" fmla="*/ 171 h 238"/>
                    <a:gd name="T96" fmla="*/ 159 w 316"/>
                    <a:gd name="T97" fmla="*/ 205 h 238"/>
                    <a:gd name="T98" fmla="*/ 157 w 316"/>
                    <a:gd name="T99" fmla="*/ 214 h 238"/>
                    <a:gd name="T100" fmla="*/ 150 w 316"/>
                    <a:gd name="T101" fmla="*/ 230 h 238"/>
                    <a:gd name="T102" fmla="*/ 131 w 316"/>
                    <a:gd name="T103" fmla="*/ 240 h 238"/>
                    <a:gd name="T104" fmla="*/ 99 w 316"/>
                    <a:gd name="T105" fmla="*/ 230 h 2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6"/>
                    <a:gd name="T160" fmla="*/ 0 h 238"/>
                    <a:gd name="T161" fmla="*/ 316 w 316"/>
                    <a:gd name="T162" fmla="*/ 238 h 2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6" h="238">
                      <a:moveTo>
                        <a:pt x="108" y="228"/>
                      </a:moveTo>
                      <a:lnTo>
                        <a:pt x="95" y="222"/>
                      </a:lnTo>
                      <a:lnTo>
                        <a:pt x="87" y="218"/>
                      </a:lnTo>
                      <a:lnTo>
                        <a:pt x="81" y="214"/>
                      </a:lnTo>
                      <a:lnTo>
                        <a:pt x="80" y="210"/>
                      </a:lnTo>
                      <a:lnTo>
                        <a:pt x="77" y="203"/>
                      </a:lnTo>
                      <a:lnTo>
                        <a:pt x="77" y="199"/>
                      </a:lnTo>
                      <a:lnTo>
                        <a:pt x="78" y="194"/>
                      </a:lnTo>
                      <a:lnTo>
                        <a:pt x="83" y="190"/>
                      </a:lnTo>
                      <a:lnTo>
                        <a:pt x="83" y="184"/>
                      </a:lnTo>
                      <a:lnTo>
                        <a:pt x="87" y="180"/>
                      </a:lnTo>
                      <a:lnTo>
                        <a:pt x="92" y="176"/>
                      </a:lnTo>
                      <a:lnTo>
                        <a:pt x="97" y="174"/>
                      </a:lnTo>
                      <a:lnTo>
                        <a:pt x="98" y="170"/>
                      </a:lnTo>
                      <a:lnTo>
                        <a:pt x="103" y="169"/>
                      </a:lnTo>
                      <a:lnTo>
                        <a:pt x="104" y="167"/>
                      </a:lnTo>
                      <a:lnTo>
                        <a:pt x="108" y="167"/>
                      </a:lnTo>
                      <a:lnTo>
                        <a:pt x="64" y="176"/>
                      </a:lnTo>
                      <a:lnTo>
                        <a:pt x="53" y="174"/>
                      </a:lnTo>
                      <a:lnTo>
                        <a:pt x="44" y="174"/>
                      </a:lnTo>
                      <a:lnTo>
                        <a:pt x="35" y="172"/>
                      </a:lnTo>
                      <a:lnTo>
                        <a:pt x="28" y="172"/>
                      </a:lnTo>
                      <a:lnTo>
                        <a:pt x="19" y="169"/>
                      </a:lnTo>
                      <a:lnTo>
                        <a:pt x="14" y="169"/>
                      </a:lnTo>
                      <a:lnTo>
                        <a:pt x="10" y="165"/>
                      </a:lnTo>
                      <a:lnTo>
                        <a:pt x="7" y="164"/>
                      </a:lnTo>
                      <a:lnTo>
                        <a:pt x="2" y="157"/>
                      </a:lnTo>
                      <a:lnTo>
                        <a:pt x="0" y="153"/>
                      </a:lnTo>
                      <a:lnTo>
                        <a:pt x="0" y="146"/>
                      </a:lnTo>
                      <a:lnTo>
                        <a:pt x="2" y="141"/>
                      </a:lnTo>
                      <a:lnTo>
                        <a:pt x="4" y="132"/>
                      </a:lnTo>
                      <a:lnTo>
                        <a:pt x="8" y="124"/>
                      </a:lnTo>
                      <a:lnTo>
                        <a:pt x="13" y="114"/>
                      </a:lnTo>
                      <a:lnTo>
                        <a:pt x="22" y="105"/>
                      </a:lnTo>
                      <a:lnTo>
                        <a:pt x="22" y="99"/>
                      </a:lnTo>
                      <a:lnTo>
                        <a:pt x="27" y="95"/>
                      </a:lnTo>
                      <a:lnTo>
                        <a:pt x="28" y="91"/>
                      </a:lnTo>
                      <a:lnTo>
                        <a:pt x="33" y="89"/>
                      </a:lnTo>
                      <a:lnTo>
                        <a:pt x="33" y="85"/>
                      </a:lnTo>
                      <a:lnTo>
                        <a:pt x="38" y="84"/>
                      </a:lnTo>
                      <a:lnTo>
                        <a:pt x="41" y="84"/>
                      </a:lnTo>
                      <a:lnTo>
                        <a:pt x="45" y="84"/>
                      </a:lnTo>
                      <a:lnTo>
                        <a:pt x="45" y="82"/>
                      </a:lnTo>
                      <a:lnTo>
                        <a:pt x="50" y="82"/>
                      </a:lnTo>
                      <a:lnTo>
                        <a:pt x="55" y="82"/>
                      </a:lnTo>
                      <a:lnTo>
                        <a:pt x="59" y="85"/>
                      </a:lnTo>
                      <a:lnTo>
                        <a:pt x="64" y="85"/>
                      </a:lnTo>
                      <a:lnTo>
                        <a:pt x="70" y="89"/>
                      </a:lnTo>
                      <a:lnTo>
                        <a:pt x="77" y="93"/>
                      </a:lnTo>
                      <a:lnTo>
                        <a:pt x="86" y="96"/>
                      </a:lnTo>
                      <a:lnTo>
                        <a:pt x="90" y="96"/>
                      </a:lnTo>
                      <a:lnTo>
                        <a:pt x="95" y="96"/>
                      </a:lnTo>
                      <a:lnTo>
                        <a:pt x="100" y="96"/>
                      </a:lnTo>
                      <a:lnTo>
                        <a:pt x="104" y="100"/>
                      </a:lnTo>
                      <a:lnTo>
                        <a:pt x="106" y="100"/>
                      </a:lnTo>
                      <a:lnTo>
                        <a:pt x="111" y="104"/>
                      </a:lnTo>
                      <a:lnTo>
                        <a:pt x="114" y="104"/>
                      </a:lnTo>
                      <a:lnTo>
                        <a:pt x="118" y="108"/>
                      </a:lnTo>
                      <a:lnTo>
                        <a:pt x="122" y="108"/>
                      </a:lnTo>
                      <a:lnTo>
                        <a:pt x="126" y="112"/>
                      </a:lnTo>
                      <a:lnTo>
                        <a:pt x="129" y="114"/>
                      </a:lnTo>
                      <a:lnTo>
                        <a:pt x="114" y="96"/>
                      </a:lnTo>
                      <a:lnTo>
                        <a:pt x="103" y="81"/>
                      </a:lnTo>
                      <a:lnTo>
                        <a:pt x="94" y="69"/>
                      </a:lnTo>
                      <a:lnTo>
                        <a:pt x="89" y="57"/>
                      </a:lnTo>
                      <a:lnTo>
                        <a:pt x="84" y="46"/>
                      </a:lnTo>
                      <a:lnTo>
                        <a:pt x="84" y="37"/>
                      </a:lnTo>
                      <a:lnTo>
                        <a:pt x="86" y="29"/>
                      </a:lnTo>
                      <a:lnTo>
                        <a:pt x="90" y="23"/>
                      </a:lnTo>
                      <a:lnTo>
                        <a:pt x="94" y="15"/>
                      </a:lnTo>
                      <a:lnTo>
                        <a:pt x="98" y="10"/>
                      </a:lnTo>
                      <a:lnTo>
                        <a:pt x="103" y="6"/>
                      </a:lnTo>
                      <a:lnTo>
                        <a:pt x="108" y="4"/>
                      </a:lnTo>
                      <a:lnTo>
                        <a:pt x="109" y="0"/>
                      </a:lnTo>
                      <a:lnTo>
                        <a:pt x="114" y="0"/>
                      </a:lnTo>
                      <a:lnTo>
                        <a:pt x="115" y="0"/>
                      </a:lnTo>
                      <a:lnTo>
                        <a:pt x="118" y="0"/>
                      </a:lnTo>
                      <a:lnTo>
                        <a:pt x="134" y="0"/>
                      </a:lnTo>
                      <a:lnTo>
                        <a:pt x="149" y="4"/>
                      </a:lnTo>
                      <a:lnTo>
                        <a:pt x="160" y="8"/>
                      </a:lnTo>
                      <a:lnTo>
                        <a:pt x="171" y="15"/>
                      </a:lnTo>
                      <a:lnTo>
                        <a:pt x="176" y="23"/>
                      </a:lnTo>
                      <a:lnTo>
                        <a:pt x="180" y="32"/>
                      </a:lnTo>
                      <a:lnTo>
                        <a:pt x="182" y="41"/>
                      </a:lnTo>
                      <a:lnTo>
                        <a:pt x="185" y="52"/>
                      </a:lnTo>
                      <a:lnTo>
                        <a:pt x="182" y="60"/>
                      </a:lnTo>
                      <a:lnTo>
                        <a:pt x="182" y="70"/>
                      </a:lnTo>
                      <a:lnTo>
                        <a:pt x="179" y="77"/>
                      </a:lnTo>
                      <a:lnTo>
                        <a:pt x="179" y="88"/>
                      </a:lnTo>
                      <a:lnTo>
                        <a:pt x="174" y="93"/>
                      </a:lnTo>
                      <a:lnTo>
                        <a:pt x="174" y="99"/>
                      </a:lnTo>
                      <a:lnTo>
                        <a:pt x="173" y="103"/>
                      </a:lnTo>
                      <a:lnTo>
                        <a:pt x="173" y="105"/>
                      </a:lnTo>
                      <a:lnTo>
                        <a:pt x="173" y="101"/>
                      </a:lnTo>
                      <a:lnTo>
                        <a:pt x="173" y="98"/>
                      </a:lnTo>
                      <a:lnTo>
                        <a:pt x="173" y="94"/>
                      </a:lnTo>
                      <a:lnTo>
                        <a:pt x="174" y="90"/>
                      </a:lnTo>
                      <a:lnTo>
                        <a:pt x="174" y="86"/>
                      </a:lnTo>
                      <a:lnTo>
                        <a:pt x="179" y="82"/>
                      </a:lnTo>
                      <a:lnTo>
                        <a:pt x="182" y="79"/>
                      </a:lnTo>
                      <a:lnTo>
                        <a:pt x="187" y="79"/>
                      </a:lnTo>
                      <a:lnTo>
                        <a:pt x="188" y="75"/>
                      </a:lnTo>
                      <a:lnTo>
                        <a:pt x="193" y="71"/>
                      </a:lnTo>
                      <a:lnTo>
                        <a:pt x="198" y="67"/>
                      </a:lnTo>
                      <a:lnTo>
                        <a:pt x="202" y="63"/>
                      </a:lnTo>
                      <a:lnTo>
                        <a:pt x="207" y="60"/>
                      </a:lnTo>
                      <a:lnTo>
                        <a:pt x="213" y="56"/>
                      </a:lnTo>
                      <a:lnTo>
                        <a:pt x="218" y="52"/>
                      </a:lnTo>
                      <a:lnTo>
                        <a:pt x="227" y="52"/>
                      </a:lnTo>
                      <a:lnTo>
                        <a:pt x="227" y="48"/>
                      </a:lnTo>
                      <a:lnTo>
                        <a:pt x="232" y="44"/>
                      </a:lnTo>
                      <a:lnTo>
                        <a:pt x="236" y="41"/>
                      </a:lnTo>
                      <a:lnTo>
                        <a:pt x="241" y="41"/>
                      </a:lnTo>
                      <a:lnTo>
                        <a:pt x="241" y="37"/>
                      </a:lnTo>
                      <a:lnTo>
                        <a:pt x="246" y="37"/>
                      </a:lnTo>
                      <a:lnTo>
                        <a:pt x="250" y="37"/>
                      </a:lnTo>
                      <a:lnTo>
                        <a:pt x="255" y="37"/>
                      </a:lnTo>
                      <a:lnTo>
                        <a:pt x="255" y="36"/>
                      </a:lnTo>
                      <a:lnTo>
                        <a:pt x="260" y="36"/>
                      </a:lnTo>
                      <a:lnTo>
                        <a:pt x="264" y="36"/>
                      </a:lnTo>
                      <a:lnTo>
                        <a:pt x="266" y="36"/>
                      </a:lnTo>
                      <a:lnTo>
                        <a:pt x="269" y="36"/>
                      </a:lnTo>
                      <a:lnTo>
                        <a:pt x="274" y="36"/>
                      </a:lnTo>
                      <a:lnTo>
                        <a:pt x="278" y="37"/>
                      </a:lnTo>
                      <a:lnTo>
                        <a:pt x="283" y="38"/>
                      </a:lnTo>
                      <a:lnTo>
                        <a:pt x="288" y="42"/>
                      </a:lnTo>
                      <a:lnTo>
                        <a:pt x="289" y="44"/>
                      </a:lnTo>
                      <a:lnTo>
                        <a:pt x="294" y="48"/>
                      </a:lnTo>
                      <a:lnTo>
                        <a:pt x="297" y="52"/>
                      </a:lnTo>
                      <a:lnTo>
                        <a:pt x="302" y="56"/>
                      </a:lnTo>
                      <a:lnTo>
                        <a:pt x="302" y="58"/>
                      </a:lnTo>
                      <a:lnTo>
                        <a:pt x="305" y="62"/>
                      </a:lnTo>
                      <a:lnTo>
                        <a:pt x="305" y="66"/>
                      </a:lnTo>
                      <a:lnTo>
                        <a:pt x="309" y="70"/>
                      </a:lnTo>
                      <a:lnTo>
                        <a:pt x="309" y="71"/>
                      </a:lnTo>
                      <a:lnTo>
                        <a:pt x="309" y="75"/>
                      </a:lnTo>
                      <a:lnTo>
                        <a:pt x="309" y="76"/>
                      </a:lnTo>
                      <a:lnTo>
                        <a:pt x="312" y="79"/>
                      </a:lnTo>
                      <a:lnTo>
                        <a:pt x="314" y="82"/>
                      </a:lnTo>
                      <a:lnTo>
                        <a:pt x="316" y="90"/>
                      </a:lnTo>
                      <a:lnTo>
                        <a:pt x="312" y="94"/>
                      </a:lnTo>
                      <a:lnTo>
                        <a:pt x="311" y="101"/>
                      </a:lnTo>
                      <a:lnTo>
                        <a:pt x="303" y="105"/>
                      </a:lnTo>
                      <a:lnTo>
                        <a:pt x="297" y="109"/>
                      </a:lnTo>
                      <a:lnTo>
                        <a:pt x="288" y="113"/>
                      </a:lnTo>
                      <a:lnTo>
                        <a:pt x="281" y="118"/>
                      </a:lnTo>
                      <a:lnTo>
                        <a:pt x="271" y="118"/>
                      </a:lnTo>
                      <a:lnTo>
                        <a:pt x="261" y="122"/>
                      </a:lnTo>
                      <a:lnTo>
                        <a:pt x="252" y="124"/>
                      </a:lnTo>
                      <a:lnTo>
                        <a:pt x="244" y="128"/>
                      </a:lnTo>
                      <a:lnTo>
                        <a:pt x="235" y="128"/>
                      </a:lnTo>
                      <a:lnTo>
                        <a:pt x="230" y="129"/>
                      </a:lnTo>
                      <a:lnTo>
                        <a:pt x="227" y="129"/>
                      </a:lnTo>
                      <a:lnTo>
                        <a:pt x="227" y="132"/>
                      </a:lnTo>
                      <a:lnTo>
                        <a:pt x="291" y="158"/>
                      </a:lnTo>
                      <a:lnTo>
                        <a:pt x="289" y="161"/>
                      </a:lnTo>
                      <a:lnTo>
                        <a:pt x="289" y="165"/>
                      </a:lnTo>
                      <a:lnTo>
                        <a:pt x="284" y="169"/>
                      </a:lnTo>
                      <a:lnTo>
                        <a:pt x="284" y="175"/>
                      </a:lnTo>
                      <a:lnTo>
                        <a:pt x="280" y="179"/>
                      </a:lnTo>
                      <a:lnTo>
                        <a:pt x="275" y="184"/>
                      </a:lnTo>
                      <a:lnTo>
                        <a:pt x="271" y="188"/>
                      </a:lnTo>
                      <a:lnTo>
                        <a:pt x="267" y="195"/>
                      </a:lnTo>
                      <a:lnTo>
                        <a:pt x="260" y="199"/>
                      </a:lnTo>
                      <a:lnTo>
                        <a:pt x="255" y="203"/>
                      </a:lnTo>
                      <a:lnTo>
                        <a:pt x="250" y="207"/>
                      </a:lnTo>
                      <a:lnTo>
                        <a:pt x="246" y="210"/>
                      </a:lnTo>
                      <a:lnTo>
                        <a:pt x="241" y="212"/>
                      </a:lnTo>
                      <a:lnTo>
                        <a:pt x="239" y="215"/>
                      </a:lnTo>
                      <a:lnTo>
                        <a:pt x="238" y="217"/>
                      </a:lnTo>
                      <a:lnTo>
                        <a:pt x="238" y="219"/>
                      </a:lnTo>
                      <a:lnTo>
                        <a:pt x="229" y="215"/>
                      </a:lnTo>
                      <a:lnTo>
                        <a:pt x="222" y="213"/>
                      </a:lnTo>
                      <a:lnTo>
                        <a:pt x="215" y="209"/>
                      </a:lnTo>
                      <a:lnTo>
                        <a:pt x="210" y="207"/>
                      </a:lnTo>
                      <a:lnTo>
                        <a:pt x="204" y="200"/>
                      </a:lnTo>
                      <a:lnTo>
                        <a:pt x="199" y="196"/>
                      </a:lnTo>
                      <a:lnTo>
                        <a:pt x="194" y="193"/>
                      </a:lnTo>
                      <a:lnTo>
                        <a:pt x="193" y="189"/>
                      </a:lnTo>
                      <a:lnTo>
                        <a:pt x="188" y="184"/>
                      </a:lnTo>
                      <a:lnTo>
                        <a:pt x="187" y="180"/>
                      </a:lnTo>
                      <a:lnTo>
                        <a:pt x="184" y="176"/>
                      </a:lnTo>
                      <a:lnTo>
                        <a:pt x="184" y="174"/>
                      </a:lnTo>
                      <a:lnTo>
                        <a:pt x="184" y="170"/>
                      </a:lnTo>
                      <a:lnTo>
                        <a:pt x="184" y="169"/>
                      </a:lnTo>
                      <a:lnTo>
                        <a:pt x="184" y="167"/>
                      </a:lnTo>
                      <a:lnTo>
                        <a:pt x="173" y="203"/>
                      </a:lnTo>
                      <a:lnTo>
                        <a:pt x="171" y="203"/>
                      </a:lnTo>
                      <a:lnTo>
                        <a:pt x="171" y="204"/>
                      </a:lnTo>
                      <a:lnTo>
                        <a:pt x="171" y="208"/>
                      </a:lnTo>
                      <a:lnTo>
                        <a:pt x="171" y="212"/>
                      </a:lnTo>
                      <a:lnTo>
                        <a:pt x="167" y="215"/>
                      </a:lnTo>
                      <a:lnTo>
                        <a:pt x="167" y="219"/>
                      </a:lnTo>
                      <a:lnTo>
                        <a:pt x="163" y="223"/>
                      </a:lnTo>
                      <a:lnTo>
                        <a:pt x="163" y="228"/>
                      </a:lnTo>
                      <a:lnTo>
                        <a:pt x="159" y="229"/>
                      </a:lnTo>
                      <a:lnTo>
                        <a:pt x="154" y="233"/>
                      </a:lnTo>
                      <a:lnTo>
                        <a:pt x="148" y="234"/>
                      </a:lnTo>
                      <a:lnTo>
                        <a:pt x="143" y="238"/>
                      </a:lnTo>
                      <a:lnTo>
                        <a:pt x="134" y="237"/>
                      </a:lnTo>
                      <a:lnTo>
                        <a:pt x="128" y="236"/>
                      </a:lnTo>
                      <a:lnTo>
                        <a:pt x="117" y="232"/>
                      </a:lnTo>
                      <a:lnTo>
                        <a:pt x="108" y="228"/>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7" name="Freeform 405"/>
                <p:cNvSpPr>
                  <a:spLocks/>
                </p:cNvSpPr>
                <p:nvPr/>
              </p:nvSpPr>
              <p:spPr bwMode="auto">
                <a:xfrm flipH="1">
                  <a:off x="4335" y="2975"/>
                  <a:ext cx="290" cy="240"/>
                </a:xfrm>
                <a:custGeom>
                  <a:avLst/>
                  <a:gdLst>
                    <a:gd name="T0" fmla="*/ 74 w 316"/>
                    <a:gd name="T1" fmla="*/ 216 h 238"/>
                    <a:gd name="T2" fmla="*/ 72 w 316"/>
                    <a:gd name="T3" fmla="*/ 196 h 238"/>
                    <a:gd name="T4" fmla="*/ 84 w 316"/>
                    <a:gd name="T5" fmla="*/ 177 h 238"/>
                    <a:gd name="T6" fmla="*/ 95 w 316"/>
                    <a:gd name="T7" fmla="*/ 168 h 238"/>
                    <a:gd name="T8" fmla="*/ 40 w 316"/>
                    <a:gd name="T9" fmla="*/ 175 h 238"/>
                    <a:gd name="T10" fmla="*/ 13 w 316"/>
                    <a:gd name="T11" fmla="*/ 170 h 238"/>
                    <a:gd name="T12" fmla="*/ 0 w 316"/>
                    <a:gd name="T13" fmla="*/ 154 h 238"/>
                    <a:gd name="T14" fmla="*/ 7 w 316"/>
                    <a:gd name="T15" fmla="*/ 125 h 238"/>
                    <a:gd name="T16" fmla="*/ 25 w 316"/>
                    <a:gd name="T17" fmla="*/ 96 h 238"/>
                    <a:gd name="T18" fmla="*/ 35 w 316"/>
                    <a:gd name="T19" fmla="*/ 85 h 238"/>
                    <a:gd name="T20" fmla="*/ 46 w 316"/>
                    <a:gd name="T21" fmla="*/ 83 h 238"/>
                    <a:gd name="T22" fmla="*/ 64 w 316"/>
                    <a:gd name="T23" fmla="*/ 90 h 238"/>
                    <a:gd name="T24" fmla="*/ 87 w 316"/>
                    <a:gd name="T25" fmla="*/ 97 h 238"/>
                    <a:gd name="T26" fmla="*/ 102 w 316"/>
                    <a:gd name="T27" fmla="*/ 105 h 238"/>
                    <a:gd name="T28" fmla="*/ 112 w 316"/>
                    <a:gd name="T29" fmla="*/ 109 h 238"/>
                    <a:gd name="T30" fmla="*/ 116 w 316"/>
                    <a:gd name="T31" fmla="*/ 113 h 238"/>
                    <a:gd name="T32" fmla="*/ 95 w 316"/>
                    <a:gd name="T33" fmla="*/ 82 h 238"/>
                    <a:gd name="T34" fmla="*/ 77 w 316"/>
                    <a:gd name="T35" fmla="*/ 37 h 238"/>
                    <a:gd name="T36" fmla="*/ 90 w 316"/>
                    <a:gd name="T37" fmla="*/ 10 h 238"/>
                    <a:gd name="T38" fmla="*/ 105 w 316"/>
                    <a:gd name="T39" fmla="*/ 0 h 238"/>
                    <a:gd name="T40" fmla="*/ 137 w 316"/>
                    <a:gd name="T41" fmla="*/ 4 h 238"/>
                    <a:gd name="T42" fmla="*/ 165 w 316"/>
                    <a:gd name="T43" fmla="*/ 32 h 238"/>
                    <a:gd name="T44" fmla="*/ 167 w 316"/>
                    <a:gd name="T45" fmla="*/ 71 h 238"/>
                    <a:gd name="T46" fmla="*/ 160 w 316"/>
                    <a:gd name="T47" fmla="*/ 100 h 238"/>
                    <a:gd name="T48" fmla="*/ 159 w 316"/>
                    <a:gd name="T49" fmla="*/ 99 h 238"/>
                    <a:gd name="T50" fmla="*/ 164 w 316"/>
                    <a:gd name="T51" fmla="*/ 83 h 238"/>
                    <a:gd name="T52" fmla="*/ 177 w 316"/>
                    <a:gd name="T53" fmla="*/ 72 h 238"/>
                    <a:gd name="T54" fmla="*/ 195 w 316"/>
                    <a:gd name="T55" fmla="*/ 56 h 238"/>
                    <a:gd name="T56" fmla="*/ 213 w 316"/>
                    <a:gd name="T57" fmla="*/ 44 h 238"/>
                    <a:gd name="T58" fmla="*/ 226 w 316"/>
                    <a:gd name="T59" fmla="*/ 37 h 238"/>
                    <a:gd name="T60" fmla="*/ 239 w 316"/>
                    <a:gd name="T61" fmla="*/ 36 h 238"/>
                    <a:gd name="T62" fmla="*/ 244 w 316"/>
                    <a:gd name="T63" fmla="*/ 36 h 238"/>
                    <a:gd name="T64" fmla="*/ 255 w 316"/>
                    <a:gd name="T65" fmla="*/ 37 h 238"/>
                    <a:gd name="T66" fmla="*/ 270 w 316"/>
                    <a:gd name="T67" fmla="*/ 48 h 238"/>
                    <a:gd name="T68" fmla="*/ 280 w 316"/>
                    <a:gd name="T69" fmla="*/ 63 h 238"/>
                    <a:gd name="T70" fmla="*/ 284 w 316"/>
                    <a:gd name="T71" fmla="*/ 76 h 238"/>
                    <a:gd name="T72" fmla="*/ 290 w 316"/>
                    <a:gd name="T73" fmla="*/ 91 h 238"/>
                    <a:gd name="T74" fmla="*/ 273 w 316"/>
                    <a:gd name="T75" fmla="*/ 110 h 238"/>
                    <a:gd name="T76" fmla="*/ 240 w 316"/>
                    <a:gd name="T77" fmla="*/ 123 h 238"/>
                    <a:gd name="T78" fmla="*/ 211 w 316"/>
                    <a:gd name="T79" fmla="*/ 130 h 238"/>
                    <a:gd name="T80" fmla="*/ 265 w 316"/>
                    <a:gd name="T81" fmla="*/ 162 h 238"/>
                    <a:gd name="T82" fmla="*/ 257 w 316"/>
                    <a:gd name="T83" fmla="*/ 181 h 238"/>
                    <a:gd name="T84" fmla="*/ 239 w 316"/>
                    <a:gd name="T85" fmla="*/ 201 h 238"/>
                    <a:gd name="T86" fmla="*/ 221 w 316"/>
                    <a:gd name="T87" fmla="*/ 214 h 238"/>
                    <a:gd name="T88" fmla="*/ 210 w 316"/>
                    <a:gd name="T89" fmla="*/ 217 h 238"/>
                    <a:gd name="T90" fmla="*/ 187 w 316"/>
                    <a:gd name="T91" fmla="*/ 202 h 238"/>
                    <a:gd name="T92" fmla="*/ 173 w 316"/>
                    <a:gd name="T93" fmla="*/ 186 h 238"/>
                    <a:gd name="T94" fmla="*/ 169 w 316"/>
                    <a:gd name="T95" fmla="*/ 171 h 238"/>
                    <a:gd name="T96" fmla="*/ 159 w 316"/>
                    <a:gd name="T97" fmla="*/ 205 h 238"/>
                    <a:gd name="T98" fmla="*/ 157 w 316"/>
                    <a:gd name="T99" fmla="*/ 214 h 238"/>
                    <a:gd name="T100" fmla="*/ 150 w 316"/>
                    <a:gd name="T101" fmla="*/ 230 h 238"/>
                    <a:gd name="T102" fmla="*/ 131 w 316"/>
                    <a:gd name="T103" fmla="*/ 240 h 238"/>
                    <a:gd name="T104" fmla="*/ 99 w 316"/>
                    <a:gd name="T105" fmla="*/ 230 h 2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6"/>
                    <a:gd name="T160" fmla="*/ 0 h 238"/>
                    <a:gd name="T161" fmla="*/ 316 w 316"/>
                    <a:gd name="T162" fmla="*/ 238 h 2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6" h="238">
                      <a:moveTo>
                        <a:pt x="108" y="228"/>
                      </a:moveTo>
                      <a:lnTo>
                        <a:pt x="95" y="222"/>
                      </a:lnTo>
                      <a:lnTo>
                        <a:pt x="87" y="218"/>
                      </a:lnTo>
                      <a:lnTo>
                        <a:pt x="81" y="214"/>
                      </a:lnTo>
                      <a:lnTo>
                        <a:pt x="80" y="210"/>
                      </a:lnTo>
                      <a:lnTo>
                        <a:pt x="77" y="203"/>
                      </a:lnTo>
                      <a:lnTo>
                        <a:pt x="77" y="199"/>
                      </a:lnTo>
                      <a:lnTo>
                        <a:pt x="78" y="194"/>
                      </a:lnTo>
                      <a:lnTo>
                        <a:pt x="83" y="190"/>
                      </a:lnTo>
                      <a:lnTo>
                        <a:pt x="83" y="184"/>
                      </a:lnTo>
                      <a:lnTo>
                        <a:pt x="87" y="180"/>
                      </a:lnTo>
                      <a:lnTo>
                        <a:pt x="92" y="176"/>
                      </a:lnTo>
                      <a:lnTo>
                        <a:pt x="97" y="174"/>
                      </a:lnTo>
                      <a:lnTo>
                        <a:pt x="98" y="170"/>
                      </a:lnTo>
                      <a:lnTo>
                        <a:pt x="103" y="169"/>
                      </a:lnTo>
                      <a:lnTo>
                        <a:pt x="104" y="167"/>
                      </a:lnTo>
                      <a:lnTo>
                        <a:pt x="108" y="167"/>
                      </a:lnTo>
                      <a:lnTo>
                        <a:pt x="64" y="176"/>
                      </a:lnTo>
                      <a:lnTo>
                        <a:pt x="53" y="174"/>
                      </a:lnTo>
                      <a:lnTo>
                        <a:pt x="44" y="174"/>
                      </a:lnTo>
                      <a:lnTo>
                        <a:pt x="35" y="172"/>
                      </a:lnTo>
                      <a:lnTo>
                        <a:pt x="28" y="172"/>
                      </a:lnTo>
                      <a:lnTo>
                        <a:pt x="19" y="169"/>
                      </a:lnTo>
                      <a:lnTo>
                        <a:pt x="14" y="169"/>
                      </a:lnTo>
                      <a:lnTo>
                        <a:pt x="10" y="165"/>
                      </a:lnTo>
                      <a:lnTo>
                        <a:pt x="7" y="164"/>
                      </a:lnTo>
                      <a:lnTo>
                        <a:pt x="2" y="157"/>
                      </a:lnTo>
                      <a:lnTo>
                        <a:pt x="0" y="153"/>
                      </a:lnTo>
                      <a:lnTo>
                        <a:pt x="0" y="146"/>
                      </a:lnTo>
                      <a:lnTo>
                        <a:pt x="2" y="141"/>
                      </a:lnTo>
                      <a:lnTo>
                        <a:pt x="4" y="132"/>
                      </a:lnTo>
                      <a:lnTo>
                        <a:pt x="8" y="124"/>
                      </a:lnTo>
                      <a:lnTo>
                        <a:pt x="13" y="114"/>
                      </a:lnTo>
                      <a:lnTo>
                        <a:pt x="22" y="105"/>
                      </a:lnTo>
                      <a:lnTo>
                        <a:pt x="22" y="99"/>
                      </a:lnTo>
                      <a:lnTo>
                        <a:pt x="27" y="95"/>
                      </a:lnTo>
                      <a:lnTo>
                        <a:pt x="28" y="91"/>
                      </a:lnTo>
                      <a:lnTo>
                        <a:pt x="33" y="89"/>
                      </a:lnTo>
                      <a:lnTo>
                        <a:pt x="33" y="85"/>
                      </a:lnTo>
                      <a:lnTo>
                        <a:pt x="38" y="84"/>
                      </a:lnTo>
                      <a:lnTo>
                        <a:pt x="41" y="84"/>
                      </a:lnTo>
                      <a:lnTo>
                        <a:pt x="45" y="84"/>
                      </a:lnTo>
                      <a:lnTo>
                        <a:pt x="45" y="82"/>
                      </a:lnTo>
                      <a:lnTo>
                        <a:pt x="50" y="82"/>
                      </a:lnTo>
                      <a:lnTo>
                        <a:pt x="55" y="82"/>
                      </a:lnTo>
                      <a:lnTo>
                        <a:pt x="59" y="85"/>
                      </a:lnTo>
                      <a:lnTo>
                        <a:pt x="64" y="85"/>
                      </a:lnTo>
                      <a:lnTo>
                        <a:pt x="70" y="89"/>
                      </a:lnTo>
                      <a:lnTo>
                        <a:pt x="77" y="93"/>
                      </a:lnTo>
                      <a:lnTo>
                        <a:pt x="86" y="96"/>
                      </a:lnTo>
                      <a:lnTo>
                        <a:pt x="90" y="96"/>
                      </a:lnTo>
                      <a:lnTo>
                        <a:pt x="95" y="96"/>
                      </a:lnTo>
                      <a:lnTo>
                        <a:pt x="100" y="96"/>
                      </a:lnTo>
                      <a:lnTo>
                        <a:pt x="104" y="100"/>
                      </a:lnTo>
                      <a:lnTo>
                        <a:pt x="106" y="100"/>
                      </a:lnTo>
                      <a:lnTo>
                        <a:pt x="111" y="104"/>
                      </a:lnTo>
                      <a:lnTo>
                        <a:pt x="114" y="104"/>
                      </a:lnTo>
                      <a:lnTo>
                        <a:pt x="118" y="108"/>
                      </a:lnTo>
                      <a:lnTo>
                        <a:pt x="122" y="108"/>
                      </a:lnTo>
                      <a:lnTo>
                        <a:pt x="126" y="112"/>
                      </a:lnTo>
                      <a:lnTo>
                        <a:pt x="129" y="114"/>
                      </a:lnTo>
                      <a:lnTo>
                        <a:pt x="114" y="96"/>
                      </a:lnTo>
                      <a:lnTo>
                        <a:pt x="103" y="81"/>
                      </a:lnTo>
                      <a:lnTo>
                        <a:pt x="94" y="69"/>
                      </a:lnTo>
                      <a:lnTo>
                        <a:pt x="89" y="57"/>
                      </a:lnTo>
                      <a:lnTo>
                        <a:pt x="84" y="46"/>
                      </a:lnTo>
                      <a:lnTo>
                        <a:pt x="84" y="37"/>
                      </a:lnTo>
                      <a:lnTo>
                        <a:pt x="86" y="29"/>
                      </a:lnTo>
                      <a:lnTo>
                        <a:pt x="90" y="23"/>
                      </a:lnTo>
                      <a:lnTo>
                        <a:pt x="94" y="15"/>
                      </a:lnTo>
                      <a:lnTo>
                        <a:pt x="98" y="10"/>
                      </a:lnTo>
                      <a:lnTo>
                        <a:pt x="103" y="6"/>
                      </a:lnTo>
                      <a:lnTo>
                        <a:pt x="108" y="4"/>
                      </a:lnTo>
                      <a:lnTo>
                        <a:pt x="109" y="0"/>
                      </a:lnTo>
                      <a:lnTo>
                        <a:pt x="114" y="0"/>
                      </a:lnTo>
                      <a:lnTo>
                        <a:pt x="115" y="0"/>
                      </a:lnTo>
                      <a:lnTo>
                        <a:pt x="118" y="0"/>
                      </a:lnTo>
                      <a:lnTo>
                        <a:pt x="134" y="0"/>
                      </a:lnTo>
                      <a:lnTo>
                        <a:pt x="149" y="4"/>
                      </a:lnTo>
                      <a:lnTo>
                        <a:pt x="160" y="8"/>
                      </a:lnTo>
                      <a:lnTo>
                        <a:pt x="171" y="15"/>
                      </a:lnTo>
                      <a:lnTo>
                        <a:pt x="176" y="23"/>
                      </a:lnTo>
                      <a:lnTo>
                        <a:pt x="180" y="32"/>
                      </a:lnTo>
                      <a:lnTo>
                        <a:pt x="182" y="41"/>
                      </a:lnTo>
                      <a:lnTo>
                        <a:pt x="185" y="52"/>
                      </a:lnTo>
                      <a:lnTo>
                        <a:pt x="182" y="60"/>
                      </a:lnTo>
                      <a:lnTo>
                        <a:pt x="182" y="70"/>
                      </a:lnTo>
                      <a:lnTo>
                        <a:pt x="179" y="77"/>
                      </a:lnTo>
                      <a:lnTo>
                        <a:pt x="179" y="88"/>
                      </a:lnTo>
                      <a:lnTo>
                        <a:pt x="174" y="93"/>
                      </a:lnTo>
                      <a:lnTo>
                        <a:pt x="174" y="99"/>
                      </a:lnTo>
                      <a:lnTo>
                        <a:pt x="173" y="103"/>
                      </a:lnTo>
                      <a:lnTo>
                        <a:pt x="173" y="105"/>
                      </a:lnTo>
                      <a:lnTo>
                        <a:pt x="173" y="101"/>
                      </a:lnTo>
                      <a:lnTo>
                        <a:pt x="173" y="98"/>
                      </a:lnTo>
                      <a:lnTo>
                        <a:pt x="173" y="94"/>
                      </a:lnTo>
                      <a:lnTo>
                        <a:pt x="174" y="90"/>
                      </a:lnTo>
                      <a:lnTo>
                        <a:pt x="174" y="86"/>
                      </a:lnTo>
                      <a:lnTo>
                        <a:pt x="179" y="82"/>
                      </a:lnTo>
                      <a:lnTo>
                        <a:pt x="182" y="79"/>
                      </a:lnTo>
                      <a:lnTo>
                        <a:pt x="187" y="79"/>
                      </a:lnTo>
                      <a:lnTo>
                        <a:pt x="188" y="75"/>
                      </a:lnTo>
                      <a:lnTo>
                        <a:pt x="193" y="71"/>
                      </a:lnTo>
                      <a:lnTo>
                        <a:pt x="198" y="67"/>
                      </a:lnTo>
                      <a:lnTo>
                        <a:pt x="202" y="63"/>
                      </a:lnTo>
                      <a:lnTo>
                        <a:pt x="207" y="60"/>
                      </a:lnTo>
                      <a:lnTo>
                        <a:pt x="213" y="56"/>
                      </a:lnTo>
                      <a:lnTo>
                        <a:pt x="218" y="52"/>
                      </a:lnTo>
                      <a:lnTo>
                        <a:pt x="227" y="52"/>
                      </a:lnTo>
                      <a:lnTo>
                        <a:pt x="227" y="48"/>
                      </a:lnTo>
                      <a:lnTo>
                        <a:pt x="232" y="44"/>
                      </a:lnTo>
                      <a:lnTo>
                        <a:pt x="236" y="41"/>
                      </a:lnTo>
                      <a:lnTo>
                        <a:pt x="241" y="41"/>
                      </a:lnTo>
                      <a:lnTo>
                        <a:pt x="241" y="37"/>
                      </a:lnTo>
                      <a:lnTo>
                        <a:pt x="246" y="37"/>
                      </a:lnTo>
                      <a:lnTo>
                        <a:pt x="250" y="37"/>
                      </a:lnTo>
                      <a:lnTo>
                        <a:pt x="255" y="37"/>
                      </a:lnTo>
                      <a:lnTo>
                        <a:pt x="255" y="36"/>
                      </a:lnTo>
                      <a:lnTo>
                        <a:pt x="260" y="36"/>
                      </a:lnTo>
                      <a:lnTo>
                        <a:pt x="264" y="36"/>
                      </a:lnTo>
                      <a:lnTo>
                        <a:pt x="266" y="36"/>
                      </a:lnTo>
                      <a:lnTo>
                        <a:pt x="269" y="36"/>
                      </a:lnTo>
                      <a:lnTo>
                        <a:pt x="274" y="36"/>
                      </a:lnTo>
                      <a:lnTo>
                        <a:pt x="278" y="37"/>
                      </a:lnTo>
                      <a:lnTo>
                        <a:pt x="283" y="38"/>
                      </a:lnTo>
                      <a:lnTo>
                        <a:pt x="288" y="42"/>
                      </a:lnTo>
                      <a:lnTo>
                        <a:pt x="289" y="44"/>
                      </a:lnTo>
                      <a:lnTo>
                        <a:pt x="294" y="48"/>
                      </a:lnTo>
                      <a:lnTo>
                        <a:pt x="297" y="52"/>
                      </a:lnTo>
                      <a:lnTo>
                        <a:pt x="302" y="56"/>
                      </a:lnTo>
                      <a:lnTo>
                        <a:pt x="302" y="58"/>
                      </a:lnTo>
                      <a:lnTo>
                        <a:pt x="305" y="62"/>
                      </a:lnTo>
                      <a:lnTo>
                        <a:pt x="305" y="66"/>
                      </a:lnTo>
                      <a:lnTo>
                        <a:pt x="309" y="70"/>
                      </a:lnTo>
                      <a:lnTo>
                        <a:pt x="309" y="71"/>
                      </a:lnTo>
                      <a:lnTo>
                        <a:pt x="309" y="75"/>
                      </a:lnTo>
                      <a:lnTo>
                        <a:pt x="309" y="76"/>
                      </a:lnTo>
                      <a:lnTo>
                        <a:pt x="312" y="79"/>
                      </a:lnTo>
                      <a:lnTo>
                        <a:pt x="314" y="82"/>
                      </a:lnTo>
                      <a:lnTo>
                        <a:pt x="316" y="90"/>
                      </a:lnTo>
                      <a:lnTo>
                        <a:pt x="312" y="94"/>
                      </a:lnTo>
                      <a:lnTo>
                        <a:pt x="311" y="101"/>
                      </a:lnTo>
                      <a:lnTo>
                        <a:pt x="303" y="105"/>
                      </a:lnTo>
                      <a:lnTo>
                        <a:pt x="297" y="109"/>
                      </a:lnTo>
                      <a:lnTo>
                        <a:pt x="288" y="113"/>
                      </a:lnTo>
                      <a:lnTo>
                        <a:pt x="281" y="118"/>
                      </a:lnTo>
                      <a:lnTo>
                        <a:pt x="271" y="118"/>
                      </a:lnTo>
                      <a:lnTo>
                        <a:pt x="261" y="122"/>
                      </a:lnTo>
                      <a:lnTo>
                        <a:pt x="252" y="124"/>
                      </a:lnTo>
                      <a:lnTo>
                        <a:pt x="244" y="128"/>
                      </a:lnTo>
                      <a:lnTo>
                        <a:pt x="235" y="128"/>
                      </a:lnTo>
                      <a:lnTo>
                        <a:pt x="230" y="129"/>
                      </a:lnTo>
                      <a:lnTo>
                        <a:pt x="227" y="129"/>
                      </a:lnTo>
                      <a:lnTo>
                        <a:pt x="227" y="132"/>
                      </a:lnTo>
                      <a:lnTo>
                        <a:pt x="291" y="158"/>
                      </a:lnTo>
                      <a:lnTo>
                        <a:pt x="289" y="161"/>
                      </a:lnTo>
                      <a:lnTo>
                        <a:pt x="289" y="165"/>
                      </a:lnTo>
                      <a:lnTo>
                        <a:pt x="284" y="169"/>
                      </a:lnTo>
                      <a:lnTo>
                        <a:pt x="284" y="175"/>
                      </a:lnTo>
                      <a:lnTo>
                        <a:pt x="280" y="179"/>
                      </a:lnTo>
                      <a:lnTo>
                        <a:pt x="275" y="184"/>
                      </a:lnTo>
                      <a:lnTo>
                        <a:pt x="271" y="188"/>
                      </a:lnTo>
                      <a:lnTo>
                        <a:pt x="267" y="195"/>
                      </a:lnTo>
                      <a:lnTo>
                        <a:pt x="260" y="199"/>
                      </a:lnTo>
                      <a:lnTo>
                        <a:pt x="255" y="203"/>
                      </a:lnTo>
                      <a:lnTo>
                        <a:pt x="250" y="207"/>
                      </a:lnTo>
                      <a:lnTo>
                        <a:pt x="246" y="210"/>
                      </a:lnTo>
                      <a:lnTo>
                        <a:pt x="241" y="212"/>
                      </a:lnTo>
                      <a:lnTo>
                        <a:pt x="239" y="215"/>
                      </a:lnTo>
                      <a:lnTo>
                        <a:pt x="238" y="217"/>
                      </a:lnTo>
                      <a:lnTo>
                        <a:pt x="238" y="219"/>
                      </a:lnTo>
                      <a:lnTo>
                        <a:pt x="229" y="215"/>
                      </a:lnTo>
                      <a:lnTo>
                        <a:pt x="222" y="213"/>
                      </a:lnTo>
                      <a:lnTo>
                        <a:pt x="215" y="209"/>
                      </a:lnTo>
                      <a:lnTo>
                        <a:pt x="210" y="207"/>
                      </a:lnTo>
                      <a:lnTo>
                        <a:pt x="204" y="200"/>
                      </a:lnTo>
                      <a:lnTo>
                        <a:pt x="199" y="196"/>
                      </a:lnTo>
                      <a:lnTo>
                        <a:pt x="194" y="193"/>
                      </a:lnTo>
                      <a:lnTo>
                        <a:pt x="193" y="189"/>
                      </a:lnTo>
                      <a:lnTo>
                        <a:pt x="188" y="184"/>
                      </a:lnTo>
                      <a:lnTo>
                        <a:pt x="187" y="180"/>
                      </a:lnTo>
                      <a:lnTo>
                        <a:pt x="184" y="176"/>
                      </a:lnTo>
                      <a:lnTo>
                        <a:pt x="184" y="174"/>
                      </a:lnTo>
                      <a:lnTo>
                        <a:pt x="184" y="170"/>
                      </a:lnTo>
                      <a:lnTo>
                        <a:pt x="184" y="169"/>
                      </a:lnTo>
                      <a:lnTo>
                        <a:pt x="184" y="167"/>
                      </a:lnTo>
                      <a:lnTo>
                        <a:pt x="173" y="203"/>
                      </a:lnTo>
                      <a:lnTo>
                        <a:pt x="171" y="203"/>
                      </a:lnTo>
                      <a:lnTo>
                        <a:pt x="171" y="204"/>
                      </a:lnTo>
                      <a:lnTo>
                        <a:pt x="171" y="208"/>
                      </a:lnTo>
                      <a:lnTo>
                        <a:pt x="171" y="212"/>
                      </a:lnTo>
                      <a:lnTo>
                        <a:pt x="167" y="215"/>
                      </a:lnTo>
                      <a:lnTo>
                        <a:pt x="167" y="219"/>
                      </a:lnTo>
                      <a:lnTo>
                        <a:pt x="163" y="223"/>
                      </a:lnTo>
                      <a:lnTo>
                        <a:pt x="163" y="228"/>
                      </a:lnTo>
                      <a:lnTo>
                        <a:pt x="159" y="229"/>
                      </a:lnTo>
                      <a:lnTo>
                        <a:pt x="154" y="233"/>
                      </a:lnTo>
                      <a:lnTo>
                        <a:pt x="148" y="234"/>
                      </a:lnTo>
                      <a:lnTo>
                        <a:pt x="143" y="238"/>
                      </a:lnTo>
                      <a:lnTo>
                        <a:pt x="134" y="237"/>
                      </a:lnTo>
                      <a:lnTo>
                        <a:pt x="128" y="236"/>
                      </a:lnTo>
                      <a:lnTo>
                        <a:pt x="117" y="232"/>
                      </a:lnTo>
                      <a:lnTo>
                        <a:pt x="108" y="2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68" name="Freeform 406"/>
                <p:cNvSpPr>
                  <a:spLocks/>
                </p:cNvSpPr>
                <p:nvPr/>
              </p:nvSpPr>
              <p:spPr bwMode="auto">
                <a:xfrm flipH="1">
                  <a:off x="4436" y="3072"/>
                  <a:ext cx="70" cy="71"/>
                </a:xfrm>
                <a:custGeom>
                  <a:avLst/>
                  <a:gdLst>
                    <a:gd name="T0" fmla="*/ 26 w 76"/>
                    <a:gd name="T1" fmla="*/ 69 h 71"/>
                    <a:gd name="T2" fmla="*/ 18 w 76"/>
                    <a:gd name="T3" fmla="*/ 69 h 71"/>
                    <a:gd name="T4" fmla="*/ 12 w 76"/>
                    <a:gd name="T5" fmla="*/ 65 h 71"/>
                    <a:gd name="T6" fmla="*/ 6 w 76"/>
                    <a:gd name="T7" fmla="*/ 62 h 71"/>
                    <a:gd name="T8" fmla="*/ 2 w 76"/>
                    <a:gd name="T9" fmla="*/ 59 h 71"/>
                    <a:gd name="T10" fmla="*/ 0 w 76"/>
                    <a:gd name="T11" fmla="*/ 52 h 71"/>
                    <a:gd name="T12" fmla="*/ 0 w 76"/>
                    <a:gd name="T13" fmla="*/ 47 h 71"/>
                    <a:gd name="T14" fmla="*/ 0 w 76"/>
                    <a:gd name="T15" fmla="*/ 40 h 71"/>
                    <a:gd name="T16" fmla="*/ 0 w 76"/>
                    <a:gd name="T17" fmla="*/ 28 h 71"/>
                    <a:gd name="T18" fmla="*/ 0 w 76"/>
                    <a:gd name="T19" fmla="*/ 21 h 71"/>
                    <a:gd name="T20" fmla="*/ 0 w 76"/>
                    <a:gd name="T21" fmla="*/ 13 h 71"/>
                    <a:gd name="T22" fmla="*/ 2 w 76"/>
                    <a:gd name="T23" fmla="*/ 7 h 71"/>
                    <a:gd name="T24" fmla="*/ 6 w 76"/>
                    <a:gd name="T25" fmla="*/ 3 h 71"/>
                    <a:gd name="T26" fmla="*/ 12 w 76"/>
                    <a:gd name="T27" fmla="*/ 0 h 71"/>
                    <a:gd name="T28" fmla="*/ 18 w 76"/>
                    <a:gd name="T29" fmla="*/ 0 h 71"/>
                    <a:gd name="T30" fmla="*/ 26 w 76"/>
                    <a:gd name="T31" fmla="*/ 0 h 71"/>
                    <a:gd name="T32" fmla="*/ 30 w 76"/>
                    <a:gd name="T33" fmla="*/ 0 h 71"/>
                    <a:gd name="T34" fmla="*/ 39 w 76"/>
                    <a:gd name="T35" fmla="*/ 0 h 71"/>
                    <a:gd name="T36" fmla="*/ 44 w 76"/>
                    <a:gd name="T37" fmla="*/ 0 h 71"/>
                    <a:gd name="T38" fmla="*/ 53 w 76"/>
                    <a:gd name="T39" fmla="*/ 3 h 71"/>
                    <a:gd name="T40" fmla="*/ 57 w 76"/>
                    <a:gd name="T41" fmla="*/ 7 h 71"/>
                    <a:gd name="T42" fmla="*/ 62 w 76"/>
                    <a:gd name="T43" fmla="*/ 13 h 71"/>
                    <a:gd name="T44" fmla="*/ 66 w 76"/>
                    <a:gd name="T45" fmla="*/ 21 h 71"/>
                    <a:gd name="T46" fmla="*/ 67 w 76"/>
                    <a:gd name="T47" fmla="*/ 28 h 71"/>
                    <a:gd name="T48" fmla="*/ 67 w 76"/>
                    <a:gd name="T49" fmla="*/ 40 h 71"/>
                    <a:gd name="T50" fmla="*/ 66 w 76"/>
                    <a:gd name="T51" fmla="*/ 47 h 71"/>
                    <a:gd name="T52" fmla="*/ 62 w 76"/>
                    <a:gd name="T53" fmla="*/ 52 h 71"/>
                    <a:gd name="T54" fmla="*/ 57 w 76"/>
                    <a:gd name="T55" fmla="*/ 59 h 71"/>
                    <a:gd name="T56" fmla="*/ 53 w 76"/>
                    <a:gd name="T57" fmla="*/ 62 h 71"/>
                    <a:gd name="T58" fmla="*/ 44 w 76"/>
                    <a:gd name="T59" fmla="*/ 65 h 71"/>
                    <a:gd name="T60" fmla="*/ 39 w 76"/>
                    <a:gd name="T61" fmla="*/ 69 h 71"/>
                    <a:gd name="T62" fmla="*/ 30 w 76"/>
                    <a:gd name="T63" fmla="*/ 69 h 71"/>
                    <a:gd name="T64" fmla="*/ 30 w 76"/>
                    <a:gd name="T65" fmla="*/ 71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6"/>
                    <a:gd name="T100" fmla="*/ 0 h 71"/>
                    <a:gd name="T101" fmla="*/ 76 w 76"/>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6" h="71">
                      <a:moveTo>
                        <a:pt x="33" y="71"/>
                      </a:moveTo>
                      <a:lnTo>
                        <a:pt x="28" y="69"/>
                      </a:lnTo>
                      <a:lnTo>
                        <a:pt x="24" y="69"/>
                      </a:lnTo>
                      <a:lnTo>
                        <a:pt x="19" y="69"/>
                      </a:lnTo>
                      <a:lnTo>
                        <a:pt x="17" y="69"/>
                      </a:lnTo>
                      <a:lnTo>
                        <a:pt x="13" y="65"/>
                      </a:lnTo>
                      <a:lnTo>
                        <a:pt x="11" y="65"/>
                      </a:lnTo>
                      <a:lnTo>
                        <a:pt x="6" y="62"/>
                      </a:lnTo>
                      <a:lnTo>
                        <a:pt x="2" y="59"/>
                      </a:lnTo>
                      <a:lnTo>
                        <a:pt x="2" y="56"/>
                      </a:lnTo>
                      <a:lnTo>
                        <a:pt x="0" y="52"/>
                      </a:lnTo>
                      <a:lnTo>
                        <a:pt x="0" y="51"/>
                      </a:lnTo>
                      <a:lnTo>
                        <a:pt x="0" y="47"/>
                      </a:lnTo>
                      <a:lnTo>
                        <a:pt x="0" y="43"/>
                      </a:lnTo>
                      <a:lnTo>
                        <a:pt x="0" y="40"/>
                      </a:lnTo>
                      <a:lnTo>
                        <a:pt x="0" y="36"/>
                      </a:lnTo>
                      <a:lnTo>
                        <a:pt x="0" y="28"/>
                      </a:lnTo>
                      <a:lnTo>
                        <a:pt x="0" y="24"/>
                      </a:lnTo>
                      <a:lnTo>
                        <a:pt x="0" y="21"/>
                      </a:lnTo>
                      <a:lnTo>
                        <a:pt x="0" y="17"/>
                      </a:lnTo>
                      <a:lnTo>
                        <a:pt x="0" y="13"/>
                      </a:lnTo>
                      <a:lnTo>
                        <a:pt x="2" y="11"/>
                      </a:lnTo>
                      <a:lnTo>
                        <a:pt x="2" y="7"/>
                      </a:lnTo>
                      <a:lnTo>
                        <a:pt x="6" y="7"/>
                      </a:lnTo>
                      <a:lnTo>
                        <a:pt x="6" y="3"/>
                      </a:lnTo>
                      <a:lnTo>
                        <a:pt x="11" y="3"/>
                      </a:lnTo>
                      <a:lnTo>
                        <a:pt x="13" y="0"/>
                      </a:lnTo>
                      <a:lnTo>
                        <a:pt x="17" y="0"/>
                      </a:lnTo>
                      <a:lnTo>
                        <a:pt x="19" y="0"/>
                      </a:lnTo>
                      <a:lnTo>
                        <a:pt x="24" y="0"/>
                      </a:lnTo>
                      <a:lnTo>
                        <a:pt x="28" y="0"/>
                      </a:lnTo>
                      <a:lnTo>
                        <a:pt x="33" y="0"/>
                      </a:lnTo>
                      <a:lnTo>
                        <a:pt x="38" y="0"/>
                      </a:lnTo>
                      <a:lnTo>
                        <a:pt x="42" y="0"/>
                      </a:lnTo>
                      <a:lnTo>
                        <a:pt x="47" y="0"/>
                      </a:lnTo>
                      <a:lnTo>
                        <a:pt x="48" y="0"/>
                      </a:lnTo>
                      <a:lnTo>
                        <a:pt x="53" y="3"/>
                      </a:lnTo>
                      <a:lnTo>
                        <a:pt x="58" y="3"/>
                      </a:lnTo>
                      <a:lnTo>
                        <a:pt x="62" y="7"/>
                      </a:lnTo>
                      <a:lnTo>
                        <a:pt x="67" y="11"/>
                      </a:lnTo>
                      <a:lnTo>
                        <a:pt x="67" y="13"/>
                      </a:lnTo>
                      <a:lnTo>
                        <a:pt x="72" y="17"/>
                      </a:lnTo>
                      <a:lnTo>
                        <a:pt x="72" y="21"/>
                      </a:lnTo>
                      <a:lnTo>
                        <a:pt x="73" y="24"/>
                      </a:lnTo>
                      <a:lnTo>
                        <a:pt x="73" y="28"/>
                      </a:lnTo>
                      <a:lnTo>
                        <a:pt x="76" y="36"/>
                      </a:lnTo>
                      <a:lnTo>
                        <a:pt x="73" y="40"/>
                      </a:lnTo>
                      <a:lnTo>
                        <a:pt x="73" y="43"/>
                      </a:lnTo>
                      <a:lnTo>
                        <a:pt x="72" y="47"/>
                      </a:lnTo>
                      <a:lnTo>
                        <a:pt x="72" y="51"/>
                      </a:lnTo>
                      <a:lnTo>
                        <a:pt x="67" y="52"/>
                      </a:lnTo>
                      <a:lnTo>
                        <a:pt x="67" y="56"/>
                      </a:lnTo>
                      <a:lnTo>
                        <a:pt x="62" y="59"/>
                      </a:lnTo>
                      <a:lnTo>
                        <a:pt x="62" y="62"/>
                      </a:lnTo>
                      <a:lnTo>
                        <a:pt x="58" y="62"/>
                      </a:lnTo>
                      <a:lnTo>
                        <a:pt x="53" y="65"/>
                      </a:lnTo>
                      <a:lnTo>
                        <a:pt x="48" y="65"/>
                      </a:lnTo>
                      <a:lnTo>
                        <a:pt x="47" y="69"/>
                      </a:lnTo>
                      <a:lnTo>
                        <a:pt x="42" y="69"/>
                      </a:lnTo>
                      <a:lnTo>
                        <a:pt x="38" y="69"/>
                      </a:lnTo>
                      <a:lnTo>
                        <a:pt x="33" y="69"/>
                      </a:lnTo>
                      <a:lnTo>
                        <a:pt x="33" y="71"/>
                      </a:lnTo>
                      <a:close/>
                    </a:path>
                  </a:pathLst>
                </a:custGeom>
                <a:solidFill>
                  <a:srgbClr val="59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69" name="Freeform 407"/>
                <p:cNvSpPr>
                  <a:spLocks/>
                </p:cNvSpPr>
                <p:nvPr/>
              </p:nvSpPr>
              <p:spPr bwMode="auto">
                <a:xfrm flipH="1">
                  <a:off x="4266" y="3628"/>
                  <a:ext cx="408" cy="180"/>
                </a:xfrm>
                <a:custGeom>
                  <a:avLst/>
                  <a:gdLst>
                    <a:gd name="T0" fmla="*/ 0 w 442"/>
                    <a:gd name="T1" fmla="*/ 125 h 179"/>
                    <a:gd name="T2" fmla="*/ 6 w 442"/>
                    <a:gd name="T3" fmla="*/ 121 h 179"/>
                    <a:gd name="T4" fmla="*/ 16 w 442"/>
                    <a:gd name="T5" fmla="*/ 117 h 179"/>
                    <a:gd name="T6" fmla="*/ 31 w 442"/>
                    <a:gd name="T7" fmla="*/ 108 h 179"/>
                    <a:gd name="T8" fmla="*/ 49 w 442"/>
                    <a:gd name="T9" fmla="*/ 97 h 179"/>
                    <a:gd name="T10" fmla="*/ 66 w 442"/>
                    <a:gd name="T11" fmla="*/ 82 h 179"/>
                    <a:gd name="T12" fmla="*/ 86 w 442"/>
                    <a:gd name="T13" fmla="*/ 65 h 179"/>
                    <a:gd name="T14" fmla="*/ 106 w 442"/>
                    <a:gd name="T15" fmla="*/ 46 h 179"/>
                    <a:gd name="T16" fmla="*/ 119 w 442"/>
                    <a:gd name="T17" fmla="*/ 35 h 179"/>
                    <a:gd name="T18" fmla="*/ 125 w 442"/>
                    <a:gd name="T19" fmla="*/ 30 h 179"/>
                    <a:gd name="T20" fmla="*/ 140 w 442"/>
                    <a:gd name="T21" fmla="*/ 20 h 179"/>
                    <a:gd name="T22" fmla="*/ 163 w 442"/>
                    <a:gd name="T23" fmla="*/ 12 h 179"/>
                    <a:gd name="T24" fmla="*/ 191 w 442"/>
                    <a:gd name="T25" fmla="*/ 5 h 179"/>
                    <a:gd name="T26" fmla="*/ 228 w 442"/>
                    <a:gd name="T27" fmla="*/ 0 h 179"/>
                    <a:gd name="T28" fmla="*/ 270 w 442"/>
                    <a:gd name="T29" fmla="*/ 0 h 179"/>
                    <a:gd name="T30" fmla="*/ 319 w 442"/>
                    <a:gd name="T31" fmla="*/ 11 h 179"/>
                    <a:gd name="T32" fmla="*/ 408 w 442"/>
                    <a:gd name="T33" fmla="*/ 55 h 179"/>
                    <a:gd name="T34" fmla="*/ 404 w 442"/>
                    <a:gd name="T35" fmla="*/ 59 h 179"/>
                    <a:gd name="T36" fmla="*/ 397 w 442"/>
                    <a:gd name="T37" fmla="*/ 74 h 179"/>
                    <a:gd name="T38" fmla="*/ 384 w 442"/>
                    <a:gd name="T39" fmla="*/ 94 h 179"/>
                    <a:gd name="T40" fmla="*/ 366 w 442"/>
                    <a:gd name="T41" fmla="*/ 117 h 179"/>
                    <a:gd name="T42" fmla="*/ 342 w 442"/>
                    <a:gd name="T43" fmla="*/ 139 h 179"/>
                    <a:gd name="T44" fmla="*/ 314 w 442"/>
                    <a:gd name="T45" fmla="*/ 159 h 179"/>
                    <a:gd name="T46" fmla="*/ 278 w 442"/>
                    <a:gd name="T47" fmla="*/ 174 h 179"/>
                    <a:gd name="T48" fmla="*/ 239 w 442"/>
                    <a:gd name="T49" fmla="*/ 180 h 179"/>
                    <a:gd name="T50" fmla="*/ 231 w 442"/>
                    <a:gd name="T51" fmla="*/ 179 h 179"/>
                    <a:gd name="T52" fmla="*/ 212 w 442"/>
                    <a:gd name="T53" fmla="*/ 179 h 179"/>
                    <a:gd name="T54" fmla="*/ 182 w 442"/>
                    <a:gd name="T55" fmla="*/ 177 h 179"/>
                    <a:gd name="T56" fmla="*/ 150 w 442"/>
                    <a:gd name="T57" fmla="*/ 175 h 179"/>
                    <a:gd name="T58" fmla="*/ 109 w 442"/>
                    <a:gd name="T59" fmla="*/ 169 h 179"/>
                    <a:gd name="T60" fmla="*/ 70 w 442"/>
                    <a:gd name="T61" fmla="*/ 160 h 179"/>
                    <a:gd name="T62" fmla="*/ 31 w 442"/>
                    <a:gd name="T63" fmla="*/ 146 h 179"/>
                    <a:gd name="T64" fmla="*/ 0 w 442"/>
                    <a:gd name="T65" fmla="*/ 127 h 1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2"/>
                    <a:gd name="T100" fmla="*/ 0 h 179"/>
                    <a:gd name="T101" fmla="*/ 442 w 442"/>
                    <a:gd name="T102" fmla="*/ 179 h 1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2" h="179">
                      <a:moveTo>
                        <a:pt x="0" y="126"/>
                      </a:moveTo>
                      <a:lnTo>
                        <a:pt x="0" y="124"/>
                      </a:lnTo>
                      <a:lnTo>
                        <a:pt x="2" y="124"/>
                      </a:lnTo>
                      <a:lnTo>
                        <a:pt x="6" y="120"/>
                      </a:lnTo>
                      <a:lnTo>
                        <a:pt x="13" y="120"/>
                      </a:lnTo>
                      <a:lnTo>
                        <a:pt x="17" y="116"/>
                      </a:lnTo>
                      <a:lnTo>
                        <a:pt x="25" y="112"/>
                      </a:lnTo>
                      <a:lnTo>
                        <a:pt x="34" y="107"/>
                      </a:lnTo>
                      <a:lnTo>
                        <a:pt x="44" y="103"/>
                      </a:lnTo>
                      <a:lnTo>
                        <a:pt x="53" y="96"/>
                      </a:lnTo>
                      <a:lnTo>
                        <a:pt x="62" y="89"/>
                      </a:lnTo>
                      <a:lnTo>
                        <a:pt x="72" y="82"/>
                      </a:lnTo>
                      <a:lnTo>
                        <a:pt x="84" y="76"/>
                      </a:lnTo>
                      <a:lnTo>
                        <a:pt x="93" y="65"/>
                      </a:lnTo>
                      <a:lnTo>
                        <a:pt x="106" y="58"/>
                      </a:lnTo>
                      <a:lnTo>
                        <a:pt x="115" y="46"/>
                      </a:lnTo>
                      <a:lnTo>
                        <a:pt x="129" y="38"/>
                      </a:lnTo>
                      <a:lnTo>
                        <a:pt x="129" y="35"/>
                      </a:lnTo>
                      <a:lnTo>
                        <a:pt x="131" y="34"/>
                      </a:lnTo>
                      <a:lnTo>
                        <a:pt x="135" y="30"/>
                      </a:lnTo>
                      <a:lnTo>
                        <a:pt x="144" y="26"/>
                      </a:lnTo>
                      <a:lnTo>
                        <a:pt x="152" y="20"/>
                      </a:lnTo>
                      <a:lnTo>
                        <a:pt x="163" y="16"/>
                      </a:lnTo>
                      <a:lnTo>
                        <a:pt x="177" y="12"/>
                      </a:lnTo>
                      <a:lnTo>
                        <a:pt x="193" y="8"/>
                      </a:lnTo>
                      <a:lnTo>
                        <a:pt x="207" y="5"/>
                      </a:lnTo>
                      <a:lnTo>
                        <a:pt x="225" y="1"/>
                      </a:lnTo>
                      <a:lnTo>
                        <a:pt x="247" y="0"/>
                      </a:lnTo>
                      <a:lnTo>
                        <a:pt x="270" y="0"/>
                      </a:lnTo>
                      <a:lnTo>
                        <a:pt x="293" y="0"/>
                      </a:lnTo>
                      <a:lnTo>
                        <a:pt x="318" y="5"/>
                      </a:lnTo>
                      <a:lnTo>
                        <a:pt x="346" y="11"/>
                      </a:lnTo>
                      <a:lnTo>
                        <a:pt x="377" y="21"/>
                      </a:lnTo>
                      <a:lnTo>
                        <a:pt x="442" y="55"/>
                      </a:lnTo>
                      <a:lnTo>
                        <a:pt x="439" y="55"/>
                      </a:lnTo>
                      <a:lnTo>
                        <a:pt x="438" y="59"/>
                      </a:lnTo>
                      <a:lnTo>
                        <a:pt x="433" y="65"/>
                      </a:lnTo>
                      <a:lnTo>
                        <a:pt x="430" y="74"/>
                      </a:lnTo>
                      <a:lnTo>
                        <a:pt x="422" y="82"/>
                      </a:lnTo>
                      <a:lnTo>
                        <a:pt x="416" y="93"/>
                      </a:lnTo>
                      <a:lnTo>
                        <a:pt x="407" y="105"/>
                      </a:lnTo>
                      <a:lnTo>
                        <a:pt x="397" y="116"/>
                      </a:lnTo>
                      <a:lnTo>
                        <a:pt x="383" y="126"/>
                      </a:lnTo>
                      <a:lnTo>
                        <a:pt x="371" y="138"/>
                      </a:lnTo>
                      <a:lnTo>
                        <a:pt x="354" y="146"/>
                      </a:lnTo>
                      <a:lnTo>
                        <a:pt x="340" y="158"/>
                      </a:lnTo>
                      <a:lnTo>
                        <a:pt x="320" y="166"/>
                      </a:lnTo>
                      <a:lnTo>
                        <a:pt x="301" y="173"/>
                      </a:lnTo>
                      <a:lnTo>
                        <a:pt x="279" y="177"/>
                      </a:lnTo>
                      <a:lnTo>
                        <a:pt x="259" y="179"/>
                      </a:lnTo>
                      <a:lnTo>
                        <a:pt x="256" y="178"/>
                      </a:lnTo>
                      <a:lnTo>
                        <a:pt x="250" y="178"/>
                      </a:lnTo>
                      <a:lnTo>
                        <a:pt x="241" y="178"/>
                      </a:lnTo>
                      <a:lnTo>
                        <a:pt x="230" y="178"/>
                      </a:lnTo>
                      <a:lnTo>
                        <a:pt x="213" y="176"/>
                      </a:lnTo>
                      <a:lnTo>
                        <a:pt x="197" y="176"/>
                      </a:lnTo>
                      <a:lnTo>
                        <a:pt x="179" y="174"/>
                      </a:lnTo>
                      <a:lnTo>
                        <a:pt x="162" y="174"/>
                      </a:lnTo>
                      <a:lnTo>
                        <a:pt x="138" y="171"/>
                      </a:lnTo>
                      <a:lnTo>
                        <a:pt x="118" y="168"/>
                      </a:lnTo>
                      <a:lnTo>
                        <a:pt x="95" y="163"/>
                      </a:lnTo>
                      <a:lnTo>
                        <a:pt x="76" y="159"/>
                      </a:lnTo>
                      <a:lnTo>
                        <a:pt x="53" y="152"/>
                      </a:lnTo>
                      <a:lnTo>
                        <a:pt x="34" y="145"/>
                      </a:lnTo>
                      <a:lnTo>
                        <a:pt x="16" y="135"/>
                      </a:lnTo>
                      <a:lnTo>
                        <a:pt x="0" y="126"/>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70" name="Freeform 408"/>
                <p:cNvSpPr>
                  <a:spLocks/>
                </p:cNvSpPr>
                <p:nvPr/>
              </p:nvSpPr>
              <p:spPr bwMode="auto">
                <a:xfrm flipH="1">
                  <a:off x="4266" y="3628"/>
                  <a:ext cx="408" cy="180"/>
                </a:xfrm>
                <a:custGeom>
                  <a:avLst/>
                  <a:gdLst>
                    <a:gd name="T0" fmla="*/ 0 w 442"/>
                    <a:gd name="T1" fmla="*/ 125 h 179"/>
                    <a:gd name="T2" fmla="*/ 6 w 442"/>
                    <a:gd name="T3" fmla="*/ 121 h 179"/>
                    <a:gd name="T4" fmla="*/ 16 w 442"/>
                    <a:gd name="T5" fmla="*/ 117 h 179"/>
                    <a:gd name="T6" fmla="*/ 31 w 442"/>
                    <a:gd name="T7" fmla="*/ 108 h 179"/>
                    <a:gd name="T8" fmla="*/ 49 w 442"/>
                    <a:gd name="T9" fmla="*/ 97 h 179"/>
                    <a:gd name="T10" fmla="*/ 66 w 442"/>
                    <a:gd name="T11" fmla="*/ 82 h 179"/>
                    <a:gd name="T12" fmla="*/ 86 w 442"/>
                    <a:gd name="T13" fmla="*/ 65 h 179"/>
                    <a:gd name="T14" fmla="*/ 106 w 442"/>
                    <a:gd name="T15" fmla="*/ 46 h 179"/>
                    <a:gd name="T16" fmla="*/ 119 w 442"/>
                    <a:gd name="T17" fmla="*/ 35 h 179"/>
                    <a:gd name="T18" fmla="*/ 125 w 442"/>
                    <a:gd name="T19" fmla="*/ 30 h 179"/>
                    <a:gd name="T20" fmla="*/ 140 w 442"/>
                    <a:gd name="T21" fmla="*/ 20 h 179"/>
                    <a:gd name="T22" fmla="*/ 163 w 442"/>
                    <a:gd name="T23" fmla="*/ 12 h 179"/>
                    <a:gd name="T24" fmla="*/ 191 w 442"/>
                    <a:gd name="T25" fmla="*/ 5 h 179"/>
                    <a:gd name="T26" fmla="*/ 228 w 442"/>
                    <a:gd name="T27" fmla="*/ 0 h 179"/>
                    <a:gd name="T28" fmla="*/ 270 w 442"/>
                    <a:gd name="T29" fmla="*/ 0 h 179"/>
                    <a:gd name="T30" fmla="*/ 319 w 442"/>
                    <a:gd name="T31" fmla="*/ 11 h 179"/>
                    <a:gd name="T32" fmla="*/ 408 w 442"/>
                    <a:gd name="T33" fmla="*/ 55 h 179"/>
                    <a:gd name="T34" fmla="*/ 404 w 442"/>
                    <a:gd name="T35" fmla="*/ 59 h 179"/>
                    <a:gd name="T36" fmla="*/ 397 w 442"/>
                    <a:gd name="T37" fmla="*/ 74 h 179"/>
                    <a:gd name="T38" fmla="*/ 384 w 442"/>
                    <a:gd name="T39" fmla="*/ 94 h 179"/>
                    <a:gd name="T40" fmla="*/ 366 w 442"/>
                    <a:gd name="T41" fmla="*/ 117 h 179"/>
                    <a:gd name="T42" fmla="*/ 342 w 442"/>
                    <a:gd name="T43" fmla="*/ 139 h 179"/>
                    <a:gd name="T44" fmla="*/ 314 w 442"/>
                    <a:gd name="T45" fmla="*/ 159 h 179"/>
                    <a:gd name="T46" fmla="*/ 278 w 442"/>
                    <a:gd name="T47" fmla="*/ 174 h 179"/>
                    <a:gd name="T48" fmla="*/ 239 w 442"/>
                    <a:gd name="T49" fmla="*/ 180 h 179"/>
                    <a:gd name="T50" fmla="*/ 231 w 442"/>
                    <a:gd name="T51" fmla="*/ 179 h 179"/>
                    <a:gd name="T52" fmla="*/ 212 w 442"/>
                    <a:gd name="T53" fmla="*/ 179 h 179"/>
                    <a:gd name="T54" fmla="*/ 182 w 442"/>
                    <a:gd name="T55" fmla="*/ 177 h 179"/>
                    <a:gd name="T56" fmla="*/ 150 w 442"/>
                    <a:gd name="T57" fmla="*/ 175 h 179"/>
                    <a:gd name="T58" fmla="*/ 109 w 442"/>
                    <a:gd name="T59" fmla="*/ 169 h 179"/>
                    <a:gd name="T60" fmla="*/ 70 w 442"/>
                    <a:gd name="T61" fmla="*/ 160 h 179"/>
                    <a:gd name="T62" fmla="*/ 31 w 442"/>
                    <a:gd name="T63" fmla="*/ 146 h 179"/>
                    <a:gd name="T64" fmla="*/ 0 w 442"/>
                    <a:gd name="T65" fmla="*/ 127 h 1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2"/>
                    <a:gd name="T100" fmla="*/ 0 h 179"/>
                    <a:gd name="T101" fmla="*/ 442 w 442"/>
                    <a:gd name="T102" fmla="*/ 179 h 1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2" h="179">
                      <a:moveTo>
                        <a:pt x="0" y="126"/>
                      </a:moveTo>
                      <a:lnTo>
                        <a:pt x="0" y="124"/>
                      </a:lnTo>
                      <a:lnTo>
                        <a:pt x="2" y="124"/>
                      </a:lnTo>
                      <a:lnTo>
                        <a:pt x="6" y="120"/>
                      </a:lnTo>
                      <a:lnTo>
                        <a:pt x="13" y="120"/>
                      </a:lnTo>
                      <a:lnTo>
                        <a:pt x="17" y="116"/>
                      </a:lnTo>
                      <a:lnTo>
                        <a:pt x="25" y="112"/>
                      </a:lnTo>
                      <a:lnTo>
                        <a:pt x="34" y="107"/>
                      </a:lnTo>
                      <a:lnTo>
                        <a:pt x="44" y="103"/>
                      </a:lnTo>
                      <a:lnTo>
                        <a:pt x="53" y="96"/>
                      </a:lnTo>
                      <a:lnTo>
                        <a:pt x="62" y="89"/>
                      </a:lnTo>
                      <a:lnTo>
                        <a:pt x="72" y="82"/>
                      </a:lnTo>
                      <a:lnTo>
                        <a:pt x="84" y="76"/>
                      </a:lnTo>
                      <a:lnTo>
                        <a:pt x="93" y="65"/>
                      </a:lnTo>
                      <a:lnTo>
                        <a:pt x="106" y="58"/>
                      </a:lnTo>
                      <a:lnTo>
                        <a:pt x="115" y="46"/>
                      </a:lnTo>
                      <a:lnTo>
                        <a:pt x="129" y="38"/>
                      </a:lnTo>
                      <a:lnTo>
                        <a:pt x="129" y="35"/>
                      </a:lnTo>
                      <a:lnTo>
                        <a:pt x="131" y="34"/>
                      </a:lnTo>
                      <a:lnTo>
                        <a:pt x="135" y="30"/>
                      </a:lnTo>
                      <a:lnTo>
                        <a:pt x="144" y="26"/>
                      </a:lnTo>
                      <a:lnTo>
                        <a:pt x="152" y="20"/>
                      </a:lnTo>
                      <a:lnTo>
                        <a:pt x="163" y="16"/>
                      </a:lnTo>
                      <a:lnTo>
                        <a:pt x="177" y="12"/>
                      </a:lnTo>
                      <a:lnTo>
                        <a:pt x="193" y="8"/>
                      </a:lnTo>
                      <a:lnTo>
                        <a:pt x="207" y="5"/>
                      </a:lnTo>
                      <a:lnTo>
                        <a:pt x="225" y="1"/>
                      </a:lnTo>
                      <a:lnTo>
                        <a:pt x="247" y="0"/>
                      </a:lnTo>
                      <a:lnTo>
                        <a:pt x="270" y="0"/>
                      </a:lnTo>
                      <a:lnTo>
                        <a:pt x="293" y="0"/>
                      </a:lnTo>
                      <a:lnTo>
                        <a:pt x="318" y="5"/>
                      </a:lnTo>
                      <a:lnTo>
                        <a:pt x="346" y="11"/>
                      </a:lnTo>
                      <a:lnTo>
                        <a:pt x="377" y="21"/>
                      </a:lnTo>
                      <a:lnTo>
                        <a:pt x="442" y="55"/>
                      </a:lnTo>
                      <a:lnTo>
                        <a:pt x="439" y="55"/>
                      </a:lnTo>
                      <a:lnTo>
                        <a:pt x="438" y="59"/>
                      </a:lnTo>
                      <a:lnTo>
                        <a:pt x="433" y="65"/>
                      </a:lnTo>
                      <a:lnTo>
                        <a:pt x="430" y="74"/>
                      </a:lnTo>
                      <a:lnTo>
                        <a:pt x="422" y="82"/>
                      </a:lnTo>
                      <a:lnTo>
                        <a:pt x="416" y="93"/>
                      </a:lnTo>
                      <a:lnTo>
                        <a:pt x="407" y="105"/>
                      </a:lnTo>
                      <a:lnTo>
                        <a:pt x="397" y="116"/>
                      </a:lnTo>
                      <a:lnTo>
                        <a:pt x="383" y="126"/>
                      </a:lnTo>
                      <a:lnTo>
                        <a:pt x="371" y="138"/>
                      </a:lnTo>
                      <a:lnTo>
                        <a:pt x="354" y="146"/>
                      </a:lnTo>
                      <a:lnTo>
                        <a:pt x="340" y="158"/>
                      </a:lnTo>
                      <a:lnTo>
                        <a:pt x="320" y="166"/>
                      </a:lnTo>
                      <a:lnTo>
                        <a:pt x="301" y="173"/>
                      </a:lnTo>
                      <a:lnTo>
                        <a:pt x="279" y="177"/>
                      </a:lnTo>
                      <a:lnTo>
                        <a:pt x="259" y="179"/>
                      </a:lnTo>
                      <a:lnTo>
                        <a:pt x="256" y="178"/>
                      </a:lnTo>
                      <a:lnTo>
                        <a:pt x="250" y="178"/>
                      </a:lnTo>
                      <a:lnTo>
                        <a:pt x="241" y="178"/>
                      </a:lnTo>
                      <a:lnTo>
                        <a:pt x="230" y="178"/>
                      </a:lnTo>
                      <a:lnTo>
                        <a:pt x="213" y="176"/>
                      </a:lnTo>
                      <a:lnTo>
                        <a:pt x="197" y="176"/>
                      </a:lnTo>
                      <a:lnTo>
                        <a:pt x="179" y="174"/>
                      </a:lnTo>
                      <a:lnTo>
                        <a:pt x="162" y="174"/>
                      </a:lnTo>
                      <a:lnTo>
                        <a:pt x="138" y="171"/>
                      </a:lnTo>
                      <a:lnTo>
                        <a:pt x="118" y="168"/>
                      </a:lnTo>
                      <a:lnTo>
                        <a:pt x="95" y="163"/>
                      </a:lnTo>
                      <a:lnTo>
                        <a:pt x="76" y="159"/>
                      </a:lnTo>
                      <a:lnTo>
                        <a:pt x="53" y="152"/>
                      </a:lnTo>
                      <a:lnTo>
                        <a:pt x="34" y="145"/>
                      </a:lnTo>
                      <a:lnTo>
                        <a:pt x="16" y="135"/>
                      </a:lnTo>
                      <a:lnTo>
                        <a:pt x="0" y="12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71" name="Freeform 409"/>
                <p:cNvSpPr>
                  <a:spLocks/>
                </p:cNvSpPr>
                <p:nvPr/>
              </p:nvSpPr>
              <p:spPr bwMode="auto">
                <a:xfrm flipH="1">
                  <a:off x="4446" y="3683"/>
                  <a:ext cx="60" cy="117"/>
                </a:xfrm>
                <a:custGeom>
                  <a:avLst/>
                  <a:gdLst>
                    <a:gd name="T0" fmla="*/ 60 w 65"/>
                    <a:gd name="T1" fmla="*/ 0 h 116"/>
                    <a:gd name="T2" fmla="*/ 57 w 65"/>
                    <a:gd name="T3" fmla="*/ 0 h 116"/>
                    <a:gd name="T4" fmla="*/ 56 w 65"/>
                    <a:gd name="T5" fmla="*/ 2 h 116"/>
                    <a:gd name="T6" fmla="*/ 52 w 65"/>
                    <a:gd name="T7" fmla="*/ 5 h 116"/>
                    <a:gd name="T8" fmla="*/ 49 w 65"/>
                    <a:gd name="T9" fmla="*/ 12 h 116"/>
                    <a:gd name="T10" fmla="*/ 42 w 65"/>
                    <a:gd name="T11" fmla="*/ 17 h 116"/>
                    <a:gd name="T12" fmla="*/ 38 w 65"/>
                    <a:gd name="T13" fmla="*/ 24 h 116"/>
                    <a:gd name="T14" fmla="*/ 33 w 65"/>
                    <a:gd name="T15" fmla="*/ 32 h 116"/>
                    <a:gd name="T16" fmla="*/ 29 w 65"/>
                    <a:gd name="T17" fmla="*/ 43 h 116"/>
                    <a:gd name="T18" fmla="*/ 22 w 65"/>
                    <a:gd name="T19" fmla="*/ 51 h 116"/>
                    <a:gd name="T20" fmla="*/ 18 w 65"/>
                    <a:gd name="T21" fmla="*/ 63 h 116"/>
                    <a:gd name="T22" fmla="*/ 13 w 65"/>
                    <a:gd name="T23" fmla="*/ 71 h 116"/>
                    <a:gd name="T24" fmla="*/ 9 w 65"/>
                    <a:gd name="T25" fmla="*/ 82 h 116"/>
                    <a:gd name="T26" fmla="*/ 5 w 65"/>
                    <a:gd name="T27" fmla="*/ 90 h 116"/>
                    <a:gd name="T28" fmla="*/ 2 w 65"/>
                    <a:gd name="T29" fmla="*/ 100 h 116"/>
                    <a:gd name="T30" fmla="*/ 0 w 65"/>
                    <a:gd name="T31" fmla="*/ 108 h 116"/>
                    <a:gd name="T32" fmla="*/ 0 w 65"/>
                    <a:gd name="T33" fmla="*/ 117 h 116"/>
                    <a:gd name="T34" fmla="*/ 60 w 65"/>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16"/>
                    <a:gd name="T56" fmla="*/ 65 w 65"/>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16">
                      <a:moveTo>
                        <a:pt x="65" y="0"/>
                      </a:moveTo>
                      <a:lnTo>
                        <a:pt x="62" y="0"/>
                      </a:lnTo>
                      <a:lnTo>
                        <a:pt x="61" y="2"/>
                      </a:lnTo>
                      <a:lnTo>
                        <a:pt x="56" y="5"/>
                      </a:lnTo>
                      <a:lnTo>
                        <a:pt x="53" y="12"/>
                      </a:lnTo>
                      <a:lnTo>
                        <a:pt x="45" y="17"/>
                      </a:lnTo>
                      <a:lnTo>
                        <a:pt x="41" y="24"/>
                      </a:lnTo>
                      <a:lnTo>
                        <a:pt x="36" y="32"/>
                      </a:lnTo>
                      <a:lnTo>
                        <a:pt x="31" y="43"/>
                      </a:lnTo>
                      <a:lnTo>
                        <a:pt x="24" y="51"/>
                      </a:lnTo>
                      <a:lnTo>
                        <a:pt x="19" y="62"/>
                      </a:lnTo>
                      <a:lnTo>
                        <a:pt x="14" y="70"/>
                      </a:lnTo>
                      <a:lnTo>
                        <a:pt x="10" y="81"/>
                      </a:lnTo>
                      <a:lnTo>
                        <a:pt x="5" y="89"/>
                      </a:lnTo>
                      <a:lnTo>
                        <a:pt x="2" y="99"/>
                      </a:lnTo>
                      <a:lnTo>
                        <a:pt x="0" y="107"/>
                      </a:lnTo>
                      <a:lnTo>
                        <a:pt x="0" y="116"/>
                      </a:lnTo>
                      <a:lnTo>
                        <a:pt x="65" y="0"/>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72" name="Freeform 410"/>
                <p:cNvSpPr>
                  <a:spLocks/>
                </p:cNvSpPr>
                <p:nvPr/>
              </p:nvSpPr>
              <p:spPr bwMode="auto">
                <a:xfrm flipH="1">
                  <a:off x="4446" y="3683"/>
                  <a:ext cx="60" cy="117"/>
                </a:xfrm>
                <a:custGeom>
                  <a:avLst/>
                  <a:gdLst>
                    <a:gd name="T0" fmla="*/ 60 w 65"/>
                    <a:gd name="T1" fmla="*/ 0 h 116"/>
                    <a:gd name="T2" fmla="*/ 57 w 65"/>
                    <a:gd name="T3" fmla="*/ 0 h 116"/>
                    <a:gd name="T4" fmla="*/ 56 w 65"/>
                    <a:gd name="T5" fmla="*/ 2 h 116"/>
                    <a:gd name="T6" fmla="*/ 52 w 65"/>
                    <a:gd name="T7" fmla="*/ 5 h 116"/>
                    <a:gd name="T8" fmla="*/ 49 w 65"/>
                    <a:gd name="T9" fmla="*/ 12 h 116"/>
                    <a:gd name="T10" fmla="*/ 42 w 65"/>
                    <a:gd name="T11" fmla="*/ 17 h 116"/>
                    <a:gd name="T12" fmla="*/ 38 w 65"/>
                    <a:gd name="T13" fmla="*/ 24 h 116"/>
                    <a:gd name="T14" fmla="*/ 33 w 65"/>
                    <a:gd name="T15" fmla="*/ 32 h 116"/>
                    <a:gd name="T16" fmla="*/ 29 w 65"/>
                    <a:gd name="T17" fmla="*/ 43 h 116"/>
                    <a:gd name="T18" fmla="*/ 22 w 65"/>
                    <a:gd name="T19" fmla="*/ 51 h 116"/>
                    <a:gd name="T20" fmla="*/ 18 w 65"/>
                    <a:gd name="T21" fmla="*/ 63 h 116"/>
                    <a:gd name="T22" fmla="*/ 13 w 65"/>
                    <a:gd name="T23" fmla="*/ 71 h 116"/>
                    <a:gd name="T24" fmla="*/ 9 w 65"/>
                    <a:gd name="T25" fmla="*/ 82 h 116"/>
                    <a:gd name="T26" fmla="*/ 5 w 65"/>
                    <a:gd name="T27" fmla="*/ 90 h 116"/>
                    <a:gd name="T28" fmla="*/ 2 w 65"/>
                    <a:gd name="T29" fmla="*/ 100 h 116"/>
                    <a:gd name="T30" fmla="*/ 0 w 65"/>
                    <a:gd name="T31" fmla="*/ 108 h 116"/>
                    <a:gd name="T32" fmla="*/ 0 w 65"/>
                    <a:gd name="T33" fmla="*/ 117 h 1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16"/>
                    <a:gd name="T53" fmla="*/ 65 w 65"/>
                    <a:gd name="T54" fmla="*/ 116 h 1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16">
                      <a:moveTo>
                        <a:pt x="65" y="0"/>
                      </a:moveTo>
                      <a:lnTo>
                        <a:pt x="62" y="0"/>
                      </a:lnTo>
                      <a:lnTo>
                        <a:pt x="61" y="2"/>
                      </a:lnTo>
                      <a:lnTo>
                        <a:pt x="56" y="5"/>
                      </a:lnTo>
                      <a:lnTo>
                        <a:pt x="53" y="12"/>
                      </a:lnTo>
                      <a:lnTo>
                        <a:pt x="45" y="17"/>
                      </a:lnTo>
                      <a:lnTo>
                        <a:pt x="41" y="24"/>
                      </a:lnTo>
                      <a:lnTo>
                        <a:pt x="36" y="32"/>
                      </a:lnTo>
                      <a:lnTo>
                        <a:pt x="31" y="43"/>
                      </a:lnTo>
                      <a:lnTo>
                        <a:pt x="24" y="51"/>
                      </a:lnTo>
                      <a:lnTo>
                        <a:pt x="19" y="62"/>
                      </a:lnTo>
                      <a:lnTo>
                        <a:pt x="14" y="70"/>
                      </a:lnTo>
                      <a:lnTo>
                        <a:pt x="10" y="81"/>
                      </a:lnTo>
                      <a:lnTo>
                        <a:pt x="5" y="89"/>
                      </a:lnTo>
                      <a:lnTo>
                        <a:pt x="2" y="99"/>
                      </a:lnTo>
                      <a:lnTo>
                        <a:pt x="0" y="107"/>
                      </a:lnTo>
                      <a:lnTo>
                        <a:pt x="0" y="116"/>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73" name="Freeform 411"/>
                <p:cNvSpPr>
                  <a:spLocks/>
                </p:cNvSpPr>
                <p:nvPr/>
              </p:nvSpPr>
              <p:spPr bwMode="auto">
                <a:xfrm flipH="1">
                  <a:off x="4278" y="3671"/>
                  <a:ext cx="387" cy="84"/>
                </a:xfrm>
                <a:custGeom>
                  <a:avLst/>
                  <a:gdLst>
                    <a:gd name="T0" fmla="*/ 387 w 421"/>
                    <a:gd name="T1" fmla="*/ 12 h 83"/>
                    <a:gd name="T2" fmla="*/ 383 w 421"/>
                    <a:gd name="T3" fmla="*/ 10 h 83"/>
                    <a:gd name="T4" fmla="*/ 378 w 421"/>
                    <a:gd name="T5" fmla="*/ 8 h 83"/>
                    <a:gd name="T6" fmla="*/ 367 w 421"/>
                    <a:gd name="T7" fmla="*/ 5 h 83"/>
                    <a:gd name="T8" fmla="*/ 357 w 421"/>
                    <a:gd name="T9" fmla="*/ 5 h 83"/>
                    <a:gd name="T10" fmla="*/ 341 w 421"/>
                    <a:gd name="T11" fmla="*/ 1 h 83"/>
                    <a:gd name="T12" fmla="*/ 325 w 421"/>
                    <a:gd name="T13" fmla="*/ 1 h 83"/>
                    <a:gd name="T14" fmla="*/ 307 w 421"/>
                    <a:gd name="T15" fmla="*/ 0 h 83"/>
                    <a:gd name="T16" fmla="*/ 290 w 421"/>
                    <a:gd name="T17" fmla="*/ 0 h 83"/>
                    <a:gd name="T18" fmla="*/ 268 w 421"/>
                    <a:gd name="T19" fmla="*/ 0 h 83"/>
                    <a:gd name="T20" fmla="*/ 250 w 421"/>
                    <a:gd name="T21" fmla="*/ 0 h 83"/>
                    <a:gd name="T22" fmla="*/ 230 w 421"/>
                    <a:gd name="T23" fmla="*/ 2 h 83"/>
                    <a:gd name="T24" fmla="*/ 212 w 421"/>
                    <a:gd name="T25" fmla="*/ 7 h 83"/>
                    <a:gd name="T26" fmla="*/ 196 w 421"/>
                    <a:gd name="T27" fmla="*/ 14 h 83"/>
                    <a:gd name="T28" fmla="*/ 180 w 421"/>
                    <a:gd name="T29" fmla="*/ 22 h 83"/>
                    <a:gd name="T30" fmla="*/ 167 w 421"/>
                    <a:gd name="T31" fmla="*/ 33 h 83"/>
                    <a:gd name="T32" fmla="*/ 158 w 421"/>
                    <a:gd name="T33" fmla="*/ 49 h 83"/>
                    <a:gd name="T34" fmla="*/ 155 w 421"/>
                    <a:gd name="T35" fmla="*/ 49 h 83"/>
                    <a:gd name="T36" fmla="*/ 153 w 421"/>
                    <a:gd name="T37" fmla="*/ 50 h 83"/>
                    <a:gd name="T38" fmla="*/ 145 w 421"/>
                    <a:gd name="T39" fmla="*/ 51 h 83"/>
                    <a:gd name="T40" fmla="*/ 140 w 421"/>
                    <a:gd name="T41" fmla="*/ 55 h 83"/>
                    <a:gd name="T42" fmla="*/ 129 w 421"/>
                    <a:gd name="T43" fmla="*/ 58 h 83"/>
                    <a:gd name="T44" fmla="*/ 120 w 421"/>
                    <a:gd name="T45" fmla="*/ 61 h 83"/>
                    <a:gd name="T46" fmla="*/ 107 w 421"/>
                    <a:gd name="T47" fmla="*/ 65 h 83"/>
                    <a:gd name="T48" fmla="*/ 97 w 421"/>
                    <a:gd name="T49" fmla="*/ 69 h 83"/>
                    <a:gd name="T50" fmla="*/ 83 w 421"/>
                    <a:gd name="T51" fmla="*/ 70 h 83"/>
                    <a:gd name="T52" fmla="*/ 70 w 421"/>
                    <a:gd name="T53" fmla="*/ 74 h 83"/>
                    <a:gd name="T54" fmla="*/ 57 w 421"/>
                    <a:gd name="T55" fmla="*/ 77 h 83"/>
                    <a:gd name="T56" fmla="*/ 44 w 421"/>
                    <a:gd name="T57" fmla="*/ 80 h 83"/>
                    <a:gd name="T58" fmla="*/ 31 w 421"/>
                    <a:gd name="T59" fmla="*/ 80 h 83"/>
                    <a:gd name="T60" fmla="*/ 18 w 421"/>
                    <a:gd name="T61" fmla="*/ 83 h 83"/>
                    <a:gd name="T62" fmla="*/ 8 w 421"/>
                    <a:gd name="T63" fmla="*/ 83 h 83"/>
                    <a:gd name="T64" fmla="*/ 0 w 421"/>
                    <a:gd name="T65" fmla="*/ 84 h 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1"/>
                    <a:gd name="T100" fmla="*/ 0 h 83"/>
                    <a:gd name="T101" fmla="*/ 421 w 421"/>
                    <a:gd name="T102" fmla="*/ 83 h 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1" h="83">
                      <a:moveTo>
                        <a:pt x="421" y="12"/>
                      </a:moveTo>
                      <a:lnTo>
                        <a:pt x="417" y="10"/>
                      </a:lnTo>
                      <a:lnTo>
                        <a:pt x="411" y="8"/>
                      </a:lnTo>
                      <a:lnTo>
                        <a:pt x="399" y="5"/>
                      </a:lnTo>
                      <a:lnTo>
                        <a:pt x="388" y="5"/>
                      </a:lnTo>
                      <a:lnTo>
                        <a:pt x="371" y="1"/>
                      </a:lnTo>
                      <a:lnTo>
                        <a:pt x="354" y="1"/>
                      </a:lnTo>
                      <a:lnTo>
                        <a:pt x="334" y="0"/>
                      </a:lnTo>
                      <a:lnTo>
                        <a:pt x="315" y="0"/>
                      </a:lnTo>
                      <a:lnTo>
                        <a:pt x="292" y="0"/>
                      </a:lnTo>
                      <a:lnTo>
                        <a:pt x="272" y="0"/>
                      </a:lnTo>
                      <a:lnTo>
                        <a:pt x="250" y="2"/>
                      </a:lnTo>
                      <a:lnTo>
                        <a:pt x="231" y="7"/>
                      </a:lnTo>
                      <a:lnTo>
                        <a:pt x="213" y="14"/>
                      </a:lnTo>
                      <a:lnTo>
                        <a:pt x="196" y="22"/>
                      </a:lnTo>
                      <a:lnTo>
                        <a:pt x="182" y="33"/>
                      </a:lnTo>
                      <a:lnTo>
                        <a:pt x="172" y="48"/>
                      </a:lnTo>
                      <a:lnTo>
                        <a:pt x="169" y="48"/>
                      </a:lnTo>
                      <a:lnTo>
                        <a:pt x="166" y="49"/>
                      </a:lnTo>
                      <a:lnTo>
                        <a:pt x="158" y="50"/>
                      </a:lnTo>
                      <a:lnTo>
                        <a:pt x="152" y="54"/>
                      </a:lnTo>
                      <a:lnTo>
                        <a:pt x="140" y="57"/>
                      </a:lnTo>
                      <a:lnTo>
                        <a:pt x="130" y="60"/>
                      </a:lnTo>
                      <a:lnTo>
                        <a:pt x="116" y="64"/>
                      </a:lnTo>
                      <a:lnTo>
                        <a:pt x="106" y="68"/>
                      </a:lnTo>
                      <a:lnTo>
                        <a:pt x="90" y="69"/>
                      </a:lnTo>
                      <a:lnTo>
                        <a:pt x="76" y="73"/>
                      </a:lnTo>
                      <a:lnTo>
                        <a:pt x="62" y="76"/>
                      </a:lnTo>
                      <a:lnTo>
                        <a:pt x="48" y="79"/>
                      </a:lnTo>
                      <a:lnTo>
                        <a:pt x="34" y="79"/>
                      </a:lnTo>
                      <a:lnTo>
                        <a:pt x="20" y="82"/>
                      </a:lnTo>
                      <a:lnTo>
                        <a:pt x="9" y="82"/>
                      </a:lnTo>
                      <a:lnTo>
                        <a:pt x="0" y="83"/>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74" name="Freeform 412"/>
                <p:cNvSpPr>
                  <a:spLocks/>
                </p:cNvSpPr>
                <p:nvPr/>
              </p:nvSpPr>
              <p:spPr bwMode="auto">
                <a:xfrm flipH="1">
                  <a:off x="4028" y="3743"/>
                  <a:ext cx="340" cy="134"/>
                </a:xfrm>
                <a:custGeom>
                  <a:avLst/>
                  <a:gdLst>
                    <a:gd name="T0" fmla="*/ 71 w 366"/>
                    <a:gd name="T1" fmla="*/ 65 h 133"/>
                    <a:gd name="T2" fmla="*/ 71 w 366"/>
                    <a:gd name="T3" fmla="*/ 63 h 133"/>
                    <a:gd name="T4" fmla="*/ 76 w 366"/>
                    <a:gd name="T5" fmla="*/ 59 h 133"/>
                    <a:gd name="T6" fmla="*/ 84 w 366"/>
                    <a:gd name="T7" fmla="*/ 53 h 133"/>
                    <a:gd name="T8" fmla="*/ 95 w 366"/>
                    <a:gd name="T9" fmla="*/ 48 h 133"/>
                    <a:gd name="T10" fmla="*/ 108 w 366"/>
                    <a:gd name="T11" fmla="*/ 39 h 133"/>
                    <a:gd name="T12" fmla="*/ 124 w 366"/>
                    <a:gd name="T13" fmla="*/ 31 h 133"/>
                    <a:gd name="T14" fmla="*/ 141 w 366"/>
                    <a:gd name="T15" fmla="*/ 24 h 133"/>
                    <a:gd name="T16" fmla="*/ 163 w 366"/>
                    <a:gd name="T17" fmla="*/ 17 h 133"/>
                    <a:gd name="T18" fmla="*/ 183 w 366"/>
                    <a:gd name="T19" fmla="*/ 10 h 133"/>
                    <a:gd name="T20" fmla="*/ 204 w 366"/>
                    <a:gd name="T21" fmla="*/ 3 h 133"/>
                    <a:gd name="T22" fmla="*/ 226 w 366"/>
                    <a:gd name="T23" fmla="*/ 0 h 133"/>
                    <a:gd name="T24" fmla="*/ 251 w 366"/>
                    <a:gd name="T25" fmla="*/ 0 h 133"/>
                    <a:gd name="T26" fmla="*/ 272 w 366"/>
                    <a:gd name="T27" fmla="*/ 1 h 133"/>
                    <a:gd name="T28" fmla="*/ 295 w 366"/>
                    <a:gd name="T29" fmla="*/ 7 h 133"/>
                    <a:gd name="T30" fmla="*/ 317 w 366"/>
                    <a:gd name="T31" fmla="*/ 16 h 133"/>
                    <a:gd name="T32" fmla="*/ 340 w 366"/>
                    <a:gd name="T33" fmla="*/ 30 h 133"/>
                    <a:gd name="T34" fmla="*/ 337 w 366"/>
                    <a:gd name="T35" fmla="*/ 30 h 133"/>
                    <a:gd name="T36" fmla="*/ 337 w 366"/>
                    <a:gd name="T37" fmla="*/ 34 h 133"/>
                    <a:gd name="T38" fmla="*/ 333 w 366"/>
                    <a:gd name="T39" fmla="*/ 40 h 133"/>
                    <a:gd name="T40" fmla="*/ 330 w 366"/>
                    <a:gd name="T41" fmla="*/ 49 h 133"/>
                    <a:gd name="T42" fmla="*/ 321 w 366"/>
                    <a:gd name="T43" fmla="*/ 58 h 133"/>
                    <a:gd name="T44" fmla="*/ 316 w 366"/>
                    <a:gd name="T45" fmla="*/ 70 h 133"/>
                    <a:gd name="T46" fmla="*/ 304 w 366"/>
                    <a:gd name="T47" fmla="*/ 82 h 133"/>
                    <a:gd name="T48" fmla="*/ 294 w 366"/>
                    <a:gd name="T49" fmla="*/ 94 h 133"/>
                    <a:gd name="T50" fmla="*/ 277 w 366"/>
                    <a:gd name="T51" fmla="*/ 103 h 133"/>
                    <a:gd name="T52" fmla="*/ 259 w 366"/>
                    <a:gd name="T53" fmla="*/ 113 h 133"/>
                    <a:gd name="T54" fmla="*/ 239 w 366"/>
                    <a:gd name="T55" fmla="*/ 121 h 133"/>
                    <a:gd name="T56" fmla="*/ 217 w 366"/>
                    <a:gd name="T57" fmla="*/ 129 h 133"/>
                    <a:gd name="T58" fmla="*/ 189 w 366"/>
                    <a:gd name="T59" fmla="*/ 131 h 133"/>
                    <a:gd name="T60" fmla="*/ 160 w 366"/>
                    <a:gd name="T61" fmla="*/ 134 h 133"/>
                    <a:gd name="T62" fmla="*/ 126 w 366"/>
                    <a:gd name="T63" fmla="*/ 131 h 133"/>
                    <a:gd name="T64" fmla="*/ 91 w 366"/>
                    <a:gd name="T65" fmla="*/ 127 h 133"/>
                    <a:gd name="T66" fmla="*/ 0 w 366"/>
                    <a:gd name="T67" fmla="*/ 92 h 133"/>
                    <a:gd name="T68" fmla="*/ 71 w 366"/>
                    <a:gd name="T69" fmla="*/ 65 h 133"/>
                    <a:gd name="T70" fmla="*/ 71 w 366"/>
                    <a:gd name="T71" fmla="*/ 65 h 1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6"/>
                    <a:gd name="T109" fmla="*/ 0 h 133"/>
                    <a:gd name="T110" fmla="*/ 366 w 366"/>
                    <a:gd name="T111" fmla="*/ 133 h 1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6" h="133">
                      <a:moveTo>
                        <a:pt x="76" y="65"/>
                      </a:moveTo>
                      <a:lnTo>
                        <a:pt x="76" y="63"/>
                      </a:lnTo>
                      <a:lnTo>
                        <a:pt x="82" y="59"/>
                      </a:lnTo>
                      <a:lnTo>
                        <a:pt x="90" y="53"/>
                      </a:lnTo>
                      <a:lnTo>
                        <a:pt x="102" y="48"/>
                      </a:lnTo>
                      <a:lnTo>
                        <a:pt x="116" y="39"/>
                      </a:lnTo>
                      <a:lnTo>
                        <a:pt x="133" y="31"/>
                      </a:lnTo>
                      <a:lnTo>
                        <a:pt x="152" y="24"/>
                      </a:lnTo>
                      <a:lnTo>
                        <a:pt x="175" y="17"/>
                      </a:lnTo>
                      <a:lnTo>
                        <a:pt x="197" y="10"/>
                      </a:lnTo>
                      <a:lnTo>
                        <a:pt x="220" y="3"/>
                      </a:lnTo>
                      <a:lnTo>
                        <a:pt x="243" y="0"/>
                      </a:lnTo>
                      <a:lnTo>
                        <a:pt x="270" y="0"/>
                      </a:lnTo>
                      <a:lnTo>
                        <a:pt x="293" y="1"/>
                      </a:lnTo>
                      <a:lnTo>
                        <a:pt x="318" y="7"/>
                      </a:lnTo>
                      <a:lnTo>
                        <a:pt x="341" y="16"/>
                      </a:lnTo>
                      <a:lnTo>
                        <a:pt x="366" y="30"/>
                      </a:lnTo>
                      <a:lnTo>
                        <a:pt x="363" y="30"/>
                      </a:lnTo>
                      <a:lnTo>
                        <a:pt x="363" y="34"/>
                      </a:lnTo>
                      <a:lnTo>
                        <a:pt x="358" y="40"/>
                      </a:lnTo>
                      <a:lnTo>
                        <a:pt x="355" y="49"/>
                      </a:lnTo>
                      <a:lnTo>
                        <a:pt x="346" y="58"/>
                      </a:lnTo>
                      <a:lnTo>
                        <a:pt x="340" y="69"/>
                      </a:lnTo>
                      <a:lnTo>
                        <a:pt x="327" y="81"/>
                      </a:lnTo>
                      <a:lnTo>
                        <a:pt x="316" y="93"/>
                      </a:lnTo>
                      <a:lnTo>
                        <a:pt x="298" y="102"/>
                      </a:lnTo>
                      <a:lnTo>
                        <a:pt x="279" y="112"/>
                      </a:lnTo>
                      <a:lnTo>
                        <a:pt x="257" y="120"/>
                      </a:lnTo>
                      <a:lnTo>
                        <a:pt x="234" y="128"/>
                      </a:lnTo>
                      <a:lnTo>
                        <a:pt x="203" y="130"/>
                      </a:lnTo>
                      <a:lnTo>
                        <a:pt x="172" y="133"/>
                      </a:lnTo>
                      <a:lnTo>
                        <a:pt x="136" y="130"/>
                      </a:lnTo>
                      <a:lnTo>
                        <a:pt x="98" y="126"/>
                      </a:lnTo>
                      <a:lnTo>
                        <a:pt x="0" y="91"/>
                      </a:lnTo>
                      <a:lnTo>
                        <a:pt x="76" y="65"/>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75" name="Freeform 413"/>
                <p:cNvSpPr>
                  <a:spLocks/>
                </p:cNvSpPr>
                <p:nvPr/>
              </p:nvSpPr>
              <p:spPr bwMode="auto">
                <a:xfrm flipH="1">
                  <a:off x="4028" y="3743"/>
                  <a:ext cx="340" cy="134"/>
                </a:xfrm>
                <a:custGeom>
                  <a:avLst/>
                  <a:gdLst>
                    <a:gd name="T0" fmla="*/ 71 w 366"/>
                    <a:gd name="T1" fmla="*/ 65 h 133"/>
                    <a:gd name="T2" fmla="*/ 71 w 366"/>
                    <a:gd name="T3" fmla="*/ 63 h 133"/>
                    <a:gd name="T4" fmla="*/ 76 w 366"/>
                    <a:gd name="T5" fmla="*/ 59 h 133"/>
                    <a:gd name="T6" fmla="*/ 84 w 366"/>
                    <a:gd name="T7" fmla="*/ 53 h 133"/>
                    <a:gd name="T8" fmla="*/ 95 w 366"/>
                    <a:gd name="T9" fmla="*/ 48 h 133"/>
                    <a:gd name="T10" fmla="*/ 108 w 366"/>
                    <a:gd name="T11" fmla="*/ 39 h 133"/>
                    <a:gd name="T12" fmla="*/ 124 w 366"/>
                    <a:gd name="T13" fmla="*/ 31 h 133"/>
                    <a:gd name="T14" fmla="*/ 141 w 366"/>
                    <a:gd name="T15" fmla="*/ 24 h 133"/>
                    <a:gd name="T16" fmla="*/ 163 w 366"/>
                    <a:gd name="T17" fmla="*/ 17 h 133"/>
                    <a:gd name="T18" fmla="*/ 183 w 366"/>
                    <a:gd name="T19" fmla="*/ 10 h 133"/>
                    <a:gd name="T20" fmla="*/ 204 w 366"/>
                    <a:gd name="T21" fmla="*/ 3 h 133"/>
                    <a:gd name="T22" fmla="*/ 226 w 366"/>
                    <a:gd name="T23" fmla="*/ 0 h 133"/>
                    <a:gd name="T24" fmla="*/ 251 w 366"/>
                    <a:gd name="T25" fmla="*/ 0 h 133"/>
                    <a:gd name="T26" fmla="*/ 272 w 366"/>
                    <a:gd name="T27" fmla="*/ 1 h 133"/>
                    <a:gd name="T28" fmla="*/ 295 w 366"/>
                    <a:gd name="T29" fmla="*/ 7 h 133"/>
                    <a:gd name="T30" fmla="*/ 317 w 366"/>
                    <a:gd name="T31" fmla="*/ 16 h 133"/>
                    <a:gd name="T32" fmla="*/ 340 w 366"/>
                    <a:gd name="T33" fmla="*/ 30 h 133"/>
                    <a:gd name="T34" fmla="*/ 337 w 366"/>
                    <a:gd name="T35" fmla="*/ 30 h 133"/>
                    <a:gd name="T36" fmla="*/ 337 w 366"/>
                    <a:gd name="T37" fmla="*/ 34 h 133"/>
                    <a:gd name="T38" fmla="*/ 333 w 366"/>
                    <a:gd name="T39" fmla="*/ 40 h 133"/>
                    <a:gd name="T40" fmla="*/ 330 w 366"/>
                    <a:gd name="T41" fmla="*/ 49 h 133"/>
                    <a:gd name="T42" fmla="*/ 321 w 366"/>
                    <a:gd name="T43" fmla="*/ 58 h 133"/>
                    <a:gd name="T44" fmla="*/ 316 w 366"/>
                    <a:gd name="T45" fmla="*/ 70 h 133"/>
                    <a:gd name="T46" fmla="*/ 304 w 366"/>
                    <a:gd name="T47" fmla="*/ 82 h 133"/>
                    <a:gd name="T48" fmla="*/ 294 w 366"/>
                    <a:gd name="T49" fmla="*/ 94 h 133"/>
                    <a:gd name="T50" fmla="*/ 277 w 366"/>
                    <a:gd name="T51" fmla="*/ 103 h 133"/>
                    <a:gd name="T52" fmla="*/ 259 w 366"/>
                    <a:gd name="T53" fmla="*/ 113 h 133"/>
                    <a:gd name="T54" fmla="*/ 239 w 366"/>
                    <a:gd name="T55" fmla="*/ 121 h 133"/>
                    <a:gd name="T56" fmla="*/ 217 w 366"/>
                    <a:gd name="T57" fmla="*/ 129 h 133"/>
                    <a:gd name="T58" fmla="*/ 189 w 366"/>
                    <a:gd name="T59" fmla="*/ 131 h 133"/>
                    <a:gd name="T60" fmla="*/ 160 w 366"/>
                    <a:gd name="T61" fmla="*/ 134 h 133"/>
                    <a:gd name="T62" fmla="*/ 126 w 366"/>
                    <a:gd name="T63" fmla="*/ 131 h 133"/>
                    <a:gd name="T64" fmla="*/ 91 w 366"/>
                    <a:gd name="T65" fmla="*/ 127 h 133"/>
                    <a:gd name="T66" fmla="*/ 0 w 366"/>
                    <a:gd name="T67" fmla="*/ 92 h 133"/>
                    <a:gd name="T68" fmla="*/ 71 w 366"/>
                    <a:gd name="T69" fmla="*/ 65 h 133"/>
                    <a:gd name="T70" fmla="*/ 71 w 366"/>
                    <a:gd name="T71" fmla="*/ 65 h 1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6"/>
                    <a:gd name="T109" fmla="*/ 0 h 133"/>
                    <a:gd name="T110" fmla="*/ 366 w 366"/>
                    <a:gd name="T111" fmla="*/ 133 h 1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6" h="133">
                      <a:moveTo>
                        <a:pt x="76" y="65"/>
                      </a:moveTo>
                      <a:lnTo>
                        <a:pt x="76" y="63"/>
                      </a:lnTo>
                      <a:lnTo>
                        <a:pt x="82" y="59"/>
                      </a:lnTo>
                      <a:lnTo>
                        <a:pt x="90" y="53"/>
                      </a:lnTo>
                      <a:lnTo>
                        <a:pt x="102" y="48"/>
                      </a:lnTo>
                      <a:lnTo>
                        <a:pt x="116" y="39"/>
                      </a:lnTo>
                      <a:lnTo>
                        <a:pt x="133" y="31"/>
                      </a:lnTo>
                      <a:lnTo>
                        <a:pt x="152" y="24"/>
                      </a:lnTo>
                      <a:lnTo>
                        <a:pt x="175" y="17"/>
                      </a:lnTo>
                      <a:lnTo>
                        <a:pt x="197" y="10"/>
                      </a:lnTo>
                      <a:lnTo>
                        <a:pt x="220" y="3"/>
                      </a:lnTo>
                      <a:lnTo>
                        <a:pt x="243" y="0"/>
                      </a:lnTo>
                      <a:lnTo>
                        <a:pt x="270" y="0"/>
                      </a:lnTo>
                      <a:lnTo>
                        <a:pt x="293" y="1"/>
                      </a:lnTo>
                      <a:lnTo>
                        <a:pt x="318" y="7"/>
                      </a:lnTo>
                      <a:lnTo>
                        <a:pt x="341" y="16"/>
                      </a:lnTo>
                      <a:lnTo>
                        <a:pt x="366" y="30"/>
                      </a:lnTo>
                      <a:lnTo>
                        <a:pt x="363" y="30"/>
                      </a:lnTo>
                      <a:lnTo>
                        <a:pt x="363" y="34"/>
                      </a:lnTo>
                      <a:lnTo>
                        <a:pt x="358" y="40"/>
                      </a:lnTo>
                      <a:lnTo>
                        <a:pt x="355" y="49"/>
                      </a:lnTo>
                      <a:lnTo>
                        <a:pt x="346" y="58"/>
                      </a:lnTo>
                      <a:lnTo>
                        <a:pt x="340" y="69"/>
                      </a:lnTo>
                      <a:lnTo>
                        <a:pt x="327" y="81"/>
                      </a:lnTo>
                      <a:lnTo>
                        <a:pt x="316" y="93"/>
                      </a:lnTo>
                      <a:lnTo>
                        <a:pt x="298" y="102"/>
                      </a:lnTo>
                      <a:lnTo>
                        <a:pt x="279" y="112"/>
                      </a:lnTo>
                      <a:lnTo>
                        <a:pt x="257" y="120"/>
                      </a:lnTo>
                      <a:lnTo>
                        <a:pt x="234" y="128"/>
                      </a:lnTo>
                      <a:lnTo>
                        <a:pt x="203" y="130"/>
                      </a:lnTo>
                      <a:lnTo>
                        <a:pt x="172" y="133"/>
                      </a:lnTo>
                      <a:lnTo>
                        <a:pt x="136" y="130"/>
                      </a:lnTo>
                      <a:lnTo>
                        <a:pt x="98" y="126"/>
                      </a:lnTo>
                      <a:lnTo>
                        <a:pt x="0" y="91"/>
                      </a:lnTo>
                      <a:lnTo>
                        <a:pt x="76" y="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76" name="Freeform 414"/>
                <p:cNvSpPr>
                  <a:spLocks/>
                </p:cNvSpPr>
                <p:nvPr/>
              </p:nvSpPr>
              <p:spPr bwMode="auto">
                <a:xfrm flipH="1">
                  <a:off x="5490" y="3186"/>
                  <a:ext cx="270" cy="103"/>
                </a:xfrm>
                <a:custGeom>
                  <a:avLst/>
                  <a:gdLst>
                    <a:gd name="T0" fmla="*/ 260 w 292"/>
                    <a:gd name="T1" fmla="*/ 19 h 102"/>
                    <a:gd name="T2" fmla="*/ 243 w 292"/>
                    <a:gd name="T3" fmla="*/ 50 h 102"/>
                    <a:gd name="T4" fmla="*/ 224 w 292"/>
                    <a:gd name="T5" fmla="*/ 73 h 102"/>
                    <a:gd name="T6" fmla="*/ 207 w 292"/>
                    <a:gd name="T7" fmla="*/ 87 h 102"/>
                    <a:gd name="T8" fmla="*/ 190 w 292"/>
                    <a:gd name="T9" fmla="*/ 95 h 102"/>
                    <a:gd name="T10" fmla="*/ 174 w 292"/>
                    <a:gd name="T11" fmla="*/ 97 h 102"/>
                    <a:gd name="T12" fmla="*/ 166 w 292"/>
                    <a:gd name="T13" fmla="*/ 100 h 102"/>
                    <a:gd name="T14" fmla="*/ 160 w 292"/>
                    <a:gd name="T15" fmla="*/ 100 h 102"/>
                    <a:gd name="T16" fmla="*/ 142 w 292"/>
                    <a:gd name="T17" fmla="*/ 100 h 102"/>
                    <a:gd name="T18" fmla="*/ 109 w 292"/>
                    <a:gd name="T19" fmla="*/ 101 h 102"/>
                    <a:gd name="T20" fmla="*/ 82 w 292"/>
                    <a:gd name="T21" fmla="*/ 97 h 102"/>
                    <a:gd name="T22" fmla="*/ 56 w 292"/>
                    <a:gd name="T23" fmla="*/ 91 h 102"/>
                    <a:gd name="T24" fmla="*/ 35 w 292"/>
                    <a:gd name="T25" fmla="*/ 82 h 102"/>
                    <a:gd name="T26" fmla="*/ 18 w 292"/>
                    <a:gd name="T27" fmla="*/ 75 h 102"/>
                    <a:gd name="T28" fmla="*/ 6 w 292"/>
                    <a:gd name="T29" fmla="*/ 67 h 102"/>
                    <a:gd name="T30" fmla="*/ 0 w 292"/>
                    <a:gd name="T31" fmla="*/ 64 h 102"/>
                    <a:gd name="T32" fmla="*/ 9 w 292"/>
                    <a:gd name="T33" fmla="*/ 63 h 102"/>
                    <a:gd name="T34" fmla="*/ 31 w 292"/>
                    <a:gd name="T35" fmla="*/ 61 h 102"/>
                    <a:gd name="T36" fmla="*/ 54 w 292"/>
                    <a:gd name="T37" fmla="*/ 57 h 102"/>
                    <a:gd name="T38" fmla="*/ 73 w 292"/>
                    <a:gd name="T39" fmla="*/ 50 h 102"/>
                    <a:gd name="T40" fmla="*/ 93 w 292"/>
                    <a:gd name="T41" fmla="*/ 44 h 102"/>
                    <a:gd name="T42" fmla="*/ 108 w 292"/>
                    <a:gd name="T43" fmla="*/ 37 h 102"/>
                    <a:gd name="T44" fmla="*/ 121 w 292"/>
                    <a:gd name="T45" fmla="*/ 31 h 102"/>
                    <a:gd name="T46" fmla="*/ 127 w 292"/>
                    <a:gd name="T47" fmla="*/ 28 h 102"/>
                    <a:gd name="T48" fmla="*/ 134 w 292"/>
                    <a:gd name="T49" fmla="*/ 20 h 102"/>
                    <a:gd name="T50" fmla="*/ 151 w 292"/>
                    <a:gd name="T51" fmla="*/ 12 h 102"/>
                    <a:gd name="T52" fmla="*/ 171 w 292"/>
                    <a:gd name="T53" fmla="*/ 4 h 102"/>
                    <a:gd name="T54" fmla="*/ 197 w 292"/>
                    <a:gd name="T55" fmla="*/ 1 h 102"/>
                    <a:gd name="T56" fmla="*/ 218 w 292"/>
                    <a:gd name="T57" fmla="*/ 0 h 102"/>
                    <a:gd name="T58" fmla="*/ 239 w 292"/>
                    <a:gd name="T59" fmla="*/ 0 h 102"/>
                    <a:gd name="T60" fmla="*/ 257 w 292"/>
                    <a:gd name="T61" fmla="*/ 0 h 102"/>
                    <a:gd name="T62" fmla="*/ 267 w 292"/>
                    <a:gd name="T63" fmla="*/ 0 h 102"/>
                    <a:gd name="T64" fmla="*/ 270 w 292"/>
                    <a:gd name="T65" fmla="*/ 1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2"/>
                    <a:gd name="T100" fmla="*/ 0 h 102"/>
                    <a:gd name="T101" fmla="*/ 292 w 29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2" h="102">
                      <a:moveTo>
                        <a:pt x="292" y="1"/>
                      </a:moveTo>
                      <a:lnTo>
                        <a:pt x="281" y="19"/>
                      </a:lnTo>
                      <a:lnTo>
                        <a:pt x="272" y="37"/>
                      </a:lnTo>
                      <a:lnTo>
                        <a:pt x="263" y="50"/>
                      </a:lnTo>
                      <a:lnTo>
                        <a:pt x="253" y="63"/>
                      </a:lnTo>
                      <a:lnTo>
                        <a:pt x="242" y="72"/>
                      </a:lnTo>
                      <a:lnTo>
                        <a:pt x="233" y="81"/>
                      </a:lnTo>
                      <a:lnTo>
                        <a:pt x="224" y="86"/>
                      </a:lnTo>
                      <a:lnTo>
                        <a:pt x="214" y="93"/>
                      </a:lnTo>
                      <a:lnTo>
                        <a:pt x="205" y="94"/>
                      </a:lnTo>
                      <a:lnTo>
                        <a:pt x="196" y="96"/>
                      </a:lnTo>
                      <a:lnTo>
                        <a:pt x="188" y="96"/>
                      </a:lnTo>
                      <a:lnTo>
                        <a:pt x="183" y="99"/>
                      </a:lnTo>
                      <a:lnTo>
                        <a:pt x="179" y="99"/>
                      </a:lnTo>
                      <a:lnTo>
                        <a:pt x="174" y="99"/>
                      </a:lnTo>
                      <a:lnTo>
                        <a:pt x="173" y="99"/>
                      </a:lnTo>
                      <a:lnTo>
                        <a:pt x="154" y="99"/>
                      </a:lnTo>
                      <a:lnTo>
                        <a:pt x="135" y="102"/>
                      </a:lnTo>
                      <a:lnTo>
                        <a:pt x="118" y="100"/>
                      </a:lnTo>
                      <a:lnTo>
                        <a:pt x="104" y="100"/>
                      </a:lnTo>
                      <a:lnTo>
                        <a:pt x="89" y="96"/>
                      </a:lnTo>
                      <a:lnTo>
                        <a:pt x="75" y="94"/>
                      </a:lnTo>
                      <a:lnTo>
                        <a:pt x="61" y="90"/>
                      </a:lnTo>
                      <a:lnTo>
                        <a:pt x="50" y="88"/>
                      </a:lnTo>
                      <a:lnTo>
                        <a:pt x="38" y="81"/>
                      </a:lnTo>
                      <a:lnTo>
                        <a:pt x="28" y="77"/>
                      </a:lnTo>
                      <a:lnTo>
                        <a:pt x="19" y="74"/>
                      </a:lnTo>
                      <a:lnTo>
                        <a:pt x="13" y="70"/>
                      </a:lnTo>
                      <a:lnTo>
                        <a:pt x="6" y="66"/>
                      </a:lnTo>
                      <a:lnTo>
                        <a:pt x="2" y="65"/>
                      </a:lnTo>
                      <a:lnTo>
                        <a:pt x="0" y="63"/>
                      </a:lnTo>
                      <a:lnTo>
                        <a:pt x="10" y="62"/>
                      </a:lnTo>
                      <a:lnTo>
                        <a:pt x="24" y="62"/>
                      </a:lnTo>
                      <a:lnTo>
                        <a:pt x="34" y="60"/>
                      </a:lnTo>
                      <a:lnTo>
                        <a:pt x="48" y="60"/>
                      </a:lnTo>
                      <a:lnTo>
                        <a:pt x="58" y="56"/>
                      </a:lnTo>
                      <a:lnTo>
                        <a:pt x="70" y="53"/>
                      </a:lnTo>
                      <a:lnTo>
                        <a:pt x="79" y="50"/>
                      </a:lnTo>
                      <a:lnTo>
                        <a:pt x="93" y="48"/>
                      </a:lnTo>
                      <a:lnTo>
                        <a:pt x="101" y="44"/>
                      </a:lnTo>
                      <a:lnTo>
                        <a:pt x="110" y="41"/>
                      </a:lnTo>
                      <a:lnTo>
                        <a:pt x="117" y="37"/>
                      </a:lnTo>
                      <a:lnTo>
                        <a:pt x="126" y="34"/>
                      </a:lnTo>
                      <a:lnTo>
                        <a:pt x="131" y="31"/>
                      </a:lnTo>
                      <a:lnTo>
                        <a:pt x="135" y="29"/>
                      </a:lnTo>
                      <a:lnTo>
                        <a:pt x="137" y="28"/>
                      </a:lnTo>
                      <a:lnTo>
                        <a:pt x="140" y="28"/>
                      </a:lnTo>
                      <a:lnTo>
                        <a:pt x="145" y="20"/>
                      </a:lnTo>
                      <a:lnTo>
                        <a:pt x="154" y="15"/>
                      </a:lnTo>
                      <a:lnTo>
                        <a:pt x="163" y="12"/>
                      </a:lnTo>
                      <a:lnTo>
                        <a:pt x="176" y="8"/>
                      </a:lnTo>
                      <a:lnTo>
                        <a:pt x="185" y="4"/>
                      </a:lnTo>
                      <a:lnTo>
                        <a:pt x="199" y="3"/>
                      </a:lnTo>
                      <a:lnTo>
                        <a:pt x="213" y="1"/>
                      </a:lnTo>
                      <a:lnTo>
                        <a:pt x="227" y="1"/>
                      </a:lnTo>
                      <a:lnTo>
                        <a:pt x="236" y="0"/>
                      </a:lnTo>
                      <a:lnTo>
                        <a:pt x="250" y="0"/>
                      </a:lnTo>
                      <a:lnTo>
                        <a:pt x="259" y="0"/>
                      </a:lnTo>
                      <a:lnTo>
                        <a:pt x="272" y="0"/>
                      </a:lnTo>
                      <a:lnTo>
                        <a:pt x="278" y="0"/>
                      </a:lnTo>
                      <a:lnTo>
                        <a:pt x="286" y="0"/>
                      </a:lnTo>
                      <a:lnTo>
                        <a:pt x="289" y="0"/>
                      </a:lnTo>
                      <a:lnTo>
                        <a:pt x="292" y="1"/>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77" name="Freeform 415"/>
                <p:cNvSpPr>
                  <a:spLocks/>
                </p:cNvSpPr>
                <p:nvPr/>
              </p:nvSpPr>
              <p:spPr bwMode="auto">
                <a:xfrm flipH="1">
                  <a:off x="5490" y="3186"/>
                  <a:ext cx="270" cy="103"/>
                </a:xfrm>
                <a:custGeom>
                  <a:avLst/>
                  <a:gdLst>
                    <a:gd name="T0" fmla="*/ 260 w 292"/>
                    <a:gd name="T1" fmla="*/ 19 h 102"/>
                    <a:gd name="T2" fmla="*/ 243 w 292"/>
                    <a:gd name="T3" fmla="*/ 50 h 102"/>
                    <a:gd name="T4" fmla="*/ 224 w 292"/>
                    <a:gd name="T5" fmla="*/ 73 h 102"/>
                    <a:gd name="T6" fmla="*/ 207 w 292"/>
                    <a:gd name="T7" fmla="*/ 87 h 102"/>
                    <a:gd name="T8" fmla="*/ 190 w 292"/>
                    <a:gd name="T9" fmla="*/ 95 h 102"/>
                    <a:gd name="T10" fmla="*/ 174 w 292"/>
                    <a:gd name="T11" fmla="*/ 97 h 102"/>
                    <a:gd name="T12" fmla="*/ 166 w 292"/>
                    <a:gd name="T13" fmla="*/ 100 h 102"/>
                    <a:gd name="T14" fmla="*/ 160 w 292"/>
                    <a:gd name="T15" fmla="*/ 100 h 102"/>
                    <a:gd name="T16" fmla="*/ 142 w 292"/>
                    <a:gd name="T17" fmla="*/ 100 h 102"/>
                    <a:gd name="T18" fmla="*/ 109 w 292"/>
                    <a:gd name="T19" fmla="*/ 101 h 102"/>
                    <a:gd name="T20" fmla="*/ 82 w 292"/>
                    <a:gd name="T21" fmla="*/ 97 h 102"/>
                    <a:gd name="T22" fmla="*/ 56 w 292"/>
                    <a:gd name="T23" fmla="*/ 91 h 102"/>
                    <a:gd name="T24" fmla="*/ 35 w 292"/>
                    <a:gd name="T25" fmla="*/ 82 h 102"/>
                    <a:gd name="T26" fmla="*/ 18 w 292"/>
                    <a:gd name="T27" fmla="*/ 75 h 102"/>
                    <a:gd name="T28" fmla="*/ 6 w 292"/>
                    <a:gd name="T29" fmla="*/ 67 h 102"/>
                    <a:gd name="T30" fmla="*/ 0 w 292"/>
                    <a:gd name="T31" fmla="*/ 64 h 102"/>
                    <a:gd name="T32" fmla="*/ 9 w 292"/>
                    <a:gd name="T33" fmla="*/ 63 h 102"/>
                    <a:gd name="T34" fmla="*/ 31 w 292"/>
                    <a:gd name="T35" fmla="*/ 61 h 102"/>
                    <a:gd name="T36" fmla="*/ 54 w 292"/>
                    <a:gd name="T37" fmla="*/ 57 h 102"/>
                    <a:gd name="T38" fmla="*/ 73 w 292"/>
                    <a:gd name="T39" fmla="*/ 50 h 102"/>
                    <a:gd name="T40" fmla="*/ 93 w 292"/>
                    <a:gd name="T41" fmla="*/ 44 h 102"/>
                    <a:gd name="T42" fmla="*/ 108 w 292"/>
                    <a:gd name="T43" fmla="*/ 37 h 102"/>
                    <a:gd name="T44" fmla="*/ 121 w 292"/>
                    <a:gd name="T45" fmla="*/ 31 h 102"/>
                    <a:gd name="T46" fmla="*/ 127 w 292"/>
                    <a:gd name="T47" fmla="*/ 28 h 102"/>
                    <a:gd name="T48" fmla="*/ 134 w 292"/>
                    <a:gd name="T49" fmla="*/ 20 h 102"/>
                    <a:gd name="T50" fmla="*/ 151 w 292"/>
                    <a:gd name="T51" fmla="*/ 12 h 102"/>
                    <a:gd name="T52" fmla="*/ 171 w 292"/>
                    <a:gd name="T53" fmla="*/ 4 h 102"/>
                    <a:gd name="T54" fmla="*/ 197 w 292"/>
                    <a:gd name="T55" fmla="*/ 1 h 102"/>
                    <a:gd name="T56" fmla="*/ 218 w 292"/>
                    <a:gd name="T57" fmla="*/ 0 h 102"/>
                    <a:gd name="T58" fmla="*/ 239 w 292"/>
                    <a:gd name="T59" fmla="*/ 0 h 102"/>
                    <a:gd name="T60" fmla="*/ 257 w 292"/>
                    <a:gd name="T61" fmla="*/ 0 h 102"/>
                    <a:gd name="T62" fmla="*/ 267 w 292"/>
                    <a:gd name="T63" fmla="*/ 0 h 102"/>
                    <a:gd name="T64" fmla="*/ 270 w 292"/>
                    <a:gd name="T65" fmla="*/ 1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2"/>
                    <a:gd name="T100" fmla="*/ 0 h 102"/>
                    <a:gd name="T101" fmla="*/ 292 w 29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2" h="102">
                      <a:moveTo>
                        <a:pt x="292" y="1"/>
                      </a:moveTo>
                      <a:lnTo>
                        <a:pt x="281" y="19"/>
                      </a:lnTo>
                      <a:lnTo>
                        <a:pt x="272" y="37"/>
                      </a:lnTo>
                      <a:lnTo>
                        <a:pt x="263" y="50"/>
                      </a:lnTo>
                      <a:lnTo>
                        <a:pt x="253" y="63"/>
                      </a:lnTo>
                      <a:lnTo>
                        <a:pt x="242" y="72"/>
                      </a:lnTo>
                      <a:lnTo>
                        <a:pt x="233" y="81"/>
                      </a:lnTo>
                      <a:lnTo>
                        <a:pt x="224" y="86"/>
                      </a:lnTo>
                      <a:lnTo>
                        <a:pt x="214" y="93"/>
                      </a:lnTo>
                      <a:lnTo>
                        <a:pt x="205" y="94"/>
                      </a:lnTo>
                      <a:lnTo>
                        <a:pt x="196" y="96"/>
                      </a:lnTo>
                      <a:lnTo>
                        <a:pt x="188" y="96"/>
                      </a:lnTo>
                      <a:lnTo>
                        <a:pt x="183" y="99"/>
                      </a:lnTo>
                      <a:lnTo>
                        <a:pt x="179" y="99"/>
                      </a:lnTo>
                      <a:lnTo>
                        <a:pt x="174" y="99"/>
                      </a:lnTo>
                      <a:lnTo>
                        <a:pt x="173" y="99"/>
                      </a:lnTo>
                      <a:lnTo>
                        <a:pt x="154" y="99"/>
                      </a:lnTo>
                      <a:lnTo>
                        <a:pt x="135" y="102"/>
                      </a:lnTo>
                      <a:lnTo>
                        <a:pt x="118" y="100"/>
                      </a:lnTo>
                      <a:lnTo>
                        <a:pt x="104" y="100"/>
                      </a:lnTo>
                      <a:lnTo>
                        <a:pt x="89" y="96"/>
                      </a:lnTo>
                      <a:lnTo>
                        <a:pt x="75" y="94"/>
                      </a:lnTo>
                      <a:lnTo>
                        <a:pt x="61" y="90"/>
                      </a:lnTo>
                      <a:lnTo>
                        <a:pt x="50" y="88"/>
                      </a:lnTo>
                      <a:lnTo>
                        <a:pt x="38" y="81"/>
                      </a:lnTo>
                      <a:lnTo>
                        <a:pt x="28" y="77"/>
                      </a:lnTo>
                      <a:lnTo>
                        <a:pt x="19" y="74"/>
                      </a:lnTo>
                      <a:lnTo>
                        <a:pt x="13" y="70"/>
                      </a:lnTo>
                      <a:lnTo>
                        <a:pt x="6" y="66"/>
                      </a:lnTo>
                      <a:lnTo>
                        <a:pt x="2" y="65"/>
                      </a:lnTo>
                      <a:lnTo>
                        <a:pt x="0" y="63"/>
                      </a:lnTo>
                      <a:lnTo>
                        <a:pt x="10" y="62"/>
                      </a:lnTo>
                      <a:lnTo>
                        <a:pt x="24" y="62"/>
                      </a:lnTo>
                      <a:lnTo>
                        <a:pt x="34" y="60"/>
                      </a:lnTo>
                      <a:lnTo>
                        <a:pt x="48" y="60"/>
                      </a:lnTo>
                      <a:lnTo>
                        <a:pt x="58" y="56"/>
                      </a:lnTo>
                      <a:lnTo>
                        <a:pt x="70" y="53"/>
                      </a:lnTo>
                      <a:lnTo>
                        <a:pt x="79" y="50"/>
                      </a:lnTo>
                      <a:lnTo>
                        <a:pt x="93" y="48"/>
                      </a:lnTo>
                      <a:lnTo>
                        <a:pt x="101" y="44"/>
                      </a:lnTo>
                      <a:lnTo>
                        <a:pt x="110" y="41"/>
                      </a:lnTo>
                      <a:lnTo>
                        <a:pt x="117" y="37"/>
                      </a:lnTo>
                      <a:lnTo>
                        <a:pt x="126" y="34"/>
                      </a:lnTo>
                      <a:lnTo>
                        <a:pt x="131" y="31"/>
                      </a:lnTo>
                      <a:lnTo>
                        <a:pt x="135" y="29"/>
                      </a:lnTo>
                      <a:lnTo>
                        <a:pt x="137" y="28"/>
                      </a:lnTo>
                      <a:lnTo>
                        <a:pt x="140" y="28"/>
                      </a:lnTo>
                      <a:lnTo>
                        <a:pt x="145" y="20"/>
                      </a:lnTo>
                      <a:lnTo>
                        <a:pt x="154" y="15"/>
                      </a:lnTo>
                      <a:lnTo>
                        <a:pt x="163" y="12"/>
                      </a:lnTo>
                      <a:lnTo>
                        <a:pt x="176" y="8"/>
                      </a:lnTo>
                      <a:lnTo>
                        <a:pt x="185" y="4"/>
                      </a:lnTo>
                      <a:lnTo>
                        <a:pt x="199" y="3"/>
                      </a:lnTo>
                      <a:lnTo>
                        <a:pt x="213" y="1"/>
                      </a:lnTo>
                      <a:lnTo>
                        <a:pt x="227" y="1"/>
                      </a:lnTo>
                      <a:lnTo>
                        <a:pt x="236" y="0"/>
                      </a:lnTo>
                      <a:lnTo>
                        <a:pt x="250" y="0"/>
                      </a:lnTo>
                      <a:lnTo>
                        <a:pt x="259" y="0"/>
                      </a:lnTo>
                      <a:lnTo>
                        <a:pt x="272" y="0"/>
                      </a:lnTo>
                      <a:lnTo>
                        <a:pt x="278" y="0"/>
                      </a:lnTo>
                      <a:lnTo>
                        <a:pt x="286" y="0"/>
                      </a:lnTo>
                      <a:lnTo>
                        <a:pt x="289" y="0"/>
                      </a:lnTo>
                      <a:lnTo>
                        <a:pt x="292" y="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78" name="Freeform 416"/>
                <p:cNvSpPr>
                  <a:spLocks/>
                </p:cNvSpPr>
                <p:nvPr/>
              </p:nvSpPr>
              <p:spPr bwMode="auto">
                <a:xfrm flipH="1">
                  <a:off x="4745" y="3017"/>
                  <a:ext cx="753" cy="268"/>
                </a:xfrm>
                <a:custGeom>
                  <a:avLst/>
                  <a:gdLst>
                    <a:gd name="T0" fmla="*/ 753 w 815"/>
                    <a:gd name="T1" fmla="*/ 268 h 266"/>
                    <a:gd name="T2" fmla="*/ 746 w 815"/>
                    <a:gd name="T3" fmla="*/ 262 h 266"/>
                    <a:gd name="T4" fmla="*/ 729 w 815"/>
                    <a:gd name="T5" fmla="*/ 249 h 266"/>
                    <a:gd name="T6" fmla="*/ 698 w 815"/>
                    <a:gd name="T7" fmla="*/ 227 h 266"/>
                    <a:gd name="T8" fmla="*/ 664 w 815"/>
                    <a:gd name="T9" fmla="*/ 203 h 266"/>
                    <a:gd name="T10" fmla="*/ 620 w 815"/>
                    <a:gd name="T11" fmla="*/ 172 h 266"/>
                    <a:gd name="T12" fmla="*/ 569 w 815"/>
                    <a:gd name="T13" fmla="*/ 142 h 266"/>
                    <a:gd name="T14" fmla="*/ 515 w 815"/>
                    <a:gd name="T15" fmla="*/ 110 h 266"/>
                    <a:gd name="T16" fmla="*/ 457 w 815"/>
                    <a:gd name="T17" fmla="*/ 81 h 266"/>
                    <a:gd name="T18" fmla="*/ 395 w 815"/>
                    <a:gd name="T19" fmla="*/ 51 h 266"/>
                    <a:gd name="T20" fmla="*/ 333 w 815"/>
                    <a:gd name="T21" fmla="*/ 28 h 266"/>
                    <a:gd name="T22" fmla="*/ 270 w 815"/>
                    <a:gd name="T23" fmla="*/ 9 h 266"/>
                    <a:gd name="T24" fmla="*/ 210 w 815"/>
                    <a:gd name="T25" fmla="*/ 1 h 266"/>
                    <a:gd name="T26" fmla="*/ 151 w 815"/>
                    <a:gd name="T27" fmla="*/ 0 h 266"/>
                    <a:gd name="T28" fmla="*/ 98 w 815"/>
                    <a:gd name="T29" fmla="*/ 11 h 266"/>
                    <a:gd name="T30" fmla="*/ 48 w 815"/>
                    <a:gd name="T31" fmla="*/ 34 h 266"/>
                    <a:gd name="T32" fmla="*/ 7 w 815"/>
                    <a:gd name="T33" fmla="*/ 73 h 266"/>
                    <a:gd name="T34" fmla="*/ 5 w 815"/>
                    <a:gd name="T35" fmla="*/ 74 h 266"/>
                    <a:gd name="T36" fmla="*/ 5 w 815"/>
                    <a:gd name="T37" fmla="*/ 79 h 266"/>
                    <a:gd name="T38" fmla="*/ 2 w 815"/>
                    <a:gd name="T39" fmla="*/ 87 h 266"/>
                    <a:gd name="T40" fmla="*/ 2 w 815"/>
                    <a:gd name="T41" fmla="*/ 98 h 266"/>
                    <a:gd name="T42" fmla="*/ 0 w 815"/>
                    <a:gd name="T43" fmla="*/ 110 h 266"/>
                    <a:gd name="T44" fmla="*/ 0 w 815"/>
                    <a:gd name="T45" fmla="*/ 125 h 266"/>
                    <a:gd name="T46" fmla="*/ 0 w 815"/>
                    <a:gd name="T47" fmla="*/ 140 h 266"/>
                    <a:gd name="T48" fmla="*/ 5 w 815"/>
                    <a:gd name="T49" fmla="*/ 158 h 266"/>
                    <a:gd name="T50" fmla="*/ 6 w 815"/>
                    <a:gd name="T51" fmla="*/ 172 h 266"/>
                    <a:gd name="T52" fmla="*/ 12 w 815"/>
                    <a:gd name="T53" fmla="*/ 187 h 266"/>
                    <a:gd name="T54" fmla="*/ 18 w 815"/>
                    <a:gd name="T55" fmla="*/ 199 h 266"/>
                    <a:gd name="T56" fmla="*/ 30 w 815"/>
                    <a:gd name="T57" fmla="*/ 213 h 266"/>
                    <a:gd name="T58" fmla="*/ 42 w 815"/>
                    <a:gd name="T59" fmla="*/ 222 h 266"/>
                    <a:gd name="T60" fmla="*/ 59 w 815"/>
                    <a:gd name="T61" fmla="*/ 229 h 266"/>
                    <a:gd name="T62" fmla="*/ 79 w 815"/>
                    <a:gd name="T63" fmla="*/ 231 h 266"/>
                    <a:gd name="T64" fmla="*/ 106 w 815"/>
                    <a:gd name="T65" fmla="*/ 232 h 2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5"/>
                    <a:gd name="T100" fmla="*/ 0 h 266"/>
                    <a:gd name="T101" fmla="*/ 815 w 815"/>
                    <a:gd name="T102" fmla="*/ 266 h 2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5" h="266">
                      <a:moveTo>
                        <a:pt x="815" y="266"/>
                      </a:moveTo>
                      <a:lnTo>
                        <a:pt x="807" y="260"/>
                      </a:lnTo>
                      <a:lnTo>
                        <a:pt x="789" y="247"/>
                      </a:lnTo>
                      <a:lnTo>
                        <a:pt x="756" y="225"/>
                      </a:lnTo>
                      <a:lnTo>
                        <a:pt x="719" y="201"/>
                      </a:lnTo>
                      <a:lnTo>
                        <a:pt x="671" y="171"/>
                      </a:lnTo>
                      <a:lnTo>
                        <a:pt x="616" y="141"/>
                      </a:lnTo>
                      <a:lnTo>
                        <a:pt x="557" y="109"/>
                      </a:lnTo>
                      <a:lnTo>
                        <a:pt x="495" y="80"/>
                      </a:lnTo>
                      <a:lnTo>
                        <a:pt x="427" y="51"/>
                      </a:lnTo>
                      <a:lnTo>
                        <a:pt x="360" y="28"/>
                      </a:lnTo>
                      <a:lnTo>
                        <a:pt x="292" y="9"/>
                      </a:lnTo>
                      <a:lnTo>
                        <a:pt x="227" y="1"/>
                      </a:lnTo>
                      <a:lnTo>
                        <a:pt x="163" y="0"/>
                      </a:lnTo>
                      <a:lnTo>
                        <a:pt x="106" y="11"/>
                      </a:lnTo>
                      <a:lnTo>
                        <a:pt x="52" y="34"/>
                      </a:lnTo>
                      <a:lnTo>
                        <a:pt x="8" y="72"/>
                      </a:lnTo>
                      <a:lnTo>
                        <a:pt x="5" y="73"/>
                      </a:lnTo>
                      <a:lnTo>
                        <a:pt x="5" y="78"/>
                      </a:lnTo>
                      <a:lnTo>
                        <a:pt x="2" y="86"/>
                      </a:lnTo>
                      <a:lnTo>
                        <a:pt x="2" y="97"/>
                      </a:lnTo>
                      <a:lnTo>
                        <a:pt x="0" y="109"/>
                      </a:lnTo>
                      <a:lnTo>
                        <a:pt x="0" y="124"/>
                      </a:lnTo>
                      <a:lnTo>
                        <a:pt x="0" y="139"/>
                      </a:lnTo>
                      <a:lnTo>
                        <a:pt x="5" y="157"/>
                      </a:lnTo>
                      <a:lnTo>
                        <a:pt x="6" y="171"/>
                      </a:lnTo>
                      <a:lnTo>
                        <a:pt x="13" y="186"/>
                      </a:lnTo>
                      <a:lnTo>
                        <a:pt x="20" y="198"/>
                      </a:lnTo>
                      <a:lnTo>
                        <a:pt x="33" y="211"/>
                      </a:lnTo>
                      <a:lnTo>
                        <a:pt x="45" y="220"/>
                      </a:lnTo>
                      <a:lnTo>
                        <a:pt x="64" y="227"/>
                      </a:lnTo>
                      <a:lnTo>
                        <a:pt x="86" y="229"/>
                      </a:lnTo>
                      <a:lnTo>
                        <a:pt x="115" y="230"/>
                      </a:lnTo>
                    </a:path>
                  </a:pathLst>
                </a:custGeom>
                <a:noFill/>
                <a:ln w="301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79" name="Freeform 417"/>
                <p:cNvSpPr>
                  <a:spLocks/>
                </p:cNvSpPr>
                <p:nvPr/>
              </p:nvSpPr>
              <p:spPr bwMode="auto">
                <a:xfrm flipH="1">
                  <a:off x="5490" y="2967"/>
                  <a:ext cx="259" cy="150"/>
                </a:xfrm>
                <a:custGeom>
                  <a:avLst/>
                  <a:gdLst>
                    <a:gd name="T0" fmla="*/ 254 w 281"/>
                    <a:gd name="T1" fmla="*/ 126 h 149"/>
                    <a:gd name="T2" fmla="*/ 243 w 281"/>
                    <a:gd name="T3" fmla="*/ 86 h 149"/>
                    <a:gd name="T4" fmla="*/ 230 w 281"/>
                    <a:gd name="T5" fmla="*/ 59 h 149"/>
                    <a:gd name="T6" fmla="*/ 215 w 281"/>
                    <a:gd name="T7" fmla="*/ 40 h 149"/>
                    <a:gd name="T8" fmla="*/ 200 w 281"/>
                    <a:gd name="T9" fmla="*/ 26 h 149"/>
                    <a:gd name="T10" fmla="*/ 184 w 281"/>
                    <a:gd name="T11" fmla="*/ 18 h 149"/>
                    <a:gd name="T12" fmla="*/ 174 w 281"/>
                    <a:gd name="T13" fmla="*/ 17 h 149"/>
                    <a:gd name="T14" fmla="*/ 169 w 281"/>
                    <a:gd name="T15" fmla="*/ 17 h 149"/>
                    <a:gd name="T16" fmla="*/ 152 w 281"/>
                    <a:gd name="T17" fmla="*/ 9 h 149"/>
                    <a:gd name="T18" fmla="*/ 121 w 281"/>
                    <a:gd name="T19" fmla="*/ 2 h 149"/>
                    <a:gd name="T20" fmla="*/ 90 w 281"/>
                    <a:gd name="T21" fmla="*/ 0 h 149"/>
                    <a:gd name="T22" fmla="*/ 65 w 281"/>
                    <a:gd name="T23" fmla="*/ 3 h 149"/>
                    <a:gd name="T24" fmla="*/ 41 w 281"/>
                    <a:gd name="T25" fmla="*/ 7 h 149"/>
                    <a:gd name="T26" fmla="*/ 20 w 281"/>
                    <a:gd name="T27" fmla="*/ 14 h 149"/>
                    <a:gd name="T28" fmla="*/ 6 w 281"/>
                    <a:gd name="T29" fmla="*/ 18 h 149"/>
                    <a:gd name="T30" fmla="*/ 0 w 281"/>
                    <a:gd name="T31" fmla="*/ 23 h 149"/>
                    <a:gd name="T32" fmla="*/ 8 w 281"/>
                    <a:gd name="T33" fmla="*/ 26 h 149"/>
                    <a:gd name="T34" fmla="*/ 31 w 281"/>
                    <a:gd name="T35" fmla="*/ 31 h 149"/>
                    <a:gd name="T36" fmla="*/ 53 w 281"/>
                    <a:gd name="T37" fmla="*/ 38 h 149"/>
                    <a:gd name="T38" fmla="*/ 73 w 281"/>
                    <a:gd name="T39" fmla="*/ 49 h 149"/>
                    <a:gd name="T40" fmla="*/ 93 w 281"/>
                    <a:gd name="T41" fmla="*/ 60 h 149"/>
                    <a:gd name="T42" fmla="*/ 108 w 281"/>
                    <a:gd name="T43" fmla="*/ 70 h 149"/>
                    <a:gd name="T44" fmla="*/ 121 w 281"/>
                    <a:gd name="T45" fmla="*/ 80 h 149"/>
                    <a:gd name="T46" fmla="*/ 126 w 281"/>
                    <a:gd name="T47" fmla="*/ 85 h 149"/>
                    <a:gd name="T48" fmla="*/ 130 w 281"/>
                    <a:gd name="T49" fmla="*/ 93 h 149"/>
                    <a:gd name="T50" fmla="*/ 142 w 281"/>
                    <a:gd name="T51" fmla="*/ 107 h 149"/>
                    <a:gd name="T52" fmla="*/ 160 w 281"/>
                    <a:gd name="T53" fmla="*/ 118 h 149"/>
                    <a:gd name="T54" fmla="*/ 184 w 281"/>
                    <a:gd name="T55" fmla="*/ 128 h 149"/>
                    <a:gd name="T56" fmla="*/ 206 w 281"/>
                    <a:gd name="T57" fmla="*/ 136 h 149"/>
                    <a:gd name="T58" fmla="*/ 228 w 281"/>
                    <a:gd name="T59" fmla="*/ 142 h 149"/>
                    <a:gd name="T60" fmla="*/ 245 w 281"/>
                    <a:gd name="T61" fmla="*/ 146 h 149"/>
                    <a:gd name="T62" fmla="*/ 256 w 281"/>
                    <a:gd name="T63" fmla="*/ 147 h 149"/>
                    <a:gd name="T64" fmla="*/ 259 w 281"/>
                    <a:gd name="T65" fmla="*/ 150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149"/>
                    <a:gd name="T101" fmla="*/ 281 w 281"/>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149">
                      <a:moveTo>
                        <a:pt x="281" y="149"/>
                      </a:moveTo>
                      <a:lnTo>
                        <a:pt x="276" y="125"/>
                      </a:lnTo>
                      <a:lnTo>
                        <a:pt x="272" y="104"/>
                      </a:lnTo>
                      <a:lnTo>
                        <a:pt x="264" y="85"/>
                      </a:lnTo>
                      <a:lnTo>
                        <a:pt x="259" y="71"/>
                      </a:lnTo>
                      <a:lnTo>
                        <a:pt x="250" y="59"/>
                      </a:lnTo>
                      <a:lnTo>
                        <a:pt x="242" y="49"/>
                      </a:lnTo>
                      <a:lnTo>
                        <a:pt x="233" y="40"/>
                      </a:lnTo>
                      <a:lnTo>
                        <a:pt x="227" y="33"/>
                      </a:lnTo>
                      <a:lnTo>
                        <a:pt x="217" y="26"/>
                      </a:lnTo>
                      <a:lnTo>
                        <a:pt x="210" y="22"/>
                      </a:lnTo>
                      <a:lnTo>
                        <a:pt x="200" y="18"/>
                      </a:lnTo>
                      <a:lnTo>
                        <a:pt x="196" y="18"/>
                      </a:lnTo>
                      <a:lnTo>
                        <a:pt x="189" y="17"/>
                      </a:lnTo>
                      <a:lnTo>
                        <a:pt x="185" y="17"/>
                      </a:lnTo>
                      <a:lnTo>
                        <a:pt x="183" y="17"/>
                      </a:lnTo>
                      <a:lnTo>
                        <a:pt x="165" y="9"/>
                      </a:lnTo>
                      <a:lnTo>
                        <a:pt x="149" y="6"/>
                      </a:lnTo>
                      <a:lnTo>
                        <a:pt x="131" y="2"/>
                      </a:lnTo>
                      <a:lnTo>
                        <a:pt x="117" y="2"/>
                      </a:lnTo>
                      <a:lnTo>
                        <a:pt x="98" y="0"/>
                      </a:lnTo>
                      <a:lnTo>
                        <a:pt x="84" y="2"/>
                      </a:lnTo>
                      <a:lnTo>
                        <a:pt x="70" y="3"/>
                      </a:lnTo>
                      <a:lnTo>
                        <a:pt x="58" y="7"/>
                      </a:lnTo>
                      <a:lnTo>
                        <a:pt x="44" y="7"/>
                      </a:lnTo>
                      <a:lnTo>
                        <a:pt x="33" y="11"/>
                      </a:lnTo>
                      <a:lnTo>
                        <a:pt x="22" y="14"/>
                      </a:lnTo>
                      <a:lnTo>
                        <a:pt x="14" y="18"/>
                      </a:lnTo>
                      <a:lnTo>
                        <a:pt x="6" y="18"/>
                      </a:lnTo>
                      <a:lnTo>
                        <a:pt x="2" y="22"/>
                      </a:lnTo>
                      <a:lnTo>
                        <a:pt x="0" y="23"/>
                      </a:lnTo>
                      <a:lnTo>
                        <a:pt x="0" y="26"/>
                      </a:lnTo>
                      <a:lnTo>
                        <a:pt x="9" y="26"/>
                      </a:lnTo>
                      <a:lnTo>
                        <a:pt x="23" y="27"/>
                      </a:lnTo>
                      <a:lnTo>
                        <a:pt x="34" y="31"/>
                      </a:lnTo>
                      <a:lnTo>
                        <a:pt x="48" y="35"/>
                      </a:lnTo>
                      <a:lnTo>
                        <a:pt x="58" y="38"/>
                      </a:lnTo>
                      <a:lnTo>
                        <a:pt x="70" y="45"/>
                      </a:lnTo>
                      <a:lnTo>
                        <a:pt x="79" y="49"/>
                      </a:lnTo>
                      <a:lnTo>
                        <a:pt x="93" y="56"/>
                      </a:lnTo>
                      <a:lnTo>
                        <a:pt x="101" y="60"/>
                      </a:lnTo>
                      <a:lnTo>
                        <a:pt x="110" y="66"/>
                      </a:lnTo>
                      <a:lnTo>
                        <a:pt x="117" y="70"/>
                      </a:lnTo>
                      <a:lnTo>
                        <a:pt x="126" y="77"/>
                      </a:lnTo>
                      <a:lnTo>
                        <a:pt x="131" y="79"/>
                      </a:lnTo>
                      <a:lnTo>
                        <a:pt x="135" y="83"/>
                      </a:lnTo>
                      <a:lnTo>
                        <a:pt x="137" y="84"/>
                      </a:lnTo>
                      <a:lnTo>
                        <a:pt x="140" y="87"/>
                      </a:lnTo>
                      <a:lnTo>
                        <a:pt x="141" y="92"/>
                      </a:lnTo>
                      <a:lnTo>
                        <a:pt x="146" y="99"/>
                      </a:lnTo>
                      <a:lnTo>
                        <a:pt x="154" y="106"/>
                      </a:lnTo>
                      <a:lnTo>
                        <a:pt x="165" y="113"/>
                      </a:lnTo>
                      <a:lnTo>
                        <a:pt x="174" y="117"/>
                      </a:lnTo>
                      <a:lnTo>
                        <a:pt x="186" y="123"/>
                      </a:lnTo>
                      <a:lnTo>
                        <a:pt x="200" y="127"/>
                      </a:lnTo>
                      <a:lnTo>
                        <a:pt x="214" y="134"/>
                      </a:lnTo>
                      <a:lnTo>
                        <a:pt x="224" y="135"/>
                      </a:lnTo>
                      <a:lnTo>
                        <a:pt x="238" y="139"/>
                      </a:lnTo>
                      <a:lnTo>
                        <a:pt x="247" y="141"/>
                      </a:lnTo>
                      <a:lnTo>
                        <a:pt x="259" y="145"/>
                      </a:lnTo>
                      <a:lnTo>
                        <a:pt x="266" y="145"/>
                      </a:lnTo>
                      <a:lnTo>
                        <a:pt x="273" y="146"/>
                      </a:lnTo>
                      <a:lnTo>
                        <a:pt x="278" y="146"/>
                      </a:lnTo>
                      <a:lnTo>
                        <a:pt x="281" y="149"/>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80" name="Freeform 418"/>
                <p:cNvSpPr>
                  <a:spLocks/>
                </p:cNvSpPr>
                <p:nvPr/>
              </p:nvSpPr>
              <p:spPr bwMode="auto">
                <a:xfrm flipH="1">
                  <a:off x="5490" y="2967"/>
                  <a:ext cx="259" cy="150"/>
                </a:xfrm>
                <a:custGeom>
                  <a:avLst/>
                  <a:gdLst>
                    <a:gd name="T0" fmla="*/ 254 w 281"/>
                    <a:gd name="T1" fmla="*/ 126 h 149"/>
                    <a:gd name="T2" fmla="*/ 243 w 281"/>
                    <a:gd name="T3" fmla="*/ 86 h 149"/>
                    <a:gd name="T4" fmla="*/ 230 w 281"/>
                    <a:gd name="T5" fmla="*/ 59 h 149"/>
                    <a:gd name="T6" fmla="*/ 215 w 281"/>
                    <a:gd name="T7" fmla="*/ 40 h 149"/>
                    <a:gd name="T8" fmla="*/ 200 w 281"/>
                    <a:gd name="T9" fmla="*/ 26 h 149"/>
                    <a:gd name="T10" fmla="*/ 184 w 281"/>
                    <a:gd name="T11" fmla="*/ 18 h 149"/>
                    <a:gd name="T12" fmla="*/ 174 w 281"/>
                    <a:gd name="T13" fmla="*/ 17 h 149"/>
                    <a:gd name="T14" fmla="*/ 169 w 281"/>
                    <a:gd name="T15" fmla="*/ 17 h 149"/>
                    <a:gd name="T16" fmla="*/ 152 w 281"/>
                    <a:gd name="T17" fmla="*/ 9 h 149"/>
                    <a:gd name="T18" fmla="*/ 121 w 281"/>
                    <a:gd name="T19" fmla="*/ 2 h 149"/>
                    <a:gd name="T20" fmla="*/ 90 w 281"/>
                    <a:gd name="T21" fmla="*/ 0 h 149"/>
                    <a:gd name="T22" fmla="*/ 65 w 281"/>
                    <a:gd name="T23" fmla="*/ 3 h 149"/>
                    <a:gd name="T24" fmla="*/ 41 w 281"/>
                    <a:gd name="T25" fmla="*/ 7 h 149"/>
                    <a:gd name="T26" fmla="*/ 20 w 281"/>
                    <a:gd name="T27" fmla="*/ 14 h 149"/>
                    <a:gd name="T28" fmla="*/ 6 w 281"/>
                    <a:gd name="T29" fmla="*/ 18 h 149"/>
                    <a:gd name="T30" fmla="*/ 0 w 281"/>
                    <a:gd name="T31" fmla="*/ 23 h 149"/>
                    <a:gd name="T32" fmla="*/ 8 w 281"/>
                    <a:gd name="T33" fmla="*/ 26 h 149"/>
                    <a:gd name="T34" fmla="*/ 31 w 281"/>
                    <a:gd name="T35" fmla="*/ 31 h 149"/>
                    <a:gd name="T36" fmla="*/ 53 w 281"/>
                    <a:gd name="T37" fmla="*/ 38 h 149"/>
                    <a:gd name="T38" fmla="*/ 73 w 281"/>
                    <a:gd name="T39" fmla="*/ 49 h 149"/>
                    <a:gd name="T40" fmla="*/ 93 w 281"/>
                    <a:gd name="T41" fmla="*/ 60 h 149"/>
                    <a:gd name="T42" fmla="*/ 108 w 281"/>
                    <a:gd name="T43" fmla="*/ 70 h 149"/>
                    <a:gd name="T44" fmla="*/ 121 w 281"/>
                    <a:gd name="T45" fmla="*/ 80 h 149"/>
                    <a:gd name="T46" fmla="*/ 126 w 281"/>
                    <a:gd name="T47" fmla="*/ 85 h 149"/>
                    <a:gd name="T48" fmla="*/ 130 w 281"/>
                    <a:gd name="T49" fmla="*/ 93 h 149"/>
                    <a:gd name="T50" fmla="*/ 142 w 281"/>
                    <a:gd name="T51" fmla="*/ 107 h 149"/>
                    <a:gd name="T52" fmla="*/ 160 w 281"/>
                    <a:gd name="T53" fmla="*/ 118 h 149"/>
                    <a:gd name="T54" fmla="*/ 184 w 281"/>
                    <a:gd name="T55" fmla="*/ 128 h 149"/>
                    <a:gd name="T56" fmla="*/ 206 w 281"/>
                    <a:gd name="T57" fmla="*/ 136 h 149"/>
                    <a:gd name="T58" fmla="*/ 228 w 281"/>
                    <a:gd name="T59" fmla="*/ 142 h 149"/>
                    <a:gd name="T60" fmla="*/ 245 w 281"/>
                    <a:gd name="T61" fmla="*/ 146 h 149"/>
                    <a:gd name="T62" fmla="*/ 256 w 281"/>
                    <a:gd name="T63" fmla="*/ 147 h 149"/>
                    <a:gd name="T64" fmla="*/ 259 w 281"/>
                    <a:gd name="T65" fmla="*/ 150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149"/>
                    <a:gd name="T101" fmla="*/ 281 w 281"/>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149">
                      <a:moveTo>
                        <a:pt x="281" y="149"/>
                      </a:moveTo>
                      <a:lnTo>
                        <a:pt x="276" y="125"/>
                      </a:lnTo>
                      <a:lnTo>
                        <a:pt x="272" y="104"/>
                      </a:lnTo>
                      <a:lnTo>
                        <a:pt x="264" y="85"/>
                      </a:lnTo>
                      <a:lnTo>
                        <a:pt x="259" y="71"/>
                      </a:lnTo>
                      <a:lnTo>
                        <a:pt x="250" y="59"/>
                      </a:lnTo>
                      <a:lnTo>
                        <a:pt x="242" y="49"/>
                      </a:lnTo>
                      <a:lnTo>
                        <a:pt x="233" y="40"/>
                      </a:lnTo>
                      <a:lnTo>
                        <a:pt x="227" y="33"/>
                      </a:lnTo>
                      <a:lnTo>
                        <a:pt x="217" y="26"/>
                      </a:lnTo>
                      <a:lnTo>
                        <a:pt x="210" y="22"/>
                      </a:lnTo>
                      <a:lnTo>
                        <a:pt x="200" y="18"/>
                      </a:lnTo>
                      <a:lnTo>
                        <a:pt x="196" y="18"/>
                      </a:lnTo>
                      <a:lnTo>
                        <a:pt x="189" y="17"/>
                      </a:lnTo>
                      <a:lnTo>
                        <a:pt x="185" y="17"/>
                      </a:lnTo>
                      <a:lnTo>
                        <a:pt x="183" y="17"/>
                      </a:lnTo>
                      <a:lnTo>
                        <a:pt x="165" y="9"/>
                      </a:lnTo>
                      <a:lnTo>
                        <a:pt x="149" y="6"/>
                      </a:lnTo>
                      <a:lnTo>
                        <a:pt x="131" y="2"/>
                      </a:lnTo>
                      <a:lnTo>
                        <a:pt x="117" y="2"/>
                      </a:lnTo>
                      <a:lnTo>
                        <a:pt x="98" y="0"/>
                      </a:lnTo>
                      <a:lnTo>
                        <a:pt x="84" y="2"/>
                      </a:lnTo>
                      <a:lnTo>
                        <a:pt x="70" y="3"/>
                      </a:lnTo>
                      <a:lnTo>
                        <a:pt x="58" y="7"/>
                      </a:lnTo>
                      <a:lnTo>
                        <a:pt x="44" y="7"/>
                      </a:lnTo>
                      <a:lnTo>
                        <a:pt x="33" y="11"/>
                      </a:lnTo>
                      <a:lnTo>
                        <a:pt x="22" y="14"/>
                      </a:lnTo>
                      <a:lnTo>
                        <a:pt x="14" y="18"/>
                      </a:lnTo>
                      <a:lnTo>
                        <a:pt x="6" y="18"/>
                      </a:lnTo>
                      <a:lnTo>
                        <a:pt x="2" y="22"/>
                      </a:lnTo>
                      <a:lnTo>
                        <a:pt x="0" y="23"/>
                      </a:lnTo>
                      <a:lnTo>
                        <a:pt x="0" y="26"/>
                      </a:lnTo>
                      <a:lnTo>
                        <a:pt x="9" y="26"/>
                      </a:lnTo>
                      <a:lnTo>
                        <a:pt x="23" y="27"/>
                      </a:lnTo>
                      <a:lnTo>
                        <a:pt x="34" y="31"/>
                      </a:lnTo>
                      <a:lnTo>
                        <a:pt x="48" y="35"/>
                      </a:lnTo>
                      <a:lnTo>
                        <a:pt x="58" y="38"/>
                      </a:lnTo>
                      <a:lnTo>
                        <a:pt x="70" y="45"/>
                      </a:lnTo>
                      <a:lnTo>
                        <a:pt x="79" y="49"/>
                      </a:lnTo>
                      <a:lnTo>
                        <a:pt x="93" y="56"/>
                      </a:lnTo>
                      <a:lnTo>
                        <a:pt x="101" y="60"/>
                      </a:lnTo>
                      <a:lnTo>
                        <a:pt x="110" y="66"/>
                      </a:lnTo>
                      <a:lnTo>
                        <a:pt x="117" y="70"/>
                      </a:lnTo>
                      <a:lnTo>
                        <a:pt x="126" y="77"/>
                      </a:lnTo>
                      <a:lnTo>
                        <a:pt x="131" y="79"/>
                      </a:lnTo>
                      <a:lnTo>
                        <a:pt x="135" y="83"/>
                      </a:lnTo>
                      <a:lnTo>
                        <a:pt x="137" y="84"/>
                      </a:lnTo>
                      <a:lnTo>
                        <a:pt x="140" y="87"/>
                      </a:lnTo>
                      <a:lnTo>
                        <a:pt x="141" y="92"/>
                      </a:lnTo>
                      <a:lnTo>
                        <a:pt x="146" y="99"/>
                      </a:lnTo>
                      <a:lnTo>
                        <a:pt x="154" y="106"/>
                      </a:lnTo>
                      <a:lnTo>
                        <a:pt x="165" y="113"/>
                      </a:lnTo>
                      <a:lnTo>
                        <a:pt x="174" y="117"/>
                      </a:lnTo>
                      <a:lnTo>
                        <a:pt x="186" y="123"/>
                      </a:lnTo>
                      <a:lnTo>
                        <a:pt x="200" y="127"/>
                      </a:lnTo>
                      <a:lnTo>
                        <a:pt x="214" y="134"/>
                      </a:lnTo>
                      <a:lnTo>
                        <a:pt x="224" y="135"/>
                      </a:lnTo>
                      <a:lnTo>
                        <a:pt x="238" y="139"/>
                      </a:lnTo>
                      <a:lnTo>
                        <a:pt x="247" y="141"/>
                      </a:lnTo>
                      <a:lnTo>
                        <a:pt x="259" y="145"/>
                      </a:lnTo>
                      <a:lnTo>
                        <a:pt x="266" y="145"/>
                      </a:lnTo>
                      <a:lnTo>
                        <a:pt x="273" y="146"/>
                      </a:lnTo>
                      <a:lnTo>
                        <a:pt x="278" y="146"/>
                      </a:lnTo>
                      <a:lnTo>
                        <a:pt x="281"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81" name="Freeform 419"/>
                <p:cNvSpPr>
                  <a:spLocks/>
                </p:cNvSpPr>
                <p:nvPr/>
              </p:nvSpPr>
              <p:spPr bwMode="auto">
                <a:xfrm flipH="1">
                  <a:off x="5356" y="2754"/>
                  <a:ext cx="195" cy="274"/>
                </a:xfrm>
                <a:custGeom>
                  <a:avLst/>
                  <a:gdLst>
                    <a:gd name="T0" fmla="*/ 156 w 211"/>
                    <a:gd name="T1" fmla="*/ 272 h 272"/>
                    <a:gd name="T2" fmla="*/ 146 w 211"/>
                    <a:gd name="T3" fmla="*/ 263 h 272"/>
                    <a:gd name="T4" fmla="*/ 132 w 211"/>
                    <a:gd name="T5" fmla="*/ 249 h 272"/>
                    <a:gd name="T6" fmla="*/ 115 w 211"/>
                    <a:gd name="T7" fmla="*/ 230 h 272"/>
                    <a:gd name="T8" fmla="*/ 96 w 211"/>
                    <a:gd name="T9" fmla="*/ 211 h 272"/>
                    <a:gd name="T10" fmla="*/ 79 w 211"/>
                    <a:gd name="T11" fmla="*/ 187 h 272"/>
                    <a:gd name="T12" fmla="*/ 68 w 211"/>
                    <a:gd name="T13" fmla="*/ 164 h 272"/>
                    <a:gd name="T14" fmla="*/ 66 w 211"/>
                    <a:gd name="T15" fmla="*/ 141 h 272"/>
                    <a:gd name="T16" fmla="*/ 67 w 211"/>
                    <a:gd name="T17" fmla="*/ 130 h 272"/>
                    <a:gd name="T18" fmla="*/ 66 w 211"/>
                    <a:gd name="T19" fmla="*/ 121 h 272"/>
                    <a:gd name="T20" fmla="*/ 62 w 211"/>
                    <a:gd name="T21" fmla="*/ 108 h 272"/>
                    <a:gd name="T22" fmla="*/ 55 w 211"/>
                    <a:gd name="T23" fmla="*/ 89 h 272"/>
                    <a:gd name="T24" fmla="*/ 46 w 211"/>
                    <a:gd name="T25" fmla="*/ 70 h 272"/>
                    <a:gd name="T26" fmla="*/ 34 w 211"/>
                    <a:gd name="T27" fmla="*/ 47 h 272"/>
                    <a:gd name="T28" fmla="*/ 21 w 211"/>
                    <a:gd name="T29" fmla="*/ 26 h 272"/>
                    <a:gd name="T30" fmla="*/ 6 w 211"/>
                    <a:gd name="T31" fmla="*/ 7 h 272"/>
                    <a:gd name="T32" fmla="*/ 0 w 211"/>
                    <a:gd name="T33" fmla="*/ 0 h 272"/>
                    <a:gd name="T34" fmla="*/ 10 w 211"/>
                    <a:gd name="T35" fmla="*/ 0 h 272"/>
                    <a:gd name="T36" fmla="*/ 27 w 211"/>
                    <a:gd name="T37" fmla="*/ 1 h 272"/>
                    <a:gd name="T38" fmla="*/ 50 w 211"/>
                    <a:gd name="T39" fmla="*/ 9 h 272"/>
                    <a:gd name="T40" fmla="*/ 78 w 211"/>
                    <a:gd name="T41" fmla="*/ 17 h 272"/>
                    <a:gd name="T42" fmla="*/ 104 w 211"/>
                    <a:gd name="T43" fmla="*/ 33 h 272"/>
                    <a:gd name="T44" fmla="*/ 133 w 211"/>
                    <a:gd name="T45" fmla="*/ 53 h 272"/>
                    <a:gd name="T46" fmla="*/ 156 w 211"/>
                    <a:gd name="T47" fmla="*/ 82 h 272"/>
                    <a:gd name="T48" fmla="*/ 169 w 211"/>
                    <a:gd name="T49" fmla="*/ 98 h 272"/>
                    <a:gd name="T50" fmla="*/ 174 w 211"/>
                    <a:gd name="T51" fmla="*/ 102 h 272"/>
                    <a:gd name="T52" fmla="*/ 180 w 211"/>
                    <a:gd name="T53" fmla="*/ 110 h 272"/>
                    <a:gd name="T54" fmla="*/ 189 w 211"/>
                    <a:gd name="T55" fmla="*/ 124 h 272"/>
                    <a:gd name="T56" fmla="*/ 193 w 211"/>
                    <a:gd name="T57" fmla="*/ 145 h 272"/>
                    <a:gd name="T58" fmla="*/ 193 w 211"/>
                    <a:gd name="T59" fmla="*/ 173 h 272"/>
                    <a:gd name="T60" fmla="*/ 187 w 211"/>
                    <a:gd name="T61" fmla="*/ 208 h 272"/>
                    <a:gd name="T62" fmla="*/ 171 w 211"/>
                    <a:gd name="T63" fmla="*/ 250 h 272"/>
                    <a:gd name="T64" fmla="*/ 159 w 211"/>
                    <a:gd name="T65" fmla="*/ 274 h 2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72"/>
                    <a:gd name="T101" fmla="*/ 211 w 211"/>
                    <a:gd name="T102" fmla="*/ 272 h 2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72">
                      <a:moveTo>
                        <a:pt x="172" y="272"/>
                      </a:moveTo>
                      <a:lnTo>
                        <a:pt x="169" y="270"/>
                      </a:lnTo>
                      <a:lnTo>
                        <a:pt x="166" y="267"/>
                      </a:lnTo>
                      <a:lnTo>
                        <a:pt x="158" y="261"/>
                      </a:lnTo>
                      <a:lnTo>
                        <a:pt x="154" y="256"/>
                      </a:lnTo>
                      <a:lnTo>
                        <a:pt x="143" y="247"/>
                      </a:lnTo>
                      <a:lnTo>
                        <a:pt x="133" y="239"/>
                      </a:lnTo>
                      <a:lnTo>
                        <a:pt x="124" y="228"/>
                      </a:lnTo>
                      <a:lnTo>
                        <a:pt x="115" y="220"/>
                      </a:lnTo>
                      <a:lnTo>
                        <a:pt x="104" y="209"/>
                      </a:lnTo>
                      <a:lnTo>
                        <a:pt x="95" y="197"/>
                      </a:lnTo>
                      <a:lnTo>
                        <a:pt x="85" y="186"/>
                      </a:lnTo>
                      <a:lnTo>
                        <a:pt x="81" y="174"/>
                      </a:lnTo>
                      <a:lnTo>
                        <a:pt x="74" y="163"/>
                      </a:lnTo>
                      <a:lnTo>
                        <a:pt x="71" y="152"/>
                      </a:lnTo>
                      <a:lnTo>
                        <a:pt x="71" y="140"/>
                      </a:lnTo>
                      <a:lnTo>
                        <a:pt x="76" y="131"/>
                      </a:lnTo>
                      <a:lnTo>
                        <a:pt x="73" y="129"/>
                      </a:lnTo>
                      <a:lnTo>
                        <a:pt x="73" y="126"/>
                      </a:lnTo>
                      <a:lnTo>
                        <a:pt x="71" y="120"/>
                      </a:lnTo>
                      <a:lnTo>
                        <a:pt x="71" y="116"/>
                      </a:lnTo>
                      <a:lnTo>
                        <a:pt x="67" y="107"/>
                      </a:lnTo>
                      <a:lnTo>
                        <a:pt x="63" y="100"/>
                      </a:lnTo>
                      <a:lnTo>
                        <a:pt x="59" y="88"/>
                      </a:lnTo>
                      <a:lnTo>
                        <a:pt x="57" y="81"/>
                      </a:lnTo>
                      <a:lnTo>
                        <a:pt x="50" y="69"/>
                      </a:lnTo>
                      <a:lnTo>
                        <a:pt x="45" y="58"/>
                      </a:lnTo>
                      <a:lnTo>
                        <a:pt x="37" y="47"/>
                      </a:lnTo>
                      <a:lnTo>
                        <a:pt x="32" y="38"/>
                      </a:lnTo>
                      <a:lnTo>
                        <a:pt x="23" y="26"/>
                      </a:lnTo>
                      <a:lnTo>
                        <a:pt x="15" y="16"/>
                      </a:lnTo>
                      <a:lnTo>
                        <a:pt x="6" y="7"/>
                      </a:lnTo>
                      <a:lnTo>
                        <a:pt x="0" y="0"/>
                      </a:lnTo>
                      <a:lnTo>
                        <a:pt x="5" y="0"/>
                      </a:lnTo>
                      <a:lnTo>
                        <a:pt x="11" y="0"/>
                      </a:lnTo>
                      <a:lnTo>
                        <a:pt x="20" y="1"/>
                      </a:lnTo>
                      <a:lnTo>
                        <a:pt x="29" y="1"/>
                      </a:lnTo>
                      <a:lnTo>
                        <a:pt x="40" y="5"/>
                      </a:lnTo>
                      <a:lnTo>
                        <a:pt x="54" y="9"/>
                      </a:lnTo>
                      <a:lnTo>
                        <a:pt x="70" y="14"/>
                      </a:lnTo>
                      <a:lnTo>
                        <a:pt x="84" y="17"/>
                      </a:lnTo>
                      <a:lnTo>
                        <a:pt x="98" y="25"/>
                      </a:lnTo>
                      <a:lnTo>
                        <a:pt x="112" y="33"/>
                      </a:lnTo>
                      <a:lnTo>
                        <a:pt x="130" y="43"/>
                      </a:lnTo>
                      <a:lnTo>
                        <a:pt x="144" y="53"/>
                      </a:lnTo>
                      <a:lnTo>
                        <a:pt x="158" y="66"/>
                      </a:lnTo>
                      <a:lnTo>
                        <a:pt x="169" y="81"/>
                      </a:lnTo>
                      <a:lnTo>
                        <a:pt x="183" y="97"/>
                      </a:lnTo>
                      <a:lnTo>
                        <a:pt x="185" y="98"/>
                      </a:lnTo>
                      <a:lnTo>
                        <a:pt x="188" y="101"/>
                      </a:lnTo>
                      <a:lnTo>
                        <a:pt x="192" y="105"/>
                      </a:lnTo>
                      <a:lnTo>
                        <a:pt x="195" y="109"/>
                      </a:lnTo>
                      <a:lnTo>
                        <a:pt x="200" y="115"/>
                      </a:lnTo>
                      <a:lnTo>
                        <a:pt x="205" y="123"/>
                      </a:lnTo>
                      <a:lnTo>
                        <a:pt x="209" y="134"/>
                      </a:lnTo>
                      <a:lnTo>
                        <a:pt x="209" y="144"/>
                      </a:lnTo>
                      <a:lnTo>
                        <a:pt x="211" y="157"/>
                      </a:lnTo>
                      <a:lnTo>
                        <a:pt x="209" y="172"/>
                      </a:lnTo>
                      <a:lnTo>
                        <a:pt x="209" y="188"/>
                      </a:lnTo>
                      <a:lnTo>
                        <a:pt x="202" y="206"/>
                      </a:lnTo>
                      <a:lnTo>
                        <a:pt x="195" y="226"/>
                      </a:lnTo>
                      <a:lnTo>
                        <a:pt x="185" y="248"/>
                      </a:lnTo>
                      <a:lnTo>
                        <a:pt x="172" y="272"/>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82" name="Freeform 420"/>
                <p:cNvSpPr>
                  <a:spLocks/>
                </p:cNvSpPr>
                <p:nvPr/>
              </p:nvSpPr>
              <p:spPr bwMode="auto">
                <a:xfrm flipH="1">
                  <a:off x="5356" y="2754"/>
                  <a:ext cx="195" cy="274"/>
                </a:xfrm>
                <a:custGeom>
                  <a:avLst/>
                  <a:gdLst>
                    <a:gd name="T0" fmla="*/ 156 w 211"/>
                    <a:gd name="T1" fmla="*/ 272 h 272"/>
                    <a:gd name="T2" fmla="*/ 146 w 211"/>
                    <a:gd name="T3" fmla="*/ 263 h 272"/>
                    <a:gd name="T4" fmla="*/ 132 w 211"/>
                    <a:gd name="T5" fmla="*/ 249 h 272"/>
                    <a:gd name="T6" fmla="*/ 115 w 211"/>
                    <a:gd name="T7" fmla="*/ 230 h 272"/>
                    <a:gd name="T8" fmla="*/ 96 w 211"/>
                    <a:gd name="T9" fmla="*/ 211 h 272"/>
                    <a:gd name="T10" fmla="*/ 79 w 211"/>
                    <a:gd name="T11" fmla="*/ 187 h 272"/>
                    <a:gd name="T12" fmla="*/ 68 w 211"/>
                    <a:gd name="T13" fmla="*/ 164 h 272"/>
                    <a:gd name="T14" fmla="*/ 66 w 211"/>
                    <a:gd name="T15" fmla="*/ 141 h 272"/>
                    <a:gd name="T16" fmla="*/ 67 w 211"/>
                    <a:gd name="T17" fmla="*/ 130 h 272"/>
                    <a:gd name="T18" fmla="*/ 66 w 211"/>
                    <a:gd name="T19" fmla="*/ 121 h 272"/>
                    <a:gd name="T20" fmla="*/ 62 w 211"/>
                    <a:gd name="T21" fmla="*/ 108 h 272"/>
                    <a:gd name="T22" fmla="*/ 55 w 211"/>
                    <a:gd name="T23" fmla="*/ 89 h 272"/>
                    <a:gd name="T24" fmla="*/ 46 w 211"/>
                    <a:gd name="T25" fmla="*/ 70 h 272"/>
                    <a:gd name="T26" fmla="*/ 34 w 211"/>
                    <a:gd name="T27" fmla="*/ 47 h 272"/>
                    <a:gd name="T28" fmla="*/ 21 w 211"/>
                    <a:gd name="T29" fmla="*/ 26 h 272"/>
                    <a:gd name="T30" fmla="*/ 6 w 211"/>
                    <a:gd name="T31" fmla="*/ 7 h 272"/>
                    <a:gd name="T32" fmla="*/ 0 w 211"/>
                    <a:gd name="T33" fmla="*/ 0 h 272"/>
                    <a:gd name="T34" fmla="*/ 10 w 211"/>
                    <a:gd name="T35" fmla="*/ 0 h 272"/>
                    <a:gd name="T36" fmla="*/ 27 w 211"/>
                    <a:gd name="T37" fmla="*/ 1 h 272"/>
                    <a:gd name="T38" fmla="*/ 50 w 211"/>
                    <a:gd name="T39" fmla="*/ 9 h 272"/>
                    <a:gd name="T40" fmla="*/ 78 w 211"/>
                    <a:gd name="T41" fmla="*/ 17 h 272"/>
                    <a:gd name="T42" fmla="*/ 104 w 211"/>
                    <a:gd name="T43" fmla="*/ 33 h 272"/>
                    <a:gd name="T44" fmla="*/ 133 w 211"/>
                    <a:gd name="T45" fmla="*/ 53 h 272"/>
                    <a:gd name="T46" fmla="*/ 156 w 211"/>
                    <a:gd name="T47" fmla="*/ 82 h 272"/>
                    <a:gd name="T48" fmla="*/ 169 w 211"/>
                    <a:gd name="T49" fmla="*/ 98 h 272"/>
                    <a:gd name="T50" fmla="*/ 174 w 211"/>
                    <a:gd name="T51" fmla="*/ 102 h 272"/>
                    <a:gd name="T52" fmla="*/ 180 w 211"/>
                    <a:gd name="T53" fmla="*/ 110 h 272"/>
                    <a:gd name="T54" fmla="*/ 189 w 211"/>
                    <a:gd name="T55" fmla="*/ 124 h 272"/>
                    <a:gd name="T56" fmla="*/ 193 w 211"/>
                    <a:gd name="T57" fmla="*/ 145 h 272"/>
                    <a:gd name="T58" fmla="*/ 193 w 211"/>
                    <a:gd name="T59" fmla="*/ 173 h 272"/>
                    <a:gd name="T60" fmla="*/ 187 w 211"/>
                    <a:gd name="T61" fmla="*/ 208 h 272"/>
                    <a:gd name="T62" fmla="*/ 171 w 211"/>
                    <a:gd name="T63" fmla="*/ 250 h 272"/>
                    <a:gd name="T64" fmla="*/ 159 w 211"/>
                    <a:gd name="T65" fmla="*/ 274 h 2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72"/>
                    <a:gd name="T101" fmla="*/ 211 w 211"/>
                    <a:gd name="T102" fmla="*/ 272 h 2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72">
                      <a:moveTo>
                        <a:pt x="172" y="272"/>
                      </a:moveTo>
                      <a:lnTo>
                        <a:pt x="169" y="270"/>
                      </a:lnTo>
                      <a:lnTo>
                        <a:pt x="166" y="267"/>
                      </a:lnTo>
                      <a:lnTo>
                        <a:pt x="158" y="261"/>
                      </a:lnTo>
                      <a:lnTo>
                        <a:pt x="154" y="256"/>
                      </a:lnTo>
                      <a:lnTo>
                        <a:pt x="143" y="247"/>
                      </a:lnTo>
                      <a:lnTo>
                        <a:pt x="133" y="239"/>
                      </a:lnTo>
                      <a:lnTo>
                        <a:pt x="124" y="228"/>
                      </a:lnTo>
                      <a:lnTo>
                        <a:pt x="115" y="220"/>
                      </a:lnTo>
                      <a:lnTo>
                        <a:pt x="104" y="209"/>
                      </a:lnTo>
                      <a:lnTo>
                        <a:pt x="95" y="197"/>
                      </a:lnTo>
                      <a:lnTo>
                        <a:pt x="85" y="186"/>
                      </a:lnTo>
                      <a:lnTo>
                        <a:pt x="81" y="174"/>
                      </a:lnTo>
                      <a:lnTo>
                        <a:pt x="74" y="163"/>
                      </a:lnTo>
                      <a:lnTo>
                        <a:pt x="71" y="152"/>
                      </a:lnTo>
                      <a:lnTo>
                        <a:pt x="71" y="140"/>
                      </a:lnTo>
                      <a:lnTo>
                        <a:pt x="76" y="131"/>
                      </a:lnTo>
                      <a:lnTo>
                        <a:pt x="73" y="129"/>
                      </a:lnTo>
                      <a:lnTo>
                        <a:pt x="73" y="126"/>
                      </a:lnTo>
                      <a:lnTo>
                        <a:pt x="71" y="120"/>
                      </a:lnTo>
                      <a:lnTo>
                        <a:pt x="71" y="116"/>
                      </a:lnTo>
                      <a:lnTo>
                        <a:pt x="67" y="107"/>
                      </a:lnTo>
                      <a:lnTo>
                        <a:pt x="63" y="100"/>
                      </a:lnTo>
                      <a:lnTo>
                        <a:pt x="59" y="88"/>
                      </a:lnTo>
                      <a:lnTo>
                        <a:pt x="57" y="81"/>
                      </a:lnTo>
                      <a:lnTo>
                        <a:pt x="50" y="69"/>
                      </a:lnTo>
                      <a:lnTo>
                        <a:pt x="45" y="58"/>
                      </a:lnTo>
                      <a:lnTo>
                        <a:pt x="37" y="47"/>
                      </a:lnTo>
                      <a:lnTo>
                        <a:pt x="32" y="38"/>
                      </a:lnTo>
                      <a:lnTo>
                        <a:pt x="23" y="26"/>
                      </a:lnTo>
                      <a:lnTo>
                        <a:pt x="15" y="16"/>
                      </a:lnTo>
                      <a:lnTo>
                        <a:pt x="6" y="7"/>
                      </a:lnTo>
                      <a:lnTo>
                        <a:pt x="0" y="0"/>
                      </a:lnTo>
                      <a:lnTo>
                        <a:pt x="5" y="0"/>
                      </a:lnTo>
                      <a:lnTo>
                        <a:pt x="11" y="0"/>
                      </a:lnTo>
                      <a:lnTo>
                        <a:pt x="20" y="1"/>
                      </a:lnTo>
                      <a:lnTo>
                        <a:pt x="29" y="1"/>
                      </a:lnTo>
                      <a:lnTo>
                        <a:pt x="40" y="5"/>
                      </a:lnTo>
                      <a:lnTo>
                        <a:pt x="54" y="9"/>
                      </a:lnTo>
                      <a:lnTo>
                        <a:pt x="70" y="14"/>
                      </a:lnTo>
                      <a:lnTo>
                        <a:pt x="84" y="17"/>
                      </a:lnTo>
                      <a:lnTo>
                        <a:pt x="98" y="25"/>
                      </a:lnTo>
                      <a:lnTo>
                        <a:pt x="112" y="33"/>
                      </a:lnTo>
                      <a:lnTo>
                        <a:pt x="130" y="43"/>
                      </a:lnTo>
                      <a:lnTo>
                        <a:pt x="144" y="53"/>
                      </a:lnTo>
                      <a:lnTo>
                        <a:pt x="158" y="66"/>
                      </a:lnTo>
                      <a:lnTo>
                        <a:pt x="169" y="81"/>
                      </a:lnTo>
                      <a:lnTo>
                        <a:pt x="183" y="97"/>
                      </a:lnTo>
                      <a:lnTo>
                        <a:pt x="185" y="98"/>
                      </a:lnTo>
                      <a:lnTo>
                        <a:pt x="188" y="101"/>
                      </a:lnTo>
                      <a:lnTo>
                        <a:pt x="192" y="105"/>
                      </a:lnTo>
                      <a:lnTo>
                        <a:pt x="195" y="109"/>
                      </a:lnTo>
                      <a:lnTo>
                        <a:pt x="200" y="115"/>
                      </a:lnTo>
                      <a:lnTo>
                        <a:pt x="205" y="123"/>
                      </a:lnTo>
                      <a:lnTo>
                        <a:pt x="209" y="134"/>
                      </a:lnTo>
                      <a:lnTo>
                        <a:pt x="209" y="144"/>
                      </a:lnTo>
                      <a:lnTo>
                        <a:pt x="211" y="157"/>
                      </a:lnTo>
                      <a:lnTo>
                        <a:pt x="209" y="172"/>
                      </a:lnTo>
                      <a:lnTo>
                        <a:pt x="209" y="188"/>
                      </a:lnTo>
                      <a:lnTo>
                        <a:pt x="202" y="206"/>
                      </a:lnTo>
                      <a:lnTo>
                        <a:pt x="195" y="226"/>
                      </a:lnTo>
                      <a:lnTo>
                        <a:pt x="185" y="248"/>
                      </a:lnTo>
                      <a:lnTo>
                        <a:pt x="172" y="27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83" name="Freeform 421"/>
                <p:cNvSpPr>
                  <a:spLocks/>
                </p:cNvSpPr>
                <p:nvPr/>
              </p:nvSpPr>
              <p:spPr bwMode="auto">
                <a:xfrm flipH="1">
                  <a:off x="5236" y="3146"/>
                  <a:ext cx="266" cy="254"/>
                </a:xfrm>
                <a:custGeom>
                  <a:avLst/>
                  <a:gdLst>
                    <a:gd name="T0" fmla="*/ 242 w 288"/>
                    <a:gd name="T1" fmla="*/ 182 h 252"/>
                    <a:gd name="T2" fmla="*/ 216 w 288"/>
                    <a:gd name="T3" fmla="*/ 185 h 252"/>
                    <a:gd name="T4" fmla="*/ 193 w 288"/>
                    <a:gd name="T5" fmla="*/ 173 h 252"/>
                    <a:gd name="T6" fmla="*/ 180 w 288"/>
                    <a:gd name="T7" fmla="*/ 166 h 252"/>
                    <a:gd name="T8" fmla="*/ 198 w 288"/>
                    <a:gd name="T9" fmla="*/ 221 h 252"/>
                    <a:gd name="T10" fmla="*/ 192 w 288"/>
                    <a:gd name="T11" fmla="*/ 241 h 252"/>
                    <a:gd name="T12" fmla="*/ 176 w 288"/>
                    <a:gd name="T13" fmla="*/ 253 h 252"/>
                    <a:gd name="T14" fmla="*/ 149 w 288"/>
                    <a:gd name="T15" fmla="*/ 251 h 252"/>
                    <a:gd name="T16" fmla="*/ 115 w 288"/>
                    <a:gd name="T17" fmla="*/ 238 h 252"/>
                    <a:gd name="T18" fmla="*/ 100 w 288"/>
                    <a:gd name="T19" fmla="*/ 229 h 252"/>
                    <a:gd name="T20" fmla="*/ 96 w 288"/>
                    <a:gd name="T21" fmla="*/ 217 h 252"/>
                    <a:gd name="T22" fmla="*/ 102 w 288"/>
                    <a:gd name="T23" fmla="*/ 202 h 252"/>
                    <a:gd name="T24" fmla="*/ 110 w 288"/>
                    <a:gd name="T25" fmla="*/ 181 h 252"/>
                    <a:gd name="T26" fmla="*/ 118 w 288"/>
                    <a:gd name="T27" fmla="*/ 167 h 252"/>
                    <a:gd name="T28" fmla="*/ 123 w 288"/>
                    <a:gd name="T29" fmla="*/ 159 h 252"/>
                    <a:gd name="T30" fmla="*/ 127 w 288"/>
                    <a:gd name="T31" fmla="*/ 157 h 252"/>
                    <a:gd name="T32" fmla="*/ 97 w 288"/>
                    <a:gd name="T33" fmla="*/ 178 h 252"/>
                    <a:gd name="T34" fmla="*/ 45 w 288"/>
                    <a:gd name="T35" fmla="*/ 196 h 252"/>
                    <a:gd name="T36" fmla="*/ 16 w 288"/>
                    <a:gd name="T37" fmla="*/ 188 h 252"/>
                    <a:gd name="T38" fmla="*/ 1 w 288"/>
                    <a:gd name="T39" fmla="*/ 176 h 252"/>
                    <a:gd name="T40" fmla="*/ 1 w 288"/>
                    <a:gd name="T41" fmla="*/ 145 h 252"/>
                    <a:gd name="T42" fmla="*/ 30 w 288"/>
                    <a:gd name="T43" fmla="*/ 116 h 252"/>
                    <a:gd name="T44" fmla="*/ 71 w 288"/>
                    <a:gd name="T45" fmla="*/ 112 h 252"/>
                    <a:gd name="T46" fmla="*/ 103 w 288"/>
                    <a:gd name="T47" fmla="*/ 119 h 252"/>
                    <a:gd name="T48" fmla="*/ 103 w 288"/>
                    <a:gd name="T49" fmla="*/ 119 h 252"/>
                    <a:gd name="T50" fmla="*/ 89 w 288"/>
                    <a:gd name="T51" fmla="*/ 114 h 252"/>
                    <a:gd name="T52" fmla="*/ 74 w 288"/>
                    <a:gd name="T53" fmla="*/ 102 h 252"/>
                    <a:gd name="T54" fmla="*/ 57 w 288"/>
                    <a:gd name="T55" fmla="*/ 90 h 252"/>
                    <a:gd name="T56" fmla="*/ 40 w 288"/>
                    <a:gd name="T57" fmla="*/ 78 h 252"/>
                    <a:gd name="T58" fmla="*/ 29 w 288"/>
                    <a:gd name="T59" fmla="*/ 64 h 252"/>
                    <a:gd name="T60" fmla="*/ 29 w 288"/>
                    <a:gd name="T61" fmla="*/ 54 h 252"/>
                    <a:gd name="T62" fmla="*/ 29 w 288"/>
                    <a:gd name="T63" fmla="*/ 49 h 252"/>
                    <a:gd name="T64" fmla="*/ 31 w 288"/>
                    <a:gd name="T65" fmla="*/ 37 h 252"/>
                    <a:gd name="T66" fmla="*/ 42 w 288"/>
                    <a:gd name="T67" fmla="*/ 18 h 252"/>
                    <a:gd name="T68" fmla="*/ 54 w 288"/>
                    <a:gd name="T69" fmla="*/ 9 h 252"/>
                    <a:gd name="T70" fmla="*/ 67 w 288"/>
                    <a:gd name="T71" fmla="*/ 6 h 252"/>
                    <a:gd name="T72" fmla="*/ 83 w 288"/>
                    <a:gd name="T73" fmla="*/ 0 h 252"/>
                    <a:gd name="T74" fmla="*/ 107 w 288"/>
                    <a:gd name="T75" fmla="*/ 15 h 252"/>
                    <a:gd name="T76" fmla="*/ 126 w 288"/>
                    <a:gd name="T77" fmla="*/ 45 h 252"/>
                    <a:gd name="T78" fmla="*/ 138 w 288"/>
                    <a:gd name="T79" fmla="*/ 72 h 252"/>
                    <a:gd name="T80" fmla="*/ 173 w 288"/>
                    <a:gd name="T81" fmla="*/ 20 h 252"/>
                    <a:gd name="T82" fmla="*/ 193 w 288"/>
                    <a:gd name="T83" fmla="*/ 21 h 252"/>
                    <a:gd name="T84" fmla="*/ 216 w 288"/>
                    <a:gd name="T85" fmla="*/ 37 h 252"/>
                    <a:gd name="T86" fmla="*/ 231 w 288"/>
                    <a:gd name="T87" fmla="*/ 51 h 252"/>
                    <a:gd name="T88" fmla="*/ 236 w 288"/>
                    <a:gd name="T89" fmla="*/ 62 h 252"/>
                    <a:gd name="T90" fmla="*/ 224 w 288"/>
                    <a:gd name="T91" fmla="*/ 86 h 252"/>
                    <a:gd name="T92" fmla="*/ 209 w 288"/>
                    <a:gd name="T93" fmla="*/ 98 h 252"/>
                    <a:gd name="T94" fmla="*/ 193 w 288"/>
                    <a:gd name="T95" fmla="*/ 109 h 252"/>
                    <a:gd name="T96" fmla="*/ 229 w 288"/>
                    <a:gd name="T97" fmla="*/ 121 h 252"/>
                    <a:gd name="T98" fmla="*/ 236 w 288"/>
                    <a:gd name="T99" fmla="*/ 119 h 252"/>
                    <a:gd name="T100" fmla="*/ 255 w 288"/>
                    <a:gd name="T101" fmla="*/ 119 h 252"/>
                    <a:gd name="T102" fmla="*/ 266 w 288"/>
                    <a:gd name="T103" fmla="*/ 130 h 252"/>
                    <a:gd name="T104" fmla="*/ 260 w 288"/>
                    <a:gd name="T105" fmla="*/ 166 h 2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52"/>
                    <a:gd name="T161" fmla="*/ 288 w 288"/>
                    <a:gd name="T162" fmla="*/ 252 h 2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52">
                      <a:moveTo>
                        <a:pt x="281" y="165"/>
                      </a:moveTo>
                      <a:lnTo>
                        <a:pt x="273" y="171"/>
                      </a:lnTo>
                      <a:lnTo>
                        <a:pt x="268" y="177"/>
                      </a:lnTo>
                      <a:lnTo>
                        <a:pt x="262" y="181"/>
                      </a:lnTo>
                      <a:lnTo>
                        <a:pt x="257" y="185"/>
                      </a:lnTo>
                      <a:lnTo>
                        <a:pt x="248" y="185"/>
                      </a:lnTo>
                      <a:lnTo>
                        <a:pt x="243" y="185"/>
                      </a:lnTo>
                      <a:lnTo>
                        <a:pt x="234" y="184"/>
                      </a:lnTo>
                      <a:lnTo>
                        <a:pt x="229" y="184"/>
                      </a:lnTo>
                      <a:lnTo>
                        <a:pt x="220" y="180"/>
                      </a:lnTo>
                      <a:lnTo>
                        <a:pt x="215" y="176"/>
                      </a:lnTo>
                      <a:lnTo>
                        <a:pt x="209" y="172"/>
                      </a:lnTo>
                      <a:lnTo>
                        <a:pt x="204" y="171"/>
                      </a:lnTo>
                      <a:lnTo>
                        <a:pt x="200" y="167"/>
                      </a:lnTo>
                      <a:lnTo>
                        <a:pt x="197" y="166"/>
                      </a:lnTo>
                      <a:lnTo>
                        <a:pt x="195" y="165"/>
                      </a:lnTo>
                      <a:lnTo>
                        <a:pt x="217" y="208"/>
                      </a:lnTo>
                      <a:lnTo>
                        <a:pt x="214" y="211"/>
                      </a:lnTo>
                      <a:lnTo>
                        <a:pt x="214" y="219"/>
                      </a:lnTo>
                      <a:lnTo>
                        <a:pt x="212" y="223"/>
                      </a:lnTo>
                      <a:lnTo>
                        <a:pt x="212" y="230"/>
                      </a:lnTo>
                      <a:lnTo>
                        <a:pt x="208" y="234"/>
                      </a:lnTo>
                      <a:lnTo>
                        <a:pt x="208" y="239"/>
                      </a:lnTo>
                      <a:lnTo>
                        <a:pt x="203" y="243"/>
                      </a:lnTo>
                      <a:lnTo>
                        <a:pt x="203" y="248"/>
                      </a:lnTo>
                      <a:lnTo>
                        <a:pt x="195" y="248"/>
                      </a:lnTo>
                      <a:lnTo>
                        <a:pt x="191" y="251"/>
                      </a:lnTo>
                      <a:lnTo>
                        <a:pt x="183" y="251"/>
                      </a:lnTo>
                      <a:lnTo>
                        <a:pt x="178" y="252"/>
                      </a:lnTo>
                      <a:lnTo>
                        <a:pt x="169" y="249"/>
                      </a:lnTo>
                      <a:lnTo>
                        <a:pt x="161" y="249"/>
                      </a:lnTo>
                      <a:lnTo>
                        <a:pt x="150" y="246"/>
                      </a:lnTo>
                      <a:lnTo>
                        <a:pt x="141" y="243"/>
                      </a:lnTo>
                      <a:lnTo>
                        <a:pt x="132" y="239"/>
                      </a:lnTo>
                      <a:lnTo>
                        <a:pt x="125" y="236"/>
                      </a:lnTo>
                      <a:lnTo>
                        <a:pt x="119" y="232"/>
                      </a:lnTo>
                      <a:lnTo>
                        <a:pt x="114" y="230"/>
                      </a:lnTo>
                      <a:lnTo>
                        <a:pt x="110" y="227"/>
                      </a:lnTo>
                      <a:lnTo>
                        <a:pt x="108" y="227"/>
                      </a:lnTo>
                      <a:lnTo>
                        <a:pt x="105" y="223"/>
                      </a:lnTo>
                      <a:lnTo>
                        <a:pt x="104" y="219"/>
                      </a:lnTo>
                      <a:lnTo>
                        <a:pt x="104" y="215"/>
                      </a:lnTo>
                      <a:lnTo>
                        <a:pt x="104" y="211"/>
                      </a:lnTo>
                      <a:lnTo>
                        <a:pt x="105" y="210"/>
                      </a:lnTo>
                      <a:lnTo>
                        <a:pt x="105" y="204"/>
                      </a:lnTo>
                      <a:lnTo>
                        <a:pt x="110" y="200"/>
                      </a:lnTo>
                      <a:lnTo>
                        <a:pt x="114" y="195"/>
                      </a:lnTo>
                      <a:lnTo>
                        <a:pt x="119" y="191"/>
                      </a:lnTo>
                      <a:lnTo>
                        <a:pt x="119" y="184"/>
                      </a:lnTo>
                      <a:lnTo>
                        <a:pt x="119" y="180"/>
                      </a:lnTo>
                      <a:lnTo>
                        <a:pt x="119" y="176"/>
                      </a:lnTo>
                      <a:lnTo>
                        <a:pt x="124" y="172"/>
                      </a:lnTo>
                      <a:lnTo>
                        <a:pt x="124" y="168"/>
                      </a:lnTo>
                      <a:lnTo>
                        <a:pt x="128" y="166"/>
                      </a:lnTo>
                      <a:lnTo>
                        <a:pt x="128" y="162"/>
                      </a:lnTo>
                      <a:lnTo>
                        <a:pt x="133" y="162"/>
                      </a:lnTo>
                      <a:lnTo>
                        <a:pt x="133" y="158"/>
                      </a:lnTo>
                      <a:lnTo>
                        <a:pt x="133" y="156"/>
                      </a:lnTo>
                      <a:lnTo>
                        <a:pt x="138" y="156"/>
                      </a:lnTo>
                      <a:lnTo>
                        <a:pt x="141" y="156"/>
                      </a:lnTo>
                      <a:lnTo>
                        <a:pt x="122" y="167"/>
                      </a:lnTo>
                      <a:lnTo>
                        <a:pt x="105" y="177"/>
                      </a:lnTo>
                      <a:lnTo>
                        <a:pt x="90" y="184"/>
                      </a:lnTo>
                      <a:lnTo>
                        <a:pt x="76" y="190"/>
                      </a:lnTo>
                      <a:lnTo>
                        <a:pt x="62" y="191"/>
                      </a:lnTo>
                      <a:lnTo>
                        <a:pt x="49" y="194"/>
                      </a:lnTo>
                      <a:lnTo>
                        <a:pt x="40" y="194"/>
                      </a:lnTo>
                      <a:lnTo>
                        <a:pt x="32" y="194"/>
                      </a:lnTo>
                      <a:lnTo>
                        <a:pt x="23" y="190"/>
                      </a:lnTo>
                      <a:lnTo>
                        <a:pt x="17" y="187"/>
                      </a:lnTo>
                      <a:lnTo>
                        <a:pt x="12" y="184"/>
                      </a:lnTo>
                      <a:lnTo>
                        <a:pt x="7" y="181"/>
                      </a:lnTo>
                      <a:lnTo>
                        <a:pt x="3" y="177"/>
                      </a:lnTo>
                      <a:lnTo>
                        <a:pt x="1" y="175"/>
                      </a:lnTo>
                      <a:lnTo>
                        <a:pt x="1" y="173"/>
                      </a:lnTo>
                      <a:lnTo>
                        <a:pt x="0" y="157"/>
                      </a:lnTo>
                      <a:lnTo>
                        <a:pt x="1" y="144"/>
                      </a:lnTo>
                      <a:lnTo>
                        <a:pt x="4" y="133"/>
                      </a:lnTo>
                      <a:lnTo>
                        <a:pt x="14" y="127"/>
                      </a:lnTo>
                      <a:lnTo>
                        <a:pt x="21" y="119"/>
                      </a:lnTo>
                      <a:lnTo>
                        <a:pt x="32" y="115"/>
                      </a:lnTo>
                      <a:lnTo>
                        <a:pt x="42" y="113"/>
                      </a:lnTo>
                      <a:lnTo>
                        <a:pt x="56" y="113"/>
                      </a:lnTo>
                      <a:lnTo>
                        <a:pt x="65" y="111"/>
                      </a:lnTo>
                      <a:lnTo>
                        <a:pt x="77" y="111"/>
                      </a:lnTo>
                      <a:lnTo>
                        <a:pt x="87" y="111"/>
                      </a:lnTo>
                      <a:lnTo>
                        <a:pt x="97" y="115"/>
                      </a:lnTo>
                      <a:lnTo>
                        <a:pt x="104" y="115"/>
                      </a:lnTo>
                      <a:lnTo>
                        <a:pt x="111" y="118"/>
                      </a:lnTo>
                      <a:lnTo>
                        <a:pt x="116" y="118"/>
                      </a:lnTo>
                      <a:lnTo>
                        <a:pt x="119" y="120"/>
                      </a:lnTo>
                      <a:lnTo>
                        <a:pt x="114" y="118"/>
                      </a:lnTo>
                      <a:lnTo>
                        <a:pt x="111" y="118"/>
                      </a:lnTo>
                      <a:lnTo>
                        <a:pt x="107" y="116"/>
                      </a:lnTo>
                      <a:lnTo>
                        <a:pt x="105" y="116"/>
                      </a:lnTo>
                      <a:lnTo>
                        <a:pt x="101" y="113"/>
                      </a:lnTo>
                      <a:lnTo>
                        <a:pt x="96" y="113"/>
                      </a:lnTo>
                      <a:lnTo>
                        <a:pt x="91" y="109"/>
                      </a:lnTo>
                      <a:lnTo>
                        <a:pt x="90" y="109"/>
                      </a:lnTo>
                      <a:lnTo>
                        <a:pt x="85" y="105"/>
                      </a:lnTo>
                      <a:lnTo>
                        <a:pt x="80" y="101"/>
                      </a:lnTo>
                      <a:lnTo>
                        <a:pt x="76" y="97"/>
                      </a:lnTo>
                      <a:lnTo>
                        <a:pt x="71" y="96"/>
                      </a:lnTo>
                      <a:lnTo>
                        <a:pt x="66" y="92"/>
                      </a:lnTo>
                      <a:lnTo>
                        <a:pt x="62" y="89"/>
                      </a:lnTo>
                      <a:lnTo>
                        <a:pt x="57" y="85"/>
                      </a:lnTo>
                      <a:lnTo>
                        <a:pt x="54" y="85"/>
                      </a:lnTo>
                      <a:lnTo>
                        <a:pt x="48" y="81"/>
                      </a:lnTo>
                      <a:lnTo>
                        <a:pt x="43" y="77"/>
                      </a:lnTo>
                      <a:lnTo>
                        <a:pt x="38" y="73"/>
                      </a:lnTo>
                      <a:lnTo>
                        <a:pt x="35" y="71"/>
                      </a:lnTo>
                      <a:lnTo>
                        <a:pt x="31" y="67"/>
                      </a:lnTo>
                      <a:lnTo>
                        <a:pt x="31" y="63"/>
                      </a:lnTo>
                      <a:lnTo>
                        <a:pt x="31" y="59"/>
                      </a:lnTo>
                      <a:lnTo>
                        <a:pt x="31" y="56"/>
                      </a:lnTo>
                      <a:lnTo>
                        <a:pt x="31" y="54"/>
                      </a:lnTo>
                      <a:lnTo>
                        <a:pt x="31" y="51"/>
                      </a:lnTo>
                      <a:lnTo>
                        <a:pt x="31" y="49"/>
                      </a:lnTo>
                      <a:lnTo>
                        <a:pt x="34" y="49"/>
                      </a:lnTo>
                      <a:lnTo>
                        <a:pt x="34" y="42"/>
                      </a:lnTo>
                      <a:lnTo>
                        <a:pt x="34" y="37"/>
                      </a:lnTo>
                      <a:lnTo>
                        <a:pt x="34" y="30"/>
                      </a:lnTo>
                      <a:lnTo>
                        <a:pt x="38" y="26"/>
                      </a:lnTo>
                      <a:lnTo>
                        <a:pt x="40" y="21"/>
                      </a:lnTo>
                      <a:lnTo>
                        <a:pt x="45" y="18"/>
                      </a:lnTo>
                      <a:lnTo>
                        <a:pt x="49" y="14"/>
                      </a:lnTo>
                      <a:lnTo>
                        <a:pt x="54" y="14"/>
                      </a:lnTo>
                      <a:lnTo>
                        <a:pt x="54" y="10"/>
                      </a:lnTo>
                      <a:lnTo>
                        <a:pt x="59" y="9"/>
                      </a:lnTo>
                      <a:lnTo>
                        <a:pt x="63" y="6"/>
                      </a:lnTo>
                      <a:lnTo>
                        <a:pt x="68" y="6"/>
                      </a:lnTo>
                      <a:lnTo>
                        <a:pt x="73" y="6"/>
                      </a:lnTo>
                      <a:lnTo>
                        <a:pt x="76" y="6"/>
                      </a:lnTo>
                      <a:lnTo>
                        <a:pt x="80" y="1"/>
                      </a:lnTo>
                      <a:lnTo>
                        <a:pt x="90" y="0"/>
                      </a:lnTo>
                      <a:lnTo>
                        <a:pt x="96" y="1"/>
                      </a:lnTo>
                      <a:lnTo>
                        <a:pt x="105" y="5"/>
                      </a:lnTo>
                      <a:lnTo>
                        <a:pt x="110" y="9"/>
                      </a:lnTo>
                      <a:lnTo>
                        <a:pt x="116" y="15"/>
                      </a:lnTo>
                      <a:lnTo>
                        <a:pt x="121" y="23"/>
                      </a:lnTo>
                      <a:lnTo>
                        <a:pt x="128" y="30"/>
                      </a:lnTo>
                      <a:lnTo>
                        <a:pt x="132" y="38"/>
                      </a:lnTo>
                      <a:lnTo>
                        <a:pt x="136" y="45"/>
                      </a:lnTo>
                      <a:lnTo>
                        <a:pt x="139" y="53"/>
                      </a:lnTo>
                      <a:lnTo>
                        <a:pt x="144" y="61"/>
                      </a:lnTo>
                      <a:lnTo>
                        <a:pt x="144" y="64"/>
                      </a:lnTo>
                      <a:lnTo>
                        <a:pt x="149" y="71"/>
                      </a:lnTo>
                      <a:lnTo>
                        <a:pt x="149" y="73"/>
                      </a:lnTo>
                      <a:lnTo>
                        <a:pt x="152" y="76"/>
                      </a:lnTo>
                      <a:lnTo>
                        <a:pt x="184" y="24"/>
                      </a:lnTo>
                      <a:lnTo>
                        <a:pt x="187" y="20"/>
                      </a:lnTo>
                      <a:lnTo>
                        <a:pt x="192" y="19"/>
                      </a:lnTo>
                      <a:lnTo>
                        <a:pt x="197" y="19"/>
                      </a:lnTo>
                      <a:lnTo>
                        <a:pt x="204" y="20"/>
                      </a:lnTo>
                      <a:lnTo>
                        <a:pt x="209" y="21"/>
                      </a:lnTo>
                      <a:lnTo>
                        <a:pt x="215" y="25"/>
                      </a:lnTo>
                      <a:lnTo>
                        <a:pt x="220" y="29"/>
                      </a:lnTo>
                      <a:lnTo>
                        <a:pt x="229" y="33"/>
                      </a:lnTo>
                      <a:lnTo>
                        <a:pt x="234" y="37"/>
                      </a:lnTo>
                      <a:lnTo>
                        <a:pt x="239" y="40"/>
                      </a:lnTo>
                      <a:lnTo>
                        <a:pt x="243" y="44"/>
                      </a:lnTo>
                      <a:lnTo>
                        <a:pt x="248" y="49"/>
                      </a:lnTo>
                      <a:lnTo>
                        <a:pt x="250" y="51"/>
                      </a:lnTo>
                      <a:lnTo>
                        <a:pt x="254" y="54"/>
                      </a:lnTo>
                      <a:lnTo>
                        <a:pt x="256" y="56"/>
                      </a:lnTo>
                      <a:lnTo>
                        <a:pt x="259" y="58"/>
                      </a:lnTo>
                      <a:lnTo>
                        <a:pt x="256" y="62"/>
                      </a:lnTo>
                      <a:lnTo>
                        <a:pt x="254" y="70"/>
                      </a:lnTo>
                      <a:lnTo>
                        <a:pt x="250" y="73"/>
                      </a:lnTo>
                      <a:lnTo>
                        <a:pt x="248" y="81"/>
                      </a:lnTo>
                      <a:lnTo>
                        <a:pt x="243" y="85"/>
                      </a:lnTo>
                      <a:lnTo>
                        <a:pt x="239" y="89"/>
                      </a:lnTo>
                      <a:lnTo>
                        <a:pt x="234" y="92"/>
                      </a:lnTo>
                      <a:lnTo>
                        <a:pt x="231" y="97"/>
                      </a:lnTo>
                      <a:lnTo>
                        <a:pt x="226" y="97"/>
                      </a:lnTo>
                      <a:lnTo>
                        <a:pt x="222" y="101"/>
                      </a:lnTo>
                      <a:lnTo>
                        <a:pt x="217" y="104"/>
                      </a:lnTo>
                      <a:lnTo>
                        <a:pt x="214" y="108"/>
                      </a:lnTo>
                      <a:lnTo>
                        <a:pt x="209" y="108"/>
                      </a:lnTo>
                      <a:lnTo>
                        <a:pt x="208" y="109"/>
                      </a:lnTo>
                      <a:lnTo>
                        <a:pt x="206" y="109"/>
                      </a:lnTo>
                      <a:lnTo>
                        <a:pt x="206" y="111"/>
                      </a:lnTo>
                      <a:lnTo>
                        <a:pt x="248" y="120"/>
                      </a:lnTo>
                      <a:lnTo>
                        <a:pt x="248" y="118"/>
                      </a:lnTo>
                      <a:lnTo>
                        <a:pt x="250" y="118"/>
                      </a:lnTo>
                      <a:lnTo>
                        <a:pt x="251" y="118"/>
                      </a:lnTo>
                      <a:lnTo>
                        <a:pt x="256" y="118"/>
                      </a:lnTo>
                      <a:lnTo>
                        <a:pt x="260" y="116"/>
                      </a:lnTo>
                      <a:lnTo>
                        <a:pt x="265" y="116"/>
                      </a:lnTo>
                      <a:lnTo>
                        <a:pt x="270" y="116"/>
                      </a:lnTo>
                      <a:lnTo>
                        <a:pt x="276" y="118"/>
                      </a:lnTo>
                      <a:lnTo>
                        <a:pt x="277" y="118"/>
                      </a:lnTo>
                      <a:lnTo>
                        <a:pt x="282" y="120"/>
                      </a:lnTo>
                      <a:lnTo>
                        <a:pt x="284" y="124"/>
                      </a:lnTo>
                      <a:lnTo>
                        <a:pt x="288" y="129"/>
                      </a:lnTo>
                      <a:lnTo>
                        <a:pt x="287" y="134"/>
                      </a:lnTo>
                      <a:lnTo>
                        <a:pt x="287" y="142"/>
                      </a:lnTo>
                      <a:lnTo>
                        <a:pt x="282" y="152"/>
                      </a:lnTo>
                      <a:lnTo>
                        <a:pt x="281" y="165"/>
                      </a:lnTo>
                      <a:close/>
                    </a:path>
                  </a:pathLst>
                </a:custGeom>
                <a:solidFill>
                  <a:srgbClr val="F9F7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84" name="Freeform 422"/>
                <p:cNvSpPr>
                  <a:spLocks/>
                </p:cNvSpPr>
                <p:nvPr/>
              </p:nvSpPr>
              <p:spPr bwMode="auto">
                <a:xfrm flipH="1">
                  <a:off x="5236" y="3146"/>
                  <a:ext cx="266" cy="254"/>
                </a:xfrm>
                <a:custGeom>
                  <a:avLst/>
                  <a:gdLst>
                    <a:gd name="T0" fmla="*/ 242 w 288"/>
                    <a:gd name="T1" fmla="*/ 182 h 252"/>
                    <a:gd name="T2" fmla="*/ 216 w 288"/>
                    <a:gd name="T3" fmla="*/ 185 h 252"/>
                    <a:gd name="T4" fmla="*/ 193 w 288"/>
                    <a:gd name="T5" fmla="*/ 173 h 252"/>
                    <a:gd name="T6" fmla="*/ 180 w 288"/>
                    <a:gd name="T7" fmla="*/ 166 h 252"/>
                    <a:gd name="T8" fmla="*/ 198 w 288"/>
                    <a:gd name="T9" fmla="*/ 221 h 252"/>
                    <a:gd name="T10" fmla="*/ 192 w 288"/>
                    <a:gd name="T11" fmla="*/ 241 h 252"/>
                    <a:gd name="T12" fmla="*/ 176 w 288"/>
                    <a:gd name="T13" fmla="*/ 253 h 252"/>
                    <a:gd name="T14" fmla="*/ 149 w 288"/>
                    <a:gd name="T15" fmla="*/ 251 h 252"/>
                    <a:gd name="T16" fmla="*/ 115 w 288"/>
                    <a:gd name="T17" fmla="*/ 238 h 252"/>
                    <a:gd name="T18" fmla="*/ 100 w 288"/>
                    <a:gd name="T19" fmla="*/ 229 h 252"/>
                    <a:gd name="T20" fmla="*/ 96 w 288"/>
                    <a:gd name="T21" fmla="*/ 217 h 252"/>
                    <a:gd name="T22" fmla="*/ 102 w 288"/>
                    <a:gd name="T23" fmla="*/ 202 h 252"/>
                    <a:gd name="T24" fmla="*/ 110 w 288"/>
                    <a:gd name="T25" fmla="*/ 181 h 252"/>
                    <a:gd name="T26" fmla="*/ 118 w 288"/>
                    <a:gd name="T27" fmla="*/ 167 h 252"/>
                    <a:gd name="T28" fmla="*/ 123 w 288"/>
                    <a:gd name="T29" fmla="*/ 159 h 252"/>
                    <a:gd name="T30" fmla="*/ 127 w 288"/>
                    <a:gd name="T31" fmla="*/ 157 h 252"/>
                    <a:gd name="T32" fmla="*/ 97 w 288"/>
                    <a:gd name="T33" fmla="*/ 178 h 252"/>
                    <a:gd name="T34" fmla="*/ 45 w 288"/>
                    <a:gd name="T35" fmla="*/ 196 h 252"/>
                    <a:gd name="T36" fmla="*/ 16 w 288"/>
                    <a:gd name="T37" fmla="*/ 188 h 252"/>
                    <a:gd name="T38" fmla="*/ 1 w 288"/>
                    <a:gd name="T39" fmla="*/ 176 h 252"/>
                    <a:gd name="T40" fmla="*/ 1 w 288"/>
                    <a:gd name="T41" fmla="*/ 145 h 252"/>
                    <a:gd name="T42" fmla="*/ 30 w 288"/>
                    <a:gd name="T43" fmla="*/ 116 h 252"/>
                    <a:gd name="T44" fmla="*/ 71 w 288"/>
                    <a:gd name="T45" fmla="*/ 112 h 252"/>
                    <a:gd name="T46" fmla="*/ 103 w 288"/>
                    <a:gd name="T47" fmla="*/ 119 h 252"/>
                    <a:gd name="T48" fmla="*/ 103 w 288"/>
                    <a:gd name="T49" fmla="*/ 119 h 252"/>
                    <a:gd name="T50" fmla="*/ 89 w 288"/>
                    <a:gd name="T51" fmla="*/ 114 h 252"/>
                    <a:gd name="T52" fmla="*/ 74 w 288"/>
                    <a:gd name="T53" fmla="*/ 102 h 252"/>
                    <a:gd name="T54" fmla="*/ 57 w 288"/>
                    <a:gd name="T55" fmla="*/ 90 h 252"/>
                    <a:gd name="T56" fmla="*/ 40 w 288"/>
                    <a:gd name="T57" fmla="*/ 78 h 252"/>
                    <a:gd name="T58" fmla="*/ 29 w 288"/>
                    <a:gd name="T59" fmla="*/ 64 h 252"/>
                    <a:gd name="T60" fmla="*/ 29 w 288"/>
                    <a:gd name="T61" fmla="*/ 54 h 252"/>
                    <a:gd name="T62" fmla="*/ 29 w 288"/>
                    <a:gd name="T63" fmla="*/ 49 h 252"/>
                    <a:gd name="T64" fmla="*/ 31 w 288"/>
                    <a:gd name="T65" fmla="*/ 37 h 252"/>
                    <a:gd name="T66" fmla="*/ 42 w 288"/>
                    <a:gd name="T67" fmla="*/ 18 h 252"/>
                    <a:gd name="T68" fmla="*/ 54 w 288"/>
                    <a:gd name="T69" fmla="*/ 9 h 252"/>
                    <a:gd name="T70" fmla="*/ 67 w 288"/>
                    <a:gd name="T71" fmla="*/ 6 h 252"/>
                    <a:gd name="T72" fmla="*/ 83 w 288"/>
                    <a:gd name="T73" fmla="*/ 0 h 252"/>
                    <a:gd name="T74" fmla="*/ 107 w 288"/>
                    <a:gd name="T75" fmla="*/ 15 h 252"/>
                    <a:gd name="T76" fmla="*/ 126 w 288"/>
                    <a:gd name="T77" fmla="*/ 45 h 252"/>
                    <a:gd name="T78" fmla="*/ 138 w 288"/>
                    <a:gd name="T79" fmla="*/ 72 h 252"/>
                    <a:gd name="T80" fmla="*/ 173 w 288"/>
                    <a:gd name="T81" fmla="*/ 20 h 252"/>
                    <a:gd name="T82" fmla="*/ 193 w 288"/>
                    <a:gd name="T83" fmla="*/ 21 h 252"/>
                    <a:gd name="T84" fmla="*/ 216 w 288"/>
                    <a:gd name="T85" fmla="*/ 37 h 252"/>
                    <a:gd name="T86" fmla="*/ 231 w 288"/>
                    <a:gd name="T87" fmla="*/ 51 h 252"/>
                    <a:gd name="T88" fmla="*/ 236 w 288"/>
                    <a:gd name="T89" fmla="*/ 62 h 252"/>
                    <a:gd name="T90" fmla="*/ 224 w 288"/>
                    <a:gd name="T91" fmla="*/ 86 h 252"/>
                    <a:gd name="T92" fmla="*/ 209 w 288"/>
                    <a:gd name="T93" fmla="*/ 98 h 252"/>
                    <a:gd name="T94" fmla="*/ 193 w 288"/>
                    <a:gd name="T95" fmla="*/ 109 h 252"/>
                    <a:gd name="T96" fmla="*/ 229 w 288"/>
                    <a:gd name="T97" fmla="*/ 121 h 252"/>
                    <a:gd name="T98" fmla="*/ 236 w 288"/>
                    <a:gd name="T99" fmla="*/ 119 h 252"/>
                    <a:gd name="T100" fmla="*/ 255 w 288"/>
                    <a:gd name="T101" fmla="*/ 119 h 252"/>
                    <a:gd name="T102" fmla="*/ 266 w 288"/>
                    <a:gd name="T103" fmla="*/ 130 h 252"/>
                    <a:gd name="T104" fmla="*/ 260 w 288"/>
                    <a:gd name="T105" fmla="*/ 166 h 2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52"/>
                    <a:gd name="T161" fmla="*/ 288 w 288"/>
                    <a:gd name="T162" fmla="*/ 252 h 2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52">
                      <a:moveTo>
                        <a:pt x="281" y="165"/>
                      </a:moveTo>
                      <a:lnTo>
                        <a:pt x="273" y="171"/>
                      </a:lnTo>
                      <a:lnTo>
                        <a:pt x="268" y="177"/>
                      </a:lnTo>
                      <a:lnTo>
                        <a:pt x="262" y="181"/>
                      </a:lnTo>
                      <a:lnTo>
                        <a:pt x="257" y="185"/>
                      </a:lnTo>
                      <a:lnTo>
                        <a:pt x="248" y="185"/>
                      </a:lnTo>
                      <a:lnTo>
                        <a:pt x="243" y="185"/>
                      </a:lnTo>
                      <a:lnTo>
                        <a:pt x="234" y="184"/>
                      </a:lnTo>
                      <a:lnTo>
                        <a:pt x="229" y="184"/>
                      </a:lnTo>
                      <a:lnTo>
                        <a:pt x="220" y="180"/>
                      </a:lnTo>
                      <a:lnTo>
                        <a:pt x="215" y="176"/>
                      </a:lnTo>
                      <a:lnTo>
                        <a:pt x="209" y="172"/>
                      </a:lnTo>
                      <a:lnTo>
                        <a:pt x="204" y="171"/>
                      </a:lnTo>
                      <a:lnTo>
                        <a:pt x="200" y="167"/>
                      </a:lnTo>
                      <a:lnTo>
                        <a:pt x="197" y="166"/>
                      </a:lnTo>
                      <a:lnTo>
                        <a:pt x="195" y="165"/>
                      </a:lnTo>
                      <a:lnTo>
                        <a:pt x="217" y="208"/>
                      </a:lnTo>
                      <a:lnTo>
                        <a:pt x="214" y="211"/>
                      </a:lnTo>
                      <a:lnTo>
                        <a:pt x="214" y="219"/>
                      </a:lnTo>
                      <a:lnTo>
                        <a:pt x="212" y="223"/>
                      </a:lnTo>
                      <a:lnTo>
                        <a:pt x="212" y="230"/>
                      </a:lnTo>
                      <a:lnTo>
                        <a:pt x="208" y="234"/>
                      </a:lnTo>
                      <a:lnTo>
                        <a:pt x="208" y="239"/>
                      </a:lnTo>
                      <a:lnTo>
                        <a:pt x="203" y="243"/>
                      </a:lnTo>
                      <a:lnTo>
                        <a:pt x="203" y="248"/>
                      </a:lnTo>
                      <a:lnTo>
                        <a:pt x="195" y="248"/>
                      </a:lnTo>
                      <a:lnTo>
                        <a:pt x="191" y="251"/>
                      </a:lnTo>
                      <a:lnTo>
                        <a:pt x="183" y="251"/>
                      </a:lnTo>
                      <a:lnTo>
                        <a:pt x="178" y="252"/>
                      </a:lnTo>
                      <a:lnTo>
                        <a:pt x="169" y="249"/>
                      </a:lnTo>
                      <a:lnTo>
                        <a:pt x="161" y="249"/>
                      </a:lnTo>
                      <a:lnTo>
                        <a:pt x="150" y="246"/>
                      </a:lnTo>
                      <a:lnTo>
                        <a:pt x="141" y="243"/>
                      </a:lnTo>
                      <a:lnTo>
                        <a:pt x="132" y="239"/>
                      </a:lnTo>
                      <a:lnTo>
                        <a:pt x="125" y="236"/>
                      </a:lnTo>
                      <a:lnTo>
                        <a:pt x="119" y="232"/>
                      </a:lnTo>
                      <a:lnTo>
                        <a:pt x="114" y="230"/>
                      </a:lnTo>
                      <a:lnTo>
                        <a:pt x="110" y="227"/>
                      </a:lnTo>
                      <a:lnTo>
                        <a:pt x="108" y="227"/>
                      </a:lnTo>
                      <a:lnTo>
                        <a:pt x="105" y="223"/>
                      </a:lnTo>
                      <a:lnTo>
                        <a:pt x="104" y="219"/>
                      </a:lnTo>
                      <a:lnTo>
                        <a:pt x="104" y="215"/>
                      </a:lnTo>
                      <a:lnTo>
                        <a:pt x="104" y="211"/>
                      </a:lnTo>
                      <a:lnTo>
                        <a:pt x="105" y="210"/>
                      </a:lnTo>
                      <a:lnTo>
                        <a:pt x="105" y="204"/>
                      </a:lnTo>
                      <a:lnTo>
                        <a:pt x="110" y="200"/>
                      </a:lnTo>
                      <a:lnTo>
                        <a:pt x="114" y="195"/>
                      </a:lnTo>
                      <a:lnTo>
                        <a:pt x="119" y="191"/>
                      </a:lnTo>
                      <a:lnTo>
                        <a:pt x="119" y="184"/>
                      </a:lnTo>
                      <a:lnTo>
                        <a:pt x="119" y="180"/>
                      </a:lnTo>
                      <a:lnTo>
                        <a:pt x="119" y="176"/>
                      </a:lnTo>
                      <a:lnTo>
                        <a:pt x="124" y="172"/>
                      </a:lnTo>
                      <a:lnTo>
                        <a:pt x="124" y="168"/>
                      </a:lnTo>
                      <a:lnTo>
                        <a:pt x="128" y="166"/>
                      </a:lnTo>
                      <a:lnTo>
                        <a:pt x="128" y="162"/>
                      </a:lnTo>
                      <a:lnTo>
                        <a:pt x="133" y="162"/>
                      </a:lnTo>
                      <a:lnTo>
                        <a:pt x="133" y="158"/>
                      </a:lnTo>
                      <a:lnTo>
                        <a:pt x="133" y="156"/>
                      </a:lnTo>
                      <a:lnTo>
                        <a:pt x="138" y="156"/>
                      </a:lnTo>
                      <a:lnTo>
                        <a:pt x="141" y="156"/>
                      </a:lnTo>
                      <a:lnTo>
                        <a:pt x="122" y="167"/>
                      </a:lnTo>
                      <a:lnTo>
                        <a:pt x="105" y="177"/>
                      </a:lnTo>
                      <a:lnTo>
                        <a:pt x="90" y="184"/>
                      </a:lnTo>
                      <a:lnTo>
                        <a:pt x="76" y="190"/>
                      </a:lnTo>
                      <a:lnTo>
                        <a:pt x="62" y="191"/>
                      </a:lnTo>
                      <a:lnTo>
                        <a:pt x="49" y="194"/>
                      </a:lnTo>
                      <a:lnTo>
                        <a:pt x="40" y="194"/>
                      </a:lnTo>
                      <a:lnTo>
                        <a:pt x="32" y="194"/>
                      </a:lnTo>
                      <a:lnTo>
                        <a:pt x="23" y="190"/>
                      </a:lnTo>
                      <a:lnTo>
                        <a:pt x="17" y="187"/>
                      </a:lnTo>
                      <a:lnTo>
                        <a:pt x="12" y="184"/>
                      </a:lnTo>
                      <a:lnTo>
                        <a:pt x="7" y="181"/>
                      </a:lnTo>
                      <a:lnTo>
                        <a:pt x="3" y="177"/>
                      </a:lnTo>
                      <a:lnTo>
                        <a:pt x="1" y="175"/>
                      </a:lnTo>
                      <a:lnTo>
                        <a:pt x="1" y="173"/>
                      </a:lnTo>
                      <a:lnTo>
                        <a:pt x="0" y="157"/>
                      </a:lnTo>
                      <a:lnTo>
                        <a:pt x="1" y="144"/>
                      </a:lnTo>
                      <a:lnTo>
                        <a:pt x="4" y="133"/>
                      </a:lnTo>
                      <a:lnTo>
                        <a:pt x="14" y="127"/>
                      </a:lnTo>
                      <a:lnTo>
                        <a:pt x="21" y="119"/>
                      </a:lnTo>
                      <a:lnTo>
                        <a:pt x="32" y="115"/>
                      </a:lnTo>
                      <a:lnTo>
                        <a:pt x="42" y="113"/>
                      </a:lnTo>
                      <a:lnTo>
                        <a:pt x="56" y="113"/>
                      </a:lnTo>
                      <a:lnTo>
                        <a:pt x="65" y="111"/>
                      </a:lnTo>
                      <a:lnTo>
                        <a:pt x="77" y="111"/>
                      </a:lnTo>
                      <a:lnTo>
                        <a:pt x="87" y="111"/>
                      </a:lnTo>
                      <a:lnTo>
                        <a:pt x="97" y="115"/>
                      </a:lnTo>
                      <a:lnTo>
                        <a:pt x="104" y="115"/>
                      </a:lnTo>
                      <a:lnTo>
                        <a:pt x="111" y="118"/>
                      </a:lnTo>
                      <a:lnTo>
                        <a:pt x="116" y="118"/>
                      </a:lnTo>
                      <a:lnTo>
                        <a:pt x="119" y="120"/>
                      </a:lnTo>
                      <a:lnTo>
                        <a:pt x="114" y="118"/>
                      </a:lnTo>
                      <a:lnTo>
                        <a:pt x="111" y="118"/>
                      </a:lnTo>
                      <a:lnTo>
                        <a:pt x="107" y="116"/>
                      </a:lnTo>
                      <a:lnTo>
                        <a:pt x="105" y="116"/>
                      </a:lnTo>
                      <a:lnTo>
                        <a:pt x="101" y="113"/>
                      </a:lnTo>
                      <a:lnTo>
                        <a:pt x="96" y="113"/>
                      </a:lnTo>
                      <a:lnTo>
                        <a:pt x="91" y="109"/>
                      </a:lnTo>
                      <a:lnTo>
                        <a:pt x="90" y="109"/>
                      </a:lnTo>
                      <a:lnTo>
                        <a:pt x="85" y="105"/>
                      </a:lnTo>
                      <a:lnTo>
                        <a:pt x="80" y="101"/>
                      </a:lnTo>
                      <a:lnTo>
                        <a:pt x="76" y="97"/>
                      </a:lnTo>
                      <a:lnTo>
                        <a:pt x="71" y="96"/>
                      </a:lnTo>
                      <a:lnTo>
                        <a:pt x="66" y="92"/>
                      </a:lnTo>
                      <a:lnTo>
                        <a:pt x="62" y="89"/>
                      </a:lnTo>
                      <a:lnTo>
                        <a:pt x="57" y="85"/>
                      </a:lnTo>
                      <a:lnTo>
                        <a:pt x="54" y="85"/>
                      </a:lnTo>
                      <a:lnTo>
                        <a:pt x="48" y="81"/>
                      </a:lnTo>
                      <a:lnTo>
                        <a:pt x="43" y="77"/>
                      </a:lnTo>
                      <a:lnTo>
                        <a:pt x="38" y="73"/>
                      </a:lnTo>
                      <a:lnTo>
                        <a:pt x="35" y="71"/>
                      </a:lnTo>
                      <a:lnTo>
                        <a:pt x="31" y="67"/>
                      </a:lnTo>
                      <a:lnTo>
                        <a:pt x="31" y="63"/>
                      </a:lnTo>
                      <a:lnTo>
                        <a:pt x="31" y="59"/>
                      </a:lnTo>
                      <a:lnTo>
                        <a:pt x="31" y="56"/>
                      </a:lnTo>
                      <a:lnTo>
                        <a:pt x="31" y="54"/>
                      </a:lnTo>
                      <a:lnTo>
                        <a:pt x="31" y="51"/>
                      </a:lnTo>
                      <a:lnTo>
                        <a:pt x="31" y="49"/>
                      </a:lnTo>
                      <a:lnTo>
                        <a:pt x="34" y="49"/>
                      </a:lnTo>
                      <a:lnTo>
                        <a:pt x="34" y="42"/>
                      </a:lnTo>
                      <a:lnTo>
                        <a:pt x="34" y="37"/>
                      </a:lnTo>
                      <a:lnTo>
                        <a:pt x="34" y="30"/>
                      </a:lnTo>
                      <a:lnTo>
                        <a:pt x="38" y="26"/>
                      </a:lnTo>
                      <a:lnTo>
                        <a:pt x="40" y="21"/>
                      </a:lnTo>
                      <a:lnTo>
                        <a:pt x="45" y="18"/>
                      </a:lnTo>
                      <a:lnTo>
                        <a:pt x="49" y="14"/>
                      </a:lnTo>
                      <a:lnTo>
                        <a:pt x="54" y="14"/>
                      </a:lnTo>
                      <a:lnTo>
                        <a:pt x="54" y="10"/>
                      </a:lnTo>
                      <a:lnTo>
                        <a:pt x="59" y="9"/>
                      </a:lnTo>
                      <a:lnTo>
                        <a:pt x="63" y="6"/>
                      </a:lnTo>
                      <a:lnTo>
                        <a:pt x="68" y="6"/>
                      </a:lnTo>
                      <a:lnTo>
                        <a:pt x="73" y="6"/>
                      </a:lnTo>
                      <a:lnTo>
                        <a:pt x="76" y="6"/>
                      </a:lnTo>
                      <a:lnTo>
                        <a:pt x="80" y="1"/>
                      </a:lnTo>
                      <a:lnTo>
                        <a:pt x="90" y="0"/>
                      </a:lnTo>
                      <a:lnTo>
                        <a:pt x="96" y="1"/>
                      </a:lnTo>
                      <a:lnTo>
                        <a:pt x="105" y="5"/>
                      </a:lnTo>
                      <a:lnTo>
                        <a:pt x="110" y="9"/>
                      </a:lnTo>
                      <a:lnTo>
                        <a:pt x="116" y="15"/>
                      </a:lnTo>
                      <a:lnTo>
                        <a:pt x="121" y="23"/>
                      </a:lnTo>
                      <a:lnTo>
                        <a:pt x="128" y="30"/>
                      </a:lnTo>
                      <a:lnTo>
                        <a:pt x="132" y="38"/>
                      </a:lnTo>
                      <a:lnTo>
                        <a:pt x="136" y="45"/>
                      </a:lnTo>
                      <a:lnTo>
                        <a:pt x="139" y="53"/>
                      </a:lnTo>
                      <a:lnTo>
                        <a:pt x="144" y="61"/>
                      </a:lnTo>
                      <a:lnTo>
                        <a:pt x="144" y="64"/>
                      </a:lnTo>
                      <a:lnTo>
                        <a:pt x="149" y="71"/>
                      </a:lnTo>
                      <a:lnTo>
                        <a:pt x="149" y="73"/>
                      </a:lnTo>
                      <a:lnTo>
                        <a:pt x="152" y="76"/>
                      </a:lnTo>
                      <a:lnTo>
                        <a:pt x="184" y="24"/>
                      </a:lnTo>
                      <a:lnTo>
                        <a:pt x="187" y="20"/>
                      </a:lnTo>
                      <a:lnTo>
                        <a:pt x="192" y="19"/>
                      </a:lnTo>
                      <a:lnTo>
                        <a:pt x="197" y="19"/>
                      </a:lnTo>
                      <a:lnTo>
                        <a:pt x="204" y="20"/>
                      </a:lnTo>
                      <a:lnTo>
                        <a:pt x="209" y="21"/>
                      </a:lnTo>
                      <a:lnTo>
                        <a:pt x="215" y="25"/>
                      </a:lnTo>
                      <a:lnTo>
                        <a:pt x="220" y="29"/>
                      </a:lnTo>
                      <a:lnTo>
                        <a:pt x="229" y="33"/>
                      </a:lnTo>
                      <a:lnTo>
                        <a:pt x="234" y="37"/>
                      </a:lnTo>
                      <a:lnTo>
                        <a:pt x="239" y="40"/>
                      </a:lnTo>
                      <a:lnTo>
                        <a:pt x="243" y="44"/>
                      </a:lnTo>
                      <a:lnTo>
                        <a:pt x="248" y="49"/>
                      </a:lnTo>
                      <a:lnTo>
                        <a:pt x="250" y="51"/>
                      </a:lnTo>
                      <a:lnTo>
                        <a:pt x="254" y="54"/>
                      </a:lnTo>
                      <a:lnTo>
                        <a:pt x="256" y="56"/>
                      </a:lnTo>
                      <a:lnTo>
                        <a:pt x="259" y="58"/>
                      </a:lnTo>
                      <a:lnTo>
                        <a:pt x="256" y="62"/>
                      </a:lnTo>
                      <a:lnTo>
                        <a:pt x="254" y="70"/>
                      </a:lnTo>
                      <a:lnTo>
                        <a:pt x="250" y="73"/>
                      </a:lnTo>
                      <a:lnTo>
                        <a:pt x="248" y="81"/>
                      </a:lnTo>
                      <a:lnTo>
                        <a:pt x="243" y="85"/>
                      </a:lnTo>
                      <a:lnTo>
                        <a:pt x="239" y="89"/>
                      </a:lnTo>
                      <a:lnTo>
                        <a:pt x="234" y="92"/>
                      </a:lnTo>
                      <a:lnTo>
                        <a:pt x="231" y="97"/>
                      </a:lnTo>
                      <a:lnTo>
                        <a:pt x="226" y="97"/>
                      </a:lnTo>
                      <a:lnTo>
                        <a:pt x="222" y="101"/>
                      </a:lnTo>
                      <a:lnTo>
                        <a:pt x="217" y="104"/>
                      </a:lnTo>
                      <a:lnTo>
                        <a:pt x="214" y="108"/>
                      </a:lnTo>
                      <a:lnTo>
                        <a:pt x="209" y="108"/>
                      </a:lnTo>
                      <a:lnTo>
                        <a:pt x="208" y="109"/>
                      </a:lnTo>
                      <a:lnTo>
                        <a:pt x="206" y="109"/>
                      </a:lnTo>
                      <a:lnTo>
                        <a:pt x="206" y="111"/>
                      </a:lnTo>
                      <a:lnTo>
                        <a:pt x="248" y="120"/>
                      </a:lnTo>
                      <a:lnTo>
                        <a:pt x="248" y="118"/>
                      </a:lnTo>
                      <a:lnTo>
                        <a:pt x="250" y="118"/>
                      </a:lnTo>
                      <a:lnTo>
                        <a:pt x="251" y="118"/>
                      </a:lnTo>
                      <a:lnTo>
                        <a:pt x="256" y="118"/>
                      </a:lnTo>
                      <a:lnTo>
                        <a:pt x="260" y="116"/>
                      </a:lnTo>
                      <a:lnTo>
                        <a:pt x="265" y="116"/>
                      </a:lnTo>
                      <a:lnTo>
                        <a:pt x="270" y="116"/>
                      </a:lnTo>
                      <a:lnTo>
                        <a:pt x="276" y="118"/>
                      </a:lnTo>
                      <a:lnTo>
                        <a:pt x="277" y="118"/>
                      </a:lnTo>
                      <a:lnTo>
                        <a:pt x="282" y="120"/>
                      </a:lnTo>
                      <a:lnTo>
                        <a:pt x="284" y="124"/>
                      </a:lnTo>
                      <a:lnTo>
                        <a:pt x="288" y="129"/>
                      </a:lnTo>
                      <a:lnTo>
                        <a:pt x="287" y="134"/>
                      </a:lnTo>
                      <a:lnTo>
                        <a:pt x="287" y="142"/>
                      </a:lnTo>
                      <a:lnTo>
                        <a:pt x="282" y="152"/>
                      </a:lnTo>
                      <a:lnTo>
                        <a:pt x="281" y="1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85" name="Freeform 423"/>
                <p:cNvSpPr>
                  <a:spLocks/>
                </p:cNvSpPr>
                <p:nvPr/>
              </p:nvSpPr>
              <p:spPr bwMode="auto">
                <a:xfrm flipH="1">
                  <a:off x="5321" y="3241"/>
                  <a:ext cx="70" cy="63"/>
                </a:xfrm>
                <a:custGeom>
                  <a:avLst/>
                  <a:gdLst>
                    <a:gd name="T0" fmla="*/ 67 w 76"/>
                    <a:gd name="T1" fmla="*/ 26 h 62"/>
                    <a:gd name="T2" fmla="*/ 67 w 76"/>
                    <a:gd name="T3" fmla="*/ 35 h 62"/>
                    <a:gd name="T4" fmla="*/ 63 w 76"/>
                    <a:gd name="T5" fmla="*/ 40 h 62"/>
                    <a:gd name="T6" fmla="*/ 62 w 76"/>
                    <a:gd name="T7" fmla="*/ 48 h 62"/>
                    <a:gd name="T8" fmla="*/ 57 w 76"/>
                    <a:gd name="T9" fmla="*/ 51 h 62"/>
                    <a:gd name="T10" fmla="*/ 52 w 76"/>
                    <a:gd name="T11" fmla="*/ 55 h 62"/>
                    <a:gd name="T12" fmla="*/ 47 w 76"/>
                    <a:gd name="T13" fmla="*/ 59 h 62"/>
                    <a:gd name="T14" fmla="*/ 41 w 76"/>
                    <a:gd name="T15" fmla="*/ 60 h 62"/>
                    <a:gd name="T16" fmla="*/ 31 w 76"/>
                    <a:gd name="T17" fmla="*/ 63 h 62"/>
                    <a:gd name="T18" fmla="*/ 23 w 76"/>
                    <a:gd name="T19" fmla="*/ 63 h 62"/>
                    <a:gd name="T20" fmla="*/ 15 w 76"/>
                    <a:gd name="T21" fmla="*/ 60 h 62"/>
                    <a:gd name="T22" fmla="*/ 7 w 76"/>
                    <a:gd name="T23" fmla="*/ 59 h 62"/>
                    <a:gd name="T24" fmla="*/ 3 w 76"/>
                    <a:gd name="T25" fmla="*/ 55 h 62"/>
                    <a:gd name="T26" fmla="*/ 0 w 76"/>
                    <a:gd name="T27" fmla="*/ 49 h 62"/>
                    <a:gd name="T28" fmla="*/ 0 w 76"/>
                    <a:gd name="T29" fmla="*/ 44 h 62"/>
                    <a:gd name="T30" fmla="*/ 0 w 76"/>
                    <a:gd name="T31" fmla="*/ 36 h 62"/>
                    <a:gd name="T32" fmla="*/ 0 w 76"/>
                    <a:gd name="T33" fmla="*/ 32 h 62"/>
                    <a:gd name="T34" fmla="*/ 0 w 76"/>
                    <a:gd name="T35" fmla="*/ 24 h 62"/>
                    <a:gd name="T36" fmla="*/ 0 w 76"/>
                    <a:gd name="T37" fmla="*/ 17 h 62"/>
                    <a:gd name="T38" fmla="*/ 2 w 76"/>
                    <a:gd name="T39" fmla="*/ 10 h 62"/>
                    <a:gd name="T40" fmla="*/ 6 w 76"/>
                    <a:gd name="T41" fmla="*/ 6 h 62"/>
                    <a:gd name="T42" fmla="*/ 12 w 76"/>
                    <a:gd name="T43" fmla="*/ 1 h 62"/>
                    <a:gd name="T44" fmla="*/ 18 w 76"/>
                    <a:gd name="T45" fmla="*/ 0 h 62"/>
                    <a:gd name="T46" fmla="*/ 26 w 76"/>
                    <a:gd name="T47" fmla="*/ 0 h 62"/>
                    <a:gd name="T48" fmla="*/ 34 w 76"/>
                    <a:gd name="T49" fmla="*/ 0 h 62"/>
                    <a:gd name="T50" fmla="*/ 43 w 76"/>
                    <a:gd name="T51" fmla="*/ 0 h 62"/>
                    <a:gd name="T52" fmla="*/ 49 w 76"/>
                    <a:gd name="T53" fmla="*/ 0 h 62"/>
                    <a:gd name="T54" fmla="*/ 56 w 76"/>
                    <a:gd name="T55" fmla="*/ 1 h 62"/>
                    <a:gd name="T56" fmla="*/ 60 w 76"/>
                    <a:gd name="T57" fmla="*/ 5 h 62"/>
                    <a:gd name="T58" fmla="*/ 63 w 76"/>
                    <a:gd name="T59" fmla="*/ 10 h 62"/>
                    <a:gd name="T60" fmla="*/ 67 w 76"/>
                    <a:gd name="T61" fmla="*/ 15 h 62"/>
                    <a:gd name="T62" fmla="*/ 67 w 76"/>
                    <a:gd name="T63" fmla="*/ 22 h 62"/>
                    <a:gd name="T64" fmla="*/ 70 w 76"/>
                    <a:gd name="T65" fmla="*/ 26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6"/>
                    <a:gd name="T100" fmla="*/ 0 h 62"/>
                    <a:gd name="T101" fmla="*/ 76 w 76"/>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6" h="62">
                      <a:moveTo>
                        <a:pt x="76" y="26"/>
                      </a:moveTo>
                      <a:lnTo>
                        <a:pt x="73" y="26"/>
                      </a:lnTo>
                      <a:lnTo>
                        <a:pt x="73" y="30"/>
                      </a:lnTo>
                      <a:lnTo>
                        <a:pt x="73" y="34"/>
                      </a:lnTo>
                      <a:lnTo>
                        <a:pt x="73" y="38"/>
                      </a:lnTo>
                      <a:lnTo>
                        <a:pt x="68" y="39"/>
                      </a:lnTo>
                      <a:lnTo>
                        <a:pt x="68" y="43"/>
                      </a:lnTo>
                      <a:lnTo>
                        <a:pt x="67" y="47"/>
                      </a:lnTo>
                      <a:lnTo>
                        <a:pt x="67" y="50"/>
                      </a:lnTo>
                      <a:lnTo>
                        <a:pt x="62" y="50"/>
                      </a:lnTo>
                      <a:lnTo>
                        <a:pt x="61" y="54"/>
                      </a:lnTo>
                      <a:lnTo>
                        <a:pt x="56" y="54"/>
                      </a:lnTo>
                      <a:lnTo>
                        <a:pt x="56" y="58"/>
                      </a:lnTo>
                      <a:lnTo>
                        <a:pt x="51" y="58"/>
                      </a:lnTo>
                      <a:lnTo>
                        <a:pt x="48" y="59"/>
                      </a:lnTo>
                      <a:lnTo>
                        <a:pt x="44" y="59"/>
                      </a:lnTo>
                      <a:lnTo>
                        <a:pt x="44" y="62"/>
                      </a:lnTo>
                      <a:lnTo>
                        <a:pt x="34" y="62"/>
                      </a:lnTo>
                      <a:lnTo>
                        <a:pt x="30" y="62"/>
                      </a:lnTo>
                      <a:lnTo>
                        <a:pt x="25" y="62"/>
                      </a:lnTo>
                      <a:lnTo>
                        <a:pt x="20" y="62"/>
                      </a:lnTo>
                      <a:lnTo>
                        <a:pt x="16" y="59"/>
                      </a:lnTo>
                      <a:lnTo>
                        <a:pt x="13" y="59"/>
                      </a:lnTo>
                      <a:lnTo>
                        <a:pt x="8" y="58"/>
                      </a:lnTo>
                      <a:lnTo>
                        <a:pt x="3" y="54"/>
                      </a:lnTo>
                      <a:lnTo>
                        <a:pt x="3" y="52"/>
                      </a:lnTo>
                      <a:lnTo>
                        <a:pt x="0" y="48"/>
                      </a:lnTo>
                      <a:lnTo>
                        <a:pt x="0" y="47"/>
                      </a:lnTo>
                      <a:lnTo>
                        <a:pt x="0" y="43"/>
                      </a:lnTo>
                      <a:lnTo>
                        <a:pt x="0" y="39"/>
                      </a:lnTo>
                      <a:lnTo>
                        <a:pt x="0" y="35"/>
                      </a:lnTo>
                      <a:lnTo>
                        <a:pt x="0" y="31"/>
                      </a:lnTo>
                      <a:lnTo>
                        <a:pt x="0" y="28"/>
                      </a:lnTo>
                      <a:lnTo>
                        <a:pt x="0" y="24"/>
                      </a:lnTo>
                      <a:lnTo>
                        <a:pt x="0" y="21"/>
                      </a:lnTo>
                      <a:lnTo>
                        <a:pt x="0" y="17"/>
                      </a:lnTo>
                      <a:lnTo>
                        <a:pt x="2" y="14"/>
                      </a:lnTo>
                      <a:lnTo>
                        <a:pt x="2" y="10"/>
                      </a:lnTo>
                      <a:lnTo>
                        <a:pt x="6" y="10"/>
                      </a:lnTo>
                      <a:lnTo>
                        <a:pt x="6" y="6"/>
                      </a:lnTo>
                      <a:lnTo>
                        <a:pt x="11" y="5"/>
                      </a:lnTo>
                      <a:lnTo>
                        <a:pt x="13" y="1"/>
                      </a:lnTo>
                      <a:lnTo>
                        <a:pt x="17" y="1"/>
                      </a:lnTo>
                      <a:lnTo>
                        <a:pt x="19" y="0"/>
                      </a:lnTo>
                      <a:lnTo>
                        <a:pt x="23" y="0"/>
                      </a:lnTo>
                      <a:lnTo>
                        <a:pt x="28" y="0"/>
                      </a:lnTo>
                      <a:lnTo>
                        <a:pt x="33" y="0"/>
                      </a:lnTo>
                      <a:lnTo>
                        <a:pt x="37" y="0"/>
                      </a:lnTo>
                      <a:lnTo>
                        <a:pt x="42" y="0"/>
                      </a:lnTo>
                      <a:lnTo>
                        <a:pt x="47" y="0"/>
                      </a:lnTo>
                      <a:lnTo>
                        <a:pt x="51" y="0"/>
                      </a:lnTo>
                      <a:lnTo>
                        <a:pt x="53" y="0"/>
                      </a:lnTo>
                      <a:lnTo>
                        <a:pt x="58" y="1"/>
                      </a:lnTo>
                      <a:lnTo>
                        <a:pt x="61" y="1"/>
                      </a:lnTo>
                      <a:lnTo>
                        <a:pt x="65" y="5"/>
                      </a:lnTo>
                      <a:lnTo>
                        <a:pt x="68" y="8"/>
                      </a:lnTo>
                      <a:lnTo>
                        <a:pt x="68" y="10"/>
                      </a:lnTo>
                      <a:lnTo>
                        <a:pt x="73" y="14"/>
                      </a:lnTo>
                      <a:lnTo>
                        <a:pt x="73" y="15"/>
                      </a:lnTo>
                      <a:lnTo>
                        <a:pt x="73" y="19"/>
                      </a:lnTo>
                      <a:lnTo>
                        <a:pt x="73" y="22"/>
                      </a:lnTo>
                      <a:lnTo>
                        <a:pt x="76" y="26"/>
                      </a:lnTo>
                      <a:close/>
                    </a:path>
                  </a:pathLst>
                </a:custGeom>
                <a:solidFill>
                  <a:srgbClr val="59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86" name="Freeform 424"/>
                <p:cNvSpPr>
                  <a:spLocks/>
                </p:cNvSpPr>
                <p:nvPr/>
              </p:nvSpPr>
              <p:spPr bwMode="auto">
                <a:xfrm flipH="1">
                  <a:off x="4645" y="3532"/>
                  <a:ext cx="264" cy="214"/>
                </a:xfrm>
                <a:custGeom>
                  <a:avLst/>
                  <a:gdLst>
                    <a:gd name="T0" fmla="*/ 65 w 286"/>
                    <a:gd name="T1" fmla="*/ 20 h 212"/>
                    <a:gd name="T2" fmla="*/ 66 w 286"/>
                    <a:gd name="T3" fmla="*/ 39 h 212"/>
                    <a:gd name="T4" fmla="*/ 80 w 286"/>
                    <a:gd name="T5" fmla="*/ 59 h 212"/>
                    <a:gd name="T6" fmla="*/ 91 w 286"/>
                    <a:gd name="T7" fmla="*/ 70 h 212"/>
                    <a:gd name="T8" fmla="*/ 39 w 286"/>
                    <a:gd name="T9" fmla="*/ 64 h 212"/>
                    <a:gd name="T10" fmla="*/ 15 w 286"/>
                    <a:gd name="T11" fmla="*/ 68 h 212"/>
                    <a:gd name="T12" fmla="*/ 2 w 286"/>
                    <a:gd name="T13" fmla="*/ 80 h 212"/>
                    <a:gd name="T14" fmla="*/ 3 w 286"/>
                    <a:gd name="T15" fmla="*/ 106 h 212"/>
                    <a:gd name="T16" fmla="*/ 18 w 286"/>
                    <a:gd name="T17" fmla="*/ 132 h 212"/>
                    <a:gd name="T18" fmla="*/ 29 w 286"/>
                    <a:gd name="T19" fmla="*/ 142 h 212"/>
                    <a:gd name="T20" fmla="*/ 42 w 286"/>
                    <a:gd name="T21" fmla="*/ 142 h 212"/>
                    <a:gd name="T22" fmla="*/ 60 w 286"/>
                    <a:gd name="T23" fmla="*/ 137 h 212"/>
                    <a:gd name="T24" fmla="*/ 79 w 286"/>
                    <a:gd name="T25" fmla="*/ 130 h 212"/>
                    <a:gd name="T26" fmla="*/ 90 w 286"/>
                    <a:gd name="T27" fmla="*/ 122 h 212"/>
                    <a:gd name="T28" fmla="*/ 98 w 286"/>
                    <a:gd name="T29" fmla="*/ 117 h 212"/>
                    <a:gd name="T30" fmla="*/ 102 w 286"/>
                    <a:gd name="T31" fmla="*/ 117 h 212"/>
                    <a:gd name="T32" fmla="*/ 82 w 286"/>
                    <a:gd name="T33" fmla="*/ 142 h 212"/>
                    <a:gd name="T34" fmla="*/ 72 w 286"/>
                    <a:gd name="T35" fmla="*/ 181 h 212"/>
                    <a:gd name="T36" fmla="*/ 85 w 286"/>
                    <a:gd name="T37" fmla="*/ 203 h 212"/>
                    <a:gd name="T38" fmla="*/ 101 w 286"/>
                    <a:gd name="T39" fmla="*/ 212 h 212"/>
                    <a:gd name="T40" fmla="*/ 126 w 286"/>
                    <a:gd name="T41" fmla="*/ 211 h 212"/>
                    <a:gd name="T42" fmla="*/ 150 w 286"/>
                    <a:gd name="T43" fmla="*/ 189 h 212"/>
                    <a:gd name="T44" fmla="*/ 150 w 286"/>
                    <a:gd name="T45" fmla="*/ 154 h 212"/>
                    <a:gd name="T46" fmla="*/ 145 w 286"/>
                    <a:gd name="T47" fmla="*/ 128 h 212"/>
                    <a:gd name="T48" fmla="*/ 145 w 286"/>
                    <a:gd name="T49" fmla="*/ 128 h 212"/>
                    <a:gd name="T50" fmla="*/ 150 w 286"/>
                    <a:gd name="T51" fmla="*/ 140 h 212"/>
                    <a:gd name="T52" fmla="*/ 161 w 286"/>
                    <a:gd name="T53" fmla="*/ 155 h 212"/>
                    <a:gd name="T54" fmla="*/ 175 w 286"/>
                    <a:gd name="T55" fmla="*/ 171 h 212"/>
                    <a:gd name="T56" fmla="*/ 187 w 286"/>
                    <a:gd name="T57" fmla="*/ 183 h 212"/>
                    <a:gd name="T58" fmla="*/ 202 w 286"/>
                    <a:gd name="T59" fmla="*/ 186 h 212"/>
                    <a:gd name="T60" fmla="*/ 215 w 286"/>
                    <a:gd name="T61" fmla="*/ 188 h 212"/>
                    <a:gd name="T62" fmla="*/ 221 w 286"/>
                    <a:gd name="T63" fmla="*/ 188 h 212"/>
                    <a:gd name="T64" fmla="*/ 233 w 286"/>
                    <a:gd name="T65" fmla="*/ 184 h 212"/>
                    <a:gd name="T66" fmla="*/ 246 w 286"/>
                    <a:gd name="T67" fmla="*/ 171 h 212"/>
                    <a:gd name="T68" fmla="*/ 257 w 286"/>
                    <a:gd name="T69" fmla="*/ 155 h 212"/>
                    <a:gd name="T70" fmla="*/ 261 w 286"/>
                    <a:gd name="T71" fmla="*/ 144 h 212"/>
                    <a:gd name="T72" fmla="*/ 264 w 286"/>
                    <a:gd name="T73" fmla="*/ 131 h 212"/>
                    <a:gd name="T74" fmla="*/ 248 w 286"/>
                    <a:gd name="T75" fmla="*/ 116 h 212"/>
                    <a:gd name="T76" fmla="*/ 218 w 286"/>
                    <a:gd name="T77" fmla="*/ 104 h 212"/>
                    <a:gd name="T78" fmla="*/ 195 w 286"/>
                    <a:gd name="T79" fmla="*/ 99 h 212"/>
                    <a:gd name="T80" fmla="*/ 242 w 286"/>
                    <a:gd name="T81" fmla="*/ 66 h 212"/>
                    <a:gd name="T82" fmla="*/ 234 w 286"/>
                    <a:gd name="T83" fmla="*/ 49 h 212"/>
                    <a:gd name="T84" fmla="*/ 213 w 286"/>
                    <a:gd name="T85" fmla="*/ 34 h 212"/>
                    <a:gd name="T86" fmla="*/ 197 w 286"/>
                    <a:gd name="T87" fmla="*/ 20 h 212"/>
                    <a:gd name="T88" fmla="*/ 185 w 286"/>
                    <a:gd name="T89" fmla="*/ 19 h 212"/>
                    <a:gd name="T90" fmla="*/ 168 w 286"/>
                    <a:gd name="T91" fmla="*/ 32 h 212"/>
                    <a:gd name="T92" fmla="*/ 158 w 286"/>
                    <a:gd name="T93" fmla="*/ 51 h 212"/>
                    <a:gd name="T94" fmla="*/ 155 w 286"/>
                    <a:gd name="T95" fmla="*/ 65 h 212"/>
                    <a:gd name="T96" fmla="*/ 145 w 286"/>
                    <a:gd name="T97" fmla="*/ 36 h 212"/>
                    <a:gd name="T98" fmla="*/ 143 w 286"/>
                    <a:gd name="T99" fmla="*/ 27 h 212"/>
                    <a:gd name="T100" fmla="*/ 137 w 286"/>
                    <a:gd name="T101" fmla="*/ 12 h 212"/>
                    <a:gd name="T102" fmla="*/ 117 w 286"/>
                    <a:gd name="T103" fmla="*/ 1 h 212"/>
                    <a:gd name="T104" fmla="*/ 85 w 286"/>
                    <a:gd name="T105" fmla="*/ 10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6"/>
                    <a:gd name="T160" fmla="*/ 0 h 212"/>
                    <a:gd name="T161" fmla="*/ 286 w 286"/>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6" h="212">
                      <a:moveTo>
                        <a:pt x="92" y="10"/>
                      </a:moveTo>
                      <a:lnTo>
                        <a:pt x="81" y="12"/>
                      </a:lnTo>
                      <a:lnTo>
                        <a:pt x="75" y="16"/>
                      </a:lnTo>
                      <a:lnTo>
                        <a:pt x="70" y="20"/>
                      </a:lnTo>
                      <a:lnTo>
                        <a:pt x="70" y="26"/>
                      </a:lnTo>
                      <a:lnTo>
                        <a:pt x="68" y="30"/>
                      </a:lnTo>
                      <a:lnTo>
                        <a:pt x="70" y="35"/>
                      </a:lnTo>
                      <a:lnTo>
                        <a:pt x="72" y="39"/>
                      </a:lnTo>
                      <a:lnTo>
                        <a:pt x="76" y="46"/>
                      </a:lnTo>
                      <a:lnTo>
                        <a:pt x="78" y="50"/>
                      </a:lnTo>
                      <a:lnTo>
                        <a:pt x="82" y="54"/>
                      </a:lnTo>
                      <a:lnTo>
                        <a:pt x="87" y="58"/>
                      </a:lnTo>
                      <a:lnTo>
                        <a:pt x="92" y="63"/>
                      </a:lnTo>
                      <a:lnTo>
                        <a:pt x="93" y="64"/>
                      </a:lnTo>
                      <a:lnTo>
                        <a:pt x="98" y="68"/>
                      </a:lnTo>
                      <a:lnTo>
                        <a:pt x="99" y="69"/>
                      </a:lnTo>
                      <a:lnTo>
                        <a:pt x="103" y="72"/>
                      </a:lnTo>
                      <a:lnTo>
                        <a:pt x="59" y="63"/>
                      </a:lnTo>
                      <a:lnTo>
                        <a:pt x="50" y="63"/>
                      </a:lnTo>
                      <a:lnTo>
                        <a:pt x="42" y="63"/>
                      </a:lnTo>
                      <a:lnTo>
                        <a:pt x="33" y="63"/>
                      </a:lnTo>
                      <a:lnTo>
                        <a:pt x="28" y="64"/>
                      </a:lnTo>
                      <a:lnTo>
                        <a:pt x="20" y="64"/>
                      </a:lnTo>
                      <a:lnTo>
                        <a:pt x="16" y="67"/>
                      </a:lnTo>
                      <a:lnTo>
                        <a:pt x="11" y="69"/>
                      </a:lnTo>
                      <a:lnTo>
                        <a:pt x="8" y="73"/>
                      </a:lnTo>
                      <a:lnTo>
                        <a:pt x="3" y="76"/>
                      </a:lnTo>
                      <a:lnTo>
                        <a:pt x="2" y="79"/>
                      </a:lnTo>
                      <a:lnTo>
                        <a:pt x="0" y="83"/>
                      </a:lnTo>
                      <a:lnTo>
                        <a:pt x="0" y="91"/>
                      </a:lnTo>
                      <a:lnTo>
                        <a:pt x="0" y="97"/>
                      </a:lnTo>
                      <a:lnTo>
                        <a:pt x="3" y="105"/>
                      </a:lnTo>
                      <a:lnTo>
                        <a:pt x="8" y="114"/>
                      </a:lnTo>
                      <a:lnTo>
                        <a:pt x="16" y="125"/>
                      </a:lnTo>
                      <a:lnTo>
                        <a:pt x="16" y="127"/>
                      </a:lnTo>
                      <a:lnTo>
                        <a:pt x="20" y="131"/>
                      </a:lnTo>
                      <a:lnTo>
                        <a:pt x="22" y="134"/>
                      </a:lnTo>
                      <a:lnTo>
                        <a:pt x="27" y="138"/>
                      </a:lnTo>
                      <a:lnTo>
                        <a:pt x="31" y="141"/>
                      </a:lnTo>
                      <a:lnTo>
                        <a:pt x="34" y="141"/>
                      </a:lnTo>
                      <a:lnTo>
                        <a:pt x="39" y="144"/>
                      </a:lnTo>
                      <a:lnTo>
                        <a:pt x="41" y="141"/>
                      </a:lnTo>
                      <a:lnTo>
                        <a:pt x="45" y="141"/>
                      </a:lnTo>
                      <a:lnTo>
                        <a:pt x="50" y="140"/>
                      </a:lnTo>
                      <a:lnTo>
                        <a:pt x="54" y="140"/>
                      </a:lnTo>
                      <a:lnTo>
                        <a:pt x="59" y="136"/>
                      </a:lnTo>
                      <a:lnTo>
                        <a:pt x="65" y="136"/>
                      </a:lnTo>
                      <a:lnTo>
                        <a:pt x="72" y="133"/>
                      </a:lnTo>
                      <a:lnTo>
                        <a:pt x="81" y="133"/>
                      </a:lnTo>
                      <a:lnTo>
                        <a:pt x="81" y="129"/>
                      </a:lnTo>
                      <a:lnTo>
                        <a:pt x="86" y="129"/>
                      </a:lnTo>
                      <a:lnTo>
                        <a:pt x="89" y="125"/>
                      </a:lnTo>
                      <a:lnTo>
                        <a:pt x="93" y="125"/>
                      </a:lnTo>
                      <a:lnTo>
                        <a:pt x="93" y="121"/>
                      </a:lnTo>
                      <a:lnTo>
                        <a:pt x="98" y="121"/>
                      </a:lnTo>
                      <a:lnTo>
                        <a:pt x="99" y="120"/>
                      </a:lnTo>
                      <a:lnTo>
                        <a:pt x="104" y="120"/>
                      </a:lnTo>
                      <a:lnTo>
                        <a:pt x="104" y="116"/>
                      </a:lnTo>
                      <a:lnTo>
                        <a:pt x="106" y="116"/>
                      </a:lnTo>
                      <a:lnTo>
                        <a:pt x="110" y="116"/>
                      </a:lnTo>
                      <a:lnTo>
                        <a:pt x="113" y="116"/>
                      </a:lnTo>
                      <a:lnTo>
                        <a:pt x="98" y="127"/>
                      </a:lnTo>
                      <a:lnTo>
                        <a:pt x="89" y="141"/>
                      </a:lnTo>
                      <a:lnTo>
                        <a:pt x="82" y="152"/>
                      </a:lnTo>
                      <a:lnTo>
                        <a:pt x="79" y="163"/>
                      </a:lnTo>
                      <a:lnTo>
                        <a:pt x="78" y="171"/>
                      </a:lnTo>
                      <a:lnTo>
                        <a:pt x="78" y="179"/>
                      </a:lnTo>
                      <a:lnTo>
                        <a:pt x="79" y="186"/>
                      </a:lnTo>
                      <a:lnTo>
                        <a:pt x="84" y="193"/>
                      </a:lnTo>
                      <a:lnTo>
                        <a:pt x="87" y="197"/>
                      </a:lnTo>
                      <a:lnTo>
                        <a:pt x="92" y="201"/>
                      </a:lnTo>
                      <a:lnTo>
                        <a:pt x="96" y="203"/>
                      </a:lnTo>
                      <a:lnTo>
                        <a:pt x="101" y="207"/>
                      </a:lnTo>
                      <a:lnTo>
                        <a:pt x="104" y="207"/>
                      </a:lnTo>
                      <a:lnTo>
                        <a:pt x="109" y="210"/>
                      </a:lnTo>
                      <a:lnTo>
                        <a:pt x="110" y="210"/>
                      </a:lnTo>
                      <a:lnTo>
                        <a:pt x="113" y="212"/>
                      </a:lnTo>
                      <a:lnTo>
                        <a:pt x="124" y="210"/>
                      </a:lnTo>
                      <a:lnTo>
                        <a:pt x="137" y="209"/>
                      </a:lnTo>
                      <a:lnTo>
                        <a:pt x="144" y="205"/>
                      </a:lnTo>
                      <a:lnTo>
                        <a:pt x="154" y="201"/>
                      </a:lnTo>
                      <a:lnTo>
                        <a:pt x="158" y="193"/>
                      </a:lnTo>
                      <a:lnTo>
                        <a:pt x="163" y="187"/>
                      </a:lnTo>
                      <a:lnTo>
                        <a:pt x="163" y="179"/>
                      </a:lnTo>
                      <a:lnTo>
                        <a:pt x="166" y="172"/>
                      </a:lnTo>
                      <a:lnTo>
                        <a:pt x="163" y="160"/>
                      </a:lnTo>
                      <a:lnTo>
                        <a:pt x="163" y="153"/>
                      </a:lnTo>
                      <a:lnTo>
                        <a:pt x="160" y="145"/>
                      </a:lnTo>
                      <a:lnTo>
                        <a:pt x="160" y="139"/>
                      </a:lnTo>
                      <a:lnTo>
                        <a:pt x="157" y="131"/>
                      </a:lnTo>
                      <a:lnTo>
                        <a:pt x="157" y="127"/>
                      </a:lnTo>
                      <a:lnTo>
                        <a:pt x="157" y="125"/>
                      </a:lnTo>
                      <a:lnTo>
                        <a:pt x="157" y="127"/>
                      </a:lnTo>
                      <a:lnTo>
                        <a:pt x="157" y="129"/>
                      </a:lnTo>
                      <a:lnTo>
                        <a:pt x="158" y="133"/>
                      </a:lnTo>
                      <a:lnTo>
                        <a:pt x="158" y="135"/>
                      </a:lnTo>
                      <a:lnTo>
                        <a:pt x="163" y="139"/>
                      </a:lnTo>
                      <a:lnTo>
                        <a:pt x="165" y="143"/>
                      </a:lnTo>
                      <a:lnTo>
                        <a:pt x="169" y="146"/>
                      </a:lnTo>
                      <a:lnTo>
                        <a:pt x="169" y="150"/>
                      </a:lnTo>
                      <a:lnTo>
                        <a:pt x="174" y="154"/>
                      </a:lnTo>
                      <a:lnTo>
                        <a:pt x="177" y="158"/>
                      </a:lnTo>
                      <a:lnTo>
                        <a:pt x="182" y="162"/>
                      </a:lnTo>
                      <a:lnTo>
                        <a:pt x="185" y="165"/>
                      </a:lnTo>
                      <a:lnTo>
                        <a:pt x="190" y="169"/>
                      </a:lnTo>
                      <a:lnTo>
                        <a:pt x="194" y="173"/>
                      </a:lnTo>
                      <a:lnTo>
                        <a:pt x="199" y="177"/>
                      </a:lnTo>
                      <a:lnTo>
                        <a:pt x="203" y="181"/>
                      </a:lnTo>
                      <a:lnTo>
                        <a:pt x="208" y="181"/>
                      </a:lnTo>
                      <a:lnTo>
                        <a:pt x="213" y="184"/>
                      </a:lnTo>
                      <a:lnTo>
                        <a:pt x="214" y="184"/>
                      </a:lnTo>
                      <a:lnTo>
                        <a:pt x="219" y="184"/>
                      </a:lnTo>
                      <a:lnTo>
                        <a:pt x="224" y="184"/>
                      </a:lnTo>
                      <a:lnTo>
                        <a:pt x="228" y="187"/>
                      </a:lnTo>
                      <a:lnTo>
                        <a:pt x="228" y="186"/>
                      </a:lnTo>
                      <a:lnTo>
                        <a:pt x="233" y="186"/>
                      </a:lnTo>
                      <a:lnTo>
                        <a:pt x="238" y="186"/>
                      </a:lnTo>
                      <a:lnTo>
                        <a:pt x="239" y="186"/>
                      </a:lnTo>
                      <a:lnTo>
                        <a:pt x="242" y="186"/>
                      </a:lnTo>
                      <a:lnTo>
                        <a:pt x="247" y="183"/>
                      </a:lnTo>
                      <a:lnTo>
                        <a:pt x="252" y="182"/>
                      </a:lnTo>
                      <a:lnTo>
                        <a:pt x="256" y="178"/>
                      </a:lnTo>
                      <a:lnTo>
                        <a:pt x="261" y="177"/>
                      </a:lnTo>
                      <a:lnTo>
                        <a:pt x="262" y="173"/>
                      </a:lnTo>
                      <a:lnTo>
                        <a:pt x="267" y="169"/>
                      </a:lnTo>
                      <a:lnTo>
                        <a:pt x="270" y="165"/>
                      </a:lnTo>
                      <a:lnTo>
                        <a:pt x="275" y="163"/>
                      </a:lnTo>
                      <a:lnTo>
                        <a:pt x="275" y="158"/>
                      </a:lnTo>
                      <a:lnTo>
                        <a:pt x="278" y="154"/>
                      </a:lnTo>
                      <a:lnTo>
                        <a:pt x="278" y="150"/>
                      </a:lnTo>
                      <a:lnTo>
                        <a:pt x="283" y="148"/>
                      </a:lnTo>
                      <a:lnTo>
                        <a:pt x="283" y="144"/>
                      </a:lnTo>
                      <a:lnTo>
                        <a:pt x="283" y="143"/>
                      </a:lnTo>
                      <a:lnTo>
                        <a:pt x="283" y="141"/>
                      </a:lnTo>
                      <a:lnTo>
                        <a:pt x="286" y="141"/>
                      </a:lnTo>
                      <a:lnTo>
                        <a:pt x="286" y="134"/>
                      </a:lnTo>
                      <a:lnTo>
                        <a:pt x="286" y="130"/>
                      </a:lnTo>
                      <a:lnTo>
                        <a:pt x="283" y="126"/>
                      </a:lnTo>
                      <a:lnTo>
                        <a:pt x="281" y="122"/>
                      </a:lnTo>
                      <a:lnTo>
                        <a:pt x="273" y="119"/>
                      </a:lnTo>
                      <a:lnTo>
                        <a:pt x="269" y="115"/>
                      </a:lnTo>
                      <a:lnTo>
                        <a:pt x="259" y="111"/>
                      </a:lnTo>
                      <a:lnTo>
                        <a:pt x="255" y="110"/>
                      </a:lnTo>
                      <a:lnTo>
                        <a:pt x="245" y="106"/>
                      </a:lnTo>
                      <a:lnTo>
                        <a:pt x="236" y="103"/>
                      </a:lnTo>
                      <a:lnTo>
                        <a:pt x="227" y="100"/>
                      </a:lnTo>
                      <a:lnTo>
                        <a:pt x="222" y="100"/>
                      </a:lnTo>
                      <a:lnTo>
                        <a:pt x="216" y="98"/>
                      </a:lnTo>
                      <a:lnTo>
                        <a:pt x="211" y="98"/>
                      </a:lnTo>
                      <a:lnTo>
                        <a:pt x="210" y="98"/>
                      </a:lnTo>
                      <a:lnTo>
                        <a:pt x="264" y="72"/>
                      </a:lnTo>
                      <a:lnTo>
                        <a:pt x="262" y="65"/>
                      </a:lnTo>
                      <a:lnTo>
                        <a:pt x="262" y="62"/>
                      </a:lnTo>
                      <a:lnTo>
                        <a:pt x="258" y="58"/>
                      </a:lnTo>
                      <a:lnTo>
                        <a:pt x="258" y="54"/>
                      </a:lnTo>
                      <a:lnTo>
                        <a:pt x="253" y="49"/>
                      </a:lnTo>
                      <a:lnTo>
                        <a:pt x="248" y="45"/>
                      </a:lnTo>
                      <a:lnTo>
                        <a:pt x="244" y="41"/>
                      </a:lnTo>
                      <a:lnTo>
                        <a:pt x="239" y="38"/>
                      </a:lnTo>
                      <a:lnTo>
                        <a:pt x="231" y="34"/>
                      </a:lnTo>
                      <a:lnTo>
                        <a:pt x="227" y="30"/>
                      </a:lnTo>
                      <a:lnTo>
                        <a:pt x="222" y="26"/>
                      </a:lnTo>
                      <a:lnTo>
                        <a:pt x="217" y="24"/>
                      </a:lnTo>
                      <a:lnTo>
                        <a:pt x="213" y="20"/>
                      </a:lnTo>
                      <a:lnTo>
                        <a:pt x="211" y="19"/>
                      </a:lnTo>
                      <a:lnTo>
                        <a:pt x="210" y="19"/>
                      </a:lnTo>
                      <a:lnTo>
                        <a:pt x="200" y="19"/>
                      </a:lnTo>
                      <a:lnTo>
                        <a:pt x="196" y="21"/>
                      </a:lnTo>
                      <a:lnTo>
                        <a:pt x="191" y="25"/>
                      </a:lnTo>
                      <a:lnTo>
                        <a:pt x="186" y="29"/>
                      </a:lnTo>
                      <a:lnTo>
                        <a:pt x="182" y="32"/>
                      </a:lnTo>
                      <a:lnTo>
                        <a:pt x="180" y="36"/>
                      </a:lnTo>
                      <a:lnTo>
                        <a:pt x="176" y="40"/>
                      </a:lnTo>
                      <a:lnTo>
                        <a:pt x="176" y="48"/>
                      </a:lnTo>
                      <a:lnTo>
                        <a:pt x="171" y="51"/>
                      </a:lnTo>
                      <a:lnTo>
                        <a:pt x="171" y="55"/>
                      </a:lnTo>
                      <a:lnTo>
                        <a:pt x="168" y="59"/>
                      </a:lnTo>
                      <a:lnTo>
                        <a:pt x="168" y="63"/>
                      </a:lnTo>
                      <a:lnTo>
                        <a:pt x="168" y="64"/>
                      </a:lnTo>
                      <a:lnTo>
                        <a:pt x="168" y="68"/>
                      </a:lnTo>
                      <a:lnTo>
                        <a:pt x="168" y="69"/>
                      </a:lnTo>
                      <a:lnTo>
                        <a:pt x="168" y="72"/>
                      </a:lnTo>
                      <a:lnTo>
                        <a:pt x="157" y="36"/>
                      </a:lnTo>
                      <a:lnTo>
                        <a:pt x="155" y="34"/>
                      </a:lnTo>
                      <a:lnTo>
                        <a:pt x="155" y="32"/>
                      </a:lnTo>
                      <a:lnTo>
                        <a:pt x="155" y="29"/>
                      </a:lnTo>
                      <a:lnTo>
                        <a:pt x="155" y="27"/>
                      </a:lnTo>
                      <a:lnTo>
                        <a:pt x="151" y="24"/>
                      </a:lnTo>
                      <a:lnTo>
                        <a:pt x="151" y="20"/>
                      </a:lnTo>
                      <a:lnTo>
                        <a:pt x="148" y="16"/>
                      </a:lnTo>
                      <a:lnTo>
                        <a:pt x="148" y="12"/>
                      </a:lnTo>
                      <a:lnTo>
                        <a:pt x="143" y="8"/>
                      </a:lnTo>
                      <a:lnTo>
                        <a:pt x="138" y="5"/>
                      </a:lnTo>
                      <a:lnTo>
                        <a:pt x="132" y="1"/>
                      </a:lnTo>
                      <a:lnTo>
                        <a:pt x="127" y="1"/>
                      </a:lnTo>
                      <a:lnTo>
                        <a:pt x="118" y="0"/>
                      </a:lnTo>
                      <a:lnTo>
                        <a:pt x="112" y="1"/>
                      </a:lnTo>
                      <a:lnTo>
                        <a:pt x="101" y="5"/>
                      </a:lnTo>
                      <a:lnTo>
                        <a:pt x="92" y="10"/>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87" name="Freeform 425"/>
                <p:cNvSpPr>
                  <a:spLocks/>
                </p:cNvSpPr>
                <p:nvPr/>
              </p:nvSpPr>
              <p:spPr bwMode="auto">
                <a:xfrm flipH="1">
                  <a:off x="4645" y="3532"/>
                  <a:ext cx="264" cy="214"/>
                </a:xfrm>
                <a:custGeom>
                  <a:avLst/>
                  <a:gdLst>
                    <a:gd name="T0" fmla="*/ 65 w 286"/>
                    <a:gd name="T1" fmla="*/ 20 h 212"/>
                    <a:gd name="T2" fmla="*/ 66 w 286"/>
                    <a:gd name="T3" fmla="*/ 39 h 212"/>
                    <a:gd name="T4" fmla="*/ 80 w 286"/>
                    <a:gd name="T5" fmla="*/ 59 h 212"/>
                    <a:gd name="T6" fmla="*/ 91 w 286"/>
                    <a:gd name="T7" fmla="*/ 70 h 212"/>
                    <a:gd name="T8" fmla="*/ 39 w 286"/>
                    <a:gd name="T9" fmla="*/ 64 h 212"/>
                    <a:gd name="T10" fmla="*/ 15 w 286"/>
                    <a:gd name="T11" fmla="*/ 68 h 212"/>
                    <a:gd name="T12" fmla="*/ 2 w 286"/>
                    <a:gd name="T13" fmla="*/ 80 h 212"/>
                    <a:gd name="T14" fmla="*/ 3 w 286"/>
                    <a:gd name="T15" fmla="*/ 106 h 212"/>
                    <a:gd name="T16" fmla="*/ 18 w 286"/>
                    <a:gd name="T17" fmla="*/ 132 h 212"/>
                    <a:gd name="T18" fmla="*/ 29 w 286"/>
                    <a:gd name="T19" fmla="*/ 142 h 212"/>
                    <a:gd name="T20" fmla="*/ 42 w 286"/>
                    <a:gd name="T21" fmla="*/ 142 h 212"/>
                    <a:gd name="T22" fmla="*/ 60 w 286"/>
                    <a:gd name="T23" fmla="*/ 137 h 212"/>
                    <a:gd name="T24" fmla="*/ 79 w 286"/>
                    <a:gd name="T25" fmla="*/ 130 h 212"/>
                    <a:gd name="T26" fmla="*/ 90 w 286"/>
                    <a:gd name="T27" fmla="*/ 122 h 212"/>
                    <a:gd name="T28" fmla="*/ 98 w 286"/>
                    <a:gd name="T29" fmla="*/ 117 h 212"/>
                    <a:gd name="T30" fmla="*/ 102 w 286"/>
                    <a:gd name="T31" fmla="*/ 117 h 212"/>
                    <a:gd name="T32" fmla="*/ 82 w 286"/>
                    <a:gd name="T33" fmla="*/ 142 h 212"/>
                    <a:gd name="T34" fmla="*/ 72 w 286"/>
                    <a:gd name="T35" fmla="*/ 181 h 212"/>
                    <a:gd name="T36" fmla="*/ 85 w 286"/>
                    <a:gd name="T37" fmla="*/ 203 h 212"/>
                    <a:gd name="T38" fmla="*/ 101 w 286"/>
                    <a:gd name="T39" fmla="*/ 212 h 212"/>
                    <a:gd name="T40" fmla="*/ 126 w 286"/>
                    <a:gd name="T41" fmla="*/ 211 h 212"/>
                    <a:gd name="T42" fmla="*/ 150 w 286"/>
                    <a:gd name="T43" fmla="*/ 189 h 212"/>
                    <a:gd name="T44" fmla="*/ 150 w 286"/>
                    <a:gd name="T45" fmla="*/ 154 h 212"/>
                    <a:gd name="T46" fmla="*/ 145 w 286"/>
                    <a:gd name="T47" fmla="*/ 128 h 212"/>
                    <a:gd name="T48" fmla="*/ 145 w 286"/>
                    <a:gd name="T49" fmla="*/ 128 h 212"/>
                    <a:gd name="T50" fmla="*/ 150 w 286"/>
                    <a:gd name="T51" fmla="*/ 140 h 212"/>
                    <a:gd name="T52" fmla="*/ 161 w 286"/>
                    <a:gd name="T53" fmla="*/ 155 h 212"/>
                    <a:gd name="T54" fmla="*/ 175 w 286"/>
                    <a:gd name="T55" fmla="*/ 171 h 212"/>
                    <a:gd name="T56" fmla="*/ 187 w 286"/>
                    <a:gd name="T57" fmla="*/ 183 h 212"/>
                    <a:gd name="T58" fmla="*/ 202 w 286"/>
                    <a:gd name="T59" fmla="*/ 186 h 212"/>
                    <a:gd name="T60" fmla="*/ 215 w 286"/>
                    <a:gd name="T61" fmla="*/ 188 h 212"/>
                    <a:gd name="T62" fmla="*/ 221 w 286"/>
                    <a:gd name="T63" fmla="*/ 188 h 212"/>
                    <a:gd name="T64" fmla="*/ 233 w 286"/>
                    <a:gd name="T65" fmla="*/ 184 h 212"/>
                    <a:gd name="T66" fmla="*/ 246 w 286"/>
                    <a:gd name="T67" fmla="*/ 171 h 212"/>
                    <a:gd name="T68" fmla="*/ 257 w 286"/>
                    <a:gd name="T69" fmla="*/ 155 h 212"/>
                    <a:gd name="T70" fmla="*/ 261 w 286"/>
                    <a:gd name="T71" fmla="*/ 144 h 212"/>
                    <a:gd name="T72" fmla="*/ 264 w 286"/>
                    <a:gd name="T73" fmla="*/ 131 h 212"/>
                    <a:gd name="T74" fmla="*/ 248 w 286"/>
                    <a:gd name="T75" fmla="*/ 116 h 212"/>
                    <a:gd name="T76" fmla="*/ 218 w 286"/>
                    <a:gd name="T77" fmla="*/ 104 h 212"/>
                    <a:gd name="T78" fmla="*/ 195 w 286"/>
                    <a:gd name="T79" fmla="*/ 99 h 212"/>
                    <a:gd name="T80" fmla="*/ 242 w 286"/>
                    <a:gd name="T81" fmla="*/ 66 h 212"/>
                    <a:gd name="T82" fmla="*/ 234 w 286"/>
                    <a:gd name="T83" fmla="*/ 49 h 212"/>
                    <a:gd name="T84" fmla="*/ 213 w 286"/>
                    <a:gd name="T85" fmla="*/ 34 h 212"/>
                    <a:gd name="T86" fmla="*/ 197 w 286"/>
                    <a:gd name="T87" fmla="*/ 20 h 212"/>
                    <a:gd name="T88" fmla="*/ 185 w 286"/>
                    <a:gd name="T89" fmla="*/ 19 h 212"/>
                    <a:gd name="T90" fmla="*/ 168 w 286"/>
                    <a:gd name="T91" fmla="*/ 32 h 212"/>
                    <a:gd name="T92" fmla="*/ 158 w 286"/>
                    <a:gd name="T93" fmla="*/ 51 h 212"/>
                    <a:gd name="T94" fmla="*/ 155 w 286"/>
                    <a:gd name="T95" fmla="*/ 65 h 212"/>
                    <a:gd name="T96" fmla="*/ 145 w 286"/>
                    <a:gd name="T97" fmla="*/ 36 h 212"/>
                    <a:gd name="T98" fmla="*/ 143 w 286"/>
                    <a:gd name="T99" fmla="*/ 27 h 212"/>
                    <a:gd name="T100" fmla="*/ 137 w 286"/>
                    <a:gd name="T101" fmla="*/ 12 h 212"/>
                    <a:gd name="T102" fmla="*/ 117 w 286"/>
                    <a:gd name="T103" fmla="*/ 1 h 212"/>
                    <a:gd name="T104" fmla="*/ 85 w 286"/>
                    <a:gd name="T105" fmla="*/ 10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6"/>
                    <a:gd name="T160" fmla="*/ 0 h 212"/>
                    <a:gd name="T161" fmla="*/ 286 w 286"/>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6" h="212">
                      <a:moveTo>
                        <a:pt x="92" y="10"/>
                      </a:moveTo>
                      <a:lnTo>
                        <a:pt x="81" y="12"/>
                      </a:lnTo>
                      <a:lnTo>
                        <a:pt x="75" y="16"/>
                      </a:lnTo>
                      <a:lnTo>
                        <a:pt x="70" y="20"/>
                      </a:lnTo>
                      <a:lnTo>
                        <a:pt x="70" y="26"/>
                      </a:lnTo>
                      <a:lnTo>
                        <a:pt x="68" y="30"/>
                      </a:lnTo>
                      <a:lnTo>
                        <a:pt x="70" y="35"/>
                      </a:lnTo>
                      <a:lnTo>
                        <a:pt x="72" y="39"/>
                      </a:lnTo>
                      <a:lnTo>
                        <a:pt x="76" y="46"/>
                      </a:lnTo>
                      <a:lnTo>
                        <a:pt x="78" y="50"/>
                      </a:lnTo>
                      <a:lnTo>
                        <a:pt x="82" y="54"/>
                      </a:lnTo>
                      <a:lnTo>
                        <a:pt x="87" y="58"/>
                      </a:lnTo>
                      <a:lnTo>
                        <a:pt x="92" y="63"/>
                      </a:lnTo>
                      <a:lnTo>
                        <a:pt x="93" y="64"/>
                      </a:lnTo>
                      <a:lnTo>
                        <a:pt x="98" y="68"/>
                      </a:lnTo>
                      <a:lnTo>
                        <a:pt x="99" y="69"/>
                      </a:lnTo>
                      <a:lnTo>
                        <a:pt x="103" y="72"/>
                      </a:lnTo>
                      <a:lnTo>
                        <a:pt x="59" y="63"/>
                      </a:lnTo>
                      <a:lnTo>
                        <a:pt x="50" y="63"/>
                      </a:lnTo>
                      <a:lnTo>
                        <a:pt x="42" y="63"/>
                      </a:lnTo>
                      <a:lnTo>
                        <a:pt x="33" y="63"/>
                      </a:lnTo>
                      <a:lnTo>
                        <a:pt x="28" y="64"/>
                      </a:lnTo>
                      <a:lnTo>
                        <a:pt x="20" y="64"/>
                      </a:lnTo>
                      <a:lnTo>
                        <a:pt x="16" y="67"/>
                      </a:lnTo>
                      <a:lnTo>
                        <a:pt x="11" y="69"/>
                      </a:lnTo>
                      <a:lnTo>
                        <a:pt x="8" y="73"/>
                      </a:lnTo>
                      <a:lnTo>
                        <a:pt x="3" y="76"/>
                      </a:lnTo>
                      <a:lnTo>
                        <a:pt x="2" y="79"/>
                      </a:lnTo>
                      <a:lnTo>
                        <a:pt x="0" y="83"/>
                      </a:lnTo>
                      <a:lnTo>
                        <a:pt x="0" y="91"/>
                      </a:lnTo>
                      <a:lnTo>
                        <a:pt x="0" y="97"/>
                      </a:lnTo>
                      <a:lnTo>
                        <a:pt x="3" y="105"/>
                      </a:lnTo>
                      <a:lnTo>
                        <a:pt x="8" y="114"/>
                      </a:lnTo>
                      <a:lnTo>
                        <a:pt x="16" y="125"/>
                      </a:lnTo>
                      <a:lnTo>
                        <a:pt x="16" y="127"/>
                      </a:lnTo>
                      <a:lnTo>
                        <a:pt x="20" y="131"/>
                      </a:lnTo>
                      <a:lnTo>
                        <a:pt x="22" y="134"/>
                      </a:lnTo>
                      <a:lnTo>
                        <a:pt x="27" y="138"/>
                      </a:lnTo>
                      <a:lnTo>
                        <a:pt x="31" y="141"/>
                      </a:lnTo>
                      <a:lnTo>
                        <a:pt x="34" y="141"/>
                      </a:lnTo>
                      <a:lnTo>
                        <a:pt x="39" y="144"/>
                      </a:lnTo>
                      <a:lnTo>
                        <a:pt x="41" y="141"/>
                      </a:lnTo>
                      <a:lnTo>
                        <a:pt x="45" y="141"/>
                      </a:lnTo>
                      <a:lnTo>
                        <a:pt x="50" y="140"/>
                      </a:lnTo>
                      <a:lnTo>
                        <a:pt x="54" y="140"/>
                      </a:lnTo>
                      <a:lnTo>
                        <a:pt x="59" y="136"/>
                      </a:lnTo>
                      <a:lnTo>
                        <a:pt x="65" y="136"/>
                      </a:lnTo>
                      <a:lnTo>
                        <a:pt x="72" y="133"/>
                      </a:lnTo>
                      <a:lnTo>
                        <a:pt x="81" y="133"/>
                      </a:lnTo>
                      <a:lnTo>
                        <a:pt x="81" y="129"/>
                      </a:lnTo>
                      <a:lnTo>
                        <a:pt x="86" y="129"/>
                      </a:lnTo>
                      <a:lnTo>
                        <a:pt x="89" y="125"/>
                      </a:lnTo>
                      <a:lnTo>
                        <a:pt x="93" y="125"/>
                      </a:lnTo>
                      <a:lnTo>
                        <a:pt x="93" y="121"/>
                      </a:lnTo>
                      <a:lnTo>
                        <a:pt x="98" y="121"/>
                      </a:lnTo>
                      <a:lnTo>
                        <a:pt x="99" y="120"/>
                      </a:lnTo>
                      <a:lnTo>
                        <a:pt x="104" y="120"/>
                      </a:lnTo>
                      <a:lnTo>
                        <a:pt x="104" y="116"/>
                      </a:lnTo>
                      <a:lnTo>
                        <a:pt x="106" y="116"/>
                      </a:lnTo>
                      <a:lnTo>
                        <a:pt x="110" y="116"/>
                      </a:lnTo>
                      <a:lnTo>
                        <a:pt x="113" y="116"/>
                      </a:lnTo>
                      <a:lnTo>
                        <a:pt x="98" y="127"/>
                      </a:lnTo>
                      <a:lnTo>
                        <a:pt x="89" y="141"/>
                      </a:lnTo>
                      <a:lnTo>
                        <a:pt x="82" y="152"/>
                      </a:lnTo>
                      <a:lnTo>
                        <a:pt x="79" y="163"/>
                      </a:lnTo>
                      <a:lnTo>
                        <a:pt x="78" y="171"/>
                      </a:lnTo>
                      <a:lnTo>
                        <a:pt x="78" y="179"/>
                      </a:lnTo>
                      <a:lnTo>
                        <a:pt x="79" y="186"/>
                      </a:lnTo>
                      <a:lnTo>
                        <a:pt x="84" y="193"/>
                      </a:lnTo>
                      <a:lnTo>
                        <a:pt x="87" y="197"/>
                      </a:lnTo>
                      <a:lnTo>
                        <a:pt x="92" y="201"/>
                      </a:lnTo>
                      <a:lnTo>
                        <a:pt x="96" y="203"/>
                      </a:lnTo>
                      <a:lnTo>
                        <a:pt x="101" y="207"/>
                      </a:lnTo>
                      <a:lnTo>
                        <a:pt x="104" y="207"/>
                      </a:lnTo>
                      <a:lnTo>
                        <a:pt x="109" y="210"/>
                      </a:lnTo>
                      <a:lnTo>
                        <a:pt x="110" y="210"/>
                      </a:lnTo>
                      <a:lnTo>
                        <a:pt x="113" y="212"/>
                      </a:lnTo>
                      <a:lnTo>
                        <a:pt x="124" y="210"/>
                      </a:lnTo>
                      <a:lnTo>
                        <a:pt x="137" y="209"/>
                      </a:lnTo>
                      <a:lnTo>
                        <a:pt x="144" y="205"/>
                      </a:lnTo>
                      <a:lnTo>
                        <a:pt x="154" y="201"/>
                      </a:lnTo>
                      <a:lnTo>
                        <a:pt x="158" y="193"/>
                      </a:lnTo>
                      <a:lnTo>
                        <a:pt x="163" y="187"/>
                      </a:lnTo>
                      <a:lnTo>
                        <a:pt x="163" y="179"/>
                      </a:lnTo>
                      <a:lnTo>
                        <a:pt x="166" y="172"/>
                      </a:lnTo>
                      <a:lnTo>
                        <a:pt x="163" y="160"/>
                      </a:lnTo>
                      <a:lnTo>
                        <a:pt x="163" y="153"/>
                      </a:lnTo>
                      <a:lnTo>
                        <a:pt x="160" y="145"/>
                      </a:lnTo>
                      <a:lnTo>
                        <a:pt x="160" y="139"/>
                      </a:lnTo>
                      <a:lnTo>
                        <a:pt x="157" y="131"/>
                      </a:lnTo>
                      <a:lnTo>
                        <a:pt x="157" y="127"/>
                      </a:lnTo>
                      <a:lnTo>
                        <a:pt x="157" y="125"/>
                      </a:lnTo>
                      <a:lnTo>
                        <a:pt x="157" y="127"/>
                      </a:lnTo>
                      <a:lnTo>
                        <a:pt x="157" y="129"/>
                      </a:lnTo>
                      <a:lnTo>
                        <a:pt x="158" y="133"/>
                      </a:lnTo>
                      <a:lnTo>
                        <a:pt x="158" y="135"/>
                      </a:lnTo>
                      <a:lnTo>
                        <a:pt x="163" y="139"/>
                      </a:lnTo>
                      <a:lnTo>
                        <a:pt x="165" y="143"/>
                      </a:lnTo>
                      <a:lnTo>
                        <a:pt x="169" y="146"/>
                      </a:lnTo>
                      <a:lnTo>
                        <a:pt x="169" y="150"/>
                      </a:lnTo>
                      <a:lnTo>
                        <a:pt x="174" y="154"/>
                      </a:lnTo>
                      <a:lnTo>
                        <a:pt x="177" y="158"/>
                      </a:lnTo>
                      <a:lnTo>
                        <a:pt x="182" y="162"/>
                      </a:lnTo>
                      <a:lnTo>
                        <a:pt x="185" y="165"/>
                      </a:lnTo>
                      <a:lnTo>
                        <a:pt x="190" y="169"/>
                      </a:lnTo>
                      <a:lnTo>
                        <a:pt x="194" y="173"/>
                      </a:lnTo>
                      <a:lnTo>
                        <a:pt x="199" y="177"/>
                      </a:lnTo>
                      <a:lnTo>
                        <a:pt x="203" y="181"/>
                      </a:lnTo>
                      <a:lnTo>
                        <a:pt x="208" y="181"/>
                      </a:lnTo>
                      <a:lnTo>
                        <a:pt x="213" y="184"/>
                      </a:lnTo>
                      <a:lnTo>
                        <a:pt x="214" y="184"/>
                      </a:lnTo>
                      <a:lnTo>
                        <a:pt x="219" y="184"/>
                      </a:lnTo>
                      <a:lnTo>
                        <a:pt x="224" y="184"/>
                      </a:lnTo>
                      <a:lnTo>
                        <a:pt x="228" y="187"/>
                      </a:lnTo>
                      <a:lnTo>
                        <a:pt x="228" y="186"/>
                      </a:lnTo>
                      <a:lnTo>
                        <a:pt x="233" y="186"/>
                      </a:lnTo>
                      <a:lnTo>
                        <a:pt x="238" y="186"/>
                      </a:lnTo>
                      <a:lnTo>
                        <a:pt x="239" y="186"/>
                      </a:lnTo>
                      <a:lnTo>
                        <a:pt x="242" y="186"/>
                      </a:lnTo>
                      <a:lnTo>
                        <a:pt x="247" y="183"/>
                      </a:lnTo>
                      <a:lnTo>
                        <a:pt x="252" y="182"/>
                      </a:lnTo>
                      <a:lnTo>
                        <a:pt x="256" y="178"/>
                      </a:lnTo>
                      <a:lnTo>
                        <a:pt x="261" y="177"/>
                      </a:lnTo>
                      <a:lnTo>
                        <a:pt x="262" y="173"/>
                      </a:lnTo>
                      <a:lnTo>
                        <a:pt x="267" y="169"/>
                      </a:lnTo>
                      <a:lnTo>
                        <a:pt x="270" y="165"/>
                      </a:lnTo>
                      <a:lnTo>
                        <a:pt x="275" y="163"/>
                      </a:lnTo>
                      <a:lnTo>
                        <a:pt x="275" y="158"/>
                      </a:lnTo>
                      <a:lnTo>
                        <a:pt x="278" y="154"/>
                      </a:lnTo>
                      <a:lnTo>
                        <a:pt x="278" y="150"/>
                      </a:lnTo>
                      <a:lnTo>
                        <a:pt x="283" y="148"/>
                      </a:lnTo>
                      <a:lnTo>
                        <a:pt x="283" y="144"/>
                      </a:lnTo>
                      <a:lnTo>
                        <a:pt x="283" y="143"/>
                      </a:lnTo>
                      <a:lnTo>
                        <a:pt x="283" y="141"/>
                      </a:lnTo>
                      <a:lnTo>
                        <a:pt x="286" y="141"/>
                      </a:lnTo>
                      <a:lnTo>
                        <a:pt x="286" y="134"/>
                      </a:lnTo>
                      <a:lnTo>
                        <a:pt x="286" y="130"/>
                      </a:lnTo>
                      <a:lnTo>
                        <a:pt x="283" y="126"/>
                      </a:lnTo>
                      <a:lnTo>
                        <a:pt x="281" y="122"/>
                      </a:lnTo>
                      <a:lnTo>
                        <a:pt x="273" y="119"/>
                      </a:lnTo>
                      <a:lnTo>
                        <a:pt x="269" y="115"/>
                      </a:lnTo>
                      <a:lnTo>
                        <a:pt x="259" y="111"/>
                      </a:lnTo>
                      <a:lnTo>
                        <a:pt x="255" y="110"/>
                      </a:lnTo>
                      <a:lnTo>
                        <a:pt x="245" y="106"/>
                      </a:lnTo>
                      <a:lnTo>
                        <a:pt x="236" y="103"/>
                      </a:lnTo>
                      <a:lnTo>
                        <a:pt x="227" y="100"/>
                      </a:lnTo>
                      <a:lnTo>
                        <a:pt x="222" y="100"/>
                      </a:lnTo>
                      <a:lnTo>
                        <a:pt x="216" y="98"/>
                      </a:lnTo>
                      <a:lnTo>
                        <a:pt x="211" y="98"/>
                      </a:lnTo>
                      <a:lnTo>
                        <a:pt x="210" y="98"/>
                      </a:lnTo>
                      <a:lnTo>
                        <a:pt x="264" y="72"/>
                      </a:lnTo>
                      <a:lnTo>
                        <a:pt x="262" y="65"/>
                      </a:lnTo>
                      <a:lnTo>
                        <a:pt x="262" y="62"/>
                      </a:lnTo>
                      <a:lnTo>
                        <a:pt x="258" y="58"/>
                      </a:lnTo>
                      <a:lnTo>
                        <a:pt x="258" y="54"/>
                      </a:lnTo>
                      <a:lnTo>
                        <a:pt x="253" y="49"/>
                      </a:lnTo>
                      <a:lnTo>
                        <a:pt x="248" y="45"/>
                      </a:lnTo>
                      <a:lnTo>
                        <a:pt x="244" y="41"/>
                      </a:lnTo>
                      <a:lnTo>
                        <a:pt x="239" y="38"/>
                      </a:lnTo>
                      <a:lnTo>
                        <a:pt x="231" y="34"/>
                      </a:lnTo>
                      <a:lnTo>
                        <a:pt x="227" y="30"/>
                      </a:lnTo>
                      <a:lnTo>
                        <a:pt x="222" y="26"/>
                      </a:lnTo>
                      <a:lnTo>
                        <a:pt x="217" y="24"/>
                      </a:lnTo>
                      <a:lnTo>
                        <a:pt x="213" y="20"/>
                      </a:lnTo>
                      <a:lnTo>
                        <a:pt x="211" y="19"/>
                      </a:lnTo>
                      <a:lnTo>
                        <a:pt x="210" y="19"/>
                      </a:lnTo>
                      <a:lnTo>
                        <a:pt x="200" y="19"/>
                      </a:lnTo>
                      <a:lnTo>
                        <a:pt x="196" y="21"/>
                      </a:lnTo>
                      <a:lnTo>
                        <a:pt x="191" y="25"/>
                      </a:lnTo>
                      <a:lnTo>
                        <a:pt x="186" y="29"/>
                      </a:lnTo>
                      <a:lnTo>
                        <a:pt x="182" y="32"/>
                      </a:lnTo>
                      <a:lnTo>
                        <a:pt x="180" y="36"/>
                      </a:lnTo>
                      <a:lnTo>
                        <a:pt x="176" y="40"/>
                      </a:lnTo>
                      <a:lnTo>
                        <a:pt x="176" y="48"/>
                      </a:lnTo>
                      <a:lnTo>
                        <a:pt x="171" y="51"/>
                      </a:lnTo>
                      <a:lnTo>
                        <a:pt x="171" y="55"/>
                      </a:lnTo>
                      <a:lnTo>
                        <a:pt x="168" y="59"/>
                      </a:lnTo>
                      <a:lnTo>
                        <a:pt x="168" y="63"/>
                      </a:lnTo>
                      <a:lnTo>
                        <a:pt x="168" y="64"/>
                      </a:lnTo>
                      <a:lnTo>
                        <a:pt x="168" y="68"/>
                      </a:lnTo>
                      <a:lnTo>
                        <a:pt x="168" y="69"/>
                      </a:lnTo>
                      <a:lnTo>
                        <a:pt x="168" y="72"/>
                      </a:lnTo>
                      <a:lnTo>
                        <a:pt x="157" y="36"/>
                      </a:lnTo>
                      <a:lnTo>
                        <a:pt x="155" y="34"/>
                      </a:lnTo>
                      <a:lnTo>
                        <a:pt x="155" y="32"/>
                      </a:lnTo>
                      <a:lnTo>
                        <a:pt x="155" y="29"/>
                      </a:lnTo>
                      <a:lnTo>
                        <a:pt x="155" y="27"/>
                      </a:lnTo>
                      <a:lnTo>
                        <a:pt x="151" y="24"/>
                      </a:lnTo>
                      <a:lnTo>
                        <a:pt x="151" y="20"/>
                      </a:lnTo>
                      <a:lnTo>
                        <a:pt x="148" y="16"/>
                      </a:lnTo>
                      <a:lnTo>
                        <a:pt x="148" y="12"/>
                      </a:lnTo>
                      <a:lnTo>
                        <a:pt x="143" y="8"/>
                      </a:lnTo>
                      <a:lnTo>
                        <a:pt x="138" y="5"/>
                      </a:lnTo>
                      <a:lnTo>
                        <a:pt x="132" y="1"/>
                      </a:lnTo>
                      <a:lnTo>
                        <a:pt x="127" y="1"/>
                      </a:lnTo>
                      <a:lnTo>
                        <a:pt x="118" y="0"/>
                      </a:lnTo>
                      <a:lnTo>
                        <a:pt x="112" y="1"/>
                      </a:lnTo>
                      <a:lnTo>
                        <a:pt x="101" y="5"/>
                      </a:lnTo>
                      <a:lnTo>
                        <a:pt x="92" y="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88" name="Freeform 426"/>
                <p:cNvSpPr>
                  <a:spLocks/>
                </p:cNvSpPr>
                <p:nvPr/>
              </p:nvSpPr>
              <p:spPr bwMode="auto">
                <a:xfrm flipH="1">
                  <a:off x="4735" y="3605"/>
                  <a:ext cx="69" cy="61"/>
                </a:xfrm>
                <a:custGeom>
                  <a:avLst/>
                  <a:gdLst>
                    <a:gd name="T0" fmla="*/ 26 w 75"/>
                    <a:gd name="T1" fmla="*/ 0 h 61"/>
                    <a:gd name="T2" fmla="*/ 17 w 75"/>
                    <a:gd name="T3" fmla="*/ 0 h 61"/>
                    <a:gd name="T4" fmla="*/ 12 w 75"/>
                    <a:gd name="T5" fmla="*/ 0 h 61"/>
                    <a:gd name="T6" fmla="*/ 6 w 75"/>
                    <a:gd name="T7" fmla="*/ 1 h 61"/>
                    <a:gd name="T8" fmla="*/ 2 w 75"/>
                    <a:gd name="T9" fmla="*/ 5 h 61"/>
                    <a:gd name="T10" fmla="*/ 0 w 75"/>
                    <a:gd name="T11" fmla="*/ 10 h 61"/>
                    <a:gd name="T12" fmla="*/ 0 w 75"/>
                    <a:gd name="T13" fmla="*/ 15 h 61"/>
                    <a:gd name="T14" fmla="*/ 0 w 75"/>
                    <a:gd name="T15" fmla="*/ 23 h 61"/>
                    <a:gd name="T16" fmla="*/ 0 w 75"/>
                    <a:gd name="T17" fmla="*/ 30 h 61"/>
                    <a:gd name="T18" fmla="*/ 0 w 75"/>
                    <a:gd name="T19" fmla="*/ 38 h 61"/>
                    <a:gd name="T20" fmla="*/ 0 w 75"/>
                    <a:gd name="T21" fmla="*/ 43 h 61"/>
                    <a:gd name="T22" fmla="*/ 2 w 75"/>
                    <a:gd name="T23" fmla="*/ 49 h 61"/>
                    <a:gd name="T24" fmla="*/ 6 w 75"/>
                    <a:gd name="T25" fmla="*/ 53 h 61"/>
                    <a:gd name="T26" fmla="*/ 12 w 75"/>
                    <a:gd name="T27" fmla="*/ 54 h 61"/>
                    <a:gd name="T28" fmla="*/ 17 w 75"/>
                    <a:gd name="T29" fmla="*/ 58 h 61"/>
                    <a:gd name="T30" fmla="*/ 26 w 75"/>
                    <a:gd name="T31" fmla="*/ 58 h 61"/>
                    <a:gd name="T32" fmla="*/ 30 w 75"/>
                    <a:gd name="T33" fmla="*/ 58 h 61"/>
                    <a:gd name="T34" fmla="*/ 39 w 75"/>
                    <a:gd name="T35" fmla="*/ 58 h 61"/>
                    <a:gd name="T36" fmla="*/ 43 w 75"/>
                    <a:gd name="T37" fmla="*/ 54 h 61"/>
                    <a:gd name="T38" fmla="*/ 52 w 75"/>
                    <a:gd name="T39" fmla="*/ 53 h 61"/>
                    <a:gd name="T40" fmla="*/ 56 w 75"/>
                    <a:gd name="T41" fmla="*/ 49 h 61"/>
                    <a:gd name="T42" fmla="*/ 61 w 75"/>
                    <a:gd name="T43" fmla="*/ 43 h 61"/>
                    <a:gd name="T44" fmla="*/ 64 w 75"/>
                    <a:gd name="T45" fmla="*/ 38 h 61"/>
                    <a:gd name="T46" fmla="*/ 66 w 75"/>
                    <a:gd name="T47" fmla="*/ 30 h 61"/>
                    <a:gd name="T48" fmla="*/ 66 w 75"/>
                    <a:gd name="T49" fmla="*/ 23 h 61"/>
                    <a:gd name="T50" fmla="*/ 64 w 75"/>
                    <a:gd name="T51" fmla="*/ 15 h 61"/>
                    <a:gd name="T52" fmla="*/ 61 w 75"/>
                    <a:gd name="T53" fmla="*/ 10 h 61"/>
                    <a:gd name="T54" fmla="*/ 56 w 75"/>
                    <a:gd name="T55" fmla="*/ 5 h 61"/>
                    <a:gd name="T56" fmla="*/ 52 w 75"/>
                    <a:gd name="T57" fmla="*/ 1 h 61"/>
                    <a:gd name="T58" fmla="*/ 43 w 75"/>
                    <a:gd name="T59" fmla="*/ 0 h 61"/>
                    <a:gd name="T60" fmla="*/ 39 w 75"/>
                    <a:gd name="T61" fmla="*/ 0 h 61"/>
                    <a:gd name="T62" fmla="*/ 30 w 75"/>
                    <a:gd name="T63" fmla="*/ 0 h 61"/>
                    <a:gd name="T64" fmla="*/ 30 w 75"/>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5"/>
                    <a:gd name="T100" fmla="*/ 0 h 61"/>
                    <a:gd name="T101" fmla="*/ 75 w 75"/>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5" h="61">
                      <a:moveTo>
                        <a:pt x="33" y="0"/>
                      </a:moveTo>
                      <a:lnTo>
                        <a:pt x="28" y="0"/>
                      </a:lnTo>
                      <a:lnTo>
                        <a:pt x="24" y="0"/>
                      </a:lnTo>
                      <a:lnTo>
                        <a:pt x="19" y="0"/>
                      </a:lnTo>
                      <a:lnTo>
                        <a:pt x="18" y="0"/>
                      </a:lnTo>
                      <a:lnTo>
                        <a:pt x="13" y="0"/>
                      </a:lnTo>
                      <a:lnTo>
                        <a:pt x="11" y="1"/>
                      </a:lnTo>
                      <a:lnTo>
                        <a:pt x="7" y="1"/>
                      </a:lnTo>
                      <a:lnTo>
                        <a:pt x="7" y="5"/>
                      </a:lnTo>
                      <a:lnTo>
                        <a:pt x="2" y="5"/>
                      </a:lnTo>
                      <a:lnTo>
                        <a:pt x="2" y="9"/>
                      </a:lnTo>
                      <a:lnTo>
                        <a:pt x="0" y="10"/>
                      </a:lnTo>
                      <a:lnTo>
                        <a:pt x="0" y="14"/>
                      </a:lnTo>
                      <a:lnTo>
                        <a:pt x="0" y="15"/>
                      </a:lnTo>
                      <a:lnTo>
                        <a:pt x="0" y="19"/>
                      </a:lnTo>
                      <a:lnTo>
                        <a:pt x="0" y="23"/>
                      </a:lnTo>
                      <a:lnTo>
                        <a:pt x="0" y="26"/>
                      </a:lnTo>
                      <a:lnTo>
                        <a:pt x="0" y="30"/>
                      </a:lnTo>
                      <a:lnTo>
                        <a:pt x="0" y="34"/>
                      </a:lnTo>
                      <a:lnTo>
                        <a:pt x="0" y="38"/>
                      </a:lnTo>
                      <a:lnTo>
                        <a:pt x="0" y="42"/>
                      </a:lnTo>
                      <a:lnTo>
                        <a:pt x="0" y="43"/>
                      </a:lnTo>
                      <a:lnTo>
                        <a:pt x="2" y="47"/>
                      </a:lnTo>
                      <a:lnTo>
                        <a:pt x="2" y="49"/>
                      </a:lnTo>
                      <a:lnTo>
                        <a:pt x="7" y="53"/>
                      </a:lnTo>
                      <a:lnTo>
                        <a:pt x="11" y="54"/>
                      </a:lnTo>
                      <a:lnTo>
                        <a:pt x="13" y="54"/>
                      </a:lnTo>
                      <a:lnTo>
                        <a:pt x="18" y="58"/>
                      </a:lnTo>
                      <a:lnTo>
                        <a:pt x="19" y="58"/>
                      </a:lnTo>
                      <a:lnTo>
                        <a:pt x="24" y="58"/>
                      </a:lnTo>
                      <a:lnTo>
                        <a:pt x="28" y="58"/>
                      </a:lnTo>
                      <a:lnTo>
                        <a:pt x="33" y="61"/>
                      </a:lnTo>
                      <a:lnTo>
                        <a:pt x="33" y="58"/>
                      </a:lnTo>
                      <a:lnTo>
                        <a:pt x="38" y="58"/>
                      </a:lnTo>
                      <a:lnTo>
                        <a:pt x="42" y="58"/>
                      </a:lnTo>
                      <a:lnTo>
                        <a:pt x="47" y="58"/>
                      </a:lnTo>
                      <a:lnTo>
                        <a:pt x="47" y="54"/>
                      </a:lnTo>
                      <a:lnTo>
                        <a:pt x="52" y="54"/>
                      </a:lnTo>
                      <a:lnTo>
                        <a:pt x="56" y="53"/>
                      </a:lnTo>
                      <a:lnTo>
                        <a:pt x="61" y="53"/>
                      </a:lnTo>
                      <a:lnTo>
                        <a:pt x="61" y="49"/>
                      </a:lnTo>
                      <a:lnTo>
                        <a:pt x="66" y="47"/>
                      </a:lnTo>
                      <a:lnTo>
                        <a:pt x="66" y="43"/>
                      </a:lnTo>
                      <a:lnTo>
                        <a:pt x="70" y="42"/>
                      </a:lnTo>
                      <a:lnTo>
                        <a:pt x="70" y="38"/>
                      </a:lnTo>
                      <a:lnTo>
                        <a:pt x="72" y="34"/>
                      </a:lnTo>
                      <a:lnTo>
                        <a:pt x="72" y="30"/>
                      </a:lnTo>
                      <a:lnTo>
                        <a:pt x="75" y="26"/>
                      </a:lnTo>
                      <a:lnTo>
                        <a:pt x="72" y="23"/>
                      </a:lnTo>
                      <a:lnTo>
                        <a:pt x="72" y="19"/>
                      </a:lnTo>
                      <a:lnTo>
                        <a:pt x="70" y="15"/>
                      </a:lnTo>
                      <a:lnTo>
                        <a:pt x="70" y="14"/>
                      </a:lnTo>
                      <a:lnTo>
                        <a:pt x="66" y="10"/>
                      </a:lnTo>
                      <a:lnTo>
                        <a:pt x="66" y="9"/>
                      </a:lnTo>
                      <a:lnTo>
                        <a:pt x="61" y="5"/>
                      </a:lnTo>
                      <a:lnTo>
                        <a:pt x="56" y="1"/>
                      </a:lnTo>
                      <a:lnTo>
                        <a:pt x="52" y="1"/>
                      </a:lnTo>
                      <a:lnTo>
                        <a:pt x="47" y="0"/>
                      </a:lnTo>
                      <a:lnTo>
                        <a:pt x="42" y="0"/>
                      </a:lnTo>
                      <a:lnTo>
                        <a:pt x="38" y="0"/>
                      </a:lnTo>
                      <a:lnTo>
                        <a:pt x="33" y="0"/>
                      </a:lnTo>
                      <a:close/>
                    </a:path>
                  </a:pathLst>
                </a:custGeom>
                <a:solidFill>
                  <a:srgbClr val="59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89" name="Freeform 427"/>
                <p:cNvSpPr>
                  <a:spLocks/>
                </p:cNvSpPr>
                <p:nvPr/>
              </p:nvSpPr>
              <p:spPr bwMode="auto">
                <a:xfrm flipH="1">
                  <a:off x="5058" y="3506"/>
                  <a:ext cx="130" cy="302"/>
                </a:xfrm>
                <a:custGeom>
                  <a:avLst/>
                  <a:gdLst>
                    <a:gd name="T0" fmla="*/ 114 w 141"/>
                    <a:gd name="T1" fmla="*/ 0 h 300"/>
                    <a:gd name="T2" fmla="*/ 114 w 141"/>
                    <a:gd name="T3" fmla="*/ 9 h 300"/>
                    <a:gd name="T4" fmla="*/ 118 w 141"/>
                    <a:gd name="T5" fmla="*/ 26 h 300"/>
                    <a:gd name="T6" fmla="*/ 124 w 141"/>
                    <a:gd name="T7" fmla="*/ 48 h 300"/>
                    <a:gd name="T8" fmla="*/ 128 w 141"/>
                    <a:gd name="T9" fmla="*/ 74 h 300"/>
                    <a:gd name="T10" fmla="*/ 130 w 141"/>
                    <a:gd name="T11" fmla="*/ 100 h 300"/>
                    <a:gd name="T12" fmla="*/ 125 w 141"/>
                    <a:gd name="T13" fmla="*/ 127 h 300"/>
                    <a:gd name="T14" fmla="*/ 118 w 141"/>
                    <a:gd name="T15" fmla="*/ 148 h 300"/>
                    <a:gd name="T16" fmla="*/ 112 w 141"/>
                    <a:gd name="T17" fmla="*/ 160 h 300"/>
                    <a:gd name="T18" fmla="*/ 107 w 141"/>
                    <a:gd name="T19" fmla="*/ 166 h 300"/>
                    <a:gd name="T20" fmla="*/ 102 w 141"/>
                    <a:gd name="T21" fmla="*/ 180 h 300"/>
                    <a:gd name="T22" fmla="*/ 97 w 141"/>
                    <a:gd name="T23" fmla="*/ 199 h 300"/>
                    <a:gd name="T24" fmla="*/ 92 w 141"/>
                    <a:gd name="T25" fmla="*/ 220 h 300"/>
                    <a:gd name="T26" fmla="*/ 91 w 141"/>
                    <a:gd name="T27" fmla="*/ 244 h 300"/>
                    <a:gd name="T28" fmla="*/ 91 w 141"/>
                    <a:gd name="T29" fmla="*/ 268 h 300"/>
                    <a:gd name="T30" fmla="*/ 99 w 141"/>
                    <a:gd name="T31" fmla="*/ 291 h 300"/>
                    <a:gd name="T32" fmla="*/ 101 w 141"/>
                    <a:gd name="T33" fmla="*/ 300 h 300"/>
                    <a:gd name="T34" fmla="*/ 91 w 141"/>
                    <a:gd name="T35" fmla="*/ 295 h 300"/>
                    <a:gd name="T36" fmla="*/ 78 w 141"/>
                    <a:gd name="T37" fmla="*/ 283 h 300"/>
                    <a:gd name="T38" fmla="*/ 63 w 141"/>
                    <a:gd name="T39" fmla="*/ 271 h 300"/>
                    <a:gd name="T40" fmla="*/ 42 w 141"/>
                    <a:gd name="T41" fmla="*/ 252 h 300"/>
                    <a:gd name="T42" fmla="*/ 25 w 141"/>
                    <a:gd name="T43" fmla="*/ 225 h 300"/>
                    <a:gd name="T44" fmla="*/ 12 w 141"/>
                    <a:gd name="T45" fmla="*/ 199 h 300"/>
                    <a:gd name="T46" fmla="*/ 6 w 141"/>
                    <a:gd name="T47" fmla="*/ 167 h 300"/>
                    <a:gd name="T48" fmla="*/ 3 w 141"/>
                    <a:gd name="T49" fmla="*/ 149 h 300"/>
                    <a:gd name="T50" fmla="*/ 1 w 141"/>
                    <a:gd name="T51" fmla="*/ 143 h 300"/>
                    <a:gd name="T52" fmla="*/ 0 w 141"/>
                    <a:gd name="T53" fmla="*/ 132 h 300"/>
                    <a:gd name="T54" fmla="*/ 0 w 141"/>
                    <a:gd name="T55" fmla="*/ 114 h 300"/>
                    <a:gd name="T56" fmla="*/ 6 w 141"/>
                    <a:gd name="T57" fmla="*/ 94 h 300"/>
                    <a:gd name="T58" fmla="*/ 21 w 141"/>
                    <a:gd name="T59" fmla="*/ 67 h 300"/>
                    <a:gd name="T60" fmla="*/ 47 w 141"/>
                    <a:gd name="T61" fmla="*/ 41 h 300"/>
                    <a:gd name="T62" fmla="*/ 87 w 141"/>
                    <a:gd name="T63" fmla="*/ 12 h 300"/>
                    <a:gd name="T64" fmla="*/ 114 w 141"/>
                    <a:gd name="T65" fmla="*/ 0 h 3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300"/>
                    <a:gd name="T101" fmla="*/ 141 w 141"/>
                    <a:gd name="T102" fmla="*/ 300 h 3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300">
                      <a:moveTo>
                        <a:pt x="124" y="0"/>
                      </a:moveTo>
                      <a:lnTo>
                        <a:pt x="124" y="0"/>
                      </a:lnTo>
                      <a:lnTo>
                        <a:pt x="124" y="4"/>
                      </a:lnTo>
                      <a:lnTo>
                        <a:pt x="124" y="9"/>
                      </a:lnTo>
                      <a:lnTo>
                        <a:pt x="128" y="18"/>
                      </a:lnTo>
                      <a:lnTo>
                        <a:pt x="128" y="26"/>
                      </a:lnTo>
                      <a:lnTo>
                        <a:pt x="133" y="37"/>
                      </a:lnTo>
                      <a:lnTo>
                        <a:pt x="135" y="48"/>
                      </a:lnTo>
                      <a:lnTo>
                        <a:pt x="139" y="62"/>
                      </a:lnTo>
                      <a:lnTo>
                        <a:pt x="139" y="74"/>
                      </a:lnTo>
                      <a:lnTo>
                        <a:pt x="141" y="88"/>
                      </a:lnTo>
                      <a:lnTo>
                        <a:pt x="141" y="99"/>
                      </a:lnTo>
                      <a:lnTo>
                        <a:pt x="141" y="114"/>
                      </a:lnTo>
                      <a:lnTo>
                        <a:pt x="136" y="126"/>
                      </a:lnTo>
                      <a:lnTo>
                        <a:pt x="135" y="138"/>
                      </a:lnTo>
                      <a:lnTo>
                        <a:pt x="128" y="147"/>
                      </a:lnTo>
                      <a:lnTo>
                        <a:pt x="124" y="159"/>
                      </a:lnTo>
                      <a:lnTo>
                        <a:pt x="121" y="159"/>
                      </a:lnTo>
                      <a:lnTo>
                        <a:pt x="121" y="161"/>
                      </a:lnTo>
                      <a:lnTo>
                        <a:pt x="116" y="165"/>
                      </a:lnTo>
                      <a:lnTo>
                        <a:pt x="116" y="172"/>
                      </a:lnTo>
                      <a:lnTo>
                        <a:pt x="111" y="179"/>
                      </a:lnTo>
                      <a:lnTo>
                        <a:pt x="110" y="188"/>
                      </a:lnTo>
                      <a:lnTo>
                        <a:pt x="105" y="198"/>
                      </a:lnTo>
                      <a:lnTo>
                        <a:pt x="105" y="209"/>
                      </a:lnTo>
                      <a:lnTo>
                        <a:pt x="100" y="219"/>
                      </a:lnTo>
                      <a:lnTo>
                        <a:pt x="100" y="231"/>
                      </a:lnTo>
                      <a:lnTo>
                        <a:pt x="99" y="242"/>
                      </a:lnTo>
                      <a:lnTo>
                        <a:pt x="99" y="255"/>
                      </a:lnTo>
                      <a:lnTo>
                        <a:pt x="99" y="266"/>
                      </a:lnTo>
                      <a:lnTo>
                        <a:pt x="102" y="278"/>
                      </a:lnTo>
                      <a:lnTo>
                        <a:pt x="107" y="289"/>
                      </a:lnTo>
                      <a:lnTo>
                        <a:pt x="113" y="300"/>
                      </a:lnTo>
                      <a:lnTo>
                        <a:pt x="110" y="298"/>
                      </a:lnTo>
                      <a:lnTo>
                        <a:pt x="107" y="297"/>
                      </a:lnTo>
                      <a:lnTo>
                        <a:pt x="99" y="293"/>
                      </a:lnTo>
                      <a:lnTo>
                        <a:pt x="94" y="289"/>
                      </a:lnTo>
                      <a:lnTo>
                        <a:pt x="85" y="281"/>
                      </a:lnTo>
                      <a:lnTo>
                        <a:pt x="77" y="276"/>
                      </a:lnTo>
                      <a:lnTo>
                        <a:pt x="68" y="269"/>
                      </a:lnTo>
                      <a:lnTo>
                        <a:pt x="58" y="261"/>
                      </a:lnTo>
                      <a:lnTo>
                        <a:pt x="46" y="250"/>
                      </a:lnTo>
                      <a:lnTo>
                        <a:pt x="37" y="238"/>
                      </a:lnTo>
                      <a:lnTo>
                        <a:pt x="27" y="224"/>
                      </a:lnTo>
                      <a:lnTo>
                        <a:pt x="21" y="213"/>
                      </a:lnTo>
                      <a:lnTo>
                        <a:pt x="13" y="198"/>
                      </a:lnTo>
                      <a:lnTo>
                        <a:pt x="9" y="184"/>
                      </a:lnTo>
                      <a:lnTo>
                        <a:pt x="6" y="166"/>
                      </a:lnTo>
                      <a:lnTo>
                        <a:pt x="6" y="151"/>
                      </a:lnTo>
                      <a:lnTo>
                        <a:pt x="3" y="148"/>
                      </a:lnTo>
                      <a:lnTo>
                        <a:pt x="3" y="147"/>
                      </a:lnTo>
                      <a:lnTo>
                        <a:pt x="1" y="142"/>
                      </a:lnTo>
                      <a:lnTo>
                        <a:pt x="1" y="138"/>
                      </a:lnTo>
                      <a:lnTo>
                        <a:pt x="0" y="131"/>
                      </a:lnTo>
                      <a:lnTo>
                        <a:pt x="0" y="123"/>
                      </a:lnTo>
                      <a:lnTo>
                        <a:pt x="0" y="113"/>
                      </a:lnTo>
                      <a:lnTo>
                        <a:pt x="4" y="105"/>
                      </a:lnTo>
                      <a:lnTo>
                        <a:pt x="7" y="93"/>
                      </a:lnTo>
                      <a:lnTo>
                        <a:pt x="13" y="81"/>
                      </a:lnTo>
                      <a:lnTo>
                        <a:pt x="23" y="67"/>
                      </a:lnTo>
                      <a:lnTo>
                        <a:pt x="37" y="56"/>
                      </a:lnTo>
                      <a:lnTo>
                        <a:pt x="51" y="41"/>
                      </a:lnTo>
                      <a:lnTo>
                        <a:pt x="71" y="27"/>
                      </a:lnTo>
                      <a:lnTo>
                        <a:pt x="94" y="12"/>
                      </a:lnTo>
                      <a:lnTo>
                        <a:pt x="124" y="0"/>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90" name="Freeform 428"/>
                <p:cNvSpPr>
                  <a:spLocks/>
                </p:cNvSpPr>
                <p:nvPr/>
              </p:nvSpPr>
              <p:spPr bwMode="auto">
                <a:xfrm flipH="1">
                  <a:off x="5058" y="3506"/>
                  <a:ext cx="130" cy="302"/>
                </a:xfrm>
                <a:custGeom>
                  <a:avLst/>
                  <a:gdLst>
                    <a:gd name="T0" fmla="*/ 114 w 141"/>
                    <a:gd name="T1" fmla="*/ 0 h 300"/>
                    <a:gd name="T2" fmla="*/ 114 w 141"/>
                    <a:gd name="T3" fmla="*/ 9 h 300"/>
                    <a:gd name="T4" fmla="*/ 118 w 141"/>
                    <a:gd name="T5" fmla="*/ 26 h 300"/>
                    <a:gd name="T6" fmla="*/ 124 w 141"/>
                    <a:gd name="T7" fmla="*/ 48 h 300"/>
                    <a:gd name="T8" fmla="*/ 128 w 141"/>
                    <a:gd name="T9" fmla="*/ 74 h 300"/>
                    <a:gd name="T10" fmla="*/ 130 w 141"/>
                    <a:gd name="T11" fmla="*/ 100 h 300"/>
                    <a:gd name="T12" fmla="*/ 125 w 141"/>
                    <a:gd name="T13" fmla="*/ 127 h 300"/>
                    <a:gd name="T14" fmla="*/ 118 w 141"/>
                    <a:gd name="T15" fmla="*/ 148 h 300"/>
                    <a:gd name="T16" fmla="*/ 112 w 141"/>
                    <a:gd name="T17" fmla="*/ 160 h 300"/>
                    <a:gd name="T18" fmla="*/ 107 w 141"/>
                    <a:gd name="T19" fmla="*/ 166 h 300"/>
                    <a:gd name="T20" fmla="*/ 102 w 141"/>
                    <a:gd name="T21" fmla="*/ 180 h 300"/>
                    <a:gd name="T22" fmla="*/ 97 w 141"/>
                    <a:gd name="T23" fmla="*/ 199 h 300"/>
                    <a:gd name="T24" fmla="*/ 92 w 141"/>
                    <a:gd name="T25" fmla="*/ 220 h 300"/>
                    <a:gd name="T26" fmla="*/ 91 w 141"/>
                    <a:gd name="T27" fmla="*/ 244 h 300"/>
                    <a:gd name="T28" fmla="*/ 91 w 141"/>
                    <a:gd name="T29" fmla="*/ 268 h 300"/>
                    <a:gd name="T30" fmla="*/ 99 w 141"/>
                    <a:gd name="T31" fmla="*/ 291 h 300"/>
                    <a:gd name="T32" fmla="*/ 101 w 141"/>
                    <a:gd name="T33" fmla="*/ 300 h 300"/>
                    <a:gd name="T34" fmla="*/ 91 w 141"/>
                    <a:gd name="T35" fmla="*/ 295 h 300"/>
                    <a:gd name="T36" fmla="*/ 78 w 141"/>
                    <a:gd name="T37" fmla="*/ 283 h 300"/>
                    <a:gd name="T38" fmla="*/ 63 w 141"/>
                    <a:gd name="T39" fmla="*/ 271 h 300"/>
                    <a:gd name="T40" fmla="*/ 42 w 141"/>
                    <a:gd name="T41" fmla="*/ 252 h 300"/>
                    <a:gd name="T42" fmla="*/ 25 w 141"/>
                    <a:gd name="T43" fmla="*/ 225 h 300"/>
                    <a:gd name="T44" fmla="*/ 12 w 141"/>
                    <a:gd name="T45" fmla="*/ 199 h 300"/>
                    <a:gd name="T46" fmla="*/ 6 w 141"/>
                    <a:gd name="T47" fmla="*/ 167 h 300"/>
                    <a:gd name="T48" fmla="*/ 3 w 141"/>
                    <a:gd name="T49" fmla="*/ 149 h 300"/>
                    <a:gd name="T50" fmla="*/ 1 w 141"/>
                    <a:gd name="T51" fmla="*/ 143 h 300"/>
                    <a:gd name="T52" fmla="*/ 0 w 141"/>
                    <a:gd name="T53" fmla="*/ 132 h 300"/>
                    <a:gd name="T54" fmla="*/ 0 w 141"/>
                    <a:gd name="T55" fmla="*/ 114 h 300"/>
                    <a:gd name="T56" fmla="*/ 6 w 141"/>
                    <a:gd name="T57" fmla="*/ 94 h 300"/>
                    <a:gd name="T58" fmla="*/ 21 w 141"/>
                    <a:gd name="T59" fmla="*/ 67 h 300"/>
                    <a:gd name="T60" fmla="*/ 47 w 141"/>
                    <a:gd name="T61" fmla="*/ 41 h 300"/>
                    <a:gd name="T62" fmla="*/ 87 w 141"/>
                    <a:gd name="T63" fmla="*/ 12 h 300"/>
                    <a:gd name="T64" fmla="*/ 114 w 141"/>
                    <a:gd name="T65" fmla="*/ 0 h 3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300"/>
                    <a:gd name="T101" fmla="*/ 141 w 141"/>
                    <a:gd name="T102" fmla="*/ 300 h 3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300">
                      <a:moveTo>
                        <a:pt x="124" y="0"/>
                      </a:moveTo>
                      <a:lnTo>
                        <a:pt x="124" y="0"/>
                      </a:lnTo>
                      <a:lnTo>
                        <a:pt x="124" y="4"/>
                      </a:lnTo>
                      <a:lnTo>
                        <a:pt x="124" y="9"/>
                      </a:lnTo>
                      <a:lnTo>
                        <a:pt x="128" y="18"/>
                      </a:lnTo>
                      <a:lnTo>
                        <a:pt x="128" y="26"/>
                      </a:lnTo>
                      <a:lnTo>
                        <a:pt x="133" y="37"/>
                      </a:lnTo>
                      <a:lnTo>
                        <a:pt x="135" y="48"/>
                      </a:lnTo>
                      <a:lnTo>
                        <a:pt x="139" y="62"/>
                      </a:lnTo>
                      <a:lnTo>
                        <a:pt x="139" y="74"/>
                      </a:lnTo>
                      <a:lnTo>
                        <a:pt x="141" y="88"/>
                      </a:lnTo>
                      <a:lnTo>
                        <a:pt x="141" y="99"/>
                      </a:lnTo>
                      <a:lnTo>
                        <a:pt x="141" y="114"/>
                      </a:lnTo>
                      <a:lnTo>
                        <a:pt x="136" y="126"/>
                      </a:lnTo>
                      <a:lnTo>
                        <a:pt x="135" y="138"/>
                      </a:lnTo>
                      <a:lnTo>
                        <a:pt x="128" y="147"/>
                      </a:lnTo>
                      <a:lnTo>
                        <a:pt x="124" y="159"/>
                      </a:lnTo>
                      <a:lnTo>
                        <a:pt x="121" y="159"/>
                      </a:lnTo>
                      <a:lnTo>
                        <a:pt x="121" y="161"/>
                      </a:lnTo>
                      <a:lnTo>
                        <a:pt x="116" y="165"/>
                      </a:lnTo>
                      <a:lnTo>
                        <a:pt x="116" y="172"/>
                      </a:lnTo>
                      <a:lnTo>
                        <a:pt x="111" y="179"/>
                      </a:lnTo>
                      <a:lnTo>
                        <a:pt x="110" y="188"/>
                      </a:lnTo>
                      <a:lnTo>
                        <a:pt x="105" y="198"/>
                      </a:lnTo>
                      <a:lnTo>
                        <a:pt x="105" y="209"/>
                      </a:lnTo>
                      <a:lnTo>
                        <a:pt x="100" y="219"/>
                      </a:lnTo>
                      <a:lnTo>
                        <a:pt x="100" y="231"/>
                      </a:lnTo>
                      <a:lnTo>
                        <a:pt x="99" y="242"/>
                      </a:lnTo>
                      <a:lnTo>
                        <a:pt x="99" y="255"/>
                      </a:lnTo>
                      <a:lnTo>
                        <a:pt x="99" y="266"/>
                      </a:lnTo>
                      <a:lnTo>
                        <a:pt x="102" y="278"/>
                      </a:lnTo>
                      <a:lnTo>
                        <a:pt x="107" y="289"/>
                      </a:lnTo>
                      <a:lnTo>
                        <a:pt x="113" y="300"/>
                      </a:lnTo>
                      <a:lnTo>
                        <a:pt x="110" y="298"/>
                      </a:lnTo>
                      <a:lnTo>
                        <a:pt x="107" y="297"/>
                      </a:lnTo>
                      <a:lnTo>
                        <a:pt x="99" y="293"/>
                      </a:lnTo>
                      <a:lnTo>
                        <a:pt x="94" y="289"/>
                      </a:lnTo>
                      <a:lnTo>
                        <a:pt x="85" y="281"/>
                      </a:lnTo>
                      <a:lnTo>
                        <a:pt x="77" y="276"/>
                      </a:lnTo>
                      <a:lnTo>
                        <a:pt x="68" y="269"/>
                      </a:lnTo>
                      <a:lnTo>
                        <a:pt x="58" y="261"/>
                      </a:lnTo>
                      <a:lnTo>
                        <a:pt x="46" y="250"/>
                      </a:lnTo>
                      <a:lnTo>
                        <a:pt x="37" y="238"/>
                      </a:lnTo>
                      <a:lnTo>
                        <a:pt x="27" y="224"/>
                      </a:lnTo>
                      <a:lnTo>
                        <a:pt x="21" y="213"/>
                      </a:lnTo>
                      <a:lnTo>
                        <a:pt x="13" y="198"/>
                      </a:lnTo>
                      <a:lnTo>
                        <a:pt x="9" y="184"/>
                      </a:lnTo>
                      <a:lnTo>
                        <a:pt x="6" y="166"/>
                      </a:lnTo>
                      <a:lnTo>
                        <a:pt x="6" y="151"/>
                      </a:lnTo>
                      <a:lnTo>
                        <a:pt x="3" y="148"/>
                      </a:lnTo>
                      <a:lnTo>
                        <a:pt x="3" y="147"/>
                      </a:lnTo>
                      <a:lnTo>
                        <a:pt x="1" y="142"/>
                      </a:lnTo>
                      <a:lnTo>
                        <a:pt x="1" y="138"/>
                      </a:lnTo>
                      <a:lnTo>
                        <a:pt x="0" y="131"/>
                      </a:lnTo>
                      <a:lnTo>
                        <a:pt x="0" y="123"/>
                      </a:lnTo>
                      <a:lnTo>
                        <a:pt x="0" y="113"/>
                      </a:lnTo>
                      <a:lnTo>
                        <a:pt x="4" y="105"/>
                      </a:lnTo>
                      <a:lnTo>
                        <a:pt x="7" y="93"/>
                      </a:lnTo>
                      <a:lnTo>
                        <a:pt x="13" y="81"/>
                      </a:lnTo>
                      <a:lnTo>
                        <a:pt x="23" y="67"/>
                      </a:lnTo>
                      <a:lnTo>
                        <a:pt x="37" y="56"/>
                      </a:lnTo>
                      <a:lnTo>
                        <a:pt x="51" y="41"/>
                      </a:lnTo>
                      <a:lnTo>
                        <a:pt x="71" y="27"/>
                      </a:lnTo>
                      <a:lnTo>
                        <a:pt x="94" y="12"/>
                      </a:lnTo>
                      <a:lnTo>
                        <a:pt x="1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1" name="Freeform 429"/>
                <p:cNvSpPr>
                  <a:spLocks/>
                </p:cNvSpPr>
                <p:nvPr/>
              </p:nvSpPr>
              <p:spPr bwMode="auto">
                <a:xfrm flipH="1">
                  <a:off x="4974" y="3300"/>
                  <a:ext cx="317" cy="168"/>
                </a:xfrm>
                <a:custGeom>
                  <a:avLst/>
                  <a:gdLst>
                    <a:gd name="T0" fmla="*/ 0 w 344"/>
                    <a:gd name="T1" fmla="*/ 152 h 167"/>
                    <a:gd name="T2" fmla="*/ 3 w 344"/>
                    <a:gd name="T3" fmla="*/ 148 h 167"/>
                    <a:gd name="T4" fmla="*/ 10 w 344"/>
                    <a:gd name="T5" fmla="*/ 142 h 167"/>
                    <a:gd name="T6" fmla="*/ 18 w 344"/>
                    <a:gd name="T7" fmla="*/ 133 h 167"/>
                    <a:gd name="T8" fmla="*/ 31 w 344"/>
                    <a:gd name="T9" fmla="*/ 121 h 167"/>
                    <a:gd name="T10" fmla="*/ 42 w 344"/>
                    <a:gd name="T11" fmla="*/ 107 h 167"/>
                    <a:gd name="T12" fmla="*/ 55 w 344"/>
                    <a:gd name="T13" fmla="*/ 90 h 167"/>
                    <a:gd name="T14" fmla="*/ 70 w 344"/>
                    <a:gd name="T15" fmla="*/ 72 h 167"/>
                    <a:gd name="T16" fmla="*/ 78 w 344"/>
                    <a:gd name="T17" fmla="*/ 62 h 167"/>
                    <a:gd name="T18" fmla="*/ 83 w 344"/>
                    <a:gd name="T19" fmla="*/ 56 h 167"/>
                    <a:gd name="T20" fmla="*/ 91 w 344"/>
                    <a:gd name="T21" fmla="*/ 44 h 167"/>
                    <a:gd name="T22" fmla="*/ 107 w 344"/>
                    <a:gd name="T23" fmla="*/ 30 h 167"/>
                    <a:gd name="T24" fmla="*/ 128 w 344"/>
                    <a:gd name="T25" fmla="*/ 19 h 167"/>
                    <a:gd name="T26" fmla="*/ 157 w 344"/>
                    <a:gd name="T27" fmla="*/ 9 h 167"/>
                    <a:gd name="T28" fmla="*/ 192 w 344"/>
                    <a:gd name="T29" fmla="*/ 1 h 167"/>
                    <a:gd name="T30" fmla="*/ 231 w 344"/>
                    <a:gd name="T31" fmla="*/ 0 h 167"/>
                    <a:gd name="T32" fmla="*/ 317 w 344"/>
                    <a:gd name="T33" fmla="*/ 21 h 167"/>
                    <a:gd name="T34" fmla="*/ 314 w 344"/>
                    <a:gd name="T35" fmla="*/ 25 h 167"/>
                    <a:gd name="T36" fmla="*/ 311 w 344"/>
                    <a:gd name="T37" fmla="*/ 37 h 167"/>
                    <a:gd name="T38" fmla="*/ 304 w 344"/>
                    <a:gd name="T39" fmla="*/ 53 h 167"/>
                    <a:gd name="T40" fmla="*/ 294 w 344"/>
                    <a:gd name="T41" fmla="*/ 76 h 167"/>
                    <a:gd name="T42" fmla="*/ 278 w 344"/>
                    <a:gd name="T43" fmla="*/ 98 h 167"/>
                    <a:gd name="T44" fmla="*/ 260 w 344"/>
                    <a:gd name="T45" fmla="*/ 121 h 167"/>
                    <a:gd name="T46" fmla="*/ 236 w 344"/>
                    <a:gd name="T47" fmla="*/ 139 h 167"/>
                    <a:gd name="T48" fmla="*/ 207 w 344"/>
                    <a:gd name="T49" fmla="*/ 154 h 167"/>
                    <a:gd name="T50" fmla="*/ 200 w 344"/>
                    <a:gd name="T51" fmla="*/ 154 h 167"/>
                    <a:gd name="T52" fmla="*/ 184 w 344"/>
                    <a:gd name="T53" fmla="*/ 158 h 167"/>
                    <a:gd name="T54" fmla="*/ 160 w 344"/>
                    <a:gd name="T55" fmla="*/ 162 h 167"/>
                    <a:gd name="T56" fmla="*/ 132 w 344"/>
                    <a:gd name="T57" fmla="*/ 167 h 167"/>
                    <a:gd name="T58" fmla="*/ 97 w 344"/>
                    <a:gd name="T59" fmla="*/ 168 h 167"/>
                    <a:gd name="T60" fmla="*/ 65 w 344"/>
                    <a:gd name="T61" fmla="*/ 168 h 167"/>
                    <a:gd name="T62" fmla="*/ 29 w 344"/>
                    <a:gd name="T63" fmla="*/ 163 h 167"/>
                    <a:gd name="T64" fmla="*/ 0 w 344"/>
                    <a:gd name="T65" fmla="*/ 154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67"/>
                    <a:gd name="T101" fmla="*/ 344 w 344"/>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67">
                      <a:moveTo>
                        <a:pt x="0" y="153"/>
                      </a:moveTo>
                      <a:lnTo>
                        <a:pt x="0" y="151"/>
                      </a:lnTo>
                      <a:lnTo>
                        <a:pt x="1" y="151"/>
                      </a:lnTo>
                      <a:lnTo>
                        <a:pt x="3" y="147"/>
                      </a:lnTo>
                      <a:lnTo>
                        <a:pt x="8" y="146"/>
                      </a:lnTo>
                      <a:lnTo>
                        <a:pt x="11" y="141"/>
                      </a:lnTo>
                      <a:lnTo>
                        <a:pt x="15" y="137"/>
                      </a:lnTo>
                      <a:lnTo>
                        <a:pt x="20" y="132"/>
                      </a:lnTo>
                      <a:lnTo>
                        <a:pt x="29" y="128"/>
                      </a:lnTo>
                      <a:lnTo>
                        <a:pt x="34" y="120"/>
                      </a:lnTo>
                      <a:lnTo>
                        <a:pt x="42" y="114"/>
                      </a:lnTo>
                      <a:lnTo>
                        <a:pt x="46" y="106"/>
                      </a:lnTo>
                      <a:lnTo>
                        <a:pt x="56" y="99"/>
                      </a:lnTo>
                      <a:lnTo>
                        <a:pt x="60" y="89"/>
                      </a:lnTo>
                      <a:lnTo>
                        <a:pt x="70" y="81"/>
                      </a:lnTo>
                      <a:lnTo>
                        <a:pt x="76" y="72"/>
                      </a:lnTo>
                      <a:lnTo>
                        <a:pt x="85" y="65"/>
                      </a:lnTo>
                      <a:lnTo>
                        <a:pt x="85" y="62"/>
                      </a:lnTo>
                      <a:lnTo>
                        <a:pt x="87" y="61"/>
                      </a:lnTo>
                      <a:lnTo>
                        <a:pt x="90" y="56"/>
                      </a:lnTo>
                      <a:lnTo>
                        <a:pt x="94" y="52"/>
                      </a:lnTo>
                      <a:lnTo>
                        <a:pt x="99" y="44"/>
                      </a:lnTo>
                      <a:lnTo>
                        <a:pt x="107" y="38"/>
                      </a:lnTo>
                      <a:lnTo>
                        <a:pt x="116" y="30"/>
                      </a:lnTo>
                      <a:lnTo>
                        <a:pt x="129" y="27"/>
                      </a:lnTo>
                      <a:lnTo>
                        <a:pt x="139" y="19"/>
                      </a:lnTo>
                      <a:lnTo>
                        <a:pt x="153" y="14"/>
                      </a:lnTo>
                      <a:lnTo>
                        <a:pt x="170" y="9"/>
                      </a:lnTo>
                      <a:lnTo>
                        <a:pt x="189" y="5"/>
                      </a:lnTo>
                      <a:lnTo>
                        <a:pt x="208" y="1"/>
                      </a:lnTo>
                      <a:lnTo>
                        <a:pt x="228" y="0"/>
                      </a:lnTo>
                      <a:lnTo>
                        <a:pt x="251" y="0"/>
                      </a:lnTo>
                      <a:lnTo>
                        <a:pt x="279" y="4"/>
                      </a:lnTo>
                      <a:lnTo>
                        <a:pt x="344" y="21"/>
                      </a:lnTo>
                      <a:lnTo>
                        <a:pt x="341" y="21"/>
                      </a:lnTo>
                      <a:lnTo>
                        <a:pt x="341" y="25"/>
                      </a:lnTo>
                      <a:lnTo>
                        <a:pt x="338" y="29"/>
                      </a:lnTo>
                      <a:lnTo>
                        <a:pt x="338" y="37"/>
                      </a:lnTo>
                      <a:lnTo>
                        <a:pt x="333" y="44"/>
                      </a:lnTo>
                      <a:lnTo>
                        <a:pt x="330" y="53"/>
                      </a:lnTo>
                      <a:lnTo>
                        <a:pt x="324" y="65"/>
                      </a:lnTo>
                      <a:lnTo>
                        <a:pt x="319" y="76"/>
                      </a:lnTo>
                      <a:lnTo>
                        <a:pt x="310" y="86"/>
                      </a:lnTo>
                      <a:lnTo>
                        <a:pt x="302" y="97"/>
                      </a:lnTo>
                      <a:lnTo>
                        <a:pt x="292" y="109"/>
                      </a:lnTo>
                      <a:lnTo>
                        <a:pt x="282" y="120"/>
                      </a:lnTo>
                      <a:lnTo>
                        <a:pt x="268" y="128"/>
                      </a:lnTo>
                      <a:lnTo>
                        <a:pt x="256" y="138"/>
                      </a:lnTo>
                      <a:lnTo>
                        <a:pt x="239" y="146"/>
                      </a:lnTo>
                      <a:lnTo>
                        <a:pt x="225" y="153"/>
                      </a:lnTo>
                      <a:lnTo>
                        <a:pt x="222" y="153"/>
                      </a:lnTo>
                      <a:lnTo>
                        <a:pt x="217" y="153"/>
                      </a:lnTo>
                      <a:lnTo>
                        <a:pt x="209" y="153"/>
                      </a:lnTo>
                      <a:lnTo>
                        <a:pt x="200" y="157"/>
                      </a:lnTo>
                      <a:lnTo>
                        <a:pt x="186" y="157"/>
                      </a:lnTo>
                      <a:lnTo>
                        <a:pt x="174" y="161"/>
                      </a:lnTo>
                      <a:lnTo>
                        <a:pt x="157" y="162"/>
                      </a:lnTo>
                      <a:lnTo>
                        <a:pt x="143" y="166"/>
                      </a:lnTo>
                      <a:lnTo>
                        <a:pt x="124" y="166"/>
                      </a:lnTo>
                      <a:lnTo>
                        <a:pt x="105" y="167"/>
                      </a:lnTo>
                      <a:lnTo>
                        <a:pt x="87" y="167"/>
                      </a:lnTo>
                      <a:lnTo>
                        <a:pt x="70" y="167"/>
                      </a:lnTo>
                      <a:lnTo>
                        <a:pt x="51" y="163"/>
                      </a:lnTo>
                      <a:lnTo>
                        <a:pt x="32" y="162"/>
                      </a:lnTo>
                      <a:lnTo>
                        <a:pt x="14" y="157"/>
                      </a:lnTo>
                      <a:lnTo>
                        <a:pt x="0" y="153"/>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92" name="Freeform 430"/>
                <p:cNvSpPr>
                  <a:spLocks/>
                </p:cNvSpPr>
                <p:nvPr/>
              </p:nvSpPr>
              <p:spPr bwMode="auto">
                <a:xfrm flipH="1">
                  <a:off x="4974" y="3300"/>
                  <a:ext cx="317" cy="168"/>
                </a:xfrm>
                <a:custGeom>
                  <a:avLst/>
                  <a:gdLst>
                    <a:gd name="T0" fmla="*/ 0 w 344"/>
                    <a:gd name="T1" fmla="*/ 152 h 167"/>
                    <a:gd name="T2" fmla="*/ 3 w 344"/>
                    <a:gd name="T3" fmla="*/ 148 h 167"/>
                    <a:gd name="T4" fmla="*/ 10 w 344"/>
                    <a:gd name="T5" fmla="*/ 142 h 167"/>
                    <a:gd name="T6" fmla="*/ 18 w 344"/>
                    <a:gd name="T7" fmla="*/ 133 h 167"/>
                    <a:gd name="T8" fmla="*/ 31 w 344"/>
                    <a:gd name="T9" fmla="*/ 121 h 167"/>
                    <a:gd name="T10" fmla="*/ 42 w 344"/>
                    <a:gd name="T11" fmla="*/ 107 h 167"/>
                    <a:gd name="T12" fmla="*/ 55 w 344"/>
                    <a:gd name="T13" fmla="*/ 90 h 167"/>
                    <a:gd name="T14" fmla="*/ 70 w 344"/>
                    <a:gd name="T15" fmla="*/ 72 h 167"/>
                    <a:gd name="T16" fmla="*/ 78 w 344"/>
                    <a:gd name="T17" fmla="*/ 62 h 167"/>
                    <a:gd name="T18" fmla="*/ 83 w 344"/>
                    <a:gd name="T19" fmla="*/ 56 h 167"/>
                    <a:gd name="T20" fmla="*/ 91 w 344"/>
                    <a:gd name="T21" fmla="*/ 44 h 167"/>
                    <a:gd name="T22" fmla="*/ 107 w 344"/>
                    <a:gd name="T23" fmla="*/ 30 h 167"/>
                    <a:gd name="T24" fmla="*/ 128 w 344"/>
                    <a:gd name="T25" fmla="*/ 19 h 167"/>
                    <a:gd name="T26" fmla="*/ 157 w 344"/>
                    <a:gd name="T27" fmla="*/ 9 h 167"/>
                    <a:gd name="T28" fmla="*/ 192 w 344"/>
                    <a:gd name="T29" fmla="*/ 1 h 167"/>
                    <a:gd name="T30" fmla="*/ 231 w 344"/>
                    <a:gd name="T31" fmla="*/ 0 h 167"/>
                    <a:gd name="T32" fmla="*/ 317 w 344"/>
                    <a:gd name="T33" fmla="*/ 21 h 167"/>
                    <a:gd name="T34" fmla="*/ 314 w 344"/>
                    <a:gd name="T35" fmla="*/ 25 h 167"/>
                    <a:gd name="T36" fmla="*/ 311 w 344"/>
                    <a:gd name="T37" fmla="*/ 37 h 167"/>
                    <a:gd name="T38" fmla="*/ 304 w 344"/>
                    <a:gd name="T39" fmla="*/ 53 h 167"/>
                    <a:gd name="T40" fmla="*/ 294 w 344"/>
                    <a:gd name="T41" fmla="*/ 76 h 167"/>
                    <a:gd name="T42" fmla="*/ 278 w 344"/>
                    <a:gd name="T43" fmla="*/ 98 h 167"/>
                    <a:gd name="T44" fmla="*/ 260 w 344"/>
                    <a:gd name="T45" fmla="*/ 121 h 167"/>
                    <a:gd name="T46" fmla="*/ 236 w 344"/>
                    <a:gd name="T47" fmla="*/ 139 h 167"/>
                    <a:gd name="T48" fmla="*/ 207 w 344"/>
                    <a:gd name="T49" fmla="*/ 154 h 167"/>
                    <a:gd name="T50" fmla="*/ 200 w 344"/>
                    <a:gd name="T51" fmla="*/ 154 h 167"/>
                    <a:gd name="T52" fmla="*/ 184 w 344"/>
                    <a:gd name="T53" fmla="*/ 158 h 167"/>
                    <a:gd name="T54" fmla="*/ 160 w 344"/>
                    <a:gd name="T55" fmla="*/ 162 h 167"/>
                    <a:gd name="T56" fmla="*/ 132 w 344"/>
                    <a:gd name="T57" fmla="*/ 167 h 167"/>
                    <a:gd name="T58" fmla="*/ 97 w 344"/>
                    <a:gd name="T59" fmla="*/ 168 h 167"/>
                    <a:gd name="T60" fmla="*/ 65 w 344"/>
                    <a:gd name="T61" fmla="*/ 168 h 167"/>
                    <a:gd name="T62" fmla="*/ 29 w 344"/>
                    <a:gd name="T63" fmla="*/ 163 h 167"/>
                    <a:gd name="T64" fmla="*/ 0 w 344"/>
                    <a:gd name="T65" fmla="*/ 154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67"/>
                    <a:gd name="T101" fmla="*/ 344 w 344"/>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67">
                      <a:moveTo>
                        <a:pt x="0" y="153"/>
                      </a:moveTo>
                      <a:lnTo>
                        <a:pt x="0" y="151"/>
                      </a:lnTo>
                      <a:lnTo>
                        <a:pt x="1" y="151"/>
                      </a:lnTo>
                      <a:lnTo>
                        <a:pt x="3" y="147"/>
                      </a:lnTo>
                      <a:lnTo>
                        <a:pt x="8" y="146"/>
                      </a:lnTo>
                      <a:lnTo>
                        <a:pt x="11" y="141"/>
                      </a:lnTo>
                      <a:lnTo>
                        <a:pt x="15" y="137"/>
                      </a:lnTo>
                      <a:lnTo>
                        <a:pt x="20" y="132"/>
                      </a:lnTo>
                      <a:lnTo>
                        <a:pt x="29" y="128"/>
                      </a:lnTo>
                      <a:lnTo>
                        <a:pt x="34" y="120"/>
                      </a:lnTo>
                      <a:lnTo>
                        <a:pt x="42" y="114"/>
                      </a:lnTo>
                      <a:lnTo>
                        <a:pt x="46" y="106"/>
                      </a:lnTo>
                      <a:lnTo>
                        <a:pt x="56" y="99"/>
                      </a:lnTo>
                      <a:lnTo>
                        <a:pt x="60" y="89"/>
                      </a:lnTo>
                      <a:lnTo>
                        <a:pt x="70" y="81"/>
                      </a:lnTo>
                      <a:lnTo>
                        <a:pt x="76" y="72"/>
                      </a:lnTo>
                      <a:lnTo>
                        <a:pt x="85" y="65"/>
                      </a:lnTo>
                      <a:lnTo>
                        <a:pt x="85" y="62"/>
                      </a:lnTo>
                      <a:lnTo>
                        <a:pt x="87" y="61"/>
                      </a:lnTo>
                      <a:lnTo>
                        <a:pt x="90" y="56"/>
                      </a:lnTo>
                      <a:lnTo>
                        <a:pt x="94" y="52"/>
                      </a:lnTo>
                      <a:lnTo>
                        <a:pt x="99" y="44"/>
                      </a:lnTo>
                      <a:lnTo>
                        <a:pt x="107" y="38"/>
                      </a:lnTo>
                      <a:lnTo>
                        <a:pt x="116" y="30"/>
                      </a:lnTo>
                      <a:lnTo>
                        <a:pt x="129" y="27"/>
                      </a:lnTo>
                      <a:lnTo>
                        <a:pt x="139" y="19"/>
                      </a:lnTo>
                      <a:lnTo>
                        <a:pt x="153" y="14"/>
                      </a:lnTo>
                      <a:lnTo>
                        <a:pt x="170" y="9"/>
                      </a:lnTo>
                      <a:lnTo>
                        <a:pt x="189" y="5"/>
                      </a:lnTo>
                      <a:lnTo>
                        <a:pt x="208" y="1"/>
                      </a:lnTo>
                      <a:lnTo>
                        <a:pt x="228" y="0"/>
                      </a:lnTo>
                      <a:lnTo>
                        <a:pt x="251" y="0"/>
                      </a:lnTo>
                      <a:lnTo>
                        <a:pt x="279" y="4"/>
                      </a:lnTo>
                      <a:lnTo>
                        <a:pt x="344" y="21"/>
                      </a:lnTo>
                      <a:lnTo>
                        <a:pt x="341" y="21"/>
                      </a:lnTo>
                      <a:lnTo>
                        <a:pt x="341" y="25"/>
                      </a:lnTo>
                      <a:lnTo>
                        <a:pt x="338" y="29"/>
                      </a:lnTo>
                      <a:lnTo>
                        <a:pt x="338" y="37"/>
                      </a:lnTo>
                      <a:lnTo>
                        <a:pt x="333" y="44"/>
                      </a:lnTo>
                      <a:lnTo>
                        <a:pt x="330" y="53"/>
                      </a:lnTo>
                      <a:lnTo>
                        <a:pt x="324" y="65"/>
                      </a:lnTo>
                      <a:lnTo>
                        <a:pt x="319" y="76"/>
                      </a:lnTo>
                      <a:lnTo>
                        <a:pt x="310" y="86"/>
                      </a:lnTo>
                      <a:lnTo>
                        <a:pt x="302" y="97"/>
                      </a:lnTo>
                      <a:lnTo>
                        <a:pt x="292" y="109"/>
                      </a:lnTo>
                      <a:lnTo>
                        <a:pt x="282" y="120"/>
                      </a:lnTo>
                      <a:lnTo>
                        <a:pt x="268" y="128"/>
                      </a:lnTo>
                      <a:lnTo>
                        <a:pt x="256" y="138"/>
                      </a:lnTo>
                      <a:lnTo>
                        <a:pt x="239" y="146"/>
                      </a:lnTo>
                      <a:lnTo>
                        <a:pt x="225" y="153"/>
                      </a:lnTo>
                      <a:lnTo>
                        <a:pt x="222" y="153"/>
                      </a:lnTo>
                      <a:lnTo>
                        <a:pt x="217" y="153"/>
                      </a:lnTo>
                      <a:lnTo>
                        <a:pt x="209" y="153"/>
                      </a:lnTo>
                      <a:lnTo>
                        <a:pt x="200" y="157"/>
                      </a:lnTo>
                      <a:lnTo>
                        <a:pt x="186" y="157"/>
                      </a:lnTo>
                      <a:lnTo>
                        <a:pt x="174" y="161"/>
                      </a:lnTo>
                      <a:lnTo>
                        <a:pt x="157" y="162"/>
                      </a:lnTo>
                      <a:lnTo>
                        <a:pt x="143" y="166"/>
                      </a:lnTo>
                      <a:lnTo>
                        <a:pt x="124" y="166"/>
                      </a:lnTo>
                      <a:lnTo>
                        <a:pt x="105" y="167"/>
                      </a:lnTo>
                      <a:lnTo>
                        <a:pt x="87" y="167"/>
                      </a:lnTo>
                      <a:lnTo>
                        <a:pt x="70" y="167"/>
                      </a:lnTo>
                      <a:lnTo>
                        <a:pt x="51" y="163"/>
                      </a:lnTo>
                      <a:lnTo>
                        <a:pt x="32" y="162"/>
                      </a:lnTo>
                      <a:lnTo>
                        <a:pt x="14" y="157"/>
                      </a:lnTo>
                      <a:lnTo>
                        <a:pt x="0" y="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3" name="Freeform 431"/>
                <p:cNvSpPr>
                  <a:spLocks/>
                </p:cNvSpPr>
                <p:nvPr/>
              </p:nvSpPr>
              <p:spPr bwMode="auto">
                <a:xfrm flipH="1">
                  <a:off x="5123" y="3356"/>
                  <a:ext cx="24" cy="80"/>
                </a:xfrm>
                <a:custGeom>
                  <a:avLst/>
                  <a:gdLst>
                    <a:gd name="T0" fmla="*/ 24 w 26"/>
                    <a:gd name="T1" fmla="*/ 0 h 79"/>
                    <a:gd name="T2" fmla="*/ 21 w 26"/>
                    <a:gd name="T3" fmla="*/ 0 h 79"/>
                    <a:gd name="T4" fmla="*/ 21 w 26"/>
                    <a:gd name="T5" fmla="*/ 1 h 79"/>
                    <a:gd name="T6" fmla="*/ 18 w 26"/>
                    <a:gd name="T7" fmla="*/ 3 h 79"/>
                    <a:gd name="T8" fmla="*/ 18 w 26"/>
                    <a:gd name="T9" fmla="*/ 7 h 79"/>
                    <a:gd name="T10" fmla="*/ 14 w 26"/>
                    <a:gd name="T11" fmla="*/ 11 h 79"/>
                    <a:gd name="T12" fmla="*/ 12 w 26"/>
                    <a:gd name="T13" fmla="*/ 16 h 79"/>
                    <a:gd name="T14" fmla="*/ 8 w 26"/>
                    <a:gd name="T15" fmla="*/ 21 h 79"/>
                    <a:gd name="T16" fmla="*/ 8 w 26"/>
                    <a:gd name="T17" fmla="*/ 29 h 79"/>
                    <a:gd name="T18" fmla="*/ 4 w 26"/>
                    <a:gd name="T19" fmla="*/ 33 h 79"/>
                    <a:gd name="T20" fmla="*/ 4 w 26"/>
                    <a:gd name="T21" fmla="*/ 41 h 79"/>
                    <a:gd name="T22" fmla="*/ 1 w 26"/>
                    <a:gd name="T23" fmla="*/ 48 h 79"/>
                    <a:gd name="T24" fmla="*/ 1 w 26"/>
                    <a:gd name="T25" fmla="*/ 55 h 79"/>
                    <a:gd name="T26" fmla="*/ 0 w 26"/>
                    <a:gd name="T27" fmla="*/ 59 h 79"/>
                    <a:gd name="T28" fmla="*/ 0 w 26"/>
                    <a:gd name="T29" fmla="*/ 67 h 79"/>
                    <a:gd name="T30" fmla="*/ 0 w 26"/>
                    <a:gd name="T31" fmla="*/ 73 h 79"/>
                    <a:gd name="T32" fmla="*/ 4 w 26"/>
                    <a:gd name="T33" fmla="*/ 80 h 79"/>
                    <a:gd name="T34" fmla="*/ 24 w 26"/>
                    <a:gd name="T35" fmla="*/ 0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79"/>
                    <a:gd name="T56" fmla="*/ 26 w 26"/>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79">
                      <a:moveTo>
                        <a:pt x="26" y="0"/>
                      </a:moveTo>
                      <a:lnTo>
                        <a:pt x="23" y="0"/>
                      </a:lnTo>
                      <a:lnTo>
                        <a:pt x="23" y="1"/>
                      </a:lnTo>
                      <a:lnTo>
                        <a:pt x="20" y="3"/>
                      </a:lnTo>
                      <a:lnTo>
                        <a:pt x="20" y="7"/>
                      </a:lnTo>
                      <a:lnTo>
                        <a:pt x="15" y="11"/>
                      </a:lnTo>
                      <a:lnTo>
                        <a:pt x="13" y="16"/>
                      </a:lnTo>
                      <a:lnTo>
                        <a:pt x="9" y="21"/>
                      </a:lnTo>
                      <a:lnTo>
                        <a:pt x="9" y="29"/>
                      </a:lnTo>
                      <a:lnTo>
                        <a:pt x="4" y="33"/>
                      </a:lnTo>
                      <a:lnTo>
                        <a:pt x="4" y="40"/>
                      </a:lnTo>
                      <a:lnTo>
                        <a:pt x="1" y="47"/>
                      </a:lnTo>
                      <a:lnTo>
                        <a:pt x="1" y="54"/>
                      </a:lnTo>
                      <a:lnTo>
                        <a:pt x="0" y="58"/>
                      </a:lnTo>
                      <a:lnTo>
                        <a:pt x="0" y="66"/>
                      </a:lnTo>
                      <a:lnTo>
                        <a:pt x="0" y="72"/>
                      </a:lnTo>
                      <a:lnTo>
                        <a:pt x="4" y="79"/>
                      </a:lnTo>
                      <a:lnTo>
                        <a:pt x="26" y="0"/>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94" name="Freeform 432"/>
                <p:cNvSpPr>
                  <a:spLocks/>
                </p:cNvSpPr>
                <p:nvPr/>
              </p:nvSpPr>
              <p:spPr bwMode="auto">
                <a:xfrm flipH="1">
                  <a:off x="5123" y="3356"/>
                  <a:ext cx="24" cy="80"/>
                </a:xfrm>
                <a:custGeom>
                  <a:avLst/>
                  <a:gdLst>
                    <a:gd name="T0" fmla="*/ 24 w 26"/>
                    <a:gd name="T1" fmla="*/ 0 h 79"/>
                    <a:gd name="T2" fmla="*/ 21 w 26"/>
                    <a:gd name="T3" fmla="*/ 0 h 79"/>
                    <a:gd name="T4" fmla="*/ 21 w 26"/>
                    <a:gd name="T5" fmla="*/ 1 h 79"/>
                    <a:gd name="T6" fmla="*/ 18 w 26"/>
                    <a:gd name="T7" fmla="*/ 3 h 79"/>
                    <a:gd name="T8" fmla="*/ 18 w 26"/>
                    <a:gd name="T9" fmla="*/ 7 h 79"/>
                    <a:gd name="T10" fmla="*/ 14 w 26"/>
                    <a:gd name="T11" fmla="*/ 11 h 79"/>
                    <a:gd name="T12" fmla="*/ 12 w 26"/>
                    <a:gd name="T13" fmla="*/ 16 h 79"/>
                    <a:gd name="T14" fmla="*/ 8 w 26"/>
                    <a:gd name="T15" fmla="*/ 21 h 79"/>
                    <a:gd name="T16" fmla="*/ 8 w 26"/>
                    <a:gd name="T17" fmla="*/ 29 h 79"/>
                    <a:gd name="T18" fmla="*/ 4 w 26"/>
                    <a:gd name="T19" fmla="*/ 33 h 79"/>
                    <a:gd name="T20" fmla="*/ 4 w 26"/>
                    <a:gd name="T21" fmla="*/ 41 h 79"/>
                    <a:gd name="T22" fmla="*/ 1 w 26"/>
                    <a:gd name="T23" fmla="*/ 48 h 79"/>
                    <a:gd name="T24" fmla="*/ 1 w 26"/>
                    <a:gd name="T25" fmla="*/ 55 h 79"/>
                    <a:gd name="T26" fmla="*/ 0 w 26"/>
                    <a:gd name="T27" fmla="*/ 59 h 79"/>
                    <a:gd name="T28" fmla="*/ 0 w 26"/>
                    <a:gd name="T29" fmla="*/ 67 h 79"/>
                    <a:gd name="T30" fmla="*/ 0 w 26"/>
                    <a:gd name="T31" fmla="*/ 73 h 79"/>
                    <a:gd name="T32" fmla="*/ 4 w 26"/>
                    <a:gd name="T33" fmla="*/ 8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79"/>
                    <a:gd name="T53" fmla="*/ 26 w 26"/>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79">
                      <a:moveTo>
                        <a:pt x="26" y="0"/>
                      </a:moveTo>
                      <a:lnTo>
                        <a:pt x="23" y="0"/>
                      </a:lnTo>
                      <a:lnTo>
                        <a:pt x="23" y="1"/>
                      </a:lnTo>
                      <a:lnTo>
                        <a:pt x="20" y="3"/>
                      </a:lnTo>
                      <a:lnTo>
                        <a:pt x="20" y="7"/>
                      </a:lnTo>
                      <a:lnTo>
                        <a:pt x="15" y="11"/>
                      </a:lnTo>
                      <a:lnTo>
                        <a:pt x="13" y="16"/>
                      </a:lnTo>
                      <a:lnTo>
                        <a:pt x="9" y="21"/>
                      </a:lnTo>
                      <a:lnTo>
                        <a:pt x="9" y="29"/>
                      </a:lnTo>
                      <a:lnTo>
                        <a:pt x="4" y="33"/>
                      </a:lnTo>
                      <a:lnTo>
                        <a:pt x="4" y="40"/>
                      </a:lnTo>
                      <a:lnTo>
                        <a:pt x="1" y="47"/>
                      </a:lnTo>
                      <a:lnTo>
                        <a:pt x="1" y="54"/>
                      </a:lnTo>
                      <a:lnTo>
                        <a:pt x="0" y="58"/>
                      </a:lnTo>
                      <a:lnTo>
                        <a:pt x="0" y="66"/>
                      </a:lnTo>
                      <a:lnTo>
                        <a:pt x="0" y="72"/>
                      </a:lnTo>
                      <a:lnTo>
                        <a:pt x="4" y="79"/>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5" name="Freeform 433"/>
                <p:cNvSpPr>
                  <a:spLocks/>
                </p:cNvSpPr>
                <p:nvPr/>
              </p:nvSpPr>
              <p:spPr bwMode="auto">
                <a:xfrm flipH="1">
                  <a:off x="4974" y="3320"/>
                  <a:ext cx="317" cy="134"/>
                </a:xfrm>
                <a:custGeom>
                  <a:avLst/>
                  <a:gdLst>
                    <a:gd name="T0" fmla="*/ 317 w 344"/>
                    <a:gd name="T1" fmla="*/ 1 h 133"/>
                    <a:gd name="T2" fmla="*/ 314 w 344"/>
                    <a:gd name="T3" fmla="*/ 0 h 133"/>
                    <a:gd name="T4" fmla="*/ 311 w 344"/>
                    <a:gd name="T5" fmla="*/ 0 h 133"/>
                    <a:gd name="T6" fmla="*/ 301 w 344"/>
                    <a:gd name="T7" fmla="*/ 0 h 133"/>
                    <a:gd name="T8" fmla="*/ 293 w 344"/>
                    <a:gd name="T9" fmla="*/ 0 h 133"/>
                    <a:gd name="T10" fmla="*/ 280 w 344"/>
                    <a:gd name="T11" fmla="*/ 0 h 133"/>
                    <a:gd name="T12" fmla="*/ 267 w 344"/>
                    <a:gd name="T13" fmla="*/ 1 h 133"/>
                    <a:gd name="T14" fmla="*/ 250 w 344"/>
                    <a:gd name="T15" fmla="*/ 3 h 133"/>
                    <a:gd name="T16" fmla="*/ 237 w 344"/>
                    <a:gd name="T17" fmla="*/ 7 h 133"/>
                    <a:gd name="T18" fmla="*/ 220 w 344"/>
                    <a:gd name="T19" fmla="*/ 9 h 133"/>
                    <a:gd name="T20" fmla="*/ 203 w 344"/>
                    <a:gd name="T21" fmla="*/ 13 h 133"/>
                    <a:gd name="T22" fmla="*/ 186 w 344"/>
                    <a:gd name="T23" fmla="*/ 19 h 133"/>
                    <a:gd name="T24" fmla="*/ 173 w 344"/>
                    <a:gd name="T25" fmla="*/ 27 h 133"/>
                    <a:gd name="T26" fmla="*/ 159 w 344"/>
                    <a:gd name="T27" fmla="*/ 34 h 133"/>
                    <a:gd name="T28" fmla="*/ 146 w 344"/>
                    <a:gd name="T29" fmla="*/ 45 h 133"/>
                    <a:gd name="T30" fmla="*/ 135 w 344"/>
                    <a:gd name="T31" fmla="*/ 56 h 133"/>
                    <a:gd name="T32" fmla="*/ 128 w 344"/>
                    <a:gd name="T33" fmla="*/ 72 h 133"/>
                    <a:gd name="T34" fmla="*/ 125 w 344"/>
                    <a:gd name="T35" fmla="*/ 72 h 133"/>
                    <a:gd name="T36" fmla="*/ 124 w 344"/>
                    <a:gd name="T37" fmla="*/ 73 h 133"/>
                    <a:gd name="T38" fmla="*/ 119 w 344"/>
                    <a:gd name="T39" fmla="*/ 77 h 133"/>
                    <a:gd name="T40" fmla="*/ 114 w 344"/>
                    <a:gd name="T41" fmla="*/ 82 h 133"/>
                    <a:gd name="T42" fmla="*/ 106 w 344"/>
                    <a:gd name="T43" fmla="*/ 86 h 133"/>
                    <a:gd name="T44" fmla="*/ 99 w 344"/>
                    <a:gd name="T45" fmla="*/ 92 h 133"/>
                    <a:gd name="T46" fmla="*/ 90 w 344"/>
                    <a:gd name="T47" fmla="*/ 99 h 133"/>
                    <a:gd name="T48" fmla="*/ 81 w 344"/>
                    <a:gd name="T49" fmla="*/ 106 h 133"/>
                    <a:gd name="T50" fmla="*/ 68 w 344"/>
                    <a:gd name="T51" fmla="*/ 110 h 133"/>
                    <a:gd name="T52" fmla="*/ 60 w 344"/>
                    <a:gd name="T53" fmla="*/ 116 h 133"/>
                    <a:gd name="T54" fmla="*/ 49 w 344"/>
                    <a:gd name="T55" fmla="*/ 120 h 133"/>
                    <a:gd name="T56" fmla="*/ 40 w 344"/>
                    <a:gd name="T57" fmla="*/ 127 h 133"/>
                    <a:gd name="T58" fmla="*/ 27 w 344"/>
                    <a:gd name="T59" fmla="*/ 129 h 133"/>
                    <a:gd name="T60" fmla="*/ 18 w 344"/>
                    <a:gd name="T61" fmla="*/ 133 h 133"/>
                    <a:gd name="T62" fmla="*/ 8 w 344"/>
                    <a:gd name="T63" fmla="*/ 133 h 133"/>
                    <a:gd name="T64" fmla="*/ 0 w 344"/>
                    <a:gd name="T65" fmla="*/ 134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33"/>
                    <a:gd name="T101" fmla="*/ 344 w 344"/>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33">
                      <a:moveTo>
                        <a:pt x="344" y="1"/>
                      </a:moveTo>
                      <a:lnTo>
                        <a:pt x="341" y="0"/>
                      </a:lnTo>
                      <a:lnTo>
                        <a:pt x="337" y="0"/>
                      </a:lnTo>
                      <a:lnTo>
                        <a:pt x="327" y="0"/>
                      </a:lnTo>
                      <a:lnTo>
                        <a:pt x="318" y="0"/>
                      </a:lnTo>
                      <a:lnTo>
                        <a:pt x="304" y="0"/>
                      </a:lnTo>
                      <a:lnTo>
                        <a:pt x="290" y="1"/>
                      </a:lnTo>
                      <a:lnTo>
                        <a:pt x="271" y="3"/>
                      </a:lnTo>
                      <a:lnTo>
                        <a:pt x="257" y="7"/>
                      </a:lnTo>
                      <a:lnTo>
                        <a:pt x="239" y="9"/>
                      </a:lnTo>
                      <a:lnTo>
                        <a:pt x="220" y="13"/>
                      </a:lnTo>
                      <a:lnTo>
                        <a:pt x="202" y="19"/>
                      </a:lnTo>
                      <a:lnTo>
                        <a:pt x="188" y="27"/>
                      </a:lnTo>
                      <a:lnTo>
                        <a:pt x="172" y="34"/>
                      </a:lnTo>
                      <a:lnTo>
                        <a:pt x="158" y="45"/>
                      </a:lnTo>
                      <a:lnTo>
                        <a:pt x="147" y="56"/>
                      </a:lnTo>
                      <a:lnTo>
                        <a:pt x="139" y="71"/>
                      </a:lnTo>
                      <a:lnTo>
                        <a:pt x="136" y="71"/>
                      </a:lnTo>
                      <a:lnTo>
                        <a:pt x="135" y="72"/>
                      </a:lnTo>
                      <a:lnTo>
                        <a:pt x="129" y="76"/>
                      </a:lnTo>
                      <a:lnTo>
                        <a:pt x="124" y="81"/>
                      </a:lnTo>
                      <a:lnTo>
                        <a:pt x="115" y="85"/>
                      </a:lnTo>
                      <a:lnTo>
                        <a:pt x="107" y="91"/>
                      </a:lnTo>
                      <a:lnTo>
                        <a:pt x="98" y="98"/>
                      </a:lnTo>
                      <a:lnTo>
                        <a:pt x="88" y="105"/>
                      </a:lnTo>
                      <a:lnTo>
                        <a:pt x="74" y="109"/>
                      </a:lnTo>
                      <a:lnTo>
                        <a:pt x="65" y="115"/>
                      </a:lnTo>
                      <a:lnTo>
                        <a:pt x="53" y="119"/>
                      </a:lnTo>
                      <a:lnTo>
                        <a:pt x="43" y="126"/>
                      </a:lnTo>
                      <a:lnTo>
                        <a:pt x="29" y="128"/>
                      </a:lnTo>
                      <a:lnTo>
                        <a:pt x="20" y="132"/>
                      </a:lnTo>
                      <a:lnTo>
                        <a:pt x="9" y="132"/>
                      </a:lnTo>
                      <a:lnTo>
                        <a:pt x="0" y="133"/>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6" name="Freeform 434"/>
                <p:cNvSpPr>
                  <a:spLocks/>
                </p:cNvSpPr>
                <p:nvPr/>
              </p:nvSpPr>
              <p:spPr bwMode="auto">
                <a:xfrm flipH="1">
                  <a:off x="4695" y="2941"/>
                  <a:ext cx="319" cy="202"/>
                </a:xfrm>
                <a:custGeom>
                  <a:avLst/>
                  <a:gdLst>
                    <a:gd name="T0" fmla="*/ 316 w 344"/>
                    <a:gd name="T1" fmla="*/ 200 h 201"/>
                    <a:gd name="T2" fmla="*/ 303 w 344"/>
                    <a:gd name="T3" fmla="*/ 196 h 201"/>
                    <a:gd name="T4" fmla="*/ 282 w 344"/>
                    <a:gd name="T5" fmla="*/ 192 h 201"/>
                    <a:gd name="T6" fmla="*/ 255 w 344"/>
                    <a:gd name="T7" fmla="*/ 183 h 201"/>
                    <a:gd name="T8" fmla="*/ 224 w 344"/>
                    <a:gd name="T9" fmla="*/ 172 h 201"/>
                    <a:gd name="T10" fmla="*/ 196 w 344"/>
                    <a:gd name="T11" fmla="*/ 158 h 201"/>
                    <a:gd name="T12" fmla="*/ 170 w 344"/>
                    <a:gd name="T13" fmla="*/ 142 h 201"/>
                    <a:gd name="T14" fmla="*/ 152 w 344"/>
                    <a:gd name="T15" fmla="*/ 123 h 201"/>
                    <a:gd name="T16" fmla="*/ 147 w 344"/>
                    <a:gd name="T17" fmla="*/ 111 h 201"/>
                    <a:gd name="T18" fmla="*/ 141 w 344"/>
                    <a:gd name="T19" fmla="*/ 104 h 201"/>
                    <a:gd name="T20" fmla="*/ 128 w 344"/>
                    <a:gd name="T21" fmla="*/ 91 h 201"/>
                    <a:gd name="T22" fmla="*/ 113 w 344"/>
                    <a:gd name="T23" fmla="*/ 77 h 201"/>
                    <a:gd name="T24" fmla="*/ 92 w 344"/>
                    <a:gd name="T25" fmla="*/ 62 h 201"/>
                    <a:gd name="T26" fmla="*/ 68 w 344"/>
                    <a:gd name="T27" fmla="*/ 47 h 201"/>
                    <a:gd name="T28" fmla="*/ 40 w 344"/>
                    <a:gd name="T29" fmla="*/ 33 h 201"/>
                    <a:gd name="T30" fmla="*/ 13 w 344"/>
                    <a:gd name="T31" fmla="*/ 25 h 201"/>
                    <a:gd name="T32" fmla="*/ 0 w 344"/>
                    <a:gd name="T33" fmla="*/ 23 h 201"/>
                    <a:gd name="T34" fmla="*/ 10 w 344"/>
                    <a:gd name="T35" fmla="*/ 18 h 201"/>
                    <a:gd name="T36" fmla="*/ 27 w 344"/>
                    <a:gd name="T37" fmla="*/ 13 h 201"/>
                    <a:gd name="T38" fmla="*/ 53 w 344"/>
                    <a:gd name="T39" fmla="*/ 5 h 201"/>
                    <a:gd name="T40" fmla="*/ 86 w 344"/>
                    <a:gd name="T41" fmla="*/ 1 h 201"/>
                    <a:gd name="T42" fmla="*/ 121 w 344"/>
                    <a:gd name="T43" fmla="*/ 0 h 201"/>
                    <a:gd name="T44" fmla="*/ 159 w 344"/>
                    <a:gd name="T45" fmla="*/ 4 h 201"/>
                    <a:gd name="T46" fmla="*/ 198 w 344"/>
                    <a:gd name="T47" fmla="*/ 15 h 201"/>
                    <a:gd name="T48" fmla="*/ 220 w 344"/>
                    <a:gd name="T49" fmla="*/ 25 h 201"/>
                    <a:gd name="T50" fmla="*/ 227 w 344"/>
                    <a:gd name="T51" fmla="*/ 25 h 201"/>
                    <a:gd name="T52" fmla="*/ 240 w 344"/>
                    <a:gd name="T53" fmla="*/ 32 h 201"/>
                    <a:gd name="T54" fmla="*/ 258 w 344"/>
                    <a:gd name="T55" fmla="*/ 44 h 201"/>
                    <a:gd name="T56" fmla="*/ 277 w 344"/>
                    <a:gd name="T57" fmla="*/ 61 h 201"/>
                    <a:gd name="T58" fmla="*/ 293 w 344"/>
                    <a:gd name="T59" fmla="*/ 87 h 201"/>
                    <a:gd name="T60" fmla="*/ 306 w 344"/>
                    <a:gd name="T61" fmla="*/ 124 h 201"/>
                    <a:gd name="T62" fmla="*/ 316 w 344"/>
                    <a:gd name="T63" fmla="*/ 172 h 201"/>
                    <a:gd name="T64" fmla="*/ 319 w 344"/>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201"/>
                    <a:gd name="T101" fmla="*/ 344 w 344"/>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201">
                      <a:moveTo>
                        <a:pt x="344" y="201"/>
                      </a:moveTo>
                      <a:lnTo>
                        <a:pt x="341" y="199"/>
                      </a:lnTo>
                      <a:lnTo>
                        <a:pt x="337" y="199"/>
                      </a:lnTo>
                      <a:lnTo>
                        <a:pt x="327" y="195"/>
                      </a:lnTo>
                      <a:lnTo>
                        <a:pt x="318" y="195"/>
                      </a:lnTo>
                      <a:lnTo>
                        <a:pt x="304" y="191"/>
                      </a:lnTo>
                      <a:lnTo>
                        <a:pt x="290" y="187"/>
                      </a:lnTo>
                      <a:lnTo>
                        <a:pt x="275" y="182"/>
                      </a:lnTo>
                      <a:lnTo>
                        <a:pt x="261" y="179"/>
                      </a:lnTo>
                      <a:lnTo>
                        <a:pt x="242" y="171"/>
                      </a:lnTo>
                      <a:lnTo>
                        <a:pt x="226" y="165"/>
                      </a:lnTo>
                      <a:lnTo>
                        <a:pt x="211" y="157"/>
                      </a:lnTo>
                      <a:lnTo>
                        <a:pt x="197" y="151"/>
                      </a:lnTo>
                      <a:lnTo>
                        <a:pt x="183" y="141"/>
                      </a:lnTo>
                      <a:lnTo>
                        <a:pt x="174" y="133"/>
                      </a:lnTo>
                      <a:lnTo>
                        <a:pt x="164" y="122"/>
                      </a:lnTo>
                      <a:lnTo>
                        <a:pt x="161" y="113"/>
                      </a:lnTo>
                      <a:lnTo>
                        <a:pt x="158" y="110"/>
                      </a:lnTo>
                      <a:lnTo>
                        <a:pt x="157" y="109"/>
                      </a:lnTo>
                      <a:lnTo>
                        <a:pt x="152" y="103"/>
                      </a:lnTo>
                      <a:lnTo>
                        <a:pt x="147" y="99"/>
                      </a:lnTo>
                      <a:lnTo>
                        <a:pt x="138" y="91"/>
                      </a:lnTo>
                      <a:lnTo>
                        <a:pt x="132" y="85"/>
                      </a:lnTo>
                      <a:lnTo>
                        <a:pt x="122" y="77"/>
                      </a:lnTo>
                      <a:lnTo>
                        <a:pt x="113" y="71"/>
                      </a:lnTo>
                      <a:lnTo>
                        <a:pt x="99" y="62"/>
                      </a:lnTo>
                      <a:lnTo>
                        <a:pt x="87" y="54"/>
                      </a:lnTo>
                      <a:lnTo>
                        <a:pt x="73" y="47"/>
                      </a:lnTo>
                      <a:lnTo>
                        <a:pt x="60" y="40"/>
                      </a:lnTo>
                      <a:lnTo>
                        <a:pt x="43" y="33"/>
                      </a:lnTo>
                      <a:lnTo>
                        <a:pt x="29" y="29"/>
                      </a:lnTo>
                      <a:lnTo>
                        <a:pt x="14" y="25"/>
                      </a:lnTo>
                      <a:lnTo>
                        <a:pt x="0" y="25"/>
                      </a:lnTo>
                      <a:lnTo>
                        <a:pt x="0" y="23"/>
                      </a:lnTo>
                      <a:lnTo>
                        <a:pt x="5" y="21"/>
                      </a:lnTo>
                      <a:lnTo>
                        <a:pt x="11" y="18"/>
                      </a:lnTo>
                      <a:lnTo>
                        <a:pt x="20" y="16"/>
                      </a:lnTo>
                      <a:lnTo>
                        <a:pt x="29" y="13"/>
                      </a:lnTo>
                      <a:lnTo>
                        <a:pt x="43" y="9"/>
                      </a:lnTo>
                      <a:lnTo>
                        <a:pt x="57" y="5"/>
                      </a:lnTo>
                      <a:lnTo>
                        <a:pt x="76" y="5"/>
                      </a:lnTo>
                      <a:lnTo>
                        <a:pt x="93" y="1"/>
                      </a:lnTo>
                      <a:lnTo>
                        <a:pt x="112" y="0"/>
                      </a:lnTo>
                      <a:lnTo>
                        <a:pt x="130" y="0"/>
                      </a:lnTo>
                      <a:lnTo>
                        <a:pt x="152" y="2"/>
                      </a:lnTo>
                      <a:lnTo>
                        <a:pt x="171" y="4"/>
                      </a:lnTo>
                      <a:lnTo>
                        <a:pt x="194" y="9"/>
                      </a:lnTo>
                      <a:lnTo>
                        <a:pt x="214" y="15"/>
                      </a:lnTo>
                      <a:lnTo>
                        <a:pt x="237" y="25"/>
                      </a:lnTo>
                      <a:lnTo>
                        <a:pt x="240" y="25"/>
                      </a:lnTo>
                      <a:lnTo>
                        <a:pt x="245" y="25"/>
                      </a:lnTo>
                      <a:lnTo>
                        <a:pt x="253" y="29"/>
                      </a:lnTo>
                      <a:lnTo>
                        <a:pt x="259" y="32"/>
                      </a:lnTo>
                      <a:lnTo>
                        <a:pt x="268" y="37"/>
                      </a:lnTo>
                      <a:lnTo>
                        <a:pt x="278" y="44"/>
                      </a:lnTo>
                      <a:lnTo>
                        <a:pt x="290" y="53"/>
                      </a:lnTo>
                      <a:lnTo>
                        <a:pt x="299" y="61"/>
                      </a:lnTo>
                      <a:lnTo>
                        <a:pt x="309" y="73"/>
                      </a:lnTo>
                      <a:lnTo>
                        <a:pt x="316" y="87"/>
                      </a:lnTo>
                      <a:lnTo>
                        <a:pt x="326" y="105"/>
                      </a:lnTo>
                      <a:lnTo>
                        <a:pt x="330" y="123"/>
                      </a:lnTo>
                      <a:lnTo>
                        <a:pt x="338" y="146"/>
                      </a:lnTo>
                      <a:lnTo>
                        <a:pt x="341" y="171"/>
                      </a:lnTo>
                      <a:lnTo>
                        <a:pt x="344" y="201"/>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97" name="Freeform 435"/>
                <p:cNvSpPr>
                  <a:spLocks/>
                </p:cNvSpPr>
                <p:nvPr/>
              </p:nvSpPr>
              <p:spPr bwMode="auto">
                <a:xfrm flipH="1">
                  <a:off x="4695" y="2941"/>
                  <a:ext cx="319" cy="202"/>
                </a:xfrm>
                <a:custGeom>
                  <a:avLst/>
                  <a:gdLst>
                    <a:gd name="T0" fmla="*/ 316 w 344"/>
                    <a:gd name="T1" fmla="*/ 200 h 201"/>
                    <a:gd name="T2" fmla="*/ 303 w 344"/>
                    <a:gd name="T3" fmla="*/ 196 h 201"/>
                    <a:gd name="T4" fmla="*/ 282 w 344"/>
                    <a:gd name="T5" fmla="*/ 192 h 201"/>
                    <a:gd name="T6" fmla="*/ 255 w 344"/>
                    <a:gd name="T7" fmla="*/ 183 h 201"/>
                    <a:gd name="T8" fmla="*/ 224 w 344"/>
                    <a:gd name="T9" fmla="*/ 172 h 201"/>
                    <a:gd name="T10" fmla="*/ 196 w 344"/>
                    <a:gd name="T11" fmla="*/ 158 h 201"/>
                    <a:gd name="T12" fmla="*/ 170 w 344"/>
                    <a:gd name="T13" fmla="*/ 142 h 201"/>
                    <a:gd name="T14" fmla="*/ 152 w 344"/>
                    <a:gd name="T15" fmla="*/ 123 h 201"/>
                    <a:gd name="T16" fmla="*/ 147 w 344"/>
                    <a:gd name="T17" fmla="*/ 111 h 201"/>
                    <a:gd name="T18" fmla="*/ 141 w 344"/>
                    <a:gd name="T19" fmla="*/ 104 h 201"/>
                    <a:gd name="T20" fmla="*/ 128 w 344"/>
                    <a:gd name="T21" fmla="*/ 91 h 201"/>
                    <a:gd name="T22" fmla="*/ 113 w 344"/>
                    <a:gd name="T23" fmla="*/ 77 h 201"/>
                    <a:gd name="T24" fmla="*/ 92 w 344"/>
                    <a:gd name="T25" fmla="*/ 62 h 201"/>
                    <a:gd name="T26" fmla="*/ 68 w 344"/>
                    <a:gd name="T27" fmla="*/ 47 h 201"/>
                    <a:gd name="T28" fmla="*/ 40 w 344"/>
                    <a:gd name="T29" fmla="*/ 33 h 201"/>
                    <a:gd name="T30" fmla="*/ 13 w 344"/>
                    <a:gd name="T31" fmla="*/ 25 h 201"/>
                    <a:gd name="T32" fmla="*/ 0 w 344"/>
                    <a:gd name="T33" fmla="*/ 23 h 201"/>
                    <a:gd name="T34" fmla="*/ 10 w 344"/>
                    <a:gd name="T35" fmla="*/ 18 h 201"/>
                    <a:gd name="T36" fmla="*/ 27 w 344"/>
                    <a:gd name="T37" fmla="*/ 13 h 201"/>
                    <a:gd name="T38" fmla="*/ 53 w 344"/>
                    <a:gd name="T39" fmla="*/ 5 h 201"/>
                    <a:gd name="T40" fmla="*/ 86 w 344"/>
                    <a:gd name="T41" fmla="*/ 1 h 201"/>
                    <a:gd name="T42" fmla="*/ 121 w 344"/>
                    <a:gd name="T43" fmla="*/ 0 h 201"/>
                    <a:gd name="T44" fmla="*/ 159 w 344"/>
                    <a:gd name="T45" fmla="*/ 4 h 201"/>
                    <a:gd name="T46" fmla="*/ 198 w 344"/>
                    <a:gd name="T47" fmla="*/ 15 h 201"/>
                    <a:gd name="T48" fmla="*/ 220 w 344"/>
                    <a:gd name="T49" fmla="*/ 25 h 201"/>
                    <a:gd name="T50" fmla="*/ 227 w 344"/>
                    <a:gd name="T51" fmla="*/ 25 h 201"/>
                    <a:gd name="T52" fmla="*/ 240 w 344"/>
                    <a:gd name="T53" fmla="*/ 32 h 201"/>
                    <a:gd name="T54" fmla="*/ 258 w 344"/>
                    <a:gd name="T55" fmla="*/ 44 h 201"/>
                    <a:gd name="T56" fmla="*/ 277 w 344"/>
                    <a:gd name="T57" fmla="*/ 61 h 201"/>
                    <a:gd name="T58" fmla="*/ 293 w 344"/>
                    <a:gd name="T59" fmla="*/ 87 h 201"/>
                    <a:gd name="T60" fmla="*/ 306 w 344"/>
                    <a:gd name="T61" fmla="*/ 124 h 201"/>
                    <a:gd name="T62" fmla="*/ 316 w 344"/>
                    <a:gd name="T63" fmla="*/ 172 h 201"/>
                    <a:gd name="T64" fmla="*/ 319 w 344"/>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201"/>
                    <a:gd name="T101" fmla="*/ 344 w 344"/>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201">
                      <a:moveTo>
                        <a:pt x="344" y="201"/>
                      </a:moveTo>
                      <a:lnTo>
                        <a:pt x="341" y="199"/>
                      </a:lnTo>
                      <a:lnTo>
                        <a:pt x="337" y="199"/>
                      </a:lnTo>
                      <a:lnTo>
                        <a:pt x="327" y="195"/>
                      </a:lnTo>
                      <a:lnTo>
                        <a:pt x="318" y="195"/>
                      </a:lnTo>
                      <a:lnTo>
                        <a:pt x="304" y="191"/>
                      </a:lnTo>
                      <a:lnTo>
                        <a:pt x="290" y="187"/>
                      </a:lnTo>
                      <a:lnTo>
                        <a:pt x="275" y="182"/>
                      </a:lnTo>
                      <a:lnTo>
                        <a:pt x="261" y="179"/>
                      </a:lnTo>
                      <a:lnTo>
                        <a:pt x="242" y="171"/>
                      </a:lnTo>
                      <a:lnTo>
                        <a:pt x="226" y="165"/>
                      </a:lnTo>
                      <a:lnTo>
                        <a:pt x="211" y="157"/>
                      </a:lnTo>
                      <a:lnTo>
                        <a:pt x="197" y="151"/>
                      </a:lnTo>
                      <a:lnTo>
                        <a:pt x="183" y="141"/>
                      </a:lnTo>
                      <a:lnTo>
                        <a:pt x="174" y="133"/>
                      </a:lnTo>
                      <a:lnTo>
                        <a:pt x="164" y="122"/>
                      </a:lnTo>
                      <a:lnTo>
                        <a:pt x="161" y="113"/>
                      </a:lnTo>
                      <a:lnTo>
                        <a:pt x="158" y="110"/>
                      </a:lnTo>
                      <a:lnTo>
                        <a:pt x="157" y="109"/>
                      </a:lnTo>
                      <a:lnTo>
                        <a:pt x="152" y="103"/>
                      </a:lnTo>
                      <a:lnTo>
                        <a:pt x="147" y="99"/>
                      </a:lnTo>
                      <a:lnTo>
                        <a:pt x="138" y="91"/>
                      </a:lnTo>
                      <a:lnTo>
                        <a:pt x="132" y="85"/>
                      </a:lnTo>
                      <a:lnTo>
                        <a:pt x="122" y="77"/>
                      </a:lnTo>
                      <a:lnTo>
                        <a:pt x="113" y="71"/>
                      </a:lnTo>
                      <a:lnTo>
                        <a:pt x="99" y="62"/>
                      </a:lnTo>
                      <a:lnTo>
                        <a:pt x="87" y="54"/>
                      </a:lnTo>
                      <a:lnTo>
                        <a:pt x="73" y="47"/>
                      </a:lnTo>
                      <a:lnTo>
                        <a:pt x="60" y="40"/>
                      </a:lnTo>
                      <a:lnTo>
                        <a:pt x="43" y="33"/>
                      </a:lnTo>
                      <a:lnTo>
                        <a:pt x="29" y="29"/>
                      </a:lnTo>
                      <a:lnTo>
                        <a:pt x="14" y="25"/>
                      </a:lnTo>
                      <a:lnTo>
                        <a:pt x="0" y="25"/>
                      </a:lnTo>
                      <a:lnTo>
                        <a:pt x="0" y="23"/>
                      </a:lnTo>
                      <a:lnTo>
                        <a:pt x="5" y="21"/>
                      </a:lnTo>
                      <a:lnTo>
                        <a:pt x="11" y="18"/>
                      </a:lnTo>
                      <a:lnTo>
                        <a:pt x="20" y="16"/>
                      </a:lnTo>
                      <a:lnTo>
                        <a:pt x="29" y="13"/>
                      </a:lnTo>
                      <a:lnTo>
                        <a:pt x="43" y="9"/>
                      </a:lnTo>
                      <a:lnTo>
                        <a:pt x="57" y="5"/>
                      </a:lnTo>
                      <a:lnTo>
                        <a:pt x="76" y="5"/>
                      </a:lnTo>
                      <a:lnTo>
                        <a:pt x="93" y="1"/>
                      </a:lnTo>
                      <a:lnTo>
                        <a:pt x="112" y="0"/>
                      </a:lnTo>
                      <a:lnTo>
                        <a:pt x="130" y="0"/>
                      </a:lnTo>
                      <a:lnTo>
                        <a:pt x="152" y="2"/>
                      </a:lnTo>
                      <a:lnTo>
                        <a:pt x="171" y="4"/>
                      </a:lnTo>
                      <a:lnTo>
                        <a:pt x="194" y="9"/>
                      </a:lnTo>
                      <a:lnTo>
                        <a:pt x="214" y="15"/>
                      </a:lnTo>
                      <a:lnTo>
                        <a:pt x="237" y="25"/>
                      </a:lnTo>
                      <a:lnTo>
                        <a:pt x="240" y="25"/>
                      </a:lnTo>
                      <a:lnTo>
                        <a:pt x="245" y="25"/>
                      </a:lnTo>
                      <a:lnTo>
                        <a:pt x="253" y="29"/>
                      </a:lnTo>
                      <a:lnTo>
                        <a:pt x="259" y="32"/>
                      </a:lnTo>
                      <a:lnTo>
                        <a:pt x="268" y="37"/>
                      </a:lnTo>
                      <a:lnTo>
                        <a:pt x="278" y="44"/>
                      </a:lnTo>
                      <a:lnTo>
                        <a:pt x="290" y="53"/>
                      </a:lnTo>
                      <a:lnTo>
                        <a:pt x="299" y="61"/>
                      </a:lnTo>
                      <a:lnTo>
                        <a:pt x="309" y="73"/>
                      </a:lnTo>
                      <a:lnTo>
                        <a:pt x="316" y="87"/>
                      </a:lnTo>
                      <a:lnTo>
                        <a:pt x="326" y="105"/>
                      </a:lnTo>
                      <a:lnTo>
                        <a:pt x="330" y="123"/>
                      </a:lnTo>
                      <a:lnTo>
                        <a:pt x="338" y="146"/>
                      </a:lnTo>
                      <a:lnTo>
                        <a:pt x="341" y="171"/>
                      </a:lnTo>
                      <a:lnTo>
                        <a:pt x="344" y="20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8" name="Freeform 436"/>
                <p:cNvSpPr>
                  <a:spLocks/>
                </p:cNvSpPr>
                <p:nvPr/>
              </p:nvSpPr>
              <p:spPr bwMode="auto">
                <a:xfrm flipH="1">
                  <a:off x="5103" y="2683"/>
                  <a:ext cx="173" cy="389"/>
                </a:xfrm>
                <a:custGeom>
                  <a:avLst/>
                  <a:gdLst>
                    <a:gd name="T0" fmla="*/ 163 w 190"/>
                    <a:gd name="T1" fmla="*/ 387 h 386"/>
                    <a:gd name="T2" fmla="*/ 163 w 190"/>
                    <a:gd name="T3" fmla="*/ 372 h 386"/>
                    <a:gd name="T4" fmla="*/ 166 w 190"/>
                    <a:gd name="T5" fmla="*/ 349 h 386"/>
                    <a:gd name="T6" fmla="*/ 168 w 190"/>
                    <a:gd name="T7" fmla="*/ 317 h 386"/>
                    <a:gd name="T8" fmla="*/ 171 w 190"/>
                    <a:gd name="T9" fmla="*/ 283 h 386"/>
                    <a:gd name="T10" fmla="*/ 168 w 190"/>
                    <a:gd name="T11" fmla="*/ 249 h 386"/>
                    <a:gd name="T12" fmla="*/ 163 w 190"/>
                    <a:gd name="T13" fmla="*/ 219 h 386"/>
                    <a:gd name="T14" fmla="*/ 150 w 190"/>
                    <a:gd name="T15" fmla="*/ 192 h 386"/>
                    <a:gd name="T16" fmla="*/ 140 w 190"/>
                    <a:gd name="T17" fmla="*/ 182 h 386"/>
                    <a:gd name="T18" fmla="*/ 135 w 190"/>
                    <a:gd name="T19" fmla="*/ 172 h 386"/>
                    <a:gd name="T20" fmla="*/ 130 w 190"/>
                    <a:gd name="T21" fmla="*/ 153 h 386"/>
                    <a:gd name="T22" fmla="*/ 122 w 190"/>
                    <a:gd name="T23" fmla="*/ 129 h 386"/>
                    <a:gd name="T24" fmla="*/ 117 w 190"/>
                    <a:gd name="T25" fmla="*/ 102 h 386"/>
                    <a:gd name="T26" fmla="*/ 112 w 190"/>
                    <a:gd name="T27" fmla="*/ 72 h 386"/>
                    <a:gd name="T28" fmla="*/ 112 w 190"/>
                    <a:gd name="T29" fmla="*/ 42 h 386"/>
                    <a:gd name="T30" fmla="*/ 117 w 190"/>
                    <a:gd name="T31" fmla="*/ 11 h 386"/>
                    <a:gd name="T32" fmla="*/ 120 w 190"/>
                    <a:gd name="T33" fmla="*/ 0 h 386"/>
                    <a:gd name="T34" fmla="*/ 109 w 190"/>
                    <a:gd name="T35" fmla="*/ 5 h 386"/>
                    <a:gd name="T36" fmla="*/ 92 w 190"/>
                    <a:gd name="T37" fmla="*/ 19 h 386"/>
                    <a:gd name="T38" fmla="*/ 72 w 190"/>
                    <a:gd name="T39" fmla="*/ 39 h 386"/>
                    <a:gd name="T40" fmla="*/ 51 w 190"/>
                    <a:gd name="T41" fmla="*/ 67 h 386"/>
                    <a:gd name="T42" fmla="*/ 30 w 190"/>
                    <a:gd name="T43" fmla="*/ 99 h 386"/>
                    <a:gd name="T44" fmla="*/ 13 w 190"/>
                    <a:gd name="T45" fmla="*/ 137 h 386"/>
                    <a:gd name="T46" fmla="*/ 5 w 190"/>
                    <a:gd name="T47" fmla="*/ 178 h 386"/>
                    <a:gd name="T48" fmla="*/ 2 w 190"/>
                    <a:gd name="T49" fmla="*/ 203 h 386"/>
                    <a:gd name="T50" fmla="*/ 0 w 190"/>
                    <a:gd name="T51" fmla="*/ 211 h 386"/>
                    <a:gd name="T52" fmla="*/ 0 w 190"/>
                    <a:gd name="T53" fmla="*/ 226 h 386"/>
                    <a:gd name="T54" fmla="*/ 3 w 190"/>
                    <a:gd name="T55" fmla="*/ 248 h 386"/>
                    <a:gd name="T56" fmla="*/ 15 w 190"/>
                    <a:gd name="T57" fmla="*/ 274 h 386"/>
                    <a:gd name="T58" fmla="*/ 36 w 190"/>
                    <a:gd name="T59" fmla="*/ 305 h 386"/>
                    <a:gd name="T60" fmla="*/ 72 w 190"/>
                    <a:gd name="T61" fmla="*/ 337 h 386"/>
                    <a:gd name="T62" fmla="*/ 126 w 190"/>
                    <a:gd name="T63" fmla="*/ 370 h 386"/>
                    <a:gd name="T64" fmla="*/ 163 w 190"/>
                    <a:gd name="T65" fmla="*/ 389 h 3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386"/>
                    <a:gd name="T101" fmla="*/ 190 w 190"/>
                    <a:gd name="T102" fmla="*/ 386 h 3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386">
                      <a:moveTo>
                        <a:pt x="179" y="386"/>
                      </a:moveTo>
                      <a:lnTo>
                        <a:pt x="179" y="384"/>
                      </a:lnTo>
                      <a:lnTo>
                        <a:pt x="179" y="379"/>
                      </a:lnTo>
                      <a:lnTo>
                        <a:pt x="179" y="369"/>
                      </a:lnTo>
                      <a:lnTo>
                        <a:pt x="182" y="360"/>
                      </a:lnTo>
                      <a:lnTo>
                        <a:pt x="182" y="346"/>
                      </a:lnTo>
                      <a:lnTo>
                        <a:pt x="185" y="332"/>
                      </a:lnTo>
                      <a:lnTo>
                        <a:pt x="185" y="315"/>
                      </a:lnTo>
                      <a:lnTo>
                        <a:pt x="190" y="300"/>
                      </a:lnTo>
                      <a:lnTo>
                        <a:pt x="188" y="281"/>
                      </a:lnTo>
                      <a:lnTo>
                        <a:pt x="188" y="265"/>
                      </a:lnTo>
                      <a:lnTo>
                        <a:pt x="185" y="247"/>
                      </a:lnTo>
                      <a:lnTo>
                        <a:pt x="185" y="232"/>
                      </a:lnTo>
                      <a:lnTo>
                        <a:pt x="179" y="217"/>
                      </a:lnTo>
                      <a:lnTo>
                        <a:pt x="174" y="203"/>
                      </a:lnTo>
                      <a:lnTo>
                        <a:pt x="165" y="191"/>
                      </a:lnTo>
                      <a:lnTo>
                        <a:pt x="157" y="184"/>
                      </a:lnTo>
                      <a:lnTo>
                        <a:pt x="154" y="181"/>
                      </a:lnTo>
                      <a:lnTo>
                        <a:pt x="152" y="177"/>
                      </a:lnTo>
                      <a:lnTo>
                        <a:pt x="148" y="171"/>
                      </a:lnTo>
                      <a:lnTo>
                        <a:pt x="148" y="163"/>
                      </a:lnTo>
                      <a:lnTo>
                        <a:pt x="143" y="152"/>
                      </a:lnTo>
                      <a:lnTo>
                        <a:pt x="138" y="142"/>
                      </a:lnTo>
                      <a:lnTo>
                        <a:pt x="134" y="128"/>
                      </a:lnTo>
                      <a:lnTo>
                        <a:pt x="132" y="117"/>
                      </a:lnTo>
                      <a:lnTo>
                        <a:pt x="128" y="101"/>
                      </a:lnTo>
                      <a:lnTo>
                        <a:pt x="124" y="86"/>
                      </a:lnTo>
                      <a:lnTo>
                        <a:pt x="123" y="71"/>
                      </a:lnTo>
                      <a:lnTo>
                        <a:pt x="123" y="57"/>
                      </a:lnTo>
                      <a:lnTo>
                        <a:pt x="123" y="42"/>
                      </a:lnTo>
                      <a:lnTo>
                        <a:pt x="124" y="27"/>
                      </a:lnTo>
                      <a:lnTo>
                        <a:pt x="129" y="11"/>
                      </a:lnTo>
                      <a:lnTo>
                        <a:pt x="135" y="0"/>
                      </a:lnTo>
                      <a:lnTo>
                        <a:pt x="132" y="0"/>
                      </a:lnTo>
                      <a:lnTo>
                        <a:pt x="128" y="1"/>
                      </a:lnTo>
                      <a:lnTo>
                        <a:pt x="120" y="5"/>
                      </a:lnTo>
                      <a:lnTo>
                        <a:pt x="114" y="13"/>
                      </a:lnTo>
                      <a:lnTo>
                        <a:pt x="101" y="19"/>
                      </a:lnTo>
                      <a:lnTo>
                        <a:pt x="92" y="28"/>
                      </a:lnTo>
                      <a:lnTo>
                        <a:pt x="79" y="39"/>
                      </a:lnTo>
                      <a:lnTo>
                        <a:pt x="70" y="53"/>
                      </a:lnTo>
                      <a:lnTo>
                        <a:pt x="56" y="66"/>
                      </a:lnTo>
                      <a:lnTo>
                        <a:pt x="44" y="81"/>
                      </a:lnTo>
                      <a:lnTo>
                        <a:pt x="33" y="98"/>
                      </a:lnTo>
                      <a:lnTo>
                        <a:pt x="24" y="117"/>
                      </a:lnTo>
                      <a:lnTo>
                        <a:pt x="14" y="136"/>
                      </a:lnTo>
                      <a:lnTo>
                        <a:pt x="10" y="156"/>
                      </a:lnTo>
                      <a:lnTo>
                        <a:pt x="5" y="177"/>
                      </a:lnTo>
                      <a:lnTo>
                        <a:pt x="5" y="201"/>
                      </a:lnTo>
                      <a:lnTo>
                        <a:pt x="2" y="201"/>
                      </a:lnTo>
                      <a:lnTo>
                        <a:pt x="2" y="205"/>
                      </a:lnTo>
                      <a:lnTo>
                        <a:pt x="0" y="209"/>
                      </a:lnTo>
                      <a:lnTo>
                        <a:pt x="0" y="217"/>
                      </a:lnTo>
                      <a:lnTo>
                        <a:pt x="0" y="224"/>
                      </a:lnTo>
                      <a:lnTo>
                        <a:pt x="0" y="234"/>
                      </a:lnTo>
                      <a:lnTo>
                        <a:pt x="3" y="246"/>
                      </a:lnTo>
                      <a:lnTo>
                        <a:pt x="10" y="260"/>
                      </a:lnTo>
                      <a:lnTo>
                        <a:pt x="16" y="272"/>
                      </a:lnTo>
                      <a:lnTo>
                        <a:pt x="27" y="288"/>
                      </a:lnTo>
                      <a:lnTo>
                        <a:pt x="39" y="303"/>
                      </a:lnTo>
                      <a:lnTo>
                        <a:pt x="59" y="319"/>
                      </a:lnTo>
                      <a:lnTo>
                        <a:pt x="79" y="334"/>
                      </a:lnTo>
                      <a:lnTo>
                        <a:pt x="107" y="352"/>
                      </a:lnTo>
                      <a:lnTo>
                        <a:pt x="138" y="367"/>
                      </a:lnTo>
                      <a:lnTo>
                        <a:pt x="179" y="386"/>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99" name="Freeform 437"/>
                <p:cNvSpPr>
                  <a:spLocks/>
                </p:cNvSpPr>
                <p:nvPr/>
              </p:nvSpPr>
              <p:spPr bwMode="auto">
                <a:xfrm flipH="1">
                  <a:off x="5103" y="2683"/>
                  <a:ext cx="173" cy="389"/>
                </a:xfrm>
                <a:custGeom>
                  <a:avLst/>
                  <a:gdLst>
                    <a:gd name="T0" fmla="*/ 163 w 190"/>
                    <a:gd name="T1" fmla="*/ 387 h 386"/>
                    <a:gd name="T2" fmla="*/ 163 w 190"/>
                    <a:gd name="T3" fmla="*/ 372 h 386"/>
                    <a:gd name="T4" fmla="*/ 166 w 190"/>
                    <a:gd name="T5" fmla="*/ 349 h 386"/>
                    <a:gd name="T6" fmla="*/ 168 w 190"/>
                    <a:gd name="T7" fmla="*/ 317 h 386"/>
                    <a:gd name="T8" fmla="*/ 171 w 190"/>
                    <a:gd name="T9" fmla="*/ 283 h 386"/>
                    <a:gd name="T10" fmla="*/ 168 w 190"/>
                    <a:gd name="T11" fmla="*/ 249 h 386"/>
                    <a:gd name="T12" fmla="*/ 163 w 190"/>
                    <a:gd name="T13" fmla="*/ 219 h 386"/>
                    <a:gd name="T14" fmla="*/ 150 w 190"/>
                    <a:gd name="T15" fmla="*/ 192 h 386"/>
                    <a:gd name="T16" fmla="*/ 140 w 190"/>
                    <a:gd name="T17" fmla="*/ 182 h 386"/>
                    <a:gd name="T18" fmla="*/ 135 w 190"/>
                    <a:gd name="T19" fmla="*/ 172 h 386"/>
                    <a:gd name="T20" fmla="*/ 130 w 190"/>
                    <a:gd name="T21" fmla="*/ 153 h 386"/>
                    <a:gd name="T22" fmla="*/ 122 w 190"/>
                    <a:gd name="T23" fmla="*/ 129 h 386"/>
                    <a:gd name="T24" fmla="*/ 117 w 190"/>
                    <a:gd name="T25" fmla="*/ 102 h 386"/>
                    <a:gd name="T26" fmla="*/ 112 w 190"/>
                    <a:gd name="T27" fmla="*/ 72 h 386"/>
                    <a:gd name="T28" fmla="*/ 112 w 190"/>
                    <a:gd name="T29" fmla="*/ 42 h 386"/>
                    <a:gd name="T30" fmla="*/ 117 w 190"/>
                    <a:gd name="T31" fmla="*/ 11 h 386"/>
                    <a:gd name="T32" fmla="*/ 120 w 190"/>
                    <a:gd name="T33" fmla="*/ 0 h 386"/>
                    <a:gd name="T34" fmla="*/ 109 w 190"/>
                    <a:gd name="T35" fmla="*/ 5 h 386"/>
                    <a:gd name="T36" fmla="*/ 92 w 190"/>
                    <a:gd name="T37" fmla="*/ 19 h 386"/>
                    <a:gd name="T38" fmla="*/ 72 w 190"/>
                    <a:gd name="T39" fmla="*/ 39 h 386"/>
                    <a:gd name="T40" fmla="*/ 51 w 190"/>
                    <a:gd name="T41" fmla="*/ 67 h 386"/>
                    <a:gd name="T42" fmla="*/ 30 w 190"/>
                    <a:gd name="T43" fmla="*/ 99 h 386"/>
                    <a:gd name="T44" fmla="*/ 13 w 190"/>
                    <a:gd name="T45" fmla="*/ 137 h 386"/>
                    <a:gd name="T46" fmla="*/ 5 w 190"/>
                    <a:gd name="T47" fmla="*/ 178 h 386"/>
                    <a:gd name="T48" fmla="*/ 2 w 190"/>
                    <a:gd name="T49" fmla="*/ 203 h 386"/>
                    <a:gd name="T50" fmla="*/ 0 w 190"/>
                    <a:gd name="T51" fmla="*/ 211 h 386"/>
                    <a:gd name="T52" fmla="*/ 0 w 190"/>
                    <a:gd name="T53" fmla="*/ 226 h 386"/>
                    <a:gd name="T54" fmla="*/ 3 w 190"/>
                    <a:gd name="T55" fmla="*/ 248 h 386"/>
                    <a:gd name="T56" fmla="*/ 15 w 190"/>
                    <a:gd name="T57" fmla="*/ 274 h 386"/>
                    <a:gd name="T58" fmla="*/ 36 w 190"/>
                    <a:gd name="T59" fmla="*/ 305 h 386"/>
                    <a:gd name="T60" fmla="*/ 72 w 190"/>
                    <a:gd name="T61" fmla="*/ 337 h 386"/>
                    <a:gd name="T62" fmla="*/ 126 w 190"/>
                    <a:gd name="T63" fmla="*/ 370 h 386"/>
                    <a:gd name="T64" fmla="*/ 163 w 190"/>
                    <a:gd name="T65" fmla="*/ 389 h 3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386"/>
                    <a:gd name="T101" fmla="*/ 190 w 190"/>
                    <a:gd name="T102" fmla="*/ 386 h 3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386">
                      <a:moveTo>
                        <a:pt x="179" y="386"/>
                      </a:moveTo>
                      <a:lnTo>
                        <a:pt x="179" y="384"/>
                      </a:lnTo>
                      <a:lnTo>
                        <a:pt x="179" y="379"/>
                      </a:lnTo>
                      <a:lnTo>
                        <a:pt x="179" y="369"/>
                      </a:lnTo>
                      <a:lnTo>
                        <a:pt x="182" y="360"/>
                      </a:lnTo>
                      <a:lnTo>
                        <a:pt x="182" y="346"/>
                      </a:lnTo>
                      <a:lnTo>
                        <a:pt x="185" y="332"/>
                      </a:lnTo>
                      <a:lnTo>
                        <a:pt x="185" y="315"/>
                      </a:lnTo>
                      <a:lnTo>
                        <a:pt x="190" y="300"/>
                      </a:lnTo>
                      <a:lnTo>
                        <a:pt x="188" y="281"/>
                      </a:lnTo>
                      <a:lnTo>
                        <a:pt x="188" y="265"/>
                      </a:lnTo>
                      <a:lnTo>
                        <a:pt x="185" y="247"/>
                      </a:lnTo>
                      <a:lnTo>
                        <a:pt x="185" y="232"/>
                      </a:lnTo>
                      <a:lnTo>
                        <a:pt x="179" y="217"/>
                      </a:lnTo>
                      <a:lnTo>
                        <a:pt x="174" y="203"/>
                      </a:lnTo>
                      <a:lnTo>
                        <a:pt x="165" y="191"/>
                      </a:lnTo>
                      <a:lnTo>
                        <a:pt x="157" y="184"/>
                      </a:lnTo>
                      <a:lnTo>
                        <a:pt x="154" y="181"/>
                      </a:lnTo>
                      <a:lnTo>
                        <a:pt x="152" y="177"/>
                      </a:lnTo>
                      <a:lnTo>
                        <a:pt x="148" y="171"/>
                      </a:lnTo>
                      <a:lnTo>
                        <a:pt x="148" y="163"/>
                      </a:lnTo>
                      <a:lnTo>
                        <a:pt x="143" y="152"/>
                      </a:lnTo>
                      <a:lnTo>
                        <a:pt x="138" y="142"/>
                      </a:lnTo>
                      <a:lnTo>
                        <a:pt x="134" y="128"/>
                      </a:lnTo>
                      <a:lnTo>
                        <a:pt x="132" y="117"/>
                      </a:lnTo>
                      <a:lnTo>
                        <a:pt x="128" y="101"/>
                      </a:lnTo>
                      <a:lnTo>
                        <a:pt x="124" y="86"/>
                      </a:lnTo>
                      <a:lnTo>
                        <a:pt x="123" y="71"/>
                      </a:lnTo>
                      <a:lnTo>
                        <a:pt x="123" y="57"/>
                      </a:lnTo>
                      <a:lnTo>
                        <a:pt x="123" y="42"/>
                      </a:lnTo>
                      <a:lnTo>
                        <a:pt x="124" y="27"/>
                      </a:lnTo>
                      <a:lnTo>
                        <a:pt x="129" y="11"/>
                      </a:lnTo>
                      <a:lnTo>
                        <a:pt x="135" y="0"/>
                      </a:lnTo>
                      <a:lnTo>
                        <a:pt x="132" y="0"/>
                      </a:lnTo>
                      <a:lnTo>
                        <a:pt x="128" y="1"/>
                      </a:lnTo>
                      <a:lnTo>
                        <a:pt x="120" y="5"/>
                      </a:lnTo>
                      <a:lnTo>
                        <a:pt x="114" y="13"/>
                      </a:lnTo>
                      <a:lnTo>
                        <a:pt x="101" y="19"/>
                      </a:lnTo>
                      <a:lnTo>
                        <a:pt x="92" y="28"/>
                      </a:lnTo>
                      <a:lnTo>
                        <a:pt x="79" y="39"/>
                      </a:lnTo>
                      <a:lnTo>
                        <a:pt x="70" y="53"/>
                      </a:lnTo>
                      <a:lnTo>
                        <a:pt x="56" y="66"/>
                      </a:lnTo>
                      <a:lnTo>
                        <a:pt x="44" y="81"/>
                      </a:lnTo>
                      <a:lnTo>
                        <a:pt x="33" y="98"/>
                      </a:lnTo>
                      <a:lnTo>
                        <a:pt x="24" y="117"/>
                      </a:lnTo>
                      <a:lnTo>
                        <a:pt x="14" y="136"/>
                      </a:lnTo>
                      <a:lnTo>
                        <a:pt x="10" y="156"/>
                      </a:lnTo>
                      <a:lnTo>
                        <a:pt x="5" y="177"/>
                      </a:lnTo>
                      <a:lnTo>
                        <a:pt x="5" y="201"/>
                      </a:lnTo>
                      <a:lnTo>
                        <a:pt x="2" y="201"/>
                      </a:lnTo>
                      <a:lnTo>
                        <a:pt x="2" y="205"/>
                      </a:lnTo>
                      <a:lnTo>
                        <a:pt x="0" y="209"/>
                      </a:lnTo>
                      <a:lnTo>
                        <a:pt x="0" y="217"/>
                      </a:lnTo>
                      <a:lnTo>
                        <a:pt x="0" y="224"/>
                      </a:lnTo>
                      <a:lnTo>
                        <a:pt x="0" y="234"/>
                      </a:lnTo>
                      <a:lnTo>
                        <a:pt x="3" y="246"/>
                      </a:lnTo>
                      <a:lnTo>
                        <a:pt x="10" y="260"/>
                      </a:lnTo>
                      <a:lnTo>
                        <a:pt x="16" y="272"/>
                      </a:lnTo>
                      <a:lnTo>
                        <a:pt x="27" y="288"/>
                      </a:lnTo>
                      <a:lnTo>
                        <a:pt x="39" y="303"/>
                      </a:lnTo>
                      <a:lnTo>
                        <a:pt x="59" y="319"/>
                      </a:lnTo>
                      <a:lnTo>
                        <a:pt x="79" y="334"/>
                      </a:lnTo>
                      <a:lnTo>
                        <a:pt x="107" y="352"/>
                      </a:lnTo>
                      <a:lnTo>
                        <a:pt x="138" y="367"/>
                      </a:lnTo>
                      <a:lnTo>
                        <a:pt x="179" y="38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0" name="Freeform 438"/>
                <p:cNvSpPr>
                  <a:spLocks/>
                </p:cNvSpPr>
                <p:nvPr/>
              </p:nvSpPr>
              <p:spPr bwMode="auto">
                <a:xfrm flipH="1">
                  <a:off x="4624" y="2736"/>
                  <a:ext cx="179" cy="204"/>
                </a:xfrm>
                <a:custGeom>
                  <a:avLst/>
                  <a:gdLst>
                    <a:gd name="T0" fmla="*/ 179 w 194"/>
                    <a:gd name="T1" fmla="*/ 204 h 203"/>
                    <a:gd name="T2" fmla="*/ 176 w 194"/>
                    <a:gd name="T3" fmla="*/ 201 h 203"/>
                    <a:gd name="T4" fmla="*/ 173 w 194"/>
                    <a:gd name="T5" fmla="*/ 200 h 203"/>
                    <a:gd name="T6" fmla="*/ 163 w 194"/>
                    <a:gd name="T7" fmla="*/ 196 h 203"/>
                    <a:gd name="T8" fmla="*/ 155 w 194"/>
                    <a:gd name="T9" fmla="*/ 192 h 203"/>
                    <a:gd name="T10" fmla="*/ 142 w 194"/>
                    <a:gd name="T11" fmla="*/ 185 h 203"/>
                    <a:gd name="T12" fmla="*/ 131 w 194"/>
                    <a:gd name="T13" fmla="*/ 177 h 203"/>
                    <a:gd name="T14" fmla="*/ 116 w 194"/>
                    <a:gd name="T15" fmla="*/ 167 h 203"/>
                    <a:gd name="T16" fmla="*/ 103 w 194"/>
                    <a:gd name="T17" fmla="*/ 158 h 203"/>
                    <a:gd name="T18" fmla="*/ 87 w 194"/>
                    <a:gd name="T19" fmla="*/ 143 h 203"/>
                    <a:gd name="T20" fmla="*/ 72 w 194"/>
                    <a:gd name="T21" fmla="*/ 129 h 203"/>
                    <a:gd name="T22" fmla="*/ 56 w 194"/>
                    <a:gd name="T23" fmla="*/ 111 h 203"/>
                    <a:gd name="T24" fmla="*/ 43 w 194"/>
                    <a:gd name="T25" fmla="*/ 94 h 203"/>
                    <a:gd name="T26" fmla="*/ 30 w 194"/>
                    <a:gd name="T27" fmla="*/ 72 h 203"/>
                    <a:gd name="T28" fmla="*/ 18 w 194"/>
                    <a:gd name="T29" fmla="*/ 49 h 203"/>
                    <a:gd name="T30" fmla="*/ 7 w 194"/>
                    <a:gd name="T31" fmla="*/ 24 h 203"/>
                    <a:gd name="T32" fmla="*/ 0 w 194"/>
                    <a:gd name="T33" fmla="*/ 0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4"/>
                    <a:gd name="T52" fmla="*/ 0 h 203"/>
                    <a:gd name="T53" fmla="*/ 194 w 194"/>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4" h="203">
                      <a:moveTo>
                        <a:pt x="194" y="203"/>
                      </a:moveTo>
                      <a:lnTo>
                        <a:pt x="191" y="200"/>
                      </a:lnTo>
                      <a:lnTo>
                        <a:pt x="187" y="199"/>
                      </a:lnTo>
                      <a:lnTo>
                        <a:pt x="177" y="195"/>
                      </a:lnTo>
                      <a:lnTo>
                        <a:pt x="168" y="191"/>
                      </a:lnTo>
                      <a:lnTo>
                        <a:pt x="154" y="184"/>
                      </a:lnTo>
                      <a:lnTo>
                        <a:pt x="142" y="176"/>
                      </a:lnTo>
                      <a:lnTo>
                        <a:pt x="126" y="166"/>
                      </a:lnTo>
                      <a:lnTo>
                        <a:pt x="112" y="157"/>
                      </a:lnTo>
                      <a:lnTo>
                        <a:pt x="94" y="142"/>
                      </a:lnTo>
                      <a:lnTo>
                        <a:pt x="78" y="128"/>
                      </a:lnTo>
                      <a:lnTo>
                        <a:pt x="61" y="110"/>
                      </a:lnTo>
                      <a:lnTo>
                        <a:pt x="47" y="94"/>
                      </a:lnTo>
                      <a:lnTo>
                        <a:pt x="33" y="72"/>
                      </a:lnTo>
                      <a:lnTo>
                        <a:pt x="19" y="49"/>
                      </a:lnTo>
                      <a:lnTo>
                        <a:pt x="8" y="24"/>
                      </a:lnTo>
                      <a:lnTo>
                        <a:pt x="0" y="0"/>
                      </a:lnTo>
                    </a:path>
                  </a:pathLst>
                </a:custGeom>
                <a:noFill/>
                <a:ln w="3175">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1" name="Freeform 439"/>
                <p:cNvSpPr>
                  <a:spLocks/>
                </p:cNvSpPr>
                <p:nvPr/>
              </p:nvSpPr>
              <p:spPr bwMode="auto">
                <a:xfrm flipH="1">
                  <a:off x="5123" y="2708"/>
                  <a:ext cx="81" cy="356"/>
                </a:xfrm>
                <a:custGeom>
                  <a:avLst/>
                  <a:gdLst>
                    <a:gd name="T0" fmla="*/ 81 w 89"/>
                    <a:gd name="T1" fmla="*/ 356 h 353"/>
                    <a:gd name="T2" fmla="*/ 78 w 89"/>
                    <a:gd name="T3" fmla="*/ 352 h 353"/>
                    <a:gd name="T4" fmla="*/ 74 w 89"/>
                    <a:gd name="T5" fmla="*/ 345 h 353"/>
                    <a:gd name="T6" fmla="*/ 66 w 89"/>
                    <a:gd name="T7" fmla="*/ 335 h 353"/>
                    <a:gd name="T8" fmla="*/ 58 w 89"/>
                    <a:gd name="T9" fmla="*/ 323 h 353"/>
                    <a:gd name="T10" fmla="*/ 47 w 89"/>
                    <a:gd name="T11" fmla="*/ 305 h 353"/>
                    <a:gd name="T12" fmla="*/ 38 w 89"/>
                    <a:gd name="T13" fmla="*/ 285 h 353"/>
                    <a:gd name="T14" fmla="*/ 30 w 89"/>
                    <a:gd name="T15" fmla="*/ 263 h 353"/>
                    <a:gd name="T16" fmla="*/ 22 w 89"/>
                    <a:gd name="T17" fmla="*/ 240 h 353"/>
                    <a:gd name="T18" fmla="*/ 13 w 89"/>
                    <a:gd name="T19" fmla="*/ 211 h 353"/>
                    <a:gd name="T20" fmla="*/ 6 w 89"/>
                    <a:gd name="T21" fmla="*/ 185 h 353"/>
                    <a:gd name="T22" fmla="*/ 0 w 89"/>
                    <a:gd name="T23" fmla="*/ 153 h 353"/>
                    <a:gd name="T24" fmla="*/ 0 w 89"/>
                    <a:gd name="T25" fmla="*/ 125 h 353"/>
                    <a:gd name="T26" fmla="*/ 0 w 89"/>
                    <a:gd name="T27" fmla="*/ 93 h 353"/>
                    <a:gd name="T28" fmla="*/ 6 w 89"/>
                    <a:gd name="T29" fmla="*/ 62 h 353"/>
                    <a:gd name="T30" fmla="*/ 16 w 89"/>
                    <a:gd name="T31" fmla="*/ 31 h 353"/>
                    <a:gd name="T32" fmla="*/ 32 w 89"/>
                    <a:gd name="T33" fmla="*/ 0 h 3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353"/>
                    <a:gd name="T53" fmla="*/ 89 w 89"/>
                    <a:gd name="T54" fmla="*/ 353 h 3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353">
                      <a:moveTo>
                        <a:pt x="89" y="353"/>
                      </a:moveTo>
                      <a:lnTo>
                        <a:pt x="86" y="349"/>
                      </a:lnTo>
                      <a:lnTo>
                        <a:pt x="81" y="342"/>
                      </a:lnTo>
                      <a:lnTo>
                        <a:pt x="72" y="332"/>
                      </a:lnTo>
                      <a:lnTo>
                        <a:pt x="64" y="320"/>
                      </a:lnTo>
                      <a:lnTo>
                        <a:pt x="52" y="302"/>
                      </a:lnTo>
                      <a:lnTo>
                        <a:pt x="42" y="283"/>
                      </a:lnTo>
                      <a:lnTo>
                        <a:pt x="33" y="261"/>
                      </a:lnTo>
                      <a:lnTo>
                        <a:pt x="24" y="238"/>
                      </a:lnTo>
                      <a:lnTo>
                        <a:pt x="14" y="209"/>
                      </a:lnTo>
                      <a:lnTo>
                        <a:pt x="7" y="183"/>
                      </a:lnTo>
                      <a:lnTo>
                        <a:pt x="0" y="152"/>
                      </a:lnTo>
                      <a:lnTo>
                        <a:pt x="0" y="124"/>
                      </a:lnTo>
                      <a:lnTo>
                        <a:pt x="0" y="92"/>
                      </a:lnTo>
                      <a:lnTo>
                        <a:pt x="7" y="61"/>
                      </a:lnTo>
                      <a:lnTo>
                        <a:pt x="18" y="31"/>
                      </a:lnTo>
                      <a:lnTo>
                        <a:pt x="35" y="0"/>
                      </a:lnTo>
                    </a:path>
                  </a:pathLst>
                </a:custGeom>
                <a:noFill/>
                <a:ln w="3175">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2" name="Freeform 440"/>
                <p:cNvSpPr>
                  <a:spLocks/>
                </p:cNvSpPr>
                <p:nvPr/>
              </p:nvSpPr>
              <p:spPr bwMode="auto">
                <a:xfrm flipH="1">
                  <a:off x="3808" y="3542"/>
                  <a:ext cx="50" cy="124"/>
                </a:xfrm>
                <a:custGeom>
                  <a:avLst/>
                  <a:gdLst>
                    <a:gd name="T0" fmla="*/ 0 w 54"/>
                    <a:gd name="T1" fmla="*/ 0 h 123"/>
                    <a:gd name="T2" fmla="*/ 0 w 54"/>
                    <a:gd name="T3" fmla="*/ 0 h 123"/>
                    <a:gd name="T4" fmla="*/ 1 w 54"/>
                    <a:gd name="T5" fmla="*/ 3 h 123"/>
                    <a:gd name="T6" fmla="*/ 6 w 54"/>
                    <a:gd name="T7" fmla="*/ 9 h 123"/>
                    <a:gd name="T8" fmla="*/ 10 w 54"/>
                    <a:gd name="T9" fmla="*/ 16 h 123"/>
                    <a:gd name="T10" fmla="*/ 14 w 54"/>
                    <a:gd name="T11" fmla="*/ 24 h 123"/>
                    <a:gd name="T12" fmla="*/ 19 w 54"/>
                    <a:gd name="T13" fmla="*/ 33 h 123"/>
                    <a:gd name="T14" fmla="*/ 23 w 54"/>
                    <a:gd name="T15" fmla="*/ 43 h 123"/>
                    <a:gd name="T16" fmla="*/ 31 w 54"/>
                    <a:gd name="T17" fmla="*/ 54 h 123"/>
                    <a:gd name="T18" fmla="*/ 36 w 54"/>
                    <a:gd name="T19" fmla="*/ 64 h 123"/>
                    <a:gd name="T20" fmla="*/ 40 w 54"/>
                    <a:gd name="T21" fmla="*/ 75 h 123"/>
                    <a:gd name="T22" fmla="*/ 43 w 54"/>
                    <a:gd name="T23" fmla="*/ 84 h 123"/>
                    <a:gd name="T24" fmla="*/ 47 w 54"/>
                    <a:gd name="T25" fmla="*/ 96 h 123"/>
                    <a:gd name="T26" fmla="*/ 47 w 54"/>
                    <a:gd name="T27" fmla="*/ 103 h 123"/>
                    <a:gd name="T28" fmla="*/ 50 w 54"/>
                    <a:gd name="T29" fmla="*/ 112 h 123"/>
                    <a:gd name="T30" fmla="*/ 49 w 54"/>
                    <a:gd name="T31" fmla="*/ 117 h 123"/>
                    <a:gd name="T32" fmla="*/ 49 w 54"/>
                    <a:gd name="T33" fmla="*/ 124 h 123"/>
                    <a:gd name="T34" fmla="*/ 45 w 54"/>
                    <a:gd name="T35" fmla="*/ 121 h 123"/>
                    <a:gd name="T36" fmla="*/ 45 w 54"/>
                    <a:gd name="T37" fmla="*/ 120 h 123"/>
                    <a:gd name="T38" fmla="*/ 44 w 54"/>
                    <a:gd name="T39" fmla="*/ 116 h 123"/>
                    <a:gd name="T40" fmla="*/ 44 w 54"/>
                    <a:gd name="T41" fmla="*/ 113 h 123"/>
                    <a:gd name="T42" fmla="*/ 40 w 54"/>
                    <a:gd name="T43" fmla="*/ 106 h 123"/>
                    <a:gd name="T44" fmla="*/ 39 w 54"/>
                    <a:gd name="T45" fmla="*/ 101 h 123"/>
                    <a:gd name="T46" fmla="*/ 34 w 54"/>
                    <a:gd name="T47" fmla="*/ 93 h 123"/>
                    <a:gd name="T48" fmla="*/ 34 w 54"/>
                    <a:gd name="T49" fmla="*/ 88 h 123"/>
                    <a:gd name="T50" fmla="*/ 30 w 54"/>
                    <a:gd name="T51" fmla="*/ 79 h 123"/>
                    <a:gd name="T52" fmla="*/ 26 w 54"/>
                    <a:gd name="T53" fmla="*/ 72 h 123"/>
                    <a:gd name="T54" fmla="*/ 21 w 54"/>
                    <a:gd name="T55" fmla="*/ 64 h 123"/>
                    <a:gd name="T56" fmla="*/ 19 w 54"/>
                    <a:gd name="T57" fmla="*/ 55 h 123"/>
                    <a:gd name="T58" fmla="*/ 13 w 54"/>
                    <a:gd name="T59" fmla="*/ 48 h 123"/>
                    <a:gd name="T60" fmla="*/ 8 w 54"/>
                    <a:gd name="T61" fmla="*/ 40 h 123"/>
                    <a:gd name="T62" fmla="*/ 4 w 54"/>
                    <a:gd name="T63" fmla="*/ 33 h 123"/>
                    <a:gd name="T64" fmla="*/ 0 w 54"/>
                    <a:gd name="T65" fmla="*/ 26 h 123"/>
                    <a:gd name="T66" fmla="*/ 0 w 54"/>
                    <a:gd name="T67" fmla="*/ 26 h 123"/>
                    <a:gd name="T68" fmla="*/ 0 w 54"/>
                    <a:gd name="T69" fmla="*/ 28 h 123"/>
                    <a:gd name="T70" fmla="*/ 0 w 54"/>
                    <a:gd name="T71" fmla="*/ 29 h 123"/>
                    <a:gd name="T72" fmla="*/ 3 w 54"/>
                    <a:gd name="T73" fmla="*/ 33 h 123"/>
                    <a:gd name="T74" fmla="*/ 3 w 54"/>
                    <a:gd name="T75" fmla="*/ 33 h 123"/>
                    <a:gd name="T76" fmla="*/ 6 w 54"/>
                    <a:gd name="T77" fmla="*/ 36 h 123"/>
                    <a:gd name="T78" fmla="*/ 6 w 54"/>
                    <a:gd name="T79" fmla="*/ 38 h 123"/>
                    <a:gd name="T80" fmla="*/ 10 w 54"/>
                    <a:gd name="T81" fmla="*/ 41 h 123"/>
                    <a:gd name="T82" fmla="*/ 10 w 54"/>
                    <a:gd name="T83" fmla="*/ 40 h 123"/>
                    <a:gd name="T84" fmla="*/ 10 w 54"/>
                    <a:gd name="T85" fmla="*/ 40 h 123"/>
                    <a:gd name="T86" fmla="*/ 10 w 54"/>
                    <a:gd name="T87" fmla="*/ 36 h 123"/>
                    <a:gd name="T88" fmla="*/ 11 w 54"/>
                    <a:gd name="T89" fmla="*/ 35 h 123"/>
                    <a:gd name="T90" fmla="*/ 7 w 54"/>
                    <a:gd name="T91" fmla="*/ 29 h 123"/>
                    <a:gd name="T92" fmla="*/ 7 w 54"/>
                    <a:gd name="T93" fmla="*/ 21 h 123"/>
                    <a:gd name="T94" fmla="*/ 3 w 54"/>
                    <a:gd name="T95" fmla="*/ 11 h 123"/>
                    <a:gd name="T96" fmla="*/ 0 w 54"/>
                    <a:gd name="T97" fmla="*/ 0 h 123"/>
                    <a:gd name="T98" fmla="*/ 0 w 54"/>
                    <a:gd name="T99" fmla="*/ 0 h 12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123"/>
                    <a:gd name="T152" fmla="*/ 54 w 54"/>
                    <a:gd name="T153" fmla="*/ 123 h 12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123">
                      <a:moveTo>
                        <a:pt x="0" y="0"/>
                      </a:moveTo>
                      <a:lnTo>
                        <a:pt x="0" y="0"/>
                      </a:lnTo>
                      <a:lnTo>
                        <a:pt x="1" y="3"/>
                      </a:lnTo>
                      <a:lnTo>
                        <a:pt x="6" y="9"/>
                      </a:lnTo>
                      <a:lnTo>
                        <a:pt x="11" y="16"/>
                      </a:lnTo>
                      <a:lnTo>
                        <a:pt x="15" y="24"/>
                      </a:lnTo>
                      <a:lnTo>
                        <a:pt x="20" y="33"/>
                      </a:lnTo>
                      <a:lnTo>
                        <a:pt x="25" y="43"/>
                      </a:lnTo>
                      <a:lnTo>
                        <a:pt x="34" y="54"/>
                      </a:lnTo>
                      <a:lnTo>
                        <a:pt x="39" y="63"/>
                      </a:lnTo>
                      <a:lnTo>
                        <a:pt x="43" y="74"/>
                      </a:lnTo>
                      <a:lnTo>
                        <a:pt x="46" y="83"/>
                      </a:lnTo>
                      <a:lnTo>
                        <a:pt x="51" y="95"/>
                      </a:lnTo>
                      <a:lnTo>
                        <a:pt x="51" y="102"/>
                      </a:lnTo>
                      <a:lnTo>
                        <a:pt x="54" y="111"/>
                      </a:lnTo>
                      <a:lnTo>
                        <a:pt x="53" y="116"/>
                      </a:lnTo>
                      <a:lnTo>
                        <a:pt x="53" y="123"/>
                      </a:lnTo>
                      <a:lnTo>
                        <a:pt x="49" y="120"/>
                      </a:lnTo>
                      <a:lnTo>
                        <a:pt x="49" y="119"/>
                      </a:lnTo>
                      <a:lnTo>
                        <a:pt x="48" y="115"/>
                      </a:lnTo>
                      <a:lnTo>
                        <a:pt x="48" y="112"/>
                      </a:lnTo>
                      <a:lnTo>
                        <a:pt x="43" y="105"/>
                      </a:lnTo>
                      <a:lnTo>
                        <a:pt x="42" y="100"/>
                      </a:lnTo>
                      <a:lnTo>
                        <a:pt x="37" y="92"/>
                      </a:lnTo>
                      <a:lnTo>
                        <a:pt x="37" y="87"/>
                      </a:lnTo>
                      <a:lnTo>
                        <a:pt x="32" y="78"/>
                      </a:lnTo>
                      <a:lnTo>
                        <a:pt x="28" y="71"/>
                      </a:lnTo>
                      <a:lnTo>
                        <a:pt x="23" y="63"/>
                      </a:lnTo>
                      <a:lnTo>
                        <a:pt x="20" y="55"/>
                      </a:lnTo>
                      <a:lnTo>
                        <a:pt x="14" y="48"/>
                      </a:lnTo>
                      <a:lnTo>
                        <a:pt x="9" y="40"/>
                      </a:lnTo>
                      <a:lnTo>
                        <a:pt x="4" y="33"/>
                      </a:lnTo>
                      <a:lnTo>
                        <a:pt x="0" y="26"/>
                      </a:lnTo>
                      <a:lnTo>
                        <a:pt x="0" y="28"/>
                      </a:lnTo>
                      <a:lnTo>
                        <a:pt x="0" y="29"/>
                      </a:lnTo>
                      <a:lnTo>
                        <a:pt x="3" y="33"/>
                      </a:lnTo>
                      <a:lnTo>
                        <a:pt x="6" y="36"/>
                      </a:lnTo>
                      <a:lnTo>
                        <a:pt x="6" y="38"/>
                      </a:lnTo>
                      <a:lnTo>
                        <a:pt x="11" y="41"/>
                      </a:lnTo>
                      <a:lnTo>
                        <a:pt x="11" y="40"/>
                      </a:lnTo>
                      <a:lnTo>
                        <a:pt x="11" y="36"/>
                      </a:lnTo>
                      <a:lnTo>
                        <a:pt x="12" y="35"/>
                      </a:lnTo>
                      <a:lnTo>
                        <a:pt x="8" y="29"/>
                      </a:lnTo>
                      <a:lnTo>
                        <a:pt x="8" y="21"/>
                      </a:lnTo>
                      <a:lnTo>
                        <a:pt x="3" y="11"/>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03" name="Freeform 441"/>
                <p:cNvSpPr>
                  <a:spLocks/>
                </p:cNvSpPr>
                <p:nvPr/>
              </p:nvSpPr>
              <p:spPr bwMode="auto">
                <a:xfrm flipH="1">
                  <a:off x="3869" y="3542"/>
                  <a:ext cx="50" cy="107"/>
                </a:xfrm>
                <a:custGeom>
                  <a:avLst/>
                  <a:gdLst>
                    <a:gd name="T0" fmla="*/ 0 w 54"/>
                    <a:gd name="T1" fmla="*/ 9 h 106"/>
                    <a:gd name="T2" fmla="*/ 0 w 54"/>
                    <a:gd name="T3" fmla="*/ 9 h 106"/>
                    <a:gd name="T4" fmla="*/ 1 w 54"/>
                    <a:gd name="T5" fmla="*/ 10 h 106"/>
                    <a:gd name="T6" fmla="*/ 3 w 54"/>
                    <a:gd name="T7" fmla="*/ 14 h 106"/>
                    <a:gd name="T8" fmla="*/ 6 w 54"/>
                    <a:gd name="T9" fmla="*/ 19 h 106"/>
                    <a:gd name="T10" fmla="*/ 9 w 54"/>
                    <a:gd name="T11" fmla="*/ 24 h 106"/>
                    <a:gd name="T12" fmla="*/ 14 w 54"/>
                    <a:gd name="T13" fmla="*/ 31 h 106"/>
                    <a:gd name="T14" fmla="*/ 19 w 54"/>
                    <a:gd name="T15" fmla="*/ 39 h 106"/>
                    <a:gd name="T16" fmla="*/ 24 w 54"/>
                    <a:gd name="T17" fmla="*/ 47 h 106"/>
                    <a:gd name="T18" fmla="*/ 27 w 54"/>
                    <a:gd name="T19" fmla="*/ 55 h 106"/>
                    <a:gd name="T20" fmla="*/ 31 w 54"/>
                    <a:gd name="T21" fmla="*/ 63 h 106"/>
                    <a:gd name="T22" fmla="*/ 35 w 54"/>
                    <a:gd name="T23" fmla="*/ 70 h 106"/>
                    <a:gd name="T24" fmla="*/ 40 w 54"/>
                    <a:gd name="T25" fmla="*/ 79 h 106"/>
                    <a:gd name="T26" fmla="*/ 42 w 54"/>
                    <a:gd name="T27" fmla="*/ 86 h 106"/>
                    <a:gd name="T28" fmla="*/ 45 w 54"/>
                    <a:gd name="T29" fmla="*/ 93 h 106"/>
                    <a:gd name="T30" fmla="*/ 47 w 54"/>
                    <a:gd name="T31" fmla="*/ 99 h 106"/>
                    <a:gd name="T32" fmla="*/ 50 w 54"/>
                    <a:gd name="T33" fmla="*/ 107 h 106"/>
                    <a:gd name="T34" fmla="*/ 50 w 54"/>
                    <a:gd name="T35" fmla="*/ 105 h 106"/>
                    <a:gd name="T36" fmla="*/ 50 w 54"/>
                    <a:gd name="T37" fmla="*/ 103 h 106"/>
                    <a:gd name="T38" fmla="*/ 50 w 54"/>
                    <a:gd name="T39" fmla="*/ 98 h 106"/>
                    <a:gd name="T40" fmla="*/ 50 w 54"/>
                    <a:gd name="T41" fmla="*/ 94 h 106"/>
                    <a:gd name="T42" fmla="*/ 50 w 54"/>
                    <a:gd name="T43" fmla="*/ 87 h 106"/>
                    <a:gd name="T44" fmla="*/ 50 w 54"/>
                    <a:gd name="T45" fmla="*/ 82 h 106"/>
                    <a:gd name="T46" fmla="*/ 50 w 54"/>
                    <a:gd name="T47" fmla="*/ 74 h 106"/>
                    <a:gd name="T48" fmla="*/ 50 w 54"/>
                    <a:gd name="T49" fmla="*/ 69 h 106"/>
                    <a:gd name="T50" fmla="*/ 45 w 54"/>
                    <a:gd name="T51" fmla="*/ 59 h 106"/>
                    <a:gd name="T52" fmla="*/ 45 w 54"/>
                    <a:gd name="T53" fmla="*/ 50 h 106"/>
                    <a:gd name="T54" fmla="*/ 44 w 54"/>
                    <a:gd name="T55" fmla="*/ 40 h 106"/>
                    <a:gd name="T56" fmla="*/ 44 w 54"/>
                    <a:gd name="T57" fmla="*/ 33 h 106"/>
                    <a:gd name="T58" fmla="*/ 40 w 54"/>
                    <a:gd name="T59" fmla="*/ 22 h 106"/>
                    <a:gd name="T60" fmla="*/ 37 w 54"/>
                    <a:gd name="T61" fmla="*/ 15 h 106"/>
                    <a:gd name="T62" fmla="*/ 32 w 54"/>
                    <a:gd name="T63" fmla="*/ 7 h 106"/>
                    <a:gd name="T64" fmla="*/ 30 w 54"/>
                    <a:gd name="T65" fmla="*/ 0 h 106"/>
                    <a:gd name="T66" fmla="*/ 29 w 54"/>
                    <a:gd name="T67" fmla="*/ 0 h 106"/>
                    <a:gd name="T68" fmla="*/ 29 w 54"/>
                    <a:gd name="T69" fmla="*/ 0 h 106"/>
                    <a:gd name="T70" fmla="*/ 29 w 54"/>
                    <a:gd name="T71" fmla="*/ 0 h 106"/>
                    <a:gd name="T72" fmla="*/ 29 w 54"/>
                    <a:gd name="T73" fmla="*/ 3 h 106"/>
                    <a:gd name="T74" fmla="*/ 26 w 54"/>
                    <a:gd name="T75" fmla="*/ 3 h 106"/>
                    <a:gd name="T76" fmla="*/ 26 w 54"/>
                    <a:gd name="T77" fmla="*/ 7 h 106"/>
                    <a:gd name="T78" fmla="*/ 26 w 54"/>
                    <a:gd name="T79" fmla="*/ 10 h 106"/>
                    <a:gd name="T80" fmla="*/ 26 w 54"/>
                    <a:gd name="T81" fmla="*/ 14 h 106"/>
                    <a:gd name="T82" fmla="*/ 21 w 54"/>
                    <a:gd name="T83" fmla="*/ 14 h 106"/>
                    <a:gd name="T84" fmla="*/ 19 w 54"/>
                    <a:gd name="T85" fmla="*/ 15 h 106"/>
                    <a:gd name="T86" fmla="*/ 16 w 54"/>
                    <a:gd name="T87" fmla="*/ 15 h 106"/>
                    <a:gd name="T88" fmla="*/ 16 w 54"/>
                    <a:gd name="T89" fmla="*/ 17 h 106"/>
                    <a:gd name="T90" fmla="*/ 11 w 54"/>
                    <a:gd name="T91" fmla="*/ 15 h 106"/>
                    <a:gd name="T92" fmla="*/ 6 w 54"/>
                    <a:gd name="T93" fmla="*/ 15 h 106"/>
                    <a:gd name="T94" fmla="*/ 3 w 54"/>
                    <a:gd name="T95" fmla="*/ 11 h 106"/>
                    <a:gd name="T96" fmla="*/ 0 w 54"/>
                    <a:gd name="T97" fmla="*/ 9 h 106"/>
                    <a:gd name="T98" fmla="*/ 0 w 54"/>
                    <a:gd name="T99" fmla="*/ 9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106"/>
                    <a:gd name="T152" fmla="*/ 54 w 54"/>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106">
                      <a:moveTo>
                        <a:pt x="0" y="9"/>
                      </a:moveTo>
                      <a:lnTo>
                        <a:pt x="0" y="9"/>
                      </a:lnTo>
                      <a:lnTo>
                        <a:pt x="1" y="10"/>
                      </a:lnTo>
                      <a:lnTo>
                        <a:pt x="3" y="14"/>
                      </a:lnTo>
                      <a:lnTo>
                        <a:pt x="7" y="19"/>
                      </a:lnTo>
                      <a:lnTo>
                        <a:pt x="10" y="24"/>
                      </a:lnTo>
                      <a:lnTo>
                        <a:pt x="15" y="31"/>
                      </a:lnTo>
                      <a:lnTo>
                        <a:pt x="20" y="39"/>
                      </a:lnTo>
                      <a:lnTo>
                        <a:pt x="26" y="47"/>
                      </a:lnTo>
                      <a:lnTo>
                        <a:pt x="29" y="54"/>
                      </a:lnTo>
                      <a:lnTo>
                        <a:pt x="34" y="62"/>
                      </a:lnTo>
                      <a:lnTo>
                        <a:pt x="38" y="69"/>
                      </a:lnTo>
                      <a:lnTo>
                        <a:pt x="43" y="78"/>
                      </a:lnTo>
                      <a:lnTo>
                        <a:pt x="45" y="85"/>
                      </a:lnTo>
                      <a:lnTo>
                        <a:pt x="49" y="92"/>
                      </a:lnTo>
                      <a:lnTo>
                        <a:pt x="51" y="98"/>
                      </a:lnTo>
                      <a:lnTo>
                        <a:pt x="54" y="106"/>
                      </a:lnTo>
                      <a:lnTo>
                        <a:pt x="54" y="104"/>
                      </a:lnTo>
                      <a:lnTo>
                        <a:pt x="54" y="102"/>
                      </a:lnTo>
                      <a:lnTo>
                        <a:pt x="54" y="97"/>
                      </a:lnTo>
                      <a:lnTo>
                        <a:pt x="54" y="93"/>
                      </a:lnTo>
                      <a:lnTo>
                        <a:pt x="54" y="86"/>
                      </a:lnTo>
                      <a:lnTo>
                        <a:pt x="54" y="81"/>
                      </a:lnTo>
                      <a:lnTo>
                        <a:pt x="54" y="73"/>
                      </a:lnTo>
                      <a:lnTo>
                        <a:pt x="54" y="68"/>
                      </a:lnTo>
                      <a:lnTo>
                        <a:pt x="49" y="58"/>
                      </a:lnTo>
                      <a:lnTo>
                        <a:pt x="49" y="50"/>
                      </a:lnTo>
                      <a:lnTo>
                        <a:pt x="48" y="40"/>
                      </a:lnTo>
                      <a:lnTo>
                        <a:pt x="48" y="33"/>
                      </a:lnTo>
                      <a:lnTo>
                        <a:pt x="43" y="22"/>
                      </a:lnTo>
                      <a:lnTo>
                        <a:pt x="40" y="15"/>
                      </a:lnTo>
                      <a:lnTo>
                        <a:pt x="35" y="7"/>
                      </a:lnTo>
                      <a:lnTo>
                        <a:pt x="32" y="0"/>
                      </a:lnTo>
                      <a:lnTo>
                        <a:pt x="31" y="0"/>
                      </a:lnTo>
                      <a:lnTo>
                        <a:pt x="31" y="3"/>
                      </a:lnTo>
                      <a:lnTo>
                        <a:pt x="28" y="3"/>
                      </a:lnTo>
                      <a:lnTo>
                        <a:pt x="28" y="7"/>
                      </a:lnTo>
                      <a:lnTo>
                        <a:pt x="28" y="10"/>
                      </a:lnTo>
                      <a:lnTo>
                        <a:pt x="28" y="14"/>
                      </a:lnTo>
                      <a:lnTo>
                        <a:pt x="23" y="14"/>
                      </a:lnTo>
                      <a:lnTo>
                        <a:pt x="21" y="15"/>
                      </a:lnTo>
                      <a:lnTo>
                        <a:pt x="17" y="15"/>
                      </a:lnTo>
                      <a:lnTo>
                        <a:pt x="17" y="17"/>
                      </a:lnTo>
                      <a:lnTo>
                        <a:pt x="12" y="15"/>
                      </a:lnTo>
                      <a:lnTo>
                        <a:pt x="7" y="15"/>
                      </a:lnTo>
                      <a:lnTo>
                        <a:pt x="3" y="11"/>
                      </a:lnTo>
                      <a:lnTo>
                        <a:pt x="0" y="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04" name="Freeform 442"/>
                <p:cNvSpPr>
                  <a:spLocks/>
                </p:cNvSpPr>
                <p:nvPr/>
              </p:nvSpPr>
              <p:spPr bwMode="auto">
                <a:xfrm flipH="1">
                  <a:off x="3729" y="3777"/>
                  <a:ext cx="308" cy="120"/>
                </a:xfrm>
                <a:custGeom>
                  <a:avLst/>
                  <a:gdLst>
                    <a:gd name="T0" fmla="*/ 305 w 333"/>
                    <a:gd name="T1" fmla="*/ 2 h 119"/>
                    <a:gd name="T2" fmla="*/ 294 w 333"/>
                    <a:gd name="T3" fmla="*/ 2 h 119"/>
                    <a:gd name="T4" fmla="*/ 274 w 333"/>
                    <a:gd name="T5" fmla="*/ 0 h 119"/>
                    <a:gd name="T6" fmla="*/ 251 w 333"/>
                    <a:gd name="T7" fmla="*/ 0 h 119"/>
                    <a:gd name="T8" fmla="*/ 224 w 333"/>
                    <a:gd name="T9" fmla="*/ 1 h 119"/>
                    <a:gd name="T10" fmla="*/ 198 w 333"/>
                    <a:gd name="T11" fmla="*/ 4 h 119"/>
                    <a:gd name="T12" fmla="*/ 172 w 333"/>
                    <a:gd name="T13" fmla="*/ 11 h 119"/>
                    <a:gd name="T14" fmla="*/ 154 w 333"/>
                    <a:gd name="T15" fmla="*/ 23 h 119"/>
                    <a:gd name="T16" fmla="*/ 146 w 333"/>
                    <a:gd name="T17" fmla="*/ 31 h 119"/>
                    <a:gd name="T18" fmla="*/ 138 w 333"/>
                    <a:gd name="T19" fmla="*/ 33 h 119"/>
                    <a:gd name="T20" fmla="*/ 123 w 333"/>
                    <a:gd name="T21" fmla="*/ 39 h 119"/>
                    <a:gd name="T22" fmla="*/ 105 w 333"/>
                    <a:gd name="T23" fmla="*/ 47 h 119"/>
                    <a:gd name="T24" fmla="*/ 83 w 333"/>
                    <a:gd name="T25" fmla="*/ 52 h 119"/>
                    <a:gd name="T26" fmla="*/ 57 w 333"/>
                    <a:gd name="T27" fmla="*/ 58 h 119"/>
                    <a:gd name="T28" fmla="*/ 32 w 333"/>
                    <a:gd name="T29" fmla="*/ 63 h 119"/>
                    <a:gd name="T30" fmla="*/ 8 w 333"/>
                    <a:gd name="T31" fmla="*/ 65 h 119"/>
                    <a:gd name="T32" fmla="*/ 0 w 333"/>
                    <a:gd name="T33" fmla="*/ 67 h 119"/>
                    <a:gd name="T34" fmla="*/ 6 w 333"/>
                    <a:gd name="T35" fmla="*/ 72 h 119"/>
                    <a:gd name="T36" fmla="*/ 18 w 333"/>
                    <a:gd name="T37" fmla="*/ 79 h 119"/>
                    <a:gd name="T38" fmla="*/ 37 w 333"/>
                    <a:gd name="T39" fmla="*/ 88 h 119"/>
                    <a:gd name="T40" fmla="*/ 62 w 333"/>
                    <a:gd name="T41" fmla="*/ 100 h 119"/>
                    <a:gd name="T42" fmla="*/ 91 w 333"/>
                    <a:gd name="T43" fmla="*/ 107 h 119"/>
                    <a:gd name="T44" fmla="*/ 123 w 333"/>
                    <a:gd name="T45" fmla="*/ 115 h 119"/>
                    <a:gd name="T46" fmla="*/ 157 w 333"/>
                    <a:gd name="T47" fmla="*/ 119 h 119"/>
                    <a:gd name="T48" fmla="*/ 179 w 333"/>
                    <a:gd name="T49" fmla="*/ 119 h 119"/>
                    <a:gd name="T50" fmla="*/ 185 w 333"/>
                    <a:gd name="T51" fmla="*/ 119 h 119"/>
                    <a:gd name="T52" fmla="*/ 196 w 333"/>
                    <a:gd name="T53" fmla="*/ 116 h 119"/>
                    <a:gd name="T54" fmla="*/ 214 w 333"/>
                    <a:gd name="T55" fmla="*/ 112 h 119"/>
                    <a:gd name="T56" fmla="*/ 232 w 333"/>
                    <a:gd name="T57" fmla="*/ 103 h 119"/>
                    <a:gd name="T58" fmla="*/ 253 w 333"/>
                    <a:gd name="T59" fmla="*/ 87 h 119"/>
                    <a:gd name="T60" fmla="*/ 274 w 333"/>
                    <a:gd name="T61" fmla="*/ 63 h 119"/>
                    <a:gd name="T62" fmla="*/ 295 w 333"/>
                    <a:gd name="T63" fmla="*/ 26 h 119"/>
                    <a:gd name="T64" fmla="*/ 308 w 333"/>
                    <a:gd name="T65" fmla="*/ 5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3"/>
                    <a:gd name="T100" fmla="*/ 0 h 119"/>
                    <a:gd name="T101" fmla="*/ 333 w 333"/>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3" h="119">
                      <a:moveTo>
                        <a:pt x="333" y="5"/>
                      </a:moveTo>
                      <a:lnTo>
                        <a:pt x="330" y="2"/>
                      </a:lnTo>
                      <a:lnTo>
                        <a:pt x="326" y="2"/>
                      </a:lnTo>
                      <a:lnTo>
                        <a:pt x="318" y="2"/>
                      </a:lnTo>
                      <a:lnTo>
                        <a:pt x="310" y="2"/>
                      </a:lnTo>
                      <a:lnTo>
                        <a:pt x="296" y="0"/>
                      </a:lnTo>
                      <a:lnTo>
                        <a:pt x="285" y="0"/>
                      </a:lnTo>
                      <a:lnTo>
                        <a:pt x="271" y="0"/>
                      </a:lnTo>
                      <a:lnTo>
                        <a:pt x="259" y="1"/>
                      </a:lnTo>
                      <a:lnTo>
                        <a:pt x="242" y="1"/>
                      </a:lnTo>
                      <a:lnTo>
                        <a:pt x="228" y="1"/>
                      </a:lnTo>
                      <a:lnTo>
                        <a:pt x="214" y="4"/>
                      </a:lnTo>
                      <a:lnTo>
                        <a:pt x="200" y="7"/>
                      </a:lnTo>
                      <a:lnTo>
                        <a:pt x="186" y="11"/>
                      </a:lnTo>
                      <a:lnTo>
                        <a:pt x="175" y="16"/>
                      </a:lnTo>
                      <a:lnTo>
                        <a:pt x="166" y="23"/>
                      </a:lnTo>
                      <a:lnTo>
                        <a:pt x="161" y="31"/>
                      </a:lnTo>
                      <a:lnTo>
                        <a:pt x="158" y="31"/>
                      </a:lnTo>
                      <a:lnTo>
                        <a:pt x="157" y="33"/>
                      </a:lnTo>
                      <a:lnTo>
                        <a:pt x="149" y="33"/>
                      </a:lnTo>
                      <a:lnTo>
                        <a:pt x="144" y="37"/>
                      </a:lnTo>
                      <a:lnTo>
                        <a:pt x="133" y="39"/>
                      </a:lnTo>
                      <a:lnTo>
                        <a:pt x="124" y="43"/>
                      </a:lnTo>
                      <a:lnTo>
                        <a:pt x="113" y="47"/>
                      </a:lnTo>
                      <a:lnTo>
                        <a:pt x="104" y="50"/>
                      </a:lnTo>
                      <a:lnTo>
                        <a:pt x="90" y="52"/>
                      </a:lnTo>
                      <a:lnTo>
                        <a:pt x="76" y="56"/>
                      </a:lnTo>
                      <a:lnTo>
                        <a:pt x="62" y="58"/>
                      </a:lnTo>
                      <a:lnTo>
                        <a:pt x="49" y="62"/>
                      </a:lnTo>
                      <a:lnTo>
                        <a:pt x="35" y="62"/>
                      </a:lnTo>
                      <a:lnTo>
                        <a:pt x="23" y="64"/>
                      </a:lnTo>
                      <a:lnTo>
                        <a:pt x="9" y="64"/>
                      </a:lnTo>
                      <a:lnTo>
                        <a:pt x="0" y="66"/>
                      </a:lnTo>
                      <a:lnTo>
                        <a:pt x="1" y="67"/>
                      </a:lnTo>
                      <a:lnTo>
                        <a:pt x="6" y="71"/>
                      </a:lnTo>
                      <a:lnTo>
                        <a:pt x="14" y="75"/>
                      </a:lnTo>
                      <a:lnTo>
                        <a:pt x="20" y="78"/>
                      </a:lnTo>
                      <a:lnTo>
                        <a:pt x="29" y="83"/>
                      </a:lnTo>
                      <a:lnTo>
                        <a:pt x="40" y="87"/>
                      </a:lnTo>
                      <a:lnTo>
                        <a:pt x="54" y="95"/>
                      </a:lnTo>
                      <a:lnTo>
                        <a:pt x="67" y="99"/>
                      </a:lnTo>
                      <a:lnTo>
                        <a:pt x="82" y="102"/>
                      </a:lnTo>
                      <a:lnTo>
                        <a:pt x="98" y="106"/>
                      </a:lnTo>
                      <a:lnTo>
                        <a:pt x="116" y="113"/>
                      </a:lnTo>
                      <a:lnTo>
                        <a:pt x="133" y="114"/>
                      </a:lnTo>
                      <a:lnTo>
                        <a:pt x="152" y="118"/>
                      </a:lnTo>
                      <a:lnTo>
                        <a:pt x="170" y="118"/>
                      </a:lnTo>
                      <a:lnTo>
                        <a:pt x="194" y="119"/>
                      </a:lnTo>
                      <a:lnTo>
                        <a:pt x="194" y="118"/>
                      </a:lnTo>
                      <a:lnTo>
                        <a:pt x="195" y="118"/>
                      </a:lnTo>
                      <a:lnTo>
                        <a:pt x="200" y="118"/>
                      </a:lnTo>
                      <a:lnTo>
                        <a:pt x="206" y="118"/>
                      </a:lnTo>
                      <a:lnTo>
                        <a:pt x="212" y="115"/>
                      </a:lnTo>
                      <a:lnTo>
                        <a:pt x="222" y="115"/>
                      </a:lnTo>
                      <a:lnTo>
                        <a:pt x="231" y="111"/>
                      </a:lnTo>
                      <a:lnTo>
                        <a:pt x="242" y="110"/>
                      </a:lnTo>
                      <a:lnTo>
                        <a:pt x="251" y="102"/>
                      </a:lnTo>
                      <a:lnTo>
                        <a:pt x="264" y="96"/>
                      </a:lnTo>
                      <a:lnTo>
                        <a:pt x="273" y="86"/>
                      </a:lnTo>
                      <a:lnTo>
                        <a:pt x="287" y="77"/>
                      </a:lnTo>
                      <a:lnTo>
                        <a:pt x="296" y="62"/>
                      </a:lnTo>
                      <a:lnTo>
                        <a:pt x="310" y="47"/>
                      </a:lnTo>
                      <a:lnTo>
                        <a:pt x="319" y="26"/>
                      </a:lnTo>
                      <a:lnTo>
                        <a:pt x="333" y="5"/>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05" name="Freeform 443"/>
                <p:cNvSpPr>
                  <a:spLocks/>
                </p:cNvSpPr>
                <p:nvPr/>
              </p:nvSpPr>
              <p:spPr bwMode="auto">
                <a:xfrm flipH="1">
                  <a:off x="3729" y="3777"/>
                  <a:ext cx="308" cy="120"/>
                </a:xfrm>
                <a:custGeom>
                  <a:avLst/>
                  <a:gdLst>
                    <a:gd name="T0" fmla="*/ 305 w 333"/>
                    <a:gd name="T1" fmla="*/ 2 h 119"/>
                    <a:gd name="T2" fmla="*/ 294 w 333"/>
                    <a:gd name="T3" fmla="*/ 2 h 119"/>
                    <a:gd name="T4" fmla="*/ 274 w 333"/>
                    <a:gd name="T5" fmla="*/ 0 h 119"/>
                    <a:gd name="T6" fmla="*/ 251 w 333"/>
                    <a:gd name="T7" fmla="*/ 0 h 119"/>
                    <a:gd name="T8" fmla="*/ 224 w 333"/>
                    <a:gd name="T9" fmla="*/ 1 h 119"/>
                    <a:gd name="T10" fmla="*/ 198 w 333"/>
                    <a:gd name="T11" fmla="*/ 4 h 119"/>
                    <a:gd name="T12" fmla="*/ 172 w 333"/>
                    <a:gd name="T13" fmla="*/ 11 h 119"/>
                    <a:gd name="T14" fmla="*/ 154 w 333"/>
                    <a:gd name="T15" fmla="*/ 23 h 119"/>
                    <a:gd name="T16" fmla="*/ 146 w 333"/>
                    <a:gd name="T17" fmla="*/ 31 h 119"/>
                    <a:gd name="T18" fmla="*/ 138 w 333"/>
                    <a:gd name="T19" fmla="*/ 33 h 119"/>
                    <a:gd name="T20" fmla="*/ 123 w 333"/>
                    <a:gd name="T21" fmla="*/ 39 h 119"/>
                    <a:gd name="T22" fmla="*/ 105 w 333"/>
                    <a:gd name="T23" fmla="*/ 47 h 119"/>
                    <a:gd name="T24" fmla="*/ 83 w 333"/>
                    <a:gd name="T25" fmla="*/ 52 h 119"/>
                    <a:gd name="T26" fmla="*/ 57 w 333"/>
                    <a:gd name="T27" fmla="*/ 58 h 119"/>
                    <a:gd name="T28" fmla="*/ 32 w 333"/>
                    <a:gd name="T29" fmla="*/ 63 h 119"/>
                    <a:gd name="T30" fmla="*/ 8 w 333"/>
                    <a:gd name="T31" fmla="*/ 65 h 119"/>
                    <a:gd name="T32" fmla="*/ 0 w 333"/>
                    <a:gd name="T33" fmla="*/ 67 h 119"/>
                    <a:gd name="T34" fmla="*/ 6 w 333"/>
                    <a:gd name="T35" fmla="*/ 72 h 119"/>
                    <a:gd name="T36" fmla="*/ 18 w 333"/>
                    <a:gd name="T37" fmla="*/ 79 h 119"/>
                    <a:gd name="T38" fmla="*/ 37 w 333"/>
                    <a:gd name="T39" fmla="*/ 88 h 119"/>
                    <a:gd name="T40" fmla="*/ 62 w 333"/>
                    <a:gd name="T41" fmla="*/ 100 h 119"/>
                    <a:gd name="T42" fmla="*/ 91 w 333"/>
                    <a:gd name="T43" fmla="*/ 107 h 119"/>
                    <a:gd name="T44" fmla="*/ 123 w 333"/>
                    <a:gd name="T45" fmla="*/ 115 h 119"/>
                    <a:gd name="T46" fmla="*/ 157 w 333"/>
                    <a:gd name="T47" fmla="*/ 119 h 119"/>
                    <a:gd name="T48" fmla="*/ 179 w 333"/>
                    <a:gd name="T49" fmla="*/ 119 h 119"/>
                    <a:gd name="T50" fmla="*/ 185 w 333"/>
                    <a:gd name="T51" fmla="*/ 119 h 119"/>
                    <a:gd name="T52" fmla="*/ 196 w 333"/>
                    <a:gd name="T53" fmla="*/ 116 h 119"/>
                    <a:gd name="T54" fmla="*/ 214 w 333"/>
                    <a:gd name="T55" fmla="*/ 112 h 119"/>
                    <a:gd name="T56" fmla="*/ 232 w 333"/>
                    <a:gd name="T57" fmla="*/ 103 h 119"/>
                    <a:gd name="T58" fmla="*/ 253 w 333"/>
                    <a:gd name="T59" fmla="*/ 87 h 119"/>
                    <a:gd name="T60" fmla="*/ 274 w 333"/>
                    <a:gd name="T61" fmla="*/ 63 h 119"/>
                    <a:gd name="T62" fmla="*/ 295 w 333"/>
                    <a:gd name="T63" fmla="*/ 26 h 119"/>
                    <a:gd name="T64" fmla="*/ 308 w 333"/>
                    <a:gd name="T65" fmla="*/ 5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3"/>
                    <a:gd name="T100" fmla="*/ 0 h 119"/>
                    <a:gd name="T101" fmla="*/ 333 w 333"/>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3" h="119">
                      <a:moveTo>
                        <a:pt x="333" y="5"/>
                      </a:moveTo>
                      <a:lnTo>
                        <a:pt x="330" y="2"/>
                      </a:lnTo>
                      <a:lnTo>
                        <a:pt x="326" y="2"/>
                      </a:lnTo>
                      <a:lnTo>
                        <a:pt x="318" y="2"/>
                      </a:lnTo>
                      <a:lnTo>
                        <a:pt x="310" y="2"/>
                      </a:lnTo>
                      <a:lnTo>
                        <a:pt x="296" y="0"/>
                      </a:lnTo>
                      <a:lnTo>
                        <a:pt x="285" y="0"/>
                      </a:lnTo>
                      <a:lnTo>
                        <a:pt x="271" y="0"/>
                      </a:lnTo>
                      <a:lnTo>
                        <a:pt x="259" y="1"/>
                      </a:lnTo>
                      <a:lnTo>
                        <a:pt x="242" y="1"/>
                      </a:lnTo>
                      <a:lnTo>
                        <a:pt x="228" y="1"/>
                      </a:lnTo>
                      <a:lnTo>
                        <a:pt x="214" y="4"/>
                      </a:lnTo>
                      <a:lnTo>
                        <a:pt x="200" y="7"/>
                      </a:lnTo>
                      <a:lnTo>
                        <a:pt x="186" y="11"/>
                      </a:lnTo>
                      <a:lnTo>
                        <a:pt x="175" y="16"/>
                      </a:lnTo>
                      <a:lnTo>
                        <a:pt x="166" y="23"/>
                      </a:lnTo>
                      <a:lnTo>
                        <a:pt x="161" y="31"/>
                      </a:lnTo>
                      <a:lnTo>
                        <a:pt x="158" y="31"/>
                      </a:lnTo>
                      <a:lnTo>
                        <a:pt x="157" y="33"/>
                      </a:lnTo>
                      <a:lnTo>
                        <a:pt x="149" y="33"/>
                      </a:lnTo>
                      <a:lnTo>
                        <a:pt x="144" y="37"/>
                      </a:lnTo>
                      <a:lnTo>
                        <a:pt x="133" y="39"/>
                      </a:lnTo>
                      <a:lnTo>
                        <a:pt x="124" y="43"/>
                      </a:lnTo>
                      <a:lnTo>
                        <a:pt x="113" y="47"/>
                      </a:lnTo>
                      <a:lnTo>
                        <a:pt x="104" y="50"/>
                      </a:lnTo>
                      <a:lnTo>
                        <a:pt x="90" y="52"/>
                      </a:lnTo>
                      <a:lnTo>
                        <a:pt x="76" y="56"/>
                      </a:lnTo>
                      <a:lnTo>
                        <a:pt x="62" y="58"/>
                      </a:lnTo>
                      <a:lnTo>
                        <a:pt x="49" y="62"/>
                      </a:lnTo>
                      <a:lnTo>
                        <a:pt x="35" y="62"/>
                      </a:lnTo>
                      <a:lnTo>
                        <a:pt x="23" y="64"/>
                      </a:lnTo>
                      <a:lnTo>
                        <a:pt x="9" y="64"/>
                      </a:lnTo>
                      <a:lnTo>
                        <a:pt x="0" y="66"/>
                      </a:lnTo>
                      <a:lnTo>
                        <a:pt x="1" y="67"/>
                      </a:lnTo>
                      <a:lnTo>
                        <a:pt x="6" y="71"/>
                      </a:lnTo>
                      <a:lnTo>
                        <a:pt x="14" y="75"/>
                      </a:lnTo>
                      <a:lnTo>
                        <a:pt x="20" y="78"/>
                      </a:lnTo>
                      <a:lnTo>
                        <a:pt x="29" y="83"/>
                      </a:lnTo>
                      <a:lnTo>
                        <a:pt x="40" y="87"/>
                      </a:lnTo>
                      <a:lnTo>
                        <a:pt x="54" y="95"/>
                      </a:lnTo>
                      <a:lnTo>
                        <a:pt x="67" y="99"/>
                      </a:lnTo>
                      <a:lnTo>
                        <a:pt x="82" y="102"/>
                      </a:lnTo>
                      <a:lnTo>
                        <a:pt x="98" y="106"/>
                      </a:lnTo>
                      <a:lnTo>
                        <a:pt x="116" y="113"/>
                      </a:lnTo>
                      <a:lnTo>
                        <a:pt x="133" y="114"/>
                      </a:lnTo>
                      <a:lnTo>
                        <a:pt x="152" y="118"/>
                      </a:lnTo>
                      <a:lnTo>
                        <a:pt x="170" y="118"/>
                      </a:lnTo>
                      <a:lnTo>
                        <a:pt x="194" y="119"/>
                      </a:lnTo>
                      <a:lnTo>
                        <a:pt x="194" y="118"/>
                      </a:lnTo>
                      <a:lnTo>
                        <a:pt x="195" y="118"/>
                      </a:lnTo>
                      <a:lnTo>
                        <a:pt x="200" y="118"/>
                      </a:lnTo>
                      <a:lnTo>
                        <a:pt x="206" y="118"/>
                      </a:lnTo>
                      <a:lnTo>
                        <a:pt x="212" y="115"/>
                      </a:lnTo>
                      <a:lnTo>
                        <a:pt x="222" y="115"/>
                      </a:lnTo>
                      <a:lnTo>
                        <a:pt x="231" y="111"/>
                      </a:lnTo>
                      <a:lnTo>
                        <a:pt x="242" y="110"/>
                      </a:lnTo>
                      <a:lnTo>
                        <a:pt x="251" y="102"/>
                      </a:lnTo>
                      <a:lnTo>
                        <a:pt x="264" y="96"/>
                      </a:lnTo>
                      <a:lnTo>
                        <a:pt x="273" y="86"/>
                      </a:lnTo>
                      <a:lnTo>
                        <a:pt x="287" y="77"/>
                      </a:lnTo>
                      <a:lnTo>
                        <a:pt x="296" y="62"/>
                      </a:lnTo>
                      <a:lnTo>
                        <a:pt x="310" y="47"/>
                      </a:lnTo>
                      <a:lnTo>
                        <a:pt x="319" y="26"/>
                      </a:lnTo>
                      <a:lnTo>
                        <a:pt x="333" y="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6" name="Freeform 444"/>
                <p:cNvSpPr>
                  <a:spLocks/>
                </p:cNvSpPr>
                <p:nvPr/>
              </p:nvSpPr>
              <p:spPr bwMode="auto">
                <a:xfrm flipH="1">
                  <a:off x="3740" y="3782"/>
                  <a:ext cx="270" cy="77"/>
                </a:xfrm>
                <a:custGeom>
                  <a:avLst/>
                  <a:gdLst>
                    <a:gd name="T0" fmla="*/ 270 w 292"/>
                    <a:gd name="T1" fmla="*/ 0 h 76"/>
                    <a:gd name="T2" fmla="*/ 266 w 292"/>
                    <a:gd name="T3" fmla="*/ 0 h 76"/>
                    <a:gd name="T4" fmla="*/ 263 w 292"/>
                    <a:gd name="T5" fmla="*/ 4 h 76"/>
                    <a:gd name="T6" fmla="*/ 254 w 292"/>
                    <a:gd name="T7" fmla="*/ 7 h 76"/>
                    <a:gd name="T8" fmla="*/ 245 w 292"/>
                    <a:gd name="T9" fmla="*/ 15 h 76"/>
                    <a:gd name="T10" fmla="*/ 232 w 292"/>
                    <a:gd name="T11" fmla="*/ 21 h 76"/>
                    <a:gd name="T12" fmla="*/ 219 w 292"/>
                    <a:gd name="T13" fmla="*/ 29 h 76"/>
                    <a:gd name="T14" fmla="*/ 203 w 292"/>
                    <a:gd name="T15" fmla="*/ 37 h 76"/>
                    <a:gd name="T16" fmla="*/ 187 w 292"/>
                    <a:gd name="T17" fmla="*/ 48 h 76"/>
                    <a:gd name="T18" fmla="*/ 165 w 292"/>
                    <a:gd name="T19" fmla="*/ 55 h 76"/>
                    <a:gd name="T20" fmla="*/ 145 w 292"/>
                    <a:gd name="T21" fmla="*/ 63 h 76"/>
                    <a:gd name="T22" fmla="*/ 122 w 292"/>
                    <a:gd name="T23" fmla="*/ 68 h 76"/>
                    <a:gd name="T24" fmla="*/ 100 w 292"/>
                    <a:gd name="T25" fmla="*/ 74 h 76"/>
                    <a:gd name="T26" fmla="*/ 75 w 292"/>
                    <a:gd name="T27" fmla="*/ 76 h 76"/>
                    <a:gd name="T28" fmla="*/ 50 w 292"/>
                    <a:gd name="T29" fmla="*/ 77 h 76"/>
                    <a:gd name="T30" fmla="*/ 24 w 292"/>
                    <a:gd name="T31" fmla="*/ 74 h 76"/>
                    <a:gd name="T32" fmla="*/ 0 w 292"/>
                    <a:gd name="T33" fmla="*/ 7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2"/>
                    <a:gd name="T52" fmla="*/ 0 h 76"/>
                    <a:gd name="T53" fmla="*/ 292 w 292"/>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2" h="76">
                      <a:moveTo>
                        <a:pt x="292" y="0"/>
                      </a:moveTo>
                      <a:lnTo>
                        <a:pt x="288" y="0"/>
                      </a:lnTo>
                      <a:lnTo>
                        <a:pt x="284" y="4"/>
                      </a:lnTo>
                      <a:lnTo>
                        <a:pt x="275" y="7"/>
                      </a:lnTo>
                      <a:lnTo>
                        <a:pt x="265" y="15"/>
                      </a:lnTo>
                      <a:lnTo>
                        <a:pt x="251" y="21"/>
                      </a:lnTo>
                      <a:lnTo>
                        <a:pt x="237" y="29"/>
                      </a:lnTo>
                      <a:lnTo>
                        <a:pt x="219" y="37"/>
                      </a:lnTo>
                      <a:lnTo>
                        <a:pt x="202" y="47"/>
                      </a:lnTo>
                      <a:lnTo>
                        <a:pt x="178" y="54"/>
                      </a:lnTo>
                      <a:lnTo>
                        <a:pt x="157" y="62"/>
                      </a:lnTo>
                      <a:lnTo>
                        <a:pt x="132" y="67"/>
                      </a:lnTo>
                      <a:lnTo>
                        <a:pt x="108" y="73"/>
                      </a:lnTo>
                      <a:lnTo>
                        <a:pt x="81" y="75"/>
                      </a:lnTo>
                      <a:lnTo>
                        <a:pt x="54" y="76"/>
                      </a:lnTo>
                      <a:lnTo>
                        <a:pt x="26" y="73"/>
                      </a:lnTo>
                      <a:lnTo>
                        <a:pt x="0" y="7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7" name="Freeform 445"/>
                <p:cNvSpPr>
                  <a:spLocks/>
                </p:cNvSpPr>
                <p:nvPr/>
              </p:nvSpPr>
              <p:spPr bwMode="auto">
                <a:xfrm flipH="1">
                  <a:off x="4264" y="3241"/>
                  <a:ext cx="213" cy="390"/>
                </a:xfrm>
                <a:custGeom>
                  <a:avLst/>
                  <a:gdLst>
                    <a:gd name="T0" fmla="*/ 78 w 230"/>
                    <a:gd name="T1" fmla="*/ 0 h 387"/>
                    <a:gd name="T2" fmla="*/ 76 w 230"/>
                    <a:gd name="T3" fmla="*/ 5 h 387"/>
                    <a:gd name="T4" fmla="*/ 71 w 230"/>
                    <a:gd name="T5" fmla="*/ 17 h 387"/>
                    <a:gd name="T6" fmla="*/ 68 w 230"/>
                    <a:gd name="T7" fmla="*/ 35 h 387"/>
                    <a:gd name="T8" fmla="*/ 63 w 230"/>
                    <a:gd name="T9" fmla="*/ 57 h 387"/>
                    <a:gd name="T10" fmla="*/ 53 w 230"/>
                    <a:gd name="T11" fmla="*/ 80 h 387"/>
                    <a:gd name="T12" fmla="*/ 40 w 230"/>
                    <a:gd name="T13" fmla="*/ 105 h 387"/>
                    <a:gd name="T14" fmla="*/ 26 w 230"/>
                    <a:gd name="T15" fmla="*/ 127 h 387"/>
                    <a:gd name="T16" fmla="*/ 17 w 230"/>
                    <a:gd name="T17" fmla="*/ 141 h 387"/>
                    <a:gd name="T18" fmla="*/ 11 w 230"/>
                    <a:gd name="T19" fmla="*/ 148 h 387"/>
                    <a:gd name="T20" fmla="*/ 7 w 230"/>
                    <a:gd name="T21" fmla="*/ 163 h 387"/>
                    <a:gd name="T22" fmla="*/ 1 w 230"/>
                    <a:gd name="T23" fmla="*/ 184 h 387"/>
                    <a:gd name="T24" fmla="*/ 0 w 230"/>
                    <a:gd name="T25" fmla="*/ 212 h 387"/>
                    <a:gd name="T26" fmla="*/ 5 w 230"/>
                    <a:gd name="T27" fmla="*/ 242 h 387"/>
                    <a:gd name="T28" fmla="*/ 17 w 230"/>
                    <a:gd name="T29" fmla="*/ 278 h 387"/>
                    <a:gd name="T30" fmla="*/ 42 w 230"/>
                    <a:gd name="T31" fmla="*/ 316 h 387"/>
                    <a:gd name="T32" fmla="*/ 119 w 230"/>
                    <a:gd name="T33" fmla="*/ 390 h 387"/>
                    <a:gd name="T34" fmla="*/ 123 w 230"/>
                    <a:gd name="T35" fmla="*/ 385 h 387"/>
                    <a:gd name="T36" fmla="*/ 136 w 230"/>
                    <a:gd name="T37" fmla="*/ 374 h 387"/>
                    <a:gd name="T38" fmla="*/ 154 w 230"/>
                    <a:gd name="T39" fmla="*/ 355 h 387"/>
                    <a:gd name="T40" fmla="*/ 175 w 230"/>
                    <a:gd name="T41" fmla="*/ 333 h 387"/>
                    <a:gd name="T42" fmla="*/ 193 w 230"/>
                    <a:gd name="T43" fmla="*/ 303 h 387"/>
                    <a:gd name="T44" fmla="*/ 207 w 230"/>
                    <a:gd name="T45" fmla="*/ 273 h 387"/>
                    <a:gd name="T46" fmla="*/ 213 w 230"/>
                    <a:gd name="T47" fmla="*/ 239 h 387"/>
                    <a:gd name="T48" fmla="*/ 209 w 230"/>
                    <a:gd name="T49" fmla="*/ 204 h 387"/>
                    <a:gd name="T50" fmla="*/ 207 w 230"/>
                    <a:gd name="T51" fmla="*/ 197 h 387"/>
                    <a:gd name="T52" fmla="*/ 201 w 230"/>
                    <a:gd name="T53" fmla="*/ 178 h 387"/>
                    <a:gd name="T54" fmla="*/ 190 w 230"/>
                    <a:gd name="T55" fmla="*/ 151 h 387"/>
                    <a:gd name="T56" fmla="*/ 178 w 230"/>
                    <a:gd name="T57" fmla="*/ 121 h 387"/>
                    <a:gd name="T58" fmla="*/ 158 w 230"/>
                    <a:gd name="T59" fmla="*/ 87 h 387"/>
                    <a:gd name="T60" fmla="*/ 136 w 230"/>
                    <a:gd name="T61" fmla="*/ 53 h 387"/>
                    <a:gd name="T62" fmla="*/ 109 w 230"/>
                    <a:gd name="T63" fmla="*/ 22 h 387"/>
                    <a:gd name="T64" fmla="*/ 81 w 230"/>
                    <a:gd name="T65" fmla="*/ 0 h 3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387"/>
                    <a:gd name="T101" fmla="*/ 230 w 230"/>
                    <a:gd name="T102" fmla="*/ 387 h 3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387">
                      <a:moveTo>
                        <a:pt x="87" y="0"/>
                      </a:moveTo>
                      <a:lnTo>
                        <a:pt x="84" y="0"/>
                      </a:lnTo>
                      <a:lnTo>
                        <a:pt x="84" y="1"/>
                      </a:lnTo>
                      <a:lnTo>
                        <a:pt x="82" y="5"/>
                      </a:lnTo>
                      <a:lnTo>
                        <a:pt x="82" y="11"/>
                      </a:lnTo>
                      <a:lnTo>
                        <a:pt x="77" y="17"/>
                      </a:lnTo>
                      <a:lnTo>
                        <a:pt x="77" y="26"/>
                      </a:lnTo>
                      <a:lnTo>
                        <a:pt x="73" y="35"/>
                      </a:lnTo>
                      <a:lnTo>
                        <a:pt x="73" y="47"/>
                      </a:lnTo>
                      <a:lnTo>
                        <a:pt x="68" y="57"/>
                      </a:lnTo>
                      <a:lnTo>
                        <a:pt x="63" y="68"/>
                      </a:lnTo>
                      <a:lnTo>
                        <a:pt x="57" y="79"/>
                      </a:lnTo>
                      <a:lnTo>
                        <a:pt x="53" y="92"/>
                      </a:lnTo>
                      <a:lnTo>
                        <a:pt x="43" y="104"/>
                      </a:lnTo>
                      <a:lnTo>
                        <a:pt x="37" y="115"/>
                      </a:lnTo>
                      <a:lnTo>
                        <a:pt x="28" y="126"/>
                      </a:lnTo>
                      <a:lnTo>
                        <a:pt x="22" y="140"/>
                      </a:lnTo>
                      <a:lnTo>
                        <a:pt x="18" y="140"/>
                      </a:lnTo>
                      <a:lnTo>
                        <a:pt x="17" y="143"/>
                      </a:lnTo>
                      <a:lnTo>
                        <a:pt x="12" y="147"/>
                      </a:lnTo>
                      <a:lnTo>
                        <a:pt x="12" y="154"/>
                      </a:lnTo>
                      <a:lnTo>
                        <a:pt x="8" y="162"/>
                      </a:lnTo>
                      <a:lnTo>
                        <a:pt x="5" y="172"/>
                      </a:lnTo>
                      <a:lnTo>
                        <a:pt x="1" y="183"/>
                      </a:lnTo>
                      <a:lnTo>
                        <a:pt x="1" y="197"/>
                      </a:lnTo>
                      <a:lnTo>
                        <a:pt x="0" y="210"/>
                      </a:lnTo>
                      <a:lnTo>
                        <a:pt x="1" y="225"/>
                      </a:lnTo>
                      <a:lnTo>
                        <a:pt x="5" y="240"/>
                      </a:lnTo>
                      <a:lnTo>
                        <a:pt x="11" y="258"/>
                      </a:lnTo>
                      <a:lnTo>
                        <a:pt x="18" y="276"/>
                      </a:lnTo>
                      <a:lnTo>
                        <a:pt x="29" y="295"/>
                      </a:lnTo>
                      <a:lnTo>
                        <a:pt x="45" y="314"/>
                      </a:lnTo>
                      <a:lnTo>
                        <a:pt x="65" y="334"/>
                      </a:lnTo>
                      <a:lnTo>
                        <a:pt x="129" y="387"/>
                      </a:lnTo>
                      <a:lnTo>
                        <a:pt x="129" y="385"/>
                      </a:lnTo>
                      <a:lnTo>
                        <a:pt x="133" y="382"/>
                      </a:lnTo>
                      <a:lnTo>
                        <a:pt x="138" y="376"/>
                      </a:lnTo>
                      <a:lnTo>
                        <a:pt x="147" y="371"/>
                      </a:lnTo>
                      <a:lnTo>
                        <a:pt x="157" y="361"/>
                      </a:lnTo>
                      <a:lnTo>
                        <a:pt x="166" y="352"/>
                      </a:lnTo>
                      <a:lnTo>
                        <a:pt x="175" y="340"/>
                      </a:lnTo>
                      <a:lnTo>
                        <a:pt x="189" y="330"/>
                      </a:lnTo>
                      <a:lnTo>
                        <a:pt x="199" y="315"/>
                      </a:lnTo>
                      <a:lnTo>
                        <a:pt x="208" y="301"/>
                      </a:lnTo>
                      <a:lnTo>
                        <a:pt x="214" y="286"/>
                      </a:lnTo>
                      <a:lnTo>
                        <a:pt x="223" y="271"/>
                      </a:lnTo>
                      <a:lnTo>
                        <a:pt x="226" y="252"/>
                      </a:lnTo>
                      <a:lnTo>
                        <a:pt x="230" y="237"/>
                      </a:lnTo>
                      <a:lnTo>
                        <a:pt x="228" y="218"/>
                      </a:lnTo>
                      <a:lnTo>
                        <a:pt x="226" y="202"/>
                      </a:lnTo>
                      <a:lnTo>
                        <a:pt x="223" y="200"/>
                      </a:lnTo>
                      <a:lnTo>
                        <a:pt x="223" y="195"/>
                      </a:lnTo>
                      <a:lnTo>
                        <a:pt x="219" y="186"/>
                      </a:lnTo>
                      <a:lnTo>
                        <a:pt x="217" y="177"/>
                      </a:lnTo>
                      <a:lnTo>
                        <a:pt x="209" y="163"/>
                      </a:lnTo>
                      <a:lnTo>
                        <a:pt x="205" y="150"/>
                      </a:lnTo>
                      <a:lnTo>
                        <a:pt x="197" y="135"/>
                      </a:lnTo>
                      <a:lnTo>
                        <a:pt x="192" y="120"/>
                      </a:lnTo>
                      <a:lnTo>
                        <a:pt x="180" y="101"/>
                      </a:lnTo>
                      <a:lnTo>
                        <a:pt x="171" y="86"/>
                      </a:lnTo>
                      <a:lnTo>
                        <a:pt x="158" y="68"/>
                      </a:lnTo>
                      <a:lnTo>
                        <a:pt x="147" y="53"/>
                      </a:lnTo>
                      <a:lnTo>
                        <a:pt x="132" y="36"/>
                      </a:lnTo>
                      <a:lnTo>
                        <a:pt x="118" y="22"/>
                      </a:lnTo>
                      <a:lnTo>
                        <a:pt x="101" y="10"/>
                      </a:lnTo>
                      <a:lnTo>
                        <a:pt x="87" y="0"/>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08" name="Freeform 446"/>
                <p:cNvSpPr>
                  <a:spLocks/>
                </p:cNvSpPr>
                <p:nvPr/>
              </p:nvSpPr>
              <p:spPr bwMode="auto">
                <a:xfrm flipH="1">
                  <a:off x="4264" y="3241"/>
                  <a:ext cx="213" cy="390"/>
                </a:xfrm>
                <a:custGeom>
                  <a:avLst/>
                  <a:gdLst>
                    <a:gd name="T0" fmla="*/ 78 w 230"/>
                    <a:gd name="T1" fmla="*/ 0 h 387"/>
                    <a:gd name="T2" fmla="*/ 76 w 230"/>
                    <a:gd name="T3" fmla="*/ 5 h 387"/>
                    <a:gd name="T4" fmla="*/ 71 w 230"/>
                    <a:gd name="T5" fmla="*/ 17 h 387"/>
                    <a:gd name="T6" fmla="*/ 68 w 230"/>
                    <a:gd name="T7" fmla="*/ 35 h 387"/>
                    <a:gd name="T8" fmla="*/ 63 w 230"/>
                    <a:gd name="T9" fmla="*/ 57 h 387"/>
                    <a:gd name="T10" fmla="*/ 53 w 230"/>
                    <a:gd name="T11" fmla="*/ 80 h 387"/>
                    <a:gd name="T12" fmla="*/ 40 w 230"/>
                    <a:gd name="T13" fmla="*/ 105 h 387"/>
                    <a:gd name="T14" fmla="*/ 26 w 230"/>
                    <a:gd name="T15" fmla="*/ 127 h 387"/>
                    <a:gd name="T16" fmla="*/ 17 w 230"/>
                    <a:gd name="T17" fmla="*/ 141 h 387"/>
                    <a:gd name="T18" fmla="*/ 11 w 230"/>
                    <a:gd name="T19" fmla="*/ 148 h 387"/>
                    <a:gd name="T20" fmla="*/ 7 w 230"/>
                    <a:gd name="T21" fmla="*/ 163 h 387"/>
                    <a:gd name="T22" fmla="*/ 1 w 230"/>
                    <a:gd name="T23" fmla="*/ 184 h 387"/>
                    <a:gd name="T24" fmla="*/ 0 w 230"/>
                    <a:gd name="T25" fmla="*/ 212 h 387"/>
                    <a:gd name="T26" fmla="*/ 5 w 230"/>
                    <a:gd name="T27" fmla="*/ 242 h 387"/>
                    <a:gd name="T28" fmla="*/ 17 w 230"/>
                    <a:gd name="T29" fmla="*/ 278 h 387"/>
                    <a:gd name="T30" fmla="*/ 42 w 230"/>
                    <a:gd name="T31" fmla="*/ 316 h 387"/>
                    <a:gd name="T32" fmla="*/ 119 w 230"/>
                    <a:gd name="T33" fmla="*/ 390 h 387"/>
                    <a:gd name="T34" fmla="*/ 123 w 230"/>
                    <a:gd name="T35" fmla="*/ 385 h 387"/>
                    <a:gd name="T36" fmla="*/ 136 w 230"/>
                    <a:gd name="T37" fmla="*/ 374 h 387"/>
                    <a:gd name="T38" fmla="*/ 154 w 230"/>
                    <a:gd name="T39" fmla="*/ 355 h 387"/>
                    <a:gd name="T40" fmla="*/ 175 w 230"/>
                    <a:gd name="T41" fmla="*/ 333 h 387"/>
                    <a:gd name="T42" fmla="*/ 193 w 230"/>
                    <a:gd name="T43" fmla="*/ 303 h 387"/>
                    <a:gd name="T44" fmla="*/ 207 w 230"/>
                    <a:gd name="T45" fmla="*/ 273 h 387"/>
                    <a:gd name="T46" fmla="*/ 213 w 230"/>
                    <a:gd name="T47" fmla="*/ 239 h 387"/>
                    <a:gd name="T48" fmla="*/ 209 w 230"/>
                    <a:gd name="T49" fmla="*/ 204 h 387"/>
                    <a:gd name="T50" fmla="*/ 207 w 230"/>
                    <a:gd name="T51" fmla="*/ 197 h 387"/>
                    <a:gd name="T52" fmla="*/ 201 w 230"/>
                    <a:gd name="T53" fmla="*/ 178 h 387"/>
                    <a:gd name="T54" fmla="*/ 190 w 230"/>
                    <a:gd name="T55" fmla="*/ 151 h 387"/>
                    <a:gd name="T56" fmla="*/ 178 w 230"/>
                    <a:gd name="T57" fmla="*/ 121 h 387"/>
                    <a:gd name="T58" fmla="*/ 158 w 230"/>
                    <a:gd name="T59" fmla="*/ 87 h 387"/>
                    <a:gd name="T60" fmla="*/ 136 w 230"/>
                    <a:gd name="T61" fmla="*/ 53 h 387"/>
                    <a:gd name="T62" fmla="*/ 109 w 230"/>
                    <a:gd name="T63" fmla="*/ 22 h 387"/>
                    <a:gd name="T64" fmla="*/ 81 w 230"/>
                    <a:gd name="T65" fmla="*/ 0 h 3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387"/>
                    <a:gd name="T101" fmla="*/ 230 w 230"/>
                    <a:gd name="T102" fmla="*/ 387 h 3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387">
                      <a:moveTo>
                        <a:pt x="87" y="0"/>
                      </a:moveTo>
                      <a:lnTo>
                        <a:pt x="84" y="0"/>
                      </a:lnTo>
                      <a:lnTo>
                        <a:pt x="84" y="1"/>
                      </a:lnTo>
                      <a:lnTo>
                        <a:pt x="82" y="5"/>
                      </a:lnTo>
                      <a:lnTo>
                        <a:pt x="82" y="11"/>
                      </a:lnTo>
                      <a:lnTo>
                        <a:pt x="77" y="17"/>
                      </a:lnTo>
                      <a:lnTo>
                        <a:pt x="77" y="26"/>
                      </a:lnTo>
                      <a:lnTo>
                        <a:pt x="73" y="35"/>
                      </a:lnTo>
                      <a:lnTo>
                        <a:pt x="73" y="47"/>
                      </a:lnTo>
                      <a:lnTo>
                        <a:pt x="68" y="57"/>
                      </a:lnTo>
                      <a:lnTo>
                        <a:pt x="63" y="68"/>
                      </a:lnTo>
                      <a:lnTo>
                        <a:pt x="57" y="79"/>
                      </a:lnTo>
                      <a:lnTo>
                        <a:pt x="53" y="92"/>
                      </a:lnTo>
                      <a:lnTo>
                        <a:pt x="43" y="104"/>
                      </a:lnTo>
                      <a:lnTo>
                        <a:pt x="37" y="115"/>
                      </a:lnTo>
                      <a:lnTo>
                        <a:pt x="28" y="126"/>
                      </a:lnTo>
                      <a:lnTo>
                        <a:pt x="22" y="140"/>
                      </a:lnTo>
                      <a:lnTo>
                        <a:pt x="18" y="140"/>
                      </a:lnTo>
                      <a:lnTo>
                        <a:pt x="17" y="143"/>
                      </a:lnTo>
                      <a:lnTo>
                        <a:pt x="12" y="147"/>
                      </a:lnTo>
                      <a:lnTo>
                        <a:pt x="12" y="154"/>
                      </a:lnTo>
                      <a:lnTo>
                        <a:pt x="8" y="162"/>
                      </a:lnTo>
                      <a:lnTo>
                        <a:pt x="5" y="172"/>
                      </a:lnTo>
                      <a:lnTo>
                        <a:pt x="1" y="183"/>
                      </a:lnTo>
                      <a:lnTo>
                        <a:pt x="1" y="197"/>
                      </a:lnTo>
                      <a:lnTo>
                        <a:pt x="0" y="210"/>
                      </a:lnTo>
                      <a:lnTo>
                        <a:pt x="1" y="225"/>
                      </a:lnTo>
                      <a:lnTo>
                        <a:pt x="5" y="240"/>
                      </a:lnTo>
                      <a:lnTo>
                        <a:pt x="11" y="258"/>
                      </a:lnTo>
                      <a:lnTo>
                        <a:pt x="18" y="276"/>
                      </a:lnTo>
                      <a:lnTo>
                        <a:pt x="29" y="295"/>
                      </a:lnTo>
                      <a:lnTo>
                        <a:pt x="45" y="314"/>
                      </a:lnTo>
                      <a:lnTo>
                        <a:pt x="65" y="334"/>
                      </a:lnTo>
                      <a:lnTo>
                        <a:pt x="129" y="387"/>
                      </a:lnTo>
                      <a:lnTo>
                        <a:pt x="129" y="385"/>
                      </a:lnTo>
                      <a:lnTo>
                        <a:pt x="133" y="382"/>
                      </a:lnTo>
                      <a:lnTo>
                        <a:pt x="138" y="376"/>
                      </a:lnTo>
                      <a:lnTo>
                        <a:pt x="147" y="371"/>
                      </a:lnTo>
                      <a:lnTo>
                        <a:pt x="157" y="361"/>
                      </a:lnTo>
                      <a:lnTo>
                        <a:pt x="166" y="352"/>
                      </a:lnTo>
                      <a:lnTo>
                        <a:pt x="175" y="340"/>
                      </a:lnTo>
                      <a:lnTo>
                        <a:pt x="189" y="330"/>
                      </a:lnTo>
                      <a:lnTo>
                        <a:pt x="199" y="315"/>
                      </a:lnTo>
                      <a:lnTo>
                        <a:pt x="208" y="301"/>
                      </a:lnTo>
                      <a:lnTo>
                        <a:pt x="214" y="286"/>
                      </a:lnTo>
                      <a:lnTo>
                        <a:pt x="223" y="271"/>
                      </a:lnTo>
                      <a:lnTo>
                        <a:pt x="226" y="252"/>
                      </a:lnTo>
                      <a:lnTo>
                        <a:pt x="230" y="237"/>
                      </a:lnTo>
                      <a:lnTo>
                        <a:pt x="228" y="218"/>
                      </a:lnTo>
                      <a:lnTo>
                        <a:pt x="226" y="202"/>
                      </a:lnTo>
                      <a:lnTo>
                        <a:pt x="223" y="200"/>
                      </a:lnTo>
                      <a:lnTo>
                        <a:pt x="223" y="195"/>
                      </a:lnTo>
                      <a:lnTo>
                        <a:pt x="219" y="186"/>
                      </a:lnTo>
                      <a:lnTo>
                        <a:pt x="217" y="177"/>
                      </a:lnTo>
                      <a:lnTo>
                        <a:pt x="209" y="163"/>
                      </a:lnTo>
                      <a:lnTo>
                        <a:pt x="205" y="150"/>
                      </a:lnTo>
                      <a:lnTo>
                        <a:pt x="197" y="135"/>
                      </a:lnTo>
                      <a:lnTo>
                        <a:pt x="192" y="120"/>
                      </a:lnTo>
                      <a:lnTo>
                        <a:pt x="180" y="101"/>
                      </a:lnTo>
                      <a:lnTo>
                        <a:pt x="171" y="86"/>
                      </a:lnTo>
                      <a:lnTo>
                        <a:pt x="158" y="68"/>
                      </a:lnTo>
                      <a:lnTo>
                        <a:pt x="147" y="53"/>
                      </a:lnTo>
                      <a:lnTo>
                        <a:pt x="132" y="36"/>
                      </a:lnTo>
                      <a:lnTo>
                        <a:pt x="118" y="22"/>
                      </a:lnTo>
                      <a:lnTo>
                        <a:pt x="101" y="10"/>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9" name="Freeform 447"/>
                <p:cNvSpPr>
                  <a:spLocks/>
                </p:cNvSpPr>
                <p:nvPr/>
              </p:nvSpPr>
              <p:spPr bwMode="auto">
                <a:xfrm flipH="1">
                  <a:off x="4316" y="3347"/>
                  <a:ext cx="79" cy="81"/>
                </a:xfrm>
                <a:custGeom>
                  <a:avLst/>
                  <a:gdLst>
                    <a:gd name="T0" fmla="*/ 0 w 85"/>
                    <a:gd name="T1" fmla="*/ 81 h 80"/>
                    <a:gd name="T2" fmla="*/ 0 w 85"/>
                    <a:gd name="T3" fmla="*/ 78 h 80"/>
                    <a:gd name="T4" fmla="*/ 1 w 85"/>
                    <a:gd name="T5" fmla="*/ 78 h 80"/>
                    <a:gd name="T6" fmla="*/ 4 w 85"/>
                    <a:gd name="T7" fmla="*/ 76 h 80"/>
                    <a:gd name="T8" fmla="*/ 8 w 85"/>
                    <a:gd name="T9" fmla="*/ 76 h 80"/>
                    <a:gd name="T10" fmla="*/ 13 w 85"/>
                    <a:gd name="T11" fmla="*/ 72 h 80"/>
                    <a:gd name="T12" fmla="*/ 19 w 85"/>
                    <a:gd name="T13" fmla="*/ 69 h 80"/>
                    <a:gd name="T14" fmla="*/ 23 w 85"/>
                    <a:gd name="T15" fmla="*/ 65 h 80"/>
                    <a:gd name="T16" fmla="*/ 32 w 85"/>
                    <a:gd name="T17" fmla="*/ 63 h 80"/>
                    <a:gd name="T18" fmla="*/ 36 w 85"/>
                    <a:gd name="T19" fmla="*/ 55 h 80"/>
                    <a:gd name="T20" fmla="*/ 45 w 85"/>
                    <a:gd name="T21" fmla="*/ 51 h 80"/>
                    <a:gd name="T22" fmla="*/ 49 w 85"/>
                    <a:gd name="T23" fmla="*/ 44 h 80"/>
                    <a:gd name="T24" fmla="*/ 58 w 85"/>
                    <a:gd name="T25" fmla="*/ 38 h 80"/>
                    <a:gd name="T26" fmla="*/ 62 w 85"/>
                    <a:gd name="T27" fmla="*/ 28 h 80"/>
                    <a:gd name="T28" fmla="*/ 68 w 85"/>
                    <a:gd name="T29" fmla="*/ 20 h 80"/>
                    <a:gd name="T30" fmla="*/ 72 w 85"/>
                    <a:gd name="T31" fmla="*/ 9 h 80"/>
                    <a:gd name="T32" fmla="*/ 79 w 8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80"/>
                    <a:gd name="T53" fmla="*/ 85 w 8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80">
                      <a:moveTo>
                        <a:pt x="0" y="80"/>
                      </a:moveTo>
                      <a:lnTo>
                        <a:pt x="0" y="77"/>
                      </a:lnTo>
                      <a:lnTo>
                        <a:pt x="1" y="77"/>
                      </a:lnTo>
                      <a:lnTo>
                        <a:pt x="4" y="75"/>
                      </a:lnTo>
                      <a:lnTo>
                        <a:pt x="9" y="75"/>
                      </a:lnTo>
                      <a:lnTo>
                        <a:pt x="14" y="71"/>
                      </a:lnTo>
                      <a:lnTo>
                        <a:pt x="20" y="68"/>
                      </a:lnTo>
                      <a:lnTo>
                        <a:pt x="25" y="64"/>
                      </a:lnTo>
                      <a:lnTo>
                        <a:pt x="34" y="62"/>
                      </a:lnTo>
                      <a:lnTo>
                        <a:pt x="39" y="54"/>
                      </a:lnTo>
                      <a:lnTo>
                        <a:pt x="48" y="50"/>
                      </a:lnTo>
                      <a:lnTo>
                        <a:pt x="53" y="43"/>
                      </a:lnTo>
                      <a:lnTo>
                        <a:pt x="62" y="38"/>
                      </a:lnTo>
                      <a:lnTo>
                        <a:pt x="67" y="28"/>
                      </a:lnTo>
                      <a:lnTo>
                        <a:pt x="73" y="20"/>
                      </a:lnTo>
                      <a:lnTo>
                        <a:pt x="77" y="9"/>
                      </a:lnTo>
                      <a:lnTo>
                        <a:pt x="85" y="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0" name="Freeform 448"/>
                <p:cNvSpPr>
                  <a:spLocks/>
                </p:cNvSpPr>
                <p:nvPr/>
              </p:nvSpPr>
              <p:spPr bwMode="auto">
                <a:xfrm flipH="1">
                  <a:off x="4357" y="3267"/>
                  <a:ext cx="44" cy="347"/>
                </a:xfrm>
                <a:custGeom>
                  <a:avLst/>
                  <a:gdLst>
                    <a:gd name="T0" fmla="*/ 44 w 48"/>
                    <a:gd name="T1" fmla="*/ 347 h 344"/>
                    <a:gd name="T2" fmla="*/ 41 w 48"/>
                    <a:gd name="T3" fmla="*/ 344 h 344"/>
                    <a:gd name="T4" fmla="*/ 39 w 48"/>
                    <a:gd name="T5" fmla="*/ 340 h 344"/>
                    <a:gd name="T6" fmla="*/ 35 w 48"/>
                    <a:gd name="T7" fmla="*/ 334 h 344"/>
                    <a:gd name="T8" fmla="*/ 32 w 48"/>
                    <a:gd name="T9" fmla="*/ 329 h 344"/>
                    <a:gd name="T10" fmla="*/ 27 w 48"/>
                    <a:gd name="T11" fmla="*/ 317 h 344"/>
                    <a:gd name="T12" fmla="*/ 22 w 48"/>
                    <a:gd name="T13" fmla="*/ 307 h 344"/>
                    <a:gd name="T14" fmla="*/ 18 w 48"/>
                    <a:gd name="T15" fmla="*/ 293 h 344"/>
                    <a:gd name="T16" fmla="*/ 14 w 48"/>
                    <a:gd name="T17" fmla="*/ 280 h 344"/>
                    <a:gd name="T18" fmla="*/ 8 w 48"/>
                    <a:gd name="T19" fmla="*/ 262 h 344"/>
                    <a:gd name="T20" fmla="*/ 4 w 48"/>
                    <a:gd name="T21" fmla="*/ 245 h 344"/>
                    <a:gd name="T22" fmla="*/ 0 w 48"/>
                    <a:gd name="T23" fmla="*/ 226 h 344"/>
                    <a:gd name="T24" fmla="*/ 0 w 48"/>
                    <a:gd name="T25" fmla="*/ 209 h 344"/>
                    <a:gd name="T26" fmla="*/ 0 w 48"/>
                    <a:gd name="T27" fmla="*/ 187 h 344"/>
                    <a:gd name="T28" fmla="*/ 1 w 48"/>
                    <a:gd name="T29" fmla="*/ 167 h 344"/>
                    <a:gd name="T30" fmla="*/ 6 w 48"/>
                    <a:gd name="T31" fmla="*/ 144 h 344"/>
                    <a:gd name="T32" fmla="*/ 14 w 48"/>
                    <a:gd name="T33" fmla="*/ 124 h 344"/>
                    <a:gd name="T34" fmla="*/ 14 w 48"/>
                    <a:gd name="T35" fmla="*/ 122 h 344"/>
                    <a:gd name="T36" fmla="*/ 14 w 48"/>
                    <a:gd name="T37" fmla="*/ 120 h 344"/>
                    <a:gd name="T38" fmla="*/ 14 w 48"/>
                    <a:gd name="T39" fmla="*/ 114 h 344"/>
                    <a:gd name="T40" fmla="*/ 17 w 48"/>
                    <a:gd name="T41" fmla="*/ 110 h 344"/>
                    <a:gd name="T42" fmla="*/ 17 w 48"/>
                    <a:gd name="T43" fmla="*/ 103 h 344"/>
                    <a:gd name="T44" fmla="*/ 19 w 48"/>
                    <a:gd name="T45" fmla="*/ 95 h 344"/>
                    <a:gd name="T46" fmla="*/ 19 w 48"/>
                    <a:gd name="T47" fmla="*/ 86 h 344"/>
                    <a:gd name="T48" fmla="*/ 24 w 48"/>
                    <a:gd name="T49" fmla="*/ 79 h 344"/>
                    <a:gd name="T50" fmla="*/ 24 w 48"/>
                    <a:gd name="T51" fmla="*/ 67 h 344"/>
                    <a:gd name="T52" fmla="*/ 24 w 48"/>
                    <a:gd name="T53" fmla="*/ 56 h 344"/>
                    <a:gd name="T54" fmla="*/ 24 w 48"/>
                    <a:gd name="T55" fmla="*/ 45 h 344"/>
                    <a:gd name="T56" fmla="*/ 26 w 48"/>
                    <a:gd name="T57" fmla="*/ 37 h 344"/>
                    <a:gd name="T58" fmla="*/ 21 w 48"/>
                    <a:gd name="T59" fmla="*/ 26 h 344"/>
                    <a:gd name="T60" fmla="*/ 21 w 48"/>
                    <a:gd name="T61" fmla="*/ 17 h 344"/>
                    <a:gd name="T62" fmla="*/ 17 w 48"/>
                    <a:gd name="T63" fmla="*/ 8 h 344"/>
                    <a:gd name="T64" fmla="*/ 14 w 48"/>
                    <a:gd name="T65" fmla="*/ 0 h 3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
                    <a:gd name="T100" fmla="*/ 0 h 344"/>
                    <a:gd name="T101" fmla="*/ 48 w 48"/>
                    <a:gd name="T102" fmla="*/ 344 h 3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 h="344">
                      <a:moveTo>
                        <a:pt x="48" y="344"/>
                      </a:moveTo>
                      <a:lnTo>
                        <a:pt x="45" y="341"/>
                      </a:lnTo>
                      <a:lnTo>
                        <a:pt x="43" y="337"/>
                      </a:lnTo>
                      <a:lnTo>
                        <a:pt x="38" y="331"/>
                      </a:lnTo>
                      <a:lnTo>
                        <a:pt x="35" y="326"/>
                      </a:lnTo>
                      <a:lnTo>
                        <a:pt x="29" y="314"/>
                      </a:lnTo>
                      <a:lnTo>
                        <a:pt x="24" y="304"/>
                      </a:lnTo>
                      <a:lnTo>
                        <a:pt x="20" y="290"/>
                      </a:lnTo>
                      <a:lnTo>
                        <a:pt x="15" y="278"/>
                      </a:lnTo>
                      <a:lnTo>
                        <a:pt x="9" y="260"/>
                      </a:lnTo>
                      <a:lnTo>
                        <a:pt x="4" y="243"/>
                      </a:lnTo>
                      <a:lnTo>
                        <a:pt x="0" y="224"/>
                      </a:lnTo>
                      <a:lnTo>
                        <a:pt x="0" y="207"/>
                      </a:lnTo>
                      <a:lnTo>
                        <a:pt x="0" y="185"/>
                      </a:lnTo>
                      <a:lnTo>
                        <a:pt x="1" y="166"/>
                      </a:lnTo>
                      <a:lnTo>
                        <a:pt x="6" y="143"/>
                      </a:lnTo>
                      <a:lnTo>
                        <a:pt x="15" y="123"/>
                      </a:lnTo>
                      <a:lnTo>
                        <a:pt x="15" y="121"/>
                      </a:lnTo>
                      <a:lnTo>
                        <a:pt x="15" y="119"/>
                      </a:lnTo>
                      <a:lnTo>
                        <a:pt x="15" y="113"/>
                      </a:lnTo>
                      <a:lnTo>
                        <a:pt x="18" y="109"/>
                      </a:lnTo>
                      <a:lnTo>
                        <a:pt x="18" y="102"/>
                      </a:lnTo>
                      <a:lnTo>
                        <a:pt x="21" y="94"/>
                      </a:lnTo>
                      <a:lnTo>
                        <a:pt x="21" y="85"/>
                      </a:lnTo>
                      <a:lnTo>
                        <a:pt x="26" y="78"/>
                      </a:lnTo>
                      <a:lnTo>
                        <a:pt x="26" y="66"/>
                      </a:lnTo>
                      <a:lnTo>
                        <a:pt x="26" y="56"/>
                      </a:lnTo>
                      <a:lnTo>
                        <a:pt x="26" y="45"/>
                      </a:lnTo>
                      <a:lnTo>
                        <a:pt x="28" y="37"/>
                      </a:lnTo>
                      <a:lnTo>
                        <a:pt x="23" y="26"/>
                      </a:lnTo>
                      <a:lnTo>
                        <a:pt x="23" y="17"/>
                      </a:lnTo>
                      <a:lnTo>
                        <a:pt x="18" y="8"/>
                      </a:lnTo>
                      <a:lnTo>
                        <a:pt x="15" y="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1" name="Freeform 449"/>
                <p:cNvSpPr>
                  <a:spLocks/>
                </p:cNvSpPr>
                <p:nvPr/>
              </p:nvSpPr>
              <p:spPr bwMode="auto">
                <a:xfrm flipH="1">
                  <a:off x="4286" y="3445"/>
                  <a:ext cx="100" cy="107"/>
                </a:xfrm>
                <a:custGeom>
                  <a:avLst/>
                  <a:gdLst>
                    <a:gd name="T0" fmla="*/ 0 w 109"/>
                    <a:gd name="T1" fmla="*/ 107 h 106"/>
                    <a:gd name="T2" fmla="*/ 0 w 109"/>
                    <a:gd name="T3" fmla="*/ 104 h 106"/>
                    <a:gd name="T4" fmla="*/ 2 w 109"/>
                    <a:gd name="T5" fmla="*/ 103 h 106"/>
                    <a:gd name="T6" fmla="*/ 6 w 109"/>
                    <a:gd name="T7" fmla="*/ 99 h 106"/>
                    <a:gd name="T8" fmla="*/ 12 w 109"/>
                    <a:gd name="T9" fmla="*/ 98 h 106"/>
                    <a:gd name="T10" fmla="*/ 16 w 109"/>
                    <a:gd name="T11" fmla="*/ 91 h 106"/>
                    <a:gd name="T12" fmla="*/ 24 w 109"/>
                    <a:gd name="T13" fmla="*/ 88 h 106"/>
                    <a:gd name="T14" fmla="*/ 33 w 109"/>
                    <a:gd name="T15" fmla="*/ 80 h 106"/>
                    <a:gd name="T16" fmla="*/ 41 w 109"/>
                    <a:gd name="T17" fmla="*/ 76 h 106"/>
                    <a:gd name="T18" fmla="*/ 49 w 109"/>
                    <a:gd name="T19" fmla="*/ 66 h 106"/>
                    <a:gd name="T20" fmla="*/ 57 w 109"/>
                    <a:gd name="T21" fmla="*/ 58 h 106"/>
                    <a:gd name="T22" fmla="*/ 65 w 109"/>
                    <a:gd name="T23" fmla="*/ 48 h 106"/>
                    <a:gd name="T24" fmla="*/ 74 w 109"/>
                    <a:gd name="T25" fmla="*/ 41 h 106"/>
                    <a:gd name="T26" fmla="*/ 80 w 109"/>
                    <a:gd name="T27" fmla="*/ 29 h 106"/>
                    <a:gd name="T28" fmla="*/ 88 w 109"/>
                    <a:gd name="T29" fmla="*/ 21 h 106"/>
                    <a:gd name="T30" fmla="*/ 93 w 109"/>
                    <a:gd name="T31" fmla="*/ 9 h 106"/>
                    <a:gd name="T32" fmla="*/ 100 w 109"/>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
                    <a:gd name="T52" fmla="*/ 0 h 106"/>
                    <a:gd name="T53" fmla="*/ 109 w 109"/>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 h="106">
                      <a:moveTo>
                        <a:pt x="0" y="106"/>
                      </a:moveTo>
                      <a:lnTo>
                        <a:pt x="0" y="103"/>
                      </a:lnTo>
                      <a:lnTo>
                        <a:pt x="2" y="102"/>
                      </a:lnTo>
                      <a:lnTo>
                        <a:pt x="6" y="98"/>
                      </a:lnTo>
                      <a:lnTo>
                        <a:pt x="13" y="97"/>
                      </a:lnTo>
                      <a:lnTo>
                        <a:pt x="17" y="90"/>
                      </a:lnTo>
                      <a:lnTo>
                        <a:pt x="26" y="87"/>
                      </a:lnTo>
                      <a:lnTo>
                        <a:pt x="36" y="79"/>
                      </a:lnTo>
                      <a:lnTo>
                        <a:pt x="45" y="75"/>
                      </a:lnTo>
                      <a:lnTo>
                        <a:pt x="53" y="65"/>
                      </a:lnTo>
                      <a:lnTo>
                        <a:pt x="62" y="57"/>
                      </a:lnTo>
                      <a:lnTo>
                        <a:pt x="71" y="48"/>
                      </a:lnTo>
                      <a:lnTo>
                        <a:pt x="81" y="41"/>
                      </a:lnTo>
                      <a:lnTo>
                        <a:pt x="87" y="29"/>
                      </a:lnTo>
                      <a:lnTo>
                        <a:pt x="96" y="21"/>
                      </a:lnTo>
                      <a:lnTo>
                        <a:pt x="101" y="9"/>
                      </a:lnTo>
                      <a:lnTo>
                        <a:pt x="109" y="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2" name="Freeform 450"/>
                <p:cNvSpPr>
                  <a:spLocks/>
                </p:cNvSpPr>
                <p:nvPr/>
              </p:nvSpPr>
              <p:spPr bwMode="auto">
                <a:xfrm flipH="1">
                  <a:off x="4257" y="2754"/>
                  <a:ext cx="188" cy="206"/>
                </a:xfrm>
                <a:custGeom>
                  <a:avLst/>
                  <a:gdLst>
                    <a:gd name="T0" fmla="*/ 19 w 205"/>
                    <a:gd name="T1" fmla="*/ 203 h 205"/>
                    <a:gd name="T2" fmla="*/ 53 w 205"/>
                    <a:gd name="T3" fmla="*/ 205 h 205"/>
                    <a:gd name="T4" fmla="*/ 79 w 205"/>
                    <a:gd name="T5" fmla="*/ 201 h 205"/>
                    <a:gd name="T6" fmla="*/ 99 w 205"/>
                    <a:gd name="T7" fmla="*/ 194 h 205"/>
                    <a:gd name="T8" fmla="*/ 112 w 205"/>
                    <a:gd name="T9" fmla="*/ 186 h 205"/>
                    <a:gd name="T10" fmla="*/ 120 w 205"/>
                    <a:gd name="T11" fmla="*/ 178 h 205"/>
                    <a:gd name="T12" fmla="*/ 124 w 205"/>
                    <a:gd name="T13" fmla="*/ 170 h 205"/>
                    <a:gd name="T14" fmla="*/ 126 w 205"/>
                    <a:gd name="T15" fmla="*/ 168 h 205"/>
                    <a:gd name="T16" fmla="*/ 138 w 205"/>
                    <a:gd name="T17" fmla="*/ 155 h 205"/>
                    <a:gd name="T18" fmla="*/ 157 w 205"/>
                    <a:gd name="T19" fmla="*/ 130 h 205"/>
                    <a:gd name="T20" fmla="*/ 170 w 205"/>
                    <a:gd name="T21" fmla="*/ 102 h 205"/>
                    <a:gd name="T22" fmla="*/ 178 w 205"/>
                    <a:gd name="T23" fmla="*/ 74 h 205"/>
                    <a:gd name="T24" fmla="*/ 182 w 205"/>
                    <a:gd name="T25" fmla="*/ 48 h 205"/>
                    <a:gd name="T26" fmla="*/ 184 w 205"/>
                    <a:gd name="T27" fmla="*/ 25 h 205"/>
                    <a:gd name="T28" fmla="*/ 187 w 205"/>
                    <a:gd name="T29" fmla="*/ 9 h 205"/>
                    <a:gd name="T30" fmla="*/ 187 w 205"/>
                    <a:gd name="T31" fmla="*/ 0 h 205"/>
                    <a:gd name="T32" fmla="*/ 182 w 205"/>
                    <a:gd name="T33" fmla="*/ 7 h 205"/>
                    <a:gd name="T34" fmla="*/ 167 w 205"/>
                    <a:gd name="T35" fmla="*/ 25 h 205"/>
                    <a:gd name="T36" fmla="*/ 149 w 205"/>
                    <a:gd name="T37" fmla="*/ 44 h 205"/>
                    <a:gd name="T38" fmla="*/ 133 w 205"/>
                    <a:gd name="T39" fmla="*/ 66 h 205"/>
                    <a:gd name="T40" fmla="*/ 115 w 205"/>
                    <a:gd name="T41" fmla="*/ 85 h 205"/>
                    <a:gd name="T42" fmla="*/ 97 w 205"/>
                    <a:gd name="T43" fmla="*/ 101 h 205"/>
                    <a:gd name="T44" fmla="*/ 84 w 205"/>
                    <a:gd name="T45" fmla="*/ 113 h 205"/>
                    <a:gd name="T46" fmla="*/ 79 w 205"/>
                    <a:gd name="T47" fmla="*/ 121 h 205"/>
                    <a:gd name="T48" fmla="*/ 71 w 205"/>
                    <a:gd name="T49" fmla="*/ 124 h 205"/>
                    <a:gd name="T50" fmla="*/ 53 w 205"/>
                    <a:gd name="T51" fmla="*/ 131 h 205"/>
                    <a:gd name="T52" fmla="*/ 40 w 205"/>
                    <a:gd name="T53" fmla="*/ 144 h 205"/>
                    <a:gd name="T54" fmla="*/ 28 w 205"/>
                    <a:gd name="T55" fmla="*/ 159 h 205"/>
                    <a:gd name="T56" fmla="*/ 17 w 205"/>
                    <a:gd name="T57" fmla="*/ 170 h 205"/>
                    <a:gd name="T58" fmla="*/ 9 w 205"/>
                    <a:gd name="T59" fmla="*/ 183 h 205"/>
                    <a:gd name="T60" fmla="*/ 2 w 205"/>
                    <a:gd name="T61" fmla="*/ 194 h 205"/>
                    <a:gd name="T62" fmla="*/ 0 w 205"/>
                    <a:gd name="T63" fmla="*/ 201 h 205"/>
                    <a:gd name="T64" fmla="*/ 0 w 205"/>
                    <a:gd name="T65" fmla="*/ 203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05"/>
                    <a:gd name="T101" fmla="*/ 205 w 205"/>
                    <a:gd name="T102" fmla="*/ 205 h 2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05">
                      <a:moveTo>
                        <a:pt x="0" y="202"/>
                      </a:moveTo>
                      <a:lnTo>
                        <a:pt x="21" y="202"/>
                      </a:lnTo>
                      <a:lnTo>
                        <a:pt x="42" y="205"/>
                      </a:lnTo>
                      <a:lnTo>
                        <a:pt x="58" y="204"/>
                      </a:lnTo>
                      <a:lnTo>
                        <a:pt x="75" y="204"/>
                      </a:lnTo>
                      <a:lnTo>
                        <a:pt x="86" y="200"/>
                      </a:lnTo>
                      <a:lnTo>
                        <a:pt x="98" y="197"/>
                      </a:lnTo>
                      <a:lnTo>
                        <a:pt x="108" y="193"/>
                      </a:lnTo>
                      <a:lnTo>
                        <a:pt x="117" y="191"/>
                      </a:lnTo>
                      <a:lnTo>
                        <a:pt x="122" y="185"/>
                      </a:lnTo>
                      <a:lnTo>
                        <a:pt x="128" y="181"/>
                      </a:lnTo>
                      <a:lnTo>
                        <a:pt x="131" y="177"/>
                      </a:lnTo>
                      <a:lnTo>
                        <a:pt x="135" y="173"/>
                      </a:lnTo>
                      <a:lnTo>
                        <a:pt x="135" y="169"/>
                      </a:lnTo>
                      <a:lnTo>
                        <a:pt x="137" y="168"/>
                      </a:lnTo>
                      <a:lnTo>
                        <a:pt x="137" y="167"/>
                      </a:lnTo>
                      <a:lnTo>
                        <a:pt x="140" y="167"/>
                      </a:lnTo>
                      <a:lnTo>
                        <a:pt x="151" y="154"/>
                      </a:lnTo>
                      <a:lnTo>
                        <a:pt x="163" y="143"/>
                      </a:lnTo>
                      <a:lnTo>
                        <a:pt x="171" y="129"/>
                      </a:lnTo>
                      <a:lnTo>
                        <a:pt x="180" y="117"/>
                      </a:lnTo>
                      <a:lnTo>
                        <a:pt x="185" y="102"/>
                      </a:lnTo>
                      <a:lnTo>
                        <a:pt x="191" y="90"/>
                      </a:lnTo>
                      <a:lnTo>
                        <a:pt x="194" y="74"/>
                      </a:lnTo>
                      <a:lnTo>
                        <a:pt x="199" y="63"/>
                      </a:lnTo>
                      <a:lnTo>
                        <a:pt x="199" y="48"/>
                      </a:lnTo>
                      <a:lnTo>
                        <a:pt x="201" y="36"/>
                      </a:lnTo>
                      <a:lnTo>
                        <a:pt x="201" y="25"/>
                      </a:lnTo>
                      <a:lnTo>
                        <a:pt x="204" y="17"/>
                      </a:lnTo>
                      <a:lnTo>
                        <a:pt x="204" y="9"/>
                      </a:lnTo>
                      <a:lnTo>
                        <a:pt x="204" y="3"/>
                      </a:lnTo>
                      <a:lnTo>
                        <a:pt x="204" y="0"/>
                      </a:lnTo>
                      <a:lnTo>
                        <a:pt x="205" y="0"/>
                      </a:lnTo>
                      <a:lnTo>
                        <a:pt x="198" y="7"/>
                      </a:lnTo>
                      <a:lnTo>
                        <a:pt x="191" y="16"/>
                      </a:lnTo>
                      <a:lnTo>
                        <a:pt x="182" y="25"/>
                      </a:lnTo>
                      <a:lnTo>
                        <a:pt x="176" y="36"/>
                      </a:lnTo>
                      <a:lnTo>
                        <a:pt x="163" y="44"/>
                      </a:lnTo>
                      <a:lnTo>
                        <a:pt x="154" y="55"/>
                      </a:lnTo>
                      <a:lnTo>
                        <a:pt x="145" y="66"/>
                      </a:lnTo>
                      <a:lnTo>
                        <a:pt x="135" y="77"/>
                      </a:lnTo>
                      <a:lnTo>
                        <a:pt x="125" y="85"/>
                      </a:lnTo>
                      <a:lnTo>
                        <a:pt x="115" y="93"/>
                      </a:lnTo>
                      <a:lnTo>
                        <a:pt x="106" y="101"/>
                      </a:lnTo>
                      <a:lnTo>
                        <a:pt x="100" y="109"/>
                      </a:lnTo>
                      <a:lnTo>
                        <a:pt x="92" y="112"/>
                      </a:lnTo>
                      <a:lnTo>
                        <a:pt x="87" y="119"/>
                      </a:lnTo>
                      <a:lnTo>
                        <a:pt x="86" y="120"/>
                      </a:lnTo>
                      <a:lnTo>
                        <a:pt x="86" y="123"/>
                      </a:lnTo>
                      <a:lnTo>
                        <a:pt x="77" y="123"/>
                      </a:lnTo>
                      <a:lnTo>
                        <a:pt x="67" y="126"/>
                      </a:lnTo>
                      <a:lnTo>
                        <a:pt x="58" y="130"/>
                      </a:lnTo>
                      <a:lnTo>
                        <a:pt x="53" y="138"/>
                      </a:lnTo>
                      <a:lnTo>
                        <a:pt x="44" y="143"/>
                      </a:lnTo>
                      <a:lnTo>
                        <a:pt x="39" y="150"/>
                      </a:lnTo>
                      <a:lnTo>
                        <a:pt x="31" y="158"/>
                      </a:lnTo>
                      <a:lnTo>
                        <a:pt x="27" y="166"/>
                      </a:lnTo>
                      <a:lnTo>
                        <a:pt x="19" y="169"/>
                      </a:lnTo>
                      <a:lnTo>
                        <a:pt x="14" y="177"/>
                      </a:lnTo>
                      <a:lnTo>
                        <a:pt x="10" y="182"/>
                      </a:lnTo>
                      <a:lnTo>
                        <a:pt x="7" y="190"/>
                      </a:lnTo>
                      <a:lnTo>
                        <a:pt x="2" y="193"/>
                      </a:lnTo>
                      <a:lnTo>
                        <a:pt x="0" y="199"/>
                      </a:lnTo>
                      <a:lnTo>
                        <a:pt x="0" y="200"/>
                      </a:lnTo>
                      <a:lnTo>
                        <a:pt x="0" y="202"/>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13" name="Freeform 451"/>
                <p:cNvSpPr>
                  <a:spLocks/>
                </p:cNvSpPr>
                <p:nvPr/>
              </p:nvSpPr>
              <p:spPr bwMode="auto">
                <a:xfrm flipH="1">
                  <a:off x="4257" y="2754"/>
                  <a:ext cx="188" cy="206"/>
                </a:xfrm>
                <a:custGeom>
                  <a:avLst/>
                  <a:gdLst>
                    <a:gd name="T0" fmla="*/ 19 w 205"/>
                    <a:gd name="T1" fmla="*/ 203 h 205"/>
                    <a:gd name="T2" fmla="*/ 53 w 205"/>
                    <a:gd name="T3" fmla="*/ 205 h 205"/>
                    <a:gd name="T4" fmla="*/ 79 w 205"/>
                    <a:gd name="T5" fmla="*/ 201 h 205"/>
                    <a:gd name="T6" fmla="*/ 99 w 205"/>
                    <a:gd name="T7" fmla="*/ 194 h 205"/>
                    <a:gd name="T8" fmla="*/ 112 w 205"/>
                    <a:gd name="T9" fmla="*/ 186 h 205"/>
                    <a:gd name="T10" fmla="*/ 120 w 205"/>
                    <a:gd name="T11" fmla="*/ 178 h 205"/>
                    <a:gd name="T12" fmla="*/ 124 w 205"/>
                    <a:gd name="T13" fmla="*/ 170 h 205"/>
                    <a:gd name="T14" fmla="*/ 126 w 205"/>
                    <a:gd name="T15" fmla="*/ 168 h 205"/>
                    <a:gd name="T16" fmla="*/ 138 w 205"/>
                    <a:gd name="T17" fmla="*/ 155 h 205"/>
                    <a:gd name="T18" fmla="*/ 157 w 205"/>
                    <a:gd name="T19" fmla="*/ 130 h 205"/>
                    <a:gd name="T20" fmla="*/ 170 w 205"/>
                    <a:gd name="T21" fmla="*/ 102 h 205"/>
                    <a:gd name="T22" fmla="*/ 178 w 205"/>
                    <a:gd name="T23" fmla="*/ 74 h 205"/>
                    <a:gd name="T24" fmla="*/ 182 w 205"/>
                    <a:gd name="T25" fmla="*/ 48 h 205"/>
                    <a:gd name="T26" fmla="*/ 184 w 205"/>
                    <a:gd name="T27" fmla="*/ 25 h 205"/>
                    <a:gd name="T28" fmla="*/ 187 w 205"/>
                    <a:gd name="T29" fmla="*/ 9 h 205"/>
                    <a:gd name="T30" fmla="*/ 187 w 205"/>
                    <a:gd name="T31" fmla="*/ 0 h 205"/>
                    <a:gd name="T32" fmla="*/ 182 w 205"/>
                    <a:gd name="T33" fmla="*/ 7 h 205"/>
                    <a:gd name="T34" fmla="*/ 167 w 205"/>
                    <a:gd name="T35" fmla="*/ 25 h 205"/>
                    <a:gd name="T36" fmla="*/ 149 w 205"/>
                    <a:gd name="T37" fmla="*/ 44 h 205"/>
                    <a:gd name="T38" fmla="*/ 133 w 205"/>
                    <a:gd name="T39" fmla="*/ 66 h 205"/>
                    <a:gd name="T40" fmla="*/ 115 w 205"/>
                    <a:gd name="T41" fmla="*/ 85 h 205"/>
                    <a:gd name="T42" fmla="*/ 97 w 205"/>
                    <a:gd name="T43" fmla="*/ 101 h 205"/>
                    <a:gd name="T44" fmla="*/ 84 w 205"/>
                    <a:gd name="T45" fmla="*/ 113 h 205"/>
                    <a:gd name="T46" fmla="*/ 79 w 205"/>
                    <a:gd name="T47" fmla="*/ 121 h 205"/>
                    <a:gd name="T48" fmla="*/ 71 w 205"/>
                    <a:gd name="T49" fmla="*/ 124 h 205"/>
                    <a:gd name="T50" fmla="*/ 53 w 205"/>
                    <a:gd name="T51" fmla="*/ 131 h 205"/>
                    <a:gd name="T52" fmla="*/ 40 w 205"/>
                    <a:gd name="T53" fmla="*/ 144 h 205"/>
                    <a:gd name="T54" fmla="*/ 28 w 205"/>
                    <a:gd name="T55" fmla="*/ 159 h 205"/>
                    <a:gd name="T56" fmla="*/ 17 w 205"/>
                    <a:gd name="T57" fmla="*/ 170 h 205"/>
                    <a:gd name="T58" fmla="*/ 9 w 205"/>
                    <a:gd name="T59" fmla="*/ 183 h 205"/>
                    <a:gd name="T60" fmla="*/ 2 w 205"/>
                    <a:gd name="T61" fmla="*/ 194 h 205"/>
                    <a:gd name="T62" fmla="*/ 0 w 205"/>
                    <a:gd name="T63" fmla="*/ 201 h 205"/>
                    <a:gd name="T64" fmla="*/ 0 w 205"/>
                    <a:gd name="T65" fmla="*/ 203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05"/>
                    <a:gd name="T101" fmla="*/ 205 w 205"/>
                    <a:gd name="T102" fmla="*/ 205 h 2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05">
                      <a:moveTo>
                        <a:pt x="0" y="202"/>
                      </a:moveTo>
                      <a:lnTo>
                        <a:pt x="21" y="202"/>
                      </a:lnTo>
                      <a:lnTo>
                        <a:pt x="42" y="205"/>
                      </a:lnTo>
                      <a:lnTo>
                        <a:pt x="58" y="204"/>
                      </a:lnTo>
                      <a:lnTo>
                        <a:pt x="75" y="204"/>
                      </a:lnTo>
                      <a:lnTo>
                        <a:pt x="86" y="200"/>
                      </a:lnTo>
                      <a:lnTo>
                        <a:pt x="98" y="197"/>
                      </a:lnTo>
                      <a:lnTo>
                        <a:pt x="108" y="193"/>
                      </a:lnTo>
                      <a:lnTo>
                        <a:pt x="117" y="191"/>
                      </a:lnTo>
                      <a:lnTo>
                        <a:pt x="122" y="185"/>
                      </a:lnTo>
                      <a:lnTo>
                        <a:pt x="128" y="181"/>
                      </a:lnTo>
                      <a:lnTo>
                        <a:pt x="131" y="177"/>
                      </a:lnTo>
                      <a:lnTo>
                        <a:pt x="135" y="173"/>
                      </a:lnTo>
                      <a:lnTo>
                        <a:pt x="135" y="169"/>
                      </a:lnTo>
                      <a:lnTo>
                        <a:pt x="137" y="168"/>
                      </a:lnTo>
                      <a:lnTo>
                        <a:pt x="137" y="167"/>
                      </a:lnTo>
                      <a:lnTo>
                        <a:pt x="140" y="167"/>
                      </a:lnTo>
                      <a:lnTo>
                        <a:pt x="151" y="154"/>
                      </a:lnTo>
                      <a:lnTo>
                        <a:pt x="163" y="143"/>
                      </a:lnTo>
                      <a:lnTo>
                        <a:pt x="171" y="129"/>
                      </a:lnTo>
                      <a:lnTo>
                        <a:pt x="180" y="117"/>
                      </a:lnTo>
                      <a:lnTo>
                        <a:pt x="185" y="102"/>
                      </a:lnTo>
                      <a:lnTo>
                        <a:pt x="191" y="90"/>
                      </a:lnTo>
                      <a:lnTo>
                        <a:pt x="194" y="74"/>
                      </a:lnTo>
                      <a:lnTo>
                        <a:pt x="199" y="63"/>
                      </a:lnTo>
                      <a:lnTo>
                        <a:pt x="199" y="48"/>
                      </a:lnTo>
                      <a:lnTo>
                        <a:pt x="201" y="36"/>
                      </a:lnTo>
                      <a:lnTo>
                        <a:pt x="201" y="25"/>
                      </a:lnTo>
                      <a:lnTo>
                        <a:pt x="204" y="17"/>
                      </a:lnTo>
                      <a:lnTo>
                        <a:pt x="204" y="9"/>
                      </a:lnTo>
                      <a:lnTo>
                        <a:pt x="204" y="3"/>
                      </a:lnTo>
                      <a:lnTo>
                        <a:pt x="204" y="0"/>
                      </a:lnTo>
                      <a:lnTo>
                        <a:pt x="205" y="0"/>
                      </a:lnTo>
                      <a:lnTo>
                        <a:pt x="198" y="7"/>
                      </a:lnTo>
                      <a:lnTo>
                        <a:pt x="191" y="16"/>
                      </a:lnTo>
                      <a:lnTo>
                        <a:pt x="182" y="25"/>
                      </a:lnTo>
                      <a:lnTo>
                        <a:pt x="176" y="36"/>
                      </a:lnTo>
                      <a:lnTo>
                        <a:pt x="163" y="44"/>
                      </a:lnTo>
                      <a:lnTo>
                        <a:pt x="154" y="55"/>
                      </a:lnTo>
                      <a:lnTo>
                        <a:pt x="145" y="66"/>
                      </a:lnTo>
                      <a:lnTo>
                        <a:pt x="135" y="77"/>
                      </a:lnTo>
                      <a:lnTo>
                        <a:pt x="125" y="85"/>
                      </a:lnTo>
                      <a:lnTo>
                        <a:pt x="115" y="93"/>
                      </a:lnTo>
                      <a:lnTo>
                        <a:pt x="106" y="101"/>
                      </a:lnTo>
                      <a:lnTo>
                        <a:pt x="100" y="109"/>
                      </a:lnTo>
                      <a:lnTo>
                        <a:pt x="92" y="112"/>
                      </a:lnTo>
                      <a:lnTo>
                        <a:pt x="87" y="119"/>
                      </a:lnTo>
                      <a:lnTo>
                        <a:pt x="86" y="120"/>
                      </a:lnTo>
                      <a:lnTo>
                        <a:pt x="86" y="123"/>
                      </a:lnTo>
                      <a:lnTo>
                        <a:pt x="77" y="123"/>
                      </a:lnTo>
                      <a:lnTo>
                        <a:pt x="67" y="126"/>
                      </a:lnTo>
                      <a:lnTo>
                        <a:pt x="58" y="130"/>
                      </a:lnTo>
                      <a:lnTo>
                        <a:pt x="53" y="138"/>
                      </a:lnTo>
                      <a:lnTo>
                        <a:pt x="44" y="143"/>
                      </a:lnTo>
                      <a:lnTo>
                        <a:pt x="39" y="150"/>
                      </a:lnTo>
                      <a:lnTo>
                        <a:pt x="31" y="158"/>
                      </a:lnTo>
                      <a:lnTo>
                        <a:pt x="27" y="166"/>
                      </a:lnTo>
                      <a:lnTo>
                        <a:pt x="19" y="169"/>
                      </a:lnTo>
                      <a:lnTo>
                        <a:pt x="14" y="177"/>
                      </a:lnTo>
                      <a:lnTo>
                        <a:pt x="10" y="182"/>
                      </a:lnTo>
                      <a:lnTo>
                        <a:pt x="7" y="190"/>
                      </a:lnTo>
                      <a:lnTo>
                        <a:pt x="2" y="193"/>
                      </a:lnTo>
                      <a:lnTo>
                        <a:pt x="0" y="199"/>
                      </a:lnTo>
                      <a:lnTo>
                        <a:pt x="0" y="200"/>
                      </a:lnTo>
                      <a:lnTo>
                        <a:pt x="0" y="20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4" name="Freeform 452"/>
                <p:cNvSpPr>
                  <a:spLocks/>
                </p:cNvSpPr>
                <p:nvPr/>
              </p:nvSpPr>
              <p:spPr bwMode="auto">
                <a:xfrm flipH="1">
                  <a:off x="3908" y="3436"/>
                  <a:ext cx="284" cy="346"/>
                </a:xfrm>
                <a:custGeom>
                  <a:avLst/>
                  <a:gdLst>
                    <a:gd name="T0" fmla="*/ 5 w 307"/>
                    <a:gd name="T1" fmla="*/ 0 h 344"/>
                    <a:gd name="T2" fmla="*/ 2 w 307"/>
                    <a:gd name="T3" fmla="*/ 0 h 344"/>
                    <a:gd name="T4" fmla="*/ 2 w 307"/>
                    <a:gd name="T5" fmla="*/ 6 h 344"/>
                    <a:gd name="T6" fmla="*/ 2 w 307"/>
                    <a:gd name="T7" fmla="*/ 12 h 344"/>
                    <a:gd name="T8" fmla="*/ 2 w 307"/>
                    <a:gd name="T9" fmla="*/ 23 h 344"/>
                    <a:gd name="T10" fmla="*/ 0 w 307"/>
                    <a:gd name="T11" fmla="*/ 33 h 344"/>
                    <a:gd name="T12" fmla="*/ 0 w 307"/>
                    <a:gd name="T13" fmla="*/ 47 h 344"/>
                    <a:gd name="T14" fmla="*/ 0 w 307"/>
                    <a:gd name="T15" fmla="*/ 63 h 344"/>
                    <a:gd name="T16" fmla="*/ 2 w 307"/>
                    <a:gd name="T17" fmla="*/ 79 h 344"/>
                    <a:gd name="T18" fmla="*/ 2 w 307"/>
                    <a:gd name="T19" fmla="*/ 95 h 344"/>
                    <a:gd name="T20" fmla="*/ 5 w 307"/>
                    <a:gd name="T21" fmla="*/ 110 h 344"/>
                    <a:gd name="T22" fmla="*/ 8 w 307"/>
                    <a:gd name="T23" fmla="*/ 126 h 344"/>
                    <a:gd name="T24" fmla="*/ 15 w 307"/>
                    <a:gd name="T25" fmla="*/ 141 h 344"/>
                    <a:gd name="T26" fmla="*/ 20 w 307"/>
                    <a:gd name="T27" fmla="*/ 154 h 344"/>
                    <a:gd name="T28" fmla="*/ 29 w 307"/>
                    <a:gd name="T29" fmla="*/ 167 h 344"/>
                    <a:gd name="T30" fmla="*/ 41 w 307"/>
                    <a:gd name="T31" fmla="*/ 176 h 344"/>
                    <a:gd name="T32" fmla="*/ 55 w 307"/>
                    <a:gd name="T33" fmla="*/ 186 h 344"/>
                    <a:gd name="T34" fmla="*/ 55 w 307"/>
                    <a:gd name="T35" fmla="*/ 186 h 344"/>
                    <a:gd name="T36" fmla="*/ 55 w 307"/>
                    <a:gd name="T37" fmla="*/ 190 h 344"/>
                    <a:gd name="T38" fmla="*/ 55 w 307"/>
                    <a:gd name="T39" fmla="*/ 197 h 344"/>
                    <a:gd name="T40" fmla="*/ 57 w 307"/>
                    <a:gd name="T41" fmla="*/ 205 h 344"/>
                    <a:gd name="T42" fmla="*/ 60 w 307"/>
                    <a:gd name="T43" fmla="*/ 213 h 344"/>
                    <a:gd name="T44" fmla="*/ 65 w 307"/>
                    <a:gd name="T45" fmla="*/ 224 h 344"/>
                    <a:gd name="T46" fmla="*/ 72 w 307"/>
                    <a:gd name="T47" fmla="*/ 236 h 344"/>
                    <a:gd name="T48" fmla="*/ 80 w 307"/>
                    <a:gd name="T49" fmla="*/ 250 h 344"/>
                    <a:gd name="T50" fmla="*/ 88 w 307"/>
                    <a:gd name="T51" fmla="*/ 262 h 344"/>
                    <a:gd name="T52" fmla="*/ 98 w 307"/>
                    <a:gd name="T53" fmla="*/ 275 h 344"/>
                    <a:gd name="T54" fmla="*/ 111 w 307"/>
                    <a:gd name="T55" fmla="*/ 286 h 344"/>
                    <a:gd name="T56" fmla="*/ 125 w 307"/>
                    <a:gd name="T57" fmla="*/ 300 h 344"/>
                    <a:gd name="T58" fmla="*/ 141 w 307"/>
                    <a:gd name="T59" fmla="*/ 310 h 344"/>
                    <a:gd name="T60" fmla="*/ 159 w 307"/>
                    <a:gd name="T61" fmla="*/ 322 h 344"/>
                    <a:gd name="T62" fmla="*/ 179 w 307"/>
                    <a:gd name="T63" fmla="*/ 329 h 344"/>
                    <a:gd name="T64" fmla="*/ 204 w 307"/>
                    <a:gd name="T65" fmla="*/ 337 h 344"/>
                    <a:gd name="T66" fmla="*/ 284 w 307"/>
                    <a:gd name="T67" fmla="*/ 346 h 344"/>
                    <a:gd name="T68" fmla="*/ 281 w 307"/>
                    <a:gd name="T69" fmla="*/ 342 h 344"/>
                    <a:gd name="T70" fmla="*/ 281 w 307"/>
                    <a:gd name="T71" fmla="*/ 334 h 344"/>
                    <a:gd name="T72" fmla="*/ 278 w 307"/>
                    <a:gd name="T73" fmla="*/ 322 h 344"/>
                    <a:gd name="T74" fmla="*/ 276 w 307"/>
                    <a:gd name="T75" fmla="*/ 308 h 344"/>
                    <a:gd name="T76" fmla="*/ 268 w 307"/>
                    <a:gd name="T77" fmla="*/ 289 h 344"/>
                    <a:gd name="T78" fmla="*/ 265 w 307"/>
                    <a:gd name="T79" fmla="*/ 269 h 344"/>
                    <a:gd name="T80" fmla="*/ 255 w 307"/>
                    <a:gd name="T81" fmla="*/ 245 h 344"/>
                    <a:gd name="T82" fmla="*/ 250 w 307"/>
                    <a:gd name="T83" fmla="*/ 223 h 344"/>
                    <a:gd name="T84" fmla="*/ 239 w 307"/>
                    <a:gd name="T85" fmla="*/ 198 h 344"/>
                    <a:gd name="T86" fmla="*/ 228 w 307"/>
                    <a:gd name="T87" fmla="*/ 175 h 344"/>
                    <a:gd name="T88" fmla="*/ 216 w 307"/>
                    <a:gd name="T89" fmla="*/ 152 h 344"/>
                    <a:gd name="T90" fmla="*/ 204 w 307"/>
                    <a:gd name="T91" fmla="*/ 131 h 344"/>
                    <a:gd name="T92" fmla="*/ 187 w 307"/>
                    <a:gd name="T93" fmla="*/ 110 h 344"/>
                    <a:gd name="T94" fmla="*/ 172 w 307"/>
                    <a:gd name="T95" fmla="*/ 94 h 344"/>
                    <a:gd name="T96" fmla="*/ 153 w 307"/>
                    <a:gd name="T97" fmla="*/ 79 h 344"/>
                    <a:gd name="T98" fmla="*/ 135 w 307"/>
                    <a:gd name="T99" fmla="*/ 70 h 344"/>
                    <a:gd name="T100" fmla="*/ 5 w 307"/>
                    <a:gd name="T101" fmla="*/ 0 h 344"/>
                    <a:gd name="T102" fmla="*/ 5 w 307"/>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7"/>
                    <a:gd name="T157" fmla="*/ 0 h 344"/>
                    <a:gd name="T158" fmla="*/ 307 w 307"/>
                    <a:gd name="T159" fmla="*/ 344 h 3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7" h="344">
                      <a:moveTo>
                        <a:pt x="5" y="0"/>
                      </a:moveTo>
                      <a:lnTo>
                        <a:pt x="2" y="0"/>
                      </a:lnTo>
                      <a:lnTo>
                        <a:pt x="2" y="6"/>
                      </a:lnTo>
                      <a:lnTo>
                        <a:pt x="2" y="12"/>
                      </a:lnTo>
                      <a:lnTo>
                        <a:pt x="2" y="23"/>
                      </a:lnTo>
                      <a:lnTo>
                        <a:pt x="0" y="33"/>
                      </a:lnTo>
                      <a:lnTo>
                        <a:pt x="0" y="47"/>
                      </a:lnTo>
                      <a:lnTo>
                        <a:pt x="0" y="63"/>
                      </a:lnTo>
                      <a:lnTo>
                        <a:pt x="2" y="79"/>
                      </a:lnTo>
                      <a:lnTo>
                        <a:pt x="2" y="94"/>
                      </a:lnTo>
                      <a:lnTo>
                        <a:pt x="5" y="109"/>
                      </a:lnTo>
                      <a:lnTo>
                        <a:pt x="9" y="125"/>
                      </a:lnTo>
                      <a:lnTo>
                        <a:pt x="16" y="140"/>
                      </a:lnTo>
                      <a:lnTo>
                        <a:pt x="22" y="153"/>
                      </a:lnTo>
                      <a:lnTo>
                        <a:pt x="31" y="166"/>
                      </a:lnTo>
                      <a:lnTo>
                        <a:pt x="44" y="175"/>
                      </a:lnTo>
                      <a:lnTo>
                        <a:pt x="59" y="185"/>
                      </a:lnTo>
                      <a:lnTo>
                        <a:pt x="59" y="189"/>
                      </a:lnTo>
                      <a:lnTo>
                        <a:pt x="59" y="196"/>
                      </a:lnTo>
                      <a:lnTo>
                        <a:pt x="62" y="204"/>
                      </a:lnTo>
                      <a:lnTo>
                        <a:pt x="65" y="212"/>
                      </a:lnTo>
                      <a:lnTo>
                        <a:pt x="70" y="223"/>
                      </a:lnTo>
                      <a:lnTo>
                        <a:pt x="78" y="235"/>
                      </a:lnTo>
                      <a:lnTo>
                        <a:pt x="87" y="249"/>
                      </a:lnTo>
                      <a:lnTo>
                        <a:pt x="95" y="260"/>
                      </a:lnTo>
                      <a:lnTo>
                        <a:pt x="106" y="273"/>
                      </a:lnTo>
                      <a:lnTo>
                        <a:pt x="120" y="284"/>
                      </a:lnTo>
                      <a:lnTo>
                        <a:pt x="135" y="298"/>
                      </a:lnTo>
                      <a:lnTo>
                        <a:pt x="152" y="308"/>
                      </a:lnTo>
                      <a:lnTo>
                        <a:pt x="172" y="320"/>
                      </a:lnTo>
                      <a:lnTo>
                        <a:pt x="194" y="327"/>
                      </a:lnTo>
                      <a:lnTo>
                        <a:pt x="221" y="335"/>
                      </a:lnTo>
                      <a:lnTo>
                        <a:pt x="307" y="344"/>
                      </a:lnTo>
                      <a:lnTo>
                        <a:pt x="304" y="340"/>
                      </a:lnTo>
                      <a:lnTo>
                        <a:pt x="304" y="332"/>
                      </a:lnTo>
                      <a:lnTo>
                        <a:pt x="300" y="320"/>
                      </a:lnTo>
                      <a:lnTo>
                        <a:pt x="298" y="306"/>
                      </a:lnTo>
                      <a:lnTo>
                        <a:pt x="290" y="287"/>
                      </a:lnTo>
                      <a:lnTo>
                        <a:pt x="286" y="267"/>
                      </a:lnTo>
                      <a:lnTo>
                        <a:pt x="276" y="244"/>
                      </a:lnTo>
                      <a:lnTo>
                        <a:pt x="270" y="222"/>
                      </a:lnTo>
                      <a:lnTo>
                        <a:pt x="258" y="197"/>
                      </a:lnTo>
                      <a:lnTo>
                        <a:pt x="247" y="174"/>
                      </a:lnTo>
                      <a:lnTo>
                        <a:pt x="233" y="151"/>
                      </a:lnTo>
                      <a:lnTo>
                        <a:pt x="221" y="130"/>
                      </a:lnTo>
                      <a:lnTo>
                        <a:pt x="202" y="109"/>
                      </a:lnTo>
                      <a:lnTo>
                        <a:pt x="186" y="93"/>
                      </a:lnTo>
                      <a:lnTo>
                        <a:pt x="165" y="79"/>
                      </a:lnTo>
                      <a:lnTo>
                        <a:pt x="146" y="70"/>
                      </a:lnTo>
                      <a:lnTo>
                        <a:pt x="5" y="0"/>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15" name="Freeform 453"/>
                <p:cNvSpPr>
                  <a:spLocks/>
                </p:cNvSpPr>
                <p:nvPr/>
              </p:nvSpPr>
              <p:spPr bwMode="auto">
                <a:xfrm flipH="1">
                  <a:off x="3908" y="3436"/>
                  <a:ext cx="285" cy="346"/>
                </a:xfrm>
                <a:custGeom>
                  <a:avLst/>
                  <a:gdLst>
                    <a:gd name="T0" fmla="*/ 5 w 307"/>
                    <a:gd name="T1" fmla="*/ 0 h 344"/>
                    <a:gd name="T2" fmla="*/ 2 w 307"/>
                    <a:gd name="T3" fmla="*/ 0 h 344"/>
                    <a:gd name="T4" fmla="*/ 2 w 307"/>
                    <a:gd name="T5" fmla="*/ 6 h 344"/>
                    <a:gd name="T6" fmla="*/ 2 w 307"/>
                    <a:gd name="T7" fmla="*/ 12 h 344"/>
                    <a:gd name="T8" fmla="*/ 2 w 307"/>
                    <a:gd name="T9" fmla="*/ 23 h 344"/>
                    <a:gd name="T10" fmla="*/ 0 w 307"/>
                    <a:gd name="T11" fmla="*/ 33 h 344"/>
                    <a:gd name="T12" fmla="*/ 0 w 307"/>
                    <a:gd name="T13" fmla="*/ 47 h 344"/>
                    <a:gd name="T14" fmla="*/ 0 w 307"/>
                    <a:gd name="T15" fmla="*/ 63 h 344"/>
                    <a:gd name="T16" fmla="*/ 2 w 307"/>
                    <a:gd name="T17" fmla="*/ 79 h 344"/>
                    <a:gd name="T18" fmla="*/ 2 w 307"/>
                    <a:gd name="T19" fmla="*/ 95 h 344"/>
                    <a:gd name="T20" fmla="*/ 5 w 307"/>
                    <a:gd name="T21" fmla="*/ 110 h 344"/>
                    <a:gd name="T22" fmla="*/ 8 w 307"/>
                    <a:gd name="T23" fmla="*/ 126 h 344"/>
                    <a:gd name="T24" fmla="*/ 15 w 307"/>
                    <a:gd name="T25" fmla="*/ 141 h 344"/>
                    <a:gd name="T26" fmla="*/ 20 w 307"/>
                    <a:gd name="T27" fmla="*/ 154 h 344"/>
                    <a:gd name="T28" fmla="*/ 29 w 307"/>
                    <a:gd name="T29" fmla="*/ 167 h 344"/>
                    <a:gd name="T30" fmla="*/ 41 w 307"/>
                    <a:gd name="T31" fmla="*/ 176 h 344"/>
                    <a:gd name="T32" fmla="*/ 55 w 307"/>
                    <a:gd name="T33" fmla="*/ 186 h 344"/>
                    <a:gd name="T34" fmla="*/ 55 w 307"/>
                    <a:gd name="T35" fmla="*/ 186 h 344"/>
                    <a:gd name="T36" fmla="*/ 55 w 307"/>
                    <a:gd name="T37" fmla="*/ 190 h 344"/>
                    <a:gd name="T38" fmla="*/ 55 w 307"/>
                    <a:gd name="T39" fmla="*/ 197 h 344"/>
                    <a:gd name="T40" fmla="*/ 58 w 307"/>
                    <a:gd name="T41" fmla="*/ 205 h 344"/>
                    <a:gd name="T42" fmla="*/ 60 w 307"/>
                    <a:gd name="T43" fmla="*/ 213 h 344"/>
                    <a:gd name="T44" fmla="*/ 65 w 307"/>
                    <a:gd name="T45" fmla="*/ 224 h 344"/>
                    <a:gd name="T46" fmla="*/ 72 w 307"/>
                    <a:gd name="T47" fmla="*/ 236 h 344"/>
                    <a:gd name="T48" fmla="*/ 81 w 307"/>
                    <a:gd name="T49" fmla="*/ 250 h 344"/>
                    <a:gd name="T50" fmla="*/ 88 w 307"/>
                    <a:gd name="T51" fmla="*/ 262 h 344"/>
                    <a:gd name="T52" fmla="*/ 98 w 307"/>
                    <a:gd name="T53" fmla="*/ 275 h 344"/>
                    <a:gd name="T54" fmla="*/ 111 w 307"/>
                    <a:gd name="T55" fmla="*/ 286 h 344"/>
                    <a:gd name="T56" fmla="*/ 125 w 307"/>
                    <a:gd name="T57" fmla="*/ 300 h 344"/>
                    <a:gd name="T58" fmla="*/ 141 w 307"/>
                    <a:gd name="T59" fmla="*/ 310 h 344"/>
                    <a:gd name="T60" fmla="*/ 160 w 307"/>
                    <a:gd name="T61" fmla="*/ 322 h 344"/>
                    <a:gd name="T62" fmla="*/ 180 w 307"/>
                    <a:gd name="T63" fmla="*/ 329 h 344"/>
                    <a:gd name="T64" fmla="*/ 205 w 307"/>
                    <a:gd name="T65" fmla="*/ 337 h 344"/>
                    <a:gd name="T66" fmla="*/ 285 w 307"/>
                    <a:gd name="T67" fmla="*/ 346 h 344"/>
                    <a:gd name="T68" fmla="*/ 282 w 307"/>
                    <a:gd name="T69" fmla="*/ 342 h 344"/>
                    <a:gd name="T70" fmla="*/ 282 w 307"/>
                    <a:gd name="T71" fmla="*/ 334 h 344"/>
                    <a:gd name="T72" fmla="*/ 279 w 307"/>
                    <a:gd name="T73" fmla="*/ 322 h 344"/>
                    <a:gd name="T74" fmla="*/ 277 w 307"/>
                    <a:gd name="T75" fmla="*/ 308 h 344"/>
                    <a:gd name="T76" fmla="*/ 269 w 307"/>
                    <a:gd name="T77" fmla="*/ 289 h 344"/>
                    <a:gd name="T78" fmla="*/ 266 w 307"/>
                    <a:gd name="T79" fmla="*/ 269 h 344"/>
                    <a:gd name="T80" fmla="*/ 256 w 307"/>
                    <a:gd name="T81" fmla="*/ 245 h 344"/>
                    <a:gd name="T82" fmla="*/ 251 w 307"/>
                    <a:gd name="T83" fmla="*/ 223 h 344"/>
                    <a:gd name="T84" fmla="*/ 240 w 307"/>
                    <a:gd name="T85" fmla="*/ 198 h 344"/>
                    <a:gd name="T86" fmla="*/ 229 w 307"/>
                    <a:gd name="T87" fmla="*/ 175 h 344"/>
                    <a:gd name="T88" fmla="*/ 216 w 307"/>
                    <a:gd name="T89" fmla="*/ 152 h 344"/>
                    <a:gd name="T90" fmla="*/ 205 w 307"/>
                    <a:gd name="T91" fmla="*/ 131 h 344"/>
                    <a:gd name="T92" fmla="*/ 188 w 307"/>
                    <a:gd name="T93" fmla="*/ 110 h 344"/>
                    <a:gd name="T94" fmla="*/ 173 w 307"/>
                    <a:gd name="T95" fmla="*/ 94 h 344"/>
                    <a:gd name="T96" fmla="*/ 153 w 307"/>
                    <a:gd name="T97" fmla="*/ 79 h 344"/>
                    <a:gd name="T98" fmla="*/ 136 w 307"/>
                    <a:gd name="T99" fmla="*/ 70 h 344"/>
                    <a:gd name="T100" fmla="*/ 5 w 307"/>
                    <a:gd name="T101" fmla="*/ 0 h 344"/>
                    <a:gd name="T102" fmla="*/ 5 w 307"/>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7"/>
                    <a:gd name="T157" fmla="*/ 0 h 344"/>
                    <a:gd name="T158" fmla="*/ 307 w 307"/>
                    <a:gd name="T159" fmla="*/ 344 h 3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7" h="344">
                      <a:moveTo>
                        <a:pt x="5" y="0"/>
                      </a:moveTo>
                      <a:lnTo>
                        <a:pt x="2" y="0"/>
                      </a:lnTo>
                      <a:lnTo>
                        <a:pt x="2" y="6"/>
                      </a:lnTo>
                      <a:lnTo>
                        <a:pt x="2" y="12"/>
                      </a:lnTo>
                      <a:lnTo>
                        <a:pt x="2" y="23"/>
                      </a:lnTo>
                      <a:lnTo>
                        <a:pt x="0" y="33"/>
                      </a:lnTo>
                      <a:lnTo>
                        <a:pt x="0" y="47"/>
                      </a:lnTo>
                      <a:lnTo>
                        <a:pt x="0" y="63"/>
                      </a:lnTo>
                      <a:lnTo>
                        <a:pt x="2" y="79"/>
                      </a:lnTo>
                      <a:lnTo>
                        <a:pt x="2" y="94"/>
                      </a:lnTo>
                      <a:lnTo>
                        <a:pt x="5" y="109"/>
                      </a:lnTo>
                      <a:lnTo>
                        <a:pt x="9" y="125"/>
                      </a:lnTo>
                      <a:lnTo>
                        <a:pt x="16" y="140"/>
                      </a:lnTo>
                      <a:lnTo>
                        <a:pt x="22" y="153"/>
                      </a:lnTo>
                      <a:lnTo>
                        <a:pt x="31" y="166"/>
                      </a:lnTo>
                      <a:lnTo>
                        <a:pt x="44" y="175"/>
                      </a:lnTo>
                      <a:lnTo>
                        <a:pt x="59" y="185"/>
                      </a:lnTo>
                      <a:lnTo>
                        <a:pt x="59" y="189"/>
                      </a:lnTo>
                      <a:lnTo>
                        <a:pt x="59" y="196"/>
                      </a:lnTo>
                      <a:lnTo>
                        <a:pt x="62" y="204"/>
                      </a:lnTo>
                      <a:lnTo>
                        <a:pt x="65" y="212"/>
                      </a:lnTo>
                      <a:lnTo>
                        <a:pt x="70" y="223"/>
                      </a:lnTo>
                      <a:lnTo>
                        <a:pt x="78" y="235"/>
                      </a:lnTo>
                      <a:lnTo>
                        <a:pt x="87" y="249"/>
                      </a:lnTo>
                      <a:lnTo>
                        <a:pt x="95" y="260"/>
                      </a:lnTo>
                      <a:lnTo>
                        <a:pt x="106" y="273"/>
                      </a:lnTo>
                      <a:lnTo>
                        <a:pt x="120" y="284"/>
                      </a:lnTo>
                      <a:lnTo>
                        <a:pt x="135" y="298"/>
                      </a:lnTo>
                      <a:lnTo>
                        <a:pt x="152" y="308"/>
                      </a:lnTo>
                      <a:lnTo>
                        <a:pt x="172" y="320"/>
                      </a:lnTo>
                      <a:lnTo>
                        <a:pt x="194" y="327"/>
                      </a:lnTo>
                      <a:lnTo>
                        <a:pt x="221" y="335"/>
                      </a:lnTo>
                      <a:lnTo>
                        <a:pt x="307" y="344"/>
                      </a:lnTo>
                      <a:lnTo>
                        <a:pt x="304" y="340"/>
                      </a:lnTo>
                      <a:lnTo>
                        <a:pt x="304" y="332"/>
                      </a:lnTo>
                      <a:lnTo>
                        <a:pt x="300" y="320"/>
                      </a:lnTo>
                      <a:lnTo>
                        <a:pt x="298" y="306"/>
                      </a:lnTo>
                      <a:lnTo>
                        <a:pt x="290" y="287"/>
                      </a:lnTo>
                      <a:lnTo>
                        <a:pt x="286" y="267"/>
                      </a:lnTo>
                      <a:lnTo>
                        <a:pt x="276" y="244"/>
                      </a:lnTo>
                      <a:lnTo>
                        <a:pt x="270" y="222"/>
                      </a:lnTo>
                      <a:lnTo>
                        <a:pt x="258" y="197"/>
                      </a:lnTo>
                      <a:lnTo>
                        <a:pt x="247" y="174"/>
                      </a:lnTo>
                      <a:lnTo>
                        <a:pt x="233" y="151"/>
                      </a:lnTo>
                      <a:lnTo>
                        <a:pt x="221" y="130"/>
                      </a:lnTo>
                      <a:lnTo>
                        <a:pt x="202" y="109"/>
                      </a:lnTo>
                      <a:lnTo>
                        <a:pt x="186" y="93"/>
                      </a:lnTo>
                      <a:lnTo>
                        <a:pt x="165" y="79"/>
                      </a:lnTo>
                      <a:lnTo>
                        <a:pt x="146" y="70"/>
                      </a:lnTo>
                      <a:lnTo>
                        <a:pt x="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6" name="Freeform 454"/>
                <p:cNvSpPr>
                  <a:spLocks/>
                </p:cNvSpPr>
                <p:nvPr/>
              </p:nvSpPr>
              <p:spPr bwMode="auto">
                <a:xfrm flipH="1">
                  <a:off x="4017" y="3533"/>
                  <a:ext cx="11" cy="89"/>
                </a:xfrm>
                <a:custGeom>
                  <a:avLst/>
                  <a:gdLst>
                    <a:gd name="T0" fmla="*/ 9 w 13"/>
                    <a:gd name="T1" fmla="*/ 89 h 88"/>
                    <a:gd name="T2" fmla="*/ 9 w 13"/>
                    <a:gd name="T3" fmla="*/ 87 h 88"/>
                    <a:gd name="T4" fmla="*/ 9 w 13"/>
                    <a:gd name="T5" fmla="*/ 86 h 88"/>
                    <a:gd name="T6" fmla="*/ 9 w 13"/>
                    <a:gd name="T7" fmla="*/ 82 h 88"/>
                    <a:gd name="T8" fmla="*/ 9 w 13"/>
                    <a:gd name="T9" fmla="*/ 79 h 88"/>
                    <a:gd name="T10" fmla="*/ 9 w 13"/>
                    <a:gd name="T11" fmla="*/ 73 h 88"/>
                    <a:gd name="T12" fmla="*/ 9 w 13"/>
                    <a:gd name="T13" fmla="*/ 69 h 88"/>
                    <a:gd name="T14" fmla="*/ 9 w 13"/>
                    <a:gd name="T15" fmla="*/ 62 h 88"/>
                    <a:gd name="T16" fmla="*/ 11 w 13"/>
                    <a:gd name="T17" fmla="*/ 58 h 88"/>
                    <a:gd name="T18" fmla="*/ 8 w 13"/>
                    <a:gd name="T19" fmla="*/ 50 h 88"/>
                    <a:gd name="T20" fmla="*/ 8 w 13"/>
                    <a:gd name="T21" fmla="*/ 42 h 88"/>
                    <a:gd name="T22" fmla="*/ 8 w 13"/>
                    <a:gd name="T23" fmla="*/ 34 h 88"/>
                    <a:gd name="T24" fmla="*/ 8 w 13"/>
                    <a:gd name="T25" fmla="*/ 28 h 88"/>
                    <a:gd name="T26" fmla="*/ 4 w 13"/>
                    <a:gd name="T27" fmla="*/ 20 h 88"/>
                    <a:gd name="T28" fmla="*/ 4 w 13"/>
                    <a:gd name="T29" fmla="*/ 12 h 88"/>
                    <a:gd name="T30" fmla="*/ 0 w 13"/>
                    <a:gd name="T31" fmla="*/ 5 h 88"/>
                    <a:gd name="T32" fmla="*/ 0 w 13"/>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88"/>
                    <a:gd name="T53" fmla="*/ 13 w 13"/>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88">
                      <a:moveTo>
                        <a:pt x="11" y="88"/>
                      </a:moveTo>
                      <a:lnTo>
                        <a:pt x="11" y="86"/>
                      </a:lnTo>
                      <a:lnTo>
                        <a:pt x="11" y="85"/>
                      </a:lnTo>
                      <a:lnTo>
                        <a:pt x="11" y="81"/>
                      </a:lnTo>
                      <a:lnTo>
                        <a:pt x="11" y="78"/>
                      </a:lnTo>
                      <a:lnTo>
                        <a:pt x="11" y="72"/>
                      </a:lnTo>
                      <a:lnTo>
                        <a:pt x="11" y="68"/>
                      </a:lnTo>
                      <a:lnTo>
                        <a:pt x="11" y="61"/>
                      </a:lnTo>
                      <a:lnTo>
                        <a:pt x="13" y="57"/>
                      </a:lnTo>
                      <a:lnTo>
                        <a:pt x="9" y="49"/>
                      </a:lnTo>
                      <a:lnTo>
                        <a:pt x="9" y="42"/>
                      </a:lnTo>
                      <a:lnTo>
                        <a:pt x="9" y="34"/>
                      </a:lnTo>
                      <a:lnTo>
                        <a:pt x="9" y="28"/>
                      </a:lnTo>
                      <a:lnTo>
                        <a:pt x="5" y="20"/>
                      </a:lnTo>
                      <a:lnTo>
                        <a:pt x="5" y="12"/>
                      </a:lnTo>
                      <a:lnTo>
                        <a:pt x="0" y="5"/>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7" name="Freeform 455"/>
                <p:cNvSpPr>
                  <a:spLocks/>
                </p:cNvSpPr>
                <p:nvPr/>
              </p:nvSpPr>
              <p:spPr bwMode="auto">
                <a:xfrm flipH="1">
                  <a:off x="3940" y="3693"/>
                  <a:ext cx="127" cy="27"/>
                </a:xfrm>
                <a:custGeom>
                  <a:avLst/>
                  <a:gdLst>
                    <a:gd name="T0" fmla="*/ 127 w 140"/>
                    <a:gd name="T1" fmla="*/ 27 h 27"/>
                    <a:gd name="T2" fmla="*/ 124 w 140"/>
                    <a:gd name="T3" fmla="*/ 24 h 27"/>
                    <a:gd name="T4" fmla="*/ 122 w 140"/>
                    <a:gd name="T5" fmla="*/ 24 h 27"/>
                    <a:gd name="T6" fmla="*/ 117 w 140"/>
                    <a:gd name="T7" fmla="*/ 22 h 27"/>
                    <a:gd name="T8" fmla="*/ 112 w 140"/>
                    <a:gd name="T9" fmla="*/ 22 h 27"/>
                    <a:gd name="T10" fmla="*/ 104 w 140"/>
                    <a:gd name="T11" fmla="*/ 18 h 27"/>
                    <a:gd name="T12" fmla="*/ 99 w 140"/>
                    <a:gd name="T13" fmla="*/ 17 h 27"/>
                    <a:gd name="T14" fmla="*/ 91 w 140"/>
                    <a:gd name="T15" fmla="*/ 13 h 27"/>
                    <a:gd name="T16" fmla="*/ 83 w 140"/>
                    <a:gd name="T17" fmla="*/ 13 h 27"/>
                    <a:gd name="T18" fmla="*/ 71 w 140"/>
                    <a:gd name="T19" fmla="*/ 9 h 27"/>
                    <a:gd name="T20" fmla="*/ 62 w 140"/>
                    <a:gd name="T21" fmla="*/ 6 h 27"/>
                    <a:gd name="T22" fmla="*/ 51 w 140"/>
                    <a:gd name="T23" fmla="*/ 3 h 27"/>
                    <a:gd name="T24" fmla="*/ 43 w 140"/>
                    <a:gd name="T25" fmla="*/ 3 h 27"/>
                    <a:gd name="T26" fmla="*/ 30 w 140"/>
                    <a:gd name="T27" fmla="*/ 0 h 27"/>
                    <a:gd name="T28" fmla="*/ 21 w 140"/>
                    <a:gd name="T29" fmla="*/ 0 h 27"/>
                    <a:gd name="T30" fmla="*/ 8 w 140"/>
                    <a:gd name="T31" fmla="*/ 0 h 27"/>
                    <a:gd name="T32" fmla="*/ 0 w 140"/>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0"/>
                    <a:gd name="T52" fmla="*/ 0 h 27"/>
                    <a:gd name="T53" fmla="*/ 140 w 140"/>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0" h="27">
                      <a:moveTo>
                        <a:pt x="140" y="27"/>
                      </a:moveTo>
                      <a:lnTo>
                        <a:pt x="137" y="24"/>
                      </a:lnTo>
                      <a:lnTo>
                        <a:pt x="135" y="24"/>
                      </a:lnTo>
                      <a:lnTo>
                        <a:pt x="129" y="22"/>
                      </a:lnTo>
                      <a:lnTo>
                        <a:pt x="124" y="22"/>
                      </a:lnTo>
                      <a:lnTo>
                        <a:pt x="115" y="18"/>
                      </a:lnTo>
                      <a:lnTo>
                        <a:pt x="109" y="17"/>
                      </a:lnTo>
                      <a:lnTo>
                        <a:pt x="100" y="13"/>
                      </a:lnTo>
                      <a:lnTo>
                        <a:pt x="92" y="13"/>
                      </a:lnTo>
                      <a:lnTo>
                        <a:pt x="78" y="9"/>
                      </a:lnTo>
                      <a:lnTo>
                        <a:pt x="68" y="6"/>
                      </a:lnTo>
                      <a:lnTo>
                        <a:pt x="56" y="3"/>
                      </a:lnTo>
                      <a:lnTo>
                        <a:pt x="47" y="3"/>
                      </a:lnTo>
                      <a:lnTo>
                        <a:pt x="33" y="0"/>
                      </a:lnTo>
                      <a:lnTo>
                        <a:pt x="23" y="0"/>
                      </a:lnTo>
                      <a:lnTo>
                        <a:pt x="9" y="0"/>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8" name="Freeform 456"/>
                <p:cNvSpPr>
                  <a:spLocks/>
                </p:cNvSpPr>
                <p:nvPr/>
              </p:nvSpPr>
              <p:spPr bwMode="auto">
                <a:xfrm flipH="1">
                  <a:off x="4010" y="3605"/>
                  <a:ext cx="138" cy="35"/>
                </a:xfrm>
                <a:custGeom>
                  <a:avLst/>
                  <a:gdLst>
                    <a:gd name="T0" fmla="*/ 138 w 151"/>
                    <a:gd name="T1" fmla="*/ 35 h 35"/>
                    <a:gd name="T2" fmla="*/ 135 w 151"/>
                    <a:gd name="T3" fmla="*/ 33 h 35"/>
                    <a:gd name="T4" fmla="*/ 135 w 151"/>
                    <a:gd name="T5" fmla="*/ 33 h 35"/>
                    <a:gd name="T6" fmla="*/ 131 w 151"/>
                    <a:gd name="T7" fmla="*/ 29 h 35"/>
                    <a:gd name="T8" fmla="*/ 131 w 151"/>
                    <a:gd name="T9" fmla="*/ 29 h 35"/>
                    <a:gd name="T10" fmla="*/ 126 w 151"/>
                    <a:gd name="T11" fmla="*/ 25 h 35"/>
                    <a:gd name="T12" fmla="*/ 123 w 151"/>
                    <a:gd name="T13" fmla="*/ 21 h 35"/>
                    <a:gd name="T14" fmla="*/ 118 w 151"/>
                    <a:gd name="T15" fmla="*/ 17 h 35"/>
                    <a:gd name="T16" fmla="*/ 113 w 151"/>
                    <a:gd name="T17" fmla="*/ 17 h 35"/>
                    <a:gd name="T18" fmla="*/ 105 w 151"/>
                    <a:gd name="T19" fmla="*/ 14 h 35"/>
                    <a:gd name="T20" fmla="*/ 98 w 151"/>
                    <a:gd name="T21" fmla="*/ 11 h 35"/>
                    <a:gd name="T22" fmla="*/ 88 w 151"/>
                    <a:gd name="T23" fmla="*/ 7 h 35"/>
                    <a:gd name="T24" fmla="*/ 80 w 151"/>
                    <a:gd name="T25" fmla="*/ 7 h 35"/>
                    <a:gd name="T26" fmla="*/ 67 w 151"/>
                    <a:gd name="T27" fmla="*/ 6 h 35"/>
                    <a:gd name="T28" fmla="*/ 56 w 151"/>
                    <a:gd name="T29" fmla="*/ 6 h 35"/>
                    <a:gd name="T30" fmla="*/ 43 w 151"/>
                    <a:gd name="T31" fmla="*/ 6 h 35"/>
                    <a:gd name="T32" fmla="*/ 30 w 151"/>
                    <a:gd name="T33" fmla="*/ 9 h 35"/>
                    <a:gd name="T34" fmla="*/ 0 w 151"/>
                    <a:gd name="T35" fmla="*/ 0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1"/>
                    <a:gd name="T55" fmla="*/ 0 h 35"/>
                    <a:gd name="T56" fmla="*/ 151 w 151"/>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1" h="35">
                      <a:moveTo>
                        <a:pt x="151" y="35"/>
                      </a:moveTo>
                      <a:lnTo>
                        <a:pt x="148" y="33"/>
                      </a:lnTo>
                      <a:lnTo>
                        <a:pt x="143" y="29"/>
                      </a:lnTo>
                      <a:lnTo>
                        <a:pt x="138" y="25"/>
                      </a:lnTo>
                      <a:lnTo>
                        <a:pt x="135" y="21"/>
                      </a:lnTo>
                      <a:lnTo>
                        <a:pt x="129" y="17"/>
                      </a:lnTo>
                      <a:lnTo>
                        <a:pt x="124" y="17"/>
                      </a:lnTo>
                      <a:lnTo>
                        <a:pt x="115" y="14"/>
                      </a:lnTo>
                      <a:lnTo>
                        <a:pt x="107" y="11"/>
                      </a:lnTo>
                      <a:lnTo>
                        <a:pt x="96" y="7"/>
                      </a:lnTo>
                      <a:lnTo>
                        <a:pt x="87" y="7"/>
                      </a:lnTo>
                      <a:lnTo>
                        <a:pt x="73" y="6"/>
                      </a:lnTo>
                      <a:lnTo>
                        <a:pt x="61" y="6"/>
                      </a:lnTo>
                      <a:lnTo>
                        <a:pt x="47" y="6"/>
                      </a:lnTo>
                      <a:lnTo>
                        <a:pt x="33" y="9"/>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9" name="Freeform 457"/>
                <p:cNvSpPr>
                  <a:spLocks/>
                </p:cNvSpPr>
                <p:nvPr/>
              </p:nvSpPr>
              <p:spPr bwMode="auto">
                <a:xfrm flipH="1">
                  <a:off x="3908" y="3463"/>
                  <a:ext cx="270" cy="310"/>
                </a:xfrm>
                <a:custGeom>
                  <a:avLst/>
                  <a:gdLst>
                    <a:gd name="T0" fmla="*/ 270 w 291"/>
                    <a:gd name="T1" fmla="*/ 310 h 308"/>
                    <a:gd name="T2" fmla="*/ 267 w 291"/>
                    <a:gd name="T3" fmla="*/ 307 h 308"/>
                    <a:gd name="T4" fmla="*/ 266 w 291"/>
                    <a:gd name="T5" fmla="*/ 302 h 308"/>
                    <a:gd name="T6" fmla="*/ 261 w 291"/>
                    <a:gd name="T7" fmla="*/ 295 h 308"/>
                    <a:gd name="T8" fmla="*/ 256 w 291"/>
                    <a:gd name="T9" fmla="*/ 286 h 308"/>
                    <a:gd name="T10" fmla="*/ 248 w 291"/>
                    <a:gd name="T11" fmla="*/ 272 h 308"/>
                    <a:gd name="T12" fmla="*/ 240 w 291"/>
                    <a:gd name="T13" fmla="*/ 261 h 308"/>
                    <a:gd name="T14" fmla="*/ 228 w 291"/>
                    <a:gd name="T15" fmla="*/ 245 h 308"/>
                    <a:gd name="T16" fmla="*/ 220 w 291"/>
                    <a:gd name="T17" fmla="*/ 230 h 308"/>
                    <a:gd name="T18" fmla="*/ 206 w 291"/>
                    <a:gd name="T19" fmla="*/ 211 h 308"/>
                    <a:gd name="T20" fmla="*/ 193 w 291"/>
                    <a:gd name="T21" fmla="*/ 196 h 308"/>
                    <a:gd name="T22" fmla="*/ 177 w 291"/>
                    <a:gd name="T23" fmla="*/ 178 h 308"/>
                    <a:gd name="T24" fmla="*/ 164 w 291"/>
                    <a:gd name="T25" fmla="*/ 163 h 308"/>
                    <a:gd name="T26" fmla="*/ 145 w 291"/>
                    <a:gd name="T27" fmla="*/ 147 h 308"/>
                    <a:gd name="T28" fmla="*/ 128 w 291"/>
                    <a:gd name="T29" fmla="*/ 132 h 308"/>
                    <a:gd name="T30" fmla="*/ 108 w 291"/>
                    <a:gd name="T31" fmla="*/ 118 h 308"/>
                    <a:gd name="T32" fmla="*/ 90 w 291"/>
                    <a:gd name="T33" fmla="*/ 106 h 308"/>
                    <a:gd name="T34" fmla="*/ 87 w 291"/>
                    <a:gd name="T35" fmla="*/ 104 h 308"/>
                    <a:gd name="T36" fmla="*/ 86 w 291"/>
                    <a:gd name="T37" fmla="*/ 102 h 308"/>
                    <a:gd name="T38" fmla="*/ 81 w 291"/>
                    <a:gd name="T39" fmla="*/ 97 h 308"/>
                    <a:gd name="T40" fmla="*/ 76 w 291"/>
                    <a:gd name="T41" fmla="*/ 94 h 308"/>
                    <a:gd name="T42" fmla="*/ 68 w 291"/>
                    <a:gd name="T43" fmla="*/ 86 h 308"/>
                    <a:gd name="T44" fmla="*/ 60 w 291"/>
                    <a:gd name="T45" fmla="*/ 81 h 308"/>
                    <a:gd name="T46" fmla="*/ 52 w 291"/>
                    <a:gd name="T47" fmla="*/ 72 h 308"/>
                    <a:gd name="T48" fmla="*/ 45 w 291"/>
                    <a:gd name="T49" fmla="*/ 65 h 308"/>
                    <a:gd name="T50" fmla="*/ 35 w 291"/>
                    <a:gd name="T51" fmla="*/ 53 h 308"/>
                    <a:gd name="T52" fmla="*/ 27 w 291"/>
                    <a:gd name="T53" fmla="*/ 46 h 308"/>
                    <a:gd name="T54" fmla="*/ 19 w 291"/>
                    <a:gd name="T55" fmla="*/ 38 h 308"/>
                    <a:gd name="T56" fmla="*/ 13 w 291"/>
                    <a:gd name="T57" fmla="*/ 30 h 308"/>
                    <a:gd name="T58" fmla="*/ 6 w 291"/>
                    <a:gd name="T59" fmla="*/ 22 h 308"/>
                    <a:gd name="T60" fmla="*/ 1 w 291"/>
                    <a:gd name="T61" fmla="*/ 14 h 308"/>
                    <a:gd name="T62" fmla="*/ 0 w 291"/>
                    <a:gd name="T63" fmla="*/ 6 h 308"/>
                    <a:gd name="T64" fmla="*/ 0 w 291"/>
                    <a:gd name="T65" fmla="*/ 0 h 3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1"/>
                    <a:gd name="T100" fmla="*/ 0 h 308"/>
                    <a:gd name="T101" fmla="*/ 291 w 291"/>
                    <a:gd name="T102" fmla="*/ 308 h 3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1" h="308">
                      <a:moveTo>
                        <a:pt x="291" y="308"/>
                      </a:moveTo>
                      <a:lnTo>
                        <a:pt x="288" y="305"/>
                      </a:lnTo>
                      <a:lnTo>
                        <a:pt x="287" y="300"/>
                      </a:lnTo>
                      <a:lnTo>
                        <a:pt x="281" y="293"/>
                      </a:lnTo>
                      <a:lnTo>
                        <a:pt x="276" y="284"/>
                      </a:lnTo>
                      <a:lnTo>
                        <a:pt x="267" y="270"/>
                      </a:lnTo>
                      <a:lnTo>
                        <a:pt x="259" y="259"/>
                      </a:lnTo>
                      <a:lnTo>
                        <a:pt x="246" y="243"/>
                      </a:lnTo>
                      <a:lnTo>
                        <a:pt x="237" y="229"/>
                      </a:lnTo>
                      <a:lnTo>
                        <a:pt x="222" y="210"/>
                      </a:lnTo>
                      <a:lnTo>
                        <a:pt x="208" y="195"/>
                      </a:lnTo>
                      <a:lnTo>
                        <a:pt x="191" y="177"/>
                      </a:lnTo>
                      <a:lnTo>
                        <a:pt x="177" y="162"/>
                      </a:lnTo>
                      <a:lnTo>
                        <a:pt x="156" y="146"/>
                      </a:lnTo>
                      <a:lnTo>
                        <a:pt x="138" y="131"/>
                      </a:lnTo>
                      <a:lnTo>
                        <a:pt x="116" y="117"/>
                      </a:lnTo>
                      <a:lnTo>
                        <a:pt x="97" y="105"/>
                      </a:lnTo>
                      <a:lnTo>
                        <a:pt x="94" y="103"/>
                      </a:lnTo>
                      <a:lnTo>
                        <a:pt x="93" y="101"/>
                      </a:lnTo>
                      <a:lnTo>
                        <a:pt x="87" y="96"/>
                      </a:lnTo>
                      <a:lnTo>
                        <a:pt x="82" y="93"/>
                      </a:lnTo>
                      <a:lnTo>
                        <a:pt x="73" y="85"/>
                      </a:lnTo>
                      <a:lnTo>
                        <a:pt x="65" y="80"/>
                      </a:lnTo>
                      <a:lnTo>
                        <a:pt x="56" y="72"/>
                      </a:lnTo>
                      <a:lnTo>
                        <a:pt x="48" y="65"/>
                      </a:lnTo>
                      <a:lnTo>
                        <a:pt x="38" y="53"/>
                      </a:lnTo>
                      <a:lnTo>
                        <a:pt x="29" y="46"/>
                      </a:lnTo>
                      <a:lnTo>
                        <a:pt x="20" y="38"/>
                      </a:lnTo>
                      <a:lnTo>
                        <a:pt x="14" y="30"/>
                      </a:lnTo>
                      <a:lnTo>
                        <a:pt x="6" y="22"/>
                      </a:lnTo>
                      <a:lnTo>
                        <a:pt x="1" y="14"/>
                      </a:lnTo>
                      <a:lnTo>
                        <a:pt x="0" y="6"/>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0" name="Freeform 458"/>
                <p:cNvSpPr>
                  <a:spLocks/>
                </p:cNvSpPr>
                <p:nvPr/>
              </p:nvSpPr>
              <p:spPr bwMode="auto">
                <a:xfrm flipH="1">
                  <a:off x="4516" y="3363"/>
                  <a:ext cx="358" cy="139"/>
                </a:xfrm>
                <a:custGeom>
                  <a:avLst/>
                  <a:gdLst>
                    <a:gd name="T0" fmla="*/ 355 w 388"/>
                    <a:gd name="T1" fmla="*/ 80 h 138"/>
                    <a:gd name="T2" fmla="*/ 354 w 388"/>
                    <a:gd name="T3" fmla="*/ 76 h 138"/>
                    <a:gd name="T4" fmla="*/ 350 w 388"/>
                    <a:gd name="T5" fmla="*/ 72 h 138"/>
                    <a:gd name="T6" fmla="*/ 345 w 388"/>
                    <a:gd name="T7" fmla="*/ 65 h 138"/>
                    <a:gd name="T8" fmla="*/ 339 w 388"/>
                    <a:gd name="T9" fmla="*/ 57 h 138"/>
                    <a:gd name="T10" fmla="*/ 328 w 388"/>
                    <a:gd name="T11" fmla="*/ 50 h 138"/>
                    <a:gd name="T12" fmla="*/ 316 w 388"/>
                    <a:gd name="T13" fmla="*/ 40 h 138"/>
                    <a:gd name="T14" fmla="*/ 298 w 388"/>
                    <a:gd name="T15" fmla="*/ 32 h 138"/>
                    <a:gd name="T16" fmla="*/ 287 w 388"/>
                    <a:gd name="T17" fmla="*/ 26 h 138"/>
                    <a:gd name="T18" fmla="*/ 280 w 388"/>
                    <a:gd name="T19" fmla="*/ 21 h 138"/>
                    <a:gd name="T20" fmla="*/ 267 w 388"/>
                    <a:gd name="T21" fmla="*/ 15 h 138"/>
                    <a:gd name="T22" fmla="*/ 246 w 388"/>
                    <a:gd name="T23" fmla="*/ 8 h 138"/>
                    <a:gd name="T24" fmla="*/ 224 w 388"/>
                    <a:gd name="T25" fmla="*/ 3 h 138"/>
                    <a:gd name="T26" fmla="*/ 197 w 388"/>
                    <a:gd name="T27" fmla="*/ 0 h 138"/>
                    <a:gd name="T28" fmla="*/ 166 w 388"/>
                    <a:gd name="T29" fmla="*/ 2 h 138"/>
                    <a:gd name="T30" fmla="*/ 134 w 388"/>
                    <a:gd name="T31" fmla="*/ 10 h 138"/>
                    <a:gd name="T32" fmla="*/ 118 w 388"/>
                    <a:gd name="T33" fmla="*/ 19 h 138"/>
                    <a:gd name="T34" fmla="*/ 111 w 388"/>
                    <a:gd name="T35" fmla="*/ 19 h 138"/>
                    <a:gd name="T36" fmla="*/ 98 w 388"/>
                    <a:gd name="T37" fmla="*/ 19 h 138"/>
                    <a:gd name="T38" fmla="*/ 83 w 388"/>
                    <a:gd name="T39" fmla="*/ 22 h 138"/>
                    <a:gd name="T40" fmla="*/ 62 w 388"/>
                    <a:gd name="T41" fmla="*/ 27 h 138"/>
                    <a:gd name="T42" fmla="*/ 43 w 388"/>
                    <a:gd name="T43" fmla="*/ 34 h 138"/>
                    <a:gd name="T44" fmla="*/ 25 w 388"/>
                    <a:gd name="T45" fmla="*/ 46 h 138"/>
                    <a:gd name="T46" fmla="*/ 7 w 388"/>
                    <a:gd name="T47" fmla="*/ 61 h 138"/>
                    <a:gd name="T48" fmla="*/ 0 w 388"/>
                    <a:gd name="T49" fmla="*/ 73 h 138"/>
                    <a:gd name="T50" fmla="*/ 0 w 388"/>
                    <a:gd name="T51" fmla="*/ 73 h 138"/>
                    <a:gd name="T52" fmla="*/ 0 w 388"/>
                    <a:gd name="T53" fmla="*/ 77 h 138"/>
                    <a:gd name="T54" fmla="*/ 4 w 388"/>
                    <a:gd name="T55" fmla="*/ 85 h 138"/>
                    <a:gd name="T56" fmla="*/ 9 w 388"/>
                    <a:gd name="T57" fmla="*/ 92 h 138"/>
                    <a:gd name="T58" fmla="*/ 18 w 388"/>
                    <a:gd name="T59" fmla="*/ 100 h 138"/>
                    <a:gd name="T60" fmla="*/ 30 w 388"/>
                    <a:gd name="T61" fmla="*/ 109 h 138"/>
                    <a:gd name="T62" fmla="*/ 48 w 388"/>
                    <a:gd name="T63" fmla="*/ 119 h 138"/>
                    <a:gd name="T64" fmla="*/ 61 w 388"/>
                    <a:gd name="T65" fmla="*/ 127 h 138"/>
                    <a:gd name="T66" fmla="*/ 74 w 388"/>
                    <a:gd name="T67" fmla="*/ 127 h 138"/>
                    <a:gd name="T68" fmla="*/ 96 w 388"/>
                    <a:gd name="T69" fmla="*/ 130 h 138"/>
                    <a:gd name="T70" fmla="*/ 128 w 388"/>
                    <a:gd name="T71" fmla="*/ 134 h 138"/>
                    <a:gd name="T72" fmla="*/ 163 w 388"/>
                    <a:gd name="T73" fmla="*/ 138 h 138"/>
                    <a:gd name="T74" fmla="*/ 198 w 388"/>
                    <a:gd name="T75" fmla="*/ 139 h 138"/>
                    <a:gd name="T76" fmla="*/ 233 w 388"/>
                    <a:gd name="T77" fmla="*/ 136 h 138"/>
                    <a:gd name="T78" fmla="*/ 264 w 388"/>
                    <a:gd name="T79" fmla="*/ 130 h 138"/>
                    <a:gd name="T80" fmla="*/ 280 w 388"/>
                    <a:gd name="T81" fmla="*/ 124 h 138"/>
                    <a:gd name="T82" fmla="*/ 284 w 388"/>
                    <a:gd name="T83" fmla="*/ 119 h 138"/>
                    <a:gd name="T84" fmla="*/ 292 w 388"/>
                    <a:gd name="T85" fmla="*/ 111 h 138"/>
                    <a:gd name="T86" fmla="*/ 303 w 388"/>
                    <a:gd name="T87" fmla="*/ 104 h 138"/>
                    <a:gd name="T88" fmla="*/ 316 w 388"/>
                    <a:gd name="T89" fmla="*/ 94 h 138"/>
                    <a:gd name="T90" fmla="*/ 328 w 388"/>
                    <a:gd name="T91" fmla="*/ 86 h 138"/>
                    <a:gd name="T92" fmla="*/ 341 w 388"/>
                    <a:gd name="T93" fmla="*/ 80 h 138"/>
                    <a:gd name="T94" fmla="*/ 352 w 388"/>
                    <a:gd name="T95" fmla="*/ 80 h 138"/>
                    <a:gd name="T96" fmla="*/ 358 w 388"/>
                    <a:gd name="T97" fmla="*/ 82 h 1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38"/>
                    <a:gd name="T149" fmla="*/ 388 w 388"/>
                    <a:gd name="T150" fmla="*/ 138 h 1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38">
                      <a:moveTo>
                        <a:pt x="388" y="81"/>
                      </a:moveTo>
                      <a:lnTo>
                        <a:pt x="385" y="79"/>
                      </a:lnTo>
                      <a:lnTo>
                        <a:pt x="384" y="75"/>
                      </a:lnTo>
                      <a:lnTo>
                        <a:pt x="379" y="71"/>
                      </a:lnTo>
                      <a:lnTo>
                        <a:pt x="379" y="69"/>
                      </a:lnTo>
                      <a:lnTo>
                        <a:pt x="374" y="65"/>
                      </a:lnTo>
                      <a:lnTo>
                        <a:pt x="374" y="64"/>
                      </a:lnTo>
                      <a:lnTo>
                        <a:pt x="367" y="57"/>
                      </a:lnTo>
                      <a:lnTo>
                        <a:pt x="362" y="53"/>
                      </a:lnTo>
                      <a:lnTo>
                        <a:pt x="356" y="50"/>
                      </a:lnTo>
                      <a:lnTo>
                        <a:pt x="351" y="46"/>
                      </a:lnTo>
                      <a:lnTo>
                        <a:pt x="342" y="40"/>
                      </a:lnTo>
                      <a:lnTo>
                        <a:pt x="334" y="36"/>
                      </a:lnTo>
                      <a:lnTo>
                        <a:pt x="323" y="32"/>
                      </a:lnTo>
                      <a:lnTo>
                        <a:pt x="314" y="28"/>
                      </a:lnTo>
                      <a:lnTo>
                        <a:pt x="311" y="26"/>
                      </a:lnTo>
                      <a:lnTo>
                        <a:pt x="309" y="24"/>
                      </a:lnTo>
                      <a:lnTo>
                        <a:pt x="303" y="21"/>
                      </a:lnTo>
                      <a:lnTo>
                        <a:pt x="298" y="19"/>
                      </a:lnTo>
                      <a:lnTo>
                        <a:pt x="289" y="15"/>
                      </a:lnTo>
                      <a:lnTo>
                        <a:pt x="280" y="12"/>
                      </a:lnTo>
                      <a:lnTo>
                        <a:pt x="267" y="8"/>
                      </a:lnTo>
                      <a:lnTo>
                        <a:pt x="258" y="7"/>
                      </a:lnTo>
                      <a:lnTo>
                        <a:pt x="243" y="3"/>
                      </a:lnTo>
                      <a:lnTo>
                        <a:pt x="229" y="2"/>
                      </a:lnTo>
                      <a:lnTo>
                        <a:pt x="213" y="0"/>
                      </a:lnTo>
                      <a:lnTo>
                        <a:pt x="199" y="2"/>
                      </a:lnTo>
                      <a:lnTo>
                        <a:pt x="180" y="2"/>
                      </a:lnTo>
                      <a:lnTo>
                        <a:pt x="163" y="5"/>
                      </a:lnTo>
                      <a:lnTo>
                        <a:pt x="145" y="10"/>
                      </a:lnTo>
                      <a:lnTo>
                        <a:pt x="131" y="19"/>
                      </a:lnTo>
                      <a:lnTo>
                        <a:pt x="128" y="19"/>
                      </a:lnTo>
                      <a:lnTo>
                        <a:pt x="126" y="19"/>
                      </a:lnTo>
                      <a:lnTo>
                        <a:pt x="120" y="19"/>
                      </a:lnTo>
                      <a:lnTo>
                        <a:pt x="115" y="19"/>
                      </a:lnTo>
                      <a:lnTo>
                        <a:pt x="106" y="19"/>
                      </a:lnTo>
                      <a:lnTo>
                        <a:pt x="100" y="21"/>
                      </a:lnTo>
                      <a:lnTo>
                        <a:pt x="90" y="22"/>
                      </a:lnTo>
                      <a:lnTo>
                        <a:pt x="81" y="26"/>
                      </a:lnTo>
                      <a:lnTo>
                        <a:pt x="67" y="27"/>
                      </a:lnTo>
                      <a:lnTo>
                        <a:pt x="58" y="31"/>
                      </a:lnTo>
                      <a:lnTo>
                        <a:pt x="47" y="34"/>
                      </a:lnTo>
                      <a:lnTo>
                        <a:pt x="38" y="41"/>
                      </a:lnTo>
                      <a:lnTo>
                        <a:pt x="27" y="46"/>
                      </a:lnTo>
                      <a:lnTo>
                        <a:pt x="17" y="53"/>
                      </a:lnTo>
                      <a:lnTo>
                        <a:pt x="8" y="61"/>
                      </a:lnTo>
                      <a:lnTo>
                        <a:pt x="0" y="72"/>
                      </a:lnTo>
                      <a:lnTo>
                        <a:pt x="0" y="76"/>
                      </a:lnTo>
                      <a:lnTo>
                        <a:pt x="2" y="80"/>
                      </a:lnTo>
                      <a:lnTo>
                        <a:pt x="4" y="84"/>
                      </a:lnTo>
                      <a:lnTo>
                        <a:pt x="8" y="88"/>
                      </a:lnTo>
                      <a:lnTo>
                        <a:pt x="10" y="91"/>
                      </a:lnTo>
                      <a:lnTo>
                        <a:pt x="14" y="95"/>
                      </a:lnTo>
                      <a:lnTo>
                        <a:pt x="19" y="99"/>
                      </a:lnTo>
                      <a:lnTo>
                        <a:pt x="27" y="104"/>
                      </a:lnTo>
                      <a:lnTo>
                        <a:pt x="33" y="108"/>
                      </a:lnTo>
                      <a:lnTo>
                        <a:pt x="42" y="114"/>
                      </a:lnTo>
                      <a:lnTo>
                        <a:pt x="52" y="118"/>
                      </a:lnTo>
                      <a:lnTo>
                        <a:pt x="66" y="126"/>
                      </a:lnTo>
                      <a:lnTo>
                        <a:pt x="72" y="126"/>
                      </a:lnTo>
                      <a:lnTo>
                        <a:pt x="80" y="126"/>
                      </a:lnTo>
                      <a:lnTo>
                        <a:pt x="92" y="129"/>
                      </a:lnTo>
                      <a:lnTo>
                        <a:pt x="104" y="129"/>
                      </a:lnTo>
                      <a:lnTo>
                        <a:pt x="120" y="133"/>
                      </a:lnTo>
                      <a:lnTo>
                        <a:pt x="139" y="133"/>
                      </a:lnTo>
                      <a:lnTo>
                        <a:pt x="159" y="137"/>
                      </a:lnTo>
                      <a:lnTo>
                        <a:pt x="177" y="137"/>
                      </a:lnTo>
                      <a:lnTo>
                        <a:pt x="196" y="138"/>
                      </a:lnTo>
                      <a:lnTo>
                        <a:pt x="215" y="138"/>
                      </a:lnTo>
                      <a:lnTo>
                        <a:pt x="236" y="138"/>
                      </a:lnTo>
                      <a:lnTo>
                        <a:pt x="253" y="135"/>
                      </a:lnTo>
                      <a:lnTo>
                        <a:pt x="272" y="133"/>
                      </a:lnTo>
                      <a:lnTo>
                        <a:pt x="286" y="129"/>
                      </a:lnTo>
                      <a:lnTo>
                        <a:pt x="303" y="126"/>
                      </a:lnTo>
                      <a:lnTo>
                        <a:pt x="303" y="123"/>
                      </a:lnTo>
                      <a:lnTo>
                        <a:pt x="305" y="122"/>
                      </a:lnTo>
                      <a:lnTo>
                        <a:pt x="308" y="118"/>
                      </a:lnTo>
                      <a:lnTo>
                        <a:pt x="312" y="117"/>
                      </a:lnTo>
                      <a:lnTo>
                        <a:pt x="317" y="110"/>
                      </a:lnTo>
                      <a:lnTo>
                        <a:pt x="323" y="107"/>
                      </a:lnTo>
                      <a:lnTo>
                        <a:pt x="328" y="103"/>
                      </a:lnTo>
                      <a:lnTo>
                        <a:pt x="337" y="99"/>
                      </a:lnTo>
                      <a:lnTo>
                        <a:pt x="342" y="93"/>
                      </a:lnTo>
                      <a:lnTo>
                        <a:pt x="351" y="89"/>
                      </a:lnTo>
                      <a:lnTo>
                        <a:pt x="356" y="85"/>
                      </a:lnTo>
                      <a:lnTo>
                        <a:pt x="365" y="83"/>
                      </a:lnTo>
                      <a:lnTo>
                        <a:pt x="370" y="79"/>
                      </a:lnTo>
                      <a:lnTo>
                        <a:pt x="376" y="79"/>
                      </a:lnTo>
                      <a:lnTo>
                        <a:pt x="381" y="79"/>
                      </a:lnTo>
                      <a:lnTo>
                        <a:pt x="388" y="81"/>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1" name="Freeform 459"/>
                <p:cNvSpPr>
                  <a:spLocks/>
                </p:cNvSpPr>
                <p:nvPr/>
              </p:nvSpPr>
              <p:spPr bwMode="auto">
                <a:xfrm flipH="1">
                  <a:off x="4516" y="3363"/>
                  <a:ext cx="358" cy="139"/>
                </a:xfrm>
                <a:custGeom>
                  <a:avLst/>
                  <a:gdLst>
                    <a:gd name="T0" fmla="*/ 355 w 388"/>
                    <a:gd name="T1" fmla="*/ 80 h 138"/>
                    <a:gd name="T2" fmla="*/ 354 w 388"/>
                    <a:gd name="T3" fmla="*/ 76 h 138"/>
                    <a:gd name="T4" fmla="*/ 350 w 388"/>
                    <a:gd name="T5" fmla="*/ 72 h 138"/>
                    <a:gd name="T6" fmla="*/ 345 w 388"/>
                    <a:gd name="T7" fmla="*/ 65 h 138"/>
                    <a:gd name="T8" fmla="*/ 339 w 388"/>
                    <a:gd name="T9" fmla="*/ 57 h 138"/>
                    <a:gd name="T10" fmla="*/ 328 w 388"/>
                    <a:gd name="T11" fmla="*/ 50 h 138"/>
                    <a:gd name="T12" fmla="*/ 316 w 388"/>
                    <a:gd name="T13" fmla="*/ 40 h 138"/>
                    <a:gd name="T14" fmla="*/ 298 w 388"/>
                    <a:gd name="T15" fmla="*/ 32 h 138"/>
                    <a:gd name="T16" fmla="*/ 287 w 388"/>
                    <a:gd name="T17" fmla="*/ 26 h 138"/>
                    <a:gd name="T18" fmla="*/ 280 w 388"/>
                    <a:gd name="T19" fmla="*/ 21 h 138"/>
                    <a:gd name="T20" fmla="*/ 267 w 388"/>
                    <a:gd name="T21" fmla="*/ 15 h 138"/>
                    <a:gd name="T22" fmla="*/ 246 w 388"/>
                    <a:gd name="T23" fmla="*/ 8 h 138"/>
                    <a:gd name="T24" fmla="*/ 224 w 388"/>
                    <a:gd name="T25" fmla="*/ 3 h 138"/>
                    <a:gd name="T26" fmla="*/ 197 w 388"/>
                    <a:gd name="T27" fmla="*/ 0 h 138"/>
                    <a:gd name="T28" fmla="*/ 166 w 388"/>
                    <a:gd name="T29" fmla="*/ 2 h 138"/>
                    <a:gd name="T30" fmla="*/ 134 w 388"/>
                    <a:gd name="T31" fmla="*/ 10 h 138"/>
                    <a:gd name="T32" fmla="*/ 118 w 388"/>
                    <a:gd name="T33" fmla="*/ 19 h 138"/>
                    <a:gd name="T34" fmla="*/ 111 w 388"/>
                    <a:gd name="T35" fmla="*/ 19 h 138"/>
                    <a:gd name="T36" fmla="*/ 98 w 388"/>
                    <a:gd name="T37" fmla="*/ 19 h 138"/>
                    <a:gd name="T38" fmla="*/ 83 w 388"/>
                    <a:gd name="T39" fmla="*/ 22 h 138"/>
                    <a:gd name="T40" fmla="*/ 62 w 388"/>
                    <a:gd name="T41" fmla="*/ 27 h 138"/>
                    <a:gd name="T42" fmla="*/ 43 w 388"/>
                    <a:gd name="T43" fmla="*/ 34 h 138"/>
                    <a:gd name="T44" fmla="*/ 25 w 388"/>
                    <a:gd name="T45" fmla="*/ 46 h 138"/>
                    <a:gd name="T46" fmla="*/ 7 w 388"/>
                    <a:gd name="T47" fmla="*/ 61 h 138"/>
                    <a:gd name="T48" fmla="*/ 0 w 388"/>
                    <a:gd name="T49" fmla="*/ 73 h 138"/>
                    <a:gd name="T50" fmla="*/ 0 w 388"/>
                    <a:gd name="T51" fmla="*/ 73 h 138"/>
                    <a:gd name="T52" fmla="*/ 0 w 388"/>
                    <a:gd name="T53" fmla="*/ 77 h 138"/>
                    <a:gd name="T54" fmla="*/ 4 w 388"/>
                    <a:gd name="T55" fmla="*/ 85 h 138"/>
                    <a:gd name="T56" fmla="*/ 9 w 388"/>
                    <a:gd name="T57" fmla="*/ 92 h 138"/>
                    <a:gd name="T58" fmla="*/ 18 w 388"/>
                    <a:gd name="T59" fmla="*/ 100 h 138"/>
                    <a:gd name="T60" fmla="*/ 30 w 388"/>
                    <a:gd name="T61" fmla="*/ 109 h 138"/>
                    <a:gd name="T62" fmla="*/ 48 w 388"/>
                    <a:gd name="T63" fmla="*/ 119 h 138"/>
                    <a:gd name="T64" fmla="*/ 61 w 388"/>
                    <a:gd name="T65" fmla="*/ 127 h 138"/>
                    <a:gd name="T66" fmla="*/ 74 w 388"/>
                    <a:gd name="T67" fmla="*/ 127 h 138"/>
                    <a:gd name="T68" fmla="*/ 96 w 388"/>
                    <a:gd name="T69" fmla="*/ 130 h 138"/>
                    <a:gd name="T70" fmla="*/ 128 w 388"/>
                    <a:gd name="T71" fmla="*/ 134 h 138"/>
                    <a:gd name="T72" fmla="*/ 163 w 388"/>
                    <a:gd name="T73" fmla="*/ 138 h 138"/>
                    <a:gd name="T74" fmla="*/ 198 w 388"/>
                    <a:gd name="T75" fmla="*/ 139 h 138"/>
                    <a:gd name="T76" fmla="*/ 233 w 388"/>
                    <a:gd name="T77" fmla="*/ 136 h 138"/>
                    <a:gd name="T78" fmla="*/ 264 w 388"/>
                    <a:gd name="T79" fmla="*/ 130 h 138"/>
                    <a:gd name="T80" fmla="*/ 280 w 388"/>
                    <a:gd name="T81" fmla="*/ 124 h 138"/>
                    <a:gd name="T82" fmla="*/ 284 w 388"/>
                    <a:gd name="T83" fmla="*/ 119 h 138"/>
                    <a:gd name="T84" fmla="*/ 292 w 388"/>
                    <a:gd name="T85" fmla="*/ 111 h 138"/>
                    <a:gd name="T86" fmla="*/ 303 w 388"/>
                    <a:gd name="T87" fmla="*/ 104 h 138"/>
                    <a:gd name="T88" fmla="*/ 316 w 388"/>
                    <a:gd name="T89" fmla="*/ 94 h 138"/>
                    <a:gd name="T90" fmla="*/ 328 w 388"/>
                    <a:gd name="T91" fmla="*/ 86 h 138"/>
                    <a:gd name="T92" fmla="*/ 341 w 388"/>
                    <a:gd name="T93" fmla="*/ 80 h 138"/>
                    <a:gd name="T94" fmla="*/ 352 w 388"/>
                    <a:gd name="T95" fmla="*/ 80 h 138"/>
                    <a:gd name="T96" fmla="*/ 358 w 388"/>
                    <a:gd name="T97" fmla="*/ 82 h 1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38"/>
                    <a:gd name="T149" fmla="*/ 388 w 388"/>
                    <a:gd name="T150" fmla="*/ 138 h 1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38">
                      <a:moveTo>
                        <a:pt x="388" y="81"/>
                      </a:moveTo>
                      <a:lnTo>
                        <a:pt x="385" y="79"/>
                      </a:lnTo>
                      <a:lnTo>
                        <a:pt x="384" y="75"/>
                      </a:lnTo>
                      <a:lnTo>
                        <a:pt x="379" y="71"/>
                      </a:lnTo>
                      <a:lnTo>
                        <a:pt x="379" y="69"/>
                      </a:lnTo>
                      <a:lnTo>
                        <a:pt x="374" y="65"/>
                      </a:lnTo>
                      <a:lnTo>
                        <a:pt x="374" y="64"/>
                      </a:lnTo>
                      <a:lnTo>
                        <a:pt x="367" y="57"/>
                      </a:lnTo>
                      <a:lnTo>
                        <a:pt x="362" y="53"/>
                      </a:lnTo>
                      <a:lnTo>
                        <a:pt x="356" y="50"/>
                      </a:lnTo>
                      <a:lnTo>
                        <a:pt x="351" y="46"/>
                      </a:lnTo>
                      <a:lnTo>
                        <a:pt x="342" y="40"/>
                      </a:lnTo>
                      <a:lnTo>
                        <a:pt x="334" y="36"/>
                      </a:lnTo>
                      <a:lnTo>
                        <a:pt x="323" y="32"/>
                      </a:lnTo>
                      <a:lnTo>
                        <a:pt x="314" y="28"/>
                      </a:lnTo>
                      <a:lnTo>
                        <a:pt x="311" y="26"/>
                      </a:lnTo>
                      <a:lnTo>
                        <a:pt x="309" y="24"/>
                      </a:lnTo>
                      <a:lnTo>
                        <a:pt x="303" y="21"/>
                      </a:lnTo>
                      <a:lnTo>
                        <a:pt x="298" y="19"/>
                      </a:lnTo>
                      <a:lnTo>
                        <a:pt x="289" y="15"/>
                      </a:lnTo>
                      <a:lnTo>
                        <a:pt x="280" y="12"/>
                      </a:lnTo>
                      <a:lnTo>
                        <a:pt x="267" y="8"/>
                      </a:lnTo>
                      <a:lnTo>
                        <a:pt x="258" y="7"/>
                      </a:lnTo>
                      <a:lnTo>
                        <a:pt x="243" y="3"/>
                      </a:lnTo>
                      <a:lnTo>
                        <a:pt x="229" y="2"/>
                      </a:lnTo>
                      <a:lnTo>
                        <a:pt x="213" y="0"/>
                      </a:lnTo>
                      <a:lnTo>
                        <a:pt x="199" y="2"/>
                      </a:lnTo>
                      <a:lnTo>
                        <a:pt x="180" y="2"/>
                      </a:lnTo>
                      <a:lnTo>
                        <a:pt x="163" y="5"/>
                      </a:lnTo>
                      <a:lnTo>
                        <a:pt x="145" y="10"/>
                      </a:lnTo>
                      <a:lnTo>
                        <a:pt x="131" y="19"/>
                      </a:lnTo>
                      <a:lnTo>
                        <a:pt x="128" y="19"/>
                      </a:lnTo>
                      <a:lnTo>
                        <a:pt x="126" y="19"/>
                      </a:lnTo>
                      <a:lnTo>
                        <a:pt x="120" y="19"/>
                      </a:lnTo>
                      <a:lnTo>
                        <a:pt x="115" y="19"/>
                      </a:lnTo>
                      <a:lnTo>
                        <a:pt x="106" y="19"/>
                      </a:lnTo>
                      <a:lnTo>
                        <a:pt x="100" y="21"/>
                      </a:lnTo>
                      <a:lnTo>
                        <a:pt x="90" y="22"/>
                      </a:lnTo>
                      <a:lnTo>
                        <a:pt x="81" y="26"/>
                      </a:lnTo>
                      <a:lnTo>
                        <a:pt x="67" y="27"/>
                      </a:lnTo>
                      <a:lnTo>
                        <a:pt x="58" y="31"/>
                      </a:lnTo>
                      <a:lnTo>
                        <a:pt x="47" y="34"/>
                      </a:lnTo>
                      <a:lnTo>
                        <a:pt x="38" y="41"/>
                      </a:lnTo>
                      <a:lnTo>
                        <a:pt x="27" y="46"/>
                      </a:lnTo>
                      <a:lnTo>
                        <a:pt x="17" y="53"/>
                      </a:lnTo>
                      <a:lnTo>
                        <a:pt x="8" y="61"/>
                      </a:lnTo>
                      <a:lnTo>
                        <a:pt x="0" y="72"/>
                      </a:lnTo>
                      <a:lnTo>
                        <a:pt x="0" y="76"/>
                      </a:lnTo>
                      <a:lnTo>
                        <a:pt x="2" y="80"/>
                      </a:lnTo>
                      <a:lnTo>
                        <a:pt x="4" y="84"/>
                      </a:lnTo>
                      <a:lnTo>
                        <a:pt x="8" y="88"/>
                      </a:lnTo>
                      <a:lnTo>
                        <a:pt x="10" y="91"/>
                      </a:lnTo>
                      <a:lnTo>
                        <a:pt x="14" y="95"/>
                      </a:lnTo>
                      <a:lnTo>
                        <a:pt x="19" y="99"/>
                      </a:lnTo>
                      <a:lnTo>
                        <a:pt x="27" y="104"/>
                      </a:lnTo>
                      <a:lnTo>
                        <a:pt x="33" y="108"/>
                      </a:lnTo>
                      <a:lnTo>
                        <a:pt x="42" y="114"/>
                      </a:lnTo>
                      <a:lnTo>
                        <a:pt x="52" y="118"/>
                      </a:lnTo>
                      <a:lnTo>
                        <a:pt x="66" y="126"/>
                      </a:lnTo>
                      <a:lnTo>
                        <a:pt x="72" y="126"/>
                      </a:lnTo>
                      <a:lnTo>
                        <a:pt x="80" y="126"/>
                      </a:lnTo>
                      <a:lnTo>
                        <a:pt x="92" y="129"/>
                      </a:lnTo>
                      <a:lnTo>
                        <a:pt x="104" y="129"/>
                      </a:lnTo>
                      <a:lnTo>
                        <a:pt x="120" y="133"/>
                      </a:lnTo>
                      <a:lnTo>
                        <a:pt x="139" y="133"/>
                      </a:lnTo>
                      <a:lnTo>
                        <a:pt x="159" y="137"/>
                      </a:lnTo>
                      <a:lnTo>
                        <a:pt x="177" y="137"/>
                      </a:lnTo>
                      <a:lnTo>
                        <a:pt x="196" y="138"/>
                      </a:lnTo>
                      <a:lnTo>
                        <a:pt x="215" y="138"/>
                      </a:lnTo>
                      <a:lnTo>
                        <a:pt x="236" y="138"/>
                      </a:lnTo>
                      <a:lnTo>
                        <a:pt x="253" y="135"/>
                      </a:lnTo>
                      <a:lnTo>
                        <a:pt x="272" y="133"/>
                      </a:lnTo>
                      <a:lnTo>
                        <a:pt x="286" y="129"/>
                      </a:lnTo>
                      <a:lnTo>
                        <a:pt x="303" y="126"/>
                      </a:lnTo>
                      <a:lnTo>
                        <a:pt x="303" y="123"/>
                      </a:lnTo>
                      <a:lnTo>
                        <a:pt x="305" y="122"/>
                      </a:lnTo>
                      <a:lnTo>
                        <a:pt x="308" y="118"/>
                      </a:lnTo>
                      <a:lnTo>
                        <a:pt x="312" y="117"/>
                      </a:lnTo>
                      <a:lnTo>
                        <a:pt x="317" y="110"/>
                      </a:lnTo>
                      <a:lnTo>
                        <a:pt x="323" y="107"/>
                      </a:lnTo>
                      <a:lnTo>
                        <a:pt x="328" y="103"/>
                      </a:lnTo>
                      <a:lnTo>
                        <a:pt x="337" y="99"/>
                      </a:lnTo>
                      <a:lnTo>
                        <a:pt x="342" y="93"/>
                      </a:lnTo>
                      <a:lnTo>
                        <a:pt x="351" y="89"/>
                      </a:lnTo>
                      <a:lnTo>
                        <a:pt x="356" y="85"/>
                      </a:lnTo>
                      <a:lnTo>
                        <a:pt x="365" y="83"/>
                      </a:lnTo>
                      <a:lnTo>
                        <a:pt x="370" y="79"/>
                      </a:lnTo>
                      <a:lnTo>
                        <a:pt x="376" y="79"/>
                      </a:lnTo>
                      <a:lnTo>
                        <a:pt x="381" y="79"/>
                      </a:lnTo>
                      <a:lnTo>
                        <a:pt x="388" y="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2" name="Freeform 460"/>
                <p:cNvSpPr>
                  <a:spLocks/>
                </p:cNvSpPr>
                <p:nvPr/>
              </p:nvSpPr>
              <p:spPr bwMode="auto">
                <a:xfrm flipH="1">
                  <a:off x="4527" y="3403"/>
                  <a:ext cx="338" cy="40"/>
                </a:xfrm>
                <a:custGeom>
                  <a:avLst/>
                  <a:gdLst>
                    <a:gd name="T0" fmla="*/ 338 w 367"/>
                    <a:gd name="T1" fmla="*/ 33 h 39"/>
                    <a:gd name="T2" fmla="*/ 334 w 367"/>
                    <a:gd name="T3" fmla="*/ 31 h 39"/>
                    <a:gd name="T4" fmla="*/ 329 w 367"/>
                    <a:gd name="T5" fmla="*/ 30 h 39"/>
                    <a:gd name="T6" fmla="*/ 321 w 367"/>
                    <a:gd name="T7" fmla="*/ 26 h 39"/>
                    <a:gd name="T8" fmla="*/ 312 w 367"/>
                    <a:gd name="T9" fmla="*/ 22 h 39"/>
                    <a:gd name="T10" fmla="*/ 297 w 367"/>
                    <a:gd name="T11" fmla="*/ 16 h 39"/>
                    <a:gd name="T12" fmla="*/ 282 w 367"/>
                    <a:gd name="T13" fmla="*/ 12 h 39"/>
                    <a:gd name="T14" fmla="*/ 263 w 367"/>
                    <a:gd name="T15" fmla="*/ 8 h 39"/>
                    <a:gd name="T16" fmla="*/ 246 w 367"/>
                    <a:gd name="T17" fmla="*/ 6 h 39"/>
                    <a:gd name="T18" fmla="*/ 223 w 367"/>
                    <a:gd name="T19" fmla="*/ 2 h 39"/>
                    <a:gd name="T20" fmla="*/ 202 w 367"/>
                    <a:gd name="T21" fmla="*/ 0 h 39"/>
                    <a:gd name="T22" fmla="*/ 178 w 367"/>
                    <a:gd name="T23" fmla="*/ 0 h 39"/>
                    <a:gd name="T24" fmla="*/ 156 w 367"/>
                    <a:gd name="T25" fmla="*/ 2 h 39"/>
                    <a:gd name="T26" fmla="*/ 131 w 367"/>
                    <a:gd name="T27" fmla="*/ 5 h 39"/>
                    <a:gd name="T28" fmla="*/ 108 w 367"/>
                    <a:gd name="T29" fmla="*/ 11 h 39"/>
                    <a:gd name="T30" fmla="*/ 82 w 367"/>
                    <a:gd name="T31" fmla="*/ 21 h 39"/>
                    <a:gd name="T32" fmla="*/ 60 w 367"/>
                    <a:gd name="T33" fmla="*/ 33 h 39"/>
                    <a:gd name="T34" fmla="*/ 57 w 367"/>
                    <a:gd name="T35" fmla="*/ 33 h 39"/>
                    <a:gd name="T36" fmla="*/ 57 w 367"/>
                    <a:gd name="T37" fmla="*/ 33 h 39"/>
                    <a:gd name="T38" fmla="*/ 56 w 367"/>
                    <a:gd name="T39" fmla="*/ 33 h 39"/>
                    <a:gd name="T40" fmla="*/ 56 w 367"/>
                    <a:gd name="T41" fmla="*/ 35 h 39"/>
                    <a:gd name="T42" fmla="*/ 52 w 367"/>
                    <a:gd name="T43" fmla="*/ 35 h 39"/>
                    <a:gd name="T44" fmla="*/ 52 w 367"/>
                    <a:gd name="T45" fmla="*/ 36 h 39"/>
                    <a:gd name="T46" fmla="*/ 47 w 367"/>
                    <a:gd name="T47" fmla="*/ 36 h 39"/>
                    <a:gd name="T48" fmla="*/ 47 w 367"/>
                    <a:gd name="T49" fmla="*/ 40 h 39"/>
                    <a:gd name="T50" fmla="*/ 43 w 367"/>
                    <a:gd name="T51" fmla="*/ 40 h 39"/>
                    <a:gd name="T52" fmla="*/ 39 w 367"/>
                    <a:gd name="T53" fmla="*/ 40 h 39"/>
                    <a:gd name="T54" fmla="*/ 33 w 367"/>
                    <a:gd name="T55" fmla="*/ 40 h 39"/>
                    <a:gd name="T56" fmla="*/ 29 w 367"/>
                    <a:gd name="T57" fmla="*/ 40 h 39"/>
                    <a:gd name="T58" fmla="*/ 20 w 367"/>
                    <a:gd name="T59" fmla="*/ 37 h 39"/>
                    <a:gd name="T60" fmla="*/ 15 w 367"/>
                    <a:gd name="T61" fmla="*/ 37 h 39"/>
                    <a:gd name="T62" fmla="*/ 6 w 367"/>
                    <a:gd name="T63" fmla="*/ 33 h 39"/>
                    <a:gd name="T64" fmla="*/ 0 w 367"/>
                    <a:gd name="T65" fmla="*/ 33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7"/>
                    <a:gd name="T100" fmla="*/ 0 h 39"/>
                    <a:gd name="T101" fmla="*/ 367 w 367"/>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7" h="39">
                      <a:moveTo>
                        <a:pt x="367" y="32"/>
                      </a:moveTo>
                      <a:lnTo>
                        <a:pt x="363" y="30"/>
                      </a:lnTo>
                      <a:lnTo>
                        <a:pt x="357" y="29"/>
                      </a:lnTo>
                      <a:lnTo>
                        <a:pt x="348" y="25"/>
                      </a:lnTo>
                      <a:lnTo>
                        <a:pt x="339" y="21"/>
                      </a:lnTo>
                      <a:lnTo>
                        <a:pt x="322" y="16"/>
                      </a:lnTo>
                      <a:lnTo>
                        <a:pt x="306" y="12"/>
                      </a:lnTo>
                      <a:lnTo>
                        <a:pt x="286" y="8"/>
                      </a:lnTo>
                      <a:lnTo>
                        <a:pt x="267" y="6"/>
                      </a:lnTo>
                      <a:lnTo>
                        <a:pt x="242" y="2"/>
                      </a:lnTo>
                      <a:lnTo>
                        <a:pt x="219" y="0"/>
                      </a:lnTo>
                      <a:lnTo>
                        <a:pt x="193" y="0"/>
                      </a:lnTo>
                      <a:lnTo>
                        <a:pt x="169" y="2"/>
                      </a:lnTo>
                      <a:lnTo>
                        <a:pt x="142" y="5"/>
                      </a:lnTo>
                      <a:lnTo>
                        <a:pt x="117" y="11"/>
                      </a:lnTo>
                      <a:lnTo>
                        <a:pt x="89" y="20"/>
                      </a:lnTo>
                      <a:lnTo>
                        <a:pt x="65" y="32"/>
                      </a:lnTo>
                      <a:lnTo>
                        <a:pt x="62" y="32"/>
                      </a:lnTo>
                      <a:lnTo>
                        <a:pt x="61" y="32"/>
                      </a:lnTo>
                      <a:lnTo>
                        <a:pt x="61" y="34"/>
                      </a:lnTo>
                      <a:lnTo>
                        <a:pt x="56" y="34"/>
                      </a:lnTo>
                      <a:lnTo>
                        <a:pt x="56" y="35"/>
                      </a:lnTo>
                      <a:lnTo>
                        <a:pt x="51" y="35"/>
                      </a:lnTo>
                      <a:lnTo>
                        <a:pt x="51" y="39"/>
                      </a:lnTo>
                      <a:lnTo>
                        <a:pt x="47" y="39"/>
                      </a:lnTo>
                      <a:lnTo>
                        <a:pt x="42" y="39"/>
                      </a:lnTo>
                      <a:lnTo>
                        <a:pt x="36" y="39"/>
                      </a:lnTo>
                      <a:lnTo>
                        <a:pt x="31" y="39"/>
                      </a:lnTo>
                      <a:lnTo>
                        <a:pt x="22" y="36"/>
                      </a:lnTo>
                      <a:lnTo>
                        <a:pt x="16" y="36"/>
                      </a:lnTo>
                      <a:lnTo>
                        <a:pt x="6" y="32"/>
                      </a:lnTo>
                      <a:lnTo>
                        <a:pt x="0" y="32"/>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3" name="Freeform 461"/>
                <p:cNvSpPr>
                  <a:spLocks/>
                </p:cNvSpPr>
                <p:nvPr/>
              </p:nvSpPr>
              <p:spPr bwMode="auto">
                <a:xfrm flipH="1">
                  <a:off x="4595" y="3419"/>
                  <a:ext cx="140" cy="80"/>
                </a:xfrm>
                <a:custGeom>
                  <a:avLst/>
                  <a:gdLst>
                    <a:gd name="T0" fmla="*/ 140 w 152"/>
                    <a:gd name="T1" fmla="*/ 0 h 80"/>
                    <a:gd name="T2" fmla="*/ 137 w 152"/>
                    <a:gd name="T3" fmla="*/ 0 h 80"/>
                    <a:gd name="T4" fmla="*/ 133 w 152"/>
                    <a:gd name="T5" fmla="*/ 1 h 80"/>
                    <a:gd name="T6" fmla="*/ 126 w 152"/>
                    <a:gd name="T7" fmla="*/ 4 h 80"/>
                    <a:gd name="T8" fmla="*/ 120 w 152"/>
                    <a:gd name="T9" fmla="*/ 7 h 80"/>
                    <a:gd name="T10" fmla="*/ 109 w 152"/>
                    <a:gd name="T11" fmla="*/ 11 h 80"/>
                    <a:gd name="T12" fmla="*/ 99 w 152"/>
                    <a:gd name="T13" fmla="*/ 16 h 80"/>
                    <a:gd name="T14" fmla="*/ 86 w 152"/>
                    <a:gd name="T15" fmla="*/ 21 h 80"/>
                    <a:gd name="T16" fmla="*/ 77 w 152"/>
                    <a:gd name="T17" fmla="*/ 29 h 80"/>
                    <a:gd name="T18" fmla="*/ 64 w 152"/>
                    <a:gd name="T19" fmla="*/ 33 h 80"/>
                    <a:gd name="T20" fmla="*/ 52 w 152"/>
                    <a:gd name="T21" fmla="*/ 40 h 80"/>
                    <a:gd name="T22" fmla="*/ 39 w 152"/>
                    <a:gd name="T23" fmla="*/ 47 h 80"/>
                    <a:gd name="T24" fmla="*/ 29 w 152"/>
                    <a:gd name="T25" fmla="*/ 54 h 80"/>
                    <a:gd name="T26" fmla="*/ 18 w 152"/>
                    <a:gd name="T27" fmla="*/ 58 h 80"/>
                    <a:gd name="T28" fmla="*/ 10 w 152"/>
                    <a:gd name="T29" fmla="*/ 66 h 80"/>
                    <a:gd name="T30" fmla="*/ 3 w 152"/>
                    <a:gd name="T31" fmla="*/ 72 h 80"/>
                    <a:gd name="T32" fmla="*/ 0 w 152"/>
                    <a:gd name="T33" fmla="*/ 8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80"/>
                    <a:gd name="T53" fmla="*/ 152 w 15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80">
                      <a:moveTo>
                        <a:pt x="152" y="0"/>
                      </a:moveTo>
                      <a:lnTo>
                        <a:pt x="149" y="0"/>
                      </a:lnTo>
                      <a:lnTo>
                        <a:pt x="144" y="1"/>
                      </a:lnTo>
                      <a:lnTo>
                        <a:pt x="137" y="4"/>
                      </a:lnTo>
                      <a:lnTo>
                        <a:pt x="130" y="7"/>
                      </a:lnTo>
                      <a:lnTo>
                        <a:pt x="118" y="11"/>
                      </a:lnTo>
                      <a:lnTo>
                        <a:pt x="107" y="16"/>
                      </a:lnTo>
                      <a:lnTo>
                        <a:pt x="93" y="21"/>
                      </a:lnTo>
                      <a:lnTo>
                        <a:pt x="84" y="29"/>
                      </a:lnTo>
                      <a:lnTo>
                        <a:pt x="70" y="33"/>
                      </a:lnTo>
                      <a:lnTo>
                        <a:pt x="56" y="40"/>
                      </a:lnTo>
                      <a:lnTo>
                        <a:pt x="42" y="47"/>
                      </a:lnTo>
                      <a:lnTo>
                        <a:pt x="31" y="54"/>
                      </a:lnTo>
                      <a:lnTo>
                        <a:pt x="20" y="58"/>
                      </a:lnTo>
                      <a:lnTo>
                        <a:pt x="11" y="66"/>
                      </a:lnTo>
                      <a:lnTo>
                        <a:pt x="3" y="72"/>
                      </a:lnTo>
                      <a:lnTo>
                        <a:pt x="0" y="8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4" name="Freeform 462"/>
                <p:cNvSpPr>
                  <a:spLocks/>
                </p:cNvSpPr>
                <p:nvPr/>
              </p:nvSpPr>
              <p:spPr bwMode="auto">
                <a:xfrm flipH="1">
                  <a:off x="4695" y="3410"/>
                  <a:ext cx="109" cy="80"/>
                </a:xfrm>
                <a:custGeom>
                  <a:avLst/>
                  <a:gdLst>
                    <a:gd name="T0" fmla="*/ 109 w 118"/>
                    <a:gd name="T1" fmla="*/ 0 h 80"/>
                    <a:gd name="T2" fmla="*/ 106 w 118"/>
                    <a:gd name="T3" fmla="*/ 0 h 80"/>
                    <a:gd name="T4" fmla="*/ 105 w 118"/>
                    <a:gd name="T5" fmla="*/ 0 h 80"/>
                    <a:gd name="T6" fmla="*/ 98 w 118"/>
                    <a:gd name="T7" fmla="*/ 1 h 80"/>
                    <a:gd name="T8" fmla="*/ 93 w 118"/>
                    <a:gd name="T9" fmla="*/ 5 h 80"/>
                    <a:gd name="T10" fmla="*/ 85 w 118"/>
                    <a:gd name="T11" fmla="*/ 7 h 80"/>
                    <a:gd name="T12" fmla="*/ 78 w 118"/>
                    <a:gd name="T13" fmla="*/ 11 h 80"/>
                    <a:gd name="T14" fmla="*/ 69 w 118"/>
                    <a:gd name="T15" fmla="*/ 15 h 80"/>
                    <a:gd name="T16" fmla="*/ 62 w 118"/>
                    <a:gd name="T17" fmla="*/ 23 h 80"/>
                    <a:gd name="T18" fmla="*/ 51 w 118"/>
                    <a:gd name="T19" fmla="*/ 26 h 80"/>
                    <a:gd name="T20" fmla="*/ 42 w 118"/>
                    <a:gd name="T21" fmla="*/ 33 h 80"/>
                    <a:gd name="T22" fmla="*/ 33 w 118"/>
                    <a:gd name="T23" fmla="*/ 39 h 80"/>
                    <a:gd name="T24" fmla="*/ 25 w 118"/>
                    <a:gd name="T25" fmla="*/ 47 h 80"/>
                    <a:gd name="T26" fmla="*/ 17 w 118"/>
                    <a:gd name="T27" fmla="*/ 54 h 80"/>
                    <a:gd name="T28" fmla="*/ 9 w 118"/>
                    <a:gd name="T29" fmla="*/ 62 h 80"/>
                    <a:gd name="T30" fmla="*/ 4 w 118"/>
                    <a:gd name="T31" fmla="*/ 70 h 80"/>
                    <a:gd name="T32" fmla="*/ 0 w 118"/>
                    <a:gd name="T33" fmla="*/ 8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80"/>
                    <a:gd name="T53" fmla="*/ 118 w 118"/>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80">
                      <a:moveTo>
                        <a:pt x="118" y="0"/>
                      </a:moveTo>
                      <a:lnTo>
                        <a:pt x="115" y="0"/>
                      </a:lnTo>
                      <a:lnTo>
                        <a:pt x="114" y="0"/>
                      </a:lnTo>
                      <a:lnTo>
                        <a:pt x="106" y="1"/>
                      </a:lnTo>
                      <a:lnTo>
                        <a:pt x="101" y="5"/>
                      </a:lnTo>
                      <a:lnTo>
                        <a:pt x="92" y="7"/>
                      </a:lnTo>
                      <a:lnTo>
                        <a:pt x="84" y="11"/>
                      </a:lnTo>
                      <a:lnTo>
                        <a:pt x="75" y="15"/>
                      </a:lnTo>
                      <a:lnTo>
                        <a:pt x="67" y="23"/>
                      </a:lnTo>
                      <a:lnTo>
                        <a:pt x="55" y="26"/>
                      </a:lnTo>
                      <a:lnTo>
                        <a:pt x="45" y="33"/>
                      </a:lnTo>
                      <a:lnTo>
                        <a:pt x="36" y="39"/>
                      </a:lnTo>
                      <a:lnTo>
                        <a:pt x="27" y="47"/>
                      </a:lnTo>
                      <a:lnTo>
                        <a:pt x="18" y="54"/>
                      </a:lnTo>
                      <a:lnTo>
                        <a:pt x="10" y="62"/>
                      </a:lnTo>
                      <a:lnTo>
                        <a:pt x="4" y="70"/>
                      </a:lnTo>
                      <a:lnTo>
                        <a:pt x="0" y="8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406" name="Group 463"/>
              <p:cNvGrpSpPr>
                <a:grpSpLocks/>
              </p:cNvGrpSpPr>
              <p:nvPr/>
            </p:nvGrpSpPr>
            <p:grpSpPr bwMode="auto">
              <a:xfrm>
                <a:off x="1344" y="2826"/>
                <a:ext cx="2529" cy="1066"/>
                <a:chOff x="1344" y="2826"/>
                <a:chExt cx="2529" cy="1066"/>
              </a:xfrm>
            </p:grpSpPr>
            <p:sp>
              <p:nvSpPr>
                <p:cNvPr id="10407" name="Freeform 464"/>
                <p:cNvSpPr>
                  <a:spLocks/>
                </p:cNvSpPr>
                <p:nvPr/>
              </p:nvSpPr>
              <p:spPr bwMode="auto">
                <a:xfrm flipH="1">
                  <a:off x="2675" y="2851"/>
                  <a:ext cx="1198" cy="946"/>
                </a:xfrm>
                <a:custGeom>
                  <a:avLst/>
                  <a:gdLst>
                    <a:gd name="T0" fmla="*/ 957 w 1298"/>
                    <a:gd name="T1" fmla="*/ 936 h 939"/>
                    <a:gd name="T2" fmla="*/ 814 w 1298"/>
                    <a:gd name="T3" fmla="*/ 944 h 939"/>
                    <a:gd name="T4" fmla="*/ 680 w 1298"/>
                    <a:gd name="T5" fmla="*/ 918 h 939"/>
                    <a:gd name="T6" fmla="*/ 701 w 1298"/>
                    <a:gd name="T7" fmla="*/ 827 h 939"/>
                    <a:gd name="T8" fmla="*/ 725 w 1298"/>
                    <a:gd name="T9" fmla="*/ 697 h 939"/>
                    <a:gd name="T10" fmla="*/ 653 w 1298"/>
                    <a:gd name="T11" fmla="*/ 893 h 939"/>
                    <a:gd name="T12" fmla="*/ 581 w 1298"/>
                    <a:gd name="T13" fmla="*/ 873 h 939"/>
                    <a:gd name="T14" fmla="*/ 496 w 1298"/>
                    <a:gd name="T15" fmla="*/ 831 h 939"/>
                    <a:gd name="T16" fmla="*/ 480 w 1298"/>
                    <a:gd name="T17" fmla="*/ 790 h 939"/>
                    <a:gd name="T18" fmla="*/ 466 w 1298"/>
                    <a:gd name="T19" fmla="*/ 755 h 939"/>
                    <a:gd name="T20" fmla="*/ 405 w 1298"/>
                    <a:gd name="T21" fmla="*/ 726 h 939"/>
                    <a:gd name="T22" fmla="*/ 353 w 1298"/>
                    <a:gd name="T23" fmla="*/ 681 h 939"/>
                    <a:gd name="T24" fmla="*/ 348 w 1298"/>
                    <a:gd name="T25" fmla="*/ 634 h 939"/>
                    <a:gd name="T26" fmla="*/ 313 w 1298"/>
                    <a:gd name="T27" fmla="*/ 574 h 939"/>
                    <a:gd name="T28" fmla="*/ 386 w 1298"/>
                    <a:gd name="T29" fmla="*/ 530 h 939"/>
                    <a:gd name="T30" fmla="*/ 560 w 1298"/>
                    <a:gd name="T31" fmla="*/ 457 h 939"/>
                    <a:gd name="T32" fmla="*/ 575 w 1298"/>
                    <a:gd name="T33" fmla="*/ 443 h 939"/>
                    <a:gd name="T34" fmla="*/ 435 w 1298"/>
                    <a:gd name="T35" fmla="*/ 481 h 939"/>
                    <a:gd name="T36" fmla="*/ 294 w 1298"/>
                    <a:gd name="T37" fmla="*/ 521 h 939"/>
                    <a:gd name="T38" fmla="*/ 272 w 1298"/>
                    <a:gd name="T39" fmla="*/ 524 h 939"/>
                    <a:gd name="T40" fmla="*/ 280 w 1298"/>
                    <a:gd name="T41" fmla="*/ 495 h 939"/>
                    <a:gd name="T42" fmla="*/ 252 w 1298"/>
                    <a:gd name="T43" fmla="*/ 463 h 939"/>
                    <a:gd name="T44" fmla="*/ 197 w 1298"/>
                    <a:gd name="T45" fmla="*/ 418 h 939"/>
                    <a:gd name="T46" fmla="*/ 204 w 1298"/>
                    <a:gd name="T47" fmla="*/ 397 h 939"/>
                    <a:gd name="T48" fmla="*/ 127 w 1298"/>
                    <a:gd name="T49" fmla="*/ 381 h 939"/>
                    <a:gd name="T50" fmla="*/ 67 w 1298"/>
                    <a:gd name="T51" fmla="*/ 328 h 939"/>
                    <a:gd name="T52" fmla="*/ 82 w 1298"/>
                    <a:gd name="T53" fmla="*/ 299 h 939"/>
                    <a:gd name="T54" fmla="*/ 39 w 1298"/>
                    <a:gd name="T55" fmla="*/ 268 h 939"/>
                    <a:gd name="T56" fmla="*/ 0 w 1298"/>
                    <a:gd name="T57" fmla="*/ 205 h 939"/>
                    <a:gd name="T58" fmla="*/ 12 w 1298"/>
                    <a:gd name="T59" fmla="*/ 177 h 939"/>
                    <a:gd name="T60" fmla="*/ 96 w 1298"/>
                    <a:gd name="T61" fmla="*/ 137 h 939"/>
                    <a:gd name="T62" fmla="*/ 56 w 1298"/>
                    <a:gd name="T63" fmla="*/ 75 h 939"/>
                    <a:gd name="T64" fmla="*/ 103 w 1298"/>
                    <a:gd name="T65" fmla="*/ 55 h 939"/>
                    <a:gd name="T66" fmla="*/ 134 w 1298"/>
                    <a:gd name="T67" fmla="*/ 52 h 939"/>
                    <a:gd name="T68" fmla="*/ 207 w 1298"/>
                    <a:gd name="T69" fmla="*/ 13 h 939"/>
                    <a:gd name="T70" fmla="*/ 278 w 1298"/>
                    <a:gd name="T71" fmla="*/ 0 h 939"/>
                    <a:gd name="T72" fmla="*/ 412 w 1298"/>
                    <a:gd name="T73" fmla="*/ 204 h 939"/>
                    <a:gd name="T74" fmla="*/ 381 w 1298"/>
                    <a:gd name="T75" fmla="*/ 1 h 939"/>
                    <a:gd name="T76" fmla="*/ 423 w 1298"/>
                    <a:gd name="T77" fmla="*/ 3 h 939"/>
                    <a:gd name="T78" fmla="*/ 501 w 1298"/>
                    <a:gd name="T79" fmla="*/ 248 h 939"/>
                    <a:gd name="T80" fmla="*/ 521 w 1298"/>
                    <a:gd name="T81" fmla="*/ 26 h 939"/>
                    <a:gd name="T82" fmla="*/ 562 w 1298"/>
                    <a:gd name="T83" fmla="*/ 41 h 939"/>
                    <a:gd name="T84" fmla="*/ 581 w 1298"/>
                    <a:gd name="T85" fmla="*/ 310 h 939"/>
                    <a:gd name="T86" fmla="*/ 697 w 1298"/>
                    <a:gd name="T87" fmla="*/ 106 h 939"/>
                    <a:gd name="T88" fmla="*/ 731 w 1298"/>
                    <a:gd name="T89" fmla="*/ 153 h 939"/>
                    <a:gd name="T90" fmla="*/ 641 w 1298"/>
                    <a:gd name="T91" fmla="*/ 354 h 939"/>
                    <a:gd name="T92" fmla="*/ 853 w 1298"/>
                    <a:gd name="T93" fmla="*/ 229 h 939"/>
                    <a:gd name="T94" fmla="*/ 881 w 1298"/>
                    <a:gd name="T95" fmla="*/ 276 h 939"/>
                    <a:gd name="T96" fmla="*/ 671 w 1298"/>
                    <a:gd name="T97" fmla="*/ 434 h 939"/>
                    <a:gd name="T98" fmla="*/ 776 w 1298"/>
                    <a:gd name="T99" fmla="*/ 379 h 939"/>
                    <a:gd name="T100" fmla="*/ 888 w 1298"/>
                    <a:gd name="T101" fmla="*/ 357 h 939"/>
                    <a:gd name="T102" fmla="*/ 937 w 1298"/>
                    <a:gd name="T103" fmla="*/ 350 h 939"/>
                    <a:gd name="T104" fmla="*/ 976 w 1298"/>
                    <a:gd name="T105" fmla="*/ 378 h 939"/>
                    <a:gd name="T106" fmla="*/ 986 w 1298"/>
                    <a:gd name="T107" fmla="*/ 412 h 939"/>
                    <a:gd name="T108" fmla="*/ 739 w 1298"/>
                    <a:gd name="T109" fmla="*/ 483 h 939"/>
                    <a:gd name="T110" fmla="*/ 894 w 1298"/>
                    <a:gd name="T111" fmla="*/ 456 h 939"/>
                    <a:gd name="T112" fmla="*/ 1004 w 1298"/>
                    <a:gd name="T113" fmla="*/ 443 h 939"/>
                    <a:gd name="T114" fmla="*/ 1071 w 1298"/>
                    <a:gd name="T115" fmla="*/ 540 h 939"/>
                    <a:gd name="T116" fmla="*/ 1160 w 1298"/>
                    <a:gd name="T117" fmla="*/ 726 h 939"/>
                    <a:gd name="T118" fmla="*/ 1009 w 1298"/>
                    <a:gd name="T119" fmla="*/ 931 h 9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8"/>
                    <a:gd name="T181" fmla="*/ 0 h 939"/>
                    <a:gd name="T182" fmla="*/ 1298 w 1298"/>
                    <a:gd name="T183" fmla="*/ 939 h 9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8" h="939">
                      <a:moveTo>
                        <a:pt x="1093" y="924"/>
                      </a:moveTo>
                      <a:lnTo>
                        <a:pt x="1088" y="924"/>
                      </a:lnTo>
                      <a:lnTo>
                        <a:pt x="1082" y="925"/>
                      </a:lnTo>
                      <a:lnTo>
                        <a:pt x="1070" y="925"/>
                      </a:lnTo>
                      <a:lnTo>
                        <a:pt x="1057" y="929"/>
                      </a:lnTo>
                      <a:lnTo>
                        <a:pt x="1037" y="929"/>
                      </a:lnTo>
                      <a:lnTo>
                        <a:pt x="1017" y="933"/>
                      </a:lnTo>
                      <a:lnTo>
                        <a:pt x="994" y="934"/>
                      </a:lnTo>
                      <a:lnTo>
                        <a:pt x="970" y="938"/>
                      </a:lnTo>
                      <a:lnTo>
                        <a:pt x="941" y="938"/>
                      </a:lnTo>
                      <a:lnTo>
                        <a:pt x="913" y="939"/>
                      </a:lnTo>
                      <a:lnTo>
                        <a:pt x="882" y="937"/>
                      </a:lnTo>
                      <a:lnTo>
                        <a:pt x="854" y="937"/>
                      </a:lnTo>
                      <a:lnTo>
                        <a:pt x="821" y="933"/>
                      </a:lnTo>
                      <a:lnTo>
                        <a:pt x="793" y="929"/>
                      </a:lnTo>
                      <a:lnTo>
                        <a:pt x="765" y="921"/>
                      </a:lnTo>
                      <a:lnTo>
                        <a:pt x="737" y="915"/>
                      </a:lnTo>
                      <a:lnTo>
                        <a:pt x="737" y="911"/>
                      </a:lnTo>
                      <a:lnTo>
                        <a:pt x="739" y="905"/>
                      </a:lnTo>
                      <a:lnTo>
                        <a:pt x="741" y="892"/>
                      </a:lnTo>
                      <a:lnTo>
                        <a:pt x="745" y="879"/>
                      </a:lnTo>
                      <a:lnTo>
                        <a:pt x="750" y="862"/>
                      </a:lnTo>
                      <a:lnTo>
                        <a:pt x="755" y="843"/>
                      </a:lnTo>
                      <a:lnTo>
                        <a:pt x="759" y="821"/>
                      </a:lnTo>
                      <a:lnTo>
                        <a:pt x="767" y="802"/>
                      </a:lnTo>
                      <a:lnTo>
                        <a:pt x="772" y="778"/>
                      </a:lnTo>
                      <a:lnTo>
                        <a:pt x="776" y="755"/>
                      </a:lnTo>
                      <a:lnTo>
                        <a:pt x="781" y="733"/>
                      </a:lnTo>
                      <a:lnTo>
                        <a:pt x="786" y="712"/>
                      </a:lnTo>
                      <a:lnTo>
                        <a:pt x="786" y="692"/>
                      </a:lnTo>
                      <a:lnTo>
                        <a:pt x="790" y="676"/>
                      </a:lnTo>
                      <a:lnTo>
                        <a:pt x="790" y="660"/>
                      </a:lnTo>
                      <a:lnTo>
                        <a:pt x="792" y="650"/>
                      </a:lnTo>
                      <a:lnTo>
                        <a:pt x="716" y="888"/>
                      </a:lnTo>
                      <a:lnTo>
                        <a:pt x="713" y="886"/>
                      </a:lnTo>
                      <a:lnTo>
                        <a:pt x="708" y="886"/>
                      </a:lnTo>
                      <a:lnTo>
                        <a:pt x="699" y="882"/>
                      </a:lnTo>
                      <a:lnTo>
                        <a:pt x="689" y="882"/>
                      </a:lnTo>
                      <a:lnTo>
                        <a:pt x="675" y="878"/>
                      </a:lnTo>
                      <a:lnTo>
                        <a:pt x="661" y="874"/>
                      </a:lnTo>
                      <a:lnTo>
                        <a:pt x="644" y="871"/>
                      </a:lnTo>
                      <a:lnTo>
                        <a:pt x="630" y="867"/>
                      </a:lnTo>
                      <a:lnTo>
                        <a:pt x="612" y="859"/>
                      </a:lnTo>
                      <a:lnTo>
                        <a:pt x="595" y="854"/>
                      </a:lnTo>
                      <a:lnTo>
                        <a:pt x="578" y="847"/>
                      </a:lnTo>
                      <a:lnTo>
                        <a:pt x="564" y="841"/>
                      </a:lnTo>
                      <a:lnTo>
                        <a:pt x="550" y="833"/>
                      </a:lnTo>
                      <a:lnTo>
                        <a:pt x="537" y="825"/>
                      </a:lnTo>
                      <a:lnTo>
                        <a:pt x="528" y="816"/>
                      </a:lnTo>
                      <a:lnTo>
                        <a:pt x="522" y="809"/>
                      </a:lnTo>
                      <a:lnTo>
                        <a:pt x="522" y="792"/>
                      </a:lnTo>
                      <a:lnTo>
                        <a:pt x="520" y="790"/>
                      </a:lnTo>
                      <a:lnTo>
                        <a:pt x="520" y="788"/>
                      </a:lnTo>
                      <a:lnTo>
                        <a:pt x="520" y="784"/>
                      </a:lnTo>
                      <a:lnTo>
                        <a:pt x="520" y="781"/>
                      </a:lnTo>
                      <a:lnTo>
                        <a:pt x="516" y="773"/>
                      </a:lnTo>
                      <a:lnTo>
                        <a:pt x="516" y="768"/>
                      </a:lnTo>
                      <a:lnTo>
                        <a:pt x="512" y="760"/>
                      </a:lnTo>
                      <a:lnTo>
                        <a:pt x="512" y="757"/>
                      </a:lnTo>
                      <a:lnTo>
                        <a:pt x="505" y="749"/>
                      </a:lnTo>
                      <a:lnTo>
                        <a:pt x="500" y="743"/>
                      </a:lnTo>
                      <a:lnTo>
                        <a:pt x="491" y="735"/>
                      </a:lnTo>
                      <a:lnTo>
                        <a:pt x="483" y="731"/>
                      </a:lnTo>
                      <a:lnTo>
                        <a:pt x="469" y="726"/>
                      </a:lnTo>
                      <a:lnTo>
                        <a:pt x="457" y="722"/>
                      </a:lnTo>
                      <a:lnTo>
                        <a:pt x="439" y="721"/>
                      </a:lnTo>
                      <a:lnTo>
                        <a:pt x="424" y="721"/>
                      </a:lnTo>
                      <a:lnTo>
                        <a:pt x="672" y="492"/>
                      </a:lnTo>
                      <a:lnTo>
                        <a:pt x="382" y="686"/>
                      </a:lnTo>
                      <a:lnTo>
                        <a:pt x="382" y="683"/>
                      </a:lnTo>
                      <a:lnTo>
                        <a:pt x="382" y="682"/>
                      </a:lnTo>
                      <a:lnTo>
                        <a:pt x="382" y="676"/>
                      </a:lnTo>
                      <a:lnTo>
                        <a:pt x="382" y="672"/>
                      </a:lnTo>
                      <a:lnTo>
                        <a:pt x="382" y="664"/>
                      </a:lnTo>
                      <a:lnTo>
                        <a:pt x="382" y="656"/>
                      </a:lnTo>
                      <a:lnTo>
                        <a:pt x="382" y="648"/>
                      </a:lnTo>
                      <a:lnTo>
                        <a:pt x="382" y="640"/>
                      </a:lnTo>
                      <a:lnTo>
                        <a:pt x="377" y="629"/>
                      </a:lnTo>
                      <a:lnTo>
                        <a:pt x="376" y="618"/>
                      </a:lnTo>
                      <a:lnTo>
                        <a:pt x="371" y="607"/>
                      </a:lnTo>
                      <a:lnTo>
                        <a:pt x="367" y="599"/>
                      </a:lnTo>
                      <a:lnTo>
                        <a:pt x="357" y="588"/>
                      </a:lnTo>
                      <a:lnTo>
                        <a:pt x="351" y="579"/>
                      </a:lnTo>
                      <a:lnTo>
                        <a:pt x="339" y="570"/>
                      </a:lnTo>
                      <a:lnTo>
                        <a:pt x="328" y="563"/>
                      </a:lnTo>
                      <a:lnTo>
                        <a:pt x="331" y="560"/>
                      </a:lnTo>
                      <a:lnTo>
                        <a:pt x="345" y="555"/>
                      </a:lnTo>
                      <a:lnTo>
                        <a:pt x="363" y="546"/>
                      </a:lnTo>
                      <a:lnTo>
                        <a:pt x="390" y="539"/>
                      </a:lnTo>
                      <a:lnTo>
                        <a:pt x="418" y="526"/>
                      </a:lnTo>
                      <a:lnTo>
                        <a:pt x="450" y="515"/>
                      </a:lnTo>
                      <a:lnTo>
                        <a:pt x="483" y="502"/>
                      </a:lnTo>
                      <a:lnTo>
                        <a:pt x="520" y="491"/>
                      </a:lnTo>
                      <a:lnTo>
                        <a:pt x="551" y="477"/>
                      </a:lnTo>
                      <a:lnTo>
                        <a:pt x="582" y="465"/>
                      </a:lnTo>
                      <a:lnTo>
                        <a:pt x="607" y="454"/>
                      </a:lnTo>
                      <a:lnTo>
                        <a:pt x="630" y="446"/>
                      </a:lnTo>
                      <a:lnTo>
                        <a:pt x="644" y="439"/>
                      </a:lnTo>
                      <a:lnTo>
                        <a:pt x="652" y="436"/>
                      </a:lnTo>
                      <a:lnTo>
                        <a:pt x="649" y="435"/>
                      </a:lnTo>
                      <a:lnTo>
                        <a:pt x="640" y="440"/>
                      </a:lnTo>
                      <a:lnTo>
                        <a:pt x="623" y="440"/>
                      </a:lnTo>
                      <a:lnTo>
                        <a:pt x="604" y="444"/>
                      </a:lnTo>
                      <a:lnTo>
                        <a:pt x="581" y="447"/>
                      </a:lnTo>
                      <a:lnTo>
                        <a:pt x="557" y="455"/>
                      </a:lnTo>
                      <a:lnTo>
                        <a:pt x="528" y="461"/>
                      </a:lnTo>
                      <a:lnTo>
                        <a:pt x="500" y="469"/>
                      </a:lnTo>
                      <a:lnTo>
                        <a:pt x="471" y="477"/>
                      </a:lnTo>
                      <a:lnTo>
                        <a:pt x="443" y="485"/>
                      </a:lnTo>
                      <a:lnTo>
                        <a:pt x="413" y="492"/>
                      </a:lnTo>
                      <a:lnTo>
                        <a:pt x="385" y="499"/>
                      </a:lnTo>
                      <a:lnTo>
                        <a:pt x="360" y="506"/>
                      </a:lnTo>
                      <a:lnTo>
                        <a:pt x="339" y="513"/>
                      </a:lnTo>
                      <a:lnTo>
                        <a:pt x="318" y="517"/>
                      </a:lnTo>
                      <a:lnTo>
                        <a:pt x="306" y="523"/>
                      </a:lnTo>
                      <a:lnTo>
                        <a:pt x="297" y="525"/>
                      </a:lnTo>
                      <a:lnTo>
                        <a:pt x="295" y="527"/>
                      </a:lnTo>
                      <a:lnTo>
                        <a:pt x="295" y="525"/>
                      </a:lnTo>
                      <a:lnTo>
                        <a:pt x="295" y="523"/>
                      </a:lnTo>
                      <a:lnTo>
                        <a:pt x="295" y="520"/>
                      </a:lnTo>
                      <a:lnTo>
                        <a:pt x="300" y="517"/>
                      </a:lnTo>
                      <a:lnTo>
                        <a:pt x="300" y="511"/>
                      </a:lnTo>
                      <a:lnTo>
                        <a:pt x="303" y="507"/>
                      </a:lnTo>
                      <a:lnTo>
                        <a:pt x="303" y="502"/>
                      </a:lnTo>
                      <a:lnTo>
                        <a:pt x="306" y="498"/>
                      </a:lnTo>
                      <a:lnTo>
                        <a:pt x="303" y="491"/>
                      </a:lnTo>
                      <a:lnTo>
                        <a:pt x="303" y="485"/>
                      </a:lnTo>
                      <a:lnTo>
                        <a:pt x="300" y="478"/>
                      </a:lnTo>
                      <a:lnTo>
                        <a:pt x="298" y="474"/>
                      </a:lnTo>
                      <a:lnTo>
                        <a:pt x="290" y="468"/>
                      </a:lnTo>
                      <a:lnTo>
                        <a:pt x="284" y="464"/>
                      </a:lnTo>
                      <a:lnTo>
                        <a:pt x="273" y="460"/>
                      </a:lnTo>
                      <a:lnTo>
                        <a:pt x="263" y="458"/>
                      </a:lnTo>
                      <a:lnTo>
                        <a:pt x="576" y="351"/>
                      </a:lnTo>
                      <a:lnTo>
                        <a:pt x="210" y="422"/>
                      </a:lnTo>
                      <a:lnTo>
                        <a:pt x="210" y="420"/>
                      </a:lnTo>
                      <a:lnTo>
                        <a:pt x="211" y="418"/>
                      </a:lnTo>
                      <a:lnTo>
                        <a:pt x="213" y="415"/>
                      </a:lnTo>
                      <a:lnTo>
                        <a:pt x="218" y="413"/>
                      </a:lnTo>
                      <a:lnTo>
                        <a:pt x="218" y="409"/>
                      </a:lnTo>
                      <a:lnTo>
                        <a:pt x="222" y="406"/>
                      </a:lnTo>
                      <a:lnTo>
                        <a:pt x="222" y="402"/>
                      </a:lnTo>
                      <a:lnTo>
                        <a:pt x="225" y="399"/>
                      </a:lnTo>
                      <a:lnTo>
                        <a:pt x="221" y="394"/>
                      </a:lnTo>
                      <a:lnTo>
                        <a:pt x="216" y="390"/>
                      </a:lnTo>
                      <a:lnTo>
                        <a:pt x="208" y="387"/>
                      </a:lnTo>
                      <a:lnTo>
                        <a:pt x="199" y="384"/>
                      </a:lnTo>
                      <a:lnTo>
                        <a:pt x="182" y="380"/>
                      </a:lnTo>
                      <a:lnTo>
                        <a:pt x="163" y="379"/>
                      </a:lnTo>
                      <a:lnTo>
                        <a:pt x="138" y="378"/>
                      </a:lnTo>
                      <a:lnTo>
                        <a:pt x="112" y="378"/>
                      </a:lnTo>
                      <a:lnTo>
                        <a:pt x="522" y="290"/>
                      </a:lnTo>
                      <a:lnTo>
                        <a:pt x="69" y="333"/>
                      </a:lnTo>
                      <a:lnTo>
                        <a:pt x="69" y="331"/>
                      </a:lnTo>
                      <a:lnTo>
                        <a:pt x="70" y="330"/>
                      </a:lnTo>
                      <a:lnTo>
                        <a:pt x="73" y="326"/>
                      </a:lnTo>
                      <a:lnTo>
                        <a:pt x="78" y="323"/>
                      </a:lnTo>
                      <a:lnTo>
                        <a:pt x="79" y="317"/>
                      </a:lnTo>
                      <a:lnTo>
                        <a:pt x="84" y="313"/>
                      </a:lnTo>
                      <a:lnTo>
                        <a:pt x="86" y="308"/>
                      </a:lnTo>
                      <a:lnTo>
                        <a:pt x="90" y="304"/>
                      </a:lnTo>
                      <a:lnTo>
                        <a:pt x="89" y="297"/>
                      </a:lnTo>
                      <a:lnTo>
                        <a:pt x="89" y="292"/>
                      </a:lnTo>
                      <a:lnTo>
                        <a:pt x="84" y="284"/>
                      </a:lnTo>
                      <a:lnTo>
                        <a:pt x="81" y="280"/>
                      </a:lnTo>
                      <a:lnTo>
                        <a:pt x="70" y="274"/>
                      </a:lnTo>
                      <a:lnTo>
                        <a:pt x="59" y="270"/>
                      </a:lnTo>
                      <a:lnTo>
                        <a:pt x="42" y="266"/>
                      </a:lnTo>
                      <a:lnTo>
                        <a:pt x="25" y="264"/>
                      </a:lnTo>
                      <a:lnTo>
                        <a:pt x="457" y="219"/>
                      </a:lnTo>
                      <a:lnTo>
                        <a:pt x="5" y="211"/>
                      </a:lnTo>
                      <a:lnTo>
                        <a:pt x="2" y="208"/>
                      </a:lnTo>
                      <a:lnTo>
                        <a:pt x="2" y="207"/>
                      </a:lnTo>
                      <a:lnTo>
                        <a:pt x="0" y="203"/>
                      </a:lnTo>
                      <a:lnTo>
                        <a:pt x="0" y="202"/>
                      </a:lnTo>
                      <a:lnTo>
                        <a:pt x="0" y="197"/>
                      </a:lnTo>
                      <a:lnTo>
                        <a:pt x="0" y="193"/>
                      </a:lnTo>
                      <a:lnTo>
                        <a:pt x="3" y="188"/>
                      </a:lnTo>
                      <a:lnTo>
                        <a:pt x="8" y="184"/>
                      </a:lnTo>
                      <a:lnTo>
                        <a:pt x="13" y="176"/>
                      </a:lnTo>
                      <a:lnTo>
                        <a:pt x="20" y="170"/>
                      </a:lnTo>
                      <a:lnTo>
                        <a:pt x="30" y="162"/>
                      </a:lnTo>
                      <a:lnTo>
                        <a:pt x="44" y="159"/>
                      </a:lnTo>
                      <a:lnTo>
                        <a:pt x="59" y="151"/>
                      </a:lnTo>
                      <a:lnTo>
                        <a:pt x="79" y="143"/>
                      </a:lnTo>
                      <a:lnTo>
                        <a:pt x="104" y="136"/>
                      </a:lnTo>
                      <a:lnTo>
                        <a:pt x="134" y="132"/>
                      </a:lnTo>
                      <a:lnTo>
                        <a:pt x="47" y="96"/>
                      </a:lnTo>
                      <a:lnTo>
                        <a:pt x="47" y="89"/>
                      </a:lnTo>
                      <a:lnTo>
                        <a:pt x="48" y="84"/>
                      </a:lnTo>
                      <a:lnTo>
                        <a:pt x="53" y="77"/>
                      </a:lnTo>
                      <a:lnTo>
                        <a:pt x="61" y="74"/>
                      </a:lnTo>
                      <a:lnTo>
                        <a:pt x="67" y="69"/>
                      </a:lnTo>
                      <a:lnTo>
                        <a:pt x="76" y="65"/>
                      </a:lnTo>
                      <a:lnTo>
                        <a:pt x="86" y="61"/>
                      </a:lnTo>
                      <a:lnTo>
                        <a:pt x="95" y="60"/>
                      </a:lnTo>
                      <a:lnTo>
                        <a:pt x="103" y="56"/>
                      </a:lnTo>
                      <a:lnTo>
                        <a:pt x="112" y="55"/>
                      </a:lnTo>
                      <a:lnTo>
                        <a:pt x="120" y="52"/>
                      </a:lnTo>
                      <a:lnTo>
                        <a:pt x="129" y="52"/>
                      </a:lnTo>
                      <a:lnTo>
                        <a:pt x="134" y="52"/>
                      </a:lnTo>
                      <a:lnTo>
                        <a:pt x="140" y="52"/>
                      </a:lnTo>
                      <a:lnTo>
                        <a:pt x="141" y="52"/>
                      </a:lnTo>
                      <a:lnTo>
                        <a:pt x="145" y="52"/>
                      </a:lnTo>
                      <a:lnTo>
                        <a:pt x="188" y="43"/>
                      </a:lnTo>
                      <a:lnTo>
                        <a:pt x="190" y="34"/>
                      </a:lnTo>
                      <a:lnTo>
                        <a:pt x="196" y="27"/>
                      </a:lnTo>
                      <a:lnTo>
                        <a:pt x="204" y="20"/>
                      </a:lnTo>
                      <a:lnTo>
                        <a:pt x="214" y="17"/>
                      </a:lnTo>
                      <a:lnTo>
                        <a:pt x="224" y="13"/>
                      </a:lnTo>
                      <a:lnTo>
                        <a:pt x="238" y="9"/>
                      </a:lnTo>
                      <a:lnTo>
                        <a:pt x="252" y="5"/>
                      </a:lnTo>
                      <a:lnTo>
                        <a:pt x="266" y="5"/>
                      </a:lnTo>
                      <a:lnTo>
                        <a:pt x="277" y="1"/>
                      </a:lnTo>
                      <a:lnTo>
                        <a:pt x="290" y="1"/>
                      </a:lnTo>
                      <a:lnTo>
                        <a:pt x="301" y="0"/>
                      </a:lnTo>
                      <a:lnTo>
                        <a:pt x="315" y="0"/>
                      </a:lnTo>
                      <a:lnTo>
                        <a:pt x="323" y="0"/>
                      </a:lnTo>
                      <a:lnTo>
                        <a:pt x="331" y="0"/>
                      </a:lnTo>
                      <a:lnTo>
                        <a:pt x="335" y="0"/>
                      </a:lnTo>
                      <a:lnTo>
                        <a:pt x="339" y="0"/>
                      </a:lnTo>
                      <a:lnTo>
                        <a:pt x="446" y="202"/>
                      </a:lnTo>
                      <a:lnTo>
                        <a:pt x="382" y="17"/>
                      </a:lnTo>
                      <a:lnTo>
                        <a:pt x="387" y="12"/>
                      </a:lnTo>
                      <a:lnTo>
                        <a:pt x="394" y="8"/>
                      </a:lnTo>
                      <a:lnTo>
                        <a:pt x="399" y="4"/>
                      </a:lnTo>
                      <a:lnTo>
                        <a:pt x="408" y="4"/>
                      </a:lnTo>
                      <a:lnTo>
                        <a:pt x="413" y="1"/>
                      </a:lnTo>
                      <a:lnTo>
                        <a:pt x="422" y="1"/>
                      </a:lnTo>
                      <a:lnTo>
                        <a:pt x="432" y="1"/>
                      </a:lnTo>
                      <a:lnTo>
                        <a:pt x="441" y="3"/>
                      </a:lnTo>
                      <a:lnTo>
                        <a:pt x="446" y="3"/>
                      </a:lnTo>
                      <a:lnTo>
                        <a:pt x="453" y="3"/>
                      </a:lnTo>
                      <a:lnTo>
                        <a:pt x="458" y="3"/>
                      </a:lnTo>
                      <a:lnTo>
                        <a:pt x="466" y="5"/>
                      </a:lnTo>
                      <a:lnTo>
                        <a:pt x="469" y="5"/>
                      </a:lnTo>
                      <a:lnTo>
                        <a:pt x="474" y="7"/>
                      </a:lnTo>
                      <a:lnTo>
                        <a:pt x="475" y="7"/>
                      </a:lnTo>
                      <a:lnTo>
                        <a:pt x="478" y="9"/>
                      </a:lnTo>
                      <a:lnTo>
                        <a:pt x="543" y="246"/>
                      </a:lnTo>
                      <a:lnTo>
                        <a:pt x="533" y="34"/>
                      </a:lnTo>
                      <a:lnTo>
                        <a:pt x="537" y="29"/>
                      </a:lnTo>
                      <a:lnTo>
                        <a:pt x="545" y="27"/>
                      </a:lnTo>
                      <a:lnTo>
                        <a:pt x="550" y="26"/>
                      </a:lnTo>
                      <a:lnTo>
                        <a:pt x="559" y="26"/>
                      </a:lnTo>
                      <a:lnTo>
                        <a:pt x="564" y="26"/>
                      </a:lnTo>
                      <a:lnTo>
                        <a:pt x="573" y="27"/>
                      </a:lnTo>
                      <a:lnTo>
                        <a:pt x="582" y="29"/>
                      </a:lnTo>
                      <a:lnTo>
                        <a:pt x="592" y="33"/>
                      </a:lnTo>
                      <a:lnTo>
                        <a:pt x="596" y="33"/>
                      </a:lnTo>
                      <a:lnTo>
                        <a:pt x="604" y="37"/>
                      </a:lnTo>
                      <a:lnTo>
                        <a:pt x="609" y="41"/>
                      </a:lnTo>
                      <a:lnTo>
                        <a:pt x="616" y="45"/>
                      </a:lnTo>
                      <a:lnTo>
                        <a:pt x="620" y="45"/>
                      </a:lnTo>
                      <a:lnTo>
                        <a:pt x="624" y="48"/>
                      </a:lnTo>
                      <a:lnTo>
                        <a:pt x="626" y="50"/>
                      </a:lnTo>
                      <a:lnTo>
                        <a:pt x="629" y="52"/>
                      </a:lnTo>
                      <a:lnTo>
                        <a:pt x="629" y="308"/>
                      </a:lnTo>
                      <a:lnTo>
                        <a:pt x="683" y="88"/>
                      </a:lnTo>
                      <a:lnTo>
                        <a:pt x="699" y="88"/>
                      </a:lnTo>
                      <a:lnTo>
                        <a:pt x="717" y="90"/>
                      </a:lnTo>
                      <a:lnTo>
                        <a:pt x="731" y="94"/>
                      </a:lnTo>
                      <a:lnTo>
                        <a:pt x="745" y="100"/>
                      </a:lnTo>
                      <a:lnTo>
                        <a:pt x="755" y="105"/>
                      </a:lnTo>
                      <a:lnTo>
                        <a:pt x="767" y="113"/>
                      </a:lnTo>
                      <a:lnTo>
                        <a:pt x="773" y="121"/>
                      </a:lnTo>
                      <a:lnTo>
                        <a:pt x="782" y="131"/>
                      </a:lnTo>
                      <a:lnTo>
                        <a:pt x="786" y="138"/>
                      </a:lnTo>
                      <a:lnTo>
                        <a:pt x="790" y="146"/>
                      </a:lnTo>
                      <a:lnTo>
                        <a:pt x="792" y="152"/>
                      </a:lnTo>
                      <a:lnTo>
                        <a:pt x="796" y="160"/>
                      </a:lnTo>
                      <a:lnTo>
                        <a:pt x="796" y="164"/>
                      </a:lnTo>
                      <a:lnTo>
                        <a:pt x="798" y="170"/>
                      </a:lnTo>
                      <a:lnTo>
                        <a:pt x="798" y="173"/>
                      </a:lnTo>
                      <a:lnTo>
                        <a:pt x="801" y="175"/>
                      </a:lnTo>
                      <a:lnTo>
                        <a:pt x="694" y="351"/>
                      </a:lnTo>
                      <a:lnTo>
                        <a:pt x="866" y="219"/>
                      </a:lnTo>
                      <a:lnTo>
                        <a:pt x="880" y="216"/>
                      </a:lnTo>
                      <a:lnTo>
                        <a:pt x="894" y="216"/>
                      </a:lnTo>
                      <a:lnTo>
                        <a:pt x="904" y="218"/>
                      </a:lnTo>
                      <a:lnTo>
                        <a:pt x="916" y="223"/>
                      </a:lnTo>
                      <a:lnTo>
                        <a:pt x="924" y="227"/>
                      </a:lnTo>
                      <a:lnTo>
                        <a:pt x="933" y="235"/>
                      </a:lnTo>
                      <a:lnTo>
                        <a:pt x="938" y="242"/>
                      </a:lnTo>
                      <a:lnTo>
                        <a:pt x="947" y="251"/>
                      </a:lnTo>
                      <a:lnTo>
                        <a:pt x="949" y="259"/>
                      </a:lnTo>
                      <a:lnTo>
                        <a:pt x="953" y="266"/>
                      </a:lnTo>
                      <a:lnTo>
                        <a:pt x="955" y="274"/>
                      </a:lnTo>
                      <a:lnTo>
                        <a:pt x="959" y="283"/>
                      </a:lnTo>
                      <a:lnTo>
                        <a:pt x="959" y="288"/>
                      </a:lnTo>
                      <a:lnTo>
                        <a:pt x="961" y="294"/>
                      </a:lnTo>
                      <a:lnTo>
                        <a:pt x="961" y="297"/>
                      </a:lnTo>
                      <a:lnTo>
                        <a:pt x="964" y="299"/>
                      </a:lnTo>
                      <a:lnTo>
                        <a:pt x="727" y="431"/>
                      </a:lnTo>
                      <a:lnTo>
                        <a:pt x="741" y="418"/>
                      </a:lnTo>
                      <a:lnTo>
                        <a:pt x="758" y="408"/>
                      </a:lnTo>
                      <a:lnTo>
                        <a:pt x="776" y="398"/>
                      </a:lnTo>
                      <a:lnTo>
                        <a:pt x="798" y="390"/>
                      </a:lnTo>
                      <a:lnTo>
                        <a:pt x="818" y="383"/>
                      </a:lnTo>
                      <a:lnTo>
                        <a:pt x="841" y="376"/>
                      </a:lnTo>
                      <a:lnTo>
                        <a:pt x="865" y="370"/>
                      </a:lnTo>
                      <a:lnTo>
                        <a:pt x="888" y="366"/>
                      </a:lnTo>
                      <a:lnTo>
                        <a:pt x="907" y="361"/>
                      </a:lnTo>
                      <a:lnTo>
                        <a:pt x="927" y="357"/>
                      </a:lnTo>
                      <a:lnTo>
                        <a:pt x="944" y="354"/>
                      </a:lnTo>
                      <a:lnTo>
                        <a:pt x="962" y="354"/>
                      </a:lnTo>
                      <a:lnTo>
                        <a:pt x="973" y="351"/>
                      </a:lnTo>
                      <a:lnTo>
                        <a:pt x="986" y="351"/>
                      </a:lnTo>
                      <a:lnTo>
                        <a:pt x="992" y="351"/>
                      </a:lnTo>
                      <a:lnTo>
                        <a:pt x="995" y="351"/>
                      </a:lnTo>
                      <a:lnTo>
                        <a:pt x="1004" y="347"/>
                      </a:lnTo>
                      <a:lnTo>
                        <a:pt x="1015" y="347"/>
                      </a:lnTo>
                      <a:lnTo>
                        <a:pt x="1023" y="349"/>
                      </a:lnTo>
                      <a:lnTo>
                        <a:pt x="1032" y="352"/>
                      </a:lnTo>
                      <a:lnTo>
                        <a:pt x="1037" y="356"/>
                      </a:lnTo>
                      <a:lnTo>
                        <a:pt x="1045" y="361"/>
                      </a:lnTo>
                      <a:lnTo>
                        <a:pt x="1049" y="368"/>
                      </a:lnTo>
                      <a:lnTo>
                        <a:pt x="1057" y="375"/>
                      </a:lnTo>
                      <a:lnTo>
                        <a:pt x="1057" y="379"/>
                      </a:lnTo>
                      <a:lnTo>
                        <a:pt x="1062" y="387"/>
                      </a:lnTo>
                      <a:lnTo>
                        <a:pt x="1062" y="393"/>
                      </a:lnTo>
                      <a:lnTo>
                        <a:pt x="1066" y="401"/>
                      </a:lnTo>
                      <a:lnTo>
                        <a:pt x="1066" y="404"/>
                      </a:lnTo>
                      <a:lnTo>
                        <a:pt x="1068" y="409"/>
                      </a:lnTo>
                      <a:lnTo>
                        <a:pt x="1068" y="411"/>
                      </a:lnTo>
                      <a:lnTo>
                        <a:pt x="1071" y="413"/>
                      </a:lnTo>
                      <a:lnTo>
                        <a:pt x="748" y="501"/>
                      </a:lnTo>
                      <a:lnTo>
                        <a:pt x="761" y="493"/>
                      </a:lnTo>
                      <a:lnTo>
                        <a:pt x="779" y="487"/>
                      </a:lnTo>
                      <a:lnTo>
                        <a:pt x="801" y="479"/>
                      </a:lnTo>
                      <a:lnTo>
                        <a:pt x="826" y="475"/>
                      </a:lnTo>
                      <a:lnTo>
                        <a:pt x="852" y="468"/>
                      </a:lnTo>
                      <a:lnTo>
                        <a:pt x="882" y="464"/>
                      </a:lnTo>
                      <a:lnTo>
                        <a:pt x="910" y="460"/>
                      </a:lnTo>
                      <a:lnTo>
                        <a:pt x="942" y="456"/>
                      </a:lnTo>
                      <a:lnTo>
                        <a:pt x="969" y="453"/>
                      </a:lnTo>
                      <a:lnTo>
                        <a:pt x="997" y="449"/>
                      </a:lnTo>
                      <a:lnTo>
                        <a:pt x="1021" y="445"/>
                      </a:lnTo>
                      <a:lnTo>
                        <a:pt x="1046" y="444"/>
                      </a:lnTo>
                      <a:lnTo>
                        <a:pt x="1063" y="440"/>
                      </a:lnTo>
                      <a:lnTo>
                        <a:pt x="1079" y="440"/>
                      </a:lnTo>
                      <a:lnTo>
                        <a:pt x="1088" y="440"/>
                      </a:lnTo>
                      <a:lnTo>
                        <a:pt x="1093" y="440"/>
                      </a:lnTo>
                      <a:lnTo>
                        <a:pt x="1102" y="447"/>
                      </a:lnTo>
                      <a:lnTo>
                        <a:pt x="1115" y="464"/>
                      </a:lnTo>
                      <a:lnTo>
                        <a:pt x="1129" y="484"/>
                      </a:lnTo>
                      <a:lnTo>
                        <a:pt x="1146" y="510"/>
                      </a:lnTo>
                      <a:lnTo>
                        <a:pt x="1160" y="536"/>
                      </a:lnTo>
                      <a:lnTo>
                        <a:pt x="1178" y="567"/>
                      </a:lnTo>
                      <a:lnTo>
                        <a:pt x="1195" y="598"/>
                      </a:lnTo>
                      <a:lnTo>
                        <a:pt x="1214" y="632"/>
                      </a:lnTo>
                      <a:lnTo>
                        <a:pt x="1228" y="663"/>
                      </a:lnTo>
                      <a:lnTo>
                        <a:pt x="1243" y="693"/>
                      </a:lnTo>
                      <a:lnTo>
                        <a:pt x="1257" y="721"/>
                      </a:lnTo>
                      <a:lnTo>
                        <a:pt x="1271" y="748"/>
                      </a:lnTo>
                      <a:lnTo>
                        <a:pt x="1281" y="768"/>
                      </a:lnTo>
                      <a:lnTo>
                        <a:pt x="1290" y="784"/>
                      </a:lnTo>
                      <a:lnTo>
                        <a:pt x="1295" y="796"/>
                      </a:lnTo>
                      <a:lnTo>
                        <a:pt x="1298" y="801"/>
                      </a:lnTo>
                      <a:lnTo>
                        <a:pt x="1093" y="924"/>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08" name="Freeform 465"/>
                <p:cNvSpPr>
                  <a:spLocks/>
                </p:cNvSpPr>
                <p:nvPr/>
              </p:nvSpPr>
              <p:spPr bwMode="auto">
                <a:xfrm flipH="1">
                  <a:off x="2675" y="2851"/>
                  <a:ext cx="1198" cy="946"/>
                </a:xfrm>
                <a:custGeom>
                  <a:avLst/>
                  <a:gdLst>
                    <a:gd name="T0" fmla="*/ 957 w 1298"/>
                    <a:gd name="T1" fmla="*/ 936 h 939"/>
                    <a:gd name="T2" fmla="*/ 814 w 1298"/>
                    <a:gd name="T3" fmla="*/ 944 h 939"/>
                    <a:gd name="T4" fmla="*/ 680 w 1298"/>
                    <a:gd name="T5" fmla="*/ 918 h 939"/>
                    <a:gd name="T6" fmla="*/ 701 w 1298"/>
                    <a:gd name="T7" fmla="*/ 827 h 939"/>
                    <a:gd name="T8" fmla="*/ 725 w 1298"/>
                    <a:gd name="T9" fmla="*/ 697 h 939"/>
                    <a:gd name="T10" fmla="*/ 653 w 1298"/>
                    <a:gd name="T11" fmla="*/ 893 h 939"/>
                    <a:gd name="T12" fmla="*/ 581 w 1298"/>
                    <a:gd name="T13" fmla="*/ 873 h 939"/>
                    <a:gd name="T14" fmla="*/ 496 w 1298"/>
                    <a:gd name="T15" fmla="*/ 831 h 939"/>
                    <a:gd name="T16" fmla="*/ 480 w 1298"/>
                    <a:gd name="T17" fmla="*/ 790 h 939"/>
                    <a:gd name="T18" fmla="*/ 466 w 1298"/>
                    <a:gd name="T19" fmla="*/ 755 h 939"/>
                    <a:gd name="T20" fmla="*/ 405 w 1298"/>
                    <a:gd name="T21" fmla="*/ 726 h 939"/>
                    <a:gd name="T22" fmla="*/ 353 w 1298"/>
                    <a:gd name="T23" fmla="*/ 681 h 939"/>
                    <a:gd name="T24" fmla="*/ 348 w 1298"/>
                    <a:gd name="T25" fmla="*/ 634 h 939"/>
                    <a:gd name="T26" fmla="*/ 313 w 1298"/>
                    <a:gd name="T27" fmla="*/ 574 h 939"/>
                    <a:gd name="T28" fmla="*/ 386 w 1298"/>
                    <a:gd name="T29" fmla="*/ 530 h 939"/>
                    <a:gd name="T30" fmla="*/ 560 w 1298"/>
                    <a:gd name="T31" fmla="*/ 457 h 939"/>
                    <a:gd name="T32" fmla="*/ 575 w 1298"/>
                    <a:gd name="T33" fmla="*/ 443 h 939"/>
                    <a:gd name="T34" fmla="*/ 435 w 1298"/>
                    <a:gd name="T35" fmla="*/ 481 h 939"/>
                    <a:gd name="T36" fmla="*/ 294 w 1298"/>
                    <a:gd name="T37" fmla="*/ 521 h 939"/>
                    <a:gd name="T38" fmla="*/ 272 w 1298"/>
                    <a:gd name="T39" fmla="*/ 524 h 939"/>
                    <a:gd name="T40" fmla="*/ 280 w 1298"/>
                    <a:gd name="T41" fmla="*/ 495 h 939"/>
                    <a:gd name="T42" fmla="*/ 252 w 1298"/>
                    <a:gd name="T43" fmla="*/ 463 h 939"/>
                    <a:gd name="T44" fmla="*/ 197 w 1298"/>
                    <a:gd name="T45" fmla="*/ 418 h 939"/>
                    <a:gd name="T46" fmla="*/ 204 w 1298"/>
                    <a:gd name="T47" fmla="*/ 397 h 939"/>
                    <a:gd name="T48" fmla="*/ 127 w 1298"/>
                    <a:gd name="T49" fmla="*/ 381 h 939"/>
                    <a:gd name="T50" fmla="*/ 67 w 1298"/>
                    <a:gd name="T51" fmla="*/ 328 h 939"/>
                    <a:gd name="T52" fmla="*/ 82 w 1298"/>
                    <a:gd name="T53" fmla="*/ 299 h 939"/>
                    <a:gd name="T54" fmla="*/ 39 w 1298"/>
                    <a:gd name="T55" fmla="*/ 268 h 939"/>
                    <a:gd name="T56" fmla="*/ 0 w 1298"/>
                    <a:gd name="T57" fmla="*/ 205 h 939"/>
                    <a:gd name="T58" fmla="*/ 12 w 1298"/>
                    <a:gd name="T59" fmla="*/ 177 h 939"/>
                    <a:gd name="T60" fmla="*/ 96 w 1298"/>
                    <a:gd name="T61" fmla="*/ 137 h 939"/>
                    <a:gd name="T62" fmla="*/ 56 w 1298"/>
                    <a:gd name="T63" fmla="*/ 75 h 939"/>
                    <a:gd name="T64" fmla="*/ 103 w 1298"/>
                    <a:gd name="T65" fmla="*/ 55 h 939"/>
                    <a:gd name="T66" fmla="*/ 134 w 1298"/>
                    <a:gd name="T67" fmla="*/ 52 h 939"/>
                    <a:gd name="T68" fmla="*/ 207 w 1298"/>
                    <a:gd name="T69" fmla="*/ 13 h 939"/>
                    <a:gd name="T70" fmla="*/ 278 w 1298"/>
                    <a:gd name="T71" fmla="*/ 0 h 939"/>
                    <a:gd name="T72" fmla="*/ 412 w 1298"/>
                    <a:gd name="T73" fmla="*/ 204 h 939"/>
                    <a:gd name="T74" fmla="*/ 381 w 1298"/>
                    <a:gd name="T75" fmla="*/ 1 h 939"/>
                    <a:gd name="T76" fmla="*/ 423 w 1298"/>
                    <a:gd name="T77" fmla="*/ 3 h 939"/>
                    <a:gd name="T78" fmla="*/ 501 w 1298"/>
                    <a:gd name="T79" fmla="*/ 248 h 939"/>
                    <a:gd name="T80" fmla="*/ 521 w 1298"/>
                    <a:gd name="T81" fmla="*/ 26 h 939"/>
                    <a:gd name="T82" fmla="*/ 562 w 1298"/>
                    <a:gd name="T83" fmla="*/ 41 h 939"/>
                    <a:gd name="T84" fmla="*/ 581 w 1298"/>
                    <a:gd name="T85" fmla="*/ 310 h 939"/>
                    <a:gd name="T86" fmla="*/ 697 w 1298"/>
                    <a:gd name="T87" fmla="*/ 106 h 939"/>
                    <a:gd name="T88" fmla="*/ 731 w 1298"/>
                    <a:gd name="T89" fmla="*/ 153 h 939"/>
                    <a:gd name="T90" fmla="*/ 641 w 1298"/>
                    <a:gd name="T91" fmla="*/ 354 h 939"/>
                    <a:gd name="T92" fmla="*/ 853 w 1298"/>
                    <a:gd name="T93" fmla="*/ 229 h 939"/>
                    <a:gd name="T94" fmla="*/ 881 w 1298"/>
                    <a:gd name="T95" fmla="*/ 276 h 939"/>
                    <a:gd name="T96" fmla="*/ 671 w 1298"/>
                    <a:gd name="T97" fmla="*/ 434 h 939"/>
                    <a:gd name="T98" fmla="*/ 776 w 1298"/>
                    <a:gd name="T99" fmla="*/ 379 h 939"/>
                    <a:gd name="T100" fmla="*/ 888 w 1298"/>
                    <a:gd name="T101" fmla="*/ 357 h 939"/>
                    <a:gd name="T102" fmla="*/ 937 w 1298"/>
                    <a:gd name="T103" fmla="*/ 350 h 939"/>
                    <a:gd name="T104" fmla="*/ 976 w 1298"/>
                    <a:gd name="T105" fmla="*/ 378 h 939"/>
                    <a:gd name="T106" fmla="*/ 986 w 1298"/>
                    <a:gd name="T107" fmla="*/ 412 h 939"/>
                    <a:gd name="T108" fmla="*/ 739 w 1298"/>
                    <a:gd name="T109" fmla="*/ 483 h 939"/>
                    <a:gd name="T110" fmla="*/ 894 w 1298"/>
                    <a:gd name="T111" fmla="*/ 456 h 939"/>
                    <a:gd name="T112" fmla="*/ 1004 w 1298"/>
                    <a:gd name="T113" fmla="*/ 443 h 939"/>
                    <a:gd name="T114" fmla="*/ 1071 w 1298"/>
                    <a:gd name="T115" fmla="*/ 540 h 939"/>
                    <a:gd name="T116" fmla="*/ 1160 w 1298"/>
                    <a:gd name="T117" fmla="*/ 726 h 939"/>
                    <a:gd name="T118" fmla="*/ 1009 w 1298"/>
                    <a:gd name="T119" fmla="*/ 931 h 9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98"/>
                    <a:gd name="T181" fmla="*/ 0 h 939"/>
                    <a:gd name="T182" fmla="*/ 1298 w 1298"/>
                    <a:gd name="T183" fmla="*/ 939 h 9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98" h="939">
                      <a:moveTo>
                        <a:pt x="1093" y="924"/>
                      </a:moveTo>
                      <a:lnTo>
                        <a:pt x="1088" y="924"/>
                      </a:lnTo>
                      <a:lnTo>
                        <a:pt x="1082" y="925"/>
                      </a:lnTo>
                      <a:lnTo>
                        <a:pt x="1070" y="925"/>
                      </a:lnTo>
                      <a:lnTo>
                        <a:pt x="1057" y="929"/>
                      </a:lnTo>
                      <a:lnTo>
                        <a:pt x="1037" y="929"/>
                      </a:lnTo>
                      <a:lnTo>
                        <a:pt x="1017" y="933"/>
                      </a:lnTo>
                      <a:lnTo>
                        <a:pt x="994" y="934"/>
                      </a:lnTo>
                      <a:lnTo>
                        <a:pt x="970" y="938"/>
                      </a:lnTo>
                      <a:lnTo>
                        <a:pt x="941" y="938"/>
                      </a:lnTo>
                      <a:lnTo>
                        <a:pt x="913" y="939"/>
                      </a:lnTo>
                      <a:lnTo>
                        <a:pt x="882" y="937"/>
                      </a:lnTo>
                      <a:lnTo>
                        <a:pt x="854" y="937"/>
                      </a:lnTo>
                      <a:lnTo>
                        <a:pt x="821" y="933"/>
                      </a:lnTo>
                      <a:lnTo>
                        <a:pt x="793" y="929"/>
                      </a:lnTo>
                      <a:lnTo>
                        <a:pt x="765" y="921"/>
                      </a:lnTo>
                      <a:lnTo>
                        <a:pt x="737" y="915"/>
                      </a:lnTo>
                      <a:lnTo>
                        <a:pt x="737" y="911"/>
                      </a:lnTo>
                      <a:lnTo>
                        <a:pt x="739" y="905"/>
                      </a:lnTo>
                      <a:lnTo>
                        <a:pt x="741" y="892"/>
                      </a:lnTo>
                      <a:lnTo>
                        <a:pt x="745" y="879"/>
                      </a:lnTo>
                      <a:lnTo>
                        <a:pt x="750" y="862"/>
                      </a:lnTo>
                      <a:lnTo>
                        <a:pt x="755" y="843"/>
                      </a:lnTo>
                      <a:lnTo>
                        <a:pt x="759" y="821"/>
                      </a:lnTo>
                      <a:lnTo>
                        <a:pt x="767" y="802"/>
                      </a:lnTo>
                      <a:lnTo>
                        <a:pt x="772" y="778"/>
                      </a:lnTo>
                      <a:lnTo>
                        <a:pt x="776" y="755"/>
                      </a:lnTo>
                      <a:lnTo>
                        <a:pt x="781" y="733"/>
                      </a:lnTo>
                      <a:lnTo>
                        <a:pt x="786" y="712"/>
                      </a:lnTo>
                      <a:lnTo>
                        <a:pt x="786" y="692"/>
                      </a:lnTo>
                      <a:lnTo>
                        <a:pt x="790" y="676"/>
                      </a:lnTo>
                      <a:lnTo>
                        <a:pt x="790" y="660"/>
                      </a:lnTo>
                      <a:lnTo>
                        <a:pt x="792" y="650"/>
                      </a:lnTo>
                      <a:lnTo>
                        <a:pt x="716" y="888"/>
                      </a:lnTo>
                      <a:lnTo>
                        <a:pt x="713" y="886"/>
                      </a:lnTo>
                      <a:lnTo>
                        <a:pt x="708" y="886"/>
                      </a:lnTo>
                      <a:lnTo>
                        <a:pt x="699" y="882"/>
                      </a:lnTo>
                      <a:lnTo>
                        <a:pt x="689" y="882"/>
                      </a:lnTo>
                      <a:lnTo>
                        <a:pt x="675" y="878"/>
                      </a:lnTo>
                      <a:lnTo>
                        <a:pt x="661" y="874"/>
                      </a:lnTo>
                      <a:lnTo>
                        <a:pt x="644" y="871"/>
                      </a:lnTo>
                      <a:lnTo>
                        <a:pt x="630" y="867"/>
                      </a:lnTo>
                      <a:lnTo>
                        <a:pt x="612" y="859"/>
                      </a:lnTo>
                      <a:lnTo>
                        <a:pt x="595" y="854"/>
                      </a:lnTo>
                      <a:lnTo>
                        <a:pt x="578" y="847"/>
                      </a:lnTo>
                      <a:lnTo>
                        <a:pt x="564" y="841"/>
                      </a:lnTo>
                      <a:lnTo>
                        <a:pt x="550" y="833"/>
                      </a:lnTo>
                      <a:lnTo>
                        <a:pt x="537" y="825"/>
                      </a:lnTo>
                      <a:lnTo>
                        <a:pt x="528" y="816"/>
                      </a:lnTo>
                      <a:lnTo>
                        <a:pt x="522" y="809"/>
                      </a:lnTo>
                      <a:lnTo>
                        <a:pt x="522" y="792"/>
                      </a:lnTo>
                      <a:lnTo>
                        <a:pt x="520" y="790"/>
                      </a:lnTo>
                      <a:lnTo>
                        <a:pt x="520" y="788"/>
                      </a:lnTo>
                      <a:lnTo>
                        <a:pt x="520" y="784"/>
                      </a:lnTo>
                      <a:lnTo>
                        <a:pt x="520" y="781"/>
                      </a:lnTo>
                      <a:lnTo>
                        <a:pt x="516" y="773"/>
                      </a:lnTo>
                      <a:lnTo>
                        <a:pt x="516" y="768"/>
                      </a:lnTo>
                      <a:lnTo>
                        <a:pt x="512" y="760"/>
                      </a:lnTo>
                      <a:lnTo>
                        <a:pt x="512" y="757"/>
                      </a:lnTo>
                      <a:lnTo>
                        <a:pt x="505" y="749"/>
                      </a:lnTo>
                      <a:lnTo>
                        <a:pt x="500" y="743"/>
                      </a:lnTo>
                      <a:lnTo>
                        <a:pt x="491" y="735"/>
                      </a:lnTo>
                      <a:lnTo>
                        <a:pt x="483" y="731"/>
                      </a:lnTo>
                      <a:lnTo>
                        <a:pt x="469" y="726"/>
                      </a:lnTo>
                      <a:lnTo>
                        <a:pt x="457" y="722"/>
                      </a:lnTo>
                      <a:lnTo>
                        <a:pt x="439" y="721"/>
                      </a:lnTo>
                      <a:lnTo>
                        <a:pt x="424" y="721"/>
                      </a:lnTo>
                      <a:lnTo>
                        <a:pt x="672" y="492"/>
                      </a:lnTo>
                      <a:lnTo>
                        <a:pt x="382" y="686"/>
                      </a:lnTo>
                      <a:lnTo>
                        <a:pt x="382" y="683"/>
                      </a:lnTo>
                      <a:lnTo>
                        <a:pt x="382" y="682"/>
                      </a:lnTo>
                      <a:lnTo>
                        <a:pt x="382" y="676"/>
                      </a:lnTo>
                      <a:lnTo>
                        <a:pt x="382" y="672"/>
                      </a:lnTo>
                      <a:lnTo>
                        <a:pt x="382" y="664"/>
                      </a:lnTo>
                      <a:lnTo>
                        <a:pt x="382" y="656"/>
                      </a:lnTo>
                      <a:lnTo>
                        <a:pt x="382" y="648"/>
                      </a:lnTo>
                      <a:lnTo>
                        <a:pt x="382" y="640"/>
                      </a:lnTo>
                      <a:lnTo>
                        <a:pt x="377" y="629"/>
                      </a:lnTo>
                      <a:lnTo>
                        <a:pt x="376" y="618"/>
                      </a:lnTo>
                      <a:lnTo>
                        <a:pt x="371" y="607"/>
                      </a:lnTo>
                      <a:lnTo>
                        <a:pt x="367" y="599"/>
                      </a:lnTo>
                      <a:lnTo>
                        <a:pt x="357" y="588"/>
                      </a:lnTo>
                      <a:lnTo>
                        <a:pt x="351" y="579"/>
                      </a:lnTo>
                      <a:lnTo>
                        <a:pt x="339" y="570"/>
                      </a:lnTo>
                      <a:lnTo>
                        <a:pt x="328" y="563"/>
                      </a:lnTo>
                      <a:lnTo>
                        <a:pt x="331" y="560"/>
                      </a:lnTo>
                      <a:lnTo>
                        <a:pt x="345" y="555"/>
                      </a:lnTo>
                      <a:lnTo>
                        <a:pt x="363" y="546"/>
                      </a:lnTo>
                      <a:lnTo>
                        <a:pt x="390" y="539"/>
                      </a:lnTo>
                      <a:lnTo>
                        <a:pt x="418" y="526"/>
                      </a:lnTo>
                      <a:lnTo>
                        <a:pt x="450" y="515"/>
                      </a:lnTo>
                      <a:lnTo>
                        <a:pt x="483" y="502"/>
                      </a:lnTo>
                      <a:lnTo>
                        <a:pt x="520" y="491"/>
                      </a:lnTo>
                      <a:lnTo>
                        <a:pt x="551" y="477"/>
                      </a:lnTo>
                      <a:lnTo>
                        <a:pt x="582" y="465"/>
                      </a:lnTo>
                      <a:lnTo>
                        <a:pt x="607" y="454"/>
                      </a:lnTo>
                      <a:lnTo>
                        <a:pt x="630" y="446"/>
                      </a:lnTo>
                      <a:lnTo>
                        <a:pt x="644" y="439"/>
                      </a:lnTo>
                      <a:lnTo>
                        <a:pt x="652" y="436"/>
                      </a:lnTo>
                      <a:lnTo>
                        <a:pt x="649" y="435"/>
                      </a:lnTo>
                      <a:lnTo>
                        <a:pt x="640" y="440"/>
                      </a:lnTo>
                      <a:lnTo>
                        <a:pt x="623" y="440"/>
                      </a:lnTo>
                      <a:lnTo>
                        <a:pt x="604" y="444"/>
                      </a:lnTo>
                      <a:lnTo>
                        <a:pt x="581" y="447"/>
                      </a:lnTo>
                      <a:lnTo>
                        <a:pt x="557" y="455"/>
                      </a:lnTo>
                      <a:lnTo>
                        <a:pt x="528" y="461"/>
                      </a:lnTo>
                      <a:lnTo>
                        <a:pt x="500" y="469"/>
                      </a:lnTo>
                      <a:lnTo>
                        <a:pt x="471" y="477"/>
                      </a:lnTo>
                      <a:lnTo>
                        <a:pt x="443" y="485"/>
                      </a:lnTo>
                      <a:lnTo>
                        <a:pt x="413" y="492"/>
                      </a:lnTo>
                      <a:lnTo>
                        <a:pt x="385" y="499"/>
                      </a:lnTo>
                      <a:lnTo>
                        <a:pt x="360" y="506"/>
                      </a:lnTo>
                      <a:lnTo>
                        <a:pt x="339" y="513"/>
                      </a:lnTo>
                      <a:lnTo>
                        <a:pt x="318" y="517"/>
                      </a:lnTo>
                      <a:lnTo>
                        <a:pt x="306" y="523"/>
                      </a:lnTo>
                      <a:lnTo>
                        <a:pt x="297" y="525"/>
                      </a:lnTo>
                      <a:lnTo>
                        <a:pt x="295" y="527"/>
                      </a:lnTo>
                      <a:lnTo>
                        <a:pt x="295" y="525"/>
                      </a:lnTo>
                      <a:lnTo>
                        <a:pt x="295" y="523"/>
                      </a:lnTo>
                      <a:lnTo>
                        <a:pt x="295" y="520"/>
                      </a:lnTo>
                      <a:lnTo>
                        <a:pt x="300" y="517"/>
                      </a:lnTo>
                      <a:lnTo>
                        <a:pt x="300" y="511"/>
                      </a:lnTo>
                      <a:lnTo>
                        <a:pt x="303" y="507"/>
                      </a:lnTo>
                      <a:lnTo>
                        <a:pt x="303" y="502"/>
                      </a:lnTo>
                      <a:lnTo>
                        <a:pt x="306" y="498"/>
                      </a:lnTo>
                      <a:lnTo>
                        <a:pt x="303" y="491"/>
                      </a:lnTo>
                      <a:lnTo>
                        <a:pt x="303" y="485"/>
                      </a:lnTo>
                      <a:lnTo>
                        <a:pt x="300" y="478"/>
                      </a:lnTo>
                      <a:lnTo>
                        <a:pt x="298" y="474"/>
                      </a:lnTo>
                      <a:lnTo>
                        <a:pt x="290" y="468"/>
                      </a:lnTo>
                      <a:lnTo>
                        <a:pt x="284" y="464"/>
                      </a:lnTo>
                      <a:lnTo>
                        <a:pt x="273" y="460"/>
                      </a:lnTo>
                      <a:lnTo>
                        <a:pt x="263" y="458"/>
                      </a:lnTo>
                      <a:lnTo>
                        <a:pt x="576" y="351"/>
                      </a:lnTo>
                      <a:lnTo>
                        <a:pt x="210" y="422"/>
                      </a:lnTo>
                      <a:lnTo>
                        <a:pt x="210" y="420"/>
                      </a:lnTo>
                      <a:lnTo>
                        <a:pt x="211" y="418"/>
                      </a:lnTo>
                      <a:lnTo>
                        <a:pt x="213" y="415"/>
                      </a:lnTo>
                      <a:lnTo>
                        <a:pt x="218" y="413"/>
                      </a:lnTo>
                      <a:lnTo>
                        <a:pt x="218" y="409"/>
                      </a:lnTo>
                      <a:lnTo>
                        <a:pt x="222" y="406"/>
                      </a:lnTo>
                      <a:lnTo>
                        <a:pt x="222" y="402"/>
                      </a:lnTo>
                      <a:lnTo>
                        <a:pt x="225" y="399"/>
                      </a:lnTo>
                      <a:lnTo>
                        <a:pt x="221" y="394"/>
                      </a:lnTo>
                      <a:lnTo>
                        <a:pt x="216" y="390"/>
                      </a:lnTo>
                      <a:lnTo>
                        <a:pt x="208" y="387"/>
                      </a:lnTo>
                      <a:lnTo>
                        <a:pt x="199" y="384"/>
                      </a:lnTo>
                      <a:lnTo>
                        <a:pt x="182" y="380"/>
                      </a:lnTo>
                      <a:lnTo>
                        <a:pt x="163" y="379"/>
                      </a:lnTo>
                      <a:lnTo>
                        <a:pt x="138" y="378"/>
                      </a:lnTo>
                      <a:lnTo>
                        <a:pt x="112" y="378"/>
                      </a:lnTo>
                      <a:lnTo>
                        <a:pt x="522" y="290"/>
                      </a:lnTo>
                      <a:lnTo>
                        <a:pt x="69" y="333"/>
                      </a:lnTo>
                      <a:lnTo>
                        <a:pt x="69" y="331"/>
                      </a:lnTo>
                      <a:lnTo>
                        <a:pt x="70" y="330"/>
                      </a:lnTo>
                      <a:lnTo>
                        <a:pt x="73" y="326"/>
                      </a:lnTo>
                      <a:lnTo>
                        <a:pt x="78" y="323"/>
                      </a:lnTo>
                      <a:lnTo>
                        <a:pt x="79" y="317"/>
                      </a:lnTo>
                      <a:lnTo>
                        <a:pt x="84" y="313"/>
                      </a:lnTo>
                      <a:lnTo>
                        <a:pt x="86" y="308"/>
                      </a:lnTo>
                      <a:lnTo>
                        <a:pt x="90" y="304"/>
                      </a:lnTo>
                      <a:lnTo>
                        <a:pt x="89" y="297"/>
                      </a:lnTo>
                      <a:lnTo>
                        <a:pt x="89" y="292"/>
                      </a:lnTo>
                      <a:lnTo>
                        <a:pt x="84" y="284"/>
                      </a:lnTo>
                      <a:lnTo>
                        <a:pt x="81" y="280"/>
                      </a:lnTo>
                      <a:lnTo>
                        <a:pt x="70" y="274"/>
                      </a:lnTo>
                      <a:lnTo>
                        <a:pt x="59" y="270"/>
                      </a:lnTo>
                      <a:lnTo>
                        <a:pt x="42" y="266"/>
                      </a:lnTo>
                      <a:lnTo>
                        <a:pt x="25" y="264"/>
                      </a:lnTo>
                      <a:lnTo>
                        <a:pt x="457" y="219"/>
                      </a:lnTo>
                      <a:lnTo>
                        <a:pt x="5" y="211"/>
                      </a:lnTo>
                      <a:lnTo>
                        <a:pt x="2" y="208"/>
                      </a:lnTo>
                      <a:lnTo>
                        <a:pt x="2" y="207"/>
                      </a:lnTo>
                      <a:lnTo>
                        <a:pt x="0" y="203"/>
                      </a:lnTo>
                      <a:lnTo>
                        <a:pt x="0" y="202"/>
                      </a:lnTo>
                      <a:lnTo>
                        <a:pt x="0" y="197"/>
                      </a:lnTo>
                      <a:lnTo>
                        <a:pt x="0" y="193"/>
                      </a:lnTo>
                      <a:lnTo>
                        <a:pt x="3" y="188"/>
                      </a:lnTo>
                      <a:lnTo>
                        <a:pt x="8" y="184"/>
                      </a:lnTo>
                      <a:lnTo>
                        <a:pt x="13" y="176"/>
                      </a:lnTo>
                      <a:lnTo>
                        <a:pt x="20" y="170"/>
                      </a:lnTo>
                      <a:lnTo>
                        <a:pt x="30" y="162"/>
                      </a:lnTo>
                      <a:lnTo>
                        <a:pt x="44" y="159"/>
                      </a:lnTo>
                      <a:lnTo>
                        <a:pt x="59" y="151"/>
                      </a:lnTo>
                      <a:lnTo>
                        <a:pt x="79" y="143"/>
                      </a:lnTo>
                      <a:lnTo>
                        <a:pt x="104" y="136"/>
                      </a:lnTo>
                      <a:lnTo>
                        <a:pt x="134" y="132"/>
                      </a:lnTo>
                      <a:lnTo>
                        <a:pt x="47" y="96"/>
                      </a:lnTo>
                      <a:lnTo>
                        <a:pt x="47" y="89"/>
                      </a:lnTo>
                      <a:lnTo>
                        <a:pt x="48" y="84"/>
                      </a:lnTo>
                      <a:lnTo>
                        <a:pt x="53" y="77"/>
                      </a:lnTo>
                      <a:lnTo>
                        <a:pt x="61" y="74"/>
                      </a:lnTo>
                      <a:lnTo>
                        <a:pt x="67" y="69"/>
                      </a:lnTo>
                      <a:lnTo>
                        <a:pt x="76" y="65"/>
                      </a:lnTo>
                      <a:lnTo>
                        <a:pt x="86" y="61"/>
                      </a:lnTo>
                      <a:lnTo>
                        <a:pt x="95" y="60"/>
                      </a:lnTo>
                      <a:lnTo>
                        <a:pt x="103" y="56"/>
                      </a:lnTo>
                      <a:lnTo>
                        <a:pt x="112" y="55"/>
                      </a:lnTo>
                      <a:lnTo>
                        <a:pt x="120" y="52"/>
                      </a:lnTo>
                      <a:lnTo>
                        <a:pt x="129" y="52"/>
                      </a:lnTo>
                      <a:lnTo>
                        <a:pt x="134" y="52"/>
                      </a:lnTo>
                      <a:lnTo>
                        <a:pt x="140" y="52"/>
                      </a:lnTo>
                      <a:lnTo>
                        <a:pt x="141" y="52"/>
                      </a:lnTo>
                      <a:lnTo>
                        <a:pt x="145" y="52"/>
                      </a:lnTo>
                      <a:lnTo>
                        <a:pt x="188" y="43"/>
                      </a:lnTo>
                      <a:lnTo>
                        <a:pt x="190" y="34"/>
                      </a:lnTo>
                      <a:lnTo>
                        <a:pt x="196" y="27"/>
                      </a:lnTo>
                      <a:lnTo>
                        <a:pt x="204" y="20"/>
                      </a:lnTo>
                      <a:lnTo>
                        <a:pt x="214" y="17"/>
                      </a:lnTo>
                      <a:lnTo>
                        <a:pt x="224" y="13"/>
                      </a:lnTo>
                      <a:lnTo>
                        <a:pt x="238" y="9"/>
                      </a:lnTo>
                      <a:lnTo>
                        <a:pt x="252" y="5"/>
                      </a:lnTo>
                      <a:lnTo>
                        <a:pt x="266" y="5"/>
                      </a:lnTo>
                      <a:lnTo>
                        <a:pt x="277" y="1"/>
                      </a:lnTo>
                      <a:lnTo>
                        <a:pt x="290" y="1"/>
                      </a:lnTo>
                      <a:lnTo>
                        <a:pt x="301" y="0"/>
                      </a:lnTo>
                      <a:lnTo>
                        <a:pt x="315" y="0"/>
                      </a:lnTo>
                      <a:lnTo>
                        <a:pt x="323" y="0"/>
                      </a:lnTo>
                      <a:lnTo>
                        <a:pt x="331" y="0"/>
                      </a:lnTo>
                      <a:lnTo>
                        <a:pt x="335" y="0"/>
                      </a:lnTo>
                      <a:lnTo>
                        <a:pt x="339" y="0"/>
                      </a:lnTo>
                      <a:lnTo>
                        <a:pt x="446" y="202"/>
                      </a:lnTo>
                      <a:lnTo>
                        <a:pt x="382" y="17"/>
                      </a:lnTo>
                      <a:lnTo>
                        <a:pt x="387" y="12"/>
                      </a:lnTo>
                      <a:lnTo>
                        <a:pt x="394" y="8"/>
                      </a:lnTo>
                      <a:lnTo>
                        <a:pt x="399" y="4"/>
                      </a:lnTo>
                      <a:lnTo>
                        <a:pt x="408" y="4"/>
                      </a:lnTo>
                      <a:lnTo>
                        <a:pt x="413" y="1"/>
                      </a:lnTo>
                      <a:lnTo>
                        <a:pt x="422" y="1"/>
                      </a:lnTo>
                      <a:lnTo>
                        <a:pt x="432" y="1"/>
                      </a:lnTo>
                      <a:lnTo>
                        <a:pt x="441" y="3"/>
                      </a:lnTo>
                      <a:lnTo>
                        <a:pt x="446" y="3"/>
                      </a:lnTo>
                      <a:lnTo>
                        <a:pt x="453" y="3"/>
                      </a:lnTo>
                      <a:lnTo>
                        <a:pt x="458" y="3"/>
                      </a:lnTo>
                      <a:lnTo>
                        <a:pt x="466" y="5"/>
                      </a:lnTo>
                      <a:lnTo>
                        <a:pt x="469" y="5"/>
                      </a:lnTo>
                      <a:lnTo>
                        <a:pt x="474" y="7"/>
                      </a:lnTo>
                      <a:lnTo>
                        <a:pt x="475" y="7"/>
                      </a:lnTo>
                      <a:lnTo>
                        <a:pt x="478" y="9"/>
                      </a:lnTo>
                      <a:lnTo>
                        <a:pt x="543" y="246"/>
                      </a:lnTo>
                      <a:lnTo>
                        <a:pt x="533" y="34"/>
                      </a:lnTo>
                      <a:lnTo>
                        <a:pt x="537" y="29"/>
                      </a:lnTo>
                      <a:lnTo>
                        <a:pt x="545" y="27"/>
                      </a:lnTo>
                      <a:lnTo>
                        <a:pt x="550" y="26"/>
                      </a:lnTo>
                      <a:lnTo>
                        <a:pt x="559" y="26"/>
                      </a:lnTo>
                      <a:lnTo>
                        <a:pt x="564" y="26"/>
                      </a:lnTo>
                      <a:lnTo>
                        <a:pt x="573" y="27"/>
                      </a:lnTo>
                      <a:lnTo>
                        <a:pt x="582" y="29"/>
                      </a:lnTo>
                      <a:lnTo>
                        <a:pt x="592" y="33"/>
                      </a:lnTo>
                      <a:lnTo>
                        <a:pt x="596" y="33"/>
                      </a:lnTo>
                      <a:lnTo>
                        <a:pt x="604" y="37"/>
                      </a:lnTo>
                      <a:lnTo>
                        <a:pt x="609" y="41"/>
                      </a:lnTo>
                      <a:lnTo>
                        <a:pt x="616" y="45"/>
                      </a:lnTo>
                      <a:lnTo>
                        <a:pt x="620" y="45"/>
                      </a:lnTo>
                      <a:lnTo>
                        <a:pt x="624" y="48"/>
                      </a:lnTo>
                      <a:lnTo>
                        <a:pt x="626" y="50"/>
                      </a:lnTo>
                      <a:lnTo>
                        <a:pt x="629" y="52"/>
                      </a:lnTo>
                      <a:lnTo>
                        <a:pt x="629" y="308"/>
                      </a:lnTo>
                      <a:lnTo>
                        <a:pt x="683" y="88"/>
                      </a:lnTo>
                      <a:lnTo>
                        <a:pt x="699" y="88"/>
                      </a:lnTo>
                      <a:lnTo>
                        <a:pt x="717" y="90"/>
                      </a:lnTo>
                      <a:lnTo>
                        <a:pt x="731" y="94"/>
                      </a:lnTo>
                      <a:lnTo>
                        <a:pt x="745" y="100"/>
                      </a:lnTo>
                      <a:lnTo>
                        <a:pt x="755" y="105"/>
                      </a:lnTo>
                      <a:lnTo>
                        <a:pt x="767" y="113"/>
                      </a:lnTo>
                      <a:lnTo>
                        <a:pt x="773" y="121"/>
                      </a:lnTo>
                      <a:lnTo>
                        <a:pt x="782" y="131"/>
                      </a:lnTo>
                      <a:lnTo>
                        <a:pt x="786" y="138"/>
                      </a:lnTo>
                      <a:lnTo>
                        <a:pt x="790" y="146"/>
                      </a:lnTo>
                      <a:lnTo>
                        <a:pt x="792" y="152"/>
                      </a:lnTo>
                      <a:lnTo>
                        <a:pt x="796" y="160"/>
                      </a:lnTo>
                      <a:lnTo>
                        <a:pt x="796" y="164"/>
                      </a:lnTo>
                      <a:lnTo>
                        <a:pt x="798" y="170"/>
                      </a:lnTo>
                      <a:lnTo>
                        <a:pt x="798" y="173"/>
                      </a:lnTo>
                      <a:lnTo>
                        <a:pt x="801" y="175"/>
                      </a:lnTo>
                      <a:lnTo>
                        <a:pt x="694" y="351"/>
                      </a:lnTo>
                      <a:lnTo>
                        <a:pt x="866" y="219"/>
                      </a:lnTo>
                      <a:lnTo>
                        <a:pt x="880" y="216"/>
                      </a:lnTo>
                      <a:lnTo>
                        <a:pt x="894" y="216"/>
                      </a:lnTo>
                      <a:lnTo>
                        <a:pt x="904" y="218"/>
                      </a:lnTo>
                      <a:lnTo>
                        <a:pt x="916" y="223"/>
                      </a:lnTo>
                      <a:lnTo>
                        <a:pt x="924" y="227"/>
                      </a:lnTo>
                      <a:lnTo>
                        <a:pt x="933" y="235"/>
                      </a:lnTo>
                      <a:lnTo>
                        <a:pt x="938" y="242"/>
                      </a:lnTo>
                      <a:lnTo>
                        <a:pt x="947" y="251"/>
                      </a:lnTo>
                      <a:lnTo>
                        <a:pt x="949" y="259"/>
                      </a:lnTo>
                      <a:lnTo>
                        <a:pt x="953" y="266"/>
                      </a:lnTo>
                      <a:lnTo>
                        <a:pt x="955" y="274"/>
                      </a:lnTo>
                      <a:lnTo>
                        <a:pt x="959" y="283"/>
                      </a:lnTo>
                      <a:lnTo>
                        <a:pt x="959" y="288"/>
                      </a:lnTo>
                      <a:lnTo>
                        <a:pt x="961" y="294"/>
                      </a:lnTo>
                      <a:lnTo>
                        <a:pt x="961" y="297"/>
                      </a:lnTo>
                      <a:lnTo>
                        <a:pt x="964" y="299"/>
                      </a:lnTo>
                      <a:lnTo>
                        <a:pt x="727" y="431"/>
                      </a:lnTo>
                      <a:lnTo>
                        <a:pt x="741" y="418"/>
                      </a:lnTo>
                      <a:lnTo>
                        <a:pt x="758" y="408"/>
                      </a:lnTo>
                      <a:lnTo>
                        <a:pt x="776" y="398"/>
                      </a:lnTo>
                      <a:lnTo>
                        <a:pt x="798" y="390"/>
                      </a:lnTo>
                      <a:lnTo>
                        <a:pt x="818" y="383"/>
                      </a:lnTo>
                      <a:lnTo>
                        <a:pt x="841" y="376"/>
                      </a:lnTo>
                      <a:lnTo>
                        <a:pt x="865" y="370"/>
                      </a:lnTo>
                      <a:lnTo>
                        <a:pt x="888" y="366"/>
                      </a:lnTo>
                      <a:lnTo>
                        <a:pt x="907" y="361"/>
                      </a:lnTo>
                      <a:lnTo>
                        <a:pt x="927" y="357"/>
                      </a:lnTo>
                      <a:lnTo>
                        <a:pt x="944" y="354"/>
                      </a:lnTo>
                      <a:lnTo>
                        <a:pt x="962" y="354"/>
                      </a:lnTo>
                      <a:lnTo>
                        <a:pt x="973" y="351"/>
                      </a:lnTo>
                      <a:lnTo>
                        <a:pt x="986" y="351"/>
                      </a:lnTo>
                      <a:lnTo>
                        <a:pt x="992" y="351"/>
                      </a:lnTo>
                      <a:lnTo>
                        <a:pt x="995" y="351"/>
                      </a:lnTo>
                      <a:lnTo>
                        <a:pt x="1004" y="347"/>
                      </a:lnTo>
                      <a:lnTo>
                        <a:pt x="1015" y="347"/>
                      </a:lnTo>
                      <a:lnTo>
                        <a:pt x="1023" y="349"/>
                      </a:lnTo>
                      <a:lnTo>
                        <a:pt x="1032" y="352"/>
                      </a:lnTo>
                      <a:lnTo>
                        <a:pt x="1037" y="356"/>
                      </a:lnTo>
                      <a:lnTo>
                        <a:pt x="1045" y="361"/>
                      </a:lnTo>
                      <a:lnTo>
                        <a:pt x="1049" y="368"/>
                      </a:lnTo>
                      <a:lnTo>
                        <a:pt x="1057" y="375"/>
                      </a:lnTo>
                      <a:lnTo>
                        <a:pt x="1057" y="379"/>
                      </a:lnTo>
                      <a:lnTo>
                        <a:pt x="1062" y="387"/>
                      </a:lnTo>
                      <a:lnTo>
                        <a:pt x="1062" y="393"/>
                      </a:lnTo>
                      <a:lnTo>
                        <a:pt x="1066" y="401"/>
                      </a:lnTo>
                      <a:lnTo>
                        <a:pt x="1066" y="404"/>
                      </a:lnTo>
                      <a:lnTo>
                        <a:pt x="1068" y="409"/>
                      </a:lnTo>
                      <a:lnTo>
                        <a:pt x="1068" y="411"/>
                      </a:lnTo>
                      <a:lnTo>
                        <a:pt x="1071" y="413"/>
                      </a:lnTo>
                      <a:lnTo>
                        <a:pt x="748" y="501"/>
                      </a:lnTo>
                      <a:lnTo>
                        <a:pt x="761" y="493"/>
                      </a:lnTo>
                      <a:lnTo>
                        <a:pt x="779" y="487"/>
                      </a:lnTo>
                      <a:lnTo>
                        <a:pt x="801" y="479"/>
                      </a:lnTo>
                      <a:lnTo>
                        <a:pt x="826" y="475"/>
                      </a:lnTo>
                      <a:lnTo>
                        <a:pt x="852" y="468"/>
                      </a:lnTo>
                      <a:lnTo>
                        <a:pt x="882" y="464"/>
                      </a:lnTo>
                      <a:lnTo>
                        <a:pt x="910" y="460"/>
                      </a:lnTo>
                      <a:lnTo>
                        <a:pt x="942" y="456"/>
                      </a:lnTo>
                      <a:lnTo>
                        <a:pt x="969" y="453"/>
                      </a:lnTo>
                      <a:lnTo>
                        <a:pt x="997" y="449"/>
                      </a:lnTo>
                      <a:lnTo>
                        <a:pt x="1021" y="445"/>
                      </a:lnTo>
                      <a:lnTo>
                        <a:pt x="1046" y="444"/>
                      </a:lnTo>
                      <a:lnTo>
                        <a:pt x="1063" y="440"/>
                      </a:lnTo>
                      <a:lnTo>
                        <a:pt x="1079" y="440"/>
                      </a:lnTo>
                      <a:lnTo>
                        <a:pt x="1088" y="440"/>
                      </a:lnTo>
                      <a:lnTo>
                        <a:pt x="1093" y="440"/>
                      </a:lnTo>
                      <a:lnTo>
                        <a:pt x="1102" y="447"/>
                      </a:lnTo>
                      <a:lnTo>
                        <a:pt x="1115" y="464"/>
                      </a:lnTo>
                      <a:lnTo>
                        <a:pt x="1129" y="484"/>
                      </a:lnTo>
                      <a:lnTo>
                        <a:pt x="1146" y="510"/>
                      </a:lnTo>
                      <a:lnTo>
                        <a:pt x="1160" y="536"/>
                      </a:lnTo>
                      <a:lnTo>
                        <a:pt x="1178" y="567"/>
                      </a:lnTo>
                      <a:lnTo>
                        <a:pt x="1195" y="598"/>
                      </a:lnTo>
                      <a:lnTo>
                        <a:pt x="1214" y="632"/>
                      </a:lnTo>
                      <a:lnTo>
                        <a:pt x="1228" y="663"/>
                      </a:lnTo>
                      <a:lnTo>
                        <a:pt x="1243" y="693"/>
                      </a:lnTo>
                      <a:lnTo>
                        <a:pt x="1257" y="721"/>
                      </a:lnTo>
                      <a:lnTo>
                        <a:pt x="1271" y="748"/>
                      </a:lnTo>
                      <a:lnTo>
                        <a:pt x="1281" y="768"/>
                      </a:lnTo>
                      <a:lnTo>
                        <a:pt x="1290" y="784"/>
                      </a:lnTo>
                      <a:lnTo>
                        <a:pt x="1295" y="796"/>
                      </a:lnTo>
                      <a:lnTo>
                        <a:pt x="1298" y="801"/>
                      </a:lnTo>
                      <a:lnTo>
                        <a:pt x="1093" y="92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09" name="Freeform 466"/>
                <p:cNvSpPr>
                  <a:spLocks/>
                </p:cNvSpPr>
                <p:nvPr/>
              </p:nvSpPr>
              <p:spPr bwMode="auto">
                <a:xfrm flipH="1">
                  <a:off x="2895" y="3011"/>
                  <a:ext cx="757" cy="567"/>
                </a:xfrm>
                <a:custGeom>
                  <a:avLst/>
                  <a:gdLst>
                    <a:gd name="T0" fmla="*/ 757 w 819"/>
                    <a:gd name="T1" fmla="*/ 567 h 562"/>
                    <a:gd name="T2" fmla="*/ 753 w 819"/>
                    <a:gd name="T3" fmla="*/ 565 h 562"/>
                    <a:gd name="T4" fmla="*/ 743 w 819"/>
                    <a:gd name="T5" fmla="*/ 563 h 562"/>
                    <a:gd name="T6" fmla="*/ 728 w 819"/>
                    <a:gd name="T7" fmla="*/ 558 h 562"/>
                    <a:gd name="T8" fmla="*/ 710 w 819"/>
                    <a:gd name="T9" fmla="*/ 554 h 562"/>
                    <a:gd name="T10" fmla="*/ 686 w 819"/>
                    <a:gd name="T11" fmla="*/ 544 h 562"/>
                    <a:gd name="T12" fmla="*/ 663 w 819"/>
                    <a:gd name="T13" fmla="*/ 535 h 562"/>
                    <a:gd name="T14" fmla="*/ 635 w 819"/>
                    <a:gd name="T15" fmla="*/ 523 h 562"/>
                    <a:gd name="T16" fmla="*/ 609 w 819"/>
                    <a:gd name="T17" fmla="*/ 509 h 562"/>
                    <a:gd name="T18" fmla="*/ 580 w 819"/>
                    <a:gd name="T19" fmla="*/ 490 h 562"/>
                    <a:gd name="T20" fmla="*/ 552 w 819"/>
                    <a:gd name="T21" fmla="*/ 470 h 562"/>
                    <a:gd name="T22" fmla="*/ 526 w 819"/>
                    <a:gd name="T23" fmla="*/ 444 h 562"/>
                    <a:gd name="T24" fmla="*/ 504 w 819"/>
                    <a:gd name="T25" fmla="*/ 419 h 562"/>
                    <a:gd name="T26" fmla="*/ 482 w 819"/>
                    <a:gd name="T27" fmla="*/ 386 h 562"/>
                    <a:gd name="T28" fmla="*/ 466 w 819"/>
                    <a:gd name="T29" fmla="*/ 354 h 562"/>
                    <a:gd name="T30" fmla="*/ 453 w 819"/>
                    <a:gd name="T31" fmla="*/ 316 h 562"/>
                    <a:gd name="T32" fmla="*/ 449 w 819"/>
                    <a:gd name="T33" fmla="*/ 274 h 562"/>
                    <a:gd name="T34" fmla="*/ 446 w 819"/>
                    <a:gd name="T35" fmla="*/ 270 h 562"/>
                    <a:gd name="T36" fmla="*/ 442 w 819"/>
                    <a:gd name="T37" fmla="*/ 264 h 562"/>
                    <a:gd name="T38" fmla="*/ 434 w 819"/>
                    <a:gd name="T39" fmla="*/ 251 h 562"/>
                    <a:gd name="T40" fmla="*/ 426 w 819"/>
                    <a:gd name="T41" fmla="*/ 238 h 562"/>
                    <a:gd name="T42" fmla="*/ 411 w 819"/>
                    <a:gd name="T43" fmla="*/ 221 h 562"/>
                    <a:gd name="T44" fmla="*/ 397 w 819"/>
                    <a:gd name="T45" fmla="*/ 202 h 562"/>
                    <a:gd name="T46" fmla="*/ 377 w 819"/>
                    <a:gd name="T47" fmla="*/ 180 h 562"/>
                    <a:gd name="T48" fmla="*/ 354 w 819"/>
                    <a:gd name="T49" fmla="*/ 159 h 562"/>
                    <a:gd name="T50" fmla="*/ 325 w 819"/>
                    <a:gd name="T51" fmla="*/ 135 h 562"/>
                    <a:gd name="T52" fmla="*/ 292 w 819"/>
                    <a:gd name="T53" fmla="*/ 112 h 562"/>
                    <a:gd name="T54" fmla="*/ 255 w 819"/>
                    <a:gd name="T55" fmla="*/ 89 h 562"/>
                    <a:gd name="T56" fmla="*/ 215 w 819"/>
                    <a:gd name="T57" fmla="*/ 68 h 562"/>
                    <a:gd name="T58" fmla="*/ 167 w 819"/>
                    <a:gd name="T59" fmla="*/ 45 h 562"/>
                    <a:gd name="T60" fmla="*/ 117 w 819"/>
                    <a:gd name="T61" fmla="*/ 27 h 562"/>
                    <a:gd name="T62" fmla="*/ 60 w 819"/>
                    <a:gd name="T63" fmla="*/ 11 h 562"/>
                    <a:gd name="T64" fmla="*/ 0 w 819"/>
                    <a:gd name="T65" fmla="*/ 0 h 5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9"/>
                    <a:gd name="T100" fmla="*/ 0 h 562"/>
                    <a:gd name="T101" fmla="*/ 819 w 819"/>
                    <a:gd name="T102" fmla="*/ 562 h 5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9" h="562">
                      <a:moveTo>
                        <a:pt x="819" y="562"/>
                      </a:moveTo>
                      <a:lnTo>
                        <a:pt x="815" y="560"/>
                      </a:lnTo>
                      <a:lnTo>
                        <a:pt x="804" y="558"/>
                      </a:lnTo>
                      <a:lnTo>
                        <a:pt x="788" y="553"/>
                      </a:lnTo>
                      <a:lnTo>
                        <a:pt x="768" y="549"/>
                      </a:lnTo>
                      <a:lnTo>
                        <a:pt x="742" y="539"/>
                      </a:lnTo>
                      <a:lnTo>
                        <a:pt x="717" y="530"/>
                      </a:lnTo>
                      <a:lnTo>
                        <a:pt x="687" y="518"/>
                      </a:lnTo>
                      <a:lnTo>
                        <a:pt x="659" y="505"/>
                      </a:lnTo>
                      <a:lnTo>
                        <a:pt x="627" y="486"/>
                      </a:lnTo>
                      <a:lnTo>
                        <a:pt x="597" y="466"/>
                      </a:lnTo>
                      <a:lnTo>
                        <a:pt x="569" y="440"/>
                      </a:lnTo>
                      <a:lnTo>
                        <a:pt x="545" y="415"/>
                      </a:lnTo>
                      <a:lnTo>
                        <a:pt x="521" y="383"/>
                      </a:lnTo>
                      <a:lnTo>
                        <a:pt x="504" y="351"/>
                      </a:lnTo>
                      <a:lnTo>
                        <a:pt x="490" y="313"/>
                      </a:lnTo>
                      <a:lnTo>
                        <a:pt x="486" y="272"/>
                      </a:lnTo>
                      <a:lnTo>
                        <a:pt x="482" y="268"/>
                      </a:lnTo>
                      <a:lnTo>
                        <a:pt x="478" y="262"/>
                      </a:lnTo>
                      <a:lnTo>
                        <a:pt x="470" y="249"/>
                      </a:lnTo>
                      <a:lnTo>
                        <a:pt x="461" y="236"/>
                      </a:lnTo>
                      <a:lnTo>
                        <a:pt x="445" y="219"/>
                      </a:lnTo>
                      <a:lnTo>
                        <a:pt x="430" y="200"/>
                      </a:lnTo>
                      <a:lnTo>
                        <a:pt x="408" y="178"/>
                      </a:lnTo>
                      <a:lnTo>
                        <a:pt x="383" y="158"/>
                      </a:lnTo>
                      <a:lnTo>
                        <a:pt x="352" y="134"/>
                      </a:lnTo>
                      <a:lnTo>
                        <a:pt x="316" y="111"/>
                      </a:lnTo>
                      <a:lnTo>
                        <a:pt x="276" y="88"/>
                      </a:lnTo>
                      <a:lnTo>
                        <a:pt x="233" y="67"/>
                      </a:lnTo>
                      <a:lnTo>
                        <a:pt x="181" y="45"/>
                      </a:lnTo>
                      <a:lnTo>
                        <a:pt x="127" y="27"/>
                      </a:lnTo>
                      <a:lnTo>
                        <a:pt x="65" y="11"/>
                      </a:lnTo>
                      <a:lnTo>
                        <a:pt x="0" y="0"/>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0" name="Freeform 467"/>
                <p:cNvSpPr>
                  <a:spLocks/>
                </p:cNvSpPr>
                <p:nvPr/>
              </p:nvSpPr>
              <p:spPr bwMode="auto">
                <a:xfrm flipH="1">
                  <a:off x="1344" y="2859"/>
                  <a:ext cx="1290" cy="887"/>
                </a:xfrm>
                <a:custGeom>
                  <a:avLst/>
                  <a:gdLst>
                    <a:gd name="T0" fmla="*/ 41 w 1399"/>
                    <a:gd name="T1" fmla="*/ 786 h 880"/>
                    <a:gd name="T2" fmla="*/ 158 w 1399"/>
                    <a:gd name="T3" fmla="*/ 862 h 880"/>
                    <a:gd name="T4" fmla="*/ 249 w 1399"/>
                    <a:gd name="T5" fmla="*/ 885 h 880"/>
                    <a:gd name="T6" fmla="*/ 360 w 1399"/>
                    <a:gd name="T7" fmla="*/ 849 h 880"/>
                    <a:gd name="T8" fmla="*/ 515 w 1399"/>
                    <a:gd name="T9" fmla="*/ 789 h 880"/>
                    <a:gd name="T10" fmla="*/ 552 w 1399"/>
                    <a:gd name="T11" fmla="*/ 743 h 880"/>
                    <a:gd name="T12" fmla="*/ 507 w 1399"/>
                    <a:gd name="T13" fmla="*/ 636 h 880"/>
                    <a:gd name="T14" fmla="*/ 503 w 1399"/>
                    <a:gd name="T15" fmla="*/ 504 h 880"/>
                    <a:gd name="T16" fmla="*/ 627 w 1399"/>
                    <a:gd name="T17" fmla="*/ 734 h 880"/>
                    <a:gd name="T18" fmla="*/ 654 w 1399"/>
                    <a:gd name="T19" fmla="*/ 704 h 880"/>
                    <a:gd name="T20" fmla="*/ 736 w 1399"/>
                    <a:gd name="T21" fmla="*/ 710 h 880"/>
                    <a:gd name="T22" fmla="*/ 785 w 1399"/>
                    <a:gd name="T23" fmla="*/ 660 h 880"/>
                    <a:gd name="T24" fmla="*/ 801 w 1399"/>
                    <a:gd name="T25" fmla="*/ 612 h 880"/>
                    <a:gd name="T26" fmla="*/ 865 w 1399"/>
                    <a:gd name="T27" fmla="*/ 568 h 880"/>
                    <a:gd name="T28" fmla="*/ 906 w 1399"/>
                    <a:gd name="T29" fmla="*/ 532 h 880"/>
                    <a:gd name="T30" fmla="*/ 915 w 1399"/>
                    <a:gd name="T31" fmla="*/ 500 h 880"/>
                    <a:gd name="T32" fmla="*/ 726 w 1399"/>
                    <a:gd name="T33" fmla="*/ 311 h 880"/>
                    <a:gd name="T34" fmla="*/ 1003 w 1399"/>
                    <a:gd name="T35" fmla="*/ 450 h 880"/>
                    <a:gd name="T36" fmla="*/ 1024 w 1399"/>
                    <a:gd name="T37" fmla="*/ 434 h 880"/>
                    <a:gd name="T38" fmla="*/ 785 w 1399"/>
                    <a:gd name="T39" fmla="*/ 267 h 880"/>
                    <a:gd name="T40" fmla="*/ 1188 w 1399"/>
                    <a:gd name="T41" fmla="*/ 401 h 880"/>
                    <a:gd name="T42" fmla="*/ 1234 w 1399"/>
                    <a:gd name="T43" fmla="*/ 377 h 880"/>
                    <a:gd name="T44" fmla="*/ 874 w 1399"/>
                    <a:gd name="T45" fmla="*/ 213 h 880"/>
                    <a:gd name="T46" fmla="*/ 1275 w 1399"/>
                    <a:gd name="T47" fmla="*/ 302 h 880"/>
                    <a:gd name="T48" fmla="*/ 1286 w 1399"/>
                    <a:gd name="T49" fmla="*/ 268 h 880"/>
                    <a:gd name="T50" fmla="*/ 1013 w 1399"/>
                    <a:gd name="T51" fmla="*/ 196 h 880"/>
                    <a:gd name="T52" fmla="*/ 1205 w 1399"/>
                    <a:gd name="T53" fmla="*/ 140 h 880"/>
                    <a:gd name="T54" fmla="*/ 1200 w 1399"/>
                    <a:gd name="T55" fmla="*/ 125 h 880"/>
                    <a:gd name="T56" fmla="*/ 983 w 1399"/>
                    <a:gd name="T57" fmla="*/ 186 h 880"/>
                    <a:gd name="T58" fmla="*/ 1135 w 1399"/>
                    <a:gd name="T59" fmla="*/ 70 h 880"/>
                    <a:gd name="T60" fmla="*/ 1071 w 1399"/>
                    <a:gd name="T61" fmla="*/ 37 h 880"/>
                    <a:gd name="T62" fmla="*/ 884 w 1399"/>
                    <a:gd name="T63" fmla="*/ 196 h 880"/>
                    <a:gd name="T64" fmla="*/ 970 w 1399"/>
                    <a:gd name="T65" fmla="*/ 11 h 880"/>
                    <a:gd name="T66" fmla="*/ 929 w 1399"/>
                    <a:gd name="T67" fmla="*/ 7 h 880"/>
                    <a:gd name="T68" fmla="*/ 785 w 1399"/>
                    <a:gd name="T69" fmla="*/ 222 h 880"/>
                    <a:gd name="T70" fmla="*/ 832 w 1399"/>
                    <a:gd name="T71" fmla="*/ 0 h 880"/>
                    <a:gd name="T72" fmla="*/ 788 w 1399"/>
                    <a:gd name="T73" fmla="*/ 7 h 880"/>
                    <a:gd name="T74" fmla="*/ 686 w 1399"/>
                    <a:gd name="T75" fmla="*/ 258 h 880"/>
                    <a:gd name="T76" fmla="*/ 627 w 1399"/>
                    <a:gd name="T77" fmla="*/ 33 h 880"/>
                    <a:gd name="T78" fmla="*/ 555 w 1399"/>
                    <a:gd name="T79" fmla="*/ 76 h 880"/>
                    <a:gd name="T80" fmla="*/ 616 w 1399"/>
                    <a:gd name="T81" fmla="*/ 284 h 880"/>
                    <a:gd name="T82" fmla="*/ 448 w 1399"/>
                    <a:gd name="T83" fmla="*/ 107 h 880"/>
                    <a:gd name="T84" fmla="*/ 407 w 1399"/>
                    <a:gd name="T85" fmla="*/ 145 h 880"/>
                    <a:gd name="T86" fmla="*/ 567 w 1399"/>
                    <a:gd name="T87" fmla="*/ 346 h 880"/>
                    <a:gd name="T88" fmla="*/ 468 w 1399"/>
                    <a:gd name="T89" fmla="*/ 268 h 880"/>
                    <a:gd name="T90" fmla="*/ 373 w 1399"/>
                    <a:gd name="T91" fmla="*/ 216 h 880"/>
                    <a:gd name="T92" fmla="*/ 328 w 1399"/>
                    <a:gd name="T93" fmla="*/ 197 h 880"/>
                    <a:gd name="T94" fmla="*/ 283 w 1399"/>
                    <a:gd name="T95" fmla="*/ 220 h 880"/>
                    <a:gd name="T96" fmla="*/ 258 w 1399"/>
                    <a:gd name="T97" fmla="*/ 254 h 880"/>
                    <a:gd name="T98" fmla="*/ 469 w 1399"/>
                    <a:gd name="T99" fmla="*/ 377 h 880"/>
                    <a:gd name="T100" fmla="*/ 334 w 1399"/>
                    <a:gd name="T101" fmla="*/ 312 h 880"/>
                    <a:gd name="T102" fmla="*/ 239 w 1399"/>
                    <a:gd name="T103" fmla="*/ 275 h 880"/>
                    <a:gd name="T104" fmla="*/ 184 w 1399"/>
                    <a:gd name="T105" fmla="*/ 312 h 880"/>
                    <a:gd name="T106" fmla="*/ 152 w 1399"/>
                    <a:gd name="T107" fmla="*/ 378 h 880"/>
                    <a:gd name="T108" fmla="*/ 0 w 1399"/>
                    <a:gd name="T109" fmla="*/ 755 h 8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99"/>
                    <a:gd name="T166" fmla="*/ 0 h 880"/>
                    <a:gd name="T167" fmla="*/ 1399 w 1399"/>
                    <a:gd name="T168" fmla="*/ 880 h 8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99" h="880">
                      <a:moveTo>
                        <a:pt x="0" y="749"/>
                      </a:moveTo>
                      <a:lnTo>
                        <a:pt x="0" y="749"/>
                      </a:lnTo>
                      <a:lnTo>
                        <a:pt x="6" y="754"/>
                      </a:lnTo>
                      <a:lnTo>
                        <a:pt x="16" y="760"/>
                      </a:lnTo>
                      <a:lnTo>
                        <a:pt x="30" y="770"/>
                      </a:lnTo>
                      <a:lnTo>
                        <a:pt x="44" y="780"/>
                      </a:lnTo>
                      <a:lnTo>
                        <a:pt x="62" y="793"/>
                      </a:lnTo>
                      <a:lnTo>
                        <a:pt x="82" y="806"/>
                      </a:lnTo>
                      <a:lnTo>
                        <a:pt x="106" y="821"/>
                      </a:lnTo>
                      <a:lnTo>
                        <a:pt x="124" y="832"/>
                      </a:lnTo>
                      <a:lnTo>
                        <a:pt x="148" y="845"/>
                      </a:lnTo>
                      <a:lnTo>
                        <a:pt x="171" y="855"/>
                      </a:lnTo>
                      <a:lnTo>
                        <a:pt x="194" y="866"/>
                      </a:lnTo>
                      <a:lnTo>
                        <a:pt x="213" y="871"/>
                      </a:lnTo>
                      <a:lnTo>
                        <a:pt x="235" y="878"/>
                      </a:lnTo>
                      <a:lnTo>
                        <a:pt x="252" y="879"/>
                      </a:lnTo>
                      <a:lnTo>
                        <a:pt x="269" y="880"/>
                      </a:lnTo>
                      <a:lnTo>
                        <a:pt x="270" y="878"/>
                      </a:lnTo>
                      <a:lnTo>
                        <a:pt x="280" y="877"/>
                      </a:lnTo>
                      <a:lnTo>
                        <a:pt x="294" y="870"/>
                      </a:lnTo>
                      <a:lnTo>
                        <a:pt x="314" y="866"/>
                      </a:lnTo>
                      <a:lnTo>
                        <a:pt x="335" y="859"/>
                      </a:lnTo>
                      <a:lnTo>
                        <a:pt x="362" y="851"/>
                      </a:lnTo>
                      <a:lnTo>
                        <a:pt x="390" y="842"/>
                      </a:lnTo>
                      <a:lnTo>
                        <a:pt x="421" y="835"/>
                      </a:lnTo>
                      <a:lnTo>
                        <a:pt x="449" y="823"/>
                      </a:lnTo>
                      <a:lnTo>
                        <a:pt x="478" y="813"/>
                      </a:lnTo>
                      <a:lnTo>
                        <a:pt x="506" y="802"/>
                      </a:lnTo>
                      <a:lnTo>
                        <a:pt x="536" y="794"/>
                      </a:lnTo>
                      <a:lnTo>
                        <a:pt x="559" y="783"/>
                      </a:lnTo>
                      <a:lnTo>
                        <a:pt x="582" y="774"/>
                      </a:lnTo>
                      <a:lnTo>
                        <a:pt x="599" y="765"/>
                      </a:lnTo>
                      <a:lnTo>
                        <a:pt x="615" y="757"/>
                      </a:lnTo>
                      <a:lnTo>
                        <a:pt x="612" y="754"/>
                      </a:lnTo>
                      <a:lnTo>
                        <a:pt x="607" y="747"/>
                      </a:lnTo>
                      <a:lnTo>
                        <a:pt x="599" y="737"/>
                      </a:lnTo>
                      <a:lnTo>
                        <a:pt x="595" y="726"/>
                      </a:lnTo>
                      <a:lnTo>
                        <a:pt x="585" y="708"/>
                      </a:lnTo>
                      <a:lnTo>
                        <a:pt x="576" y="692"/>
                      </a:lnTo>
                      <a:lnTo>
                        <a:pt x="567" y="673"/>
                      </a:lnTo>
                      <a:lnTo>
                        <a:pt x="559" y="654"/>
                      </a:lnTo>
                      <a:lnTo>
                        <a:pt x="550" y="631"/>
                      </a:lnTo>
                      <a:lnTo>
                        <a:pt x="542" y="608"/>
                      </a:lnTo>
                      <a:lnTo>
                        <a:pt x="537" y="585"/>
                      </a:lnTo>
                      <a:lnTo>
                        <a:pt x="536" y="562"/>
                      </a:lnTo>
                      <a:lnTo>
                        <a:pt x="534" y="540"/>
                      </a:lnTo>
                      <a:lnTo>
                        <a:pt x="539" y="519"/>
                      </a:lnTo>
                      <a:lnTo>
                        <a:pt x="546" y="500"/>
                      </a:lnTo>
                      <a:lnTo>
                        <a:pt x="560" y="484"/>
                      </a:lnTo>
                      <a:lnTo>
                        <a:pt x="678" y="740"/>
                      </a:lnTo>
                      <a:lnTo>
                        <a:pt x="678" y="737"/>
                      </a:lnTo>
                      <a:lnTo>
                        <a:pt x="678" y="736"/>
                      </a:lnTo>
                      <a:lnTo>
                        <a:pt x="678" y="732"/>
                      </a:lnTo>
                      <a:lnTo>
                        <a:pt x="680" y="728"/>
                      </a:lnTo>
                      <a:lnTo>
                        <a:pt x="680" y="721"/>
                      </a:lnTo>
                      <a:lnTo>
                        <a:pt x="685" y="717"/>
                      </a:lnTo>
                      <a:lnTo>
                        <a:pt x="689" y="712"/>
                      </a:lnTo>
                      <a:lnTo>
                        <a:pt x="695" y="708"/>
                      </a:lnTo>
                      <a:lnTo>
                        <a:pt x="700" y="702"/>
                      </a:lnTo>
                      <a:lnTo>
                        <a:pt x="709" y="698"/>
                      </a:lnTo>
                      <a:lnTo>
                        <a:pt x="719" y="694"/>
                      </a:lnTo>
                      <a:lnTo>
                        <a:pt x="731" y="694"/>
                      </a:lnTo>
                      <a:lnTo>
                        <a:pt x="744" y="693"/>
                      </a:lnTo>
                      <a:lnTo>
                        <a:pt x="759" y="694"/>
                      </a:lnTo>
                      <a:lnTo>
                        <a:pt x="778" y="698"/>
                      </a:lnTo>
                      <a:lnTo>
                        <a:pt x="798" y="704"/>
                      </a:lnTo>
                      <a:lnTo>
                        <a:pt x="635" y="423"/>
                      </a:lnTo>
                      <a:lnTo>
                        <a:pt x="851" y="669"/>
                      </a:lnTo>
                      <a:lnTo>
                        <a:pt x="851" y="666"/>
                      </a:lnTo>
                      <a:lnTo>
                        <a:pt x="851" y="665"/>
                      </a:lnTo>
                      <a:lnTo>
                        <a:pt x="851" y="659"/>
                      </a:lnTo>
                      <a:lnTo>
                        <a:pt x="851" y="655"/>
                      </a:lnTo>
                      <a:lnTo>
                        <a:pt x="851" y="647"/>
                      </a:lnTo>
                      <a:lnTo>
                        <a:pt x="854" y="641"/>
                      </a:lnTo>
                      <a:lnTo>
                        <a:pt x="857" y="633"/>
                      </a:lnTo>
                      <a:lnTo>
                        <a:pt x="862" y="626"/>
                      </a:lnTo>
                      <a:lnTo>
                        <a:pt x="865" y="614"/>
                      </a:lnTo>
                      <a:lnTo>
                        <a:pt x="869" y="607"/>
                      </a:lnTo>
                      <a:lnTo>
                        <a:pt x="877" y="598"/>
                      </a:lnTo>
                      <a:lnTo>
                        <a:pt x="886" y="590"/>
                      </a:lnTo>
                      <a:lnTo>
                        <a:pt x="896" y="581"/>
                      </a:lnTo>
                      <a:lnTo>
                        <a:pt x="907" y="574"/>
                      </a:lnTo>
                      <a:lnTo>
                        <a:pt x="921" y="567"/>
                      </a:lnTo>
                      <a:lnTo>
                        <a:pt x="938" y="564"/>
                      </a:lnTo>
                      <a:lnTo>
                        <a:pt x="992" y="546"/>
                      </a:lnTo>
                      <a:lnTo>
                        <a:pt x="989" y="543"/>
                      </a:lnTo>
                      <a:lnTo>
                        <a:pt x="989" y="542"/>
                      </a:lnTo>
                      <a:lnTo>
                        <a:pt x="986" y="538"/>
                      </a:lnTo>
                      <a:lnTo>
                        <a:pt x="986" y="534"/>
                      </a:lnTo>
                      <a:lnTo>
                        <a:pt x="983" y="528"/>
                      </a:lnTo>
                      <a:lnTo>
                        <a:pt x="983" y="524"/>
                      </a:lnTo>
                      <a:lnTo>
                        <a:pt x="983" y="518"/>
                      </a:lnTo>
                      <a:lnTo>
                        <a:pt x="984" y="514"/>
                      </a:lnTo>
                      <a:lnTo>
                        <a:pt x="984" y="507"/>
                      </a:lnTo>
                      <a:lnTo>
                        <a:pt x="987" y="503"/>
                      </a:lnTo>
                      <a:lnTo>
                        <a:pt x="992" y="496"/>
                      </a:lnTo>
                      <a:lnTo>
                        <a:pt x="998" y="493"/>
                      </a:lnTo>
                      <a:lnTo>
                        <a:pt x="1006" y="489"/>
                      </a:lnTo>
                      <a:lnTo>
                        <a:pt x="1017" y="485"/>
                      </a:lnTo>
                      <a:lnTo>
                        <a:pt x="1029" y="484"/>
                      </a:lnTo>
                      <a:lnTo>
                        <a:pt x="1045" y="484"/>
                      </a:lnTo>
                      <a:lnTo>
                        <a:pt x="787" y="309"/>
                      </a:lnTo>
                      <a:lnTo>
                        <a:pt x="1099" y="458"/>
                      </a:lnTo>
                      <a:lnTo>
                        <a:pt x="1096" y="456"/>
                      </a:lnTo>
                      <a:lnTo>
                        <a:pt x="1096" y="455"/>
                      </a:lnTo>
                      <a:lnTo>
                        <a:pt x="1091" y="451"/>
                      </a:lnTo>
                      <a:lnTo>
                        <a:pt x="1091" y="450"/>
                      </a:lnTo>
                      <a:lnTo>
                        <a:pt x="1088" y="446"/>
                      </a:lnTo>
                      <a:lnTo>
                        <a:pt x="1088" y="442"/>
                      </a:lnTo>
                      <a:lnTo>
                        <a:pt x="1088" y="438"/>
                      </a:lnTo>
                      <a:lnTo>
                        <a:pt x="1093" y="437"/>
                      </a:lnTo>
                      <a:lnTo>
                        <a:pt x="1096" y="433"/>
                      </a:lnTo>
                      <a:lnTo>
                        <a:pt x="1102" y="432"/>
                      </a:lnTo>
                      <a:lnTo>
                        <a:pt x="1110" y="431"/>
                      </a:lnTo>
                      <a:lnTo>
                        <a:pt x="1124" y="432"/>
                      </a:lnTo>
                      <a:lnTo>
                        <a:pt x="1139" y="432"/>
                      </a:lnTo>
                      <a:lnTo>
                        <a:pt x="1161" y="436"/>
                      </a:lnTo>
                      <a:lnTo>
                        <a:pt x="1186" y="441"/>
                      </a:lnTo>
                      <a:lnTo>
                        <a:pt x="1217" y="450"/>
                      </a:lnTo>
                      <a:lnTo>
                        <a:pt x="851" y="265"/>
                      </a:lnTo>
                      <a:lnTo>
                        <a:pt x="1271" y="405"/>
                      </a:lnTo>
                      <a:lnTo>
                        <a:pt x="1271" y="403"/>
                      </a:lnTo>
                      <a:lnTo>
                        <a:pt x="1273" y="403"/>
                      </a:lnTo>
                      <a:lnTo>
                        <a:pt x="1277" y="401"/>
                      </a:lnTo>
                      <a:lnTo>
                        <a:pt x="1284" y="401"/>
                      </a:lnTo>
                      <a:lnTo>
                        <a:pt x="1288" y="398"/>
                      </a:lnTo>
                      <a:lnTo>
                        <a:pt x="1298" y="395"/>
                      </a:lnTo>
                      <a:lnTo>
                        <a:pt x="1305" y="391"/>
                      </a:lnTo>
                      <a:lnTo>
                        <a:pt x="1315" y="390"/>
                      </a:lnTo>
                      <a:lnTo>
                        <a:pt x="1321" y="384"/>
                      </a:lnTo>
                      <a:lnTo>
                        <a:pt x="1330" y="380"/>
                      </a:lnTo>
                      <a:lnTo>
                        <a:pt x="1338" y="374"/>
                      </a:lnTo>
                      <a:lnTo>
                        <a:pt x="1347" y="370"/>
                      </a:lnTo>
                      <a:lnTo>
                        <a:pt x="1352" y="362"/>
                      </a:lnTo>
                      <a:lnTo>
                        <a:pt x="1360" y="356"/>
                      </a:lnTo>
                      <a:lnTo>
                        <a:pt x="1364" y="348"/>
                      </a:lnTo>
                      <a:lnTo>
                        <a:pt x="1369" y="343"/>
                      </a:lnTo>
                      <a:lnTo>
                        <a:pt x="948" y="211"/>
                      </a:lnTo>
                      <a:lnTo>
                        <a:pt x="1369" y="309"/>
                      </a:lnTo>
                      <a:lnTo>
                        <a:pt x="1369" y="306"/>
                      </a:lnTo>
                      <a:lnTo>
                        <a:pt x="1371" y="306"/>
                      </a:lnTo>
                      <a:lnTo>
                        <a:pt x="1374" y="304"/>
                      </a:lnTo>
                      <a:lnTo>
                        <a:pt x="1378" y="304"/>
                      </a:lnTo>
                      <a:lnTo>
                        <a:pt x="1383" y="300"/>
                      </a:lnTo>
                      <a:lnTo>
                        <a:pt x="1388" y="298"/>
                      </a:lnTo>
                      <a:lnTo>
                        <a:pt x="1392" y="292"/>
                      </a:lnTo>
                      <a:lnTo>
                        <a:pt x="1397" y="289"/>
                      </a:lnTo>
                      <a:lnTo>
                        <a:pt x="1397" y="281"/>
                      </a:lnTo>
                      <a:lnTo>
                        <a:pt x="1399" y="275"/>
                      </a:lnTo>
                      <a:lnTo>
                        <a:pt x="1395" y="266"/>
                      </a:lnTo>
                      <a:lnTo>
                        <a:pt x="1394" y="258"/>
                      </a:lnTo>
                      <a:lnTo>
                        <a:pt x="1386" y="247"/>
                      </a:lnTo>
                      <a:lnTo>
                        <a:pt x="1377" y="237"/>
                      </a:lnTo>
                      <a:lnTo>
                        <a:pt x="1363" y="223"/>
                      </a:lnTo>
                      <a:lnTo>
                        <a:pt x="1347" y="211"/>
                      </a:lnTo>
                      <a:lnTo>
                        <a:pt x="1099" y="194"/>
                      </a:lnTo>
                      <a:lnTo>
                        <a:pt x="1336" y="176"/>
                      </a:lnTo>
                      <a:lnTo>
                        <a:pt x="1327" y="165"/>
                      </a:lnTo>
                      <a:lnTo>
                        <a:pt x="1321" y="157"/>
                      </a:lnTo>
                      <a:lnTo>
                        <a:pt x="1316" y="149"/>
                      </a:lnTo>
                      <a:lnTo>
                        <a:pt x="1312" y="144"/>
                      </a:lnTo>
                      <a:lnTo>
                        <a:pt x="1307" y="139"/>
                      </a:lnTo>
                      <a:lnTo>
                        <a:pt x="1305" y="135"/>
                      </a:lnTo>
                      <a:lnTo>
                        <a:pt x="1302" y="132"/>
                      </a:lnTo>
                      <a:lnTo>
                        <a:pt x="1302" y="130"/>
                      </a:lnTo>
                      <a:lnTo>
                        <a:pt x="1301" y="126"/>
                      </a:lnTo>
                      <a:lnTo>
                        <a:pt x="1301" y="125"/>
                      </a:lnTo>
                      <a:lnTo>
                        <a:pt x="1301" y="124"/>
                      </a:lnTo>
                      <a:lnTo>
                        <a:pt x="1304" y="124"/>
                      </a:lnTo>
                      <a:lnTo>
                        <a:pt x="1066" y="185"/>
                      </a:lnTo>
                      <a:lnTo>
                        <a:pt x="1260" y="106"/>
                      </a:lnTo>
                      <a:lnTo>
                        <a:pt x="1257" y="99"/>
                      </a:lnTo>
                      <a:lnTo>
                        <a:pt x="1256" y="91"/>
                      </a:lnTo>
                      <a:lnTo>
                        <a:pt x="1248" y="83"/>
                      </a:lnTo>
                      <a:lnTo>
                        <a:pt x="1242" y="77"/>
                      </a:lnTo>
                      <a:lnTo>
                        <a:pt x="1231" y="69"/>
                      </a:lnTo>
                      <a:lnTo>
                        <a:pt x="1222" y="63"/>
                      </a:lnTo>
                      <a:lnTo>
                        <a:pt x="1208" y="56"/>
                      </a:lnTo>
                      <a:lnTo>
                        <a:pt x="1198" y="52"/>
                      </a:lnTo>
                      <a:lnTo>
                        <a:pt x="1184" y="44"/>
                      </a:lnTo>
                      <a:lnTo>
                        <a:pt x="1172" y="40"/>
                      </a:lnTo>
                      <a:lnTo>
                        <a:pt x="1161" y="37"/>
                      </a:lnTo>
                      <a:lnTo>
                        <a:pt x="1152" y="33"/>
                      </a:lnTo>
                      <a:lnTo>
                        <a:pt x="1142" y="29"/>
                      </a:lnTo>
                      <a:lnTo>
                        <a:pt x="1136" y="28"/>
                      </a:lnTo>
                      <a:lnTo>
                        <a:pt x="1132" y="26"/>
                      </a:lnTo>
                      <a:lnTo>
                        <a:pt x="959" y="194"/>
                      </a:lnTo>
                      <a:lnTo>
                        <a:pt x="1088" y="35"/>
                      </a:lnTo>
                      <a:lnTo>
                        <a:pt x="1080" y="28"/>
                      </a:lnTo>
                      <a:lnTo>
                        <a:pt x="1076" y="23"/>
                      </a:lnTo>
                      <a:lnTo>
                        <a:pt x="1066" y="19"/>
                      </a:lnTo>
                      <a:lnTo>
                        <a:pt x="1062" y="15"/>
                      </a:lnTo>
                      <a:lnTo>
                        <a:pt x="1052" y="11"/>
                      </a:lnTo>
                      <a:lnTo>
                        <a:pt x="1045" y="10"/>
                      </a:lnTo>
                      <a:lnTo>
                        <a:pt x="1035" y="9"/>
                      </a:lnTo>
                      <a:lnTo>
                        <a:pt x="1031" y="9"/>
                      </a:lnTo>
                      <a:lnTo>
                        <a:pt x="1021" y="7"/>
                      </a:lnTo>
                      <a:lnTo>
                        <a:pt x="1015" y="7"/>
                      </a:lnTo>
                      <a:lnTo>
                        <a:pt x="1007" y="7"/>
                      </a:lnTo>
                      <a:lnTo>
                        <a:pt x="1003" y="7"/>
                      </a:lnTo>
                      <a:lnTo>
                        <a:pt x="998" y="7"/>
                      </a:lnTo>
                      <a:lnTo>
                        <a:pt x="993" y="7"/>
                      </a:lnTo>
                      <a:lnTo>
                        <a:pt x="992" y="7"/>
                      </a:lnTo>
                      <a:lnTo>
                        <a:pt x="992" y="9"/>
                      </a:lnTo>
                      <a:lnTo>
                        <a:pt x="851" y="220"/>
                      </a:lnTo>
                      <a:lnTo>
                        <a:pt x="938" y="18"/>
                      </a:lnTo>
                      <a:lnTo>
                        <a:pt x="930" y="10"/>
                      </a:lnTo>
                      <a:lnTo>
                        <a:pt x="925" y="6"/>
                      </a:lnTo>
                      <a:lnTo>
                        <a:pt x="916" y="2"/>
                      </a:lnTo>
                      <a:lnTo>
                        <a:pt x="911" y="1"/>
                      </a:lnTo>
                      <a:lnTo>
                        <a:pt x="902" y="0"/>
                      </a:lnTo>
                      <a:lnTo>
                        <a:pt x="894" y="0"/>
                      </a:lnTo>
                      <a:lnTo>
                        <a:pt x="885" y="0"/>
                      </a:lnTo>
                      <a:lnTo>
                        <a:pt x="880" y="4"/>
                      </a:lnTo>
                      <a:lnTo>
                        <a:pt x="871" y="4"/>
                      </a:lnTo>
                      <a:lnTo>
                        <a:pt x="863" y="7"/>
                      </a:lnTo>
                      <a:lnTo>
                        <a:pt x="855" y="7"/>
                      </a:lnTo>
                      <a:lnTo>
                        <a:pt x="851" y="11"/>
                      </a:lnTo>
                      <a:lnTo>
                        <a:pt x="846" y="11"/>
                      </a:lnTo>
                      <a:lnTo>
                        <a:pt x="841" y="15"/>
                      </a:lnTo>
                      <a:lnTo>
                        <a:pt x="840" y="15"/>
                      </a:lnTo>
                      <a:lnTo>
                        <a:pt x="840" y="18"/>
                      </a:lnTo>
                      <a:lnTo>
                        <a:pt x="744" y="256"/>
                      </a:lnTo>
                      <a:lnTo>
                        <a:pt x="776" y="26"/>
                      </a:lnTo>
                      <a:lnTo>
                        <a:pt x="753" y="23"/>
                      </a:lnTo>
                      <a:lnTo>
                        <a:pt x="734" y="23"/>
                      </a:lnTo>
                      <a:lnTo>
                        <a:pt x="716" y="25"/>
                      </a:lnTo>
                      <a:lnTo>
                        <a:pt x="699" y="29"/>
                      </a:lnTo>
                      <a:lnTo>
                        <a:pt x="680" y="33"/>
                      </a:lnTo>
                      <a:lnTo>
                        <a:pt x="664" y="39"/>
                      </a:lnTo>
                      <a:lnTo>
                        <a:pt x="649" y="47"/>
                      </a:lnTo>
                      <a:lnTo>
                        <a:pt x="637" y="54"/>
                      </a:lnTo>
                      <a:lnTo>
                        <a:pt x="623" y="61"/>
                      </a:lnTo>
                      <a:lnTo>
                        <a:pt x="612" y="68"/>
                      </a:lnTo>
                      <a:lnTo>
                        <a:pt x="602" y="75"/>
                      </a:lnTo>
                      <a:lnTo>
                        <a:pt x="596" y="82"/>
                      </a:lnTo>
                      <a:lnTo>
                        <a:pt x="588" y="86"/>
                      </a:lnTo>
                      <a:lnTo>
                        <a:pt x="584" y="92"/>
                      </a:lnTo>
                      <a:lnTo>
                        <a:pt x="582" y="95"/>
                      </a:lnTo>
                      <a:lnTo>
                        <a:pt x="582" y="97"/>
                      </a:lnTo>
                      <a:lnTo>
                        <a:pt x="668" y="282"/>
                      </a:lnTo>
                      <a:lnTo>
                        <a:pt x="550" y="106"/>
                      </a:lnTo>
                      <a:lnTo>
                        <a:pt x="534" y="101"/>
                      </a:lnTo>
                      <a:lnTo>
                        <a:pt x="520" y="99"/>
                      </a:lnTo>
                      <a:lnTo>
                        <a:pt x="506" y="99"/>
                      </a:lnTo>
                      <a:lnTo>
                        <a:pt x="497" y="102"/>
                      </a:lnTo>
                      <a:lnTo>
                        <a:pt x="486" y="106"/>
                      </a:lnTo>
                      <a:lnTo>
                        <a:pt x="477" y="111"/>
                      </a:lnTo>
                      <a:lnTo>
                        <a:pt x="467" y="118"/>
                      </a:lnTo>
                      <a:lnTo>
                        <a:pt x="461" y="125"/>
                      </a:lnTo>
                      <a:lnTo>
                        <a:pt x="452" y="130"/>
                      </a:lnTo>
                      <a:lnTo>
                        <a:pt x="446" y="138"/>
                      </a:lnTo>
                      <a:lnTo>
                        <a:pt x="441" y="144"/>
                      </a:lnTo>
                      <a:lnTo>
                        <a:pt x="436" y="152"/>
                      </a:lnTo>
                      <a:lnTo>
                        <a:pt x="432" y="156"/>
                      </a:lnTo>
                      <a:lnTo>
                        <a:pt x="430" y="162"/>
                      </a:lnTo>
                      <a:lnTo>
                        <a:pt x="430" y="165"/>
                      </a:lnTo>
                      <a:lnTo>
                        <a:pt x="430" y="167"/>
                      </a:lnTo>
                      <a:lnTo>
                        <a:pt x="615" y="343"/>
                      </a:lnTo>
                      <a:lnTo>
                        <a:pt x="598" y="328"/>
                      </a:lnTo>
                      <a:lnTo>
                        <a:pt x="584" y="317"/>
                      </a:lnTo>
                      <a:lnTo>
                        <a:pt x="565" y="301"/>
                      </a:lnTo>
                      <a:lnTo>
                        <a:pt x="548" y="290"/>
                      </a:lnTo>
                      <a:lnTo>
                        <a:pt x="526" y="277"/>
                      </a:lnTo>
                      <a:lnTo>
                        <a:pt x="508" y="266"/>
                      </a:lnTo>
                      <a:lnTo>
                        <a:pt x="489" y="254"/>
                      </a:lnTo>
                      <a:lnTo>
                        <a:pt x="470" y="246"/>
                      </a:lnTo>
                      <a:lnTo>
                        <a:pt x="450" y="234"/>
                      </a:lnTo>
                      <a:lnTo>
                        <a:pt x="432" y="227"/>
                      </a:lnTo>
                      <a:lnTo>
                        <a:pt x="416" y="219"/>
                      </a:lnTo>
                      <a:lnTo>
                        <a:pt x="404" y="214"/>
                      </a:lnTo>
                      <a:lnTo>
                        <a:pt x="391" y="208"/>
                      </a:lnTo>
                      <a:lnTo>
                        <a:pt x="384" y="204"/>
                      </a:lnTo>
                      <a:lnTo>
                        <a:pt x="377" y="203"/>
                      </a:lnTo>
                      <a:lnTo>
                        <a:pt x="365" y="197"/>
                      </a:lnTo>
                      <a:lnTo>
                        <a:pt x="356" y="195"/>
                      </a:lnTo>
                      <a:lnTo>
                        <a:pt x="346" y="195"/>
                      </a:lnTo>
                      <a:lnTo>
                        <a:pt x="337" y="197"/>
                      </a:lnTo>
                      <a:lnTo>
                        <a:pt x="328" y="200"/>
                      </a:lnTo>
                      <a:lnTo>
                        <a:pt x="320" y="205"/>
                      </a:lnTo>
                      <a:lnTo>
                        <a:pt x="312" y="210"/>
                      </a:lnTo>
                      <a:lnTo>
                        <a:pt x="307" y="218"/>
                      </a:lnTo>
                      <a:lnTo>
                        <a:pt x="298" y="222"/>
                      </a:lnTo>
                      <a:lnTo>
                        <a:pt x="294" y="229"/>
                      </a:lnTo>
                      <a:lnTo>
                        <a:pt x="289" y="235"/>
                      </a:lnTo>
                      <a:lnTo>
                        <a:pt x="286" y="243"/>
                      </a:lnTo>
                      <a:lnTo>
                        <a:pt x="281" y="247"/>
                      </a:lnTo>
                      <a:lnTo>
                        <a:pt x="280" y="252"/>
                      </a:lnTo>
                      <a:lnTo>
                        <a:pt x="280" y="253"/>
                      </a:lnTo>
                      <a:lnTo>
                        <a:pt x="280" y="256"/>
                      </a:lnTo>
                      <a:lnTo>
                        <a:pt x="560" y="405"/>
                      </a:lnTo>
                      <a:lnTo>
                        <a:pt x="545" y="394"/>
                      </a:lnTo>
                      <a:lnTo>
                        <a:pt x="529" y="385"/>
                      </a:lnTo>
                      <a:lnTo>
                        <a:pt x="509" y="374"/>
                      </a:lnTo>
                      <a:lnTo>
                        <a:pt x="489" y="365"/>
                      </a:lnTo>
                      <a:lnTo>
                        <a:pt x="463" y="353"/>
                      </a:lnTo>
                      <a:lnTo>
                        <a:pt x="439" y="342"/>
                      </a:lnTo>
                      <a:lnTo>
                        <a:pt x="411" y="330"/>
                      </a:lnTo>
                      <a:lnTo>
                        <a:pt x="388" y="322"/>
                      </a:lnTo>
                      <a:lnTo>
                        <a:pt x="362" y="310"/>
                      </a:lnTo>
                      <a:lnTo>
                        <a:pt x="339" y="301"/>
                      </a:lnTo>
                      <a:lnTo>
                        <a:pt x="315" y="292"/>
                      </a:lnTo>
                      <a:lnTo>
                        <a:pt x="297" y="286"/>
                      </a:lnTo>
                      <a:lnTo>
                        <a:pt x="280" y="280"/>
                      </a:lnTo>
                      <a:lnTo>
                        <a:pt x="267" y="276"/>
                      </a:lnTo>
                      <a:lnTo>
                        <a:pt x="259" y="273"/>
                      </a:lnTo>
                      <a:lnTo>
                        <a:pt x="258" y="273"/>
                      </a:lnTo>
                      <a:lnTo>
                        <a:pt x="244" y="276"/>
                      </a:lnTo>
                      <a:lnTo>
                        <a:pt x="231" y="282"/>
                      </a:lnTo>
                      <a:lnTo>
                        <a:pt x="219" y="290"/>
                      </a:lnTo>
                      <a:lnTo>
                        <a:pt x="210" y="300"/>
                      </a:lnTo>
                      <a:lnTo>
                        <a:pt x="200" y="310"/>
                      </a:lnTo>
                      <a:lnTo>
                        <a:pt x="193" y="322"/>
                      </a:lnTo>
                      <a:lnTo>
                        <a:pt x="185" y="333"/>
                      </a:lnTo>
                      <a:lnTo>
                        <a:pt x="180" y="346"/>
                      </a:lnTo>
                      <a:lnTo>
                        <a:pt x="174" y="355"/>
                      </a:lnTo>
                      <a:lnTo>
                        <a:pt x="169" y="366"/>
                      </a:lnTo>
                      <a:lnTo>
                        <a:pt x="165" y="375"/>
                      </a:lnTo>
                      <a:lnTo>
                        <a:pt x="165" y="386"/>
                      </a:lnTo>
                      <a:lnTo>
                        <a:pt x="162" y="393"/>
                      </a:lnTo>
                      <a:lnTo>
                        <a:pt x="162" y="399"/>
                      </a:lnTo>
                      <a:lnTo>
                        <a:pt x="162" y="403"/>
                      </a:lnTo>
                      <a:lnTo>
                        <a:pt x="162" y="405"/>
                      </a:lnTo>
                      <a:lnTo>
                        <a:pt x="0" y="74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1" name="Freeform 468"/>
                <p:cNvSpPr>
                  <a:spLocks/>
                </p:cNvSpPr>
                <p:nvPr/>
              </p:nvSpPr>
              <p:spPr bwMode="auto">
                <a:xfrm flipH="1">
                  <a:off x="1344" y="2859"/>
                  <a:ext cx="1290" cy="887"/>
                </a:xfrm>
                <a:custGeom>
                  <a:avLst/>
                  <a:gdLst>
                    <a:gd name="T0" fmla="*/ 41 w 1399"/>
                    <a:gd name="T1" fmla="*/ 786 h 880"/>
                    <a:gd name="T2" fmla="*/ 158 w 1399"/>
                    <a:gd name="T3" fmla="*/ 862 h 880"/>
                    <a:gd name="T4" fmla="*/ 249 w 1399"/>
                    <a:gd name="T5" fmla="*/ 885 h 880"/>
                    <a:gd name="T6" fmla="*/ 360 w 1399"/>
                    <a:gd name="T7" fmla="*/ 849 h 880"/>
                    <a:gd name="T8" fmla="*/ 515 w 1399"/>
                    <a:gd name="T9" fmla="*/ 789 h 880"/>
                    <a:gd name="T10" fmla="*/ 552 w 1399"/>
                    <a:gd name="T11" fmla="*/ 743 h 880"/>
                    <a:gd name="T12" fmla="*/ 507 w 1399"/>
                    <a:gd name="T13" fmla="*/ 636 h 880"/>
                    <a:gd name="T14" fmla="*/ 503 w 1399"/>
                    <a:gd name="T15" fmla="*/ 504 h 880"/>
                    <a:gd name="T16" fmla="*/ 627 w 1399"/>
                    <a:gd name="T17" fmla="*/ 734 h 880"/>
                    <a:gd name="T18" fmla="*/ 654 w 1399"/>
                    <a:gd name="T19" fmla="*/ 704 h 880"/>
                    <a:gd name="T20" fmla="*/ 736 w 1399"/>
                    <a:gd name="T21" fmla="*/ 710 h 880"/>
                    <a:gd name="T22" fmla="*/ 785 w 1399"/>
                    <a:gd name="T23" fmla="*/ 660 h 880"/>
                    <a:gd name="T24" fmla="*/ 801 w 1399"/>
                    <a:gd name="T25" fmla="*/ 612 h 880"/>
                    <a:gd name="T26" fmla="*/ 865 w 1399"/>
                    <a:gd name="T27" fmla="*/ 568 h 880"/>
                    <a:gd name="T28" fmla="*/ 906 w 1399"/>
                    <a:gd name="T29" fmla="*/ 532 h 880"/>
                    <a:gd name="T30" fmla="*/ 915 w 1399"/>
                    <a:gd name="T31" fmla="*/ 500 h 880"/>
                    <a:gd name="T32" fmla="*/ 726 w 1399"/>
                    <a:gd name="T33" fmla="*/ 311 h 880"/>
                    <a:gd name="T34" fmla="*/ 1003 w 1399"/>
                    <a:gd name="T35" fmla="*/ 450 h 880"/>
                    <a:gd name="T36" fmla="*/ 1024 w 1399"/>
                    <a:gd name="T37" fmla="*/ 434 h 880"/>
                    <a:gd name="T38" fmla="*/ 785 w 1399"/>
                    <a:gd name="T39" fmla="*/ 267 h 880"/>
                    <a:gd name="T40" fmla="*/ 1188 w 1399"/>
                    <a:gd name="T41" fmla="*/ 401 h 880"/>
                    <a:gd name="T42" fmla="*/ 1234 w 1399"/>
                    <a:gd name="T43" fmla="*/ 377 h 880"/>
                    <a:gd name="T44" fmla="*/ 874 w 1399"/>
                    <a:gd name="T45" fmla="*/ 213 h 880"/>
                    <a:gd name="T46" fmla="*/ 1275 w 1399"/>
                    <a:gd name="T47" fmla="*/ 302 h 880"/>
                    <a:gd name="T48" fmla="*/ 1286 w 1399"/>
                    <a:gd name="T49" fmla="*/ 268 h 880"/>
                    <a:gd name="T50" fmla="*/ 1013 w 1399"/>
                    <a:gd name="T51" fmla="*/ 196 h 880"/>
                    <a:gd name="T52" fmla="*/ 1205 w 1399"/>
                    <a:gd name="T53" fmla="*/ 140 h 880"/>
                    <a:gd name="T54" fmla="*/ 1200 w 1399"/>
                    <a:gd name="T55" fmla="*/ 125 h 880"/>
                    <a:gd name="T56" fmla="*/ 983 w 1399"/>
                    <a:gd name="T57" fmla="*/ 186 h 880"/>
                    <a:gd name="T58" fmla="*/ 1135 w 1399"/>
                    <a:gd name="T59" fmla="*/ 70 h 880"/>
                    <a:gd name="T60" fmla="*/ 1071 w 1399"/>
                    <a:gd name="T61" fmla="*/ 37 h 880"/>
                    <a:gd name="T62" fmla="*/ 884 w 1399"/>
                    <a:gd name="T63" fmla="*/ 196 h 880"/>
                    <a:gd name="T64" fmla="*/ 970 w 1399"/>
                    <a:gd name="T65" fmla="*/ 11 h 880"/>
                    <a:gd name="T66" fmla="*/ 929 w 1399"/>
                    <a:gd name="T67" fmla="*/ 7 h 880"/>
                    <a:gd name="T68" fmla="*/ 785 w 1399"/>
                    <a:gd name="T69" fmla="*/ 222 h 880"/>
                    <a:gd name="T70" fmla="*/ 832 w 1399"/>
                    <a:gd name="T71" fmla="*/ 0 h 880"/>
                    <a:gd name="T72" fmla="*/ 788 w 1399"/>
                    <a:gd name="T73" fmla="*/ 7 h 880"/>
                    <a:gd name="T74" fmla="*/ 686 w 1399"/>
                    <a:gd name="T75" fmla="*/ 258 h 880"/>
                    <a:gd name="T76" fmla="*/ 627 w 1399"/>
                    <a:gd name="T77" fmla="*/ 33 h 880"/>
                    <a:gd name="T78" fmla="*/ 555 w 1399"/>
                    <a:gd name="T79" fmla="*/ 76 h 880"/>
                    <a:gd name="T80" fmla="*/ 616 w 1399"/>
                    <a:gd name="T81" fmla="*/ 284 h 880"/>
                    <a:gd name="T82" fmla="*/ 448 w 1399"/>
                    <a:gd name="T83" fmla="*/ 107 h 880"/>
                    <a:gd name="T84" fmla="*/ 407 w 1399"/>
                    <a:gd name="T85" fmla="*/ 145 h 880"/>
                    <a:gd name="T86" fmla="*/ 567 w 1399"/>
                    <a:gd name="T87" fmla="*/ 346 h 880"/>
                    <a:gd name="T88" fmla="*/ 468 w 1399"/>
                    <a:gd name="T89" fmla="*/ 268 h 880"/>
                    <a:gd name="T90" fmla="*/ 373 w 1399"/>
                    <a:gd name="T91" fmla="*/ 216 h 880"/>
                    <a:gd name="T92" fmla="*/ 328 w 1399"/>
                    <a:gd name="T93" fmla="*/ 197 h 880"/>
                    <a:gd name="T94" fmla="*/ 283 w 1399"/>
                    <a:gd name="T95" fmla="*/ 220 h 880"/>
                    <a:gd name="T96" fmla="*/ 258 w 1399"/>
                    <a:gd name="T97" fmla="*/ 254 h 880"/>
                    <a:gd name="T98" fmla="*/ 469 w 1399"/>
                    <a:gd name="T99" fmla="*/ 377 h 880"/>
                    <a:gd name="T100" fmla="*/ 334 w 1399"/>
                    <a:gd name="T101" fmla="*/ 312 h 880"/>
                    <a:gd name="T102" fmla="*/ 239 w 1399"/>
                    <a:gd name="T103" fmla="*/ 275 h 880"/>
                    <a:gd name="T104" fmla="*/ 184 w 1399"/>
                    <a:gd name="T105" fmla="*/ 312 h 880"/>
                    <a:gd name="T106" fmla="*/ 152 w 1399"/>
                    <a:gd name="T107" fmla="*/ 378 h 880"/>
                    <a:gd name="T108" fmla="*/ 0 w 1399"/>
                    <a:gd name="T109" fmla="*/ 755 h 8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99"/>
                    <a:gd name="T166" fmla="*/ 0 h 880"/>
                    <a:gd name="T167" fmla="*/ 1399 w 1399"/>
                    <a:gd name="T168" fmla="*/ 880 h 88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99" h="880">
                      <a:moveTo>
                        <a:pt x="0" y="749"/>
                      </a:moveTo>
                      <a:lnTo>
                        <a:pt x="0" y="749"/>
                      </a:lnTo>
                      <a:lnTo>
                        <a:pt x="6" y="754"/>
                      </a:lnTo>
                      <a:lnTo>
                        <a:pt x="16" y="760"/>
                      </a:lnTo>
                      <a:lnTo>
                        <a:pt x="30" y="770"/>
                      </a:lnTo>
                      <a:lnTo>
                        <a:pt x="44" y="780"/>
                      </a:lnTo>
                      <a:lnTo>
                        <a:pt x="62" y="793"/>
                      </a:lnTo>
                      <a:lnTo>
                        <a:pt x="82" y="806"/>
                      </a:lnTo>
                      <a:lnTo>
                        <a:pt x="106" y="821"/>
                      </a:lnTo>
                      <a:lnTo>
                        <a:pt x="124" y="832"/>
                      </a:lnTo>
                      <a:lnTo>
                        <a:pt x="148" y="845"/>
                      </a:lnTo>
                      <a:lnTo>
                        <a:pt x="171" y="855"/>
                      </a:lnTo>
                      <a:lnTo>
                        <a:pt x="194" y="866"/>
                      </a:lnTo>
                      <a:lnTo>
                        <a:pt x="213" y="871"/>
                      </a:lnTo>
                      <a:lnTo>
                        <a:pt x="235" y="878"/>
                      </a:lnTo>
                      <a:lnTo>
                        <a:pt x="252" y="879"/>
                      </a:lnTo>
                      <a:lnTo>
                        <a:pt x="269" y="880"/>
                      </a:lnTo>
                      <a:lnTo>
                        <a:pt x="270" y="878"/>
                      </a:lnTo>
                      <a:lnTo>
                        <a:pt x="280" y="877"/>
                      </a:lnTo>
                      <a:lnTo>
                        <a:pt x="294" y="870"/>
                      </a:lnTo>
                      <a:lnTo>
                        <a:pt x="314" y="866"/>
                      </a:lnTo>
                      <a:lnTo>
                        <a:pt x="335" y="859"/>
                      </a:lnTo>
                      <a:lnTo>
                        <a:pt x="362" y="851"/>
                      </a:lnTo>
                      <a:lnTo>
                        <a:pt x="390" y="842"/>
                      </a:lnTo>
                      <a:lnTo>
                        <a:pt x="421" y="835"/>
                      </a:lnTo>
                      <a:lnTo>
                        <a:pt x="449" y="823"/>
                      </a:lnTo>
                      <a:lnTo>
                        <a:pt x="478" y="813"/>
                      </a:lnTo>
                      <a:lnTo>
                        <a:pt x="506" y="802"/>
                      </a:lnTo>
                      <a:lnTo>
                        <a:pt x="536" y="794"/>
                      </a:lnTo>
                      <a:lnTo>
                        <a:pt x="559" y="783"/>
                      </a:lnTo>
                      <a:lnTo>
                        <a:pt x="582" y="774"/>
                      </a:lnTo>
                      <a:lnTo>
                        <a:pt x="599" y="765"/>
                      </a:lnTo>
                      <a:lnTo>
                        <a:pt x="615" y="757"/>
                      </a:lnTo>
                      <a:lnTo>
                        <a:pt x="612" y="754"/>
                      </a:lnTo>
                      <a:lnTo>
                        <a:pt x="607" y="747"/>
                      </a:lnTo>
                      <a:lnTo>
                        <a:pt x="599" y="737"/>
                      </a:lnTo>
                      <a:lnTo>
                        <a:pt x="595" y="726"/>
                      </a:lnTo>
                      <a:lnTo>
                        <a:pt x="585" y="708"/>
                      </a:lnTo>
                      <a:lnTo>
                        <a:pt x="576" y="692"/>
                      </a:lnTo>
                      <a:lnTo>
                        <a:pt x="567" y="673"/>
                      </a:lnTo>
                      <a:lnTo>
                        <a:pt x="559" y="654"/>
                      </a:lnTo>
                      <a:lnTo>
                        <a:pt x="550" y="631"/>
                      </a:lnTo>
                      <a:lnTo>
                        <a:pt x="542" y="608"/>
                      </a:lnTo>
                      <a:lnTo>
                        <a:pt x="537" y="585"/>
                      </a:lnTo>
                      <a:lnTo>
                        <a:pt x="536" y="562"/>
                      </a:lnTo>
                      <a:lnTo>
                        <a:pt x="534" y="540"/>
                      </a:lnTo>
                      <a:lnTo>
                        <a:pt x="539" y="519"/>
                      </a:lnTo>
                      <a:lnTo>
                        <a:pt x="546" y="500"/>
                      </a:lnTo>
                      <a:lnTo>
                        <a:pt x="560" y="484"/>
                      </a:lnTo>
                      <a:lnTo>
                        <a:pt x="678" y="740"/>
                      </a:lnTo>
                      <a:lnTo>
                        <a:pt x="678" y="737"/>
                      </a:lnTo>
                      <a:lnTo>
                        <a:pt x="678" y="736"/>
                      </a:lnTo>
                      <a:lnTo>
                        <a:pt x="678" y="732"/>
                      </a:lnTo>
                      <a:lnTo>
                        <a:pt x="680" y="728"/>
                      </a:lnTo>
                      <a:lnTo>
                        <a:pt x="680" y="721"/>
                      </a:lnTo>
                      <a:lnTo>
                        <a:pt x="685" y="717"/>
                      </a:lnTo>
                      <a:lnTo>
                        <a:pt x="689" y="712"/>
                      </a:lnTo>
                      <a:lnTo>
                        <a:pt x="695" y="708"/>
                      </a:lnTo>
                      <a:lnTo>
                        <a:pt x="700" y="702"/>
                      </a:lnTo>
                      <a:lnTo>
                        <a:pt x="709" y="698"/>
                      </a:lnTo>
                      <a:lnTo>
                        <a:pt x="719" y="694"/>
                      </a:lnTo>
                      <a:lnTo>
                        <a:pt x="731" y="694"/>
                      </a:lnTo>
                      <a:lnTo>
                        <a:pt x="744" y="693"/>
                      </a:lnTo>
                      <a:lnTo>
                        <a:pt x="759" y="694"/>
                      </a:lnTo>
                      <a:lnTo>
                        <a:pt x="778" y="698"/>
                      </a:lnTo>
                      <a:lnTo>
                        <a:pt x="798" y="704"/>
                      </a:lnTo>
                      <a:lnTo>
                        <a:pt x="635" y="423"/>
                      </a:lnTo>
                      <a:lnTo>
                        <a:pt x="851" y="669"/>
                      </a:lnTo>
                      <a:lnTo>
                        <a:pt x="851" y="666"/>
                      </a:lnTo>
                      <a:lnTo>
                        <a:pt x="851" y="665"/>
                      </a:lnTo>
                      <a:lnTo>
                        <a:pt x="851" y="659"/>
                      </a:lnTo>
                      <a:lnTo>
                        <a:pt x="851" y="655"/>
                      </a:lnTo>
                      <a:lnTo>
                        <a:pt x="851" y="647"/>
                      </a:lnTo>
                      <a:lnTo>
                        <a:pt x="854" y="641"/>
                      </a:lnTo>
                      <a:lnTo>
                        <a:pt x="857" y="633"/>
                      </a:lnTo>
                      <a:lnTo>
                        <a:pt x="862" y="626"/>
                      </a:lnTo>
                      <a:lnTo>
                        <a:pt x="865" y="614"/>
                      </a:lnTo>
                      <a:lnTo>
                        <a:pt x="869" y="607"/>
                      </a:lnTo>
                      <a:lnTo>
                        <a:pt x="877" y="598"/>
                      </a:lnTo>
                      <a:lnTo>
                        <a:pt x="886" y="590"/>
                      </a:lnTo>
                      <a:lnTo>
                        <a:pt x="896" y="581"/>
                      </a:lnTo>
                      <a:lnTo>
                        <a:pt x="907" y="574"/>
                      </a:lnTo>
                      <a:lnTo>
                        <a:pt x="921" y="567"/>
                      </a:lnTo>
                      <a:lnTo>
                        <a:pt x="938" y="564"/>
                      </a:lnTo>
                      <a:lnTo>
                        <a:pt x="992" y="546"/>
                      </a:lnTo>
                      <a:lnTo>
                        <a:pt x="989" y="543"/>
                      </a:lnTo>
                      <a:lnTo>
                        <a:pt x="989" y="542"/>
                      </a:lnTo>
                      <a:lnTo>
                        <a:pt x="986" y="538"/>
                      </a:lnTo>
                      <a:lnTo>
                        <a:pt x="986" y="534"/>
                      </a:lnTo>
                      <a:lnTo>
                        <a:pt x="983" y="528"/>
                      </a:lnTo>
                      <a:lnTo>
                        <a:pt x="983" y="524"/>
                      </a:lnTo>
                      <a:lnTo>
                        <a:pt x="983" y="518"/>
                      </a:lnTo>
                      <a:lnTo>
                        <a:pt x="984" y="514"/>
                      </a:lnTo>
                      <a:lnTo>
                        <a:pt x="984" y="507"/>
                      </a:lnTo>
                      <a:lnTo>
                        <a:pt x="987" y="503"/>
                      </a:lnTo>
                      <a:lnTo>
                        <a:pt x="992" y="496"/>
                      </a:lnTo>
                      <a:lnTo>
                        <a:pt x="998" y="493"/>
                      </a:lnTo>
                      <a:lnTo>
                        <a:pt x="1006" y="489"/>
                      </a:lnTo>
                      <a:lnTo>
                        <a:pt x="1017" y="485"/>
                      </a:lnTo>
                      <a:lnTo>
                        <a:pt x="1029" y="484"/>
                      </a:lnTo>
                      <a:lnTo>
                        <a:pt x="1045" y="484"/>
                      </a:lnTo>
                      <a:lnTo>
                        <a:pt x="787" y="309"/>
                      </a:lnTo>
                      <a:lnTo>
                        <a:pt x="1099" y="458"/>
                      </a:lnTo>
                      <a:lnTo>
                        <a:pt x="1096" y="456"/>
                      </a:lnTo>
                      <a:lnTo>
                        <a:pt x="1096" y="455"/>
                      </a:lnTo>
                      <a:lnTo>
                        <a:pt x="1091" y="451"/>
                      </a:lnTo>
                      <a:lnTo>
                        <a:pt x="1091" y="450"/>
                      </a:lnTo>
                      <a:lnTo>
                        <a:pt x="1088" y="446"/>
                      </a:lnTo>
                      <a:lnTo>
                        <a:pt x="1088" y="442"/>
                      </a:lnTo>
                      <a:lnTo>
                        <a:pt x="1088" y="438"/>
                      </a:lnTo>
                      <a:lnTo>
                        <a:pt x="1093" y="437"/>
                      </a:lnTo>
                      <a:lnTo>
                        <a:pt x="1096" y="433"/>
                      </a:lnTo>
                      <a:lnTo>
                        <a:pt x="1102" y="432"/>
                      </a:lnTo>
                      <a:lnTo>
                        <a:pt x="1110" y="431"/>
                      </a:lnTo>
                      <a:lnTo>
                        <a:pt x="1124" y="432"/>
                      </a:lnTo>
                      <a:lnTo>
                        <a:pt x="1139" y="432"/>
                      </a:lnTo>
                      <a:lnTo>
                        <a:pt x="1161" y="436"/>
                      </a:lnTo>
                      <a:lnTo>
                        <a:pt x="1186" y="441"/>
                      </a:lnTo>
                      <a:lnTo>
                        <a:pt x="1217" y="450"/>
                      </a:lnTo>
                      <a:lnTo>
                        <a:pt x="851" y="265"/>
                      </a:lnTo>
                      <a:lnTo>
                        <a:pt x="1271" y="405"/>
                      </a:lnTo>
                      <a:lnTo>
                        <a:pt x="1271" y="403"/>
                      </a:lnTo>
                      <a:lnTo>
                        <a:pt x="1273" y="403"/>
                      </a:lnTo>
                      <a:lnTo>
                        <a:pt x="1277" y="401"/>
                      </a:lnTo>
                      <a:lnTo>
                        <a:pt x="1284" y="401"/>
                      </a:lnTo>
                      <a:lnTo>
                        <a:pt x="1288" y="398"/>
                      </a:lnTo>
                      <a:lnTo>
                        <a:pt x="1298" y="395"/>
                      </a:lnTo>
                      <a:lnTo>
                        <a:pt x="1305" y="391"/>
                      </a:lnTo>
                      <a:lnTo>
                        <a:pt x="1315" y="390"/>
                      </a:lnTo>
                      <a:lnTo>
                        <a:pt x="1321" y="384"/>
                      </a:lnTo>
                      <a:lnTo>
                        <a:pt x="1330" y="380"/>
                      </a:lnTo>
                      <a:lnTo>
                        <a:pt x="1338" y="374"/>
                      </a:lnTo>
                      <a:lnTo>
                        <a:pt x="1347" y="370"/>
                      </a:lnTo>
                      <a:lnTo>
                        <a:pt x="1352" y="362"/>
                      </a:lnTo>
                      <a:lnTo>
                        <a:pt x="1360" y="356"/>
                      </a:lnTo>
                      <a:lnTo>
                        <a:pt x="1364" y="348"/>
                      </a:lnTo>
                      <a:lnTo>
                        <a:pt x="1369" y="343"/>
                      </a:lnTo>
                      <a:lnTo>
                        <a:pt x="948" y="211"/>
                      </a:lnTo>
                      <a:lnTo>
                        <a:pt x="1369" y="309"/>
                      </a:lnTo>
                      <a:lnTo>
                        <a:pt x="1369" y="306"/>
                      </a:lnTo>
                      <a:lnTo>
                        <a:pt x="1371" y="306"/>
                      </a:lnTo>
                      <a:lnTo>
                        <a:pt x="1374" y="304"/>
                      </a:lnTo>
                      <a:lnTo>
                        <a:pt x="1378" y="304"/>
                      </a:lnTo>
                      <a:lnTo>
                        <a:pt x="1383" y="300"/>
                      </a:lnTo>
                      <a:lnTo>
                        <a:pt x="1388" y="298"/>
                      </a:lnTo>
                      <a:lnTo>
                        <a:pt x="1392" y="292"/>
                      </a:lnTo>
                      <a:lnTo>
                        <a:pt x="1397" y="289"/>
                      </a:lnTo>
                      <a:lnTo>
                        <a:pt x="1397" y="281"/>
                      </a:lnTo>
                      <a:lnTo>
                        <a:pt x="1399" y="275"/>
                      </a:lnTo>
                      <a:lnTo>
                        <a:pt x="1395" y="266"/>
                      </a:lnTo>
                      <a:lnTo>
                        <a:pt x="1394" y="258"/>
                      </a:lnTo>
                      <a:lnTo>
                        <a:pt x="1386" y="247"/>
                      </a:lnTo>
                      <a:lnTo>
                        <a:pt x="1377" y="237"/>
                      </a:lnTo>
                      <a:lnTo>
                        <a:pt x="1363" y="223"/>
                      </a:lnTo>
                      <a:lnTo>
                        <a:pt x="1347" y="211"/>
                      </a:lnTo>
                      <a:lnTo>
                        <a:pt x="1099" y="194"/>
                      </a:lnTo>
                      <a:lnTo>
                        <a:pt x="1336" y="176"/>
                      </a:lnTo>
                      <a:lnTo>
                        <a:pt x="1327" y="165"/>
                      </a:lnTo>
                      <a:lnTo>
                        <a:pt x="1321" y="157"/>
                      </a:lnTo>
                      <a:lnTo>
                        <a:pt x="1316" y="149"/>
                      </a:lnTo>
                      <a:lnTo>
                        <a:pt x="1312" y="144"/>
                      </a:lnTo>
                      <a:lnTo>
                        <a:pt x="1307" y="139"/>
                      </a:lnTo>
                      <a:lnTo>
                        <a:pt x="1305" y="135"/>
                      </a:lnTo>
                      <a:lnTo>
                        <a:pt x="1302" y="132"/>
                      </a:lnTo>
                      <a:lnTo>
                        <a:pt x="1302" y="130"/>
                      </a:lnTo>
                      <a:lnTo>
                        <a:pt x="1301" y="126"/>
                      </a:lnTo>
                      <a:lnTo>
                        <a:pt x="1301" y="125"/>
                      </a:lnTo>
                      <a:lnTo>
                        <a:pt x="1301" y="124"/>
                      </a:lnTo>
                      <a:lnTo>
                        <a:pt x="1304" y="124"/>
                      </a:lnTo>
                      <a:lnTo>
                        <a:pt x="1066" y="185"/>
                      </a:lnTo>
                      <a:lnTo>
                        <a:pt x="1260" y="106"/>
                      </a:lnTo>
                      <a:lnTo>
                        <a:pt x="1257" y="99"/>
                      </a:lnTo>
                      <a:lnTo>
                        <a:pt x="1256" y="91"/>
                      </a:lnTo>
                      <a:lnTo>
                        <a:pt x="1248" y="83"/>
                      </a:lnTo>
                      <a:lnTo>
                        <a:pt x="1242" y="77"/>
                      </a:lnTo>
                      <a:lnTo>
                        <a:pt x="1231" y="69"/>
                      </a:lnTo>
                      <a:lnTo>
                        <a:pt x="1222" y="63"/>
                      </a:lnTo>
                      <a:lnTo>
                        <a:pt x="1208" y="56"/>
                      </a:lnTo>
                      <a:lnTo>
                        <a:pt x="1198" y="52"/>
                      </a:lnTo>
                      <a:lnTo>
                        <a:pt x="1184" y="44"/>
                      </a:lnTo>
                      <a:lnTo>
                        <a:pt x="1172" y="40"/>
                      </a:lnTo>
                      <a:lnTo>
                        <a:pt x="1161" y="37"/>
                      </a:lnTo>
                      <a:lnTo>
                        <a:pt x="1152" y="33"/>
                      </a:lnTo>
                      <a:lnTo>
                        <a:pt x="1142" y="29"/>
                      </a:lnTo>
                      <a:lnTo>
                        <a:pt x="1136" y="28"/>
                      </a:lnTo>
                      <a:lnTo>
                        <a:pt x="1132" y="26"/>
                      </a:lnTo>
                      <a:lnTo>
                        <a:pt x="959" y="194"/>
                      </a:lnTo>
                      <a:lnTo>
                        <a:pt x="1088" y="35"/>
                      </a:lnTo>
                      <a:lnTo>
                        <a:pt x="1080" y="28"/>
                      </a:lnTo>
                      <a:lnTo>
                        <a:pt x="1076" y="23"/>
                      </a:lnTo>
                      <a:lnTo>
                        <a:pt x="1066" y="19"/>
                      </a:lnTo>
                      <a:lnTo>
                        <a:pt x="1062" y="15"/>
                      </a:lnTo>
                      <a:lnTo>
                        <a:pt x="1052" y="11"/>
                      </a:lnTo>
                      <a:lnTo>
                        <a:pt x="1045" y="10"/>
                      </a:lnTo>
                      <a:lnTo>
                        <a:pt x="1035" y="9"/>
                      </a:lnTo>
                      <a:lnTo>
                        <a:pt x="1031" y="9"/>
                      </a:lnTo>
                      <a:lnTo>
                        <a:pt x="1021" y="7"/>
                      </a:lnTo>
                      <a:lnTo>
                        <a:pt x="1015" y="7"/>
                      </a:lnTo>
                      <a:lnTo>
                        <a:pt x="1007" y="7"/>
                      </a:lnTo>
                      <a:lnTo>
                        <a:pt x="1003" y="7"/>
                      </a:lnTo>
                      <a:lnTo>
                        <a:pt x="998" y="7"/>
                      </a:lnTo>
                      <a:lnTo>
                        <a:pt x="993" y="7"/>
                      </a:lnTo>
                      <a:lnTo>
                        <a:pt x="992" y="7"/>
                      </a:lnTo>
                      <a:lnTo>
                        <a:pt x="992" y="9"/>
                      </a:lnTo>
                      <a:lnTo>
                        <a:pt x="851" y="220"/>
                      </a:lnTo>
                      <a:lnTo>
                        <a:pt x="938" y="18"/>
                      </a:lnTo>
                      <a:lnTo>
                        <a:pt x="930" y="10"/>
                      </a:lnTo>
                      <a:lnTo>
                        <a:pt x="925" y="6"/>
                      </a:lnTo>
                      <a:lnTo>
                        <a:pt x="916" y="2"/>
                      </a:lnTo>
                      <a:lnTo>
                        <a:pt x="911" y="1"/>
                      </a:lnTo>
                      <a:lnTo>
                        <a:pt x="902" y="0"/>
                      </a:lnTo>
                      <a:lnTo>
                        <a:pt x="894" y="0"/>
                      </a:lnTo>
                      <a:lnTo>
                        <a:pt x="885" y="0"/>
                      </a:lnTo>
                      <a:lnTo>
                        <a:pt x="880" y="4"/>
                      </a:lnTo>
                      <a:lnTo>
                        <a:pt x="871" y="4"/>
                      </a:lnTo>
                      <a:lnTo>
                        <a:pt x="863" y="7"/>
                      </a:lnTo>
                      <a:lnTo>
                        <a:pt x="855" y="7"/>
                      </a:lnTo>
                      <a:lnTo>
                        <a:pt x="851" y="11"/>
                      </a:lnTo>
                      <a:lnTo>
                        <a:pt x="846" y="11"/>
                      </a:lnTo>
                      <a:lnTo>
                        <a:pt x="841" y="15"/>
                      </a:lnTo>
                      <a:lnTo>
                        <a:pt x="840" y="15"/>
                      </a:lnTo>
                      <a:lnTo>
                        <a:pt x="840" y="18"/>
                      </a:lnTo>
                      <a:lnTo>
                        <a:pt x="744" y="256"/>
                      </a:lnTo>
                      <a:lnTo>
                        <a:pt x="776" y="26"/>
                      </a:lnTo>
                      <a:lnTo>
                        <a:pt x="753" y="23"/>
                      </a:lnTo>
                      <a:lnTo>
                        <a:pt x="734" y="23"/>
                      </a:lnTo>
                      <a:lnTo>
                        <a:pt x="716" y="25"/>
                      </a:lnTo>
                      <a:lnTo>
                        <a:pt x="699" y="29"/>
                      </a:lnTo>
                      <a:lnTo>
                        <a:pt x="680" y="33"/>
                      </a:lnTo>
                      <a:lnTo>
                        <a:pt x="664" y="39"/>
                      </a:lnTo>
                      <a:lnTo>
                        <a:pt x="649" y="47"/>
                      </a:lnTo>
                      <a:lnTo>
                        <a:pt x="637" y="54"/>
                      </a:lnTo>
                      <a:lnTo>
                        <a:pt x="623" y="61"/>
                      </a:lnTo>
                      <a:lnTo>
                        <a:pt x="612" y="68"/>
                      </a:lnTo>
                      <a:lnTo>
                        <a:pt x="602" y="75"/>
                      </a:lnTo>
                      <a:lnTo>
                        <a:pt x="596" y="82"/>
                      </a:lnTo>
                      <a:lnTo>
                        <a:pt x="588" y="86"/>
                      </a:lnTo>
                      <a:lnTo>
                        <a:pt x="584" y="92"/>
                      </a:lnTo>
                      <a:lnTo>
                        <a:pt x="582" y="95"/>
                      </a:lnTo>
                      <a:lnTo>
                        <a:pt x="582" y="97"/>
                      </a:lnTo>
                      <a:lnTo>
                        <a:pt x="668" y="282"/>
                      </a:lnTo>
                      <a:lnTo>
                        <a:pt x="550" y="106"/>
                      </a:lnTo>
                      <a:lnTo>
                        <a:pt x="534" y="101"/>
                      </a:lnTo>
                      <a:lnTo>
                        <a:pt x="520" y="99"/>
                      </a:lnTo>
                      <a:lnTo>
                        <a:pt x="506" y="99"/>
                      </a:lnTo>
                      <a:lnTo>
                        <a:pt x="497" y="102"/>
                      </a:lnTo>
                      <a:lnTo>
                        <a:pt x="486" y="106"/>
                      </a:lnTo>
                      <a:lnTo>
                        <a:pt x="477" y="111"/>
                      </a:lnTo>
                      <a:lnTo>
                        <a:pt x="467" y="118"/>
                      </a:lnTo>
                      <a:lnTo>
                        <a:pt x="461" y="125"/>
                      </a:lnTo>
                      <a:lnTo>
                        <a:pt x="452" y="130"/>
                      </a:lnTo>
                      <a:lnTo>
                        <a:pt x="446" y="138"/>
                      </a:lnTo>
                      <a:lnTo>
                        <a:pt x="441" y="144"/>
                      </a:lnTo>
                      <a:lnTo>
                        <a:pt x="436" y="152"/>
                      </a:lnTo>
                      <a:lnTo>
                        <a:pt x="432" y="156"/>
                      </a:lnTo>
                      <a:lnTo>
                        <a:pt x="430" y="162"/>
                      </a:lnTo>
                      <a:lnTo>
                        <a:pt x="430" y="165"/>
                      </a:lnTo>
                      <a:lnTo>
                        <a:pt x="430" y="167"/>
                      </a:lnTo>
                      <a:lnTo>
                        <a:pt x="615" y="343"/>
                      </a:lnTo>
                      <a:lnTo>
                        <a:pt x="598" y="328"/>
                      </a:lnTo>
                      <a:lnTo>
                        <a:pt x="584" y="317"/>
                      </a:lnTo>
                      <a:lnTo>
                        <a:pt x="565" y="301"/>
                      </a:lnTo>
                      <a:lnTo>
                        <a:pt x="548" y="290"/>
                      </a:lnTo>
                      <a:lnTo>
                        <a:pt x="526" y="277"/>
                      </a:lnTo>
                      <a:lnTo>
                        <a:pt x="508" y="266"/>
                      </a:lnTo>
                      <a:lnTo>
                        <a:pt x="489" y="254"/>
                      </a:lnTo>
                      <a:lnTo>
                        <a:pt x="470" y="246"/>
                      </a:lnTo>
                      <a:lnTo>
                        <a:pt x="450" y="234"/>
                      </a:lnTo>
                      <a:lnTo>
                        <a:pt x="432" y="227"/>
                      </a:lnTo>
                      <a:lnTo>
                        <a:pt x="416" y="219"/>
                      </a:lnTo>
                      <a:lnTo>
                        <a:pt x="404" y="214"/>
                      </a:lnTo>
                      <a:lnTo>
                        <a:pt x="391" y="208"/>
                      </a:lnTo>
                      <a:lnTo>
                        <a:pt x="384" y="204"/>
                      </a:lnTo>
                      <a:lnTo>
                        <a:pt x="377" y="203"/>
                      </a:lnTo>
                      <a:lnTo>
                        <a:pt x="365" y="197"/>
                      </a:lnTo>
                      <a:lnTo>
                        <a:pt x="356" y="195"/>
                      </a:lnTo>
                      <a:lnTo>
                        <a:pt x="346" y="195"/>
                      </a:lnTo>
                      <a:lnTo>
                        <a:pt x="337" y="197"/>
                      </a:lnTo>
                      <a:lnTo>
                        <a:pt x="328" y="200"/>
                      </a:lnTo>
                      <a:lnTo>
                        <a:pt x="320" y="205"/>
                      </a:lnTo>
                      <a:lnTo>
                        <a:pt x="312" y="210"/>
                      </a:lnTo>
                      <a:lnTo>
                        <a:pt x="307" y="218"/>
                      </a:lnTo>
                      <a:lnTo>
                        <a:pt x="298" y="222"/>
                      </a:lnTo>
                      <a:lnTo>
                        <a:pt x="294" y="229"/>
                      </a:lnTo>
                      <a:lnTo>
                        <a:pt x="289" y="235"/>
                      </a:lnTo>
                      <a:lnTo>
                        <a:pt x="286" y="243"/>
                      </a:lnTo>
                      <a:lnTo>
                        <a:pt x="281" y="247"/>
                      </a:lnTo>
                      <a:lnTo>
                        <a:pt x="280" y="252"/>
                      </a:lnTo>
                      <a:lnTo>
                        <a:pt x="280" y="253"/>
                      </a:lnTo>
                      <a:lnTo>
                        <a:pt x="280" y="256"/>
                      </a:lnTo>
                      <a:lnTo>
                        <a:pt x="560" y="405"/>
                      </a:lnTo>
                      <a:lnTo>
                        <a:pt x="545" y="394"/>
                      </a:lnTo>
                      <a:lnTo>
                        <a:pt x="529" y="385"/>
                      </a:lnTo>
                      <a:lnTo>
                        <a:pt x="509" y="374"/>
                      </a:lnTo>
                      <a:lnTo>
                        <a:pt x="489" y="365"/>
                      </a:lnTo>
                      <a:lnTo>
                        <a:pt x="463" y="353"/>
                      </a:lnTo>
                      <a:lnTo>
                        <a:pt x="439" y="342"/>
                      </a:lnTo>
                      <a:lnTo>
                        <a:pt x="411" y="330"/>
                      </a:lnTo>
                      <a:lnTo>
                        <a:pt x="388" y="322"/>
                      </a:lnTo>
                      <a:lnTo>
                        <a:pt x="362" y="310"/>
                      </a:lnTo>
                      <a:lnTo>
                        <a:pt x="339" y="301"/>
                      </a:lnTo>
                      <a:lnTo>
                        <a:pt x="315" y="292"/>
                      </a:lnTo>
                      <a:lnTo>
                        <a:pt x="297" y="286"/>
                      </a:lnTo>
                      <a:lnTo>
                        <a:pt x="280" y="280"/>
                      </a:lnTo>
                      <a:lnTo>
                        <a:pt x="267" y="276"/>
                      </a:lnTo>
                      <a:lnTo>
                        <a:pt x="259" y="273"/>
                      </a:lnTo>
                      <a:lnTo>
                        <a:pt x="258" y="273"/>
                      </a:lnTo>
                      <a:lnTo>
                        <a:pt x="244" y="276"/>
                      </a:lnTo>
                      <a:lnTo>
                        <a:pt x="231" y="282"/>
                      </a:lnTo>
                      <a:lnTo>
                        <a:pt x="219" y="290"/>
                      </a:lnTo>
                      <a:lnTo>
                        <a:pt x="210" y="300"/>
                      </a:lnTo>
                      <a:lnTo>
                        <a:pt x="200" y="310"/>
                      </a:lnTo>
                      <a:lnTo>
                        <a:pt x="193" y="322"/>
                      </a:lnTo>
                      <a:lnTo>
                        <a:pt x="185" y="333"/>
                      </a:lnTo>
                      <a:lnTo>
                        <a:pt x="180" y="346"/>
                      </a:lnTo>
                      <a:lnTo>
                        <a:pt x="174" y="355"/>
                      </a:lnTo>
                      <a:lnTo>
                        <a:pt x="169" y="366"/>
                      </a:lnTo>
                      <a:lnTo>
                        <a:pt x="165" y="375"/>
                      </a:lnTo>
                      <a:lnTo>
                        <a:pt x="165" y="386"/>
                      </a:lnTo>
                      <a:lnTo>
                        <a:pt x="162" y="393"/>
                      </a:lnTo>
                      <a:lnTo>
                        <a:pt x="162" y="399"/>
                      </a:lnTo>
                      <a:lnTo>
                        <a:pt x="162" y="403"/>
                      </a:lnTo>
                      <a:lnTo>
                        <a:pt x="162" y="405"/>
                      </a:lnTo>
                      <a:lnTo>
                        <a:pt x="0" y="7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2" name="Freeform 469"/>
                <p:cNvSpPr>
                  <a:spLocks/>
                </p:cNvSpPr>
                <p:nvPr/>
              </p:nvSpPr>
              <p:spPr bwMode="auto">
                <a:xfrm flipH="1">
                  <a:off x="2167" y="2826"/>
                  <a:ext cx="935" cy="817"/>
                </a:xfrm>
                <a:custGeom>
                  <a:avLst/>
                  <a:gdLst>
                    <a:gd name="T0" fmla="*/ 128 w 1010"/>
                    <a:gd name="T1" fmla="*/ 717 h 811"/>
                    <a:gd name="T2" fmla="*/ 162 w 1010"/>
                    <a:gd name="T3" fmla="*/ 741 h 811"/>
                    <a:gd name="T4" fmla="*/ 217 w 1010"/>
                    <a:gd name="T5" fmla="*/ 755 h 811"/>
                    <a:gd name="T6" fmla="*/ 235 w 1010"/>
                    <a:gd name="T7" fmla="*/ 777 h 811"/>
                    <a:gd name="T8" fmla="*/ 287 w 1010"/>
                    <a:gd name="T9" fmla="*/ 770 h 811"/>
                    <a:gd name="T10" fmla="*/ 365 w 1010"/>
                    <a:gd name="T11" fmla="*/ 813 h 811"/>
                    <a:gd name="T12" fmla="*/ 456 w 1010"/>
                    <a:gd name="T13" fmla="*/ 774 h 811"/>
                    <a:gd name="T14" fmla="*/ 505 w 1010"/>
                    <a:gd name="T15" fmla="*/ 699 h 811"/>
                    <a:gd name="T16" fmla="*/ 534 w 1010"/>
                    <a:gd name="T17" fmla="*/ 666 h 811"/>
                    <a:gd name="T18" fmla="*/ 613 w 1010"/>
                    <a:gd name="T19" fmla="*/ 616 h 811"/>
                    <a:gd name="T20" fmla="*/ 613 w 1010"/>
                    <a:gd name="T21" fmla="*/ 566 h 811"/>
                    <a:gd name="T22" fmla="*/ 656 w 1010"/>
                    <a:gd name="T23" fmla="*/ 513 h 811"/>
                    <a:gd name="T24" fmla="*/ 526 w 1010"/>
                    <a:gd name="T25" fmla="*/ 458 h 811"/>
                    <a:gd name="T26" fmla="*/ 392 w 1010"/>
                    <a:gd name="T27" fmla="*/ 401 h 811"/>
                    <a:gd name="T28" fmla="*/ 488 w 1010"/>
                    <a:gd name="T29" fmla="*/ 427 h 811"/>
                    <a:gd name="T30" fmla="*/ 639 w 1010"/>
                    <a:gd name="T31" fmla="*/ 482 h 811"/>
                    <a:gd name="T32" fmla="*/ 674 w 1010"/>
                    <a:gd name="T33" fmla="*/ 487 h 811"/>
                    <a:gd name="T34" fmla="*/ 677 w 1010"/>
                    <a:gd name="T35" fmla="*/ 440 h 811"/>
                    <a:gd name="T36" fmla="*/ 456 w 1010"/>
                    <a:gd name="T37" fmla="*/ 317 h 811"/>
                    <a:gd name="T38" fmla="*/ 748 w 1010"/>
                    <a:gd name="T39" fmla="*/ 372 h 811"/>
                    <a:gd name="T40" fmla="*/ 818 w 1010"/>
                    <a:gd name="T41" fmla="*/ 336 h 811"/>
                    <a:gd name="T42" fmla="*/ 872 w 1010"/>
                    <a:gd name="T43" fmla="*/ 305 h 811"/>
                    <a:gd name="T44" fmla="*/ 870 w 1010"/>
                    <a:gd name="T45" fmla="*/ 262 h 811"/>
                    <a:gd name="T46" fmla="*/ 935 w 1010"/>
                    <a:gd name="T47" fmla="*/ 220 h 811"/>
                    <a:gd name="T48" fmla="*/ 916 w 1010"/>
                    <a:gd name="T49" fmla="*/ 179 h 811"/>
                    <a:gd name="T50" fmla="*/ 902 w 1010"/>
                    <a:gd name="T51" fmla="*/ 129 h 811"/>
                    <a:gd name="T52" fmla="*/ 883 w 1010"/>
                    <a:gd name="T53" fmla="*/ 88 h 811"/>
                    <a:gd name="T54" fmla="*/ 854 w 1010"/>
                    <a:gd name="T55" fmla="*/ 62 h 811"/>
                    <a:gd name="T56" fmla="*/ 816 w 1010"/>
                    <a:gd name="T57" fmla="*/ 51 h 811"/>
                    <a:gd name="T58" fmla="*/ 711 w 1010"/>
                    <a:gd name="T59" fmla="*/ 10 h 811"/>
                    <a:gd name="T60" fmla="*/ 654 w 1010"/>
                    <a:gd name="T61" fmla="*/ 0 h 811"/>
                    <a:gd name="T62" fmla="*/ 617 w 1010"/>
                    <a:gd name="T63" fmla="*/ 25 h 811"/>
                    <a:gd name="T64" fmla="*/ 567 w 1010"/>
                    <a:gd name="T65" fmla="*/ 11 h 811"/>
                    <a:gd name="T66" fmla="*/ 537 w 1010"/>
                    <a:gd name="T67" fmla="*/ 23 h 811"/>
                    <a:gd name="T68" fmla="*/ 469 w 1010"/>
                    <a:gd name="T69" fmla="*/ 33 h 811"/>
                    <a:gd name="T70" fmla="*/ 430 w 1010"/>
                    <a:gd name="T71" fmla="*/ 44 h 811"/>
                    <a:gd name="T72" fmla="*/ 417 w 1010"/>
                    <a:gd name="T73" fmla="*/ 291 h 811"/>
                    <a:gd name="T74" fmla="*/ 293 w 1010"/>
                    <a:gd name="T75" fmla="*/ 111 h 811"/>
                    <a:gd name="T76" fmla="*/ 267 w 1010"/>
                    <a:gd name="T77" fmla="*/ 158 h 811"/>
                    <a:gd name="T78" fmla="*/ 191 w 1010"/>
                    <a:gd name="T79" fmla="*/ 201 h 811"/>
                    <a:gd name="T80" fmla="*/ 145 w 1010"/>
                    <a:gd name="T81" fmla="*/ 245 h 811"/>
                    <a:gd name="T82" fmla="*/ 138 w 1010"/>
                    <a:gd name="T83" fmla="*/ 282 h 811"/>
                    <a:gd name="T84" fmla="*/ 231 w 1010"/>
                    <a:gd name="T85" fmla="*/ 347 h 811"/>
                    <a:gd name="T86" fmla="*/ 120 w 1010"/>
                    <a:gd name="T87" fmla="*/ 317 h 811"/>
                    <a:gd name="T88" fmla="*/ 74 w 1010"/>
                    <a:gd name="T89" fmla="*/ 322 h 811"/>
                    <a:gd name="T90" fmla="*/ 49 w 1010"/>
                    <a:gd name="T91" fmla="*/ 360 h 811"/>
                    <a:gd name="T92" fmla="*/ 302 w 1010"/>
                    <a:gd name="T93" fmla="*/ 451 h 811"/>
                    <a:gd name="T94" fmla="*/ 149 w 1010"/>
                    <a:gd name="T95" fmla="*/ 418 h 811"/>
                    <a:gd name="T96" fmla="*/ 29 w 1010"/>
                    <a:gd name="T97" fmla="*/ 406 h 811"/>
                    <a:gd name="T98" fmla="*/ 0 w 1010"/>
                    <a:gd name="T99" fmla="*/ 439 h 811"/>
                    <a:gd name="T100" fmla="*/ 10 w 1010"/>
                    <a:gd name="T101" fmla="*/ 469 h 811"/>
                    <a:gd name="T102" fmla="*/ 244 w 1010"/>
                    <a:gd name="T103" fmla="*/ 489 h 811"/>
                    <a:gd name="T104" fmla="*/ 91 w 1010"/>
                    <a:gd name="T105" fmla="*/ 506 h 811"/>
                    <a:gd name="T106" fmla="*/ 11 w 1010"/>
                    <a:gd name="T107" fmla="*/ 528 h 811"/>
                    <a:gd name="T108" fmla="*/ 14 w 1010"/>
                    <a:gd name="T109" fmla="*/ 571 h 811"/>
                    <a:gd name="T110" fmla="*/ 34 w 1010"/>
                    <a:gd name="T111" fmla="*/ 580 h 811"/>
                    <a:gd name="T112" fmla="*/ 183 w 1010"/>
                    <a:gd name="T113" fmla="*/ 547 h 811"/>
                    <a:gd name="T114" fmla="*/ 71 w 1010"/>
                    <a:gd name="T115" fmla="*/ 594 h 811"/>
                    <a:gd name="T116" fmla="*/ 39 w 1010"/>
                    <a:gd name="T117" fmla="*/ 629 h 811"/>
                    <a:gd name="T118" fmla="*/ 84 w 1010"/>
                    <a:gd name="T119" fmla="*/ 678 h 811"/>
                    <a:gd name="T120" fmla="*/ 118 w 1010"/>
                    <a:gd name="T121" fmla="*/ 698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10"/>
                    <a:gd name="T184" fmla="*/ 0 h 811"/>
                    <a:gd name="T185" fmla="*/ 1010 w 1010"/>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10" h="811">
                      <a:moveTo>
                        <a:pt x="127" y="693"/>
                      </a:moveTo>
                      <a:lnTo>
                        <a:pt x="127" y="693"/>
                      </a:lnTo>
                      <a:lnTo>
                        <a:pt x="127" y="694"/>
                      </a:lnTo>
                      <a:lnTo>
                        <a:pt x="127" y="698"/>
                      </a:lnTo>
                      <a:lnTo>
                        <a:pt x="132" y="703"/>
                      </a:lnTo>
                      <a:lnTo>
                        <a:pt x="133" y="707"/>
                      </a:lnTo>
                      <a:lnTo>
                        <a:pt x="138" y="712"/>
                      </a:lnTo>
                      <a:lnTo>
                        <a:pt x="143" y="716"/>
                      </a:lnTo>
                      <a:lnTo>
                        <a:pt x="147" y="723"/>
                      </a:lnTo>
                      <a:lnTo>
                        <a:pt x="152" y="727"/>
                      </a:lnTo>
                      <a:lnTo>
                        <a:pt x="157" y="731"/>
                      </a:lnTo>
                      <a:lnTo>
                        <a:pt x="161" y="732"/>
                      </a:lnTo>
                      <a:lnTo>
                        <a:pt x="171" y="736"/>
                      </a:lnTo>
                      <a:lnTo>
                        <a:pt x="175" y="736"/>
                      </a:lnTo>
                      <a:lnTo>
                        <a:pt x="184" y="736"/>
                      </a:lnTo>
                      <a:lnTo>
                        <a:pt x="192" y="732"/>
                      </a:lnTo>
                      <a:lnTo>
                        <a:pt x="202" y="728"/>
                      </a:lnTo>
                      <a:lnTo>
                        <a:pt x="234" y="746"/>
                      </a:lnTo>
                      <a:lnTo>
                        <a:pt x="234" y="747"/>
                      </a:lnTo>
                      <a:lnTo>
                        <a:pt x="234" y="749"/>
                      </a:lnTo>
                      <a:lnTo>
                        <a:pt x="236" y="752"/>
                      </a:lnTo>
                      <a:lnTo>
                        <a:pt x="236" y="756"/>
                      </a:lnTo>
                      <a:lnTo>
                        <a:pt x="239" y="760"/>
                      </a:lnTo>
                      <a:lnTo>
                        <a:pt x="242" y="764"/>
                      </a:lnTo>
                      <a:lnTo>
                        <a:pt x="247" y="768"/>
                      </a:lnTo>
                      <a:lnTo>
                        <a:pt x="250" y="768"/>
                      </a:lnTo>
                      <a:lnTo>
                        <a:pt x="254" y="771"/>
                      </a:lnTo>
                      <a:lnTo>
                        <a:pt x="259" y="773"/>
                      </a:lnTo>
                      <a:lnTo>
                        <a:pt x="268" y="775"/>
                      </a:lnTo>
                      <a:lnTo>
                        <a:pt x="276" y="773"/>
                      </a:lnTo>
                      <a:lnTo>
                        <a:pt x="285" y="771"/>
                      </a:lnTo>
                      <a:lnTo>
                        <a:pt x="296" y="768"/>
                      </a:lnTo>
                      <a:lnTo>
                        <a:pt x="310" y="764"/>
                      </a:lnTo>
                      <a:lnTo>
                        <a:pt x="316" y="768"/>
                      </a:lnTo>
                      <a:lnTo>
                        <a:pt x="324" y="773"/>
                      </a:lnTo>
                      <a:lnTo>
                        <a:pt x="335" y="780"/>
                      </a:lnTo>
                      <a:lnTo>
                        <a:pt x="347" y="785"/>
                      </a:lnTo>
                      <a:lnTo>
                        <a:pt x="361" y="793"/>
                      </a:lnTo>
                      <a:lnTo>
                        <a:pt x="375" y="799"/>
                      </a:lnTo>
                      <a:lnTo>
                        <a:pt x="394" y="807"/>
                      </a:lnTo>
                      <a:lnTo>
                        <a:pt x="408" y="808"/>
                      </a:lnTo>
                      <a:lnTo>
                        <a:pt x="427" y="811"/>
                      </a:lnTo>
                      <a:lnTo>
                        <a:pt x="441" y="808"/>
                      </a:lnTo>
                      <a:lnTo>
                        <a:pt x="458" y="806"/>
                      </a:lnTo>
                      <a:lnTo>
                        <a:pt x="470" y="797"/>
                      </a:lnTo>
                      <a:lnTo>
                        <a:pt x="484" y="785"/>
                      </a:lnTo>
                      <a:lnTo>
                        <a:pt x="493" y="768"/>
                      </a:lnTo>
                      <a:lnTo>
                        <a:pt x="504" y="746"/>
                      </a:lnTo>
                      <a:lnTo>
                        <a:pt x="546" y="711"/>
                      </a:lnTo>
                      <a:lnTo>
                        <a:pt x="545" y="708"/>
                      </a:lnTo>
                      <a:lnTo>
                        <a:pt x="545" y="707"/>
                      </a:lnTo>
                      <a:lnTo>
                        <a:pt x="545" y="703"/>
                      </a:lnTo>
                      <a:lnTo>
                        <a:pt x="545" y="701"/>
                      </a:lnTo>
                      <a:lnTo>
                        <a:pt x="545" y="694"/>
                      </a:lnTo>
                      <a:lnTo>
                        <a:pt x="546" y="690"/>
                      </a:lnTo>
                      <a:lnTo>
                        <a:pt x="548" y="684"/>
                      </a:lnTo>
                      <a:lnTo>
                        <a:pt x="552" y="680"/>
                      </a:lnTo>
                      <a:lnTo>
                        <a:pt x="555" y="673"/>
                      </a:lnTo>
                      <a:lnTo>
                        <a:pt x="560" y="669"/>
                      </a:lnTo>
                      <a:lnTo>
                        <a:pt x="568" y="665"/>
                      </a:lnTo>
                      <a:lnTo>
                        <a:pt x="577" y="661"/>
                      </a:lnTo>
                      <a:lnTo>
                        <a:pt x="586" y="657"/>
                      </a:lnTo>
                      <a:lnTo>
                        <a:pt x="600" y="656"/>
                      </a:lnTo>
                      <a:lnTo>
                        <a:pt x="614" y="656"/>
                      </a:lnTo>
                      <a:lnTo>
                        <a:pt x="633" y="659"/>
                      </a:lnTo>
                      <a:lnTo>
                        <a:pt x="666" y="614"/>
                      </a:lnTo>
                      <a:lnTo>
                        <a:pt x="662" y="612"/>
                      </a:lnTo>
                      <a:lnTo>
                        <a:pt x="662" y="611"/>
                      </a:lnTo>
                      <a:lnTo>
                        <a:pt x="662" y="605"/>
                      </a:lnTo>
                      <a:lnTo>
                        <a:pt x="662" y="602"/>
                      </a:lnTo>
                      <a:lnTo>
                        <a:pt x="661" y="594"/>
                      </a:lnTo>
                      <a:lnTo>
                        <a:pt x="661" y="589"/>
                      </a:lnTo>
                      <a:lnTo>
                        <a:pt x="661" y="581"/>
                      </a:lnTo>
                      <a:lnTo>
                        <a:pt x="662" y="574"/>
                      </a:lnTo>
                      <a:lnTo>
                        <a:pt x="662" y="562"/>
                      </a:lnTo>
                      <a:lnTo>
                        <a:pt x="666" y="555"/>
                      </a:lnTo>
                      <a:lnTo>
                        <a:pt x="669" y="546"/>
                      </a:lnTo>
                      <a:lnTo>
                        <a:pt x="673" y="538"/>
                      </a:lnTo>
                      <a:lnTo>
                        <a:pt x="678" y="529"/>
                      </a:lnTo>
                      <a:lnTo>
                        <a:pt x="686" y="522"/>
                      </a:lnTo>
                      <a:lnTo>
                        <a:pt x="695" y="514"/>
                      </a:lnTo>
                      <a:lnTo>
                        <a:pt x="709" y="509"/>
                      </a:lnTo>
                      <a:lnTo>
                        <a:pt x="704" y="507"/>
                      </a:lnTo>
                      <a:lnTo>
                        <a:pt x="692" y="503"/>
                      </a:lnTo>
                      <a:lnTo>
                        <a:pt x="673" y="495"/>
                      </a:lnTo>
                      <a:lnTo>
                        <a:pt x="653" y="488"/>
                      </a:lnTo>
                      <a:lnTo>
                        <a:pt x="625" y="476"/>
                      </a:lnTo>
                      <a:lnTo>
                        <a:pt x="597" y="466"/>
                      </a:lnTo>
                      <a:lnTo>
                        <a:pt x="568" y="455"/>
                      </a:lnTo>
                      <a:lnTo>
                        <a:pt x="540" y="445"/>
                      </a:lnTo>
                      <a:lnTo>
                        <a:pt x="510" y="433"/>
                      </a:lnTo>
                      <a:lnTo>
                        <a:pt x="484" y="422"/>
                      </a:lnTo>
                      <a:lnTo>
                        <a:pt x="459" y="413"/>
                      </a:lnTo>
                      <a:lnTo>
                        <a:pt x="442" y="407"/>
                      </a:lnTo>
                      <a:lnTo>
                        <a:pt x="428" y="400"/>
                      </a:lnTo>
                      <a:lnTo>
                        <a:pt x="423" y="398"/>
                      </a:lnTo>
                      <a:lnTo>
                        <a:pt x="425" y="398"/>
                      </a:lnTo>
                      <a:lnTo>
                        <a:pt x="439" y="403"/>
                      </a:lnTo>
                      <a:lnTo>
                        <a:pt x="450" y="403"/>
                      </a:lnTo>
                      <a:lnTo>
                        <a:pt x="465" y="407"/>
                      </a:lnTo>
                      <a:lnTo>
                        <a:pt x="482" y="410"/>
                      </a:lnTo>
                      <a:lnTo>
                        <a:pt x="506" y="418"/>
                      </a:lnTo>
                      <a:lnTo>
                        <a:pt x="527" y="424"/>
                      </a:lnTo>
                      <a:lnTo>
                        <a:pt x="552" y="432"/>
                      </a:lnTo>
                      <a:lnTo>
                        <a:pt x="576" y="440"/>
                      </a:lnTo>
                      <a:lnTo>
                        <a:pt x="604" y="450"/>
                      </a:lnTo>
                      <a:lnTo>
                        <a:pt x="625" y="456"/>
                      </a:lnTo>
                      <a:lnTo>
                        <a:pt x="649" y="464"/>
                      </a:lnTo>
                      <a:lnTo>
                        <a:pt x="669" y="470"/>
                      </a:lnTo>
                      <a:lnTo>
                        <a:pt x="690" y="478"/>
                      </a:lnTo>
                      <a:lnTo>
                        <a:pt x="706" y="481"/>
                      </a:lnTo>
                      <a:lnTo>
                        <a:pt x="718" y="488"/>
                      </a:lnTo>
                      <a:lnTo>
                        <a:pt x="726" y="489"/>
                      </a:lnTo>
                      <a:lnTo>
                        <a:pt x="731" y="491"/>
                      </a:lnTo>
                      <a:lnTo>
                        <a:pt x="728" y="489"/>
                      </a:lnTo>
                      <a:lnTo>
                        <a:pt x="728" y="488"/>
                      </a:lnTo>
                      <a:lnTo>
                        <a:pt x="728" y="483"/>
                      </a:lnTo>
                      <a:lnTo>
                        <a:pt x="728" y="479"/>
                      </a:lnTo>
                      <a:lnTo>
                        <a:pt x="726" y="471"/>
                      </a:lnTo>
                      <a:lnTo>
                        <a:pt x="726" y="466"/>
                      </a:lnTo>
                      <a:lnTo>
                        <a:pt x="726" y="459"/>
                      </a:lnTo>
                      <a:lnTo>
                        <a:pt x="728" y="453"/>
                      </a:lnTo>
                      <a:lnTo>
                        <a:pt x="728" y="445"/>
                      </a:lnTo>
                      <a:lnTo>
                        <a:pt x="731" y="437"/>
                      </a:lnTo>
                      <a:lnTo>
                        <a:pt x="735" y="429"/>
                      </a:lnTo>
                      <a:lnTo>
                        <a:pt x="742" y="423"/>
                      </a:lnTo>
                      <a:lnTo>
                        <a:pt x="748" y="415"/>
                      </a:lnTo>
                      <a:lnTo>
                        <a:pt x="757" y="410"/>
                      </a:lnTo>
                      <a:lnTo>
                        <a:pt x="770" y="405"/>
                      </a:lnTo>
                      <a:lnTo>
                        <a:pt x="784" y="403"/>
                      </a:lnTo>
                      <a:lnTo>
                        <a:pt x="493" y="315"/>
                      </a:lnTo>
                      <a:lnTo>
                        <a:pt x="794" y="385"/>
                      </a:lnTo>
                      <a:lnTo>
                        <a:pt x="794" y="382"/>
                      </a:lnTo>
                      <a:lnTo>
                        <a:pt x="794" y="381"/>
                      </a:lnTo>
                      <a:lnTo>
                        <a:pt x="796" y="377"/>
                      </a:lnTo>
                      <a:lnTo>
                        <a:pt x="801" y="376"/>
                      </a:lnTo>
                      <a:lnTo>
                        <a:pt x="804" y="372"/>
                      </a:lnTo>
                      <a:lnTo>
                        <a:pt x="808" y="369"/>
                      </a:lnTo>
                      <a:lnTo>
                        <a:pt x="815" y="365"/>
                      </a:lnTo>
                      <a:lnTo>
                        <a:pt x="824" y="361"/>
                      </a:lnTo>
                      <a:lnTo>
                        <a:pt x="832" y="353"/>
                      </a:lnTo>
                      <a:lnTo>
                        <a:pt x="843" y="350"/>
                      </a:lnTo>
                      <a:lnTo>
                        <a:pt x="855" y="344"/>
                      </a:lnTo>
                      <a:lnTo>
                        <a:pt x="870" y="341"/>
                      </a:lnTo>
                      <a:lnTo>
                        <a:pt x="884" y="334"/>
                      </a:lnTo>
                      <a:lnTo>
                        <a:pt x="903" y="331"/>
                      </a:lnTo>
                      <a:lnTo>
                        <a:pt x="922" y="327"/>
                      </a:lnTo>
                      <a:lnTo>
                        <a:pt x="945" y="324"/>
                      </a:lnTo>
                      <a:lnTo>
                        <a:pt x="546" y="271"/>
                      </a:lnTo>
                      <a:lnTo>
                        <a:pt x="945" y="306"/>
                      </a:lnTo>
                      <a:lnTo>
                        <a:pt x="942" y="304"/>
                      </a:lnTo>
                      <a:lnTo>
                        <a:pt x="942" y="303"/>
                      </a:lnTo>
                      <a:lnTo>
                        <a:pt x="940" y="298"/>
                      </a:lnTo>
                      <a:lnTo>
                        <a:pt x="940" y="294"/>
                      </a:lnTo>
                      <a:lnTo>
                        <a:pt x="939" y="286"/>
                      </a:lnTo>
                      <a:lnTo>
                        <a:pt x="939" y="281"/>
                      </a:lnTo>
                      <a:lnTo>
                        <a:pt x="939" y="274"/>
                      </a:lnTo>
                      <a:lnTo>
                        <a:pt x="940" y="268"/>
                      </a:lnTo>
                      <a:lnTo>
                        <a:pt x="940" y="260"/>
                      </a:lnTo>
                      <a:lnTo>
                        <a:pt x="943" y="252"/>
                      </a:lnTo>
                      <a:lnTo>
                        <a:pt x="948" y="244"/>
                      </a:lnTo>
                      <a:lnTo>
                        <a:pt x="957" y="238"/>
                      </a:lnTo>
                      <a:lnTo>
                        <a:pt x="965" y="230"/>
                      </a:lnTo>
                      <a:lnTo>
                        <a:pt x="978" y="225"/>
                      </a:lnTo>
                      <a:lnTo>
                        <a:pt x="992" y="220"/>
                      </a:lnTo>
                      <a:lnTo>
                        <a:pt x="1010" y="218"/>
                      </a:lnTo>
                      <a:lnTo>
                        <a:pt x="600" y="209"/>
                      </a:lnTo>
                      <a:lnTo>
                        <a:pt x="999" y="200"/>
                      </a:lnTo>
                      <a:lnTo>
                        <a:pt x="996" y="198"/>
                      </a:lnTo>
                      <a:lnTo>
                        <a:pt x="996" y="196"/>
                      </a:lnTo>
                      <a:lnTo>
                        <a:pt x="995" y="190"/>
                      </a:lnTo>
                      <a:lnTo>
                        <a:pt x="995" y="186"/>
                      </a:lnTo>
                      <a:lnTo>
                        <a:pt x="990" y="178"/>
                      </a:lnTo>
                      <a:lnTo>
                        <a:pt x="990" y="172"/>
                      </a:lnTo>
                      <a:lnTo>
                        <a:pt x="985" y="165"/>
                      </a:lnTo>
                      <a:lnTo>
                        <a:pt x="985" y="158"/>
                      </a:lnTo>
                      <a:lnTo>
                        <a:pt x="981" y="149"/>
                      </a:lnTo>
                      <a:lnTo>
                        <a:pt x="979" y="142"/>
                      </a:lnTo>
                      <a:lnTo>
                        <a:pt x="974" y="134"/>
                      </a:lnTo>
                      <a:lnTo>
                        <a:pt x="974" y="128"/>
                      </a:lnTo>
                      <a:lnTo>
                        <a:pt x="970" y="120"/>
                      </a:lnTo>
                      <a:lnTo>
                        <a:pt x="970" y="116"/>
                      </a:lnTo>
                      <a:lnTo>
                        <a:pt x="967" y="113"/>
                      </a:lnTo>
                      <a:lnTo>
                        <a:pt x="731" y="157"/>
                      </a:lnTo>
                      <a:lnTo>
                        <a:pt x="956" y="95"/>
                      </a:lnTo>
                      <a:lnTo>
                        <a:pt x="954" y="87"/>
                      </a:lnTo>
                      <a:lnTo>
                        <a:pt x="954" y="83"/>
                      </a:lnTo>
                      <a:lnTo>
                        <a:pt x="950" y="78"/>
                      </a:lnTo>
                      <a:lnTo>
                        <a:pt x="947" y="75"/>
                      </a:lnTo>
                      <a:lnTo>
                        <a:pt x="939" y="71"/>
                      </a:lnTo>
                      <a:lnTo>
                        <a:pt x="934" y="67"/>
                      </a:lnTo>
                      <a:lnTo>
                        <a:pt x="926" y="63"/>
                      </a:lnTo>
                      <a:lnTo>
                        <a:pt x="922" y="62"/>
                      </a:lnTo>
                      <a:lnTo>
                        <a:pt x="912" y="58"/>
                      </a:lnTo>
                      <a:lnTo>
                        <a:pt x="905" y="56"/>
                      </a:lnTo>
                      <a:lnTo>
                        <a:pt x="897" y="52"/>
                      </a:lnTo>
                      <a:lnTo>
                        <a:pt x="892" y="52"/>
                      </a:lnTo>
                      <a:lnTo>
                        <a:pt x="888" y="51"/>
                      </a:lnTo>
                      <a:lnTo>
                        <a:pt x="883" y="51"/>
                      </a:lnTo>
                      <a:lnTo>
                        <a:pt x="881" y="51"/>
                      </a:lnTo>
                      <a:lnTo>
                        <a:pt x="698" y="157"/>
                      </a:lnTo>
                      <a:lnTo>
                        <a:pt x="838" y="42"/>
                      </a:lnTo>
                      <a:lnTo>
                        <a:pt x="816" y="30"/>
                      </a:lnTo>
                      <a:lnTo>
                        <a:pt x="798" y="21"/>
                      </a:lnTo>
                      <a:lnTo>
                        <a:pt x="782" y="14"/>
                      </a:lnTo>
                      <a:lnTo>
                        <a:pt x="768" y="10"/>
                      </a:lnTo>
                      <a:lnTo>
                        <a:pt x="754" y="5"/>
                      </a:lnTo>
                      <a:lnTo>
                        <a:pt x="743" y="2"/>
                      </a:lnTo>
                      <a:lnTo>
                        <a:pt x="734" y="1"/>
                      </a:lnTo>
                      <a:lnTo>
                        <a:pt x="726" y="1"/>
                      </a:lnTo>
                      <a:lnTo>
                        <a:pt x="717" y="0"/>
                      </a:lnTo>
                      <a:lnTo>
                        <a:pt x="711" y="0"/>
                      </a:lnTo>
                      <a:lnTo>
                        <a:pt x="706" y="0"/>
                      </a:lnTo>
                      <a:lnTo>
                        <a:pt x="703" y="2"/>
                      </a:lnTo>
                      <a:lnTo>
                        <a:pt x="698" y="2"/>
                      </a:lnTo>
                      <a:lnTo>
                        <a:pt x="698" y="5"/>
                      </a:lnTo>
                      <a:lnTo>
                        <a:pt x="698" y="7"/>
                      </a:lnTo>
                      <a:lnTo>
                        <a:pt x="611" y="192"/>
                      </a:lnTo>
                      <a:lnTo>
                        <a:pt x="666" y="25"/>
                      </a:lnTo>
                      <a:lnTo>
                        <a:pt x="656" y="19"/>
                      </a:lnTo>
                      <a:lnTo>
                        <a:pt x="650" y="15"/>
                      </a:lnTo>
                      <a:lnTo>
                        <a:pt x="641" y="13"/>
                      </a:lnTo>
                      <a:lnTo>
                        <a:pt x="636" y="13"/>
                      </a:lnTo>
                      <a:lnTo>
                        <a:pt x="627" y="11"/>
                      </a:lnTo>
                      <a:lnTo>
                        <a:pt x="622" y="11"/>
                      </a:lnTo>
                      <a:lnTo>
                        <a:pt x="613" y="11"/>
                      </a:lnTo>
                      <a:lnTo>
                        <a:pt x="608" y="14"/>
                      </a:lnTo>
                      <a:lnTo>
                        <a:pt x="599" y="14"/>
                      </a:lnTo>
                      <a:lnTo>
                        <a:pt x="594" y="16"/>
                      </a:lnTo>
                      <a:lnTo>
                        <a:pt x="590" y="16"/>
                      </a:lnTo>
                      <a:lnTo>
                        <a:pt x="586" y="20"/>
                      </a:lnTo>
                      <a:lnTo>
                        <a:pt x="582" y="20"/>
                      </a:lnTo>
                      <a:lnTo>
                        <a:pt x="580" y="23"/>
                      </a:lnTo>
                      <a:lnTo>
                        <a:pt x="579" y="23"/>
                      </a:lnTo>
                      <a:lnTo>
                        <a:pt x="579" y="25"/>
                      </a:lnTo>
                      <a:lnTo>
                        <a:pt x="526" y="227"/>
                      </a:lnTo>
                      <a:lnTo>
                        <a:pt x="526" y="42"/>
                      </a:lnTo>
                      <a:lnTo>
                        <a:pt x="518" y="37"/>
                      </a:lnTo>
                      <a:lnTo>
                        <a:pt x="513" y="34"/>
                      </a:lnTo>
                      <a:lnTo>
                        <a:pt x="507" y="33"/>
                      </a:lnTo>
                      <a:lnTo>
                        <a:pt x="503" y="33"/>
                      </a:lnTo>
                      <a:lnTo>
                        <a:pt x="493" y="33"/>
                      </a:lnTo>
                      <a:lnTo>
                        <a:pt x="489" y="34"/>
                      </a:lnTo>
                      <a:lnTo>
                        <a:pt x="482" y="37"/>
                      </a:lnTo>
                      <a:lnTo>
                        <a:pt x="478" y="40"/>
                      </a:lnTo>
                      <a:lnTo>
                        <a:pt x="470" y="40"/>
                      </a:lnTo>
                      <a:lnTo>
                        <a:pt x="465" y="44"/>
                      </a:lnTo>
                      <a:lnTo>
                        <a:pt x="461" y="48"/>
                      </a:lnTo>
                      <a:lnTo>
                        <a:pt x="458" y="52"/>
                      </a:lnTo>
                      <a:lnTo>
                        <a:pt x="453" y="52"/>
                      </a:lnTo>
                      <a:lnTo>
                        <a:pt x="451" y="56"/>
                      </a:lnTo>
                      <a:lnTo>
                        <a:pt x="450" y="57"/>
                      </a:lnTo>
                      <a:lnTo>
                        <a:pt x="450" y="59"/>
                      </a:lnTo>
                      <a:lnTo>
                        <a:pt x="450" y="289"/>
                      </a:lnTo>
                      <a:lnTo>
                        <a:pt x="396" y="86"/>
                      </a:lnTo>
                      <a:lnTo>
                        <a:pt x="377" y="86"/>
                      </a:lnTo>
                      <a:lnTo>
                        <a:pt x="361" y="87"/>
                      </a:lnTo>
                      <a:lnTo>
                        <a:pt x="347" y="91"/>
                      </a:lnTo>
                      <a:lnTo>
                        <a:pt x="337" y="97"/>
                      </a:lnTo>
                      <a:lnTo>
                        <a:pt x="326" y="102"/>
                      </a:lnTo>
                      <a:lnTo>
                        <a:pt x="316" y="110"/>
                      </a:lnTo>
                      <a:lnTo>
                        <a:pt x="309" y="118"/>
                      </a:lnTo>
                      <a:lnTo>
                        <a:pt x="304" y="125"/>
                      </a:lnTo>
                      <a:lnTo>
                        <a:pt x="298" y="132"/>
                      </a:lnTo>
                      <a:lnTo>
                        <a:pt x="293" y="139"/>
                      </a:lnTo>
                      <a:lnTo>
                        <a:pt x="290" y="146"/>
                      </a:lnTo>
                      <a:lnTo>
                        <a:pt x="290" y="153"/>
                      </a:lnTo>
                      <a:lnTo>
                        <a:pt x="288" y="157"/>
                      </a:lnTo>
                      <a:lnTo>
                        <a:pt x="288" y="162"/>
                      </a:lnTo>
                      <a:lnTo>
                        <a:pt x="288" y="163"/>
                      </a:lnTo>
                      <a:lnTo>
                        <a:pt x="288" y="166"/>
                      </a:lnTo>
                      <a:lnTo>
                        <a:pt x="385" y="324"/>
                      </a:lnTo>
                      <a:lnTo>
                        <a:pt x="234" y="200"/>
                      </a:lnTo>
                      <a:lnTo>
                        <a:pt x="219" y="199"/>
                      </a:lnTo>
                      <a:lnTo>
                        <a:pt x="206" y="200"/>
                      </a:lnTo>
                      <a:lnTo>
                        <a:pt x="195" y="203"/>
                      </a:lnTo>
                      <a:lnTo>
                        <a:pt x="186" y="208"/>
                      </a:lnTo>
                      <a:lnTo>
                        <a:pt x="177" y="213"/>
                      </a:lnTo>
                      <a:lnTo>
                        <a:pt x="171" y="220"/>
                      </a:lnTo>
                      <a:lnTo>
                        <a:pt x="166" y="228"/>
                      </a:lnTo>
                      <a:lnTo>
                        <a:pt x="161" y="236"/>
                      </a:lnTo>
                      <a:lnTo>
                        <a:pt x="157" y="243"/>
                      </a:lnTo>
                      <a:lnTo>
                        <a:pt x="153" y="251"/>
                      </a:lnTo>
                      <a:lnTo>
                        <a:pt x="150" y="257"/>
                      </a:lnTo>
                      <a:lnTo>
                        <a:pt x="150" y="265"/>
                      </a:lnTo>
                      <a:lnTo>
                        <a:pt x="149" y="268"/>
                      </a:lnTo>
                      <a:lnTo>
                        <a:pt x="149" y="275"/>
                      </a:lnTo>
                      <a:lnTo>
                        <a:pt x="149" y="277"/>
                      </a:lnTo>
                      <a:lnTo>
                        <a:pt x="149" y="280"/>
                      </a:lnTo>
                      <a:lnTo>
                        <a:pt x="363" y="394"/>
                      </a:lnTo>
                      <a:lnTo>
                        <a:pt x="346" y="382"/>
                      </a:lnTo>
                      <a:lnTo>
                        <a:pt x="330" y="374"/>
                      </a:lnTo>
                      <a:lnTo>
                        <a:pt x="310" y="366"/>
                      </a:lnTo>
                      <a:lnTo>
                        <a:pt x="292" y="358"/>
                      </a:lnTo>
                      <a:lnTo>
                        <a:pt x="268" y="351"/>
                      </a:lnTo>
                      <a:lnTo>
                        <a:pt x="250" y="344"/>
                      </a:lnTo>
                      <a:lnTo>
                        <a:pt x="229" y="338"/>
                      </a:lnTo>
                      <a:lnTo>
                        <a:pt x="211" y="334"/>
                      </a:lnTo>
                      <a:lnTo>
                        <a:pt x="191" y="329"/>
                      </a:lnTo>
                      <a:lnTo>
                        <a:pt x="172" y="325"/>
                      </a:lnTo>
                      <a:lnTo>
                        <a:pt x="155" y="322"/>
                      </a:lnTo>
                      <a:lnTo>
                        <a:pt x="143" y="319"/>
                      </a:lnTo>
                      <a:lnTo>
                        <a:pt x="130" y="315"/>
                      </a:lnTo>
                      <a:lnTo>
                        <a:pt x="122" y="315"/>
                      </a:lnTo>
                      <a:lnTo>
                        <a:pt x="116" y="315"/>
                      </a:lnTo>
                      <a:lnTo>
                        <a:pt x="105" y="314"/>
                      </a:lnTo>
                      <a:lnTo>
                        <a:pt x="96" y="314"/>
                      </a:lnTo>
                      <a:lnTo>
                        <a:pt x="87" y="317"/>
                      </a:lnTo>
                      <a:lnTo>
                        <a:pt x="80" y="320"/>
                      </a:lnTo>
                      <a:lnTo>
                        <a:pt x="74" y="324"/>
                      </a:lnTo>
                      <a:lnTo>
                        <a:pt x="70" y="329"/>
                      </a:lnTo>
                      <a:lnTo>
                        <a:pt x="65" y="334"/>
                      </a:lnTo>
                      <a:lnTo>
                        <a:pt x="62" y="342"/>
                      </a:lnTo>
                      <a:lnTo>
                        <a:pt x="57" y="346"/>
                      </a:lnTo>
                      <a:lnTo>
                        <a:pt x="56" y="353"/>
                      </a:lnTo>
                      <a:lnTo>
                        <a:pt x="53" y="357"/>
                      </a:lnTo>
                      <a:lnTo>
                        <a:pt x="53" y="365"/>
                      </a:lnTo>
                      <a:lnTo>
                        <a:pt x="51" y="369"/>
                      </a:lnTo>
                      <a:lnTo>
                        <a:pt x="51" y="372"/>
                      </a:lnTo>
                      <a:lnTo>
                        <a:pt x="51" y="374"/>
                      </a:lnTo>
                      <a:lnTo>
                        <a:pt x="51" y="376"/>
                      </a:lnTo>
                      <a:lnTo>
                        <a:pt x="343" y="456"/>
                      </a:lnTo>
                      <a:lnTo>
                        <a:pt x="326" y="448"/>
                      </a:lnTo>
                      <a:lnTo>
                        <a:pt x="309" y="442"/>
                      </a:lnTo>
                      <a:lnTo>
                        <a:pt x="287" y="434"/>
                      </a:lnTo>
                      <a:lnTo>
                        <a:pt x="265" y="431"/>
                      </a:lnTo>
                      <a:lnTo>
                        <a:pt x="237" y="426"/>
                      </a:lnTo>
                      <a:lnTo>
                        <a:pt x="212" y="422"/>
                      </a:lnTo>
                      <a:lnTo>
                        <a:pt x="184" y="418"/>
                      </a:lnTo>
                      <a:lnTo>
                        <a:pt x="161" y="415"/>
                      </a:lnTo>
                      <a:lnTo>
                        <a:pt x="133" y="412"/>
                      </a:lnTo>
                      <a:lnTo>
                        <a:pt x="110" y="408"/>
                      </a:lnTo>
                      <a:lnTo>
                        <a:pt x="87" y="404"/>
                      </a:lnTo>
                      <a:lnTo>
                        <a:pt x="68" y="404"/>
                      </a:lnTo>
                      <a:lnTo>
                        <a:pt x="51" y="403"/>
                      </a:lnTo>
                      <a:lnTo>
                        <a:pt x="39" y="403"/>
                      </a:lnTo>
                      <a:lnTo>
                        <a:pt x="31" y="403"/>
                      </a:lnTo>
                      <a:lnTo>
                        <a:pt x="29" y="403"/>
                      </a:lnTo>
                      <a:lnTo>
                        <a:pt x="18" y="407"/>
                      </a:lnTo>
                      <a:lnTo>
                        <a:pt x="11" y="413"/>
                      </a:lnTo>
                      <a:lnTo>
                        <a:pt x="6" y="417"/>
                      </a:lnTo>
                      <a:lnTo>
                        <a:pt x="3" y="424"/>
                      </a:lnTo>
                      <a:lnTo>
                        <a:pt x="0" y="428"/>
                      </a:lnTo>
                      <a:lnTo>
                        <a:pt x="0" y="436"/>
                      </a:lnTo>
                      <a:lnTo>
                        <a:pt x="0" y="440"/>
                      </a:lnTo>
                      <a:lnTo>
                        <a:pt x="3" y="447"/>
                      </a:lnTo>
                      <a:lnTo>
                        <a:pt x="3" y="451"/>
                      </a:lnTo>
                      <a:lnTo>
                        <a:pt x="6" y="456"/>
                      </a:lnTo>
                      <a:lnTo>
                        <a:pt x="6" y="460"/>
                      </a:lnTo>
                      <a:lnTo>
                        <a:pt x="11" y="465"/>
                      </a:lnTo>
                      <a:lnTo>
                        <a:pt x="11" y="466"/>
                      </a:lnTo>
                      <a:lnTo>
                        <a:pt x="15" y="470"/>
                      </a:lnTo>
                      <a:lnTo>
                        <a:pt x="15" y="471"/>
                      </a:lnTo>
                      <a:lnTo>
                        <a:pt x="18" y="474"/>
                      </a:lnTo>
                      <a:lnTo>
                        <a:pt x="310" y="491"/>
                      </a:lnTo>
                      <a:lnTo>
                        <a:pt x="298" y="488"/>
                      </a:lnTo>
                      <a:lnTo>
                        <a:pt x="284" y="485"/>
                      </a:lnTo>
                      <a:lnTo>
                        <a:pt x="264" y="485"/>
                      </a:lnTo>
                      <a:lnTo>
                        <a:pt x="245" y="486"/>
                      </a:lnTo>
                      <a:lnTo>
                        <a:pt x="220" y="486"/>
                      </a:lnTo>
                      <a:lnTo>
                        <a:pt x="197" y="490"/>
                      </a:lnTo>
                      <a:lnTo>
                        <a:pt x="171" y="493"/>
                      </a:lnTo>
                      <a:lnTo>
                        <a:pt x="147" y="497"/>
                      </a:lnTo>
                      <a:lnTo>
                        <a:pt x="121" y="498"/>
                      </a:lnTo>
                      <a:lnTo>
                        <a:pt x="98" y="502"/>
                      </a:lnTo>
                      <a:lnTo>
                        <a:pt x="74" y="505"/>
                      </a:lnTo>
                      <a:lnTo>
                        <a:pt x="57" y="509"/>
                      </a:lnTo>
                      <a:lnTo>
                        <a:pt x="40" y="509"/>
                      </a:lnTo>
                      <a:lnTo>
                        <a:pt x="28" y="513"/>
                      </a:lnTo>
                      <a:lnTo>
                        <a:pt x="20" y="514"/>
                      </a:lnTo>
                      <a:lnTo>
                        <a:pt x="18" y="517"/>
                      </a:lnTo>
                      <a:lnTo>
                        <a:pt x="12" y="524"/>
                      </a:lnTo>
                      <a:lnTo>
                        <a:pt x="8" y="533"/>
                      </a:lnTo>
                      <a:lnTo>
                        <a:pt x="6" y="540"/>
                      </a:lnTo>
                      <a:lnTo>
                        <a:pt x="6" y="547"/>
                      </a:lnTo>
                      <a:lnTo>
                        <a:pt x="6" y="551"/>
                      </a:lnTo>
                      <a:lnTo>
                        <a:pt x="8" y="557"/>
                      </a:lnTo>
                      <a:lnTo>
                        <a:pt x="11" y="561"/>
                      </a:lnTo>
                      <a:lnTo>
                        <a:pt x="15" y="567"/>
                      </a:lnTo>
                      <a:lnTo>
                        <a:pt x="17" y="567"/>
                      </a:lnTo>
                      <a:lnTo>
                        <a:pt x="22" y="571"/>
                      </a:lnTo>
                      <a:lnTo>
                        <a:pt x="26" y="571"/>
                      </a:lnTo>
                      <a:lnTo>
                        <a:pt x="31" y="575"/>
                      </a:lnTo>
                      <a:lnTo>
                        <a:pt x="35" y="576"/>
                      </a:lnTo>
                      <a:lnTo>
                        <a:pt x="37" y="576"/>
                      </a:lnTo>
                      <a:lnTo>
                        <a:pt x="40" y="579"/>
                      </a:lnTo>
                      <a:lnTo>
                        <a:pt x="278" y="543"/>
                      </a:lnTo>
                      <a:lnTo>
                        <a:pt x="264" y="538"/>
                      </a:lnTo>
                      <a:lnTo>
                        <a:pt x="250" y="536"/>
                      </a:lnTo>
                      <a:lnTo>
                        <a:pt x="233" y="536"/>
                      </a:lnTo>
                      <a:lnTo>
                        <a:pt x="217" y="540"/>
                      </a:lnTo>
                      <a:lnTo>
                        <a:pt x="198" y="543"/>
                      </a:lnTo>
                      <a:lnTo>
                        <a:pt x="180" y="548"/>
                      </a:lnTo>
                      <a:lnTo>
                        <a:pt x="161" y="556"/>
                      </a:lnTo>
                      <a:lnTo>
                        <a:pt x="143" y="564"/>
                      </a:lnTo>
                      <a:lnTo>
                        <a:pt x="124" y="569"/>
                      </a:lnTo>
                      <a:lnTo>
                        <a:pt x="105" y="576"/>
                      </a:lnTo>
                      <a:lnTo>
                        <a:pt x="90" y="583"/>
                      </a:lnTo>
                      <a:lnTo>
                        <a:pt x="77" y="590"/>
                      </a:lnTo>
                      <a:lnTo>
                        <a:pt x="65" y="594"/>
                      </a:lnTo>
                      <a:lnTo>
                        <a:pt x="57" y="600"/>
                      </a:lnTo>
                      <a:lnTo>
                        <a:pt x="51" y="603"/>
                      </a:lnTo>
                      <a:lnTo>
                        <a:pt x="51" y="605"/>
                      </a:lnTo>
                      <a:lnTo>
                        <a:pt x="45" y="609"/>
                      </a:lnTo>
                      <a:lnTo>
                        <a:pt x="42" y="617"/>
                      </a:lnTo>
                      <a:lnTo>
                        <a:pt x="42" y="624"/>
                      </a:lnTo>
                      <a:lnTo>
                        <a:pt x="46" y="632"/>
                      </a:lnTo>
                      <a:lnTo>
                        <a:pt x="51" y="638"/>
                      </a:lnTo>
                      <a:lnTo>
                        <a:pt x="57" y="646"/>
                      </a:lnTo>
                      <a:lnTo>
                        <a:pt x="67" y="654"/>
                      </a:lnTo>
                      <a:lnTo>
                        <a:pt x="76" y="661"/>
                      </a:lnTo>
                      <a:lnTo>
                        <a:pt x="82" y="665"/>
                      </a:lnTo>
                      <a:lnTo>
                        <a:pt x="91" y="673"/>
                      </a:lnTo>
                      <a:lnTo>
                        <a:pt x="99" y="676"/>
                      </a:lnTo>
                      <a:lnTo>
                        <a:pt x="108" y="683"/>
                      </a:lnTo>
                      <a:lnTo>
                        <a:pt x="113" y="685"/>
                      </a:lnTo>
                      <a:lnTo>
                        <a:pt x="121" y="689"/>
                      </a:lnTo>
                      <a:lnTo>
                        <a:pt x="124" y="690"/>
                      </a:lnTo>
                      <a:lnTo>
                        <a:pt x="127" y="693"/>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3" name="Freeform 470"/>
                <p:cNvSpPr>
                  <a:spLocks/>
                </p:cNvSpPr>
                <p:nvPr/>
              </p:nvSpPr>
              <p:spPr bwMode="auto">
                <a:xfrm flipH="1">
                  <a:off x="2167" y="2826"/>
                  <a:ext cx="935" cy="817"/>
                </a:xfrm>
                <a:custGeom>
                  <a:avLst/>
                  <a:gdLst>
                    <a:gd name="T0" fmla="*/ 128 w 1010"/>
                    <a:gd name="T1" fmla="*/ 717 h 811"/>
                    <a:gd name="T2" fmla="*/ 162 w 1010"/>
                    <a:gd name="T3" fmla="*/ 741 h 811"/>
                    <a:gd name="T4" fmla="*/ 217 w 1010"/>
                    <a:gd name="T5" fmla="*/ 755 h 811"/>
                    <a:gd name="T6" fmla="*/ 235 w 1010"/>
                    <a:gd name="T7" fmla="*/ 777 h 811"/>
                    <a:gd name="T8" fmla="*/ 287 w 1010"/>
                    <a:gd name="T9" fmla="*/ 770 h 811"/>
                    <a:gd name="T10" fmla="*/ 365 w 1010"/>
                    <a:gd name="T11" fmla="*/ 813 h 811"/>
                    <a:gd name="T12" fmla="*/ 456 w 1010"/>
                    <a:gd name="T13" fmla="*/ 774 h 811"/>
                    <a:gd name="T14" fmla="*/ 505 w 1010"/>
                    <a:gd name="T15" fmla="*/ 699 h 811"/>
                    <a:gd name="T16" fmla="*/ 534 w 1010"/>
                    <a:gd name="T17" fmla="*/ 666 h 811"/>
                    <a:gd name="T18" fmla="*/ 613 w 1010"/>
                    <a:gd name="T19" fmla="*/ 616 h 811"/>
                    <a:gd name="T20" fmla="*/ 613 w 1010"/>
                    <a:gd name="T21" fmla="*/ 566 h 811"/>
                    <a:gd name="T22" fmla="*/ 656 w 1010"/>
                    <a:gd name="T23" fmla="*/ 513 h 811"/>
                    <a:gd name="T24" fmla="*/ 526 w 1010"/>
                    <a:gd name="T25" fmla="*/ 458 h 811"/>
                    <a:gd name="T26" fmla="*/ 392 w 1010"/>
                    <a:gd name="T27" fmla="*/ 401 h 811"/>
                    <a:gd name="T28" fmla="*/ 488 w 1010"/>
                    <a:gd name="T29" fmla="*/ 427 h 811"/>
                    <a:gd name="T30" fmla="*/ 639 w 1010"/>
                    <a:gd name="T31" fmla="*/ 482 h 811"/>
                    <a:gd name="T32" fmla="*/ 674 w 1010"/>
                    <a:gd name="T33" fmla="*/ 487 h 811"/>
                    <a:gd name="T34" fmla="*/ 677 w 1010"/>
                    <a:gd name="T35" fmla="*/ 440 h 811"/>
                    <a:gd name="T36" fmla="*/ 456 w 1010"/>
                    <a:gd name="T37" fmla="*/ 317 h 811"/>
                    <a:gd name="T38" fmla="*/ 748 w 1010"/>
                    <a:gd name="T39" fmla="*/ 372 h 811"/>
                    <a:gd name="T40" fmla="*/ 818 w 1010"/>
                    <a:gd name="T41" fmla="*/ 336 h 811"/>
                    <a:gd name="T42" fmla="*/ 872 w 1010"/>
                    <a:gd name="T43" fmla="*/ 305 h 811"/>
                    <a:gd name="T44" fmla="*/ 870 w 1010"/>
                    <a:gd name="T45" fmla="*/ 262 h 811"/>
                    <a:gd name="T46" fmla="*/ 935 w 1010"/>
                    <a:gd name="T47" fmla="*/ 220 h 811"/>
                    <a:gd name="T48" fmla="*/ 916 w 1010"/>
                    <a:gd name="T49" fmla="*/ 179 h 811"/>
                    <a:gd name="T50" fmla="*/ 902 w 1010"/>
                    <a:gd name="T51" fmla="*/ 129 h 811"/>
                    <a:gd name="T52" fmla="*/ 883 w 1010"/>
                    <a:gd name="T53" fmla="*/ 88 h 811"/>
                    <a:gd name="T54" fmla="*/ 854 w 1010"/>
                    <a:gd name="T55" fmla="*/ 62 h 811"/>
                    <a:gd name="T56" fmla="*/ 816 w 1010"/>
                    <a:gd name="T57" fmla="*/ 51 h 811"/>
                    <a:gd name="T58" fmla="*/ 711 w 1010"/>
                    <a:gd name="T59" fmla="*/ 10 h 811"/>
                    <a:gd name="T60" fmla="*/ 654 w 1010"/>
                    <a:gd name="T61" fmla="*/ 0 h 811"/>
                    <a:gd name="T62" fmla="*/ 617 w 1010"/>
                    <a:gd name="T63" fmla="*/ 25 h 811"/>
                    <a:gd name="T64" fmla="*/ 567 w 1010"/>
                    <a:gd name="T65" fmla="*/ 11 h 811"/>
                    <a:gd name="T66" fmla="*/ 537 w 1010"/>
                    <a:gd name="T67" fmla="*/ 23 h 811"/>
                    <a:gd name="T68" fmla="*/ 469 w 1010"/>
                    <a:gd name="T69" fmla="*/ 33 h 811"/>
                    <a:gd name="T70" fmla="*/ 430 w 1010"/>
                    <a:gd name="T71" fmla="*/ 44 h 811"/>
                    <a:gd name="T72" fmla="*/ 417 w 1010"/>
                    <a:gd name="T73" fmla="*/ 291 h 811"/>
                    <a:gd name="T74" fmla="*/ 293 w 1010"/>
                    <a:gd name="T75" fmla="*/ 111 h 811"/>
                    <a:gd name="T76" fmla="*/ 267 w 1010"/>
                    <a:gd name="T77" fmla="*/ 158 h 811"/>
                    <a:gd name="T78" fmla="*/ 191 w 1010"/>
                    <a:gd name="T79" fmla="*/ 201 h 811"/>
                    <a:gd name="T80" fmla="*/ 145 w 1010"/>
                    <a:gd name="T81" fmla="*/ 245 h 811"/>
                    <a:gd name="T82" fmla="*/ 138 w 1010"/>
                    <a:gd name="T83" fmla="*/ 282 h 811"/>
                    <a:gd name="T84" fmla="*/ 231 w 1010"/>
                    <a:gd name="T85" fmla="*/ 347 h 811"/>
                    <a:gd name="T86" fmla="*/ 120 w 1010"/>
                    <a:gd name="T87" fmla="*/ 317 h 811"/>
                    <a:gd name="T88" fmla="*/ 74 w 1010"/>
                    <a:gd name="T89" fmla="*/ 322 h 811"/>
                    <a:gd name="T90" fmla="*/ 49 w 1010"/>
                    <a:gd name="T91" fmla="*/ 360 h 811"/>
                    <a:gd name="T92" fmla="*/ 302 w 1010"/>
                    <a:gd name="T93" fmla="*/ 451 h 811"/>
                    <a:gd name="T94" fmla="*/ 149 w 1010"/>
                    <a:gd name="T95" fmla="*/ 418 h 811"/>
                    <a:gd name="T96" fmla="*/ 29 w 1010"/>
                    <a:gd name="T97" fmla="*/ 406 h 811"/>
                    <a:gd name="T98" fmla="*/ 0 w 1010"/>
                    <a:gd name="T99" fmla="*/ 439 h 811"/>
                    <a:gd name="T100" fmla="*/ 10 w 1010"/>
                    <a:gd name="T101" fmla="*/ 469 h 811"/>
                    <a:gd name="T102" fmla="*/ 244 w 1010"/>
                    <a:gd name="T103" fmla="*/ 489 h 811"/>
                    <a:gd name="T104" fmla="*/ 91 w 1010"/>
                    <a:gd name="T105" fmla="*/ 506 h 811"/>
                    <a:gd name="T106" fmla="*/ 11 w 1010"/>
                    <a:gd name="T107" fmla="*/ 528 h 811"/>
                    <a:gd name="T108" fmla="*/ 14 w 1010"/>
                    <a:gd name="T109" fmla="*/ 571 h 811"/>
                    <a:gd name="T110" fmla="*/ 34 w 1010"/>
                    <a:gd name="T111" fmla="*/ 580 h 811"/>
                    <a:gd name="T112" fmla="*/ 183 w 1010"/>
                    <a:gd name="T113" fmla="*/ 547 h 811"/>
                    <a:gd name="T114" fmla="*/ 71 w 1010"/>
                    <a:gd name="T115" fmla="*/ 594 h 811"/>
                    <a:gd name="T116" fmla="*/ 39 w 1010"/>
                    <a:gd name="T117" fmla="*/ 629 h 811"/>
                    <a:gd name="T118" fmla="*/ 84 w 1010"/>
                    <a:gd name="T119" fmla="*/ 678 h 811"/>
                    <a:gd name="T120" fmla="*/ 118 w 1010"/>
                    <a:gd name="T121" fmla="*/ 698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10"/>
                    <a:gd name="T184" fmla="*/ 0 h 811"/>
                    <a:gd name="T185" fmla="*/ 1010 w 1010"/>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10" h="811">
                      <a:moveTo>
                        <a:pt x="127" y="693"/>
                      </a:moveTo>
                      <a:lnTo>
                        <a:pt x="127" y="693"/>
                      </a:lnTo>
                      <a:lnTo>
                        <a:pt x="127" y="694"/>
                      </a:lnTo>
                      <a:lnTo>
                        <a:pt x="127" y="698"/>
                      </a:lnTo>
                      <a:lnTo>
                        <a:pt x="132" y="703"/>
                      </a:lnTo>
                      <a:lnTo>
                        <a:pt x="133" y="707"/>
                      </a:lnTo>
                      <a:lnTo>
                        <a:pt x="138" y="712"/>
                      </a:lnTo>
                      <a:lnTo>
                        <a:pt x="143" y="716"/>
                      </a:lnTo>
                      <a:lnTo>
                        <a:pt x="147" y="723"/>
                      </a:lnTo>
                      <a:lnTo>
                        <a:pt x="152" y="727"/>
                      </a:lnTo>
                      <a:lnTo>
                        <a:pt x="157" y="731"/>
                      </a:lnTo>
                      <a:lnTo>
                        <a:pt x="161" y="732"/>
                      </a:lnTo>
                      <a:lnTo>
                        <a:pt x="171" y="736"/>
                      </a:lnTo>
                      <a:lnTo>
                        <a:pt x="175" y="736"/>
                      </a:lnTo>
                      <a:lnTo>
                        <a:pt x="184" y="736"/>
                      </a:lnTo>
                      <a:lnTo>
                        <a:pt x="192" y="732"/>
                      </a:lnTo>
                      <a:lnTo>
                        <a:pt x="202" y="728"/>
                      </a:lnTo>
                      <a:lnTo>
                        <a:pt x="234" y="746"/>
                      </a:lnTo>
                      <a:lnTo>
                        <a:pt x="234" y="747"/>
                      </a:lnTo>
                      <a:lnTo>
                        <a:pt x="234" y="749"/>
                      </a:lnTo>
                      <a:lnTo>
                        <a:pt x="236" y="752"/>
                      </a:lnTo>
                      <a:lnTo>
                        <a:pt x="236" y="756"/>
                      </a:lnTo>
                      <a:lnTo>
                        <a:pt x="239" y="760"/>
                      </a:lnTo>
                      <a:lnTo>
                        <a:pt x="242" y="764"/>
                      </a:lnTo>
                      <a:lnTo>
                        <a:pt x="247" y="768"/>
                      </a:lnTo>
                      <a:lnTo>
                        <a:pt x="250" y="768"/>
                      </a:lnTo>
                      <a:lnTo>
                        <a:pt x="254" y="771"/>
                      </a:lnTo>
                      <a:lnTo>
                        <a:pt x="259" y="773"/>
                      </a:lnTo>
                      <a:lnTo>
                        <a:pt x="268" y="775"/>
                      </a:lnTo>
                      <a:lnTo>
                        <a:pt x="276" y="773"/>
                      </a:lnTo>
                      <a:lnTo>
                        <a:pt x="285" y="771"/>
                      </a:lnTo>
                      <a:lnTo>
                        <a:pt x="296" y="768"/>
                      </a:lnTo>
                      <a:lnTo>
                        <a:pt x="310" y="764"/>
                      </a:lnTo>
                      <a:lnTo>
                        <a:pt x="316" y="768"/>
                      </a:lnTo>
                      <a:lnTo>
                        <a:pt x="324" y="773"/>
                      </a:lnTo>
                      <a:lnTo>
                        <a:pt x="335" y="780"/>
                      </a:lnTo>
                      <a:lnTo>
                        <a:pt x="347" y="785"/>
                      </a:lnTo>
                      <a:lnTo>
                        <a:pt x="361" y="793"/>
                      </a:lnTo>
                      <a:lnTo>
                        <a:pt x="375" y="799"/>
                      </a:lnTo>
                      <a:lnTo>
                        <a:pt x="394" y="807"/>
                      </a:lnTo>
                      <a:lnTo>
                        <a:pt x="408" y="808"/>
                      </a:lnTo>
                      <a:lnTo>
                        <a:pt x="427" y="811"/>
                      </a:lnTo>
                      <a:lnTo>
                        <a:pt x="441" y="808"/>
                      </a:lnTo>
                      <a:lnTo>
                        <a:pt x="458" y="806"/>
                      </a:lnTo>
                      <a:lnTo>
                        <a:pt x="470" y="797"/>
                      </a:lnTo>
                      <a:lnTo>
                        <a:pt x="484" y="785"/>
                      </a:lnTo>
                      <a:lnTo>
                        <a:pt x="493" y="768"/>
                      </a:lnTo>
                      <a:lnTo>
                        <a:pt x="504" y="746"/>
                      </a:lnTo>
                      <a:lnTo>
                        <a:pt x="546" y="711"/>
                      </a:lnTo>
                      <a:lnTo>
                        <a:pt x="545" y="708"/>
                      </a:lnTo>
                      <a:lnTo>
                        <a:pt x="545" y="707"/>
                      </a:lnTo>
                      <a:lnTo>
                        <a:pt x="545" y="703"/>
                      </a:lnTo>
                      <a:lnTo>
                        <a:pt x="545" y="701"/>
                      </a:lnTo>
                      <a:lnTo>
                        <a:pt x="545" y="694"/>
                      </a:lnTo>
                      <a:lnTo>
                        <a:pt x="546" y="690"/>
                      </a:lnTo>
                      <a:lnTo>
                        <a:pt x="548" y="684"/>
                      </a:lnTo>
                      <a:lnTo>
                        <a:pt x="552" y="680"/>
                      </a:lnTo>
                      <a:lnTo>
                        <a:pt x="555" y="673"/>
                      </a:lnTo>
                      <a:lnTo>
                        <a:pt x="560" y="669"/>
                      </a:lnTo>
                      <a:lnTo>
                        <a:pt x="568" y="665"/>
                      </a:lnTo>
                      <a:lnTo>
                        <a:pt x="577" y="661"/>
                      </a:lnTo>
                      <a:lnTo>
                        <a:pt x="586" y="657"/>
                      </a:lnTo>
                      <a:lnTo>
                        <a:pt x="600" y="656"/>
                      </a:lnTo>
                      <a:lnTo>
                        <a:pt x="614" y="656"/>
                      </a:lnTo>
                      <a:lnTo>
                        <a:pt x="633" y="659"/>
                      </a:lnTo>
                      <a:lnTo>
                        <a:pt x="666" y="614"/>
                      </a:lnTo>
                      <a:lnTo>
                        <a:pt x="662" y="612"/>
                      </a:lnTo>
                      <a:lnTo>
                        <a:pt x="662" y="611"/>
                      </a:lnTo>
                      <a:lnTo>
                        <a:pt x="662" y="605"/>
                      </a:lnTo>
                      <a:lnTo>
                        <a:pt x="662" y="602"/>
                      </a:lnTo>
                      <a:lnTo>
                        <a:pt x="661" y="594"/>
                      </a:lnTo>
                      <a:lnTo>
                        <a:pt x="661" y="589"/>
                      </a:lnTo>
                      <a:lnTo>
                        <a:pt x="661" y="581"/>
                      </a:lnTo>
                      <a:lnTo>
                        <a:pt x="662" y="574"/>
                      </a:lnTo>
                      <a:lnTo>
                        <a:pt x="662" y="562"/>
                      </a:lnTo>
                      <a:lnTo>
                        <a:pt x="666" y="555"/>
                      </a:lnTo>
                      <a:lnTo>
                        <a:pt x="669" y="546"/>
                      </a:lnTo>
                      <a:lnTo>
                        <a:pt x="673" y="538"/>
                      </a:lnTo>
                      <a:lnTo>
                        <a:pt x="678" y="529"/>
                      </a:lnTo>
                      <a:lnTo>
                        <a:pt x="686" y="522"/>
                      </a:lnTo>
                      <a:lnTo>
                        <a:pt x="695" y="514"/>
                      </a:lnTo>
                      <a:lnTo>
                        <a:pt x="709" y="509"/>
                      </a:lnTo>
                      <a:lnTo>
                        <a:pt x="704" y="507"/>
                      </a:lnTo>
                      <a:lnTo>
                        <a:pt x="692" y="503"/>
                      </a:lnTo>
                      <a:lnTo>
                        <a:pt x="673" y="495"/>
                      </a:lnTo>
                      <a:lnTo>
                        <a:pt x="653" y="488"/>
                      </a:lnTo>
                      <a:lnTo>
                        <a:pt x="625" y="476"/>
                      </a:lnTo>
                      <a:lnTo>
                        <a:pt x="597" y="466"/>
                      </a:lnTo>
                      <a:lnTo>
                        <a:pt x="568" y="455"/>
                      </a:lnTo>
                      <a:lnTo>
                        <a:pt x="540" y="445"/>
                      </a:lnTo>
                      <a:lnTo>
                        <a:pt x="510" y="433"/>
                      </a:lnTo>
                      <a:lnTo>
                        <a:pt x="484" y="422"/>
                      </a:lnTo>
                      <a:lnTo>
                        <a:pt x="459" y="413"/>
                      </a:lnTo>
                      <a:lnTo>
                        <a:pt x="442" y="407"/>
                      </a:lnTo>
                      <a:lnTo>
                        <a:pt x="428" y="400"/>
                      </a:lnTo>
                      <a:lnTo>
                        <a:pt x="423" y="398"/>
                      </a:lnTo>
                      <a:lnTo>
                        <a:pt x="425" y="398"/>
                      </a:lnTo>
                      <a:lnTo>
                        <a:pt x="439" y="403"/>
                      </a:lnTo>
                      <a:lnTo>
                        <a:pt x="450" y="403"/>
                      </a:lnTo>
                      <a:lnTo>
                        <a:pt x="465" y="407"/>
                      </a:lnTo>
                      <a:lnTo>
                        <a:pt x="482" y="410"/>
                      </a:lnTo>
                      <a:lnTo>
                        <a:pt x="506" y="418"/>
                      </a:lnTo>
                      <a:lnTo>
                        <a:pt x="527" y="424"/>
                      </a:lnTo>
                      <a:lnTo>
                        <a:pt x="552" y="432"/>
                      </a:lnTo>
                      <a:lnTo>
                        <a:pt x="576" y="440"/>
                      </a:lnTo>
                      <a:lnTo>
                        <a:pt x="604" y="450"/>
                      </a:lnTo>
                      <a:lnTo>
                        <a:pt x="625" y="456"/>
                      </a:lnTo>
                      <a:lnTo>
                        <a:pt x="649" y="464"/>
                      </a:lnTo>
                      <a:lnTo>
                        <a:pt x="669" y="470"/>
                      </a:lnTo>
                      <a:lnTo>
                        <a:pt x="690" y="478"/>
                      </a:lnTo>
                      <a:lnTo>
                        <a:pt x="706" y="481"/>
                      </a:lnTo>
                      <a:lnTo>
                        <a:pt x="718" y="488"/>
                      </a:lnTo>
                      <a:lnTo>
                        <a:pt x="726" y="489"/>
                      </a:lnTo>
                      <a:lnTo>
                        <a:pt x="731" y="491"/>
                      </a:lnTo>
                      <a:lnTo>
                        <a:pt x="728" y="489"/>
                      </a:lnTo>
                      <a:lnTo>
                        <a:pt x="728" y="488"/>
                      </a:lnTo>
                      <a:lnTo>
                        <a:pt x="728" y="483"/>
                      </a:lnTo>
                      <a:lnTo>
                        <a:pt x="728" y="479"/>
                      </a:lnTo>
                      <a:lnTo>
                        <a:pt x="726" y="471"/>
                      </a:lnTo>
                      <a:lnTo>
                        <a:pt x="726" y="466"/>
                      </a:lnTo>
                      <a:lnTo>
                        <a:pt x="726" y="459"/>
                      </a:lnTo>
                      <a:lnTo>
                        <a:pt x="728" y="453"/>
                      </a:lnTo>
                      <a:lnTo>
                        <a:pt x="728" y="445"/>
                      </a:lnTo>
                      <a:lnTo>
                        <a:pt x="731" y="437"/>
                      </a:lnTo>
                      <a:lnTo>
                        <a:pt x="735" y="429"/>
                      </a:lnTo>
                      <a:lnTo>
                        <a:pt x="742" y="423"/>
                      </a:lnTo>
                      <a:lnTo>
                        <a:pt x="748" y="415"/>
                      </a:lnTo>
                      <a:lnTo>
                        <a:pt x="757" y="410"/>
                      </a:lnTo>
                      <a:lnTo>
                        <a:pt x="770" y="405"/>
                      </a:lnTo>
                      <a:lnTo>
                        <a:pt x="784" y="403"/>
                      </a:lnTo>
                      <a:lnTo>
                        <a:pt x="493" y="315"/>
                      </a:lnTo>
                      <a:lnTo>
                        <a:pt x="794" y="385"/>
                      </a:lnTo>
                      <a:lnTo>
                        <a:pt x="794" y="382"/>
                      </a:lnTo>
                      <a:lnTo>
                        <a:pt x="794" y="381"/>
                      </a:lnTo>
                      <a:lnTo>
                        <a:pt x="796" y="377"/>
                      </a:lnTo>
                      <a:lnTo>
                        <a:pt x="801" y="376"/>
                      </a:lnTo>
                      <a:lnTo>
                        <a:pt x="804" y="372"/>
                      </a:lnTo>
                      <a:lnTo>
                        <a:pt x="808" y="369"/>
                      </a:lnTo>
                      <a:lnTo>
                        <a:pt x="815" y="365"/>
                      </a:lnTo>
                      <a:lnTo>
                        <a:pt x="824" y="361"/>
                      </a:lnTo>
                      <a:lnTo>
                        <a:pt x="832" y="353"/>
                      </a:lnTo>
                      <a:lnTo>
                        <a:pt x="843" y="350"/>
                      </a:lnTo>
                      <a:lnTo>
                        <a:pt x="855" y="344"/>
                      </a:lnTo>
                      <a:lnTo>
                        <a:pt x="870" y="341"/>
                      </a:lnTo>
                      <a:lnTo>
                        <a:pt x="884" y="334"/>
                      </a:lnTo>
                      <a:lnTo>
                        <a:pt x="903" y="331"/>
                      </a:lnTo>
                      <a:lnTo>
                        <a:pt x="922" y="327"/>
                      </a:lnTo>
                      <a:lnTo>
                        <a:pt x="945" y="324"/>
                      </a:lnTo>
                      <a:lnTo>
                        <a:pt x="546" y="271"/>
                      </a:lnTo>
                      <a:lnTo>
                        <a:pt x="945" y="306"/>
                      </a:lnTo>
                      <a:lnTo>
                        <a:pt x="942" y="304"/>
                      </a:lnTo>
                      <a:lnTo>
                        <a:pt x="942" y="303"/>
                      </a:lnTo>
                      <a:lnTo>
                        <a:pt x="940" y="298"/>
                      </a:lnTo>
                      <a:lnTo>
                        <a:pt x="940" y="294"/>
                      </a:lnTo>
                      <a:lnTo>
                        <a:pt x="939" y="286"/>
                      </a:lnTo>
                      <a:lnTo>
                        <a:pt x="939" y="281"/>
                      </a:lnTo>
                      <a:lnTo>
                        <a:pt x="939" y="274"/>
                      </a:lnTo>
                      <a:lnTo>
                        <a:pt x="940" y="268"/>
                      </a:lnTo>
                      <a:lnTo>
                        <a:pt x="940" y="260"/>
                      </a:lnTo>
                      <a:lnTo>
                        <a:pt x="943" y="252"/>
                      </a:lnTo>
                      <a:lnTo>
                        <a:pt x="948" y="244"/>
                      </a:lnTo>
                      <a:lnTo>
                        <a:pt x="957" y="238"/>
                      </a:lnTo>
                      <a:lnTo>
                        <a:pt x="965" y="230"/>
                      </a:lnTo>
                      <a:lnTo>
                        <a:pt x="978" y="225"/>
                      </a:lnTo>
                      <a:lnTo>
                        <a:pt x="992" y="220"/>
                      </a:lnTo>
                      <a:lnTo>
                        <a:pt x="1010" y="218"/>
                      </a:lnTo>
                      <a:lnTo>
                        <a:pt x="600" y="209"/>
                      </a:lnTo>
                      <a:lnTo>
                        <a:pt x="999" y="200"/>
                      </a:lnTo>
                      <a:lnTo>
                        <a:pt x="996" y="198"/>
                      </a:lnTo>
                      <a:lnTo>
                        <a:pt x="996" y="196"/>
                      </a:lnTo>
                      <a:lnTo>
                        <a:pt x="995" y="190"/>
                      </a:lnTo>
                      <a:lnTo>
                        <a:pt x="995" y="186"/>
                      </a:lnTo>
                      <a:lnTo>
                        <a:pt x="990" y="178"/>
                      </a:lnTo>
                      <a:lnTo>
                        <a:pt x="990" y="172"/>
                      </a:lnTo>
                      <a:lnTo>
                        <a:pt x="985" y="165"/>
                      </a:lnTo>
                      <a:lnTo>
                        <a:pt x="985" y="158"/>
                      </a:lnTo>
                      <a:lnTo>
                        <a:pt x="981" y="149"/>
                      </a:lnTo>
                      <a:lnTo>
                        <a:pt x="979" y="142"/>
                      </a:lnTo>
                      <a:lnTo>
                        <a:pt x="974" y="134"/>
                      </a:lnTo>
                      <a:lnTo>
                        <a:pt x="974" y="128"/>
                      </a:lnTo>
                      <a:lnTo>
                        <a:pt x="970" y="120"/>
                      </a:lnTo>
                      <a:lnTo>
                        <a:pt x="970" y="116"/>
                      </a:lnTo>
                      <a:lnTo>
                        <a:pt x="967" y="113"/>
                      </a:lnTo>
                      <a:lnTo>
                        <a:pt x="731" y="157"/>
                      </a:lnTo>
                      <a:lnTo>
                        <a:pt x="956" y="95"/>
                      </a:lnTo>
                      <a:lnTo>
                        <a:pt x="954" y="87"/>
                      </a:lnTo>
                      <a:lnTo>
                        <a:pt x="954" y="83"/>
                      </a:lnTo>
                      <a:lnTo>
                        <a:pt x="950" y="78"/>
                      </a:lnTo>
                      <a:lnTo>
                        <a:pt x="947" y="75"/>
                      </a:lnTo>
                      <a:lnTo>
                        <a:pt x="939" y="71"/>
                      </a:lnTo>
                      <a:lnTo>
                        <a:pt x="934" y="67"/>
                      </a:lnTo>
                      <a:lnTo>
                        <a:pt x="926" y="63"/>
                      </a:lnTo>
                      <a:lnTo>
                        <a:pt x="922" y="62"/>
                      </a:lnTo>
                      <a:lnTo>
                        <a:pt x="912" y="58"/>
                      </a:lnTo>
                      <a:lnTo>
                        <a:pt x="905" y="56"/>
                      </a:lnTo>
                      <a:lnTo>
                        <a:pt x="897" y="52"/>
                      </a:lnTo>
                      <a:lnTo>
                        <a:pt x="892" y="52"/>
                      </a:lnTo>
                      <a:lnTo>
                        <a:pt x="888" y="51"/>
                      </a:lnTo>
                      <a:lnTo>
                        <a:pt x="883" y="51"/>
                      </a:lnTo>
                      <a:lnTo>
                        <a:pt x="881" y="51"/>
                      </a:lnTo>
                      <a:lnTo>
                        <a:pt x="698" y="157"/>
                      </a:lnTo>
                      <a:lnTo>
                        <a:pt x="838" y="42"/>
                      </a:lnTo>
                      <a:lnTo>
                        <a:pt x="816" y="30"/>
                      </a:lnTo>
                      <a:lnTo>
                        <a:pt x="798" y="21"/>
                      </a:lnTo>
                      <a:lnTo>
                        <a:pt x="782" y="14"/>
                      </a:lnTo>
                      <a:lnTo>
                        <a:pt x="768" y="10"/>
                      </a:lnTo>
                      <a:lnTo>
                        <a:pt x="754" y="5"/>
                      </a:lnTo>
                      <a:lnTo>
                        <a:pt x="743" y="2"/>
                      </a:lnTo>
                      <a:lnTo>
                        <a:pt x="734" y="1"/>
                      </a:lnTo>
                      <a:lnTo>
                        <a:pt x="726" y="1"/>
                      </a:lnTo>
                      <a:lnTo>
                        <a:pt x="717" y="0"/>
                      </a:lnTo>
                      <a:lnTo>
                        <a:pt x="711" y="0"/>
                      </a:lnTo>
                      <a:lnTo>
                        <a:pt x="706" y="0"/>
                      </a:lnTo>
                      <a:lnTo>
                        <a:pt x="703" y="2"/>
                      </a:lnTo>
                      <a:lnTo>
                        <a:pt x="698" y="2"/>
                      </a:lnTo>
                      <a:lnTo>
                        <a:pt x="698" y="5"/>
                      </a:lnTo>
                      <a:lnTo>
                        <a:pt x="698" y="7"/>
                      </a:lnTo>
                      <a:lnTo>
                        <a:pt x="611" y="192"/>
                      </a:lnTo>
                      <a:lnTo>
                        <a:pt x="666" y="25"/>
                      </a:lnTo>
                      <a:lnTo>
                        <a:pt x="656" y="19"/>
                      </a:lnTo>
                      <a:lnTo>
                        <a:pt x="650" y="15"/>
                      </a:lnTo>
                      <a:lnTo>
                        <a:pt x="641" y="13"/>
                      </a:lnTo>
                      <a:lnTo>
                        <a:pt x="636" y="13"/>
                      </a:lnTo>
                      <a:lnTo>
                        <a:pt x="627" y="11"/>
                      </a:lnTo>
                      <a:lnTo>
                        <a:pt x="622" y="11"/>
                      </a:lnTo>
                      <a:lnTo>
                        <a:pt x="613" y="11"/>
                      </a:lnTo>
                      <a:lnTo>
                        <a:pt x="608" y="14"/>
                      </a:lnTo>
                      <a:lnTo>
                        <a:pt x="599" y="14"/>
                      </a:lnTo>
                      <a:lnTo>
                        <a:pt x="594" y="16"/>
                      </a:lnTo>
                      <a:lnTo>
                        <a:pt x="590" y="16"/>
                      </a:lnTo>
                      <a:lnTo>
                        <a:pt x="586" y="20"/>
                      </a:lnTo>
                      <a:lnTo>
                        <a:pt x="582" y="20"/>
                      </a:lnTo>
                      <a:lnTo>
                        <a:pt x="580" y="23"/>
                      </a:lnTo>
                      <a:lnTo>
                        <a:pt x="579" y="23"/>
                      </a:lnTo>
                      <a:lnTo>
                        <a:pt x="579" y="25"/>
                      </a:lnTo>
                      <a:lnTo>
                        <a:pt x="526" y="227"/>
                      </a:lnTo>
                      <a:lnTo>
                        <a:pt x="526" y="42"/>
                      </a:lnTo>
                      <a:lnTo>
                        <a:pt x="518" y="37"/>
                      </a:lnTo>
                      <a:lnTo>
                        <a:pt x="513" y="34"/>
                      </a:lnTo>
                      <a:lnTo>
                        <a:pt x="507" y="33"/>
                      </a:lnTo>
                      <a:lnTo>
                        <a:pt x="503" y="33"/>
                      </a:lnTo>
                      <a:lnTo>
                        <a:pt x="493" y="33"/>
                      </a:lnTo>
                      <a:lnTo>
                        <a:pt x="489" y="34"/>
                      </a:lnTo>
                      <a:lnTo>
                        <a:pt x="482" y="37"/>
                      </a:lnTo>
                      <a:lnTo>
                        <a:pt x="478" y="40"/>
                      </a:lnTo>
                      <a:lnTo>
                        <a:pt x="470" y="40"/>
                      </a:lnTo>
                      <a:lnTo>
                        <a:pt x="465" y="44"/>
                      </a:lnTo>
                      <a:lnTo>
                        <a:pt x="461" y="48"/>
                      </a:lnTo>
                      <a:lnTo>
                        <a:pt x="458" y="52"/>
                      </a:lnTo>
                      <a:lnTo>
                        <a:pt x="453" y="52"/>
                      </a:lnTo>
                      <a:lnTo>
                        <a:pt x="451" y="56"/>
                      </a:lnTo>
                      <a:lnTo>
                        <a:pt x="450" y="57"/>
                      </a:lnTo>
                      <a:lnTo>
                        <a:pt x="450" y="59"/>
                      </a:lnTo>
                      <a:lnTo>
                        <a:pt x="450" y="289"/>
                      </a:lnTo>
                      <a:lnTo>
                        <a:pt x="396" y="86"/>
                      </a:lnTo>
                      <a:lnTo>
                        <a:pt x="377" y="86"/>
                      </a:lnTo>
                      <a:lnTo>
                        <a:pt x="361" y="87"/>
                      </a:lnTo>
                      <a:lnTo>
                        <a:pt x="347" y="91"/>
                      </a:lnTo>
                      <a:lnTo>
                        <a:pt x="337" y="97"/>
                      </a:lnTo>
                      <a:lnTo>
                        <a:pt x="326" y="102"/>
                      </a:lnTo>
                      <a:lnTo>
                        <a:pt x="316" y="110"/>
                      </a:lnTo>
                      <a:lnTo>
                        <a:pt x="309" y="118"/>
                      </a:lnTo>
                      <a:lnTo>
                        <a:pt x="304" y="125"/>
                      </a:lnTo>
                      <a:lnTo>
                        <a:pt x="298" y="132"/>
                      </a:lnTo>
                      <a:lnTo>
                        <a:pt x="293" y="139"/>
                      </a:lnTo>
                      <a:lnTo>
                        <a:pt x="290" y="146"/>
                      </a:lnTo>
                      <a:lnTo>
                        <a:pt x="290" y="153"/>
                      </a:lnTo>
                      <a:lnTo>
                        <a:pt x="288" y="157"/>
                      </a:lnTo>
                      <a:lnTo>
                        <a:pt x="288" y="162"/>
                      </a:lnTo>
                      <a:lnTo>
                        <a:pt x="288" y="163"/>
                      </a:lnTo>
                      <a:lnTo>
                        <a:pt x="288" y="166"/>
                      </a:lnTo>
                      <a:lnTo>
                        <a:pt x="385" y="324"/>
                      </a:lnTo>
                      <a:lnTo>
                        <a:pt x="234" y="200"/>
                      </a:lnTo>
                      <a:lnTo>
                        <a:pt x="219" y="199"/>
                      </a:lnTo>
                      <a:lnTo>
                        <a:pt x="206" y="200"/>
                      </a:lnTo>
                      <a:lnTo>
                        <a:pt x="195" y="203"/>
                      </a:lnTo>
                      <a:lnTo>
                        <a:pt x="186" y="208"/>
                      </a:lnTo>
                      <a:lnTo>
                        <a:pt x="177" y="213"/>
                      </a:lnTo>
                      <a:lnTo>
                        <a:pt x="171" y="220"/>
                      </a:lnTo>
                      <a:lnTo>
                        <a:pt x="166" y="228"/>
                      </a:lnTo>
                      <a:lnTo>
                        <a:pt x="161" y="236"/>
                      </a:lnTo>
                      <a:lnTo>
                        <a:pt x="157" y="243"/>
                      </a:lnTo>
                      <a:lnTo>
                        <a:pt x="153" y="251"/>
                      </a:lnTo>
                      <a:lnTo>
                        <a:pt x="150" y="257"/>
                      </a:lnTo>
                      <a:lnTo>
                        <a:pt x="150" y="265"/>
                      </a:lnTo>
                      <a:lnTo>
                        <a:pt x="149" y="268"/>
                      </a:lnTo>
                      <a:lnTo>
                        <a:pt x="149" y="275"/>
                      </a:lnTo>
                      <a:lnTo>
                        <a:pt x="149" y="277"/>
                      </a:lnTo>
                      <a:lnTo>
                        <a:pt x="149" y="280"/>
                      </a:lnTo>
                      <a:lnTo>
                        <a:pt x="363" y="394"/>
                      </a:lnTo>
                      <a:lnTo>
                        <a:pt x="346" y="382"/>
                      </a:lnTo>
                      <a:lnTo>
                        <a:pt x="330" y="374"/>
                      </a:lnTo>
                      <a:lnTo>
                        <a:pt x="310" y="366"/>
                      </a:lnTo>
                      <a:lnTo>
                        <a:pt x="292" y="358"/>
                      </a:lnTo>
                      <a:lnTo>
                        <a:pt x="268" y="351"/>
                      </a:lnTo>
                      <a:lnTo>
                        <a:pt x="250" y="344"/>
                      </a:lnTo>
                      <a:lnTo>
                        <a:pt x="229" y="338"/>
                      </a:lnTo>
                      <a:lnTo>
                        <a:pt x="211" y="334"/>
                      </a:lnTo>
                      <a:lnTo>
                        <a:pt x="191" y="329"/>
                      </a:lnTo>
                      <a:lnTo>
                        <a:pt x="172" y="325"/>
                      </a:lnTo>
                      <a:lnTo>
                        <a:pt x="155" y="322"/>
                      </a:lnTo>
                      <a:lnTo>
                        <a:pt x="143" y="319"/>
                      </a:lnTo>
                      <a:lnTo>
                        <a:pt x="130" y="315"/>
                      </a:lnTo>
                      <a:lnTo>
                        <a:pt x="122" y="315"/>
                      </a:lnTo>
                      <a:lnTo>
                        <a:pt x="116" y="315"/>
                      </a:lnTo>
                      <a:lnTo>
                        <a:pt x="105" y="314"/>
                      </a:lnTo>
                      <a:lnTo>
                        <a:pt x="96" y="314"/>
                      </a:lnTo>
                      <a:lnTo>
                        <a:pt x="87" y="317"/>
                      </a:lnTo>
                      <a:lnTo>
                        <a:pt x="80" y="320"/>
                      </a:lnTo>
                      <a:lnTo>
                        <a:pt x="74" y="324"/>
                      </a:lnTo>
                      <a:lnTo>
                        <a:pt x="70" y="329"/>
                      </a:lnTo>
                      <a:lnTo>
                        <a:pt x="65" y="334"/>
                      </a:lnTo>
                      <a:lnTo>
                        <a:pt x="62" y="342"/>
                      </a:lnTo>
                      <a:lnTo>
                        <a:pt x="57" y="346"/>
                      </a:lnTo>
                      <a:lnTo>
                        <a:pt x="56" y="353"/>
                      </a:lnTo>
                      <a:lnTo>
                        <a:pt x="53" y="357"/>
                      </a:lnTo>
                      <a:lnTo>
                        <a:pt x="53" y="365"/>
                      </a:lnTo>
                      <a:lnTo>
                        <a:pt x="51" y="369"/>
                      </a:lnTo>
                      <a:lnTo>
                        <a:pt x="51" y="372"/>
                      </a:lnTo>
                      <a:lnTo>
                        <a:pt x="51" y="374"/>
                      </a:lnTo>
                      <a:lnTo>
                        <a:pt x="51" y="376"/>
                      </a:lnTo>
                      <a:lnTo>
                        <a:pt x="343" y="456"/>
                      </a:lnTo>
                      <a:lnTo>
                        <a:pt x="326" y="448"/>
                      </a:lnTo>
                      <a:lnTo>
                        <a:pt x="309" y="442"/>
                      </a:lnTo>
                      <a:lnTo>
                        <a:pt x="287" y="434"/>
                      </a:lnTo>
                      <a:lnTo>
                        <a:pt x="265" y="431"/>
                      </a:lnTo>
                      <a:lnTo>
                        <a:pt x="237" y="426"/>
                      </a:lnTo>
                      <a:lnTo>
                        <a:pt x="212" y="422"/>
                      </a:lnTo>
                      <a:lnTo>
                        <a:pt x="184" y="418"/>
                      </a:lnTo>
                      <a:lnTo>
                        <a:pt x="161" y="415"/>
                      </a:lnTo>
                      <a:lnTo>
                        <a:pt x="133" y="412"/>
                      </a:lnTo>
                      <a:lnTo>
                        <a:pt x="110" y="408"/>
                      </a:lnTo>
                      <a:lnTo>
                        <a:pt x="87" y="404"/>
                      </a:lnTo>
                      <a:lnTo>
                        <a:pt x="68" y="404"/>
                      </a:lnTo>
                      <a:lnTo>
                        <a:pt x="51" y="403"/>
                      </a:lnTo>
                      <a:lnTo>
                        <a:pt x="39" y="403"/>
                      </a:lnTo>
                      <a:lnTo>
                        <a:pt x="31" y="403"/>
                      </a:lnTo>
                      <a:lnTo>
                        <a:pt x="29" y="403"/>
                      </a:lnTo>
                      <a:lnTo>
                        <a:pt x="18" y="407"/>
                      </a:lnTo>
                      <a:lnTo>
                        <a:pt x="11" y="413"/>
                      </a:lnTo>
                      <a:lnTo>
                        <a:pt x="6" y="417"/>
                      </a:lnTo>
                      <a:lnTo>
                        <a:pt x="3" y="424"/>
                      </a:lnTo>
                      <a:lnTo>
                        <a:pt x="0" y="428"/>
                      </a:lnTo>
                      <a:lnTo>
                        <a:pt x="0" y="436"/>
                      </a:lnTo>
                      <a:lnTo>
                        <a:pt x="0" y="440"/>
                      </a:lnTo>
                      <a:lnTo>
                        <a:pt x="3" y="447"/>
                      </a:lnTo>
                      <a:lnTo>
                        <a:pt x="3" y="451"/>
                      </a:lnTo>
                      <a:lnTo>
                        <a:pt x="6" y="456"/>
                      </a:lnTo>
                      <a:lnTo>
                        <a:pt x="6" y="460"/>
                      </a:lnTo>
                      <a:lnTo>
                        <a:pt x="11" y="465"/>
                      </a:lnTo>
                      <a:lnTo>
                        <a:pt x="11" y="466"/>
                      </a:lnTo>
                      <a:lnTo>
                        <a:pt x="15" y="470"/>
                      </a:lnTo>
                      <a:lnTo>
                        <a:pt x="15" y="471"/>
                      </a:lnTo>
                      <a:lnTo>
                        <a:pt x="18" y="474"/>
                      </a:lnTo>
                      <a:lnTo>
                        <a:pt x="310" y="491"/>
                      </a:lnTo>
                      <a:lnTo>
                        <a:pt x="298" y="488"/>
                      </a:lnTo>
                      <a:lnTo>
                        <a:pt x="284" y="485"/>
                      </a:lnTo>
                      <a:lnTo>
                        <a:pt x="264" y="485"/>
                      </a:lnTo>
                      <a:lnTo>
                        <a:pt x="245" y="486"/>
                      </a:lnTo>
                      <a:lnTo>
                        <a:pt x="220" y="486"/>
                      </a:lnTo>
                      <a:lnTo>
                        <a:pt x="197" y="490"/>
                      </a:lnTo>
                      <a:lnTo>
                        <a:pt x="171" y="493"/>
                      </a:lnTo>
                      <a:lnTo>
                        <a:pt x="147" y="497"/>
                      </a:lnTo>
                      <a:lnTo>
                        <a:pt x="121" y="498"/>
                      </a:lnTo>
                      <a:lnTo>
                        <a:pt x="98" y="502"/>
                      </a:lnTo>
                      <a:lnTo>
                        <a:pt x="74" y="505"/>
                      </a:lnTo>
                      <a:lnTo>
                        <a:pt x="57" y="509"/>
                      </a:lnTo>
                      <a:lnTo>
                        <a:pt x="40" y="509"/>
                      </a:lnTo>
                      <a:lnTo>
                        <a:pt x="28" y="513"/>
                      </a:lnTo>
                      <a:lnTo>
                        <a:pt x="20" y="514"/>
                      </a:lnTo>
                      <a:lnTo>
                        <a:pt x="18" y="517"/>
                      </a:lnTo>
                      <a:lnTo>
                        <a:pt x="12" y="524"/>
                      </a:lnTo>
                      <a:lnTo>
                        <a:pt x="8" y="533"/>
                      </a:lnTo>
                      <a:lnTo>
                        <a:pt x="6" y="540"/>
                      </a:lnTo>
                      <a:lnTo>
                        <a:pt x="6" y="547"/>
                      </a:lnTo>
                      <a:lnTo>
                        <a:pt x="6" y="551"/>
                      </a:lnTo>
                      <a:lnTo>
                        <a:pt x="8" y="557"/>
                      </a:lnTo>
                      <a:lnTo>
                        <a:pt x="11" y="561"/>
                      </a:lnTo>
                      <a:lnTo>
                        <a:pt x="15" y="567"/>
                      </a:lnTo>
                      <a:lnTo>
                        <a:pt x="17" y="567"/>
                      </a:lnTo>
                      <a:lnTo>
                        <a:pt x="22" y="571"/>
                      </a:lnTo>
                      <a:lnTo>
                        <a:pt x="26" y="571"/>
                      </a:lnTo>
                      <a:lnTo>
                        <a:pt x="31" y="575"/>
                      </a:lnTo>
                      <a:lnTo>
                        <a:pt x="35" y="576"/>
                      </a:lnTo>
                      <a:lnTo>
                        <a:pt x="37" y="576"/>
                      </a:lnTo>
                      <a:lnTo>
                        <a:pt x="40" y="579"/>
                      </a:lnTo>
                      <a:lnTo>
                        <a:pt x="278" y="543"/>
                      </a:lnTo>
                      <a:lnTo>
                        <a:pt x="264" y="538"/>
                      </a:lnTo>
                      <a:lnTo>
                        <a:pt x="250" y="536"/>
                      </a:lnTo>
                      <a:lnTo>
                        <a:pt x="233" y="536"/>
                      </a:lnTo>
                      <a:lnTo>
                        <a:pt x="217" y="540"/>
                      </a:lnTo>
                      <a:lnTo>
                        <a:pt x="198" y="543"/>
                      </a:lnTo>
                      <a:lnTo>
                        <a:pt x="180" y="548"/>
                      </a:lnTo>
                      <a:lnTo>
                        <a:pt x="161" y="556"/>
                      </a:lnTo>
                      <a:lnTo>
                        <a:pt x="143" y="564"/>
                      </a:lnTo>
                      <a:lnTo>
                        <a:pt x="124" y="569"/>
                      </a:lnTo>
                      <a:lnTo>
                        <a:pt x="105" y="576"/>
                      </a:lnTo>
                      <a:lnTo>
                        <a:pt x="90" y="583"/>
                      </a:lnTo>
                      <a:lnTo>
                        <a:pt x="77" y="590"/>
                      </a:lnTo>
                      <a:lnTo>
                        <a:pt x="65" y="594"/>
                      </a:lnTo>
                      <a:lnTo>
                        <a:pt x="57" y="600"/>
                      </a:lnTo>
                      <a:lnTo>
                        <a:pt x="51" y="603"/>
                      </a:lnTo>
                      <a:lnTo>
                        <a:pt x="51" y="605"/>
                      </a:lnTo>
                      <a:lnTo>
                        <a:pt x="45" y="609"/>
                      </a:lnTo>
                      <a:lnTo>
                        <a:pt x="42" y="617"/>
                      </a:lnTo>
                      <a:lnTo>
                        <a:pt x="42" y="624"/>
                      </a:lnTo>
                      <a:lnTo>
                        <a:pt x="46" y="632"/>
                      </a:lnTo>
                      <a:lnTo>
                        <a:pt x="51" y="638"/>
                      </a:lnTo>
                      <a:lnTo>
                        <a:pt x="57" y="646"/>
                      </a:lnTo>
                      <a:lnTo>
                        <a:pt x="67" y="654"/>
                      </a:lnTo>
                      <a:lnTo>
                        <a:pt x="76" y="661"/>
                      </a:lnTo>
                      <a:lnTo>
                        <a:pt x="82" y="665"/>
                      </a:lnTo>
                      <a:lnTo>
                        <a:pt x="91" y="673"/>
                      </a:lnTo>
                      <a:lnTo>
                        <a:pt x="99" y="676"/>
                      </a:lnTo>
                      <a:lnTo>
                        <a:pt x="108" y="683"/>
                      </a:lnTo>
                      <a:lnTo>
                        <a:pt x="113" y="685"/>
                      </a:lnTo>
                      <a:lnTo>
                        <a:pt x="121" y="689"/>
                      </a:lnTo>
                      <a:lnTo>
                        <a:pt x="124" y="690"/>
                      </a:lnTo>
                      <a:lnTo>
                        <a:pt x="127" y="69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4" name="Freeform 471"/>
                <p:cNvSpPr>
                  <a:spLocks/>
                </p:cNvSpPr>
                <p:nvPr/>
              </p:nvSpPr>
              <p:spPr bwMode="auto">
                <a:xfrm flipH="1">
                  <a:off x="2426" y="2993"/>
                  <a:ext cx="618" cy="488"/>
                </a:xfrm>
                <a:custGeom>
                  <a:avLst/>
                  <a:gdLst>
                    <a:gd name="T0" fmla="*/ 0 w 669"/>
                    <a:gd name="T1" fmla="*/ 488 h 484"/>
                    <a:gd name="T2" fmla="*/ 1 w 669"/>
                    <a:gd name="T3" fmla="*/ 485 h 484"/>
                    <a:gd name="T4" fmla="*/ 11 w 669"/>
                    <a:gd name="T5" fmla="*/ 485 h 484"/>
                    <a:gd name="T6" fmla="*/ 24 w 669"/>
                    <a:gd name="T7" fmla="*/ 481 h 484"/>
                    <a:gd name="T8" fmla="*/ 42 w 669"/>
                    <a:gd name="T9" fmla="*/ 478 h 484"/>
                    <a:gd name="T10" fmla="*/ 63 w 669"/>
                    <a:gd name="T11" fmla="*/ 470 h 484"/>
                    <a:gd name="T12" fmla="*/ 86 w 669"/>
                    <a:gd name="T13" fmla="*/ 464 h 484"/>
                    <a:gd name="T14" fmla="*/ 112 w 669"/>
                    <a:gd name="T15" fmla="*/ 454 h 484"/>
                    <a:gd name="T16" fmla="*/ 140 w 669"/>
                    <a:gd name="T17" fmla="*/ 443 h 484"/>
                    <a:gd name="T18" fmla="*/ 166 w 669"/>
                    <a:gd name="T19" fmla="*/ 426 h 484"/>
                    <a:gd name="T20" fmla="*/ 193 w 669"/>
                    <a:gd name="T21" fmla="*/ 410 h 484"/>
                    <a:gd name="T22" fmla="*/ 218 w 669"/>
                    <a:gd name="T23" fmla="*/ 388 h 484"/>
                    <a:gd name="T24" fmla="*/ 242 w 669"/>
                    <a:gd name="T25" fmla="*/ 366 h 484"/>
                    <a:gd name="T26" fmla="*/ 261 w 669"/>
                    <a:gd name="T27" fmla="*/ 339 h 484"/>
                    <a:gd name="T28" fmla="*/ 278 w 669"/>
                    <a:gd name="T29" fmla="*/ 309 h 484"/>
                    <a:gd name="T30" fmla="*/ 289 w 669"/>
                    <a:gd name="T31" fmla="*/ 274 h 484"/>
                    <a:gd name="T32" fmla="*/ 298 w 669"/>
                    <a:gd name="T33" fmla="*/ 239 h 484"/>
                    <a:gd name="T34" fmla="*/ 298 w 669"/>
                    <a:gd name="T35" fmla="*/ 235 h 484"/>
                    <a:gd name="T36" fmla="*/ 299 w 669"/>
                    <a:gd name="T37" fmla="*/ 229 h 484"/>
                    <a:gd name="T38" fmla="*/ 304 w 669"/>
                    <a:gd name="T39" fmla="*/ 218 h 484"/>
                    <a:gd name="T40" fmla="*/ 309 w 669"/>
                    <a:gd name="T41" fmla="*/ 207 h 484"/>
                    <a:gd name="T42" fmla="*/ 317 w 669"/>
                    <a:gd name="T43" fmla="*/ 191 h 484"/>
                    <a:gd name="T44" fmla="*/ 328 w 669"/>
                    <a:gd name="T45" fmla="*/ 174 h 484"/>
                    <a:gd name="T46" fmla="*/ 341 w 669"/>
                    <a:gd name="T47" fmla="*/ 155 h 484"/>
                    <a:gd name="T48" fmla="*/ 359 w 669"/>
                    <a:gd name="T49" fmla="*/ 138 h 484"/>
                    <a:gd name="T50" fmla="*/ 377 w 669"/>
                    <a:gd name="T51" fmla="*/ 115 h 484"/>
                    <a:gd name="T52" fmla="*/ 400 w 669"/>
                    <a:gd name="T53" fmla="*/ 96 h 484"/>
                    <a:gd name="T54" fmla="*/ 424 w 669"/>
                    <a:gd name="T55" fmla="*/ 77 h 484"/>
                    <a:gd name="T56" fmla="*/ 455 w 669"/>
                    <a:gd name="T57" fmla="*/ 57 h 484"/>
                    <a:gd name="T58" fmla="*/ 489 w 669"/>
                    <a:gd name="T59" fmla="*/ 38 h 484"/>
                    <a:gd name="T60" fmla="*/ 527 w 669"/>
                    <a:gd name="T61" fmla="*/ 23 h 484"/>
                    <a:gd name="T62" fmla="*/ 569 w 669"/>
                    <a:gd name="T63" fmla="*/ 10 h 484"/>
                    <a:gd name="T64" fmla="*/ 618 w 669"/>
                    <a:gd name="T65" fmla="*/ 0 h 4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9"/>
                    <a:gd name="T100" fmla="*/ 0 h 484"/>
                    <a:gd name="T101" fmla="*/ 669 w 669"/>
                    <a:gd name="T102" fmla="*/ 484 h 4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9" h="484">
                      <a:moveTo>
                        <a:pt x="0" y="484"/>
                      </a:moveTo>
                      <a:lnTo>
                        <a:pt x="1" y="481"/>
                      </a:lnTo>
                      <a:lnTo>
                        <a:pt x="12" y="481"/>
                      </a:lnTo>
                      <a:lnTo>
                        <a:pt x="26" y="477"/>
                      </a:lnTo>
                      <a:lnTo>
                        <a:pt x="46" y="474"/>
                      </a:lnTo>
                      <a:lnTo>
                        <a:pt x="68" y="466"/>
                      </a:lnTo>
                      <a:lnTo>
                        <a:pt x="93" y="460"/>
                      </a:lnTo>
                      <a:lnTo>
                        <a:pt x="121" y="450"/>
                      </a:lnTo>
                      <a:lnTo>
                        <a:pt x="152" y="439"/>
                      </a:lnTo>
                      <a:lnTo>
                        <a:pt x="180" y="423"/>
                      </a:lnTo>
                      <a:lnTo>
                        <a:pt x="209" y="407"/>
                      </a:lnTo>
                      <a:lnTo>
                        <a:pt x="236" y="385"/>
                      </a:lnTo>
                      <a:lnTo>
                        <a:pt x="262" y="363"/>
                      </a:lnTo>
                      <a:lnTo>
                        <a:pt x="282" y="336"/>
                      </a:lnTo>
                      <a:lnTo>
                        <a:pt x="301" y="306"/>
                      </a:lnTo>
                      <a:lnTo>
                        <a:pt x="313" y="272"/>
                      </a:lnTo>
                      <a:lnTo>
                        <a:pt x="323" y="237"/>
                      </a:lnTo>
                      <a:lnTo>
                        <a:pt x="323" y="233"/>
                      </a:lnTo>
                      <a:lnTo>
                        <a:pt x="324" y="227"/>
                      </a:lnTo>
                      <a:lnTo>
                        <a:pt x="329" y="216"/>
                      </a:lnTo>
                      <a:lnTo>
                        <a:pt x="335" y="205"/>
                      </a:lnTo>
                      <a:lnTo>
                        <a:pt x="343" y="189"/>
                      </a:lnTo>
                      <a:lnTo>
                        <a:pt x="355" y="173"/>
                      </a:lnTo>
                      <a:lnTo>
                        <a:pt x="369" y="154"/>
                      </a:lnTo>
                      <a:lnTo>
                        <a:pt x="389" y="137"/>
                      </a:lnTo>
                      <a:lnTo>
                        <a:pt x="408" y="114"/>
                      </a:lnTo>
                      <a:lnTo>
                        <a:pt x="433" y="95"/>
                      </a:lnTo>
                      <a:lnTo>
                        <a:pt x="459" y="76"/>
                      </a:lnTo>
                      <a:lnTo>
                        <a:pt x="493" y="57"/>
                      </a:lnTo>
                      <a:lnTo>
                        <a:pt x="529" y="38"/>
                      </a:lnTo>
                      <a:lnTo>
                        <a:pt x="571" y="23"/>
                      </a:lnTo>
                      <a:lnTo>
                        <a:pt x="616" y="10"/>
                      </a:lnTo>
                      <a:lnTo>
                        <a:pt x="669" y="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5" name="Freeform 472"/>
                <p:cNvSpPr>
                  <a:spLocks/>
                </p:cNvSpPr>
                <p:nvPr/>
              </p:nvSpPr>
              <p:spPr bwMode="auto">
                <a:xfrm flipH="1">
                  <a:off x="2221" y="3454"/>
                  <a:ext cx="205" cy="222"/>
                </a:xfrm>
                <a:custGeom>
                  <a:avLst/>
                  <a:gdLst>
                    <a:gd name="T0" fmla="*/ 0 w 222"/>
                    <a:gd name="T1" fmla="*/ 218 h 221"/>
                    <a:gd name="T2" fmla="*/ 1 w 222"/>
                    <a:gd name="T3" fmla="*/ 208 h 221"/>
                    <a:gd name="T4" fmla="*/ 8 w 222"/>
                    <a:gd name="T5" fmla="*/ 193 h 221"/>
                    <a:gd name="T6" fmla="*/ 17 w 222"/>
                    <a:gd name="T7" fmla="*/ 174 h 221"/>
                    <a:gd name="T8" fmla="*/ 30 w 222"/>
                    <a:gd name="T9" fmla="*/ 155 h 221"/>
                    <a:gd name="T10" fmla="*/ 47 w 222"/>
                    <a:gd name="T11" fmla="*/ 134 h 221"/>
                    <a:gd name="T12" fmla="*/ 65 w 222"/>
                    <a:gd name="T13" fmla="*/ 118 h 221"/>
                    <a:gd name="T14" fmla="*/ 86 w 222"/>
                    <a:gd name="T15" fmla="*/ 107 h 221"/>
                    <a:gd name="T16" fmla="*/ 99 w 222"/>
                    <a:gd name="T17" fmla="*/ 103 h 221"/>
                    <a:gd name="T18" fmla="*/ 104 w 222"/>
                    <a:gd name="T19" fmla="*/ 98 h 221"/>
                    <a:gd name="T20" fmla="*/ 117 w 222"/>
                    <a:gd name="T21" fmla="*/ 90 h 221"/>
                    <a:gd name="T22" fmla="*/ 135 w 222"/>
                    <a:gd name="T23" fmla="*/ 79 h 221"/>
                    <a:gd name="T24" fmla="*/ 151 w 222"/>
                    <a:gd name="T25" fmla="*/ 65 h 221"/>
                    <a:gd name="T26" fmla="*/ 167 w 222"/>
                    <a:gd name="T27" fmla="*/ 48 h 221"/>
                    <a:gd name="T28" fmla="*/ 180 w 222"/>
                    <a:gd name="T29" fmla="*/ 29 h 221"/>
                    <a:gd name="T30" fmla="*/ 193 w 222"/>
                    <a:gd name="T31" fmla="*/ 9 h 221"/>
                    <a:gd name="T32" fmla="*/ 198 w 222"/>
                    <a:gd name="T33" fmla="*/ 0 h 221"/>
                    <a:gd name="T34" fmla="*/ 198 w 222"/>
                    <a:gd name="T35" fmla="*/ 8 h 221"/>
                    <a:gd name="T36" fmla="*/ 200 w 222"/>
                    <a:gd name="T37" fmla="*/ 23 h 221"/>
                    <a:gd name="T38" fmla="*/ 202 w 222"/>
                    <a:gd name="T39" fmla="*/ 45 h 221"/>
                    <a:gd name="T40" fmla="*/ 202 w 222"/>
                    <a:gd name="T41" fmla="*/ 69 h 221"/>
                    <a:gd name="T42" fmla="*/ 198 w 222"/>
                    <a:gd name="T43" fmla="*/ 95 h 221"/>
                    <a:gd name="T44" fmla="*/ 190 w 222"/>
                    <a:gd name="T45" fmla="*/ 124 h 221"/>
                    <a:gd name="T46" fmla="*/ 177 w 222"/>
                    <a:gd name="T47" fmla="*/ 153 h 221"/>
                    <a:gd name="T48" fmla="*/ 166 w 222"/>
                    <a:gd name="T49" fmla="*/ 168 h 221"/>
                    <a:gd name="T50" fmla="*/ 163 w 222"/>
                    <a:gd name="T51" fmla="*/ 174 h 221"/>
                    <a:gd name="T52" fmla="*/ 156 w 222"/>
                    <a:gd name="T53" fmla="*/ 181 h 221"/>
                    <a:gd name="T54" fmla="*/ 145 w 222"/>
                    <a:gd name="T55" fmla="*/ 193 h 221"/>
                    <a:gd name="T56" fmla="*/ 127 w 222"/>
                    <a:gd name="T57" fmla="*/ 204 h 221"/>
                    <a:gd name="T58" fmla="*/ 102 w 222"/>
                    <a:gd name="T59" fmla="*/ 213 h 221"/>
                    <a:gd name="T60" fmla="*/ 67 w 222"/>
                    <a:gd name="T61" fmla="*/ 219 h 221"/>
                    <a:gd name="T62" fmla="*/ 24 w 222"/>
                    <a:gd name="T63" fmla="*/ 220 h 221"/>
                    <a:gd name="T64" fmla="*/ 0 w 222"/>
                    <a:gd name="T65" fmla="*/ 220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221"/>
                    <a:gd name="T101" fmla="*/ 222 w 222"/>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221">
                      <a:moveTo>
                        <a:pt x="0" y="219"/>
                      </a:moveTo>
                      <a:lnTo>
                        <a:pt x="0" y="217"/>
                      </a:lnTo>
                      <a:lnTo>
                        <a:pt x="0" y="213"/>
                      </a:lnTo>
                      <a:lnTo>
                        <a:pt x="1" y="207"/>
                      </a:lnTo>
                      <a:lnTo>
                        <a:pt x="6" y="202"/>
                      </a:lnTo>
                      <a:lnTo>
                        <a:pt x="9" y="192"/>
                      </a:lnTo>
                      <a:lnTo>
                        <a:pt x="14" y="184"/>
                      </a:lnTo>
                      <a:lnTo>
                        <a:pt x="18" y="173"/>
                      </a:lnTo>
                      <a:lnTo>
                        <a:pt x="28" y="165"/>
                      </a:lnTo>
                      <a:lnTo>
                        <a:pt x="32" y="154"/>
                      </a:lnTo>
                      <a:lnTo>
                        <a:pt x="42" y="143"/>
                      </a:lnTo>
                      <a:lnTo>
                        <a:pt x="51" y="133"/>
                      </a:lnTo>
                      <a:lnTo>
                        <a:pt x="60" y="126"/>
                      </a:lnTo>
                      <a:lnTo>
                        <a:pt x="70" y="117"/>
                      </a:lnTo>
                      <a:lnTo>
                        <a:pt x="82" y="110"/>
                      </a:lnTo>
                      <a:lnTo>
                        <a:pt x="93" y="107"/>
                      </a:lnTo>
                      <a:lnTo>
                        <a:pt x="107" y="105"/>
                      </a:lnTo>
                      <a:lnTo>
                        <a:pt x="107" y="103"/>
                      </a:lnTo>
                      <a:lnTo>
                        <a:pt x="108" y="102"/>
                      </a:lnTo>
                      <a:lnTo>
                        <a:pt x="113" y="98"/>
                      </a:lnTo>
                      <a:lnTo>
                        <a:pt x="121" y="97"/>
                      </a:lnTo>
                      <a:lnTo>
                        <a:pt x="127" y="90"/>
                      </a:lnTo>
                      <a:lnTo>
                        <a:pt x="136" y="86"/>
                      </a:lnTo>
                      <a:lnTo>
                        <a:pt x="146" y="79"/>
                      </a:lnTo>
                      <a:lnTo>
                        <a:pt x="155" y="75"/>
                      </a:lnTo>
                      <a:lnTo>
                        <a:pt x="163" y="65"/>
                      </a:lnTo>
                      <a:lnTo>
                        <a:pt x="172" y="57"/>
                      </a:lnTo>
                      <a:lnTo>
                        <a:pt x="181" y="48"/>
                      </a:lnTo>
                      <a:lnTo>
                        <a:pt x="191" y="41"/>
                      </a:lnTo>
                      <a:lnTo>
                        <a:pt x="195" y="29"/>
                      </a:lnTo>
                      <a:lnTo>
                        <a:pt x="205" y="20"/>
                      </a:lnTo>
                      <a:lnTo>
                        <a:pt x="209" y="9"/>
                      </a:lnTo>
                      <a:lnTo>
                        <a:pt x="214" y="0"/>
                      </a:lnTo>
                      <a:lnTo>
                        <a:pt x="214" y="4"/>
                      </a:lnTo>
                      <a:lnTo>
                        <a:pt x="214" y="8"/>
                      </a:lnTo>
                      <a:lnTo>
                        <a:pt x="217" y="15"/>
                      </a:lnTo>
                      <a:lnTo>
                        <a:pt x="217" y="23"/>
                      </a:lnTo>
                      <a:lnTo>
                        <a:pt x="219" y="33"/>
                      </a:lnTo>
                      <a:lnTo>
                        <a:pt x="219" y="45"/>
                      </a:lnTo>
                      <a:lnTo>
                        <a:pt x="222" y="57"/>
                      </a:lnTo>
                      <a:lnTo>
                        <a:pt x="219" y="69"/>
                      </a:lnTo>
                      <a:lnTo>
                        <a:pt x="219" y="83"/>
                      </a:lnTo>
                      <a:lnTo>
                        <a:pt x="214" y="95"/>
                      </a:lnTo>
                      <a:lnTo>
                        <a:pt x="212" y="110"/>
                      </a:lnTo>
                      <a:lnTo>
                        <a:pt x="206" y="123"/>
                      </a:lnTo>
                      <a:lnTo>
                        <a:pt x="202" y="138"/>
                      </a:lnTo>
                      <a:lnTo>
                        <a:pt x="192" y="152"/>
                      </a:lnTo>
                      <a:lnTo>
                        <a:pt x="183" y="167"/>
                      </a:lnTo>
                      <a:lnTo>
                        <a:pt x="180" y="167"/>
                      </a:lnTo>
                      <a:lnTo>
                        <a:pt x="180" y="169"/>
                      </a:lnTo>
                      <a:lnTo>
                        <a:pt x="177" y="173"/>
                      </a:lnTo>
                      <a:lnTo>
                        <a:pt x="175" y="176"/>
                      </a:lnTo>
                      <a:lnTo>
                        <a:pt x="169" y="180"/>
                      </a:lnTo>
                      <a:lnTo>
                        <a:pt x="164" y="186"/>
                      </a:lnTo>
                      <a:lnTo>
                        <a:pt x="157" y="192"/>
                      </a:lnTo>
                      <a:lnTo>
                        <a:pt x="150" y="199"/>
                      </a:lnTo>
                      <a:lnTo>
                        <a:pt x="138" y="203"/>
                      </a:lnTo>
                      <a:lnTo>
                        <a:pt x="127" y="208"/>
                      </a:lnTo>
                      <a:lnTo>
                        <a:pt x="110" y="212"/>
                      </a:lnTo>
                      <a:lnTo>
                        <a:pt x="94" y="217"/>
                      </a:lnTo>
                      <a:lnTo>
                        <a:pt x="73" y="218"/>
                      </a:lnTo>
                      <a:lnTo>
                        <a:pt x="53" y="221"/>
                      </a:lnTo>
                      <a:lnTo>
                        <a:pt x="26" y="219"/>
                      </a:lnTo>
                      <a:lnTo>
                        <a:pt x="0" y="219"/>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6" name="Freeform 473"/>
                <p:cNvSpPr>
                  <a:spLocks/>
                </p:cNvSpPr>
                <p:nvPr/>
              </p:nvSpPr>
              <p:spPr bwMode="auto">
                <a:xfrm flipH="1">
                  <a:off x="2221" y="3454"/>
                  <a:ext cx="205" cy="222"/>
                </a:xfrm>
                <a:custGeom>
                  <a:avLst/>
                  <a:gdLst>
                    <a:gd name="T0" fmla="*/ 0 w 222"/>
                    <a:gd name="T1" fmla="*/ 218 h 221"/>
                    <a:gd name="T2" fmla="*/ 1 w 222"/>
                    <a:gd name="T3" fmla="*/ 208 h 221"/>
                    <a:gd name="T4" fmla="*/ 8 w 222"/>
                    <a:gd name="T5" fmla="*/ 193 h 221"/>
                    <a:gd name="T6" fmla="*/ 17 w 222"/>
                    <a:gd name="T7" fmla="*/ 174 h 221"/>
                    <a:gd name="T8" fmla="*/ 30 w 222"/>
                    <a:gd name="T9" fmla="*/ 155 h 221"/>
                    <a:gd name="T10" fmla="*/ 47 w 222"/>
                    <a:gd name="T11" fmla="*/ 134 h 221"/>
                    <a:gd name="T12" fmla="*/ 65 w 222"/>
                    <a:gd name="T13" fmla="*/ 118 h 221"/>
                    <a:gd name="T14" fmla="*/ 86 w 222"/>
                    <a:gd name="T15" fmla="*/ 107 h 221"/>
                    <a:gd name="T16" fmla="*/ 99 w 222"/>
                    <a:gd name="T17" fmla="*/ 103 h 221"/>
                    <a:gd name="T18" fmla="*/ 104 w 222"/>
                    <a:gd name="T19" fmla="*/ 98 h 221"/>
                    <a:gd name="T20" fmla="*/ 117 w 222"/>
                    <a:gd name="T21" fmla="*/ 90 h 221"/>
                    <a:gd name="T22" fmla="*/ 135 w 222"/>
                    <a:gd name="T23" fmla="*/ 79 h 221"/>
                    <a:gd name="T24" fmla="*/ 151 w 222"/>
                    <a:gd name="T25" fmla="*/ 65 h 221"/>
                    <a:gd name="T26" fmla="*/ 167 w 222"/>
                    <a:gd name="T27" fmla="*/ 48 h 221"/>
                    <a:gd name="T28" fmla="*/ 180 w 222"/>
                    <a:gd name="T29" fmla="*/ 29 h 221"/>
                    <a:gd name="T30" fmla="*/ 193 w 222"/>
                    <a:gd name="T31" fmla="*/ 9 h 221"/>
                    <a:gd name="T32" fmla="*/ 198 w 222"/>
                    <a:gd name="T33" fmla="*/ 0 h 221"/>
                    <a:gd name="T34" fmla="*/ 198 w 222"/>
                    <a:gd name="T35" fmla="*/ 8 h 221"/>
                    <a:gd name="T36" fmla="*/ 200 w 222"/>
                    <a:gd name="T37" fmla="*/ 23 h 221"/>
                    <a:gd name="T38" fmla="*/ 202 w 222"/>
                    <a:gd name="T39" fmla="*/ 45 h 221"/>
                    <a:gd name="T40" fmla="*/ 202 w 222"/>
                    <a:gd name="T41" fmla="*/ 69 h 221"/>
                    <a:gd name="T42" fmla="*/ 198 w 222"/>
                    <a:gd name="T43" fmla="*/ 95 h 221"/>
                    <a:gd name="T44" fmla="*/ 190 w 222"/>
                    <a:gd name="T45" fmla="*/ 124 h 221"/>
                    <a:gd name="T46" fmla="*/ 177 w 222"/>
                    <a:gd name="T47" fmla="*/ 153 h 221"/>
                    <a:gd name="T48" fmla="*/ 166 w 222"/>
                    <a:gd name="T49" fmla="*/ 168 h 221"/>
                    <a:gd name="T50" fmla="*/ 163 w 222"/>
                    <a:gd name="T51" fmla="*/ 174 h 221"/>
                    <a:gd name="T52" fmla="*/ 156 w 222"/>
                    <a:gd name="T53" fmla="*/ 181 h 221"/>
                    <a:gd name="T54" fmla="*/ 145 w 222"/>
                    <a:gd name="T55" fmla="*/ 193 h 221"/>
                    <a:gd name="T56" fmla="*/ 127 w 222"/>
                    <a:gd name="T57" fmla="*/ 204 h 221"/>
                    <a:gd name="T58" fmla="*/ 102 w 222"/>
                    <a:gd name="T59" fmla="*/ 213 h 221"/>
                    <a:gd name="T60" fmla="*/ 67 w 222"/>
                    <a:gd name="T61" fmla="*/ 219 h 221"/>
                    <a:gd name="T62" fmla="*/ 24 w 222"/>
                    <a:gd name="T63" fmla="*/ 220 h 221"/>
                    <a:gd name="T64" fmla="*/ 0 w 222"/>
                    <a:gd name="T65" fmla="*/ 220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221"/>
                    <a:gd name="T101" fmla="*/ 222 w 222"/>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221">
                      <a:moveTo>
                        <a:pt x="0" y="219"/>
                      </a:moveTo>
                      <a:lnTo>
                        <a:pt x="0" y="217"/>
                      </a:lnTo>
                      <a:lnTo>
                        <a:pt x="0" y="213"/>
                      </a:lnTo>
                      <a:lnTo>
                        <a:pt x="1" y="207"/>
                      </a:lnTo>
                      <a:lnTo>
                        <a:pt x="6" y="202"/>
                      </a:lnTo>
                      <a:lnTo>
                        <a:pt x="9" y="192"/>
                      </a:lnTo>
                      <a:lnTo>
                        <a:pt x="14" y="184"/>
                      </a:lnTo>
                      <a:lnTo>
                        <a:pt x="18" y="173"/>
                      </a:lnTo>
                      <a:lnTo>
                        <a:pt x="28" y="165"/>
                      </a:lnTo>
                      <a:lnTo>
                        <a:pt x="32" y="154"/>
                      </a:lnTo>
                      <a:lnTo>
                        <a:pt x="42" y="143"/>
                      </a:lnTo>
                      <a:lnTo>
                        <a:pt x="51" y="133"/>
                      </a:lnTo>
                      <a:lnTo>
                        <a:pt x="60" y="126"/>
                      </a:lnTo>
                      <a:lnTo>
                        <a:pt x="70" y="117"/>
                      </a:lnTo>
                      <a:lnTo>
                        <a:pt x="82" y="110"/>
                      </a:lnTo>
                      <a:lnTo>
                        <a:pt x="93" y="107"/>
                      </a:lnTo>
                      <a:lnTo>
                        <a:pt x="107" y="105"/>
                      </a:lnTo>
                      <a:lnTo>
                        <a:pt x="107" y="103"/>
                      </a:lnTo>
                      <a:lnTo>
                        <a:pt x="108" y="102"/>
                      </a:lnTo>
                      <a:lnTo>
                        <a:pt x="113" y="98"/>
                      </a:lnTo>
                      <a:lnTo>
                        <a:pt x="121" y="97"/>
                      </a:lnTo>
                      <a:lnTo>
                        <a:pt x="127" y="90"/>
                      </a:lnTo>
                      <a:lnTo>
                        <a:pt x="136" y="86"/>
                      </a:lnTo>
                      <a:lnTo>
                        <a:pt x="146" y="79"/>
                      </a:lnTo>
                      <a:lnTo>
                        <a:pt x="155" y="75"/>
                      </a:lnTo>
                      <a:lnTo>
                        <a:pt x="163" y="65"/>
                      </a:lnTo>
                      <a:lnTo>
                        <a:pt x="172" y="57"/>
                      </a:lnTo>
                      <a:lnTo>
                        <a:pt x="181" y="48"/>
                      </a:lnTo>
                      <a:lnTo>
                        <a:pt x="191" y="41"/>
                      </a:lnTo>
                      <a:lnTo>
                        <a:pt x="195" y="29"/>
                      </a:lnTo>
                      <a:lnTo>
                        <a:pt x="205" y="20"/>
                      </a:lnTo>
                      <a:lnTo>
                        <a:pt x="209" y="9"/>
                      </a:lnTo>
                      <a:lnTo>
                        <a:pt x="214" y="0"/>
                      </a:lnTo>
                      <a:lnTo>
                        <a:pt x="214" y="4"/>
                      </a:lnTo>
                      <a:lnTo>
                        <a:pt x="214" y="8"/>
                      </a:lnTo>
                      <a:lnTo>
                        <a:pt x="217" y="15"/>
                      </a:lnTo>
                      <a:lnTo>
                        <a:pt x="217" y="23"/>
                      </a:lnTo>
                      <a:lnTo>
                        <a:pt x="219" y="33"/>
                      </a:lnTo>
                      <a:lnTo>
                        <a:pt x="219" y="45"/>
                      </a:lnTo>
                      <a:lnTo>
                        <a:pt x="222" y="57"/>
                      </a:lnTo>
                      <a:lnTo>
                        <a:pt x="219" y="69"/>
                      </a:lnTo>
                      <a:lnTo>
                        <a:pt x="219" y="83"/>
                      </a:lnTo>
                      <a:lnTo>
                        <a:pt x="214" y="95"/>
                      </a:lnTo>
                      <a:lnTo>
                        <a:pt x="212" y="110"/>
                      </a:lnTo>
                      <a:lnTo>
                        <a:pt x="206" y="123"/>
                      </a:lnTo>
                      <a:lnTo>
                        <a:pt x="202" y="138"/>
                      </a:lnTo>
                      <a:lnTo>
                        <a:pt x="192" y="152"/>
                      </a:lnTo>
                      <a:lnTo>
                        <a:pt x="183" y="167"/>
                      </a:lnTo>
                      <a:lnTo>
                        <a:pt x="180" y="167"/>
                      </a:lnTo>
                      <a:lnTo>
                        <a:pt x="180" y="169"/>
                      </a:lnTo>
                      <a:lnTo>
                        <a:pt x="177" y="173"/>
                      </a:lnTo>
                      <a:lnTo>
                        <a:pt x="175" y="176"/>
                      </a:lnTo>
                      <a:lnTo>
                        <a:pt x="169" y="180"/>
                      </a:lnTo>
                      <a:lnTo>
                        <a:pt x="164" y="186"/>
                      </a:lnTo>
                      <a:lnTo>
                        <a:pt x="157" y="192"/>
                      </a:lnTo>
                      <a:lnTo>
                        <a:pt x="150" y="199"/>
                      </a:lnTo>
                      <a:lnTo>
                        <a:pt x="138" y="203"/>
                      </a:lnTo>
                      <a:lnTo>
                        <a:pt x="127" y="208"/>
                      </a:lnTo>
                      <a:lnTo>
                        <a:pt x="110" y="212"/>
                      </a:lnTo>
                      <a:lnTo>
                        <a:pt x="94" y="217"/>
                      </a:lnTo>
                      <a:lnTo>
                        <a:pt x="73" y="218"/>
                      </a:lnTo>
                      <a:lnTo>
                        <a:pt x="53" y="221"/>
                      </a:lnTo>
                      <a:lnTo>
                        <a:pt x="26" y="219"/>
                      </a:lnTo>
                      <a:lnTo>
                        <a:pt x="0" y="2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7" name="Freeform 474"/>
                <p:cNvSpPr>
                  <a:spLocks/>
                </p:cNvSpPr>
                <p:nvPr/>
              </p:nvSpPr>
              <p:spPr bwMode="auto">
                <a:xfrm flipH="1">
                  <a:off x="3186" y="3225"/>
                  <a:ext cx="279" cy="140"/>
                </a:xfrm>
                <a:custGeom>
                  <a:avLst/>
                  <a:gdLst>
                    <a:gd name="T0" fmla="*/ 263 w 301"/>
                    <a:gd name="T1" fmla="*/ 94 h 139"/>
                    <a:gd name="T2" fmla="*/ 267 w 301"/>
                    <a:gd name="T3" fmla="*/ 84 h 139"/>
                    <a:gd name="T4" fmla="*/ 272 w 301"/>
                    <a:gd name="T5" fmla="*/ 66 h 139"/>
                    <a:gd name="T6" fmla="*/ 276 w 301"/>
                    <a:gd name="T7" fmla="*/ 47 h 139"/>
                    <a:gd name="T8" fmla="*/ 274 w 301"/>
                    <a:gd name="T9" fmla="*/ 28 h 139"/>
                    <a:gd name="T10" fmla="*/ 261 w 301"/>
                    <a:gd name="T11" fmla="*/ 13 h 139"/>
                    <a:gd name="T12" fmla="*/ 235 w 301"/>
                    <a:gd name="T13" fmla="*/ 2 h 139"/>
                    <a:gd name="T14" fmla="*/ 191 w 301"/>
                    <a:gd name="T15" fmla="*/ 2 h 139"/>
                    <a:gd name="T16" fmla="*/ 159 w 301"/>
                    <a:gd name="T17" fmla="*/ 7 h 139"/>
                    <a:gd name="T18" fmla="*/ 151 w 301"/>
                    <a:gd name="T19" fmla="*/ 7 h 139"/>
                    <a:gd name="T20" fmla="*/ 138 w 301"/>
                    <a:gd name="T21" fmla="*/ 8 h 139"/>
                    <a:gd name="T22" fmla="*/ 120 w 301"/>
                    <a:gd name="T23" fmla="*/ 9 h 139"/>
                    <a:gd name="T24" fmla="*/ 99 w 301"/>
                    <a:gd name="T25" fmla="*/ 13 h 139"/>
                    <a:gd name="T26" fmla="*/ 77 w 301"/>
                    <a:gd name="T27" fmla="*/ 13 h 139"/>
                    <a:gd name="T28" fmla="*/ 57 w 301"/>
                    <a:gd name="T29" fmla="*/ 11 h 139"/>
                    <a:gd name="T30" fmla="*/ 40 w 301"/>
                    <a:gd name="T31" fmla="*/ 7 h 139"/>
                    <a:gd name="T32" fmla="*/ 21 w 301"/>
                    <a:gd name="T33" fmla="*/ 2 h 139"/>
                    <a:gd name="T34" fmla="*/ 6 w 301"/>
                    <a:gd name="T35" fmla="*/ 0 h 139"/>
                    <a:gd name="T36" fmla="*/ 0 w 301"/>
                    <a:gd name="T37" fmla="*/ 8 h 139"/>
                    <a:gd name="T38" fmla="*/ 0 w 301"/>
                    <a:gd name="T39" fmla="*/ 21 h 139"/>
                    <a:gd name="T40" fmla="*/ 6 w 301"/>
                    <a:gd name="T41" fmla="*/ 37 h 139"/>
                    <a:gd name="T42" fmla="*/ 16 w 301"/>
                    <a:gd name="T43" fmla="*/ 54 h 139"/>
                    <a:gd name="T44" fmla="*/ 29 w 301"/>
                    <a:gd name="T45" fmla="*/ 74 h 139"/>
                    <a:gd name="T46" fmla="*/ 44 w 301"/>
                    <a:gd name="T47" fmla="*/ 89 h 139"/>
                    <a:gd name="T48" fmla="*/ 53 w 301"/>
                    <a:gd name="T49" fmla="*/ 96 h 139"/>
                    <a:gd name="T50" fmla="*/ 66 w 301"/>
                    <a:gd name="T51" fmla="*/ 96 h 139"/>
                    <a:gd name="T52" fmla="*/ 90 w 301"/>
                    <a:gd name="T53" fmla="*/ 96 h 139"/>
                    <a:gd name="T54" fmla="*/ 120 w 301"/>
                    <a:gd name="T55" fmla="*/ 98 h 139"/>
                    <a:gd name="T56" fmla="*/ 151 w 301"/>
                    <a:gd name="T57" fmla="*/ 102 h 139"/>
                    <a:gd name="T58" fmla="*/ 183 w 301"/>
                    <a:gd name="T59" fmla="*/ 109 h 139"/>
                    <a:gd name="T60" fmla="*/ 209 w 301"/>
                    <a:gd name="T61" fmla="*/ 117 h 139"/>
                    <a:gd name="T62" fmla="*/ 227 w 301"/>
                    <a:gd name="T63" fmla="*/ 131 h 139"/>
                    <a:gd name="T64" fmla="*/ 263 w 301"/>
                    <a:gd name="T65" fmla="*/ 96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1"/>
                    <a:gd name="T100" fmla="*/ 0 h 139"/>
                    <a:gd name="T101" fmla="*/ 301 w 301"/>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1" h="139">
                      <a:moveTo>
                        <a:pt x="284" y="95"/>
                      </a:moveTo>
                      <a:lnTo>
                        <a:pt x="284" y="93"/>
                      </a:lnTo>
                      <a:lnTo>
                        <a:pt x="285" y="89"/>
                      </a:lnTo>
                      <a:lnTo>
                        <a:pt x="288" y="83"/>
                      </a:lnTo>
                      <a:lnTo>
                        <a:pt x="293" y="76"/>
                      </a:lnTo>
                      <a:lnTo>
                        <a:pt x="293" y="66"/>
                      </a:lnTo>
                      <a:lnTo>
                        <a:pt x="298" y="59"/>
                      </a:lnTo>
                      <a:lnTo>
                        <a:pt x="298" y="47"/>
                      </a:lnTo>
                      <a:lnTo>
                        <a:pt x="301" y="40"/>
                      </a:lnTo>
                      <a:lnTo>
                        <a:pt x="296" y="28"/>
                      </a:lnTo>
                      <a:lnTo>
                        <a:pt x="291" y="21"/>
                      </a:lnTo>
                      <a:lnTo>
                        <a:pt x="282" y="13"/>
                      </a:lnTo>
                      <a:lnTo>
                        <a:pt x="271" y="7"/>
                      </a:lnTo>
                      <a:lnTo>
                        <a:pt x="254" y="2"/>
                      </a:lnTo>
                      <a:lnTo>
                        <a:pt x="232" y="0"/>
                      </a:lnTo>
                      <a:lnTo>
                        <a:pt x="206" y="2"/>
                      </a:lnTo>
                      <a:lnTo>
                        <a:pt x="175" y="7"/>
                      </a:lnTo>
                      <a:lnTo>
                        <a:pt x="172" y="7"/>
                      </a:lnTo>
                      <a:lnTo>
                        <a:pt x="170" y="7"/>
                      </a:lnTo>
                      <a:lnTo>
                        <a:pt x="163" y="7"/>
                      </a:lnTo>
                      <a:lnTo>
                        <a:pt x="158" y="8"/>
                      </a:lnTo>
                      <a:lnTo>
                        <a:pt x="149" y="8"/>
                      </a:lnTo>
                      <a:lnTo>
                        <a:pt x="139" y="9"/>
                      </a:lnTo>
                      <a:lnTo>
                        <a:pt x="130" y="9"/>
                      </a:lnTo>
                      <a:lnTo>
                        <a:pt x="121" y="13"/>
                      </a:lnTo>
                      <a:lnTo>
                        <a:pt x="107" y="13"/>
                      </a:lnTo>
                      <a:lnTo>
                        <a:pt x="97" y="13"/>
                      </a:lnTo>
                      <a:lnTo>
                        <a:pt x="83" y="13"/>
                      </a:lnTo>
                      <a:lnTo>
                        <a:pt x="74" y="13"/>
                      </a:lnTo>
                      <a:lnTo>
                        <a:pt x="62" y="11"/>
                      </a:lnTo>
                      <a:lnTo>
                        <a:pt x="52" y="11"/>
                      </a:lnTo>
                      <a:lnTo>
                        <a:pt x="43" y="7"/>
                      </a:lnTo>
                      <a:lnTo>
                        <a:pt x="35" y="7"/>
                      </a:lnTo>
                      <a:lnTo>
                        <a:pt x="23" y="2"/>
                      </a:lnTo>
                      <a:lnTo>
                        <a:pt x="14" y="0"/>
                      </a:lnTo>
                      <a:lnTo>
                        <a:pt x="7" y="0"/>
                      </a:lnTo>
                      <a:lnTo>
                        <a:pt x="4" y="4"/>
                      </a:lnTo>
                      <a:lnTo>
                        <a:pt x="0" y="8"/>
                      </a:lnTo>
                      <a:lnTo>
                        <a:pt x="0" y="13"/>
                      </a:lnTo>
                      <a:lnTo>
                        <a:pt x="0" y="21"/>
                      </a:lnTo>
                      <a:lnTo>
                        <a:pt x="4" y="30"/>
                      </a:lnTo>
                      <a:lnTo>
                        <a:pt x="7" y="37"/>
                      </a:lnTo>
                      <a:lnTo>
                        <a:pt x="12" y="46"/>
                      </a:lnTo>
                      <a:lnTo>
                        <a:pt x="17" y="54"/>
                      </a:lnTo>
                      <a:lnTo>
                        <a:pt x="26" y="65"/>
                      </a:lnTo>
                      <a:lnTo>
                        <a:pt x="31" y="73"/>
                      </a:lnTo>
                      <a:lnTo>
                        <a:pt x="40" y="80"/>
                      </a:lnTo>
                      <a:lnTo>
                        <a:pt x="48" y="88"/>
                      </a:lnTo>
                      <a:lnTo>
                        <a:pt x="57" y="95"/>
                      </a:lnTo>
                      <a:lnTo>
                        <a:pt x="63" y="95"/>
                      </a:lnTo>
                      <a:lnTo>
                        <a:pt x="71" y="95"/>
                      </a:lnTo>
                      <a:lnTo>
                        <a:pt x="85" y="95"/>
                      </a:lnTo>
                      <a:lnTo>
                        <a:pt x="97" y="95"/>
                      </a:lnTo>
                      <a:lnTo>
                        <a:pt x="113" y="97"/>
                      </a:lnTo>
                      <a:lnTo>
                        <a:pt x="130" y="97"/>
                      </a:lnTo>
                      <a:lnTo>
                        <a:pt x="149" y="101"/>
                      </a:lnTo>
                      <a:lnTo>
                        <a:pt x="163" y="101"/>
                      </a:lnTo>
                      <a:lnTo>
                        <a:pt x="181" y="104"/>
                      </a:lnTo>
                      <a:lnTo>
                        <a:pt x="197" y="108"/>
                      </a:lnTo>
                      <a:lnTo>
                        <a:pt x="214" y="112"/>
                      </a:lnTo>
                      <a:lnTo>
                        <a:pt x="225" y="116"/>
                      </a:lnTo>
                      <a:lnTo>
                        <a:pt x="237" y="122"/>
                      </a:lnTo>
                      <a:lnTo>
                        <a:pt x="245" y="130"/>
                      </a:lnTo>
                      <a:lnTo>
                        <a:pt x="251" y="139"/>
                      </a:lnTo>
                      <a:lnTo>
                        <a:pt x="284" y="95"/>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18" name="Freeform 475"/>
                <p:cNvSpPr>
                  <a:spLocks/>
                </p:cNvSpPr>
                <p:nvPr/>
              </p:nvSpPr>
              <p:spPr bwMode="auto">
                <a:xfrm flipH="1">
                  <a:off x="3186" y="3225"/>
                  <a:ext cx="279" cy="140"/>
                </a:xfrm>
                <a:custGeom>
                  <a:avLst/>
                  <a:gdLst>
                    <a:gd name="T0" fmla="*/ 263 w 301"/>
                    <a:gd name="T1" fmla="*/ 94 h 139"/>
                    <a:gd name="T2" fmla="*/ 267 w 301"/>
                    <a:gd name="T3" fmla="*/ 84 h 139"/>
                    <a:gd name="T4" fmla="*/ 272 w 301"/>
                    <a:gd name="T5" fmla="*/ 66 h 139"/>
                    <a:gd name="T6" fmla="*/ 276 w 301"/>
                    <a:gd name="T7" fmla="*/ 47 h 139"/>
                    <a:gd name="T8" fmla="*/ 274 w 301"/>
                    <a:gd name="T9" fmla="*/ 28 h 139"/>
                    <a:gd name="T10" fmla="*/ 261 w 301"/>
                    <a:gd name="T11" fmla="*/ 13 h 139"/>
                    <a:gd name="T12" fmla="*/ 235 w 301"/>
                    <a:gd name="T13" fmla="*/ 2 h 139"/>
                    <a:gd name="T14" fmla="*/ 191 w 301"/>
                    <a:gd name="T15" fmla="*/ 2 h 139"/>
                    <a:gd name="T16" fmla="*/ 159 w 301"/>
                    <a:gd name="T17" fmla="*/ 7 h 139"/>
                    <a:gd name="T18" fmla="*/ 151 w 301"/>
                    <a:gd name="T19" fmla="*/ 7 h 139"/>
                    <a:gd name="T20" fmla="*/ 138 w 301"/>
                    <a:gd name="T21" fmla="*/ 8 h 139"/>
                    <a:gd name="T22" fmla="*/ 120 w 301"/>
                    <a:gd name="T23" fmla="*/ 9 h 139"/>
                    <a:gd name="T24" fmla="*/ 99 w 301"/>
                    <a:gd name="T25" fmla="*/ 13 h 139"/>
                    <a:gd name="T26" fmla="*/ 77 w 301"/>
                    <a:gd name="T27" fmla="*/ 13 h 139"/>
                    <a:gd name="T28" fmla="*/ 57 w 301"/>
                    <a:gd name="T29" fmla="*/ 11 h 139"/>
                    <a:gd name="T30" fmla="*/ 40 w 301"/>
                    <a:gd name="T31" fmla="*/ 7 h 139"/>
                    <a:gd name="T32" fmla="*/ 21 w 301"/>
                    <a:gd name="T33" fmla="*/ 2 h 139"/>
                    <a:gd name="T34" fmla="*/ 6 w 301"/>
                    <a:gd name="T35" fmla="*/ 0 h 139"/>
                    <a:gd name="T36" fmla="*/ 0 w 301"/>
                    <a:gd name="T37" fmla="*/ 8 h 139"/>
                    <a:gd name="T38" fmla="*/ 0 w 301"/>
                    <a:gd name="T39" fmla="*/ 21 h 139"/>
                    <a:gd name="T40" fmla="*/ 6 w 301"/>
                    <a:gd name="T41" fmla="*/ 37 h 139"/>
                    <a:gd name="T42" fmla="*/ 16 w 301"/>
                    <a:gd name="T43" fmla="*/ 54 h 139"/>
                    <a:gd name="T44" fmla="*/ 29 w 301"/>
                    <a:gd name="T45" fmla="*/ 74 h 139"/>
                    <a:gd name="T46" fmla="*/ 44 w 301"/>
                    <a:gd name="T47" fmla="*/ 89 h 139"/>
                    <a:gd name="T48" fmla="*/ 53 w 301"/>
                    <a:gd name="T49" fmla="*/ 96 h 139"/>
                    <a:gd name="T50" fmla="*/ 66 w 301"/>
                    <a:gd name="T51" fmla="*/ 96 h 139"/>
                    <a:gd name="T52" fmla="*/ 90 w 301"/>
                    <a:gd name="T53" fmla="*/ 96 h 139"/>
                    <a:gd name="T54" fmla="*/ 120 w 301"/>
                    <a:gd name="T55" fmla="*/ 98 h 139"/>
                    <a:gd name="T56" fmla="*/ 151 w 301"/>
                    <a:gd name="T57" fmla="*/ 102 h 139"/>
                    <a:gd name="T58" fmla="*/ 183 w 301"/>
                    <a:gd name="T59" fmla="*/ 109 h 139"/>
                    <a:gd name="T60" fmla="*/ 209 w 301"/>
                    <a:gd name="T61" fmla="*/ 117 h 139"/>
                    <a:gd name="T62" fmla="*/ 227 w 301"/>
                    <a:gd name="T63" fmla="*/ 131 h 139"/>
                    <a:gd name="T64" fmla="*/ 263 w 301"/>
                    <a:gd name="T65" fmla="*/ 96 h 1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01"/>
                    <a:gd name="T100" fmla="*/ 0 h 139"/>
                    <a:gd name="T101" fmla="*/ 301 w 301"/>
                    <a:gd name="T102" fmla="*/ 139 h 1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01" h="139">
                      <a:moveTo>
                        <a:pt x="284" y="95"/>
                      </a:moveTo>
                      <a:lnTo>
                        <a:pt x="284" y="93"/>
                      </a:lnTo>
                      <a:lnTo>
                        <a:pt x="285" y="89"/>
                      </a:lnTo>
                      <a:lnTo>
                        <a:pt x="288" y="83"/>
                      </a:lnTo>
                      <a:lnTo>
                        <a:pt x="293" y="76"/>
                      </a:lnTo>
                      <a:lnTo>
                        <a:pt x="293" y="66"/>
                      </a:lnTo>
                      <a:lnTo>
                        <a:pt x="298" y="59"/>
                      </a:lnTo>
                      <a:lnTo>
                        <a:pt x="298" y="47"/>
                      </a:lnTo>
                      <a:lnTo>
                        <a:pt x="301" y="40"/>
                      </a:lnTo>
                      <a:lnTo>
                        <a:pt x="296" y="28"/>
                      </a:lnTo>
                      <a:lnTo>
                        <a:pt x="291" y="21"/>
                      </a:lnTo>
                      <a:lnTo>
                        <a:pt x="282" y="13"/>
                      </a:lnTo>
                      <a:lnTo>
                        <a:pt x="271" y="7"/>
                      </a:lnTo>
                      <a:lnTo>
                        <a:pt x="254" y="2"/>
                      </a:lnTo>
                      <a:lnTo>
                        <a:pt x="232" y="0"/>
                      </a:lnTo>
                      <a:lnTo>
                        <a:pt x="206" y="2"/>
                      </a:lnTo>
                      <a:lnTo>
                        <a:pt x="175" y="7"/>
                      </a:lnTo>
                      <a:lnTo>
                        <a:pt x="172" y="7"/>
                      </a:lnTo>
                      <a:lnTo>
                        <a:pt x="170" y="7"/>
                      </a:lnTo>
                      <a:lnTo>
                        <a:pt x="163" y="7"/>
                      </a:lnTo>
                      <a:lnTo>
                        <a:pt x="158" y="8"/>
                      </a:lnTo>
                      <a:lnTo>
                        <a:pt x="149" y="8"/>
                      </a:lnTo>
                      <a:lnTo>
                        <a:pt x="139" y="9"/>
                      </a:lnTo>
                      <a:lnTo>
                        <a:pt x="130" y="9"/>
                      </a:lnTo>
                      <a:lnTo>
                        <a:pt x="121" y="13"/>
                      </a:lnTo>
                      <a:lnTo>
                        <a:pt x="107" y="13"/>
                      </a:lnTo>
                      <a:lnTo>
                        <a:pt x="97" y="13"/>
                      </a:lnTo>
                      <a:lnTo>
                        <a:pt x="83" y="13"/>
                      </a:lnTo>
                      <a:lnTo>
                        <a:pt x="74" y="13"/>
                      </a:lnTo>
                      <a:lnTo>
                        <a:pt x="62" y="11"/>
                      </a:lnTo>
                      <a:lnTo>
                        <a:pt x="52" y="11"/>
                      </a:lnTo>
                      <a:lnTo>
                        <a:pt x="43" y="7"/>
                      </a:lnTo>
                      <a:lnTo>
                        <a:pt x="35" y="7"/>
                      </a:lnTo>
                      <a:lnTo>
                        <a:pt x="23" y="2"/>
                      </a:lnTo>
                      <a:lnTo>
                        <a:pt x="14" y="0"/>
                      </a:lnTo>
                      <a:lnTo>
                        <a:pt x="7" y="0"/>
                      </a:lnTo>
                      <a:lnTo>
                        <a:pt x="4" y="4"/>
                      </a:lnTo>
                      <a:lnTo>
                        <a:pt x="0" y="8"/>
                      </a:lnTo>
                      <a:lnTo>
                        <a:pt x="0" y="13"/>
                      </a:lnTo>
                      <a:lnTo>
                        <a:pt x="0" y="21"/>
                      </a:lnTo>
                      <a:lnTo>
                        <a:pt x="4" y="30"/>
                      </a:lnTo>
                      <a:lnTo>
                        <a:pt x="7" y="37"/>
                      </a:lnTo>
                      <a:lnTo>
                        <a:pt x="12" y="46"/>
                      </a:lnTo>
                      <a:lnTo>
                        <a:pt x="17" y="54"/>
                      </a:lnTo>
                      <a:lnTo>
                        <a:pt x="26" y="65"/>
                      </a:lnTo>
                      <a:lnTo>
                        <a:pt x="31" y="73"/>
                      </a:lnTo>
                      <a:lnTo>
                        <a:pt x="40" y="80"/>
                      </a:lnTo>
                      <a:lnTo>
                        <a:pt x="48" y="88"/>
                      </a:lnTo>
                      <a:lnTo>
                        <a:pt x="57" y="95"/>
                      </a:lnTo>
                      <a:lnTo>
                        <a:pt x="63" y="95"/>
                      </a:lnTo>
                      <a:lnTo>
                        <a:pt x="71" y="95"/>
                      </a:lnTo>
                      <a:lnTo>
                        <a:pt x="85" y="95"/>
                      </a:lnTo>
                      <a:lnTo>
                        <a:pt x="97" y="95"/>
                      </a:lnTo>
                      <a:lnTo>
                        <a:pt x="113" y="97"/>
                      </a:lnTo>
                      <a:lnTo>
                        <a:pt x="130" y="97"/>
                      </a:lnTo>
                      <a:lnTo>
                        <a:pt x="149" y="101"/>
                      </a:lnTo>
                      <a:lnTo>
                        <a:pt x="163" y="101"/>
                      </a:lnTo>
                      <a:lnTo>
                        <a:pt x="181" y="104"/>
                      </a:lnTo>
                      <a:lnTo>
                        <a:pt x="197" y="108"/>
                      </a:lnTo>
                      <a:lnTo>
                        <a:pt x="214" y="112"/>
                      </a:lnTo>
                      <a:lnTo>
                        <a:pt x="225" y="116"/>
                      </a:lnTo>
                      <a:lnTo>
                        <a:pt x="237" y="122"/>
                      </a:lnTo>
                      <a:lnTo>
                        <a:pt x="245" y="130"/>
                      </a:lnTo>
                      <a:lnTo>
                        <a:pt x="251" y="139"/>
                      </a:lnTo>
                      <a:lnTo>
                        <a:pt x="284" y="95"/>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19" name="Freeform 476"/>
                <p:cNvSpPr>
                  <a:spLocks/>
                </p:cNvSpPr>
                <p:nvPr/>
              </p:nvSpPr>
              <p:spPr bwMode="auto">
                <a:xfrm flipH="1">
                  <a:off x="3172" y="3339"/>
                  <a:ext cx="190" cy="143"/>
                </a:xfrm>
                <a:custGeom>
                  <a:avLst/>
                  <a:gdLst>
                    <a:gd name="T0" fmla="*/ 0 w 205"/>
                    <a:gd name="T1" fmla="*/ 0 h 142"/>
                    <a:gd name="T2" fmla="*/ 0 w 205"/>
                    <a:gd name="T3" fmla="*/ 0 h 142"/>
                    <a:gd name="T4" fmla="*/ 3 w 205"/>
                    <a:gd name="T5" fmla="*/ 1 h 142"/>
                    <a:gd name="T6" fmla="*/ 7 w 205"/>
                    <a:gd name="T7" fmla="*/ 4 h 142"/>
                    <a:gd name="T8" fmla="*/ 15 w 205"/>
                    <a:gd name="T9" fmla="*/ 8 h 142"/>
                    <a:gd name="T10" fmla="*/ 22 w 205"/>
                    <a:gd name="T11" fmla="*/ 12 h 142"/>
                    <a:gd name="T12" fmla="*/ 31 w 205"/>
                    <a:gd name="T13" fmla="*/ 18 h 142"/>
                    <a:gd name="T14" fmla="*/ 39 w 205"/>
                    <a:gd name="T15" fmla="*/ 26 h 142"/>
                    <a:gd name="T16" fmla="*/ 52 w 205"/>
                    <a:gd name="T17" fmla="*/ 33 h 142"/>
                    <a:gd name="T18" fmla="*/ 61 w 205"/>
                    <a:gd name="T19" fmla="*/ 41 h 142"/>
                    <a:gd name="T20" fmla="*/ 72 w 205"/>
                    <a:gd name="T21" fmla="*/ 48 h 142"/>
                    <a:gd name="T22" fmla="*/ 81 w 205"/>
                    <a:gd name="T23" fmla="*/ 57 h 142"/>
                    <a:gd name="T24" fmla="*/ 94 w 205"/>
                    <a:gd name="T25" fmla="*/ 69 h 142"/>
                    <a:gd name="T26" fmla="*/ 103 w 205"/>
                    <a:gd name="T27" fmla="*/ 80 h 142"/>
                    <a:gd name="T28" fmla="*/ 112 w 205"/>
                    <a:gd name="T29" fmla="*/ 91 h 142"/>
                    <a:gd name="T30" fmla="*/ 121 w 205"/>
                    <a:gd name="T31" fmla="*/ 103 h 142"/>
                    <a:gd name="T32" fmla="*/ 130 w 205"/>
                    <a:gd name="T33" fmla="*/ 115 h 142"/>
                    <a:gd name="T34" fmla="*/ 130 w 205"/>
                    <a:gd name="T35" fmla="*/ 115 h 142"/>
                    <a:gd name="T36" fmla="*/ 132 w 205"/>
                    <a:gd name="T37" fmla="*/ 116 h 142"/>
                    <a:gd name="T38" fmla="*/ 134 w 205"/>
                    <a:gd name="T39" fmla="*/ 120 h 142"/>
                    <a:gd name="T40" fmla="*/ 138 w 205"/>
                    <a:gd name="T41" fmla="*/ 124 h 142"/>
                    <a:gd name="T42" fmla="*/ 143 w 205"/>
                    <a:gd name="T43" fmla="*/ 128 h 142"/>
                    <a:gd name="T44" fmla="*/ 147 w 205"/>
                    <a:gd name="T45" fmla="*/ 132 h 142"/>
                    <a:gd name="T46" fmla="*/ 151 w 205"/>
                    <a:gd name="T47" fmla="*/ 135 h 142"/>
                    <a:gd name="T48" fmla="*/ 158 w 205"/>
                    <a:gd name="T49" fmla="*/ 141 h 142"/>
                    <a:gd name="T50" fmla="*/ 163 w 205"/>
                    <a:gd name="T51" fmla="*/ 141 h 142"/>
                    <a:gd name="T52" fmla="*/ 167 w 205"/>
                    <a:gd name="T53" fmla="*/ 143 h 142"/>
                    <a:gd name="T54" fmla="*/ 171 w 205"/>
                    <a:gd name="T55" fmla="*/ 143 h 142"/>
                    <a:gd name="T56" fmla="*/ 179 w 205"/>
                    <a:gd name="T57" fmla="*/ 143 h 142"/>
                    <a:gd name="T58" fmla="*/ 182 w 205"/>
                    <a:gd name="T59" fmla="*/ 138 h 142"/>
                    <a:gd name="T60" fmla="*/ 186 w 205"/>
                    <a:gd name="T61" fmla="*/ 133 h 142"/>
                    <a:gd name="T62" fmla="*/ 187 w 205"/>
                    <a:gd name="T63" fmla="*/ 124 h 142"/>
                    <a:gd name="T64" fmla="*/ 190 w 205"/>
                    <a:gd name="T65" fmla="*/ 115 h 142"/>
                    <a:gd name="T66" fmla="*/ 140 w 205"/>
                    <a:gd name="T67" fmla="*/ 34 h 142"/>
                    <a:gd name="T68" fmla="*/ 137 w 205"/>
                    <a:gd name="T69" fmla="*/ 32 h 142"/>
                    <a:gd name="T70" fmla="*/ 137 w 205"/>
                    <a:gd name="T71" fmla="*/ 32 h 142"/>
                    <a:gd name="T72" fmla="*/ 135 w 205"/>
                    <a:gd name="T73" fmla="*/ 29 h 142"/>
                    <a:gd name="T74" fmla="*/ 135 w 205"/>
                    <a:gd name="T75" fmla="*/ 29 h 142"/>
                    <a:gd name="T76" fmla="*/ 132 w 205"/>
                    <a:gd name="T77" fmla="*/ 26 h 142"/>
                    <a:gd name="T78" fmla="*/ 128 w 205"/>
                    <a:gd name="T79" fmla="*/ 23 h 142"/>
                    <a:gd name="T80" fmla="*/ 122 w 205"/>
                    <a:gd name="T81" fmla="*/ 19 h 142"/>
                    <a:gd name="T82" fmla="*/ 119 w 205"/>
                    <a:gd name="T83" fmla="*/ 19 h 142"/>
                    <a:gd name="T84" fmla="*/ 108 w 205"/>
                    <a:gd name="T85" fmla="*/ 15 h 142"/>
                    <a:gd name="T86" fmla="*/ 99 w 205"/>
                    <a:gd name="T87" fmla="*/ 12 h 142"/>
                    <a:gd name="T88" fmla="*/ 86 w 205"/>
                    <a:gd name="T89" fmla="*/ 8 h 142"/>
                    <a:gd name="T90" fmla="*/ 75 w 205"/>
                    <a:gd name="T91" fmla="*/ 8 h 142"/>
                    <a:gd name="T92" fmla="*/ 57 w 205"/>
                    <a:gd name="T93" fmla="*/ 4 h 142"/>
                    <a:gd name="T94" fmla="*/ 41 w 205"/>
                    <a:gd name="T95" fmla="*/ 3 h 142"/>
                    <a:gd name="T96" fmla="*/ 20 w 205"/>
                    <a:gd name="T97" fmla="*/ 0 h 142"/>
                    <a:gd name="T98" fmla="*/ 0 w 205"/>
                    <a:gd name="T99" fmla="*/ 0 h 142"/>
                    <a:gd name="T100" fmla="*/ 0 w 205"/>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5"/>
                    <a:gd name="T154" fmla="*/ 0 h 142"/>
                    <a:gd name="T155" fmla="*/ 205 w 205"/>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5" h="142">
                      <a:moveTo>
                        <a:pt x="0" y="0"/>
                      </a:moveTo>
                      <a:lnTo>
                        <a:pt x="0" y="0"/>
                      </a:lnTo>
                      <a:lnTo>
                        <a:pt x="3" y="1"/>
                      </a:lnTo>
                      <a:lnTo>
                        <a:pt x="8" y="4"/>
                      </a:lnTo>
                      <a:lnTo>
                        <a:pt x="16" y="8"/>
                      </a:lnTo>
                      <a:lnTo>
                        <a:pt x="24" y="12"/>
                      </a:lnTo>
                      <a:lnTo>
                        <a:pt x="33" y="18"/>
                      </a:lnTo>
                      <a:lnTo>
                        <a:pt x="42" y="26"/>
                      </a:lnTo>
                      <a:lnTo>
                        <a:pt x="56" y="33"/>
                      </a:lnTo>
                      <a:lnTo>
                        <a:pt x="66" y="41"/>
                      </a:lnTo>
                      <a:lnTo>
                        <a:pt x="78" y="48"/>
                      </a:lnTo>
                      <a:lnTo>
                        <a:pt x="87" y="57"/>
                      </a:lnTo>
                      <a:lnTo>
                        <a:pt x="101" y="69"/>
                      </a:lnTo>
                      <a:lnTo>
                        <a:pt x="111" y="79"/>
                      </a:lnTo>
                      <a:lnTo>
                        <a:pt x="121" y="90"/>
                      </a:lnTo>
                      <a:lnTo>
                        <a:pt x="131" y="102"/>
                      </a:lnTo>
                      <a:lnTo>
                        <a:pt x="140" y="114"/>
                      </a:lnTo>
                      <a:lnTo>
                        <a:pt x="142" y="115"/>
                      </a:lnTo>
                      <a:lnTo>
                        <a:pt x="145" y="119"/>
                      </a:lnTo>
                      <a:lnTo>
                        <a:pt x="149" y="123"/>
                      </a:lnTo>
                      <a:lnTo>
                        <a:pt x="154" y="127"/>
                      </a:lnTo>
                      <a:lnTo>
                        <a:pt x="159" y="131"/>
                      </a:lnTo>
                      <a:lnTo>
                        <a:pt x="163" y="134"/>
                      </a:lnTo>
                      <a:lnTo>
                        <a:pt x="171" y="140"/>
                      </a:lnTo>
                      <a:lnTo>
                        <a:pt x="176" y="140"/>
                      </a:lnTo>
                      <a:lnTo>
                        <a:pt x="180" y="142"/>
                      </a:lnTo>
                      <a:lnTo>
                        <a:pt x="185" y="142"/>
                      </a:lnTo>
                      <a:lnTo>
                        <a:pt x="193" y="142"/>
                      </a:lnTo>
                      <a:lnTo>
                        <a:pt x="196" y="137"/>
                      </a:lnTo>
                      <a:lnTo>
                        <a:pt x="201" y="132"/>
                      </a:lnTo>
                      <a:lnTo>
                        <a:pt x="202" y="123"/>
                      </a:lnTo>
                      <a:lnTo>
                        <a:pt x="205" y="114"/>
                      </a:lnTo>
                      <a:lnTo>
                        <a:pt x="151" y="34"/>
                      </a:lnTo>
                      <a:lnTo>
                        <a:pt x="148" y="32"/>
                      </a:lnTo>
                      <a:lnTo>
                        <a:pt x="146" y="29"/>
                      </a:lnTo>
                      <a:lnTo>
                        <a:pt x="142" y="26"/>
                      </a:lnTo>
                      <a:lnTo>
                        <a:pt x="138" y="23"/>
                      </a:lnTo>
                      <a:lnTo>
                        <a:pt x="132" y="19"/>
                      </a:lnTo>
                      <a:lnTo>
                        <a:pt x="128" y="19"/>
                      </a:lnTo>
                      <a:lnTo>
                        <a:pt x="117" y="15"/>
                      </a:lnTo>
                      <a:lnTo>
                        <a:pt x="107" y="12"/>
                      </a:lnTo>
                      <a:lnTo>
                        <a:pt x="93" y="8"/>
                      </a:lnTo>
                      <a:lnTo>
                        <a:pt x="81" y="8"/>
                      </a:lnTo>
                      <a:lnTo>
                        <a:pt x="62" y="4"/>
                      </a:lnTo>
                      <a:lnTo>
                        <a:pt x="44" y="3"/>
                      </a:lnTo>
                      <a:lnTo>
                        <a:pt x="22" y="0"/>
                      </a:lnTo>
                      <a:lnTo>
                        <a:pt x="0" y="0"/>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0" name="Freeform 477"/>
                <p:cNvSpPr>
                  <a:spLocks/>
                </p:cNvSpPr>
                <p:nvPr/>
              </p:nvSpPr>
              <p:spPr bwMode="auto">
                <a:xfrm flipH="1">
                  <a:off x="3172" y="3339"/>
                  <a:ext cx="190" cy="143"/>
                </a:xfrm>
                <a:custGeom>
                  <a:avLst/>
                  <a:gdLst>
                    <a:gd name="T0" fmla="*/ 0 w 205"/>
                    <a:gd name="T1" fmla="*/ 0 h 142"/>
                    <a:gd name="T2" fmla="*/ 0 w 205"/>
                    <a:gd name="T3" fmla="*/ 0 h 142"/>
                    <a:gd name="T4" fmla="*/ 3 w 205"/>
                    <a:gd name="T5" fmla="*/ 1 h 142"/>
                    <a:gd name="T6" fmla="*/ 7 w 205"/>
                    <a:gd name="T7" fmla="*/ 4 h 142"/>
                    <a:gd name="T8" fmla="*/ 15 w 205"/>
                    <a:gd name="T9" fmla="*/ 8 h 142"/>
                    <a:gd name="T10" fmla="*/ 22 w 205"/>
                    <a:gd name="T11" fmla="*/ 12 h 142"/>
                    <a:gd name="T12" fmla="*/ 31 w 205"/>
                    <a:gd name="T13" fmla="*/ 18 h 142"/>
                    <a:gd name="T14" fmla="*/ 39 w 205"/>
                    <a:gd name="T15" fmla="*/ 26 h 142"/>
                    <a:gd name="T16" fmla="*/ 52 w 205"/>
                    <a:gd name="T17" fmla="*/ 33 h 142"/>
                    <a:gd name="T18" fmla="*/ 61 w 205"/>
                    <a:gd name="T19" fmla="*/ 41 h 142"/>
                    <a:gd name="T20" fmla="*/ 72 w 205"/>
                    <a:gd name="T21" fmla="*/ 48 h 142"/>
                    <a:gd name="T22" fmla="*/ 81 w 205"/>
                    <a:gd name="T23" fmla="*/ 57 h 142"/>
                    <a:gd name="T24" fmla="*/ 94 w 205"/>
                    <a:gd name="T25" fmla="*/ 69 h 142"/>
                    <a:gd name="T26" fmla="*/ 103 w 205"/>
                    <a:gd name="T27" fmla="*/ 80 h 142"/>
                    <a:gd name="T28" fmla="*/ 112 w 205"/>
                    <a:gd name="T29" fmla="*/ 91 h 142"/>
                    <a:gd name="T30" fmla="*/ 121 w 205"/>
                    <a:gd name="T31" fmla="*/ 103 h 142"/>
                    <a:gd name="T32" fmla="*/ 130 w 205"/>
                    <a:gd name="T33" fmla="*/ 115 h 142"/>
                    <a:gd name="T34" fmla="*/ 130 w 205"/>
                    <a:gd name="T35" fmla="*/ 115 h 142"/>
                    <a:gd name="T36" fmla="*/ 132 w 205"/>
                    <a:gd name="T37" fmla="*/ 116 h 142"/>
                    <a:gd name="T38" fmla="*/ 134 w 205"/>
                    <a:gd name="T39" fmla="*/ 120 h 142"/>
                    <a:gd name="T40" fmla="*/ 138 w 205"/>
                    <a:gd name="T41" fmla="*/ 124 h 142"/>
                    <a:gd name="T42" fmla="*/ 143 w 205"/>
                    <a:gd name="T43" fmla="*/ 128 h 142"/>
                    <a:gd name="T44" fmla="*/ 147 w 205"/>
                    <a:gd name="T45" fmla="*/ 132 h 142"/>
                    <a:gd name="T46" fmla="*/ 151 w 205"/>
                    <a:gd name="T47" fmla="*/ 135 h 142"/>
                    <a:gd name="T48" fmla="*/ 158 w 205"/>
                    <a:gd name="T49" fmla="*/ 141 h 142"/>
                    <a:gd name="T50" fmla="*/ 163 w 205"/>
                    <a:gd name="T51" fmla="*/ 141 h 142"/>
                    <a:gd name="T52" fmla="*/ 167 w 205"/>
                    <a:gd name="T53" fmla="*/ 143 h 142"/>
                    <a:gd name="T54" fmla="*/ 171 w 205"/>
                    <a:gd name="T55" fmla="*/ 143 h 142"/>
                    <a:gd name="T56" fmla="*/ 179 w 205"/>
                    <a:gd name="T57" fmla="*/ 143 h 142"/>
                    <a:gd name="T58" fmla="*/ 182 w 205"/>
                    <a:gd name="T59" fmla="*/ 138 h 142"/>
                    <a:gd name="T60" fmla="*/ 186 w 205"/>
                    <a:gd name="T61" fmla="*/ 133 h 142"/>
                    <a:gd name="T62" fmla="*/ 187 w 205"/>
                    <a:gd name="T63" fmla="*/ 124 h 142"/>
                    <a:gd name="T64" fmla="*/ 190 w 205"/>
                    <a:gd name="T65" fmla="*/ 115 h 142"/>
                    <a:gd name="T66" fmla="*/ 140 w 205"/>
                    <a:gd name="T67" fmla="*/ 34 h 142"/>
                    <a:gd name="T68" fmla="*/ 137 w 205"/>
                    <a:gd name="T69" fmla="*/ 32 h 142"/>
                    <a:gd name="T70" fmla="*/ 137 w 205"/>
                    <a:gd name="T71" fmla="*/ 32 h 142"/>
                    <a:gd name="T72" fmla="*/ 135 w 205"/>
                    <a:gd name="T73" fmla="*/ 29 h 142"/>
                    <a:gd name="T74" fmla="*/ 135 w 205"/>
                    <a:gd name="T75" fmla="*/ 29 h 142"/>
                    <a:gd name="T76" fmla="*/ 132 w 205"/>
                    <a:gd name="T77" fmla="*/ 26 h 142"/>
                    <a:gd name="T78" fmla="*/ 128 w 205"/>
                    <a:gd name="T79" fmla="*/ 23 h 142"/>
                    <a:gd name="T80" fmla="*/ 122 w 205"/>
                    <a:gd name="T81" fmla="*/ 19 h 142"/>
                    <a:gd name="T82" fmla="*/ 119 w 205"/>
                    <a:gd name="T83" fmla="*/ 19 h 142"/>
                    <a:gd name="T84" fmla="*/ 108 w 205"/>
                    <a:gd name="T85" fmla="*/ 15 h 142"/>
                    <a:gd name="T86" fmla="*/ 99 w 205"/>
                    <a:gd name="T87" fmla="*/ 12 h 142"/>
                    <a:gd name="T88" fmla="*/ 86 w 205"/>
                    <a:gd name="T89" fmla="*/ 8 h 142"/>
                    <a:gd name="T90" fmla="*/ 75 w 205"/>
                    <a:gd name="T91" fmla="*/ 8 h 142"/>
                    <a:gd name="T92" fmla="*/ 57 w 205"/>
                    <a:gd name="T93" fmla="*/ 4 h 142"/>
                    <a:gd name="T94" fmla="*/ 41 w 205"/>
                    <a:gd name="T95" fmla="*/ 3 h 142"/>
                    <a:gd name="T96" fmla="*/ 20 w 205"/>
                    <a:gd name="T97" fmla="*/ 0 h 142"/>
                    <a:gd name="T98" fmla="*/ 0 w 205"/>
                    <a:gd name="T99" fmla="*/ 0 h 142"/>
                    <a:gd name="T100" fmla="*/ 0 w 205"/>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5"/>
                    <a:gd name="T154" fmla="*/ 0 h 142"/>
                    <a:gd name="T155" fmla="*/ 205 w 205"/>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5" h="142">
                      <a:moveTo>
                        <a:pt x="0" y="0"/>
                      </a:moveTo>
                      <a:lnTo>
                        <a:pt x="0" y="0"/>
                      </a:lnTo>
                      <a:lnTo>
                        <a:pt x="3" y="1"/>
                      </a:lnTo>
                      <a:lnTo>
                        <a:pt x="8" y="4"/>
                      </a:lnTo>
                      <a:lnTo>
                        <a:pt x="16" y="8"/>
                      </a:lnTo>
                      <a:lnTo>
                        <a:pt x="24" y="12"/>
                      </a:lnTo>
                      <a:lnTo>
                        <a:pt x="33" y="18"/>
                      </a:lnTo>
                      <a:lnTo>
                        <a:pt x="42" y="26"/>
                      </a:lnTo>
                      <a:lnTo>
                        <a:pt x="56" y="33"/>
                      </a:lnTo>
                      <a:lnTo>
                        <a:pt x="66" y="41"/>
                      </a:lnTo>
                      <a:lnTo>
                        <a:pt x="78" y="48"/>
                      </a:lnTo>
                      <a:lnTo>
                        <a:pt x="87" y="57"/>
                      </a:lnTo>
                      <a:lnTo>
                        <a:pt x="101" y="69"/>
                      </a:lnTo>
                      <a:lnTo>
                        <a:pt x="111" y="79"/>
                      </a:lnTo>
                      <a:lnTo>
                        <a:pt x="121" y="90"/>
                      </a:lnTo>
                      <a:lnTo>
                        <a:pt x="131" y="102"/>
                      </a:lnTo>
                      <a:lnTo>
                        <a:pt x="140" y="114"/>
                      </a:lnTo>
                      <a:lnTo>
                        <a:pt x="142" y="115"/>
                      </a:lnTo>
                      <a:lnTo>
                        <a:pt x="145" y="119"/>
                      </a:lnTo>
                      <a:lnTo>
                        <a:pt x="149" y="123"/>
                      </a:lnTo>
                      <a:lnTo>
                        <a:pt x="154" y="127"/>
                      </a:lnTo>
                      <a:lnTo>
                        <a:pt x="159" y="131"/>
                      </a:lnTo>
                      <a:lnTo>
                        <a:pt x="163" y="134"/>
                      </a:lnTo>
                      <a:lnTo>
                        <a:pt x="171" y="140"/>
                      </a:lnTo>
                      <a:lnTo>
                        <a:pt x="176" y="140"/>
                      </a:lnTo>
                      <a:lnTo>
                        <a:pt x="180" y="142"/>
                      </a:lnTo>
                      <a:lnTo>
                        <a:pt x="185" y="142"/>
                      </a:lnTo>
                      <a:lnTo>
                        <a:pt x="193" y="142"/>
                      </a:lnTo>
                      <a:lnTo>
                        <a:pt x="196" y="137"/>
                      </a:lnTo>
                      <a:lnTo>
                        <a:pt x="201" y="132"/>
                      </a:lnTo>
                      <a:lnTo>
                        <a:pt x="202" y="123"/>
                      </a:lnTo>
                      <a:lnTo>
                        <a:pt x="205" y="114"/>
                      </a:lnTo>
                      <a:lnTo>
                        <a:pt x="151" y="34"/>
                      </a:lnTo>
                      <a:lnTo>
                        <a:pt x="148" y="32"/>
                      </a:lnTo>
                      <a:lnTo>
                        <a:pt x="146" y="29"/>
                      </a:lnTo>
                      <a:lnTo>
                        <a:pt x="142" y="26"/>
                      </a:lnTo>
                      <a:lnTo>
                        <a:pt x="138" y="23"/>
                      </a:lnTo>
                      <a:lnTo>
                        <a:pt x="132" y="19"/>
                      </a:lnTo>
                      <a:lnTo>
                        <a:pt x="128" y="19"/>
                      </a:lnTo>
                      <a:lnTo>
                        <a:pt x="117" y="15"/>
                      </a:lnTo>
                      <a:lnTo>
                        <a:pt x="107" y="12"/>
                      </a:lnTo>
                      <a:lnTo>
                        <a:pt x="93" y="8"/>
                      </a:lnTo>
                      <a:lnTo>
                        <a:pt x="81" y="8"/>
                      </a:lnTo>
                      <a:lnTo>
                        <a:pt x="62" y="4"/>
                      </a:lnTo>
                      <a:lnTo>
                        <a:pt x="44" y="3"/>
                      </a:lnTo>
                      <a:lnTo>
                        <a:pt x="22"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21" name="Freeform 478"/>
                <p:cNvSpPr>
                  <a:spLocks/>
                </p:cNvSpPr>
                <p:nvPr/>
              </p:nvSpPr>
              <p:spPr bwMode="auto">
                <a:xfrm flipH="1">
                  <a:off x="3190" y="3230"/>
                  <a:ext cx="249" cy="135"/>
                </a:xfrm>
                <a:custGeom>
                  <a:avLst/>
                  <a:gdLst>
                    <a:gd name="T0" fmla="*/ 43 w 268"/>
                    <a:gd name="T1" fmla="*/ 13 h 134"/>
                    <a:gd name="T2" fmla="*/ 69 w 268"/>
                    <a:gd name="T3" fmla="*/ 13 h 134"/>
                    <a:gd name="T4" fmla="*/ 96 w 268"/>
                    <a:gd name="T5" fmla="*/ 12 h 134"/>
                    <a:gd name="T6" fmla="*/ 116 w 268"/>
                    <a:gd name="T7" fmla="*/ 4 h 134"/>
                    <a:gd name="T8" fmla="*/ 132 w 268"/>
                    <a:gd name="T9" fmla="*/ 2 h 134"/>
                    <a:gd name="T10" fmla="*/ 137 w 268"/>
                    <a:gd name="T11" fmla="*/ 2 h 134"/>
                    <a:gd name="T12" fmla="*/ 141 w 268"/>
                    <a:gd name="T13" fmla="*/ 2 h 134"/>
                    <a:gd name="T14" fmla="*/ 145 w 268"/>
                    <a:gd name="T15" fmla="*/ 2 h 134"/>
                    <a:gd name="T16" fmla="*/ 150 w 268"/>
                    <a:gd name="T17" fmla="*/ 2 h 134"/>
                    <a:gd name="T18" fmla="*/ 154 w 268"/>
                    <a:gd name="T19" fmla="*/ 2 h 134"/>
                    <a:gd name="T20" fmla="*/ 157 w 268"/>
                    <a:gd name="T21" fmla="*/ 2 h 134"/>
                    <a:gd name="T22" fmla="*/ 210 w 268"/>
                    <a:gd name="T23" fmla="*/ 3 h 134"/>
                    <a:gd name="T24" fmla="*/ 241 w 268"/>
                    <a:gd name="T25" fmla="*/ 19 h 134"/>
                    <a:gd name="T26" fmla="*/ 249 w 268"/>
                    <a:gd name="T27" fmla="*/ 42 h 134"/>
                    <a:gd name="T28" fmla="*/ 246 w 268"/>
                    <a:gd name="T29" fmla="*/ 66 h 134"/>
                    <a:gd name="T30" fmla="*/ 238 w 268"/>
                    <a:gd name="T31" fmla="*/ 85 h 134"/>
                    <a:gd name="T32" fmla="*/ 238 w 268"/>
                    <a:gd name="T33" fmla="*/ 91 h 134"/>
                    <a:gd name="T34" fmla="*/ 238 w 268"/>
                    <a:gd name="T35" fmla="*/ 91 h 134"/>
                    <a:gd name="T36" fmla="*/ 238 w 268"/>
                    <a:gd name="T37" fmla="*/ 91 h 134"/>
                    <a:gd name="T38" fmla="*/ 238 w 268"/>
                    <a:gd name="T39" fmla="*/ 91 h 134"/>
                    <a:gd name="T40" fmla="*/ 238 w 268"/>
                    <a:gd name="T41" fmla="*/ 91 h 134"/>
                    <a:gd name="T42" fmla="*/ 217 w 268"/>
                    <a:gd name="T43" fmla="*/ 135 h 134"/>
                    <a:gd name="T44" fmla="*/ 210 w 268"/>
                    <a:gd name="T45" fmla="*/ 128 h 134"/>
                    <a:gd name="T46" fmla="*/ 205 w 268"/>
                    <a:gd name="T47" fmla="*/ 124 h 134"/>
                    <a:gd name="T48" fmla="*/ 202 w 268"/>
                    <a:gd name="T49" fmla="*/ 121 h 134"/>
                    <a:gd name="T50" fmla="*/ 202 w 268"/>
                    <a:gd name="T51" fmla="*/ 121 h 134"/>
                    <a:gd name="T52" fmla="*/ 197 w 268"/>
                    <a:gd name="T53" fmla="*/ 117 h 134"/>
                    <a:gd name="T54" fmla="*/ 178 w 268"/>
                    <a:gd name="T55" fmla="*/ 109 h 134"/>
                    <a:gd name="T56" fmla="*/ 144 w 268"/>
                    <a:gd name="T57" fmla="*/ 102 h 134"/>
                    <a:gd name="T58" fmla="*/ 109 w 268"/>
                    <a:gd name="T59" fmla="*/ 100 h 134"/>
                    <a:gd name="T60" fmla="*/ 76 w 268"/>
                    <a:gd name="T61" fmla="*/ 95 h 134"/>
                    <a:gd name="T62" fmla="*/ 51 w 268"/>
                    <a:gd name="T63" fmla="*/ 91 h 134"/>
                    <a:gd name="T64" fmla="*/ 43 w 268"/>
                    <a:gd name="T65" fmla="*/ 88 h 134"/>
                    <a:gd name="T66" fmla="*/ 35 w 268"/>
                    <a:gd name="T67" fmla="*/ 81 h 134"/>
                    <a:gd name="T68" fmla="*/ 25 w 268"/>
                    <a:gd name="T69" fmla="*/ 72 h 134"/>
                    <a:gd name="T70" fmla="*/ 19 w 268"/>
                    <a:gd name="T71" fmla="*/ 64 h 134"/>
                    <a:gd name="T72" fmla="*/ 9 w 268"/>
                    <a:gd name="T73" fmla="*/ 54 h 134"/>
                    <a:gd name="T74" fmla="*/ 7 w 268"/>
                    <a:gd name="T75" fmla="*/ 46 h 134"/>
                    <a:gd name="T76" fmla="*/ 0 w 268"/>
                    <a:gd name="T77" fmla="*/ 30 h 134"/>
                    <a:gd name="T78" fmla="*/ 0 w 268"/>
                    <a:gd name="T79" fmla="*/ 18 h 134"/>
                    <a:gd name="T80" fmla="*/ 1 w 268"/>
                    <a:gd name="T81" fmla="*/ 11 h 134"/>
                    <a:gd name="T82" fmla="*/ 8 w 268"/>
                    <a:gd name="T83" fmla="*/ 7 h 134"/>
                    <a:gd name="T84" fmla="*/ 20 w 268"/>
                    <a:gd name="T85" fmla="*/ 7 h 1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8"/>
                    <a:gd name="T130" fmla="*/ 0 h 134"/>
                    <a:gd name="T131" fmla="*/ 268 w 268"/>
                    <a:gd name="T132" fmla="*/ 134 h 13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8" h="134">
                      <a:moveTo>
                        <a:pt x="29" y="11"/>
                      </a:moveTo>
                      <a:lnTo>
                        <a:pt x="37" y="11"/>
                      </a:lnTo>
                      <a:lnTo>
                        <a:pt x="46" y="13"/>
                      </a:lnTo>
                      <a:lnTo>
                        <a:pt x="55" y="13"/>
                      </a:lnTo>
                      <a:lnTo>
                        <a:pt x="65" y="16"/>
                      </a:lnTo>
                      <a:lnTo>
                        <a:pt x="74" y="13"/>
                      </a:lnTo>
                      <a:lnTo>
                        <a:pt x="83" y="13"/>
                      </a:lnTo>
                      <a:lnTo>
                        <a:pt x="93" y="12"/>
                      </a:lnTo>
                      <a:lnTo>
                        <a:pt x="103" y="12"/>
                      </a:lnTo>
                      <a:lnTo>
                        <a:pt x="110" y="8"/>
                      </a:lnTo>
                      <a:lnTo>
                        <a:pt x="119" y="8"/>
                      </a:lnTo>
                      <a:lnTo>
                        <a:pt x="125" y="4"/>
                      </a:lnTo>
                      <a:lnTo>
                        <a:pt x="135" y="4"/>
                      </a:lnTo>
                      <a:lnTo>
                        <a:pt x="138" y="2"/>
                      </a:lnTo>
                      <a:lnTo>
                        <a:pt x="142" y="2"/>
                      </a:lnTo>
                      <a:lnTo>
                        <a:pt x="144" y="2"/>
                      </a:lnTo>
                      <a:lnTo>
                        <a:pt x="147" y="2"/>
                      </a:lnTo>
                      <a:lnTo>
                        <a:pt x="152" y="2"/>
                      </a:lnTo>
                      <a:lnTo>
                        <a:pt x="156" y="2"/>
                      </a:lnTo>
                      <a:lnTo>
                        <a:pt x="161" y="2"/>
                      </a:lnTo>
                      <a:lnTo>
                        <a:pt x="166" y="2"/>
                      </a:lnTo>
                      <a:lnTo>
                        <a:pt x="169" y="2"/>
                      </a:lnTo>
                      <a:lnTo>
                        <a:pt x="190" y="0"/>
                      </a:lnTo>
                      <a:lnTo>
                        <a:pt x="211" y="0"/>
                      </a:lnTo>
                      <a:lnTo>
                        <a:pt x="226" y="3"/>
                      </a:lnTo>
                      <a:lnTo>
                        <a:pt x="242" y="8"/>
                      </a:lnTo>
                      <a:lnTo>
                        <a:pt x="249" y="12"/>
                      </a:lnTo>
                      <a:lnTo>
                        <a:pt x="259" y="19"/>
                      </a:lnTo>
                      <a:lnTo>
                        <a:pt x="263" y="27"/>
                      </a:lnTo>
                      <a:lnTo>
                        <a:pt x="268" y="35"/>
                      </a:lnTo>
                      <a:lnTo>
                        <a:pt x="268" y="42"/>
                      </a:lnTo>
                      <a:lnTo>
                        <a:pt x="268" y="50"/>
                      </a:lnTo>
                      <a:lnTo>
                        <a:pt x="265" y="58"/>
                      </a:lnTo>
                      <a:lnTo>
                        <a:pt x="265" y="66"/>
                      </a:lnTo>
                      <a:lnTo>
                        <a:pt x="260" y="71"/>
                      </a:lnTo>
                      <a:lnTo>
                        <a:pt x="259" y="79"/>
                      </a:lnTo>
                      <a:lnTo>
                        <a:pt x="256" y="84"/>
                      </a:lnTo>
                      <a:lnTo>
                        <a:pt x="256" y="90"/>
                      </a:lnTo>
                      <a:lnTo>
                        <a:pt x="234" y="134"/>
                      </a:lnTo>
                      <a:lnTo>
                        <a:pt x="229" y="130"/>
                      </a:lnTo>
                      <a:lnTo>
                        <a:pt x="226" y="127"/>
                      </a:lnTo>
                      <a:lnTo>
                        <a:pt x="221" y="123"/>
                      </a:lnTo>
                      <a:lnTo>
                        <a:pt x="217" y="120"/>
                      </a:lnTo>
                      <a:lnTo>
                        <a:pt x="212" y="116"/>
                      </a:lnTo>
                      <a:lnTo>
                        <a:pt x="201" y="112"/>
                      </a:lnTo>
                      <a:lnTo>
                        <a:pt x="192" y="108"/>
                      </a:lnTo>
                      <a:lnTo>
                        <a:pt x="178" y="104"/>
                      </a:lnTo>
                      <a:lnTo>
                        <a:pt x="169" y="104"/>
                      </a:lnTo>
                      <a:lnTo>
                        <a:pt x="155" y="101"/>
                      </a:lnTo>
                      <a:lnTo>
                        <a:pt x="141" y="101"/>
                      </a:lnTo>
                      <a:lnTo>
                        <a:pt x="127" y="99"/>
                      </a:lnTo>
                      <a:lnTo>
                        <a:pt x="117" y="99"/>
                      </a:lnTo>
                      <a:lnTo>
                        <a:pt x="103" y="96"/>
                      </a:lnTo>
                      <a:lnTo>
                        <a:pt x="93" y="96"/>
                      </a:lnTo>
                      <a:lnTo>
                        <a:pt x="82" y="94"/>
                      </a:lnTo>
                      <a:lnTo>
                        <a:pt x="72" y="94"/>
                      </a:lnTo>
                      <a:lnTo>
                        <a:pt x="63" y="90"/>
                      </a:lnTo>
                      <a:lnTo>
                        <a:pt x="55" y="90"/>
                      </a:lnTo>
                      <a:lnTo>
                        <a:pt x="51" y="90"/>
                      </a:lnTo>
                      <a:lnTo>
                        <a:pt x="46" y="87"/>
                      </a:lnTo>
                      <a:lnTo>
                        <a:pt x="43" y="84"/>
                      </a:lnTo>
                      <a:lnTo>
                        <a:pt x="38" y="80"/>
                      </a:lnTo>
                      <a:lnTo>
                        <a:pt x="34" y="77"/>
                      </a:lnTo>
                      <a:lnTo>
                        <a:pt x="32" y="75"/>
                      </a:lnTo>
                      <a:lnTo>
                        <a:pt x="27" y="71"/>
                      </a:lnTo>
                      <a:lnTo>
                        <a:pt x="23" y="68"/>
                      </a:lnTo>
                      <a:lnTo>
                        <a:pt x="20" y="64"/>
                      </a:lnTo>
                      <a:lnTo>
                        <a:pt x="15" y="60"/>
                      </a:lnTo>
                      <a:lnTo>
                        <a:pt x="15" y="58"/>
                      </a:lnTo>
                      <a:lnTo>
                        <a:pt x="10" y="54"/>
                      </a:lnTo>
                      <a:lnTo>
                        <a:pt x="10" y="50"/>
                      </a:lnTo>
                      <a:lnTo>
                        <a:pt x="7" y="46"/>
                      </a:lnTo>
                      <a:lnTo>
                        <a:pt x="3" y="39"/>
                      </a:lnTo>
                      <a:lnTo>
                        <a:pt x="3" y="35"/>
                      </a:lnTo>
                      <a:lnTo>
                        <a:pt x="0" y="30"/>
                      </a:lnTo>
                      <a:lnTo>
                        <a:pt x="0" y="26"/>
                      </a:lnTo>
                      <a:lnTo>
                        <a:pt x="0" y="22"/>
                      </a:lnTo>
                      <a:lnTo>
                        <a:pt x="0" y="18"/>
                      </a:lnTo>
                      <a:lnTo>
                        <a:pt x="0" y="14"/>
                      </a:lnTo>
                      <a:lnTo>
                        <a:pt x="1" y="14"/>
                      </a:lnTo>
                      <a:lnTo>
                        <a:pt x="1" y="11"/>
                      </a:lnTo>
                      <a:lnTo>
                        <a:pt x="3" y="9"/>
                      </a:lnTo>
                      <a:lnTo>
                        <a:pt x="4" y="7"/>
                      </a:lnTo>
                      <a:lnTo>
                        <a:pt x="9" y="7"/>
                      </a:lnTo>
                      <a:lnTo>
                        <a:pt x="12" y="7"/>
                      </a:lnTo>
                      <a:lnTo>
                        <a:pt x="17" y="7"/>
                      </a:lnTo>
                      <a:lnTo>
                        <a:pt x="21" y="7"/>
                      </a:lnTo>
                      <a:lnTo>
                        <a:pt x="29" y="11"/>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2" name="Freeform 479"/>
                <p:cNvSpPr>
                  <a:spLocks/>
                </p:cNvSpPr>
                <p:nvPr/>
              </p:nvSpPr>
              <p:spPr bwMode="auto">
                <a:xfrm flipH="1">
                  <a:off x="3194" y="3239"/>
                  <a:ext cx="225" cy="126"/>
                </a:xfrm>
                <a:custGeom>
                  <a:avLst/>
                  <a:gdLst>
                    <a:gd name="T0" fmla="*/ 39 w 244"/>
                    <a:gd name="T1" fmla="*/ 10 h 125"/>
                    <a:gd name="T2" fmla="*/ 57 w 244"/>
                    <a:gd name="T3" fmla="*/ 8 h 125"/>
                    <a:gd name="T4" fmla="*/ 83 w 244"/>
                    <a:gd name="T5" fmla="*/ 8 h 125"/>
                    <a:gd name="T6" fmla="*/ 101 w 244"/>
                    <a:gd name="T7" fmla="*/ 3 h 125"/>
                    <a:gd name="T8" fmla="*/ 119 w 244"/>
                    <a:gd name="T9" fmla="*/ 2 h 125"/>
                    <a:gd name="T10" fmla="*/ 126 w 244"/>
                    <a:gd name="T11" fmla="*/ 2 h 125"/>
                    <a:gd name="T12" fmla="*/ 130 w 244"/>
                    <a:gd name="T13" fmla="*/ 2 h 125"/>
                    <a:gd name="T14" fmla="*/ 130 w 244"/>
                    <a:gd name="T15" fmla="*/ 2 h 125"/>
                    <a:gd name="T16" fmla="*/ 135 w 244"/>
                    <a:gd name="T17" fmla="*/ 2 h 125"/>
                    <a:gd name="T18" fmla="*/ 139 w 244"/>
                    <a:gd name="T19" fmla="*/ 2 h 125"/>
                    <a:gd name="T20" fmla="*/ 147 w 244"/>
                    <a:gd name="T21" fmla="*/ 2 h 125"/>
                    <a:gd name="T22" fmla="*/ 192 w 244"/>
                    <a:gd name="T23" fmla="*/ 3 h 125"/>
                    <a:gd name="T24" fmla="*/ 217 w 244"/>
                    <a:gd name="T25" fmla="*/ 16 h 125"/>
                    <a:gd name="T26" fmla="*/ 225 w 244"/>
                    <a:gd name="T27" fmla="*/ 36 h 125"/>
                    <a:gd name="T28" fmla="*/ 223 w 244"/>
                    <a:gd name="T29" fmla="*/ 59 h 125"/>
                    <a:gd name="T30" fmla="*/ 217 w 244"/>
                    <a:gd name="T31" fmla="*/ 76 h 125"/>
                    <a:gd name="T32" fmla="*/ 217 w 244"/>
                    <a:gd name="T33" fmla="*/ 82 h 125"/>
                    <a:gd name="T34" fmla="*/ 217 w 244"/>
                    <a:gd name="T35" fmla="*/ 82 h 125"/>
                    <a:gd name="T36" fmla="*/ 217 w 244"/>
                    <a:gd name="T37" fmla="*/ 82 h 125"/>
                    <a:gd name="T38" fmla="*/ 217 w 244"/>
                    <a:gd name="T39" fmla="*/ 82 h 125"/>
                    <a:gd name="T40" fmla="*/ 217 w 244"/>
                    <a:gd name="T41" fmla="*/ 82 h 125"/>
                    <a:gd name="T42" fmla="*/ 196 w 244"/>
                    <a:gd name="T43" fmla="*/ 126 h 125"/>
                    <a:gd name="T44" fmla="*/ 189 w 244"/>
                    <a:gd name="T45" fmla="*/ 119 h 125"/>
                    <a:gd name="T46" fmla="*/ 184 w 244"/>
                    <a:gd name="T47" fmla="*/ 117 h 125"/>
                    <a:gd name="T48" fmla="*/ 181 w 244"/>
                    <a:gd name="T49" fmla="*/ 117 h 125"/>
                    <a:gd name="T50" fmla="*/ 181 w 244"/>
                    <a:gd name="T51" fmla="*/ 117 h 125"/>
                    <a:gd name="T52" fmla="*/ 176 w 244"/>
                    <a:gd name="T53" fmla="*/ 117 h 125"/>
                    <a:gd name="T54" fmla="*/ 160 w 244"/>
                    <a:gd name="T55" fmla="*/ 108 h 125"/>
                    <a:gd name="T56" fmla="*/ 130 w 244"/>
                    <a:gd name="T57" fmla="*/ 98 h 125"/>
                    <a:gd name="T58" fmla="*/ 103 w 244"/>
                    <a:gd name="T59" fmla="*/ 94 h 125"/>
                    <a:gd name="T60" fmla="*/ 73 w 244"/>
                    <a:gd name="T61" fmla="*/ 91 h 125"/>
                    <a:gd name="T62" fmla="*/ 52 w 244"/>
                    <a:gd name="T63" fmla="*/ 91 h 125"/>
                    <a:gd name="T64" fmla="*/ 43 w 244"/>
                    <a:gd name="T65" fmla="*/ 88 h 125"/>
                    <a:gd name="T66" fmla="*/ 36 w 244"/>
                    <a:gd name="T67" fmla="*/ 81 h 125"/>
                    <a:gd name="T68" fmla="*/ 26 w 244"/>
                    <a:gd name="T69" fmla="*/ 72 h 125"/>
                    <a:gd name="T70" fmla="*/ 18 w 244"/>
                    <a:gd name="T71" fmla="*/ 65 h 125"/>
                    <a:gd name="T72" fmla="*/ 10 w 244"/>
                    <a:gd name="T73" fmla="*/ 54 h 125"/>
                    <a:gd name="T74" fmla="*/ 7 w 244"/>
                    <a:gd name="T75" fmla="*/ 46 h 125"/>
                    <a:gd name="T76" fmla="*/ 0 w 244"/>
                    <a:gd name="T77" fmla="*/ 35 h 125"/>
                    <a:gd name="T78" fmla="*/ 0 w 244"/>
                    <a:gd name="T79" fmla="*/ 23 h 125"/>
                    <a:gd name="T80" fmla="*/ 2 w 244"/>
                    <a:gd name="T81" fmla="*/ 13 h 125"/>
                    <a:gd name="T82" fmla="*/ 9 w 244"/>
                    <a:gd name="T83" fmla="*/ 8 h 125"/>
                    <a:gd name="T84" fmla="*/ 20 w 244"/>
                    <a:gd name="T85" fmla="*/ 7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4"/>
                    <a:gd name="T130" fmla="*/ 0 h 125"/>
                    <a:gd name="T131" fmla="*/ 244 w 244"/>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4" h="125">
                      <a:moveTo>
                        <a:pt x="30" y="10"/>
                      </a:moveTo>
                      <a:lnTo>
                        <a:pt x="34" y="10"/>
                      </a:lnTo>
                      <a:lnTo>
                        <a:pt x="42" y="10"/>
                      </a:lnTo>
                      <a:lnTo>
                        <a:pt x="47" y="10"/>
                      </a:lnTo>
                      <a:lnTo>
                        <a:pt x="56" y="10"/>
                      </a:lnTo>
                      <a:lnTo>
                        <a:pt x="62" y="8"/>
                      </a:lnTo>
                      <a:lnTo>
                        <a:pt x="72" y="8"/>
                      </a:lnTo>
                      <a:lnTo>
                        <a:pt x="81" y="8"/>
                      </a:lnTo>
                      <a:lnTo>
                        <a:pt x="90" y="8"/>
                      </a:lnTo>
                      <a:lnTo>
                        <a:pt x="95" y="4"/>
                      </a:lnTo>
                      <a:lnTo>
                        <a:pt x="104" y="4"/>
                      </a:lnTo>
                      <a:lnTo>
                        <a:pt x="109" y="3"/>
                      </a:lnTo>
                      <a:lnTo>
                        <a:pt x="118" y="3"/>
                      </a:lnTo>
                      <a:lnTo>
                        <a:pt x="123" y="2"/>
                      </a:lnTo>
                      <a:lnTo>
                        <a:pt x="129" y="2"/>
                      </a:lnTo>
                      <a:lnTo>
                        <a:pt x="132" y="2"/>
                      </a:lnTo>
                      <a:lnTo>
                        <a:pt x="137" y="2"/>
                      </a:lnTo>
                      <a:lnTo>
                        <a:pt x="141" y="2"/>
                      </a:lnTo>
                      <a:lnTo>
                        <a:pt x="146" y="2"/>
                      </a:lnTo>
                      <a:lnTo>
                        <a:pt x="151" y="2"/>
                      </a:lnTo>
                      <a:lnTo>
                        <a:pt x="154" y="2"/>
                      </a:lnTo>
                      <a:lnTo>
                        <a:pt x="159" y="2"/>
                      </a:lnTo>
                      <a:lnTo>
                        <a:pt x="177" y="0"/>
                      </a:lnTo>
                      <a:lnTo>
                        <a:pt x="194" y="0"/>
                      </a:lnTo>
                      <a:lnTo>
                        <a:pt x="208" y="3"/>
                      </a:lnTo>
                      <a:lnTo>
                        <a:pt x="221" y="7"/>
                      </a:lnTo>
                      <a:lnTo>
                        <a:pt x="227" y="10"/>
                      </a:lnTo>
                      <a:lnTo>
                        <a:pt x="235" y="16"/>
                      </a:lnTo>
                      <a:lnTo>
                        <a:pt x="239" y="23"/>
                      </a:lnTo>
                      <a:lnTo>
                        <a:pt x="244" y="31"/>
                      </a:lnTo>
                      <a:lnTo>
                        <a:pt x="244" y="36"/>
                      </a:lnTo>
                      <a:lnTo>
                        <a:pt x="244" y="43"/>
                      </a:lnTo>
                      <a:lnTo>
                        <a:pt x="242" y="51"/>
                      </a:lnTo>
                      <a:lnTo>
                        <a:pt x="242" y="59"/>
                      </a:lnTo>
                      <a:lnTo>
                        <a:pt x="238" y="64"/>
                      </a:lnTo>
                      <a:lnTo>
                        <a:pt x="238" y="71"/>
                      </a:lnTo>
                      <a:lnTo>
                        <a:pt x="235" y="75"/>
                      </a:lnTo>
                      <a:lnTo>
                        <a:pt x="235" y="81"/>
                      </a:lnTo>
                      <a:lnTo>
                        <a:pt x="213" y="125"/>
                      </a:lnTo>
                      <a:lnTo>
                        <a:pt x="208" y="121"/>
                      </a:lnTo>
                      <a:lnTo>
                        <a:pt x="205" y="118"/>
                      </a:lnTo>
                      <a:lnTo>
                        <a:pt x="200" y="116"/>
                      </a:lnTo>
                      <a:lnTo>
                        <a:pt x="196" y="116"/>
                      </a:lnTo>
                      <a:lnTo>
                        <a:pt x="191" y="116"/>
                      </a:lnTo>
                      <a:lnTo>
                        <a:pt x="182" y="111"/>
                      </a:lnTo>
                      <a:lnTo>
                        <a:pt x="174" y="107"/>
                      </a:lnTo>
                      <a:lnTo>
                        <a:pt x="165" y="103"/>
                      </a:lnTo>
                      <a:lnTo>
                        <a:pt x="155" y="100"/>
                      </a:lnTo>
                      <a:lnTo>
                        <a:pt x="141" y="97"/>
                      </a:lnTo>
                      <a:lnTo>
                        <a:pt x="132" y="95"/>
                      </a:lnTo>
                      <a:lnTo>
                        <a:pt x="121" y="93"/>
                      </a:lnTo>
                      <a:lnTo>
                        <a:pt x="112" y="93"/>
                      </a:lnTo>
                      <a:lnTo>
                        <a:pt x="98" y="90"/>
                      </a:lnTo>
                      <a:lnTo>
                        <a:pt x="89" y="90"/>
                      </a:lnTo>
                      <a:lnTo>
                        <a:pt x="79" y="90"/>
                      </a:lnTo>
                      <a:lnTo>
                        <a:pt x="72" y="90"/>
                      </a:lnTo>
                      <a:lnTo>
                        <a:pt x="62" y="90"/>
                      </a:lnTo>
                      <a:lnTo>
                        <a:pt x="56" y="90"/>
                      </a:lnTo>
                      <a:lnTo>
                        <a:pt x="51" y="90"/>
                      </a:lnTo>
                      <a:lnTo>
                        <a:pt x="47" y="87"/>
                      </a:lnTo>
                      <a:lnTo>
                        <a:pt x="44" y="84"/>
                      </a:lnTo>
                      <a:lnTo>
                        <a:pt x="39" y="80"/>
                      </a:lnTo>
                      <a:lnTo>
                        <a:pt x="34" y="76"/>
                      </a:lnTo>
                      <a:lnTo>
                        <a:pt x="33" y="75"/>
                      </a:lnTo>
                      <a:lnTo>
                        <a:pt x="28" y="71"/>
                      </a:lnTo>
                      <a:lnTo>
                        <a:pt x="24" y="68"/>
                      </a:lnTo>
                      <a:lnTo>
                        <a:pt x="20" y="64"/>
                      </a:lnTo>
                      <a:lnTo>
                        <a:pt x="16" y="60"/>
                      </a:lnTo>
                      <a:lnTo>
                        <a:pt x="16" y="57"/>
                      </a:lnTo>
                      <a:lnTo>
                        <a:pt x="11" y="54"/>
                      </a:lnTo>
                      <a:lnTo>
                        <a:pt x="11" y="50"/>
                      </a:lnTo>
                      <a:lnTo>
                        <a:pt x="8" y="46"/>
                      </a:lnTo>
                      <a:lnTo>
                        <a:pt x="3" y="42"/>
                      </a:lnTo>
                      <a:lnTo>
                        <a:pt x="3" y="38"/>
                      </a:lnTo>
                      <a:lnTo>
                        <a:pt x="0" y="35"/>
                      </a:lnTo>
                      <a:lnTo>
                        <a:pt x="0" y="31"/>
                      </a:lnTo>
                      <a:lnTo>
                        <a:pt x="0" y="27"/>
                      </a:lnTo>
                      <a:lnTo>
                        <a:pt x="0" y="23"/>
                      </a:lnTo>
                      <a:lnTo>
                        <a:pt x="0" y="19"/>
                      </a:lnTo>
                      <a:lnTo>
                        <a:pt x="2" y="17"/>
                      </a:lnTo>
                      <a:lnTo>
                        <a:pt x="2" y="13"/>
                      </a:lnTo>
                      <a:lnTo>
                        <a:pt x="3" y="10"/>
                      </a:lnTo>
                      <a:lnTo>
                        <a:pt x="5" y="8"/>
                      </a:lnTo>
                      <a:lnTo>
                        <a:pt x="10" y="8"/>
                      </a:lnTo>
                      <a:lnTo>
                        <a:pt x="13" y="7"/>
                      </a:lnTo>
                      <a:lnTo>
                        <a:pt x="17" y="7"/>
                      </a:lnTo>
                      <a:lnTo>
                        <a:pt x="22" y="7"/>
                      </a:lnTo>
                      <a:lnTo>
                        <a:pt x="30" y="10"/>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3" name="Freeform 480"/>
                <p:cNvSpPr>
                  <a:spLocks/>
                </p:cNvSpPr>
                <p:nvPr/>
              </p:nvSpPr>
              <p:spPr bwMode="auto">
                <a:xfrm flipH="1">
                  <a:off x="3198" y="3247"/>
                  <a:ext cx="204" cy="118"/>
                </a:xfrm>
                <a:custGeom>
                  <a:avLst/>
                  <a:gdLst>
                    <a:gd name="T0" fmla="*/ 38 w 224"/>
                    <a:gd name="T1" fmla="*/ 11 h 117"/>
                    <a:gd name="T2" fmla="*/ 54 w 224"/>
                    <a:gd name="T3" fmla="*/ 9 h 117"/>
                    <a:gd name="T4" fmla="*/ 78 w 224"/>
                    <a:gd name="T5" fmla="*/ 9 h 117"/>
                    <a:gd name="T6" fmla="*/ 94 w 224"/>
                    <a:gd name="T7" fmla="*/ 4 h 117"/>
                    <a:gd name="T8" fmla="*/ 112 w 224"/>
                    <a:gd name="T9" fmla="*/ 2 h 117"/>
                    <a:gd name="T10" fmla="*/ 119 w 224"/>
                    <a:gd name="T11" fmla="*/ 2 h 117"/>
                    <a:gd name="T12" fmla="*/ 119 w 224"/>
                    <a:gd name="T13" fmla="*/ 2 h 117"/>
                    <a:gd name="T14" fmla="*/ 119 w 224"/>
                    <a:gd name="T15" fmla="*/ 2 h 117"/>
                    <a:gd name="T16" fmla="*/ 123 w 224"/>
                    <a:gd name="T17" fmla="*/ 2 h 117"/>
                    <a:gd name="T18" fmla="*/ 126 w 224"/>
                    <a:gd name="T19" fmla="*/ 2 h 117"/>
                    <a:gd name="T20" fmla="*/ 129 w 224"/>
                    <a:gd name="T21" fmla="*/ 2 h 117"/>
                    <a:gd name="T22" fmla="*/ 170 w 224"/>
                    <a:gd name="T23" fmla="*/ 1 h 117"/>
                    <a:gd name="T24" fmla="*/ 195 w 224"/>
                    <a:gd name="T25" fmla="*/ 14 h 117"/>
                    <a:gd name="T26" fmla="*/ 204 w 224"/>
                    <a:gd name="T27" fmla="*/ 30 h 117"/>
                    <a:gd name="T28" fmla="*/ 204 w 224"/>
                    <a:gd name="T29" fmla="*/ 52 h 117"/>
                    <a:gd name="T30" fmla="*/ 199 w 224"/>
                    <a:gd name="T31" fmla="*/ 68 h 117"/>
                    <a:gd name="T32" fmla="*/ 199 w 224"/>
                    <a:gd name="T33" fmla="*/ 74 h 117"/>
                    <a:gd name="T34" fmla="*/ 199 w 224"/>
                    <a:gd name="T35" fmla="*/ 74 h 117"/>
                    <a:gd name="T36" fmla="*/ 199 w 224"/>
                    <a:gd name="T37" fmla="*/ 74 h 117"/>
                    <a:gd name="T38" fmla="*/ 199 w 224"/>
                    <a:gd name="T39" fmla="*/ 74 h 117"/>
                    <a:gd name="T40" fmla="*/ 199 w 224"/>
                    <a:gd name="T41" fmla="*/ 74 h 117"/>
                    <a:gd name="T42" fmla="*/ 179 w 224"/>
                    <a:gd name="T43" fmla="*/ 118 h 117"/>
                    <a:gd name="T44" fmla="*/ 176 w 224"/>
                    <a:gd name="T45" fmla="*/ 111 h 117"/>
                    <a:gd name="T46" fmla="*/ 171 w 224"/>
                    <a:gd name="T47" fmla="*/ 109 h 117"/>
                    <a:gd name="T48" fmla="*/ 167 w 224"/>
                    <a:gd name="T49" fmla="*/ 109 h 117"/>
                    <a:gd name="T50" fmla="*/ 163 w 224"/>
                    <a:gd name="T51" fmla="*/ 109 h 117"/>
                    <a:gd name="T52" fmla="*/ 158 w 224"/>
                    <a:gd name="T53" fmla="*/ 109 h 117"/>
                    <a:gd name="T54" fmla="*/ 148 w 224"/>
                    <a:gd name="T55" fmla="*/ 101 h 117"/>
                    <a:gd name="T56" fmla="*/ 125 w 224"/>
                    <a:gd name="T57" fmla="*/ 92 h 117"/>
                    <a:gd name="T58" fmla="*/ 99 w 224"/>
                    <a:gd name="T59" fmla="*/ 88 h 117"/>
                    <a:gd name="T60" fmla="*/ 74 w 224"/>
                    <a:gd name="T61" fmla="*/ 83 h 117"/>
                    <a:gd name="T62" fmla="*/ 56 w 224"/>
                    <a:gd name="T63" fmla="*/ 83 h 117"/>
                    <a:gd name="T64" fmla="*/ 47 w 224"/>
                    <a:gd name="T65" fmla="*/ 80 h 117"/>
                    <a:gd name="T66" fmla="*/ 40 w 224"/>
                    <a:gd name="T67" fmla="*/ 76 h 117"/>
                    <a:gd name="T68" fmla="*/ 30 w 224"/>
                    <a:gd name="T69" fmla="*/ 68 h 117"/>
                    <a:gd name="T70" fmla="*/ 23 w 224"/>
                    <a:gd name="T71" fmla="*/ 62 h 117"/>
                    <a:gd name="T72" fmla="*/ 15 w 224"/>
                    <a:gd name="T73" fmla="*/ 53 h 117"/>
                    <a:gd name="T74" fmla="*/ 12 w 224"/>
                    <a:gd name="T75" fmla="*/ 47 h 117"/>
                    <a:gd name="T76" fmla="*/ 3 w 224"/>
                    <a:gd name="T77" fmla="*/ 35 h 117"/>
                    <a:gd name="T78" fmla="*/ 0 w 224"/>
                    <a:gd name="T79" fmla="*/ 24 h 117"/>
                    <a:gd name="T80" fmla="*/ 2 w 224"/>
                    <a:gd name="T81" fmla="*/ 14 h 117"/>
                    <a:gd name="T82" fmla="*/ 9 w 224"/>
                    <a:gd name="T83" fmla="*/ 9 h 117"/>
                    <a:gd name="T84" fmla="*/ 23 w 224"/>
                    <a:gd name="T85" fmla="*/ 8 h 1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4"/>
                    <a:gd name="T130" fmla="*/ 0 h 117"/>
                    <a:gd name="T131" fmla="*/ 224 w 224"/>
                    <a:gd name="T132" fmla="*/ 117 h 1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4" h="117">
                      <a:moveTo>
                        <a:pt x="34" y="11"/>
                      </a:moveTo>
                      <a:lnTo>
                        <a:pt x="38" y="11"/>
                      </a:lnTo>
                      <a:lnTo>
                        <a:pt x="42" y="11"/>
                      </a:lnTo>
                      <a:lnTo>
                        <a:pt x="47" y="11"/>
                      </a:lnTo>
                      <a:lnTo>
                        <a:pt x="55" y="11"/>
                      </a:lnTo>
                      <a:lnTo>
                        <a:pt x="59" y="9"/>
                      </a:lnTo>
                      <a:lnTo>
                        <a:pt x="69" y="9"/>
                      </a:lnTo>
                      <a:lnTo>
                        <a:pt x="76" y="9"/>
                      </a:lnTo>
                      <a:lnTo>
                        <a:pt x="86" y="9"/>
                      </a:lnTo>
                      <a:lnTo>
                        <a:pt x="90" y="5"/>
                      </a:lnTo>
                      <a:lnTo>
                        <a:pt x="98" y="5"/>
                      </a:lnTo>
                      <a:lnTo>
                        <a:pt x="103" y="4"/>
                      </a:lnTo>
                      <a:lnTo>
                        <a:pt x="112" y="4"/>
                      </a:lnTo>
                      <a:lnTo>
                        <a:pt x="117" y="2"/>
                      </a:lnTo>
                      <a:lnTo>
                        <a:pt x="123" y="2"/>
                      </a:lnTo>
                      <a:lnTo>
                        <a:pt x="126" y="2"/>
                      </a:lnTo>
                      <a:lnTo>
                        <a:pt x="131" y="2"/>
                      </a:lnTo>
                      <a:lnTo>
                        <a:pt x="135" y="2"/>
                      </a:lnTo>
                      <a:lnTo>
                        <a:pt x="138" y="2"/>
                      </a:lnTo>
                      <a:lnTo>
                        <a:pt x="142" y="2"/>
                      </a:lnTo>
                      <a:lnTo>
                        <a:pt x="157" y="0"/>
                      </a:lnTo>
                      <a:lnTo>
                        <a:pt x="174" y="0"/>
                      </a:lnTo>
                      <a:lnTo>
                        <a:pt x="187" y="1"/>
                      </a:lnTo>
                      <a:lnTo>
                        <a:pt x="199" y="5"/>
                      </a:lnTo>
                      <a:lnTo>
                        <a:pt x="205" y="9"/>
                      </a:lnTo>
                      <a:lnTo>
                        <a:pt x="214" y="14"/>
                      </a:lnTo>
                      <a:lnTo>
                        <a:pt x="219" y="19"/>
                      </a:lnTo>
                      <a:lnTo>
                        <a:pt x="224" y="27"/>
                      </a:lnTo>
                      <a:lnTo>
                        <a:pt x="224" y="30"/>
                      </a:lnTo>
                      <a:lnTo>
                        <a:pt x="224" y="38"/>
                      </a:lnTo>
                      <a:lnTo>
                        <a:pt x="224" y="44"/>
                      </a:lnTo>
                      <a:lnTo>
                        <a:pt x="224" y="52"/>
                      </a:lnTo>
                      <a:lnTo>
                        <a:pt x="219" y="56"/>
                      </a:lnTo>
                      <a:lnTo>
                        <a:pt x="219" y="63"/>
                      </a:lnTo>
                      <a:lnTo>
                        <a:pt x="218" y="67"/>
                      </a:lnTo>
                      <a:lnTo>
                        <a:pt x="218" y="73"/>
                      </a:lnTo>
                      <a:lnTo>
                        <a:pt x="196" y="117"/>
                      </a:lnTo>
                      <a:lnTo>
                        <a:pt x="193" y="113"/>
                      </a:lnTo>
                      <a:lnTo>
                        <a:pt x="193" y="110"/>
                      </a:lnTo>
                      <a:lnTo>
                        <a:pt x="188" y="108"/>
                      </a:lnTo>
                      <a:lnTo>
                        <a:pt x="183" y="108"/>
                      </a:lnTo>
                      <a:lnTo>
                        <a:pt x="179" y="108"/>
                      </a:lnTo>
                      <a:lnTo>
                        <a:pt x="174" y="108"/>
                      </a:lnTo>
                      <a:lnTo>
                        <a:pt x="166" y="104"/>
                      </a:lnTo>
                      <a:lnTo>
                        <a:pt x="162" y="100"/>
                      </a:lnTo>
                      <a:lnTo>
                        <a:pt x="152" y="96"/>
                      </a:lnTo>
                      <a:lnTo>
                        <a:pt x="146" y="95"/>
                      </a:lnTo>
                      <a:lnTo>
                        <a:pt x="137" y="91"/>
                      </a:lnTo>
                      <a:lnTo>
                        <a:pt x="128" y="91"/>
                      </a:lnTo>
                      <a:lnTo>
                        <a:pt x="118" y="87"/>
                      </a:lnTo>
                      <a:lnTo>
                        <a:pt x="109" y="87"/>
                      </a:lnTo>
                      <a:lnTo>
                        <a:pt x="100" y="84"/>
                      </a:lnTo>
                      <a:lnTo>
                        <a:pt x="90" y="84"/>
                      </a:lnTo>
                      <a:lnTo>
                        <a:pt x="81" y="82"/>
                      </a:lnTo>
                      <a:lnTo>
                        <a:pt x="73" y="82"/>
                      </a:lnTo>
                      <a:lnTo>
                        <a:pt x="65" y="82"/>
                      </a:lnTo>
                      <a:lnTo>
                        <a:pt x="61" y="82"/>
                      </a:lnTo>
                      <a:lnTo>
                        <a:pt x="56" y="82"/>
                      </a:lnTo>
                      <a:lnTo>
                        <a:pt x="52" y="79"/>
                      </a:lnTo>
                      <a:lnTo>
                        <a:pt x="48" y="79"/>
                      </a:lnTo>
                      <a:lnTo>
                        <a:pt x="44" y="75"/>
                      </a:lnTo>
                      <a:lnTo>
                        <a:pt x="39" y="71"/>
                      </a:lnTo>
                      <a:lnTo>
                        <a:pt x="38" y="71"/>
                      </a:lnTo>
                      <a:lnTo>
                        <a:pt x="33" y="67"/>
                      </a:lnTo>
                      <a:lnTo>
                        <a:pt x="28" y="63"/>
                      </a:lnTo>
                      <a:lnTo>
                        <a:pt x="25" y="61"/>
                      </a:lnTo>
                      <a:lnTo>
                        <a:pt x="20" y="57"/>
                      </a:lnTo>
                      <a:lnTo>
                        <a:pt x="16" y="53"/>
                      </a:lnTo>
                      <a:lnTo>
                        <a:pt x="16" y="51"/>
                      </a:lnTo>
                      <a:lnTo>
                        <a:pt x="13" y="47"/>
                      </a:lnTo>
                      <a:lnTo>
                        <a:pt x="8" y="43"/>
                      </a:lnTo>
                      <a:lnTo>
                        <a:pt x="8" y="39"/>
                      </a:lnTo>
                      <a:lnTo>
                        <a:pt x="3" y="35"/>
                      </a:lnTo>
                      <a:lnTo>
                        <a:pt x="3" y="32"/>
                      </a:lnTo>
                      <a:lnTo>
                        <a:pt x="0" y="28"/>
                      </a:lnTo>
                      <a:lnTo>
                        <a:pt x="0" y="24"/>
                      </a:lnTo>
                      <a:lnTo>
                        <a:pt x="0" y="20"/>
                      </a:lnTo>
                      <a:lnTo>
                        <a:pt x="2" y="18"/>
                      </a:lnTo>
                      <a:lnTo>
                        <a:pt x="2" y="14"/>
                      </a:lnTo>
                      <a:lnTo>
                        <a:pt x="3" y="11"/>
                      </a:lnTo>
                      <a:lnTo>
                        <a:pt x="5" y="9"/>
                      </a:lnTo>
                      <a:lnTo>
                        <a:pt x="10" y="9"/>
                      </a:lnTo>
                      <a:lnTo>
                        <a:pt x="14" y="8"/>
                      </a:lnTo>
                      <a:lnTo>
                        <a:pt x="19" y="8"/>
                      </a:lnTo>
                      <a:lnTo>
                        <a:pt x="25" y="8"/>
                      </a:lnTo>
                      <a:lnTo>
                        <a:pt x="34" y="11"/>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4" name="Freeform 481"/>
                <p:cNvSpPr>
                  <a:spLocks/>
                </p:cNvSpPr>
                <p:nvPr/>
              </p:nvSpPr>
              <p:spPr bwMode="auto">
                <a:xfrm flipH="1">
                  <a:off x="3199" y="3256"/>
                  <a:ext cx="183" cy="100"/>
                </a:xfrm>
                <a:custGeom>
                  <a:avLst/>
                  <a:gdLst>
                    <a:gd name="T0" fmla="*/ 29 w 199"/>
                    <a:gd name="T1" fmla="*/ 11 h 99"/>
                    <a:gd name="T2" fmla="*/ 44 w 199"/>
                    <a:gd name="T3" fmla="*/ 9 h 99"/>
                    <a:gd name="T4" fmla="*/ 64 w 199"/>
                    <a:gd name="T5" fmla="*/ 9 h 99"/>
                    <a:gd name="T6" fmla="*/ 77 w 199"/>
                    <a:gd name="T7" fmla="*/ 4 h 99"/>
                    <a:gd name="T8" fmla="*/ 93 w 199"/>
                    <a:gd name="T9" fmla="*/ 2 h 99"/>
                    <a:gd name="T10" fmla="*/ 100 w 199"/>
                    <a:gd name="T11" fmla="*/ 2 h 99"/>
                    <a:gd name="T12" fmla="*/ 104 w 199"/>
                    <a:gd name="T13" fmla="*/ 2 h 99"/>
                    <a:gd name="T14" fmla="*/ 104 w 199"/>
                    <a:gd name="T15" fmla="*/ 2 h 99"/>
                    <a:gd name="T16" fmla="*/ 109 w 199"/>
                    <a:gd name="T17" fmla="*/ 2 h 99"/>
                    <a:gd name="T18" fmla="*/ 113 w 199"/>
                    <a:gd name="T19" fmla="*/ 2 h 99"/>
                    <a:gd name="T20" fmla="*/ 120 w 199"/>
                    <a:gd name="T21" fmla="*/ 2 h 99"/>
                    <a:gd name="T22" fmla="*/ 150 w 199"/>
                    <a:gd name="T23" fmla="*/ 0 h 99"/>
                    <a:gd name="T24" fmla="*/ 170 w 199"/>
                    <a:gd name="T25" fmla="*/ 9 h 99"/>
                    <a:gd name="T26" fmla="*/ 178 w 199"/>
                    <a:gd name="T27" fmla="*/ 24 h 99"/>
                    <a:gd name="T28" fmla="*/ 183 w 199"/>
                    <a:gd name="T29" fmla="*/ 45 h 99"/>
                    <a:gd name="T30" fmla="*/ 180 w 199"/>
                    <a:gd name="T31" fmla="*/ 67 h 99"/>
                    <a:gd name="T32" fmla="*/ 180 w 199"/>
                    <a:gd name="T33" fmla="*/ 74 h 99"/>
                    <a:gd name="T34" fmla="*/ 180 w 199"/>
                    <a:gd name="T35" fmla="*/ 74 h 99"/>
                    <a:gd name="T36" fmla="*/ 180 w 199"/>
                    <a:gd name="T37" fmla="*/ 74 h 99"/>
                    <a:gd name="T38" fmla="*/ 180 w 199"/>
                    <a:gd name="T39" fmla="*/ 74 h 99"/>
                    <a:gd name="T40" fmla="*/ 180 w 199"/>
                    <a:gd name="T41" fmla="*/ 74 h 99"/>
                    <a:gd name="T42" fmla="*/ 160 w 199"/>
                    <a:gd name="T43" fmla="*/ 100 h 99"/>
                    <a:gd name="T44" fmla="*/ 157 w 199"/>
                    <a:gd name="T45" fmla="*/ 100 h 99"/>
                    <a:gd name="T46" fmla="*/ 154 w 199"/>
                    <a:gd name="T47" fmla="*/ 100 h 99"/>
                    <a:gd name="T48" fmla="*/ 150 w 199"/>
                    <a:gd name="T49" fmla="*/ 100 h 99"/>
                    <a:gd name="T50" fmla="*/ 150 w 199"/>
                    <a:gd name="T51" fmla="*/ 100 h 99"/>
                    <a:gd name="T52" fmla="*/ 150 w 199"/>
                    <a:gd name="T53" fmla="*/ 100 h 99"/>
                    <a:gd name="T54" fmla="*/ 134 w 199"/>
                    <a:gd name="T55" fmla="*/ 92 h 99"/>
                    <a:gd name="T56" fmla="*/ 113 w 199"/>
                    <a:gd name="T57" fmla="*/ 84 h 99"/>
                    <a:gd name="T58" fmla="*/ 91 w 199"/>
                    <a:gd name="T59" fmla="*/ 83 h 99"/>
                    <a:gd name="T60" fmla="*/ 70 w 199"/>
                    <a:gd name="T61" fmla="*/ 78 h 99"/>
                    <a:gd name="T62" fmla="*/ 56 w 199"/>
                    <a:gd name="T63" fmla="*/ 74 h 99"/>
                    <a:gd name="T64" fmla="*/ 47 w 199"/>
                    <a:gd name="T65" fmla="*/ 71 h 99"/>
                    <a:gd name="T66" fmla="*/ 37 w 199"/>
                    <a:gd name="T67" fmla="*/ 67 h 99"/>
                    <a:gd name="T68" fmla="*/ 26 w 199"/>
                    <a:gd name="T69" fmla="*/ 59 h 99"/>
                    <a:gd name="T70" fmla="*/ 21 w 199"/>
                    <a:gd name="T71" fmla="*/ 55 h 99"/>
                    <a:gd name="T72" fmla="*/ 13 w 199"/>
                    <a:gd name="T73" fmla="*/ 47 h 99"/>
                    <a:gd name="T74" fmla="*/ 11 w 199"/>
                    <a:gd name="T75" fmla="*/ 47 h 99"/>
                    <a:gd name="T76" fmla="*/ 3 w 199"/>
                    <a:gd name="T77" fmla="*/ 35 h 99"/>
                    <a:gd name="T78" fmla="*/ 0 w 199"/>
                    <a:gd name="T79" fmla="*/ 25 h 99"/>
                    <a:gd name="T80" fmla="*/ 0 w 199"/>
                    <a:gd name="T81" fmla="*/ 18 h 99"/>
                    <a:gd name="T82" fmla="*/ 5 w 199"/>
                    <a:gd name="T83" fmla="*/ 13 h 99"/>
                    <a:gd name="T84" fmla="*/ 15 w 199"/>
                    <a:gd name="T85" fmla="*/ 11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
                    <a:gd name="T130" fmla="*/ 0 h 99"/>
                    <a:gd name="T131" fmla="*/ 199 w 199"/>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 h="99">
                      <a:moveTo>
                        <a:pt x="23" y="11"/>
                      </a:moveTo>
                      <a:lnTo>
                        <a:pt x="26" y="11"/>
                      </a:lnTo>
                      <a:lnTo>
                        <a:pt x="31" y="11"/>
                      </a:lnTo>
                      <a:lnTo>
                        <a:pt x="36" y="11"/>
                      </a:lnTo>
                      <a:lnTo>
                        <a:pt x="43" y="11"/>
                      </a:lnTo>
                      <a:lnTo>
                        <a:pt x="48" y="9"/>
                      </a:lnTo>
                      <a:lnTo>
                        <a:pt x="56" y="9"/>
                      </a:lnTo>
                      <a:lnTo>
                        <a:pt x="61" y="9"/>
                      </a:lnTo>
                      <a:lnTo>
                        <a:pt x="70" y="9"/>
                      </a:lnTo>
                      <a:lnTo>
                        <a:pt x="75" y="5"/>
                      </a:lnTo>
                      <a:lnTo>
                        <a:pt x="79" y="5"/>
                      </a:lnTo>
                      <a:lnTo>
                        <a:pt x="84" y="4"/>
                      </a:lnTo>
                      <a:lnTo>
                        <a:pt x="92" y="4"/>
                      </a:lnTo>
                      <a:lnTo>
                        <a:pt x="96" y="2"/>
                      </a:lnTo>
                      <a:lnTo>
                        <a:pt x="101" y="2"/>
                      </a:lnTo>
                      <a:lnTo>
                        <a:pt x="104" y="2"/>
                      </a:lnTo>
                      <a:lnTo>
                        <a:pt x="109" y="2"/>
                      </a:lnTo>
                      <a:lnTo>
                        <a:pt x="113" y="2"/>
                      </a:lnTo>
                      <a:lnTo>
                        <a:pt x="118" y="2"/>
                      </a:lnTo>
                      <a:lnTo>
                        <a:pt x="123" y="2"/>
                      </a:lnTo>
                      <a:lnTo>
                        <a:pt x="126" y="2"/>
                      </a:lnTo>
                      <a:lnTo>
                        <a:pt x="130" y="2"/>
                      </a:lnTo>
                      <a:lnTo>
                        <a:pt x="141" y="0"/>
                      </a:lnTo>
                      <a:lnTo>
                        <a:pt x="154" y="0"/>
                      </a:lnTo>
                      <a:lnTo>
                        <a:pt x="163" y="0"/>
                      </a:lnTo>
                      <a:lnTo>
                        <a:pt x="172" y="2"/>
                      </a:lnTo>
                      <a:lnTo>
                        <a:pt x="177" y="5"/>
                      </a:lnTo>
                      <a:lnTo>
                        <a:pt x="185" y="9"/>
                      </a:lnTo>
                      <a:lnTo>
                        <a:pt x="189" y="13"/>
                      </a:lnTo>
                      <a:lnTo>
                        <a:pt x="194" y="20"/>
                      </a:lnTo>
                      <a:lnTo>
                        <a:pt x="194" y="24"/>
                      </a:lnTo>
                      <a:lnTo>
                        <a:pt x="197" y="32"/>
                      </a:lnTo>
                      <a:lnTo>
                        <a:pt x="197" y="38"/>
                      </a:lnTo>
                      <a:lnTo>
                        <a:pt x="199" y="45"/>
                      </a:lnTo>
                      <a:lnTo>
                        <a:pt x="196" y="51"/>
                      </a:lnTo>
                      <a:lnTo>
                        <a:pt x="196" y="58"/>
                      </a:lnTo>
                      <a:lnTo>
                        <a:pt x="196" y="66"/>
                      </a:lnTo>
                      <a:lnTo>
                        <a:pt x="196" y="73"/>
                      </a:lnTo>
                      <a:lnTo>
                        <a:pt x="174" y="99"/>
                      </a:lnTo>
                      <a:lnTo>
                        <a:pt x="171" y="99"/>
                      </a:lnTo>
                      <a:lnTo>
                        <a:pt x="168" y="99"/>
                      </a:lnTo>
                      <a:lnTo>
                        <a:pt x="163" y="99"/>
                      </a:lnTo>
                      <a:lnTo>
                        <a:pt x="154" y="95"/>
                      </a:lnTo>
                      <a:lnTo>
                        <a:pt x="146" y="91"/>
                      </a:lnTo>
                      <a:lnTo>
                        <a:pt x="137" y="87"/>
                      </a:lnTo>
                      <a:lnTo>
                        <a:pt x="132" y="87"/>
                      </a:lnTo>
                      <a:lnTo>
                        <a:pt x="123" y="83"/>
                      </a:lnTo>
                      <a:lnTo>
                        <a:pt x="113" y="83"/>
                      </a:lnTo>
                      <a:lnTo>
                        <a:pt x="104" y="82"/>
                      </a:lnTo>
                      <a:lnTo>
                        <a:pt x="99" y="82"/>
                      </a:lnTo>
                      <a:lnTo>
                        <a:pt x="90" y="78"/>
                      </a:lnTo>
                      <a:lnTo>
                        <a:pt x="84" y="78"/>
                      </a:lnTo>
                      <a:lnTo>
                        <a:pt x="76" y="77"/>
                      </a:lnTo>
                      <a:lnTo>
                        <a:pt x="71" y="77"/>
                      </a:lnTo>
                      <a:lnTo>
                        <a:pt x="65" y="73"/>
                      </a:lnTo>
                      <a:lnTo>
                        <a:pt x="61" y="73"/>
                      </a:lnTo>
                      <a:lnTo>
                        <a:pt x="56" y="73"/>
                      </a:lnTo>
                      <a:lnTo>
                        <a:pt x="51" y="70"/>
                      </a:lnTo>
                      <a:lnTo>
                        <a:pt x="47" y="70"/>
                      </a:lnTo>
                      <a:lnTo>
                        <a:pt x="42" y="66"/>
                      </a:lnTo>
                      <a:lnTo>
                        <a:pt x="40" y="66"/>
                      </a:lnTo>
                      <a:lnTo>
                        <a:pt x="36" y="62"/>
                      </a:lnTo>
                      <a:lnTo>
                        <a:pt x="33" y="62"/>
                      </a:lnTo>
                      <a:lnTo>
                        <a:pt x="28" y="58"/>
                      </a:lnTo>
                      <a:lnTo>
                        <a:pt x="23" y="54"/>
                      </a:lnTo>
                      <a:lnTo>
                        <a:pt x="19" y="51"/>
                      </a:lnTo>
                      <a:lnTo>
                        <a:pt x="14" y="47"/>
                      </a:lnTo>
                      <a:lnTo>
                        <a:pt x="12" y="47"/>
                      </a:lnTo>
                      <a:lnTo>
                        <a:pt x="8" y="43"/>
                      </a:lnTo>
                      <a:lnTo>
                        <a:pt x="8" y="39"/>
                      </a:lnTo>
                      <a:lnTo>
                        <a:pt x="3" y="35"/>
                      </a:lnTo>
                      <a:lnTo>
                        <a:pt x="3" y="33"/>
                      </a:lnTo>
                      <a:lnTo>
                        <a:pt x="0" y="29"/>
                      </a:lnTo>
                      <a:lnTo>
                        <a:pt x="0" y="25"/>
                      </a:lnTo>
                      <a:lnTo>
                        <a:pt x="0" y="21"/>
                      </a:lnTo>
                      <a:lnTo>
                        <a:pt x="0" y="18"/>
                      </a:lnTo>
                      <a:lnTo>
                        <a:pt x="0" y="16"/>
                      </a:lnTo>
                      <a:lnTo>
                        <a:pt x="0" y="13"/>
                      </a:lnTo>
                      <a:lnTo>
                        <a:pt x="5" y="13"/>
                      </a:lnTo>
                      <a:lnTo>
                        <a:pt x="6" y="11"/>
                      </a:lnTo>
                      <a:lnTo>
                        <a:pt x="11" y="11"/>
                      </a:lnTo>
                      <a:lnTo>
                        <a:pt x="16" y="11"/>
                      </a:lnTo>
                      <a:lnTo>
                        <a:pt x="23" y="11"/>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5" name="Freeform 482"/>
                <p:cNvSpPr>
                  <a:spLocks/>
                </p:cNvSpPr>
                <p:nvPr/>
              </p:nvSpPr>
              <p:spPr bwMode="auto">
                <a:xfrm flipH="1">
                  <a:off x="3201" y="3265"/>
                  <a:ext cx="163" cy="91"/>
                </a:xfrm>
                <a:custGeom>
                  <a:avLst/>
                  <a:gdLst>
                    <a:gd name="T0" fmla="*/ 24 w 175"/>
                    <a:gd name="T1" fmla="*/ 11 h 90"/>
                    <a:gd name="T2" fmla="*/ 37 w 175"/>
                    <a:gd name="T3" fmla="*/ 9 h 90"/>
                    <a:gd name="T4" fmla="*/ 55 w 175"/>
                    <a:gd name="T5" fmla="*/ 9 h 90"/>
                    <a:gd name="T6" fmla="*/ 68 w 175"/>
                    <a:gd name="T7" fmla="*/ 4 h 90"/>
                    <a:gd name="T8" fmla="*/ 84 w 175"/>
                    <a:gd name="T9" fmla="*/ 2 h 90"/>
                    <a:gd name="T10" fmla="*/ 91 w 175"/>
                    <a:gd name="T11" fmla="*/ 2 h 90"/>
                    <a:gd name="T12" fmla="*/ 91 w 175"/>
                    <a:gd name="T13" fmla="*/ 2 h 90"/>
                    <a:gd name="T14" fmla="*/ 91 w 175"/>
                    <a:gd name="T15" fmla="*/ 2 h 90"/>
                    <a:gd name="T16" fmla="*/ 95 w 175"/>
                    <a:gd name="T17" fmla="*/ 2 h 90"/>
                    <a:gd name="T18" fmla="*/ 98 w 175"/>
                    <a:gd name="T19" fmla="*/ 2 h 90"/>
                    <a:gd name="T20" fmla="*/ 101 w 175"/>
                    <a:gd name="T21" fmla="*/ 2 h 90"/>
                    <a:gd name="T22" fmla="*/ 127 w 175"/>
                    <a:gd name="T23" fmla="*/ 0 h 90"/>
                    <a:gd name="T24" fmla="*/ 147 w 175"/>
                    <a:gd name="T25" fmla="*/ 7 h 90"/>
                    <a:gd name="T26" fmla="*/ 157 w 175"/>
                    <a:gd name="T27" fmla="*/ 20 h 90"/>
                    <a:gd name="T28" fmla="*/ 163 w 175"/>
                    <a:gd name="T29" fmla="*/ 38 h 90"/>
                    <a:gd name="T30" fmla="*/ 162 w 175"/>
                    <a:gd name="T31" fmla="*/ 58 h 90"/>
                    <a:gd name="T32" fmla="*/ 162 w 175"/>
                    <a:gd name="T33" fmla="*/ 65 h 90"/>
                    <a:gd name="T34" fmla="*/ 162 w 175"/>
                    <a:gd name="T35" fmla="*/ 65 h 90"/>
                    <a:gd name="T36" fmla="*/ 162 w 175"/>
                    <a:gd name="T37" fmla="*/ 65 h 90"/>
                    <a:gd name="T38" fmla="*/ 162 w 175"/>
                    <a:gd name="T39" fmla="*/ 65 h 90"/>
                    <a:gd name="T40" fmla="*/ 162 w 175"/>
                    <a:gd name="T41" fmla="*/ 65 h 90"/>
                    <a:gd name="T42" fmla="*/ 142 w 175"/>
                    <a:gd name="T43" fmla="*/ 91 h 90"/>
                    <a:gd name="T44" fmla="*/ 139 w 175"/>
                    <a:gd name="T45" fmla="*/ 91 h 90"/>
                    <a:gd name="T46" fmla="*/ 136 w 175"/>
                    <a:gd name="T47" fmla="*/ 91 h 90"/>
                    <a:gd name="T48" fmla="*/ 131 w 175"/>
                    <a:gd name="T49" fmla="*/ 91 h 90"/>
                    <a:gd name="T50" fmla="*/ 131 w 175"/>
                    <a:gd name="T51" fmla="*/ 91 h 90"/>
                    <a:gd name="T52" fmla="*/ 131 w 175"/>
                    <a:gd name="T53" fmla="*/ 91 h 90"/>
                    <a:gd name="T54" fmla="*/ 120 w 175"/>
                    <a:gd name="T55" fmla="*/ 87 h 90"/>
                    <a:gd name="T56" fmla="*/ 101 w 175"/>
                    <a:gd name="T57" fmla="*/ 79 h 90"/>
                    <a:gd name="T58" fmla="*/ 85 w 175"/>
                    <a:gd name="T59" fmla="*/ 77 h 90"/>
                    <a:gd name="T60" fmla="*/ 63 w 175"/>
                    <a:gd name="T61" fmla="*/ 69 h 90"/>
                    <a:gd name="T62" fmla="*/ 49 w 175"/>
                    <a:gd name="T63" fmla="*/ 65 h 90"/>
                    <a:gd name="T64" fmla="*/ 37 w 175"/>
                    <a:gd name="T65" fmla="*/ 63 h 90"/>
                    <a:gd name="T66" fmla="*/ 33 w 175"/>
                    <a:gd name="T67" fmla="*/ 63 h 90"/>
                    <a:gd name="T68" fmla="*/ 24 w 175"/>
                    <a:gd name="T69" fmla="*/ 59 h 90"/>
                    <a:gd name="T70" fmla="*/ 20 w 175"/>
                    <a:gd name="T71" fmla="*/ 55 h 90"/>
                    <a:gd name="T72" fmla="*/ 11 w 175"/>
                    <a:gd name="T73" fmla="*/ 48 h 90"/>
                    <a:gd name="T74" fmla="*/ 11 w 175"/>
                    <a:gd name="T75" fmla="*/ 48 h 90"/>
                    <a:gd name="T76" fmla="*/ 3 w 175"/>
                    <a:gd name="T77" fmla="*/ 36 h 90"/>
                    <a:gd name="T78" fmla="*/ 0 w 175"/>
                    <a:gd name="T79" fmla="*/ 29 h 90"/>
                    <a:gd name="T80" fmla="*/ 0 w 175"/>
                    <a:gd name="T81" fmla="*/ 21 h 90"/>
                    <a:gd name="T82" fmla="*/ 4 w 175"/>
                    <a:gd name="T83" fmla="*/ 15 h 90"/>
                    <a:gd name="T84" fmla="*/ 14 w 175"/>
                    <a:gd name="T85" fmla="*/ 11 h 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5"/>
                    <a:gd name="T130" fmla="*/ 0 h 90"/>
                    <a:gd name="T131" fmla="*/ 175 w 175"/>
                    <a:gd name="T132" fmla="*/ 90 h 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5" h="90">
                      <a:moveTo>
                        <a:pt x="23" y="11"/>
                      </a:moveTo>
                      <a:lnTo>
                        <a:pt x="23" y="11"/>
                      </a:lnTo>
                      <a:lnTo>
                        <a:pt x="26" y="11"/>
                      </a:lnTo>
                      <a:lnTo>
                        <a:pt x="31" y="11"/>
                      </a:lnTo>
                      <a:lnTo>
                        <a:pt x="35" y="11"/>
                      </a:lnTo>
                      <a:lnTo>
                        <a:pt x="40" y="9"/>
                      </a:lnTo>
                      <a:lnTo>
                        <a:pt x="45" y="9"/>
                      </a:lnTo>
                      <a:lnTo>
                        <a:pt x="49" y="9"/>
                      </a:lnTo>
                      <a:lnTo>
                        <a:pt x="59" y="9"/>
                      </a:lnTo>
                      <a:lnTo>
                        <a:pt x="63" y="5"/>
                      </a:lnTo>
                      <a:lnTo>
                        <a:pt x="68" y="5"/>
                      </a:lnTo>
                      <a:lnTo>
                        <a:pt x="73" y="4"/>
                      </a:lnTo>
                      <a:lnTo>
                        <a:pt x="80" y="4"/>
                      </a:lnTo>
                      <a:lnTo>
                        <a:pt x="85" y="2"/>
                      </a:lnTo>
                      <a:lnTo>
                        <a:pt x="90" y="2"/>
                      </a:lnTo>
                      <a:lnTo>
                        <a:pt x="93" y="2"/>
                      </a:lnTo>
                      <a:lnTo>
                        <a:pt x="98" y="2"/>
                      </a:lnTo>
                      <a:lnTo>
                        <a:pt x="102" y="2"/>
                      </a:lnTo>
                      <a:lnTo>
                        <a:pt x="105" y="2"/>
                      </a:lnTo>
                      <a:lnTo>
                        <a:pt x="108" y="2"/>
                      </a:lnTo>
                      <a:lnTo>
                        <a:pt x="118" y="0"/>
                      </a:lnTo>
                      <a:lnTo>
                        <a:pt x="129" y="0"/>
                      </a:lnTo>
                      <a:lnTo>
                        <a:pt x="136" y="0"/>
                      </a:lnTo>
                      <a:lnTo>
                        <a:pt x="146" y="2"/>
                      </a:lnTo>
                      <a:lnTo>
                        <a:pt x="150" y="4"/>
                      </a:lnTo>
                      <a:lnTo>
                        <a:pt x="158" y="7"/>
                      </a:lnTo>
                      <a:lnTo>
                        <a:pt x="163" y="11"/>
                      </a:lnTo>
                      <a:lnTo>
                        <a:pt x="169" y="16"/>
                      </a:lnTo>
                      <a:lnTo>
                        <a:pt x="169" y="20"/>
                      </a:lnTo>
                      <a:lnTo>
                        <a:pt x="172" y="26"/>
                      </a:lnTo>
                      <a:lnTo>
                        <a:pt x="172" y="30"/>
                      </a:lnTo>
                      <a:lnTo>
                        <a:pt x="175" y="38"/>
                      </a:lnTo>
                      <a:lnTo>
                        <a:pt x="174" y="42"/>
                      </a:lnTo>
                      <a:lnTo>
                        <a:pt x="174" y="49"/>
                      </a:lnTo>
                      <a:lnTo>
                        <a:pt x="174" y="57"/>
                      </a:lnTo>
                      <a:lnTo>
                        <a:pt x="174" y="64"/>
                      </a:lnTo>
                      <a:lnTo>
                        <a:pt x="152" y="90"/>
                      </a:lnTo>
                      <a:lnTo>
                        <a:pt x="149" y="90"/>
                      </a:lnTo>
                      <a:lnTo>
                        <a:pt x="146" y="90"/>
                      </a:lnTo>
                      <a:lnTo>
                        <a:pt x="141" y="90"/>
                      </a:lnTo>
                      <a:lnTo>
                        <a:pt x="133" y="86"/>
                      </a:lnTo>
                      <a:lnTo>
                        <a:pt x="129" y="86"/>
                      </a:lnTo>
                      <a:lnTo>
                        <a:pt x="122" y="82"/>
                      </a:lnTo>
                      <a:lnTo>
                        <a:pt x="118" y="82"/>
                      </a:lnTo>
                      <a:lnTo>
                        <a:pt x="108" y="78"/>
                      </a:lnTo>
                      <a:lnTo>
                        <a:pt x="104" y="78"/>
                      </a:lnTo>
                      <a:lnTo>
                        <a:pt x="96" y="76"/>
                      </a:lnTo>
                      <a:lnTo>
                        <a:pt x="91" y="76"/>
                      </a:lnTo>
                      <a:lnTo>
                        <a:pt x="82" y="72"/>
                      </a:lnTo>
                      <a:lnTo>
                        <a:pt x="77" y="72"/>
                      </a:lnTo>
                      <a:lnTo>
                        <a:pt x="68" y="68"/>
                      </a:lnTo>
                      <a:lnTo>
                        <a:pt x="63" y="68"/>
                      </a:lnTo>
                      <a:lnTo>
                        <a:pt x="57" y="64"/>
                      </a:lnTo>
                      <a:lnTo>
                        <a:pt x="53" y="64"/>
                      </a:lnTo>
                      <a:lnTo>
                        <a:pt x="48" y="64"/>
                      </a:lnTo>
                      <a:lnTo>
                        <a:pt x="45" y="64"/>
                      </a:lnTo>
                      <a:lnTo>
                        <a:pt x="40" y="62"/>
                      </a:lnTo>
                      <a:lnTo>
                        <a:pt x="35" y="62"/>
                      </a:lnTo>
                      <a:lnTo>
                        <a:pt x="31" y="58"/>
                      </a:lnTo>
                      <a:lnTo>
                        <a:pt x="26" y="58"/>
                      </a:lnTo>
                      <a:lnTo>
                        <a:pt x="21" y="54"/>
                      </a:lnTo>
                      <a:lnTo>
                        <a:pt x="17" y="50"/>
                      </a:lnTo>
                      <a:lnTo>
                        <a:pt x="12" y="47"/>
                      </a:lnTo>
                      <a:lnTo>
                        <a:pt x="8" y="43"/>
                      </a:lnTo>
                      <a:lnTo>
                        <a:pt x="8" y="40"/>
                      </a:lnTo>
                      <a:lnTo>
                        <a:pt x="3" y="36"/>
                      </a:lnTo>
                      <a:lnTo>
                        <a:pt x="0" y="33"/>
                      </a:lnTo>
                      <a:lnTo>
                        <a:pt x="0" y="29"/>
                      </a:lnTo>
                      <a:lnTo>
                        <a:pt x="0" y="25"/>
                      </a:lnTo>
                      <a:lnTo>
                        <a:pt x="0" y="21"/>
                      </a:lnTo>
                      <a:lnTo>
                        <a:pt x="0" y="19"/>
                      </a:lnTo>
                      <a:lnTo>
                        <a:pt x="0" y="15"/>
                      </a:lnTo>
                      <a:lnTo>
                        <a:pt x="4" y="15"/>
                      </a:lnTo>
                      <a:lnTo>
                        <a:pt x="6" y="11"/>
                      </a:lnTo>
                      <a:lnTo>
                        <a:pt x="11" y="11"/>
                      </a:lnTo>
                      <a:lnTo>
                        <a:pt x="15" y="11"/>
                      </a:lnTo>
                      <a:lnTo>
                        <a:pt x="23" y="11"/>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6" name="Freeform 483"/>
                <p:cNvSpPr>
                  <a:spLocks/>
                </p:cNvSpPr>
                <p:nvPr/>
              </p:nvSpPr>
              <p:spPr bwMode="auto">
                <a:xfrm flipH="1">
                  <a:off x="3203" y="3267"/>
                  <a:ext cx="140" cy="89"/>
                </a:xfrm>
                <a:custGeom>
                  <a:avLst/>
                  <a:gdLst>
                    <a:gd name="T0" fmla="*/ 25 w 153"/>
                    <a:gd name="T1" fmla="*/ 15 h 88"/>
                    <a:gd name="T2" fmla="*/ 33 w 153"/>
                    <a:gd name="T3" fmla="*/ 10 h 88"/>
                    <a:gd name="T4" fmla="*/ 46 w 153"/>
                    <a:gd name="T5" fmla="*/ 8 h 88"/>
                    <a:gd name="T6" fmla="*/ 59 w 153"/>
                    <a:gd name="T7" fmla="*/ 2 h 88"/>
                    <a:gd name="T8" fmla="*/ 71 w 153"/>
                    <a:gd name="T9" fmla="*/ 0 h 88"/>
                    <a:gd name="T10" fmla="*/ 80 w 153"/>
                    <a:gd name="T11" fmla="*/ 0 h 88"/>
                    <a:gd name="T12" fmla="*/ 80 w 153"/>
                    <a:gd name="T13" fmla="*/ 0 h 88"/>
                    <a:gd name="T14" fmla="*/ 80 w 153"/>
                    <a:gd name="T15" fmla="*/ 0 h 88"/>
                    <a:gd name="T16" fmla="*/ 80 w 153"/>
                    <a:gd name="T17" fmla="*/ 0 h 88"/>
                    <a:gd name="T18" fmla="*/ 83 w 153"/>
                    <a:gd name="T19" fmla="*/ 0 h 88"/>
                    <a:gd name="T20" fmla="*/ 90 w 153"/>
                    <a:gd name="T21" fmla="*/ 0 h 88"/>
                    <a:gd name="T22" fmla="*/ 102 w 153"/>
                    <a:gd name="T23" fmla="*/ 0 h 88"/>
                    <a:gd name="T24" fmla="*/ 118 w 153"/>
                    <a:gd name="T25" fmla="*/ 9 h 88"/>
                    <a:gd name="T26" fmla="*/ 128 w 153"/>
                    <a:gd name="T27" fmla="*/ 21 h 88"/>
                    <a:gd name="T28" fmla="*/ 138 w 153"/>
                    <a:gd name="T29" fmla="*/ 36 h 88"/>
                    <a:gd name="T30" fmla="*/ 140 w 153"/>
                    <a:gd name="T31" fmla="*/ 56 h 88"/>
                    <a:gd name="T32" fmla="*/ 140 w 153"/>
                    <a:gd name="T33" fmla="*/ 63 h 88"/>
                    <a:gd name="T34" fmla="*/ 140 w 153"/>
                    <a:gd name="T35" fmla="*/ 63 h 88"/>
                    <a:gd name="T36" fmla="*/ 140 w 153"/>
                    <a:gd name="T37" fmla="*/ 63 h 88"/>
                    <a:gd name="T38" fmla="*/ 140 w 153"/>
                    <a:gd name="T39" fmla="*/ 63 h 88"/>
                    <a:gd name="T40" fmla="*/ 140 w 153"/>
                    <a:gd name="T41" fmla="*/ 63 h 88"/>
                    <a:gd name="T42" fmla="*/ 120 w 153"/>
                    <a:gd name="T43" fmla="*/ 89 h 88"/>
                    <a:gd name="T44" fmla="*/ 117 w 153"/>
                    <a:gd name="T45" fmla="*/ 89 h 88"/>
                    <a:gd name="T46" fmla="*/ 114 w 153"/>
                    <a:gd name="T47" fmla="*/ 89 h 88"/>
                    <a:gd name="T48" fmla="*/ 110 w 153"/>
                    <a:gd name="T49" fmla="*/ 89 h 88"/>
                    <a:gd name="T50" fmla="*/ 110 w 153"/>
                    <a:gd name="T51" fmla="*/ 89 h 88"/>
                    <a:gd name="T52" fmla="*/ 110 w 153"/>
                    <a:gd name="T53" fmla="*/ 89 h 88"/>
                    <a:gd name="T54" fmla="*/ 102 w 153"/>
                    <a:gd name="T55" fmla="*/ 86 h 88"/>
                    <a:gd name="T56" fmla="*/ 92 w 153"/>
                    <a:gd name="T57" fmla="*/ 81 h 88"/>
                    <a:gd name="T58" fmla="*/ 81 w 153"/>
                    <a:gd name="T59" fmla="*/ 80 h 88"/>
                    <a:gd name="T60" fmla="*/ 64 w 153"/>
                    <a:gd name="T61" fmla="*/ 73 h 88"/>
                    <a:gd name="T62" fmla="*/ 48 w 153"/>
                    <a:gd name="T63" fmla="*/ 72 h 88"/>
                    <a:gd name="T64" fmla="*/ 36 w 153"/>
                    <a:gd name="T65" fmla="*/ 68 h 88"/>
                    <a:gd name="T66" fmla="*/ 32 w 153"/>
                    <a:gd name="T67" fmla="*/ 65 h 88"/>
                    <a:gd name="T68" fmla="*/ 25 w 153"/>
                    <a:gd name="T69" fmla="*/ 58 h 88"/>
                    <a:gd name="T70" fmla="*/ 20 w 153"/>
                    <a:gd name="T71" fmla="*/ 54 h 88"/>
                    <a:gd name="T72" fmla="*/ 12 w 153"/>
                    <a:gd name="T73" fmla="*/ 54 h 88"/>
                    <a:gd name="T74" fmla="*/ 12 w 153"/>
                    <a:gd name="T75" fmla="*/ 54 h 88"/>
                    <a:gd name="T76" fmla="*/ 4 w 153"/>
                    <a:gd name="T77" fmla="*/ 43 h 88"/>
                    <a:gd name="T78" fmla="*/ 0 w 153"/>
                    <a:gd name="T79" fmla="*/ 38 h 88"/>
                    <a:gd name="T80" fmla="*/ 0 w 153"/>
                    <a:gd name="T81" fmla="*/ 31 h 88"/>
                    <a:gd name="T82" fmla="*/ 5 w 153"/>
                    <a:gd name="T83" fmla="*/ 24 h 88"/>
                    <a:gd name="T84" fmla="*/ 15 w 153"/>
                    <a:gd name="T85" fmla="*/ 18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3"/>
                    <a:gd name="T130" fmla="*/ 0 h 88"/>
                    <a:gd name="T131" fmla="*/ 153 w 153"/>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3" h="88">
                      <a:moveTo>
                        <a:pt x="24" y="18"/>
                      </a:moveTo>
                      <a:lnTo>
                        <a:pt x="24" y="15"/>
                      </a:lnTo>
                      <a:lnTo>
                        <a:pt x="27" y="15"/>
                      </a:lnTo>
                      <a:lnTo>
                        <a:pt x="28" y="14"/>
                      </a:lnTo>
                      <a:lnTo>
                        <a:pt x="33" y="14"/>
                      </a:lnTo>
                      <a:lnTo>
                        <a:pt x="36" y="10"/>
                      </a:lnTo>
                      <a:lnTo>
                        <a:pt x="41" y="10"/>
                      </a:lnTo>
                      <a:lnTo>
                        <a:pt x="46" y="8"/>
                      </a:lnTo>
                      <a:lnTo>
                        <a:pt x="50" y="8"/>
                      </a:lnTo>
                      <a:lnTo>
                        <a:pt x="55" y="4"/>
                      </a:lnTo>
                      <a:lnTo>
                        <a:pt x="59" y="4"/>
                      </a:lnTo>
                      <a:lnTo>
                        <a:pt x="64" y="2"/>
                      </a:lnTo>
                      <a:lnTo>
                        <a:pt x="69" y="2"/>
                      </a:lnTo>
                      <a:lnTo>
                        <a:pt x="73" y="0"/>
                      </a:lnTo>
                      <a:lnTo>
                        <a:pt x="78" y="0"/>
                      </a:lnTo>
                      <a:lnTo>
                        <a:pt x="83" y="0"/>
                      </a:lnTo>
                      <a:lnTo>
                        <a:pt x="87" y="0"/>
                      </a:lnTo>
                      <a:lnTo>
                        <a:pt x="91" y="0"/>
                      </a:lnTo>
                      <a:lnTo>
                        <a:pt x="94" y="0"/>
                      </a:lnTo>
                      <a:lnTo>
                        <a:pt x="98" y="0"/>
                      </a:lnTo>
                      <a:lnTo>
                        <a:pt x="103" y="0"/>
                      </a:lnTo>
                      <a:lnTo>
                        <a:pt x="108" y="0"/>
                      </a:lnTo>
                      <a:lnTo>
                        <a:pt x="112" y="0"/>
                      </a:lnTo>
                      <a:lnTo>
                        <a:pt x="120" y="4"/>
                      </a:lnTo>
                      <a:lnTo>
                        <a:pt x="125" y="5"/>
                      </a:lnTo>
                      <a:lnTo>
                        <a:pt x="129" y="9"/>
                      </a:lnTo>
                      <a:lnTo>
                        <a:pt x="134" y="13"/>
                      </a:lnTo>
                      <a:lnTo>
                        <a:pt x="140" y="17"/>
                      </a:lnTo>
                      <a:lnTo>
                        <a:pt x="140" y="21"/>
                      </a:lnTo>
                      <a:lnTo>
                        <a:pt x="145" y="24"/>
                      </a:lnTo>
                      <a:lnTo>
                        <a:pt x="146" y="28"/>
                      </a:lnTo>
                      <a:lnTo>
                        <a:pt x="151" y="36"/>
                      </a:lnTo>
                      <a:lnTo>
                        <a:pt x="151" y="40"/>
                      </a:lnTo>
                      <a:lnTo>
                        <a:pt x="153" y="47"/>
                      </a:lnTo>
                      <a:lnTo>
                        <a:pt x="153" y="55"/>
                      </a:lnTo>
                      <a:lnTo>
                        <a:pt x="153" y="62"/>
                      </a:lnTo>
                      <a:lnTo>
                        <a:pt x="131" y="88"/>
                      </a:lnTo>
                      <a:lnTo>
                        <a:pt x="128" y="88"/>
                      </a:lnTo>
                      <a:lnTo>
                        <a:pt x="125" y="88"/>
                      </a:lnTo>
                      <a:lnTo>
                        <a:pt x="120" y="88"/>
                      </a:lnTo>
                      <a:lnTo>
                        <a:pt x="115" y="85"/>
                      </a:lnTo>
                      <a:lnTo>
                        <a:pt x="112" y="85"/>
                      </a:lnTo>
                      <a:lnTo>
                        <a:pt x="108" y="84"/>
                      </a:lnTo>
                      <a:lnTo>
                        <a:pt x="106" y="84"/>
                      </a:lnTo>
                      <a:lnTo>
                        <a:pt x="101" y="80"/>
                      </a:lnTo>
                      <a:lnTo>
                        <a:pt x="97" y="80"/>
                      </a:lnTo>
                      <a:lnTo>
                        <a:pt x="92" y="79"/>
                      </a:lnTo>
                      <a:lnTo>
                        <a:pt x="89" y="79"/>
                      </a:lnTo>
                      <a:lnTo>
                        <a:pt x="80" y="75"/>
                      </a:lnTo>
                      <a:lnTo>
                        <a:pt x="75" y="75"/>
                      </a:lnTo>
                      <a:lnTo>
                        <a:pt x="70" y="72"/>
                      </a:lnTo>
                      <a:lnTo>
                        <a:pt x="66" y="72"/>
                      </a:lnTo>
                      <a:lnTo>
                        <a:pt x="58" y="71"/>
                      </a:lnTo>
                      <a:lnTo>
                        <a:pt x="53" y="71"/>
                      </a:lnTo>
                      <a:lnTo>
                        <a:pt x="49" y="71"/>
                      </a:lnTo>
                      <a:lnTo>
                        <a:pt x="44" y="71"/>
                      </a:lnTo>
                      <a:lnTo>
                        <a:pt x="39" y="67"/>
                      </a:lnTo>
                      <a:lnTo>
                        <a:pt x="35" y="64"/>
                      </a:lnTo>
                      <a:lnTo>
                        <a:pt x="30" y="60"/>
                      </a:lnTo>
                      <a:lnTo>
                        <a:pt x="27" y="57"/>
                      </a:lnTo>
                      <a:lnTo>
                        <a:pt x="22" y="53"/>
                      </a:lnTo>
                      <a:lnTo>
                        <a:pt x="18" y="53"/>
                      </a:lnTo>
                      <a:lnTo>
                        <a:pt x="13" y="53"/>
                      </a:lnTo>
                      <a:lnTo>
                        <a:pt x="8" y="50"/>
                      </a:lnTo>
                      <a:lnTo>
                        <a:pt x="8" y="47"/>
                      </a:lnTo>
                      <a:lnTo>
                        <a:pt x="4" y="43"/>
                      </a:lnTo>
                      <a:lnTo>
                        <a:pt x="0" y="40"/>
                      </a:lnTo>
                      <a:lnTo>
                        <a:pt x="0" y="38"/>
                      </a:lnTo>
                      <a:lnTo>
                        <a:pt x="0" y="34"/>
                      </a:lnTo>
                      <a:lnTo>
                        <a:pt x="0" y="31"/>
                      </a:lnTo>
                      <a:lnTo>
                        <a:pt x="0" y="28"/>
                      </a:lnTo>
                      <a:lnTo>
                        <a:pt x="0" y="24"/>
                      </a:lnTo>
                      <a:lnTo>
                        <a:pt x="5" y="24"/>
                      </a:lnTo>
                      <a:lnTo>
                        <a:pt x="7" y="21"/>
                      </a:lnTo>
                      <a:lnTo>
                        <a:pt x="11" y="21"/>
                      </a:lnTo>
                      <a:lnTo>
                        <a:pt x="16" y="18"/>
                      </a:lnTo>
                      <a:lnTo>
                        <a:pt x="24" y="18"/>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7" name="Freeform 484"/>
                <p:cNvSpPr>
                  <a:spLocks/>
                </p:cNvSpPr>
                <p:nvPr/>
              </p:nvSpPr>
              <p:spPr bwMode="auto">
                <a:xfrm flipH="1">
                  <a:off x="3209" y="3276"/>
                  <a:ext cx="114" cy="89"/>
                </a:xfrm>
                <a:custGeom>
                  <a:avLst/>
                  <a:gdLst>
                    <a:gd name="T0" fmla="*/ 13 w 124"/>
                    <a:gd name="T1" fmla="*/ 15 h 88"/>
                    <a:gd name="T2" fmla="*/ 22 w 124"/>
                    <a:gd name="T3" fmla="*/ 10 h 88"/>
                    <a:gd name="T4" fmla="*/ 34 w 124"/>
                    <a:gd name="T5" fmla="*/ 8 h 88"/>
                    <a:gd name="T6" fmla="*/ 43 w 124"/>
                    <a:gd name="T7" fmla="*/ 1 h 88"/>
                    <a:gd name="T8" fmla="*/ 53 w 124"/>
                    <a:gd name="T9" fmla="*/ 0 h 88"/>
                    <a:gd name="T10" fmla="*/ 60 w 124"/>
                    <a:gd name="T11" fmla="*/ 0 h 88"/>
                    <a:gd name="T12" fmla="*/ 64 w 124"/>
                    <a:gd name="T13" fmla="*/ 0 h 88"/>
                    <a:gd name="T14" fmla="*/ 64 w 124"/>
                    <a:gd name="T15" fmla="*/ 0 h 88"/>
                    <a:gd name="T16" fmla="*/ 69 w 124"/>
                    <a:gd name="T17" fmla="*/ 0 h 88"/>
                    <a:gd name="T18" fmla="*/ 69 w 124"/>
                    <a:gd name="T19" fmla="*/ 0 h 88"/>
                    <a:gd name="T20" fmla="*/ 70 w 124"/>
                    <a:gd name="T21" fmla="*/ 0 h 88"/>
                    <a:gd name="T22" fmla="*/ 82 w 124"/>
                    <a:gd name="T23" fmla="*/ 0 h 88"/>
                    <a:gd name="T24" fmla="*/ 95 w 124"/>
                    <a:gd name="T25" fmla="*/ 5 h 88"/>
                    <a:gd name="T26" fmla="*/ 105 w 124"/>
                    <a:gd name="T27" fmla="*/ 15 h 88"/>
                    <a:gd name="T28" fmla="*/ 114 w 124"/>
                    <a:gd name="T29" fmla="*/ 28 h 88"/>
                    <a:gd name="T30" fmla="*/ 110 w 124"/>
                    <a:gd name="T31" fmla="*/ 47 h 88"/>
                    <a:gd name="T32" fmla="*/ 110 w 124"/>
                    <a:gd name="T33" fmla="*/ 54 h 88"/>
                    <a:gd name="T34" fmla="*/ 110 w 124"/>
                    <a:gd name="T35" fmla="*/ 54 h 88"/>
                    <a:gd name="T36" fmla="*/ 110 w 124"/>
                    <a:gd name="T37" fmla="*/ 54 h 88"/>
                    <a:gd name="T38" fmla="*/ 110 w 124"/>
                    <a:gd name="T39" fmla="*/ 54 h 88"/>
                    <a:gd name="T40" fmla="*/ 110 w 124"/>
                    <a:gd name="T41" fmla="*/ 54 h 88"/>
                    <a:gd name="T42" fmla="*/ 100 w 124"/>
                    <a:gd name="T43" fmla="*/ 80 h 88"/>
                    <a:gd name="T44" fmla="*/ 97 w 124"/>
                    <a:gd name="T45" fmla="*/ 80 h 88"/>
                    <a:gd name="T46" fmla="*/ 95 w 124"/>
                    <a:gd name="T47" fmla="*/ 80 h 88"/>
                    <a:gd name="T48" fmla="*/ 90 w 124"/>
                    <a:gd name="T49" fmla="*/ 83 h 88"/>
                    <a:gd name="T50" fmla="*/ 90 w 124"/>
                    <a:gd name="T51" fmla="*/ 86 h 88"/>
                    <a:gd name="T52" fmla="*/ 90 w 124"/>
                    <a:gd name="T53" fmla="*/ 86 h 88"/>
                    <a:gd name="T54" fmla="*/ 87 w 124"/>
                    <a:gd name="T55" fmla="*/ 85 h 88"/>
                    <a:gd name="T56" fmla="*/ 82 w 124"/>
                    <a:gd name="T57" fmla="*/ 77 h 88"/>
                    <a:gd name="T58" fmla="*/ 75 w 124"/>
                    <a:gd name="T59" fmla="*/ 75 h 88"/>
                    <a:gd name="T60" fmla="*/ 63 w 124"/>
                    <a:gd name="T61" fmla="*/ 67 h 88"/>
                    <a:gd name="T62" fmla="*/ 49 w 124"/>
                    <a:gd name="T63" fmla="*/ 63 h 88"/>
                    <a:gd name="T64" fmla="*/ 36 w 124"/>
                    <a:gd name="T65" fmla="*/ 59 h 88"/>
                    <a:gd name="T66" fmla="*/ 31 w 124"/>
                    <a:gd name="T67" fmla="*/ 57 h 88"/>
                    <a:gd name="T68" fmla="*/ 23 w 124"/>
                    <a:gd name="T69" fmla="*/ 54 h 88"/>
                    <a:gd name="T70" fmla="*/ 18 w 124"/>
                    <a:gd name="T71" fmla="*/ 54 h 88"/>
                    <a:gd name="T72" fmla="*/ 10 w 124"/>
                    <a:gd name="T73" fmla="*/ 54 h 88"/>
                    <a:gd name="T74" fmla="*/ 10 w 124"/>
                    <a:gd name="T75" fmla="*/ 54 h 88"/>
                    <a:gd name="T76" fmla="*/ 6 w 124"/>
                    <a:gd name="T77" fmla="*/ 43 h 88"/>
                    <a:gd name="T78" fmla="*/ 2 w 124"/>
                    <a:gd name="T79" fmla="*/ 38 h 88"/>
                    <a:gd name="T80" fmla="*/ 0 w 124"/>
                    <a:gd name="T81" fmla="*/ 31 h 88"/>
                    <a:gd name="T82" fmla="*/ 0 w 124"/>
                    <a:gd name="T83" fmla="*/ 24 h 88"/>
                    <a:gd name="T84" fmla="*/ 6 w 124"/>
                    <a:gd name="T85" fmla="*/ 18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88"/>
                    <a:gd name="T131" fmla="*/ 124 w 124"/>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88">
                      <a:moveTo>
                        <a:pt x="11" y="18"/>
                      </a:moveTo>
                      <a:lnTo>
                        <a:pt x="11" y="15"/>
                      </a:lnTo>
                      <a:lnTo>
                        <a:pt x="14" y="15"/>
                      </a:lnTo>
                      <a:lnTo>
                        <a:pt x="16" y="14"/>
                      </a:lnTo>
                      <a:lnTo>
                        <a:pt x="20" y="14"/>
                      </a:lnTo>
                      <a:lnTo>
                        <a:pt x="24" y="10"/>
                      </a:lnTo>
                      <a:lnTo>
                        <a:pt x="28" y="10"/>
                      </a:lnTo>
                      <a:lnTo>
                        <a:pt x="33" y="8"/>
                      </a:lnTo>
                      <a:lnTo>
                        <a:pt x="37" y="8"/>
                      </a:lnTo>
                      <a:lnTo>
                        <a:pt x="37" y="4"/>
                      </a:lnTo>
                      <a:lnTo>
                        <a:pt x="42" y="4"/>
                      </a:lnTo>
                      <a:lnTo>
                        <a:pt x="47" y="1"/>
                      </a:lnTo>
                      <a:lnTo>
                        <a:pt x="51" y="1"/>
                      </a:lnTo>
                      <a:lnTo>
                        <a:pt x="53" y="0"/>
                      </a:lnTo>
                      <a:lnTo>
                        <a:pt x="58" y="0"/>
                      </a:lnTo>
                      <a:lnTo>
                        <a:pt x="61" y="0"/>
                      </a:lnTo>
                      <a:lnTo>
                        <a:pt x="65" y="0"/>
                      </a:lnTo>
                      <a:lnTo>
                        <a:pt x="70" y="0"/>
                      </a:lnTo>
                      <a:lnTo>
                        <a:pt x="75" y="0"/>
                      </a:lnTo>
                      <a:lnTo>
                        <a:pt x="76" y="0"/>
                      </a:lnTo>
                      <a:lnTo>
                        <a:pt x="79" y="0"/>
                      </a:lnTo>
                      <a:lnTo>
                        <a:pt x="84" y="0"/>
                      </a:lnTo>
                      <a:lnTo>
                        <a:pt x="89" y="0"/>
                      </a:lnTo>
                      <a:lnTo>
                        <a:pt x="93" y="1"/>
                      </a:lnTo>
                      <a:lnTo>
                        <a:pt x="98" y="1"/>
                      </a:lnTo>
                      <a:lnTo>
                        <a:pt x="103" y="5"/>
                      </a:lnTo>
                      <a:lnTo>
                        <a:pt x="107" y="9"/>
                      </a:lnTo>
                      <a:lnTo>
                        <a:pt x="114" y="13"/>
                      </a:lnTo>
                      <a:lnTo>
                        <a:pt x="114" y="15"/>
                      </a:lnTo>
                      <a:lnTo>
                        <a:pt x="118" y="19"/>
                      </a:lnTo>
                      <a:lnTo>
                        <a:pt x="120" y="23"/>
                      </a:lnTo>
                      <a:lnTo>
                        <a:pt x="124" y="28"/>
                      </a:lnTo>
                      <a:lnTo>
                        <a:pt x="123" y="32"/>
                      </a:lnTo>
                      <a:lnTo>
                        <a:pt x="123" y="39"/>
                      </a:lnTo>
                      <a:lnTo>
                        <a:pt x="120" y="46"/>
                      </a:lnTo>
                      <a:lnTo>
                        <a:pt x="120" y="53"/>
                      </a:lnTo>
                      <a:lnTo>
                        <a:pt x="109" y="79"/>
                      </a:lnTo>
                      <a:lnTo>
                        <a:pt x="106" y="79"/>
                      </a:lnTo>
                      <a:lnTo>
                        <a:pt x="103" y="79"/>
                      </a:lnTo>
                      <a:lnTo>
                        <a:pt x="103" y="82"/>
                      </a:lnTo>
                      <a:lnTo>
                        <a:pt x="98" y="82"/>
                      </a:lnTo>
                      <a:lnTo>
                        <a:pt x="98" y="85"/>
                      </a:lnTo>
                      <a:lnTo>
                        <a:pt x="98" y="88"/>
                      </a:lnTo>
                      <a:lnTo>
                        <a:pt x="95" y="84"/>
                      </a:lnTo>
                      <a:lnTo>
                        <a:pt x="93" y="80"/>
                      </a:lnTo>
                      <a:lnTo>
                        <a:pt x="89" y="76"/>
                      </a:lnTo>
                      <a:lnTo>
                        <a:pt x="87" y="76"/>
                      </a:lnTo>
                      <a:lnTo>
                        <a:pt x="82" y="74"/>
                      </a:lnTo>
                      <a:lnTo>
                        <a:pt x="78" y="70"/>
                      </a:lnTo>
                      <a:lnTo>
                        <a:pt x="73" y="70"/>
                      </a:lnTo>
                      <a:lnTo>
                        <a:pt x="69" y="66"/>
                      </a:lnTo>
                      <a:lnTo>
                        <a:pt x="64" y="66"/>
                      </a:lnTo>
                      <a:lnTo>
                        <a:pt x="58" y="62"/>
                      </a:lnTo>
                      <a:lnTo>
                        <a:pt x="53" y="62"/>
                      </a:lnTo>
                      <a:lnTo>
                        <a:pt x="48" y="62"/>
                      </a:lnTo>
                      <a:lnTo>
                        <a:pt x="44" y="62"/>
                      </a:lnTo>
                      <a:lnTo>
                        <a:pt x="39" y="58"/>
                      </a:lnTo>
                      <a:lnTo>
                        <a:pt x="34" y="56"/>
                      </a:lnTo>
                      <a:lnTo>
                        <a:pt x="30" y="53"/>
                      </a:lnTo>
                      <a:lnTo>
                        <a:pt x="25" y="53"/>
                      </a:lnTo>
                      <a:lnTo>
                        <a:pt x="20" y="53"/>
                      </a:lnTo>
                      <a:lnTo>
                        <a:pt x="16" y="53"/>
                      </a:lnTo>
                      <a:lnTo>
                        <a:pt x="11" y="53"/>
                      </a:lnTo>
                      <a:lnTo>
                        <a:pt x="8" y="50"/>
                      </a:lnTo>
                      <a:lnTo>
                        <a:pt x="8" y="47"/>
                      </a:lnTo>
                      <a:lnTo>
                        <a:pt x="6" y="43"/>
                      </a:lnTo>
                      <a:lnTo>
                        <a:pt x="2" y="39"/>
                      </a:lnTo>
                      <a:lnTo>
                        <a:pt x="2" y="38"/>
                      </a:lnTo>
                      <a:lnTo>
                        <a:pt x="2" y="34"/>
                      </a:lnTo>
                      <a:lnTo>
                        <a:pt x="0" y="31"/>
                      </a:lnTo>
                      <a:lnTo>
                        <a:pt x="0" y="28"/>
                      </a:lnTo>
                      <a:lnTo>
                        <a:pt x="0" y="24"/>
                      </a:lnTo>
                      <a:lnTo>
                        <a:pt x="0" y="20"/>
                      </a:lnTo>
                      <a:lnTo>
                        <a:pt x="3" y="20"/>
                      </a:lnTo>
                      <a:lnTo>
                        <a:pt x="6" y="18"/>
                      </a:lnTo>
                      <a:lnTo>
                        <a:pt x="11" y="18"/>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8" name="Freeform 485"/>
                <p:cNvSpPr>
                  <a:spLocks/>
                </p:cNvSpPr>
                <p:nvPr/>
              </p:nvSpPr>
              <p:spPr bwMode="auto">
                <a:xfrm flipH="1">
                  <a:off x="3210" y="3285"/>
                  <a:ext cx="93" cy="80"/>
                </a:xfrm>
                <a:custGeom>
                  <a:avLst/>
                  <a:gdLst>
                    <a:gd name="T0" fmla="*/ 77 w 101"/>
                    <a:gd name="T1" fmla="*/ 77 h 79"/>
                    <a:gd name="T2" fmla="*/ 76 w 101"/>
                    <a:gd name="T3" fmla="*/ 74 h 79"/>
                    <a:gd name="T4" fmla="*/ 72 w 101"/>
                    <a:gd name="T5" fmla="*/ 71 h 79"/>
                    <a:gd name="T6" fmla="*/ 67 w 101"/>
                    <a:gd name="T7" fmla="*/ 66 h 79"/>
                    <a:gd name="T8" fmla="*/ 60 w 101"/>
                    <a:gd name="T9" fmla="*/ 62 h 79"/>
                    <a:gd name="T10" fmla="*/ 49 w 101"/>
                    <a:gd name="T11" fmla="*/ 54 h 79"/>
                    <a:gd name="T12" fmla="*/ 36 w 101"/>
                    <a:gd name="T13" fmla="*/ 49 h 79"/>
                    <a:gd name="T14" fmla="*/ 18 w 101"/>
                    <a:gd name="T15" fmla="*/ 45 h 79"/>
                    <a:gd name="T16" fmla="*/ 7 w 101"/>
                    <a:gd name="T17" fmla="*/ 43 h 79"/>
                    <a:gd name="T18" fmla="*/ 6 w 101"/>
                    <a:gd name="T19" fmla="*/ 43 h 79"/>
                    <a:gd name="T20" fmla="*/ 2 w 101"/>
                    <a:gd name="T21" fmla="*/ 38 h 79"/>
                    <a:gd name="T22" fmla="*/ 2 w 101"/>
                    <a:gd name="T23" fmla="*/ 37 h 79"/>
                    <a:gd name="T24" fmla="*/ 0 w 101"/>
                    <a:gd name="T25" fmla="*/ 33 h 79"/>
                    <a:gd name="T26" fmla="*/ 0 w 101"/>
                    <a:gd name="T27" fmla="*/ 28 h 79"/>
                    <a:gd name="T28" fmla="*/ 0 w 101"/>
                    <a:gd name="T29" fmla="*/ 24 h 79"/>
                    <a:gd name="T30" fmla="*/ 6 w 101"/>
                    <a:gd name="T31" fmla="*/ 18 h 79"/>
                    <a:gd name="T32" fmla="*/ 10 w 101"/>
                    <a:gd name="T33" fmla="*/ 15 h 79"/>
                    <a:gd name="T34" fmla="*/ 10 w 101"/>
                    <a:gd name="T35" fmla="*/ 14 h 79"/>
                    <a:gd name="T36" fmla="*/ 11 w 101"/>
                    <a:gd name="T37" fmla="*/ 10 h 79"/>
                    <a:gd name="T38" fmla="*/ 18 w 101"/>
                    <a:gd name="T39" fmla="*/ 8 h 79"/>
                    <a:gd name="T40" fmla="*/ 24 w 101"/>
                    <a:gd name="T41" fmla="*/ 4 h 79"/>
                    <a:gd name="T42" fmla="*/ 33 w 101"/>
                    <a:gd name="T43" fmla="*/ 1 h 79"/>
                    <a:gd name="T44" fmla="*/ 41 w 101"/>
                    <a:gd name="T45" fmla="*/ 0 h 79"/>
                    <a:gd name="T46" fmla="*/ 52 w 101"/>
                    <a:gd name="T47" fmla="*/ 0 h 79"/>
                    <a:gd name="T48" fmla="*/ 60 w 101"/>
                    <a:gd name="T49" fmla="*/ 0 h 79"/>
                    <a:gd name="T50" fmla="*/ 62 w 101"/>
                    <a:gd name="T51" fmla="*/ 0 h 79"/>
                    <a:gd name="T52" fmla="*/ 68 w 101"/>
                    <a:gd name="T53" fmla="*/ 0 h 79"/>
                    <a:gd name="T54" fmla="*/ 77 w 101"/>
                    <a:gd name="T55" fmla="*/ 3 h 79"/>
                    <a:gd name="T56" fmla="*/ 81 w 101"/>
                    <a:gd name="T57" fmla="*/ 8 h 79"/>
                    <a:gd name="T58" fmla="*/ 87 w 101"/>
                    <a:gd name="T59" fmla="*/ 15 h 79"/>
                    <a:gd name="T60" fmla="*/ 91 w 101"/>
                    <a:gd name="T61" fmla="*/ 27 h 79"/>
                    <a:gd name="T62" fmla="*/ 90 w 101"/>
                    <a:gd name="T63" fmla="*/ 43 h 79"/>
                    <a:gd name="T64" fmla="*/ 80 w 101"/>
                    <a:gd name="T65" fmla="*/ 8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79"/>
                    <a:gd name="T101" fmla="*/ 101 w 101"/>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79">
                      <a:moveTo>
                        <a:pt x="87" y="79"/>
                      </a:moveTo>
                      <a:lnTo>
                        <a:pt x="84" y="76"/>
                      </a:lnTo>
                      <a:lnTo>
                        <a:pt x="82" y="73"/>
                      </a:lnTo>
                      <a:lnTo>
                        <a:pt x="78" y="70"/>
                      </a:lnTo>
                      <a:lnTo>
                        <a:pt x="78" y="68"/>
                      </a:lnTo>
                      <a:lnTo>
                        <a:pt x="73" y="65"/>
                      </a:lnTo>
                      <a:lnTo>
                        <a:pt x="65" y="61"/>
                      </a:lnTo>
                      <a:lnTo>
                        <a:pt x="60" y="57"/>
                      </a:lnTo>
                      <a:lnTo>
                        <a:pt x="53" y="53"/>
                      </a:lnTo>
                      <a:lnTo>
                        <a:pt x="48" y="52"/>
                      </a:lnTo>
                      <a:lnTo>
                        <a:pt x="39" y="48"/>
                      </a:lnTo>
                      <a:lnTo>
                        <a:pt x="31" y="47"/>
                      </a:lnTo>
                      <a:lnTo>
                        <a:pt x="20" y="44"/>
                      </a:lnTo>
                      <a:lnTo>
                        <a:pt x="11" y="44"/>
                      </a:lnTo>
                      <a:lnTo>
                        <a:pt x="8" y="42"/>
                      </a:lnTo>
                      <a:lnTo>
                        <a:pt x="6" y="42"/>
                      </a:lnTo>
                      <a:lnTo>
                        <a:pt x="2" y="38"/>
                      </a:lnTo>
                      <a:lnTo>
                        <a:pt x="2" y="37"/>
                      </a:lnTo>
                      <a:lnTo>
                        <a:pt x="0" y="33"/>
                      </a:lnTo>
                      <a:lnTo>
                        <a:pt x="0" y="32"/>
                      </a:lnTo>
                      <a:lnTo>
                        <a:pt x="0" y="28"/>
                      </a:lnTo>
                      <a:lnTo>
                        <a:pt x="0" y="24"/>
                      </a:lnTo>
                      <a:lnTo>
                        <a:pt x="3" y="22"/>
                      </a:lnTo>
                      <a:lnTo>
                        <a:pt x="6" y="18"/>
                      </a:lnTo>
                      <a:lnTo>
                        <a:pt x="11" y="18"/>
                      </a:lnTo>
                      <a:lnTo>
                        <a:pt x="11" y="15"/>
                      </a:lnTo>
                      <a:lnTo>
                        <a:pt x="11" y="14"/>
                      </a:lnTo>
                      <a:lnTo>
                        <a:pt x="12" y="14"/>
                      </a:lnTo>
                      <a:lnTo>
                        <a:pt x="12" y="10"/>
                      </a:lnTo>
                      <a:lnTo>
                        <a:pt x="17" y="10"/>
                      </a:lnTo>
                      <a:lnTo>
                        <a:pt x="20" y="8"/>
                      </a:lnTo>
                      <a:lnTo>
                        <a:pt x="25" y="8"/>
                      </a:lnTo>
                      <a:lnTo>
                        <a:pt x="26" y="4"/>
                      </a:lnTo>
                      <a:lnTo>
                        <a:pt x="31" y="4"/>
                      </a:lnTo>
                      <a:lnTo>
                        <a:pt x="36" y="1"/>
                      </a:lnTo>
                      <a:lnTo>
                        <a:pt x="40" y="1"/>
                      </a:lnTo>
                      <a:lnTo>
                        <a:pt x="45" y="0"/>
                      </a:lnTo>
                      <a:lnTo>
                        <a:pt x="51" y="0"/>
                      </a:lnTo>
                      <a:lnTo>
                        <a:pt x="56" y="0"/>
                      </a:lnTo>
                      <a:lnTo>
                        <a:pt x="65" y="0"/>
                      </a:lnTo>
                      <a:lnTo>
                        <a:pt x="67" y="0"/>
                      </a:lnTo>
                      <a:lnTo>
                        <a:pt x="71" y="0"/>
                      </a:lnTo>
                      <a:lnTo>
                        <a:pt x="74" y="0"/>
                      </a:lnTo>
                      <a:lnTo>
                        <a:pt x="79" y="1"/>
                      </a:lnTo>
                      <a:lnTo>
                        <a:pt x="84" y="3"/>
                      </a:lnTo>
                      <a:lnTo>
                        <a:pt x="88" y="6"/>
                      </a:lnTo>
                      <a:lnTo>
                        <a:pt x="88" y="8"/>
                      </a:lnTo>
                      <a:lnTo>
                        <a:pt x="93" y="11"/>
                      </a:lnTo>
                      <a:lnTo>
                        <a:pt x="95" y="15"/>
                      </a:lnTo>
                      <a:lnTo>
                        <a:pt x="99" y="22"/>
                      </a:lnTo>
                      <a:lnTo>
                        <a:pt x="99" y="27"/>
                      </a:lnTo>
                      <a:lnTo>
                        <a:pt x="101" y="34"/>
                      </a:lnTo>
                      <a:lnTo>
                        <a:pt x="98" y="42"/>
                      </a:lnTo>
                      <a:lnTo>
                        <a:pt x="98" y="53"/>
                      </a:lnTo>
                      <a:lnTo>
                        <a:pt x="87" y="79"/>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29" name="Freeform 486"/>
                <p:cNvSpPr>
                  <a:spLocks/>
                </p:cNvSpPr>
                <p:nvPr/>
              </p:nvSpPr>
              <p:spPr bwMode="auto">
                <a:xfrm flipH="1">
                  <a:off x="3183" y="3321"/>
                  <a:ext cx="40" cy="115"/>
                </a:xfrm>
                <a:custGeom>
                  <a:avLst/>
                  <a:gdLst>
                    <a:gd name="T0" fmla="*/ 0 w 43"/>
                    <a:gd name="T1" fmla="*/ 52 h 114"/>
                    <a:gd name="T2" fmla="*/ 0 w 43"/>
                    <a:gd name="T3" fmla="*/ 50 h 114"/>
                    <a:gd name="T4" fmla="*/ 0 w 43"/>
                    <a:gd name="T5" fmla="*/ 49 h 114"/>
                    <a:gd name="T6" fmla="*/ 0 w 43"/>
                    <a:gd name="T7" fmla="*/ 45 h 114"/>
                    <a:gd name="T8" fmla="*/ 5 w 43"/>
                    <a:gd name="T9" fmla="*/ 44 h 114"/>
                    <a:gd name="T10" fmla="*/ 5 w 43"/>
                    <a:gd name="T11" fmla="*/ 40 h 114"/>
                    <a:gd name="T12" fmla="*/ 8 w 43"/>
                    <a:gd name="T13" fmla="*/ 36 h 114"/>
                    <a:gd name="T14" fmla="*/ 11 w 43"/>
                    <a:gd name="T15" fmla="*/ 32 h 114"/>
                    <a:gd name="T16" fmla="*/ 16 w 43"/>
                    <a:gd name="T17" fmla="*/ 28 h 114"/>
                    <a:gd name="T18" fmla="*/ 16 w 43"/>
                    <a:gd name="T19" fmla="*/ 22 h 114"/>
                    <a:gd name="T20" fmla="*/ 20 w 43"/>
                    <a:gd name="T21" fmla="*/ 18 h 114"/>
                    <a:gd name="T22" fmla="*/ 24 w 43"/>
                    <a:gd name="T23" fmla="*/ 14 h 114"/>
                    <a:gd name="T24" fmla="*/ 29 w 43"/>
                    <a:gd name="T25" fmla="*/ 11 h 114"/>
                    <a:gd name="T26" fmla="*/ 29 w 43"/>
                    <a:gd name="T27" fmla="*/ 7 h 114"/>
                    <a:gd name="T28" fmla="*/ 33 w 43"/>
                    <a:gd name="T29" fmla="*/ 3 h 114"/>
                    <a:gd name="T30" fmla="*/ 36 w 43"/>
                    <a:gd name="T31" fmla="*/ 0 h 114"/>
                    <a:gd name="T32" fmla="*/ 40 w 43"/>
                    <a:gd name="T33" fmla="*/ 0 h 114"/>
                    <a:gd name="T34" fmla="*/ 37 w 43"/>
                    <a:gd name="T35" fmla="*/ 0 h 114"/>
                    <a:gd name="T36" fmla="*/ 37 w 43"/>
                    <a:gd name="T37" fmla="*/ 3 h 114"/>
                    <a:gd name="T38" fmla="*/ 37 w 43"/>
                    <a:gd name="T39" fmla="*/ 7 h 114"/>
                    <a:gd name="T40" fmla="*/ 37 w 43"/>
                    <a:gd name="T41" fmla="*/ 14 h 114"/>
                    <a:gd name="T42" fmla="*/ 36 w 43"/>
                    <a:gd name="T43" fmla="*/ 22 h 114"/>
                    <a:gd name="T44" fmla="*/ 36 w 43"/>
                    <a:gd name="T45" fmla="*/ 31 h 114"/>
                    <a:gd name="T46" fmla="*/ 36 w 43"/>
                    <a:gd name="T47" fmla="*/ 38 h 114"/>
                    <a:gd name="T48" fmla="*/ 36 w 43"/>
                    <a:gd name="T49" fmla="*/ 50 h 114"/>
                    <a:gd name="T50" fmla="*/ 34 w 43"/>
                    <a:gd name="T51" fmla="*/ 58 h 114"/>
                    <a:gd name="T52" fmla="*/ 34 w 43"/>
                    <a:gd name="T53" fmla="*/ 70 h 114"/>
                    <a:gd name="T54" fmla="*/ 34 w 43"/>
                    <a:gd name="T55" fmla="*/ 77 h 114"/>
                    <a:gd name="T56" fmla="*/ 34 w 43"/>
                    <a:gd name="T57" fmla="*/ 89 h 114"/>
                    <a:gd name="T58" fmla="*/ 34 w 43"/>
                    <a:gd name="T59" fmla="*/ 96 h 114"/>
                    <a:gd name="T60" fmla="*/ 36 w 43"/>
                    <a:gd name="T61" fmla="*/ 104 h 114"/>
                    <a:gd name="T62" fmla="*/ 36 w 43"/>
                    <a:gd name="T63" fmla="*/ 109 h 114"/>
                    <a:gd name="T64" fmla="*/ 40 w 43"/>
                    <a:gd name="T65" fmla="*/ 115 h 114"/>
                    <a:gd name="T66" fmla="*/ 0 w 43"/>
                    <a:gd name="T67" fmla="*/ 52 h 114"/>
                    <a:gd name="T68" fmla="*/ 0 w 43"/>
                    <a:gd name="T69" fmla="*/ 52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114"/>
                    <a:gd name="T107" fmla="*/ 43 w 43"/>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114">
                      <a:moveTo>
                        <a:pt x="0" y="52"/>
                      </a:moveTo>
                      <a:lnTo>
                        <a:pt x="0" y="50"/>
                      </a:lnTo>
                      <a:lnTo>
                        <a:pt x="0" y="49"/>
                      </a:lnTo>
                      <a:lnTo>
                        <a:pt x="0" y="45"/>
                      </a:lnTo>
                      <a:lnTo>
                        <a:pt x="5" y="44"/>
                      </a:lnTo>
                      <a:lnTo>
                        <a:pt x="5" y="40"/>
                      </a:lnTo>
                      <a:lnTo>
                        <a:pt x="9" y="36"/>
                      </a:lnTo>
                      <a:lnTo>
                        <a:pt x="12" y="32"/>
                      </a:lnTo>
                      <a:lnTo>
                        <a:pt x="17" y="28"/>
                      </a:lnTo>
                      <a:lnTo>
                        <a:pt x="17" y="22"/>
                      </a:lnTo>
                      <a:lnTo>
                        <a:pt x="22" y="18"/>
                      </a:lnTo>
                      <a:lnTo>
                        <a:pt x="26" y="14"/>
                      </a:lnTo>
                      <a:lnTo>
                        <a:pt x="31" y="11"/>
                      </a:lnTo>
                      <a:lnTo>
                        <a:pt x="31" y="7"/>
                      </a:lnTo>
                      <a:lnTo>
                        <a:pt x="36" y="3"/>
                      </a:lnTo>
                      <a:lnTo>
                        <a:pt x="39" y="0"/>
                      </a:lnTo>
                      <a:lnTo>
                        <a:pt x="43" y="0"/>
                      </a:lnTo>
                      <a:lnTo>
                        <a:pt x="40" y="0"/>
                      </a:lnTo>
                      <a:lnTo>
                        <a:pt x="40" y="3"/>
                      </a:lnTo>
                      <a:lnTo>
                        <a:pt x="40" y="7"/>
                      </a:lnTo>
                      <a:lnTo>
                        <a:pt x="40" y="14"/>
                      </a:lnTo>
                      <a:lnTo>
                        <a:pt x="39" y="22"/>
                      </a:lnTo>
                      <a:lnTo>
                        <a:pt x="39" y="31"/>
                      </a:lnTo>
                      <a:lnTo>
                        <a:pt x="39" y="38"/>
                      </a:lnTo>
                      <a:lnTo>
                        <a:pt x="39" y="50"/>
                      </a:lnTo>
                      <a:lnTo>
                        <a:pt x="37" y="57"/>
                      </a:lnTo>
                      <a:lnTo>
                        <a:pt x="37" y="69"/>
                      </a:lnTo>
                      <a:lnTo>
                        <a:pt x="37" y="76"/>
                      </a:lnTo>
                      <a:lnTo>
                        <a:pt x="37" y="88"/>
                      </a:lnTo>
                      <a:lnTo>
                        <a:pt x="37" y="95"/>
                      </a:lnTo>
                      <a:lnTo>
                        <a:pt x="39" y="103"/>
                      </a:lnTo>
                      <a:lnTo>
                        <a:pt x="39" y="108"/>
                      </a:lnTo>
                      <a:lnTo>
                        <a:pt x="43" y="114"/>
                      </a:lnTo>
                      <a:lnTo>
                        <a:pt x="0" y="52"/>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0" name="Freeform 487"/>
                <p:cNvSpPr>
                  <a:spLocks/>
                </p:cNvSpPr>
                <p:nvPr/>
              </p:nvSpPr>
              <p:spPr bwMode="auto">
                <a:xfrm flipH="1">
                  <a:off x="3183" y="3321"/>
                  <a:ext cx="40" cy="115"/>
                </a:xfrm>
                <a:custGeom>
                  <a:avLst/>
                  <a:gdLst>
                    <a:gd name="T0" fmla="*/ 0 w 43"/>
                    <a:gd name="T1" fmla="*/ 52 h 114"/>
                    <a:gd name="T2" fmla="*/ 0 w 43"/>
                    <a:gd name="T3" fmla="*/ 50 h 114"/>
                    <a:gd name="T4" fmla="*/ 0 w 43"/>
                    <a:gd name="T5" fmla="*/ 49 h 114"/>
                    <a:gd name="T6" fmla="*/ 0 w 43"/>
                    <a:gd name="T7" fmla="*/ 45 h 114"/>
                    <a:gd name="T8" fmla="*/ 5 w 43"/>
                    <a:gd name="T9" fmla="*/ 44 h 114"/>
                    <a:gd name="T10" fmla="*/ 5 w 43"/>
                    <a:gd name="T11" fmla="*/ 40 h 114"/>
                    <a:gd name="T12" fmla="*/ 8 w 43"/>
                    <a:gd name="T13" fmla="*/ 36 h 114"/>
                    <a:gd name="T14" fmla="*/ 11 w 43"/>
                    <a:gd name="T15" fmla="*/ 32 h 114"/>
                    <a:gd name="T16" fmla="*/ 16 w 43"/>
                    <a:gd name="T17" fmla="*/ 28 h 114"/>
                    <a:gd name="T18" fmla="*/ 16 w 43"/>
                    <a:gd name="T19" fmla="*/ 22 h 114"/>
                    <a:gd name="T20" fmla="*/ 20 w 43"/>
                    <a:gd name="T21" fmla="*/ 18 h 114"/>
                    <a:gd name="T22" fmla="*/ 24 w 43"/>
                    <a:gd name="T23" fmla="*/ 14 h 114"/>
                    <a:gd name="T24" fmla="*/ 29 w 43"/>
                    <a:gd name="T25" fmla="*/ 11 h 114"/>
                    <a:gd name="T26" fmla="*/ 29 w 43"/>
                    <a:gd name="T27" fmla="*/ 7 h 114"/>
                    <a:gd name="T28" fmla="*/ 33 w 43"/>
                    <a:gd name="T29" fmla="*/ 3 h 114"/>
                    <a:gd name="T30" fmla="*/ 36 w 43"/>
                    <a:gd name="T31" fmla="*/ 0 h 114"/>
                    <a:gd name="T32" fmla="*/ 40 w 43"/>
                    <a:gd name="T33" fmla="*/ 0 h 114"/>
                    <a:gd name="T34" fmla="*/ 37 w 43"/>
                    <a:gd name="T35" fmla="*/ 0 h 114"/>
                    <a:gd name="T36" fmla="*/ 37 w 43"/>
                    <a:gd name="T37" fmla="*/ 3 h 114"/>
                    <a:gd name="T38" fmla="*/ 37 w 43"/>
                    <a:gd name="T39" fmla="*/ 7 h 114"/>
                    <a:gd name="T40" fmla="*/ 37 w 43"/>
                    <a:gd name="T41" fmla="*/ 14 h 114"/>
                    <a:gd name="T42" fmla="*/ 36 w 43"/>
                    <a:gd name="T43" fmla="*/ 22 h 114"/>
                    <a:gd name="T44" fmla="*/ 36 w 43"/>
                    <a:gd name="T45" fmla="*/ 31 h 114"/>
                    <a:gd name="T46" fmla="*/ 36 w 43"/>
                    <a:gd name="T47" fmla="*/ 38 h 114"/>
                    <a:gd name="T48" fmla="*/ 36 w 43"/>
                    <a:gd name="T49" fmla="*/ 50 h 114"/>
                    <a:gd name="T50" fmla="*/ 34 w 43"/>
                    <a:gd name="T51" fmla="*/ 58 h 114"/>
                    <a:gd name="T52" fmla="*/ 34 w 43"/>
                    <a:gd name="T53" fmla="*/ 70 h 114"/>
                    <a:gd name="T54" fmla="*/ 34 w 43"/>
                    <a:gd name="T55" fmla="*/ 77 h 114"/>
                    <a:gd name="T56" fmla="*/ 34 w 43"/>
                    <a:gd name="T57" fmla="*/ 89 h 114"/>
                    <a:gd name="T58" fmla="*/ 34 w 43"/>
                    <a:gd name="T59" fmla="*/ 96 h 114"/>
                    <a:gd name="T60" fmla="*/ 36 w 43"/>
                    <a:gd name="T61" fmla="*/ 104 h 114"/>
                    <a:gd name="T62" fmla="*/ 36 w 43"/>
                    <a:gd name="T63" fmla="*/ 109 h 114"/>
                    <a:gd name="T64" fmla="*/ 40 w 43"/>
                    <a:gd name="T65" fmla="*/ 115 h 114"/>
                    <a:gd name="T66" fmla="*/ 0 w 43"/>
                    <a:gd name="T67" fmla="*/ 52 h 114"/>
                    <a:gd name="T68" fmla="*/ 0 w 43"/>
                    <a:gd name="T69" fmla="*/ 52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114"/>
                    <a:gd name="T107" fmla="*/ 43 w 43"/>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114">
                      <a:moveTo>
                        <a:pt x="0" y="52"/>
                      </a:moveTo>
                      <a:lnTo>
                        <a:pt x="0" y="50"/>
                      </a:lnTo>
                      <a:lnTo>
                        <a:pt x="0" y="49"/>
                      </a:lnTo>
                      <a:lnTo>
                        <a:pt x="0" y="45"/>
                      </a:lnTo>
                      <a:lnTo>
                        <a:pt x="5" y="44"/>
                      </a:lnTo>
                      <a:lnTo>
                        <a:pt x="5" y="40"/>
                      </a:lnTo>
                      <a:lnTo>
                        <a:pt x="9" y="36"/>
                      </a:lnTo>
                      <a:lnTo>
                        <a:pt x="12" y="32"/>
                      </a:lnTo>
                      <a:lnTo>
                        <a:pt x="17" y="28"/>
                      </a:lnTo>
                      <a:lnTo>
                        <a:pt x="17" y="22"/>
                      </a:lnTo>
                      <a:lnTo>
                        <a:pt x="22" y="18"/>
                      </a:lnTo>
                      <a:lnTo>
                        <a:pt x="26" y="14"/>
                      </a:lnTo>
                      <a:lnTo>
                        <a:pt x="31" y="11"/>
                      </a:lnTo>
                      <a:lnTo>
                        <a:pt x="31" y="7"/>
                      </a:lnTo>
                      <a:lnTo>
                        <a:pt x="36" y="3"/>
                      </a:lnTo>
                      <a:lnTo>
                        <a:pt x="39" y="0"/>
                      </a:lnTo>
                      <a:lnTo>
                        <a:pt x="43" y="0"/>
                      </a:lnTo>
                      <a:lnTo>
                        <a:pt x="40" y="0"/>
                      </a:lnTo>
                      <a:lnTo>
                        <a:pt x="40" y="3"/>
                      </a:lnTo>
                      <a:lnTo>
                        <a:pt x="40" y="7"/>
                      </a:lnTo>
                      <a:lnTo>
                        <a:pt x="40" y="14"/>
                      </a:lnTo>
                      <a:lnTo>
                        <a:pt x="39" y="22"/>
                      </a:lnTo>
                      <a:lnTo>
                        <a:pt x="39" y="31"/>
                      </a:lnTo>
                      <a:lnTo>
                        <a:pt x="39" y="38"/>
                      </a:lnTo>
                      <a:lnTo>
                        <a:pt x="39" y="50"/>
                      </a:lnTo>
                      <a:lnTo>
                        <a:pt x="37" y="57"/>
                      </a:lnTo>
                      <a:lnTo>
                        <a:pt x="37" y="69"/>
                      </a:lnTo>
                      <a:lnTo>
                        <a:pt x="37" y="76"/>
                      </a:lnTo>
                      <a:lnTo>
                        <a:pt x="37" y="88"/>
                      </a:lnTo>
                      <a:lnTo>
                        <a:pt x="37" y="95"/>
                      </a:lnTo>
                      <a:lnTo>
                        <a:pt x="39" y="103"/>
                      </a:lnTo>
                      <a:lnTo>
                        <a:pt x="39" y="108"/>
                      </a:lnTo>
                      <a:lnTo>
                        <a:pt x="43" y="114"/>
                      </a:lnTo>
                      <a:lnTo>
                        <a:pt x="0" y="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31" name="Freeform 488"/>
                <p:cNvSpPr>
                  <a:spLocks/>
                </p:cNvSpPr>
                <p:nvPr/>
              </p:nvSpPr>
              <p:spPr bwMode="auto">
                <a:xfrm flipH="1">
                  <a:off x="3212" y="3295"/>
                  <a:ext cx="30" cy="70"/>
                </a:xfrm>
                <a:custGeom>
                  <a:avLst/>
                  <a:gdLst>
                    <a:gd name="T0" fmla="*/ 10 w 33"/>
                    <a:gd name="T1" fmla="*/ 70 h 70"/>
                    <a:gd name="T2" fmla="*/ 7 w 33"/>
                    <a:gd name="T3" fmla="*/ 67 h 70"/>
                    <a:gd name="T4" fmla="*/ 7 w 33"/>
                    <a:gd name="T5" fmla="*/ 66 h 70"/>
                    <a:gd name="T6" fmla="*/ 5 w 33"/>
                    <a:gd name="T7" fmla="*/ 62 h 70"/>
                    <a:gd name="T8" fmla="*/ 5 w 33"/>
                    <a:gd name="T9" fmla="*/ 59 h 70"/>
                    <a:gd name="T10" fmla="*/ 2 w 33"/>
                    <a:gd name="T11" fmla="*/ 53 h 70"/>
                    <a:gd name="T12" fmla="*/ 2 w 33"/>
                    <a:gd name="T13" fmla="*/ 49 h 70"/>
                    <a:gd name="T14" fmla="*/ 2 w 33"/>
                    <a:gd name="T15" fmla="*/ 44 h 70"/>
                    <a:gd name="T16" fmla="*/ 2 w 33"/>
                    <a:gd name="T17" fmla="*/ 40 h 70"/>
                    <a:gd name="T18" fmla="*/ 0 w 33"/>
                    <a:gd name="T19" fmla="*/ 33 h 70"/>
                    <a:gd name="T20" fmla="*/ 0 w 33"/>
                    <a:gd name="T21" fmla="*/ 28 h 70"/>
                    <a:gd name="T22" fmla="*/ 0 w 33"/>
                    <a:gd name="T23" fmla="*/ 20 h 70"/>
                    <a:gd name="T24" fmla="*/ 0 w 33"/>
                    <a:gd name="T25" fmla="*/ 16 h 70"/>
                    <a:gd name="T26" fmla="*/ 0 w 33"/>
                    <a:gd name="T27" fmla="*/ 10 h 70"/>
                    <a:gd name="T28" fmla="*/ 3 w 33"/>
                    <a:gd name="T29" fmla="*/ 6 h 70"/>
                    <a:gd name="T30" fmla="*/ 5 w 33"/>
                    <a:gd name="T31" fmla="*/ 2 h 70"/>
                    <a:gd name="T32" fmla="*/ 10 w 33"/>
                    <a:gd name="T33" fmla="*/ 0 h 70"/>
                    <a:gd name="T34" fmla="*/ 10 w 33"/>
                    <a:gd name="T35" fmla="*/ 0 h 70"/>
                    <a:gd name="T36" fmla="*/ 10 w 33"/>
                    <a:gd name="T37" fmla="*/ 0 h 70"/>
                    <a:gd name="T38" fmla="*/ 10 w 33"/>
                    <a:gd name="T39" fmla="*/ 0 h 70"/>
                    <a:gd name="T40" fmla="*/ 12 w 33"/>
                    <a:gd name="T41" fmla="*/ 0 h 70"/>
                    <a:gd name="T42" fmla="*/ 12 w 33"/>
                    <a:gd name="T43" fmla="*/ 0 h 70"/>
                    <a:gd name="T44" fmla="*/ 15 w 33"/>
                    <a:gd name="T45" fmla="*/ 1 h 70"/>
                    <a:gd name="T46" fmla="*/ 15 w 33"/>
                    <a:gd name="T47" fmla="*/ 1 h 70"/>
                    <a:gd name="T48" fmla="*/ 18 w 33"/>
                    <a:gd name="T49" fmla="*/ 5 h 70"/>
                    <a:gd name="T50" fmla="*/ 18 w 33"/>
                    <a:gd name="T51" fmla="*/ 5 h 70"/>
                    <a:gd name="T52" fmla="*/ 21 w 33"/>
                    <a:gd name="T53" fmla="*/ 9 h 70"/>
                    <a:gd name="T54" fmla="*/ 21 w 33"/>
                    <a:gd name="T55" fmla="*/ 13 h 70"/>
                    <a:gd name="T56" fmla="*/ 25 w 33"/>
                    <a:gd name="T57" fmla="*/ 18 h 70"/>
                    <a:gd name="T58" fmla="*/ 25 w 33"/>
                    <a:gd name="T59" fmla="*/ 21 h 70"/>
                    <a:gd name="T60" fmla="*/ 27 w 33"/>
                    <a:gd name="T61" fmla="*/ 28 h 70"/>
                    <a:gd name="T62" fmla="*/ 27 w 33"/>
                    <a:gd name="T63" fmla="*/ 35 h 70"/>
                    <a:gd name="T64" fmla="*/ 30 w 33"/>
                    <a:gd name="T65" fmla="*/ 44 h 70"/>
                    <a:gd name="T66" fmla="*/ 10 w 33"/>
                    <a:gd name="T67" fmla="*/ 70 h 70"/>
                    <a:gd name="T68" fmla="*/ 10 w 33"/>
                    <a:gd name="T69" fmla="*/ 70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
                    <a:gd name="T106" fmla="*/ 0 h 70"/>
                    <a:gd name="T107" fmla="*/ 33 w 33"/>
                    <a:gd name="T108" fmla="*/ 70 h 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 h="70">
                      <a:moveTo>
                        <a:pt x="11" y="70"/>
                      </a:moveTo>
                      <a:lnTo>
                        <a:pt x="8" y="67"/>
                      </a:lnTo>
                      <a:lnTo>
                        <a:pt x="8" y="66"/>
                      </a:lnTo>
                      <a:lnTo>
                        <a:pt x="6" y="62"/>
                      </a:lnTo>
                      <a:lnTo>
                        <a:pt x="6" y="59"/>
                      </a:lnTo>
                      <a:lnTo>
                        <a:pt x="2" y="53"/>
                      </a:lnTo>
                      <a:lnTo>
                        <a:pt x="2" y="49"/>
                      </a:lnTo>
                      <a:lnTo>
                        <a:pt x="2" y="44"/>
                      </a:lnTo>
                      <a:lnTo>
                        <a:pt x="2" y="40"/>
                      </a:lnTo>
                      <a:lnTo>
                        <a:pt x="0" y="33"/>
                      </a:lnTo>
                      <a:lnTo>
                        <a:pt x="0" y="28"/>
                      </a:lnTo>
                      <a:lnTo>
                        <a:pt x="0" y="20"/>
                      </a:lnTo>
                      <a:lnTo>
                        <a:pt x="0" y="16"/>
                      </a:lnTo>
                      <a:lnTo>
                        <a:pt x="0" y="10"/>
                      </a:lnTo>
                      <a:lnTo>
                        <a:pt x="3" y="6"/>
                      </a:lnTo>
                      <a:lnTo>
                        <a:pt x="6" y="2"/>
                      </a:lnTo>
                      <a:lnTo>
                        <a:pt x="11" y="0"/>
                      </a:lnTo>
                      <a:lnTo>
                        <a:pt x="13" y="0"/>
                      </a:lnTo>
                      <a:lnTo>
                        <a:pt x="16" y="1"/>
                      </a:lnTo>
                      <a:lnTo>
                        <a:pt x="20" y="5"/>
                      </a:lnTo>
                      <a:lnTo>
                        <a:pt x="23" y="9"/>
                      </a:lnTo>
                      <a:lnTo>
                        <a:pt x="23" y="13"/>
                      </a:lnTo>
                      <a:lnTo>
                        <a:pt x="28" y="18"/>
                      </a:lnTo>
                      <a:lnTo>
                        <a:pt x="28" y="21"/>
                      </a:lnTo>
                      <a:lnTo>
                        <a:pt x="30" y="28"/>
                      </a:lnTo>
                      <a:lnTo>
                        <a:pt x="30" y="35"/>
                      </a:lnTo>
                      <a:lnTo>
                        <a:pt x="33" y="44"/>
                      </a:lnTo>
                      <a:lnTo>
                        <a:pt x="11" y="70"/>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2" name="Freeform 489"/>
                <p:cNvSpPr>
                  <a:spLocks/>
                </p:cNvSpPr>
                <p:nvPr/>
              </p:nvSpPr>
              <p:spPr bwMode="auto">
                <a:xfrm flipH="1">
                  <a:off x="2945" y="3454"/>
                  <a:ext cx="238" cy="363"/>
                </a:xfrm>
                <a:custGeom>
                  <a:avLst/>
                  <a:gdLst>
                    <a:gd name="T0" fmla="*/ 0 w 258"/>
                    <a:gd name="T1" fmla="*/ 27 h 361"/>
                    <a:gd name="T2" fmla="*/ 2 w 258"/>
                    <a:gd name="T3" fmla="*/ 28 h 361"/>
                    <a:gd name="T4" fmla="*/ 7 w 258"/>
                    <a:gd name="T5" fmla="*/ 34 h 361"/>
                    <a:gd name="T6" fmla="*/ 18 w 258"/>
                    <a:gd name="T7" fmla="*/ 45 h 361"/>
                    <a:gd name="T8" fmla="*/ 31 w 258"/>
                    <a:gd name="T9" fmla="*/ 61 h 361"/>
                    <a:gd name="T10" fmla="*/ 46 w 258"/>
                    <a:gd name="T11" fmla="*/ 79 h 361"/>
                    <a:gd name="T12" fmla="*/ 64 w 258"/>
                    <a:gd name="T13" fmla="*/ 101 h 361"/>
                    <a:gd name="T14" fmla="*/ 80 w 258"/>
                    <a:gd name="T15" fmla="*/ 124 h 361"/>
                    <a:gd name="T16" fmla="*/ 101 w 258"/>
                    <a:gd name="T17" fmla="*/ 151 h 361"/>
                    <a:gd name="T18" fmla="*/ 116 w 258"/>
                    <a:gd name="T19" fmla="*/ 176 h 361"/>
                    <a:gd name="T20" fmla="*/ 134 w 258"/>
                    <a:gd name="T21" fmla="*/ 203 h 361"/>
                    <a:gd name="T22" fmla="*/ 148 w 258"/>
                    <a:gd name="T23" fmla="*/ 229 h 361"/>
                    <a:gd name="T24" fmla="*/ 162 w 258"/>
                    <a:gd name="T25" fmla="*/ 260 h 361"/>
                    <a:gd name="T26" fmla="*/ 171 w 258"/>
                    <a:gd name="T27" fmla="*/ 287 h 361"/>
                    <a:gd name="T28" fmla="*/ 178 w 258"/>
                    <a:gd name="T29" fmla="*/ 314 h 361"/>
                    <a:gd name="T30" fmla="*/ 181 w 258"/>
                    <a:gd name="T31" fmla="*/ 338 h 361"/>
                    <a:gd name="T32" fmla="*/ 179 w 258"/>
                    <a:gd name="T33" fmla="*/ 363 h 361"/>
                    <a:gd name="T34" fmla="*/ 238 w 258"/>
                    <a:gd name="T35" fmla="*/ 283 h 361"/>
                    <a:gd name="T36" fmla="*/ 10 w 258"/>
                    <a:gd name="T37" fmla="*/ 0 h 361"/>
                    <a:gd name="T38" fmla="*/ 0 w 258"/>
                    <a:gd name="T39" fmla="*/ 27 h 361"/>
                    <a:gd name="T40" fmla="*/ 0 w 258"/>
                    <a:gd name="T41" fmla="*/ 27 h 3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361"/>
                    <a:gd name="T65" fmla="*/ 258 w 258"/>
                    <a:gd name="T66" fmla="*/ 361 h 3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361">
                      <a:moveTo>
                        <a:pt x="0" y="27"/>
                      </a:moveTo>
                      <a:lnTo>
                        <a:pt x="2" y="28"/>
                      </a:lnTo>
                      <a:lnTo>
                        <a:pt x="8" y="34"/>
                      </a:lnTo>
                      <a:lnTo>
                        <a:pt x="19" y="45"/>
                      </a:lnTo>
                      <a:lnTo>
                        <a:pt x="34" y="61"/>
                      </a:lnTo>
                      <a:lnTo>
                        <a:pt x="50" y="79"/>
                      </a:lnTo>
                      <a:lnTo>
                        <a:pt x="69" y="100"/>
                      </a:lnTo>
                      <a:lnTo>
                        <a:pt x="87" y="123"/>
                      </a:lnTo>
                      <a:lnTo>
                        <a:pt x="109" y="150"/>
                      </a:lnTo>
                      <a:lnTo>
                        <a:pt x="126" y="175"/>
                      </a:lnTo>
                      <a:lnTo>
                        <a:pt x="145" y="202"/>
                      </a:lnTo>
                      <a:lnTo>
                        <a:pt x="160" y="228"/>
                      </a:lnTo>
                      <a:lnTo>
                        <a:pt x="176" y="259"/>
                      </a:lnTo>
                      <a:lnTo>
                        <a:pt x="185" y="285"/>
                      </a:lnTo>
                      <a:lnTo>
                        <a:pt x="193" y="312"/>
                      </a:lnTo>
                      <a:lnTo>
                        <a:pt x="196" y="336"/>
                      </a:lnTo>
                      <a:lnTo>
                        <a:pt x="194" y="361"/>
                      </a:lnTo>
                      <a:lnTo>
                        <a:pt x="258" y="281"/>
                      </a:lnTo>
                      <a:lnTo>
                        <a:pt x="11" y="0"/>
                      </a:lnTo>
                      <a:lnTo>
                        <a:pt x="0" y="27"/>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3" name="Freeform 490"/>
                <p:cNvSpPr>
                  <a:spLocks/>
                </p:cNvSpPr>
                <p:nvPr/>
              </p:nvSpPr>
              <p:spPr bwMode="auto">
                <a:xfrm flipH="1">
                  <a:off x="2945" y="3454"/>
                  <a:ext cx="238" cy="363"/>
                </a:xfrm>
                <a:custGeom>
                  <a:avLst/>
                  <a:gdLst>
                    <a:gd name="T0" fmla="*/ 0 w 258"/>
                    <a:gd name="T1" fmla="*/ 27 h 361"/>
                    <a:gd name="T2" fmla="*/ 2 w 258"/>
                    <a:gd name="T3" fmla="*/ 28 h 361"/>
                    <a:gd name="T4" fmla="*/ 7 w 258"/>
                    <a:gd name="T5" fmla="*/ 34 h 361"/>
                    <a:gd name="T6" fmla="*/ 18 w 258"/>
                    <a:gd name="T7" fmla="*/ 45 h 361"/>
                    <a:gd name="T8" fmla="*/ 31 w 258"/>
                    <a:gd name="T9" fmla="*/ 61 h 361"/>
                    <a:gd name="T10" fmla="*/ 46 w 258"/>
                    <a:gd name="T11" fmla="*/ 79 h 361"/>
                    <a:gd name="T12" fmla="*/ 64 w 258"/>
                    <a:gd name="T13" fmla="*/ 101 h 361"/>
                    <a:gd name="T14" fmla="*/ 80 w 258"/>
                    <a:gd name="T15" fmla="*/ 124 h 361"/>
                    <a:gd name="T16" fmla="*/ 101 w 258"/>
                    <a:gd name="T17" fmla="*/ 151 h 361"/>
                    <a:gd name="T18" fmla="*/ 116 w 258"/>
                    <a:gd name="T19" fmla="*/ 176 h 361"/>
                    <a:gd name="T20" fmla="*/ 134 w 258"/>
                    <a:gd name="T21" fmla="*/ 203 h 361"/>
                    <a:gd name="T22" fmla="*/ 148 w 258"/>
                    <a:gd name="T23" fmla="*/ 229 h 361"/>
                    <a:gd name="T24" fmla="*/ 162 w 258"/>
                    <a:gd name="T25" fmla="*/ 260 h 361"/>
                    <a:gd name="T26" fmla="*/ 171 w 258"/>
                    <a:gd name="T27" fmla="*/ 287 h 361"/>
                    <a:gd name="T28" fmla="*/ 178 w 258"/>
                    <a:gd name="T29" fmla="*/ 314 h 361"/>
                    <a:gd name="T30" fmla="*/ 181 w 258"/>
                    <a:gd name="T31" fmla="*/ 338 h 361"/>
                    <a:gd name="T32" fmla="*/ 179 w 258"/>
                    <a:gd name="T33" fmla="*/ 363 h 361"/>
                    <a:gd name="T34" fmla="*/ 238 w 258"/>
                    <a:gd name="T35" fmla="*/ 283 h 361"/>
                    <a:gd name="T36" fmla="*/ 10 w 258"/>
                    <a:gd name="T37" fmla="*/ 0 h 361"/>
                    <a:gd name="T38" fmla="*/ 0 w 258"/>
                    <a:gd name="T39" fmla="*/ 27 h 361"/>
                    <a:gd name="T40" fmla="*/ 0 w 258"/>
                    <a:gd name="T41" fmla="*/ 27 h 3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361"/>
                    <a:gd name="T65" fmla="*/ 258 w 258"/>
                    <a:gd name="T66" fmla="*/ 361 h 3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361">
                      <a:moveTo>
                        <a:pt x="0" y="27"/>
                      </a:moveTo>
                      <a:lnTo>
                        <a:pt x="2" y="28"/>
                      </a:lnTo>
                      <a:lnTo>
                        <a:pt x="8" y="34"/>
                      </a:lnTo>
                      <a:lnTo>
                        <a:pt x="19" y="45"/>
                      </a:lnTo>
                      <a:lnTo>
                        <a:pt x="34" y="61"/>
                      </a:lnTo>
                      <a:lnTo>
                        <a:pt x="50" y="79"/>
                      </a:lnTo>
                      <a:lnTo>
                        <a:pt x="69" y="100"/>
                      </a:lnTo>
                      <a:lnTo>
                        <a:pt x="87" y="123"/>
                      </a:lnTo>
                      <a:lnTo>
                        <a:pt x="109" y="150"/>
                      </a:lnTo>
                      <a:lnTo>
                        <a:pt x="126" y="175"/>
                      </a:lnTo>
                      <a:lnTo>
                        <a:pt x="145" y="202"/>
                      </a:lnTo>
                      <a:lnTo>
                        <a:pt x="160" y="228"/>
                      </a:lnTo>
                      <a:lnTo>
                        <a:pt x="176" y="259"/>
                      </a:lnTo>
                      <a:lnTo>
                        <a:pt x="185" y="285"/>
                      </a:lnTo>
                      <a:lnTo>
                        <a:pt x="193" y="312"/>
                      </a:lnTo>
                      <a:lnTo>
                        <a:pt x="196" y="336"/>
                      </a:lnTo>
                      <a:lnTo>
                        <a:pt x="194" y="361"/>
                      </a:lnTo>
                      <a:lnTo>
                        <a:pt x="258" y="281"/>
                      </a:lnTo>
                      <a:lnTo>
                        <a:pt x="11" y="0"/>
                      </a:lnTo>
                      <a:lnTo>
                        <a:pt x="0" y="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34" name="Freeform 491"/>
                <p:cNvSpPr>
                  <a:spLocks/>
                </p:cNvSpPr>
                <p:nvPr/>
              </p:nvSpPr>
              <p:spPr bwMode="auto">
                <a:xfrm flipH="1">
                  <a:off x="2714" y="3280"/>
                  <a:ext cx="262" cy="219"/>
                </a:xfrm>
                <a:custGeom>
                  <a:avLst/>
                  <a:gdLst>
                    <a:gd name="T0" fmla="*/ 71 w 284"/>
                    <a:gd name="T1" fmla="*/ 192 h 217"/>
                    <a:gd name="T2" fmla="*/ 68 w 284"/>
                    <a:gd name="T3" fmla="*/ 189 h 217"/>
                    <a:gd name="T4" fmla="*/ 63 w 284"/>
                    <a:gd name="T5" fmla="*/ 188 h 217"/>
                    <a:gd name="T6" fmla="*/ 54 w 284"/>
                    <a:gd name="T7" fmla="*/ 184 h 217"/>
                    <a:gd name="T8" fmla="*/ 47 w 284"/>
                    <a:gd name="T9" fmla="*/ 182 h 217"/>
                    <a:gd name="T10" fmla="*/ 34 w 284"/>
                    <a:gd name="T11" fmla="*/ 175 h 217"/>
                    <a:gd name="T12" fmla="*/ 26 w 284"/>
                    <a:gd name="T13" fmla="*/ 170 h 217"/>
                    <a:gd name="T14" fmla="*/ 17 w 284"/>
                    <a:gd name="T15" fmla="*/ 162 h 217"/>
                    <a:gd name="T16" fmla="*/ 10 w 284"/>
                    <a:gd name="T17" fmla="*/ 154 h 217"/>
                    <a:gd name="T18" fmla="*/ 3 w 284"/>
                    <a:gd name="T19" fmla="*/ 143 h 217"/>
                    <a:gd name="T20" fmla="*/ 0 w 284"/>
                    <a:gd name="T21" fmla="*/ 133 h 217"/>
                    <a:gd name="T22" fmla="*/ 0 w 284"/>
                    <a:gd name="T23" fmla="*/ 119 h 217"/>
                    <a:gd name="T24" fmla="*/ 7 w 284"/>
                    <a:gd name="T25" fmla="*/ 107 h 217"/>
                    <a:gd name="T26" fmla="*/ 17 w 284"/>
                    <a:gd name="T27" fmla="*/ 91 h 217"/>
                    <a:gd name="T28" fmla="*/ 34 w 284"/>
                    <a:gd name="T29" fmla="*/ 76 h 217"/>
                    <a:gd name="T30" fmla="*/ 57 w 284"/>
                    <a:gd name="T31" fmla="*/ 58 h 217"/>
                    <a:gd name="T32" fmla="*/ 91 w 284"/>
                    <a:gd name="T33" fmla="*/ 40 h 217"/>
                    <a:gd name="T34" fmla="*/ 93 w 284"/>
                    <a:gd name="T35" fmla="*/ 38 h 217"/>
                    <a:gd name="T36" fmla="*/ 99 w 284"/>
                    <a:gd name="T37" fmla="*/ 35 h 217"/>
                    <a:gd name="T38" fmla="*/ 107 w 284"/>
                    <a:gd name="T39" fmla="*/ 30 h 217"/>
                    <a:gd name="T40" fmla="*/ 120 w 284"/>
                    <a:gd name="T41" fmla="*/ 27 h 217"/>
                    <a:gd name="T42" fmla="*/ 133 w 284"/>
                    <a:gd name="T43" fmla="*/ 19 h 217"/>
                    <a:gd name="T44" fmla="*/ 150 w 284"/>
                    <a:gd name="T45" fmla="*/ 14 h 217"/>
                    <a:gd name="T46" fmla="*/ 167 w 284"/>
                    <a:gd name="T47" fmla="*/ 9 h 217"/>
                    <a:gd name="T48" fmla="*/ 186 w 284"/>
                    <a:gd name="T49" fmla="*/ 5 h 217"/>
                    <a:gd name="T50" fmla="*/ 200 w 284"/>
                    <a:gd name="T51" fmla="*/ 1 h 217"/>
                    <a:gd name="T52" fmla="*/ 218 w 284"/>
                    <a:gd name="T53" fmla="*/ 0 h 217"/>
                    <a:gd name="T54" fmla="*/ 231 w 284"/>
                    <a:gd name="T55" fmla="*/ 0 h 217"/>
                    <a:gd name="T56" fmla="*/ 244 w 284"/>
                    <a:gd name="T57" fmla="*/ 5 h 217"/>
                    <a:gd name="T58" fmla="*/ 254 w 284"/>
                    <a:gd name="T59" fmla="*/ 11 h 217"/>
                    <a:gd name="T60" fmla="*/ 260 w 284"/>
                    <a:gd name="T61" fmla="*/ 23 h 217"/>
                    <a:gd name="T62" fmla="*/ 262 w 284"/>
                    <a:gd name="T63" fmla="*/ 37 h 217"/>
                    <a:gd name="T64" fmla="*/ 260 w 284"/>
                    <a:gd name="T65" fmla="*/ 59 h 217"/>
                    <a:gd name="T66" fmla="*/ 257 w 284"/>
                    <a:gd name="T67" fmla="*/ 59 h 217"/>
                    <a:gd name="T68" fmla="*/ 254 w 284"/>
                    <a:gd name="T69" fmla="*/ 63 h 217"/>
                    <a:gd name="T70" fmla="*/ 244 w 284"/>
                    <a:gd name="T71" fmla="*/ 68 h 217"/>
                    <a:gd name="T72" fmla="*/ 236 w 284"/>
                    <a:gd name="T73" fmla="*/ 76 h 217"/>
                    <a:gd name="T74" fmla="*/ 223 w 284"/>
                    <a:gd name="T75" fmla="*/ 83 h 217"/>
                    <a:gd name="T76" fmla="*/ 212 w 284"/>
                    <a:gd name="T77" fmla="*/ 93 h 217"/>
                    <a:gd name="T78" fmla="*/ 199 w 284"/>
                    <a:gd name="T79" fmla="*/ 105 h 217"/>
                    <a:gd name="T80" fmla="*/ 187 w 284"/>
                    <a:gd name="T81" fmla="*/ 117 h 217"/>
                    <a:gd name="T82" fmla="*/ 174 w 284"/>
                    <a:gd name="T83" fmla="*/ 129 h 217"/>
                    <a:gd name="T84" fmla="*/ 161 w 284"/>
                    <a:gd name="T85" fmla="*/ 143 h 217"/>
                    <a:gd name="T86" fmla="*/ 150 w 284"/>
                    <a:gd name="T87" fmla="*/ 154 h 217"/>
                    <a:gd name="T88" fmla="*/ 141 w 284"/>
                    <a:gd name="T89" fmla="*/ 170 h 217"/>
                    <a:gd name="T90" fmla="*/ 133 w 284"/>
                    <a:gd name="T91" fmla="*/ 182 h 217"/>
                    <a:gd name="T92" fmla="*/ 130 w 284"/>
                    <a:gd name="T93" fmla="*/ 194 h 217"/>
                    <a:gd name="T94" fmla="*/ 128 w 284"/>
                    <a:gd name="T95" fmla="*/ 206 h 217"/>
                    <a:gd name="T96" fmla="*/ 132 w 284"/>
                    <a:gd name="T97" fmla="*/ 219 h 217"/>
                    <a:gd name="T98" fmla="*/ 71 w 284"/>
                    <a:gd name="T99" fmla="*/ 192 h 217"/>
                    <a:gd name="T100" fmla="*/ 71 w 284"/>
                    <a:gd name="T101" fmla="*/ 192 h 2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4"/>
                    <a:gd name="T154" fmla="*/ 0 h 217"/>
                    <a:gd name="T155" fmla="*/ 284 w 284"/>
                    <a:gd name="T156" fmla="*/ 217 h 2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4" h="217">
                      <a:moveTo>
                        <a:pt x="77" y="190"/>
                      </a:moveTo>
                      <a:lnTo>
                        <a:pt x="74" y="187"/>
                      </a:lnTo>
                      <a:lnTo>
                        <a:pt x="68" y="186"/>
                      </a:lnTo>
                      <a:lnTo>
                        <a:pt x="59" y="182"/>
                      </a:lnTo>
                      <a:lnTo>
                        <a:pt x="51" y="180"/>
                      </a:lnTo>
                      <a:lnTo>
                        <a:pt x="37" y="173"/>
                      </a:lnTo>
                      <a:lnTo>
                        <a:pt x="28" y="168"/>
                      </a:lnTo>
                      <a:lnTo>
                        <a:pt x="18" y="161"/>
                      </a:lnTo>
                      <a:lnTo>
                        <a:pt x="11" y="153"/>
                      </a:lnTo>
                      <a:lnTo>
                        <a:pt x="3" y="142"/>
                      </a:lnTo>
                      <a:lnTo>
                        <a:pt x="0" y="132"/>
                      </a:lnTo>
                      <a:lnTo>
                        <a:pt x="0" y="118"/>
                      </a:lnTo>
                      <a:lnTo>
                        <a:pt x="8" y="106"/>
                      </a:lnTo>
                      <a:lnTo>
                        <a:pt x="18" y="90"/>
                      </a:lnTo>
                      <a:lnTo>
                        <a:pt x="37" y="75"/>
                      </a:lnTo>
                      <a:lnTo>
                        <a:pt x="62" y="57"/>
                      </a:lnTo>
                      <a:lnTo>
                        <a:pt x="99" y="40"/>
                      </a:lnTo>
                      <a:lnTo>
                        <a:pt x="101" y="38"/>
                      </a:lnTo>
                      <a:lnTo>
                        <a:pt x="107" y="35"/>
                      </a:lnTo>
                      <a:lnTo>
                        <a:pt x="116" y="30"/>
                      </a:lnTo>
                      <a:lnTo>
                        <a:pt x="130" y="27"/>
                      </a:lnTo>
                      <a:lnTo>
                        <a:pt x="144" y="19"/>
                      </a:lnTo>
                      <a:lnTo>
                        <a:pt x="163" y="14"/>
                      </a:lnTo>
                      <a:lnTo>
                        <a:pt x="181" y="9"/>
                      </a:lnTo>
                      <a:lnTo>
                        <a:pt x="202" y="5"/>
                      </a:lnTo>
                      <a:lnTo>
                        <a:pt x="217" y="1"/>
                      </a:lnTo>
                      <a:lnTo>
                        <a:pt x="236" y="0"/>
                      </a:lnTo>
                      <a:lnTo>
                        <a:pt x="250" y="0"/>
                      </a:lnTo>
                      <a:lnTo>
                        <a:pt x="265" y="5"/>
                      </a:lnTo>
                      <a:lnTo>
                        <a:pt x="275" y="11"/>
                      </a:lnTo>
                      <a:lnTo>
                        <a:pt x="282" y="23"/>
                      </a:lnTo>
                      <a:lnTo>
                        <a:pt x="284" y="37"/>
                      </a:lnTo>
                      <a:lnTo>
                        <a:pt x="282" y="58"/>
                      </a:lnTo>
                      <a:lnTo>
                        <a:pt x="279" y="58"/>
                      </a:lnTo>
                      <a:lnTo>
                        <a:pt x="275" y="62"/>
                      </a:lnTo>
                      <a:lnTo>
                        <a:pt x="265" y="67"/>
                      </a:lnTo>
                      <a:lnTo>
                        <a:pt x="256" y="75"/>
                      </a:lnTo>
                      <a:lnTo>
                        <a:pt x="242" y="82"/>
                      </a:lnTo>
                      <a:lnTo>
                        <a:pt x="230" y="92"/>
                      </a:lnTo>
                      <a:lnTo>
                        <a:pt x="216" y="104"/>
                      </a:lnTo>
                      <a:lnTo>
                        <a:pt x="203" y="116"/>
                      </a:lnTo>
                      <a:lnTo>
                        <a:pt x="189" y="128"/>
                      </a:lnTo>
                      <a:lnTo>
                        <a:pt x="175" y="142"/>
                      </a:lnTo>
                      <a:lnTo>
                        <a:pt x="163" y="153"/>
                      </a:lnTo>
                      <a:lnTo>
                        <a:pt x="153" y="168"/>
                      </a:lnTo>
                      <a:lnTo>
                        <a:pt x="144" y="180"/>
                      </a:lnTo>
                      <a:lnTo>
                        <a:pt x="141" y="192"/>
                      </a:lnTo>
                      <a:lnTo>
                        <a:pt x="139" y="204"/>
                      </a:lnTo>
                      <a:lnTo>
                        <a:pt x="143" y="217"/>
                      </a:lnTo>
                      <a:lnTo>
                        <a:pt x="77" y="190"/>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5" name="Freeform 492"/>
                <p:cNvSpPr>
                  <a:spLocks/>
                </p:cNvSpPr>
                <p:nvPr/>
              </p:nvSpPr>
              <p:spPr bwMode="auto">
                <a:xfrm flipH="1">
                  <a:off x="2714" y="3280"/>
                  <a:ext cx="262" cy="219"/>
                </a:xfrm>
                <a:custGeom>
                  <a:avLst/>
                  <a:gdLst>
                    <a:gd name="T0" fmla="*/ 71 w 284"/>
                    <a:gd name="T1" fmla="*/ 192 h 217"/>
                    <a:gd name="T2" fmla="*/ 68 w 284"/>
                    <a:gd name="T3" fmla="*/ 189 h 217"/>
                    <a:gd name="T4" fmla="*/ 63 w 284"/>
                    <a:gd name="T5" fmla="*/ 188 h 217"/>
                    <a:gd name="T6" fmla="*/ 54 w 284"/>
                    <a:gd name="T7" fmla="*/ 184 h 217"/>
                    <a:gd name="T8" fmla="*/ 47 w 284"/>
                    <a:gd name="T9" fmla="*/ 182 h 217"/>
                    <a:gd name="T10" fmla="*/ 34 w 284"/>
                    <a:gd name="T11" fmla="*/ 175 h 217"/>
                    <a:gd name="T12" fmla="*/ 26 w 284"/>
                    <a:gd name="T13" fmla="*/ 170 h 217"/>
                    <a:gd name="T14" fmla="*/ 17 w 284"/>
                    <a:gd name="T15" fmla="*/ 162 h 217"/>
                    <a:gd name="T16" fmla="*/ 10 w 284"/>
                    <a:gd name="T17" fmla="*/ 154 h 217"/>
                    <a:gd name="T18" fmla="*/ 3 w 284"/>
                    <a:gd name="T19" fmla="*/ 143 h 217"/>
                    <a:gd name="T20" fmla="*/ 0 w 284"/>
                    <a:gd name="T21" fmla="*/ 133 h 217"/>
                    <a:gd name="T22" fmla="*/ 0 w 284"/>
                    <a:gd name="T23" fmla="*/ 119 h 217"/>
                    <a:gd name="T24" fmla="*/ 7 w 284"/>
                    <a:gd name="T25" fmla="*/ 107 h 217"/>
                    <a:gd name="T26" fmla="*/ 17 w 284"/>
                    <a:gd name="T27" fmla="*/ 91 h 217"/>
                    <a:gd name="T28" fmla="*/ 34 w 284"/>
                    <a:gd name="T29" fmla="*/ 76 h 217"/>
                    <a:gd name="T30" fmla="*/ 57 w 284"/>
                    <a:gd name="T31" fmla="*/ 58 h 217"/>
                    <a:gd name="T32" fmla="*/ 91 w 284"/>
                    <a:gd name="T33" fmla="*/ 40 h 217"/>
                    <a:gd name="T34" fmla="*/ 93 w 284"/>
                    <a:gd name="T35" fmla="*/ 38 h 217"/>
                    <a:gd name="T36" fmla="*/ 99 w 284"/>
                    <a:gd name="T37" fmla="*/ 35 h 217"/>
                    <a:gd name="T38" fmla="*/ 107 w 284"/>
                    <a:gd name="T39" fmla="*/ 30 h 217"/>
                    <a:gd name="T40" fmla="*/ 120 w 284"/>
                    <a:gd name="T41" fmla="*/ 27 h 217"/>
                    <a:gd name="T42" fmla="*/ 133 w 284"/>
                    <a:gd name="T43" fmla="*/ 19 h 217"/>
                    <a:gd name="T44" fmla="*/ 150 w 284"/>
                    <a:gd name="T45" fmla="*/ 14 h 217"/>
                    <a:gd name="T46" fmla="*/ 167 w 284"/>
                    <a:gd name="T47" fmla="*/ 9 h 217"/>
                    <a:gd name="T48" fmla="*/ 186 w 284"/>
                    <a:gd name="T49" fmla="*/ 5 h 217"/>
                    <a:gd name="T50" fmla="*/ 200 w 284"/>
                    <a:gd name="T51" fmla="*/ 1 h 217"/>
                    <a:gd name="T52" fmla="*/ 218 w 284"/>
                    <a:gd name="T53" fmla="*/ 0 h 217"/>
                    <a:gd name="T54" fmla="*/ 231 w 284"/>
                    <a:gd name="T55" fmla="*/ 0 h 217"/>
                    <a:gd name="T56" fmla="*/ 244 w 284"/>
                    <a:gd name="T57" fmla="*/ 5 h 217"/>
                    <a:gd name="T58" fmla="*/ 254 w 284"/>
                    <a:gd name="T59" fmla="*/ 11 h 217"/>
                    <a:gd name="T60" fmla="*/ 260 w 284"/>
                    <a:gd name="T61" fmla="*/ 23 h 217"/>
                    <a:gd name="T62" fmla="*/ 262 w 284"/>
                    <a:gd name="T63" fmla="*/ 37 h 217"/>
                    <a:gd name="T64" fmla="*/ 260 w 284"/>
                    <a:gd name="T65" fmla="*/ 59 h 217"/>
                    <a:gd name="T66" fmla="*/ 257 w 284"/>
                    <a:gd name="T67" fmla="*/ 59 h 217"/>
                    <a:gd name="T68" fmla="*/ 254 w 284"/>
                    <a:gd name="T69" fmla="*/ 63 h 217"/>
                    <a:gd name="T70" fmla="*/ 244 w 284"/>
                    <a:gd name="T71" fmla="*/ 68 h 217"/>
                    <a:gd name="T72" fmla="*/ 236 w 284"/>
                    <a:gd name="T73" fmla="*/ 76 h 217"/>
                    <a:gd name="T74" fmla="*/ 223 w 284"/>
                    <a:gd name="T75" fmla="*/ 83 h 217"/>
                    <a:gd name="T76" fmla="*/ 212 w 284"/>
                    <a:gd name="T77" fmla="*/ 93 h 217"/>
                    <a:gd name="T78" fmla="*/ 199 w 284"/>
                    <a:gd name="T79" fmla="*/ 105 h 217"/>
                    <a:gd name="T80" fmla="*/ 187 w 284"/>
                    <a:gd name="T81" fmla="*/ 117 h 217"/>
                    <a:gd name="T82" fmla="*/ 174 w 284"/>
                    <a:gd name="T83" fmla="*/ 129 h 217"/>
                    <a:gd name="T84" fmla="*/ 161 w 284"/>
                    <a:gd name="T85" fmla="*/ 143 h 217"/>
                    <a:gd name="T86" fmla="*/ 150 w 284"/>
                    <a:gd name="T87" fmla="*/ 154 h 217"/>
                    <a:gd name="T88" fmla="*/ 141 w 284"/>
                    <a:gd name="T89" fmla="*/ 170 h 217"/>
                    <a:gd name="T90" fmla="*/ 133 w 284"/>
                    <a:gd name="T91" fmla="*/ 182 h 217"/>
                    <a:gd name="T92" fmla="*/ 130 w 284"/>
                    <a:gd name="T93" fmla="*/ 194 h 217"/>
                    <a:gd name="T94" fmla="*/ 128 w 284"/>
                    <a:gd name="T95" fmla="*/ 206 h 217"/>
                    <a:gd name="T96" fmla="*/ 132 w 284"/>
                    <a:gd name="T97" fmla="*/ 219 h 217"/>
                    <a:gd name="T98" fmla="*/ 71 w 284"/>
                    <a:gd name="T99" fmla="*/ 192 h 217"/>
                    <a:gd name="T100" fmla="*/ 71 w 284"/>
                    <a:gd name="T101" fmla="*/ 192 h 21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84"/>
                    <a:gd name="T154" fmla="*/ 0 h 217"/>
                    <a:gd name="T155" fmla="*/ 284 w 284"/>
                    <a:gd name="T156" fmla="*/ 217 h 21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84" h="217">
                      <a:moveTo>
                        <a:pt x="77" y="190"/>
                      </a:moveTo>
                      <a:lnTo>
                        <a:pt x="74" y="187"/>
                      </a:lnTo>
                      <a:lnTo>
                        <a:pt x="68" y="186"/>
                      </a:lnTo>
                      <a:lnTo>
                        <a:pt x="59" y="182"/>
                      </a:lnTo>
                      <a:lnTo>
                        <a:pt x="51" y="180"/>
                      </a:lnTo>
                      <a:lnTo>
                        <a:pt x="37" y="173"/>
                      </a:lnTo>
                      <a:lnTo>
                        <a:pt x="28" y="168"/>
                      </a:lnTo>
                      <a:lnTo>
                        <a:pt x="18" y="161"/>
                      </a:lnTo>
                      <a:lnTo>
                        <a:pt x="11" y="153"/>
                      </a:lnTo>
                      <a:lnTo>
                        <a:pt x="3" y="142"/>
                      </a:lnTo>
                      <a:lnTo>
                        <a:pt x="0" y="132"/>
                      </a:lnTo>
                      <a:lnTo>
                        <a:pt x="0" y="118"/>
                      </a:lnTo>
                      <a:lnTo>
                        <a:pt x="8" y="106"/>
                      </a:lnTo>
                      <a:lnTo>
                        <a:pt x="18" y="90"/>
                      </a:lnTo>
                      <a:lnTo>
                        <a:pt x="37" y="75"/>
                      </a:lnTo>
                      <a:lnTo>
                        <a:pt x="62" y="57"/>
                      </a:lnTo>
                      <a:lnTo>
                        <a:pt x="99" y="40"/>
                      </a:lnTo>
                      <a:lnTo>
                        <a:pt x="101" y="38"/>
                      </a:lnTo>
                      <a:lnTo>
                        <a:pt x="107" y="35"/>
                      </a:lnTo>
                      <a:lnTo>
                        <a:pt x="116" y="30"/>
                      </a:lnTo>
                      <a:lnTo>
                        <a:pt x="130" y="27"/>
                      </a:lnTo>
                      <a:lnTo>
                        <a:pt x="144" y="19"/>
                      </a:lnTo>
                      <a:lnTo>
                        <a:pt x="163" y="14"/>
                      </a:lnTo>
                      <a:lnTo>
                        <a:pt x="181" y="9"/>
                      </a:lnTo>
                      <a:lnTo>
                        <a:pt x="202" y="5"/>
                      </a:lnTo>
                      <a:lnTo>
                        <a:pt x="217" y="1"/>
                      </a:lnTo>
                      <a:lnTo>
                        <a:pt x="236" y="0"/>
                      </a:lnTo>
                      <a:lnTo>
                        <a:pt x="250" y="0"/>
                      </a:lnTo>
                      <a:lnTo>
                        <a:pt x="265" y="5"/>
                      </a:lnTo>
                      <a:lnTo>
                        <a:pt x="275" y="11"/>
                      </a:lnTo>
                      <a:lnTo>
                        <a:pt x="282" y="23"/>
                      </a:lnTo>
                      <a:lnTo>
                        <a:pt x="284" y="37"/>
                      </a:lnTo>
                      <a:lnTo>
                        <a:pt x="282" y="58"/>
                      </a:lnTo>
                      <a:lnTo>
                        <a:pt x="279" y="58"/>
                      </a:lnTo>
                      <a:lnTo>
                        <a:pt x="275" y="62"/>
                      </a:lnTo>
                      <a:lnTo>
                        <a:pt x="265" y="67"/>
                      </a:lnTo>
                      <a:lnTo>
                        <a:pt x="256" y="75"/>
                      </a:lnTo>
                      <a:lnTo>
                        <a:pt x="242" y="82"/>
                      </a:lnTo>
                      <a:lnTo>
                        <a:pt x="230" y="92"/>
                      </a:lnTo>
                      <a:lnTo>
                        <a:pt x="216" y="104"/>
                      </a:lnTo>
                      <a:lnTo>
                        <a:pt x="203" y="116"/>
                      </a:lnTo>
                      <a:lnTo>
                        <a:pt x="189" y="128"/>
                      </a:lnTo>
                      <a:lnTo>
                        <a:pt x="175" y="142"/>
                      </a:lnTo>
                      <a:lnTo>
                        <a:pt x="163" y="153"/>
                      </a:lnTo>
                      <a:lnTo>
                        <a:pt x="153" y="168"/>
                      </a:lnTo>
                      <a:lnTo>
                        <a:pt x="144" y="180"/>
                      </a:lnTo>
                      <a:lnTo>
                        <a:pt x="141" y="192"/>
                      </a:lnTo>
                      <a:lnTo>
                        <a:pt x="139" y="204"/>
                      </a:lnTo>
                      <a:lnTo>
                        <a:pt x="143" y="217"/>
                      </a:lnTo>
                      <a:lnTo>
                        <a:pt x="77" y="19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36" name="Freeform 493"/>
                <p:cNvSpPr>
                  <a:spLocks/>
                </p:cNvSpPr>
                <p:nvPr/>
              </p:nvSpPr>
              <p:spPr bwMode="auto">
                <a:xfrm flipH="1">
                  <a:off x="2725" y="3301"/>
                  <a:ext cx="245" cy="198"/>
                </a:xfrm>
                <a:custGeom>
                  <a:avLst/>
                  <a:gdLst>
                    <a:gd name="T0" fmla="*/ 86 w 265"/>
                    <a:gd name="T1" fmla="*/ 27 h 197"/>
                    <a:gd name="T2" fmla="*/ 92 w 265"/>
                    <a:gd name="T3" fmla="*/ 23 h 197"/>
                    <a:gd name="T4" fmla="*/ 104 w 265"/>
                    <a:gd name="T5" fmla="*/ 19 h 197"/>
                    <a:gd name="T6" fmla="*/ 122 w 265"/>
                    <a:gd name="T7" fmla="*/ 12 h 197"/>
                    <a:gd name="T8" fmla="*/ 141 w 265"/>
                    <a:gd name="T9" fmla="*/ 8 h 197"/>
                    <a:gd name="T10" fmla="*/ 161 w 265"/>
                    <a:gd name="T11" fmla="*/ 1 h 197"/>
                    <a:gd name="T12" fmla="*/ 182 w 265"/>
                    <a:gd name="T13" fmla="*/ 0 h 197"/>
                    <a:gd name="T14" fmla="*/ 202 w 265"/>
                    <a:gd name="T15" fmla="*/ 0 h 197"/>
                    <a:gd name="T16" fmla="*/ 215 w 265"/>
                    <a:gd name="T17" fmla="*/ 3 h 197"/>
                    <a:gd name="T18" fmla="*/ 224 w 265"/>
                    <a:gd name="T19" fmla="*/ 3 h 197"/>
                    <a:gd name="T20" fmla="*/ 229 w 265"/>
                    <a:gd name="T21" fmla="*/ 3 h 197"/>
                    <a:gd name="T22" fmla="*/ 237 w 265"/>
                    <a:gd name="T23" fmla="*/ 7 h 197"/>
                    <a:gd name="T24" fmla="*/ 241 w 265"/>
                    <a:gd name="T25" fmla="*/ 10 h 197"/>
                    <a:gd name="T26" fmla="*/ 242 w 265"/>
                    <a:gd name="T27" fmla="*/ 18 h 197"/>
                    <a:gd name="T28" fmla="*/ 245 w 265"/>
                    <a:gd name="T29" fmla="*/ 27 h 197"/>
                    <a:gd name="T30" fmla="*/ 245 w 265"/>
                    <a:gd name="T31" fmla="*/ 38 h 197"/>
                    <a:gd name="T32" fmla="*/ 242 w 265"/>
                    <a:gd name="T33" fmla="*/ 46 h 197"/>
                    <a:gd name="T34" fmla="*/ 242 w 265"/>
                    <a:gd name="T35" fmla="*/ 46 h 197"/>
                    <a:gd name="T36" fmla="*/ 239 w 265"/>
                    <a:gd name="T37" fmla="*/ 50 h 197"/>
                    <a:gd name="T38" fmla="*/ 239 w 265"/>
                    <a:gd name="T39" fmla="*/ 50 h 197"/>
                    <a:gd name="T40" fmla="*/ 234 w 265"/>
                    <a:gd name="T41" fmla="*/ 53 h 197"/>
                    <a:gd name="T42" fmla="*/ 229 w 265"/>
                    <a:gd name="T43" fmla="*/ 53 h 197"/>
                    <a:gd name="T44" fmla="*/ 226 w 265"/>
                    <a:gd name="T45" fmla="*/ 57 h 197"/>
                    <a:gd name="T46" fmla="*/ 226 w 265"/>
                    <a:gd name="T47" fmla="*/ 60 h 197"/>
                    <a:gd name="T48" fmla="*/ 219 w 265"/>
                    <a:gd name="T49" fmla="*/ 66 h 197"/>
                    <a:gd name="T50" fmla="*/ 211 w 265"/>
                    <a:gd name="T51" fmla="*/ 74 h 197"/>
                    <a:gd name="T52" fmla="*/ 202 w 265"/>
                    <a:gd name="T53" fmla="*/ 81 h 197"/>
                    <a:gd name="T54" fmla="*/ 194 w 265"/>
                    <a:gd name="T55" fmla="*/ 89 h 197"/>
                    <a:gd name="T56" fmla="*/ 185 w 265"/>
                    <a:gd name="T57" fmla="*/ 100 h 197"/>
                    <a:gd name="T58" fmla="*/ 177 w 265"/>
                    <a:gd name="T59" fmla="*/ 110 h 197"/>
                    <a:gd name="T60" fmla="*/ 168 w 265"/>
                    <a:gd name="T61" fmla="*/ 122 h 197"/>
                    <a:gd name="T62" fmla="*/ 159 w 265"/>
                    <a:gd name="T63" fmla="*/ 137 h 197"/>
                    <a:gd name="T64" fmla="*/ 153 w 265"/>
                    <a:gd name="T65" fmla="*/ 144 h 197"/>
                    <a:gd name="T66" fmla="*/ 143 w 265"/>
                    <a:gd name="T67" fmla="*/ 152 h 197"/>
                    <a:gd name="T68" fmla="*/ 136 w 265"/>
                    <a:gd name="T69" fmla="*/ 160 h 197"/>
                    <a:gd name="T70" fmla="*/ 129 w 265"/>
                    <a:gd name="T71" fmla="*/ 167 h 197"/>
                    <a:gd name="T72" fmla="*/ 125 w 265"/>
                    <a:gd name="T73" fmla="*/ 171 h 197"/>
                    <a:gd name="T74" fmla="*/ 122 w 265"/>
                    <a:gd name="T75" fmla="*/ 179 h 197"/>
                    <a:gd name="T76" fmla="*/ 122 w 265"/>
                    <a:gd name="T77" fmla="*/ 186 h 197"/>
                    <a:gd name="T78" fmla="*/ 122 w 265"/>
                    <a:gd name="T79" fmla="*/ 194 h 197"/>
                    <a:gd name="T80" fmla="*/ 66 w 265"/>
                    <a:gd name="T81" fmla="*/ 171 h 197"/>
                    <a:gd name="T82" fmla="*/ 66 w 265"/>
                    <a:gd name="T83" fmla="*/ 171 h 197"/>
                    <a:gd name="T84" fmla="*/ 66 w 265"/>
                    <a:gd name="T85" fmla="*/ 171 h 197"/>
                    <a:gd name="T86" fmla="*/ 66 w 265"/>
                    <a:gd name="T87" fmla="*/ 171 h 197"/>
                    <a:gd name="T88" fmla="*/ 66 w 265"/>
                    <a:gd name="T89" fmla="*/ 171 h 197"/>
                    <a:gd name="T90" fmla="*/ 66 w 265"/>
                    <a:gd name="T91" fmla="*/ 171 h 197"/>
                    <a:gd name="T92" fmla="*/ 66 w 265"/>
                    <a:gd name="T93" fmla="*/ 171 h 197"/>
                    <a:gd name="T94" fmla="*/ 66 w 265"/>
                    <a:gd name="T95" fmla="*/ 171 h 197"/>
                    <a:gd name="T96" fmla="*/ 66 w 265"/>
                    <a:gd name="T97" fmla="*/ 171 h 197"/>
                    <a:gd name="T98" fmla="*/ 55 w 265"/>
                    <a:gd name="T99" fmla="*/ 167 h 197"/>
                    <a:gd name="T100" fmla="*/ 39 w 265"/>
                    <a:gd name="T101" fmla="*/ 160 h 197"/>
                    <a:gd name="T102" fmla="*/ 20 w 265"/>
                    <a:gd name="T103" fmla="*/ 147 h 197"/>
                    <a:gd name="T104" fmla="*/ 7 w 265"/>
                    <a:gd name="T105" fmla="*/ 133 h 197"/>
                    <a:gd name="T106" fmla="*/ 0 w 265"/>
                    <a:gd name="T107" fmla="*/ 111 h 197"/>
                    <a:gd name="T108" fmla="*/ 8 w 265"/>
                    <a:gd name="T109" fmla="*/ 86 h 197"/>
                    <a:gd name="T110" fmla="*/ 34 w 265"/>
                    <a:gd name="T111" fmla="*/ 58 h 197"/>
                    <a:gd name="T112" fmla="*/ 86 w 265"/>
                    <a:gd name="T113" fmla="*/ 29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5"/>
                    <a:gd name="T172" fmla="*/ 0 h 197"/>
                    <a:gd name="T173" fmla="*/ 265 w 265"/>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5" h="197">
                      <a:moveTo>
                        <a:pt x="93" y="29"/>
                      </a:moveTo>
                      <a:lnTo>
                        <a:pt x="93" y="27"/>
                      </a:lnTo>
                      <a:lnTo>
                        <a:pt x="95" y="27"/>
                      </a:lnTo>
                      <a:lnTo>
                        <a:pt x="99" y="23"/>
                      </a:lnTo>
                      <a:lnTo>
                        <a:pt x="107" y="23"/>
                      </a:lnTo>
                      <a:lnTo>
                        <a:pt x="113" y="19"/>
                      </a:lnTo>
                      <a:lnTo>
                        <a:pt x="123" y="15"/>
                      </a:lnTo>
                      <a:lnTo>
                        <a:pt x="132" y="12"/>
                      </a:lnTo>
                      <a:lnTo>
                        <a:pt x="143" y="12"/>
                      </a:lnTo>
                      <a:lnTo>
                        <a:pt x="152" y="8"/>
                      </a:lnTo>
                      <a:lnTo>
                        <a:pt x="165" y="5"/>
                      </a:lnTo>
                      <a:lnTo>
                        <a:pt x="174" y="1"/>
                      </a:lnTo>
                      <a:lnTo>
                        <a:pt x="188" y="1"/>
                      </a:lnTo>
                      <a:lnTo>
                        <a:pt x="197" y="0"/>
                      </a:lnTo>
                      <a:lnTo>
                        <a:pt x="210" y="0"/>
                      </a:lnTo>
                      <a:lnTo>
                        <a:pt x="219" y="0"/>
                      </a:lnTo>
                      <a:lnTo>
                        <a:pt x="233" y="3"/>
                      </a:lnTo>
                      <a:lnTo>
                        <a:pt x="237" y="3"/>
                      </a:lnTo>
                      <a:lnTo>
                        <a:pt x="242" y="3"/>
                      </a:lnTo>
                      <a:lnTo>
                        <a:pt x="247" y="3"/>
                      </a:lnTo>
                      <a:lnTo>
                        <a:pt x="248" y="3"/>
                      </a:lnTo>
                      <a:lnTo>
                        <a:pt x="253" y="5"/>
                      </a:lnTo>
                      <a:lnTo>
                        <a:pt x="256" y="7"/>
                      </a:lnTo>
                      <a:lnTo>
                        <a:pt x="261" y="10"/>
                      </a:lnTo>
                      <a:lnTo>
                        <a:pt x="262" y="14"/>
                      </a:lnTo>
                      <a:lnTo>
                        <a:pt x="262" y="18"/>
                      </a:lnTo>
                      <a:lnTo>
                        <a:pt x="265" y="23"/>
                      </a:lnTo>
                      <a:lnTo>
                        <a:pt x="265" y="27"/>
                      </a:lnTo>
                      <a:lnTo>
                        <a:pt x="265" y="33"/>
                      </a:lnTo>
                      <a:lnTo>
                        <a:pt x="265" y="38"/>
                      </a:lnTo>
                      <a:lnTo>
                        <a:pt x="265" y="46"/>
                      </a:lnTo>
                      <a:lnTo>
                        <a:pt x="262" y="46"/>
                      </a:lnTo>
                      <a:lnTo>
                        <a:pt x="262" y="50"/>
                      </a:lnTo>
                      <a:lnTo>
                        <a:pt x="258" y="50"/>
                      </a:lnTo>
                      <a:lnTo>
                        <a:pt x="258" y="53"/>
                      </a:lnTo>
                      <a:lnTo>
                        <a:pt x="253" y="53"/>
                      </a:lnTo>
                      <a:lnTo>
                        <a:pt x="248" y="53"/>
                      </a:lnTo>
                      <a:lnTo>
                        <a:pt x="248" y="57"/>
                      </a:lnTo>
                      <a:lnTo>
                        <a:pt x="244" y="57"/>
                      </a:lnTo>
                      <a:lnTo>
                        <a:pt x="244" y="60"/>
                      </a:lnTo>
                      <a:lnTo>
                        <a:pt x="244" y="64"/>
                      </a:lnTo>
                      <a:lnTo>
                        <a:pt x="237" y="66"/>
                      </a:lnTo>
                      <a:lnTo>
                        <a:pt x="233" y="70"/>
                      </a:lnTo>
                      <a:lnTo>
                        <a:pt x="228" y="74"/>
                      </a:lnTo>
                      <a:lnTo>
                        <a:pt x="224" y="77"/>
                      </a:lnTo>
                      <a:lnTo>
                        <a:pt x="219" y="81"/>
                      </a:lnTo>
                      <a:lnTo>
                        <a:pt x="214" y="85"/>
                      </a:lnTo>
                      <a:lnTo>
                        <a:pt x="210" y="89"/>
                      </a:lnTo>
                      <a:lnTo>
                        <a:pt x="205" y="95"/>
                      </a:lnTo>
                      <a:lnTo>
                        <a:pt x="200" y="99"/>
                      </a:lnTo>
                      <a:lnTo>
                        <a:pt x="196" y="105"/>
                      </a:lnTo>
                      <a:lnTo>
                        <a:pt x="191" y="109"/>
                      </a:lnTo>
                      <a:lnTo>
                        <a:pt x="186" y="117"/>
                      </a:lnTo>
                      <a:lnTo>
                        <a:pt x="182" y="121"/>
                      </a:lnTo>
                      <a:lnTo>
                        <a:pt x="177" y="128"/>
                      </a:lnTo>
                      <a:lnTo>
                        <a:pt x="172" y="136"/>
                      </a:lnTo>
                      <a:lnTo>
                        <a:pt x="169" y="143"/>
                      </a:lnTo>
                      <a:lnTo>
                        <a:pt x="165" y="143"/>
                      </a:lnTo>
                      <a:lnTo>
                        <a:pt x="160" y="147"/>
                      </a:lnTo>
                      <a:lnTo>
                        <a:pt x="155" y="151"/>
                      </a:lnTo>
                      <a:lnTo>
                        <a:pt x="152" y="155"/>
                      </a:lnTo>
                      <a:lnTo>
                        <a:pt x="147" y="159"/>
                      </a:lnTo>
                      <a:lnTo>
                        <a:pt x="144" y="162"/>
                      </a:lnTo>
                      <a:lnTo>
                        <a:pt x="140" y="166"/>
                      </a:lnTo>
                      <a:lnTo>
                        <a:pt x="140" y="170"/>
                      </a:lnTo>
                      <a:lnTo>
                        <a:pt x="135" y="170"/>
                      </a:lnTo>
                      <a:lnTo>
                        <a:pt x="135" y="174"/>
                      </a:lnTo>
                      <a:lnTo>
                        <a:pt x="132" y="178"/>
                      </a:lnTo>
                      <a:lnTo>
                        <a:pt x="132" y="181"/>
                      </a:lnTo>
                      <a:lnTo>
                        <a:pt x="132" y="185"/>
                      </a:lnTo>
                      <a:lnTo>
                        <a:pt x="132" y="189"/>
                      </a:lnTo>
                      <a:lnTo>
                        <a:pt x="132" y="193"/>
                      </a:lnTo>
                      <a:lnTo>
                        <a:pt x="137" y="197"/>
                      </a:lnTo>
                      <a:lnTo>
                        <a:pt x="71" y="170"/>
                      </a:lnTo>
                      <a:lnTo>
                        <a:pt x="65" y="167"/>
                      </a:lnTo>
                      <a:lnTo>
                        <a:pt x="59" y="166"/>
                      </a:lnTo>
                      <a:lnTo>
                        <a:pt x="50" y="162"/>
                      </a:lnTo>
                      <a:lnTo>
                        <a:pt x="42" y="159"/>
                      </a:lnTo>
                      <a:lnTo>
                        <a:pt x="31" y="151"/>
                      </a:lnTo>
                      <a:lnTo>
                        <a:pt x="22" y="146"/>
                      </a:lnTo>
                      <a:lnTo>
                        <a:pt x="12" y="138"/>
                      </a:lnTo>
                      <a:lnTo>
                        <a:pt x="8" y="132"/>
                      </a:lnTo>
                      <a:lnTo>
                        <a:pt x="2" y="121"/>
                      </a:lnTo>
                      <a:lnTo>
                        <a:pt x="0" y="110"/>
                      </a:lnTo>
                      <a:lnTo>
                        <a:pt x="2" y="98"/>
                      </a:lnTo>
                      <a:lnTo>
                        <a:pt x="9" y="86"/>
                      </a:lnTo>
                      <a:lnTo>
                        <a:pt x="20" y="71"/>
                      </a:lnTo>
                      <a:lnTo>
                        <a:pt x="37" y="58"/>
                      </a:lnTo>
                      <a:lnTo>
                        <a:pt x="61" y="43"/>
                      </a:lnTo>
                      <a:lnTo>
                        <a:pt x="93" y="29"/>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7" name="Freeform 494"/>
                <p:cNvSpPr>
                  <a:spLocks/>
                </p:cNvSpPr>
                <p:nvPr/>
              </p:nvSpPr>
              <p:spPr bwMode="auto">
                <a:xfrm flipH="1">
                  <a:off x="2732" y="3310"/>
                  <a:ext cx="227" cy="189"/>
                </a:xfrm>
                <a:custGeom>
                  <a:avLst/>
                  <a:gdLst>
                    <a:gd name="T0" fmla="*/ 85 w 246"/>
                    <a:gd name="T1" fmla="*/ 27 h 188"/>
                    <a:gd name="T2" fmla="*/ 90 w 246"/>
                    <a:gd name="T3" fmla="*/ 23 h 188"/>
                    <a:gd name="T4" fmla="*/ 102 w 246"/>
                    <a:gd name="T5" fmla="*/ 19 h 188"/>
                    <a:gd name="T6" fmla="*/ 119 w 246"/>
                    <a:gd name="T7" fmla="*/ 11 h 188"/>
                    <a:gd name="T8" fmla="*/ 137 w 246"/>
                    <a:gd name="T9" fmla="*/ 8 h 188"/>
                    <a:gd name="T10" fmla="*/ 153 w 246"/>
                    <a:gd name="T11" fmla="*/ 1 h 188"/>
                    <a:gd name="T12" fmla="*/ 171 w 246"/>
                    <a:gd name="T13" fmla="*/ 0 h 188"/>
                    <a:gd name="T14" fmla="*/ 185 w 246"/>
                    <a:gd name="T15" fmla="*/ 0 h 188"/>
                    <a:gd name="T16" fmla="*/ 198 w 246"/>
                    <a:gd name="T17" fmla="*/ 3 h 188"/>
                    <a:gd name="T18" fmla="*/ 207 w 246"/>
                    <a:gd name="T19" fmla="*/ 3 h 188"/>
                    <a:gd name="T20" fmla="*/ 211 w 246"/>
                    <a:gd name="T21" fmla="*/ 4 h 188"/>
                    <a:gd name="T22" fmla="*/ 218 w 246"/>
                    <a:gd name="T23" fmla="*/ 11 h 188"/>
                    <a:gd name="T24" fmla="*/ 222 w 246"/>
                    <a:gd name="T25" fmla="*/ 18 h 188"/>
                    <a:gd name="T26" fmla="*/ 224 w 246"/>
                    <a:gd name="T27" fmla="*/ 25 h 188"/>
                    <a:gd name="T28" fmla="*/ 224 w 246"/>
                    <a:gd name="T29" fmla="*/ 34 h 188"/>
                    <a:gd name="T30" fmla="*/ 224 w 246"/>
                    <a:gd name="T31" fmla="*/ 47 h 188"/>
                    <a:gd name="T32" fmla="*/ 221 w 246"/>
                    <a:gd name="T33" fmla="*/ 55 h 188"/>
                    <a:gd name="T34" fmla="*/ 221 w 246"/>
                    <a:gd name="T35" fmla="*/ 55 h 188"/>
                    <a:gd name="T36" fmla="*/ 217 w 246"/>
                    <a:gd name="T37" fmla="*/ 55 h 188"/>
                    <a:gd name="T38" fmla="*/ 217 w 246"/>
                    <a:gd name="T39" fmla="*/ 55 h 188"/>
                    <a:gd name="T40" fmla="*/ 212 w 246"/>
                    <a:gd name="T41" fmla="*/ 58 h 188"/>
                    <a:gd name="T42" fmla="*/ 208 w 246"/>
                    <a:gd name="T43" fmla="*/ 61 h 188"/>
                    <a:gd name="T44" fmla="*/ 204 w 246"/>
                    <a:gd name="T45" fmla="*/ 65 h 188"/>
                    <a:gd name="T46" fmla="*/ 204 w 246"/>
                    <a:gd name="T47" fmla="*/ 68 h 188"/>
                    <a:gd name="T48" fmla="*/ 198 w 246"/>
                    <a:gd name="T49" fmla="*/ 72 h 188"/>
                    <a:gd name="T50" fmla="*/ 189 w 246"/>
                    <a:gd name="T51" fmla="*/ 76 h 188"/>
                    <a:gd name="T52" fmla="*/ 181 w 246"/>
                    <a:gd name="T53" fmla="*/ 84 h 188"/>
                    <a:gd name="T54" fmla="*/ 173 w 246"/>
                    <a:gd name="T55" fmla="*/ 91 h 188"/>
                    <a:gd name="T56" fmla="*/ 163 w 246"/>
                    <a:gd name="T57" fmla="*/ 101 h 188"/>
                    <a:gd name="T58" fmla="*/ 155 w 246"/>
                    <a:gd name="T59" fmla="*/ 110 h 188"/>
                    <a:gd name="T60" fmla="*/ 147 w 246"/>
                    <a:gd name="T61" fmla="*/ 121 h 188"/>
                    <a:gd name="T62" fmla="*/ 137 w 246"/>
                    <a:gd name="T63" fmla="*/ 137 h 188"/>
                    <a:gd name="T64" fmla="*/ 131 w 246"/>
                    <a:gd name="T65" fmla="*/ 144 h 188"/>
                    <a:gd name="T66" fmla="*/ 124 w 246"/>
                    <a:gd name="T67" fmla="*/ 151 h 188"/>
                    <a:gd name="T68" fmla="*/ 119 w 246"/>
                    <a:gd name="T69" fmla="*/ 154 h 188"/>
                    <a:gd name="T70" fmla="*/ 115 w 246"/>
                    <a:gd name="T71" fmla="*/ 162 h 188"/>
                    <a:gd name="T72" fmla="*/ 111 w 246"/>
                    <a:gd name="T73" fmla="*/ 166 h 188"/>
                    <a:gd name="T74" fmla="*/ 106 w 246"/>
                    <a:gd name="T75" fmla="*/ 172 h 188"/>
                    <a:gd name="T76" fmla="*/ 105 w 246"/>
                    <a:gd name="T77" fmla="*/ 177 h 188"/>
                    <a:gd name="T78" fmla="*/ 105 w 246"/>
                    <a:gd name="T79" fmla="*/ 185 h 188"/>
                    <a:gd name="T80" fmla="*/ 45 w 246"/>
                    <a:gd name="T81" fmla="*/ 162 h 188"/>
                    <a:gd name="T82" fmla="*/ 45 w 246"/>
                    <a:gd name="T83" fmla="*/ 162 h 188"/>
                    <a:gd name="T84" fmla="*/ 45 w 246"/>
                    <a:gd name="T85" fmla="*/ 162 h 188"/>
                    <a:gd name="T86" fmla="*/ 45 w 246"/>
                    <a:gd name="T87" fmla="*/ 162 h 188"/>
                    <a:gd name="T88" fmla="*/ 45 w 246"/>
                    <a:gd name="T89" fmla="*/ 162 h 188"/>
                    <a:gd name="T90" fmla="*/ 45 w 246"/>
                    <a:gd name="T91" fmla="*/ 162 h 188"/>
                    <a:gd name="T92" fmla="*/ 45 w 246"/>
                    <a:gd name="T93" fmla="*/ 162 h 188"/>
                    <a:gd name="T94" fmla="*/ 45 w 246"/>
                    <a:gd name="T95" fmla="*/ 162 h 188"/>
                    <a:gd name="T96" fmla="*/ 45 w 246"/>
                    <a:gd name="T97" fmla="*/ 162 h 188"/>
                    <a:gd name="T98" fmla="*/ 39 w 246"/>
                    <a:gd name="T99" fmla="*/ 158 h 188"/>
                    <a:gd name="T100" fmla="*/ 28 w 246"/>
                    <a:gd name="T101" fmla="*/ 152 h 188"/>
                    <a:gd name="T102" fmla="*/ 13 w 246"/>
                    <a:gd name="T103" fmla="*/ 139 h 188"/>
                    <a:gd name="T104" fmla="*/ 5 w 246"/>
                    <a:gd name="T105" fmla="*/ 125 h 188"/>
                    <a:gd name="T106" fmla="*/ 0 w 246"/>
                    <a:gd name="T107" fmla="*/ 105 h 188"/>
                    <a:gd name="T108" fmla="*/ 10 w 246"/>
                    <a:gd name="T109" fmla="*/ 82 h 188"/>
                    <a:gd name="T110" fmla="*/ 36 w 246"/>
                    <a:gd name="T111" fmla="*/ 56 h 188"/>
                    <a:gd name="T112" fmla="*/ 85 w 246"/>
                    <a:gd name="T113" fmla="*/ 29 h 1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6"/>
                    <a:gd name="T172" fmla="*/ 0 h 188"/>
                    <a:gd name="T173" fmla="*/ 246 w 246"/>
                    <a:gd name="T174" fmla="*/ 188 h 1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6" h="188">
                      <a:moveTo>
                        <a:pt x="92" y="29"/>
                      </a:moveTo>
                      <a:lnTo>
                        <a:pt x="92" y="27"/>
                      </a:lnTo>
                      <a:lnTo>
                        <a:pt x="94" y="27"/>
                      </a:lnTo>
                      <a:lnTo>
                        <a:pt x="98" y="23"/>
                      </a:lnTo>
                      <a:lnTo>
                        <a:pt x="104" y="23"/>
                      </a:lnTo>
                      <a:lnTo>
                        <a:pt x="111" y="19"/>
                      </a:lnTo>
                      <a:lnTo>
                        <a:pt x="120" y="15"/>
                      </a:lnTo>
                      <a:lnTo>
                        <a:pt x="129" y="11"/>
                      </a:lnTo>
                      <a:lnTo>
                        <a:pt x="139" y="11"/>
                      </a:lnTo>
                      <a:lnTo>
                        <a:pt x="148" y="8"/>
                      </a:lnTo>
                      <a:lnTo>
                        <a:pt x="157" y="5"/>
                      </a:lnTo>
                      <a:lnTo>
                        <a:pt x="166" y="1"/>
                      </a:lnTo>
                      <a:lnTo>
                        <a:pt x="177" y="1"/>
                      </a:lnTo>
                      <a:lnTo>
                        <a:pt x="185" y="0"/>
                      </a:lnTo>
                      <a:lnTo>
                        <a:pt x="194" y="0"/>
                      </a:lnTo>
                      <a:lnTo>
                        <a:pt x="201" y="0"/>
                      </a:lnTo>
                      <a:lnTo>
                        <a:pt x="210" y="3"/>
                      </a:lnTo>
                      <a:lnTo>
                        <a:pt x="215" y="3"/>
                      </a:lnTo>
                      <a:lnTo>
                        <a:pt x="219" y="3"/>
                      </a:lnTo>
                      <a:lnTo>
                        <a:pt x="224" y="3"/>
                      </a:lnTo>
                      <a:lnTo>
                        <a:pt x="229" y="4"/>
                      </a:lnTo>
                      <a:lnTo>
                        <a:pt x="233" y="8"/>
                      </a:lnTo>
                      <a:lnTo>
                        <a:pt x="236" y="11"/>
                      </a:lnTo>
                      <a:lnTo>
                        <a:pt x="241" y="15"/>
                      </a:lnTo>
                      <a:lnTo>
                        <a:pt x="241" y="18"/>
                      </a:lnTo>
                      <a:lnTo>
                        <a:pt x="243" y="22"/>
                      </a:lnTo>
                      <a:lnTo>
                        <a:pt x="243" y="25"/>
                      </a:lnTo>
                      <a:lnTo>
                        <a:pt x="246" y="30"/>
                      </a:lnTo>
                      <a:lnTo>
                        <a:pt x="243" y="34"/>
                      </a:lnTo>
                      <a:lnTo>
                        <a:pt x="243" y="42"/>
                      </a:lnTo>
                      <a:lnTo>
                        <a:pt x="243" y="47"/>
                      </a:lnTo>
                      <a:lnTo>
                        <a:pt x="243" y="55"/>
                      </a:lnTo>
                      <a:lnTo>
                        <a:pt x="239" y="55"/>
                      </a:lnTo>
                      <a:lnTo>
                        <a:pt x="235" y="55"/>
                      </a:lnTo>
                      <a:lnTo>
                        <a:pt x="235" y="58"/>
                      </a:lnTo>
                      <a:lnTo>
                        <a:pt x="230" y="58"/>
                      </a:lnTo>
                      <a:lnTo>
                        <a:pt x="230" y="61"/>
                      </a:lnTo>
                      <a:lnTo>
                        <a:pt x="225" y="61"/>
                      </a:lnTo>
                      <a:lnTo>
                        <a:pt x="225" y="65"/>
                      </a:lnTo>
                      <a:lnTo>
                        <a:pt x="221" y="65"/>
                      </a:lnTo>
                      <a:lnTo>
                        <a:pt x="221" y="68"/>
                      </a:lnTo>
                      <a:lnTo>
                        <a:pt x="221" y="72"/>
                      </a:lnTo>
                      <a:lnTo>
                        <a:pt x="215" y="72"/>
                      </a:lnTo>
                      <a:lnTo>
                        <a:pt x="210" y="75"/>
                      </a:lnTo>
                      <a:lnTo>
                        <a:pt x="205" y="76"/>
                      </a:lnTo>
                      <a:lnTo>
                        <a:pt x="201" y="80"/>
                      </a:lnTo>
                      <a:lnTo>
                        <a:pt x="196" y="84"/>
                      </a:lnTo>
                      <a:lnTo>
                        <a:pt x="191" y="87"/>
                      </a:lnTo>
                      <a:lnTo>
                        <a:pt x="187" y="91"/>
                      </a:lnTo>
                      <a:lnTo>
                        <a:pt x="182" y="96"/>
                      </a:lnTo>
                      <a:lnTo>
                        <a:pt x="177" y="100"/>
                      </a:lnTo>
                      <a:lnTo>
                        <a:pt x="173" y="105"/>
                      </a:lnTo>
                      <a:lnTo>
                        <a:pt x="168" y="109"/>
                      </a:lnTo>
                      <a:lnTo>
                        <a:pt x="163" y="117"/>
                      </a:lnTo>
                      <a:lnTo>
                        <a:pt x="159" y="120"/>
                      </a:lnTo>
                      <a:lnTo>
                        <a:pt x="154" y="128"/>
                      </a:lnTo>
                      <a:lnTo>
                        <a:pt x="149" y="136"/>
                      </a:lnTo>
                      <a:lnTo>
                        <a:pt x="146" y="143"/>
                      </a:lnTo>
                      <a:lnTo>
                        <a:pt x="142" y="143"/>
                      </a:lnTo>
                      <a:lnTo>
                        <a:pt x="139" y="147"/>
                      </a:lnTo>
                      <a:lnTo>
                        <a:pt x="134" y="150"/>
                      </a:lnTo>
                      <a:lnTo>
                        <a:pt x="134" y="153"/>
                      </a:lnTo>
                      <a:lnTo>
                        <a:pt x="129" y="153"/>
                      </a:lnTo>
                      <a:lnTo>
                        <a:pt x="129" y="157"/>
                      </a:lnTo>
                      <a:lnTo>
                        <a:pt x="125" y="161"/>
                      </a:lnTo>
                      <a:lnTo>
                        <a:pt x="125" y="165"/>
                      </a:lnTo>
                      <a:lnTo>
                        <a:pt x="120" y="165"/>
                      </a:lnTo>
                      <a:lnTo>
                        <a:pt x="120" y="169"/>
                      </a:lnTo>
                      <a:lnTo>
                        <a:pt x="115" y="171"/>
                      </a:lnTo>
                      <a:lnTo>
                        <a:pt x="115" y="175"/>
                      </a:lnTo>
                      <a:lnTo>
                        <a:pt x="114" y="176"/>
                      </a:lnTo>
                      <a:lnTo>
                        <a:pt x="114" y="180"/>
                      </a:lnTo>
                      <a:lnTo>
                        <a:pt x="114" y="184"/>
                      </a:lnTo>
                      <a:lnTo>
                        <a:pt x="114" y="188"/>
                      </a:lnTo>
                      <a:lnTo>
                        <a:pt x="49" y="161"/>
                      </a:lnTo>
                      <a:lnTo>
                        <a:pt x="45" y="158"/>
                      </a:lnTo>
                      <a:lnTo>
                        <a:pt x="42" y="157"/>
                      </a:lnTo>
                      <a:lnTo>
                        <a:pt x="35" y="153"/>
                      </a:lnTo>
                      <a:lnTo>
                        <a:pt x="30" y="151"/>
                      </a:lnTo>
                      <a:lnTo>
                        <a:pt x="21" y="143"/>
                      </a:lnTo>
                      <a:lnTo>
                        <a:pt x="14" y="138"/>
                      </a:lnTo>
                      <a:lnTo>
                        <a:pt x="8" y="131"/>
                      </a:lnTo>
                      <a:lnTo>
                        <a:pt x="5" y="124"/>
                      </a:lnTo>
                      <a:lnTo>
                        <a:pt x="0" y="113"/>
                      </a:lnTo>
                      <a:lnTo>
                        <a:pt x="0" y="104"/>
                      </a:lnTo>
                      <a:lnTo>
                        <a:pt x="4" y="93"/>
                      </a:lnTo>
                      <a:lnTo>
                        <a:pt x="11" y="82"/>
                      </a:lnTo>
                      <a:lnTo>
                        <a:pt x="22" y="67"/>
                      </a:lnTo>
                      <a:lnTo>
                        <a:pt x="39" y="56"/>
                      </a:lnTo>
                      <a:lnTo>
                        <a:pt x="61" y="41"/>
                      </a:lnTo>
                      <a:lnTo>
                        <a:pt x="92" y="29"/>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8" name="Freeform 495"/>
                <p:cNvSpPr>
                  <a:spLocks/>
                </p:cNvSpPr>
                <p:nvPr/>
              </p:nvSpPr>
              <p:spPr bwMode="auto">
                <a:xfrm flipH="1">
                  <a:off x="2747" y="3324"/>
                  <a:ext cx="205" cy="166"/>
                </a:xfrm>
                <a:custGeom>
                  <a:avLst/>
                  <a:gdLst>
                    <a:gd name="T0" fmla="*/ 78 w 222"/>
                    <a:gd name="T1" fmla="*/ 20 h 165"/>
                    <a:gd name="T2" fmla="*/ 83 w 222"/>
                    <a:gd name="T3" fmla="*/ 16 h 165"/>
                    <a:gd name="T4" fmla="*/ 95 w 222"/>
                    <a:gd name="T5" fmla="*/ 13 h 165"/>
                    <a:gd name="T6" fmla="*/ 112 w 222"/>
                    <a:gd name="T7" fmla="*/ 8 h 165"/>
                    <a:gd name="T8" fmla="*/ 129 w 222"/>
                    <a:gd name="T9" fmla="*/ 4 h 165"/>
                    <a:gd name="T10" fmla="*/ 146 w 222"/>
                    <a:gd name="T11" fmla="*/ 0 h 165"/>
                    <a:gd name="T12" fmla="*/ 163 w 222"/>
                    <a:gd name="T13" fmla="*/ 0 h 165"/>
                    <a:gd name="T14" fmla="*/ 178 w 222"/>
                    <a:gd name="T15" fmla="*/ 3 h 165"/>
                    <a:gd name="T16" fmla="*/ 187 w 222"/>
                    <a:gd name="T17" fmla="*/ 6 h 165"/>
                    <a:gd name="T18" fmla="*/ 194 w 222"/>
                    <a:gd name="T19" fmla="*/ 6 h 165"/>
                    <a:gd name="T20" fmla="*/ 198 w 222"/>
                    <a:gd name="T21" fmla="*/ 8 h 165"/>
                    <a:gd name="T22" fmla="*/ 200 w 222"/>
                    <a:gd name="T23" fmla="*/ 13 h 165"/>
                    <a:gd name="T24" fmla="*/ 205 w 222"/>
                    <a:gd name="T25" fmla="*/ 18 h 165"/>
                    <a:gd name="T26" fmla="*/ 205 w 222"/>
                    <a:gd name="T27" fmla="*/ 25 h 165"/>
                    <a:gd name="T28" fmla="*/ 200 w 222"/>
                    <a:gd name="T29" fmla="*/ 33 h 165"/>
                    <a:gd name="T30" fmla="*/ 197 w 222"/>
                    <a:gd name="T31" fmla="*/ 42 h 165"/>
                    <a:gd name="T32" fmla="*/ 194 w 222"/>
                    <a:gd name="T33" fmla="*/ 49 h 165"/>
                    <a:gd name="T34" fmla="*/ 194 w 222"/>
                    <a:gd name="T35" fmla="*/ 49 h 165"/>
                    <a:gd name="T36" fmla="*/ 191 w 222"/>
                    <a:gd name="T37" fmla="*/ 49 h 165"/>
                    <a:gd name="T38" fmla="*/ 191 w 222"/>
                    <a:gd name="T39" fmla="*/ 49 h 165"/>
                    <a:gd name="T40" fmla="*/ 187 w 222"/>
                    <a:gd name="T41" fmla="*/ 53 h 165"/>
                    <a:gd name="T42" fmla="*/ 187 w 222"/>
                    <a:gd name="T43" fmla="*/ 56 h 165"/>
                    <a:gd name="T44" fmla="*/ 187 w 222"/>
                    <a:gd name="T45" fmla="*/ 60 h 165"/>
                    <a:gd name="T46" fmla="*/ 187 w 222"/>
                    <a:gd name="T47" fmla="*/ 63 h 165"/>
                    <a:gd name="T48" fmla="*/ 182 w 222"/>
                    <a:gd name="T49" fmla="*/ 67 h 165"/>
                    <a:gd name="T50" fmla="*/ 174 w 222"/>
                    <a:gd name="T51" fmla="*/ 71 h 165"/>
                    <a:gd name="T52" fmla="*/ 165 w 222"/>
                    <a:gd name="T53" fmla="*/ 79 h 165"/>
                    <a:gd name="T54" fmla="*/ 156 w 222"/>
                    <a:gd name="T55" fmla="*/ 87 h 165"/>
                    <a:gd name="T56" fmla="*/ 148 w 222"/>
                    <a:gd name="T57" fmla="*/ 95 h 165"/>
                    <a:gd name="T58" fmla="*/ 139 w 222"/>
                    <a:gd name="T59" fmla="*/ 102 h 165"/>
                    <a:gd name="T60" fmla="*/ 132 w 222"/>
                    <a:gd name="T61" fmla="*/ 112 h 165"/>
                    <a:gd name="T62" fmla="*/ 127 w 222"/>
                    <a:gd name="T63" fmla="*/ 123 h 165"/>
                    <a:gd name="T64" fmla="*/ 124 w 222"/>
                    <a:gd name="T65" fmla="*/ 130 h 165"/>
                    <a:gd name="T66" fmla="*/ 116 w 222"/>
                    <a:gd name="T67" fmla="*/ 137 h 165"/>
                    <a:gd name="T68" fmla="*/ 112 w 222"/>
                    <a:gd name="T69" fmla="*/ 140 h 165"/>
                    <a:gd name="T70" fmla="*/ 103 w 222"/>
                    <a:gd name="T71" fmla="*/ 147 h 165"/>
                    <a:gd name="T72" fmla="*/ 99 w 222"/>
                    <a:gd name="T73" fmla="*/ 150 h 165"/>
                    <a:gd name="T74" fmla="*/ 95 w 222"/>
                    <a:gd name="T75" fmla="*/ 154 h 165"/>
                    <a:gd name="T76" fmla="*/ 93 w 222"/>
                    <a:gd name="T77" fmla="*/ 158 h 165"/>
                    <a:gd name="T78" fmla="*/ 93 w 222"/>
                    <a:gd name="T79" fmla="*/ 162 h 165"/>
                    <a:gd name="T80" fmla="*/ 38 w 222"/>
                    <a:gd name="T81" fmla="*/ 148 h 165"/>
                    <a:gd name="T82" fmla="*/ 38 w 222"/>
                    <a:gd name="T83" fmla="*/ 148 h 165"/>
                    <a:gd name="T84" fmla="*/ 38 w 222"/>
                    <a:gd name="T85" fmla="*/ 148 h 165"/>
                    <a:gd name="T86" fmla="*/ 38 w 222"/>
                    <a:gd name="T87" fmla="*/ 148 h 165"/>
                    <a:gd name="T88" fmla="*/ 38 w 222"/>
                    <a:gd name="T89" fmla="*/ 148 h 165"/>
                    <a:gd name="T90" fmla="*/ 38 w 222"/>
                    <a:gd name="T91" fmla="*/ 148 h 165"/>
                    <a:gd name="T92" fmla="*/ 38 w 222"/>
                    <a:gd name="T93" fmla="*/ 148 h 165"/>
                    <a:gd name="T94" fmla="*/ 38 w 222"/>
                    <a:gd name="T95" fmla="*/ 148 h 165"/>
                    <a:gd name="T96" fmla="*/ 38 w 222"/>
                    <a:gd name="T97" fmla="*/ 148 h 165"/>
                    <a:gd name="T98" fmla="*/ 31 w 222"/>
                    <a:gd name="T99" fmla="*/ 144 h 165"/>
                    <a:gd name="T100" fmla="*/ 23 w 222"/>
                    <a:gd name="T101" fmla="*/ 135 h 165"/>
                    <a:gd name="T102" fmla="*/ 12 w 222"/>
                    <a:gd name="T103" fmla="*/ 123 h 165"/>
                    <a:gd name="T104" fmla="*/ 5 w 222"/>
                    <a:gd name="T105" fmla="*/ 107 h 165"/>
                    <a:gd name="T106" fmla="*/ 0 w 222"/>
                    <a:gd name="T107" fmla="*/ 87 h 165"/>
                    <a:gd name="T108" fmla="*/ 10 w 222"/>
                    <a:gd name="T109" fmla="*/ 67 h 165"/>
                    <a:gd name="T110" fmla="*/ 33 w 222"/>
                    <a:gd name="T111" fmla="*/ 44 h 165"/>
                    <a:gd name="T112" fmla="*/ 78 w 222"/>
                    <a:gd name="T113" fmla="*/ 23 h 1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2"/>
                    <a:gd name="T172" fmla="*/ 0 h 165"/>
                    <a:gd name="T173" fmla="*/ 222 w 222"/>
                    <a:gd name="T174" fmla="*/ 165 h 1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2" h="165">
                      <a:moveTo>
                        <a:pt x="84" y="23"/>
                      </a:moveTo>
                      <a:lnTo>
                        <a:pt x="84" y="20"/>
                      </a:lnTo>
                      <a:lnTo>
                        <a:pt x="86" y="20"/>
                      </a:lnTo>
                      <a:lnTo>
                        <a:pt x="90" y="16"/>
                      </a:lnTo>
                      <a:lnTo>
                        <a:pt x="96" y="16"/>
                      </a:lnTo>
                      <a:lnTo>
                        <a:pt x="103" y="13"/>
                      </a:lnTo>
                      <a:lnTo>
                        <a:pt x="112" y="11"/>
                      </a:lnTo>
                      <a:lnTo>
                        <a:pt x="121" y="8"/>
                      </a:lnTo>
                      <a:lnTo>
                        <a:pt x="131" y="8"/>
                      </a:lnTo>
                      <a:lnTo>
                        <a:pt x="140" y="4"/>
                      </a:lnTo>
                      <a:lnTo>
                        <a:pt x="149" y="3"/>
                      </a:lnTo>
                      <a:lnTo>
                        <a:pt x="158" y="0"/>
                      </a:lnTo>
                      <a:lnTo>
                        <a:pt x="169" y="0"/>
                      </a:lnTo>
                      <a:lnTo>
                        <a:pt x="177" y="0"/>
                      </a:lnTo>
                      <a:lnTo>
                        <a:pt x="186" y="0"/>
                      </a:lnTo>
                      <a:lnTo>
                        <a:pt x="193" y="3"/>
                      </a:lnTo>
                      <a:lnTo>
                        <a:pt x="202" y="6"/>
                      </a:lnTo>
                      <a:lnTo>
                        <a:pt x="207" y="6"/>
                      </a:lnTo>
                      <a:lnTo>
                        <a:pt x="210" y="6"/>
                      </a:lnTo>
                      <a:lnTo>
                        <a:pt x="214" y="8"/>
                      </a:lnTo>
                      <a:lnTo>
                        <a:pt x="217" y="11"/>
                      </a:lnTo>
                      <a:lnTo>
                        <a:pt x="217" y="13"/>
                      </a:lnTo>
                      <a:lnTo>
                        <a:pt x="222" y="16"/>
                      </a:lnTo>
                      <a:lnTo>
                        <a:pt x="222" y="18"/>
                      </a:lnTo>
                      <a:lnTo>
                        <a:pt x="222" y="22"/>
                      </a:lnTo>
                      <a:lnTo>
                        <a:pt x="222" y="25"/>
                      </a:lnTo>
                      <a:lnTo>
                        <a:pt x="222" y="29"/>
                      </a:lnTo>
                      <a:lnTo>
                        <a:pt x="217" y="33"/>
                      </a:lnTo>
                      <a:lnTo>
                        <a:pt x="217" y="38"/>
                      </a:lnTo>
                      <a:lnTo>
                        <a:pt x="213" y="42"/>
                      </a:lnTo>
                      <a:lnTo>
                        <a:pt x="213" y="49"/>
                      </a:lnTo>
                      <a:lnTo>
                        <a:pt x="210" y="49"/>
                      </a:lnTo>
                      <a:lnTo>
                        <a:pt x="207" y="49"/>
                      </a:lnTo>
                      <a:lnTo>
                        <a:pt x="207" y="53"/>
                      </a:lnTo>
                      <a:lnTo>
                        <a:pt x="202" y="53"/>
                      </a:lnTo>
                      <a:lnTo>
                        <a:pt x="202" y="56"/>
                      </a:lnTo>
                      <a:lnTo>
                        <a:pt x="202" y="60"/>
                      </a:lnTo>
                      <a:lnTo>
                        <a:pt x="202" y="63"/>
                      </a:lnTo>
                      <a:lnTo>
                        <a:pt x="202" y="67"/>
                      </a:lnTo>
                      <a:lnTo>
                        <a:pt x="197" y="67"/>
                      </a:lnTo>
                      <a:lnTo>
                        <a:pt x="193" y="70"/>
                      </a:lnTo>
                      <a:lnTo>
                        <a:pt x="188" y="71"/>
                      </a:lnTo>
                      <a:lnTo>
                        <a:pt x="183" y="75"/>
                      </a:lnTo>
                      <a:lnTo>
                        <a:pt x="179" y="79"/>
                      </a:lnTo>
                      <a:lnTo>
                        <a:pt x="174" y="82"/>
                      </a:lnTo>
                      <a:lnTo>
                        <a:pt x="169" y="86"/>
                      </a:lnTo>
                      <a:lnTo>
                        <a:pt x="165" y="90"/>
                      </a:lnTo>
                      <a:lnTo>
                        <a:pt x="160" y="94"/>
                      </a:lnTo>
                      <a:lnTo>
                        <a:pt x="155" y="98"/>
                      </a:lnTo>
                      <a:lnTo>
                        <a:pt x="151" y="101"/>
                      </a:lnTo>
                      <a:lnTo>
                        <a:pt x="148" y="108"/>
                      </a:lnTo>
                      <a:lnTo>
                        <a:pt x="143" y="111"/>
                      </a:lnTo>
                      <a:lnTo>
                        <a:pt x="141" y="118"/>
                      </a:lnTo>
                      <a:lnTo>
                        <a:pt x="138" y="122"/>
                      </a:lnTo>
                      <a:lnTo>
                        <a:pt x="138" y="129"/>
                      </a:lnTo>
                      <a:lnTo>
                        <a:pt x="134" y="129"/>
                      </a:lnTo>
                      <a:lnTo>
                        <a:pt x="131" y="133"/>
                      </a:lnTo>
                      <a:lnTo>
                        <a:pt x="126" y="136"/>
                      </a:lnTo>
                      <a:lnTo>
                        <a:pt x="126" y="139"/>
                      </a:lnTo>
                      <a:lnTo>
                        <a:pt x="121" y="139"/>
                      </a:lnTo>
                      <a:lnTo>
                        <a:pt x="117" y="143"/>
                      </a:lnTo>
                      <a:lnTo>
                        <a:pt x="112" y="146"/>
                      </a:lnTo>
                      <a:lnTo>
                        <a:pt x="112" y="149"/>
                      </a:lnTo>
                      <a:lnTo>
                        <a:pt x="107" y="149"/>
                      </a:lnTo>
                      <a:lnTo>
                        <a:pt x="106" y="153"/>
                      </a:lnTo>
                      <a:lnTo>
                        <a:pt x="103" y="153"/>
                      </a:lnTo>
                      <a:lnTo>
                        <a:pt x="103" y="157"/>
                      </a:lnTo>
                      <a:lnTo>
                        <a:pt x="101" y="157"/>
                      </a:lnTo>
                      <a:lnTo>
                        <a:pt x="101" y="161"/>
                      </a:lnTo>
                      <a:lnTo>
                        <a:pt x="106" y="165"/>
                      </a:lnTo>
                      <a:lnTo>
                        <a:pt x="41" y="147"/>
                      </a:lnTo>
                      <a:lnTo>
                        <a:pt x="37" y="144"/>
                      </a:lnTo>
                      <a:lnTo>
                        <a:pt x="34" y="143"/>
                      </a:lnTo>
                      <a:lnTo>
                        <a:pt x="30" y="138"/>
                      </a:lnTo>
                      <a:lnTo>
                        <a:pt x="25" y="134"/>
                      </a:lnTo>
                      <a:lnTo>
                        <a:pt x="17" y="127"/>
                      </a:lnTo>
                      <a:lnTo>
                        <a:pt x="13" y="122"/>
                      </a:lnTo>
                      <a:lnTo>
                        <a:pt x="8" y="114"/>
                      </a:lnTo>
                      <a:lnTo>
                        <a:pt x="5" y="106"/>
                      </a:lnTo>
                      <a:lnTo>
                        <a:pt x="0" y="95"/>
                      </a:lnTo>
                      <a:lnTo>
                        <a:pt x="0" y="86"/>
                      </a:lnTo>
                      <a:lnTo>
                        <a:pt x="3" y="75"/>
                      </a:lnTo>
                      <a:lnTo>
                        <a:pt x="11" y="67"/>
                      </a:lnTo>
                      <a:lnTo>
                        <a:pt x="20" y="56"/>
                      </a:lnTo>
                      <a:lnTo>
                        <a:pt x="36" y="44"/>
                      </a:lnTo>
                      <a:lnTo>
                        <a:pt x="56" y="33"/>
                      </a:lnTo>
                      <a:lnTo>
                        <a:pt x="84" y="23"/>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39" name="Freeform 496"/>
                <p:cNvSpPr>
                  <a:spLocks/>
                </p:cNvSpPr>
                <p:nvPr/>
              </p:nvSpPr>
              <p:spPr bwMode="auto">
                <a:xfrm flipH="1">
                  <a:off x="2758" y="3334"/>
                  <a:ext cx="183" cy="156"/>
                </a:xfrm>
                <a:custGeom>
                  <a:avLst/>
                  <a:gdLst>
                    <a:gd name="T0" fmla="*/ 76 w 197"/>
                    <a:gd name="T1" fmla="*/ 10 h 155"/>
                    <a:gd name="T2" fmla="*/ 82 w 197"/>
                    <a:gd name="T3" fmla="*/ 8 h 155"/>
                    <a:gd name="T4" fmla="*/ 90 w 197"/>
                    <a:gd name="T5" fmla="*/ 4 h 155"/>
                    <a:gd name="T6" fmla="*/ 105 w 197"/>
                    <a:gd name="T7" fmla="*/ 3 h 155"/>
                    <a:gd name="T8" fmla="*/ 121 w 197"/>
                    <a:gd name="T9" fmla="*/ 0 h 155"/>
                    <a:gd name="T10" fmla="*/ 138 w 197"/>
                    <a:gd name="T11" fmla="*/ 0 h 155"/>
                    <a:gd name="T12" fmla="*/ 152 w 197"/>
                    <a:gd name="T13" fmla="*/ 1 h 155"/>
                    <a:gd name="T14" fmla="*/ 167 w 197"/>
                    <a:gd name="T15" fmla="*/ 8 h 155"/>
                    <a:gd name="T16" fmla="*/ 176 w 197"/>
                    <a:gd name="T17" fmla="*/ 13 h 155"/>
                    <a:gd name="T18" fmla="*/ 176 w 197"/>
                    <a:gd name="T19" fmla="*/ 13 h 155"/>
                    <a:gd name="T20" fmla="*/ 180 w 197"/>
                    <a:gd name="T21" fmla="*/ 13 h 155"/>
                    <a:gd name="T22" fmla="*/ 180 w 197"/>
                    <a:gd name="T23" fmla="*/ 15 h 155"/>
                    <a:gd name="T24" fmla="*/ 180 w 197"/>
                    <a:gd name="T25" fmla="*/ 19 h 155"/>
                    <a:gd name="T26" fmla="*/ 180 w 197"/>
                    <a:gd name="T27" fmla="*/ 25 h 155"/>
                    <a:gd name="T28" fmla="*/ 176 w 197"/>
                    <a:gd name="T29" fmla="*/ 33 h 155"/>
                    <a:gd name="T30" fmla="*/ 176 w 197"/>
                    <a:gd name="T31" fmla="*/ 41 h 155"/>
                    <a:gd name="T32" fmla="*/ 173 w 197"/>
                    <a:gd name="T33" fmla="*/ 48 h 155"/>
                    <a:gd name="T34" fmla="*/ 173 w 197"/>
                    <a:gd name="T35" fmla="*/ 48 h 155"/>
                    <a:gd name="T36" fmla="*/ 168 w 197"/>
                    <a:gd name="T37" fmla="*/ 52 h 155"/>
                    <a:gd name="T38" fmla="*/ 168 w 197"/>
                    <a:gd name="T39" fmla="*/ 52 h 155"/>
                    <a:gd name="T40" fmla="*/ 164 w 197"/>
                    <a:gd name="T41" fmla="*/ 56 h 155"/>
                    <a:gd name="T42" fmla="*/ 161 w 197"/>
                    <a:gd name="T43" fmla="*/ 56 h 155"/>
                    <a:gd name="T44" fmla="*/ 157 w 197"/>
                    <a:gd name="T45" fmla="*/ 60 h 155"/>
                    <a:gd name="T46" fmla="*/ 157 w 197"/>
                    <a:gd name="T47" fmla="*/ 62 h 155"/>
                    <a:gd name="T48" fmla="*/ 152 w 197"/>
                    <a:gd name="T49" fmla="*/ 66 h 155"/>
                    <a:gd name="T50" fmla="*/ 145 w 197"/>
                    <a:gd name="T51" fmla="*/ 70 h 155"/>
                    <a:gd name="T52" fmla="*/ 141 w 197"/>
                    <a:gd name="T53" fmla="*/ 77 h 155"/>
                    <a:gd name="T54" fmla="*/ 132 w 197"/>
                    <a:gd name="T55" fmla="*/ 86 h 155"/>
                    <a:gd name="T56" fmla="*/ 128 w 197"/>
                    <a:gd name="T57" fmla="*/ 94 h 155"/>
                    <a:gd name="T58" fmla="*/ 121 w 197"/>
                    <a:gd name="T59" fmla="*/ 101 h 155"/>
                    <a:gd name="T60" fmla="*/ 116 w 197"/>
                    <a:gd name="T61" fmla="*/ 111 h 155"/>
                    <a:gd name="T62" fmla="*/ 116 w 197"/>
                    <a:gd name="T63" fmla="*/ 121 h 155"/>
                    <a:gd name="T64" fmla="*/ 112 w 197"/>
                    <a:gd name="T65" fmla="*/ 129 h 155"/>
                    <a:gd name="T66" fmla="*/ 105 w 197"/>
                    <a:gd name="T67" fmla="*/ 134 h 155"/>
                    <a:gd name="T68" fmla="*/ 100 w 197"/>
                    <a:gd name="T69" fmla="*/ 138 h 155"/>
                    <a:gd name="T70" fmla="*/ 92 w 197"/>
                    <a:gd name="T71" fmla="*/ 140 h 155"/>
                    <a:gd name="T72" fmla="*/ 87 w 197"/>
                    <a:gd name="T73" fmla="*/ 144 h 155"/>
                    <a:gd name="T74" fmla="*/ 81 w 197"/>
                    <a:gd name="T75" fmla="*/ 144 h 155"/>
                    <a:gd name="T76" fmla="*/ 76 w 197"/>
                    <a:gd name="T77" fmla="*/ 148 h 155"/>
                    <a:gd name="T78" fmla="*/ 76 w 197"/>
                    <a:gd name="T79" fmla="*/ 152 h 155"/>
                    <a:gd name="T80" fmla="*/ 26 w 197"/>
                    <a:gd name="T81" fmla="*/ 138 h 155"/>
                    <a:gd name="T82" fmla="*/ 26 w 197"/>
                    <a:gd name="T83" fmla="*/ 138 h 155"/>
                    <a:gd name="T84" fmla="*/ 26 w 197"/>
                    <a:gd name="T85" fmla="*/ 138 h 155"/>
                    <a:gd name="T86" fmla="*/ 26 w 197"/>
                    <a:gd name="T87" fmla="*/ 138 h 155"/>
                    <a:gd name="T88" fmla="*/ 26 w 197"/>
                    <a:gd name="T89" fmla="*/ 138 h 155"/>
                    <a:gd name="T90" fmla="*/ 26 w 197"/>
                    <a:gd name="T91" fmla="*/ 138 h 155"/>
                    <a:gd name="T92" fmla="*/ 26 w 197"/>
                    <a:gd name="T93" fmla="*/ 138 h 155"/>
                    <a:gd name="T94" fmla="*/ 26 w 197"/>
                    <a:gd name="T95" fmla="*/ 138 h 155"/>
                    <a:gd name="T96" fmla="*/ 26 w 197"/>
                    <a:gd name="T97" fmla="*/ 138 h 155"/>
                    <a:gd name="T98" fmla="*/ 21 w 197"/>
                    <a:gd name="T99" fmla="*/ 134 h 155"/>
                    <a:gd name="T100" fmla="*/ 14 w 197"/>
                    <a:gd name="T101" fmla="*/ 125 h 155"/>
                    <a:gd name="T102" fmla="*/ 6 w 197"/>
                    <a:gd name="T103" fmla="*/ 113 h 155"/>
                    <a:gd name="T104" fmla="*/ 1 w 197"/>
                    <a:gd name="T105" fmla="*/ 97 h 155"/>
                    <a:gd name="T106" fmla="*/ 1 w 197"/>
                    <a:gd name="T107" fmla="*/ 76 h 155"/>
                    <a:gd name="T108" fmla="*/ 11 w 197"/>
                    <a:gd name="T109" fmla="*/ 57 h 155"/>
                    <a:gd name="T110" fmla="*/ 34 w 197"/>
                    <a:gd name="T111" fmla="*/ 34 h 155"/>
                    <a:gd name="T112" fmla="*/ 76 w 197"/>
                    <a:gd name="T113" fmla="*/ 13 h 1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7"/>
                    <a:gd name="T172" fmla="*/ 0 h 155"/>
                    <a:gd name="T173" fmla="*/ 197 w 197"/>
                    <a:gd name="T174" fmla="*/ 155 h 1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7" h="155">
                      <a:moveTo>
                        <a:pt x="82" y="13"/>
                      </a:moveTo>
                      <a:lnTo>
                        <a:pt x="82" y="10"/>
                      </a:lnTo>
                      <a:lnTo>
                        <a:pt x="83" y="10"/>
                      </a:lnTo>
                      <a:lnTo>
                        <a:pt x="88" y="8"/>
                      </a:lnTo>
                      <a:lnTo>
                        <a:pt x="93" y="8"/>
                      </a:lnTo>
                      <a:lnTo>
                        <a:pt x="97" y="4"/>
                      </a:lnTo>
                      <a:lnTo>
                        <a:pt x="105" y="4"/>
                      </a:lnTo>
                      <a:lnTo>
                        <a:pt x="113" y="3"/>
                      </a:lnTo>
                      <a:lnTo>
                        <a:pt x="122" y="3"/>
                      </a:lnTo>
                      <a:lnTo>
                        <a:pt x="130" y="0"/>
                      </a:lnTo>
                      <a:lnTo>
                        <a:pt x="139" y="0"/>
                      </a:lnTo>
                      <a:lnTo>
                        <a:pt x="149" y="0"/>
                      </a:lnTo>
                      <a:lnTo>
                        <a:pt x="158" y="1"/>
                      </a:lnTo>
                      <a:lnTo>
                        <a:pt x="164" y="1"/>
                      </a:lnTo>
                      <a:lnTo>
                        <a:pt x="173" y="4"/>
                      </a:lnTo>
                      <a:lnTo>
                        <a:pt x="180" y="8"/>
                      </a:lnTo>
                      <a:lnTo>
                        <a:pt x="189" y="13"/>
                      </a:lnTo>
                      <a:lnTo>
                        <a:pt x="194" y="13"/>
                      </a:lnTo>
                      <a:lnTo>
                        <a:pt x="194" y="15"/>
                      </a:lnTo>
                      <a:lnTo>
                        <a:pt x="197" y="19"/>
                      </a:lnTo>
                      <a:lnTo>
                        <a:pt x="194" y="19"/>
                      </a:lnTo>
                      <a:lnTo>
                        <a:pt x="194" y="23"/>
                      </a:lnTo>
                      <a:lnTo>
                        <a:pt x="194" y="25"/>
                      </a:lnTo>
                      <a:lnTo>
                        <a:pt x="194" y="29"/>
                      </a:lnTo>
                      <a:lnTo>
                        <a:pt x="189" y="33"/>
                      </a:lnTo>
                      <a:lnTo>
                        <a:pt x="189" y="37"/>
                      </a:lnTo>
                      <a:lnTo>
                        <a:pt x="189" y="41"/>
                      </a:lnTo>
                      <a:lnTo>
                        <a:pt x="189" y="48"/>
                      </a:lnTo>
                      <a:lnTo>
                        <a:pt x="186" y="48"/>
                      </a:lnTo>
                      <a:lnTo>
                        <a:pt x="186" y="52"/>
                      </a:lnTo>
                      <a:lnTo>
                        <a:pt x="181" y="52"/>
                      </a:lnTo>
                      <a:lnTo>
                        <a:pt x="181" y="56"/>
                      </a:lnTo>
                      <a:lnTo>
                        <a:pt x="177" y="56"/>
                      </a:lnTo>
                      <a:lnTo>
                        <a:pt x="173" y="56"/>
                      </a:lnTo>
                      <a:lnTo>
                        <a:pt x="173" y="60"/>
                      </a:lnTo>
                      <a:lnTo>
                        <a:pt x="169" y="60"/>
                      </a:lnTo>
                      <a:lnTo>
                        <a:pt x="169" y="62"/>
                      </a:lnTo>
                      <a:lnTo>
                        <a:pt x="169" y="66"/>
                      </a:lnTo>
                      <a:lnTo>
                        <a:pt x="164" y="66"/>
                      </a:lnTo>
                      <a:lnTo>
                        <a:pt x="161" y="69"/>
                      </a:lnTo>
                      <a:lnTo>
                        <a:pt x="156" y="70"/>
                      </a:lnTo>
                      <a:lnTo>
                        <a:pt x="156" y="74"/>
                      </a:lnTo>
                      <a:lnTo>
                        <a:pt x="152" y="77"/>
                      </a:lnTo>
                      <a:lnTo>
                        <a:pt x="147" y="81"/>
                      </a:lnTo>
                      <a:lnTo>
                        <a:pt x="142" y="85"/>
                      </a:lnTo>
                      <a:lnTo>
                        <a:pt x="142" y="89"/>
                      </a:lnTo>
                      <a:lnTo>
                        <a:pt x="138" y="93"/>
                      </a:lnTo>
                      <a:lnTo>
                        <a:pt x="135" y="96"/>
                      </a:lnTo>
                      <a:lnTo>
                        <a:pt x="130" y="100"/>
                      </a:lnTo>
                      <a:lnTo>
                        <a:pt x="130" y="107"/>
                      </a:lnTo>
                      <a:lnTo>
                        <a:pt x="125" y="110"/>
                      </a:lnTo>
                      <a:lnTo>
                        <a:pt x="125" y="117"/>
                      </a:lnTo>
                      <a:lnTo>
                        <a:pt x="125" y="120"/>
                      </a:lnTo>
                      <a:lnTo>
                        <a:pt x="125" y="128"/>
                      </a:lnTo>
                      <a:lnTo>
                        <a:pt x="121" y="128"/>
                      </a:lnTo>
                      <a:lnTo>
                        <a:pt x="118" y="132"/>
                      </a:lnTo>
                      <a:lnTo>
                        <a:pt x="113" y="133"/>
                      </a:lnTo>
                      <a:lnTo>
                        <a:pt x="113" y="137"/>
                      </a:lnTo>
                      <a:lnTo>
                        <a:pt x="108" y="137"/>
                      </a:lnTo>
                      <a:lnTo>
                        <a:pt x="104" y="139"/>
                      </a:lnTo>
                      <a:lnTo>
                        <a:pt x="99" y="139"/>
                      </a:lnTo>
                      <a:lnTo>
                        <a:pt x="99" y="143"/>
                      </a:lnTo>
                      <a:lnTo>
                        <a:pt x="94" y="143"/>
                      </a:lnTo>
                      <a:lnTo>
                        <a:pt x="91" y="143"/>
                      </a:lnTo>
                      <a:lnTo>
                        <a:pt x="87" y="143"/>
                      </a:lnTo>
                      <a:lnTo>
                        <a:pt x="87" y="147"/>
                      </a:lnTo>
                      <a:lnTo>
                        <a:pt x="82" y="147"/>
                      </a:lnTo>
                      <a:lnTo>
                        <a:pt x="82" y="151"/>
                      </a:lnTo>
                      <a:lnTo>
                        <a:pt x="82" y="155"/>
                      </a:lnTo>
                      <a:lnTo>
                        <a:pt x="28" y="137"/>
                      </a:lnTo>
                      <a:lnTo>
                        <a:pt x="24" y="134"/>
                      </a:lnTo>
                      <a:lnTo>
                        <a:pt x="23" y="133"/>
                      </a:lnTo>
                      <a:lnTo>
                        <a:pt x="18" y="128"/>
                      </a:lnTo>
                      <a:lnTo>
                        <a:pt x="15" y="124"/>
                      </a:lnTo>
                      <a:lnTo>
                        <a:pt x="10" y="117"/>
                      </a:lnTo>
                      <a:lnTo>
                        <a:pt x="6" y="112"/>
                      </a:lnTo>
                      <a:lnTo>
                        <a:pt x="1" y="104"/>
                      </a:lnTo>
                      <a:lnTo>
                        <a:pt x="1" y="96"/>
                      </a:lnTo>
                      <a:lnTo>
                        <a:pt x="0" y="85"/>
                      </a:lnTo>
                      <a:lnTo>
                        <a:pt x="1" y="76"/>
                      </a:lnTo>
                      <a:lnTo>
                        <a:pt x="4" y="65"/>
                      </a:lnTo>
                      <a:lnTo>
                        <a:pt x="12" y="57"/>
                      </a:lnTo>
                      <a:lnTo>
                        <a:pt x="21" y="46"/>
                      </a:lnTo>
                      <a:lnTo>
                        <a:pt x="37" y="34"/>
                      </a:lnTo>
                      <a:lnTo>
                        <a:pt x="55" y="23"/>
                      </a:lnTo>
                      <a:lnTo>
                        <a:pt x="82" y="13"/>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0" name="Freeform 497"/>
                <p:cNvSpPr>
                  <a:spLocks/>
                </p:cNvSpPr>
                <p:nvPr/>
              </p:nvSpPr>
              <p:spPr bwMode="auto">
                <a:xfrm flipH="1">
                  <a:off x="2769" y="3347"/>
                  <a:ext cx="163" cy="143"/>
                </a:xfrm>
                <a:custGeom>
                  <a:avLst/>
                  <a:gdLst>
                    <a:gd name="T0" fmla="*/ 67 w 177"/>
                    <a:gd name="T1" fmla="*/ 6 h 142"/>
                    <a:gd name="T2" fmla="*/ 73 w 177"/>
                    <a:gd name="T3" fmla="*/ 5 h 142"/>
                    <a:gd name="T4" fmla="*/ 83 w 177"/>
                    <a:gd name="T5" fmla="*/ 1 h 142"/>
                    <a:gd name="T6" fmla="*/ 99 w 177"/>
                    <a:gd name="T7" fmla="*/ 1 h 142"/>
                    <a:gd name="T8" fmla="*/ 113 w 177"/>
                    <a:gd name="T9" fmla="*/ 0 h 142"/>
                    <a:gd name="T10" fmla="*/ 129 w 177"/>
                    <a:gd name="T11" fmla="*/ 0 h 142"/>
                    <a:gd name="T12" fmla="*/ 142 w 177"/>
                    <a:gd name="T13" fmla="*/ 0 h 142"/>
                    <a:gd name="T14" fmla="*/ 151 w 177"/>
                    <a:gd name="T15" fmla="*/ 5 h 142"/>
                    <a:gd name="T16" fmla="*/ 156 w 177"/>
                    <a:gd name="T17" fmla="*/ 9 h 142"/>
                    <a:gd name="T18" fmla="*/ 156 w 177"/>
                    <a:gd name="T19" fmla="*/ 9 h 142"/>
                    <a:gd name="T20" fmla="*/ 160 w 177"/>
                    <a:gd name="T21" fmla="*/ 10 h 142"/>
                    <a:gd name="T22" fmla="*/ 160 w 177"/>
                    <a:gd name="T23" fmla="*/ 15 h 142"/>
                    <a:gd name="T24" fmla="*/ 160 w 177"/>
                    <a:gd name="T25" fmla="*/ 19 h 142"/>
                    <a:gd name="T26" fmla="*/ 160 w 177"/>
                    <a:gd name="T27" fmla="*/ 26 h 142"/>
                    <a:gd name="T28" fmla="*/ 156 w 177"/>
                    <a:gd name="T29" fmla="*/ 33 h 142"/>
                    <a:gd name="T30" fmla="*/ 156 w 177"/>
                    <a:gd name="T31" fmla="*/ 40 h 142"/>
                    <a:gd name="T32" fmla="*/ 153 w 177"/>
                    <a:gd name="T33" fmla="*/ 44 h 142"/>
                    <a:gd name="T34" fmla="*/ 153 w 177"/>
                    <a:gd name="T35" fmla="*/ 44 h 142"/>
                    <a:gd name="T36" fmla="*/ 148 w 177"/>
                    <a:gd name="T37" fmla="*/ 48 h 142"/>
                    <a:gd name="T38" fmla="*/ 148 w 177"/>
                    <a:gd name="T39" fmla="*/ 52 h 142"/>
                    <a:gd name="T40" fmla="*/ 145 w 177"/>
                    <a:gd name="T41" fmla="*/ 56 h 142"/>
                    <a:gd name="T42" fmla="*/ 142 w 177"/>
                    <a:gd name="T43" fmla="*/ 56 h 142"/>
                    <a:gd name="T44" fmla="*/ 137 w 177"/>
                    <a:gd name="T45" fmla="*/ 59 h 142"/>
                    <a:gd name="T46" fmla="*/ 137 w 177"/>
                    <a:gd name="T47" fmla="*/ 59 h 142"/>
                    <a:gd name="T48" fmla="*/ 133 w 177"/>
                    <a:gd name="T49" fmla="*/ 62 h 142"/>
                    <a:gd name="T50" fmla="*/ 125 w 177"/>
                    <a:gd name="T51" fmla="*/ 66 h 142"/>
                    <a:gd name="T52" fmla="*/ 122 w 177"/>
                    <a:gd name="T53" fmla="*/ 74 h 142"/>
                    <a:gd name="T54" fmla="*/ 113 w 177"/>
                    <a:gd name="T55" fmla="*/ 82 h 142"/>
                    <a:gd name="T56" fmla="*/ 109 w 177"/>
                    <a:gd name="T57" fmla="*/ 89 h 142"/>
                    <a:gd name="T58" fmla="*/ 101 w 177"/>
                    <a:gd name="T59" fmla="*/ 97 h 142"/>
                    <a:gd name="T60" fmla="*/ 97 w 177"/>
                    <a:gd name="T61" fmla="*/ 107 h 142"/>
                    <a:gd name="T62" fmla="*/ 97 w 177"/>
                    <a:gd name="T63" fmla="*/ 117 h 142"/>
                    <a:gd name="T64" fmla="*/ 93 w 177"/>
                    <a:gd name="T65" fmla="*/ 125 h 142"/>
                    <a:gd name="T66" fmla="*/ 86 w 177"/>
                    <a:gd name="T67" fmla="*/ 125 h 142"/>
                    <a:gd name="T68" fmla="*/ 81 w 177"/>
                    <a:gd name="T69" fmla="*/ 129 h 142"/>
                    <a:gd name="T70" fmla="*/ 77 w 177"/>
                    <a:gd name="T71" fmla="*/ 129 h 142"/>
                    <a:gd name="T72" fmla="*/ 73 w 177"/>
                    <a:gd name="T73" fmla="*/ 133 h 142"/>
                    <a:gd name="T74" fmla="*/ 68 w 177"/>
                    <a:gd name="T75" fmla="*/ 133 h 142"/>
                    <a:gd name="T76" fmla="*/ 67 w 177"/>
                    <a:gd name="T77" fmla="*/ 136 h 142"/>
                    <a:gd name="T78" fmla="*/ 67 w 177"/>
                    <a:gd name="T79" fmla="*/ 139 h 142"/>
                    <a:gd name="T80" fmla="*/ 17 w 177"/>
                    <a:gd name="T81" fmla="*/ 125 h 142"/>
                    <a:gd name="T82" fmla="*/ 17 w 177"/>
                    <a:gd name="T83" fmla="*/ 125 h 142"/>
                    <a:gd name="T84" fmla="*/ 17 w 177"/>
                    <a:gd name="T85" fmla="*/ 125 h 142"/>
                    <a:gd name="T86" fmla="*/ 17 w 177"/>
                    <a:gd name="T87" fmla="*/ 125 h 142"/>
                    <a:gd name="T88" fmla="*/ 17 w 177"/>
                    <a:gd name="T89" fmla="*/ 125 h 142"/>
                    <a:gd name="T90" fmla="*/ 17 w 177"/>
                    <a:gd name="T91" fmla="*/ 125 h 142"/>
                    <a:gd name="T92" fmla="*/ 17 w 177"/>
                    <a:gd name="T93" fmla="*/ 125 h 142"/>
                    <a:gd name="T94" fmla="*/ 17 w 177"/>
                    <a:gd name="T95" fmla="*/ 125 h 142"/>
                    <a:gd name="T96" fmla="*/ 17 w 177"/>
                    <a:gd name="T97" fmla="*/ 125 h 142"/>
                    <a:gd name="T98" fmla="*/ 13 w 177"/>
                    <a:gd name="T99" fmla="*/ 121 h 142"/>
                    <a:gd name="T100" fmla="*/ 8 w 177"/>
                    <a:gd name="T101" fmla="*/ 112 h 142"/>
                    <a:gd name="T102" fmla="*/ 1 w 177"/>
                    <a:gd name="T103" fmla="*/ 100 h 142"/>
                    <a:gd name="T104" fmla="*/ 0 w 177"/>
                    <a:gd name="T105" fmla="*/ 86 h 142"/>
                    <a:gd name="T106" fmla="*/ 1 w 177"/>
                    <a:gd name="T107" fmla="*/ 66 h 142"/>
                    <a:gd name="T108" fmla="*/ 13 w 177"/>
                    <a:gd name="T109" fmla="*/ 48 h 142"/>
                    <a:gd name="T110" fmla="*/ 33 w 177"/>
                    <a:gd name="T111" fmla="*/ 28 h 142"/>
                    <a:gd name="T112" fmla="*/ 67 w 177"/>
                    <a:gd name="T113" fmla="*/ 9 h 1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142"/>
                    <a:gd name="T173" fmla="*/ 177 w 177"/>
                    <a:gd name="T174" fmla="*/ 142 h 1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142">
                      <a:moveTo>
                        <a:pt x="73" y="9"/>
                      </a:moveTo>
                      <a:lnTo>
                        <a:pt x="73" y="6"/>
                      </a:lnTo>
                      <a:lnTo>
                        <a:pt x="74" y="6"/>
                      </a:lnTo>
                      <a:lnTo>
                        <a:pt x="79" y="5"/>
                      </a:lnTo>
                      <a:lnTo>
                        <a:pt x="85" y="5"/>
                      </a:lnTo>
                      <a:lnTo>
                        <a:pt x="90" y="1"/>
                      </a:lnTo>
                      <a:lnTo>
                        <a:pt x="99" y="1"/>
                      </a:lnTo>
                      <a:lnTo>
                        <a:pt x="107" y="1"/>
                      </a:lnTo>
                      <a:lnTo>
                        <a:pt x="116" y="1"/>
                      </a:lnTo>
                      <a:lnTo>
                        <a:pt x="123" y="0"/>
                      </a:lnTo>
                      <a:lnTo>
                        <a:pt x="132" y="0"/>
                      </a:lnTo>
                      <a:lnTo>
                        <a:pt x="140" y="0"/>
                      </a:lnTo>
                      <a:lnTo>
                        <a:pt x="149" y="0"/>
                      </a:lnTo>
                      <a:lnTo>
                        <a:pt x="154" y="0"/>
                      </a:lnTo>
                      <a:lnTo>
                        <a:pt x="160" y="2"/>
                      </a:lnTo>
                      <a:lnTo>
                        <a:pt x="164" y="5"/>
                      </a:lnTo>
                      <a:lnTo>
                        <a:pt x="169" y="9"/>
                      </a:lnTo>
                      <a:lnTo>
                        <a:pt x="174" y="10"/>
                      </a:lnTo>
                      <a:lnTo>
                        <a:pt x="174" y="14"/>
                      </a:lnTo>
                      <a:lnTo>
                        <a:pt x="174" y="15"/>
                      </a:lnTo>
                      <a:lnTo>
                        <a:pt x="177" y="19"/>
                      </a:lnTo>
                      <a:lnTo>
                        <a:pt x="174" y="19"/>
                      </a:lnTo>
                      <a:lnTo>
                        <a:pt x="174" y="23"/>
                      </a:lnTo>
                      <a:lnTo>
                        <a:pt x="174" y="26"/>
                      </a:lnTo>
                      <a:lnTo>
                        <a:pt x="174" y="30"/>
                      </a:lnTo>
                      <a:lnTo>
                        <a:pt x="169" y="33"/>
                      </a:lnTo>
                      <a:lnTo>
                        <a:pt x="169" y="37"/>
                      </a:lnTo>
                      <a:lnTo>
                        <a:pt x="169" y="40"/>
                      </a:lnTo>
                      <a:lnTo>
                        <a:pt x="169" y="44"/>
                      </a:lnTo>
                      <a:lnTo>
                        <a:pt x="166" y="44"/>
                      </a:lnTo>
                      <a:lnTo>
                        <a:pt x="166" y="48"/>
                      </a:lnTo>
                      <a:lnTo>
                        <a:pt x="161" y="48"/>
                      </a:lnTo>
                      <a:lnTo>
                        <a:pt x="161" y="52"/>
                      </a:lnTo>
                      <a:lnTo>
                        <a:pt x="161" y="56"/>
                      </a:lnTo>
                      <a:lnTo>
                        <a:pt x="157" y="56"/>
                      </a:lnTo>
                      <a:lnTo>
                        <a:pt x="154" y="56"/>
                      </a:lnTo>
                      <a:lnTo>
                        <a:pt x="154" y="59"/>
                      </a:lnTo>
                      <a:lnTo>
                        <a:pt x="149" y="59"/>
                      </a:lnTo>
                      <a:lnTo>
                        <a:pt x="149" y="62"/>
                      </a:lnTo>
                      <a:lnTo>
                        <a:pt x="144" y="62"/>
                      </a:lnTo>
                      <a:lnTo>
                        <a:pt x="141" y="64"/>
                      </a:lnTo>
                      <a:lnTo>
                        <a:pt x="136" y="66"/>
                      </a:lnTo>
                      <a:lnTo>
                        <a:pt x="136" y="69"/>
                      </a:lnTo>
                      <a:lnTo>
                        <a:pt x="132" y="73"/>
                      </a:lnTo>
                      <a:lnTo>
                        <a:pt x="127" y="77"/>
                      </a:lnTo>
                      <a:lnTo>
                        <a:pt x="123" y="81"/>
                      </a:lnTo>
                      <a:lnTo>
                        <a:pt x="123" y="85"/>
                      </a:lnTo>
                      <a:lnTo>
                        <a:pt x="118" y="88"/>
                      </a:lnTo>
                      <a:lnTo>
                        <a:pt x="115" y="92"/>
                      </a:lnTo>
                      <a:lnTo>
                        <a:pt x="110" y="96"/>
                      </a:lnTo>
                      <a:lnTo>
                        <a:pt x="110" y="102"/>
                      </a:lnTo>
                      <a:lnTo>
                        <a:pt x="105" y="106"/>
                      </a:lnTo>
                      <a:lnTo>
                        <a:pt x="105" y="113"/>
                      </a:lnTo>
                      <a:lnTo>
                        <a:pt x="105" y="116"/>
                      </a:lnTo>
                      <a:lnTo>
                        <a:pt x="105" y="124"/>
                      </a:lnTo>
                      <a:lnTo>
                        <a:pt x="101" y="124"/>
                      </a:lnTo>
                      <a:lnTo>
                        <a:pt x="98" y="124"/>
                      </a:lnTo>
                      <a:lnTo>
                        <a:pt x="93" y="124"/>
                      </a:lnTo>
                      <a:lnTo>
                        <a:pt x="93" y="128"/>
                      </a:lnTo>
                      <a:lnTo>
                        <a:pt x="88" y="128"/>
                      </a:lnTo>
                      <a:lnTo>
                        <a:pt x="84" y="128"/>
                      </a:lnTo>
                      <a:lnTo>
                        <a:pt x="84" y="132"/>
                      </a:lnTo>
                      <a:lnTo>
                        <a:pt x="79" y="132"/>
                      </a:lnTo>
                      <a:lnTo>
                        <a:pt x="74" y="132"/>
                      </a:lnTo>
                      <a:lnTo>
                        <a:pt x="74" y="135"/>
                      </a:lnTo>
                      <a:lnTo>
                        <a:pt x="73" y="135"/>
                      </a:lnTo>
                      <a:lnTo>
                        <a:pt x="73" y="138"/>
                      </a:lnTo>
                      <a:lnTo>
                        <a:pt x="73" y="142"/>
                      </a:lnTo>
                      <a:lnTo>
                        <a:pt x="19" y="124"/>
                      </a:lnTo>
                      <a:lnTo>
                        <a:pt x="15" y="121"/>
                      </a:lnTo>
                      <a:lnTo>
                        <a:pt x="14" y="120"/>
                      </a:lnTo>
                      <a:lnTo>
                        <a:pt x="9" y="115"/>
                      </a:lnTo>
                      <a:lnTo>
                        <a:pt x="9" y="111"/>
                      </a:lnTo>
                      <a:lnTo>
                        <a:pt x="5" y="104"/>
                      </a:lnTo>
                      <a:lnTo>
                        <a:pt x="1" y="99"/>
                      </a:lnTo>
                      <a:lnTo>
                        <a:pt x="0" y="91"/>
                      </a:lnTo>
                      <a:lnTo>
                        <a:pt x="0" y="85"/>
                      </a:lnTo>
                      <a:lnTo>
                        <a:pt x="0" y="73"/>
                      </a:lnTo>
                      <a:lnTo>
                        <a:pt x="1" y="66"/>
                      </a:lnTo>
                      <a:lnTo>
                        <a:pt x="6" y="56"/>
                      </a:lnTo>
                      <a:lnTo>
                        <a:pt x="14" y="48"/>
                      </a:lnTo>
                      <a:lnTo>
                        <a:pt x="22" y="37"/>
                      </a:lnTo>
                      <a:lnTo>
                        <a:pt x="36" y="28"/>
                      </a:lnTo>
                      <a:lnTo>
                        <a:pt x="51" y="16"/>
                      </a:lnTo>
                      <a:lnTo>
                        <a:pt x="73" y="9"/>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1" name="Freeform 498"/>
                <p:cNvSpPr>
                  <a:spLocks/>
                </p:cNvSpPr>
                <p:nvPr/>
              </p:nvSpPr>
              <p:spPr bwMode="auto">
                <a:xfrm flipH="1">
                  <a:off x="2773" y="3357"/>
                  <a:ext cx="151" cy="133"/>
                </a:xfrm>
                <a:custGeom>
                  <a:avLst/>
                  <a:gdLst>
                    <a:gd name="T0" fmla="*/ 70 w 164"/>
                    <a:gd name="T1" fmla="*/ 5 h 132"/>
                    <a:gd name="T2" fmla="*/ 76 w 164"/>
                    <a:gd name="T3" fmla="*/ 4 h 132"/>
                    <a:gd name="T4" fmla="*/ 84 w 164"/>
                    <a:gd name="T5" fmla="*/ 1 h 132"/>
                    <a:gd name="T6" fmla="*/ 97 w 164"/>
                    <a:gd name="T7" fmla="*/ 1 h 132"/>
                    <a:gd name="T8" fmla="*/ 110 w 164"/>
                    <a:gd name="T9" fmla="*/ 0 h 132"/>
                    <a:gd name="T10" fmla="*/ 122 w 164"/>
                    <a:gd name="T11" fmla="*/ 0 h 132"/>
                    <a:gd name="T12" fmla="*/ 135 w 164"/>
                    <a:gd name="T13" fmla="*/ 2 h 132"/>
                    <a:gd name="T14" fmla="*/ 144 w 164"/>
                    <a:gd name="T15" fmla="*/ 10 h 132"/>
                    <a:gd name="T16" fmla="*/ 148 w 164"/>
                    <a:gd name="T17" fmla="*/ 16 h 132"/>
                    <a:gd name="T18" fmla="*/ 148 w 164"/>
                    <a:gd name="T19" fmla="*/ 16 h 132"/>
                    <a:gd name="T20" fmla="*/ 150 w 164"/>
                    <a:gd name="T21" fmla="*/ 16 h 132"/>
                    <a:gd name="T22" fmla="*/ 150 w 164"/>
                    <a:gd name="T23" fmla="*/ 19 h 132"/>
                    <a:gd name="T24" fmla="*/ 145 w 164"/>
                    <a:gd name="T25" fmla="*/ 23 h 132"/>
                    <a:gd name="T26" fmla="*/ 144 w 164"/>
                    <a:gd name="T27" fmla="*/ 29 h 132"/>
                    <a:gd name="T28" fmla="*/ 140 w 164"/>
                    <a:gd name="T29" fmla="*/ 37 h 132"/>
                    <a:gd name="T30" fmla="*/ 140 w 164"/>
                    <a:gd name="T31" fmla="*/ 44 h 132"/>
                    <a:gd name="T32" fmla="*/ 135 w 164"/>
                    <a:gd name="T33" fmla="*/ 52 h 132"/>
                    <a:gd name="T34" fmla="*/ 131 w 164"/>
                    <a:gd name="T35" fmla="*/ 52 h 132"/>
                    <a:gd name="T36" fmla="*/ 127 w 164"/>
                    <a:gd name="T37" fmla="*/ 52 h 132"/>
                    <a:gd name="T38" fmla="*/ 124 w 164"/>
                    <a:gd name="T39" fmla="*/ 52 h 132"/>
                    <a:gd name="T40" fmla="*/ 120 w 164"/>
                    <a:gd name="T41" fmla="*/ 56 h 132"/>
                    <a:gd name="T42" fmla="*/ 120 w 164"/>
                    <a:gd name="T43" fmla="*/ 58 h 132"/>
                    <a:gd name="T44" fmla="*/ 120 w 164"/>
                    <a:gd name="T45" fmla="*/ 62 h 132"/>
                    <a:gd name="T46" fmla="*/ 120 w 164"/>
                    <a:gd name="T47" fmla="*/ 67 h 132"/>
                    <a:gd name="T48" fmla="*/ 117 w 164"/>
                    <a:gd name="T49" fmla="*/ 71 h 132"/>
                    <a:gd name="T50" fmla="*/ 114 w 164"/>
                    <a:gd name="T51" fmla="*/ 71 h 132"/>
                    <a:gd name="T52" fmla="*/ 110 w 164"/>
                    <a:gd name="T53" fmla="*/ 74 h 132"/>
                    <a:gd name="T54" fmla="*/ 104 w 164"/>
                    <a:gd name="T55" fmla="*/ 82 h 132"/>
                    <a:gd name="T56" fmla="*/ 99 w 164"/>
                    <a:gd name="T57" fmla="*/ 90 h 132"/>
                    <a:gd name="T58" fmla="*/ 93 w 164"/>
                    <a:gd name="T59" fmla="*/ 97 h 132"/>
                    <a:gd name="T60" fmla="*/ 89 w 164"/>
                    <a:gd name="T61" fmla="*/ 106 h 132"/>
                    <a:gd name="T62" fmla="*/ 89 w 164"/>
                    <a:gd name="T63" fmla="*/ 116 h 132"/>
                    <a:gd name="T64" fmla="*/ 86 w 164"/>
                    <a:gd name="T65" fmla="*/ 124 h 132"/>
                    <a:gd name="T66" fmla="*/ 78 w 164"/>
                    <a:gd name="T67" fmla="*/ 124 h 132"/>
                    <a:gd name="T68" fmla="*/ 74 w 164"/>
                    <a:gd name="T69" fmla="*/ 126 h 132"/>
                    <a:gd name="T70" fmla="*/ 65 w 164"/>
                    <a:gd name="T71" fmla="*/ 126 h 132"/>
                    <a:gd name="T72" fmla="*/ 61 w 164"/>
                    <a:gd name="T73" fmla="*/ 128 h 132"/>
                    <a:gd name="T74" fmla="*/ 54 w 164"/>
                    <a:gd name="T75" fmla="*/ 128 h 132"/>
                    <a:gd name="T76" fmla="*/ 50 w 164"/>
                    <a:gd name="T77" fmla="*/ 128 h 132"/>
                    <a:gd name="T78" fmla="*/ 50 w 164"/>
                    <a:gd name="T79" fmla="*/ 129 h 132"/>
                    <a:gd name="T80" fmla="*/ 10 w 164"/>
                    <a:gd name="T81" fmla="*/ 115 h 132"/>
                    <a:gd name="T82" fmla="*/ 10 w 164"/>
                    <a:gd name="T83" fmla="*/ 115 h 132"/>
                    <a:gd name="T84" fmla="*/ 10 w 164"/>
                    <a:gd name="T85" fmla="*/ 115 h 132"/>
                    <a:gd name="T86" fmla="*/ 10 w 164"/>
                    <a:gd name="T87" fmla="*/ 115 h 132"/>
                    <a:gd name="T88" fmla="*/ 10 w 164"/>
                    <a:gd name="T89" fmla="*/ 115 h 132"/>
                    <a:gd name="T90" fmla="*/ 10 w 164"/>
                    <a:gd name="T91" fmla="*/ 115 h 132"/>
                    <a:gd name="T92" fmla="*/ 10 w 164"/>
                    <a:gd name="T93" fmla="*/ 115 h 132"/>
                    <a:gd name="T94" fmla="*/ 10 w 164"/>
                    <a:gd name="T95" fmla="*/ 115 h 132"/>
                    <a:gd name="T96" fmla="*/ 10 w 164"/>
                    <a:gd name="T97" fmla="*/ 115 h 132"/>
                    <a:gd name="T98" fmla="*/ 6 w 164"/>
                    <a:gd name="T99" fmla="*/ 111 h 132"/>
                    <a:gd name="T100" fmla="*/ 4 w 164"/>
                    <a:gd name="T101" fmla="*/ 102 h 132"/>
                    <a:gd name="T102" fmla="*/ 0 w 164"/>
                    <a:gd name="T103" fmla="*/ 90 h 132"/>
                    <a:gd name="T104" fmla="*/ 1 w 164"/>
                    <a:gd name="T105" fmla="*/ 74 h 132"/>
                    <a:gd name="T106" fmla="*/ 4 w 164"/>
                    <a:gd name="T107" fmla="*/ 54 h 132"/>
                    <a:gd name="T108" fmla="*/ 17 w 164"/>
                    <a:gd name="T109" fmla="*/ 38 h 132"/>
                    <a:gd name="T110" fmla="*/ 37 w 164"/>
                    <a:gd name="T111" fmla="*/ 21 h 132"/>
                    <a:gd name="T112" fmla="*/ 70 w 164"/>
                    <a:gd name="T113" fmla="*/ 8 h 1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4"/>
                    <a:gd name="T172" fmla="*/ 0 h 132"/>
                    <a:gd name="T173" fmla="*/ 164 w 164"/>
                    <a:gd name="T174" fmla="*/ 132 h 1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4" h="132">
                      <a:moveTo>
                        <a:pt x="76" y="8"/>
                      </a:moveTo>
                      <a:lnTo>
                        <a:pt x="76" y="5"/>
                      </a:lnTo>
                      <a:lnTo>
                        <a:pt x="77" y="5"/>
                      </a:lnTo>
                      <a:lnTo>
                        <a:pt x="82" y="4"/>
                      </a:lnTo>
                      <a:lnTo>
                        <a:pt x="87" y="4"/>
                      </a:lnTo>
                      <a:lnTo>
                        <a:pt x="91" y="1"/>
                      </a:lnTo>
                      <a:lnTo>
                        <a:pt x="99" y="1"/>
                      </a:lnTo>
                      <a:lnTo>
                        <a:pt x="105" y="1"/>
                      </a:lnTo>
                      <a:lnTo>
                        <a:pt x="115" y="1"/>
                      </a:lnTo>
                      <a:lnTo>
                        <a:pt x="119" y="0"/>
                      </a:lnTo>
                      <a:lnTo>
                        <a:pt x="128" y="0"/>
                      </a:lnTo>
                      <a:lnTo>
                        <a:pt x="133" y="0"/>
                      </a:lnTo>
                      <a:lnTo>
                        <a:pt x="142" y="2"/>
                      </a:lnTo>
                      <a:lnTo>
                        <a:pt x="147" y="2"/>
                      </a:lnTo>
                      <a:lnTo>
                        <a:pt x="153" y="6"/>
                      </a:lnTo>
                      <a:lnTo>
                        <a:pt x="156" y="10"/>
                      </a:lnTo>
                      <a:lnTo>
                        <a:pt x="161" y="16"/>
                      </a:lnTo>
                      <a:lnTo>
                        <a:pt x="164" y="16"/>
                      </a:lnTo>
                      <a:lnTo>
                        <a:pt x="163" y="16"/>
                      </a:lnTo>
                      <a:lnTo>
                        <a:pt x="163" y="19"/>
                      </a:lnTo>
                      <a:lnTo>
                        <a:pt x="163" y="23"/>
                      </a:lnTo>
                      <a:lnTo>
                        <a:pt x="158" y="23"/>
                      </a:lnTo>
                      <a:lnTo>
                        <a:pt x="158" y="27"/>
                      </a:lnTo>
                      <a:lnTo>
                        <a:pt x="156" y="29"/>
                      </a:lnTo>
                      <a:lnTo>
                        <a:pt x="156" y="33"/>
                      </a:lnTo>
                      <a:lnTo>
                        <a:pt x="152" y="37"/>
                      </a:lnTo>
                      <a:lnTo>
                        <a:pt x="152" y="40"/>
                      </a:lnTo>
                      <a:lnTo>
                        <a:pt x="152" y="44"/>
                      </a:lnTo>
                      <a:lnTo>
                        <a:pt x="152" y="52"/>
                      </a:lnTo>
                      <a:lnTo>
                        <a:pt x="147" y="52"/>
                      </a:lnTo>
                      <a:lnTo>
                        <a:pt x="142" y="52"/>
                      </a:lnTo>
                      <a:lnTo>
                        <a:pt x="138" y="52"/>
                      </a:lnTo>
                      <a:lnTo>
                        <a:pt x="135" y="52"/>
                      </a:lnTo>
                      <a:lnTo>
                        <a:pt x="135" y="56"/>
                      </a:lnTo>
                      <a:lnTo>
                        <a:pt x="130" y="56"/>
                      </a:lnTo>
                      <a:lnTo>
                        <a:pt x="130" y="58"/>
                      </a:lnTo>
                      <a:lnTo>
                        <a:pt x="130" y="62"/>
                      </a:lnTo>
                      <a:lnTo>
                        <a:pt x="130" y="66"/>
                      </a:lnTo>
                      <a:lnTo>
                        <a:pt x="130" y="70"/>
                      </a:lnTo>
                      <a:lnTo>
                        <a:pt x="127" y="70"/>
                      </a:lnTo>
                      <a:lnTo>
                        <a:pt x="124" y="70"/>
                      </a:lnTo>
                      <a:lnTo>
                        <a:pt x="124" y="73"/>
                      </a:lnTo>
                      <a:lnTo>
                        <a:pt x="119" y="73"/>
                      </a:lnTo>
                      <a:lnTo>
                        <a:pt x="118" y="77"/>
                      </a:lnTo>
                      <a:lnTo>
                        <a:pt x="113" y="81"/>
                      </a:lnTo>
                      <a:lnTo>
                        <a:pt x="113" y="85"/>
                      </a:lnTo>
                      <a:lnTo>
                        <a:pt x="108" y="89"/>
                      </a:lnTo>
                      <a:lnTo>
                        <a:pt x="105" y="92"/>
                      </a:lnTo>
                      <a:lnTo>
                        <a:pt x="101" y="96"/>
                      </a:lnTo>
                      <a:lnTo>
                        <a:pt x="101" y="101"/>
                      </a:lnTo>
                      <a:lnTo>
                        <a:pt x="97" y="105"/>
                      </a:lnTo>
                      <a:lnTo>
                        <a:pt x="97" y="111"/>
                      </a:lnTo>
                      <a:lnTo>
                        <a:pt x="97" y="115"/>
                      </a:lnTo>
                      <a:lnTo>
                        <a:pt x="97" y="123"/>
                      </a:lnTo>
                      <a:lnTo>
                        <a:pt x="93" y="123"/>
                      </a:lnTo>
                      <a:lnTo>
                        <a:pt x="90" y="123"/>
                      </a:lnTo>
                      <a:lnTo>
                        <a:pt x="85" y="123"/>
                      </a:lnTo>
                      <a:lnTo>
                        <a:pt x="85" y="125"/>
                      </a:lnTo>
                      <a:lnTo>
                        <a:pt x="80" y="125"/>
                      </a:lnTo>
                      <a:lnTo>
                        <a:pt x="76" y="125"/>
                      </a:lnTo>
                      <a:lnTo>
                        <a:pt x="71" y="125"/>
                      </a:lnTo>
                      <a:lnTo>
                        <a:pt x="71" y="127"/>
                      </a:lnTo>
                      <a:lnTo>
                        <a:pt x="66" y="127"/>
                      </a:lnTo>
                      <a:lnTo>
                        <a:pt x="63" y="127"/>
                      </a:lnTo>
                      <a:lnTo>
                        <a:pt x="59" y="127"/>
                      </a:lnTo>
                      <a:lnTo>
                        <a:pt x="54" y="127"/>
                      </a:lnTo>
                      <a:lnTo>
                        <a:pt x="54" y="128"/>
                      </a:lnTo>
                      <a:lnTo>
                        <a:pt x="54" y="132"/>
                      </a:lnTo>
                      <a:lnTo>
                        <a:pt x="11" y="114"/>
                      </a:lnTo>
                      <a:lnTo>
                        <a:pt x="7" y="111"/>
                      </a:lnTo>
                      <a:lnTo>
                        <a:pt x="7" y="110"/>
                      </a:lnTo>
                      <a:lnTo>
                        <a:pt x="4" y="105"/>
                      </a:lnTo>
                      <a:lnTo>
                        <a:pt x="4" y="101"/>
                      </a:lnTo>
                      <a:lnTo>
                        <a:pt x="0" y="94"/>
                      </a:lnTo>
                      <a:lnTo>
                        <a:pt x="0" y="89"/>
                      </a:lnTo>
                      <a:lnTo>
                        <a:pt x="0" y="81"/>
                      </a:lnTo>
                      <a:lnTo>
                        <a:pt x="1" y="73"/>
                      </a:lnTo>
                      <a:lnTo>
                        <a:pt x="1" y="62"/>
                      </a:lnTo>
                      <a:lnTo>
                        <a:pt x="4" y="54"/>
                      </a:lnTo>
                      <a:lnTo>
                        <a:pt x="9" y="46"/>
                      </a:lnTo>
                      <a:lnTo>
                        <a:pt x="18" y="38"/>
                      </a:lnTo>
                      <a:lnTo>
                        <a:pt x="26" y="29"/>
                      </a:lnTo>
                      <a:lnTo>
                        <a:pt x="40" y="21"/>
                      </a:lnTo>
                      <a:lnTo>
                        <a:pt x="56" y="14"/>
                      </a:lnTo>
                      <a:lnTo>
                        <a:pt x="76" y="8"/>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2" name="Freeform 499"/>
                <p:cNvSpPr>
                  <a:spLocks/>
                </p:cNvSpPr>
                <p:nvPr/>
              </p:nvSpPr>
              <p:spPr bwMode="auto">
                <a:xfrm flipH="1">
                  <a:off x="2782" y="3366"/>
                  <a:ext cx="135" cy="124"/>
                </a:xfrm>
                <a:custGeom>
                  <a:avLst/>
                  <a:gdLst>
                    <a:gd name="T0" fmla="*/ 62 w 146"/>
                    <a:gd name="T1" fmla="*/ 5 h 123"/>
                    <a:gd name="T2" fmla="*/ 68 w 146"/>
                    <a:gd name="T3" fmla="*/ 4 h 123"/>
                    <a:gd name="T4" fmla="*/ 76 w 146"/>
                    <a:gd name="T5" fmla="*/ 1 h 123"/>
                    <a:gd name="T6" fmla="*/ 88 w 146"/>
                    <a:gd name="T7" fmla="*/ 1 h 123"/>
                    <a:gd name="T8" fmla="*/ 101 w 146"/>
                    <a:gd name="T9" fmla="*/ 0 h 123"/>
                    <a:gd name="T10" fmla="*/ 112 w 146"/>
                    <a:gd name="T11" fmla="*/ 0 h 123"/>
                    <a:gd name="T12" fmla="*/ 123 w 146"/>
                    <a:gd name="T13" fmla="*/ 2 h 123"/>
                    <a:gd name="T14" fmla="*/ 129 w 146"/>
                    <a:gd name="T15" fmla="*/ 10 h 123"/>
                    <a:gd name="T16" fmla="*/ 132 w 146"/>
                    <a:gd name="T17" fmla="*/ 16 h 123"/>
                    <a:gd name="T18" fmla="*/ 132 w 146"/>
                    <a:gd name="T19" fmla="*/ 18 h 123"/>
                    <a:gd name="T20" fmla="*/ 132 w 146"/>
                    <a:gd name="T21" fmla="*/ 21 h 123"/>
                    <a:gd name="T22" fmla="*/ 132 w 146"/>
                    <a:gd name="T23" fmla="*/ 25 h 123"/>
                    <a:gd name="T24" fmla="*/ 128 w 146"/>
                    <a:gd name="T25" fmla="*/ 29 h 123"/>
                    <a:gd name="T26" fmla="*/ 123 w 146"/>
                    <a:gd name="T27" fmla="*/ 35 h 123"/>
                    <a:gd name="T28" fmla="*/ 119 w 146"/>
                    <a:gd name="T29" fmla="*/ 40 h 123"/>
                    <a:gd name="T30" fmla="*/ 112 w 146"/>
                    <a:gd name="T31" fmla="*/ 48 h 123"/>
                    <a:gd name="T32" fmla="*/ 109 w 146"/>
                    <a:gd name="T33" fmla="*/ 52 h 123"/>
                    <a:gd name="T34" fmla="*/ 109 w 146"/>
                    <a:gd name="T35" fmla="*/ 52 h 123"/>
                    <a:gd name="T36" fmla="*/ 106 w 146"/>
                    <a:gd name="T37" fmla="*/ 56 h 123"/>
                    <a:gd name="T38" fmla="*/ 106 w 146"/>
                    <a:gd name="T39" fmla="*/ 56 h 123"/>
                    <a:gd name="T40" fmla="*/ 102 w 146"/>
                    <a:gd name="T41" fmla="*/ 59 h 123"/>
                    <a:gd name="T42" fmla="*/ 102 w 146"/>
                    <a:gd name="T43" fmla="*/ 59 h 123"/>
                    <a:gd name="T44" fmla="*/ 102 w 146"/>
                    <a:gd name="T45" fmla="*/ 64 h 123"/>
                    <a:gd name="T46" fmla="*/ 102 w 146"/>
                    <a:gd name="T47" fmla="*/ 67 h 123"/>
                    <a:gd name="T48" fmla="*/ 99 w 146"/>
                    <a:gd name="T49" fmla="*/ 70 h 123"/>
                    <a:gd name="T50" fmla="*/ 96 w 146"/>
                    <a:gd name="T51" fmla="*/ 70 h 123"/>
                    <a:gd name="T52" fmla="*/ 92 w 146"/>
                    <a:gd name="T53" fmla="*/ 74 h 123"/>
                    <a:gd name="T54" fmla="*/ 86 w 146"/>
                    <a:gd name="T55" fmla="*/ 82 h 123"/>
                    <a:gd name="T56" fmla="*/ 81 w 146"/>
                    <a:gd name="T57" fmla="*/ 89 h 123"/>
                    <a:gd name="T58" fmla="*/ 79 w 146"/>
                    <a:gd name="T59" fmla="*/ 97 h 123"/>
                    <a:gd name="T60" fmla="*/ 78 w 146"/>
                    <a:gd name="T61" fmla="*/ 106 h 123"/>
                    <a:gd name="T62" fmla="*/ 78 w 146"/>
                    <a:gd name="T63" fmla="*/ 116 h 123"/>
                    <a:gd name="T64" fmla="*/ 78 w 146"/>
                    <a:gd name="T65" fmla="*/ 121 h 123"/>
                    <a:gd name="T66" fmla="*/ 70 w 146"/>
                    <a:gd name="T67" fmla="*/ 121 h 123"/>
                    <a:gd name="T68" fmla="*/ 66 w 146"/>
                    <a:gd name="T69" fmla="*/ 120 h 123"/>
                    <a:gd name="T70" fmla="*/ 57 w 146"/>
                    <a:gd name="T71" fmla="*/ 120 h 123"/>
                    <a:gd name="T72" fmla="*/ 53 w 146"/>
                    <a:gd name="T73" fmla="*/ 119 h 123"/>
                    <a:gd name="T74" fmla="*/ 46 w 146"/>
                    <a:gd name="T75" fmla="*/ 119 h 123"/>
                    <a:gd name="T76" fmla="*/ 42 w 146"/>
                    <a:gd name="T77" fmla="*/ 119 h 123"/>
                    <a:gd name="T78" fmla="*/ 42 w 146"/>
                    <a:gd name="T79" fmla="*/ 120 h 123"/>
                    <a:gd name="T80" fmla="*/ 2 w 146"/>
                    <a:gd name="T81" fmla="*/ 106 h 123"/>
                    <a:gd name="T82" fmla="*/ 2 w 146"/>
                    <a:gd name="T83" fmla="*/ 106 h 123"/>
                    <a:gd name="T84" fmla="*/ 2 w 146"/>
                    <a:gd name="T85" fmla="*/ 106 h 123"/>
                    <a:gd name="T86" fmla="*/ 2 w 146"/>
                    <a:gd name="T87" fmla="*/ 106 h 123"/>
                    <a:gd name="T88" fmla="*/ 2 w 146"/>
                    <a:gd name="T89" fmla="*/ 106 h 123"/>
                    <a:gd name="T90" fmla="*/ 2 w 146"/>
                    <a:gd name="T91" fmla="*/ 106 h 123"/>
                    <a:gd name="T92" fmla="*/ 2 w 146"/>
                    <a:gd name="T93" fmla="*/ 106 h 123"/>
                    <a:gd name="T94" fmla="*/ 2 w 146"/>
                    <a:gd name="T95" fmla="*/ 106 h 123"/>
                    <a:gd name="T96" fmla="*/ 2 w 146"/>
                    <a:gd name="T97" fmla="*/ 106 h 123"/>
                    <a:gd name="T98" fmla="*/ 0 w 146"/>
                    <a:gd name="T99" fmla="*/ 102 h 123"/>
                    <a:gd name="T100" fmla="*/ 0 w 146"/>
                    <a:gd name="T101" fmla="*/ 93 h 123"/>
                    <a:gd name="T102" fmla="*/ 0 w 146"/>
                    <a:gd name="T103" fmla="*/ 81 h 123"/>
                    <a:gd name="T104" fmla="*/ 5 w 146"/>
                    <a:gd name="T105" fmla="*/ 67 h 123"/>
                    <a:gd name="T106" fmla="*/ 8 w 146"/>
                    <a:gd name="T107" fmla="*/ 48 h 123"/>
                    <a:gd name="T108" fmla="*/ 20 w 146"/>
                    <a:gd name="T109" fmla="*/ 33 h 123"/>
                    <a:gd name="T110" fmla="*/ 36 w 146"/>
                    <a:gd name="T111" fmla="*/ 18 h 123"/>
                    <a:gd name="T112" fmla="*/ 62 w 146"/>
                    <a:gd name="T113" fmla="*/ 7 h 1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123"/>
                    <a:gd name="T173" fmla="*/ 146 w 146"/>
                    <a:gd name="T174" fmla="*/ 123 h 1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123">
                      <a:moveTo>
                        <a:pt x="67" y="7"/>
                      </a:moveTo>
                      <a:lnTo>
                        <a:pt x="67" y="5"/>
                      </a:lnTo>
                      <a:lnTo>
                        <a:pt x="68" y="5"/>
                      </a:lnTo>
                      <a:lnTo>
                        <a:pt x="73" y="4"/>
                      </a:lnTo>
                      <a:lnTo>
                        <a:pt x="78" y="4"/>
                      </a:lnTo>
                      <a:lnTo>
                        <a:pt x="82" y="1"/>
                      </a:lnTo>
                      <a:lnTo>
                        <a:pt x="90" y="1"/>
                      </a:lnTo>
                      <a:lnTo>
                        <a:pt x="95" y="1"/>
                      </a:lnTo>
                      <a:lnTo>
                        <a:pt x="104" y="1"/>
                      </a:lnTo>
                      <a:lnTo>
                        <a:pt x="109" y="0"/>
                      </a:lnTo>
                      <a:lnTo>
                        <a:pt x="116" y="0"/>
                      </a:lnTo>
                      <a:lnTo>
                        <a:pt x="121" y="0"/>
                      </a:lnTo>
                      <a:lnTo>
                        <a:pt x="129" y="2"/>
                      </a:lnTo>
                      <a:lnTo>
                        <a:pt x="133" y="2"/>
                      </a:lnTo>
                      <a:lnTo>
                        <a:pt x="138" y="6"/>
                      </a:lnTo>
                      <a:lnTo>
                        <a:pt x="140" y="10"/>
                      </a:lnTo>
                      <a:lnTo>
                        <a:pt x="143" y="16"/>
                      </a:lnTo>
                      <a:lnTo>
                        <a:pt x="143" y="18"/>
                      </a:lnTo>
                      <a:lnTo>
                        <a:pt x="146" y="21"/>
                      </a:lnTo>
                      <a:lnTo>
                        <a:pt x="143" y="21"/>
                      </a:lnTo>
                      <a:lnTo>
                        <a:pt x="143" y="25"/>
                      </a:lnTo>
                      <a:lnTo>
                        <a:pt x="143" y="29"/>
                      </a:lnTo>
                      <a:lnTo>
                        <a:pt x="138" y="29"/>
                      </a:lnTo>
                      <a:lnTo>
                        <a:pt x="138" y="33"/>
                      </a:lnTo>
                      <a:lnTo>
                        <a:pt x="133" y="35"/>
                      </a:lnTo>
                      <a:lnTo>
                        <a:pt x="133" y="39"/>
                      </a:lnTo>
                      <a:lnTo>
                        <a:pt x="129" y="40"/>
                      </a:lnTo>
                      <a:lnTo>
                        <a:pt x="126" y="44"/>
                      </a:lnTo>
                      <a:lnTo>
                        <a:pt x="121" y="48"/>
                      </a:lnTo>
                      <a:lnTo>
                        <a:pt x="121" y="52"/>
                      </a:lnTo>
                      <a:lnTo>
                        <a:pt x="118" y="52"/>
                      </a:lnTo>
                      <a:lnTo>
                        <a:pt x="118" y="56"/>
                      </a:lnTo>
                      <a:lnTo>
                        <a:pt x="115" y="56"/>
                      </a:lnTo>
                      <a:lnTo>
                        <a:pt x="115" y="59"/>
                      </a:lnTo>
                      <a:lnTo>
                        <a:pt x="110" y="59"/>
                      </a:lnTo>
                      <a:lnTo>
                        <a:pt x="110" y="63"/>
                      </a:lnTo>
                      <a:lnTo>
                        <a:pt x="110" y="66"/>
                      </a:lnTo>
                      <a:lnTo>
                        <a:pt x="110" y="69"/>
                      </a:lnTo>
                      <a:lnTo>
                        <a:pt x="107" y="69"/>
                      </a:lnTo>
                      <a:lnTo>
                        <a:pt x="104" y="69"/>
                      </a:lnTo>
                      <a:lnTo>
                        <a:pt x="104" y="73"/>
                      </a:lnTo>
                      <a:lnTo>
                        <a:pt x="99" y="73"/>
                      </a:lnTo>
                      <a:lnTo>
                        <a:pt x="98" y="77"/>
                      </a:lnTo>
                      <a:lnTo>
                        <a:pt x="93" y="81"/>
                      </a:lnTo>
                      <a:lnTo>
                        <a:pt x="93" y="85"/>
                      </a:lnTo>
                      <a:lnTo>
                        <a:pt x="88" y="88"/>
                      </a:lnTo>
                      <a:lnTo>
                        <a:pt x="88" y="92"/>
                      </a:lnTo>
                      <a:lnTo>
                        <a:pt x="85" y="96"/>
                      </a:lnTo>
                      <a:lnTo>
                        <a:pt x="85" y="101"/>
                      </a:lnTo>
                      <a:lnTo>
                        <a:pt x="84" y="105"/>
                      </a:lnTo>
                      <a:lnTo>
                        <a:pt x="84" y="111"/>
                      </a:lnTo>
                      <a:lnTo>
                        <a:pt x="84" y="115"/>
                      </a:lnTo>
                      <a:lnTo>
                        <a:pt x="88" y="123"/>
                      </a:lnTo>
                      <a:lnTo>
                        <a:pt x="84" y="120"/>
                      </a:lnTo>
                      <a:lnTo>
                        <a:pt x="81" y="120"/>
                      </a:lnTo>
                      <a:lnTo>
                        <a:pt x="76" y="120"/>
                      </a:lnTo>
                      <a:lnTo>
                        <a:pt x="71" y="119"/>
                      </a:lnTo>
                      <a:lnTo>
                        <a:pt x="67" y="119"/>
                      </a:lnTo>
                      <a:lnTo>
                        <a:pt x="62" y="119"/>
                      </a:lnTo>
                      <a:lnTo>
                        <a:pt x="57" y="118"/>
                      </a:lnTo>
                      <a:lnTo>
                        <a:pt x="54" y="118"/>
                      </a:lnTo>
                      <a:lnTo>
                        <a:pt x="50" y="118"/>
                      </a:lnTo>
                      <a:lnTo>
                        <a:pt x="45" y="118"/>
                      </a:lnTo>
                      <a:lnTo>
                        <a:pt x="45" y="119"/>
                      </a:lnTo>
                      <a:lnTo>
                        <a:pt x="45" y="123"/>
                      </a:lnTo>
                      <a:lnTo>
                        <a:pt x="2" y="105"/>
                      </a:lnTo>
                      <a:lnTo>
                        <a:pt x="0" y="102"/>
                      </a:lnTo>
                      <a:lnTo>
                        <a:pt x="0" y="101"/>
                      </a:lnTo>
                      <a:lnTo>
                        <a:pt x="0" y="96"/>
                      </a:lnTo>
                      <a:lnTo>
                        <a:pt x="0" y="92"/>
                      </a:lnTo>
                      <a:lnTo>
                        <a:pt x="0" y="85"/>
                      </a:lnTo>
                      <a:lnTo>
                        <a:pt x="0" y="80"/>
                      </a:lnTo>
                      <a:lnTo>
                        <a:pt x="0" y="72"/>
                      </a:lnTo>
                      <a:lnTo>
                        <a:pt x="5" y="66"/>
                      </a:lnTo>
                      <a:lnTo>
                        <a:pt x="5" y="56"/>
                      </a:lnTo>
                      <a:lnTo>
                        <a:pt x="9" y="48"/>
                      </a:lnTo>
                      <a:lnTo>
                        <a:pt x="14" y="40"/>
                      </a:lnTo>
                      <a:lnTo>
                        <a:pt x="22" y="33"/>
                      </a:lnTo>
                      <a:lnTo>
                        <a:pt x="29" y="25"/>
                      </a:lnTo>
                      <a:lnTo>
                        <a:pt x="39" y="18"/>
                      </a:lnTo>
                      <a:lnTo>
                        <a:pt x="51" y="11"/>
                      </a:lnTo>
                      <a:lnTo>
                        <a:pt x="67" y="7"/>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3" name="Freeform 500"/>
                <p:cNvSpPr>
                  <a:spLocks/>
                </p:cNvSpPr>
                <p:nvPr/>
              </p:nvSpPr>
              <p:spPr bwMode="auto">
                <a:xfrm flipH="1">
                  <a:off x="2784" y="3377"/>
                  <a:ext cx="131" cy="122"/>
                </a:xfrm>
                <a:custGeom>
                  <a:avLst/>
                  <a:gdLst>
                    <a:gd name="T0" fmla="*/ 0 w 141"/>
                    <a:gd name="T1" fmla="*/ 95 h 121"/>
                    <a:gd name="T2" fmla="*/ 0 w 141"/>
                    <a:gd name="T3" fmla="*/ 91 h 121"/>
                    <a:gd name="T4" fmla="*/ 1 w 141"/>
                    <a:gd name="T5" fmla="*/ 81 h 121"/>
                    <a:gd name="T6" fmla="*/ 4 w 141"/>
                    <a:gd name="T7" fmla="*/ 67 h 121"/>
                    <a:gd name="T8" fmla="*/ 11 w 141"/>
                    <a:gd name="T9" fmla="*/ 52 h 121"/>
                    <a:gd name="T10" fmla="*/ 19 w 141"/>
                    <a:gd name="T11" fmla="*/ 34 h 121"/>
                    <a:gd name="T12" fmla="*/ 32 w 141"/>
                    <a:gd name="T13" fmla="*/ 20 h 121"/>
                    <a:gd name="T14" fmla="*/ 47 w 141"/>
                    <a:gd name="T15" fmla="*/ 9 h 121"/>
                    <a:gd name="T16" fmla="*/ 71 w 141"/>
                    <a:gd name="T17" fmla="*/ 5 h 121"/>
                    <a:gd name="T18" fmla="*/ 72 w 141"/>
                    <a:gd name="T19" fmla="*/ 3 h 121"/>
                    <a:gd name="T20" fmla="*/ 79 w 141"/>
                    <a:gd name="T21" fmla="*/ 3 h 121"/>
                    <a:gd name="T22" fmla="*/ 87 w 141"/>
                    <a:gd name="T23" fmla="*/ 0 h 121"/>
                    <a:gd name="T24" fmla="*/ 99 w 141"/>
                    <a:gd name="T25" fmla="*/ 0 h 121"/>
                    <a:gd name="T26" fmla="*/ 108 w 141"/>
                    <a:gd name="T27" fmla="*/ 0 h 121"/>
                    <a:gd name="T28" fmla="*/ 119 w 141"/>
                    <a:gd name="T29" fmla="*/ 4 h 121"/>
                    <a:gd name="T30" fmla="*/ 126 w 141"/>
                    <a:gd name="T31" fmla="*/ 10 h 121"/>
                    <a:gd name="T32" fmla="*/ 131 w 141"/>
                    <a:gd name="T33" fmla="*/ 23 h 121"/>
                    <a:gd name="T34" fmla="*/ 128 w 141"/>
                    <a:gd name="T35" fmla="*/ 23 h 121"/>
                    <a:gd name="T36" fmla="*/ 124 w 141"/>
                    <a:gd name="T37" fmla="*/ 27 h 121"/>
                    <a:gd name="T38" fmla="*/ 115 w 141"/>
                    <a:gd name="T39" fmla="*/ 33 h 121"/>
                    <a:gd name="T40" fmla="*/ 111 w 141"/>
                    <a:gd name="T41" fmla="*/ 41 h 121"/>
                    <a:gd name="T42" fmla="*/ 102 w 141"/>
                    <a:gd name="T43" fmla="*/ 47 h 121"/>
                    <a:gd name="T44" fmla="*/ 95 w 141"/>
                    <a:gd name="T45" fmla="*/ 55 h 121"/>
                    <a:gd name="T46" fmla="*/ 90 w 141"/>
                    <a:gd name="T47" fmla="*/ 62 h 121"/>
                    <a:gd name="T48" fmla="*/ 90 w 141"/>
                    <a:gd name="T49" fmla="*/ 68 h 121"/>
                    <a:gd name="T50" fmla="*/ 87 w 141"/>
                    <a:gd name="T51" fmla="*/ 68 h 121"/>
                    <a:gd name="T52" fmla="*/ 85 w 141"/>
                    <a:gd name="T53" fmla="*/ 72 h 121"/>
                    <a:gd name="T54" fmla="*/ 79 w 141"/>
                    <a:gd name="T55" fmla="*/ 76 h 121"/>
                    <a:gd name="T56" fmla="*/ 74 w 141"/>
                    <a:gd name="T57" fmla="*/ 84 h 121"/>
                    <a:gd name="T58" fmla="*/ 71 w 141"/>
                    <a:gd name="T59" fmla="*/ 91 h 121"/>
                    <a:gd name="T60" fmla="*/ 67 w 141"/>
                    <a:gd name="T61" fmla="*/ 100 h 121"/>
                    <a:gd name="T62" fmla="*/ 66 w 141"/>
                    <a:gd name="T63" fmla="*/ 110 h 121"/>
                    <a:gd name="T64" fmla="*/ 71 w 141"/>
                    <a:gd name="T65" fmla="*/ 122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121"/>
                    <a:gd name="T101" fmla="*/ 141 w 141"/>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121">
                      <a:moveTo>
                        <a:pt x="76" y="121"/>
                      </a:moveTo>
                      <a:lnTo>
                        <a:pt x="0" y="94"/>
                      </a:lnTo>
                      <a:lnTo>
                        <a:pt x="0" y="91"/>
                      </a:lnTo>
                      <a:lnTo>
                        <a:pt x="0" y="90"/>
                      </a:lnTo>
                      <a:lnTo>
                        <a:pt x="0" y="84"/>
                      </a:lnTo>
                      <a:lnTo>
                        <a:pt x="1" y="80"/>
                      </a:lnTo>
                      <a:lnTo>
                        <a:pt x="1" y="72"/>
                      </a:lnTo>
                      <a:lnTo>
                        <a:pt x="4" y="66"/>
                      </a:lnTo>
                      <a:lnTo>
                        <a:pt x="7" y="58"/>
                      </a:lnTo>
                      <a:lnTo>
                        <a:pt x="12" y="52"/>
                      </a:lnTo>
                      <a:lnTo>
                        <a:pt x="15" y="42"/>
                      </a:lnTo>
                      <a:lnTo>
                        <a:pt x="20" y="34"/>
                      </a:lnTo>
                      <a:lnTo>
                        <a:pt x="24" y="27"/>
                      </a:lnTo>
                      <a:lnTo>
                        <a:pt x="34" y="20"/>
                      </a:lnTo>
                      <a:lnTo>
                        <a:pt x="41" y="13"/>
                      </a:lnTo>
                      <a:lnTo>
                        <a:pt x="51" y="9"/>
                      </a:lnTo>
                      <a:lnTo>
                        <a:pt x="62" y="5"/>
                      </a:lnTo>
                      <a:lnTo>
                        <a:pt x="76" y="5"/>
                      </a:lnTo>
                      <a:lnTo>
                        <a:pt x="76" y="3"/>
                      </a:lnTo>
                      <a:lnTo>
                        <a:pt x="77" y="3"/>
                      </a:lnTo>
                      <a:lnTo>
                        <a:pt x="80" y="3"/>
                      </a:lnTo>
                      <a:lnTo>
                        <a:pt x="85" y="3"/>
                      </a:lnTo>
                      <a:lnTo>
                        <a:pt x="90" y="0"/>
                      </a:lnTo>
                      <a:lnTo>
                        <a:pt x="94" y="0"/>
                      </a:lnTo>
                      <a:lnTo>
                        <a:pt x="99" y="0"/>
                      </a:lnTo>
                      <a:lnTo>
                        <a:pt x="107" y="0"/>
                      </a:lnTo>
                      <a:lnTo>
                        <a:pt x="111" y="0"/>
                      </a:lnTo>
                      <a:lnTo>
                        <a:pt x="116" y="0"/>
                      </a:lnTo>
                      <a:lnTo>
                        <a:pt x="121" y="0"/>
                      </a:lnTo>
                      <a:lnTo>
                        <a:pt x="128" y="4"/>
                      </a:lnTo>
                      <a:lnTo>
                        <a:pt x="131" y="7"/>
                      </a:lnTo>
                      <a:lnTo>
                        <a:pt x="136" y="10"/>
                      </a:lnTo>
                      <a:lnTo>
                        <a:pt x="138" y="15"/>
                      </a:lnTo>
                      <a:lnTo>
                        <a:pt x="141" y="23"/>
                      </a:lnTo>
                      <a:lnTo>
                        <a:pt x="138" y="23"/>
                      </a:lnTo>
                      <a:lnTo>
                        <a:pt x="133" y="23"/>
                      </a:lnTo>
                      <a:lnTo>
                        <a:pt x="133" y="27"/>
                      </a:lnTo>
                      <a:lnTo>
                        <a:pt x="128" y="29"/>
                      </a:lnTo>
                      <a:lnTo>
                        <a:pt x="124" y="33"/>
                      </a:lnTo>
                      <a:lnTo>
                        <a:pt x="119" y="37"/>
                      </a:lnTo>
                      <a:lnTo>
                        <a:pt x="119" y="41"/>
                      </a:lnTo>
                      <a:lnTo>
                        <a:pt x="114" y="43"/>
                      </a:lnTo>
                      <a:lnTo>
                        <a:pt x="110" y="47"/>
                      </a:lnTo>
                      <a:lnTo>
                        <a:pt x="105" y="51"/>
                      </a:lnTo>
                      <a:lnTo>
                        <a:pt x="102" y="55"/>
                      </a:lnTo>
                      <a:lnTo>
                        <a:pt x="97" y="57"/>
                      </a:lnTo>
                      <a:lnTo>
                        <a:pt x="97" y="61"/>
                      </a:lnTo>
                      <a:lnTo>
                        <a:pt x="97" y="64"/>
                      </a:lnTo>
                      <a:lnTo>
                        <a:pt x="97" y="67"/>
                      </a:lnTo>
                      <a:lnTo>
                        <a:pt x="94" y="67"/>
                      </a:lnTo>
                      <a:lnTo>
                        <a:pt x="91" y="67"/>
                      </a:lnTo>
                      <a:lnTo>
                        <a:pt x="91" y="71"/>
                      </a:lnTo>
                      <a:lnTo>
                        <a:pt x="86" y="71"/>
                      </a:lnTo>
                      <a:lnTo>
                        <a:pt x="85" y="75"/>
                      </a:lnTo>
                      <a:lnTo>
                        <a:pt x="80" y="79"/>
                      </a:lnTo>
                      <a:lnTo>
                        <a:pt x="80" y="83"/>
                      </a:lnTo>
                      <a:lnTo>
                        <a:pt x="76" y="86"/>
                      </a:lnTo>
                      <a:lnTo>
                        <a:pt x="76" y="90"/>
                      </a:lnTo>
                      <a:lnTo>
                        <a:pt x="72" y="94"/>
                      </a:lnTo>
                      <a:lnTo>
                        <a:pt x="72" y="99"/>
                      </a:lnTo>
                      <a:lnTo>
                        <a:pt x="71" y="103"/>
                      </a:lnTo>
                      <a:lnTo>
                        <a:pt x="71" y="109"/>
                      </a:lnTo>
                      <a:lnTo>
                        <a:pt x="71" y="113"/>
                      </a:lnTo>
                      <a:lnTo>
                        <a:pt x="76" y="121"/>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4" name="Freeform 501"/>
                <p:cNvSpPr>
                  <a:spLocks/>
                </p:cNvSpPr>
                <p:nvPr/>
              </p:nvSpPr>
              <p:spPr bwMode="auto">
                <a:xfrm flipH="1">
                  <a:off x="2745" y="3382"/>
                  <a:ext cx="94" cy="251"/>
                </a:xfrm>
                <a:custGeom>
                  <a:avLst/>
                  <a:gdLst>
                    <a:gd name="T0" fmla="*/ 14 w 101"/>
                    <a:gd name="T1" fmla="*/ 232 h 249"/>
                    <a:gd name="T2" fmla="*/ 36 w 101"/>
                    <a:gd name="T3" fmla="*/ 247 h 249"/>
                    <a:gd name="T4" fmla="*/ 52 w 101"/>
                    <a:gd name="T5" fmla="*/ 251 h 249"/>
                    <a:gd name="T6" fmla="*/ 62 w 101"/>
                    <a:gd name="T7" fmla="*/ 246 h 249"/>
                    <a:gd name="T8" fmla="*/ 69 w 101"/>
                    <a:gd name="T9" fmla="*/ 237 h 249"/>
                    <a:gd name="T10" fmla="*/ 71 w 101"/>
                    <a:gd name="T11" fmla="*/ 221 h 249"/>
                    <a:gd name="T12" fmla="*/ 72 w 101"/>
                    <a:gd name="T13" fmla="*/ 209 h 249"/>
                    <a:gd name="T14" fmla="*/ 72 w 101"/>
                    <a:gd name="T15" fmla="*/ 199 h 249"/>
                    <a:gd name="T16" fmla="*/ 74 w 101"/>
                    <a:gd name="T17" fmla="*/ 196 h 249"/>
                    <a:gd name="T18" fmla="*/ 66 w 101"/>
                    <a:gd name="T19" fmla="*/ 162 h 249"/>
                    <a:gd name="T20" fmla="*/ 66 w 101"/>
                    <a:gd name="T21" fmla="*/ 129 h 249"/>
                    <a:gd name="T22" fmla="*/ 69 w 101"/>
                    <a:gd name="T23" fmla="*/ 96 h 249"/>
                    <a:gd name="T24" fmla="*/ 75 w 101"/>
                    <a:gd name="T25" fmla="*/ 67 h 249"/>
                    <a:gd name="T26" fmla="*/ 79 w 101"/>
                    <a:gd name="T27" fmla="*/ 38 h 249"/>
                    <a:gd name="T28" fmla="*/ 87 w 101"/>
                    <a:gd name="T29" fmla="*/ 18 h 249"/>
                    <a:gd name="T30" fmla="*/ 91 w 101"/>
                    <a:gd name="T31" fmla="*/ 4 h 249"/>
                    <a:gd name="T32" fmla="*/ 94 w 101"/>
                    <a:gd name="T33" fmla="*/ 0 h 249"/>
                    <a:gd name="T34" fmla="*/ 89 w 101"/>
                    <a:gd name="T35" fmla="*/ 2 h 249"/>
                    <a:gd name="T36" fmla="*/ 82 w 101"/>
                    <a:gd name="T37" fmla="*/ 7 h 249"/>
                    <a:gd name="T38" fmla="*/ 71 w 101"/>
                    <a:gd name="T39" fmla="*/ 13 h 249"/>
                    <a:gd name="T40" fmla="*/ 62 w 101"/>
                    <a:gd name="T41" fmla="*/ 23 h 249"/>
                    <a:gd name="T42" fmla="*/ 49 w 101"/>
                    <a:gd name="T43" fmla="*/ 32 h 249"/>
                    <a:gd name="T44" fmla="*/ 37 w 101"/>
                    <a:gd name="T45" fmla="*/ 43 h 249"/>
                    <a:gd name="T46" fmla="*/ 29 w 101"/>
                    <a:gd name="T47" fmla="*/ 52 h 249"/>
                    <a:gd name="T48" fmla="*/ 24 w 101"/>
                    <a:gd name="T49" fmla="*/ 62 h 249"/>
                    <a:gd name="T50" fmla="*/ 21 w 101"/>
                    <a:gd name="T51" fmla="*/ 62 h 249"/>
                    <a:gd name="T52" fmla="*/ 19 w 101"/>
                    <a:gd name="T53" fmla="*/ 68 h 249"/>
                    <a:gd name="T54" fmla="*/ 13 w 101"/>
                    <a:gd name="T55" fmla="*/ 75 h 249"/>
                    <a:gd name="T56" fmla="*/ 8 w 101"/>
                    <a:gd name="T57" fmla="*/ 84 h 249"/>
                    <a:gd name="T58" fmla="*/ 4 w 101"/>
                    <a:gd name="T59" fmla="*/ 91 h 249"/>
                    <a:gd name="T60" fmla="*/ 1 w 101"/>
                    <a:gd name="T61" fmla="*/ 103 h 249"/>
                    <a:gd name="T62" fmla="*/ 0 w 101"/>
                    <a:gd name="T63" fmla="*/ 113 h 249"/>
                    <a:gd name="T64" fmla="*/ 4 w 101"/>
                    <a:gd name="T65" fmla="*/ 124 h 2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249"/>
                    <a:gd name="T101" fmla="*/ 101 w 101"/>
                    <a:gd name="T102" fmla="*/ 249 h 2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249">
                      <a:moveTo>
                        <a:pt x="4" y="123"/>
                      </a:moveTo>
                      <a:lnTo>
                        <a:pt x="15" y="230"/>
                      </a:lnTo>
                      <a:lnTo>
                        <a:pt x="26" y="238"/>
                      </a:lnTo>
                      <a:lnTo>
                        <a:pt x="39" y="245"/>
                      </a:lnTo>
                      <a:lnTo>
                        <a:pt x="46" y="246"/>
                      </a:lnTo>
                      <a:lnTo>
                        <a:pt x="56" y="249"/>
                      </a:lnTo>
                      <a:lnTo>
                        <a:pt x="60" y="246"/>
                      </a:lnTo>
                      <a:lnTo>
                        <a:pt x="67" y="244"/>
                      </a:lnTo>
                      <a:lnTo>
                        <a:pt x="70" y="238"/>
                      </a:lnTo>
                      <a:lnTo>
                        <a:pt x="74" y="235"/>
                      </a:lnTo>
                      <a:lnTo>
                        <a:pt x="74" y="227"/>
                      </a:lnTo>
                      <a:lnTo>
                        <a:pt x="76" y="219"/>
                      </a:lnTo>
                      <a:lnTo>
                        <a:pt x="76" y="212"/>
                      </a:lnTo>
                      <a:lnTo>
                        <a:pt x="77" y="207"/>
                      </a:lnTo>
                      <a:lnTo>
                        <a:pt x="77" y="200"/>
                      </a:lnTo>
                      <a:lnTo>
                        <a:pt x="77" y="197"/>
                      </a:lnTo>
                      <a:lnTo>
                        <a:pt x="77" y="194"/>
                      </a:lnTo>
                      <a:lnTo>
                        <a:pt x="79" y="194"/>
                      </a:lnTo>
                      <a:lnTo>
                        <a:pt x="74" y="176"/>
                      </a:lnTo>
                      <a:lnTo>
                        <a:pt x="71" y="161"/>
                      </a:lnTo>
                      <a:lnTo>
                        <a:pt x="71" y="143"/>
                      </a:lnTo>
                      <a:lnTo>
                        <a:pt x="71" y="128"/>
                      </a:lnTo>
                      <a:lnTo>
                        <a:pt x="71" y="110"/>
                      </a:lnTo>
                      <a:lnTo>
                        <a:pt x="74" y="95"/>
                      </a:lnTo>
                      <a:lnTo>
                        <a:pt x="76" y="80"/>
                      </a:lnTo>
                      <a:lnTo>
                        <a:pt x="81" y="66"/>
                      </a:lnTo>
                      <a:lnTo>
                        <a:pt x="81" y="51"/>
                      </a:lnTo>
                      <a:lnTo>
                        <a:pt x="85" y="38"/>
                      </a:lnTo>
                      <a:lnTo>
                        <a:pt x="88" y="27"/>
                      </a:lnTo>
                      <a:lnTo>
                        <a:pt x="93" y="18"/>
                      </a:lnTo>
                      <a:lnTo>
                        <a:pt x="93" y="9"/>
                      </a:lnTo>
                      <a:lnTo>
                        <a:pt x="98" y="4"/>
                      </a:lnTo>
                      <a:lnTo>
                        <a:pt x="98" y="0"/>
                      </a:lnTo>
                      <a:lnTo>
                        <a:pt x="101" y="0"/>
                      </a:lnTo>
                      <a:lnTo>
                        <a:pt x="98" y="0"/>
                      </a:lnTo>
                      <a:lnTo>
                        <a:pt x="96" y="2"/>
                      </a:lnTo>
                      <a:lnTo>
                        <a:pt x="91" y="3"/>
                      </a:lnTo>
                      <a:lnTo>
                        <a:pt x="88" y="7"/>
                      </a:lnTo>
                      <a:lnTo>
                        <a:pt x="81" y="9"/>
                      </a:lnTo>
                      <a:lnTo>
                        <a:pt x="76" y="13"/>
                      </a:lnTo>
                      <a:lnTo>
                        <a:pt x="71" y="17"/>
                      </a:lnTo>
                      <a:lnTo>
                        <a:pt x="67" y="23"/>
                      </a:lnTo>
                      <a:lnTo>
                        <a:pt x="57" y="27"/>
                      </a:lnTo>
                      <a:lnTo>
                        <a:pt x="53" y="32"/>
                      </a:lnTo>
                      <a:lnTo>
                        <a:pt x="45" y="36"/>
                      </a:lnTo>
                      <a:lnTo>
                        <a:pt x="40" y="43"/>
                      </a:lnTo>
                      <a:lnTo>
                        <a:pt x="35" y="47"/>
                      </a:lnTo>
                      <a:lnTo>
                        <a:pt x="31" y="52"/>
                      </a:lnTo>
                      <a:lnTo>
                        <a:pt x="26" y="56"/>
                      </a:lnTo>
                      <a:lnTo>
                        <a:pt x="26" y="62"/>
                      </a:lnTo>
                      <a:lnTo>
                        <a:pt x="23" y="62"/>
                      </a:lnTo>
                      <a:lnTo>
                        <a:pt x="20" y="64"/>
                      </a:lnTo>
                      <a:lnTo>
                        <a:pt x="20" y="67"/>
                      </a:lnTo>
                      <a:lnTo>
                        <a:pt x="15" y="70"/>
                      </a:lnTo>
                      <a:lnTo>
                        <a:pt x="14" y="74"/>
                      </a:lnTo>
                      <a:lnTo>
                        <a:pt x="9" y="78"/>
                      </a:lnTo>
                      <a:lnTo>
                        <a:pt x="9" y="83"/>
                      </a:lnTo>
                      <a:lnTo>
                        <a:pt x="4" y="86"/>
                      </a:lnTo>
                      <a:lnTo>
                        <a:pt x="4" y="90"/>
                      </a:lnTo>
                      <a:lnTo>
                        <a:pt x="1" y="94"/>
                      </a:lnTo>
                      <a:lnTo>
                        <a:pt x="1" y="102"/>
                      </a:lnTo>
                      <a:lnTo>
                        <a:pt x="0" y="105"/>
                      </a:lnTo>
                      <a:lnTo>
                        <a:pt x="0" y="112"/>
                      </a:lnTo>
                      <a:lnTo>
                        <a:pt x="0" y="116"/>
                      </a:lnTo>
                      <a:lnTo>
                        <a:pt x="4" y="123"/>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5" name="Freeform 502"/>
                <p:cNvSpPr>
                  <a:spLocks/>
                </p:cNvSpPr>
                <p:nvPr/>
              </p:nvSpPr>
              <p:spPr bwMode="auto">
                <a:xfrm flipH="1">
                  <a:off x="2745" y="3382"/>
                  <a:ext cx="94" cy="251"/>
                </a:xfrm>
                <a:custGeom>
                  <a:avLst/>
                  <a:gdLst>
                    <a:gd name="T0" fmla="*/ 14 w 101"/>
                    <a:gd name="T1" fmla="*/ 232 h 249"/>
                    <a:gd name="T2" fmla="*/ 36 w 101"/>
                    <a:gd name="T3" fmla="*/ 247 h 249"/>
                    <a:gd name="T4" fmla="*/ 52 w 101"/>
                    <a:gd name="T5" fmla="*/ 251 h 249"/>
                    <a:gd name="T6" fmla="*/ 62 w 101"/>
                    <a:gd name="T7" fmla="*/ 246 h 249"/>
                    <a:gd name="T8" fmla="*/ 69 w 101"/>
                    <a:gd name="T9" fmla="*/ 237 h 249"/>
                    <a:gd name="T10" fmla="*/ 71 w 101"/>
                    <a:gd name="T11" fmla="*/ 221 h 249"/>
                    <a:gd name="T12" fmla="*/ 72 w 101"/>
                    <a:gd name="T13" fmla="*/ 209 h 249"/>
                    <a:gd name="T14" fmla="*/ 72 w 101"/>
                    <a:gd name="T15" fmla="*/ 199 h 249"/>
                    <a:gd name="T16" fmla="*/ 74 w 101"/>
                    <a:gd name="T17" fmla="*/ 196 h 249"/>
                    <a:gd name="T18" fmla="*/ 66 w 101"/>
                    <a:gd name="T19" fmla="*/ 162 h 249"/>
                    <a:gd name="T20" fmla="*/ 66 w 101"/>
                    <a:gd name="T21" fmla="*/ 129 h 249"/>
                    <a:gd name="T22" fmla="*/ 69 w 101"/>
                    <a:gd name="T23" fmla="*/ 96 h 249"/>
                    <a:gd name="T24" fmla="*/ 75 w 101"/>
                    <a:gd name="T25" fmla="*/ 67 h 249"/>
                    <a:gd name="T26" fmla="*/ 79 w 101"/>
                    <a:gd name="T27" fmla="*/ 38 h 249"/>
                    <a:gd name="T28" fmla="*/ 87 w 101"/>
                    <a:gd name="T29" fmla="*/ 18 h 249"/>
                    <a:gd name="T30" fmla="*/ 91 w 101"/>
                    <a:gd name="T31" fmla="*/ 4 h 249"/>
                    <a:gd name="T32" fmla="*/ 94 w 101"/>
                    <a:gd name="T33" fmla="*/ 0 h 249"/>
                    <a:gd name="T34" fmla="*/ 89 w 101"/>
                    <a:gd name="T35" fmla="*/ 2 h 249"/>
                    <a:gd name="T36" fmla="*/ 82 w 101"/>
                    <a:gd name="T37" fmla="*/ 7 h 249"/>
                    <a:gd name="T38" fmla="*/ 71 w 101"/>
                    <a:gd name="T39" fmla="*/ 13 h 249"/>
                    <a:gd name="T40" fmla="*/ 62 w 101"/>
                    <a:gd name="T41" fmla="*/ 23 h 249"/>
                    <a:gd name="T42" fmla="*/ 49 w 101"/>
                    <a:gd name="T43" fmla="*/ 32 h 249"/>
                    <a:gd name="T44" fmla="*/ 37 w 101"/>
                    <a:gd name="T45" fmla="*/ 43 h 249"/>
                    <a:gd name="T46" fmla="*/ 29 w 101"/>
                    <a:gd name="T47" fmla="*/ 52 h 249"/>
                    <a:gd name="T48" fmla="*/ 24 w 101"/>
                    <a:gd name="T49" fmla="*/ 62 h 249"/>
                    <a:gd name="T50" fmla="*/ 21 w 101"/>
                    <a:gd name="T51" fmla="*/ 62 h 249"/>
                    <a:gd name="T52" fmla="*/ 19 w 101"/>
                    <a:gd name="T53" fmla="*/ 68 h 249"/>
                    <a:gd name="T54" fmla="*/ 13 w 101"/>
                    <a:gd name="T55" fmla="*/ 75 h 249"/>
                    <a:gd name="T56" fmla="*/ 8 w 101"/>
                    <a:gd name="T57" fmla="*/ 84 h 249"/>
                    <a:gd name="T58" fmla="*/ 4 w 101"/>
                    <a:gd name="T59" fmla="*/ 91 h 249"/>
                    <a:gd name="T60" fmla="*/ 1 w 101"/>
                    <a:gd name="T61" fmla="*/ 103 h 249"/>
                    <a:gd name="T62" fmla="*/ 0 w 101"/>
                    <a:gd name="T63" fmla="*/ 113 h 249"/>
                    <a:gd name="T64" fmla="*/ 4 w 101"/>
                    <a:gd name="T65" fmla="*/ 124 h 2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249"/>
                    <a:gd name="T101" fmla="*/ 101 w 101"/>
                    <a:gd name="T102" fmla="*/ 249 h 2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249">
                      <a:moveTo>
                        <a:pt x="4" y="123"/>
                      </a:moveTo>
                      <a:lnTo>
                        <a:pt x="15" y="230"/>
                      </a:lnTo>
                      <a:lnTo>
                        <a:pt x="26" y="238"/>
                      </a:lnTo>
                      <a:lnTo>
                        <a:pt x="39" y="245"/>
                      </a:lnTo>
                      <a:lnTo>
                        <a:pt x="46" y="246"/>
                      </a:lnTo>
                      <a:lnTo>
                        <a:pt x="56" y="249"/>
                      </a:lnTo>
                      <a:lnTo>
                        <a:pt x="60" y="246"/>
                      </a:lnTo>
                      <a:lnTo>
                        <a:pt x="67" y="244"/>
                      </a:lnTo>
                      <a:lnTo>
                        <a:pt x="70" y="238"/>
                      </a:lnTo>
                      <a:lnTo>
                        <a:pt x="74" y="235"/>
                      </a:lnTo>
                      <a:lnTo>
                        <a:pt x="74" y="227"/>
                      </a:lnTo>
                      <a:lnTo>
                        <a:pt x="76" y="219"/>
                      </a:lnTo>
                      <a:lnTo>
                        <a:pt x="76" y="212"/>
                      </a:lnTo>
                      <a:lnTo>
                        <a:pt x="77" y="207"/>
                      </a:lnTo>
                      <a:lnTo>
                        <a:pt x="77" y="200"/>
                      </a:lnTo>
                      <a:lnTo>
                        <a:pt x="77" y="197"/>
                      </a:lnTo>
                      <a:lnTo>
                        <a:pt x="77" y="194"/>
                      </a:lnTo>
                      <a:lnTo>
                        <a:pt x="79" y="194"/>
                      </a:lnTo>
                      <a:lnTo>
                        <a:pt x="74" y="176"/>
                      </a:lnTo>
                      <a:lnTo>
                        <a:pt x="71" y="161"/>
                      </a:lnTo>
                      <a:lnTo>
                        <a:pt x="71" y="143"/>
                      </a:lnTo>
                      <a:lnTo>
                        <a:pt x="71" y="128"/>
                      </a:lnTo>
                      <a:lnTo>
                        <a:pt x="71" y="110"/>
                      </a:lnTo>
                      <a:lnTo>
                        <a:pt x="74" y="95"/>
                      </a:lnTo>
                      <a:lnTo>
                        <a:pt x="76" y="80"/>
                      </a:lnTo>
                      <a:lnTo>
                        <a:pt x="81" y="66"/>
                      </a:lnTo>
                      <a:lnTo>
                        <a:pt x="81" y="51"/>
                      </a:lnTo>
                      <a:lnTo>
                        <a:pt x="85" y="38"/>
                      </a:lnTo>
                      <a:lnTo>
                        <a:pt x="88" y="27"/>
                      </a:lnTo>
                      <a:lnTo>
                        <a:pt x="93" y="18"/>
                      </a:lnTo>
                      <a:lnTo>
                        <a:pt x="93" y="9"/>
                      </a:lnTo>
                      <a:lnTo>
                        <a:pt x="98" y="4"/>
                      </a:lnTo>
                      <a:lnTo>
                        <a:pt x="98" y="0"/>
                      </a:lnTo>
                      <a:lnTo>
                        <a:pt x="101" y="0"/>
                      </a:lnTo>
                      <a:lnTo>
                        <a:pt x="98" y="0"/>
                      </a:lnTo>
                      <a:lnTo>
                        <a:pt x="96" y="2"/>
                      </a:lnTo>
                      <a:lnTo>
                        <a:pt x="91" y="3"/>
                      </a:lnTo>
                      <a:lnTo>
                        <a:pt x="88" y="7"/>
                      </a:lnTo>
                      <a:lnTo>
                        <a:pt x="81" y="9"/>
                      </a:lnTo>
                      <a:lnTo>
                        <a:pt x="76" y="13"/>
                      </a:lnTo>
                      <a:lnTo>
                        <a:pt x="71" y="17"/>
                      </a:lnTo>
                      <a:lnTo>
                        <a:pt x="67" y="23"/>
                      </a:lnTo>
                      <a:lnTo>
                        <a:pt x="57" y="27"/>
                      </a:lnTo>
                      <a:lnTo>
                        <a:pt x="53" y="32"/>
                      </a:lnTo>
                      <a:lnTo>
                        <a:pt x="45" y="36"/>
                      </a:lnTo>
                      <a:lnTo>
                        <a:pt x="40" y="43"/>
                      </a:lnTo>
                      <a:lnTo>
                        <a:pt x="35" y="47"/>
                      </a:lnTo>
                      <a:lnTo>
                        <a:pt x="31" y="52"/>
                      </a:lnTo>
                      <a:lnTo>
                        <a:pt x="26" y="56"/>
                      </a:lnTo>
                      <a:lnTo>
                        <a:pt x="26" y="62"/>
                      </a:lnTo>
                      <a:lnTo>
                        <a:pt x="23" y="62"/>
                      </a:lnTo>
                      <a:lnTo>
                        <a:pt x="20" y="64"/>
                      </a:lnTo>
                      <a:lnTo>
                        <a:pt x="20" y="67"/>
                      </a:lnTo>
                      <a:lnTo>
                        <a:pt x="15" y="70"/>
                      </a:lnTo>
                      <a:lnTo>
                        <a:pt x="14" y="74"/>
                      </a:lnTo>
                      <a:lnTo>
                        <a:pt x="9" y="78"/>
                      </a:lnTo>
                      <a:lnTo>
                        <a:pt x="9" y="83"/>
                      </a:lnTo>
                      <a:lnTo>
                        <a:pt x="4" y="86"/>
                      </a:lnTo>
                      <a:lnTo>
                        <a:pt x="4" y="90"/>
                      </a:lnTo>
                      <a:lnTo>
                        <a:pt x="1" y="94"/>
                      </a:lnTo>
                      <a:lnTo>
                        <a:pt x="1" y="102"/>
                      </a:lnTo>
                      <a:lnTo>
                        <a:pt x="0" y="105"/>
                      </a:lnTo>
                      <a:lnTo>
                        <a:pt x="0" y="112"/>
                      </a:lnTo>
                      <a:lnTo>
                        <a:pt x="0" y="116"/>
                      </a:lnTo>
                      <a:lnTo>
                        <a:pt x="4" y="1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6" name="Freeform 503"/>
                <p:cNvSpPr>
                  <a:spLocks/>
                </p:cNvSpPr>
                <p:nvPr/>
              </p:nvSpPr>
              <p:spPr bwMode="auto">
                <a:xfrm flipH="1">
                  <a:off x="2825" y="3471"/>
                  <a:ext cx="110" cy="116"/>
                </a:xfrm>
                <a:custGeom>
                  <a:avLst/>
                  <a:gdLst>
                    <a:gd name="T0" fmla="*/ 110 w 119"/>
                    <a:gd name="T1" fmla="*/ 116 h 115"/>
                    <a:gd name="T2" fmla="*/ 107 w 119"/>
                    <a:gd name="T3" fmla="*/ 113 h 115"/>
                    <a:gd name="T4" fmla="*/ 106 w 119"/>
                    <a:gd name="T5" fmla="*/ 110 h 115"/>
                    <a:gd name="T6" fmla="*/ 102 w 119"/>
                    <a:gd name="T7" fmla="*/ 102 h 115"/>
                    <a:gd name="T8" fmla="*/ 97 w 119"/>
                    <a:gd name="T9" fmla="*/ 96 h 115"/>
                    <a:gd name="T10" fmla="*/ 89 w 119"/>
                    <a:gd name="T11" fmla="*/ 84 h 115"/>
                    <a:gd name="T12" fmla="*/ 83 w 119"/>
                    <a:gd name="T13" fmla="*/ 75 h 115"/>
                    <a:gd name="T14" fmla="*/ 75 w 119"/>
                    <a:gd name="T15" fmla="*/ 64 h 115"/>
                    <a:gd name="T16" fmla="*/ 68 w 119"/>
                    <a:gd name="T17" fmla="*/ 53 h 115"/>
                    <a:gd name="T18" fmla="*/ 58 w 119"/>
                    <a:gd name="T19" fmla="*/ 41 h 115"/>
                    <a:gd name="T20" fmla="*/ 50 w 119"/>
                    <a:gd name="T21" fmla="*/ 30 h 115"/>
                    <a:gd name="T22" fmla="*/ 42 w 119"/>
                    <a:gd name="T23" fmla="*/ 21 h 115"/>
                    <a:gd name="T24" fmla="*/ 33 w 119"/>
                    <a:gd name="T25" fmla="*/ 14 h 115"/>
                    <a:gd name="T26" fmla="*/ 24 w 119"/>
                    <a:gd name="T27" fmla="*/ 6 h 115"/>
                    <a:gd name="T28" fmla="*/ 16 w 119"/>
                    <a:gd name="T29" fmla="*/ 2 h 115"/>
                    <a:gd name="T30" fmla="*/ 7 w 119"/>
                    <a:gd name="T31" fmla="*/ 0 h 115"/>
                    <a:gd name="T32" fmla="*/ 0 w 119"/>
                    <a:gd name="T33" fmla="*/ 1 h 115"/>
                    <a:gd name="T34" fmla="*/ 0 w 119"/>
                    <a:gd name="T35" fmla="*/ 1 h 115"/>
                    <a:gd name="T36" fmla="*/ 1 w 119"/>
                    <a:gd name="T37" fmla="*/ 1 h 115"/>
                    <a:gd name="T38" fmla="*/ 6 w 119"/>
                    <a:gd name="T39" fmla="*/ 1 h 115"/>
                    <a:gd name="T40" fmla="*/ 10 w 119"/>
                    <a:gd name="T41" fmla="*/ 2 h 115"/>
                    <a:gd name="T42" fmla="*/ 14 w 119"/>
                    <a:gd name="T43" fmla="*/ 2 h 115"/>
                    <a:gd name="T44" fmla="*/ 21 w 119"/>
                    <a:gd name="T45" fmla="*/ 6 h 115"/>
                    <a:gd name="T46" fmla="*/ 29 w 119"/>
                    <a:gd name="T47" fmla="*/ 7 h 115"/>
                    <a:gd name="T48" fmla="*/ 37 w 119"/>
                    <a:gd name="T49" fmla="*/ 11 h 115"/>
                    <a:gd name="T50" fmla="*/ 44 w 119"/>
                    <a:gd name="T51" fmla="*/ 11 h 115"/>
                    <a:gd name="T52" fmla="*/ 53 w 119"/>
                    <a:gd name="T53" fmla="*/ 15 h 115"/>
                    <a:gd name="T54" fmla="*/ 62 w 119"/>
                    <a:gd name="T55" fmla="*/ 17 h 115"/>
                    <a:gd name="T56" fmla="*/ 70 w 119"/>
                    <a:gd name="T57" fmla="*/ 21 h 115"/>
                    <a:gd name="T58" fmla="*/ 76 w 119"/>
                    <a:gd name="T59" fmla="*/ 24 h 115"/>
                    <a:gd name="T60" fmla="*/ 84 w 119"/>
                    <a:gd name="T61" fmla="*/ 28 h 115"/>
                    <a:gd name="T62" fmla="*/ 92 w 119"/>
                    <a:gd name="T63" fmla="*/ 31 h 115"/>
                    <a:gd name="T64" fmla="*/ 100 w 119"/>
                    <a:gd name="T65" fmla="*/ 35 h 115"/>
                    <a:gd name="T66" fmla="*/ 110 w 119"/>
                    <a:gd name="T67" fmla="*/ 116 h 115"/>
                    <a:gd name="T68" fmla="*/ 110 w 119"/>
                    <a:gd name="T69" fmla="*/ 116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9"/>
                    <a:gd name="T106" fmla="*/ 0 h 115"/>
                    <a:gd name="T107" fmla="*/ 119 w 119"/>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9" h="115">
                      <a:moveTo>
                        <a:pt x="119" y="115"/>
                      </a:moveTo>
                      <a:lnTo>
                        <a:pt x="116" y="112"/>
                      </a:lnTo>
                      <a:lnTo>
                        <a:pt x="115" y="109"/>
                      </a:lnTo>
                      <a:lnTo>
                        <a:pt x="110" y="101"/>
                      </a:lnTo>
                      <a:lnTo>
                        <a:pt x="105" y="95"/>
                      </a:lnTo>
                      <a:lnTo>
                        <a:pt x="96" y="83"/>
                      </a:lnTo>
                      <a:lnTo>
                        <a:pt x="90" y="74"/>
                      </a:lnTo>
                      <a:lnTo>
                        <a:pt x="81" y="63"/>
                      </a:lnTo>
                      <a:lnTo>
                        <a:pt x="74" y="53"/>
                      </a:lnTo>
                      <a:lnTo>
                        <a:pt x="63" y="41"/>
                      </a:lnTo>
                      <a:lnTo>
                        <a:pt x="54" y="30"/>
                      </a:lnTo>
                      <a:lnTo>
                        <a:pt x="45" y="21"/>
                      </a:lnTo>
                      <a:lnTo>
                        <a:pt x="36" y="14"/>
                      </a:lnTo>
                      <a:lnTo>
                        <a:pt x="26" y="6"/>
                      </a:lnTo>
                      <a:lnTo>
                        <a:pt x="17" y="2"/>
                      </a:lnTo>
                      <a:lnTo>
                        <a:pt x="8" y="0"/>
                      </a:lnTo>
                      <a:lnTo>
                        <a:pt x="0" y="1"/>
                      </a:lnTo>
                      <a:lnTo>
                        <a:pt x="1" y="1"/>
                      </a:lnTo>
                      <a:lnTo>
                        <a:pt x="6" y="1"/>
                      </a:lnTo>
                      <a:lnTo>
                        <a:pt x="11" y="2"/>
                      </a:lnTo>
                      <a:lnTo>
                        <a:pt x="15" y="2"/>
                      </a:lnTo>
                      <a:lnTo>
                        <a:pt x="23" y="6"/>
                      </a:lnTo>
                      <a:lnTo>
                        <a:pt x="31" y="7"/>
                      </a:lnTo>
                      <a:lnTo>
                        <a:pt x="40" y="11"/>
                      </a:lnTo>
                      <a:lnTo>
                        <a:pt x="48" y="11"/>
                      </a:lnTo>
                      <a:lnTo>
                        <a:pt x="57" y="15"/>
                      </a:lnTo>
                      <a:lnTo>
                        <a:pt x="67" y="17"/>
                      </a:lnTo>
                      <a:lnTo>
                        <a:pt x="76" y="21"/>
                      </a:lnTo>
                      <a:lnTo>
                        <a:pt x="82" y="24"/>
                      </a:lnTo>
                      <a:lnTo>
                        <a:pt x="91" y="28"/>
                      </a:lnTo>
                      <a:lnTo>
                        <a:pt x="99" y="31"/>
                      </a:lnTo>
                      <a:lnTo>
                        <a:pt x="108" y="35"/>
                      </a:lnTo>
                      <a:lnTo>
                        <a:pt x="119" y="115"/>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7" name="Freeform 504"/>
                <p:cNvSpPr>
                  <a:spLocks/>
                </p:cNvSpPr>
                <p:nvPr/>
              </p:nvSpPr>
              <p:spPr bwMode="auto">
                <a:xfrm flipH="1">
                  <a:off x="2825" y="3471"/>
                  <a:ext cx="110" cy="116"/>
                </a:xfrm>
                <a:custGeom>
                  <a:avLst/>
                  <a:gdLst>
                    <a:gd name="T0" fmla="*/ 110 w 119"/>
                    <a:gd name="T1" fmla="*/ 116 h 115"/>
                    <a:gd name="T2" fmla="*/ 107 w 119"/>
                    <a:gd name="T3" fmla="*/ 113 h 115"/>
                    <a:gd name="T4" fmla="*/ 106 w 119"/>
                    <a:gd name="T5" fmla="*/ 110 h 115"/>
                    <a:gd name="T6" fmla="*/ 102 w 119"/>
                    <a:gd name="T7" fmla="*/ 102 h 115"/>
                    <a:gd name="T8" fmla="*/ 97 w 119"/>
                    <a:gd name="T9" fmla="*/ 96 h 115"/>
                    <a:gd name="T10" fmla="*/ 89 w 119"/>
                    <a:gd name="T11" fmla="*/ 84 h 115"/>
                    <a:gd name="T12" fmla="*/ 83 w 119"/>
                    <a:gd name="T13" fmla="*/ 75 h 115"/>
                    <a:gd name="T14" fmla="*/ 75 w 119"/>
                    <a:gd name="T15" fmla="*/ 64 h 115"/>
                    <a:gd name="T16" fmla="*/ 68 w 119"/>
                    <a:gd name="T17" fmla="*/ 53 h 115"/>
                    <a:gd name="T18" fmla="*/ 58 w 119"/>
                    <a:gd name="T19" fmla="*/ 41 h 115"/>
                    <a:gd name="T20" fmla="*/ 50 w 119"/>
                    <a:gd name="T21" fmla="*/ 30 h 115"/>
                    <a:gd name="T22" fmla="*/ 42 w 119"/>
                    <a:gd name="T23" fmla="*/ 21 h 115"/>
                    <a:gd name="T24" fmla="*/ 33 w 119"/>
                    <a:gd name="T25" fmla="*/ 14 h 115"/>
                    <a:gd name="T26" fmla="*/ 24 w 119"/>
                    <a:gd name="T27" fmla="*/ 6 h 115"/>
                    <a:gd name="T28" fmla="*/ 16 w 119"/>
                    <a:gd name="T29" fmla="*/ 2 h 115"/>
                    <a:gd name="T30" fmla="*/ 7 w 119"/>
                    <a:gd name="T31" fmla="*/ 0 h 115"/>
                    <a:gd name="T32" fmla="*/ 0 w 119"/>
                    <a:gd name="T33" fmla="*/ 1 h 115"/>
                    <a:gd name="T34" fmla="*/ 0 w 119"/>
                    <a:gd name="T35" fmla="*/ 1 h 115"/>
                    <a:gd name="T36" fmla="*/ 1 w 119"/>
                    <a:gd name="T37" fmla="*/ 1 h 115"/>
                    <a:gd name="T38" fmla="*/ 6 w 119"/>
                    <a:gd name="T39" fmla="*/ 1 h 115"/>
                    <a:gd name="T40" fmla="*/ 10 w 119"/>
                    <a:gd name="T41" fmla="*/ 2 h 115"/>
                    <a:gd name="T42" fmla="*/ 14 w 119"/>
                    <a:gd name="T43" fmla="*/ 2 h 115"/>
                    <a:gd name="T44" fmla="*/ 21 w 119"/>
                    <a:gd name="T45" fmla="*/ 6 h 115"/>
                    <a:gd name="T46" fmla="*/ 29 w 119"/>
                    <a:gd name="T47" fmla="*/ 7 h 115"/>
                    <a:gd name="T48" fmla="*/ 37 w 119"/>
                    <a:gd name="T49" fmla="*/ 11 h 115"/>
                    <a:gd name="T50" fmla="*/ 44 w 119"/>
                    <a:gd name="T51" fmla="*/ 11 h 115"/>
                    <a:gd name="T52" fmla="*/ 53 w 119"/>
                    <a:gd name="T53" fmla="*/ 15 h 115"/>
                    <a:gd name="T54" fmla="*/ 62 w 119"/>
                    <a:gd name="T55" fmla="*/ 17 h 115"/>
                    <a:gd name="T56" fmla="*/ 70 w 119"/>
                    <a:gd name="T57" fmla="*/ 21 h 115"/>
                    <a:gd name="T58" fmla="*/ 76 w 119"/>
                    <a:gd name="T59" fmla="*/ 24 h 115"/>
                    <a:gd name="T60" fmla="*/ 84 w 119"/>
                    <a:gd name="T61" fmla="*/ 28 h 115"/>
                    <a:gd name="T62" fmla="*/ 92 w 119"/>
                    <a:gd name="T63" fmla="*/ 31 h 115"/>
                    <a:gd name="T64" fmla="*/ 100 w 119"/>
                    <a:gd name="T65" fmla="*/ 35 h 115"/>
                    <a:gd name="T66" fmla="*/ 110 w 119"/>
                    <a:gd name="T67" fmla="*/ 116 h 115"/>
                    <a:gd name="T68" fmla="*/ 110 w 119"/>
                    <a:gd name="T69" fmla="*/ 116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9"/>
                    <a:gd name="T106" fmla="*/ 0 h 115"/>
                    <a:gd name="T107" fmla="*/ 119 w 119"/>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9" h="115">
                      <a:moveTo>
                        <a:pt x="119" y="115"/>
                      </a:moveTo>
                      <a:lnTo>
                        <a:pt x="116" y="112"/>
                      </a:lnTo>
                      <a:lnTo>
                        <a:pt x="115" y="109"/>
                      </a:lnTo>
                      <a:lnTo>
                        <a:pt x="110" y="101"/>
                      </a:lnTo>
                      <a:lnTo>
                        <a:pt x="105" y="95"/>
                      </a:lnTo>
                      <a:lnTo>
                        <a:pt x="96" y="83"/>
                      </a:lnTo>
                      <a:lnTo>
                        <a:pt x="90" y="74"/>
                      </a:lnTo>
                      <a:lnTo>
                        <a:pt x="81" y="63"/>
                      </a:lnTo>
                      <a:lnTo>
                        <a:pt x="74" y="53"/>
                      </a:lnTo>
                      <a:lnTo>
                        <a:pt x="63" y="41"/>
                      </a:lnTo>
                      <a:lnTo>
                        <a:pt x="54" y="30"/>
                      </a:lnTo>
                      <a:lnTo>
                        <a:pt x="45" y="21"/>
                      </a:lnTo>
                      <a:lnTo>
                        <a:pt x="36" y="14"/>
                      </a:lnTo>
                      <a:lnTo>
                        <a:pt x="26" y="6"/>
                      </a:lnTo>
                      <a:lnTo>
                        <a:pt x="17" y="2"/>
                      </a:lnTo>
                      <a:lnTo>
                        <a:pt x="8" y="0"/>
                      </a:lnTo>
                      <a:lnTo>
                        <a:pt x="0" y="1"/>
                      </a:lnTo>
                      <a:lnTo>
                        <a:pt x="1" y="1"/>
                      </a:lnTo>
                      <a:lnTo>
                        <a:pt x="6" y="1"/>
                      </a:lnTo>
                      <a:lnTo>
                        <a:pt x="11" y="2"/>
                      </a:lnTo>
                      <a:lnTo>
                        <a:pt x="15" y="2"/>
                      </a:lnTo>
                      <a:lnTo>
                        <a:pt x="23" y="6"/>
                      </a:lnTo>
                      <a:lnTo>
                        <a:pt x="31" y="7"/>
                      </a:lnTo>
                      <a:lnTo>
                        <a:pt x="40" y="11"/>
                      </a:lnTo>
                      <a:lnTo>
                        <a:pt x="48" y="11"/>
                      </a:lnTo>
                      <a:lnTo>
                        <a:pt x="57" y="15"/>
                      </a:lnTo>
                      <a:lnTo>
                        <a:pt x="67" y="17"/>
                      </a:lnTo>
                      <a:lnTo>
                        <a:pt x="76" y="21"/>
                      </a:lnTo>
                      <a:lnTo>
                        <a:pt x="82" y="24"/>
                      </a:lnTo>
                      <a:lnTo>
                        <a:pt x="91" y="28"/>
                      </a:lnTo>
                      <a:lnTo>
                        <a:pt x="99" y="31"/>
                      </a:lnTo>
                      <a:lnTo>
                        <a:pt x="108" y="35"/>
                      </a:lnTo>
                      <a:lnTo>
                        <a:pt x="119" y="1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48" name="Freeform 505"/>
                <p:cNvSpPr>
                  <a:spLocks/>
                </p:cNvSpPr>
                <p:nvPr/>
              </p:nvSpPr>
              <p:spPr bwMode="auto">
                <a:xfrm flipH="1">
                  <a:off x="2825" y="3408"/>
                  <a:ext cx="35" cy="64"/>
                </a:xfrm>
                <a:custGeom>
                  <a:avLst/>
                  <a:gdLst>
                    <a:gd name="T0" fmla="*/ 16 w 38"/>
                    <a:gd name="T1" fmla="*/ 64 h 63"/>
                    <a:gd name="T2" fmla="*/ 12 w 38"/>
                    <a:gd name="T3" fmla="*/ 61 h 63"/>
                    <a:gd name="T4" fmla="*/ 12 w 38"/>
                    <a:gd name="T5" fmla="*/ 60 h 63"/>
                    <a:gd name="T6" fmla="*/ 9 w 38"/>
                    <a:gd name="T7" fmla="*/ 56 h 63"/>
                    <a:gd name="T8" fmla="*/ 9 w 38"/>
                    <a:gd name="T9" fmla="*/ 54 h 63"/>
                    <a:gd name="T10" fmla="*/ 6 w 38"/>
                    <a:gd name="T11" fmla="*/ 47 h 63"/>
                    <a:gd name="T12" fmla="*/ 6 w 38"/>
                    <a:gd name="T13" fmla="*/ 44 h 63"/>
                    <a:gd name="T14" fmla="*/ 3 w 38"/>
                    <a:gd name="T15" fmla="*/ 39 h 63"/>
                    <a:gd name="T16" fmla="*/ 3 w 38"/>
                    <a:gd name="T17" fmla="*/ 35 h 63"/>
                    <a:gd name="T18" fmla="*/ 0 w 38"/>
                    <a:gd name="T19" fmla="*/ 26 h 63"/>
                    <a:gd name="T20" fmla="*/ 0 w 38"/>
                    <a:gd name="T21" fmla="*/ 22 h 63"/>
                    <a:gd name="T22" fmla="*/ 0 w 38"/>
                    <a:gd name="T23" fmla="*/ 16 h 63"/>
                    <a:gd name="T24" fmla="*/ 1 w 38"/>
                    <a:gd name="T25" fmla="*/ 12 h 63"/>
                    <a:gd name="T26" fmla="*/ 1 w 38"/>
                    <a:gd name="T27" fmla="*/ 8 h 63"/>
                    <a:gd name="T28" fmla="*/ 4 w 38"/>
                    <a:gd name="T29" fmla="*/ 5 h 63"/>
                    <a:gd name="T30" fmla="*/ 8 w 38"/>
                    <a:gd name="T31" fmla="*/ 1 h 63"/>
                    <a:gd name="T32" fmla="*/ 16 w 38"/>
                    <a:gd name="T33" fmla="*/ 1 h 63"/>
                    <a:gd name="T34" fmla="*/ 16 w 38"/>
                    <a:gd name="T35" fmla="*/ 0 h 63"/>
                    <a:gd name="T36" fmla="*/ 16 w 38"/>
                    <a:gd name="T37" fmla="*/ 0 h 63"/>
                    <a:gd name="T38" fmla="*/ 16 w 38"/>
                    <a:gd name="T39" fmla="*/ 0 h 63"/>
                    <a:gd name="T40" fmla="*/ 16 w 38"/>
                    <a:gd name="T41" fmla="*/ 0 h 63"/>
                    <a:gd name="T42" fmla="*/ 16 w 38"/>
                    <a:gd name="T43" fmla="*/ 0 h 63"/>
                    <a:gd name="T44" fmla="*/ 16 w 38"/>
                    <a:gd name="T45" fmla="*/ 0 h 63"/>
                    <a:gd name="T46" fmla="*/ 16 w 38"/>
                    <a:gd name="T47" fmla="*/ 0 h 63"/>
                    <a:gd name="T48" fmla="*/ 19 w 38"/>
                    <a:gd name="T49" fmla="*/ 1 h 63"/>
                    <a:gd name="T50" fmla="*/ 19 w 38"/>
                    <a:gd name="T51" fmla="*/ 1 h 63"/>
                    <a:gd name="T52" fmla="*/ 22 w 38"/>
                    <a:gd name="T53" fmla="*/ 3 h 63"/>
                    <a:gd name="T54" fmla="*/ 22 w 38"/>
                    <a:gd name="T55" fmla="*/ 6 h 63"/>
                    <a:gd name="T56" fmla="*/ 27 w 38"/>
                    <a:gd name="T57" fmla="*/ 10 h 63"/>
                    <a:gd name="T58" fmla="*/ 27 w 38"/>
                    <a:gd name="T59" fmla="*/ 14 h 63"/>
                    <a:gd name="T60" fmla="*/ 31 w 38"/>
                    <a:gd name="T61" fmla="*/ 20 h 63"/>
                    <a:gd name="T62" fmla="*/ 31 w 38"/>
                    <a:gd name="T63" fmla="*/ 27 h 63"/>
                    <a:gd name="T64" fmla="*/ 35 w 38"/>
                    <a:gd name="T65" fmla="*/ 37 h 63"/>
                    <a:gd name="T66" fmla="*/ 16 w 38"/>
                    <a:gd name="T67" fmla="*/ 64 h 63"/>
                    <a:gd name="T68" fmla="*/ 16 w 38"/>
                    <a:gd name="T69" fmla="*/ 64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8"/>
                    <a:gd name="T106" fmla="*/ 0 h 63"/>
                    <a:gd name="T107" fmla="*/ 38 w 38"/>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8" h="63">
                      <a:moveTo>
                        <a:pt x="17" y="63"/>
                      </a:moveTo>
                      <a:lnTo>
                        <a:pt x="13" y="60"/>
                      </a:lnTo>
                      <a:lnTo>
                        <a:pt x="13" y="59"/>
                      </a:lnTo>
                      <a:lnTo>
                        <a:pt x="10" y="55"/>
                      </a:lnTo>
                      <a:lnTo>
                        <a:pt x="10" y="53"/>
                      </a:lnTo>
                      <a:lnTo>
                        <a:pt x="6" y="46"/>
                      </a:lnTo>
                      <a:lnTo>
                        <a:pt x="6" y="43"/>
                      </a:lnTo>
                      <a:lnTo>
                        <a:pt x="3" y="38"/>
                      </a:lnTo>
                      <a:lnTo>
                        <a:pt x="3" y="34"/>
                      </a:lnTo>
                      <a:lnTo>
                        <a:pt x="0" y="26"/>
                      </a:lnTo>
                      <a:lnTo>
                        <a:pt x="0" y="22"/>
                      </a:lnTo>
                      <a:lnTo>
                        <a:pt x="0" y="16"/>
                      </a:lnTo>
                      <a:lnTo>
                        <a:pt x="1" y="12"/>
                      </a:lnTo>
                      <a:lnTo>
                        <a:pt x="1" y="8"/>
                      </a:lnTo>
                      <a:lnTo>
                        <a:pt x="4" y="5"/>
                      </a:lnTo>
                      <a:lnTo>
                        <a:pt x="9" y="1"/>
                      </a:lnTo>
                      <a:lnTo>
                        <a:pt x="17" y="1"/>
                      </a:lnTo>
                      <a:lnTo>
                        <a:pt x="17" y="0"/>
                      </a:lnTo>
                      <a:lnTo>
                        <a:pt x="21" y="1"/>
                      </a:lnTo>
                      <a:lnTo>
                        <a:pt x="24" y="3"/>
                      </a:lnTo>
                      <a:lnTo>
                        <a:pt x="24" y="6"/>
                      </a:lnTo>
                      <a:lnTo>
                        <a:pt x="29" y="10"/>
                      </a:lnTo>
                      <a:lnTo>
                        <a:pt x="29" y="14"/>
                      </a:lnTo>
                      <a:lnTo>
                        <a:pt x="34" y="20"/>
                      </a:lnTo>
                      <a:lnTo>
                        <a:pt x="34" y="27"/>
                      </a:lnTo>
                      <a:lnTo>
                        <a:pt x="38" y="36"/>
                      </a:lnTo>
                      <a:lnTo>
                        <a:pt x="17" y="63"/>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49" name="Freeform 506"/>
                <p:cNvSpPr>
                  <a:spLocks/>
                </p:cNvSpPr>
                <p:nvPr/>
              </p:nvSpPr>
              <p:spPr bwMode="auto">
                <a:xfrm flipH="1">
                  <a:off x="2695" y="3614"/>
                  <a:ext cx="119" cy="230"/>
                </a:xfrm>
                <a:custGeom>
                  <a:avLst/>
                  <a:gdLst>
                    <a:gd name="T0" fmla="*/ 39 w 129"/>
                    <a:gd name="T1" fmla="*/ 17 h 228"/>
                    <a:gd name="T2" fmla="*/ 39 w 129"/>
                    <a:gd name="T3" fmla="*/ 19 h 228"/>
                    <a:gd name="T4" fmla="*/ 39 w 129"/>
                    <a:gd name="T5" fmla="*/ 24 h 228"/>
                    <a:gd name="T6" fmla="*/ 39 w 129"/>
                    <a:gd name="T7" fmla="*/ 31 h 228"/>
                    <a:gd name="T8" fmla="*/ 41 w 129"/>
                    <a:gd name="T9" fmla="*/ 43 h 228"/>
                    <a:gd name="T10" fmla="*/ 41 w 129"/>
                    <a:gd name="T11" fmla="*/ 55 h 228"/>
                    <a:gd name="T12" fmla="*/ 43 w 129"/>
                    <a:gd name="T13" fmla="*/ 72 h 228"/>
                    <a:gd name="T14" fmla="*/ 47 w 129"/>
                    <a:gd name="T15" fmla="*/ 88 h 228"/>
                    <a:gd name="T16" fmla="*/ 52 w 129"/>
                    <a:gd name="T17" fmla="*/ 107 h 228"/>
                    <a:gd name="T18" fmla="*/ 56 w 129"/>
                    <a:gd name="T19" fmla="*/ 122 h 228"/>
                    <a:gd name="T20" fmla="*/ 60 w 129"/>
                    <a:gd name="T21" fmla="*/ 141 h 228"/>
                    <a:gd name="T22" fmla="*/ 66 w 129"/>
                    <a:gd name="T23" fmla="*/ 158 h 228"/>
                    <a:gd name="T24" fmla="*/ 75 w 129"/>
                    <a:gd name="T25" fmla="*/ 178 h 228"/>
                    <a:gd name="T26" fmla="*/ 83 w 129"/>
                    <a:gd name="T27" fmla="*/ 192 h 228"/>
                    <a:gd name="T28" fmla="*/ 93 w 129"/>
                    <a:gd name="T29" fmla="*/ 207 h 228"/>
                    <a:gd name="T30" fmla="*/ 104 w 129"/>
                    <a:gd name="T31" fmla="*/ 218 h 228"/>
                    <a:gd name="T32" fmla="*/ 119 w 129"/>
                    <a:gd name="T33" fmla="*/ 230 h 228"/>
                    <a:gd name="T34" fmla="*/ 30 w 129"/>
                    <a:gd name="T35" fmla="*/ 212 h 228"/>
                    <a:gd name="T36" fmla="*/ 0 w 129"/>
                    <a:gd name="T37" fmla="*/ 0 h 228"/>
                    <a:gd name="T38" fmla="*/ 39 w 129"/>
                    <a:gd name="T39" fmla="*/ 17 h 228"/>
                    <a:gd name="T40" fmla="*/ 39 w 129"/>
                    <a:gd name="T41" fmla="*/ 1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9"/>
                    <a:gd name="T64" fmla="*/ 0 h 228"/>
                    <a:gd name="T65" fmla="*/ 129 w 129"/>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9" h="228">
                      <a:moveTo>
                        <a:pt x="42" y="17"/>
                      </a:moveTo>
                      <a:lnTo>
                        <a:pt x="42" y="19"/>
                      </a:lnTo>
                      <a:lnTo>
                        <a:pt x="42" y="24"/>
                      </a:lnTo>
                      <a:lnTo>
                        <a:pt x="42" y="31"/>
                      </a:lnTo>
                      <a:lnTo>
                        <a:pt x="44" y="43"/>
                      </a:lnTo>
                      <a:lnTo>
                        <a:pt x="44" y="55"/>
                      </a:lnTo>
                      <a:lnTo>
                        <a:pt x="47" y="71"/>
                      </a:lnTo>
                      <a:lnTo>
                        <a:pt x="51" y="87"/>
                      </a:lnTo>
                      <a:lnTo>
                        <a:pt x="56" y="106"/>
                      </a:lnTo>
                      <a:lnTo>
                        <a:pt x="61" y="121"/>
                      </a:lnTo>
                      <a:lnTo>
                        <a:pt x="65" y="140"/>
                      </a:lnTo>
                      <a:lnTo>
                        <a:pt x="72" y="157"/>
                      </a:lnTo>
                      <a:lnTo>
                        <a:pt x="81" y="176"/>
                      </a:lnTo>
                      <a:lnTo>
                        <a:pt x="90" y="190"/>
                      </a:lnTo>
                      <a:lnTo>
                        <a:pt x="101" y="205"/>
                      </a:lnTo>
                      <a:lnTo>
                        <a:pt x="113" y="216"/>
                      </a:lnTo>
                      <a:lnTo>
                        <a:pt x="129" y="228"/>
                      </a:lnTo>
                      <a:lnTo>
                        <a:pt x="33" y="210"/>
                      </a:lnTo>
                      <a:lnTo>
                        <a:pt x="0" y="0"/>
                      </a:lnTo>
                      <a:lnTo>
                        <a:pt x="42" y="17"/>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0" name="Freeform 507"/>
                <p:cNvSpPr>
                  <a:spLocks/>
                </p:cNvSpPr>
                <p:nvPr/>
              </p:nvSpPr>
              <p:spPr bwMode="auto">
                <a:xfrm flipH="1">
                  <a:off x="2695" y="3614"/>
                  <a:ext cx="119" cy="230"/>
                </a:xfrm>
                <a:custGeom>
                  <a:avLst/>
                  <a:gdLst>
                    <a:gd name="T0" fmla="*/ 39 w 129"/>
                    <a:gd name="T1" fmla="*/ 17 h 228"/>
                    <a:gd name="T2" fmla="*/ 39 w 129"/>
                    <a:gd name="T3" fmla="*/ 19 h 228"/>
                    <a:gd name="T4" fmla="*/ 39 w 129"/>
                    <a:gd name="T5" fmla="*/ 24 h 228"/>
                    <a:gd name="T6" fmla="*/ 39 w 129"/>
                    <a:gd name="T7" fmla="*/ 31 h 228"/>
                    <a:gd name="T8" fmla="*/ 41 w 129"/>
                    <a:gd name="T9" fmla="*/ 43 h 228"/>
                    <a:gd name="T10" fmla="*/ 41 w 129"/>
                    <a:gd name="T11" fmla="*/ 55 h 228"/>
                    <a:gd name="T12" fmla="*/ 43 w 129"/>
                    <a:gd name="T13" fmla="*/ 72 h 228"/>
                    <a:gd name="T14" fmla="*/ 47 w 129"/>
                    <a:gd name="T15" fmla="*/ 88 h 228"/>
                    <a:gd name="T16" fmla="*/ 52 w 129"/>
                    <a:gd name="T17" fmla="*/ 107 h 228"/>
                    <a:gd name="T18" fmla="*/ 56 w 129"/>
                    <a:gd name="T19" fmla="*/ 122 h 228"/>
                    <a:gd name="T20" fmla="*/ 60 w 129"/>
                    <a:gd name="T21" fmla="*/ 141 h 228"/>
                    <a:gd name="T22" fmla="*/ 66 w 129"/>
                    <a:gd name="T23" fmla="*/ 158 h 228"/>
                    <a:gd name="T24" fmla="*/ 75 w 129"/>
                    <a:gd name="T25" fmla="*/ 178 h 228"/>
                    <a:gd name="T26" fmla="*/ 83 w 129"/>
                    <a:gd name="T27" fmla="*/ 192 h 228"/>
                    <a:gd name="T28" fmla="*/ 93 w 129"/>
                    <a:gd name="T29" fmla="*/ 207 h 228"/>
                    <a:gd name="T30" fmla="*/ 104 w 129"/>
                    <a:gd name="T31" fmla="*/ 218 h 228"/>
                    <a:gd name="T32" fmla="*/ 119 w 129"/>
                    <a:gd name="T33" fmla="*/ 230 h 228"/>
                    <a:gd name="T34" fmla="*/ 30 w 129"/>
                    <a:gd name="T35" fmla="*/ 212 h 228"/>
                    <a:gd name="T36" fmla="*/ 0 w 129"/>
                    <a:gd name="T37" fmla="*/ 0 h 228"/>
                    <a:gd name="T38" fmla="*/ 39 w 129"/>
                    <a:gd name="T39" fmla="*/ 17 h 228"/>
                    <a:gd name="T40" fmla="*/ 39 w 129"/>
                    <a:gd name="T41" fmla="*/ 1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9"/>
                    <a:gd name="T64" fmla="*/ 0 h 228"/>
                    <a:gd name="T65" fmla="*/ 129 w 129"/>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9" h="228">
                      <a:moveTo>
                        <a:pt x="42" y="17"/>
                      </a:moveTo>
                      <a:lnTo>
                        <a:pt x="42" y="19"/>
                      </a:lnTo>
                      <a:lnTo>
                        <a:pt x="42" y="24"/>
                      </a:lnTo>
                      <a:lnTo>
                        <a:pt x="42" y="31"/>
                      </a:lnTo>
                      <a:lnTo>
                        <a:pt x="44" y="43"/>
                      </a:lnTo>
                      <a:lnTo>
                        <a:pt x="44" y="55"/>
                      </a:lnTo>
                      <a:lnTo>
                        <a:pt x="47" y="71"/>
                      </a:lnTo>
                      <a:lnTo>
                        <a:pt x="51" y="87"/>
                      </a:lnTo>
                      <a:lnTo>
                        <a:pt x="56" y="106"/>
                      </a:lnTo>
                      <a:lnTo>
                        <a:pt x="61" y="121"/>
                      </a:lnTo>
                      <a:lnTo>
                        <a:pt x="65" y="140"/>
                      </a:lnTo>
                      <a:lnTo>
                        <a:pt x="72" y="157"/>
                      </a:lnTo>
                      <a:lnTo>
                        <a:pt x="81" y="176"/>
                      </a:lnTo>
                      <a:lnTo>
                        <a:pt x="90" y="190"/>
                      </a:lnTo>
                      <a:lnTo>
                        <a:pt x="101" y="205"/>
                      </a:lnTo>
                      <a:lnTo>
                        <a:pt x="113" y="216"/>
                      </a:lnTo>
                      <a:lnTo>
                        <a:pt x="129" y="228"/>
                      </a:lnTo>
                      <a:lnTo>
                        <a:pt x="33" y="210"/>
                      </a:lnTo>
                      <a:lnTo>
                        <a:pt x="0" y="0"/>
                      </a:lnTo>
                      <a:lnTo>
                        <a:pt x="42" y="1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1" name="Freeform 508"/>
                <p:cNvSpPr>
                  <a:spLocks/>
                </p:cNvSpPr>
                <p:nvPr/>
              </p:nvSpPr>
              <p:spPr bwMode="auto">
                <a:xfrm flipH="1">
                  <a:off x="2108" y="3676"/>
                  <a:ext cx="438" cy="175"/>
                </a:xfrm>
                <a:custGeom>
                  <a:avLst/>
                  <a:gdLst>
                    <a:gd name="T0" fmla="*/ 0 w 475"/>
                    <a:gd name="T1" fmla="*/ 124 h 173"/>
                    <a:gd name="T2" fmla="*/ 0 w 475"/>
                    <a:gd name="T3" fmla="*/ 124 h 173"/>
                    <a:gd name="T4" fmla="*/ 2 w 475"/>
                    <a:gd name="T5" fmla="*/ 127 h 173"/>
                    <a:gd name="T6" fmla="*/ 6 w 475"/>
                    <a:gd name="T7" fmla="*/ 132 h 173"/>
                    <a:gd name="T8" fmla="*/ 15 w 475"/>
                    <a:gd name="T9" fmla="*/ 140 h 173"/>
                    <a:gd name="T10" fmla="*/ 23 w 475"/>
                    <a:gd name="T11" fmla="*/ 146 h 173"/>
                    <a:gd name="T12" fmla="*/ 33 w 475"/>
                    <a:gd name="T13" fmla="*/ 154 h 173"/>
                    <a:gd name="T14" fmla="*/ 46 w 475"/>
                    <a:gd name="T15" fmla="*/ 160 h 173"/>
                    <a:gd name="T16" fmla="*/ 64 w 475"/>
                    <a:gd name="T17" fmla="*/ 168 h 173"/>
                    <a:gd name="T18" fmla="*/ 79 w 475"/>
                    <a:gd name="T19" fmla="*/ 171 h 173"/>
                    <a:gd name="T20" fmla="*/ 99 w 475"/>
                    <a:gd name="T21" fmla="*/ 175 h 173"/>
                    <a:gd name="T22" fmla="*/ 121 w 475"/>
                    <a:gd name="T23" fmla="*/ 175 h 173"/>
                    <a:gd name="T24" fmla="*/ 147 w 475"/>
                    <a:gd name="T25" fmla="*/ 175 h 173"/>
                    <a:gd name="T26" fmla="*/ 172 w 475"/>
                    <a:gd name="T27" fmla="*/ 169 h 173"/>
                    <a:gd name="T28" fmla="*/ 202 w 475"/>
                    <a:gd name="T29" fmla="*/ 161 h 173"/>
                    <a:gd name="T30" fmla="*/ 233 w 475"/>
                    <a:gd name="T31" fmla="*/ 149 h 173"/>
                    <a:gd name="T32" fmla="*/ 269 w 475"/>
                    <a:gd name="T33" fmla="*/ 133 h 173"/>
                    <a:gd name="T34" fmla="*/ 269 w 475"/>
                    <a:gd name="T35" fmla="*/ 130 h 173"/>
                    <a:gd name="T36" fmla="*/ 275 w 475"/>
                    <a:gd name="T37" fmla="*/ 127 h 173"/>
                    <a:gd name="T38" fmla="*/ 282 w 475"/>
                    <a:gd name="T39" fmla="*/ 121 h 173"/>
                    <a:gd name="T40" fmla="*/ 292 w 475"/>
                    <a:gd name="T41" fmla="*/ 117 h 173"/>
                    <a:gd name="T42" fmla="*/ 302 w 475"/>
                    <a:gd name="T43" fmla="*/ 110 h 173"/>
                    <a:gd name="T44" fmla="*/ 315 w 475"/>
                    <a:gd name="T45" fmla="*/ 102 h 173"/>
                    <a:gd name="T46" fmla="*/ 328 w 475"/>
                    <a:gd name="T47" fmla="*/ 94 h 173"/>
                    <a:gd name="T48" fmla="*/ 345 w 475"/>
                    <a:gd name="T49" fmla="*/ 87 h 173"/>
                    <a:gd name="T50" fmla="*/ 358 w 475"/>
                    <a:gd name="T51" fmla="*/ 77 h 173"/>
                    <a:gd name="T52" fmla="*/ 373 w 475"/>
                    <a:gd name="T53" fmla="*/ 69 h 173"/>
                    <a:gd name="T54" fmla="*/ 386 w 475"/>
                    <a:gd name="T55" fmla="*/ 61 h 173"/>
                    <a:gd name="T56" fmla="*/ 403 w 475"/>
                    <a:gd name="T57" fmla="*/ 56 h 173"/>
                    <a:gd name="T58" fmla="*/ 412 w 475"/>
                    <a:gd name="T59" fmla="*/ 50 h 173"/>
                    <a:gd name="T60" fmla="*/ 424 w 475"/>
                    <a:gd name="T61" fmla="*/ 46 h 173"/>
                    <a:gd name="T62" fmla="*/ 432 w 475"/>
                    <a:gd name="T63" fmla="*/ 43 h 173"/>
                    <a:gd name="T64" fmla="*/ 438 w 475"/>
                    <a:gd name="T65" fmla="*/ 43 h 173"/>
                    <a:gd name="T66" fmla="*/ 434 w 475"/>
                    <a:gd name="T67" fmla="*/ 40 h 173"/>
                    <a:gd name="T68" fmla="*/ 425 w 475"/>
                    <a:gd name="T69" fmla="*/ 36 h 173"/>
                    <a:gd name="T70" fmla="*/ 411 w 475"/>
                    <a:gd name="T71" fmla="*/ 29 h 173"/>
                    <a:gd name="T72" fmla="*/ 394 w 475"/>
                    <a:gd name="T73" fmla="*/ 25 h 173"/>
                    <a:gd name="T74" fmla="*/ 370 w 475"/>
                    <a:gd name="T75" fmla="*/ 17 h 173"/>
                    <a:gd name="T76" fmla="*/ 344 w 475"/>
                    <a:gd name="T77" fmla="*/ 11 h 173"/>
                    <a:gd name="T78" fmla="*/ 315 w 475"/>
                    <a:gd name="T79" fmla="*/ 5 h 173"/>
                    <a:gd name="T80" fmla="*/ 285 w 475"/>
                    <a:gd name="T81" fmla="*/ 2 h 173"/>
                    <a:gd name="T82" fmla="*/ 249 w 475"/>
                    <a:gd name="T83" fmla="*/ 0 h 173"/>
                    <a:gd name="T84" fmla="*/ 215 w 475"/>
                    <a:gd name="T85" fmla="*/ 2 h 173"/>
                    <a:gd name="T86" fmla="*/ 176 w 475"/>
                    <a:gd name="T87" fmla="*/ 7 h 173"/>
                    <a:gd name="T88" fmla="*/ 142 w 475"/>
                    <a:gd name="T89" fmla="*/ 20 h 173"/>
                    <a:gd name="T90" fmla="*/ 103 w 475"/>
                    <a:gd name="T91" fmla="*/ 34 h 173"/>
                    <a:gd name="T92" fmla="*/ 69 w 475"/>
                    <a:gd name="T93" fmla="*/ 58 h 173"/>
                    <a:gd name="T94" fmla="*/ 33 w 475"/>
                    <a:gd name="T95" fmla="*/ 86 h 173"/>
                    <a:gd name="T96" fmla="*/ 0 w 475"/>
                    <a:gd name="T97" fmla="*/ 124 h 173"/>
                    <a:gd name="T98" fmla="*/ 0 w 475"/>
                    <a:gd name="T99" fmla="*/ 124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75"/>
                    <a:gd name="T151" fmla="*/ 0 h 173"/>
                    <a:gd name="T152" fmla="*/ 475 w 475"/>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75" h="173">
                      <a:moveTo>
                        <a:pt x="0" y="123"/>
                      </a:moveTo>
                      <a:lnTo>
                        <a:pt x="0" y="123"/>
                      </a:lnTo>
                      <a:lnTo>
                        <a:pt x="2" y="126"/>
                      </a:lnTo>
                      <a:lnTo>
                        <a:pt x="7" y="130"/>
                      </a:lnTo>
                      <a:lnTo>
                        <a:pt x="16" y="138"/>
                      </a:lnTo>
                      <a:lnTo>
                        <a:pt x="25" y="144"/>
                      </a:lnTo>
                      <a:lnTo>
                        <a:pt x="36" y="152"/>
                      </a:lnTo>
                      <a:lnTo>
                        <a:pt x="50" y="158"/>
                      </a:lnTo>
                      <a:lnTo>
                        <a:pt x="69" y="166"/>
                      </a:lnTo>
                      <a:lnTo>
                        <a:pt x="86" y="169"/>
                      </a:lnTo>
                      <a:lnTo>
                        <a:pt x="107" y="173"/>
                      </a:lnTo>
                      <a:lnTo>
                        <a:pt x="131" y="173"/>
                      </a:lnTo>
                      <a:lnTo>
                        <a:pt x="159" y="173"/>
                      </a:lnTo>
                      <a:lnTo>
                        <a:pt x="187" y="167"/>
                      </a:lnTo>
                      <a:lnTo>
                        <a:pt x="219" y="159"/>
                      </a:lnTo>
                      <a:lnTo>
                        <a:pt x="253" y="147"/>
                      </a:lnTo>
                      <a:lnTo>
                        <a:pt x="292" y="131"/>
                      </a:lnTo>
                      <a:lnTo>
                        <a:pt x="292" y="129"/>
                      </a:lnTo>
                      <a:lnTo>
                        <a:pt x="298" y="126"/>
                      </a:lnTo>
                      <a:lnTo>
                        <a:pt x="306" y="120"/>
                      </a:lnTo>
                      <a:lnTo>
                        <a:pt x="317" y="116"/>
                      </a:lnTo>
                      <a:lnTo>
                        <a:pt x="328" y="109"/>
                      </a:lnTo>
                      <a:lnTo>
                        <a:pt x="342" y="101"/>
                      </a:lnTo>
                      <a:lnTo>
                        <a:pt x="356" y="93"/>
                      </a:lnTo>
                      <a:lnTo>
                        <a:pt x="374" y="86"/>
                      </a:lnTo>
                      <a:lnTo>
                        <a:pt x="388" y="76"/>
                      </a:lnTo>
                      <a:lnTo>
                        <a:pt x="405" y="68"/>
                      </a:lnTo>
                      <a:lnTo>
                        <a:pt x="419" y="60"/>
                      </a:lnTo>
                      <a:lnTo>
                        <a:pt x="437" y="55"/>
                      </a:lnTo>
                      <a:lnTo>
                        <a:pt x="447" y="49"/>
                      </a:lnTo>
                      <a:lnTo>
                        <a:pt x="460" y="45"/>
                      </a:lnTo>
                      <a:lnTo>
                        <a:pt x="468" y="43"/>
                      </a:lnTo>
                      <a:lnTo>
                        <a:pt x="475" y="43"/>
                      </a:lnTo>
                      <a:lnTo>
                        <a:pt x="471" y="40"/>
                      </a:lnTo>
                      <a:lnTo>
                        <a:pt x="461" y="36"/>
                      </a:lnTo>
                      <a:lnTo>
                        <a:pt x="446" y="29"/>
                      </a:lnTo>
                      <a:lnTo>
                        <a:pt x="427" y="25"/>
                      </a:lnTo>
                      <a:lnTo>
                        <a:pt x="401" y="17"/>
                      </a:lnTo>
                      <a:lnTo>
                        <a:pt x="373" y="11"/>
                      </a:lnTo>
                      <a:lnTo>
                        <a:pt x="342" y="5"/>
                      </a:lnTo>
                      <a:lnTo>
                        <a:pt x="309" y="2"/>
                      </a:lnTo>
                      <a:lnTo>
                        <a:pt x="270" y="0"/>
                      </a:lnTo>
                      <a:lnTo>
                        <a:pt x="233" y="2"/>
                      </a:lnTo>
                      <a:lnTo>
                        <a:pt x="191" y="7"/>
                      </a:lnTo>
                      <a:lnTo>
                        <a:pt x="154" y="20"/>
                      </a:lnTo>
                      <a:lnTo>
                        <a:pt x="112" y="34"/>
                      </a:lnTo>
                      <a:lnTo>
                        <a:pt x="75" y="57"/>
                      </a:lnTo>
                      <a:lnTo>
                        <a:pt x="36" y="85"/>
                      </a:lnTo>
                      <a:lnTo>
                        <a:pt x="0" y="123"/>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2" name="Freeform 509"/>
                <p:cNvSpPr>
                  <a:spLocks/>
                </p:cNvSpPr>
                <p:nvPr/>
              </p:nvSpPr>
              <p:spPr bwMode="auto">
                <a:xfrm flipH="1">
                  <a:off x="2108" y="3676"/>
                  <a:ext cx="438" cy="175"/>
                </a:xfrm>
                <a:custGeom>
                  <a:avLst/>
                  <a:gdLst>
                    <a:gd name="T0" fmla="*/ 0 w 475"/>
                    <a:gd name="T1" fmla="*/ 124 h 173"/>
                    <a:gd name="T2" fmla="*/ 0 w 475"/>
                    <a:gd name="T3" fmla="*/ 124 h 173"/>
                    <a:gd name="T4" fmla="*/ 2 w 475"/>
                    <a:gd name="T5" fmla="*/ 127 h 173"/>
                    <a:gd name="T6" fmla="*/ 6 w 475"/>
                    <a:gd name="T7" fmla="*/ 132 h 173"/>
                    <a:gd name="T8" fmla="*/ 15 w 475"/>
                    <a:gd name="T9" fmla="*/ 140 h 173"/>
                    <a:gd name="T10" fmla="*/ 23 w 475"/>
                    <a:gd name="T11" fmla="*/ 146 h 173"/>
                    <a:gd name="T12" fmla="*/ 33 w 475"/>
                    <a:gd name="T13" fmla="*/ 154 h 173"/>
                    <a:gd name="T14" fmla="*/ 46 w 475"/>
                    <a:gd name="T15" fmla="*/ 160 h 173"/>
                    <a:gd name="T16" fmla="*/ 64 w 475"/>
                    <a:gd name="T17" fmla="*/ 168 h 173"/>
                    <a:gd name="T18" fmla="*/ 79 w 475"/>
                    <a:gd name="T19" fmla="*/ 171 h 173"/>
                    <a:gd name="T20" fmla="*/ 99 w 475"/>
                    <a:gd name="T21" fmla="*/ 175 h 173"/>
                    <a:gd name="T22" fmla="*/ 121 w 475"/>
                    <a:gd name="T23" fmla="*/ 175 h 173"/>
                    <a:gd name="T24" fmla="*/ 147 w 475"/>
                    <a:gd name="T25" fmla="*/ 175 h 173"/>
                    <a:gd name="T26" fmla="*/ 172 w 475"/>
                    <a:gd name="T27" fmla="*/ 169 h 173"/>
                    <a:gd name="T28" fmla="*/ 202 w 475"/>
                    <a:gd name="T29" fmla="*/ 161 h 173"/>
                    <a:gd name="T30" fmla="*/ 233 w 475"/>
                    <a:gd name="T31" fmla="*/ 149 h 173"/>
                    <a:gd name="T32" fmla="*/ 269 w 475"/>
                    <a:gd name="T33" fmla="*/ 133 h 173"/>
                    <a:gd name="T34" fmla="*/ 269 w 475"/>
                    <a:gd name="T35" fmla="*/ 130 h 173"/>
                    <a:gd name="T36" fmla="*/ 275 w 475"/>
                    <a:gd name="T37" fmla="*/ 127 h 173"/>
                    <a:gd name="T38" fmla="*/ 282 w 475"/>
                    <a:gd name="T39" fmla="*/ 121 h 173"/>
                    <a:gd name="T40" fmla="*/ 292 w 475"/>
                    <a:gd name="T41" fmla="*/ 117 h 173"/>
                    <a:gd name="T42" fmla="*/ 302 w 475"/>
                    <a:gd name="T43" fmla="*/ 110 h 173"/>
                    <a:gd name="T44" fmla="*/ 315 w 475"/>
                    <a:gd name="T45" fmla="*/ 102 h 173"/>
                    <a:gd name="T46" fmla="*/ 328 w 475"/>
                    <a:gd name="T47" fmla="*/ 94 h 173"/>
                    <a:gd name="T48" fmla="*/ 345 w 475"/>
                    <a:gd name="T49" fmla="*/ 87 h 173"/>
                    <a:gd name="T50" fmla="*/ 358 w 475"/>
                    <a:gd name="T51" fmla="*/ 77 h 173"/>
                    <a:gd name="T52" fmla="*/ 373 w 475"/>
                    <a:gd name="T53" fmla="*/ 69 h 173"/>
                    <a:gd name="T54" fmla="*/ 386 w 475"/>
                    <a:gd name="T55" fmla="*/ 61 h 173"/>
                    <a:gd name="T56" fmla="*/ 403 w 475"/>
                    <a:gd name="T57" fmla="*/ 56 h 173"/>
                    <a:gd name="T58" fmla="*/ 412 w 475"/>
                    <a:gd name="T59" fmla="*/ 50 h 173"/>
                    <a:gd name="T60" fmla="*/ 424 w 475"/>
                    <a:gd name="T61" fmla="*/ 46 h 173"/>
                    <a:gd name="T62" fmla="*/ 432 w 475"/>
                    <a:gd name="T63" fmla="*/ 43 h 173"/>
                    <a:gd name="T64" fmla="*/ 438 w 475"/>
                    <a:gd name="T65" fmla="*/ 43 h 173"/>
                    <a:gd name="T66" fmla="*/ 434 w 475"/>
                    <a:gd name="T67" fmla="*/ 40 h 173"/>
                    <a:gd name="T68" fmla="*/ 425 w 475"/>
                    <a:gd name="T69" fmla="*/ 36 h 173"/>
                    <a:gd name="T70" fmla="*/ 411 w 475"/>
                    <a:gd name="T71" fmla="*/ 29 h 173"/>
                    <a:gd name="T72" fmla="*/ 394 w 475"/>
                    <a:gd name="T73" fmla="*/ 25 h 173"/>
                    <a:gd name="T74" fmla="*/ 370 w 475"/>
                    <a:gd name="T75" fmla="*/ 17 h 173"/>
                    <a:gd name="T76" fmla="*/ 344 w 475"/>
                    <a:gd name="T77" fmla="*/ 11 h 173"/>
                    <a:gd name="T78" fmla="*/ 315 w 475"/>
                    <a:gd name="T79" fmla="*/ 5 h 173"/>
                    <a:gd name="T80" fmla="*/ 285 w 475"/>
                    <a:gd name="T81" fmla="*/ 2 h 173"/>
                    <a:gd name="T82" fmla="*/ 249 w 475"/>
                    <a:gd name="T83" fmla="*/ 0 h 173"/>
                    <a:gd name="T84" fmla="*/ 215 w 475"/>
                    <a:gd name="T85" fmla="*/ 2 h 173"/>
                    <a:gd name="T86" fmla="*/ 176 w 475"/>
                    <a:gd name="T87" fmla="*/ 7 h 173"/>
                    <a:gd name="T88" fmla="*/ 142 w 475"/>
                    <a:gd name="T89" fmla="*/ 20 h 173"/>
                    <a:gd name="T90" fmla="*/ 103 w 475"/>
                    <a:gd name="T91" fmla="*/ 34 h 173"/>
                    <a:gd name="T92" fmla="*/ 69 w 475"/>
                    <a:gd name="T93" fmla="*/ 58 h 173"/>
                    <a:gd name="T94" fmla="*/ 33 w 475"/>
                    <a:gd name="T95" fmla="*/ 86 h 173"/>
                    <a:gd name="T96" fmla="*/ 0 w 475"/>
                    <a:gd name="T97" fmla="*/ 124 h 173"/>
                    <a:gd name="T98" fmla="*/ 0 w 475"/>
                    <a:gd name="T99" fmla="*/ 124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75"/>
                    <a:gd name="T151" fmla="*/ 0 h 173"/>
                    <a:gd name="T152" fmla="*/ 475 w 475"/>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75" h="173">
                      <a:moveTo>
                        <a:pt x="0" y="123"/>
                      </a:moveTo>
                      <a:lnTo>
                        <a:pt x="0" y="123"/>
                      </a:lnTo>
                      <a:lnTo>
                        <a:pt x="2" y="126"/>
                      </a:lnTo>
                      <a:lnTo>
                        <a:pt x="7" y="130"/>
                      </a:lnTo>
                      <a:lnTo>
                        <a:pt x="16" y="138"/>
                      </a:lnTo>
                      <a:lnTo>
                        <a:pt x="25" y="144"/>
                      </a:lnTo>
                      <a:lnTo>
                        <a:pt x="36" y="152"/>
                      </a:lnTo>
                      <a:lnTo>
                        <a:pt x="50" y="158"/>
                      </a:lnTo>
                      <a:lnTo>
                        <a:pt x="69" y="166"/>
                      </a:lnTo>
                      <a:lnTo>
                        <a:pt x="86" y="169"/>
                      </a:lnTo>
                      <a:lnTo>
                        <a:pt x="107" y="173"/>
                      </a:lnTo>
                      <a:lnTo>
                        <a:pt x="131" y="173"/>
                      </a:lnTo>
                      <a:lnTo>
                        <a:pt x="159" y="173"/>
                      </a:lnTo>
                      <a:lnTo>
                        <a:pt x="187" y="167"/>
                      </a:lnTo>
                      <a:lnTo>
                        <a:pt x="219" y="159"/>
                      </a:lnTo>
                      <a:lnTo>
                        <a:pt x="253" y="147"/>
                      </a:lnTo>
                      <a:lnTo>
                        <a:pt x="292" y="131"/>
                      </a:lnTo>
                      <a:lnTo>
                        <a:pt x="292" y="129"/>
                      </a:lnTo>
                      <a:lnTo>
                        <a:pt x="298" y="126"/>
                      </a:lnTo>
                      <a:lnTo>
                        <a:pt x="306" y="120"/>
                      </a:lnTo>
                      <a:lnTo>
                        <a:pt x="317" y="116"/>
                      </a:lnTo>
                      <a:lnTo>
                        <a:pt x="328" y="109"/>
                      </a:lnTo>
                      <a:lnTo>
                        <a:pt x="342" y="101"/>
                      </a:lnTo>
                      <a:lnTo>
                        <a:pt x="356" y="93"/>
                      </a:lnTo>
                      <a:lnTo>
                        <a:pt x="374" y="86"/>
                      </a:lnTo>
                      <a:lnTo>
                        <a:pt x="388" y="76"/>
                      </a:lnTo>
                      <a:lnTo>
                        <a:pt x="405" y="68"/>
                      </a:lnTo>
                      <a:lnTo>
                        <a:pt x="419" y="60"/>
                      </a:lnTo>
                      <a:lnTo>
                        <a:pt x="437" y="55"/>
                      </a:lnTo>
                      <a:lnTo>
                        <a:pt x="447" y="49"/>
                      </a:lnTo>
                      <a:lnTo>
                        <a:pt x="460" y="45"/>
                      </a:lnTo>
                      <a:lnTo>
                        <a:pt x="468" y="43"/>
                      </a:lnTo>
                      <a:lnTo>
                        <a:pt x="475" y="43"/>
                      </a:lnTo>
                      <a:lnTo>
                        <a:pt x="471" y="40"/>
                      </a:lnTo>
                      <a:lnTo>
                        <a:pt x="461" y="36"/>
                      </a:lnTo>
                      <a:lnTo>
                        <a:pt x="446" y="29"/>
                      </a:lnTo>
                      <a:lnTo>
                        <a:pt x="427" y="25"/>
                      </a:lnTo>
                      <a:lnTo>
                        <a:pt x="401" y="17"/>
                      </a:lnTo>
                      <a:lnTo>
                        <a:pt x="373" y="11"/>
                      </a:lnTo>
                      <a:lnTo>
                        <a:pt x="342" y="5"/>
                      </a:lnTo>
                      <a:lnTo>
                        <a:pt x="309" y="2"/>
                      </a:lnTo>
                      <a:lnTo>
                        <a:pt x="270" y="0"/>
                      </a:lnTo>
                      <a:lnTo>
                        <a:pt x="233" y="2"/>
                      </a:lnTo>
                      <a:lnTo>
                        <a:pt x="191" y="7"/>
                      </a:lnTo>
                      <a:lnTo>
                        <a:pt x="154" y="20"/>
                      </a:lnTo>
                      <a:lnTo>
                        <a:pt x="112" y="34"/>
                      </a:lnTo>
                      <a:lnTo>
                        <a:pt x="75" y="57"/>
                      </a:lnTo>
                      <a:lnTo>
                        <a:pt x="36" y="85"/>
                      </a:lnTo>
                      <a:lnTo>
                        <a:pt x="0" y="1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3" name="Freeform 510"/>
                <p:cNvSpPr>
                  <a:spLocks/>
                </p:cNvSpPr>
                <p:nvPr/>
              </p:nvSpPr>
              <p:spPr bwMode="auto">
                <a:xfrm flipH="1">
                  <a:off x="2138" y="3725"/>
                  <a:ext cx="399" cy="75"/>
                </a:xfrm>
                <a:custGeom>
                  <a:avLst/>
                  <a:gdLst>
                    <a:gd name="T0" fmla="*/ 0 w 432"/>
                    <a:gd name="T1" fmla="*/ 75 h 75"/>
                    <a:gd name="T2" fmla="*/ 2 w 432"/>
                    <a:gd name="T3" fmla="*/ 75 h 75"/>
                    <a:gd name="T4" fmla="*/ 7 w 432"/>
                    <a:gd name="T5" fmla="*/ 75 h 75"/>
                    <a:gd name="T6" fmla="*/ 18 w 432"/>
                    <a:gd name="T7" fmla="*/ 75 h 75"/>
                    <a:gd name="T8" fmla="*/ 31 w 432"/>
                    <a:gd name="T9" fmla="*/ 75 h 75"/>
                    <a:gd name="T10" fmla="*/ 47 w 432"/>
                    <a:gd name="T11" fmla="*/ 75 h 75"/>
                    <a:gd name="T12" fmla="*/ 67 w 432"/>
                    <a:gd name="T13" fmla="*/ 75 h 75"/>
                    <a:gd name="T14" fmla="*/ 88 w 432"/>
                    <a:gd name="T15" fmla="*/ 73 h 75"/>
                    <a:gd name="T16" fmla="*/ 112 w 432"/>
                    <a:gd name="T17" fmla="*/ 73 h 75"/>
                    <a:gd name="T18" fmla="*/ 135 w 432"/>
                    <a:gd name="T19" fmla="*/ 70 h 75"/>
                    <a:gd name="T20" fmla="*/ 161 w 432"/>
                    <a:gd name="T21" fmla="*/ 67 h 75"/>
                    <a:gd name="T22" fmla="*/ 187 w 432"/>
                    <a:gd name="T23" fmla="*/ 62 h 75"/>
                    <a:gd name="T24" fmla="*/ 214 w 432"/>
                    <a:gd name="T25" fmla="*/ 58 h 75"/>
                    <a:gd name="T26" fmla="*/ 236 w 432"/>
                    <a:gd name="T27" fmla="*/ 50 h 75"/>
                    <a:gd name="T28" fmla="*/ 262 w 432"/>
                    <a:gd name="T29" fmla="*/ 43 h 75"/>
                    <a:gd name="T30" fmla="*/ 284 w 432"/>
                    <a:gd name="T31" fmla="*/ 31 h 75"/>
                    <a:gd name="T32" fmla="*/ 308 w 432"/>
                    <a:gd name="T33" fmla="*/ 21 h 75"/>
                    <a:gd name="T34" fmla="*/ 308 w 432"/>
                    <a:gd name="T35" fmla="*/ 19 h 75"/>
                    <a:gd name="T36" fmla="*/ 308 w 432"/>
                    <a:gd name="T37" fmla="*/ 19 h 75"/>
                    <a:gd name="T38" fmla="*/ 310 w 432"/>
                    <a:gd name="T39" fmla="*/ 16 h 75"/>
                    <a:gd name="T40" fmla="*/ 314 w 432"/>
                    <a:gd name="T41" fmla="*/ 16 h 75"/>
                    <a:gd name="T42" fmla="*/ 317 w 432"/>
                    <a:gd name="T43" fmla="*/ 12 h 75"/>
                    <a:gd name="T44" fmla="*/ 321 w 432"/>
                    <a:gd name="T45" fmla="*/ 11 h 75"/>
                    <a:gd name="T46" fmla="*/ 326 w 432"/>
                    <a:gd name="T47" fmla="*/ 7 h 75"/>
                    <a:gd name="T48" fmla="*/ 334 w 432"/>
                    <a:gd name="T49" fmla="*/ 7 h 75"/>
                    <a:gd name="T50" fmla="*/ 339 w 432"/>
                    <a:gd name="T51" fmla="*/ 4 h 75"/>
                    <a:gd name="T52" fmla="*/ 345 w 432"/>
                    <a:gd name="T53" fmla="*/ 4 h 75"/>
                    <a:gd name="T54" fmla="*/ 353 w 432"/>
                    <a:gd name="T55" fmla="*/ 1 h 75"/>
                    <a:gd name="T56" fmla="*/ 361 w 432"/>
                    <a:gd name="T57" fmla="*/ 1 h 75"/>
                    <a:gd name="T58" fmla="*/ 370 w 432"/>
                    <a:gd name="T59" fmla="*/ 0 h 75"/>
                    <a:gd name="T60" fmla="*/ 379 w 432"/>
                    <a:gd name="T61" fmla="*/ 0 h 75"/>
                    <a:gd name="T62" fmla="*/ 387 w 432"/>
                    <a:gd name="T63" fmla="*/ 0 h 75"/>
                    <a:gd name="T64" fmla="*/ 399 w 432"/>
                    <a:gd name="T65" fmla="*/ 4 h 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2"/>
                    <a:gd name="T100" fmla="*/ 0 h 75"/>
                    <a:gd name="T101" fmla="*/ 432 w 432"/>
                    <a:gd name="T102" fmla="*/ 75 h 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2" h="75">
                      <a:moveTo>
                        <a:pt x="0" y="75"/>
                      </a:moveTo>
                      <a:lnTo>
                        <a:pt x="2" y="75"/>
                      </a:lnTo>
                      <a:lnTo>
                        <a:pt x="8" y="75"/>
                      </a:lnTo>
                      <a:lnTo>
                        <a:pt x="19" y="75"/>
                      </a:lnTo>
                      <a:lnTo>
                        <a:pt x="34" y="75"/>
                      </a:lnTo>
                      <a:lnTo>
                        <a:pt x="51" y="75"/>
                      </a:lnTo>
                      <a:lnTo>
                        <a:pt x="72" y="75"/>
                      </a:lnTo>
                      <a:lnTo>
                        <a:pt x="95" y="73"/>
                      </a:lnTo>
                      <a:lnTo>
                        <a:pt x="121" y="73"/>
                      </a:lnTo>
                      <a:lnTo>
                        <a:pt x="146" y="70"/>
                      </a:lnTo>
                      <a:lnTo>
                        <a:pt x="174" y="67"/>
                      </a:lnTo>
                      <a:lnTo>
                        <a:pt x="202" y="62"/>
                      </a:lnTo>
                      <a:lnTo>
                        <a:pt x="232" y="58"/>
                      </a:lnTo>
                      <a:lnTo>
                        <a:pt x="256" y="50"/>
                      </a:lnTo>
                      <a:lnTo>
                        <a:pt x="284" y="43"/>
                      </a:lnTo>
                      <a:lnTo>
                        <a:pt x="308" y="31"/>
                      </a:lnTo>
                      <a:lnTo>
                        <a:pt x="334" y="21"/>
                      </a:lnTo>
                      <a:lnTo>
                        <a:pt x="334" y="19"/>
                      </a:lnTo>
                      <a:lnTo>
                        <a:pt x="336" y="16"/>
                      </a:lnTo>
                      <a:lnTo>
                        <a:pt x="340" y="16"/>
                      </a:lnTo>
                      <a:lnTo>
                        <a:pt x="343" y="12"/>
                      </a:lnTo>
                      <a:lnTo>
                        <a:pt x="348" y="11"/>
                      </a:lnTo>
                      <a:lnTo>
                        <a:pt x="353" y="7"/>
                      </a:lnTo>
                      <a:lnTo>
                        <a:pt x="362" y="7"/>
                      </a:lnTo>
                      <a:lnTo>
                        <a:pt x="367" y="4"/>
                      </a:lnTo>
                      <a:lnTo>
                        <a:pt x="374" y="4"/>
                      </a:lnTo>
                      <a:lnTo>
                        <a:pt x="382" y="1"/>
                      </a:lnTo>
                      <a:lnTo>
                        <a:pt x="391" y="1"/>
                      </a:lnTo>
                      <a:lnTo>
                        <a:pt x="401" y="0"/>
                      </a:lnTo>
                      <a:lnTo>
                        <a:pt x="410" y="0"/>
                      </a:lnTo>
                      <a:lnTo>
                        <a:pt x="419" y="0"/>
                      </a:lnTo>
                      <a:lnTo>
                        <a:pt x="432" y="4"/>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4" name="Freeform 511"/>
                <p:cNvSpPr>
                  <a:spLocks/>
                </p:cNvSpPr>
                <p:nvPr/>
              </p:nvSpPr>
              <p:spPr bwMode="auto">
                <a:xfrm flipH="1">
                  <a:off x="2346" y="3693"/>
                  <a:ext cx="150" cy="142"/>
                </a:xfrm>
                <a:custGeom>
                  <a:avLst/>
                  <a:gdLst>
                    <a:gd name="T0" fmla="*/ 150 w 161"/>
                    <a:gd name="T1" fmla="*/ 0 h 141"/>
                    <a:gd name="T2" fmla="*/ 142 w 161"/>
                    <a:gd name="T3" fmla="*/ 8 h 141"/>
                    <a:gd name="T4" fmla="*/ 133 w 161"/>
                    <a:gd name="T5" fmla="*/ 18 h 141"/>
                    <a:gd name="T6" fmla="*/ 121 w 161"/>
                    <a:gd name="T7" fmla="*/ 25 h 141"/>
                    <a:gd name="T8" fmla="*/ 113 w 161"/>
                    <a:gd name="T9" fmla="*/ 37 h 141"/>
                    <a:gd name="T10" fmla="*/ 100 w 161"/>
                    <a:gd name="T11" fmla="*/ 44 h 141"/>
                    <a:gd name="T12" fmla="*/ 87 w 161"/>
                    <a:gd name="T13" fmla="*/ 52 h 141"/>
                    <a:gd name="T14" fmla="*/ 74 w 161"/>
                    <a:gd name="T15" fmla="*/ 60 h 141"/>
                    <a:gd name="T16" fmla="*/ 61 w 161"/>
                    <a:gd name="T17" fmla="*/ 69 h 141"/>
                    <a:gd name="T18" fmla="*/ 48 w 161"/>
                    <a:gd name="T19" fmla="*/ 73 h 141"/>
                    <a:gd name="T20" fmla="*/ 36 w 161"/>
                    <a:gd name="T21" fmla="*/ 80 h 141"/>
                    <a:gd name="T22" fmla="*/ 26 w 161"/>
                    <a:gd name="T23" fmla="*/ 83 h 141"/>
                    <a:gd name="T24" fmla="*/ 17 w 161"/>
                    <a:gd name="T25" fmla="*/ 90 h 141"/>
                    <a:gd name="T26" fmla="*/ 8 w 161"/>
                    <a:gd name="T27" fmla="*/ 91 h 141"/>
                    <a:gd name="T28" fmla="*/ 4 w 161"/>
                    <a:gd name="T29" fmla="*/ 95 h 141"/>
                    <a:gd name="T30" fmla="*/ 0 w 161"/>
                    <a:gd name="T31" fmla="*/ 96 h 141"/>
                    <a:gd name="T32" fmla="*/ 0 w 161"/>
                    <a:gd name="T33" fmla="*/ 99 h 141"/>
                    <a:gd name="T34" fmla="*/ 71 w 161"/>
                    <a:gd name="T35" fmla="*/ 142 h 1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1"/>
                    <a:gd name="T55" fmla="*/ 0 h 141"/>
                    <a:gd name="T56" fmla="*/ 161 w 161"/>
                    <a:gd name="T57" fmla="*/ 141 h 1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1" h="141">
                      <a:moveTo>
                        <a:pt x="161" y="0"/>
                      </a:moveTo>
                      <a:lnTo>
                        <a:pt x="152" y="8"/>
                      </a:lnTo>
                      <a:lnTo>
                        <a:pt x="143" y="18"/>
                      </a:lnTo>
                      <a:lnTo>
                        <a:pt x="130" y="25"/>
                      </a:lnTo>
                      <a:lnTo>
                        <a:pt x="121" y="37"/>
                      </a:lnTo>
                      <a:lnTo>
                        <a:pt x="107" y="44"/>
                      </a:lnTo>
                      <a:lnTo>
                        <a:pt x="93" y="52"/>
                      </a:lnTo>
                      <a:lnTo>
                        <a:pt x="79" y="60"/>
                      </a:lnTo>
                      <a:lnTo>
                        <a:pt x="66" y="69"/>
                      </a:lnTo>
                      <a:lnTo>
                        <a:pt x="52" y="72"/>
                      </a:lnTo>
                      <a:lnTo>
                        <a:pt x="39" y="79"/>
                      </a:lnTo>
                      <a:lnTo>
                        <a:pt x="28" y="82"/>
                      </a:lnTo>
                      <a:lnTo>
                        <a:pt x="18" y="89"/>
                      </a:lnTo>
                      <a:lnTo>
                        <a:pt x="9" y="90"/>
                      </a:lnTo>
                      <a:lnTo>
                        <a:pt x="4" y="94"/>
                      </a:lnTo>
                      <a:lnTo>
                        <a:pt x="0" y="95"/>
                      </a:lnTo>
                      <a:lnTo>
                        <a:pt x="0" y="98"/>
                      </a:lnTo>
                      <a:lnTo>
                        <a:pt x="76" y="141"/>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5" name="Freeform 512"/>
                <p:cNvSpPr>
                  <a:spLocks/>
                </p:cNvSpPr>
                <p:nvPr/>
              </p:nvSpPr>
              <p:spPr bwMode="auto">
                <a:xfrm flipH="1">
                  <a:off x="2238" y="3693"/>
                  <a:ext cx="108" cy="115"/>
                </a:xfrm>
                <a:custGeom>
                  <a:avLst/>
                  <a:gdLst>
                    <a:gd name="T0" fmla="*/ 108 w 118"/>
                    <a:gd name="T1" fmla="*/ 0 h 115"/>
                    <a:gd name="T2" fmla="*/ 101 w 118"/>
                    <a:gd name="T3" fmla="*/ 6 h 115"/>
                    <a:gd name="T4" fmla="*/ 95 w 118"/>
                    <a:gd name="T5" fmla="*/ 14 h 115"/>
                    <a:gd name="T6" fmla="*/ 87 w 118"/>
                    <a:gd name="T7" fmla="*/ 22 h 115"/>
                    <a:gd name="T8" fmla="*/ 81 w 118"/>
                    <a:gd name="T9" fmla="*/ 29 h 115"/>
                    <a:gd name="T10" fmla="*/ 71 w 118"/>
                    <a:gd name="T11" fmla="*/ 37 h 115"/>
                    <a:gd name="T12" fmla="*/ 62 w 118"/>
                    <a:gd name="T13" fmla="*/ 44 h 115"/>
                    <a:gd name="T14" fmla="*/ 54 w 118"/>
                    <a:gd name="T15" fmla="*/ 52 h 115"/>
                    <a:gd name="T16" fmla="*/ 46 w 118"/>
                    <a:gd name="T17" fmla="*/ 61 h 115"/>
                    <a:gd name="T18" fmla="*/ 36 w 118"/>
                    <a:gd name="T19" fmla="*/ 66 h 115"/>
                    <a:gd name="T20" fmla="*/ 27 w 118"/>
                    <a:gd name="T21" fmla="*/ 74 h 115"/>
                    <a:gd name="T22" fmla="*/ 18 w 118"/>
                    <a:gd name="T23" fmla="*/ 79 h 115"/>
                    <a:gd name="T24" fmla="*/ 13 w 118"/>
                    <a:gd name="T25" fmla="*/ 86 h 115"/>
                    <a:gd name="T26" fmla="*/ 5 w 118"/>
                    <a:gd name="T27" fmla="*/ 90 h 115"/>
                    <a:gd name="T28" fmla="*/ 2 w 118"/>
                    <a:gd name="T29" fmla="*/ 94 h 115"/>
                    <a:gd name="T30" fmla="*/ 0 w 118"/>
                    <a:gd name="T31" fmla="*/ 95 h 115"/>
                    <a:gd name="T32" fmla="*/ 0 w 118"/>
                    <a:gd name="T33" fmla="*/ 98 h 115"/>
                    <a:gd name="T34" fmla="*/ 49 w 118"/>
                    <a:gd name="T35" fmla="*/ 115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8"/>
                    <a:gd name="T55" fmla="*/ 0 h 115"/>
                    <a:gd name="T56" fmla="*/ 118 w 118"/>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8" h="115">
                      <a:moveTo>
                        <a:pt x="118" y="0"/>
                      </a:moveTo>
                      <a:lnTo>
                        <a:pt x="110" y="6"/>
                      </a:lnTo>
                      <a:lnTo>
                        <a:pt x="104" y="14"/>
                      </a:lnTo>
                      <a:lnTo>
                        <a:pt x="95" y="22"/>
                      </a:lnTo>
                      <a:lnTo>
                        <a:pt x="89" y="29"/>
                      </a:lnTo>
                      <a:lnTo>
                        <a:pt x="78" y="37"/>
                      </a:lnTo>
                      <a:lnTo>
                        <a:pt x="68" y="44"/>
                      </a:lnTo>
                      <a:lnTo>
                        <a:pt x="59" y="52"/>
                      </a:lnTo>
                      <a:lnTo>
                        <a:pt x="50" y="61"/>
                      </a:lnTo>
                      <a:lnTo>
                        <a:pt x="39" y="66"/>
                      </a:lnTo>
                      <a:lnTo>
                        <a:pt x="30" y="74"/>
                      </a:lnTo>
                      <a:lnTo>
                        <a:pt x="20" y="79"/>
                      </a:lnTo>
                      <a:lnTo>
                        <a:pt x="14" y="86"/>
                      </a:lnTo>
                      <a:lnTo>
                        <a:pt x="6" y="90"/>
                      </a:lnTo>
                      <a:lnTo>
                        <a:pt x="2" y="94"/>
                      </a:lnTo>
                      <a:lnTo>
                        <a:pt x="0" y="95"/>
                      </a:lnTo>
                      <a:lnTo>
                        <a:pt x="0" y="98"/>
                      </a:lnTo>
                      <a:lnTo>
                        <a:pt x="54" y="115"/>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6" name="Freeform 513"/>
                <p:cNvSpPr>
                  <a:spLocks/>
                </p:cNvSpPr>
                <p:nvPr/>
              </p:nvSpPr>
              <p:spPr bwMode="auto">
                <a:xfrm flipH="1">
                  <a:off x="2804" y="3361"/>
                  <a:ext cx="272" cy="439"/>
                </a:xfrm>
                <a:custGeom>
                  <a:avLst/>
                  <a:gdLst>
                    <a:gd name="T0" fmla="*/ 43 w 295"/>
                    <a:gd name="T1" fmla="*/ 57 h 436"/>
                    <a:gd name="T2" fmla="*/ 43 w 295"/>
                    <a:gd name="T3" fmla="*/ 58 h 436"/>
                    <a:gd name="T4" fmla="*/ 44 w 295"/>
                    <a:gd name="T5" fmla="*/ 68 h 436"/>
                    <a:gd name="T6" fmla="*/ 49 w 295"/>
                    <a:gd name="T7" fmla="*/ 83 h 436"/>
                    <a:gd name="T8" fmla="*/ 56 w 295"/>
                    <a:gd name="T9" fmla="*/ 105 h 436"/>
                    <a:gd name="T10" fmla="*/ 63 w 295"/>
                    <a:gd name="T11" fmla="*/ 127 h 436"/>
                    <a:gd name="T12" fmla="*/ 72 w 295"/>
                    <a:gd name="T13" fmla="*/ 155 h 436"/>
                    <a:gd name="T14" fmla="*/ 83 w 295"/>
                    <a:gd name="T15" fmla="*/ 184 h 436"/>
                    <a:gd name="T16" fmla="*/ 98 w 295"/>
                    <a:gd name="T17" fmla="*/ 216 h 436"/>
                    <a:gd name="T18" fmla="*/ 111 w 295"/>
                    <a:gd name="T19" fmla="*/ 248 h 436"/>
                    <a:gd name="T20" fmla="*/ 127 w 295"/>
                    <a:gd name="T21" fmla="*/ 279 h 436"/>
                    <a:gd name="T22" fmla="*/ 146 w 295"/>
                    <a:gd name="T23" fmla="*/ 310 h 436"/>
                    <a:gd name="T24" fmla="*/ 168 w 295"/>
                    <a:gd name="T25" fmla="*/ 343 h 436"/>
                    <a:gd name="T26" fmla="*/ 189 w 295"/>
                    <a:gd name="T27" fmla="*/ 371 h 436"/>
                    <a:gd name="T28" fmla="*/ 215 w 295"/>
                    <a:gd name="T29" fmla="*/ 398 h 436"/>
                    <a:gd name="T30" fmla="*/ 242 w 295"/>
                    <a:gd name="T31" fmla="*/ 420 h 436"/>
                    <a:gd name="T32" fmla="*/ 272 w 295"/>
                    <a:gd name="T33" fmla="*/ 439 h 436"/>
                    <a:gd name="T34" fmla="*/ 152 w 295"/>
                    <a:gd name="T35" fmla="*/ 430 h 436"/>
                    <a:gd name="T36" fmla="*/ 149 w 295"/>
                    <a:gd name="T37" fmla="*/ 426 h 436"/>
                    <a:gd name="T38" fmla="*/ 145 w 295"/>
                    <a:gd name="T39" fmla="*/ 417 h 436"/>
                    <a:gd name="T40" fmla="*/ 136 w 295"/>
                    <a:gd name="T41" fmla="*/ 403 h 436"/>
                    <a:gd name="T42" fmla="*/ 127 w 295"/>
                    <a:gd name="T43" fmla="*/ 387 h 436"/>
                    <a:gd name="T44" fmla="*/ 114 w 295"/>
                    <a:gd name="T45" fmla="*/ 364 h 436"/>
                    <a:gd name="T46" fmla="*/ 104 w 295"/>
                    <a:gd name="T47" fmla="*/ 340 h 436"/>
                    <a:gd name="T48" fmla="*/ 91 w 295"/>
                    <a:gd name="T49" fmla="*/ 312 h 436"/>
                    <a:gd name="T50" fmla="*/ 80 w 295"/>
                    <a:gd name="T51" fmla="*/ 286 h 436"/>
                    <a:gd name="T52" fmla="*/ 65 w 295"/>
                    <a:gd name="T53" fmla="*/ 254 h 436"/>
                    <a:gd name="T54" fmla="*/ 52 w 295"/>
                    <a:gd name="T55" fmla="*/ 223 h 436"/>
                    <a:gd name="T56" fmla="*/ 39 w 295"/>
                    <a:gd name="T57" fmla="*/ 192 h 436"/>
                    <a:gd name="T58" fmla="*/ 29 w 295"/>
                    <a:gd name="T59" fmla="*/ 162 h 436"/>
                    <a:gd name="T60" fmla="*/ 18 w 295"/>
                    <a:gd name="T61" fmla="*/ 131 h 436"/>
                    <a:gd name="T62" fmla="*/ 10 w 295"/>
                    <a:gd name="T63" fmla="*/ 105 h 436"/>
                    <a:gd name="T64" fmla="*/ 5 w 295"/>
                    <a:gd name="T65" fmla="*/ 79 h 436"/>
                    <a:gd name="T66" fmla="*/ 3 w 295"/>
                    <a:gd name="T67" fmla="*/ 57 h 436"/>
                    <a:gd name="T68" fmla="*/ 0 w 295"/>
                    <a:gd name="T69" fmla="*/ 34 h 436"/>
                    <a:gd name="T70" fmla="*/ 0 w 295"/>
                    <a:gd name="T71" fmla="*/ 20 h 436"/>
                    <a:gd name="T72" fmla="*/ 0 w 295"/>
                    <a:gd name="T73" fmla="*/ 9 h 436"/>
                    <a:gd name="T74" fmla="*/ 3 w 295"/>
                    <a:gd name="T75" fmla="*/ 4 h 436"/>
                    <a:gd name="T76" fmla="*/ 6 w 295"/>
                    <a:gd name="T77" fmla="*/ 0 h 436"/>
                    <a:gd name="T78" fmla="*/ 10 w 295"/>
                    <a:gd name="T79" fmla="*/ 1 h 436"/>
                    <a:gd name="T80" fmla="*/ 15 w 295"/>
                    <a:gd name="T81" fmla="*/ 4 h 436"/>
                    <a:gd name="T82" fmla="*/ 18 w 295"/>
                    <a:gd name="T83" fmla="*/ 10 h 436"/>
                    <a:gd name="T84" fmla="*/ 21 w 295"/>
                    <a:gd name="T85" fmla="*/ 15 h 436"/>
                    <a:gd name="T86" fmla="*/ 26 w 295"/>
                    <a:gd name="T87" fmla="*/ 23 h 436"/>
                    <a:gd name="T88" fmla="*/ 30 w 295"/>
                    <a:gd name="T89" fmla="*/ 30 h 436"/>
                    <a:gd name="T90" fmla="*/ 34 w 295"/>
                    <a:gd name="T91" fmla="*/ 38 h 436"/>
                    <a:gd name="T92" fmla="*/ 34 w 295"/>
                    <a:gd name="T93" fmla="*/ 43 h 436"/>
                    <a:gd name="T94" fmla="*/ 39 w 295"/>
                    <a:gd name="T95" fmla="*/ 50 h 436"/>
                    <a:gd name="T96" fmla="*/ 41 w 295"/>
                    <a:gd name="T97" fmla="*/ 54 h 436"/>
                    <a:gd name="T98" fmla="*/ 43 w 295"/>
                    <a:gd name="T99" fmla="*/ 57 h 436"/>
                    <a:gd name="T100" fmla="*/ 43 w 295"/>
                    <a:gd name="T101" fmla="*/ 57 h 4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5"/>
                    <a:gd name="T154" fmla="*/ 0 h 436"/>
                    <a:gd name="T155" fmla="*/ 295 w 295"/>
                    <a:gd name="T156" fmla="*/ 436 h 4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5" h="436">
                      <a:moveTo>
                        <a:pt x="47" y="57"/>
                      </a:moveTo>
                      <a:lnTo>
                        <a:pt x="47" y="58"/>
                      </a:lnTo>
                      <a:lnTo>
                        <a:pt x="48" y="68"/>
                      </a:lnTo>
                      <a:lnTo>
                        <a:pt x="53" y="82"/>
                      </a:lnTo>
                      <a:lnTo>
                        <a:pt x="61" y="104"/>
                      </a:lnTo>
                      <a:lnTo>
                        <a:pt x="68" y="126"/>
                      </a:lnTo>
                      <a:lnTo>
                        <a:pt x="78" y="154"/>
                      </a:lnTo>
                      <a:lnTo>
                        <a:pt x="90" y="183"/>
                      </a:lnTo>
                      <a:lnTo>
                        <a:pt x="106" y="215"/>
                      </a:lnTo>
                      <a:lnTo>
                        <a:pt x="120" y="246"/>
                      </a:lnTo>
                      <a:lnTo>
                        <a:pt x="138" y="277"/>
                      </a:lnTo>
                      <a:lnTo>
                        <a:pt x="158" y="308"/>
                      </a:lnTo>
                      <a:lnTo>
                        <a:pt x="182" y="341"/>
                      </a:lnTo>
                      <a:lnTo>
                        <a:pt x="205" y="368"/>
                      </a:lnTo>
                      <a:lnTo>
                        <a:pt x="233" y="395"/>
                      </a:lnTo>
                      <a:lnTo>
                        <a:pt x="262" y="417"/>
                      </a:lnTo>
                      <a:lnTo>
                        <a:pt x="295" y="436"/>
                      </a:lnTo>
                      <a:lnTo>
                        <a:pt x="165" y="427"/>
                      </a:lnTo>
                      <a:lnTo>
                        <a:pt x="162" y="423"/>
                      </a:lnTo>
                      <a:lnTo>
                        <a:pt x="157" y="414"/>
                      </a:lnTo>
                      <a:lnTo>
                        <a:pt x="148" y="400"/>
                      </a:lnTo>
                      <a:lnTo>
                        <a:pt x="138" y="384"/>
                      </a:lnTo>
                      <a:lnTo>
                        <a:pt x="124" y="362"/>
                      </a:lnTo>
                      <a:lnTo>
                        <a:pt x="113" y="338"/>
                      </a:lnTo>
                      <a:lnTo>
                        <a:pt x="99" y="310"/>
                      </a:lnTo>
                      <a:lnTo>
                        <a:pt x="87" y="284"/>
                      </a:lnTo>
                      <a:lnTo>
                        <a:pt x="70" y="252"/>
                      </a:lnTo>
                      <a:lnTo>
                        <a:pt x="56" y="221"/>
                      </a:lnTo>
                      <a:lnTo>
                        <a:pt x="42" y="191"/>
                      </a:lnTo>
                      <a:lnTo>
                        <a:pt x="31" y="161"/>
                      </a:lnTo>
                      <a:lnTo>
                        <a:pt x="19" y="130"/>
                      </a:lnTo>
                      <a:lnTo>
                        <a:pt x="11" y="104"/>
                      </a:lnTo>
                      <a:lnTo>
                        <a:pt x="5" y="78"/>
                      </a:lnTo>
                      <a:lnTo>
                        <a:pt x="3" y="57"/>
                      </a:lnTo>
                      <a:lnTo>
                        <a:pt x="0" y="34"/>
                      </a:lnTo>
                      <a:lnTo>
                        <a:pt x="0" y="20"/>
                      </a:lnTo>
                      <a:lnTo>
                        <a:pt x="0" y="9"/>
                      </a:lnTo>
                      <a:lnTo>
                        <a:pt x="3" y="4"/>
                      </a:lnTo>
                      <a:lnTo>
                        <a:pt x="6" y="0"/>
                      </a:lnTo>
                      <a:lnTo>
                        <a:pt x="11" y="1"/>
                      </a:lnTo>
                      <a:lnTo>
                        <a:pt x="16" y="4"/>
                      </a:lnTo>
                      <a:lnTo>
                        <a:pt x="20" y="10"/>
                      </a:lnTo>
                      <a:lnTo>
                        <a:pt x="23" y="15"/>
                      </a:lnTo>
                      <a:lnTo>
                        <a:pt x="28" y="23"/>
                      </a:lnTo>
                      <a:lnTo>
                        <a:pt x="33" y="30"/>
                      </a:lnTo>
                      <a:lnTo>
                        <a:pt x="37" y="38"/>
                      </a:lnTo>
                      <a:lnTo>
                        <a:pt x="37" y="43"/>
                      </a:lnTo>
                      <a:lnTo>
                        <a:pt x="42" y="50"/>
                      </a:lnTo>
                      <a:lnTo>
                        <a:pt x="44" y="54"/>
                      </a:lnTo>
                      <a:lnTo>
                        <a:pt x="47" y="57"/>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7" name="Freeform 514"/>
                <p:cNvSpPr>
                  <a:spLocks/>
                </p:cNvSpPr>
                <p:nvPr/>
              </p:nvSpPr>
              <p:spPr bwMode="auto">
                <a:xfrm flipH="1">
                  <a:off x="2804" y="3361"/>
                  <a:ext cx="272" cy="439"/>
                </a:xfrm>
                <a:custGeom>
                  <a:avLst/>
                  <a:gdLst>
                    <a:gd name="T0" fmla="*/ 43 w 295"/>
                    <a:gd name="T1" fmla="*/ 57 h 436"/>
                    <a:gd name="T2" fmla="*/ 43 w 295"/>
                    <a:gd name="T3" fmla="*/ 58 h 436"/>
                    <a:gd name="T4" fmla="*/ 44 w 295"/>
                    <a:gd name="T5" fmla="*/ 68 h 436"/>
                    <a:gd name="T6" fmla="*/ 49 w 295"/>
                    <a:gd name="T7" fmla="*/ 83 h 436"/>
                    <a:gd name="T8" fmla="*/ 56 w 295"/>
                    <a:gd name="T9" fmla="*/ 105 h 436"/>
                    <a:gd name="T10" fmla="*/ 63 w 295"/>
                    <a:gd name="T11" fmla="*/ 127 h 436"/>
                    <a:gd name="T12" fmla="*/ 72 w 295"/>
                    <a:gd name="T13" fmla="*/ 155 h 436"/>
                    <a:gd name="T14" fmla="*/ 83 w 295"/>
                    <a:gd name="T15" fmla="*/ 184 h 436"/>
                    <a:gd name="T16" fmla="*/ 98 w 295"/>
                    <a:gd name="T17" fmla="*/ 216 h 436"/>
                    <a:gd name="T18" fmla="*/ 111 w 295"/>
                    <a:gd name="T19" fmla="*/ 248 h 436"/>
                    <a:gd name="T20" fmla="*/ 127 w 295"/>
                    <a:gd name="T21" fmla="*/ 279 h 436"/>
                    <a:gd name="T22" fmla="*/ 146 w 295"/>
                    <a:gd name="T23" fmla="*/ 310 h 436"/>
                    <a:gd name="T24" fmla="*/ 168 w 295"/>
                    <a:gd name="T25" fmla="*/ 343 h 436"/>
                    <a:gd name="T26" fmla="*/ 189 w 295"/>
                    <a:gd name="T27" fmla="*/ 371 h 436"/>
                    <a:gd name="T28" fmla="*/ 215 w 295"/>
                    <a:gd name="T29" fmla="*/ 398 h 436"/>
                    <a:gd name="T30" fmla="*/ 242 w 295"/>
                    <a:gd name="T31" fmla="*/ 420 h 436"/>
                    <a:gd name="T32" fmla="*/ 272 w 295"/>
                    <a:gd name="T33" fmla="*/ 439 h 436"/>
                    <a:gd name="T34" fmla="*/ 152 w 295"/>
                    <a:gd name="T35" fmla="*/ 430 h 436"/>
                    <a:gd name="T36" fmla="*/ 149 w 295"/>
                    <a:gd name="T37" fmla="*/ 426 h 436"/>
                    <a:gd name="T38" fmla="*/ 145 w 295"/>
                    <a:gd name="T39" fmla="*/ 417 h 436"/>
                    <a:gd name="T40" fmla="*/ 136 w 295"/>
                    <a:gd name="T41" fmla="*/ 403 h 436"/>
                    <a:gd name="T42" fmla="*/ 127 w 295"/>
                    <a:gd name="T43" fmla="*/ 387 h 436"/>
                    <a:gd name="T44" fmla="*/ 114 w 295"/>
                    <a:gd name="T45" fmla="*/ 364 h 436"/>
                    <a:gd name="T46" fmla="*/ 104 w 295"/>
                    <a:gd name="T47" fmla="*/ 340 h 436"/>
                    <a:gd name="T48" fmla="*/ 91 w 295"/>
                    <a:gd name="T49" fmla="*/ 312 h 436"/>
                    <a:gd name="T50" fmla="*/ 80 w 295"/>
                    <a:gd name="T51" fmla="*/ 286 h 436"/>
                    <a:gd name="T52" fmla="*/ 65 w 295"/>
                    <a:gd name="T53" fmla="*/ 254 h 436"/>
                    <a:gd name="T54" fmla="*/ 52 w 295"/>
                    <a:gd name="T55" fmla="*/ 223 h 436"/>
                    <a:gd name="T56" fmla="*/ 39 w 295"/>
                    <a:gd name="T57" fmla="*/ 192 h 436"/>
                    <a:gd name="T58" fmla="*/ 29 w 295"/>
                    <a:gd name="T59" fmla="*/ 162 h 436"/>
                    <a:gd name="T60" fmla="*/ 18 w 295"/>
                    <a:gd name="T61" fmla="*/ 131 h 436"/>
                    <a:gd name="T62" fmla="*/ 10 w 295"/>
                    <a:gd name="T63" fmla="*/ 105 h 436"/>
                    <a:gd name="T64" fmla="*/ 5 w 295"/>
                    <a:gd name="T65" fmla="*/ 79 h 436"/>
                    <a:gd name="T66" fmla="*/ 3 w 295"/>
                    <a:gd name="T67" fmla="*/ 57 h 436"/>
                    <a:gd name="T68" fmla="*/ 0 w 295"/>
                    <a:gd name="T69" fmla="*/ 34 h 436"/>
                    <a:gd name="T70" fmla="*/ 0 w 295"/>
                    <a:gd name="T71" fmla="*/ 20 h 436"/>
                    <a:gd name="T72" fmla="*/ 0 w 295"/>
                    <a:gd name="T73" fmla="*/ 9 h 436"/>
                    <a:gd name="T74" fmla="*/ 3 w 295"/>
                    <a:gd name="T75" fmla="*/ 4 h 436"/>
                    <a:gd name="T76" fmla="*/ 6 w 295"/>
                    <a:gd name="T77" fmla="*/ 0 h 436"/>
                    <a:gd name="T78" fmla="*/ 10 w 295"/>
                    <a:gd name="T79" fmla="*/ 1 h 436"/>
                    <a:gd name="T80" fmla="*/ 15 w 295"/>
                    <a:gd name="T81" fmla="*/ 4 h 436"/>
                    <a:gd name="T82" fmla="*/ 18 w 295"/>
                    <a:gd name="T83" fmla="*/ 10 h 436"/>
                    <a:gd name="T84" fmla="*/ 21 w 295"/>
                    <a:gd name="T85" fmla="*/ 15 h 436"/>
                    <a:gd name="T86" fmla="*/ 26 w 295"/>
                    <a:gd name="T87" fmla="*/ 23 h 436"/>
                    <a:gd name="T88" fmla="*/ 30 w 295"/>
                    <a:gd name="T89" fmla="*/ 30 h 436"/>
                    <a:gd name="T90" fmla="*/ 34 w 295"/>
                    <a:gd name="T91" fmla="*/ 38 h 436"/>
                    <a:gd name="T92" fmla="*/ 34 w 295"/>
                    <a:gd name="T93" fmla="*/ 43 h 436"/>
                    <a:gd name="T94" fmla="*/ 39 w 295"/>
                    <a:gd name="T95" fmla="*/ 50 h 436"/>
                    <a:gd name="T96" fmla="*/ 41 w 295"/>
                    <a:gd name="T97" fmla="*/ 54 h 436"/>
                    <a:gd name="T98" fmla="*/ 43 w 295"/>
                    <a:gd name="T99" fmla="*/ 57 h 436"/>
                    <a:gd name="T100" fmla="*/ 43 w 295"/>
                    <a:gd name="T101" fmla="*/ 57 h 4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5"/>
                    <a:gd name="T154" fmla="*/ 0 h 436"/>
                    <a:gd name="T155" fmla="*/ 295 w 295"/>
                    <a:gd name="T156" fmla="*/ 436 h 4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5" h="436">
                      <a:moveTo>
                        <a:pt x="47" y="57"/>
                      </a:moveTo>
                      <a:lnTo>
                        <a:pt x="47" y="58"/>
                      </a:lnTo>
                      <a:lnTo>
                        <a:pt x="48" y="68"/>
                      </a:lnTo>
                      <a:lnTo>
                        <a:pt x="53" y="82"/>
                      </a:lnTo>
                      <a:lnTo>
                        <a:pt x="61" y="104"/>
                      </a:lnTo>
                      <a:lnTo>
                        <a:pt x="68" y="126"/>
                      </a:lnTo>
                      <a:lnTo>
                        <a:pt x="78" y="154"/>
                      </a:lnTo>
                      <a:lnTo>
                        <a:pt x="90" y="183"/>
                      </a:lnTo>
                      <a:lnTo>
                        <a:pt x="106" y="215"/>
                      </a:lnTo>
                      <a:lnTo>
                        <a:pt x="120" y="246"/>
                      </a:lnTo>
                      <a:lnTo>
                        <a:pt x="138" y="277"/>
                      </a:lnTo>
                      <a:lnTo>
                        <a:pt x="158" y="308"/>
                      </a:lnTo>
                      <a:lnTo>
                        <a:pt x="182" y="341"/>
                      </a:lnTo>
                      <a:lnTo>
                        <a:pt x="205" y="368"/>
                      </a:lnTo>
                      <a:lnTo>
                        <a:pt x="233" y="395"/>
                      </a:lnTo>
                      <a:lnTo>
                        <a:pt x="262" y="417"/>
                      </a:lnTo>
                      <a:lnTo>
                        <a:pt x="295" y="436"/>
                      </a:lnTo>
                      <a:lnTo>
                        <a:pt x="165" y="427"/>
                      </a:lnTo>
                      <a:lnTo>
                        <a:pt x="162" y="423"/>
                      </a:lnTo>
                      <a:lnTo>
                        <a:pt x="157" y="414"/>
                      </a:lnTo>
                      <a:lnTo>
                        <a:pt x="148" y="400"/>
                      </a:lnTo>
                      <a:lnTo>
                        <a:pt x="138" y="384"/>
                      </a:lnTo>
                      <a:lnTo>
                        <a:pt x="124" y="362"/>
                      </a:lnTo>
                      <a:lnTo>
                        <a:pt x="113" y="338"/>
                      </a:lnTo>
                      <a:lnTo>
                        <a:pt x="99" y="310"/>
                      </a:lnTo>
                      <a:lnTo>
                        <a:pt x="87" y="284"/>
                      </a:lnTo>
                      <a:lnTo>
                        <a:pt x="70" y="252"/>
                      </a:lnTo>
                      <a:lnTo>
                        <a:pt x="56" y="221"/>
                      </a:lnTo>
                      <a:lnTo>
                        <a:pt x="42" y="191"/>
                      </a:lnTo>
                      <a:lnTo>
                        <a:pt x="31" y="161"/>
                      </a:lnTo>
                      <a:lnTo>
                        <a:pt x="19" y="130"/>
                      </a:lnTo>
                      <a:lnTo>
                        <a:pt x="11" y="104"/>
                      </a:lnTo>
                      <a:lnTo>
                        <a:pt x="5" y="78"/>
                      </a:lnTo>
                      <a:lnTo>
                        <a:pt x="3" y="57"/>
                      </a:lnTo>
                      <a:lnTo>
                        <a:pt x="0" y="34"/>
                      </a:lnTo>
                      <a:lnTo>
                        <a:pt x="0" y="20"/>
                      </a:lnTo>
                      <a:lnTo>
                        <a:pt x="0" y="9"/>
                      </a:lnTo>
                      <a:lnTo>
                        <a:pt x="3" y="4"/>
                      </a:lnTo>
                      <a:lnTo>
                        <a:pt x="6" y="0"/>
                      </a:lnTo>
                      <a:lnTo>
                        <a:pt x="11" y="1"/>
                      </a:lnTo>
                      <a:lnTo>
                        <a:pt x="16" y="4"/>
                      </a:lnTo>
                      <a:lnTo>
                        <a:pt x="20" y="10"/>
                      </a:lnTo>
                      <a:lnTo>
                        <a:pt x="23" y="15"/>
                      </a:lnTo>
                      <a:lnTo>
                        <a:pt x="28" y="23"/>
                      </a:lnTo>
                      <a:lnTo>
                        <a:pt x="33" y="30"/>
                      </a:lnTo>
                      <a:lnTo>
                        <a:pt x="37" y="38"/>
                      </a:lnTo>
                      <a:lnTo>
                        <a:pt x="37" y="43"/>
                      </a:lnTo>
                      <a:lnTo>
                        <a:pt x="42" y="50"/>
                      </a:lnTo>
                      <a:lnTo>
                        <a:pt x="44" y="54"/>
                      </a:lnTo>
                      <a:lnTo>
                        <a:pt x="47" y="5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58" name="Freeform 515"/>
                <p:cNvSpPr>
                  <a:spLocks/>
                </p:cNvSpPr>
                <p:nvPr/>
              </p:nvSpPr>
              <p:spPr bwMode="auto">
                <a:xfrm flipH="1">
                  <a:off x="2873" y="3018"/>
                  <a:ext cx="288" cy="231"/>
                </a:xfrm>
                <a:custGeom>
                  <a:avLst/>
                  <a:gdLst>
                    <a:gd name="T0" fmla="*/ 107 w 312"/>
                    <a:gd name="T1" fmla="*/ 230 h 229"/>
                    <a:gd name="T2" fmla="*/ 107 w 312"/>
                    <a:gd name="T3" fmla="*/ 226 h 229"/>
                    <a:gd name="T4" fmla="*/ 109 w 312"/>
                    <a:gd name="T5" fmla="*/ 224 h 229"/>
                    <a:gd name="T6" fmla="*/ 100 w 312"/>
                    <a:gd name="T7" fmla="*/ 211 h 229"/>
                    <a:gd name="T8" fmla="*/ 84 w 312"/>
                    <a:gd name="T9" fmla="*/ 195 h 229"/>
                    <a:gd name="T10" fmla="*/ 64 w 312"/>
                    <a:gd name="T11" fmla="*/ 176 h 229"/>
                    <a:gd name="T12" fmla="*/ 53 w 312"/>
                    <a:gd name="T13" fmla="*/ 167 h 229"/>
                    <a:gd name="T14" fmla="*/ 30 w 312"/>
                    <a:gd name="T15" fmla="*/ 148 h 229"/>
                    <a:gd name="T16" fmla="*/ 11 w 312"/>
                    <a:gd name="T17" fmla="*/ 128 h 229"/>
                    <a:gd name="T18" fmla="*/ 0 w 312"/>
                    <a:gd name="T19" fmla="*/ 104 h 229"/>
                    <a:gd name="T20" fmla="*/ 8 w 312"/>
                    <a:gd name="T21" fmla="*/ 81 h 229"/>
                    <a:gd name="T22" fmla="*/ 8 w 312"/>
                    <a:gd name="T23" fmla="*/ 73 h 229"/>
                    <a:gd name="T24" fmla="*/ 14 w 312"/>
                    <a:gd name="T25" fmla="*/ 65 h 229"/>
                    <a:gd name="T26" fmla="*/ 29 w 312"/>
                    <a:gd name="T27" fmla="*/ 52 h 229"/>
                    <a:gd name="T28" fmla="*/ 55 w 312"/>
                    <a:gd name="T29" fmla="*/ 42 h 229"/>
                    <a:gd name="T30" fmla="*/ 99 w 312"/>
                    <a:gd name="T31" fmla="*/ 36 h 229"/>
                    <a:gd name="T32" fmla="*/ 117 w 312"/>
                    <a:gd name="T33" fmla="*/ 33 h 229"/>
                    <a:gd name="T34" fmla="*/ 118 w 312"/>
                    <a:gd name="T35" fmla="*/ 29 h 229"/>
                    <a:gd name="T36" fmla="*/ 127 w 312"/>
                    <a:gd name="T37" fmla="*/ 28 h 229"/>
                    <a:gd name="T38" fmla="*/ 131 w 312"/>
                    <a:gd name="T39" fmla="*/ 19 h 229"/>
                    <a:gd name="T40" fmla="*/ 140 w 312"/>
                    <a:gd name="T41" fmla="*/ 13 h 229"/>
                    <a:gd name="T42" fmla="*/ 147 w 312"/>
                    <a:gd name="T43" fmla="*/ 7 h 229"/>
                    <a:gd name="T44" fmla="*/ 149 w 312"/>
                    <a:gd name="T45" fmla="*/ 5 h 229"/>
                    <a:gd name="T46" fmla="*/ 154 w 312"/>
                    <a:gd name="T47" fmla="*/ 1 h 229"/>
                    <a:gd name="T48" fmla="*/ 163 w 312"/>
                    <a:gd name="T49" fmla="*/ 0 h 229"/>
                    <a:gd name="T50" fmla="*/ 174 w 312"/>
                    <a:gd name="T51" fmla="*/ 0 h 229"/>
                    <a:gd name="T52" fmla="*/ 187 w 312"/>
                    <a:gd name="T53" fmla="*/ 9 h 229"/>
                    <a:gd name="T54" fmla="*/ 187 w 312"/>
                    <a:gd name="T55" fmla="*/ 9 h 229"/>
                    <a:gd name="T56" fmla="*/ 196 w 312"/>
                    <a:gd name="T57" fmla="*/ 13 h 229"/>
                    <a:gd name="T58" fmla="*/ 206 w 312"/>
                    <a:gd name="T59" fmla="*/ 17 h 229"/>
                    <a:gd name="T60" fmla="*/ 219 w 312"/>
                    <a:gd name="T61" fmla="*/ 23 h 229"/>
                    <a:gd name="T62" fmla="*/ 232 w 312"/>
                    <a:gd name="T63" fmla="*/ 24 h 229"/>
                    <a:gd name="T64" fmla="*/ 236 w 312"/>
                    <a:gd name="T65" fmla="*/ 24 h 229"/>
                    <a:gd name="T66" fmla="*/ 243 w 312"/>
                    <a:gd name="T67" fmla="*/ 24 h 229"/>
                    <a:gd name="T68" fmla="*/ 256 w 312"/>
                    <a:gd name="T69" fmla="*/ 24 h 229"/>
                    <a:gd name="T70" fmla="*/ 265 w 312"/>
                    <a:gd name="T71" fmla="*/ 24 h 229"/>
                    <a:gd name="T72" fmla="*/ 273 w 312"/>
                    <a:gd name="T73" fmla="*/ 29 h 229"/>
                    <a:gd name="T74" fmla="*/ 273 w 312"/>
                    <a:gd name="T75" fmla="*/ 36 h 229"/>
                    <a:gd name="T76" fmla="*/ 273 w 312"/>
                    <a:gd name="T77" fmla="*/ 37 h 229"/>
                    <a:gd name="T78" fmla="*/ 271 w 312"/>
                    <a:gd name="T79" fmla="*/ 41 h 229"/>
                    <a:gd name="T80" fmla="*/ 270 w 312"/>
                    <a:gd name="T81" fmla="*/ 48 h 229"/>
                    <a:gd name="T82" fmla="*/ 270 w 312"/>
                    <a:gd name="T83" fmla="*/ 52 h 229"/>
                    <a:gd name="T84" fmla="*/ 276 w 312"/>
                    <a:gd name="T85" fmla="*/ 63 h 229"/>
                    <a:gd name="T86" fmla="*/ 276 w 312"/>
                    <a:gd name="T87" fmla="*/ 66 h 229"/>
                    <a:gd name="T88" fmla="*/ 282 w 312"/>
                    <a:gd name="T89" fmla="*/ 77 h 229"/>
                    <a:gd name="T90" fmla="*/ 286 w 312"/>
                    <a:gd name="T91" fmla="*/ 92 h 229"/>
                    <a:gd name="T92" fmla="*/ 288 w 312"/>
                    <a:gd name="T93" fmla="*/ 114 h 229"/>
                    <a:gd name="T94" fmla="*/ 279 w 312"/>
                    <a:gd name="T95" fmla="*/ 135 h 229"/>
                    <a:gd name="T96" fmla="*/ 273 w 312"/>
                    <a:gd name="T97" fmla="*/ 143 h 229"/>
                    <a:gd name="T98" fmla="*/ 268 w 312"/>
                    <a:gd name="T99" fmla="*/ 147 h 229"/>
                    <a:gd name="T100" fmla="*/ 262 w 312"/>
                    <a:gd name="T101" fmla="*/ 158 h 229"/>
                    <a:gd name="T102" fmla="*/ 242 w 312"/>
                    <a:gd name="T103" fmla="*/ 170 h 229"/>
                    <a:gd name="T104" fmla="*/ 219 w 312"/>
                    <a:gd name="T105" fmla="*/ 185 h 229"/>
                    <a:gd name="T106" fmla="*/ 195 w 312"/>
                    <a:gd name="T107" fmla="*/ 196 h 229"/>
                    <a:gd name="T108" fmla="*/ 183 w 312"/>
                    <a:gd name="T109" fmla="*/ 200 h 229"/>
                    <a:gd name="T110" fmla="*/ 159 w 312"/>
                    <a:gd name="T111" fmla="*/ 206 h 229"/>
                    <a:gd name="T112" fmla="*/ 134 w 312"/>
                    <a:gd name="T113" fmla="*/ 214 h 229"/>
                    <a:gd name="T114" fmla="*/ 113 w 312"/>
                    <a:gd name="T115" fmla="*/ 221 h 229"/>
                    <a:gd name="T116" fmla="*/ 107 w 312"/>
                    <a:gd name="T117" fmla="*/ 231 h 2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2"/>
                    <a:gd name="T178" fmla="*/ 0 h 229"/>
                    <a:gd name="T179" fmla="*/ 312 w 312"/>
                    <a:gd name="T180" fmla="*/ 229 h 2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2" h="229">
                      <a:moveTo>
                        <a:pt x="116" y="229"/>
                      </a:moveTo>
                      <a:lnTo>
                        <a:pt x="116" y="228"/>
                      </a:lnTo>
                      <a:lnTo>
                        <a:pt x="116" y="224"/>
                      </a:lnTo>
                      <a:lnTo>
                        <a:pt x="116" y="222"/>
                      </a:lnTo>
                      <a:lnTo>
                        <a:pt x="118" y="222"/>
                      </a:lnTo>
                      <a:lnTo>
                        <a:pt x="113" y="218"/>
                      </a:lnTo>
                      <a:lnTo>
                        <a:pt x="113" y="214"/>
                      </a:lnTo>
                      <a:lnTo>
                        <a:pt x="108" y="209"/>
                      </a:lnTo>
                      <a:lnTo>
                        <a:pt x="105" y="205"/>
                      </a:lnTo>
                      <a:lnTo>
                        <a:pt x="97" y="198"/>
                      </a:lnTo>
                      <a:lnTo>
                        <a:pt x="91" y="193"/>
                      </a:lnTo>
                      <a:lnTo>
                        <a:pt x="82" y="184"/>
                      </a:lnTo>
                      <a:lnTo>
                        <a:pt x="73" y="176"/>
                      </a:lnTo>
                      <a:lnTo>
                        <a:pt x="69" y="174"/>
                      </a:lnTo>
                      <a:lnTo>
                        <a:pt x="68" y="172"/>
                      </a:lnTo>
                      <a:lnTo>
                        <a:pt x="62" y="169"/>
                      </a:lnTo>
                      <a:lnTo>
                        <a:pt x="57" y="166"/>
                      </a:lnTo>
                      <a:lnTo>
                        <a:pt x="48" y="159"/>
                      </a:lnTo>
                      <a:lnTo>
                        <a:pt x="42" y="155"/>
                      </a:lnTo>
                      <a:lnTo>
                        <a:pt x="32" y="147"/>
                      </a:lnTo>
                      <a:lnTo>
                        <a:pt x="28" y="143"/>
                      </a:lnTo>
                      <a:lnTo>
                        <a:pt x="18" y="134"/>
                      </a:lnTo>
                      <a:lnTo>
                        <a:pt x="12" y="127"/>
                      </a:lnTo>
                      <a:lnTo>
                        <a:pt x="6" y="119"/>
                      </a:lnTo>
                      <a:lnTo>
                        <a:pt x="3" y="112"/>
                      </a:lnTo>
                      <a:lnTo>
                        <a:pt x="0" y="103"/>
                      </a:lnTo>
                      <a:lnTo>
                        <a:pt x="0" y="95"/>
                      </a:lnTo>
                      <a:lnTo>
                        <a:pt x="3" y="88"/>
                      </a:lnTo>
                      <a:lnTo>
                        <a:pt x="9" y="80"/>
                      </a:lnTo>
                      <a:lnTo>
                        <a:pt x="9" y="77"/>
                      </a:lnTo>
                      <a:lnTo>
                        <a:pt x="9" y="76"/>
                      </a:lnTo>
                      <a:lnTo>
                        <a:pt x="9" y="72"/>
                      </a:lnTo>
                      <a:lnTo>
                        <a:pt x="10" y="71"/>
                      </a:lnTo>
                      <a:lnTo>
                        <a:pt x="10" y="67"/>
                      </a:lnTo>
                      <a:lnTo>
                        <a:pt x="15" y="64"/>
                      </a:lnTo>
                      <a:lnTo>
                        <a:pt x="20" y="60"/>
                      </a:lnTo>
                      <a:lnTo>
                        <a:pt x="26" y="57"/>
                      </a:lnTo>
                      <a:lnTo>
                        <a:pt x="31" y="52"/>
                      </a:lnTo>
                      <a:lnTo>
                        <a:pt x="38" y="48"/>
                      </a:lnTo>
                      <a:lnTo>
                        <a:pt x="48" y="45"/>
                      </a:lnTo>
                      <a:lnTo>
                        <a:pt x="60" y="42"/>
                      </a:lnTo>
                      <a:lnTo>
                        <a:pt x="73" y="38"/>
                      </a:lnTo>
                      <a:lnTo>
                        <a:pt x="88" y="37"/>
                      </a:lnTo>
                      <a:lnTo>
                        <a:pt x="107" y="36"/>
                      </a:lnTo>
                      <a:lnTo>
                        <a:pt x="127" y="36"/>
                      </a:lnTo>
                      <a:lnTo>
                        <a:pt x="127" y="33"/>
                      </a:lnTo>
                      <a:lnTo>
                        <a:pt x="128" y="33"/>
                      </a:lnTo>
                      <a:lnTo>
                        <a:pt x="128" y="29"/>
                      </a:lnTo>
                      <a:lnTo>
                        <a:pt x="133" y="29"/>
                      </a:lnTo>
                      <a:lnTo>
                        <a:pt x="133" y="28"/>
                      </a:lnTo>
                      <a:lnTo>
                        <a:pt x="138" y="28"/>
                      </a:lnTo>
                      <a:lnTo>
                        <a:pt x="138" y="24"/>
                      </a:lnTo>
                      <a:lnTo>
                        <a:pt x="142" y="23"/>
                      </a:lnTo>
                      <a:lnTo>
                        <a:pt x="142" y="19"/>
                      </a:lnTo>
                      <a:lnTo>
                        <a:pt x="147" y="19"/>
                      </a:lnTo>
                      <a:lnTo>
                        <a:pt x="147" y="15"/>
                      </a:lnTo>
                      <a:lnTo>
                        <a:pt x="152" y="13"/>
                      </a:lnTo>
                      <a:lnTo>
                        <a:pt x="155" y="9"/>
                      </a:lnTo>
                      <a:lnTo>
                        <a:pt x="159" y="9"/>
                      </a:lnTo>
                      <a:lnTo>
                        <a:pt x="159" y="7"/>
                      </a:lnTo>
                      <a:lnTo>
                        <a:pt x="159" y="5"/>
                      </a:lnTo>
                      <a:lnTo>
                        <a:pt x="161" y="5"/>
                      </a:lnTo>
                      <a:lnTo>
                        <a:pt x="161" y="1"/>
                      </a:lnTo>
                      <a:lnTo>
                        <a:pt x="166" y="1"/>
                      </a:lnTo>
                      <a:lnTo>
                        <a:pt x="167" y="1"/>
                      </a:lnTo>
                      <a:lnTo>
                        <a:pt x="172" y="1"/>
                      </a:lnTo>
                      <a:lnTo>
                        <a:pt x="172" y="0"/>
                      </a:lnTo>
                      <a:lnTo>
                        <a:pt x="177" y="0"/>
                      </a:lnTo>
                      <a:lnTo>
                        <a:pt x="181" y="0"/>
                      </a:lnTo>
                      <a:lnTo>
                        <a:pt x="186" y="0"/>
                      </a:lnTo>
                      <a:lnTo>
                        <a:pt x="189" y="0"/>
                      </a:lnTo>
                      <a:lnTo>
                        <a:pt x="194" y="3"/>
                      </a:lnTo>
                      <a:lnTo>
                        <a:pt x="198" y="5"/>
                      </a:lnTo>
                      <a:lnTo>
                        <a:pt x="203" y="9"/>
                      </a:lnTo>
                      <a:lnTo>
                        <a:pt x="208" y="10"/>
                      </a:lnTo>
                      <a:lnTo>
                        <a:pt x="212" y="13"/>
                      </a:lnTo>
                      <a:lnTo>
                        <a:pt x="215" y="13"/>
                      </a:lnTo>
                      <a:lnTo>
                        <a:pt x="220" y="17"/>
                      </a:lnTo>
                      <a:lnTo>
                        <a:pt x="223" y="17"/>
                      </a:lnTo>
                      <a:lnTo>
                        <a:pt x="228" y="19"/>
                      </a:lnTo>
                      <a:lnTo>
                        <a:pt x="232" y="19"/>
                      </a:lnTo>
                      <a:lnTo>
                        <a:pt x="237" y="23"/>
                      </a:lnTo>
                      <a:lnTo>
                        <a:pt x="242" y="23"/>
                      </a:lnTo>
                      <a:lnTo>
                        <a:pt x="246" y="24"/>
                      </a:lnTo>
                      <a:lnTo>
                        <a:pt x="251" y="24"/>
                      </a:lnTo>
                      <a:lnTo>
                        <a:pt x="256" y="27"/>
                      </a:lnTo>
                      <a:lnTo>
                        <a:pt x="256" y="24"/>
                      </a:lnTo>
                      <a:lnTo>
                        <a:pt x="260" y="24"/>
                      </a:lnTo>
                      <a:lnTo>
                        <a:pt x="263" y="24"/>
                      </a:lnTo>
                      <a:lnTo>
                        <a:pt x="268" y="24"/>
                      </a:lnTo>
                      <a:lnTo>
                        <a:pt x="273" y="24"/>
                      </a:lnTo>
                      <a:lnTo>
                        <a:pt x="277" y="24"/>
                      </a:lnTo>
                      <a:lnTo>
                        <a:pt x="282" y="24"/>
                      </a:lnTo>
                      <a:lnTo>
                        <a:pt x="287" y="24"/>
                      </a:lnTo>
                      <a:lnTo>
                        <a:pt x="291" y="26"/>
                      </a:lnTo>
                      <a:lnTo>
                        <a:pt x="296" y="29"/>
                      </a:lnTo>
                      <a:lnTo>
                        <a:pt x="296" y="32"/>
                      </a:lnTo>
                      <a:lnTo>
                        <a:pt x="299" y="36"/>
                      </a:lnTo>
                      <a:lnTo>
                        <a:pt x="296" y="36"/>
                      </a:lnTo>
                      <a:lnTo>
                        <a:pt x="296" y="37"/>
                      </a:lnTo>
                      <a:lnTo>
                        <a:pt x="294" y="37"/>
                      </a:lnTo>
                      <a:lnTo>
                        <a:pt x="294" y="41"/>
                      </a:lnTo>
                      <a:lnTo>
                        <a:pt x="294" y="45"/>
                      </a:lnTo>
                      <a:lnTo>
                        <a:pt x="293" y="45"/>
                      </a:lnTo>
                      <a:lnTo>
                        <a:pt x="293" y="48"/>
                      </a:lnTo>
                      <a:lnTo>
                        <a:pt x="293" y="52"/>
                      </a:lnTo>
                      <a:lnTo>
                        <a:pt x="294" y="56"/>
                      </a:lnTo>
                      <a:lnTo>
                        <a:pt x="294" y="58"/>
                      </a:lnTo>
                      <a:lnTo>
                        <a:pt x="299" y="62"/>
                      </a:lnTo>
                      <a:lnTo>
                        <a:pt x="299" y="64"/>
                      </a:lnTo>
                      <a:lnTo>
                        <a:pt x="299" y="65"/>
                      </a:lnTo>
                      <a:lnTo>
                        <a:pt x="302" y="69"/>
                      </a:lnTo>
                      <a:lnTo>
                        <a:pt x="302" y="72"/>
                      </a:lnTo>
                      <a:lnTo>
                        <a:pt x="305" y="76"/>
                      </a:lnTo>
                      <a:lnTo>
                        <a:pt x="305" y="80"/>
                      </a:lnTo>
                      <a:lnTo>
                        <a:pt x="310" y="88"/>
                      </a:lnTo>
                      <a:lnTo>
                        <a:pt x="310" y="91"/>
                      </a:lnTo>
                      <a:lnTo>
                        <a:pt x="310" y="99"/>
                      </a:lnTo>
                      <a:lnTo>
                        <a:pt x="310" y="105"/>
                      </a:lnTo>
                      <a:lnTo>
                        <a:pt x="312" y="113"/>
                      </a:lnTo>
                      <a:lnTo>
                        <a:pt x="307" y="119"/>
                      </a:lnTo>
                      <a:lnTo>
                        <a:pt x="307" y="127"/>
                      </a:lnTo>
                      <a:lnTo>
                        <a:pt x="302" y="134"/>
                      </a:lnTo>
                      <a:lnTo>
                        <a:pt x="299" y="142"/>
                      </a:lnTo>
                      <a:lnTo>
                        <a:pt x="296" y="142"/>
                      </a:lnTo>
                      <a:lnTo>
                        <a:pt x="294" y="142"/>
                      </a:lnTo>
                      <a:lnTo>
                        <a:pt x="294" y="146"/>
                      </a:lnTo>
                      <a:lnTo>
                        <a:pt x="290" y="146"/>
                      </a:lnTo>
                      <a:lnTo>
                        <a:pt x="290" y="150"/>
                      </a:lnTo>
                      <a:lnTo>
                        <a:pt x="285" y="153"/>
                      </a:lnTo>
                      <a:lnTo>
                        <a:pt x="284" y="157"/>
                      </a:lnTo>
                      <a:lnTo>
                        <a:pt x="276" y="161"/>
                      </a:lnTo>
                      <a:lnTo>
                        <a:pt x="271" y="165"/>
                      </a:lnTo>
                      <a:lnTo>
                        <a:pt x="262" y="169"/>
                      </a:lnTo>
                      <a:lnTo>
                        <a:pt x="257" y="174"/>
                      </a:lnTo>
                      <a:lnTo>
                        <a:pt x="246" y="178"/>
                      </a:lnTo>
                      <a:lnTo>
                        <a:pt x="237" y="183"/>
                      </a:lnTo>
                      <a:lnTo>
                        <a:pt x="225" y="186"/>
                      </a:lnTo>
                      <a:lnTo>
                        <a:pt x="214" y="194"/>
                      </a:lnTo>
                      <a:lnTo>
                        <a:pt x="211" y="194"/>
                      </a:lnTo>
                      <a:lnTo>
                        <a:pt x="209" y="194"/>
                      </a:lnTo>
                      <a:lnTo>
                        <a:pt x="203" y="194"/>
                      </a:lnTo>
                      <a:lnTo>
                        <a:pt x="198" y="198"/>
                      </a:lnTo>
                      <a:lnTo>
                        <a:pt x="189" y="198"/>
                      </a:lnTo>
                      <a:lnTo>
                        <a:pt x="181" y="202"/>
                      </a:lnTo>
                      <a:lnTo>
                        <a:pt x="172" y="204"/>
                      </a:lnTo>
                      <a:lnTo>
                        <a:pt x="164" y="208"/>
                      </a:lnTo>
                      <a:lnTo>
                        <a:pt x="155" y="208"/>
                      </a:lnTo>
                      <a:lnTo>
                        <a:pt x="145" y="212"/>
                      </a:lnTo>
                      <a:lnTo>
                        <a:pt x="136" y="216"/>
                      </a:lnTo>
                      <a:lnTo>
                        <a:pt x="130" y="219"/>
                      </a:lnTo>
                      <a:lnTo>
                        <a:pt x="122" y="219"/>
                      </a:lnTo>
                      <a:lnTo>
                        <a:pt x="118" y="223"/>
                      </a:lnTo>
                      <a:lnTo>
                        <a:pt x="116" y="226"/>
                      </a:lnTo>
                      <a:lnTo>
                        <a:pt x="116" y="229"/>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59" name="Freeform 516"/>
                <p:cNvSpPr>
                  <a:spLocks/>
                </p:cNvSpPr>
                <p:nvPr/>
              </p:nvSpPr>
              <p:spPr bwMode="auto">
                <a:xfrm flipH="1">
                  <a:off x="2873" y="3018"/>
                  <a:ext cx="288" cy="231"/>
                </a:xfrm>
                <a:custGeom>
                  <a:avLst/>
                  <a:gdLst>
                    <a:gd name="T0" fmla="*/ 107 w 312"/>
                    <a:gd name="T1" fmla="*/ 230 h 229"/>
                    <a:gd name="T2" fmla="*/ 107 w 312"/>
                    <a:gd name="T3" fmla="*/ 226 h 229"/>
                    <a:gd name="T4" fmla="*/ 109 w 312"/>
                    <a:gd name="T5" fmla="*/ 224 h 229"/>
                    <a:gd name="T6" fmla="*/ 100 w 312"/>
                    <a:gd name="T7" fmla="*/ 211 h 229"/>
                    <a:gd name="T8" fmla="*/ 84 w 312"/>
                    <a:gd name="T9" fmla="*/ 195 h 229"/>
                    <a:gd name="T10" fmla="*/ 64 w 312"/>
                    <a:gd name="T11" fmla="*/ 176 h 229"/>
                    <a:gd name="T12" fmla="*/ 53 w 312"/>
                    <a:gd name="T13" fmla="*/ 167 h 229"/>
                    <a:gd name="T14" fmla="*/ 30 w 312"/>
                    <a:gd name="T15" fmla="*/ 148 h 229"/>
                    <a:gd name="T16" fmla="*/ 11 w 312"/>
                    <a:gd name="T17" fmla="*/ 128 h 229"/>
                    <a:gd name="T18" fmla="*/ 0 w 312"/>
                    <a:gd name="T19" fmla="*/ 104 h 229"/>
                    <a:gd name="T20" fmla="*/ 8 w 312"/>
                    <a:gd name="T21" fmla="*/ 81 h 229"/>
                    <a:gd name="T22" fmla="*/ 8 w 312"/>
                    <a:gd name="T23" fmla="*/ 73 h 229"/>
                    <a:gd name="T24" fmla="*/ 14 w 312"/>
                    <a:gd name="T25" fmla="*/ 65 h 229"/>
                    <a:gd name="T26" fmla="*/ 29 w 312"/>
                    <a:gd name="T27" fmla="*/ 52 h 229"/>
                    <a:gd name="T28" fmla="*/ 55 w 312"/>
                    <a:gd name="T29" fmla="*/ 42 h 229"/>
                    <a:gd name="T30" fmla="*/ 99 w 312"/>
                    <a:gd name="T31" fmla="*/ 36 h 229"/>
                    <a:gd name="T32" fmla="*/ 117 w 312"/>
                    <a:gd name="T33" fmla="*/ 33 h 229"/>
                    <a:gd name="T34" fmla="*/ 118 w 312"/>
                    <a:gd name="T35" fmla="*/ 29 h 229"/>
                    <a:gd name="T36" fmla="*/ 127 w 312"/>
                    <a:gd name="T37" fmla="*/ 28 h 229"/>
                    <a:gd name="T38" fmla="*/ 131 w 312"/>
                    <a:gd name="T39" fmla="*/ 19 h 229"/>
                    <a:gd name="T40" fmla="*/ 140 w 312"/>
                    <a:gd name="T41" fmla="*/ 13 h 229"/>
                    <a:gd name="T42" fmla="*/ 147 w 312"/>
                    <a:gd name="T43" fmla="*/ 7 h 229"/>
                    <a:gd name="T44" fmla="*/ 149 w 312"/>
                    <a:gd name="T45" fmla="*/ 5 h 229"/>
                    <a:gd name="T46" fmla="*/ 154 w 312"/>
                    <a:gd name="T47" fmla="*/ 1 h 229"/>
                    <a:gd name="T48" fmla="*/ 163 w 312"/>
                    <a:gd name="T49" fmla="*/ 0 h 229"/>
                    <a:gd name="T50" fmla="*/ 174 w 312"/>
                    <a:gd name="T51" fmla="*/ 0 h 229"/>
                    <a:gd name="T52" fmla="*/ 187 w 312"/>
                    <a:gd name="T53" fmla="*/ 9 h 229"/>
                    <a:gd name="T54" fmla="*/ 187 w 312"/>
                    <a:gd name="T55" fmla="*/ 9 h 229"/>
                    <a:gd name="T56" fmla="*/ 196 w 312"/>
                    <a:gd name="T57" fmla="*/ 13 h 229"/>
                    <a:gd name="T58" fmla="*/ 206 w 312"/>
                    <a:gd name="T59" fmla="*/ 17 h 229"/>
                    <a:gd name="T60" fmla="*/ 219 w 312"/>
                    <a:gd name="T61" fmla="*/ 23 h 229"/>
                    <a:gd name="T62" fmla="*/ 232 w 312"/>
                    <a:gd name="T63" fmla="*/ 24 h 229"/>
                    <a:gd name="T64" fmla="*/ 236 w 312"/>
                    <a:gd name="T65" fmla="*/ 24 h 229"/>
                    <a:gd name="T66" fmla="*/ 243 w 312"/>
                    <a:gd name="T67" fmla="*/ 24 h 229"/>
                    <a:gd name="T68" fmla="*/ 256 w 312"/>
                    <a:gd name="T69" fmla="*/ 24 h 229"/>
                    <a:gd name="T70" fmla="*/ 265 w 312"/>
                    <a:gd name="T71" fmla="*/ 24 h 229"/>
                    <a:gd name="T72" fmla="*/ 273 w 312"/>
                    <a:gd name="T73" fmla="*/ 29 h 229"/>
                    <a:gd name="T74" fmla="*/ 273 w 312"/>
                    <a:gd name="T75" fmla="*/ 36 h 229"/>
                    <a:gd name="T76" fmla="*/ 273 w 312"/>
                    <a:gd name="T77" fmla="*/ 37 h 229"/>
                    <a:gd name="T78" fmla="*/ 271 w 312"/>
                    <a:gd name="T79" fmla="*/ 41 h 229"/>
                    <a:gd name="T80" fmla="*/ 270 w 312"/>
                    <a:gd name="T81" fmla="*/ 48 h 229"/>
                    <a:gd name="T82" fmla="*/ 270 w 312"/>
                    <a:gd name="T83" fmla="*/ 52 h 229"/>
                    <a:gd name="T84" fmla="*/ 276 w 312"/>
                    <a:gd name="T85" fmla="*/ 63 h 229"/>
                    <a:gd name="T86" fmla="*/ 276 w 312"/>
                    <a:gd name="T87" fmla="*/ 66 h 229"/>
                    <a:gd name="T88" fmla="*/ 282 w 312"/>
                    <a:gd name="T89" fmla="*/ 77 h 229"/>
                    <a:gd name="T90" fmla="*/ 286 w 312"/>
                    <a:gd name="T91" fmla="*/ 92 h 229"/>
                    <a:gd name="T92" fmla="*/ 288 w 312"/>
                    <a:gd name="T93" fmla="*/ 114 h 229"/>
                    <a:gd name="T94" fmla="*/ 279 w 312"/>
                    <a:gd name="T95" fmla="*/ 135 h 229"/>
                    <a:gd name="T96" fmla="*/ 273 w 312"/>
                    <a:gd name="T97" fmla="*/ 143 h 229"/>
                    <a:gd name="T98" fmla="*/ 268 w 312"/>
                    <a:gd name="T99" fmla="*/ 147 h 229"/>
                    <a:gd name="T100" fmla="*/ 262 w 312"/>
                    <a:gd name="T101" fmla="*/ 158 h 229"/>
                    <a:gd name="T102" fmla="*/ 242 w 312"/>
                    <a:gd name="T103" fmla="*/ 170 h 229"/>
                    <a:gd name="T104" fmla="*/ 219 w 312"/>
                    <a:gd name="T105" fmla="*/ 185 h 229"/>
                    <a:gd name="T106" fmla="*/ 195 w 312"/>
                    <a:gd name="T107" fmla="*/ 196 h 229"/>
                    <a:gd name="T108" fmla="*/ 183 w 312"/>
                    <a:gd name="T109" fmla="*/ 200 h 229"/>
                    <a:gd name="T110" fmla="*/ 159 w 312"/>
                    <a:gd name="T111" fmla="*/ 206 h 229"/>
                    <a:gd name="T112" fmla="*/ 134 w 312"/>
                    <a:gd name="T113" fmla="*/ 214 h 229"/>
                    <a:gd name="T114" fmla="*/ 113 w 312"/>
                    <a:gd name="T115" fmla="*/ 221 h 229"/>
                    <a:gd name="T116" fmla="*/ 107 w 312"/>
                    <a:gd name="T117" fmla="*/ 231 h 2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12"/>
                    <a:gd name="T178" fmla="*/ 0 h 229"/>
                    <a:gd name="T179" fmla="*/ 312 w 312"/>
                    <a:gd name="T180" fmla="*/ 229 h 2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12" h="229">
                      <a:moveTo>
                        <a:pt x="116" y="229"/>
                      </a:moveTo>
                      <a:lnTo>
                        <a:pt x="116" y="228"/>
                      </a:lnTo>
                      <a:lnTo>
                        <a:pt x="116" y="224"/>
                      </a:lnTo>
                      <a:lnTo>
                        <a:pt x="116" y="222"/>
                      </a:lnTo>
                      <a:lnTo>
                        <a:pt x="118" y="222"/>
                      </a:lnTo>
                      <a:lnTo>
                        <a:pt x="113" y="218"/>
                      </a:lnTo>
                      <a:lnTo>
                        <a:pt x="113" y="214"/>
                      </a:lnTo>
                      <a:lnTo>
                        <a:pt x="108" y="209"/>
                      </a:lnTo>
                      <a:lnTo>
                        <a:pt x="105" y="205"/>
                      </a:lnTo>
                      <a:lnTo>
                        <a:pt x="97" y="198"/>
                      </a:lnTo>
                      <a:lnTo>
                        <a:pt x="91" y="193"/>
                      </a:lnTo>
                      <a:lnTo>
                        <a:pt x="82" y="184"/>
                      </a:lnTo>
                      <a:lnTo>
                        <a:pt x="73" y="176"/>
                      </a:lnTo>
                      <a:lnTo>
                        <a:pt x="69" y="174"/>
                      </a:lnTo>
                      <a:lnTo>
                        <a:pt x="68" y="172"/>
                      </a:lnTo>
                      <a:lnTo>
                        <a:pt x="62" y="169"/>
                      </a:lnTo>
                      <a:lnTo>
                        <a:pt x="57" y="166"/>
                      </a:lnTo>
                      <a:lnTo>
                        <a:pt x="48" y="159"/>
                      </a:lnTo>
                      <a:lnTo>
                        <a:pt x="42" y="155"/>
                      </a:lnTo>
                      <a:lnTo>
                        <a:pt x="32" y="147"/>
                      </a:lnTo>
                      <a:lnTo>
                        <a:pt x="28" y="143"/>
                      </a:lnTo>
                      <a:lnTo>
                        <a:pt x="18" y="134"/>
                      </a:lnTo>
                      <a:lnTo>
                        <a:pt x="12" y="127"/>
                      </a:lnTo>
                      <a:lnTo>
                        <a:pt x="6" y="119"/>
                      </a:lnTo>
                      <a:lnTo>
                        <a:pt x="3" y="112"/>
                      </a:lnTo>
                      <a:lnTo>
                        <a:pt x="0" y="103"/>
                      </a:lnTo>
                      <a:lnTo>
                        <a:pt x="0" y="95"/>
                      </a:lnTo>
                      <a:lnTo>
                        <a:pt x="3" y="88"/>
                      </a:lnTo>
                      <a:lnTo>
                        <a:pt x="9" y="80"/>
                      </a:lnTo>
                      <a:lnTo>
                        <a:pt x="9" y="77"/>
                      </a:lnTo>
                      <a:lnTo>
                        <a:pt x="9" y="76"/>
                      </a:lnTo>
                      <a:lnTo>
                        <a:pt x="9" y="72"/>
                      </a:lnTo>
                      <a:lnTo>
                        <a:pt x="10" y="71"/>
                      </a:lnTo>
                      <a:lnTo>
                        <a:pt x="10" y="67"/>
                      </a:lnTo>
                      <a:lnTo>
                        <a:pt x="15" y="64"/>
                      </a:lnTo>
                      <a:lnTo>
                        <a:pt x="20" y="60"/>
                      </a:lnTo>
                      <a:lnTo>
                        <a:pt x="26" y="57"/>
                      </a:lnTo>
                      <a:lnTo>
                        <a:pt x="31" y="52"/>
                      </a:lnTo>
                      <a:lnTo>
                        <a:pt x="38" y="48"/>
                      </a:lnTo>
                      <a:lnTo>
                        <a:pt x="48" y="45"/>
                      </a:lnTo>
                      <a:lnTo>
                        <a:pt x="60" y="42"/>
                      </a:lnTo>
                      <a:lnTo>
                        <a:pt x="73" y="38"/>
                      </a:lnTo>
                      <a:lnTo>
                        <a:pt x="88" y="37"/>
                      </a:lnTo>
                      <a:lnTo>
                        <a:pt x="107" y="36"/>
                      </a:lnTo>
                      <a:lnTo>
                        <a:pt x="127" y="36"/>
                      </a:lnTo>
                      <a:lnTo>
                        <a:pt x="127" y="33"/>
                      </a:lnTo>
                      <a:lnTo>
                        <a:pt x="128" y="33"/>
                      </a:lnTo>
                      <a:lnTo>
                        <a:pt x="128" y="29"/>
                      </a:lnTo>
                      <a:lnTo>
                        <a:pt x="133" y="29"/>
                      </a:lnTo>
                      <a:lnTo>
                        <a:pt x="133" y="28"/>
                      </a:lnTo>
                      <a:lnTo>
                        <a:pt x="138" y="28"/>
                      </a:lnTo>
                      <a:lnTo>
                        <a:pt x="138" y="24"/>
                      </a:lnTo>
                      <a:lnTo>
                        <a:pt x="142" y="23"/>
                      </a:lnTo>
                      <a:lnTo>
                        <a:pt x="142" y="19"/>
                      </a:lnTo>
                      <a:lnTo>
                        <a:pt x="147" y="19"/>
                      </a:lnTo>
                      <a:lnTo>
                        <a:pt x="147" y="15"/>
                      </a:lnTo>
                      <a:lnTo>
                        <a:pt x="152" y="13"/>
                      </a:lnTo>
                      <a:lnTo>
                        <a:pt x="155" y="9"/>
                      </a:lnTo>
                      <a:lnTo>
                        <a:pt x="159" y="9"/>
                      </a:lnTo>
                      <a:lnTo>
                        <a:pt x="159" y="7"/>
                      </a:lnTo>
                      <a:lnTo>
                        <a:pt x="159" y="5"/>
                      </a:lnTo>
                      <a:lnTo>
                        <a:pt x="161" y="5"/>
                      </a:lnTo>
                      <a:lnTo>
                        <a:pt x="161" y="1"/>
                      </a:lnTo>
                      <a:lnTo>
                        <a:pt x="166" y="1"/>
                      </a:lnTo>
                      <a:lnTo>
                        <a:pt x="167" y="1"/>
                      </a:lnTo>
                      <a:lnTo>
                        <a:pt x="172" y="1"/>
                      </a:lnTo>
                      <a:lnTo>
                        <a:pt x="172" y="0"/>
                      </a:lnTo>
                      <a:lnTo>
                        <a:pt x="177" y="0"/>
                      </a:lnTo>
                      <a:lnTo>
                        <a:pt x="181" y="0"/>
                      </a:lnTo>
                      <a:lnTo>
                        <a:pt x="186" y="0"/>
                      </a:lnTo>
                      <a:lnTo>
                        <a:pt x="189" y="0"/>
                      </a:lnTo>
                      <a:lnTo>
                        <a:pt x="194" y="3"/>
                      </a:lnTo>
                      <a:lnTo>
                        <a:pt x="198" y="5"/>
                      </a:lnTo>
                      <a:lnTo>
                        <a:pt x="203" y="9"/>
                      </a:lnTo>
                      <a:lnTo>
                        <a:pt x="208" y="10"/>
                      </a:lnTo>
                      <a:lnTo>
                        <a:pt x="212" y="13"/>
                      </a:lnTo>
                      <a:lnTo>
                        <a:pt x="215" y="13"/>
                      </a:lnTo>
                      <a:lnTo>
                        <a:pt x="220" y="17"/>
                      </a:lnTo>
                      <a:lnTo>
                        <a:pt x="223" y="17"/>
                      </a:lnTo>
                      <a:lnTo>
                        <a:pt x="228" y="19"/>
                      </a:lnTo>
                      <a:lnTo>
                        <a:pt x="232" y="19"/>
                      </a:lnTo>
                      <a:lnTo>
                        <a:pt x="237" y="23"/>
                      </a:lnTo>
                      <a:lnTo>
                        <a:pt x="242" y="23"/>
                      </a:lnTo>
                      <a:lnTo>
                        <a:pt x="246" y="24"/>
                      </a:lnTo>
                      <a:lnTo>
                        <a:pt x="251" y="24"/>
                      </a:lnTo>
                      <a:lnTo>
                        <a:pt x="256" y="27"/>
                      </a:lnTo>
                      <a:lnTo>
                        <a:pt x="256" y="24"/>
                      </a:lnTo>
                      <a:lnTo>
                        <a:pt x="260" y="24"/>
                      </a:lnTo>
                      <a:lnTo>
                        <a:pt x="263" y="24"/>
                      </a:lnTo>
                      <a:lnTo>
                        <a:pt x="268" y="24"/>
                      </a:lnTo>
                      <a:lnTo>
                        <a:pt x="273" y="24"/>
                      </a:lnTo>
                      <a:lnTo>
                        <a:pt x="277" y="24"/>
                      </a:lnTo>
                      <a:lnTo>
                        <a:pt x="282" y="24"/>
                      </a:lnTo>
                      <a:lnTo>
                        <a:pt x="287" y="24"/>
                      </a:lnTo>
                      <a:lnTo>
                        <a:pt x="291" y="26"/>
                      </a:lnTo>
                      <a:lnTo>
                        <a:pt x="296" y="29"/>
                      </a:lnTo>
                      <a:lnTo>
                        <a:pt x="296" y="32"/>
                      </a:lnTo>
                      <a:lnTo>
                        <a:pt x="299" y="36"/>
                      </a:lnTo>
                      <a:lnTo>
                        <a:pt x="296" y="36"/>
                      </a:lnTo>
                      <a:lnTo>
                        <a:pt x="296" y="37"/>
                      </a:lnTo>
                      <a:lnTo>
                        <a:pt x="294" y="37"/>
                      </a:lnTo>
                      <a:lnTo>
                        <a:pt x="294" y="41"/>
                      </a:lnTo>
                      <a:lnTo>
                        <a:pt x="294" y="45"/>
                      </a:lnTo>
                      <a:lnTo>
                        <a:pt x="293" y="45"/>
                      </a:lnTo>
                      <a:lnTo>
                        <a:pt x="293" y="48"/>
                      </a:lnTo>
                      <a:lnTo>
                        <a:pt x="293" y="52"/>
                      </a:lnTo>
                      <a:lnTo>
                        <a:pt x="294" y="56"/>
                      </a:lnTo>
                      <a:lnTo>
                        <a:pt x="294" y="58"/>
                      </a:lnTo>
                      <a:lnTo>
                        <a:pt x="299" y="62"/>
                      </a:lnTo>
                      <a:lnTo>
                        <a:pt x="299" y="64"/>
                      </a:lnTo>
                      <a:lnTo>
                        <a:pt x="299" y="65"/>
                      </a:lnTo>
                      <a:lnTo>
                        <a:pt x="302" y="69"/>
                      </a:lnTo>
                      <a:lnTo>
                        <a:pt x="302" y="72"/>
                      </a:lnTo>
                      <a:lnTo>
                        <a:pt x="305" y="76"/>
                      </a:lnTo>
                      <a:lnTo>
                        <a:pt x="305" y="80"/>
                      </a:lnTo>
                      <a:lnTo>
                        <a:pt x="310" y="88"/>
                      </a:lnTo>
                      <a:lnTo>
                        <a:pt x="310" y="91"/>
                      </a:lnTo>
                      <a:lnTo>
                        <a:pt x="310" y="99"/>
                      </a:lnTo>
                      <a:lnTo>
                        <a:pt x="310" y="105"/>
                      </a:lnTo>
                      <a:lnTo>
                        <a:pt x="312" y="113"/>
                      </a:lnTo>
                      <a:lnTo>
                        <a:pt x="307" y="119"/>
                      </a:lnTo>
                      <a:lnTo>
                        <a:pt x="307" y="127"/>
                      </a:lnTo>
                      <a:lnTo>
                        <a:pt x="302" y="134"/>
                      </a:lnTo>
                      <a:lnTo>
                        <a:pt x="299" y="142"/>
                      </a:lnTo>
                      <a:lnTo>
                        <a:pt x="296" y="142"/>
                      </a:lnTo>
                      <a:lnTo>
                        <a:pt x="294" y="142"/>
                      </a:lnTo>
                      <a:lnTo>
                        <a:pt x="294" y="146"/>
                      </a:lnTo>
                      <a:lnTo>
                        <a:pt x="290" y="146"/>
                      </a:lnTo>
                      <a:lnTo>
                        <a:pt x="290" y="150"/>
                      </a:lnTo>
                      <a:lnTo>
                        <a:pt x="285" y="153"/>
                      </a:lnTo>
                      <a:lnTo>
                        <a:pt x="284" y="157"/>
                      </a:lnTo>
                      <a:lnTo>
                        <a:pt x="276" y="161"/>
                      </a:lnTo>
                      <a:lnTo>
                        <a:pt x="271" y="165"/>
                      </a:lnTo>
                      <a:lnTo>
                        <a:pt x="262" y="169"/>
                      </a:lnTo>
                      <a:lnTo>
                        <a:pt x="257" y="174"/>
                      </a:lnTo>
                      <a:lnTo>
                        <a:pt x="246" y="178"/>
                      </a:lnTo>
                      <a:lnTo>
                        <a:pt x="237" y="183"/>
                      </a:lnTo>
                      <a:lnTo>
                        <a:pt x="225" y="186"/>
                      </a:lnTo>
                      <a:lnTo>
                        <a:pt x="214" y="194"/>
                      </a:lnTo>
                      <a:lnTo>
                        <a:pt x="211" y="194"/>
                      </a:lnTo>
                      <a:lnTo>
                        <a:pt x="209" y="194"/>
                      </a:lnTo>
                      <a:lnTo>
                        <a:pt x="203" y="194"/>
                      </a:lnTo>
                      <a:lnTo>
                        <a:pt x="198" y="198"/>
                      </a:lnTo>
                      <a:lnTo>
                        <a:pt x="189" y="198"/>
                      </a:lnTo>
                      <a:lnTo>
                        <a:pt x="181" y="202"/>
                      </a:lnTo>
                      <a:lnTo>
                        <a:pt x="172" y="204"/>
                      </a:lnTo>
                      <a:lnTo>
                        <a:pt x="164" y="208"/>
                      </a:lnTo>
                      <a:lnTo>
                        <a:pt x="155" y="208"/>
                      </a:lnTo>
                      <a:lnTo>
                        <a:pt x="145" y="212"/>
                      </a:lnTo>
                      <a:lnTo>
                        <a:pt x="136" y="216"/>
                      </a:lnTo>
                      <a:lnTo>
                        <a:pt x="130" y="219"/>
                      </a:lnTo>
                      <a:lnTo>
                        <a:pt x="122" y="219"/>
                      </a:lnTo>
                      <a:lnTo>
                        <a:pt x="118" y="223"/>
                      </a:lnTo>
                      <a:lnTo>
                        <a:pt x="116" y="226"/>
                      </a:lnTo>
                      <a:lnTo>
                        <a:pt x="116" y="229"/>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60" name="Freeform 517"/>
                <p:cNvSpPr>
                  <a:spLocks/>
                </p:cNvSpPr>
                <p:nvPr/>
              </p:nvSpPr>
              <p:spPr bwMode="auto">
                <a:xfrm flipH="1">
                  <a:off x="2884" y="3037"/>
                  <a:ext cx="269" cy="204"/>
                </a:xfrm>
                <a:custGeom>
                  <a:avLst/>
                  <a:gdLst>
                    <a:gd name="T0" fmla="*/ 109 w 290"/>
                    <a:gd name="T1" fmla="*/ 25 h 203"/>
                    <a:gd name="T2" fmla="*/ 115 w 290"/>
                    <a:gd name="T3" fmla="*/ 24 h 203"/>
                    <a:gd name="T4" fmla="*/ 123 w 290"/>
                    <a:gd name="T5" fmla="*/ 18 h 203"/>
                    <a:gd name="T6" fmla="*/ 135 w 290"/>
                    <a:gd name="T7" fmla="*/ 9 h 203"/>
                    <a:gd name="T8" fmla="*/ 139 w 290"/>
                    <a:gd name="T9" fmla="*/ 5 h 203"/>
                    <a:gd name="T10" fmla="*/ 141 w 290"/>
                    <a:gd name="T11" fmla="*/ 1 h 203"/>
                    <a:gd name="T12" fmla="*/ 151 w 290"/>
                    <a:gd name="T13" fmla="*/ 0 h 203"/>
                    <a:gd name="T14" fmla="*/ 165 w 290"/>
                    <a:gd name="T15" fmla="*/ 5 h 203"/>
                    <a:gd name="T16" fmla="*/ 170 w 290"/>
                    <a:gd name="T17" fmla="*/ 9 h 203"/>
                    <a:gd name="T18" fmla="*/ 181 w 290"/>
                    <a:gd name="T19" fmla="*/ 9 h 203"/>
                    <a:gd name="T20" fmla="*/ 198 w 290"/>
                    <a:gd name="T21" fmla="*/ 13 h 203"/>
                    <a:gd name="T22" fmla="*/ 214 w 290"/>
                    <a:gd name="T23" fmla="*/ 15 h 203"/>
                    <a:gd name="T24" fmla="*/ 223 w 290"/>
                    <a:gd name="T25" fmla="*/ 15 h 203"/>
                    <a:gd name="T26" fmla="*/ 237 w 290"/>
                    <a:gd name="T27" fmla="*/ 15 h 203"/>
                    <a:gd name="T28" fmla="*/ 249 w 290"/>
                    <a:gd name="T29" fmla="*/ 15 h 203"/>
                    <a:gd name="T30" fmla="*/ 256 w 290"/>
                    <a:gd name="T31" fmla="*/ 29 h 203"/>
                    <a:gd name="T32" fmla="*/ 256 w 290"/>
                    <a:gd name="T33" fmla="*/ 35 h 203"/>
                    <a:gd name="T34" fmla="*/ 255 w 290"/>
                    <a:gd name="T35" fmla="*/ 40 h 203"/>
                    <a:gd name="T36" fmla="*/ 253 w 290"/>
                    <a:gd name="T37" fmla="*/ 48 h 203"/>
                    <a:gd name="T38" fmla="*/ 255 w 290"/>
                    <a:gd name="T39" fmla="*/ 58 h 203"/>
                    <a:gd name="T40" fmla="*/ 259 w 290"/>
                    <a:gd name="T41" fmla="*/ 62 h 203"/>
                    <a:gd name="T42" fmla="*/ 259 w 290"/>
                    <a:gd name="T43" fmla="*/ 63 h 203"/>
                    <a:gd name="T44" fmla="*/ 263 w 290"/>
                    <a:gd name="T45" fmla="*/ 72 h 203"/>
                    <a:gd name="T46" fmla="*/ 266 w 290"/>
                    <a:gd name="T47" fmla="*/ 85 h 203"/>
                    <a:gd name="T48" fmla="*/ 268 w 290"/>
                    <a:gd name="T49" fmla="*/ 91 h 203"/>
                    <a:gd name="T50" fmla="*/ 268 w 290"/>
                    <a:gd name="T51" fmla="*/ 101 h 203"/>
                    <a:gd name="T52" fmla="*/ 263 w 290"/>
                    <a:gd name="T53" fmla="*/ 111 h 203"/>
                    <a:gd name="T54" fmla="*/ 259 w 290"/>
                    <a:gd name="T55" fmla="*/ 121 h 203"/>
                    <a:gd name="T56" fmla="*/ 256 w 290"/>
                    <a:gd name="T57" fmla="*/ 125 h 203"/>
                    <a:gd name="T58" fmla="*/ 252 w 290"/>
                    <a:gd name="T59" fmla="*/ 130 h 203"/>
                    <a:gd name="T60" fmla="*/ 243 w 290"/>
                    <a:gd name="T61" fmla="*/ 138 h 203"/>
                    <a:gd name="T62" fmla="*/ 239 w 290"/>
                    <a:gd name="T63" fmla="*/ 147 h 203"/>
                    <a:gd name="T64" fmla="*/ 227 w 290"/>
                    <a:gd name="T65" fmla="*/ 150 h 203"/>
                    <a:gd name="T66" fmla="*/ 216 w 290"/>
                    <a:gd name="T67" fmla="*/ 158 h 203"/>
                    <a:gd name="T68" fmla="*/ 203 w 290"/>
                    <a:gd name="T69" fmla="*/ 166 h 203"/>
                    <a:gd name="T70" fmla="*/ 185 w 290"/>
                    <a:gd name="T71" fmla="*/ 173 h 203"/>
                    <a:gd name="T72" fmla="*/ 172 w 290"/>
                    <a:gd name="T73" fmla="*/ 177 h 203"/>
                    <a:gd name="T74" fmla="*/ 156 w 290"/>
                    <a:gd name="T75" fmla="*/ 182 h 203"/>
                    <a:gd name="T76" fmla="*/ 133 w 290"/>
                    <a:gd name="T77" fmla="*/ 190 h 203"/>
                    <a:gd name="T78" fmla="*/ 112 w 290"/>
                    <a:gd name="T79" fmla="*/ 200 h 203"/>
                    <a:gd name="T80" fmla="*/ 102 w 290"/>
                    <a:gd name="T81" fmla="*/ 204 h 203"/>
                    <a:gd name="T82" fmla="*/ 99 w 290"/>
                    <a:gd name="T83" fmla="*/ 204 h 203"/>
                    <a:gd name="T84" fmla="*/ 99 w 290"/>
                    <a:gd name="T85" fmla="*/ 204 h 203"/>
                    <a:gd name="T86" fmla="*/ 99 w 290"/>
                    <a:gd name="T87" fmla="*/ 204 h 203"/>
                    <a:gd name="T88" fmla="*/ 99 w 290"/>
                    <a:gd name="T89" fmla="*/ 202 h 203"/>
                    <a:gd name="T90" fmla="*/ 99 w 290"/>
                    <a:gd name="T91" fmla="*/ 201 h 203"/>
                    <a:gd name="T92" fmla="*/ 92 w 290"/>
                    <a:gd name="T93" fmla="*/ 192 h 203"/>
                    <a:gd name="T94" fmla="*/ 68 w 290"/>
                    <a:gd name="T95" fmla="*/ 173 h 203"/>
                    <a:gd name="T96" fmla="*/ 50 w 290"/>
                    <a:gd name="T97" fmla="*/ 161 h 203"/>
                    <a:gd name="T98" fmla="*/ 33 w 290"/>
                    <a:gd name="T99" fmla="*/ 145 h 203"/>
                    <a:gd name="T100" fmla="*/ 13 w 290"/>
                    <a:gd name="T101" fmla="*/ 120 h 203"/>
                    <a:gd name="T102" fmla="*/ 0 w 290"/>
                    <a:gd name="T103" fmla="*/ 92 h 203"/>
                    <a:gd name="T104" fmla="*/ 0 w 290"/>
                    <a:gd name="T105" fmla="*/ 81 h 203"/>
                    <a:gd name="T106" fmla="*/ 5 w 290"/>
                    <a:gd name="T107" fmla="*/ 75 h 203"/>
                    <a:gd name="T108" fmla="*/ 8 w 290"/>
                    <a:gd name="T109" fmla="*/ 71 h 203"/>
                    <a:gd name="T110" fmla="*/ 8 w 290"/>
                    <a:gd name="T111" fmla="*/ 71 h 203"/>
                    <a:gd name="T112" fmla="*/ 10 w 290"/>
                    <a:gd name="T113" fmla="*/ 63 h 203"/>
                    <a:gd name="T114" fmla="*/ 19 w 290"/>
                    <a:gd name="T115" fmla="*/ 51 h 203"/>
                    <a:gd name="T116" fmla="*/ 43 w 290"/>
                    <a:gd name="T117" fmla="*/ 35 h 203"/>
                    <a:gd name="T118" fmla="*/ 92 w 290"/>
                    <a:gd name="T119" fmla="*/ 27 h 2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0"/>
                    <a:gd name="T181" fmla="*/ 0 h 203"/>
                    <a:gd name="T182" fmla="*/ 290 w 290"/>
                    <a:gd name="T183" fmla="*/ 203 h 20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0" h="203">
                      <a:moveTo>
                        <a:pt x="118" y="27"/>
                      </a:moveTo>
                      <a:lnTo>
                        <a:pt x="118" y="25"/>
                      </a:lnTo>
                      <a:lnTo>
                        <a:pt x="119" y="25"/>
                      </a:lnTo>
                      <a:lnTo>
                        <a:pt x="119" y="24"/>
                      </a:lnTo>
                      <a:lnTo>
                        <a:pt x="124" y="24"/>
                      </a:lnTo>
                      <a:lnTo>
                        <a:pt x="129" y="24"/>
                      </a:lnTo>
                      <a:lnTo>
                        <a:pt x="129" y="20"/>
                      </a:lnTo>
                      <a:lnTo>
                        <a:pt x="133" y="20"/>
                      </a:lnTo>
                      <a:lnTo>
                        <a:pt x="133" y="18"/>
                      </a:lnTo>
                      <a:lnTo>
                        <a:pt x="138" y="18"/>
                      </a:lnTo>
                      <a:lnTo>
                        <a:pt x="138" y="14"/>
                      </a:lnTo>
                      <a:lnTo>
                        <a:pt x="143" y="13"/>
                      </a:lnTo>
                      <a:lnTo>
                        <a:pt x="146" y="9"/>
                      </a:lnTo>
                      <a:lnTo>
                        <a:pt x="150" y="9"/>
                      </a:lnTo>
                      <a:lnTo>
                        <a:pt x="150" y="6"/>
                      </a:lnTo>
                      <a:lnTo>
                        <a:pt x="150" y="5"/>
                      </a:lnTo>
                      <a:lnTo>
                        <a:pt x="150" y="1"/>
                      </a:lnTo>
                      <a:lnTo>
                        <a:pt x="152" y="1"/>
                      </a:lnTo>
                      <a:lnTo>
                        <a:pt x="157" y="1"/>
                      </a:lnTo>
                      <a:lnTo>
                        <a:pt x="157" y="0"/>
                      </a:lnTo>
                      <a:lnTo>
                        <a:pt x="161" y="0"/>
                      </a:lnTo>
                      <a:lnTo>
                        <a:pt x="163" y="0"/>
                      </a:lnTo>
                      <a:lnTo>
                        <a:pt x="168" y="0"/>
                      </a:lnTo>
                      <a:lnTo>
                        <a:pt x="169" y="0"/>
                      </a:lnTo>
                      <a:lnTo>
                        <a:pt x="174" y="2"/>
                      </a:lnTo>
                      <a:lnTo>
                        <a:pt x="178" y="5"/>
                      </a:lnTo>
                      <a:lnTo>
                        <a:pt x="183" y="9"/>
                      </a:lnTo>
                      <a:lnTo>
                        <a:pt x="188" y="9"/>
                      </a:lnTo>
                      <a:lnTo>
                        <a:pt x="192" y="9"/>
                      </a:lnTo>
                      <a:lnTo>
                        <a:pt x="195" y="9"/>
                      </a:lnTo>
                      <a:lnTo>
                        <a:pt x="200" y="13"/>
                      </a:lnTo>
                      <a:lnTo>
                        <a:pt x="203" y="13"/>
                      </a:lnTo>
                      <a:lnTo>
                        <a:pt x="208" y="13"/>
                      </a:lnTo>
                      <a:lnTo>
                        <a:pt x="213" y="13"/>
                      </a:lnTo>
                      <a:lnTo>
                        <a:pt x="217" y="15"/>
                      </a:lnTo>
                      <a:lnTo>
                        <a:pt x="222" y="15"/>
                      </a:lnTo>
                      <a:lnTo>
                        <a:pt x="227" y="15"/>
                      </a:lnTo>
                      <a:lnTo>
                        <a:pt x="231" y="15"/>
                      </a:lnTo>
                      <a:lnTo>
                        <a:pt x="236" y="18"/>
                      </a:lnTo>
                      <a:lnTo>
                        <a:pt x="236" y="15"/>
                      </a:lnTo>
                      <a:lnTo>
                        <a:pt x="239" y="15"/>
                      </a:lnTo>
                      <a:lnTo>
                        <a:pt x="240" y="15"/>
                      </a:lnTo>
                      <a:lnTo>
                        <a:pt x="245" y="15"/>
                      </a:lnTo>
                      <a:lnTo>
                        <a:pt x="247" y="15"/>
                      </a:lnTo>
                      <a:lnTo>
                        <a:pt x="251" y="15"/>
                      </a:lnTo>
                      <a:lnTo>
                        <a:pt x="256" y="15"/>
                      </a:lnTo>
                      <a:lnTo>
                        <a:pt x="261" y="15"/>
                      </a:lnTo>
                      <a:lnTo>
                        <a:pt x="265" y="15"/>
                      </a:lnTo>
                      <a:lnTo>
                        <a:pt x="268" y="15"/>
                      </a:lnTo>
                      <a:lnTo>
                        <a:pt x="273" y="19"/>
                      </a:lnTo>
                      <a:lnTo>
                        <a:pt x="273" y="21"/>
                      </a:lnTo>
                      <a:lnTo>
                        <a:pt x="276" y="25"/>
                      </a:lnTo>
                      <a:lnTo>
                        <a:pt x="276" y="29"/>
                      </a:lnTo>
                      <a:lnTo>
                        <a:pt x="279" y="35"/>
                      </a:lnTo>
                      <a:lnTo>
                        <a:pt x="276" y="35"/>
                      </a:lnTo>
                      <a:lnTo>
                        <a:pt x="276" y="37"/>
                      </a:lnTo>
                      <a:lnTo>
                        <a:pt x="275" y="37"/>
                      </a:lnTo>
                      <a:lnTo>
                        <a:pt x="275" y="40"/>
                      </a:lnTo>
                      <a:lnTo>
                        <a:pt x="275" y="44"/>
                      </a:lnTo>
                      <a:lnTo>
                        <a:pt x="273" y="44"/>
                      </a:lnTo>
                      <a:lnTo>
                        <a:pt x="273" y="48"/>
                      </a:lnTo>
                      <a:lnTo>
                        <a:pt x="273" y="52"/>
                      </a:lnTo>
                      <a:lnTo>
                        <a:pt x="275" y="56"/>
                      </a:lnTo>
                      <a:lnTo>
                        <a:pt x="275" y="58"/>
                      </a:lnTo>
                      <a:lnTo>
                        <a:pt x="279" y="62"/>
                      </a:lnTo>
                      <a:lnTo>
                        <a:pt x="279" y="63"/>
                      </a:lnTo>
                      <a:lnTo>
                        <a:pt x="284" y="67"/>
                      </a:lnTo>
                      <a:lnTo>
                        <a:pt x="284" y="71"/>
                      </a:lnTo>
                      <a:lnTo>
                        <a:pt x="284" y="72"/>
                      </a:lnTo>
                      <a:lnTo>
                        <a:pt x="287" y="76"/>
                      </a:lnTo>
                      <a:lnTo>
                        <a:pt x="287" y="77"/>
                      </a:lnTo>
                      <a:lnTo>
                        <a:pt x="287" y="81"/>
                      </a:lnTo>
                      <a:lnTo>
                        <a:pt x="287" y="85"/>
                      </a:lnTo>
                      <a:lnTo>
                        <a:pt x="290" y="89"/>
                      </a:lnTo>
                      <a:lnTo>
                        <a:pt x="289" y="89"/>
                      </a:lnTo>
                      <a:lnTo>
                        <a:pt x="289" y="91"/>
                      </a:lnTo>
                      <a:lnTo>
                        <a:pt x="289" y="95"/>
                      </a:lnTo>
                      <a:lnTo>
                        <a:pt x="289" y="99"/>
                      </a:lnTo>
                      <a:lnTo>
                        <a:pt x="289" y="101"/>
                      </a:lnTo>
                      <a:lnTo>
                        <a:pt x="289" y="105"/>
                      </a:lnTo>
                      <a:lnTo>
                        <a:pt x="284" y="105"/>
                      </a:lnTo>
                      <a:lnTo>
                        <a:pt x="284" y="109"/>
                      </a:lnTo>
                      <a:lnTo>
                        <a:pt x="284" y="110"/>
                      </a:lnTo>
                      <a:lnTo>
                        <a:pt x="284" y="114"/>
                      </a:lnTo>
                      <a:lnTo>
                        <a:pt x="279" y="114"/>
                      </a:lnTo>
                      <a:lnTo>
                        <a:pt x="279" y="118"/>
                      </a:lnTo>
                      <a:lnTo>
                        <a:pt x="279" y="120"/>
                      </a:lnTo>
                      <a:lnTo>
                        <a:pt x="279" y="124"/>
                      </a:lnTo>
                      <a:lnTo>
                        <a:pt x="276" y="124"/>
                      </a:lnTo>
                      <a:lnTo>
                        <a:pt x="276" y="125"/>
                      </a:lnTo>
                      <a:lnTo>
                        <a:pt x="272" y="125"/>
                      </a:lnTo>
                      <a:lnTo>
                        <a:pt x="272" y="129"/>
                      </a:lnTo>
                      <a:lnTo>
                        <a:pt x="272" y="133"/>
                      </a:lnTo>
                      <a:lnTo>
                        <a:pt x="267" y="133"/>
                      </a:lnTo>
                      <a:lnTo>
                        <a:pt x="267" y="137"/>
                      </a:lnTo>
                      <a:lnTo>
                        <a:pt x="262" y="137"/>
                      </a:lnTo>
                      <a:lnTo>
                        <a:pt x="262" y="141"/>
                      </a:lnTo>
                      <a:lnTo>
                        <a:pt x="258" y="141"/>
                      </a:lnTo>
                      <a:lnTo>
                        <a:pt x="258" y="144"/>
                      </a:lnTo>
                      <a:lnTo>
                        <a:pt x="258" y="146"/>
                      </a:lnTo>
                      <a:lnTo>
                        <a:pt x="258" y="149"/>
                      </a:lnTo>
                      <a:lnTo>
                        <a:pt x="253" y="149"/>
                      </a:lnTo>
                      <a:lnTo>
                        <a:pt x="250" y="149"/>
                      </a:lnTo>
                      <a:lnTo>
                        <a:pt x="245" y="149"/>
                      </a:lnTo>
                      <a:lnTo>
                        <a:pt x="245" y="153"/>
                      </a:lnTo>
                      <a:lnTo>
                        <a:pt x="240" y="153"/>
                      </a:lnTo>
                      <a:lnTo>
                        <a:pt x="237" y="157"/>
                      </a:lnTo>
                      <a:lnTo>
                        <a:pt x="233" y="157"/>
                      </a:lnTo>
                      <a:lnTo>
                        <a:pt x="233" y="161"/>
                      </a:lnTo>
                      <a:lnTo>
                        <a:pt x="228" y="161"/>
                      </a:lnTo>
                      <a:lnTo>
                        <a:pt x="223" y="165"/>
                      </a:lnTo>
                      <a:lnTo>
                        <a:pt x="219" y="165"/>
                      </a:lnTo>
                      <a:lnTo>
                        <a:pt x="214" y="168"/>
                      </a:lnTo>
                      <a:lnTo>
                        <a:pt x="208" y="168"/>
                      </a:lnTo>
                      <a:lnTo>
                        <a:pt x="203" y="172"/>
                      </a:lnTo>
                      <a:lnTo>
                        <a:pt x="199" y="172"/>
                      </a:lnTo>
                      <a:lnTo>
                        <a:pt x="194" y="176"/>
                      </a:lnTo>
                      <a:lnTo>
                        <a:pt x="191" y="176"/>
                      </a:lnTo>
                      <a:lnTo>
                        <a:pt x="189" y="176"/>
                      </a:lnTo>
                      <a:lnTo>
                        <a:pt x="185" y="176"/>
                      </a:lnTo>
                      <a:lnTo>
                        <a:pt x="183" y="177"/>
                      </a:lnTo>
                      <a:lnTo>
                        <a:pt x="177" y="177"/>
                      </a:lnTo>
                      <a:lnTo>
                        <a:pt x="172" y="181"/>
                      </a:lnTo>
                      <a:lnTo>
                        <a:pt x="168" y="181"/>
                      </a:lnTo>
                      <a:lnTo>
                        <a:pt x="163" y="185"/>
                      </a:lnTo>
                      <a:lnTo>
                        <a:pt x="154" y="185"/>
                      </a:lnTo>
                      <a:lnTo>
                        <a:pt x="149" y="189"/>
                      </a:lnTo>
                      <a:lnTo>
                        <a:pt x="143" y="189"/>
                      </a:lnTo>
                      <a:lnTo>
                        <a:pt x="138" y="192"/>
                      </a:lnTo>
                      <a:lnTo>
                        <a:pt x="130" y="192"/>
                      </a:lnTo>
                      <a:lnTo>
                        <a:pt x="126" y="196"/>
                      </a:lnTo>
                      <a:lnTo>
                        <a:pt x="121" y="199"/>
                      </a:lnTo>
                      <a:lnTo>
                        <a:pt x="118" y="203"/>
                      </a:lnTo>
                      <a:lnTo>
                        <a:pt x="113" y="203"/>
                      </a:lnTo>
                      <a:lnTo>
                        <a:pt x="110" y="203"/>
                      </a:lnTo>
                      <a:lnTo>
                        <a:pt x="107" y="203"/>
                      </a:lnTo>
                      <a:lnTo>
                        <a:pt x="107" y="201"/>
                      </a:lnTo>
                      <a:lnTo>
                        <a:pt x="107" y="200"/>
                      </a:lnTo>
                      <a:lnTo>
                        <a:pt x="109" y="200"/>
                      </a:lnTo>
                      <a:lnTo>
                        <a:pt x="104" y="196"/>
                      </a:lnTo>
                      <a:lnTo>
                        <a:pt x="104" y="195"/>
                      </a:lnTo>
                      <a:lnTo>
                        <a:pt x="99" y="191"/>
                      </a:lnTo>
                      <a:lnTo>
                        <a:pt x="96" y="190"/>
                      </a:lnTo>
                      <a:lnTo>
                        <a:pt x="88" y="184"/>
                      </a:lnTo>
                      <a:lnTo>
                        <a:pt x="82" y="180"/>
                      </a:lnTo>
                      <a:lnTo>
                        <a:pt x="73" y="172"/>
                      </a:lnTo>
                      <a:lnTo>
                        <a:pt x="64" y="167"/>
                      </a:lnTo>
                      <a:lnTo>
                        <a:pt x="60" y="165"/>
                      </a:lnTo>
                      <a:lnTo>
                        <a:pt x="59" y="163"/>
                      </a:lnTo>
                      <a:lnTo>
                        <a:pt x="54" y="160"/>
                      </a:lnTo>
                      <a:lnTo>
                        <a:pt x="53" y="158"/>
                      </a:lnTo>
                      <a:lnTo>
                        <a:pt x="45" y="153"/>
                      </a:lnTo>
                      <a:lnTo>
                        <a:pt x="40" y="149"/>
                      </a:lnTo>
                      <a:lnTo>
                        <a:pt x="36" y="144"/>
                      </a:lnTo>
                      <a:lnTo>
                        <a:pt x="31" y="141"/>
                      </a:lnTo>
                      <a:lnTo>
                        <a:pt x="23" y="133"/>
                      </a:lnTo>
                      <a:lnTo>
                        <a:pt x="19" y="127"/>
                      </a:lnTo>
                      <a:lnTo>
                        <a:pt x="14" y="119"/>
                      </a:lnTo>
                      <a:lnTo>
                        <a:pt x="9" y="115"/>
                      </a:lnTo>
                      <a:lnTo>
                        <a:pt x="5" y="108"/>
                      </a:lnTo>
                      <a:lnTo>
                        <a:pt x="1" y="100"/>
                      </a:lnTo>
                      <a:lnTo>
                        <a:pt x="0" y="92"/>
                      </a:lnTo>
                      <a:lnTo>
                        <a:pt x="0" y="89"/>
                      </a:lnTo>
                      <a:lnTo>
                        <a:pt x="0" y="85"/>
                      </a:lnTo>
                      <a:lnTo>
                        <a:pt x="0" y="81"/>
                      </a:lnTo>
                      <a:lnTo>
                        <a:pt x="5" y="81"/>
                      </a:lnTo>
                      <a:lnTo>
                        <a:pt x="5" y="77"/>
                      </a:lnTo>
                      <a:lnTo>
                        <a:pt x="5" y="75"/>
                      </a:lnTo>
                      <a:lnTo>
                        <a:pt x="9" y="75"/>
                      </a:lnTo>
                      <a:lnTo>
                        <a:pt x="9" y="71"/>
                      </a:lnTo>
                      <a:lnTo>
                        <a:pt x="11" y="71"/>
                      </a:lnTo>
                      <a:lnTo>
                        <a:pt x="11" y="68"/>
                      </a:lnTo>
                      <a:lnTo>
                        <a:pt x="11" y="67"/>
                      </a:lnTo>
                      <a:lnTo>
                        <a:pt x="11" y="63"/>
                      </a:lnTo>
                      <a:lnTo>
                        <a:pt x="12" y="62"/>
                      </a:lnTo>
                      <a:lnTo>
                        <a:pt x="12" y="58"/>
                      </a:lnTo>
                      <a:lnTo>
                        <a:pt x="15" y="54"/>
                      </a:lnTo>
                      <a:lnTo>
                        <a:pt x="20" y="51"/>
                      </a:lnTo>
                      <a:lnTo>
                        <a:pt x="26" y="48"/>
                      </a:lnTo>
                      <a:lnTo>
                        <a:pt x="31" y="43"/>
                      </a:lnTo>
                      <a:lnTo>
                        <a:pt x="39" y="39"/>
                      </a:lnTo>
                      <a:lnTo>
                        <a:pt x="46" y="35"/>
                      </a:lnTo>
                      <a:lnTo>
                        <a:pt x="57" y="33"/>
                      </a:lnTo>
                      <a:lnTo>
                        <a:pt x="68" y="29"/>
                      </a:lnTo>
                      <a:lnTo>
                        <a:pt x="82" y="28"/>
                      </a:lnTo>
                      <a:lnTo>
                        <a:pt x="99" y="27"/>
                      </a:lnTo>
                      <a:lnTo>
                        <a:pt x="118" y="27"/>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1" name="Freeform 518"/>
                <p:cNvSpPr>
                  <a:spLocks/>
                </p:cNvSpPr>
                <p:nvPr/>
              </p:nvSpPr>
              <p:spPr bwMode="auto">
                <a:xfrm flipH="1">
                  <a:off x="2895" y="3055"/>
                  <a:ext cx="247" cy="186"/>
                </a:xfrm>
                <a:custGeom>
                  <a:avLst/>
                  <a:gdLst>
                    <a:gd name="T0" fmla="*/ 99 w 268"/>
                    <a:gd name="T1" fmla="*/ 24 h 185"/>
                    <a:gd name="T2" fmla="*/ 104 w 268"/>
                    <a:gd name="T3" fmla="*/ 20 h 185"/>
                    <a:gd name="T4" fmla="*/ 112 w 268"/>
                    <a:gd name="T5" fmla="*/ 12 h 185"/>
                    <a:gd name="T6" fmla="*/ 124 w 268"/>
                    <a:gd name="T7" fmla="*/ 9 h 185"/>
                    <a:gd name="T8" fmla="*/ 128 w 268"/>
                    <a:gd name="T9" fmla="*/ 5 h 185"/>
                    <a:gd name="T10" fmla="*/ 130 w 268"/>
                    <a:gd name="T11" fmla="*/ 1 h 185"/>
                    <a:gd name="T12" fmla="*/ 140 w 268"/>
                    <a:gd name="T13" fmla="*/ 0 h 185"/>
                    <a:gd name="T14" fmla="*/ 154 w 268"/>
                    <a:gd name="T15" fmla="*/ 5 h 185"/>
                    <a:gd name="T16" fmla="*/ 159 w 268"/>
                    <a:gd name="T17" fmla="*/ 9 h 185"/>
                    <a:gd name="T18" fmla="*/ 167 w 268"/>
                    <a:gd name="T19" fmla="*/ 9 h 185"/>
                    <a:gd name="T20" fmla="*/ 182 w 268"/>
                    <a:gd name="T21" fmla="*/ 12 h 185"/>
                    <a:gd name="T22" fmla="*/ 199 w 268"/>
                    <a:gd name="T23" fmla="*/ 15 h 185"/>
                    <a:gd name="T24" fmla="*/ 207 w 268"/>
                    <a:gd name="T25" fmla="*/ 15 h 185"/>
                    <a:gd name="T26" fmla="*/ 216 w 268"/>
                    <a:gd name="T27" fmla="*/ 15 h 185"/>
                    <a:gd name="T28" fmla="*/ 223 w 268"/>
                    <a:gd name="T29" fmla="*/ 15 h 185"/>
                    <a:gd name="T30" fmla="*/ 228 w 268"/>
                    <a:gd name="T31" fmla="*/ 22 h 185"/>
                    <a:gd name="T32" fmla="*/ 228 w 268"/>
                    <a:gd name="T33" fmla="*/ 26 h 185"/>
                    <a:gd name="T34" fmla="*/ 230 w 268"/>
                    <a:gd name="T35" fmla="*/ 31 h 185"/>
                    <a:gd name="T36" fmla="*/ 231 w 268"/>
                    <a:gd name="T37" fmla="*/ 39 h 185"/>
                    <a:gd name="T38" fmla="*/ 233 w 268"/>
                    <a:gd name="T39" fmla="*/ 49 h 185"/>
                    <a:gd name="T40" fmla="*/ 237 w 268"/>
                    <a:gd name="T41" fmla="*/ 53 h 185"/>
                    <a:gd name="T42" fmla="*/ 237 w 268"/>
                    <a:gd name="T43" fmla="*/ 54 h 185"/>
                    <a:gd name="T44" fmla="*/ 241 w 268"/>
                    <a:gd name="T45" fmla="*/ 63 h 185"/>
                    <a:gd name="T46" fmla="*/ 244 w 268"/>
                    <a:gd name="T47" fmla="*/ 76 h 185"/>
                    <a:gd name="T48" fmla="*/ 246 w 268"/>
                    <a:gd name="T49" fmla="*/ 82 h 185"/>
                    <a:gd name="T50" fmla="*/ 246 w 268"/>
                    <a:gd name="T51" fmla="*/ 92 h 185"/>
                    <a:gd name="T52" fmla="*/ 241 w 268"/>
                    <a:gd name="T53" fmla="*/ 102 h 185"/>
                    <a:gd name="T54" fmla="*/ 237 w 268"/>
                    <a:gd name="T55" fmla="*/ 112 h 185"/>
                    <a:gd name="T56" fmla="*/ 230 w 268"/>
                    <a:gd name="T57" fmla="*/ 116 h 185"/>
                    <a:gd name="T58" fmla="*/ 226 w 268"/>
                    <a:gd name="T59" fmla="*/ 116 h 185"/>
                    <a:gd name="T60" fmla="*/ 221 w 268"/>
                    <a:gd name="T61" fmla="*/ 121 h 185"/>
                    <a:gd name="T62" fmla="*/ 218 w 268"/>
                    <a:gd name="T63" fmla="*/ 129 h 185"/>
                    <a:gd name="T64" fmla="*/ 206 w 268"/>
                    <a:gd name="T65" fmla="*/ 132 h 185"/>
                    <a:gd name="T66" fmla="*/ 194 w 268"/>
                    <a:gd name="T67" fmla="*/ 140 h 185"/>
                    <a:gd name="T68" fmla="*/ 182 w 268"/>
                    <a:gd name="T69" fmla="*/ 148 h 185"/>
                    <a:gd name="T70" fmla="*/ 163 w 268"/>
                    <a:gd name="T71" fmla="*/ 155 h 185"/>
                    <a:gd name="T72" fmla="*/ 151 w 268"/>
                    <a:gd name="T73" fmla="*/ 159 h 185"/>
                    <a:gd name="T74" fmla="*/ 138 w 268"/>
                    <a:gd name="T75" fmla="*/ 164 h 185"/>
                    <a:gd name="T76" fmla="*/ 119 w 268"/>
                    <a:gd name="T77" fmla="*/ 172 h 185"/>
                    <a:gd name="T78" fmla="*/ 101 w 268"/>
                    <a:gd name="T79" fmla="*/ 182 h 185"/>
                    <a:gd name="T80" fmla="*/ 91 w 268"/>
                    <a:gd name="T81" fmla="*/ 186 h 185"/>
                    <a:gd name="T82" fmla="*/ 88 w 268"/>
                    <a:gd name="T83" fmla="*/ 186 h 185"/>
                    <a:gd name="T84" fmla="*/ 88 w 268"/>
                    <a:gd name="T85" fmla="*/ 186 h 185"/>
                    <a:gd name="T86" fmla="*/ 88 w 268"/>
                    <a:gd name="T87" fmla="*/ 186 h 185"/>
                    <a:gd name="T88" fmla="*/ 87 w 268"/>
                    <a:gd name="T89" fmla="*/ 184 h 185"/>
                    <a:gd name="T90" fmla="*/ 86 w 268"/>
                    <a:gd name="T91" fmla="*/ 181 h 185"/>
                    <a:gd name="T92" fmla="*/ 76 w 268"/>
                    <a:gd name="T93" fmla="*/ 170 h 185"/>
                    <a:gd name="T94" fmla="*/ 54 w 268"/>
                    <a:gd name="T95" fmla="*/ 154 h 185"/>
                    <a:gd name="T96" fmla="*/ 40 w 268"/>
                    <a:gd name="T97" fmla="*/ 143 h 185"/>
                    <a:gd name="T98" fmla="*/ 26 w 268"/>
                    <a:gd name="T99" fmla="*/ 129 h 185"/>
                    <a:gd name="T100" fmla="*/ 10 w 268"/>
                    <a:gd name="T101" fmla="*/ 106 h 185"/>
                    <a:gd name="T102" fmla="*/ 0 w 268"/>
                    <a:gd name="T103" fmla="*/ 83 h 185"/>
                    <a:gd name="T104" fmla="*/ 0 w 268"/>
                    <a:gd name="T105" fmla="*/ 73 h 185"/>
                    <a:gd name="T106" fmla="*/ 0 w 268"/>
                    <a:gd name="T107" fmla="*/ 69 h 185"/>
                    <a:gd name="T108" fmla="*/ 0 w 268"/>
                    <a:gd name="T109" fmla="*/ 66 h 185"/>
                    <a:gd name="T110" fmla="*/ 4 w 268"/>
                    <a:gd name="T111" fmla="*/ 62 h 185"/>
                    <a:gd name="T112" fmla="*/ 8 w 268"/>
                    <a:gd name="T113" fmla="*/ 54 h 185"/>
                    <a:gd name="T114" fmla="*/ 14 w 268"/>
                    <a:gd name="T115" fmla="*/ 43 h 185"/>
                    <a:gd name="T116" fmla="*/ 36 w 268"/>
                    <a:gd name="T117" fmla="*/ 29 h 185"/>
                    <a:gd name="T118" fmla="*/ 81 w 268"/>
                    <a:gd name="T119" fmla="*/ 24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8"/>
                    <a:gd name="T181" fmla="*/ 0 h 185"/>
                    <a:gd name="T182" fmla="*/ 268 w 268"/>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8" h="185">
                      <a:moveTo>
                        <a:pt x="107" y="26"/>
                      </a:moveTo>
                      <a:lnTo>
                        <a:pt x="107" y="24"/>
                      </a:lnTo>
                      <a:lnTo>
                        <a:pt x="108" y="24"/>
                      </a:lnTo>
                      <a:lnTo>
                        <a:pt x="108" y="20"/>
                      </a:lnTo>
                      <a:lnTo>
                        <a:pt x="113" y="20"/>
                      </a:lnTo>
                      <a:lnTo>
                        <a:pt x="118" y="20"/>
                      </a:lnTo>
                      <a:lnTo>
                        <a:pt x="118" y="16"/>
                      </a:lnTo>
                      <a:lnTo>
                        <a:pt x="122" y="16"/>
                      </a:lnTo>
                      <a:lnTo>
                        <a:pt x="122" y="12"/>
                      </a:lnTo>
                      <a:lnTo>
                        <a:pt x="127" y="12"/>
                      </a:lnTo>
                      <a:lnTo>
                        <a:pt x="127" y="9"/>
                      </a:lnTo>
                      <a:lnTo>
                        <a:pt x="132" y="9"/>
                      </a:lnTo>
                      <a:lnTo>
                        <a:pt x="135" y="9"/>
                      </a:lnTo>
                      <a:lnTo>
                        <a:pt x="139" y="9"/>
                      </a:lnTo>
                      <a:lnTo>
                        <a:pt x="139" y="6"/>
                      </a:lnTo>
                      <a:lnTo>
                        <a:pt x="139" y="5"/>
                      </a:lnTo>
                      <a:lnTo>
                        <a:pt x="139" y="1"/>
                      </a:lnTo>
                      <a:lnTo>
                        <a:pt x="141" y="1"/>
                      </a:lnTo>
                      <a:lnTo>
                        <a:pt x="146" y="1"/>
                      </a:lnTo>
                      <a:lnTo>
                        <a:pt x="146" y="0"/>
                      </a:lnTo>
                      <a:lnTo>
                        <a:pt x="150" y="0"/>
                      </a:lnTo>
                      <a:lnTo>
                        <a:pt x="152" y="0"/>
                      </a:lnTo>
                      <a:lnTo>
                        <a:pt x="157" y="0"/>
                      </a:lnTo>
                      <a:lnTo>
                        <a:pt x="158" y="0"/>
                      </a:lnTo>
                      <a:lnTo>
                        <a:pt x="163" y="2"/>
                      </a:lnTo>
                      <a:lnTo>
                        <a:pt x="167" y="5"/>
                      </a:lnTo>
                      <a:lnTo>
                        <a:pt x="172" y="9"/>
                      </a:lnTo>
                      <a:lnTo>
                        <a:pt x="174" y="9"/>
                      </a:lnTo>
                      <a:lnTo>
                        <a:pt x="178" y="9"/>
                      </a:lnTo>
                      <a:lnTo>
                        <a:pt x="181" y="9"/>
                      </a:lnTo>
                      <a:lnTo>
                        <a:pt x="186" y="12"/>
                      </a:lnTo>
                      <a:lnTo>
                        <a:pt x="188" y="12"/>
                      </a:lnTo>
                      <a:lnTo>
                        <a:pt x="192" y="12"/>
                      </a:lnTo>
                      <a:lnTo>
                        <a:pt x="197" y="12"/>
                      </a:lnTo>
                      <a:lnTo>
                        <a:pt x="202" y="15"/>
                      </a:lnTo>
                      <a:lnTo>
                        <a:pt x="206" y="15"/>
                      </a:lnTo>
                      <a:lnTo>
                        <a:pt x="211" y="15"/>
                      </a:lnTo>
                      <a:lnTo>
                        <a:pt x="216" y="15"/>
                      </a:lnTo>
                      <a:lnTo>
                        <a:pt x="225" y="17"/>
                      </a:lnTo>
                      <a:lnTo>
                        <a:pt x="225" y="15"/>
                      </a:lnTo>
                      <a:lnTo>
                        <a:pt x="228" y="15"/>
                      </a:lnTo>
                      <a:lnTo>
                        <a:pt x="233" y="15"/>
                      </a:lnTo>
                      <a:lnTo>
                        <a:pt x="234" y="15"/>
                      </a:lnTo>
                      <a:lnTo>
                        <a:pt x="239" y="15"/>
                      </a:lnTo>
                      <a:lnTo>
                        <a:pt x="242" y="15"/>
                      </a:lnTo>
                      <a:lnTo>
                        <a:pt x="247" y="16"/>
                      </a:lnTo>
                      <a:lnTo>
                        <a:pt x="247" y="20"/>
                      </a:lnTo>
                      <a:lnTo>
                        <a:pt x="247" y="22"/>
                      </a:lnTo>
                      <a:lnTo>
                        <a:pt x="247" y="26"/>
                      </a:lnTo>
                      <a:lnTo>
                        <a:pt x="250" y="28"/>
                      </a:lnTo>
                      <a:lnTo>
                        <a:pt x="250" y="31"/>
                      </a:lnTo>
                      <a:lnTo>
                        <a:pt x="251" y="35"/>
                      </a:lnTo>
                      <a:lnTo>
                        <a:pt x="251" y="39"/>
                      </a:lnTo>
                      <a:lnTo>
                        <a:pt x="251" y="43"/>
                      </a:lnTo>
                      <a:lnTo>
                        <a:pt x="253" y="47"/>
                      </a:lnTo>
                      <a:lnTo>
                        <a:pt x="253" y="49"/>
                      </a:lnTo>
                      <a:lnTo>
                        <a:pt x="257" y="53"/>
                      </a:lnTo>
                      <a:lnTo>
                        <a:pt x="257" y="54"/>
                      </a:lnTo>
                      <a:lnTo>
                        <a:pt x="262" y="58"/>
                      </a:lnTo>
                      <a:lnTo>
                        <a:pt x="262" y="62"/>
                      </a:lnTo>
                      <a:lnTo>
                        <a:pt x="262" y="63"/>
                      </a:lnTo>
                      <a:lnTo>
                        <a:pt x="265" y="67"/>
                      </a:lnTo>
                      <a:lnTo>
                        <a:pt x="265" y="68"/>
                      </a:lnTo>
                      <a:lnTo>
                        <a:pt x="265" y="72"/>
                      </a:lnTo>
                      <a:lnTo>
                        <a:pt x="265" y="76"/>
                      </a:lnTo>
                      <a:lnTo>
                        <a:pt x="268" y="79"/>
                      </a:lnTo>
                      <a:lnTo>
                        <a:pt x="267" y="79"/>
                      </a:lnTo>
                      <a:lnTo>
                        <a:pt x="267" y="82"/>
                      </a:lnTo>
                      <a:lnTo>
                        <a:pt x="267" y="86"/>
                      </a:lnTo>
                      <a:lnTo>
                        <a:pt x="267" y="90"/>
                      </a:lnTo>
                      <a:lnTo>
                        <a:pt x="267" y="92"/>
                      </a:lnTo>
                      <a:lnTo>
                        <a:pt x="267" y="96"/>
                      </a:lnTo>
                      <a:lnTo>
                        <a:pt x="262" y="96"/>
                      </a:lnTo>
                      <a:lnTo>
                        <a:pt x="262" y="100"/>
                      </a:lnTo>
                      <a:lnTo>
                        <a:pt x="262" y="101"/>
                      </a:lnTo>
                      <a:lnTo>
                        <a:pt x="262" y="105"/>
                      </a:lnTo>
                      <a:lnTo>
                        <a:pt x="257" y="105"/>
                      </a:lnTo>
                      <a:lnTo>
                        <a:pt x="257" y="109"/>
                      </a:lnTo>
                      <a:lnTo>
                        <a:pt x="257" y="111"/>
                      </a:lnTo>
                      <a:lnTo>
                        <a:pt x="257" y="115"/>
                      </a:lnTo>
                      <a:lnTo>
                        <a:pt x="253" y="115"/>
                      </a:lnTo>
                      <a:lnTo>
                        <a:pt x="250" y="115"/>
                      </a:lnTo>
                      <a:lnTo>
                        <a:pt x="245" y="115"/>
                      </a:lnTo>
                      <a:lnTo>
                        <a:pt x="245" y="119"/>
                      </a:lnTo>
                      <a:lnTo>
                        <a:pt x="240" y="119"/>
                      </a:lnTo>
                      <a:lnTo>
                        <a:pt x="240" y="120"/>
                      </a:lnTo>
                      <a:lnTo>
                        <a:pt x="240" y="124"/>
                      </a:lnTo>
                      <a:lnTo>
                        <a:pt x="236" y="124"/>
                      </a:lnTo>
                      <a:lnTo>
                        <a:pt x="236" y="128"/>
                      </a:lnTo>
                      <a:lnTo>
                        <a:pt x="236" y="131"/>
                      </a:lnTo>
                      <a:lnTo>
                        <a:pt x="231" y="131"/>
                      </a:lnTo>
                      <a:lnTo>
                        <a:pt x="228" y="131"/>
                      </a:lnTo>
                      <a:lnTo>
                        <a:pt x="223" y="131"/>
                      </a:lnTo>
                      <a:lnTo>
                        <a:pt x="223" y="135"/>
                      </a:lnTo>
                      <a:lnTo>
                        <a:pt x="219" y="135"/>
                      </a:lnTo>
                      <a:lnTo>
                        <a:pt x="216" y="139"/>
                      </a:lnTo>
                      <a:lnTo>
                        <a:pt x="211" y="139"/>
                      </a:lnTo>
                      <a:lnTo>
                        <a:pt x="211" y="143"/>
                      </a:lnTo>
                      <a:lnTo>
                        <a:pt x="206" y="143"/>
                      </a:lnTo>
                      <a:lnTo>
                        <a:pt x="202" y="147"/>
                      </a:lnTo>
                      <a:lnTo>
                        <a:pt x="197" y="147"/>
                      </a:lnTo>
                      <a:lnTo>
                        <a:pt x="192" y="150"/>
                      </a:lnTo>
                      <a:lnTo>
                        <a:pt x="186" y="150"/>
                      </a:lnTo>
                      <a:lnTo>
                        <a:pt x="181" y="154"/>
                      </a:lnTo>
                      <a:lnTo>
                        <a:pt x="177" y="154"/>
                      </a:lnTo>
                      <a:lnTo>
                        <a:pt x="172" y="158"/>
                      </a:lnTo>
                      <a:lnTo>
                        <a:pt x="169" y="158"/>
                      </a:lnTo>
                      <a:lnTo>
                        <a:pt x="164" y="158"/>
                      </a:lnTo>
                      <a:lnTo>
                        <a:pt x="164" y="159"/>
                      </a:lnTo>
                      <a:lnTo>
                        <a:pt x="160" y="159"/>
                      </a:lnTo>
                      <a:lnTo>
                        <a:pt x="155" y="163"/>
                      </a:lnTo>
                      <a:lnTo>
                        <a:pt x="150" y="163"/>
                      </a:lnTo>
                      <a:lnTo>
                        <a:pt x="147" y="167"/>
                      </a:lnTo>
                      <a:lnTo>
                        <a:pt x="138" y="167"/>
                      </a:lnTo>
                      <a:lnTo>
                        <a:pt x="133" y="171"/>
                      </a:lnTo>
                      <a:lnTo>
                        <a:pt x="129" y="171"/>
                      </a:lnTo>
                      <a:lnTo>
                        <a:pt x="124" y="174"/>
                      </a:lnTo>
                      <a:lnTo>
                        <a:pt x="119" y="174"/>
                      </a:lnTo>
                      <a:lnTo>
                        <a:pt x="115" y="178"/>
                      </a:lnTo>
                      <a:lnTo>
                        <a:pt x="110" y="181"/>
                      </a:lnTo>
                      <a:lnTo>
                        <a:pt x="107" y="185"/>
                      </a:lnTo>
                      <a:lnTo>
                        <a:pt x="102" y="185"/>
                      </a:lnTo>
                      <a:lnTo>
                        <a:pt x="99" y="185"/>
                      </a:lnTo>
                      <a:lnTo>
                        <a:pt x="96" y="185"/>
                      </a:lnTo>
                      <a:lnTo>
                        <a:pt x="94" y="183"/>
                      </a:lnTo>
                      <a:lnTo>
                        <a:pt x="93" y="181"/>
                      </a:lnTo>
                      <a:lnTo>
                        <a:pt x="93" y="180"/>
                      </a:lnTo>
                      <a:lnTo>
                        <a:pt x="88" y="176"/>
                      </a:lnTo>
                      <a:lnTo>
                        <a:pt x="87" y="173"/>
                      </a:lnTo>
                      <a:lnTo>
                        <a:pt x="82" y="169"/>
                      </a:lnTo>
                      <a:lnTo>
                        <a:pt x="80" y="168"/>
                      </a:lnTo>
                      <a:lnTo>
                        <a:pt x="73" y="163"/>
                      </a:lnTo>
                      <a:lnTo>
                        <a:pt x="68" y="159"/>
                      </a:lnTo>
                      <a:lnTo>
                        <a:pt x="59" y="153"/>
                      </a:lnTo>
                      <a:lnTo>
                        <a:pt x="53" y="149"/>
                      </a:lnTo>
                      <a:lnTo>
                        <a:pt x="49" y="147"/>
                      </a:lnTo>
                      <a:lnTo>
                        <a:pt x="48" y="145"/>
                      </a:lnTo>
                      <a:lnTo>
                        <a:pt x="43" y="142"/>
                      </a:lnTo>
                      <a:lnTo>
                        <a:pt x="42" y="140"/>
                      </a:lnTo>
                      <a:lnTo>
                        <a:pt x="37" y="135"/>
                      </a:lnTo>
                      <a:lnTo>
                        <a:pt x="32" y="131"/>
                      </a:lnTo>
                      <a:lnTo>
                        <a:pt x="28" y="128"/>
                      </a:lnTo>
                      <a:lnTo>
                        <a:pt x="25" y="124"/>
                      </a:lnTo>
                      <a:lnTo>
                        <a:pt x="20" y="116"/>
                      </a:lnTo>
                      <a:lnTo>
                        <a:pt x="15" y="112"/>
                      </a:lnTo>
                      <a:lnTo>
                        <a:pt x="11" y="105"/>
                      </a:lnTo>
                      <a:lnTo>
                        <a:pt x="8" y="101"/>
                      </a:lnTo>
                      <a:lnTo>
                        <a:pt x="3" y="93"/>
                      </a:lnTo>
                      <a:lnTo>
                        <a:pt x="1" y="90"/>
                      </a:lnTo>
                      <a:lnTo>
                        <a:pt x="0" y="83"/>
                      </a:lnTo>
                      <a:lnTo>
                        <a:pt x="0" y="79"/>
                      </a:lnTo>
                      <a:lnTo>
                        <a:pt x="0" y="76"/>
                      </a:lnTo>
                      <a:lnTo>
                        <a:pt x="0" y="73"/>
                      </a:lnTo>
                      <a:lnTo>
                        <a:pt x="0" y="69"/>
                      </a:lnTo>
                      <a:lnTo>
                        <a:pt x="0" y="66"/>
                      </a:lnTo>
                      <a:lnTo>
                        <a:pt x="3" y="66"/>
                      </a:lnTo>
                      <a:lnTo>
                        <a:pt x="3" y="62"/>
                      </a:lnTo>
                      <a:lnTo>
                        <a:pt x="4" y="62"/>
                      </a:lnTo>
                      <a:lnTo>
                        <a:pt x="9" y="62"/>
                      </a:lnTo>
                      <a:lnTo>
                        <a:pt x="9" y="59"/>
                      </a:lnTo>
                      <a:lnTo>
                        <a:pt x="9" y="58"/>
                      </a:lnTo>
                      <a:lnTo>
                        <a:pt x="9" y="54"/>
                      </a:lnTo>
                      <a:lnTo>
                        <a:pt x="9" y="50"/>
                      </a:lnTo>
                      <a:lnTo>
                        <a:pt x="12" y="47"/>
                      </a:lnTo>
                      <a:lnTo>
                        <a:pt x="15" y="43"/>
                      </a:lnTo>
                      <a:lnTo>
                        <a:pt x="20" y="40"/>
                      </a:lnTo>
                      <a:lnTo>
                        <a:pt x="25" y="36"/>
                      </a:lnTo>
                      <a:lnTo>
                        <a:pt x="31" y="33"/>
                      </a:lnTo>
                      <a:lnTo>
                        <a:pt x="39" y="29"/>
                      </a:lnTo>
                      <a:lnTo>
                        <a:pt x="49" y="26"/>
                      </a:lnTo>
                      <a:lnTo>
                        <a:pt x="59" y="24"/>
                      </a:lnTo>
                      <a:lnTo>
                        <a:pt x="73" y="24"/>
                      </a:lnTo>
                      <a:lnTo>
                        <a:pt x="88" y="24"/>
                      </a:lnTo>
                      <a:lnTo>
                        <a:pt x="107" y="26"/>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2" name="Freeform 519"/>
                <p:cNvSpPr>
                  <a:spLocks/>
                </p:cNvSpPr>
                <p:nvPr/>
              </p:nvSpPr>
              <p:spPr bwMode="auto">
                <a:xfrm flipH="1">
                  <a:off x="2904" y="3076"/>
                  <a:ext cx="229" cy="165"/>
                </a:xfrm>
                <a:custGeom>
                  <a:avLst/>
                  <a:gdLst>
                    <a:gd name="T0" fmla="*/ 90 w 248"/>
                    <a:gd name="T1" fmla="*/ 13 h 164"/>
                    <a:gd name="T2" fmla="*/ 95 w 248"/>
                    <a:gd name="T3" fmla="*/ 13 h 164"/>
                    <a:gd name="T4" fmla="*/ 102 w 248"/>
                    <a:gd name="T5" fmla="*/ 9 h 164"/>
                    <a:gd name="T6" fmla="*/ 107 w 248"/>
                    <a:gd name="T7" fmla="*/ 5 h 164"/>
                    <a:gd name="T8" fmla="*/ 111 w 248"/>
                    <a:gd name="T9" fmla="*/ 3 h 164"/>
                    <a:gd name="T10" fmla="*/ 116 w 248"/>
                    <a:gd name="T11" fmla="*/ 1 h 164"/>
                    <a:gd name="T12" fmla="*/ 125 w 248"/>
                    <a:gd name="T13" fmla="*/ 0 h 164"/>
                    <a:gd name="T14" fmla="*/ 137 w 248"/>
                    <a:gd name="T15" fmla="*/ 1 h 164"/>
                    <a:gd name="T16" fmla="*/ 143 w 248"/>
                    <a:gd name="T17" fmla="*/ 5 h 164"/>
                    <a:gd name="T18" fmla="*/ 156 w 248"/>
                    <a:gd name="T19" fmla="*/ 5 h 164"/>
                    <a:gd name="T20" fmla="*/ 169 w 248"/>
                    <a:gd name="T21" fmla="*/ 9 h 164"/>
                    <a:gd name="T22" fmla="*/ 185 w 248"/>
                    <a:gd name="T23" fmla="*/ 12 h 164"/>
                    <a:gd name="T24" fmla="*/ 189 w 248"/>
                    <a:gd name="T25" fmla="*/ 12 h 164"/>
                    <a:gd name="T26" fmla="*/ 198 w 248"/>
                    <a:gd name="T27" fmla="*/ 12 h 164"/>
                    <a:gd name="T28" fmla="*/ 205 w 248"/>
                    <a:gd name="T29" fmla="*/ 12 h 164"/>
                    <a:gd name="T30" fmla="*/ 210 w 248"/>
                    <a:gd name="T31" fmla="*/ 19 h 164"/>
                    <a:gd name="T32" fmla="*/ 210 w 248"/>
                    <a:gd name="T33" fmla="*/ 23 h 164"/>
                    <a:gd name="T34" fmla="*/ 212 w 248"/>
                    <a:gd name="T35" fmla="*/ 27 h 164"/>
                    <a:gd name="T36" fmla="*/ 213 w 248"/>
                    <a:gd name="T37" fmla="*/ 33 h 164"/>
                    <a:gd name="T38" fmla="*/ 215 w 248"/>
                    <a:gd name="T39" fmla="*/ 38 h 164"/>
                    <a:gd name="T40" fmla="*/ 220 w 248"/>
                    <a:gd name="T41" fmla="*/ 41 h 164"/>
                    <a:gd name="T42" fmla="*/ 220 w 248"/>
                    <a:gd name="T43" fmla="*/ 48 h 164"/>
                    <a:gd name="T44" fmla="*/ 223 w 248"/>
                    <a:gd name="T45" fmla="*/ 56 h 164"/>
                    <a:gd name="T46" fmla="*/ 226 w 248"/>
                    <a:gd name="T47" fmla="*/ 64 h 164"/>
                    <a:gd name="T48" fmla="*/ 228 w 248"/>
                    <a:gd name="T49" fmla="*/ 70 h 164"/>
                    <a:gd name="T50" fmla="*/ 228 w 248"/>
                    <a:gd name="T51" fmla="*/ 80 h 164"/>
                    <a:gd name="T52" fmla="*/ 223 w 248"/>
                    <a:gd name="T53" fmla="*/ 90 h 164"/>
                    <a:gd name="T54" fmla="*/ 220 w 248"/>
                    <a:gd name="T55" fmla="*/ 100 h 164"/>
                    <a:gd name="T56" fmla="*/ 211 w 248"/>
                    <a:gd name="T57" fmla="*/ 104 h 164"/>
                    <a:gd name="T58" fmla="*/ 207 w 248"/>
                    <a:gd name="T59" fmla="*/ 104 h 164"/>
                    <a:gd name="T60" fmla="*/ 199 w 248"/>
                    <a:gd name="T61" fmla="*/ 109 h 164"/>
                    <a:gd name="T62" fmla="*/ 189 w 248"/>
                    <a:gd name="T63" fmla="*/ 116 h 164"/>
                    <a:gd name="T64" fmla="*/ 185 w 248"/>
                    <a:gd name="T65" fmla="*/ 120 h 164"/>
                    <a:gd name="T66" fmla="*/ 176 w 248"/>
                    <a:gd name="T67" fmla="*/ 124 h 164"/>
                    <a:gd name="T68" fmla="*/ 163 w 248"/>
                    <a:gd name="T69" fmla="*/ 128 h 164"/>
                    <a:gd name="T70" fmla="*/ 151 w 248"/>
                    <a:gd name="T71" fmla="*/ 134 h 164"/>
                    <a:gd name="T72" fmla="*/ 139 w 248"/>
                    <a:gd name="T73" fmla="*/ 138 h 164"/>
                    <a:gd name="T74" fmla="*/ 124 w 248"/>
                    <a:gd name="T75" fmla="*/ 143 h 164"/>
                    <a:gd name="T76" fmla="*/ 104 w 248"/>
                    <a:gd name="T77" fmla="*/ 151 h 164"/>
                    <a:gd name="T78" fmla="*/ 90 w 248"/>
                    <a:gd name="T79" fmla="*/ 161 h 164"/>
                    <a:gd name="T80" fmla="*/ 83 w 248"/>
                    <a:gd name="T81" fmla="*/ 165 h 164"/>
                    <a:gd name="T82" fmla="*/ 80 w 248"/>
                    <a:gd name="T83" fmla="*/ 165 h 164"/>
                    <a:gd name="T84" fmla="*/ 80 w 248"/>
                    <a:gd name="T85" fmla="*/ 165 h 164"/>
                    <a:gd name="T86" fmla="*/ 80 w 248"/>
                    <a:gd name="T87" fmla="*/ 165 h 164"/>
                    <a:gd name="T88" fmla="*/ 80 w 248"/>
                    <a:gd name="T89" fmla="*/ 163 h 164"/>
                    <a:gd name="T90" fmla="*/ 78 w 248"/>
                    <a:gd name="T91" fmla="*/ 160 h 164"/>
                    <a:gd name="T92" fmla="*/ 70 w 248"/>
                    <a:gd name="T93" fmla="*/ 149 h 164"/>
                    <a:gd name="T94" fmla="*/ 54 w 248"/>
                    <a:gd name="T95" fmla="*/ 133 h 164"/>
                    <a:gd name="T96" fmla="*/ 42 w 248"/>
                    <a:gd name="T97" fmla="*/ 123 h 164"/>
                    <a:gd name="T98" fmla="*/ 28 w 248"/>
                    <a:gd name="T99" fmla="*/ 111 h 164"/>
                    <a:gd name="T100" fmla="*/ 10 w 248"/>
                    <a:gd name="T101" fmla="*/ 91 h 164"/>
                    <a:gd name="T102" fmla="*/ 0 w 248"/>
                    <a:gd name="T103" fmla="*/ 71 h 164"/>
                    <a:gd name="T104" fmla="*/ 0 w 248"/>
                    <a:gd name="T105" fmla="*/ 61 h 164"/>
                    <a:gd name="T106" fmla="*/ 0 w 248"/>
                    <a:gd name="T107" fmla="*/ 57 h 164"/>
                    <a:gd name="T108" fmla="*/ 0 w 248"/>
                    <a:gd name="T109" fmla="*/ 53 h 164"/>
                    <a:gd name="T110" fmla="*/ 0 w 248"/>
                    <a:gd name="T111" fmla="*/ 50 h 164"/>
                    <a:gd name="T112" fmla="*/ 0 w 248"/>
                    <a:gd name="T113" fmla="*/ 43 h 164"/>
                    <a:gd name="T114" fmla="*/ 8 w 248"/>
                    <a:gd name="T115" fmla="*/ 32 h 164"/>
                    <a:gd name="T116" fmla="*/ 31 w 248"/>
                    <a:gd name="T117" fmla="*/ 20 h 164"/>
                    <a:gd name="T118" fmla="*/ 75 w 248"/>
                    <a:gd name="T119" fmla="*/ 14 h 1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8"/>
                    <a:gd name="T181" fmla="*/ 0 h 164"/>
                    <a:gd name="T182" fmla="*/ 248 w 248"/>
                    <a:gd name="T183" fmla="*/ 164 h 1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8" h="164">
                      <a:moveTo>
                        <a:pt x="98" y="14"/>
                      </a:moveTo>
                      <a:lnTo>
                        <a:pt x="98" y="13"/>
                      </a:lnTo>
                      <a:lnTo>
                        <a:pt x="99" y="13"/>
                      </a:lnTo>
                      <a:lnTo>
                        <a:pt x="103" y="13"/>
                      </a:lnTo>
                      <a:lnTo>
                        <a:pt x="107" y="13"/>
                      </a:lnTo>
                      <a:lnTo>
                        <a:pt x="107" y="9"/>
                      </a:lnTo>
                      <a:lnTo>
                        <a:pt x="110" y="9"/>
                      </a:lnTo>
                      <a:lnTo>
                        <a:pt x="115" y="9"/>
                      </a:lnTo>
                      <a:lnTo>
                        <a:pt x="115" y="5"/>
                      </a:lnTo>
                      <a:lnTo>
                        <a:pt x="116" y="5"/>
                      </a:lnTo>
                      <a:lnTo>
                        <a:pt x="120" y="5"/>
                      </a:lnTo>
                      <a:lnTo>
                        <a:pt x="120" y="3"/>
                      </a:lnTo>
                      <a:lnTo>
                        <a:pt x="121" y="3"/>
                      </a:lnTo>
                      <a:lnTo>
                        <a:pt x="121" y="1"/>
                      </a:lnTo>
                      <a:lnTo>
                        <a:pt x="126" y="1"/>
                      </a:lnTo>
                      <a:lnTo>
                        <a:pt x="130" y="1"/>
                      </a:lnTo>
                      <a:lnTo>
                        <a:pt x="130" y="0"/>
                      </a:lnTo>
                      <a:lnTo>
                        <a:pt x="135" y="0"/>
                      </a:lnTo>
                      <a:lnTo>
                        <a:pt x="140" y="0"/>
                      </a:lnTo>
                      <a:lnTo>
                        <a:pt x="144" y="1"/>
                      </a:lnTo>
                      <a:lnTo>
                        <a:pt x="148" y="1"/>
                      </a:lnTo>
                      <a:lnTo>
                        <a:pt x="152" y="5"/>
                      </a:lnTo>
                      <a:lnTo>
                        <a:pt x="155" y="5"/>
                      </a:lnTo>
                      <a:lnTo>
                        <a:pt x="160" y="5"/>
                      </a:lnTo>
                      <a:lnTo>
                        <a:pt x="165" y="5"/>
                      </a:lnTo>
                      <a:lnTo>
                        <a:pt x="169" y="5"/>
                      </a:lnTo>
                      <a:lnTo>
                        <a:pt x="174" y="9"/>
                      </a:lnTo>
                      <a:lnTo>
                        <a:pt x="179" y="9"/>
                      </a:lnTo>
                      <a:lnTo>
                        <a:pt x="183" y="9"/>
                      </a:lnTo>
                      <a:lnTo>
                        <a:pt x="188" y="12"/>
                      </a:lnTo>
                      <a:lnTo>
                        <a:pt x="191" y="12"/>
                      </a:lnTo>
                      <a:lnTo>
                        <a:pt x="196" y="12"/>
                      </a:lnTo>
                      <a:lnTo>
                        <a:pt x="200" y="12"/>
                      </a:lnTo>
                      <a:lnTo>
                        <a:pt x="205" y="14"/>
                      </a:lnTo>
                      <a:lnTo>
                        <a:pt x="205" y="12"/>
                      </a:lnTo>
                      <a:lnTo>
                        <a:pt x="208" y="12"/>
                      </a:lnTo>
                      <a:lnTo>
                        <a:pt x="213" y="12"/>
                      </a:lnTo>
                      <a:lnTo>
                        <a:pt x="214" y="12"/>
                      </a:lnTo>
                      <a:lnTo>
                        <a:pt x="219" y="12"/>
                      </a:lnTo>
                      <a:lnTo>
                        <a:pt x="222" y="12"/>
                      </a:lnTo>
                      <a:lnTo>
                        <a:pt x="227" y="13"/>
                      </a:lnTo>
                      <a:lnTo>
                        <a:pt x="227" y="17"/>
                      </a:lnTo>
                      <a:lnTo>
                        <a:pt x="227" y="19"/>
                      </a:lnTo>
                      <a:lnTo>
                        <a:pt x="227" y="23"/>
                      </a:lnTo>
                      <a:lnTo>
                        <a:pt x="230" y="24"/>
                      </a:lnTo>
                      <a:lnTo>
                        <a:pt x="230" y="27"/>
                      </a:lnTo>
                      <a:lnTo>
                        <a:pt x="231" y="31"/>
                      </a:lnTo>
                      <a:lnTo>
                        <a:pt x="231" y="33"/>
                      </a:lnTo>
                      <a:lnTo>
                        <a:pt x="231" y="37"/>
                      </a:lnTo>
                      <a:lnTo>
                        <a:pt x="233" y="38"/>
                      </a:lnTo>
                      <a:lnTo>
                        <a:pt x="238" y="41"/>
                      </a:lnTo>
                      <a:lnTo>
                        <a:pt x="238" y="45"/>
                      </a:lnTo>
                      <a:lnTo>
                        <a:pt x="238" y="48"/>
                      </a:lnTo>
                      <a:lnTo>
                        <a:pt x="242" y="52"/>
                      </a:lnTo>
                      <a:lnTo>
                        <a:pt x="242" y="56"/>
                      </a:lnTo>
                      <a:lnTo>
                        <a:pt x="245" y="60"/>
                      </a:lnTo>
                      <a:lnTo>
                        <a:pt x="245" y="64"/>
                      </a:lnTo>
                      <a:lnTo>
                        <a:pt x="248" y="67"/>
                      </a:lnTo>
                      <a:lnTo>
                        <a:pt x="247" y="67"/>
                      </a:lnTo>
                      <a:lnTo>
                        <a:pt x="247" y="70"/>
                      </a:lnTo>
                      <a:lnTo>
                        <a:pt x="247" y="74"/>
                      </a:lnTo>
                      <a:lnTo>
                        <a:pt x="247" y="77"/>
                      </a:lnTo>
                      <a:lnTo>
                        <a:pt x="247" y="80"/>
                      </a:lnTo>
                      <a:lnTo>
                        <a:pt x="247" y="84"/>
                      </a:lnTo>
                      <a:lnTo>
                        <a:pt x="242" y="84"/>
                      </a:lnTo>
                      <a:lnTo>
                        <a:pt x="242" y="88"/>
                      </a:lnTo>
                      <a:lnTo>
                        <a:pt x="242" y="89"/>
                      </a:lnTo>
                      <a:lnTo>
                        <a:pt x="242" y="93"/>
                      </a:lnTo>
                      <a:lnTo>
                        <a:pt x="238" y="93"/>
                      </a:lnTo>
                      <a:lnTo>
                        <a:pt x="238" y="96"/>
                      </a:lnTo>
                      <a:lnTo>
                        <a:pt x="238" y="99"/>
                      </a:lnTo>
                      <a:lnTo>
                        <a:pt x="238" y="103"/>
                      </a:lnTo>
                      <a:lnTo>
                        <a:pt x="233" y="103"/>
                      </a:lnTo>
                      <a:lnTo>
                        <a:pt x="228" y="103"/>
                      </a:lnTo>
                      <a:lnTo>
                        <a:pt x="224" y="103"/>
                      </a:lnTo>
                      <a:lnTo>
                        <a:pt x="224" y="107"/>
                      </a:lnTo>
                      <a:lnTo>
                        <a:pt x="219" y="107"/>
                      </a:lnTo>
                      <a:lnTo>
                        <a:pt x="219" y="108"/>
                      </a:lnTo>
                      <a:lnTo>
                        <a:pt x="216" y="108"/>
                      </a:lnTo>
                      <a:lnTo>
                        <a:pt x="216" y="112"/>
                      </a:lnTo>
                      <a:lnTo>
                        <a:pt x="211" y="112"/>
                      </a:lnTo>
                      <a:lnTo>
                        <a:pt x="210" y="115"/>
                      </a:lnTo>
                      <a:lnTo>
                        <a:pt x="205" y="115"/>
                      </a:lnTo>
                      <a:lnTo>
                        <a:pt x="205" y="119"/>
                      </a:lnTo>
                      <a:lnTo>
                        <a:pt x="202" y="119"/>
                      </a:lnTo>
                      <a:lnTo>
                        <a:pt x="200" y="119"/>
                      </a:lnTo>
                      <a:lnTo>
                        <a:pt x="200" y="123"/>
                      </a:lnTo>
                      <a:lnTo>
                        <a:pt x="196" y="123"/>
                      </a:lnTo>
                      <a:lnTo>
                        <a:pt x="191" y="123"/>
                      </a:lnTo>
                      <a:lnTo>
                        <a:pt x="191" y="127"/>
                      </a:lnTo>
                      <a:lnTo>
                        <a:pt x="186" y="127"/>
                      </a:lnTo>
                      <a:lnTo>
                        <a:pt x="182" y="127"/>
                      </a:lnTo>
                      <a:lnTo>
                        <a:pt x="177" y="127"/>
                      </a:lnTo>
                      <a:lnTo>
                        <a:pt x="177" y="131"/>
                      </a:lnTo>
                      <a:lnTo>
                        <a:pt x="172" y="131"/>
                      </a:lnTo>
                      <a:lnTo>
                        <a:pt x="168" y="133"/>
                      </a:lnTo>
                      <a:lnTo>
                        <a:pt x="163" y="133"/>
                      </a:lnTo>
                      <a:lnTo>
                        <a:pt x="163" y="137"/>
                      </a:lnTo>
                      <a:lnTo>
                        <a:pt x="158" y="137"/>
                      </a:lnTo>
                      <a:lnTo>
                        <a:pt x="155" y="137"/>
                      </a:lnTo>
                      <a:lnTo>
                        <a:pt x="151" y="137"/>
                      </a:lnTo>
                      <a:lnTo>
                        <a:pt x="148" y="138"/>
                      </a:lnTo>
                      <a:lnTo>
                        <a:pt x="143" y="138"/>
                      </a:lnTo>
                      <a:lnTo>
                        <a:pt x="138" y="142"/>
                      </a:lnTo>
                      <a:lnTo>
                        <a:pt x="134" y="142"/>
                      </a:lnTo>
                      <a:lnTo>
                        <a:pt x="129" y="146"/>
                      </a:lnTo>
                      <a:lnTo>
                        <a:pt x="123" y="146"/>
                      </a:lnTo>
                      <a:lnTo>
                        <a:pt x="118" y="150"/>
                      </a:lnTo>
                      <a:lnTo>
                        <a:pt x="113" y="150"/>
                      </a:lnTo>
                      <a:lnTo>
                        <a:pt x="109" y="153"/>
                      </a:lnTo>
                      <a:lnTo>
                        <a:pt x="104" y="153"/>
                      </a:lnTo>
                      <a:lnTo>
                        <a:pt x="101" y="157"/>
                      </a:lnTo>
                      <a:lnTo>
                        <a:pt x="98" y="160"/>
                      </a:lnTo>
                      <a:lnTo>
                        <a:pt x="98" y="164"/>
                      </a:lnTo>
                      <a:lnTo>
                        <a:pt x="93" y="164"/>
                      </a:lnTo>
                      <a:lnTo>
                        <a:pt x="90" y="164"/>
                      </a:lnTo>
                      <a:lnTo>
                        <a:pt x="87" y="164"/>
                      </a:lnTo>
                      <a:lnTo>
                        <a:pt x="87" y="162"/>
                      </a:lnTo>
                      <a:lnTo>
                        <a:pt x="85" y="160"/>
                      </a:lnTo>
                      <a:lnTo>
                        <a:pt x="85" y="159"/>
                      </a:lnTo>
                      <a:lnTo>
                        <a:pt x="81" y="155"/>
                      </a:lnTo>
                      <a:lnTo>
                        <a:pt x="81" y="152"/>
                      </a:lnTo>
                      <a:lnTo>
                        <a:pt x="76" y="148"/>
                      </a:lnTo>
                      <a:lnTo>
                        <a:pt x="76" y="147"/>
                      </a:lnTo>
                      <a:lnTo>
                        <a:pt x="71" y="142"/>
                      </a:lnTo>
                      <a:lnTo>
                        <a:pt x="67" y="138"/>
                      </a:lnTo>
                      <a:lnTo>
                        <a:pt x="59" y="132"/>
                      </a:lnTo>
                      <a:lnTo>
                        <a:pt x="54" y="128"/>
                      </a:lnTo>
                      <a:lnTo>
                        <a:pt x="51" y="126"/>
                      </a:lnTo>
                      <a:lnTo>
                        <a:pt x="50" y="126"/>
                      </a:lnTo>
                      <a:lnTo>
                        <a:pt x="45" y="122"/>
                      </a:lnTo>
                      <a:lnTo>
                        <a:pt x="44" y="122"/>
                      </a:lnTo>
                      <a:lnTo>
                        <a:pt x="39" y="118"/>
                      </a:lnTo>
                      <a:lnTo>
                        <a:pt x="34" y="114"/>
                      </a:lnTo>
                      <a:lnTo>
                        <a:pt x="30" y="110"/>
                      </a:lnTo>
                      <a:lnTo>
                        <a:pt x="26" y="107"/>
                      </a:lnTo>
                      <a:lnTo>
                        <a:pt x="20" y="99"/>
                      </a:lnTo>
                      <a:lnTo>
                        <a:pt x="16" y="95"/>
                      </a:lnTo>
                      <a:lnTo>
                        <a:pt x="11" y="90"/>
                      </a:lnTo>
                      <a:lnTo>
                        <a:pt x="8" y="86"/>
                      </a:lnTo>
                      <a:lnTo>
                        <a:pt x="3" y="79"/>
                      </a:lnTo>
                      <a:lnTo>
                        <a:pt x="2" y="75"/>
                      </a:lnTo>
                      <a:lnTo>
                        <a:pt x="0" y="71"/>
                      </a:lnTo>
                      <a:lnTo>
                        <a:pt x="0" y="67"/>
                      </a:lnTo>
                      <a:lnTo>
                        <a:pt x="0" y="64"/>
                      </a:lnTo>
                      <a:lnTo>
                        <a:pt x="0" y="61"/>
                      </a:lnTo>
                      <a:lnTo>
                        <a:pt x="0" y="57"/>
                      </a:lnTo>
                      <a:lnTo>
                        <a:pt x="0" y="53"/>
                      </a:lnTo>
                      <a:lnTo>
                        <a:pt x="0" y="50"/>
                      </a:lnTo>
                      <a:lnTo>
                        <a:pt x="0" y="47"/>
                      </a:lnTo>
                      <a:lnTo>
                        <a:pt x="0" y="43"/>
                      </a:lnTo>
                      <a:lnTo>
                        <a:pt x="2" y="43"/>
                      </a:lnTo>
                      <a:lnTo>
                        <a:pt x="2" y="39"/>
                      </a:lnTo>
                      <a:lnTo>
                        <a:pt x="5" y="36"/>
                      </a:lnTo>
                      <a:lnTo>
                        <a:pt x="9" y="32"/>
                      </a:lnTo>
                      <a:lnTo>
                        <a:pt x="16" y="32"/>
                      </a:lnTo>
                      <a:lnTo>
                        <a:pt x="20" y="28"/>
                      </a:lnTo>
                      <a:lnTo>
                        <a:pt x="26" y="24"/>
                      </a:lnTo>
                      <a:lnTo>
                        <a:pt x="34" y="20"/>
                      </a:lnTo>
                      <a:lnTo>
                        <a:pt x="45" y="18"/>
                      </a:lnTo>
                      <a:lnTo>
                        <a:pt x="54" y="14"/>
                      </a:lnTo>
                      <a:lnTo>
                        <a:pt x="67" y="14"/>
                      </a:lnTo>
                      <a:lnTo>
                        <a:pt x="81" y="14"/>
                      </a:lnTo>
                      <a:lnTo>
                        <a:pt x="98" y="14"/>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3" name="Freeform 520"/>
                <p:cNvSpPr>
                  <a:spLocks/>
                </p:cNvSpPr>
                <p:nvPr/>
              </p:nvSpPr>
              <p:spPr bwMode="auto">
                <a:xfrm flipH="1">
                  <a:off x="2915" y="3090"/>
                  <a:ext cx="218" cy="151"/>
                </a:xfrm>
                <a:custGeom>
                  <a:avLst/>
                  <a:gdLst>
                    <a:gd name="T0" fmla="*/ 90 w 238"/>
                    <a:gd name="T1" fmla="*/ 17 h 150"/>
                    <a:gd name="T2" fmla="*/ 90 w 238"/>
                    <a:gd name="T3" fmla="*/ 15 h 150"/>
                    <a:gd name="T4" fmla="*/ 97 w 238"/>
                    <a:gd name="T5" fmla="*/ 9 h 150"/>
                    <a:gd name="T6" fmla="*/ 105 w 238"/>
                    <a:gd name="T7" fmla="*/ 0 h 150"/>
                    <a:gd name="T8" fmla="*/ 110 w 238"/>
                    <a:gd name="T9" fmla="*/ 0 h 150"/>
                    <a:gd name="T10" fmla="*/ 111 w 238"/>
                    <a:gd name="T11" fmla="*/ 0 h 150"/>
                    <a:gd name="T12" fmla="*/ 121 w 238"/>
                    <a:gd name="T13" fmla="*/ 0 h 150"/>
                    <a:gd name="T14" fmla="*/ 136 w 238"/>
                    <a:gd name="T15" fmla="*/ 0 h 150"/>
                    <a:gd name="T16" fmla="*/ 139 w 238"/>
                    <a:gd name="T17" fmla="*/ 0 h 150"/>
                    <a:gd name="T18" fmla="*/ 147 w 238"/>
                    <a:gd name="T19" fmla="*/ 0 h 150"/>
                    <a:gd name="T20" fmla="*/ 158 w 238"/>
                    <a:gd name="T21" fmla="*/ 6 h 150"/>
                    <a:gd name="T22" fmla="*/ 173 w 238"/>
                    <a:gd name="T23" fmla="*/ 14 h 150"/>
                    <a:gd name="T24" fmla="*/ 178 w 238"/>
                    <a:gd name="T25" fmla="*/ 15 h 150"/>
                    <a:gd name="T26" fmla="*/ 182 w 238"/>
                    <a:gd name="T27" fmla="*/ 15 h 150"/>
                    <a:gd name="T28" fmla="*/ 190 w 238"/>
                    <a:gd name="T29" fmla="*/ 15 h 150"/>
                    <a:gd name="T30" fmla="*/ 195 w 238"/>
                    <a:gd name="T31" fmla="*/ 23 h 150"/>
                    <a:gd name="T32" fmla="*/ 198 w 238"/>
                    <a:gd name="T33" fmla="*/ 27 h 150"/>
                    <a:gd name="T34" fmla="*/ 198 w 238"/>
                    <a:gd name="T35" fmla="*/ 27 h 150"/>
                    <a:gd name="T36" fmla="*/ 198 w 238"/>
                    <a:gd name="T37" fmla="*/ 33 h 150"/>
                    <a:gd name="T38" fmla="*/ 203 w 238"/>
                    <a:gd name="T39" fmla="*/ 41 h 150"/>
                    <a:gd name="T40" fmla="*/ 208 w 238"/>
                    <a:gd name="T41" fmla="*/ 44 h 150"/>
                    <a:gd name="T42" fmla="*/ 208 w 238"/>
                    <a:gd name="T43" fmla="*/ 44 h 150"/>
                    <a:gd name="T44" fmla="*/ 212 w 238"/>
                    <a:gd name="T45" fmla="*/ 51 h 150"/>
                    <a:gd name="T46" fmla="*/ 214 w 238"/>
                    <a:gd name="T47" fmla="*/ 58 h 150"/>
                    <a:gd name="T48" fmla="*/ 216 w 238"/>
                    <a:gd name="T49" fmla="*/ 62 h 150"/>
                    <a:gd name="T50" fmla="*/ 216 w 238"/>
                    <a:gd name="T51" fmla="*/ 70 h 150"/>
                    <a:gd name="T52" fmla="*/ 212 w 238"/>
                    <a:gd name="T53" fmla="*/ 78 h 150"/>
                    <a:gd name="T54" fmla="*/ 208 w 238"/>
                    <a:gd name="T55" fmla="*/ 86 h 150"/>
                    <a:gd name="T56" fmla="*/ 199 w 238"/>
                    <a:gd name="T57" fmla="*/ 90 h 150"/>
                    <a:gd name="T58" fmla="*/ 195 w 238"/>
                    <a:gd name="T59" fmla="*/ 92 h 150"/>
                    <a:gd name="T60" fmla="*/ 188 w 238"/>
                    <a:gd name="T61" fmla="*/ 96 h 150"/>
                    <a:gd name="T62" fmla="*/ 178 w 238"/>
                    <a:gd name="T63" fmla="*/ 102 h 150"/>
                    <a:gd name="T64" fmla="*/ 173 w 238"/>
                    <a:gd name="T65" fmla="*/ 106 h 150"/>
                    <a:gd name="T66" fmla="*/ 165 w 238"/>
                    <a:gd name="T67" fmla="*/ 114 h 150"/>
                    <a:gd name="T68" fmla="*/ 152 w 238"/>
                    <a:gd name="T69" fmla="*/ 118 h 150"/>
                    <a:gd name="T70" fmla="*/ 139 w 238"/>
                    <a:gd name="T71" fmla="*/ 121 h 150"/>
                    <a:gd name="T72" fmla="*/ 128 w 238"/>
                    <a:gd name="T73" fmla="*/ 124 h 150"/>
                    <a:gd name="T74" fmla="*/ 114 w 238"/>
                    <a:gd name="T75" fmla="*/ 132 h 150"/>
                    <a:gd name="T76" fmla="*/ 101 w 238"/>
                    <a:gd name="T77" fmla="*/ 139 h 150"/>
                    <a:gd name="T78" fmla="*/ 90 w 238"/>
                    <a:gd name="T79" fmla="*/ 147 h 150"/>
                    <a:gd name="T80" fmla="*/ 82 w 238"/>
                    <a:gd name="T81" fmla="*/ 151 h 150"/>
                    <a:gd name="T82" fmla="*/ 80 w 238"/>
                    <a:gd name="T83" fmla="*/ 151 h 150"/>
                    <a:gd name="T84" fmla="*/ 80 w 238"/>
                    <a:gd name="T85" fmla="*/ 151 h 150"/>
                    <a:gd name="T86" fmla="*/ 80 w 238"/>
                    <a:gd name="T87" fmla="*/ 151 h 150"/>
                    <a:gd name="T88" fmla="*/ 80 w 238"/>
                    <a:gd name="T89" fmla="*/ 148 h 150"/>
                    <a:gd name="T90" fmla="*/ 78 w 238"/>
                    <a:gd name="T91" fmla="*/ 142 h 150"/>
                    <a:gd name="T92" fmla="*/ 70 w 238"/>
                    <a:gd name="T93" fmla="*/ 132 h 150"/>
                    <a:gd name="T94" fmla="*/ 54 w 238"/>
                    <a:gd name="T95" fmla="*/ 119 h 150"/>
                    <a:gd name="T96" fmla="*/ 41 w 238"/>
                    <a:gd name="T97" fmla="*/ 109 h 150"/>
                    <a:gd name="T98" fmla="*/ 27 w 238"/>
                    <a:gd name="T99" fmla="*/ 97 h 150"/>
                    <a:gd name="T100" fmla="*/ 10 w 238"/>
                    <a:gd name="T101" fmla="*/ 81 h 150"/>
                    <a:gd name="T102" fmla="*/ 0 w 238"/>
                    <a:gd name="T103" fmla="*/ 65 h 150"/>
                    <a:gd name="T104" fmla="*/ 0 w 238"/>
                    <a:gd name="T105" fmla="*/ 56 h 150"/>
                    <a:gd name="T106" fmla="*/ 0 w 238"/>
                    <a:gd name="T107" fmla="*/ 53 h 150"/>
                    <a:gd name="T108" fmla="*/ 5 w 238"/>
                    <a:gd name="T109" fmla="*/ 53 h 150"/>
                    <a:gd name="T110" fmla="*/ 7 w 238"/>
                    <a:gd name="T111" fmla="*/ 53 h 150"/>
                    <a:gd name="T112" fmla="*/ 10 w 238"/>
                    <a:gd name="T113" fmla="*/ 43 h 150"/>
                    <a:gd name="T114" fmla="*/ 18 w 238"/>
                    <a:gd name="T115" fmla="*/ 29 h 150"/>
                    <a:gd name="T116" fmla="*/ 37 w 238"/>
                    <a:gd name="T117" fmla="*/ 17 h 150"/>
                    <a:gd name="T118" fmla="*/ 75 w 238"/>
                    <a:gd name="T119" fmla="*/ 15 h 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8"/>
                    <a:gd name="T181" fmla="*/ 0 h 150"/>
                    <a:gd name="T182" fmla="*/ 238 w 238"/>
                    <a:gd name="T183" fmla="*/ 150 h 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8" h="150">
                      <a:moveTo>
                        <a:pt x="98" y="18"/>
                      </a:moveTo>
                      <a:lnTo>
                        <a:pt x="98" y="17"/>
                      </a:lnTo>
                      <a:lnTo>
                        <a:pt x="98" y="15"/>
                      </a:lnTo>
                      <a:lnTo>
                        <a:pt x="103" y="15"/>
                      </a:lnTo>
                      <a:lnTo>
                        <a:pt x="103" y="12"/>
                      </a:lnTo>
                      <a:lnTo>
                        <a:pt x="106" y="12"/>
                      </a:lnTo>
                      <a:lnTo>
                        <a:pt x="106" y="9"/>
                      </a:lnTo>
                      <a:lnTo>
                        <a:pt x="110" y="9"/>
                      </a:lnTo>
                      <a:lnTo>
                        <a:pt x="110" y="5"/>
                      </a:lnTo>
                      <a:lnTo>
                        <a:pt x="115" y="4"/>
                      </a:lnTo>
                      <a:lnTo>
                        <a:pt x="115" y="0"/>
                      </a:lnTo>
                      <a:lnTo>
                        <a:pt x="120" y="0"/>
                      </a:lnTo>
                      <a:lnTo>
                        <a:pt x="121" y="0"/>
                      </a:lnTo>
                      <a:lnTo>
                        <a:pt x="126" y="0"/>
                      </a:lnTo>
                      <a:lnTo>
                        <a:pt x="130" y="0"/>
                      </a:lnTo>
                      <a:lnTo>
                        <a:pt x="132" y="0"/>
                      </a:lnTo>
                      <a:lnTo>
                        <a:pt x="137" y="0"/>
                      </a:lnTo>
                      <a:lnTo>
                        <a:pt x="138" y="0"/>
                      </a:lnTo>
                      <a:lnTo>
                        <a:pt x="143" y="0"/>
                      </a:lnTo>
                      <a:lnTo>
                        <a:pt x="148" y="0"/>
                      </a:lnTo>
                      <a:lnTo>
                        <a:pt x="152" y="0"/>
                      </a:lnTo>
                      <a:lnTo>
                        <a:pt x="154" y="0"/>
                      </a:lnTo>
                      <a:lnTo>
                        <a:pt x="158" y="0"/>
                      </a:lnTo>
                      <a:lnTo>
                        <a:pt x="160" y="0"/>
                      </a:lnTo>
                      <a:lnTo>
                        <a:pt x="165" y="4"/>
                      </a:lnTo>
                      <a:lnTo>
                        <a:pt x="169" y="6"/>
                      </a:lnTo>
                      <a:lnTo>
                        <a:pt x="172" y="6"/>
                      </a:lnTo>
                      <a:lnTo>
                        <a:pt x="177" y="10"/>
                      </a:lnTo>
                      <a:lnTo>
                        <a:pt x="180" y="10"/>
                      </a:lnTo>
                      <a:lnTo>
                        <a:pt x="185" y="14"/>
                      </a:lnTo>
                      <a:lnTo>
                        <a:pt x="189" y="14"/>
                      </a:lnTo>
                      <a:lnTo>
                        <a:pt x="194" y="18"/>
                      </a:lnTo>
                      <a:lnTo>
                        <a:pt x="194" y="15"/>
                      </a:lnTo>
                      <a:lnTo>
                        <a:pt x="196" y="15"/>
                      </a:lnTo>
                      <a:lnTo>
                        <a:pt x="199" y="15"/>
                      </a:lnTo>
                      <a:lnTo>
                        <a:pt x="203" y="15"/>
                      </a:lnTo>
                      <a:lnTo>
                        <a:pt x="207" y="15"/>
                      </a:lnTo>
                      <a:lnTo>
                        <a:pt x="211" y="17"/>
                      </a:lnTo>
                      <a:lnTo>
                        <a:pt x="213" y="20"/>
                      </a:lnTo>
                      <a:lnTo>
                        <a:pt x="213" y="23"/>
                      </a:lnTo>
                      <a:lnTo>
                        <a:pt x="216" y="27"/>
                      </a:lnTo>
                      <a:lnTo>
                        <a:pt x="216" y="31"/>
                      </a:lnTo>
                      <a:lnTo>
                        <a:pt x="216" y="33"/>
                      </a:lnTo>
                      <a:lnTo>
                        <a:pt x="219" y="37"/>
                      </a:lnTo>
                      <a:lnTo>
                        <a:pt x="222" y="41"/>
                      </a:lnTo>
                      <a:lnTo>
                        <a:pt x="227" y="44"/>
                      </a:lnTo>
                      <a:lnTo>
                        <a:pt x="231" y="48"/>
                      </a:lnTo>
                      <a:lnTo>
                        <a:pt x="231" y="51"/>
                      </a:lnTo>
                      <a:lnTo>
                        <a:pt x="234" y="55"/>
                      </a:lnTo>
                      <a:lnTo>
                        <a:pt x="234" y="58"/>
                      </a:lnTo>
                      <a:lnTo>
                        <a:pt x="238" y="62"/>
                      </a:lnTo>
                      <a:lnTo>
                        <a:pt x="236" y="62"/>
                      </a:lnTo>
                      <a:lnTo>
                        <a:pt x="236" y="66"/>
                      </a:lnTo>
                      <a:lnTo>
                        <a:pt x="236" y="70"/>
                      </a:lnTo>
                      <a:lnTo>
                        <a:pt x="236" y="74"/>
                      </a:lnTo>
                      <a:lnTo>
                        <a:pt x="231" y="74"/>
                      </a:lnTo>
                      <a:lnTo>
                        <a:pt x="231" y="77"/>
                      </a:lnTo>
                      <a:lnTo>
                        <a:pt x="231" y="81"/>
                      </a:lnTo>
                      <a:lnTo>
                        <a:pt x="227" y="81"/>
                      </a:lnTo>
                      <a:lnTo>
                        <a:pt x="227" y="85"/>
                      </a:lnTo>
                      <a:lnTo>
                        <a:pt x="227" y="89"/>
                      </a:lnTo>
                      <a:lnTo>
                        <a:pt x="222" y="89"/>
                      </a:lnTo>
                      <a:lnTo>
                        <a:pt x="217" y="89"/>
                      </a:lnTo>
                      <a:lnTo>
                        <a:pt x="217" y="91"/>
                      </a:lnTo>
                      <a:lnTo>
                        <a:pt x="213" y="91"/>
                      </a:lnTo>
                      <a:lnTo>
                        <a:pt x="213" y="95"/>
                      </a:lnTo>
                      <a:lnTo>
                        <a:pt x="208" y="95"/>
                      </a:lnTo>
                      <a:lnTo>
                        <a:pt x="205" y="95"/>
                      </a:lnTo>
                      <a:lnTo>
                        <a:pt x="205" y="99"/>
                      </a:lnTo>
                      <a:lnTo>
                        <a:pt x="200" y="99"/>
                      </a:lnTo>
                      <a:lnTo>
                        <a:pt x="199" y="101"/>
                      </a:lnTo>
                      <a:lnTo>
                        <a:pt x="194" y="101"/>
                      </a:lnTo>
                      <a:lnTo>
                        <a:pt x="194" y="105"/>
                      </a:lnTo>
                      <a:lnTo>
                        <a:pt x="191" y="105"/>
                      </a:lnTo>
                      <a:lnTo>
                        <a:pt x="189" y="105"/>
                      </a:lnTo>
                      <a:lnTo>
                        <a:pt x="189" y="109"/>
                      </a:lnTo>
                      <a:lnTo>
                        <a:pt x="185" y="109"/>
                      </a:lnTo>
                      <a:lnTo>
                        <a:pt x="185" y="113"/>
                      </a:lnTo>
                      <a:lnTo>
                        <a:pt x="180" y="113"/>
                      </a:lnTo>
                      <a:lnTo>
                        <a:pt x="180" y="117"/>
                      </a:lnTo>
                      <a:lnTo>
                        <a:pt x="175" y="117"/>
                      </a:lnTo>
                      <a:lnTo>
                        <a:pt x="171" y="117"/>
                      </a:lnTo>
                      <a:lnTo>
                        <a:pt x="166" y="117"/>
                      </a:lnTo>
                      <a:lnTo>
                        <a:pt x="166" y="120"/>
                      </a:lnTo>
                      <a:lnTo>
                        <a:pt x="161" y="120"/>
                      </a:lnTo>
                      <a:lnTo>
                        <a:pt x="157" y="120"/>
                      </a:lnTo>
                      <a:lnTo>
                        <a:pt x="152" y="120"/>
                      </a:lnTo>
                      <a:lnTo>
                        <a:pt x="152" y="123"/>
                      </a:lnTo>
                      <a:lnTo>
                        <a:pt x="148" y="123"/>
                      </a:lnTo>
                      <a:lnTo>
                        <a:pt x="144" y="123"/>
                      </a:lnTo>
                      <a:lnTo>
                        <a:pt x="140" y="123"/>
                      </a:lnTo>
                      <a:lnTo>
                        <a:pt x="138" y="127"/>
                      </a:lnTo>
                      <a:lnTo>
                        <a:pt x="134" y="127"/>
                      </a:lnTo>
                      <a:lnTo>
                        <a:pt x="129" y="131"/>
                      </a:lnTo>
                      <a:lnTo>
                        <a:pt x="124" y="131"/>
                      </a:lnTo>
                      <a:lnTo>
                        <a:pt x="124" y="134"/>
                      </a:lnTo>
                      <a:lnTo>
                        <a:pt x="120" y="134"/>
                      </a:lnTo>
                      <a:lnTo>
                        <a:pt x="115" y="138"/>
                      </a:lnTo>
                      <a:lnTo>
                        <a:pt x="110" y="138"/>
                      </a:lnTo>
                      <a:lnTo>
                        <a:pt x="107" y="142"/>
                      </a:lnTo>
                      <a:lnTo>
                        <a:pt x="103" y="142"/>
                      </a:lnTo>
                      <a:lnTo>
                        <a:pt x="101" y="146"/>
                      </a:lnTo>
                      <a:lnTo>
                        <a:pt x="98" y="146"/>
                      </a:lnTo>
                      <a:lnTo>
                        <a:pt x="98" y="150"/>
                      </a:lnTo>
                      <a:lnTo>
                        <a:pt x="93" y="150"/>
                      </a:lnTo>
                      <a:lnTo>
                        <a:pt x="90" y="150"/>
                      </a:lnTo>
                      <a:lnTo>
                        <a:pt x="87" y="150"/>
                      </a:lnTo>
                      <a:lnTo>
                        <a:pt x="87" y="147"/>
                      </a:lnTo>
                      <a:lnTo>
                        <a:pt x="85" y="143"/>
                      </a:lnTo>
                      <a:lnTo>
                        <a:pt x="85" y="141"/>
                      </a:lnTo>
                      <a:lnTo>
                        <a:pt x="81" y="137"/>
                      </a:lnTo>
                      <a:lnTo>
                        <a:pt x="81" y="134"/>
                      </a:lnTo>
                      <a:lnTo>
                        <a:pt x="76" y="131"/>
                      </a:lnTo>
                      <a:lnTo>
                        <a:pt x="76" y="129"/>
                      </a:lnTo>
                      <a:lnTo>
                        <a:pt x="71" y="126"/>
                      </a:lnTo>
                      <a:lnTo>
                        <a:pt x="67" y="122"/>
                      </a:lnTo>
                      <a:lnTo>
                        <a:pt x="59" y="118"/>
                      </a:lnTo>
                      <a:lnTo>
                        <a:pt x="54" y="114"/>
                      </a:lnTo>
                      <a:lnTo>
                        <a:pt x="51" y="112"/>
                      </a:lnTo>
                      <a:lnTo>
                        <a:pt x="50" y="112"/>
                      </a:lnTo>
                      <a:lnTo>
                        <a:pt x="45" y="108"/>
                      </a:lnTo>
                      <a:lnTo>
                        <a:pt x="44" y="108"/>
                      </a:lnTo>
                      <a:lnTo>
                        <a:pt x="39" y="104"/>
                      </a:lnTo>
                      <a:lnTo>
                        <a:pt x="34" y="100"/>
                      </a:lnTo>
                      <a:lnTo>
                        <a:pt x="30" y="96"/>
                      </a:lnTo>
                      <a:lnTo>
                        <a:pt x="26" y="94"/>
                      </a:lnTo>
                      <a:lnTo>
                        <a:pt x="20" y="88"/>
                      </a:lnTo>
                      <a:lnTo>
                        <a:pt x="16" y="84"/>
                      </a:lnTo>
                      <a:lnTo>
                        <a:pt x="11" y="80"/>
                      </a:lnTo>
                      <a:lnTo>
                        <a:pt x="8" y="76"/>
                      </a:lnTo>
                      <a:lnTo>
                        <a:pt x="3" y="72"/>
                      </a:lnTo>
                      <a:lnTo>
                        <a:pt x="2" y="69"/>
                      </a:lnTo>
                      <a:lnTo>
                        <a:pt x="0" y="65"/>
                      </a:lnTo>
                      <a:lnTo>
                        <a:pt x="0" y="62"/>
                      </a:lnTo>
                      <a:lnTo>
                        <a:pt x="0" y="58"/>
                      </a:lnTo>
                      <a:lnTo>
                        <a:pt x="0" y="56"/>
                      </a:lnTo>
                      <a:lnTo>
                        <a:pt x="0" y="53"/>
                      </a:lnTo>
                      <a:lnTo>
                        <a:pt x="5" y="53"/>
                      </a:lnTo>
                      <a:lnTo>
                        <a:pt x="8" y="53"/>
                      </a:lnTo>
                      <a:lnTo>
                        <a:pt x="11" y="53"/>
                      </a:lnTo>
                      <a:lnTo>
                        <a:pt x="11" y="50"/>
                      </a:lnTo>
                      <a:lnTo>
                        <a:pt x="11" y="47"/>
                      </a:lnTo>
                      <a:lnTo>
                        <a:pt x="11" y="43"/>
                      </a:lnTo>
                      <a:lnTo>
                        <a:pt x="13" y="41"/>
                      </a:lnTo>
                      <a:lnTo>
                        <a:pt x="13" y="37"/>
                      </a:lnTo>
                      <a:lnTo>
                        <a:pt x="16" y="33"/>
                      </a:lnTo>
                      <a:lnTo>
                        <a:pt x="20" y="29"/>
                      </a:lnTo>
                      <a:lnTo>
                        <a:pt x="25" y="28"/>
                      </a:lnTo>
                      <a:lnTo>
                        <a:pt x="30" y="24"/>
                      </a:lnTo>
                      <a:lnTo>
                        <a:pt x="34" y="20"/>
                      </a:lnTo>
                      <a:lnTo>
                        <a:pt x="40" y="17"/>
                      </a:lnTo>
                      <a:lnTo>
                        <a:pt x="50" y="17"/>
                      </a:lnTo>
                      <a:lnTo>
                        <a:pt x="59" y="15"/>
                      </a:lnTo>
                      <a:lnTo>
                        <a:pt x="70" y="15"/>
                      </a:lnTo>
                      <a:lnTo>
                        <a:pt x="82" y="15"/>
                      </a:lnTo>
                      <a:lnTo>
                        <a:pt x="98" y="18"/>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4" name="Freeform 521"/>
                <p:cNvSpPr>
                  <a:spLocks/>
                </p:cNvSpPr>
                <p:nvPr/>
              </p:nvSpPr>
              <p:spPr bwMode="auto">
                <a:xfrm flipH="1">
                  <a:off x="2924" y="3108"/>
                  <a:ext cx="200" cy="133"/>
                </a:xfrm>
                <a:custGeom>
                  <a:avLst/>
                  <a:gdLst>
                    <a:gd name="T0" fmla="*/ 81 w 216"/>
                    <a:gd name="T1" fmla="*/ 7 h 132"/>
                    <a:gd name="T2" fmla="*/ 81 w 216"/>
                    <a:gd name="T3" fmla="*/ 7 h 132"/>
                    <a:gd name="T4" fmla="*/ 88 w 216"/>
                    <a:gd name="T5" fmla="*/ 4 h 132"/>
                    <a:gd name="T6" fmla="*/ 96 w 216"/>
                    <a:gd name="T7" fmla="*/ 0 h 132"/>
                    <a:gd name="T8" fmla="*/ 101 w 216"/>
                    <a:gd name="T9" fmla="*/ 0 h 132"/>
                    <a:gd name="T10" fmla="*/ 101 w 216"/>
                    <a:gd name="T11" fmla="*/ 0 h 132"/>
                    <a:gd name="T12" fmla="*/ 107 w 216"/>
                    <a:gd name="T13" fmla="*/ 0 h 132"/>
                    <a:gd name="T14" fmla="*/ 117 w 216"/>
                    <a:gd name="T15" fmla="*/ 0 h 132"/>
                    <a:gd name="T16" fmla="*/ 122 w 216"/>
                    <a:gd name="T17" fmla="*/ 0 h 132"/>
                    <a:gd name="T18" fmla="*/ 131 w 216"/>
                    <a:gd name="T19" fmla="*/ 0 h 132"/>
                    <a:gd name="T20" fmla="*/ 143 w 216"/>
                    <a:gd name="T21" fmla="*/ 4 h 132"/>
                    <a:gd name="T22" fmla="*/ 156 w 216"/>
                    <a:gd name="T23" fmla="*/ 6 h 132"/>
                    <a:gd name="T24" fmla="*/ 161 w 216"/>
                    <a:gd name="T25" fmla="*/ 9 h 132"/>
                    <a:gd name="T26" fmla="*/ 165 w 216"/>
                    <a:gd name="T27" fmla="*/ 9 h 132"/>
                    <a:gd name="T28" fmla="*/ 171 w 216"/>
                    <a:gd name="T29" fmla="*/ 9 h 132"/>
                    <a:gd name="T30" fmla="*/ 177 w 216"/>
                    <a:gd name="T31" fmla="*/ 14 h 132"/>
                    <a:gd name="T32" fmla="*/ 180 w 216"/>
                    <a:gd name="T33" fmla="*/ 18 h 132"/>
                    <a:gd name="T34" fmla="*/ 180 w 216"/>
                    <a:gd name="T35" fmla="*/ 18 h 132"/>
                    <a:gd name="T36" fmla="*/ 180 w 216"/>
                    <a:gd name="T37" fmla="*/ 24 h 132"/>
                    <a:gd name="T38" fmla="*/ 185 w 216"/>
                    <a:gd name="T39" fmla="*/ 32 h 132"/>
                    <a:gd name="T40" fmla="*/ 190 w 216"/>
                    <a:gd name="T41" fmla="*/ 35 h 132"/>
                    <a:gd name="T42" fmla="*/ 190 w 216"/>
                    <a:gd name="T43" fmla="*/ 37 h 132"/>
                    <a:gd name="T44" fmla="*/ 194 w 216"/>
                    <a:gd name="T45" fmla="*/ 45 h 132"/>
                    <a:gd name="T46" fmla="*/ 197 w 216"/>
                    <a:gd name="T47" fmla="*/ 58 h 132"/>
                    <a:gd name="T48" fmla="*/ 198 w 216"/>
                    <a:gd name="T49" fmla="*/ 62 h 132"/>
                    <a:gd name="T50" fmla="*/ 198 w 216"/>
                    <a:gd name="T51" fmla="*/ 62 h 132"/>
                    <a:gd name="T52" fmla="*/ 194 w 216"/>
                    <a:gd name="T53" fmla="*/ 68 h 132"/>
                    <a:gd name="T54" fmla="*/ 190 w 216"/>
                    <a:gd name="T55" fmla="*/ 76 h 132"/>
                    <a:gd name="T56" fmla="*/ 181 w 216"/>
                    <a:gd name="T57" fmla="*/ 79 h 132"/>
                    <a:gd name="T58" fmla="*/ 177 w 216"/>
                    <a:gd name="T59" fmla="*/ 79 h 132"/>
                    <a:gd name="T60" fmla="*/ 169 w 216"/>
                    <a:gd name="T61" fmla="*/ 86 h 132"/>
                    <a:gd name="T62" fmla="*/ 161 w 216"/>
                    <a:gd name="T63" fmla="*/ 93 h 132"/>
                    <a:gd name="T64" fmla="*/ 156 w 216"/>
                    <a:gd name="T65" fmla="*/ 97 h 132"/>
                    <a:gd name="T66" fmla="*/ 148 w 216"/>
                    <a:gd name="T67" fmla="*/ 97 h 132"/>
                    <a:gd name="T68" fmla="*/ 135 w 216"/>
                    <a:gd name="T69" fmla="*/ 101 h 132"/>
                    <a:gd name="T70" fmla="*/ 120 w 216"/>
                    <a:gd name="T71" fmla="*/ 103 h 132"/>
                    <a:gd name="T72" fmla="*/ 115 w 216"/>
                    <a:gd name="T73" fmla="*/ 106 h 132"/>
                    <a:gd name="T74" fmla="*/ 104 w 216"/>
                    <a:gd name="T75" fmla="*/ 114 h 132"/>
                    <a:gd name="T76" fmla="*/ 91 w 216"/>
                    <a:gd name="T77" fmla="*/ 121 h 132"/>
                    <a:gd name="T78" fmla="*/ 81 w 216"/>
                    <a:gd name="T79" fmla="*/ 129 h 132"/>
                    <a:gd name="T80" fmla="*/ 73 w 216"/>
                    <a:gd name="T81" fmla="*/ 133 h 132"/>
                    <a:gd name="T82" fmla="*/ 70 w 216"/>
                    <a:gd name="T83" fmla="*/ 133 h 132"/>
                    <a:gd name="T84" fmla="*/ 70 w 216"/>
                    <a:gd name="T85" fmla="*/ 133 h 132"/>
                    <a:gd name="T86" fmla="*/ 70 w 216"/>
                    <a:gd name="T87" fmla="*/ 133 h 132"/>
                    <a:gd name="T88" fmla="*/ 69 w 216"/>
                    <a:gd name="T89" fmla="*/ 130 h 132"/>
                    <a:gd name="T90" fmla="*/ 68 w 216"/>
                    <a:gd name="T91" fmla="*/ 125 h 132"/>
                    <a:gd name="T92" fmla="*/ 60 w 216"/>
                    <a:gd name="T93" fmla="*/ 116 h 132"/>
                    <a:gd name="T94" fmla="*/ 50 w 216"/>
                    <a:gd name="T95" fmla="*/ 106 h 132"/>
                    <a:gd name="T96" fmla="*/ 42 w 216"/>
                    <a:gd name="T97" fmla="*/ 98 h 132"/>
                    <a:gd name="T98" fmla="*/ 27 w 216"/>
                    <a:gd name="T99" fmla="*/ 86 h 132"/>
                    <a:gd name="T100" fmla="*/ 10 w 216"/>
                    <a:gd name="T101" fmla="*/ 68 h 132"/>
                    <a:gd name="T102" fmla="*/ 0 w 216"/>
                    <a:gd name="T103" fmla="*/ 53 h 132"/>
                    <a:gd name="T104" fmla="*/ 0 w 216"/>
                    <a:gd name="T105" fmla="*/ 47 h 132"/>
                    <a:gd name="T106" fmla="*/ 0 w 216"/>
                    <a:gd name="T107" fmla="*/ 44 h 132"/>
                    <a:gd name="T108" fmla="*/ 0 w 216"/>
                    <a:gd name="T109" fmla="*/ 44 h 132"/>
                    <a:gd name="T110" fmla="*/ 0 w 216"/>
                    <a:gd name="T111" fmla="*/ 44 h 132"/>
                    <a:gd name="T112" fmla="*/ 2 w 216"/>
                    <a:gd name="T113" fmla="*/ 34 h 132"/>
                    <a:gd name="T114" fmla="*/ 16 w 216"/>
                    <a:gd name="T115" fmla="*/ 23 h 132"/>
                    <a:gd name="T116" fmla="*/ 33 w 216"/>
                    <a:gd name="T117" fmla="*/ 13 h 132"/>
                    <a:gd name="T118" fmla="*/ 68 w 216"/>
                    <a:gd name="T119" fmla="*/ 9 h 1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6"/>
                    <a:gd name="T181" fmla="*/ 0 h 132"/>
                    <a:gd name="T182" fmla="*/ 216 w 216"/>
                    <a:gd name="T183" fmla="*/ 132 h 1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6" h="132">
                      <a:moveTo>
                        <a:pt x="87" y="9"/>
                      </a:moveTo>
                      <a:lnTo>
                        <a:pt x="87" y="7"/>
                      </a:lnTo>
                      <a:lnTo>
                        <a:pt x="92" y="7"/>
                      </a:lnTo>
                      <a:lnTo>
                        <a:pt x="92" y="4"/>
                      </a:lnTo>
                      <a:lnTo>
                        <a:pt x="95" y="4"/>
                      </a:lnTo>
                      <a:lnTo>
                        <a:pt x="99" y="4"/>
                      </a:lnTo>
                      <a:lnTo>
                        <a:pt x="99" y="0"/>
                      </a:lnTo>
                      <a:lnTo>
                        <a:pt x="104" y="0"/>
                      </a:lnTo>
                      <a:lnTo>
                        <a:pt x="109" y="0"/>
                      </a:lnTo>
                      <a:lnTo>
                        <a:pt x="113" y="0"/>
                      </a:lnTo>
                      <a:lnTo>
                        <a:pt x="116" y="0"/>
                      </a:lnTo>
                      <a:lnTo>
                        <a:pt x="121" y="0"/>
                      </a:lnTo>
                      <a:lnTo>
                        <a:pt x="126" y="0"/>
                      </a:lnTo>
                      <a:lnTo>
                        <a:pt x="130" y="0"/>
                      </a:lnTo>
                      <a:lnTo>
                        <a:pt x="132" y="0"/>
                      </a:lnTo>
                      <a:lnTo>
                        <a:pt x="137" y="0"/>
                      </a:lnTo>
                      <a:lnTo>
                        <a:pt x="141" y="0"/>
                      </a:lnTo>
                      <a:lnTo>
                        <a:pt x="146" y="4"/>
                      </a:lnTo>
                      <a:lnTo>
                        <a:pt x="150" y="4"/>
                      </a:lnTo>
                      <a:lnTo>
                        <a:pt x="154" y="4"/>
                      </a:lnTo>
                      <a:lnTo>
                        <a:pt x="158" y="6"/>
                      </a:lnTo>
                      <a:lnTo>
                        <a:pt x="160" y="6"/>
                      </a:lnTo>
                      <a:lnTo>
                        <a:pt x="164" y="6"/>
                      </a:lnTo>
                      <a:lnTo>
                        <a:pt x="169" y="6"/>
                      </a:lnTo>
                      <a:lnTo>
                        <a:pt x="174" y="9"/>
                      </a:lnTo>
                      <a:lnTo>
                        <a:pt x="175" y="9"/>
                      </a:lnTo>
                      <a:lnTo>
                        <a:pt x="178" y="9"/>
                      </a:lnTo>
                      <a:lnTo>
                        <a:pt x="183" y="9"/>
                      </a:lnTo>
                      <a:lnTo>
                        <a:pt x="185" y="9"/>
                      </a:lnTo>
                      <a:lnTo>
                        <a:pt x="189" y="11"/>
                      </a:lnTo>
                      <a:lnTo>
                        <a:pt x="191" y="14"/>
                      </a:lnTo>
                      <a:lnTo>
                        <a:pt x="194" y="18"/>
                      </a:lnTo>
                      <a:lnTo>
                        <a:pt x="194" y="21"/>
                      </a:lnTo>
                      <a:lnTo>
                        <a:pt x="194" y="24"/>
                      </a:lnTo>
                      <a:lnTo>
                        <a:pt x="197" y="28"/>
                      </a:lnTo>
                      <a:lnTo>
                        <a:pt x="200" y="32"/>
                      </a:lnTo>
                      <a:lnTo>
                        <a:pt x="205" y="35"/>
                      </a:lnTo>
                      <a:lnTo>
                        <a:pt x="205" y="37"/>
                      </a:lnTo>
                      <a:lnTo>
                        <a:pt x="209" y="40"/>
                      </a:lnTo>
                      <a:lnTo>
                        <a:pt x="209" y="44"/>
                      </a:lnTo>
                      <a:lnTo>
                        <a:pt x="209" y="45"/>
                      </a:lnTo>
                      <a:lnTo>
                        <a:pt x="213" y="49"/>
                      </a:lnTo>
                      <a:lnTo>
                        <a:pt x="213" y="51"/>
                      </a:lnTo>
                      <a:lnTo>
                        <a:pt x="213" y="54"/>
                      </a:lnTo>
                      <a:lnTo>
                        <a:pt x="213" y="58"/>
                      </a:lnTo>
                      <a:lnTo>
                        <a:pt x="216" y="62"/>
                      </a:lnTo>
                      <a:lnTo>
                        <a:pt x="214" y="62"/>
                      </a:lnTo>
                      <a:lnTo>
                        <a:pt x="214" y="66"/>
                      </a:lnTo>
                      <a:lnTo>
                        <a:pt x="209" y="66"/>
                      </a:lnTo>
                      <a:lnTo>
                        <a:pt x="209" y="67"/>
                      </a:lnTo>
                      <a:lnTo>
                        <a:pt x="209" y="71"/>
                      </a:lnTo>
                      <a:lnTo>
                        <a:pt x="205" y="71"/>
                      </a:lnTo>
                      <a:lnTo>
                        <a:pt x="205" y="75"/>
                      </a:lnTo>
                      <a:lnTo>
                        <a:pt x="205" y="78"/>
                      </a:lnTo>
                      <a:lnTo>
                        <a:pt x="200" y="78"/>
                      </a:lnTo>
                      <a:lnTo>
                        <a:pt x="196" y="78"/>
                      </a:lnTo>
                      <a:lnTo>
                        <a:pt x="191" y="78"/>
                      </a:lnTo>
                      <a:lnTo>
                        <a:pt x="191" y="82"/>
                      </a:lnTo>
                      <a:lnTo>
                        <a:pt x="186" y="82"/>
                      </a:lnTo>
                      <a:lnTo>
                        <a:pt x="186" y="85"/>
                      </a:lnTo>
                      <a:lnTo>
                        <a:pt x="183" y="85"/>
                      </a:lnTo>
                      <a:lnTo>
                        <a:pt x="183" y="89"/>
                      </a:lnTo>
                      <a:lnTo>
                        <a:pt x="178" y="89"/>
                      </a:lnTo>
                      <a:lnTo>
                        <a:pt x="178" y="92"/>
                      </a:lnTo>
                      <a:lnTo>
                        <a:pt x="174" y="92"/>
                      </a:lnTo>
                      <a:lnTo>
                        <a:pt x="174" y="96"/>
                      </a:lnTo>
                      <a:lnTo>
                        <a:pt x="171" y="96"/>
                      </a:lnTo>
                      <a:lnTo>
                        <a:pt x="169" y="96"/>
                      </a:lnTo>
                      <a:lnTo>
                        <a:pt x="164" y="96"/>
                      </a:lnTo>
                      <a:lnTo>
                        <a:pt x="160" y="96"/>
                      </a:lnTo>
                      <a:lnTo>
                        <a:pt x="160" y="100"/>
                      </a:lnTo>
                      <a:lnTo>
                        <a:pt x="155" y="100"/>
                      </a:lnTo>
                      <a:lnTo>
                        <a:pt x="150" y="100"/>
                      </a:lnTo>
                      <a:lnTo>
                        <a:pt x="146" y="100"/>
                      </a:lnTo>
                      <a:lnTo>
                        <a:pt x="144" y="102"/>
                      </a:lnTo>
                      <a:lnTo>
                        <a:pt x="140" y="102"/>
                      </a:lnTo>
                      <a:lnTo>
                        <a:pt x="135" y="102"/>
                      </a:lnTo>
                      <a:lnTo>
                        <a:pt x="130" y="102"/>
                      </a:lnTo>
                      <a:lnTo>
                        <a:pt x="130" y="105"/>
                      </a:lnTo>
                      <a:lnTo>
                        <a:pt x="127" y="105"/>
                      </a:lnTo>
                      <a:lnTo>
                        <a:pt x="124" y="105"/>
                      </a:lnTo>
                      <a:lnTo>
                        <a:pt x="124" y="109"/>
                      </a:lnTo>
                      <a:lnTo>
                        <a:pt x="119" y="109"/>
                      </a:lnTo>
                      <a:lnTo>
                        <a:pt x="116" y="113"/>
                      </a:lnTo>
                      <a:lnTo>
                        <a:pt x="112" y="113"/>
                      </a:lnTo>
                      <a:lnTo>
                        <a:pt x="112" y="116"/>
                      </a:lnTo>
                      <a:lnTo>
                        <a:pt x="107" y="116"/>
                      </a:lnTo>
                      <a:lnTo>
                        <a:pt x="102" y="120"/>
                      </a:lnTo>
                      <a:lnTo>
                        <a:pt x="98" y="120"/>
                      </a:lnTo>
                      <a:lnTo>
                        <a:pt x="96" y="124"/>
                      </a:lnTo>
                      <a:lnTo>
                        <a:pt x="92" y="124"/>
                      </a:lnTo>
                      <a:lnTo>
                        <a:pt x="90" y="128"/>
                      </a:lnTo>
                      <a:lnTo>
                        <a:pt x="87" y="128"/>
                      </a:lnTo>
                      <a:lnTo>
                        <a:pt x="87" y="132"/>
                      </a:lnTo>
                      <a:lnTo>
                        <a:pt x="82" y="132"/>
                      </a:lnTo>
                      <a:lnTo>
                        <a:pt x="79" y="132"/>
                      </a:lnTo>
                      <a:lnTo>
                        <a:pt x="76" y="132"/>
                      </a:lnTo>
                      <a:lnTo>
                        <a:pt x="74" y="129"/>
                      </a:lnTo>
                      <a:lnTo>
                        <a:pt x="73" y="125"/>
                      </a:lnTo>
                      <a:lnTo>
                        <a:pt x="73" y="124"/>
                      </a:lnTo>
                      <a:lnTo>
                        <a:pt x="68" y="120"/>
                      </a:lnTo>
                      <a:lnTo>
                        <a:pt x="68" y="119"/>
                      </a:lnTo>
                      <a:lnTo>
                        <a:pt x="65" y="115"/>
                      </a:lnTo>
                      <a:lnTo>
                        <a:pt x="60" y="111"/>
                      </a:lnTo>
                      <a:lnTo>
                        <a:pt x="59" y="109"/>
                      </a:lnTo>
                      <a:lnTo>
                        <a:pt x="54" y="105"/>
                      </a:lnTo>
                      <a:lnTo>
                        <a:pt x="51" y="102"/>
                      </a:lnTo>
                      <a:lnTo>
                        <a:pt x="50" y="101"/>
                      </a:lnTo>
                      <a:lnTo>
                        <a:pt x="45" y="97"/>
                      </a:lnTo>
                      <a:lnTo>
                        <a:pt x="43" y="96"/>
                      </a:lnTo>
                      <a:lnTo>
                        <a:pt x="39" y="92"/>
                      </a:lnTo>
                      <a:lnTo>
                        <a:pt x="34" y="89"/>
                      </a:lnTo>
                      <a:lnTo>
                        <a:pt x="29" y="85"/>
                      </a:lnTo>
                      <a:lnTo>
                        <a:pt x="26" y="81"/>
                      </a:lnTo>
                      <a:lnTo>
                        <a:pt x="20" y="75"/>
                      </a:lnTo>
                      <a:lnTo>
                        <a:pt x="15" y="71"/>
                      </a:lnTo>
                      <a:lnTo>
                        <a:pt x="11" y="67"/>
                      </a:lnTo>
                      <a:lnTo>
                        <a:pt x="8" y="63"/>
                      </a:lnTo>
                      <a:lnTo>
                        <a:pt x="3" y="59"/>
                      </a:lnTo>
                      <a:lnTo>
                        <a:pt x="2" y="56"/>
                      </a:lnTo>
                      <a:lnTo>
                        <a:pt x="0" y="53"/>
                      </a:lnTo>
                      <a:lnTo>
                        <a:pt x="0" y="49"/>
                      </a:lnTo>
                      <a:lnTo>
                        <a:pt x="0" y="47"/>
                      </a:lnTo>
                      <a:lnTo>
                        <a:pt x="0" y="44"/>
                      </a:lnTo>
                      <a:lnTo>
                        <a:pt x="0" y="40"/>
                      </a:lnTo>
                      <a:lnTo>
                        <a:pt x="2" y="38"/>
                      </a:lnTo>
                      <a:lnTo>
                        <a:pt x="2" y="34"/>
                      </a:lnTo>
                      <a:lnTo>
                        <a:pt x="6" y="34"/>
                      </a:lnTo>
                      <a:lnTo>
                        <a:pt x="8" y="30"/>
                      </a:lnTo>
                      <a:lnTo>
                        <a:pt x="12" y="26"/>
                      </a:lnTo>
                      <a:lnTo>
                        <a:pt x="17" y="23"/>
                      </a:lnTo>
                      <a:lnTo>
                        <a:pt x="22" y="23"/>
                      </a:lnTo>
                      <a:lnTo>
                        <a:pt x="26" y="19"/>
                      </a:lnTo>
                      <a:lnTo>
                        <a:pt x="31" y="16"/>
                      </a:lnTo>
                      <a:lnTo>
                        <a:pt x="36" y="13"/>
                      </a:lnTo>
                      <a:lnTo>
                        <a:pt x="45" y="13"/>
                      </a:lnTo>
                      <a:lnTo>
                        <a:pt x="53" y="9"/>
                      </a:lnTo>
                      <a:lnTo>
                        <a:pt x="62" y="9"/>
                      </a:lnTo>
                      <a:lnTo>
                        <a:pt x="73" y="9"/>
                      </a:lnTo>
                      <a:lnTo>
                        <a:pt x="87" y="9"/>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5" name="Freeform 522"/>
                <p:cNvSpPr>
                  <a:spLocks/>
                </p:cNvSpPr>
                <p:nvPr/>
              </p:nvSpPr>
              <p:spPr bwMode="auto">
                <a:xfrm flipH="1">
                  <a:off x="2935" y="3126"/>
                  <a:ext cx="179" cy="115"/>
                </a:xfrm>
                <a:custGeom>
                  <a:avLst/>
                  <a:gdLst>
                    <a:gd name="T0" fmla="*/ 70 w 194"/>
                    <a:gd name="T1" fmla="*/ 7 h 114"/>
                    <a:gd name="T2" fmla="*/ 70 w 194"/>
                    <a:gd name="T3" fmla="*/ 7 h 114"/>
                    <a:gd name="T4" fmla="*/ 78 w 194"/>
                    <a:gd name="T5" fmla="*/ 3 h 114"/>
                    <a:gd name="T6" fmla="*/ 86 w 194"/>
                    <a:gd name="T7" fmla="*/ 0 h 114"/>
                    <a:gd name="T8" fmla="*/ 90 w 194"/>
                    <a:gd name="T9" fmla="*/ 0 h 114"/>
                    <a:gd name="T10" fmla="*/ 90 w 194"/>
                    <a:gd name="T11" fmla="*/ 0 h 114"/>
                    <a:gd name="T12" fmla="*/ 97 w 194"/>
                    <a:gd name="T13" fmla="*/ 0 h 114"/>
                    <a:gd name="T14" fmla="*/ 106 w 194"/>
                    <a:gd name="T15" fmla="*/ 0 h 114"/>
                    <a:gd name="T16" fmla="*/ 110 w 194"/>
                    <a:gd name="T17" fmla="*/ 0 h 114"/>
                    <a:gd name="T18" fmla="*/ 116 w 194"/>
                    <a:gd name="T19" fmla="*/ 0 h 114"/>
                    <a:gd name="T20" fmla="*/ 125 w 194"/>
                    <a:gd name="T21" fmla="*/ 3 h 114"/>
                    <a:gd name="T22" fmla="*/ 136 w 194"/>
                    <a:gd name="T23" fmla="*/ 6 h 114"/>
                    <a:gd name="T24" fmla="*/ 140 w 194"/>
                    <a:gd name="T25" fmla="*/ 8 h 114"/>
                    <a:gd name="T26" fmla="*/ 145 w 194"/>
                    <a:gd name="T27" fmla="*/ 8 h 114"/>
                    <a:gd name="T28" fmla="*/ 150 w 194"/>
                    <a:gd name="T29" fmla="*/ 8 h 114"/>
                    <a:gd name="T30" fmla="*/ 156 w 194"/>
                    <a:gd name="T31" fmla="*/ 14 h 114"/>
                    <a:gd name="T32" fmla="*/ 159 w 194"/>
                    <a:gd name="T33" fmla="*/ 17 h 114"/>
                    <a:gd name="T34" fmla="*/ 159 w 194"/>
                    <a:gd name="T35" fmla="*/ 17 h 114"/>
                    <a:gd name="T36" fmla="*/ 159 w 194"/>
                    <a:gd name="T37" fmla="*/ 21 h 114"/>
                    <a:gd name="T38" fmla="*/ 164 w 194"/>
                    <a:gd name="T39" fmla="*/ 24 h 114"/>
                    <a:gd name="T40" fmla="*/ 169 w 194"/>
                    <a:gd name="T41" fmla="*/ 26 h 114"/>
                    <a:gd name="T42" fmla="*/ 169 w 194"/>
                    <a:gd name="T43" fmla="*/ 34 h 114"/>
                    <a:gd name="T44" fmla="*/ 173 w 194"/>
                    <a:gd name="T45" fmla="*/ 41 h 114"/>
                    <a:gd name="T46" fmla="*/ 176 w 194"/>
                    <a:gd name="T47" fmla="*/ 49 h 114"/>
                    <a:gd name="T48" fmla="*/ 176 w 194"/>
                    <a:gd name="T49" fmla="*/ 53 h 114"/>
                    <a:gd name="T50" fmla="*/ 173 w 194"/>
                    <a:gd name="T51" fmla="*/ 53 h 114"/>
                    <a:gd name="T52" fmla="*/ 169 w 194"/>
                    <a:gd name="T53" fmla="*/ 59 h 114"/>
                    <a:gd name="T54" fmla="*/ 169 w 194"/>
                    <a:gd name="T55" fmla="*/ 66 h 114"/>
                    <a:gd name="T56" fmla="*/ 161 w 194"/>
                    <a:gd name="T57" fmla="*/ 70 h 114"/>
                    <a:gd name="T58" fmla="*/ 156 w 194"/>
                    <a:gd name="T59" fmla="*/ 70 h 114"/>
                    <a:gd name="T60" fmla="*/ 149 w 194"/>
                    <a:gd name="T61" fmla="*/ 74 h 114"/>
                    <a:gd name="T62" fmla="*/ 140 w 194"/>
                    <a:gd name="T63" fmla="*/ 77 h 114"/>
                    <a:gd name="T64" fmla="*/ 137 w 194"/>
                    <a:gd name="T65" fmla="*/ 79 h 114"/>
                    <a:gd name="T66" fmla="*/ 132 w 194"/>
                    <a:gd name="T67" fmla="*/ 79 h 114"/>
                    <a:gd name="T68" fmla="*/ 122 w 194"/>
                    <a:gd name="T69" fmla="*/ 85 h 114"/>
                    <a:gd name="T70" fmla="*/ 110 w 194"/>
                    <a:gd name="T71" fmla="*/ 93 h 114"/>
                    <a:gd name="T72" fmla="*/ 99 w 194"/>
                    <a:gd name="T73" fmla="*/ 97 h 114"/>
                    <a:gd name="T74" fmla="*/ 86 w 194"/>
                    <a:gd name="T75" fmla="*/ 97 h 114"/>
                    <a:gd name="T76" fmla="*/ 75 w 194"/>
                    <a:gd name="T77" fmla="*/ 103 h 114"/>
                    <a:gd name="T78" fmla="*/ 70 w 194"/>
                    <a:gd name="T79" fmla="*/ 111 h 114"/>
                    <a:gd name="T80" fmla="*/ 67 w 194"/>
                    <a:gd name="T81" fmla="*/ 115 h 114"/>
                    <a:gd name="T82" fmla="*/ 65 w 194"/>
                    <a:gd name="T83" fmla="*/ 115 h 114"/>
                    <a:gd name="T84" fmla="*/ 60 w 194"/>
                    <a:gd name="T85" fmla="*/ 115 h 114"/>
                    <a:gd name="T86" fmla="*/ 60 w 194"/>
                    <a:gd name="T87" fmla="*/ 115 h 114"/>
                    <a:gd name="T88" fmla="*/ 58 w 194"/>
                    <a:gd name="T89" fmla="*/ 111 h 114"/>
                    <a:gd name="T90" fmla="*/ 57 w 194"/>
                    <a:gd name="T91" fmla="*/ 103 h 114"/>
                    <a:gd name="T92" fmla="*/ 50 w 194"/>
                    <a:gd name="T93" fmla="*/ 94 h 114"/>
                    <a:gd name="T94" fmla="*/ 40 w 194"/>
                    <a:gd name="T95" fmla="*/ 88 h 114"/>
                    <a:gd name="T96" fmla="*/ 33 w 194"/>
                    <a:gd name="T97" fmla="*/ 82 h 114"/>
                    <a:gd name="T98" fmla="*/ 20 w 194"/>
                    <a:gd name="T99" fmla="*/ 70 h 114"/>
                    <a:gd name="T100" fmla="*/ 7 w 194"/>
                    <a:gd name="T101" fmla="*/ 58 h 114"/>
                    <a:gd name="T102" fmla="*/ 0 w 194"/>
                    <a:gd name="T103" fmla="*/ 44 h 114"/>
                    <a:gd name="T104" fmla="*/ 0 w 194"/>
                    <a:gd name="T105" fmla="*/ 38 h 114"/>
                    <a:gd name="T106" fmla="*/ 0 w 194"/>
                    <a:gd name="T107" fmla="*/ 35 h 114"/>
                    <a:gd name="T108" fmla="*/ 0 w 194"/>
                    <a:gd name="T109" fmla="*/ 35 h 114"/>
                    <a:gd name="T110" fmla="*/ 0 w 194"/>
                    <a:gd name="T111" fmla="*/ 35 h 114"/>
                    <a:gd name="T112" fmla="*/ 0 w 194"/>
                    <a:gd name="T113" fmla="*/ 25 h 114"/>
                    <a:gd name="T114" fmla="*/ 7 w 194"/>
                    <a:gd name="T115" fmla="*/ 14 h 114"/>
                    <a:gd name="T116" fmla="*/ 23 w 194"/>
                    <a:gd name="T117" fmla="*/ 6 h 114"/>
                    <a:gd name="T118" fmla="*/ 57 w 194"/>
                    <a:gd name="T119" fmla="*/ 5 h 11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4"/>
                    <a:gd name="T181" fmla="*/ 0 h 114"/>
                    <a:gd name="T182" fmla="*/ 194 w 194"/>
                    <a:gd name="T183" fmla="*/ 114 h 11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4" h="114">
                      <a:moveTo>
                        <a:pt x="76" y="8"/>
                      </a:moveTo>
                      <a:lnTo>
                        <a:pt x="76" y="7"/>
                      </a:lnTo>
                      <a:lnTo>
                        <a:pt x="81" y="7"/>
                      </a:lnTo>
                      <a:lnTo>
                        <a:pt x="81" y="3"/>
                      </a:lnTo>
                      <a:lnTo>
                        <a:pt x="84" y="3"/>
                      </a:lnTo>
                      <a:lnTo>
                        <a:pt x="88" y="3"/>
                      </a:lnTo>
                      <a:lnTo>
                        <a:pt x="88" y="0"/>
                      </a:lnTo>
                      <a:lnTo>
                        <a:pt x="93" y="0"/>
                      </a:lnTo>
                      <a:lnTo>
                        <a:pt x="98" y="0"/>
                      </a:lnTo>
                      <a:lnTo>
                        <a:pt x="102" y="0"/>
                      </a:lnTo>
                      <a:lnTo>
                        <a:pt x="105" y="0"/>
                      </a:lnTo>
                      <a:lnTo>
                        <a:pt x="110" y="0"/>
                      </a:lnTo>
                      <a:lnTo>
                        <a:pt x="115" y="0"/>
                      </a:lnTo>
                      <a:lnTo>
                        <a:pt x="119" y="0"/>
                      </a:lnTo>
                      <a:lnTo>
                        <a:pt x="121" y="0"/>
                      </a:lnTo>
                      <a:lnTo>
                        <a:pt x="126" y="0"/>
                      </a:lnTo>
                      <a:lnTo>
                        <a:pt x="130" y="3"/>
                      </a:lnTo>
                      <a:lnTo>
                        <a:pt x="135" y="3"/>
                      </a:lnTo>
                      <a:lnTo>
                        <a:pt x="139" y="6"/>
                      </a:lnTo>
                      <a:lnTo>
                        <a:pt x="144" y="6"/>
                      </a:lnTo>
                      <a:lnTo>
                        <a:pt x="147" y="6"/>
                      </a:lnTo>
                      <a:lnTo>
                        <a:pt x="152" y="8"/>
                      </a:lnTo>
                      <a:lnTo>
                        <a:pt x="153" y="8"/>
                      </a:lnTo>
                      <a:lnTo>
                        <a:pt x="157" y="8"/>
                      </a:lnTo>
                      <a:lnTo>
                        <a:pt x="161" y="8"/>
                      </a:lnTo>
                      <a:lnTo>
                        <a:pt x="163" y="8"/>
                      </a:lnTo>
                      <a:lnTo>
                        <a:pt x="167" y="11"/>
                      </a:lnTo>
                      <a:lnTo>
                        <a:pt x="169" y="14"/>
                      </a:lnTo>
                      <a:lnTo>
                        <a:pt x="172" y="17"/>
                      </a:lnTo>
                      <a:lnTo>
                        <a:pt x="172" y="21"/>
                      </a:lnTo>
                      <a:lnTo>
                        <a:pt x="175" y="24"/>
                      </a:lnTo>
                      <a:lnTo>
                        <a:pt x="178" y="24"/>
                      </a:lnTo>
                      <a:lnTo>
                        <a:pt x="183" y="26"/>
                      </a:lnTo>
                      <a:lnTo>
                        <a:pt x="183" y="30"/>
                      </a:lnTo>
                      <a:lnTo>
                        <a:pt x="183" y="34"/>
                      </a:lnTo>
                      <a:lnTo>
                        <a:pt x="188" y="38"/>
                      </a:lnTo>
                      <a:lnTo>
                        <a:pt x="188" y="41"/>
                      </a:lnTo>
                      <a:lnTo>
                        <a:pt x="191" y="45"/>
                      </a:lnTo>
                      <a:lnTo>
                        <a:pt x="191" y="49"/>
                      </a:lnTo>
                      <a:lnTo>
                        <a:pt x="194" y="53"/>
                      </a:lnTo>
                      <a:lnTo>
                        <a:pt x="191" y="53"/>
                      </a:lnTo>
                      <a:lnTo>
                        <a:pt x="188" y="53"/>
                      </a:lnTo>
                      <a:lnTo>
                        <a:pt x="188" y="57"/>
                      </a:lnTo>
                      <a:lnTo>
                        <a:pt x="183" y="57"/>
                      </a:lnTo>
                      <a:lnTo>
                        <a:pt x="183" y="58"/>
                      </a:lnTo>
                      <a:lnTo>
                        <a:pt x="183" y="62"/>
                      </a:lnTo>
                      <a:lnTo>
                        <a:pt x="183" y="65"/>
                      </a:lnTo>
                      <a:lnTo>
                        <a:pt x="183" y="69"/>
                      </a:lnTo>
                      <a:lnTo>
                        <a:pt x="178" y="69"/>
                      </a:lnTo>
                      <a:lnTo>
                        <a:pt x="174" y="69"/>
                      </a:lnTo>
                      <a:lnTo>
                        <a:pt x="169" y="69"/>
                      </a:lnTo>
                      <a:lnTo>
                        <a:pt x="169" y="73"/>
                      </a:lnTo>
                      <a:lnTo>
                        <a:pt x="164" y="73"/>
                      </a:lnTo>
                      <a:lnTo>
                        <a:pt x="161" y="73"/>
                      </a:lnTo>
                      <a:lnTo>
                        <a:pt x="161" y="76"/>
                      </a:lnTo>
                      <a:lnTo>
                        <a:pt x="157" y="76"/>
                      </a:lnTo>
                      <a:lnTo>
                        <a:pt x="152" y="76"/>
                      </a:lnTo>
                      <a:lnTo>
                        <a:pt x="152" y="78"/>
                      </a:lnTo>
                      <a:lnTo>
                        <a:pt x="149" y="78"/>
                      </a:lnTo>
                      <a:lnTo>
                        <a:pt x="144" y="78"/>
                      </a:lnTo>
                      <a:lnTo>
                        <a:pt x="143" y="78"/>
                      </a:lnTo>
                      <a:lnTo>
                        <a:pt x="143" y="82"/>
                      </a:lnTo>
                      <a:lnTo>
                        <a:pt x="138" y="82"/>
                      </a:lnTo>
                      <a:lnTo>
                        <a:pt x="136" y="84"/>
                      </a:lnTo>
                      <a:lnTo>
                        <a:pt x="132" y="84"/>
                      </a:lnTo>
                      <a:lnTo>
                        <a:pt x="132" y="88"/>
                      </a:lnTo>
                      <a:lnTo>
                        <a:pt x="127" y="88"/>
                      </a:lnTo>
                      <a:lnTo>
                        <a:pt x="124" y="92"/>
                      </a:lnTo>
                      <a:lnTo>
                        <a:pt x="119" y="92"/>
                      </a:lnTo>
                      <a:lnTo>
                        <a:pt x="119" y="96"/>
                      </a:lnTo>
                      <a:lnTo>
                        <a:pt x="115" y="96"/>
                      </a:lnTo>
                      <a:lnTo>
                        <a:pt x="112" y="96"/>
                      </a:lnTo>
                      <a:lnTo>
                        <a:pt x="107" y="96"/>
                      </a:lnTo>
                      <a:lnTo>
                        <a:pt x="102" y="96"/>
                      </a:lnTo>
                      <a:lnTo>
                        <a:pt x="98" y="96"/>
                      </a:lnTo>
                      <a:lnTo>
                        <a:pt x="93" y="96"/>
                      </a:lnTo>
                      <a:lnTo>
                        <a:pt x="93" y="100"/>
                      </a:lnTo>
                      <a:lnTo>
                        <a:pt x="88" y="100"/>
                      </a:lnTo>
                      <a:lnTo>
                        <a:pt x="85" y="102"/>
                      </a:lnTo>
                      <a:lnTo>
                        <a:pt x="81" y="102"/>
                      </a:lnTo>
                      <a:lnTo>
                        <a:pt x="81" y="106"/>
                      </a:lnTo>
                      <a:lnTo>
                        <a:pt x="76" y="106"/>
                      </a:lnTo>
                      <a:lnTo>
                        <a:pt x="76" y="110"/>
                      </a:lnTo>
                      <a:lnTo>
                        <a:pt x="76" y="114"/>
                      </a:lnTo>
                      <a:lnTo>
                        <a:pt x="73" y="114"/>
                      </a:lnTo>
                      <a:lnTo>
                        <a:pt x="70" y="114"/>
                      </a:lnTo>
                      <a:lnTo>
                        <a:pt x="65" y="114"/>
                      </a:lnTo>
                      <a:lnTo>
                        <a:pt x="63" y="111"/>
                      </a:lnTo>
                      <a:lnTo>
                        <a:pt x="63" y="110"/>
                      </a:lnTo>
                      <a:lnTo>
                        <a:pt x="62" y="106"/>
                      </a:lnTo>
                      <a:lnTo>
                        <a:pt x="62" y="102"/>
                      </a:lnTo>
                      <a:lnTo>
                        <a:pt x="57" y="98"/>
                      </a:lnTo>
                      <a:lnTo>
                        <a:pt x="57" y="97"/>
                      </a:lnTo>
                      <a:lnTo>
                        <a:pt x="54" y="93"/>
                      </a:lnTo>
                      <a:lnTo>
                        <a:pt x="49" y="90"/>
                      </a:lnTo>
                      <a:lnTo>
                        <a:pt x="48" y="90"/>
                      </a:lnTo>
                      <a:lnTo>
                        <a:pt x="43" y="87"/>
                      </a:lnTo>
                      <a:lnTo>
                        <a:pt x="40" y="84"/>
                      </a:lnTo>
                      <a:lnTo>
                        <a:pt x="36" y="81"/>
                      </a:lnTo>
                      <a:lnTo>
                        <a:pt x="31" y="77"/>
                      </a:lnTo>
                      <a:lnTo>
                        <a:pt x="26" y="73"/>
                      </a:lnTo>
                      <a:lnTo>
                        <a:pt x="22" y="69"/>
                      </a:lnTo>
                      <a:lnTo>
                        <a:pt x="22" y="68"/>
                      </a:lnTo>
                      <a:lnTo>
                        <a:pt x="17" y="64"/>
                      </a:lnTo>
                      <a:lnTo>
                        <a:pt x="12" y="60"/>
                      </a:lnTo>
                      <a:lnTo>
                        <a:pt x="8" y="57"/>
                      </a:lnTo>
                      <a:lnTo>
                        <a:pt x="4" y="53"/>
                      </a:lnTo>
                      <a:lnTo>
                        <a:pt x="0" y="49"/>
                      </a:lnTo>
                      <a:lnTo>
                        <a:pt x="0" y="46"/>
                      </a:lnTo>
                      <a:lnTo>
                        <a:pt x="0" y="44"/>
                      </a:lnTo>
                      <a:lnTo>
                        <a:pt x="0" y="40"/>
                      </a:lnTo>
                      <a:lnTo>
                        <a:pt x="0" y="38"/>
                      </a:lnTo>
                      <a:lnTo>
                        <a:pt x="0" y="35"/>
                      </a:lnTo>
                      <a:lnTo>
                        <a:pt x="0" y="31"/>
                      </a:lnTo>
                      <a:lnTo>
                        <a:pt x="0" y="29"/>
                      </a:lnTo>
                      <a:lnTo>
                        <a:pt x="0" y="25"/>
                      </a:lnTo>
                      <a:lnTo>
                        <a:pt x="1" y="25"/>
                      </a:lnTo>
                      <a:lnTo>
                        <a:pt x="1" y="21"/>
                      </a:lnTo>
                      <a:lnTo>
                        <a:pt x="4" y="17"/>
                      </a:lnTo>
                      <a:lnTo>
                        <a:pt x="8" y="14"/>
                      </a:lnTo>
                      <a:lnTo>
                        <a:pt x="12" y="14"/>
                      </a:lnTo>
                      <a:lnTo>
                        <a:pt x="15" y="10"/>
                      </a:lnTo>
                      <a:lnTo>
                        <a:pt x="20" y="8"/>
                      </a:lnTo>
                      <a:lnTo>
                        <a:pt x="25" y="6"/>
                      </a:lnTo>
                      <a:lnTo>
                        <a:pt x="34" y="6"/>
                      </a:lnTo>
                      <a:lnTo>
                        <a:pt x="42" y="5"/>
                      </a:lnTo>
                      <a:lnTo>
                        <a:pt x="51" y="5"/>
                      </a:lnTo>
                      <a:lnTo>
                        <a:pt x="62" y="5"/>
                      </a:lnTo>
                      <a:lnTo>
                        <a:pt x="76" y="8"/>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6" name="Freeform 523"/>
                <p:cNvSpPr>
                  <a:spLocks/>
                </p:cNvSpPr>
                <p:nvPr/>
              </p:nvSpPr>
              <p:spPr bwMode="auto">
                <a:xfrm flipH="1">
                  <a:off x="2952" y="3143"/>
                  <a:ext cx="162" cy="89"/>
                </a:xfrm>
                <a:custGeom>
                  <a:avLst/>
                  <a:gdLst>
                    <a:gd name="T0" fmla="*/ 70 w 175"/>
                    <a:gd name="T1" fmla="*/ 0 h 88"/>
                    <a:gd name="T2" fmla="*/ 70 w 175"/>
                    <a:gd name="T3" fmla="*/ 0 h 88"/>
                    <a:gd name="T4" fmla="*/ 75 w 175"/>
                    <a:gd name="T5" fmla="*/ 0 h 88"/>
                    <a:gd name="T6" fmla="*/ 78 w 175"/>
                    <a:gd name="T7" fmla="*/ 0 h 88"/>
                    <a:gd name="T8" fmla="*/ 81 w 175"/>
                    <a:gd name="T9" fmla="*/ 0 h 88"/>
                    <a:gd name="T10" fmla="*/ 84 w 175"/>
                    <a:gd name="T11" fmla="*/ 0 h 88"/>
                    <a:gd name="T12" fmla="*/ 89 w 175"/>
                    <a:gd name="T13" fmla="*/ 0 h 88"/>
                    <a:gd name="T14" fmla="*/ 96 w 175"/>
                    <a:gd name="T15" fmla="*/ 0 h 88"/>
                    <a:gd name="T16" fmla="*/ 100 w 175"/>
                    <a:gd name="T17" fmla="*/ 0 h 88"/>
                    <a:gd name="T18" fmla="*/ 109 w 175"/>
                    <a:gd name="T19" fmla="*/ 0 h 88"/>
                    <a:gd name="T20" fmla="*/ 118 w 175"/>
                    <a:gd name="T21" fmla="*/ 0 h 88"/>
                    <a:gd name="T22" fmla="*/ 126 w 175"/>
                    <a:gd name="T23" fmla="*/ 5 h 88"/>
                    <a:gd name="T24" fmla="*/ 131 w 175"/>
                    <a:gd name="T25" fmla="*/ 9 h 88"/>
                    <a:gd name="T26" fmla="*/ 139 w 175"/>
                    <a:gd name="T27" fmla="*/ 9 h 88"/>
                    <a:gd name="T28" fmla="*/ 143 w 175"/>
                    <a:gd name="T29" fmla="*/ 9 h 88"/>
                    <a:gd name="T30" fmla="*/ 148 w 175"/>
                    <a:gd name="T31" fmla="*/ 9 h 88"/>
                    <a:gd name="T32" fmla="*/ 151 w 175"/>
                    <a:gd name="T33" fmla="*/ 9 h 88"/>
                    <a:gd name="T34" fmla="*/ 151 w 175"/>
                    <a:gd name="T35" fmla="*/ 13 h 88"/>
                    <a:gd name="T36" fmla="*/ 154 w 175"/>
                    <a:gd name="T37" fmla="*/ 17 h 88"/>
                    <a:gd name="T38" fmla="*/ 156 w 175"/>
                    <a:gd name="T39" fmla="*/ 23 h 88"/>
                    <a:gd name="T40" fmla="*/ 159 w 175"/>
                    <a:gd name="T41" fmla="*/ 27 h 88"/>
                    <a:gd name="T42" fmla="*/ 159 w 175"/>
                    <a:gd name="T43" fmla="*/ 27 h 88"/>
                    <a:gd name="T44" fmla="*/ 162 w 175"/>
                    <a:gd name="T45" fmla="*/ 32 h 88"/>
                    <a:gd name="T46" fmla="*/ 159 w 175"/>
                    <a:gd name="T47" fmla="*/ 40 h 88"/>
                    <a:gd name="T48" fmla="*/ 159 w 175"/>
                    <a:gd name="T49" fmla="*/ 43 h 88"/>
                    <a:gd name="T50" fmla="*/ 159 w 175"/>
                    <a:gd name="T51" fmla="*/ 43 h 88"/>
                    <a:gd name="T52" fmla="*/ 159 w 175"/>
                    <a:gd name="T53" fmla="*/ 48 h 88"/>
                    <a:gd name="T54" fmla="*/ 159 w 175"/>
                    <a:gd name="T55" fmla="*/ 51 h 88"/>
                    <a:gd name="T56" fmla="*/ 151 w 175"/>
                    <a:gd name="T57" fmla="*/ 53 h 88"/>
                    <a:gd name="T58" fmla="*/ 143 w 175"/>
                    <a:gd name="T59" fmla="*/ 57 h 88"/>
                    <a:gd name="T60" fmla="*/ 135 w 175"/>
                    <a:gd name="T61" fmla="*/ 61 h 88"/>
                    <a:gd name="T62" fmla="*/ 131 w 175"/>
                    <a:gd name="T63" fmla="*/ 67 h 88"/>
                    <a:gd name="T64" fmla="*/ 128 w 175"/>
                    <a:gd name="T65" fmla="*/ 71 h 88"/>
                    <a:gd name="T66" fmla="*/ 122 w 175"/>
                    <a:gd name="T67" fmla="*/ 71 h 88"/>
                    <a:gd name="T68" fmla="*/ 112 w 175"/>
                    <a:gd name="T69" fmla="*/ 71 h 88"/>
                    <a:gd name="T70" fmla="*/ 100 w 175"/>
                    <a:gd name="T71" fmla="*/ 76 h 88"/>
                    <a:gd name="T72" fmla="*/ 89 w 175"/>
                    <a:gd name="T73" fmla="*/ 80 h 88"/>
                    <a:gd name="T74" fmla="*/ 81 w 175"/>
                    <a:gd name="T75" fmla="*/ 80 h 88"/>
                    <a:gd name="T76" fmla="*/ 71 w 175"/>
                    <a:gd name="T77" fmla="*/ 84 h 88"/>
                    <a:gd name="T78" fmla="*/ 70 w 175"/>
                    <a:gd name="T79" fmla="*/ 86 h 88"/>
                    <a:gd name="T80" fmla="*/ 70 w 175"/>
                    <a:gd name="T81" fmla="*/ 89 h 88"/>
                    <a:gd name="T82" fmla="*/ 70 w 175"/>
                    <a:gd name="T83" fmla="*/ 89 h 88"/>
                    <a:gd name="T84" fmla="*/ 70 w 175"/>
                    <a:gd name="T85" fmla="*/ 89 h 88"/>
                    <a:gd name="T86" fmla="*/ 70 w 175"/>
                    <a:gd name="T87" fmla="*/ 89 h 88"/>
                    <a:gd name="T88" fmla="*/ 66 w 175"/>
                    <a:gd name="T89" fmla="*/ 86 h 88"/>
                    <a:gd name="T90" fmla="*/ 57 w 175"/>
                    <a:gd name="T91" fmla="*/ 82 h 88"/>
                    <a:gd name="T92" fmla="*/ 47 w 175"/>
                    <a:gd name="T93" fmla="*/ 75 h 88"/>
                    <a:gd name="T94" fmla="*/ 40 w 175"/>
                    <a:gd name="T95" fmla="*/ 71 h 88"/>
                    <a:gd name="T96" fmla="*/ 33 w 175"/>
                    <a:gd name="T97" fmla="*/ 65 h 88"/>
                    <a:gd name="T98" fmla="*/ 20 w 175"/>
                    <a:gd name="T99" fmla="*/ 53 h 88"/>
                    <a:gd name="T100" fmla="*/ 7 w 175"/>
                    <a:gd name="T101" fmla="*/ 41 h 88"/>
                    <a:gd name="T102" fmla="*/ 0 w 175"/>
                    <a:gd name="T103" fmla="*/ 36 h 88"/>
                    <a:gd name="T104" fmla="*/ 0 w 175"/>
                    <a:gd name="T105" fmla="*/ 33 h 88"/>
                    <a:gd name="T106" fmla="*/ 0 w 175"/>
                    <a:gd name="T107" fmla="*/ 31 h 88"/>
                    <a:gd name="T108" fmla="*/ 4 w 175"/>
                    <a:gd name="T109" fmla="*/ 27 h 88"/>
                    <a:gd name="T110" fmla="*/ 7 w 175"/>
                    <a:gd name="T111" fmla="*/ 27 h 88"/>
                    <a:gd name="T112" fmla="*/ 10 w 175"/>
                    <a:gd name="T113" fmla="*/ 22 h 88"/>
                    <a:gd name="T114" fmla="*/ 16 w 175"/>
                    <a:gd name="T115" fmla="*/ 13 h 88"/>
                    <a:gd name="T116" fmla="*/ 31 w 175"/>
                    <a:gd name="T117" fmla="*/ 3 h 88"/>
                    <a:gd name="T118" fmla="*/ 60 w 175"/>
                    <a:gd name="T119" fmla="*/ 0 h 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5"/>
                    <a:gd name="T181" fmla="*/ 0 h 88"/>
                    <a:gd name="T182" fmla="*/ 175 w 175"/>
                    <a:gd name="T183" fmla="*/ 88 h 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5" h="88">
                      <a:moveTo>
                        <a:pt x="76" y="0"/>
                      </a:moveTo>
                      <a:lnTo>
                        <a:pt x="76" y="0"/>
                      </a:lnTo>
                      <a:lnTo>
                        <a:pt x="81" y="0"/>
                      </a:lnTo>
                      <a:lnTo>
                        <a:pt x="84" y="0"/>
                      </a:lnTo>
                      <a:lnTo>
                        <a:pt x="87" y="0"/>
                      </a:lnTo>
                      <a:lnTo>
                        <a:pt x="91" y="0"/>
                      </a:lnTo>
                      <a:lnTo>
                        <a:pt x="96" y="0"/>
                      </a:lnTo>
                      <a:lnTo>
                        <a:pt x="101" y="0"/>
                      </a:lnTo>
                      <a:lnTo>
                        <a:pt x="104" y="0"/>
                      </a:lnTo>
                      <a:lnTo>
                        <a:pt x="108" y="0"/>
                      </a:lnTo>
                      <a:lnTo>
                        <a:pt x="113" y="0"/>
                      </a:lnTo>
                      <a:lnTo>
                        <a:pt x="118" y="0"/>
                      </a:lnTo>
                      <a:lnTo>
                        <a:pt x="122" y="0"/>
                      </a:lnTo>
                      <a:lnTo>
                        <a:pt x="127" y="0"/>
                      </a:lnTo>
                      <a:lnTo>
                        <a:pt x="132" y="3"/>
                      </a:lnTo>
                      <a:lnTo>
                        <a:pt x="136" y="5"/>
                      </a:lnTo>
                      <a:lnTo>
                        <a:pt x="141" y="9"/>
                      </a:lnTo>
                      <a:lnTo>
                        <a:pt x="146" y="9"/>
                      </a:lnTo>
                      <a:lnTo>
                        <a:pt x="150" y="9"/>
                      </a:lnTo>
                      <a:lnTo>
                        <a:pt x="155" y="9"/>
                      </a:lnTo>
                      <a:lnTo>
                        <a:pt x="160" y="9"/>
                      </a:lnTo>
                      <a:lnTo>
                        <a:pt x="163" y="9"/>
                      </a:lnTo>
                      <a:lnTo>
                        <a:pt x="163" y="13"/>
                      </a:lnTo>
                      <a:lnTo>
                        <a:pt x="166" y="17"/>
                      </a:lnTo>
                      <a:lnTo>
                        <a:pt x="169" y="21"/>
                      </a:lnTo>
                      <a:lnTo>
                        <a:pt x="169" y="23"/>
                      </a:lnTo>
                      <a:lnTo>
                        <a:pt x="172" y="27"/>
                      </a:lnTo>
                      <a:lnTo>
                        <a:pt x="175" y="31"/>
                      </a:lnTo>
                      <a:lnTo>
                        <a:pt x="175" y="32"/>
                      </a:lnTo>
                      <a:lnTo>
                        <a:pt x="175" y="36"/>
                      </a:lnTo>
                      <a:lnTo>
                        <a:pt x="172" y="36"/>
                      </a:lnTo>
                      <a:lnTo>
                        <a:pt x="172" y="40"/>
                      </a:lnTo>
                      <a:lnTo>
                        <a:pt x="172" y="43"/>
                      </a:lnTo>
                      <a:lnTo>
                        <a:pt x="172" y="47"/>
                      </a:lnTo>
                      <a:lnTo>
                        <a:pt x="172" y="50"/>
                      </a:lnTo>
                      <a:lnTo>
                        <a:pt x="172" y="52"/>
                      </a:lnTo>
                      <a:lnTo>
                        <a:pt x="167" y="52"/>
                      </a:lnTo>
                      <a:lnTo>
                        <a:pt x="163" y="52"/>
                      </a:lnTo>
                      <a:lnTo>
                        <a:pt x="163" y="56"/>
                      </a:lnTo>
                      <a:lnTo>
                        <a:pt x="158" y="56"/>
                      </a:lnTo>
                      <a:lnTo>
                        <a:pt x="155" y="56"/>
                      </a:lnTo>
                      <a:lnTo>
                        <a:pt x="155" y="60"/>
                      </a:lnTo>
                      <a:lnTo>
                        <a:pt x="150" y="60"/>
                      </a:lnTo>
                      <a:lnTo>
                        <a:pt x="146" y="60"/>
                      </a:lnTo>
                      <a:lnTo>
                        <a:pt x="146" y="64"/>
                      </a:lnTo>
                      <a:lnTo>
                        <a:pt x="141" y="64"/>
                      </a:lnTo>
                      <a:lnTo>
                        <a:pt x="141" y="66"/>
                      </a:lnTo>
                      <a:lnTo>
                        <a:pt x="141" y="70"/>
                      </a:lnTo>
                      <a:lnTo>
                        <a:pt x="138" y="70"/>
                      </a:lnTo>
                      <a:lnTo>
                        <a:pt x="133" y="70"/>
                      </a:lnTo>
                      <a:lnTo>
                        <a:pt x="132" y="70"/>
                      </a:lnTo>
                      <a:lnTo>
                        <a:pt x="127" y="70"/>
                      </a:lnTo>
                      <a:lnTo>
                        <a:pt x="126" y="70"/>
                      </a:lnTo>
                      <a:lnTo>
                        <a:pt x="121" y="70"/>
                      </a:lnTo>
                      <a:lnTo>
                        <a:pt x="121" y="73"/>
                      </a:lnTo>
                      <a:lnTo>
                        <a:pt x="116" y="73"/>
                      </a:lnTo>
                      <a:lnTo>
                        <a:pt x="113" y="75"/>
                      </a:lnTo>
                      <a:lnTo>
                        <a:pt x="108" y="75"/>
                      </a:lnTo>
                      <a:lnTo>
                        <a:pt x="108" y="79"/>
                      </a:lnTo>
                      <a:lnTo>
                        <a:pt x="104" y="79"/>
                      </a:lnTo>
                      <a:lnTo>
                        <a:pt x="101" y="79"/>
                      </a:lnTo>
                      <a:lnTo>
                        <a:pt x="96" y="79"/>
                      </a:lnTo>
                      <a:lnTo>
                        <a:pt x="91" y="79"/>
                      </a:lnTo>
                      <a:lnTo>
                        <a:pt x="87" y="79"/>
                      </a:lnTo>
                      <a:lnTo>
                        <a:pt x="87" y="83"/>
                      </a:lnTo>
                      <a:lnTo>
                        <a:pt x="82" y="83"/>
                      </a:lnTo>
                      <a:lnTo>
                        <a:pt x="77" y="83"/>
                      </a:lnTo>
                      <a:lnTo>
                        <a:pt x="77" y="85"/>
                      </a:lnTo>
                      <a:lnTo>
                        <a:pt x="76" y="85"/>
                      </a:lnTo>
                      <a:lnTo>
                        <a:pt x="76" y="88"/>
                      </a:lnTo>
                      <a:lnTo>
                        <a:pt x="73" y="85"/>
                      </a:lnTo>
                      <a:lnTo>
                        <a:pt x="71" y="85"/>
                      </a:lnTo>
                      <a:lnTo>
                        <a:pt x="67" y="81"/>
                      </a:lnTo>
                      <a:lnTo>
                        <a:pt x="62" y="81"/>
                      </a:lnTo>
                      <a:lnTo>
                        <a:pt x="57" y="78"/>
                      </a:lnTo>
                      <a:lnTo>
                        <a:pt x="56" y="78"/>
                      </a:lnTo>
                      <a:lnTo>
                        <a:pt x="51" y="74"/>
                      </a:lnTo>
                      <a:lnTo>
                        <a:pt x="46" y="70"/>
                      </a:lnTo>
                      <a:lnTo>
                        <a:pt x="43" y="70"/>
                      </a:lnTo>
                      <a:lnTo>
                        <a:pt x="40" y="67"/>
                      </a:lnTo>
                      <a:lnTo>
                        <a:pt x="36" y="64"/>
                      </a:lnTo>
                      <a:lnTo>
                        <a:pt x="31" y="60"/>
                      </a:lnTo>
                      <a:lnTo>
                        <a:pt x="26" y="56"/>
                      </a:lnTo>
                      <a:lnTo>
                        <a:pt x="22" y="52"/>
                      </a:lnTo>
                      <a:lnTo>
                        <a:pt x="17" y="48"/>
                      </a:lnTo>
                      <a:lnTo>
                        <a:pt x="12" y="45"/>
                      </a:lnTo>
                      <a:lnTo>
                        <a:pt x="8" y="41"/>
                      </a:lnTo>
                      <a:lnTo>
                        <a:pt x="4" y="40"/>
                      </a:lnTo>
                      <a:lnTo>
                        <a:pt x="0" y="36"/>
                      </a:lnTo>
                      <a:lnTo>
                        <a:pt x="0" y="33"/>
                      </a:lnTo>
                      <a:lnTo>
                        <a:pt x="0" y="31"/>
                      </a:lnTo>
                      <a:lnTo>
                        <a:pt x="4" y="31"/>
                      </a:lnTo>
                      <a:lnTo>
                        <a:pt x="4" y="27"/>
                      </a:lnTo>
                      <a:lnTo>
                        <a:pt x="8" y="27"/>
                      </a:lnTo>
                      <a:lnTo>
                        <a:pt x="11" y="27"/>
                      </a:lnTo>
                      <a:lnTo>
                        <a:pt x="11" y="24"/>
                      </a:lnTo>
                      <a:lnTo>
                        <a:pt x="11" y="22"/>
                      </a:lnTo>
                      <a:lnTo>
                        <a:pt x="12" y="22"/>
                      </a:lnTo>
                      <a:lnTo>
                        <a:pt x="12" y="18"/>
                      </a:lnTo>
                      <a:lnTo>
                        <a:pt x="15" y="17"/>
                      </a:lnTo>
                      <a:lnTo>
                        <a:pt x="17" y="13"/>
                      </a:lnTo>
                      <a:lnTo>
                        <a:pt x="22" y="13"/>
                      </a:lnTo>
                      <a:lnTo>
                        <a:pt x="25" y="9"/>
                      </a:lnTo>
                      <a:lnTo>
                        <a:pt x="29" y="7"/>
                      </a:lnTo>
                      <a:lnTo>
                        <a:pt x="34" y="3"/>
                      </a:lnTo>
                      <a:lnTo>
                        <a:pt x="40" y="3"/>
                      </a:lnTo>
                      <a:lnTo>
                        <a:pt x="46" y="0"/>
                      </a:lnTo>
                      <a:lnTo>
                        <a:pt x="56" y="0"/>
                      </a:lnTo>
                      <a:lnTo>
                        <a:pt x="65" y="0"/>
                      </a:lnTo>
                      <a:lnTo>
                        <a:pt x="76" y="0"/>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7" name="Freeform 524"/>
                <p:cNvSpPr>
                  <a:spLocks/>
                </p:cNvSpPr>
                <p:nvPr/>
              </p:nvSpPr>
              <p:spPr bwMode="auto">
                <a:xfrm flipH="1">
                  <a:off x="2963" y="3160"/>
                  <a:ext cx="140" cy="72"/>
                </a:xfrm>
                <a:custGeom>
                  <a:avLst/>
                  <a:gdLst>
                    <a:gd name="T0" fmla="*/ 0 w 152"/>
                    <a:gd name="T1" fmla="*/ 27 h 72"/>
                    <a:gd name="T2" fmla="*/ 0 w 152"/>
                    <a:gd name="T3" fmla="*/ 25 h 72"/>
                    <a:gd name="T4" fmla="*/ 1 w 152"/>
                    <a:gd name="T5" fmla="*/ 21 h 72"/>
                    <a:gd name="T6" fmla="*/ 4 w 152"/>
                    <a:gd name="T7" fmla="*/ 15 h 72"/>
                    <a:gd name="T8" fmla="*/ 10 w 152"/>
                    <a:gd name="T9" fmla="*/ 11 h 72"/>
                    <a:gd name="T10" fmla="*/ 17 w 152"/>
                    <a:gd name="T11" fmla="*/ 5 h 72"/>
                    <a:gd name="T12" fmla="*/ 27 w 152"/>
                    <a:gd name="T13" fmla="*/ 1 h 72"/>
                    <a:gd name="T14" fmla="*/ 41 w 152"/>
                    <a:gd name="T15" fmla="*/ 0 h 72"/>
                    <a:gd name="T16" fmla="*/ 60 w 152"/>
                    <a:gd name="T17" fmla="*/ 2 h 72"/>
                    <a:gd name="T18" fmla="*/ 61 w 152"/>
                    <a:gd name="T19" fmla="*/ 2 h 72"/>
                    <a:gd name="T20" fmla="*/ 71 w 152"/>
                    <a:gd name="T21" fmla="*/ 2 h 72"/>
                    <a:gd name="T22" fmla="*/ 86 w 152"/>
                    <a:gd name="T23" fmla="*/ 2 h 72"/>
                    <a:gd name="T24" fmla="*/ 102 w 152"/>
                    <a:gd name="T25" fmla="*/ 6 h 72"/>
                    <a:gd name="T26" fmla="*/ 115 w 152"/>
                    <a:gd name="T27" fmla="*/ 8 h 72"/>
                    <a:gd name="T28" fmla="*/ 130 w 152"/>
                    <a:gd name="T29" fmla="*/ 15 h 72"/>
                    <a:gd name="T30" fmla="*/ 137 w 152"/>
                    <a:gd name="T31" fmla="*/ 24 h 72"/>
                    <a:gd name="T32" fmla="*/ 140 w 152"/>
                    <a:gd name="T33" fmla="*/ 36 h 72"/>
                    <a:gd name="T34" fmla="*/ 138 w 152"/>
                    <a:gd name="T35" fmla="*/ 36 h 72"/>
                    <a:gd name="T36" fmla="*/ 138 w 152"/>
                    <a:gd name="T37" fmla="*/ 36 h 72"/>
                    <a:gd name="T38" fmla="*/ 135 w 152"/>
                    <a:gd name="T39" fmla="*/ 36 h 72"/>
                    <a:gd name="T40" fmla="*/ 135 w 152"/>
                    <a:gd name="T41" fmla="*/ 40 h 72"/>
                    <a:gd name="T42" fmla="*/ 130 w 152"/>
                    <a:gd name="T43" fmla="*/ 43 h 72"/>
                    <a:gd name="T44" fmla="*/ 125 w 152"/>
                    <a:gd name="T45" fmla="*/ 46 h 72"/>
                    <a:gd name="T46" fmla="*/ 117 w 152"/>
                    <a:gd name="T47" fmla="*/ 50 h 72"/>
                    <a:gd name="T48" fmla="*/ 110 w 152"/>
                    <a:gd name="T49" fmla="*/ 54 h 72"/>
                    <a:gd name="T50" fmla="*/ 106 w 152"/>
                    <a:gd name="T51" fmla="*/ 54 h 72"/>
                    <a:gd name="T52" fmla="*/ 99 w 152"/>
                    <a:gd name="T53" fmla="*/ 54 h 72"/>
                    <a:gd name="T54" fmla="*/ 91 w 152"/>
                    <a:gd name="T55" fmla="*/ 54 h 72"/>
                    <a:gd name="T56" fmla="*/ 84 w 152"/>
                    <a:gd name="T57" fmla="*/ 58 h 72"/>
                    <a:gd name="T58" fmla="*/ 74 w 152"/>
                    <a:gd name="T59" fmla="*/ 60 h 72"/>
                    <a:gd name="T60" fmla="*/ 67 w 152"/>
                    <a:gd name="T61" fmla="*/ 64 h 72"/>
                    <a:gd name="T62" fmla="*/ 61 w 152"/>
                    <a:gd name="T63" fmla="*/ 68 h 72"/>
                    <a:gd name="T64" fmla="*/ 60 w 152"/>
                    <a:gd name="T65" fmla="*/ 72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72"/>
                    <a:gd name="T101" fmla="*/ 152 w 152"/>
                    <a:gd name="T102" fmla="*/ 72 h 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72">
                      <a:moveTo>
                        <a:pt x="65" y="72"/>
                      </a:moveTo>
                      <a:lnTo>
                        <a:pt x="0" y="27"/>
                      </a:lnTo>
                      <a:lnTo>
                        <a:pt x="0" y="25"/>
                      </a:lnTo>
                      <a:lnTo>
                        <a:pt x="0" y="21"/>
                      </a:lnTo>
                      <a:lnTo>
                        <a:pt x="1" y="21"/>
                      </a:lnTo>
                      <a:lnTo>
                        <a:pt x="1" y="17"/>
                      </a:lnTo>
                      <a:lnTo>
                        <a:pt x="4" y="15"/>
                      </a:lnTo>
                      <a:lnTo>
                        <a:pt x="6" y="11"/>
                      </a:lnTo>
                      <a:lnTo>
                        <a:pt x="11" y="11"/>
                      </a:lnTo>
                      <a:lnTo>
                        <a:pt x="14" y="7"/>
                      </a:lnTo>
                      <a:lnTo>
                        <a:pt x="18" y="5"/>
                      </a:lnTo>
                      <a:lnTo>
                        <a:pt x="23" y="1"/>
                      </a:lnTo>
                      <a:lnTo>
                        <a:pt x="29" y="1"/>
                      </a:lnTo>
                      <a:lnTo>
                        <a:pt x="35" y="0"/>
                      </a:lnTo>
                      <a:lnTo>
                        <a:pt x="45" y="0"/>
                      </a:lnTo>
                      <a:lnTo>
                        <a:pt x="54" y="0"/>
                      </a:lnTo>
                      <a:lnTo>
                        <a:pt x="65" y="2"/>
                      </a:lnTo>
                      <a:lnTo>
                        <a:pt x="66" y="2"/>
                      </a:lnTo>
                      <a:lnTo>
                        <a:pt x="71" y="2"/>
                      </a:lnTo>
                      <a:lnTo>
                        <a:pt x="77" y="2"/>
                      </a:lnTo>
                      <a:lnTo>
                        <a:pt x="83" y="2"/>
                      </a:lnTo>
                      <a:lnTo>
                        <a:pt x="93" y="2"/>
                      </a:lnTo>
                      <a:lnTo>
                        <a:pt x="102" y="2"/>
                      </a:lnTo>
                      <a:lnTo>
                        <a:pt x="111" y="6"/>
                      </a:lnTo>
                      <a:lnTo>
                        <a:pt x="116" y="6"/>
                      </a:lnTo>
                      <a:lnTo>
                        <a:pt x="125" y="8"/>
                      </a:lnTo>
                      <a:lnTo>
                        <a:pt x="132" y="11"/>
                      </a:lnTo>
                      <a:lnTo>
                        <a:pt x="141" y="15"/>
                      </a:lnTo>
                      <a:lnTo>
                        <a:pt x="144" y="19"/>
                      </a:lnTo>
                      <a:lnTo>
                        <a:pt x="149" y="24"/>
                      </a:lnTo>
                      <a:lnTo>
                        <a:pt x="149" y="29"/>
                      </a:lnTo>
                      <a:lnTo>
                        <a:pt x="152" y="36"/>
                      </a:lnTo>
                      <a:lnTo>
                        <a:pt x="150" y="36"/>
                      </a:lnTo>
                      <a:lnTo>
                        <a:pt x="147" y="36"/>
                      </a:lnTo>
                      <a:lnTo>
                        <a:pt x="147" y="40"/>
                      </a:lnTo>
                      <a:lnTo>
                        <a:pt x="142" y="40"/>
                      </a:lnTo>
                      <a:lnTo>
                        <a:pt x="141" y="43"/>
                      </a:lnTo>
                      <a:lnTo>
                        <a:pt x="136" y="43"/>
                      </a:lnTo>
                      <a:lnTo>
                        <a:pt x="136" y="46"/>
                      </a:lnTo>
                      <a:lnTo>
                        <a:pt x="132" y="46"/>
                      </a:lnTo>
                      <a:lnTo>
                        <a:pt x="127" y="50"/>
                      </a:lnTo>
                      <a:lnTo>
                        <a:pt x="122" y="50"/>
                      </a:lnTo>
                      <a:lnTo>
                        <a:pt x="119" y="54"/>
                      </a:lnTo>
                      <a:lnTo>
                        <a:pt x="116" y="54"/>
                      </a:lnTo>
                      <a:lnTo>
                        <a:pt x="115" y="54"/>
                      </a:lnTo>
                      <a:lnTo>
                        <a:pt x="110" y="54"/>
                      </a:lnTo>
                      <a:lnTo>
                        <a:pt x="108" y="54"/>
                      </a:lnTo>
                      <a:lnTo>
                        <a:pt x="104" y="54"/>
                      </a:lnTo>
                      <a:lnTo>
                        <a:pt x="99" y="54"/>
                      </a:lnTo>
                      <a:lnTo>
                        <a:pt x="94" y="54"/>
                      </a:lnTo>
                      <a:lnTo>
                        <a:pt x="91" y="58"/>
                      </a:lnTo>
                      <a:lnTo>
                        <a:pt x="85" y="58"/>
                      </a:lnTo>
                      <a:lnTo>
                        <a:pt x="80" y="60"/>
                      </a:lnTo>
                      <a:lnTo>
                        <a:pt x="76" y="60"/>
                      </a:lnTo>
                      <a:lnTo>
                        <a:pt x="73" y="64"/>
                      </a:lnTo>
                      <a:lnTo>
                        <a:pt x="68" y="64"/>
                      </a:lnTo>
                      <a:lnTo>
                        <a:pt x="66" y="68"/>
                      </a:lnTo>
                      <a:lnTo>
                        <a:pt x="65" y="68"/>
                      </a:lnTo>
                      <a:lnTo>
                        <a:pt x="65" y="72"/>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8" name="Freeform 525"/>
                <p:cNvSpPr>
                  <a:spLocks/>
                </p:cNvSpPr>
                <p:nvPr/>
              </p:nvSpPr>
              <p:spPr bwMode="auto">
                <a:xfrm flipH="1">
                  <a:off x="3013" y="3196"/>
                  <a:ext cx="41" cy="45"/>
                </a:xfrm>
                <a:custGeom>
                  <a:avLst/>
                  <a:gdLst>
                    <a:gd name="T0" fmla="*/ 0 w 43"/>
                    <a:gd name="T1" fmla="*/ 45 h 45"/>
                    <a:gd name="T2" fmla="*/ 0 w 43"/>
                    <a:gd name="T3" fmla="*/ 42 h 45"/>
                    <a:gd name="T4" fmla="*/ 0 w 43"/>
                    <a:gd name="T5" fmla="*/ 41 h 45"/>
                    <a:gd name="T6" fmla="*/ 0 w 43"/>
                    <a:gd name="T7" fmla="*/ 37 h 45"/>
                    <a:gd name="T8" fmla="*/ 0 w 43"/>
                    <a:gd name="T9" fmla="*/ 36 h 45"/>
                    <a:gd name="T10" fmla="*/ 0 w 43"/>
                    <a:gd name="T11" fmla="*/ 32 h 45"/>
                    <a:gd name="T12" fmla="*/ 2 w 43"/>
                    <a:gd name="T13" fmla="*/ 28 h 45"/>
                    <a:gd name="T14" fmla="*/ 2 w 43"/>
                    <a:gd name="T15" fmla="*/ 24 h 45"/>
                    <a:gd name="T16" fmla="*/ 6 w 43"/>
                    <a:gd name="T17" fmla="*/ 22 h 45"/>
                    <a:gd name="T18" fmla="*/ 6 w 43"/>
                    <a:gd name="T19" fmla="*/ 17 h 45"/>
                    <a:gd name="T20" fmla="*/ 10 w 43"/>
                    <a:gd name="T21" fmla="*/ 13 h 45"/>
                    <a:gd name="T22" fmla="*/ 11 w 43"/>
                    <a:gd name="T23" fmla="*/ 9 h 45"/>
                    <a:gd name="T24" fmla="*/ 16 w 43"/>
                    <a:gd name="T25" fmla="*/ 7 h 45"/>
                    <a:gd name="T26" fmla="*/ 18 w 43"/>
                    <a:gd name="T27" fmla="*/ 3 h 45"/>
                    <a:gd name="T28" fmla="*/ 22 w 43"/>
                    <a:gd name="T29" fmla="*/ 2 h 45"/>
                    <a:gd name="T30" fmla="*/ 27 w 43"/>
                    <a:gd name="T31" fmla="*/ 0 h 45"/>
                    <a:gd name="T32" fmla="*/ 31 w 43"/>
                    <a:gd name="T33" fmla="*/ 0 h 45"/>
                    <a:gd name="T34" fmla="*/ 31 w 43"/>
                    <a:gd name="T35" fmla="*/ 0 h 45"/>
                    <a:gd name="T36" fmla="*/ 31 w 43"/>
                    <a:gd name="T37" fmla="*/ 0 h 45"/>
                    <a:gd name="T38" fmla="*/ 31 w 43"/>
                    <a:gd name="T39" fmla="*/ 0 h 45"/>
                    <a:gd name="T40" fmla="*/ 31 w 43"/>
                    <a:gd name="T41" fmla="*/ 0 h 45"/>
                    <a:gd name="T42" fmla="*/ 31 w 43"/>
                    <a:gd name="T43" fmla="*/ 0 h 45"/>
                    <a:gd name="T44" fmla="*/ 31 w 43"/>
                    <a:gd name="T45" fmla="*/ 0 h 45"/>
                    <a:gd name="T46" fmla="*/ 31 w 43"/>
                    <a:gd name="T47" fmla="*/ 0 h 45"/>
                    <a:gd name="T48" fmla="*/ 35 w 43"/>
                    <a:gd name="T49" fmla="*/ 3 h 45"/>
                    <a:gd name="T50" fmla="*/ 35 w 43"/>
                    <a:gd name="T51" fmla="*/ 3 h 45"/>
                    <a:gd name="T52" fmla="*/ 35 w 43"/>
                    <a:gd name="T53" fmla="*/ 5 h 45"/>
                    <a:gd name="T54" fmla="*/ 35 w 43"/>
                    <a:gd name="T55" fmla="*/ 7 h 45"/>
                    <a:gd name="T56" fmla="*/ 38 w 43"/>
                    <a:gd name="T57" fmla="*/ 10 h 45"/>
                    <a:gd name="T58" fmla="*/ 38 w 43"/>
                    <a:gd name="T59" fmla="*/ 13 h 45"/>
                    <a:gd name="T60" fmla="*/ 38 w 43"/>
                    <a:gd name="T61" fmla="*/ 17 h 45"/>
                    <a:gd name="T62" fmla="*/ 38 w 43"/>
                    <a:gd name="T63" fmla="*/ 21 h 45"/>
                    <a:gd name="T64" fmla="*/ 41 w 43"/>
                    <a:gd name="T65" fmla="*/ 27 h 45"/>
                    <a:gd name="T66" fmla="*/ 31 w 43"/>
                    <a:gd name="T67" fmla="*/ 36 h 45"/>
                    <a:gd name="T68" fmla="*/ 0 w 43"/>
                    <a:gd name="T69" fmla="*/ 45 h 45"/>
                    <a:gd name="T70" fmla="*/ 0 w 43"/>
                    <a:gd name="T71" fmla="*/ 45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
                    <a:gd name="T109" fmla="*/ 0 h 45"/>
                    <a:gd name="T110" fmla="*/ 43 w 43"/>
                    <a:gd name="T111" fmla="*/ 45 h 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 h="45">
                      <a:moveTo>
                        <a:pt x="0" y="45"/>
                      </a:moveTo>
                      <a:lnTo>
                        <a:pt x="0" y="42"/>
                      </a:lnTo>
                      <a:lnTo>
                        <a:pt x="0" y="41"/>
                      </a:lnTo>
                      <a:lnTo>
                        <a:pt x="0" y="37"/>
                      </a:lnTo>
                      <a:lnTo>
                        <a:pt x="0" y="36"/>
                      </a:lnTo>
                      <a:lnTo>
                        <a:pt x="0" y="32"/>
                      </a:lnTo>
                      <a:lnTo>
                        <a:pt x="2" y="28"/>
                      </a:lnTo>
                      <a:lnTo>
                        <a:pt x="2" y="24"/>
                      </a:lnTo>
                      <a:lnTo>
                        <a:pt x="6" y="22"/>
                      </a:lnTo>
                      <a:lnTo>
                        <a:pt x="6" y="17"/>
                      </a:lnTo>
                      <a:lnTo>
                        <a:pt x="11" y="13"/>
                      </a:lnTo>
                      <a:lnTo>
                        <a:pt x="12" y="9"/>
                      </a:lnTo>
                      <a:lnTo>
                        <a:pt x="17" y="7"/>
                      </a:lnTo>
                      <a:lnTo>
                        <a:pt x="19" y="3"/>
                      </a:lnTo>
                      <a:lnTo>
                        <a:pt x="23" y="2"/>
                      </a:lnTo>
                      <a:lnTo>
                        <a:pt x="28" y="0"/>
                      </a:lnTo>
                      <a:lnTo>
                        <a:pt x="33" y="0"/>
                      </a:lnTo>
                      <a:lnTo>
                        <a:pt x="37" y="3"/>
                      </a:lnTo>
                      <a:lnTo>
                        <a:pt x="37" y="5"/>
                      </a:lnTo>
                      <a:lnTo>
                        <a:pt x="37" y="7"/>
                      </a:lnTo>
                      <a:lnTo>
                        <a:pt x="40" y="10"/>
                      </a:lnTo>
                      <a:lnTo>
                        <a:pt x="40" y="13"/>
                      </a:lnTo>
                      <a:lnTo>
                        <a:pt x="40" y="17"/>
                      </a:lnTo>
                      <a:lnTo>
                        <a:pt x="40" y="21"/>
                      </a:lnTo>
                      <a:lnTo>
                        <a:pt x="43" y="27"/>
                      </a:lnTo>
                      <a:lnTo>
                        <a:pt x="33" y="36"/>
                      </a:lnTo>
                      <a:lnTo>
                        <a:pt x="0" y="45"/>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69" name="Freeform 526"/>
                <p:cNvSpPr>
                  <a:spLocks/>
                </p:cNvSpPr>
                <p:nvPr/>
              </p:nvSpPr>
              <p:spPr bwMode="auto">
                <a:xfrm flipH="1">
                  <a:off x="3074" y="3214"/>
                  <a:ext cx="40" cy="90"/>
                </a:xfrm>
                <a:custGeom>
                  <a:avLst/>
                  <a:gdLst>
                    <a:gd name="T0" fmla="*/ 0 w 43"/>
                    <a:gd name="T1" fmla="*/ 0 h 89"/>
                    <a:gd name="T2" fmla="*/ 0 w 43"/>
                    <a:gd name="T3" fmla="*/ 0 h 89"/>
                    <a:gd name="T4" fmla="*/ 1 w 43"/>
                    <a:gd name="T5" fmla="*/ 0 h 89"/>
                    <a:gd name="T6" fmla="*/ 3 w 43"/>
                    <a:gd name="T7" fmla="*/ 0 h 89"/>
                    <a:gd name="T8" fmla="*/ 7 w 43"/>
                    <a:gd name="T9" fmla="*/ 4 h 89"/>
                    <a:gd name="T10" fmla="*/ 10 w 43"/>
                    <a:gd name="T11" fmla="*/ 6 h 89"/>
                    <a:gd name="T12" fmla="*/ 14 w 43"/>
                    <a:gd name="T13" fmla="*/ 10 h 89"/>
                    <a:gd name="T14" fmla="*/ 19 w 43"/>
                    <a:gd name="T15" fmla="*/ 14 h 89"/>
                    <a:gd name="T16" fmla="*/ 23 w 43"/>
                    <a:gd name="T17" fmla="*/ 18 h 89"/>
                    <a:gd name="T18" fmla="*/ 24 w 43"/>
                    <a:gd name="T19" fmla="*/ 20 h 89"/>
                    <a:gd name="T20" fmla="*/ 29 w 43"/>
                    <a:gd name="T21" fmla="*/ 24 h 89"/>
                    <a:gd name="T22" fmla="*/ 32 w 43"/>
                    <a:gd name="T23" fmla="*/ 28 h 89"/>
                    <a:gd name="T24" fmla="*/ 36 w 43"/>
                    <a:gd name="T25" fmla="*/ 32 h 89"/>
                    <a:gd name="T26" fmla="*/ 36 w 43"/>
                    <a:gd name="T27" fmla="*/ 34 h 89"/>
                    <a:gd name="T28" fmla="*/ 39 w 43"/>
                    <a:gd name="T29" fmla="*/ 38 h 89"/>
                    <a:gd name="T30" fmla="*/ 39 w 43"/>
                    <a:gd name="T31" fmla="*/ 41 h 89"/>
                    <a:gd name="T32" fmla="*/ 40 w 43"/>
                    <a:gd name="T33" fmla="*/ 44 h 89"/>
                    <a:gd name="T34" fmla="*/ 37 w 43"/>
                    <a:gd name="T35" fmla="*/ 44 h 89"/>
                    <a:gd name="T36" fmla="*/ 37 w 43"/>
                    <a:gd name="T37" fmla="*/ 44 h 89"/>
                    <a:gd name="T38" fmla="*/ 33 w 43"/>
                    <a:gd name="T39" fmla="*/ 44 h 89"/>
                    <a:gd name="T40" fmla="*/ 33 w 43"/>
                    <a:gd name="T41" fmla="*/ 49 h 89"/>
                    <a:gd name="T42" fmla="*/ 29 w 43"/>
                    <a:gd name="T43" fmla="*/ 49 h 89"/>
                    <a:gd name="T44" fmla="*/ 24 w 43"/>
                    <a:gd name="T45" fmla="*/ 53 h 89"/>
                    <a:gd name="T46" fmla="*/ 20 w 43"/>
                    <a:gd name="T47" fmla="*/ 57 h 89"/>
                    <a:gd name="T48" fmla="*/ 20 w 43"/>
                    <a:gd name="T49" fmla="*/ 61 h 89"/>
                    <a:gd name="T50" fmla="*/ 16 w 43"/>
                    <a:gd name="T51" fmla="*/ 63 h 89"/>
                    <a:gd name="T52" fmla="*/ 11 w 43"/>
                    <a:gd name="T53" fmla="*/ 67 h 89"/>
                    <a:gd name="T54" fmla="*/ 7 w 43"/>
                    <a:gd name="T55" fmla="*/ 71 h 89"/>
                    <a:gd name="T56" fmla="*/ 4 w 43"/>
                    <a:gd name="T57" fmla="*/ 75 h 89"/>
                    <a:gd name="T58" fmla="*/ 0 w 43"/>
                    <a:gd name="T59" fmla="*/ 78 h 89"/>
                    <a:gd name="T60" fmla="*/ 0 w 43"/>
                    <a:gd name="T61" fmla="*/ 82 h 89"/>
                    <a:gd name="T62" fmla="*/ 0 w 43"/>
                    <a:gd name="T63" fmla="*/ 86 h 89"/>
                    <a:gd name="T64" fmla="*/ 0 w 43"/>
                    <a:gd name="T65" fmla="*/ 90 h 89"/>
                    <a:gd name="T66" fmla="*/ 0 w 43"/>
                    <a:gd name="T67" fmla="*/ 87 h 89"/>
                    <a:gd name="T68" fmla="*/ 0 w 43"/>
                    <a:gd name="T69" fmla="*/ 86 h 89"/>
                    <a:gd name="T70" fmla="*/ 0 w 43"/>
                    <a:gd name="T71" fmla="*/ 80 h 89"/>
                    <a:gd name="T72" fmla="*/ 0 w 43"/>
                    <a:gd name="T73" fmla="*/ 76 h 89"/>
                    <a:gd name="T74" fmla="*/ 0 w 43"/>
                    <a:gd name="T75" fmla="*/ 68 h 89"/>
                    <a:gd name="T76" fmla="*/ 0 w 43"/>
                    <a:gd name="T77" fmla="*/ 62 h 89"/>
                    <a:gd name="T78" fmla="*/ 0 w 43"/>
                    <a:gd name="T79" fmla="*/ 54 h 89"/>
                    <a:gd name="T80" fmla="*/ 3 w 43"/>
                    <a:gd name="T81" fmla="*/ 48 h 89"/>
                    <a:gd name="T82" fmla="*/ 3 w 43"/>
                    <a:gd name="T83" fmla="*/ 37 h 89"/>
                    <a:gd name="T84" fmla="*/ 3 w 43"/>
                    <a:gd name="T85" fmla="*/ 29 h 89"/>
                    <a:gd name="T86" fmla="*/ 3 w 43"/>
                    <a:gd name="T87" fmla="*/ 22 h 89"/>
                    <a:gd name="T88" fmla="*/ 3 w 43"/>
                    <a:gd name="T89" fmla="*/ 15 h 89"/>
                    <a:gd name="T90" fmla="*/ 0 w 43"/>
                    <a:gd name="T91" fmla="*/ 8 h 89"/>
                    <a:gd name="T92" fmla="*/ 0 w 43"/>
                    <a:gd name="T93" fmla="*/ 4 h 89"/>
                    <a:gd name="T94" fmla="*/ 0 w 43"/>
                    <a:gd name="T95" fmla="*/ 0 h 89"/>
                    <a:gd name="T96" fmla="*/ 0 w 43"/>
                    <a:gd name="T97" fmla="*/ 0 h 89"/>
                    <a:gd name="T98" fmla="*/ 0 w 43"/>
                    <a:gd name="T99" fmla="*/ 0 h 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3"/>
                    <a:gd name="T151" fmla="*/ 0 h 89"/>
                    <a:gd name="T152" fmla="*/ 43 w 43"/>
                    <a:gd name="T153" fmla="*/ 89 h 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3" h="89">
                      <a:moveTo>
                        <a:pt x="0" y="0"/>
                      </a:moveTo>
                      <a:lnTo>
                        <a:pt x="0" y="0"/>
                      </a:lnTo>
                      <a:lnTo>
                        <a:pt x="1" y="0"/>
                      </a:lnTo>
                      <a:lnTo>
                        <a:pt x="3" y="0"/>
                      </a:lnTo>
                      <a:lnTo>
                        <a:pt x="8" y="4"/>
                      </a:lnTo>
                      <a:lnTo>
                        <a:pt x="11" y="6"/>
                      </a:lnTo>
                      <a:lnTo>
                        <a:pt x="15" y="10"/>
                      </a:lnTo>
                      <a:lnTo>
                        <a:pt x="20" y="14"/>
                      </a:lnTo>
                      <a:lnTo>
                        <a:pt x="25" y="18"/>
                      </a:lnTo>
                      <a:lnTo>
                        <a:pt x="26" y="20"/>
                      </a:lnTo>
                      <a:lnTo>
                        <a:pt x="31" y="24"/>
                      </a:lnTo>
                      <a:lnTo>
                        <a:pt x="34" y="28"/>
                      </a:lnTo>
                      <a:lnTo>
                        <a:pt x="39" y="32"/>
                      </a:lnTo>
                      <a:lnTo>
                        <a:pt x="39" y="34"/>
                      </a:lnTo>
                      <a:lnTo>
                        <a:pt x="42" y="38"/>
                      </a:lnTo>
                      <a:lnTo>
                        <a:pt x="42" y="41"/>
                      </a:lnTo>
                      <a:lnTo>
                        <a:pt x="43" y="44"/>
                      </a:lnTo>
                      <a:lnTo>
                        <a:pt x="40" y="44"/>
                      </a:lnTo>
                      <a:lnTo>
                        <a:pt x="36" y="44"/>
                      </a:lnTo>
                      <a:lnTo>
                        <a:pt x="36" y="48"/>
                      </a:lnTo>
                      <a:lnTo>
                        <a:pt x="31" y="48"/>
                      </a:lnTo>
                      <a:lnTo>
                        <a:pt x="26" y="52"/>
                      </a:lnTo>
                      <a:lnTo>
                        <a:pt x="22" y="56"/>
                      </a:lnTo>
                      <a:lnTo>
                        <a:pt x="22" y="60"/>
                      </a:lnTo>
                      <a:lnTo>
                        <a:pt x="17" y="62"/>
                      </a:lnTo>
                      <a:lnTo>
                        <a:pt x="12" y="66"/>
                      </a:lnTo>
                      <a:lnTo>
                        <a:pt x="8" y="70"/>
                      </a:lnTo>
                      <a:lnTo>
                        <a:pt x="4" y="74"/>
                      </a:lnTo>
                      <a:lnTo>
                        <a:pt x="0" y="77"/>
                      </a:lnTo>
                      <a:lnTo>
                        <a:pt x="0" y="81"/>
                      </a:lnTo>
                      <a:lnTo>
                        <a:pt x="0" y="85"/>
                      </a:lnTo>
                      <a:lnTo>
                        <a:pt x="0" y="89"/>
                      </a:lnTo>
                      <a:lnTo>
                        <a:pt x="0" y="86"/>
                      </a:lnTo>
                      <a:lnTo>
                        <a:pt x="0" y="85"/>
                      </a:lnTo>
                      <a:lnTo>
                        <a:pt x="0" y="79"/>
                      </a:lnTo>
                      <a:lnTo>
                        <a:pt x="0" y="75"/>
                      </a:lnTo>
                      <a:lnTo>
                        <a:pt x="0" y="67"/>
                      </a:lnTo>
                      <a:lnTo>
                        <a:pt x="0" y="61"/>
                      </a:lnTo>
                      <a:lnTo>
                        <a:pt x="0" y="53"/>
                      </a:lnTo>
                      <a:lnTo>
                        <a:pt x="3" y="47"/>
                      </a:lnTo>
                      <a:lnTo>
                        <a:pt x="3" y="37"/>
                      </a:lnTo>
                      <a:lnTo>
                        <a:pt x="3" y="29"/>
                      </a:lnTo>
                      <a:lnTo>
                        <a:pt x="3" y="22"/>
                      </a:lnTo>
                      <a:lnTo>
                        <a:pt x="3" y="15"/>
                      </a:lnTo>
                      <a:lnTo>
                        <a:pt x="0" y="8"/>
                      </a:lnTo>
                      <a:lnTo>
                        <a:pt x="0" y="4"/>
                      </a:lnTo>
                      <a:lnTo>
                        <a:pt x="0" y="0"/>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0" name="Freeform 527"/>
                <p:cNvSpPr>
                  <a:spLocks/>
                </p:cNvSpPr>
                <p:nvPr/>
              </p:nvSpPr>
              <p:spPr bwMode="auto">
                <a:xfrm flipH="1">
                  <a:off x="3074" y="3214"/>
                  <a:ext cx="40" cy="90"/>
                </a:xfrm>
                <a:custGeom>
                  <a:avLst/>
                  <a:gdLst>
                    <a:gd name="T0" fmla="*/ 0 w 43"/>
                    <a:gd name="T1" fmla="*/ 0 h 89"/>
                    <a:gd name="T2" fmla="*/ 0 w 43"/>
                    <a:gd name="T3" fmla="*/ 0 h 89"/>
                    <a:gd name="T4" fmla="*/ 1 w 43"/>
                    <a:gd name="T5" fmla="*/ 0 h 89"/>
                    <a:gd name="T6" fmla="*/ 3 w 43"/>
                    <a:gd name="T7" fmla="*/ 0 h 89"/>
                    <a:gd name="T8" fmla="*/ 7 w 43"/>
                    <a:gd name="T9" fmla="*/ 4 h 89"/>
                    <a:gd name="T10" fmla="*/ 10 w 43"/>
                    <a:gd name="T11" fmla="*/ 6 h 89"/>
                    <a:gd name="T12" fmla="*/ 14 w 43"/>
                    <a:gd name="T13" fmla="*/ 10 h 89"/>
                    <a:gd name="T14" fmla="*/ 19 w 43"/>
                    <a:gd name="T15" fmla="*/ 14 h 89"/>
                    <a:gd name="T16" fmla="*/ 23 w 43"/>
                    <a:gd name="T17" fmla="*/ 18 h 89"/>
                    <a:gd name="T18" fmla="*/ 24 w 43"/>
                    <a:gd name="T19" fmla="*/ 20 h 89"/>
                    <a:gd name="T20" fmla="*/ 29 w 43"/>
                    <a:gd name="T21" fmla="*/ 24 h 89"/>
                    <a:gd name="T22" fmla="*/ 32 w 43"/>
                    <a:gd name="T23" fmla="*/ 28 h 89"/>
                    <a:gd name="T24" fmla="*/ 36 w 43"/>
                    <a:gd name="T25" fmla="*/ 32 h 89"/>
                    <a:gd name="T26" fmla="*/ 36 w 43"/>
                    <a:gd name="T27" fmla="*/ 34 h 89"/>
                    <a:gd name="T28" fmla="*/ 39 w 43"/>
                    <a:gd name="T29" fmla="*/ 38 h 89"/>
                    <a:gd name="T30" fmla="*/ 39 w 43"/>
                    <a:gd name="T31" fmla="*/ 41 h 89"/>
                    <a:gd name="T32" fmla="*/ 40 w 43"/>
                    <a:gd name="T33" fmla="*/ 44 h 89"/>
                    <a:gd name="T34" fmla="*/ 37 w 43"/>
                    <a:gd name="T35" fmla="*/ 44 h 89"/>
                    <a:gd name="T36" fmla="*/ 37 w 43"/>
                    <a:gd name="T37" fmla="*/ 44 h 89"/>
                    <a:gd name="T38" fmla="*/ 33 w 43"/>
                    <a:gd name="T39" fmla="*/ 44 h 89"/>
                    <a:gd name="T40" fmla="*/ 33 w 43"/>
                    <a:gd name="T41" fmla="*/ 49 h 89"/>
                    <a:gd name="T42" fmla="*/ 29 w 43"/>
                    <a:gd name="T43" fmla="*/ 49 h 89"/>
                    <a:gd name="T44" fmla="*/ 24 w 43"/>
                    <a:gd name="T45" fmla="*/ 53 h 89"/>
                    <a:gd name="T46" fmla="*/ 20 w 43"/>
                    <a:gd name="T47" fmla="*/ 57 h 89"/>
                    <a:gd name="T48" fmla="*/ 20 w 43"/>
                    <a:gd name="T49" fmla="*/ 61 h 89"/>
                    <a:gd name="T50" fmla="*/ 16 w 43"/>
                    <a:gd name="T51" fmla="*/ 63 h 89"/>
                    <a:gd name="T52" fmla="*/ 11 w 43"/>
                    <a:gd name="T53" fmla="*/ 67 h 89"/>
                    <a:gd name="T54" fmla="*/ 7 w 43"/>
                    <a:gd name="T55" fmla="*/ 71 h 89"/>
                    <a:gd name="T56" fmla="*/ 4 w 43"/>
                    <a:gd name="T57" fmla="*/ 75 h 89"/>
                    <a:gd name="T58" fmla="*/ 0 w 43"/>
                    <a:gd name="T59" fmla="*/ 78 h 89"/>
                    <a:gd name="T60" fmla="*/ 0 w 43"/>
                    <a:gd name="T61" fmla="*/ 82 h 89"/>
                    <a:gd name="T62" fmla="*/ 0 w 43"/>
                    <a:gd name="T63" fmla="*/ 86 h 89"/>
                    <a:gd name="T64" fmla="*/ 0 w 43"/>
                    <a:gd name="T65" fmla="*/ 90 h 89"/>
                    <a:gd name="T66" fmla="*/ 0 w 43"/>
                    <a:gd name="T67" fmla="*/ 87 h 89"/>
                    <a:gd name="T68" fmla="*/ 0 w 43"/>
                    <a:gd name="T69" fmla="*/ 86 h 89"/>
                    <a:gd name="T70" fmla="*/ 0 w 43"/>
                    <a:gd name="T71" fmla="*/ 80 h 89"/>
                    <a:gd name="T72" fmla="*/ 0 w 43"/>
                    <a:gd name="T73" fmla="*/ 76 h 89"/>
                    <a:gd name="T74" fmla="*/ 0 w 43"/>
                    <a:gd name="T75" fmla="*/ 68 h 89"/>
                    <a:gd name="T76" fmla="*/ 0 w 43"/>
                    <a:gd name="T77" fmla="*/ 62 h 89"/>
                    <a:gd name="T78" fmla="*/ 0 w 43"/>
                    <a:gd name="T79" fmla="*/ 54 h 89"/>
                    <a:gd name="T80" fmla="*/ 3 w 43"/>
                    <a:gd name="T81" fmla="*/ 48 h 89"/>
                    <a:gd name="T82" fmla="*/ 3 w 43"/>
                    <a:gd name="T83" fmla="*/ 37 h 89"/>
                    <a:gd name="T84" fmla="*/ 3 w 43"/>
                    <a:gd name="T85" fmla="*/ 29 h 89"/>
                    <a:gd name="T86" fmla="*/ 3 w 43"/>
                    <a:gd name="T87" fmla="*/ 22 h 89"/>
                    <a:gd name="T88" fmla="*/ 3 w 43"/>
                    <a:gd name="T89" fmla="*/ 15 h 89"/>
                    <a:gd name="T90" fmla="*/ 0 w 43"/>
                    <a:gd name="T91" fmla="*/ 8 h 89"/>
                    <a:gd name="T92" fmla="*/ 0 w 43"/>
                    <a:gd name="T93" fmla="*/ 4 h 89"/>
                    <a:gd name="T94" fmla="*/ 0 w 43"/>
                    <a:gd name="T95" fmla="*/ 0 h 89"/>
                    <a:gd name="T96" fmla="*/ 0 w 43"/>
                    <a:gd name="T97" fmla="*/ 0 h 89"/>
                    <a:gd name="T98" fmla="*/ 0 w 43"/>
                    <a:gd name="T99" fmla="*/ 0 h 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3"/>
                    <a:gd name="T151" fmla="*/ 0 h 89"/>
                    <a:gd name="T152" fmla="*/ 43 w 43"/>
                    <a:gd name="T153" fmla="*/ 89 h 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3" h="89">
                      <a:moveTo>
                        <a:pt x="0" y="0"/>
                      </a:moveTo>
                      <a:lnTo>
                        <a:pt x="0" y="0"/>
                      </a:lnTo>
                      <a:lnTo>
                        <a:pt x="1" y="0"/>
                      </a:lnTo>
                      <a:lnTo>
                        <a:pt x="3" y="0"/>
                      </a:lnTo>
                      <a:lnTo>
                        <a:pt x="8" y="4"/>
                      </a:lnTo>
                      <a:lnTo>
                        <a:pt x="11" y="6"/>
                      </a:lnTo>
                      <a:lnTo>
                        <a:pt x="15" y="10"/>
                      </a:lnTo>
                      <a:lnTo>
                        <a:pt x="20" y="14"/>
                      </a:lnTo>
                      <a:lnTo>
                        <a:pt x="25" y="18"/>
                      </a:lnTo>
                      <a:lnTo>
                        <a:pt x="26" y="20"/>
                      </a:lnTo>
                      <a:lnTo>
                        <a:pt x="31" y="24"/>
                      </a:lnTo>
                      <a:lnTo>
                        <a:pt x="34" y="28"/>
                      </a:lnTo>
                      <a:lnTo>
                        <a:pt x="39" y="32"/>
                      </a:lnTo>
                      <a:lnTo>
                        <a:pt x="39" y="34"/>
                      </a:lnTo>
                      <a:lnTo>
                        <a:pt x="42" y="38"/>
                      </a:lnTo>
                      <a:lnTo>
                        <a:pt x="42" y="41"/>
                      </a:lnTo>
                      <a:lnTo>
                        <a:pt x="43" y="44"/>
                      </a:lnTo>
                      <a:lnTo>
                        <a:pt x="40" y="44"/>
                      </a:lnTo>
                      <a:lnTo>
                        <a:pt x="36" y="44"/>
                      </a:lnTo>
                      <a:lnTo>
                        <a:pt x="36" y="48"/>
                      </a:lnTo>
                      <a:lnTo>
                        <a:pt x="31" y="48"/>
                      </a:lnTo>
                      <a:lnTo>
                        <a:pt x="26" y="52"/>
                      </a:lnTo>
                      <a:lnTo>
                        <a:pt x="22" y="56"/>
                      </a:lnTo>
                      <a:lnTo>
                        <a:pt x="22" y="60"/>
                      </a:lnTo>
                      <a:lnTo>
                        <a:pt x="17" y="62"/>
                      </a:lnTo>
                      <a:lnTo>
                        <a:pt x="12" y="66"/>
                      </a:lnTo>
                      <a:lnTo>
                        <a:pt x="8" y="70"/>
                      </a:lnTo>
                      <a:lnTo>
                        <a:pt x="4" y="74"/>
                      </a:lnTo>
                      <a:lnTo>
                        <a:pt x="0" y="77"/>
                      </a:lnTo>
                      <a:lnTo>
                        <a:pt x="0" y="81"/>
                      </a:lnTo>
                      <a:lnTo>
                        <a:pt x="0" y="85"/>
                      </a:lnTo>
                      <a:lnTo>
                        <a:pt x="0" y="89"/>
                      </a:lnTo>
                      <a:lnTo>
                        <a:pt x="0" y="86"/>
                      </a:lnTo>
                      <a:lnTo>
                        <a:pt x="0" y="85"/>
                      </a:lnTo>
                      <a:lnTo>
                        <a:pt x="0" y="79"/>
                      </a:lnTo>
                      <a:lnTo>
                        <a:pt x="0" y="75"/>
                      </a:lnTo>
                      <a:lnTo>
                        <a:pt x="0" y="67"/>
                      </a:lnTo>
                      <a:lnTo>
                        <a:pt x="0" y="61"/>
                      </a:lnTo>
                      <a:lnTo>
                        <a:pt x="0" y="53"/>
                      </a:lnTo>
                      <a:lnTo>
                        <a:pt x="3" y="47"/>
                      </a:lnTo>
                      <a:lnTo>
                        <a:pt x="3" y="37"/>
                      </a:lnTo>
                      <a:lnTo>
                        <a:pt x="3" y="29"/>
                      </a:lnTo>
                      <a:lnTo>
                        <a:pt x="3" y="22"/>
                      </a:lnTo>
                      <a:lnTo>
                        <a:pt x="3" y="15"/>
                      </a:lnTo>
                      <a:lnTo>
                        <a:pt x="0" y="8"/>
                      </a:lnTo>
                      <a:lnTo>
                        <a:pt x="0" y="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71" name="Freeform 528"/>
                <p:cNvSpPr>
                  <a:spLocks/>
                </p:cNvSpPr>
                <p:nvPr/>
              </p:nvSpPr>
              <p:spPr bwMode="auto">
                <a:xfrm flipH="1">
                  <a:off x="2845" y="3622"/>
                  <a:ext cx="408" cy="242"/>
                </a:xfrm>
                <a:custGeom>
                  <a:avLst/>
                  <a:gdLst>
                    <a:gd name="T0" fmla="*/ 0 w 443"/>
                    <a:gd name="T1" fmla="*/ 0 h 240"/>
                    <a:gd name="T2" fmla="*/ 0 w 443"/>
                    <a:gd name="T3" fmla="*/ 0 h 240"/>
                    <a:gd name="T4" fmla="*/ 0 w 443"/>
                    <a:gd name="T5" fmla="*/ 6 h 240"/>
                    <a:gd name="T6" fmla="*/ 2 w 443"/>
                    <a:gd name="T7" fmla="*/ 12 h 240"/>
                    <a:gd name="T8" fmla="*/ 6 w 443"/>
                    <a:gd name="T9" fmla="*/ 21 h 240"/>
                    <a:gd name="T10" fmla="*/ 10 w 443"/>
                    <a:gd name="T11" fmla="*/ 31 h 240"/>
                    <a:gd name="T12" fmla="*/ 16 w 443"/>
                    <a:gd name="T13" fmla="*/ 44 h 240"/>
                    <a:gd name="T14" fmla="*/ 22 w 443"/>
                    <a:gd name="T15" fmla="*/ 55 h 240"/>
                    <a:gd name="T16" fmla="*/ 30 w 443"/>
                    <a:gd name="T17" fmla="*/ 71 h 240"/>
                    <a:gd name="T18" fmla="*/ 38 w 443"/>
                    <a:gd name="T19" fmla="*/ 83 h 240"/>
                    <a:gd name="T20" fmla="*/ 46 w 443"/>
                    <a:gd name="T21" fmla="*/ 96 h 240"/>
                    <a:gd name="T22" fmla="*/ 56 w 443"/>
                    <a:gd name="T23" fmla="*/ 108 h 240"/>
                    <a:gd name="T24" fmla="*/ 69 w 443"/>
                    <a:gd name="T25" fmla="*/ 122 h 240"/>
                    <a:gd name="T26" fmla="*/ 82 w 443"/>
                    <a:gd name="T27" fmla="*/ 131 h 240"/>
                    <a:gd name="T28" fmla="*/ 96 w 443"/>
                    <a:gd name="T29" fmla="*/ 141 h 240"/>
                    <a:gd name="T30" fmla="*/ 111 w 443"/>
                    <a:gd name="T31" fmla="*/ 146 h 240"/>
                    <a:gd name="T32" fmla="*/ 129 w 443"/>
                    <a:gd name="T33" fmla="*/ 151 h 240"/>
                    <a:gd name="T34" fmla="*/ 129 w 443"/>
                    <a:gd name="T35" fmla="*/ 151 h 240"/>
                    <a:gd name="T36" fmla="*/ 131 w 443"/>
                    <a:gd name="T37" fmla="*/ 155 h 240"/>
                    <a:gd name="T38" fmla="*/ 134 w 443"/>
                    <a:gd name="T39" fmla="*/ 160 h 240"/>
                    <a:gd name="T40" fmla="*/ 140 w 443"/>
                    <a:gd name="T41" fmla="*/ 167 h 240"/>
                    <a:gd name="T42" fmla="*/ 146 w 443"/>
                    <a:gd name="T43" fmla="*/ 175 h 240"/>
                    <a:gd name="T44" fmla="*/ 155 w 443"/>
                    <a:gd name="T45" fmla="*/ 185 h 240"/>
                    <a:gd name="T46" fmla="*/ 166 w 443"/>
                    <a:gd name="T47" fmla="*/ 194 h 240"/>
                    <a:gd name="T48" fmla="*/ 179 w 443"/>
                    <a:gd name="T49" fmla="*/ 205 h 240"/>
                    <a:gd name="T50" fmla="*/ 192 w 443"/>
                    <a:gd name="T51" fmla="*/ 213 h 240"/>
                    <a:gd name="T52" fmla="*/ 206 w 443"/>
                    <a:gd name="T53" fmla="*/ 222 h 240"/>
                    <a:gd name="T54" fmla="*/ 222 w 443"/>
                    <a:gd name="T55" fmla="*/ 228 h 240"/>
                    <a:gd name="T56" fmla="*/ 240 w 443"/>
                    <a:gd name="T57" fmla="*/ 236 h 240"/>
                    <a:gd name="T58" fmla="*/ 259 w 443"/>
                    <a:gd name="T59" fmla="*/ 239 h 240"/>
                    <a:gd name="T60" fmla="*/ 280 w 443"/>
                    <a:gd name="T61" fmla="*/ 242 h 240"/>
                    <a:gd name="T62" fmla="*/ 302 w 443"/>
                    <a:gd name="T63" fmla="*/ 241 h 240"/>
                    <a:gd name="T64" fmla="*/ 328 w 443"/>
                    <a:gd name="T65" fmla="*/ 239 h 240"/>
                    <a:gd name="T66" fmla="*/ 408 w 443"/>
                    <a:gd name="T67" fmla="*/ 222 h 240"/>
                    <a:gd name="T68" fmla="*/ 404 w 443"/>
                    <a:gd name="T69" fmla="*/ 218 h 240"/>
                    <a:gd name="T70" fmla="*/ 399 w 443"/>
                    <a:gd name="T71" fmla="*/ 212 h 240"/>
                    <a:gd name="T72" fmla="*/ 391 w 443"/>
                    <a:gd name="T73" fmla="*/ 201 h 240"/>
                    <a:gd name="T74" fmla="*/ 382 w 443"/>
                    <a:gd name="T75" fmla="*/ 190 h 240"/>
                    <a:gd name="T76" fmla="*/ 367 w 443"/>
                    <a:gd name="T77" fmla="*/ 173 h 240"/>
                    <a:gd name="T78" fmla="*/ 355 w 443"/>
                    <a:gd name="T79" fmla="*/ 157 h 240"/>
                    <a:gd name="T80" fmla="*/ 338 w 443"/>
                    <a:gd name="T81" fmla="*/ 138 h 240"/>
                    <a:gd name="T82" fmla="*/ 321 w 443"/>
                    <a:gd name="T83" fmla="*/ 123 h 240"/>
                    <a:gd name="T84" fmla="*/ 300 w 443"/>
                    <a:gd name="T85" fmla="*/ 104 h 240"/>
                    <a:gd name="T86" fmla="*/ 282 w 443"/>
                    <a:gd name="T87" fmla="*/ 85 h 240"/>
                    <a:gd name="T88" fmla="*/ 261 w 443"/>
                    <a:gd name="T89" fmla="*/ 67 h 240"/>
                    <a:gd name="T90" fmla="*/ 239 w 443"/>
                    <a:gd name="T91" fmla="*/ 52 h 240"/>
                    <a:gd name="T92" fmla="*/ 214 w 443"/>
                    <a:gd name="T93" fmla="*/ 37 h 240"/>
                    <a:gd name="T94" fmla="*/ 192 w 443"/>
                    <a:gd name="T95" fmla="*/ 27 h 240"/>
                    <a:gd name="T96" fmla="*/ 170 w 443"/>
                    <a:gd name="T97" fmla="*/ 19 h 240"/>
                    <a:gd name="T98" fmla="*/ 149 w 443"/>
                    <a:gd name="T99" fmla="*/ 18 h 240"/>
                    <a:gd name="T100" fmla="*/ 0 w 443"/>
                    <a:gd name="T101" fmla="*/ 0 h 240"/>
                    <a:gd name="T102" fmla="*/ 0 w 443"/>
                    <a:gd name="T103" fmla="*/ 0 h 2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43"/>
                    <a:gd name="T157" fmla="*/ 0 h 240"/>
                    <a:gd name="T158" fmla="*/ 443 w 443"/>
                    <a:gd name="T159" fmla="*/ 240 h 2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43" h="240">
                      <a:moveTo>
                        <a:pt x="0" y="0"/>
                      </a:moveTo>
                      <a:lnTo>
                        <a:pt x="0" y="0"/>
                      </a:lnTo>
                      <a:lnTo>
                        <a:pt x="0" y="6"/>
                      </a:lnTo>
                      <a:lnTo>
                        <a:pt x="2" y="12"/>
                      </a:lnTo>
                      <a:lnTo>
                        <a:pt x="6" y="21"/>
                      </a:lnTo>
                      <a:lnTo>
                        <a:pt x="11" y="31"/>
                      </a:lnTo>
                      <a:lnTo>
                        <a:pt x="17" y="44"/>
                      </a:lnTo>
                      <a:lnTo>
                        <a:pt x="24" y="55"/>
                      </a:lnTo>
                      <a:lnTo>
                        <a:pt x="33" y="70"/>
                      </a:lnTo>
                      <a:lnTo>
                        <a:pt x="41" y="82"/>
                      </a:lnTo>
                      <a:lnTo>
                        <a:pt x="50" y="95"/>
                      </a:lnTo>
                      <a:lnTo>
                        <a:pt x="61" y="107"/>
                      </a:lnTo>
                      <a:lnTo>
                        <a:pt x="75" y="121"/>
                      </a:lnTo>
                      <a:lnTo>
                        <a:pt x="89" y="130"/>
                      </a:lnTo>
                      <a:lnTo>
                        <a:pt x="104" y="140"/>
                      </a:lnTo>
                      <a:lnTo>
                        <a:pt x="121" y="145"/>
                      </a:lnTo>
                      <a:lnTo>
                        <a:pt x="140" y="150"/>
                      </a:lnTo>
                      <a:lnTo>
                        <a:pt x="142" y="154"/>
                      </a:lnTo>
                      <a:lnTo>
                        <a:pt x="146" y="159"/>
                      </a:lnTo>
                      <a:lnTo>
                        <a:pt x="152" y="166"/>
                      </a:lnTo>
                      <a:lnTo>
                        <a:pt x="159" y="174"/>
                      </a:lnTo>
                      <a:lnTo>
                        <a:pt x="168" y="183"/>
                      </a:lnTo>
                      <a:lnTo>
                        <a:pt x="180" y="192"/>
                      </a:lnTo>
                      <a:lnTo>
                        <a:pt x="194" y="203"/>
                      </a:lnTo>
                      <a:lnTo>
                        <a:pt x="208" y="211"/>
                      </a:lnTo>
                      <a:lnTo>
                        <a:pt x="224" y="220"/>
                      </a:lnTo>
                      <a:lnTo>
                        <a:pt x="241" y="226"/>
                      </a:lnTo>
                      <a:lnTo>
                        <a:pt x="261" y="234"/>
                      </a:lnTo>
                      <a:lnTo>
                        <a:pt x="281" y="237"/>
                      </a:lnTo>
                      <a:lnTo>
                        <a:pt x="304" y="240"/>
                      </a:lnTo>
                      <a:lnTo>
                        <a:pt x="328" y="239"/>
                      </a:lnTo>
                      <a:lnTo>
                        <a:pt x="356" y="237"/>
                      </a:lnTo>
                      <a:lnTo>
                        <a:pt x="443" y="220"/>
                      </a:lnTo>
                      <a:lnTo>
                        <a:pt x="439" y="216"/>
                      </a:lnTo>
                      <a:lnTo>
                        <a:pt x="433" y="210"/>
                      </a:lnTo>
                      <a:lnTo>
                        <a:pt x="424" y="199"/>
                      </a:lnTo>
                      <a:lnTo>
                        <a:pt x="415" y="188"/>
                      </a:lnTo>
                      <a:lnTo>
                        <a:pt x="399" y="172"/>
                      </a:lnTo>
                      <a:lnTo>
                        <a:pt x="385" y="156"/>
                      </a:lnTo>
                      <a:lnTo>
                        <a:pt x="367" y="137"/>
                      </a:lnTo>
                      <a:lnTo>
                        <a:pt x="349" y="122"/>
                      </a:lnTo>
                      <a:lnTo>
                        <a:pt x="326" y="103"/>
                      </a:lnTo>
                      <a:lnTo>
                        <a:pt x="306" y="84"/>
                      </a:lnTo>
                      <a:lnTo>
                        <a:pt x="283" y="66"/>
                      </a:lnTo>
                      <a:lnTo>
                        <a:pt x="259" y="52"/>
                      </a:lnTo>
                      <a:lnTo>
                        <a:pt x="232" y="37"/>
                      </a:lnTo>
                      <a:lnTo>
                        <a:pt x="208" y="27"/>
                      </a:lnTo>
                      <a:lnTo>
                        <a:pt x="185" y="19"/>
                      </a:lnTo>
                      <a:lnTo>
                        <a:pt x="162" y="18"/>
                      </a:lnTo>
                      <a:lnTo>
                        <a:pt x="0" y="0"/>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2" name="Freeform 529"/>
                <p:cNvSpPr>
                  <a:spLocks/>
                </p:cNvSpPr>
                <p:nvPr/>
              </p:nvSpPr>
              <p:spPr bwMode="auto">
                <a:xfrm flipH="1">
                  <a:off x="2845" y="3622"/>
                  <a:ext cx="408" cy="242"/>
                </a:xfrm>
                <a:custGeom>
                  <a:avLst/>
                  <a:gdLst>
                    <a:gd name="T0" fmla="*/ 0 w 443"/>
                    <a:gd name="T1" fmla="*/ 0 h 240"/>
                    <a:gd name="T2" fmla="*/ 0 w 443"/>
                    <a:gd name="T3" fmla="*/ 0 h 240"/>
                    <a:gd name="T4" fmla="*/ 0 w 443"/>
                    <a:gd name="T5" fmla="*/ 6 h 240"/>
                    <a:gd name="T6" fmla="*/ 2 w 443"/>
                    <a:gd name="T7" fmla="*/ 12 h 240"/>
                    <a:gd name="T8" fmla="*/ 6 w 443"/>
                    <a:gd name="T9" fmla="*/ 21 h 240"/>
                    <a:gd name="T10" fmla="*/ 10 w 443"/>
                    <a:gd name="T11" fmla="*/ 31 h 240"/>
                    <a:gd name="T12" fmla="*/ 16 w 443"/>
                    <a:gd name="T13" fmla="*/ 44 h 240"/>
                    <a:gd name="T14" fmla="*/ 22 w 443"/>
                    <a:gd name="T15" fmla="*/ 55 h 240"/>
                    <a:gd name="T16" fmla="*/ 30 w 443"/>
                    <a:gd name="T17" fmla="*/ 71 h 240"/>
                    <a:gd name="T18" fmla="*/ 38 w 443"/>
                    <a:gd name="T19" fmla="*/ 83 h 240"/>
                    <a:gd name="T20" fmla="*/ 46 w 443"/>
                    <a:gd name="T21" fmla="*/ 96 h 240"/>
                    <a:gd name="T22" fmla="*/ 56 w 443"/>
                    <a:gd name="T23" fmla="*/ 108 h 240"/>
                    <a:gd name="T24" fmla="*/ 69 w 443"/>
                    <a:gd name="T25" fmla="*/ 122 h 240"/>
                    <a:gd name="T26" fmla="*/ 82 w 443"/>
                    <a:gd name="T27" fmla="*/ 131 h 240"/>
                    <a:gd name="T28" fmla="*/ 96 w 443"/>
                    <a:gd name="T29" fmla="*/ 141 h 240"/>
                    <a:gd name="T30" fmla="*/ 111 w 443"/>
                    <a:gd name="T31" fmla="*/ 146 h 240"/>
                    <a:gd name="T32" fmla="*/ 129 w 443"/>
                    <a:gd name="T33" fmla="*/ 151 h 240"/>
                    <a:gd name="T34" fmla="*/ 129 w 443"/>
                    <a:gd name="T35" fmla="*/ 151 h 240"/>
                    <a:gd name="T36" fmla="*/ 131 w 443"/>
                    <a:gd name="T37" fmla="*/ 155 h 240"/>
                    <a:gd name="T38" fmla="*/ 134 w 443"/>
                    <a:gd name="T39" fmla="*/ 160 h 240"/>
                    <a:gd name="T40" fmla="*/ 140 w 443"/>
                    <a:gd name="T41" fmla="*/ 167 h 240"/>
                    <a:gd name="T42" fmla="*/ 146 w 443"/>
                    <a:gd name="T43" fmla="*/ 175 h 240"/>
                    <a:gd name="T44" fmla="*/ 155 w 443"/>
                    <a:gd name="T45" fmla="*/ 185 h 240"/>
                    <a:gd name="T46" fmla="*/ 166 w 443"/>
                    <a:gd name="T47" fmla="*/ 194 h 240"/>
                    <a:gd name="T48" fmla="*/ 179 w 443"/>
                    <a:gd name="T49" fmla="*/ 205 h 240"/>
                    <a:gd name="T50" fmla="*/ 192 w 443"/>
                    <a:gd name="T51" fmla="*/ 213 h 240"/>
                    <a:gd name="T52" fmla="*/ 206 w 443"/>
                    <a:gd name="T53" fmla="*/ 222 h 240"/>
                    <a:gd name="T54" fmla="*/ 222 w 443"/>
                    <a:gd name="T55" fmla="*/ 228 h 240"/>
                    <a:gd name="T56" fmla="*/ 240 w 443"/>
                    <a:gd name="T57" fmla="*/ 236 h 240"/>
                    <a:gd name="T58" fmla="*/ 259 w 443"/>
                    <a:gd name="T59" fmla="*/ 239 h 240"/>
                    <a:gd name="T60" fmla="*/ 280 w 443"/>
                    <a:gd name="T61" fmla="*/ 242 h 240"/>
                    <a:gd name="T62" fmla="*/ 302 w 443"/>
                    <a:gd name="T63" fmla="*/ 241 h 240"/>
                    <a:gd name="T64" fmla="*/ 328 w 443"/>
                    <a:gd name="T65" fmla="*/ 239 h 240"/>
                    <a:gd name="T66" fmla="*/ 408 w 443"/>
                    <a:gd name="T67" fmla="*/ 222 h 240"/>
                    <a:gd name="T68" fmla="*/ 404 w 443"/>
                    <a:gd name="T69" fmla="*/ 218 h 240"/>
                    <a:gd name="T70" fmla="*/ 399 w 443"/>
                    <a:gd name="T71" fmla="*/ 212 h 240"/>
                    <a:gd name="T72" fmla="*/ 391 w 443"/>
                    <a:gd name="T73" fmla="*/ 201 h 240"/>
                    <a:gd name="T74" fmla="*/ 382 w 443"/>
                    <a:gd name="T75" fmla="*/ 190 h 240"/>
                    <a:gd name="T76" fmla="*/ 367 w 443"/>
                    <a:gd name="T77" fmla="*/ 173 h 240"/>
                    <a:gd name="T78" fmla="*/ 355 w 443"/>
                    <a:gd name="T79" fmla="*/ 157 h 240"/>
                    <a:gd name="T80" fmla="*/ 338 w 443"/>
                    <a:gd name="T81" fmla="*/ 138 h 240"/>
                    <a:gd name="T82" fmla="*/ 321 w 443"/>
                    <a:gd name="T83" fmla="*/ 123 h 240"/>
                    <a:gd name="T84" fmla="*/ 300 w 443"/>
                    <a:gd name="T85" fmla="*/ 104 h 240"/>
                    <a:gd name="T86" fmla="*/ 282 w 443"/>
                    <a:gd name="T87" fmla="*/ 85 h 240"/>
                    <a:gd name="T88" fmla="*/ 261 w 443"/>
                    <a:gd name="T89" fmla="*/ 67 h 240"/>
                    <a:gd name="T90" fmla="*/ 239 w 443"/>
                    <a:gd name="T91" fmla="*/ 52 h 240"/>
                    <a:gd name="T92" fmla="*/ 214 w 443"/>
                    <a:gd name="T93" fmla="*/ 37 h 240"/>
                    <a:gd name="T94" fmla="*/ 192 w 443"/>
                    <a:gd name="T95" fmla="*/ 27 h 240"/>
                    <a:gd name="T96" fmla="*/ 170 w 443"/>
                    <a:gd name="T97" fmla="*/ 19 h 240"/>
                    <a:gd name="T98" fmla="*/ 149 w 443"/>
                    <a:gd name="T99" fmla="*/ 18 h 240"/>
                    <a:gd name="T100" fmla="*/ 0 w 443"/>
                    <a:gd name="T101" fmla="*/ 0 h 240"/>
                    <a:gd name="T102" fmla="*/ 0 w 443"/>
                    <a:gd name="T103" fmla="*/ 0 h 2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43"/>
                    <a:gd name="T157" fmla="*/ 0 h 240"/>
                    <a:gd name="T158" fmla="*/ 443 w 443"/>
                    <a:gd name="T159" fmla="*/ 240 h 2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43" h="240">
                      <a:moveTo>
                        <a:pt x="0" y="0"/>
                      </a:moveTo>
                      <a:lnTo>
                        <a:pt x="0" y="0"/>
                      </a:lnTo>
                      <a:lnTo>
                        <a:pt x="0" y="6"/>
                      </a:lnTo>
                      <a:lnTo>
                        <a:pt x="2" y="12"/>
                      </a:lnTo>
                      <a:lnTo>
                        <a:pt x="6" y="21"/>
                      </a:lnTo>
                      <a:lnTo>
                        <a:pt x="11" y="31"/>
                      </a:lnTo>
                      <a:lnTo>
                        <a:pt x="17" y="44"/>
                      </a:lnTo>
                      <a:lnTo>
                        <a:pt x="24" y="55"/>
                      </a:lnTo>
                      <a:lnTo>
                        <a:pt x="33" y="70"/>
                      </a:lnTo>
                      <a:lnTo>
                        <a:pt x="41" y="82"/>
                      </a:lnTo>
                      <a:lnTo>
                        <a:pt x="50" y="95"/>
                      </a:lnTo>
                      <a:lnTo>
                        <a:pt x="61" y="107"/>
                      </a:lnTo>
                      <a:lnTo>
                        <a:pt x="75" y="121"/>
                      </a:lnTo>
                      <a:lnTo>
                        <a:pt x="89" y="130"/>
                      </a:lnTo>
                      <a:lnTo>
                        <a:pt x="104" y="140"/>
                      </a:lnTo>
                      <a:lnTo>
                        <a:pt x="121" y="145"/>
                      </a:lnTo>
                      <a:lnTo>
                        <a:pt x="140" y="150"/>
                      </a:lnTo>
                      <a:lnTo>
                        <a:pt x="142" y="154"/>
                      </a:lnTo>
                      <a:lnTo>
                        <a:pt x="146" y="159"/>
                      </a:lnTo>
                      <a:lnTo>
                        <a:pt x="152" y="166"/>
                      </a:lnTo>
                      <a:lnTo>
                        <a:pt x="159" y="174"/>
                      </a:lnTo>
                      <a:lnTo>
                        <a:pt x="168" y="183"/>
                      </a:lnTo>
                      <a:lnTo>
                        <a:pt x="180" y="192"/>
                      </a:lnTo>
                      <a:lnTo>
                        <a:pt x="194" y="203"/>
                      </a:lnTo>
                      <a:lnTo>
                        <a:pt x="208" y="211"/>
                      </a:lnTo>
                      <a:lnTo>
                        <a:pt x="224" y="220"/>
                      </a:lnTo>
                      <a:lnTo>
                        <a:pt x="241" y="226"/>
                      </a:lnTo>
                      <a:lnTo>
                        <a:pt x="261" y="234"/>
                      </a:lnTo>
                      <a:lnTo>
                        <a:pt x="281" y="237"/>
                      </a:lnTo>
                      <a:lnTo>
                        <a:pt x="304" y="240"/>
                      </a:lnTo>
                      <a:lnTo>
                        <a:pt x="328" y="239"/>
                      </a:lnTo>
                      <a:lnTo>
                        <a:pt x="356" y="237"/>
                      </a:lnTo>
                      <a:lnTo>
                        <a:pt x="443" y="220"/>
                      </a:lnTo>
                      <a:lnTo>
                        <a:pt x="439" y="216"/>
                      </a:lnTo>
                      <a:lnTo>
                        <a:pt x="433" y="210"/>
                      </a:lnTo>
                      <a:lnTo>
                        <a:pt x="424" y="199"/>
                      </a:lnTo>
                      <a:lnTo>
                        <a:pt x="415" y="188"/>
                      </a:lnTo>
                      <a:lnTo>
                        <a:pt x="399" y="172"/>
                      </a:lnTo>
                      <a:lnTo>
                        <a:pt x="385" y="156"/>
                      </a:lnTo>
                      <a:lnTo>
                        <a:pt x="367" y="137"/>
                      </a:lnTo>
                      <a:lnTo>
                        <a:pt x="349" y="122"/>
                      </a:lnTo>
                      <a:lnTo>
                        <a:pt x="326" y="103"/>
                      </a:lnTo>
                      <a:lnTo>
                        <a:pt x="306" y="84"/>
                      </a:lnTo>
                      <a:lnTo>
                        <a:pt x="283" y="66"/>
                      </a:lnTo>
                      <a:lnTo>
                        <a:pt x="259" y="52"/>
                      </a:lnTo>
                      <a:lnTo>
                        <a:pt x="232" y="37"/>
                      </a:lnTo>
                      <a:lnTo>
                        <a:pt x="208" y="27"/>
                      </a:lnTo>
                      <a:lnTo>
                        <a:pt x="185" y="19"/>
                      </a:lnTo>
                      <a:lnTo>
                        <a:pt x="162" y="1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73" name="Freeform 530"/>
                <p:cNvSpPr>
                  <a:spLocks/>
                </p:cNvSpPr>
                <p:nvPr/>
              </p:nvSpPr>
              <p:spPr bwMode="auto">
                <a:xfrm flipH="1">
                  <a:off x="2854" y="3631"/>
                  <a:ext cx="369" cy="204"/>
                </a:xfrm>
                <a:custGeom>
                  <a:avLst/>
                  <a:gdLst>
                    <a:gd name="T0" fmla="*/ 369 w 399"/>
                    <a:gd name="T1" fmla="*/ 204 h 202"/>
                    <a:gd name="T2" fmla="*/ 366 w 399"/>
                    <a:gd name="T3" fmla="*/ 201 h 202"/>
                    <a:gd name="T4" fmla="*/ 362 w 399"/>
                    <a:gd name="T5" fmla="*/ 197 h 202"/>
                    <a:gd name="T6" fmla="*/ 354 w 399"/>
                    <a:gd name="T7" fmla="*/ 191 h 202"/>
                    <a:gd name="T8" fmla="*/ 346 w 399"/>
                    <a:gd name="T9" fmla="*/ 186 h 202"/>
                    <a:gd name="T10" fmla="*/ 333 w 399"/>
                    <a:gd name="T11" fmla="*/ 176 h 202"/>
                    <a:gd name="T12" fmla="*/ 322 w 399"/>
                    <a:gd name="T13" fmla="*/ 167 h 202"/>
                    <a:gd name="T14" fmla="*/ 305 w 399"/>
                    <a:gd name="T15" fmla="*/ 156 h 202"/>
                    <a:gd name="T16" fmla="*/ 291 w 399"/>
                    <a:gd name="T17" fmla="*/ 146 h 202"/>
                    <a:gd name="T18" fmla="*/ 271 w 399"/>
                    <a:gd name="T19" fmla="*/ 134 h 202"/>
                    <a:gd name="T20" fmla="*/ 252 w 399"/>
                    <a:gd name="T21" fmla="*/ 123 h 202"/>
                    <a:gd name="T22" fmla="*/ 231 w 399"/>
                    <a:gd name="T23" fmla="*/ 112 h 202"/>
                    <a:gd name="T24" fmla="*/ 211 w 399"/>
                    <a:gd name="T25" fmla="*/ 101 h 202"/>
                    <a:gd name="T26" fmla="*/ 187 w 399"/>
                    <a:gd name="T27" fmla="*/ 90 h 202"/>
                    <a:gd name="T28" fmla="*/ 165 w 399"/>
                    <a:gd name="T29" fmla="*/ 82 h 202"/>
                    <a:gd name="T30" fmla="*/ 141 w 399"/>
                    <a:gd name="T31" fmla="*/ 75 h 202"/>
                    <a:gd name="T32" fmla="*/ 119 w 399"/>
                    <a:gd name="T33" fmla="*/ 71 h 202"/>
                    <a:gd name="T34" fmla="*/ 117 w 399"/>
                    <a:gd name="T35" fmla="*/ 68 h 202"/>
                    <a:gd name="T36" fmla="*/ 112 w 399"/>
                    <a:gd name="T37" fmla="*/ 68 h 202"/>
                    <a:gd name="T38" fmla="*/ 105 w 399"/>
                    <a:gd name="T39" fmla="*/ 65 h 202"/>
                    <a:gd name="T40" fmla="*/ 99 w 399"/>
                    <a:gd name="T41" fmla="*/ 63 h 202"/>
                    <a:gd name="T42" fmla="*/ 88 w 399"/>
                    <a:gd name="T43" fmla="*/ 60 h 202"/>
                    <a:gd name="T44" fmla="*/ 79 w 399"/>
                    <a:gd name="T45" fmla="*/ 56 h 202"/>
                    <a:gd name="T46" fmla="*/ 68 w 399"/>
                    <a:gd name="T47" fmla="*/ 52 h 202"/>
                    <a:gd name="T48" fmla="*/ 58 w 399"/>
                    <a:gd name="T49" fmla="*/ 47 h 202"/>
                    <a:gd name="T50" fmla="*/ 46 w 399"/>
                    <a:gd name="T51" fmla="*/ 40 h 202"/>
                    <a:gd name="T52" fmla="*/ 36 w 399"/>
                    <a:gd name="T53" fmla="*/ 36 h 202"/>
                    <a:gd name="T54" fmla="*/ 26 w 399"/>
                    <a:gd name="T55" fmla="*/ 28 h 202"/>
                    <a:gd name="T56" fmla="*/ 17 w 399"/>
                    <a:gd name="T57" fmla="*/ 24 h 202"/>
                    <a:gd name="T58" fmla="*/ 8 w 399"/>
                    <a:gd name="T59" fmla="*/ 17 h 202"/>
                    <a:gd name="T60" fmla="*/ 5 w 399"/>
                    <a:gd name="T61" fmla="*/ 12 h 202"/>
                    <a:gd name="T62" fmla="*/ 0 w 399"/>
                    <a:gd name="T63" fmla="*/ 4 h 202"/>
                    <a:gd name="T64" fmla="*/ 0 w 399"/>
                    <a:gd name="T65" fmla="*/ 0 h 2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9"/>
                    <a:gd name="T100" fmla="*/ 0 h 202"/>
                    <a:gd name="T101" fmla="*/ 399 w 399"/>
                    <a:gd name="T102" fmla="*/ 202 h 2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9" h="202">
                      <a:moveTo>
                        <a:pt x="399" y="202"/>
                      </a:moveTo>
                      <a:lnTo>
                        <a:pt x="396" y="199"/>
                      </a:lnTo>
                      <a:lnTo>
                        <a:pt x="391" y="195"/>
                      </a:lnTo>
                      <a:lnTo>
                        <a:pt x="383" y="189"/>
                      </a:lnTo>
                      <a:lnTo>
                        <a:pt x="374" y="184"/>
                      </a:lnTo>
                      <a:lnTo>
                        <a:pt x="360" y="174"/>
                      </a:lnTo>
                      <a:lnTo>
                        <a:pt x="348" y="165"/>
                      </a:lnTo>
                      <a:lnTo>
                        <a:pt x="330" y="154"/>
                      </a:lnTo>
                      <a:lnTo>
                        <a:pt x="315" y="145"/>
                      </a:lnTo>
                      <a:lnTo>
                        <a:pt x="293" y="133"/>
                      </a:lnTo>
                      <a:lnTo>
                        <a:pt x="273" y="122"/>
                      </a:lnTo>
                      <a:lnTo>
                        <a:pt x="250" y="111"/>
                      </a:lnTo>
                      <a:lnTo>
                        <a:pt x="228" y="100"/>
                      </a:lnTo>
                      <a:lnTo>
                        <a:pt x="202" y="89"/>
                      </a:lnTo>
                      <a:lnTo>
                        <a:pt x="178" y="81"/>
                      </a:lnTo>
                      <a:lnTo>
                        <a:pt x="152" y="74"/>
                      </a:lnTo>
                      <a:lnTo>
                        <a:pt x="129" y="70"/>
                      </a:lnTo>
                      <a:lnTo>
                        <a:pt x="126" y="67"/>
                      </a:lnTo>
                      <a:lnTo>
                        <a:pt x="121" y="67"/>
                      </a:lnTo>
                      <a:lnTo>
                        <a:pt x="113" y="64"/>
                      </a:lnTo>
                      <a:lnTo>
                        <a:pt x="107" y="62"/>
                      </a:lnTo>
                      <a:lnTo>
                        <a:pt x="95" y="59"/>
                      </a:lnTo>
                      <a:lnTo>
                        <a:pt x="85" y="55"/>
                      </a:lnTo>
                      <a:lnTo>
                        <a:pt x="73" y="51"/>
                      </a:lnTo>
                      <a:lnTo>
                        <a:pt x="63" y="47"/>
                      </a:lnTo>
                      <a:lnTo>
                        <a:pt x="50" y="40"/>
                      </a:lnTo>
                      <a:lnTo>
                        <a:pt x="39" y="36"/>
                      </a:lnTo>
                      <a:lnTo>
                        <a:pt x="28" y="28"/>
                      </a:lnTo>
                      <a:lnTo>
                        <a:pt x="18" y="24"/>
                      </a:lnTo>
                      <a:lnTo>
                        <a:pt x="9" y="17"/>
                      </a:lnTo>
                      <a:lnTo>
                        <a:pt x="5" y="12"/>
                      </a:lnTo>
                      <a:lnTo>
                        <a:pt x="0" y="4"/>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74" name="Freeform 531"/>
                <p:cNvSpPr>
                  <a:spLocks/>
                </p:cNvSpPr>
                <p:nvPr/>
              </p:nvSpPr>
              <p:spPr bwMode="auto">
                <a:xfrm flipH="1">
                  <a:off x="2904" y="3797"/>
                  <a:ext cx="129" cy="20"/>
                </a:xfrm>
                <a:custGeom>
                  <a:avLst/>
                  <a:gdLst>
                    <a:gd name="T0" fmla="*/ 129 w 139"/>
                    <a:gd name="T1" fmla="*/ 3 h 20"/>
                    <a:gd name="T2" fmla="*/ 126 w 139"/>
                    <a:gd name="T3" fmla="*/ 0 h 20"/>
                    <a:gd name="T4" fmla="*/ 125 w 139"/>
                    <a:gd name="T5" fmla="*/ 0 h 20"/>
                    <a:gd name="T6" fmla="*/ 120 w 139"/>
                    <a:gd name="T7" fmla="*/ 0 h 20"/>
                    <a:gd name="T8" fmla="*/ 115 w 139"/>
                    <a:gd name="T9" fmla="*/ 0 h 20"/>
                    <a:gd name="T10" fmla="*/ 107 w 139"/>
                    <a:gd name="T11" fmla="*/ 0 h 20"/>
                    <a:gd name="T12" fmla="*/ 99 w 139"/>
                    <a:gd name="T13" fmla="*/ 0 h 20"/>
                    <a:gd name="T14" fmla="*/ 91 w 139"/>
                    <a:gd name="T15" fmla="*/ 0 h 20"/>
                    <a:gd name="T16" fmla="*/ 82 w 139"/>
                    <a:gd name="T17" fmla="*/ 0 h 20"/>
                    <a:gd name="T18" fmla="*/ 69 w 139"/>
                    <a:gd name="T19" fmla="*/ 0 h 20"/>
                    <a:gd name="T20" fmla="*/ 60 w 139"/>
                    <a:gd name="T21" fmla="*/ 0 h 20"/>
                    <a:gd name="T22" fmla="*/ 48 w 139"/>
                    <a:gd name="T23" fmla="*/ 0 h 20"/>
                    <a:gd name="T24" fmla="*/ 40 w 139"/>
                    <a:gd name="T25" fmla="*/ 4 h 20"/>
                    <a:gd name="T26" fmla="*/ 27 w 139"/>
                    <a:gd name="T27" fmla="*/ 6 h 20"/>
                    <a:gd name="T28" fmla="*/ 19 w 139"/>
                    <a:gd name="T29" fmla="*/ 10 h 20"/>
                    <a:gd name="T30" fmla="*/ 8 w 139"/>
                    <a:gd name="T31" fmla="*/ 14 h 20"/>
                    <a:gd name="T32" fmla="*/ 0 w 139"/>
                    <a:gd name="T33" fmla="*/ 2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9"/>
                    <a:gd name="T52" fmla="*/ 0 h 20"/>
                    <a:gd name="T53" fmla="*/ 139 w 13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9" h="20">
                      <a:moveTo>
                        <a:pt x="139" y="3"/>
                      </a:moveTo>
                      <a:lnTo>
                        <a:pt x="136" y="0"/>
                      </a:lnTo>
                      <a:lnTo>
                        <a:pt x="135" y="0"/>
                      </a:lnTo>
                      <a:lnTo>
                        <a:pt x="129" y="0"/>
                      </a:lnTo>
                      <a:lnTo>
                        <a:pt x="124" y="0"/>
                      </a:lnTo>
                      <a:lnTo>
                        <a:pt x="115" y="0"/>
                      </a:lnTo>
                      <a:lnTo>
                        <a:pt x="107" y="0"/>
                      </a:lnTo>
                      <a:lnTo>
                        <a:pt x="98" y="0"/>
                      </a:lnTo>
                      <a:lnTo>
                        <a:pt x="88" y="0"/>
                      </a:lnTo>
                      <a:lnTo>
                        <a:pt x="74" y="0"/>
                      </a:lnTo>
                      <a:lnTo>
                        <a:pt x="65" y="0"/>
                      </a:lnTo>
                      <a:lnTo>
                        <a:pt x="52" y="0"/>
                      </a:lnTo>
                      <a:lnTo>
                        <a:pt x="43" y="4"/>
                      </a:lnTo>
                      <a:lnTo>
                        <a:pt x="29" y="6"/>
                      </a:lnTo>
                      <a:lnTo>
                        <a:pt x="20" y="10"/>
                      </a:lnTo>
                      <a:lnTo>
                        <a:pt x="9" y="14"/>
                      </a:lnTo>
                      <a:lnTo>
                        <a:pt x="0" y="2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75" name="Freeform 532"/>
                <p:cNvSpPr>
                  <a:spLocks/>
                </p:cNvSpPr>
                <p:nvPr/>
              </p:nvSpPr>
              <p:spPr bwMode="auto">
                <a:xfrm flipH="1">
                  <a:off x="3003" y="3736"/>
                  <a:ext cx="139" cy="28"/>
                </a:xfrm>
                <a:custGeom>
                  <a:avLst/>
                  <a:gdLst>
                    <a:gd name="T0" fmla="*/ 139 w 150"/>
                    <a:gd name="T1" fmla="*/ 10 h 28"/>
                    <a:gd name="T2" fmla="*/ 136 w 150"/>
                    <a:gd name="T3" fmla="*/ 8 h 28"/>
                    <a:gd name="T4" fmla="*/ 136 w 150"/>
                    <a:gd name="T5" fmla="*/ 8 h 28"/>
                    <a:gd name="T6" fmla="*/ 133 w 150"/>
                    <a:gd name="T7" fmla="*/ 5 h 28"/>
                    <a:gd name="T8" fmla="*/ 131 w 150"/>
                    <a:gd name="T9" fmla="*/ 5 h 28"/>
                    <a:gd name="T10" fmla="*/ 125 w 150"/>
                    <a:gd name="T11" fmla="*/ 1 h 28"/>
                    <a:gd name="T12" fmla="*/ 120 w 150"/>
                    <a:gd name="T13" fmla="*/ 1 h 28"/>
                    <a:gd name="T14" fmla="*/ 115 w 150"/>
                    <a:gd name="T15" fmla="*/ 1 h 28"/>
                    <a:gd name="T16" fmla="*/ 110 w 150"/>
                    <a:gd name="T17" fmla="*/ 1 h 28"/>
                    <a:gd name="T18" fmla="*/ 102 w 150"/>
                    <a:gd name="T19" fmla="*/ 0 h 28"/>
                    <a:gd name="T20" fmla="*/ 95 w 150"/>
                    <a:gd name="T21" fmla="*/ 0 h 28"/>
                    <a:gd name="T22" fmla="*/ 86 w 150"/>
                    <a:gd name="T23" fmla="*/ 1 h 28"/>
                    <a:gd name="T24" fmla="*/ 78 w 150"/>
                    <a:gd name="T25" fmla="*/ 5 h 28"/>
                    <a:gd name="T26" fmla="*/ 66 w 150"/>
                    <a:gd name="T27" fmla="*/ 8 h 28"/>
                    <a:gd name="T28" fmla="*/ 57 w 150"/>
                    <a:gd name="T29" fmla="*/ 13 h 28"/>
                    <a:gd name="T30" fmla="*/ 47 w 150"/>
                    <a:gd name="T31" fmla="*/ 19 h 28"/>
                    <a:gd name="T32" fmla="*/ 39 w 150"/>
                    <a:gd name="T33" fmla="*/ 28 h 28"/>
                    <a:gd name="T34" fmla="*/ 0 w 150"/>
                    <a:gd name="T35" fmla="*/ 28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0"/>
                    <a:gd name="T55" fmla="*/ 0 h 28"/>
                    <a:gd name="T56" fmla="*/ 150 w 150"/>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0" h="28">
                      <a:moveTo>
                        <a:pt x="150" y="10"/>
                      </a:moveTo>
                      <a:lnTo>
                        <a:pt x="147" y="8"/>
                      </a:lnTo>
                      <a:lnTo>
                        <a:pt x="143" y="5"/>
                      </a:lnTo>
                      <a:lnTo>
                        <a:pt x="141" y="5"/>
                      </a:lnTo>
                      <a:lnTo>
                        <a:pt x="135" y="1"/>
                      </a:lnTo>
                      <a:lnTo>
                        <a:pt x="130" y="1"/>
                      </a:lnTo>
                      <a:lnTo>
                        <a:pt x="124" y="1"/>
                      </a:lnTo>
                      <a:lnTo>
                        <a:pt x="119" y="1"/>
                      </a:lnTo>
                      <a:lnTo>
                        <a:pt x="110" y="0"/>
                      </a:lnTo>
                      <a:lnTo>
                        <a:pt x="102" y="0"/>
                      </a:lnTo>
                      <a:lnTo>
                        <a:pt x="93" y="1"/>
                      </a:lnTo>
                      <a:lnTo>
                        <a:pt x="84" y="5"/>
                      </a:lnTo>
                      <a:lnTo>
                        <a:pt x="71" y="8"/>
                      </a:lnTo>
                      <a:lnTo>
                        <a:pt x="62" y="13"/>
                      </a:lnTo>
                      <a:lnTo>
                        <a:pt x="51" y="19"/>
                      </a:lnTo>
                      <a:lnTo>
                        <a:pt x="42" y="28"/>
                      </a:lnTo>
                      <a:lnTo>
                        <a:pt x="0" y="28"/>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76" name="Freeform 533"/>
                <p:cNvSpPr>
                  <a:spLocks/>
                </p:cNvSpPr>
                <p:nvPr/>
              </p:nvSpPr>
              <p:spPr bwMode="auto">
                <a:xfrm flipH="1">
                  <a:off x="3133" y="3640"/>
                  <a:ext cx="59" cy="77"/>
                </a:xfrm>
                <a:custGeom>
                  <a:avLst/>
                  <a:gdLst>
                    <a:gd name="T0" fmla="*/ 0 w 64"/>
                    <a:gd name="T1" fmla="*/ 71 h 76"/>
                    <a:gd name="T2" fmla="*/ 5 w 64"/>
                    <a:gd name="T3" fmla="*/ 72 h 76"/>
                    <a:gd name="T4" fmla="*/ 9 w 64"/>
                    <a:gd name="T5" fmla="*/ 76 h 76"/>
                    <a:gd name="T6" fmla="*/ 13 w 64"/>
                    <a:gd name="T7" fmla="*/ 76 h 76"/>
                    <a:gd name="T8" fmla="*/ 20 w 64"/>
                    <a:gd name="T9" fmla="*/ 77 h 76"/>
                    <a:gd name="T10" fmla="*/ 25 w 64"/>
                    <a:gd name="T11" fmla="*/ 75 h 76"/>
                    <a:gd name="T12" fmla="*/ 29 w 64"/>
                    <a:gd name="T13" fmla="*/ 75 h 76"/>
                    <a:gd name="T14" fmla="*/ 33 w 64"/>
                    <a:gd name="T15" fmla="*/ 71 h 76"/>
                    <a:gd name="T16" fmla="*/ 41 w 64"/>
                    <a:gd name="T17" fmla="*/ 71 h 76"/>
                    <a:gd name="T18" fmla="*/ 41 w 64"/>
                    <a:gd name="T19" fmla="*/ 67 h 76"/>
                    <a:gd name="T20" fmla="*/ 46 w 64"/>
                    <a:gd name="T21" fmla="*/ 63 h 76"/>
                    <a:gd name="T22" fmla="*/ 49 w 64"/>
                    <a:gd name="T23" fmla="*/ 59 h 76"/>
                    <a:gd name="T24" fmla="*/ 53 w 64"/>
                    <a:gd name="T25" fmla="*/ 58 h 76"/>
                    <a:gd name="T26" fmla="*/ 53 w 64"/>
                    <a:gd name="T27" fmla="*/ 54 h 76"/>
                    <a:gd name="T28" fmla="*/ 56 w 64"/>
                    <a:gd name="T29" fmla="*/ 54 h 76"/>
                    <a:gd name="T30" fmla="*/ 56 w 64"/>
                    <a:gd name="T31" fmla="*/ 53 h 76"/>
                    <a:gd name="T32" fmla="*/ 59 w 64"/>
                    <a:gd name="T33" fmla="*/ 53 h 76"/>
                    <a:gd name="T34" fmla="*/ 58 w 64"/>
                    <a:gd name="T35" fmla="*/ 51 h 76"/>
                    <a:gd name="T36" fmla="*/ 58 w 64"/>
                    <a:gd name="T37" fmla="*/ 49 h 76"/>
                    <a:gd name="T38" fmla="*/ 58 w 64"/>
                    <a:gd name="T39" fmla="*/ 46 h 76"/>
                    <a:gd name="T40" fmla="*/ 58 w 64"/>
                    <a:gd name="T41" fmla="*/ 44 h 76"/>
                    <a:gd name="T42" fmla="*/ 54 w 64"/>
                    <a:gd name="T43" fmla="*/ 40 h 76"/>
                    <a:gd name="T44" fmla="*/ 54 w 64"/>
                    <a:gd name="T45" fmla="*/ 36 h 76"/>
                    <a:gd name="T46" fmla="*/ 54 w 64"/>
                    <a:gd name="T47" fmla="*/ 32 h 76"/>
                    <a:gd name="T48" fmla="*/ 54 w 64"/>
                    <a:gd name="T49" fmla="*/ 28 h 76"/>
                    <a:gd name="T50" fmla="*/ 51 w 64"/>
                    <a:gd name="T51" fmla="*/ 22 h 76"/>
                    <a:gd name="T52" fmla="*/ 51 w 64"/>
                    <a:gd name="T53" fmla="*/ 18 h 76"/>
                    <a:gd name="T54" fmla="*/ 46 w 64"/>
                    <a:gd name="T55" fmla="*/ 14 h 76"/>
                    <a:gd name="T56" fmla="*/ 46 w 64"/>
                    <a:gd name="T57" fmla="*/ 10 h 76"/>
                    <a:gd name="T58" fmla="*/ 41 w 64"/>
                    <a:gd name="T59" fmla="*/ 7 h 76"/>
                    <a:gd name="T60" fmla="*/ 38 w 64"/>
                    <a:gd name="T61" fmla="*/ 3 h 76"/>
                    <a:gd name="T62" fmla="*/ 33 w 64"/>
                    <a:gd name="T63" fmla="*/ 0 h 76"/>
                    <a:gd name="T64" fmla="*/ 30 w 64"/>
                    <a:gd name="T65" fmla="*/ 0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
                    <a:gd name="T100" fmla="*/ 0 h 76"/>
                    <a:gd name="T101" fmla="*/ 64 w 64"/>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 h="76">
                      <a:moveTo>
                        <a:pt x="0" y="70"/>
                      </a:moveTo>
                      <a:lnTo>
                        <a:pt x="5" y="71"/>
                      </a:lnTo>
                      <a:lnTo>
                        <a:pt x="10" y="75"/>
                      </a:lnTo>
                      <a:lnTo>
                        <a:pt x="14" y="75"/>
                      </a:lnTo>
                      <a:lnTo>
                        <a:pt x="22" y="76"/>
                      </a:lnTo>
                      <a:lnTo>
                        <a:pt x="27" y="74"/>
                      </a:lnTo>
                      <a:lnTo>
                        <a:pt x="31" y="74"/>
                      </a:lnTo>
                      <a:lnTo>
                        <a:pt x="36" y="70"/>
                      </a:lnTo>
                      <a:lnTo>
                        <a:pt x="44" y="70"/>
                      </a:lnTo>
                      <a:lnTo>
                        <a:pt x="45" y="66"/>
                      </a:lnTo>
                      <a:lnTo>
                        <a:pt x="50" y="62"/>
                      </a:lnTo>
                      <a:lnTo>
                        <a:pt x="53" y="58"/>
                      </a:lnTo>
                      <a:lnTo>
                        <a:pt x="58" y="57"/>
                      </a:lnTo>
                      <a:lnTo>
                        <a:pt x="58" y="53"/>
                      </a:lnTo>
                      <a:lnTo>
                        <a:pt x="61" y="53"/>
                      </a:lnTo>
                      <a:lnTo>
                        <a:pt x="61" y="52"/>
                      </a:lnTo>
                      <a:lnTo>
                        <a:pt x="64" y="52"/>
                      </a:lnTo>
                      <a:lnTo>
                        <a:pt x="63" y="50"/>
                      </a:lnTo>
                      <a:lnTo>
                        <a:pt x="63" y="48"/>
                      </a:lnTo>
                      <a:lnTo>
                        <a:pt x="63" y="45"/>
                      </a:lnTo>
                      <a:lnTo>
                        <a:pt x="63" y="43"/>
                      </a:lnTo>
                      <a:lnTo>
                        <a:pt x="59" y="39"/>
                      </a:lnTo>
                      <a:lnTo>
                        <a:pt x="59" y="36"/>
                      </a:lnTo>
                      <a:lnTo>
                        <a:pt x="59" y="32"/>
                      </a:lnTo>
                      <a:lnTo>
                        <a:pt x="59" y="28"/>
                      </a:lnTo>
                      <a:lnTo>
                        <a:pt x="55" y="22"/>
                      </a:lnTo>
                      <a:lnTo>
                        <a:pt x="55" y="18"/>
                      </a:lnTo>
                      <a:lnTo>
                        <a:pt x="50" y="14"/>
                      </a:lnTo>
                      <a:lnTo>
                        <a:pt x="50" y="10"/>
                      </a:lnTo>
                      <a:lnTo>
                        <a:pt x="45" y="7"/>
                      </a:lnTo>
                      <a:lnTo>
                        <a:pt x="41" y="3"/>
                      </a:lnTo>
                      <a:lnTo>
                        <a:pt x="36" y="0"/>
                      </a:lnTo>
                      <a:lnTo>
                        <a:pt x="33"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77" name="Freeform 534"/>
                <p:cNvSpPr>
                  <a:spLocks/>
                </p:cNvSpPr>
                <p:nvPr/>
              </p:nvSpPr>
              <p:spPr bwMode="auto">
                <a:xfrm flipH="1">
                  <a:off x="2963" y="3223"/>
                  <a:ext cx="151" cy="205"/>
                </a:xfrm>
                <a:custGeom>
                  <a:avLst/>
                  <a:gdLst>
                    <a:gd name="T0" fmla="*/ 148 w 165"/>
                    <a:gd name="T1" fmla="*/ 0 h 203"/>
                    <a:gd name="T2" fmla="*/ 134 w 165"/>
                    <a:gd name="T3" fmla="*/ 0 h 203"/>
                    <a:gd name="T4" fmla="*/ 113 w 165"/>
                    <a:gd name="T5" fmla="*/ 6 h 203"/>
                    <a:gd name="T6" fmla="*/ 84 w 165"/>
                    <a:gd name="T7" fmla="*/ 14 h 203"/>
                    <a:gd name="T8" fmla="*/ 54 w 165"/>
                    <a:gd name="T9" fmla="*/ 24 h 203"/>
                    <a:gd name="T10" fmla="*/ 28 w 165"/>
                    <a:gd name="T11" fmla="*/ 38 h 203"/>
                    <a:gd name="T12" fmla="*/ 9 w 165"/>
                    <a:gd name="T13" fmla="*/ 55 h 203"/>
                    <a:gd name="T14" fmla="*/ 0 w 165"/>
                    <a:gd name="T15" fmla="*/ 77 h 203"/>
                    <a:gd name="T16" fmla="*/ 2 w 165"/>
                    <a:gd name="T17" fmla="*/ 90 h 203"/>
                    <a:gd name="T18" fmla="*/ 2 w 165"/>
                    <a:gd name="T19" fmla="*/ 96 h 203"/>
                    <a:gd name="T20" fmla="*/ 3 w 165"/>
                    <a:gd name="T21" fmla="*/ 109 h 203"/>
                    <a:gd name="T22" fmla="*/ 10 w 165"/>
                    <a:gd name="T23" fmla="*/ 124 h 203"/>
                    <a:gd name="T24" fmla="*/ 16 w 165"/>
                    <a:gd name="T25" fmla="*/ 143 h 203"/>
                    <a:gd name="T26" fmla="*/ 25 w 165"/>
                    <a:gd name="T27" fmla="*/ 162 h 203"/>
                    <a:gd name="T28" fmla="*/ 33 w 165"/>
                    <a:gd name="T29" fmla="*/ 181 h 203"/>
                    <a:gd name="T30" fmla="*/ 43 w 165"/>
                    <a:gd name="T31" fmla="*/ 197 h 203"/>
                    <a:gd name="T32" fmla="*/ 51 w 165"/>
                    <a:gd name="T33" fmla="*/ 205 h 203"/>
                    <a:gd name="T34" fmla="*/ 54 w 165"/>
                    <a:gd name="T35" fmla="*/ 205 h 203"/>
                    <a:gd name="T36" fmla="*/ 61 w 165"/>
                    <a:gd name="T37" fmla="*/ 203 h 203"/>
                    <a:gd name="T38" fmla="*/ 70 w 165"/>
                    <a:gd name="T39" fmla="*/ 203 h 203"/>
                    <a:gd name="T40" fmla="*/ 76 w 165"/>
                    <a:gd name="T41" fmla="*/ 200 h 203"/>
                    <a:gd name="T42" fmla="*/ 82 w 165"/>
                    <a:gd name="T43" fmla="*/ 196 h 203"/>
                    <a:gd name="T44" fmla="*/ 87 w 165"/>
                    <a:gd name="T45" fmla="*/ 192 h 203"/>
                    <a:gd name="T46" fmla="*/ 90 w 165"/>
                    <a:gd name="T47" fmla="*/ 182 h 203"/>
                    <a:gd name="T48" fmla="*/ 88 w 165"/>
                    <a:gd name="T49" fmla="*/ 175 h 203"/>
                    <a:gd name="T50" fmla="*/ 87 w 165"/>
                    <a:gd name="T51" fmla="*/ 169 h 203"/>
                    <a:gd name="T52" fmla="*/ 82 w 165"/>
                    <a:gd name="T53" fmla="*/ 158 h 203"/>
                    <a:gd name="T54" fmla="*/ 82 w 165"/>
                    <a:gd name="T55" fmla="*/ 144 h 203"/>
                    <a:gd name="T56" fmla="*/ 81 w 165"/>
                    <a:gd name="T57" fmla="*/ 129 h 203"/>
                    <a:gd name="T58" fmla="*/ 81 w 165"/>
                    <a:gd name="T59" fmla="*/ 114 h 203"/>
                    <a:gd name="T60" fmla="*/ 81 w 165"/>
                    <a:gd name="T61" fmla="*/ 98 h 203"/>
                    <a:gd name="T62" fmla="*/ 87 w 165"/>
                    <a:gd name="T63" fmla="*/ 85 h 203"/>
                    <a:gd name="T64" fmla="*/ 92 w 165"/>
                    <a:gd name="T65" fmla="*/ 78 h 203"/>
                    <a:gd name="T66" fmla="*/ 92 w 165"/>
                    <a:gd name="T67" fmla="*/ 73 h 203"/>
                    <a:gd name="T68" fmla="*/ 92 w 165"/>
                    <a:gd name="T69" fmla="*/ 62 h 203"/>
                    <a:gd name="T70" fmla="*/ 101 w 165"/>
                    <a:gd name="T71" fmla="*/ 49 h 203"/>
                    <a:gd name="T72" fmla="*/ 108 w 165"/>
                    <a:gd name="T73" fmla="*/ 38 h 203"/>
                    <a:gd name="T74" fmla="*/ 117 w 165"/>
                    <a:gd name="T75" fmla="*/ 23 h 203"/>
                    <a:gd name="T76" fmla="*/ 126 w 165"/>
                    <a:gd name="T77" fmla="*/ 10 h 203"/>
                    <a:gd name="T78" fmla="*/ 142 w 165"/>
                    <a:gd name="T79" fmla="*/ 2 h 203"/>
                    <a:gd name="T80" fmla="*/ 151 w 165"/>
                    <a:gd name="T81" fmla="*/ 0 h 2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203"/>
                    <a:gd name="T125" fmla="*/ 165 w 165"/>
                    <a:gd name="T126" fmla="*/ 203 h 2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203">
                      <a:moveTo>
                        <a:pt x="165" y="0"/>
                      </a:moveTo>
                      <a:lnTo>
                        <a:pt x="162" y="0"/>
                      </a:lnTo>
                      <a:lnTo>
                        <a:pt x="155" y="0"/>
                      </a:lnTo>
                      <a:lnTo>
                        <a:pt x="146" y="0"/>
                      </a:lnTo>
                      <a:lnTo>
                        <a:pt x="137" y="4"/>
                      </a:lnTo>
                      <a:lnTo>
                        <a:pt x="123" y="6"/>
                      </a:lnTo>
                      <a:lnTo>
                        <a:pt x="109" y="10"/>
                      </a:lnTo>
                      <a:lnTo>
                        <a:pt x="92" y="14"/>
                      </a:lnTo>
                      <a:lnTo>
                        <a:pt x="78" y="20"/>
                      </a:lnTo>
                      <a:lnTo>
                        <a:pt x="59" y="24"/>
                      </a:lnTo>
                      <a:lnTo>
                        <a:pt x="45" y="30"/>
                      </a:lnTo>
                      <a:lnTo>
                        <a:pt x="31" y="38"/>
                      </a:lnTo>
                      <a:lnTo>
                        <a:pt x="20" y="47"/>
                      </a:lnTo>
                      <a:lnTo>
                        <a:pt x="10" y="54"/>
                      </a:lnTo>
                      <a:lnTo>
                        <a:pt x="3" y="65"/>
                      </a:lnTo>
                      <a:lnTo>
                        <a:pt x="0" y="76"/>
                      </a:lnTo>
                      <a:lnTo>
                        <a:pt x="2" y="89"/>
                      </a:lnTo>
                      <a:lnTo>
                        <a:pt x="2" y="91"/>
                      </a:lnTo>
                      <a:lnTo>
                        <a:pt x="2" y="95"/>
                      </a:lnTo>
                      <a:lnTo>
                        <a:pt x="3" y="101"/>
                      </a:lnTo>
                      <a:lnTo>
                        <a:pt x="3" y="108"/>
                      </a:lnTo>
                      <a:lnTo>
                        <a:pt x="8" y="115"/>
                      </a:lnTo>
                      <a:lnTo>
                        <a:pt x="11" y="123"/>
                      </a:lnTo>
                      <a:lnTo>
                        <a:pt x="16" y="134"/>
                      </a:lnTo>
                      <a:lnTo>
                        <a:pt x="17" y="142"/>
                      </a:lnTo>
                      <a:lnTo>
                        <a:pt x="22" y="152"/>
                      </a:lnTo>
                      <a:lnTo>
                        <a:pt x="27" y="160"/>
                      </a:lnTo>
                      <a:lnTo>
                        <a:pt x="31" y="171"/>
                      </a:lnTo>
                      <a:lnTo>
                        <a:pt x="36" y="179"/>
                      </a:lnTo>
                      <a:lnTo>
                        <a:pt x="42" y="187"/>
                      </a:lnTo>
                      <a:lnTo>
                        <a:pt x="47" y="195"/>
                      </a:lnTo>
                      <a:lnTo>
                        <a:pt x="56" y="203"/>
                      </a:lnTo>
                      <a:lnTo>
                        <a:pt x="58" y="203"/>
                      </a:lnTo>
                      <a:lnTo>
                        <a:pt x="59" y="203"/>
                      </a:lnTo>
                      <a:lnTo>
                        <a:pt x="64" y="203"/>
                      </a:lnTo>
                      <a:lnTo>
                        <a:pt x="67" y="201"/>
                      </a:lnTo>
                      <a:lnTo>
                        <a:pt x="72" y="201"/>
                      </a:lnTo>
                      <a:lnTo>
                        <a:pt x="76" y="201"/>
                      </a:lnTo>
                      <a:lnTo>
                        <a:pt x="81" y="201"/>
                      </a:lnTo>
                      <a:lnTo>
                        <a:pt x="83" y="198"/>
                      </a:lnTo>
                      <a:lnTo>
                        <a:pt x="87" y="198"/>
                      </a:lnTo>
                      <a:lnTo>
                        <a:pt x="90" y="194"/>
                      </a:lnTo>
                      <a:lnTo>
                        <a:pt x="95" y="194"/>
                      </a:lnTo>
                      <a:lnTo>
                        <a:pt x="95" y="190"/>
                      </a:lnTo>
                      <a:lnTo>
                        <a:pt x="98" y="186"/>
                      </a:lnTo>
                      <a:lnTo>
                        <a:pt x="98" y="180"/>
                      </a:lnTo>
                      <a:lnTo>
                        <a:pt x="100" y="176"/>
                      </a:lnTo>
                      <a:lnTo>
                        <a:pt x="96" y="173"/>
                      </a:lnTo>
                      <a:lnTo>
                        <a:pt x="96" y="172"/>
                      </a:lnTo>
                      <a:lnTo>
                        <a:pt x="95" y="167"/>
                      </a:lnTo>
                      <a:lnTo>
                        <a:pt x="95" y="163"/>
                      </a:lnTo>
                      <a:lnTo>
                        <a:pt x="90" y="156"/>
                      </a:lnTo>
                      <a:lnTo>
                        <a:pt x="90" y="151"/>
                      </a:lnTo>
                      <a:lnTo>
                        <a:pt x="90" y="143"/>
                      </a:lnTo>
                      <a:lnTo>
                        <a:pt x="90" y="137"/>
                      </a:lnTo>
                      <a:lnTo>
                        <a:pt x="89" y="128"/>
                      </a:lnTo>
                      <a:lnTo>
                        <a:pt x="89" y="120"/>
                      </a:lnTo>
                      <a:lnTo>
                        <a:pt x="89" y="113"/>
                      </a:lnTo>
                      <a:lnTo>
                        <a:pt x="89" y="105"/>
                      </a:lnTo>
                      <a:lnTo>
                        <a:pt x="89" y="97"/>
                      </a:lnTo>
                      <a:lnTo>
                        <a:pt x="92" y="90"/>
                      </a:lnTo>
                      <a:lnTo>
                        <a:pt x="95" y="84"/>
                      </a:lnTo>
                      <a:lnTo>
                        <a:pt x="100" y="80"/>
                      </a:lnTo>
                      <a:lnTo>
                        <a:pt x="100" y="77"/>
                      </a:lnTo>
                      <a:lnTo>
                        <a:pt x="100" y="76"/>
                      </a:lnTo>
                      <a:lnTo>
                        <a:pt x="100" y="72"/>
                      </a:lnTo>
                      <a:lnTo>
                        <a:pt x="101" y="68"/>
                      </a:lnTo>
                      <a:lnTo>
                        <a:pt x="101" y="61"/>
                      </a:lnTo>
                      <a:lnTo>
                        <a:pt x="106" y="57"/>
                      </a:lnTo>
                      <a:lnTo>
                        <a:pt x="110" y="49"/>
                      </a:lnTo>
                      <a:lnTo>
                        <a:pt x="115" y="46"/>
                      </a:lnTo>
                      <a:lnTo>
                        <a:pt x="118" y="38"/>
                      </a:lnTo>
                      <a:lnTo>
                        <a:pt x="123" y="30"/>
                      </a:lnTo>
                      <a:lnTo>
                        <a:pt x="128" y="23"/>
                      </a:lnTo>
                      <a:lnTo>
                        <a:pt x="134" y="18"/>
                      </a:lnTo>
                      <a:lnTo>
                        <a:pt x="138" y="10"/>
                      </a:lnTo>
                      <a:lnTo>
                        <a:pt x="148" y="6"/>
                      </a:lnTo>
                      <a:lnTo>
                        <a:pt x="155" y="2"/>
                      </a:lnTo>
                      <a:lnTo>
                        <a:pt x="165" y="0"/>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78" name="Freeform 535"/>
                <p:cNvSpPr>
                  <a:spLocks/>
                </p:cNvSpPr>
                <p:nvPr/>
              </p:nvSpPr>
              <p:spPr bwMode="auto">
                <a:xfrm flipH="1">
                  <a:off x="2963" y="3223"/>
                  <a:ext cx="151" cy="205"/>
                </a:xfrm>
                <a:custGeom>
                  <a:avLst/>
                  <a:gdLst>
                    <a:gd name="T0" fmla="*/ 148 w 165"/>
                    <a:gd name="T1" fmla="*/ 0 h 203"/>
                    <a:gd name="T2" fmla="*/ 134 w 165"/>
                    <a:gd name="T3" fmla="*/ 0 h 203"/>
                    <a:gd name="T4" fmla="*/ 113 w 165"/>
                    <a:gd name="T5" fmla="*/ 6 h 203"/>
                    <a:gd name="T6" fmla="*/ 84 w 165"/>
                    <a:gd name="T7" fmla="*/ 14 h 203"/>
                    <a:gd name="T8" fmla="*/ 54 w 165"/>
                    <a:gd name="T9" fmla="*/ 24 h 203"/>
                    <a:gd name="T10" fmla="*/ 28 w 165"/>
                    <a:gd name="T11" fmla="*/ 38 h 203"/>
                    <a:gd name="T12" fmla="*/ 9 w 165"/>
                    <a:gd name="T13" fmla="*/ 55 h 203"/>
                    <a:gd name="T14" fmla="*/ 0 w 165"/>
                    <a:gd name="T15" fmla="*/ 77 h 203"/>
                    <a:gd name="T16" fmla="*/ 2 w 165"/>
                    <a:gd name="T17" fmla="*/ 90 h 203"/>
                    <a:gd name="T18" fmla="*/ 2 w 165"/>
                    <a:gd name="T19" fmla="*/ 96 h 203"/>
                    <a:gd name="T20" fmla="*/ 3 w 165"/>
                    <a:gd name="T21" fmla="*/ 109 h 203"/>
                    <a:gd name="T22" fmla="*/ 10 w 165"/>
                    <a:gd name="T23" fmla="*/ 124 h 203"/>
                    <a:gd name="T24" fmla="*/ 16 w 165"/>
                    <a:gd name="T25" fmla="*/ 143 h 203"/>
                    <a:gd name="T26" fmla="*/ 25 w 165"/>
                    <a:gd name="T27" fmla="*/ 162 h 203"/>
                    <a:gd name="T28" fmla="*/ 33 w 165"/>
                    <a:gd name="T29" fmla="*/ 181 h 203"/>
                    <a:gd name="T30" fmla="*/ 43 w 165"/>
                    <a:gd name="T31" fmla="*/ 197 h 203"/>
                    <a:gd name="T32" fmla="*/ 51 w 165"/>
                    <a:gd name="T33" fmla="*/ 205 h 203"/>
                    <a:gd name="T34" fmla="*/ 54 w 165"/>
                    <a:gd name="T35" fmla="*/ 205 h 203"/>
                    <a:gd name="T36" fmla="*/ 61 w 165"/>
                    <a:gd name="T37" fmla="*/ 203 h 203"/>
                    <a:gd name="T38" fmla="*/ 70 w 165"/>
                    <a:gd name="T39" fmla="*/ 203 h 203"/>
                    <a:gd name="T40" fmla="*/ 76 w 165"/>
                    <a:gd name="T41" fmla="*/ 200 h 203"/>
                    <a:gd name="T42" fmla="*/ 82 w 165"/>
                    <a:gd name="T43" fmla="*/ 196 h 203"/>
                    <a:gd name="T44" fmla="*/ 87 w 165"/>
                    <a:gd name="T45" fmla="*/ 192 h 203"/>
                    <a:gd name="T46" fmla="*/ 90 w 165"/>
                    <a:gd name="T47" fmla="*/ 182 h 203"/>
                    <a:gd name="T48" fmla="*/ 88 w 165"/>
                    <a:gd name="T49" fmla="*/ 175 h 203"/>
                    <a:gd name="T50" fmla="*/ 87 w 165"/>
                    <a:gd name="T51" fmla="*/ 169 h 203"/>
                    <a:gd name="T52" fmla="*/ 82 w 165"/>
                    <a:gd name="T53" fmla="*/ 158 h 203"/>
                    <a:gd name="T54" fmla="*/ 82 w 165"/>
                    <a:gd name="T55" fmla="*/ 144 h 203"/>
                    <a:gd name="T56" fmla="*/ 81 w 165"/>
                    <a:gd name="T57" fmla="*/ 129 h 203"/>
                    <a:gd name="T58" fmla="*/ 81 w 165"/>
                    <a:gd name="T59" fmla="*/ 114 h 203"/>
                    <a:gd name="T60" fmla="*/ 81 w 165"/>
                    <a:gd name="T61" fmla="*/ 98 h 203"/>
                    <a:gd name="T62" fmla="*/ 87 w 165"/>
                    <a:gd name="T63" fmla="*/ 85 h 203"/>
                    <a:gd name="T64" fmla="*/ 92 w 165"/>
                    <a:gd name="T65" fmla="*/ 78 h 203"/>
                    <a:gd name="T66" fmla="*/ 92 w 165"/>
                    <a:gd name="T67" fmla="*/ 73 h 203"/>
                    <a:gd name="T68" fmla="*/ 92 w 165"/>
                    <a:gd name="T69" fmla="*/ 62 h 203"/>
                    <a:gd name="T70" fmla="*/ 101 w 165"/>
                    <a:gd name="T71" fmla="*/ 49 h 203"/>
                    <a:gd name="T72" fmla="*/ 108 w 165"/>
                    <a:gd name="T73" fmla="*/ 38 h 203"/>
                    <a:gd name="T74" fmla="*/ 117 w 165"/>
                    <a:gd name="T75" fmla="*/ 23 h 203"/>
                    <a:gd name="T76" fmla="*/ 126 w 165"/>
                    <a:gd name="T77" fmla="*/ 10 h 203"/>
                    <a:gd name="T78" fmla="*/ 142 w 165"/>
                    <a:gd name="T79" fmla="*/ 2 h 203"/>
                    <a:gd name="T80" fmla="*/ 151 w 165"/>
                    <a:gd name="T81" fmla="*/ 0 h 2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5"/>
                    <a:gd name="T124" fmla="*/ 0 h 203"/>
                    <a:gd name="T125" fmla="*/ 165 w 165"/>
                    <a:gd name="T126" fmla="*/ 203 h 2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5" h="203">
                      <a:moveTo>
                        <a:pt x="165" y="0"/>
                      </a:moveTo>
                      <a:lnTo>
                        <a:pt x="162" y="0"/>
                      </a:lnTo>
                      <a:lnTo>
                        <a:pt x="155" y="0"/>
                      </a:lnTo>
                      <a:lnTo>
                        <a:pt x="146" y="0"/>
                      </a:lnTo>
                      <a:lnTo>
                        <a:pt x="137" y="4"/>
                      </a:lnTo>
                      <a:lnTo>
                        <a:pt x="123" y="6"/>
                      </a:lnTo>
                      <a:lnTo>
                        <a:pt x="109" y="10"/>
                      </a:lnTo>
                      <a:lnTo>
                        <a:pt x="92" y="14"/>
                      </a:lnTo>
                      <a:lnTo>
                        <a:pt x="78" y="20"/>
                      </a:lnTo>
                      <a:lnTo>
                        <a:pt x="59" y="24"/>
                      </a:lnTo>
                      <a:lnTo>
                        <a:pt x="45" y="30"/>
                      </a:lnTo>
                      <a:lnTo>
                        <a:pt x="31" y="38"/>
                      </a:lnTo>
                      <a:lnTo>
                        <a:pt x="20" y="47"/>
                      </a:lnTo>
                      <a:lnTo>
                        <a:pt x="10" y="54"/>
                      </a:lnTo>
                      <a:lnTo>
                        <a:pt x="3" y="65"/>
                      </a:lnTo>
                      <a:lnTo>
                        <a:pt x="0" y="76"/>
                      </a:lnTo>
                      <a:lnTo>
                        <a:pt x="2" y="89"/>
                      </a:lnTo>
                      <a:lnTo>
                        <a:pt x="2" y="91"/>
                      </a:lnTo>
                      <a:lnTo>
                        <a:pt x="2" y="95"/>
                      </a:lnTo>
                      <a:lnTo>
                        <a:pt x="3" y="101"/>
                      </a:lnTo>
                      <a:lnTo>
                        <a:pt x="3" y="108"/>
                      </a:lnTo>
                      <a:lnTo>
                        <a:pt x="8" y="115"/>
                      </a:lnTo>
                      <a:lnTo>
                        <a:pt x="11" y="123"/>
                      </a:lnTo>
                      <a:lnTo>
                        <a:pt x="16" y="134"/>
                      </a:lnTo>
                      <a:lnTo>
                        <a:pt x="17" y="142"/>
                      </a:lnTo>
                      <a:lnTo>
                        <a:pt x="22" y="152"/>
                      </a:lnTo>
                      <a:lnTo>
                        <a:pt x="27" y="160"/>
                      </a:lnTo>
                      <a:lnTo>
                        <a:pt x="31" y="171"/>
                      </a:lnTo>
                      <a:lnTo>
                        <a:pt x="36" y="179"/>
                      </a:lnTo>
                      <a:lnTo>
                        <a:pt x="42" y="187"/>
                      </a:lnTo>
                      <a:lnTo>
                        <a:pt x="47" y="195"/>
                      </a:lnTo>
                      <a:lnTo>
                        <a:pt x="56" y="203"/>
                      </a:lnTo>
                      <a:lnTo>
                        <a:pt x="58" y="203"/>
                      </a:lnTo>
                      <a:lnTo>
                        <a:pt x="59" y="203"/>
                      </a:lnTo>
                      <a:lnTo>
                        <a:pt x="64" y="203"/>
                      </a:lnTo>
                      <a:lnTo>
                        <a:pt x="67" y="201"/>
                      </a:lnTo>
                      <a:lnTo>
                        <a:pt x="72" y="201"/>
                      </a:lnTo>
                      <a:lnTo>
                        <a:pt x="76" y="201"/>
                      </a:lnTo>
                      <a:lnTo>
                        <a:pt x="81" y="201"/>
                      </a:lnTo>
                      <a:lnTo>
                        <a:pt x="83" y="198"/>
                      </a:lnTo>
                      <a:lnTo>
                        <a:pt x="87" y="198"/>
                      </a:lnTo>
                      <a:lnTo>
                        <a:pt x="90" y="194"/>
                      </a:lnTo>
                      <a:lnTo>
                        <a:pt x="95" y="194"/>
                      </a:lnTo>
                      <a:lnTo>
                        <a:pt x="95" y="190"/>
                      </a:lnTo>
                      <a:lnTo>
                        <a:pt x="98" y="186"/>
                      </a:lnTo>
                      <a:lnTo>
                        <a:pt x="98" y="180"/>
                      </a:lnTo>
                      <a:lnTo>
                        <a:pt x="100" y="176"/>
                      </a:lnTo>
                      <a:lnTo>
                        <a:pt x="96" y="173"/>
                      </a:lnTo>
                      <a:lnTo>
                        <a:pt x="96" y="172"/>
                      </a:lnTo>
                      <a:lnTo>
                        <a:pt x="95" y="167"/>
                      </a:lnTo>
                      <a:lnTo>
                        <a:pt x="95" y="163"/>
                      </a:lnTo>
                      <a:lnTo>
                        <a:pt x="90" y="156"/>
                      </a:lnTo>
                      <a:lnTo>
                        <a:pt x="90" y="151"/>
                      </a:lnTo>
                      <a:lnTo>
                        <a:pt x="90" y="143"/>
                      </a:lnTo>
                      <a:lnTo>
                        <a:pt x="90" y="137"/>
                      </a:lnTo>
                      <a:lnTo>
                        <a:pt x="89" y="128"/>
                      </a:lnTo>
                      <a:lnTo>
                        <a:pt x="89" y="120"/>
                      </a:lnTo>
                      <a:lnTo>
                        <a:pt x="89" y="113"/>
                      </a:lnTo>
                      <a:lnTo>
                        <a:pt x="89" y="105"/>
                      </a:lnTo>
                      <a:lnTo>
                        <a:pt x="89" y="97"/>
                      </a:lnTo>
                      <a:lnTo>
                        <a:pt x="92" y="90"/>
                      </a:lnTo>
                      <a:lnTo>
                        <a:pt x="95" y="84"/>
                      </a:lnTo>
                      <a:lnTo>
                        <a:pt x="100" y="80"/>
                      </a:lnTo>
                      <a:lnTo>
                        <a:pt x="100" y="77"/>
                      </a:lnTo>
                      <a:lnTo>
                        <a:pt x="100" y="76"/>
                      </a:lnTo>
                      <a:lnTo>
                        <a:pt x="100" y="72"/>
                      </a:lnTo>
                      <a:lnTo>
                        <a:pt x="101" y="68"/>
                      </a:lnTo>
                      <a:lnTo>
                        <a:pt x="101" y="61"/>
                      </a:lnTo>
                      <a:lnTo>
                        <a:pt x="106" y="57"/>
                      </a:lnTo>
                      <a:lnTo>
                        <a:pt x="110" y="49"/>
                      </a:lnTo>
                      <a:lnTo>
                        <a:pt x="115" y="46"/>
                      </a:lnTo>
                      <a:lnTo>
                        <a:pt x="118" y="38"/>
                      </a:lnTo>
                      <a:lnTo>
                        <a:pt x="123" y="30"/>
                      </a:lnTo>
                      <a:lnTo>
                        <a:pt x="128" y="23"/>
                      </a:lnTo>
                      <a:lnTo>
                        <a:pt x="134" y="18"/>
                      </a:lnTo>
                      <a:lnTo>
                        <a:pt x="138" y="10"/>
                      </a:lnTo>
                      <a:lnTo>
                        <a:pt x="148" y="6"/>
                      </a:lnTo>
                      <a:lnTo>
                        <a:pt x="155" y="2"/>
                      </a:lnTo>
                      <a:lnTo>
                        <a:pt x="16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79" name="Freeform 536"/>
                <p:cNvSpPr>
                  <a:spLocks/>
                </p:cNvSpPr>
                <p:nvPr/>
              </p:nvSpPr>
              <p:spPr bwMode="auto">
                <a:xfrm flipH="1">
                  <a:off x="2402" y="3340"/>
                  <a:ext cx="258" cy="150"/>
                </a:xfrm>
                <a:custGeom>
                  <a:avLst/>
                  <a:gdLst>
                    <a:gd name="T0" fmla="*/ 21 w 279"/>
                    <a:gd name="T1" fmla="*/ 103 h 149"/>
                    <a:gd name="T2" fmla="*/ 16 w 279"/>
                    <a:gd name="T3" fmla="*/ 94 h 149"/>
                    <a:gd name="T4" fmla="*/ 7 w 279"/>
                    <a:gd name="T5" fmla="*/ 80 h 149"/>
                    <a:gd name="T6" fmla="*/ 0 w 279"/>
                    <a:gd name="T7" fmla="*/ 63 h 149"/>
                    <a:gd name="T8" fmla="*/ 0 w 279"/>
                    <a:gd name="T9" fmla="*/ 44 h 149"/>
                    <a:gd name="T10" fmla="*/ 10 w 279"/>
                    <a:gd name="T11" fmla="*/ 27 h 149"/>
                    <a:gd name="T12" fmla="*/ 36 w 279"/>
                    <a:gd name="T13" fmla="*/ 13 h 149"/>
                    <a:gd name="T14" fmla="*/ 80 w 279"/>
                    <a:gd name="T15" fmla="*/ 7 h 149"/>
                    <a:gd name="T16" fmla="*/ 113 w 279"/>
                    <a:gd name="T17" fmla="*/ 7 h 149"/>
                    <a:gd name="T18" fmla="*/ 119 w 279"/>
                    <a:gd name="T19" fmla="*/ 7 h 149"/>
                    <a:gd name="T20" fmla="*/ 130 w 279"/>
                    <a:gd name="T21" fmla="*/ 8 h 149"/>
                    <a:gd name="T22" fmla="*/ 148 w 279"/>
                    <a:gd name="T23" fmla="*/ 9 h 149"/>
                    <a:gd name="T24" fmla="*/ 166 w 279"/>
                    <a:gd name="T25" fmla="*/ 13 h 149"/>
                    <a:gd name="T26" fmla="*/ 183 w 279"/>
                    <a:gd name="T27" fmla="*/ 13 h 149"/>
                    <a:gd name="T28" fmla="*/ 205 w 279"/>
                    <a:gd name="T29" fmla="*/ 11 h 149"/>
                    <a:gd name="T30" fmla="*/ 224 w 279"/>
                    <a:gd name="T31" fmla="*/ 7 h 149"/>
                    <a:gd name="T32" fmla="*/ 240 w 279"/>
                    <a:gd name="T33" fmla="*/ 2 h 149"/>
                    <a:gd name="T34" fmla="*/ 251 w 279"/>
                    <a:gd name="T35" fmla="*/ 0 h 149"/>
                    <a:gd name="T36" fmla="*/ 255 w 279"/>
                    <a:gd name="T37" fmla="*/ 7 h 149"/>
                    <a:gd name="T38" fmla="*/ 257 w 279"/>
                    <a:gd name="T39" fmla="*/ 19 h 149"/>
                    <a:gd name="T40" fmla="*/ 252 w 279"/>
                    <a:gd name="T41" fmla="*/ 35 h 149"/>
                    <a:gd name="T42" fmla="*/ 245 w 279"/>
                    <a:gd name="T43" fmla="*/ 50 h 149"/>
                    <a:gd name="T44" fmla="*/ 237 w 279"/>
                    <a:gd name="T45" fmla="*/ 69 h 149"/>
                    <a:gd name="T46" fmla="*/ 228 w 279"/>
                    <a:gd name="T47" fmla="*/ 88 h 149"/>
                    <a:gd name="T48" fmla="*/ 221 w 279"/>
                    <a:gd name="T49" fmla="*/ 96 h 149"/>
                    <a:gd name="T50" fmla="*/ 206 w 279"/>
                    <a:gd name="T51" fmla="*/ 96 h 149"/>
                    <a:gd name="T52" fmla="*/ 183 w 279"/>
                    <a:gd name="T53" fmla="*/ 98 h 149"/>
                    <a:gd name="T54" fmla="*/ 154 w 279"/>
                    <a:gd name="T55" fmla="*/ 102 h 149"/>
                    <a:gd name="T56" fmla="*/ 125 w 279"/>
                    <a:gd name="T57" fmla="*/ 108 h 149"/>
                    <a:gd name="T58" fmla="*/ 94 w 279"/>
                    <a:gd name="T59" fmla="*/ 115 h 149"/>
                    <a:gd name="T60" fmla="*/ 70 w 279"/>
                    <a:gd name="T61" fmla="*/ 126 h 149"/>
                    <a:gd name="T62" fmla="*/ 55 w 279"/>
                    <a:gd name="T63" fmla="*/ 141 h 149"/>
                    <a:gd name="T64" fmla="*/ 24 w 279"/>
                    <a:gd name="T65" fmla="*/ 105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9"/>
                    <a:gd name="T100" fmla="*/ 0 h 149"/>
                    <a:gd name="T101" fmla="*/ 279 w 279"/>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9" h="149">
                      <a:moveTo>
                        <a:pt x="26" y="104"/>
                      </a:moveTo>
                      <a:lnTo>
                        <a:pt x="23" y="102"/>
                      </a:lnTo>
                      <a:lnTo>
                        <a:pt x="22" y="99"/>
                      </a:lnTo>
                      <a:lnTo>
                        <a:pt x="17" y="93"/>
                      </a:lnTo>
                      <a:lnTo>
                        <a:pt x="12" y="88"/>
                      </a:lnTo>
                      <a:lnTo>
                        <a:pt x="8" y="79"/>
                      </a:lnTo>
                      <a:lnTo>
                        <a:pt x="3" y="71"/>
                      </a:lnTo>
                      <a:lnTo>
                        <a:pt x="0" y="63"/>
                      </a:lnTo>
                      <a:lnTo>
                        <a:pt x="0" y="55"/>
                      </a:lnTo>
                      <a:lnTo>
                        <a:pt x="0" y="44"/>
                      </a:lnTo>
                      <a:lnTo>
                        <a:pt x="4" y="36"/>
                      </a:lnTo>
                      <a:lnTo>
                        <a:pt x="11" y="27"/>
                      </a:lnTo>
                      <a:lnTo>
                        <a:pt x="23" y="21"/>
                      </a:lnTo>
                      <a:lnTo>
                        <a:pt x="39" y="13"/>
                      </a:lnTo>
                      <a:lnTo>
                        <a:pt x="60" y="9"/>
                      </a:lnTo>
                      <a:lnTo>
                        <a:pt x="87" y="7"/>
                      </a:lnTo>
                      <a:lnTo>
                        <a:pt x="122" y="7"/>
                      </a:lnTo>
                      <a:lnTo>
                        <a:pt x="124" y="7"/>
                      </a:lnTo>
                      <a:lnTo>
                        <a:pt x="129" y="7"/>
                      </a:lnTo>
                      <a:lnTo>
                        <a:pt x="135" y="8"/>
                      </a:lnTo>
                      <a:lnTo>
                        <a:pt x="141" y="8"/>
                      </a:lnTo>
                      <a:lnTo>
                        <a:pt x="150" y="9"/>
                      </a:lnTo>
                      <a:lnTo>
                        <a:pt x="160" y="9"/>
                      </a:lnTo>
                      <a:lnTo>
                        <a:pt x="171" y="13"/>
                      </a:lnTo>
                      <a:lnTo>
                        <a:pt x="180" y="13"/>
                      </a:lnTo>
                      <a:lnTo>
                        <a:pt x="189" y="13"/>
                      </a:lnTo>
                      <a:lnTo>
                        <a:pt x="198" y="13"/>
                      </a:lnTo>
                      <a:lnTo>
                        <a:pt x="212" y="13"/>
                      </a:lnTo>
                      <a:lnTo>
                        <a:pt x="222" y="11"/>
                      </a:lnTo>
                      <a:lnTo>
                        <a:pt x="233" y="11"/>
                      </a:lnTo>
                      <a:lnTo>
                        <a:pt x="242" y="7"/>
                      </a:lnTo>
                      <a:lnTo>
                        <a:pt x="253" y="7"/>
                      </a:lnTo>
                      <a:lnTo>
                        <a:pt x="259" y="2"/>
                      </a:lnTo>
                      <a:lnTo>
                        <a:pt x="267" y="0"/>
                      </a:lnTo>
                      <a:lnTo>
                        <a:pt x="271" y="0"/>
                      </a:lnTo>
                      <a:lnTo>
                        <a:pt x="276" y="4"/>
                      </a:lnTo>
                      <a:lnTo>
                        <a:pt x="276" y="7"/>
                      </a:lnTo>
                      <a:lnTo>
                        <a:pt x="279" y="12"/>
                      </a:lnTo>
                      <a:lnTo>
                        <a:pt x="278" y="19"/>
                      </a:lnTo>
                      <a:lnTo>
                        <a:pt x="278" y="27"/>
                      </a:lnTo>
                      <a:lnTo>
                        <a:pt x="273" y="35"/>
                      </a:lnTo>
                      <a:lnTo>
                        <a:pt x="270" y="42"/>
                      </a:lnTo>
                      <a:lnTo>
                        <a:pt x="265" y="50"/>
                      </a:lnTo>
                      <a:lnTo>
                        <a:pt x="264" y="61"/>
                      </a:lnTo>
                      <a:lnTo>
                        <a:pt x="256" y="69"/>
                      </a:lnTo>
                      <a:lnTo>
                        <a:pt x="251" y="79"/>
                      </a:lnTo>
                      <a:lnTo>
                        <a:pt x="247" y="87"/>
                      </a:lnTo>
                      <a:lnTo>
                        <a:pt x="242" y="95"/>
                      </a:lnTo>
                      <a:lnTo>
                        <a:pt x="239" y="95"/>
                      </a:lnTo>
                      <a:lnTo>
                        <a:pt x="233" y="95"/>
                      </a:lnTo>
                      <a:lnTo>
                        <a:pt x="223" y="95"/>
                      </a:lnTo>
                      <a:lnTo>
                        <a:pt x="214" y="97"/>
                      </a:lnTo>
                      <a:lnTo>
                        <a:pt x="198" y="97"/>
                      </a:lnTo>
                      <a:lnTo>
                        <a:pt x="184" y="99"/>
                      </a:lnTo>
                      <a:lnTo>
                        <a:pt x="167" y="101"/>
                      </a:lnTo>
                      <a:lnTo>
                        <a:pt x="153" y="104"/>
                      </a:lnTo>
                      <a:lnTo>
                        <a:pt x="135" y="107"/>
                      </a:lnTo>
                      <a:lnTo>
                        <a:pt x="118" y="111"/>
                      </a:lnTo>
                      <a:lnTo>
                        <a:pt x="102" y="114"/>
                      </a:lnTo>
                      <a:lnTo>
                        <a:pt x="90" y="120"/>
                      </a:lnTo>
                      <a:lnTo>
                        <a:pt x="76" y="125"/>
                      </a:lnTo>
                      <a:lnTo>
                        <a:pt x="67" y="132"/>
                      </a:lnTo>
                      <a:lnTo>
                        <a:pt x="60" y="140"/>
                      </a:lnTo>
                      <a:lnTo>
                        <a:pt x="59" y="149"/>
                      </a:lnTo>
                      <a:lnTo>
                        <a:pt x="26" y="104"/>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0" name="Freeform 537"/>
                <p:cNvSpPr>
                  <a:spLocks/>
                </p:cNvSpPr>
                <p:nvPr/>
              </p:nvSpPr>
              <p:spPr bwMode="auto">
                <a:xfrm flipH="1">
                  <a:off x="2402" y="3340"/>
                  <a:ext cx="258" cy="150"/>
                </a:xfrm>
                <a:custGeom>
                  <a:avLst/>
                  <a:gdLst>
                    <a:gd name="T0" fmla="*/ 21 w 279"/>
                    <a:gd name="T1" fmla="*/ 103 h 149"/>
                    <a:gd name="T2" fmla="*/ 16 w 279"/>
                    <a:gd name="T3" fmla="*/ 94 h 149"/>
                    <a:gd name="T4" fmla="*/ 7 w 279"/>
                    <a:gd name="T5" fmla="*/ 80 h 149"/>
                    <a:gd name="T6" fmla="*/ 0 w 279"/>
                    <a:gd name="T7" fmla="*/ 63 h 149"/>
                    <a:gd name="T8" fmla="*/ 0 w 279"/>
                    <a:gd name="T9" fmla="*/ 44 h 149"/>
                    <a:gd name="T10" fmla="*/ 10 w 279"/>
                    <a:gd name="T11" fmla="*/ 27 h 149"/>
                    <a:gd name="T12" fmla="*/ 36 w 279"/>
                    <a:gd name="T13" fmla="*/ 13 h 149"/>
                    <a:gd name="T14" fmla="*/ 80 w 279"/>
                    <a:gd name="T15" fmla="*/ 7 h 149"/>
                    <a:gd name="T16" fmla="*/ 113 w 279"/>
                    <a:gd name="T17" fmla="*/ 7 h 149"/>
                    <a:gd name="T18" fmla="*/ 119 w 279"/>
                    <a:gd name="T19" fmla="*/ 7 h 149"/>
                    <a:gd name="T20" fmla="*/ 130 w 279"/>
                    <a:gd name="T21" fmla="*/ 8 h 149"/>
                    <a:gd name="T22" fmla="*/ 148 w 279"/>
                    <a:gd name="T23" fmla="*/ 9 h 149"/>
                    <a:gd name="T24" fmla="*/ 166 w 279"/>
                    <a:gd name="T25" fmla="*/ 13 h 149"/>
                    <a:gd name="T26" fmla="*/ 183 w 279"/>
                    <a:gd name="T27" fmla="*/ 13 h 149"/>
                    <a:gd name="T28" fmla="*/ 205 w 279"/>
                    <a:gd name="T29" fmla="*/ 11 h 149"/>
                    <a:gd name="T30" fmla="*/ 224 w 279"/>
                    <a:gd name="T31" fmla="*/ 7 h 149"/>
                    <a:gd name="T32" fmla="*/ 240 w 279"/>
                    <a:gd name="T33" fmla="*/ 2 h 149"/>
                    <a:gd name="T34" fmla="*/ 251 w 279"/>
                    <a:gd name="T35" fmla="*/ 0 h 149"/>
                    <a:gd name="T36" fmla="*/ 255 w 279"/>
                    <a:gd name="T37" fmla="*/ 7 h 149"/>
                    <a:gd name="T38" fmla="*/ 257 w 279"/>
                    <a:gd name="T39" fmla="*/ 19 h 149"/>
                    <a:gd name="T40" fmla="*/ 252 w 279"/>
                    <a:gd name="T41" fmla="*/ 35 h 149"/>
                    <a:gd name="T42" fmla="*/ 245 w 279"/>
                    <a:gd name="T43" fmla="*/ 50 h 149"/>
                    <a:gd name="T44" fmla="*/ 237 w 279"/>
                    <a:gd name="T45" fmla="*/ 69 h 149"/>
                    <a:gd name="T46" fmla="*/ 228 w 279"/>
                    <a:gd name="T47" fmla="*/ 88 h 149"/>
                    <a:gd name="T48" fmla="*/ 221 w 279"/>
                    <a:gd name="T49" fmla="*/ 96 h 149"/>
                    <a:gd name="T50" fmla="*/ 206 w 279"/>
                    <a:gd name="T51" fmla="*/ 96 h 149"/>
                    <a:gd name="T52" fmla="*/ 183 w 279"/>
                    <a:gd name="T53" fmla="*/ 98 h 149"/>
                    <a:gd name="T54" fmla="*/ 154 w 279"/>
                    <a:gd name="T55" fmla="*/ 102 h 149"/>
                    <a:gd name="T56" fmla="*/ 125 w 279"/>
                    <a:gd name="T57" fmla="*/ 108 h 149"/>
                    <a:gd name="T58" fmla="*/ 94 w 279"/>
                    <a:gd name="T59" fmla="*/ 115 h 149"/>
                    <a:gd name="T60" fmla="*/ 70 w 279"/>
                    <a:gd name="T61" fmla="*/ 126 h 149"/>
                    <a:gd name="T62" fmla="*/ 55 w 279"/>
                    <a:gd name="T63" fmla="*/ 141 h 149"/>
                    <a:gd name="T64" fmla="*/ 24 w 279"/>
                    <a:gd name="T65" fmla="*/ 105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79"/>
                    <a:gd name="T100" fmla="*/ 0 h 149"/>
                    <a:gd name="T101" fmla="*/ 279 w 279"/>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79" h="149">
                      <a:moveTo>
                        <a:pt x="26" y="104"/>
                      </a:moveTo>
                      <a:lnTo>
                        <a:pt x="23" y="102"/>
                      </a:lnTo>
                      <a:lnTo>
                        <a:pt x="22" y="99"/>
                      </a:lnTo>
                      <a:lnTo>
                        <a:pt x="17" y="93"/>
                      </a:lnTo>
                      <a:lnTo>
                        <a:pt x="12" y="88"/>
                      </a:lnTo>
                      <a:lnTo>
                        <a:pt x="8" y="79"/>
                      </a:lnTo>
                      <a:lnTo>
                        <a:pt x="3" y="71"/>
                      </a:lnTo>
                      <a:lnTo>
                        <a:pt x="0" y="63"/>
                      </a:lnTo>
                      <a:lnTo>
                        <a:pt x="0" y="55"/>
                      </a:lnTo>
                      <a:lnTo>
                        <a:pt x="0" y="44"/>
                      </a:lnTo>
                      <a:lnTo>
                        <a:pt x="4" y="36"/>
                      </a:lnTo>
                      <a:lnTo>
                        <a:pt x="11" y="27"/>
                      </a:lnTo>
                      <a:lnTo>
                        <a:pt x="23" y="21"/>
                      </a:lnTo>
                      <a:lnTo>
                        <a:pt x="39" y="13"/>
                      </a:lnTo>
                      <a:lnTo>
                        <a:pt x="60" y="9"/>
                      </a:lnTo>
                      <a:lnTo>
                        <a:pt x="87" y="7"/>
                      </a:lnTo>
                      <a:lnTo>
                        <a:pt x="122" y="7"/>
                      </a:lnTo>
                      <a:lnTo>
                        <a:pt x="124" y="7"/>
                      </a:lnTo>
                      <a:lnTo>
                        <a:pt x="129" y="7"/>
                      </a:lnTo>
                      <a:lnTo>
                        <a:pt x="135" y="8"/>
                      </a:lnTo>
                      <a:lnTo>
                        <a:pt x="141" y="8"/>
                      </a:lnTo>
                      <a:lnTo>
                        <a:pt x="150" y="9"/>
                      </a:lnTo>
                      <a:lnTo>
                        <a:pt x="160" y="9"/>
                      </a:lnTo>
                      <a:lnTo>
                        <a:pt x="171" y="13"/>
                      </a:lnTo>
                      <a:lnTo>
                        <a:pt x="180" y="13"/>
                      </a:lnTo>
                      <a:lnTo>
                        <a:pt x="189" y="13"/>
                      </a:lnTo>
                      <a:lnTo>
                        <a:pt x="198" y="13"/>
                      </a:lnTo>
                      <a:lnTo>
                        <a:pt x="212" y="13"/>
                      </a:lnTo>
                      <a:lnTo>
                        <a:pt x="222" y="11"/>
                      </a:lnTo>
                      <a:lnTo>
                        <a:pt x="233" y="11"/>
                      </a:lnTo>
                      <a:lnTo>
                        <a:pt x="242" y="7"/>
                      </a:lnTo>
                      <a:lnTo>
                        <a:pt x="253" y="7"/>
                      </a:lnTo>
                      <a:lnTo>
                        <a:pt x="259" y="2"/>
                      </a:lnTo>
                      <a:lnTo>
                        <a:pt x="267" y="0"/>
                      </a:lnTo>
                      <a:lnTo>
                        <a:pt x="271" y="0"/>
                      </a:lnTo>
                      <a:lnTo>
                        <a:pt x="276" y="4"/>
                      </a:lnTo>
                      <a:lnTo>
                        <a:pt x="276" y="7"/>
                      </a:lnTo>
                      <a:lnTo>
                        <a:pt x="279" y="12"/>
                      </a:lnTo>
                      <a:lnTo>
                        <a:pt x="278" y="19"/>
                      </a:lnTo>
                      <a:lnTo>
                        <a:pt x="278" y="27"/>
                      </a:lnTo>
                      <a:lnTo>
                        <a:pt x="273" y="35"/>
                      </a:lnTo>
                      <a:lnTo>
                        <a:pt x="270" y="42"/>
                      </a:lnTo>
                      <a:lnTo>
                        <a:pt x="265" y="50"/>
                      </a:lnTo>
                      <a:lnTo>
                        <a:pt x="264" y="61"/>
                      </a:lnTo>
                      <a:lnTo>
                        <a:pt x="256" y="69"/>
                      </a:lnTo>
                      <a:lnTo>
                        <a:pt x="251" y="79"/>
                      </a:lnTo>
                      <a:lnTo>
                        <a:pt x="247" y="87"/>
                      </a:lnTo>
                      <a:lnTo>
                        <a:pt x="242" y="95"/>
                      </a:lnTo>
                      <a:lnTo>
                        <a:pt x="239" y="95"/>
                      </a:lnTo>
                      <a:lnTo>
                        <a:pt x="233" y="95"/>
                      </a:lnTo>
                      <a:lnTo>
                        <a:pt x="223" y="95"/>
                      </a:lnTo>
                      <a:lnTo>
                        <a:pt x="214" y="97"/>
                      </a:lnTo>
                      <a:lnTo>
                        <a:pt x="198" y="97"/>
                      </a:lnTo>
                      <a:lnTo>
                        <a:pt x="184" y="99"/>
                      </a:lnTo>
                      <a:lnTo>
                        <a:pt x="167" y="101"/>
                      </a:lnTo>
                      <a:lnTo>
                        <a:pt x="153" y="104"/>
                      </a:lnTo>
                      <a:lnTo>
                        <a:pt x="135" y="107"/>
                      </a:lnTo>
                      <a:lnTo>
                        <a:pt x="118" y="111"/>
                      </a:lnTo>
                      <a:lnTo>
                        <a:pt x="102" y="114"/>
                      </a:lnTo>
                      <a:lnTo>
                        <a:pt x="90" y="120"/>
                      </a:lnTo>
                      <a:lnTo>
                        <a:pt x="76" y="125"/>
                      </a:lnTo>
                      <a:lnTo>
                        <a:pt x="67" y="132"/>
                      </a:lnTo>
                      <a:lnTo>
                        <a:pt x="60" y="140"/>
                      </a:lnTo>
                      <a:lnTo>
                        <a:pt x="59" y="149"/>
                      </a:lnTo>
                      <a:lnTo>
                        <a:pt x="26" y="104"/>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81" name="Freeform 538"/>
                <p:cNvSpPr>
                  <a:spLocks/>
                </p:cNvSpPr>
                <p:nvPr/>
              </p:nvSpPr>
              <p:spPr bwMode="auto">
                <a:xfrm flipH="1">
                  <a:off x="2487" y="3454"/>
                  <a:ext cx="158" cy="144"/>
                </a:xfrm>
                <a:custGeom>
                  <a:avLst/>
                  <a:gdLst>
                    <a:gd name="T0" fmla="*/ 158 w 173"/>
                    <a:gd name="T1" fmla="*/ 0 h 143"/>
                    <a:gd name="T2" fmla="*/ 154 w 173"/>
                    <a:gd name="T3" fmla="*/ 0 h 143"/>
                    <a:gd name="T4" fmla="*/ 153 w 173"/>
                    <a:gd name="T5" fmla="*/ 1 h 143"/>
                    <a:gd name="T6" fmla="*/ 148 w 173"/>
                    <a:gd name="T7" fmla="*/ 4 h 143"/>
                    <a:gd name="T8" fmla="*/ 143 w 173"/>
                    <a:gd name="T9" fmla="*/ 8 h 143"/>
                    <a:gd name="T10" fmla="*/ 135 w 173"/>
                    <a:gd name="T11" fmla="*/ 12 h 143"/>
                    <a:gd name="T12" fmla="*/ 130 w 173"/>
                    <a:gd name="T13" fmla="*/ 18 h 143"/>
                    <a:gd name="T14" fmla="*/ 121 w 173"/>
                    <a:gd name="T15" fmla="*/ 26 h 143"/>
                    <a:gd name="T16" fmla="*/ 115 w 173"/>
                    <a:gd name="T17" fmla="*/ 33 h 143"/>
                    <a:gd name="T18" fmla="*/ 105 w 173"/>
                    <a:gd name="T19" fmla="*/ 41 h 143"/>
                    <a:gd name="T20" fmla="*/ 97 w 173"/>
                    <a:gd name="T21" fmla="*/ 48 h 143"/>
                    <a:gd name="T22" fmla="*/ 89 w 173"/>
                    <a:gd name="T23" fmla="*/ 57 h 143"/>
                    <a:gd name="T24" fmla="*/ 81 w 173"/>
                    <a:gd name="T25" fmla="*/ 69 h 143"/>
                    <a:gd name="T26" fmla="*/ 72 w 173"/>
                    <a:gd name="T27" fmla="*/ 80 h 143"/>
                    <a:gd name="T28" fmla="*/ 67 w 173"/>
                    <a:gd name="T29" fmla="*/ 91 h 143"/>
                    <a:gd name="T30" fmla="*/ 61 w 173"/>
                    <a:gd name="T31" fmla="*/ 103 h 143"/>
                    <a:gd name="T32" fmla="*/ 58 w 173"/>
                    <a:gd name="T33" fmla="*/ 115 h 143"/>
                    <a:gd name="T34" fmla="*/ 56 w 173"/>
                    <a:gd name="T35" fmla="*/ 115 h 143"/>
                    <a:gd name="T36" fmla="*/ 54 w 173"/>
                    <a:gd name="T37" fmla="*/ 117 h 143"/>
                    <a:gd name="T38" fmla="*/ 50 w 173"/>
                    <a:gd name="T39" fmla="*/ 120 h 143"/>
                    <a:gd name="T40" fmla="*/ 48 w 173"/>
                    <a:gd name="T41" fmla="*/ 124 h 143"/>
                    <a:gd name="T42" fmla="*/ 44 w 173"/>
                    <a:gd name="T43" fmla="*/ 128 h 143"/>
                    <a:gd name="T44" fmla="*/ 40 w 173"/>
                    <a:gd name="T45" fmla="*/ 132 h 143"/>
                    <a:gd name="T46" fmla="*/ 36 w 173"/>
                    <a:gd name="T47" fmla="*/ 136 h 143"/>
                    <a:gd name="T48" fmla="*/ 31 w 173"/>
                    <a:gd name="T49" fmla="*/ 142 h 143"/>
                    <a:gd name="T50" fmla="*/ 25 w 173"/>
                    <a:gd name="T51" fmla="*/ 142 h 143"/>
                    <a:gd name="T52" fmla="*/ 20 w 173"/>
                    <a:gd name="T53" fmla="*/ 144 h 143"/>
                    <a:gd name="T54" fmla="*/ 16 w 173"/>
                    <a:gd name="T55" fmla="*/ 144 h 143"/>
                    <a:gd name="T56" fmla="*/ 12 w 173"/>
                    <a:gd name="T57" fmla="*/ 144 h 143"/>
                    <a:gd name="T58" fmla="*/ 7 w 173"/>
                    <a:gd name="T59" fmla="*/ 139 h 143"/>
                    <a:gd name="T60" fmla="*/ 3 w 173"/>
                    <a:gd name="T61" fmla="*/ 134 h 143"/>
                    <a:gd name="T62" fmla="*/ 0 w 173"/>
                    <a:gd name="T63" fmla="*/ 125 h 143"/>
                    <a:gd name="T64" fmla="*/ 0 w 173"/>
                    <a:gd name="T65" fmla="*/ 115 h 143"/>
                    <a:gd name="T66" fmla="*/ 40 w 173"/>
                    <a:gd name="T67" fmla="*/ 45 h 143"/>
                    <a:gd name="T68" fmla="*/ 40 w 173"/>
                    <a:gd name="T69" fmla="*/ 42 h 143"/>
                    <a:gd name="T70" fmla="*/ 40 w 173"/>
                    <a:gd name="T71" fmla="*/ 42 h 143"/>
                    <a:gd name="T72" fmla="*/ 40 w 173"/>
                    <a:gd name="T73" fmla="*/ 38 h 143"/>
                    <a:gd name="T74" fmla="*/ 41 w 173"/>
                    <a:gd name="T75" fmla="*/ 38 h 143"/>
                    <a:gd name="T76" fmla="*/ 41 w 173"/>
                    <a:gd name="T77" fmla="*/ 34 h 143"/>
                    <a:gd name="T78" fmla="*/ 46 w 173"/>
                    <a:gd name="T79" fmla="*/ 32 h 143"/>
                    <a:gd name="T80" fmla="*/ 50 w 173"/>
                    <a:gd name="T81" fmla="*/ 28 h 143"/>
                    <a:gd name="T82" fmla="*/ 57 w 173"/>
                    <a:gd name="T83" fmla="*/ 28 h 143"/>
                    <a:gd name="T84" fmla="*/ 61 w 173"/>
                    <a:gd name="T85" fmla="*/ 24 h 143"/>
                    <a:gd name="T86" fmla="*/ 69 w 173"/>
                    <a:gd name="T87" fmla="*/ 20 h 143"/>
                    <a:gd name="T88" fmla="*/ 79 w 173"/>
                    <a:gd name="T89" fmla="*/ 17 h 143"/>
                    <a:gd name="T90" fmla="*/ 91 w 173"/>
                    <a:gd name="T91" fmla="*/ 13 h 143"/>
                    <a:gd name="T92" fmla="*/ 104 w 173"/>
                    <a:gd name="T93" fmla="*/ 9 h 143"/>
                    <a:gd name="T94" fmla="*/ 120 w 173"/>
                    <a:gd name="T95" fmla="*/ 5 h 143"/>
                    <a:gd name="T96" fmla="*/ 136 w 173"/>
                    <a:gd name="T97" fmla="*/ 1 h 143"/>
                    <a:gd name="T98" fmla="*/ 158 w 173"/>
                    <a:gd name="T99" fmla="*/ 0 h 143"/>
                    <a:gd name="T100" fmla="*/ 158 w 173"/>
                    <a:gd name="T101" fmla="*/ 0 h 1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3"/>
                    <a:gd name="T154" fmla="*/ 0 h 143"/>
                    <a:gd name="T155" fmla="*/ 173 w 173"/>
                    <a:gd name="T156" fmla="*/ 143 h 1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3" h="143">
                      <a:moveTo>
                        <a:pt x="173" y="0"/>
                      </a:moveTo>
                      <a:lnTo>
                        <a:pt x="169" y="0"/>
                      </a:lnTo>
                      <a:lnTo>
                        <a:pt x="168" y="1"/>
                      </a:lnTo>
                      <a:lnTo>
                        <a:pt x="162" y="4"/>
                      </a:lnTo>
                      <a:lnTo>
                        <a:pt x="157" y="8"/>
                      </a:lnTo>
                      <a:lnTo>
                        <a:pt x="148" y="12"/>
                      </a:lnTo>
                      <a:lnTo>
                        <a:pt x="142" y="18"/>
                      </a:lnTo>
                      <a:lnTo>
                        <a:pt x="132" y="26"/>
                      </a:lnTo>
                      <a:lnTo>
                        <a:pt x="126" y="33"/>
                      </a:lnTo>
                      <a:lnTo>
                        <a:pt x="115" y="41"/>
                      </a:lnTo>
                      <a:lnTo>
                        <a:pt x="106" y="48"/>
                      </a:lnTo>
                      <a:lnTo>
                        <a:pt x="97" y="57"/>
                      </a:lnTo>
                      <a:lnTo>
                        <a:pt x="89" y="69"/>
                      </a:lnTo>
                      <a:lnTo>
                        <a:pt x="79" y="79"/>
                      </a:lnTo>
                      <a:lnTo>
                        <a:pt x="73" y="90"/>
                      </a:lnTo>
                      <a:lnTo>
                        <a:pt x="67" y="102"/>
                      </a:lnTo>
                      <a:lnTo>
                        <a:pt x="64" y="114"/>
                      </a:lnTo>
                      <a:lnTo>
                        <a:pt x="61" y="114"/>
                      </a:lnTo>
                      <a:lnTo>
                        <a:pt x="59" y="116"/>
                      </a:lnTo>
                      <a:lnTo>
                        <a:pt x="55" y="119"/>
                      </a:lnTo>
                      <a:lnTo>
                        <a:pt x="53" y="123"/>
                      </a:lnTo>
                      <a:lnTo>
                        <a:pt x="48" y="127"/>
                      </a:lnTo>
                      <a:lnTo>
                        <a:pt x="44" y="131"/>
                      </a:lnTo>
                      <a:lnTo>
                        <a:pt x="39" y="135"/>
                      </a:lnTo>
                      <a:lnTo>
                        <a:pt x="34" y="141"/>
                      </a:lnTo>
                      <a:lnTo>
                        <a:pt x="27" y="141"/>
                      </a:lnTo>
                      <a:lnTo>
                        <a:pt x="22" y="143"/>
                      </a:lnTo>
                      <a:lnTo>
                        <a:pt x="17" y="143"/>
                      </a:lnTo>
                      <a:lnTo>
                        <a:pt x="13" y="143"/>
                      </a:lnTo>
                      <a:lnTo>
                        <a:pt x="8" y="138"/>
                      </a:lnTo>
                      <a:lnTo>
                        <a:pt x="3" y="133"/>
                      </a:lnTo>
                      <a:lnTo>
                        <a:pt x="0" y="124"/>
                      </a:lnTo>
                      <a:lnTo>
                        <a:pt x="0" y="114"/>
                      </a:lnTo>
                      <a:lnTo>
                        <a:pt x="44" y="45"/>
                      </a:lnTo>
                      <a:lnTo>
                        <a:pt x="44" y="42"/>
                      </a:lnTo>
                      <a:lnTo>
                        <a:pt x="44" y="38"/>
                      </a:lnTo>
                      <a:lnTo>
                        <a:pt x="45" y="38"/>
                      </a:lnTo>
                      <a:lnTo>
                        <a:pt x="45" y="34"/>
                      </a:lnTo>
                      <a:lnTo>
                        <a:pt x="50" y="32"/>
                      </a:lnTo>
                      <a:lnTo>
                        <a:pt x="55" y="28"/>
                      </a:lnTo>
                      <a:lnTo>
                        <a:pt x="62" y="28"/>
                      </a:lnTo>
                      <a:lnTo>
                        <a:pt x="67" y="24"/>
                      </a:lnTo>
                      <a:lnTo>
                        <a:pt x="76" y="20"/>
                      </a:lnTo>
                      <a:lnTo>
                        <a:pt x="86" y="17"/>
                      </a:lnTo>
                      <a:lnTo>
                        <a:pt x="100" y="13"/>
                      </a:lnTo>
                      <a:lnTo>
                        <a:pt x="114" y="9"/>
                      </a:lnTo>
                      <a:lnTo>
                        <a:pt x="131" y="5"/>
                      </a:lnTo>
                      <a:lnTo>
                        <a:pt x="149" y="1"/>
                      </a:lnTo>
                      <a:lnTo>
                        <a:pt x="173" y="0"/>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2" name="Freeform 539"/>
                <p:cNvSpPr>
                  <a:spLocks/>
                </p:cNvSpPr>
                <p:nvPr/>
              </p:nvSpPr>
              <p:spPr bwMode="auto">
                <a:xfrm flipH="1">
                  <a:off x="2487" y="3454"/>
                  <a:ext cx="158" cy="144"/>
                </a:xfrm>
                <a:custGeom>
                  <a:avLst/>
                  <a:gdLst>
                    <a:gd name="T0" fmla="*/ 158 w 173"/>
                    <a:gd name="T1" fmla="*/ 0 h 143"/>
                    <a:gd name="T2" fmla="*/ 154 w 173"/>
                    <a:gd name="T3" fmla="*/ 0 h 143"/>
                    <a:gd name="T4" fmla="*/ 153 w 173"/>
                    <a:gd name="T5" fmla="*/ 1 h 143"/>
                    <a:gd name="T6" fmla="*/ 148 w 173"/>
                    <a:gd name="T7" fmla="*/ 4 h 143"/>
                    <a:gd name="T8" fmla="*/ 143 w 173"/>
                    <a:gd name="T9" fmla="*/ 8 h 143"/>
                    <a:gd name="T10" fmla="*/ 135 w 173"/>
                    <a:gd name="T11" fmla="*/ 12 h 143"/>
                    <a:gd name="T12" fmla="*/ 130 w 173"/>
                    <a:gd name="T13" fmla="*/ 18 h 143"/>
                    <a:gd name="T14" fmla="*/ 121 w 173"/>
                    <a:gd name="T15" fmla="*/ 26 h 143"/>
                    <a:gd name="T16" fmla="*/ 115 w 173"/>
                    <a:gd name="T17" fmla="*/ 33 h 143"/>
                    <a:gd name="T18" fmla="*/ 105 w 173"/>
                    <a:gd name="T19" fmla="*/ 41 h 143"/>
                    <a:gd name="T20" fmla="*/ 97 w 173"/>
                    <a:gd name="T21" fmla="*/ 48 h 143"/>
                    <a:gd name="T22" fmla="*/ 89 w 173"/>
                    <a:gd name="T23" fmla="*/ 57 h 143"/>
                    <a:gd name="T24" fmla="*/ 81 w 173"/>
                    <a:gd name="T25" fmla="*/ 69 h 143"/>
                    <a:gd name="T26" fmla="*/ 72 w 173"/>
                    <a:gd name="T27" fmla="*/ 80 h 143"/>
                    <a:gd name="T28" fmla="*/ 67 w 173"/>
                    <a:gd name="T29" fmla="*/ 91 h 143"/>
                    <a:gd name="T30" fmla="*/ 61 w 173"/>
                    <a:gd name="T31" fmla="*/ 103 h 143"/>
                    <a:gd name="T32" fmla="*/ 58 w 173"/>
                    <a:gd name="T33" fmla="*/ 115 h 143"/>
                    <a:gd name="T34" fmla="*/ 56 w 173"/>
                    <a:gd name="T35" fmla="*/ 115 h 143"/>
                    <a:gd name="T36" fmla="*/ 54 w 173"/>
                    <a:gd name="T37" fmla="*/ 117 h 143"/>
                    <a:gd name="T38" fmla="*/ 50 w 173"/>
                    <a:gd name="T39" fmla="*/ 120 h 143"/>
                    <a:gd name="T40" fmla="*/ 48 w 173"/>
                    <a:gd name="T41" fmla="*/ 124 h 143"/>
                    <a:gd name="T42" fmla="*/ 44 w 173"/>
                    <a:gd name="T43" fmla="*/ 128 h 143"/>
                    <a:gd name="T44" fmla="*/ 40 w 173"/>
                    <a:gd name="T45" fmla="*/ 132 h 143"/>
                    <a:gd name="T46" fmla="*/ 36 w 173"/>
                    <a:gd name="T47" fmla="*/ 136 h 143"/>
                    <a:gd name="T48" fmla="*/ 31 w 173"/>
                    <a:gd name="T49" fmla="*/ 142 h 143"/>
                    <a:gd name="T50" fmla="*/ 25 w 173"/>
                    <a:gd name="T51" fmla="*/ 142 h 143"/>
                    <a:gd name="T52" fmla="*/ 20 w 173"/>
                    <a:gd name="T53" fmla="*/ 144 h 143"/>
                    <a:gd name="T54" fmla="*/ 16 w 173"/>
                    <a:gd name="T55" fmla="*/ 144 h 143"/>
                    <a:gd name="T56" fmla="*/ 12 w 173"/>
                    <a:gd name="T57" fmla="*/ 144 h 143"/>
                    <a:gd name="T58" fmla="*/ 7 w 173"/>
                    <a:gd name="T59" fmla="*/ 139 h 143"/>
                    <a:gd name="T60" fmla="*/ 3 w 173"/>
                    <a:gd name="T61" fmla="*/ 134 h 143"/>
                    <a:gd name="T62" fmla="*/ 0 w 173"/>
                    <a:gd name="T63" fmla="*/ 125 h 143"/>
                    <a:gd name="T64" fmla="*/ 0 w 173"/>
                    <a:gd name="T65" fmla="*/ 115 h 143"/>
                    <a:gd name="T66" fmla="*/ 40 w 173"/>
                    <a:gd name="T67" fmla="*/ 45 h 143"/>
                    <a:gd name="T68" fmla="*/ 40 w 173"/>
                    <a:gd name="T69" fmla="*/ 42 h 143"/>
                    <a:gd name="T70" fmla="*/ 40 w 173"/>
                    <a:gd name="T71" fmla="*/ 42 h 143"/>
                    <a:gd name="T72" fmla="*/ 40 w 173"/>
                    <a:gd name="T73" fmla="*/ 38 h 143"/>
                    <a:gd name="T74" fmla="*/ 41 w 173"/>
                    <a:gd name="T75" fmla="*/ 38 h 143"/>
                    <a:gd name="T76" fmla="*/ 41 w 173"/>
                    <a:gd name="T77" fmla="*/ 34 h 143"/>
                    <a:gd name="T78" fmla="*/ 46 w 173"/>
                    <a:gd name="T79" fmla="*/ 32 h 143"/>
                    <a:gd name="T80" fmla="*/ 50 w 173"/>
                    <a:gd name="T81" fmla="*/ 28 h 143"/>
                    <a:gd name="T82" fmla="*/ 57 w 173"/>
                    <a:gd name="T83" fmla="*/ 28 h 143"/>
                    <a:gd name="T84" fmla="*/ 61 w 173"/>
                    <a:gd name="T85" fmla="*/ 24 h 143"/>
                    <a:gd name="T86" fmla="*/ 69 w 173"/>
                    <a:gd name="T87" fmla="*/ 20 h 143"/>
                    <a:gd name="T88" fmla="*/ 79 w 173"/>
                    <a:gd name="T89" fmla="*/ 17 h 143"/>
                    <a:gd name="T90" fmla="*/ 91 w 173"/>
                    <a:gd name="T91" fmla="*/ 13 h 143"/>
                    <a:gd name="T92" fmla="*/ 104 w 173"/>
                    <a:gd name="T93" fmla="*/ 9 h 143"/>
                    <a:gd name="T94" fmla="*/ 120 w 173"/>
                    <a:gd name="T95" fmla="*/ 5 h 143"/>
                    <a:gd name="T96" fmla="*/ 136 w 173"/>
                    <a:gd name="T97" fmla="*/ 1 h 143"/>
                    <a:gd name="T98" fmla="*/ 158 w 173"/>
                    <a:gd name="T99" fmla="*/ 0 h 143"/>
                    <a:gd name="T100" fmla="*/ 158 w 173"/>
                    <a:gd name="T101" fmla="*/ 0 h 1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3"/>
                    <a:gd name="T154" fmla="*/ 0 h 143"/>
                    <a:gd name="T155" fmla="*/ 173 w 173"/>
                    <a:gd name="T156" fmla="*/ 143 h 14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3" h="143">
                      <a:moveTo>
                        <a:pt x="173" y="0"/>
                      </a:moveTo>
                      <a:lnTo>
                        <a:pt x="169" y="0"/>
                      </a:lnTo>
                      <a:lnTo>
                        <a:pt x="168" y="1"/>
                      </a:lnTo>
                      <a:lnTo>
                        <a:pt x="162" y="4"/>
                      </a:lnTo>
                      <a:lnTo>
                        <a:pt x="157" y="8"/>
                      </a:lnTo>
                      <a:lnTo>
                        <a:pt x="148" y="12"/>
                      </a:lnTo>
                      <a:lnTo>
                        <a:pt x="142" y="18"/>
                      </a:lnTo>
                      <a:lnTo>
                        <a:pt x="132" y="26"/>
                      </a:lnTo>
                      <a:lnTo>
                        <a:pt x="126" y="33"/>
                      </a:lnTo>
                      <a:lnTo>
                        <a:pt x="115" y="41"/>
                      </a:lnTo>
                      <a:lnTo>
                        <a:pt x="106" y="48"/>
                      </a:lnTo>
                      <a:lnTo>
                        <a:pt x="97" y="57"/>
                      </a:lnTo>
                      <a:lnTo>
                        <a:pt x="89" y="69"/>
                      </a:lnTo>
                      <a:lnTo>
                        <a:pt x="79" y="79"/>
                      </a:lnTo>
                      <a:lnTo>
                        <a:pt x="73" y="90"/>
                      </a:lnTo>
                      <a:lnTo>
                        <a:pt x="67" y="102"/>
                      </a:lnTo>
                      <a:lnTo>
                        <a:pt x="64" y="114"/>
                      </a:lnTo>
                      <a:lnTo>
                        <a:pt x="61" y="114"/>
                      </a:lnTo>
                      <a:lnTo>
                        <a:pt x="59" y="116"/>
                      </a:lnTo>
                      <a:lnTo>
                        <a:pt x="55" y="119"/>
                      </a:lnTo>
                      <a:lnTo>
                        <a:pt x="53" y="123"/>
                      </a:lnTo>
                      <a:lnTo>
                        <a:pt x="48" y="127"/>
                      </a:lnTo>
                      <a:lnTo>
                        <a:pt x="44" y="131"/>
                      </a:lnTo>
                      <a:lnTo>
                        <a:pt x="39" y="135"/>
                      </a:lnTo>
                      <a:lnTo>
                        <a:pt x="34" y="141"/>
                      </a:lnTo>
                      <a:lnTo>
                        <a:pt x="27" y="141"/>
                      </a:lnTo>
                      <a:lnTo>
                        <a:pt x="22" y="143"/>
                      </a:lnTo>
                      <a:lnTo>
                        <a:pt x="17" y="143"/>
                      </a:lnTo>
                      <a:lnTo>
                        <a:pt x="13" y="143"/>
                      </a:lnTo>
                      <a:lnTo>
                        <a:pt x="8" y="138"/>
                      </a:lnTo>
                      <a:lnTo>
                        <a:pt x="3" y="133"/>
                      </a:lnTo>
                      <a:lnTo>
                        <a:pt x="0" y="124"/>
                      </a:lnTo>
                      <a:lnTo>
                        <a:pt x="0" y="114"/>
                      </a:lnTo>
                      <a:lnTo>
                        <a:pt x="44" y="45"/>
                      </a:lnTo>
                      <a:lnTo>
                        <a:pt x="44" y="42"/>
                      </a:lnTo>
                      <a:lnTo>
                        <a:pt x="44" y="38"/>
                      </a:lnTo>
                      <a:lnTo>
                        <a:pt x="45" y="38"/>
                      </a:lnTo>
                      <a:lnTo>
                        <a:pt x="45" y="34"/>
                      </a:lnTo>
                      <a:lnTo>
                        <a:pt x="50" y="32"/>
                      </a:lnTo>
                      <a:lnTo>
                        <a:pt x="55" y="28"/>
                      </a:lnTo>
                      <a:lnTo>
                        <a:pt x="62" y="28"/>
                      </a:lnTo>
                      <a:lnTo>
                        <a:pt x="67" y="24"/>
                      </a:lnTo>
                      <a:lnTo>
                        <a:pt x="76" y="20"/>
                      </a:lnTo>
                      <a:lnTo>
                        <a:pt x="86" y="17"/>
                      </a:lnTo>
                      <a:lnTo>
                        <a:pt x="100" y="13"/>
                      </a:lnTo>
                      <a:lnTo>
                        <a:pt x="114" y="9"/>
                      </a:lnTo>
                      <a:lnTo>
                        <a:pt x="131" y="5"/>
                      </a:lnTo>
                      <a:lnTo>
                        <a:pt x="149" y="1"/>
                      </a:lnTo>
                      <a:lnTo>
                        <a:pt x="17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83" name="Freeform 540"/>
                <p:cNvSpPr>
                  <a:spLocks/>
                </p:cNvSpPr>
                <p:nvPr/>
              </p:nvSpPr>
              <p:spPr bwMode="auto">
                <a:xfrm flipH="1">
                  <a:off x="2415" y="3349"/>
                  <a:ext cx="240" cy="141"/>
                </a:xfrm>
                <a:custGeom>
                  <a:avLst/>
                  <a:gdLst>
                    <a:gd name="T0" fmla="*/ 193 w 261"/>
                    <a:gd name="T1" fmla="*/ 10 h 140"/>
                    <a:gd name="T2" fmla="*/ 170 w 261"/>
                    <a:gd name="T3" fmla="*/ 13 h 140"/>
                    <a:gd name="T4" fmla="*/ 146 w 261"/>
                    <a:gd name="T5" fmla="*/ 13 h 140"/>
                    <a:gd name="T6" fmla="*/ 123 w 261"/>
                    <a:gd name="T7" fmla="*/ 8 h 140"/>
                    <a:gd name="T8" fmla="*/ 110 w 261"/>
                    <a:gd name="T9" fmla="*/ 7 h 140"/>
                    <a:gd name="T10" fmla="*/ 105 w 261"/>
                    <a:gd name="T11" fmla="*/ 7 h 140"/>
                    <a:gd name="T12" fmla="*/ 100 w 261"/>
                    <a:gd name="T13" fmla="*/ 7 h 140"/>
                    <a:gd name="T14" fmla="*/ 93 w 261"/>
                    <a:gd name="T15" fmla="*/ 7 h 140"/>
                    <a:gd name="T16" fmla="*/ 89 w 261"/>
                    <a:gd name="T17" fmla="*/ 7 h 140"/>
                    <a:gd name="T18" fmla="*/ 89 w 261"/>
                    <a:gd name="T19" fmla="*/ 7 h 140"/>
                    <a:gd name="T20" fmla="*/ 89 w 261"/>
                    <a:gd name="T21" fmla="*/ 7 h 140"/>
                    <a:gd name="T22" fmla="*/ 32 w 261"/>
                    <a:gd name="T23" fmla="*/ 14 h 140"/>
                    <a:gd name="T24" fmla="*/ 6 w 261"/>
                    <a:gd name="T25" fmla="*/ 35 h 140"/>
                    <a:gd name="T26" fmla="*/ 0 w 261"/>
                    <a:gd name="T27" fmla="*/ 56 h 140"/>
                    <a:gd name="T28" fmla="*/ 7 w 261"/>
                    <a:gd name="T29" fmla="*/ 79 h 140"/>
                    <a:gd name="T30" fmla="*/ 17 w 261"/>
                    <a:gd name="T31" fmla="*/ 93 h 140"/>
                    <a:gd name="T32" fmla="*/ 20 w 261"/>
                    <a:gd name="T33" fmla="*/ 96 h 140"/>
                    <a:gd name="T34" fmla="*/ 20 w 261"/>
                    <a:gd name="T35" fmla="*/ 96 h 140"/>
                    <a:gd name="T36" fmla="*/ 20 w 261"/>
                    <a:gd name="T37" fmla="*/ 96 h 140"/>
                    <a:gd name="T38" fmla="*/ 20 w 261"/>
                    <a:gd name="T39" fmla="*/ 96 h 140"/>
                    <a:gd name="T40" fmla="*/ 20 w 261"/>
                    <a:gd name="T41" fmla="*/ 96 h 140"/>
                    <a:gd name="T42" fmla="*/ 51 w 261"/>
                    <a:gd name="T43" fmla="*/ 141 h 140"/>
                    <a:gd name="T44" fmla="*/ 51 w 261"/>
                    <a:gd name="T45" fmla="*/ 134 h 140"/>
                    <a:gd name="T46" fmla="*/ 51 w 261"/>
                    <a:gd name="T47" fmla="*/ 131 h 140"/>
                    <a:gd name="T48" fmla="*/ 53 w 261"/>
                    <a:gd name="T49" fmla="*/ 127 h 140"/>
                    <a:gd name="T50" fmla="*/ 56 w 261"/>
                    <a:gd name="T51" fmla="*/ 127 h 140"/>
                    <a:gd name="T52" fmla="*/ 56 w 261"/>
                    <a:gd name="T53" fmla="*/ 123 h 140"/>
                    <a:gd name="T54" fmla="*/ 74 w 261"/>
                    <a:gd name="T55" fmla="*/ 112 h 140"/>
                    <a:gd name="T56" fmla="*/ 105 w 261"/>
                    <a:gd name="T57" fmla="*/ 100 h 140"/>
                    <a:gd name="T58" fmla="*/ 143 w 261"/>
                    <a:gd name="T59" fmla="*/ 94 h 140"/>
                    <a:gd name="T60" fmla="*/ 172 w 261"/>
                    <a:gd name="T61" fmla="*/ 87 h 140"/>
                    <a:gd name="T62" fmla="*/ 193 w 261"/>
                    <a:gd name="T63" fmla="*/ 87 h 140"/>
                    <a:gd name="T64" fmla="*/ 199 w 261"/>
                    <a:gd name="T65" fmla="*/ 84 h 140"/>
                    <a:gd name="T66" fmla="*/ 211 w 261"/>
                    <a:gd name="T67" fmla="*/ 77 h 140"/>
                    <a:gd name="T68" fmla="*/ 217 w 261"/>
                    <a:gd name="T69" fmla="*/ 67 h 140"/>
                    <a:gd name="T70" fmla="*/ 224 w 261"/>
                    <a:gd name="T71" fmla="*/ 60 h 140"/>
                    <a:gd name="T72" fmla="*/ 229 w 261"/>
                    <a:gd name="T73" fmla="*/ 50 h 140"/>
                    <a:gd name="T74" fmla="*/ 237 w 261"/>
                    <a:gd name="T75" fmla="*/ 42 h 140"/>
                    <a:gd name="T76" fmla="*/ 237 w 261"/>
                    <a:gd name="T77" fmla="*/ 26 h 140"/>
                    <a:gd name="T78" fmla="*/ 240 w 261"/>
                    <a:gd name="T79" fmla="*/ 14 h 140"/>
                    <a:gd name="T80" fmla="*/ 236 w 261"/>
                    <a:gd name="T81" fmla="*/ 4 h 140"/>
                    <a:gd name="T82" fmla="*/ 229 w 261"/>
                    <a:gd name="T83" fmla="*/ 0 h 140"/>
                    <a:gd name="T84" fmla="*/ 213 w 261"/>
                    <a:gd name="T85" fmla="*/ 3 h 1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1"/>
                    <a:gd name="T130" fmla="*/ 0 h 140"/>
                    <a:gd name="T131" fmla="*/ 261 w 261"/>
                    <a:gd name="T132" fmla="*/ 140 h 1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1" h="140">
                      <a:moveTo>
                        <a:pt x="227" y="7"/>
                      </a:moveTo>
                      <a:lnTo>
                        <a:pt x="218" y="7"/>
                      </a:lnTo>
                      <a:lnTo>
                        <a:pt x="210" y="10"/>
                      </a:lnTo>
                      <a:lnTo>
                        <a:pt x="201" y="10"/>
                      </a:lnTo>
                      <a:lnTo>
                        <a:pt x="194" y="13"/>
                      </a:lnTo>
                      <a:lnTo>
                        <a:pt x="185" y="13"/>
                      </a:lnTo>
                      <a:lnTo>
                        <a:pt x="176" y="13"/>
                      </a:lnTo>
                      <a:lnTo>
                        <a:pt x="167" y="13"/>
                      </a:lnTo>
                      <a:lnTo>
                        <a:pt x="159" y="13"/>
                      </a:lnTo>
                      <a:lnTo>
                        <a:pt x="149" y="9"/>
                      </a:lnTo>
                      <a:lnTo>
                        <a:pt x="142" y="9"/>
                      </a:lnTo>
                      <a:lnTo>
                        <a:pt x="134" y="8"/>
                      </a:lnTo>
                      <a:lnTo>
                        <a:pt x="129" y="8"/>
                      </a:lnTo>
                      <a:lnTo>
                        <a:pt x="125" y="7"/>
                      </a:lnTo>
                      <a:lnTo>
                        <a:pt x="120" y="7"/>
                      </a:lnTo>
                      <a:lnTo>
                        <a:pt x="118" y="7"/>
                      </a:lnTo>
                      <a:lnTo>
                        <a:pt x="114" y="7"/>
                      </a:lnTo>
                      <a:lnTo>
                        <a:pt x="109" y="7"/>
                      </a:lnTo>
                      <a:lnTo>
                        <a:pt x="104" y="7"/>
                      </a:lnTo>
                      <a:lnTo>
                        <a:pt x="101" y="7"/>
                      </a:lnTo>
                      <a:lnTo>
                        <a:pt x="97" y="7"/>
                      </a:lnTo>
                      <a:lnTo>
                        <a:pt x="70" y="7"/>
                      </a:lnTo>
                      <a:lnTo>
                        <a:pt x="50" y="10"/>
                      </a:lnTo>
                      <a:lnTo>
                        <a:pt x="35" y="14"/>
                      </a:lnTo>
                      <a:lnTo>
                        <a:pt x="24" y="22"/>
                      </a:lnTo>
                      <a:lnTo>
                        <a:pt x="13" y="27"/>
                      </a:lnTo>
                      <a:lnTo>
                        <a:pt x="7" y="35"/>
                      </a:lnTo>
                      <a:lnTo>
                        <a:pt x="2" y="42"/>
                      </a:lnTo>
                      <a:lnTo>
                        <a:pt x="2" y="50"/>
                      </a:lnTo>
                      <a:lnTo>
                        <a:pt x="0" y="56"/>
                      </a:lnTo>
                      <a:lnTo>
                        <a:pt x="2" y="64"/>
                      </a:lnTo>
                      <a:lnTo>
                        <a:pt x="4" y="70"/>
                      </a:lnTo>
                      <a:lnTo>
                        <a:pt x="8" y="78"/>
                      </a:lnTo>
                      <a:lnTo>
                        <a:pt x="10" y="81"/>
                      </a:lnTo>
                      <a:lnTo>
                        <a:pt x="14" y="88"/>
                      </a:lnTo>
                      <a:lnTo>
                        <a:pt x="18" y="92"/>
                      </a:lnTo>
                      <a:lnTo>
                        <a:pt x="22" y="95"/>
                      </a:lnTo>
                      <a:lnTo>
                        <a:pt x="55" y="140"/>
                      </a:lnTo>
                      <a:lnTo>
                        <a:pt x="55" y="136"/>
                      </a:lnTo>
                      <a:lnTo>
                        <a:pt x="55" y="133"/>
                      </a:lnTo>
                      <a:lnTo>
                        <a:pt x="55" y="130"/>
                      </a:lnTo>
                      <a:lnTo>
                        <a:pt x="58" y="130"/>
                      </a:lnTo>
                      <a:lnTo>
                        <a:pt x="58" y="126"/>
                      </a:lnTo>
                      <a:lnTo>
                        <a:pt x="61" y="126"/>
                      </a:lnTo>
                      <a:lnTo>
                        <a:pt x="61" y="122"/>
                      </a:lnTo>
                      <a:lnTo>
                        <a:pt x="64" y="122"/>
                      </a:lnTo>
                      <a:lnTo>
                        <a:pt x="72" y="114"/>
                      </a:lnTo>
                      <a:lnTo>
                        <a:pt x="81" y="111"/>
                      </a:lnTo>
                      <a:lnTo>
                        <a:pt x="90" y="107"/>
                      </a:lnTo>
                      <a:lnTo>
                        <a:pt x="104" y="103"/>
                      </a:lnTo>
                      <a:lnTo>
                        <a:pt x="114" y="99"/>
                      </a:lnTo>
                      <a:lnTo>
                        <a:pt x="128" y="97"/>
                      </a:lnTo>
                      <a:lnTo>
                        <a:pt x="142" y="93"/>
                      </a:lnTo>
                      <a:lnTo>
                        <a:pt x="156" y="93"/>
                      </a:lnTo>
                      <a:lnTo>
                        <a:pt x="165" y="89"/>
                      </a:lnTo>
                      <a:lnTo>
                        <a:pt x="177" y="89"/>
                      </a:lnTo>
                      <a:lnTo>
                        <a:pt x="187" y="86"/>
                      </a:lnTo>
                      <a:lnTo>
                        <a:pt x="198" y="86"/>
                      </a:lnTo>
                      <a:lnTo>
                        <a:pt x="202" y="86"/>
                      </a:lnTo>
                      <a:lnTo>
                        <a:pt x="210" y="86"/>
                      </a:lnTo>
                      <a:lnTo>
                        <a:pt x="213" y="86"/>
                      </a:lnTo>
                      <a:lnTo>
                        <a:pt x="216" y="86"/>
                      </a:lnTo>
                      <a:lnTo>
                        <a:pt x="216" y="83"/>
                      </a:lnTo>
                      <a:lnTo>
                        <a:pt x="221" y="80"/>
                      </a:lnTo>
                      <a:lnTo>
                        <a:pt x="224" y="76"/>
                      </a:lnTo>
                      <a:lnTo>
                        <a:pt x="229" y="76"/>
                      </a:lnTo>
                      <a:lnTo>
                        <a:pt x="229" y="73"/>
                      </a:lnTo>
                      <a:lnTo>
                        <a:pt x="233" y="71"/>
                      </a:lnTo>
                      <a:lnTo>
                        <a:pt x="236" y="67"/>
                      </a:lnTo>
                      <a:lnTo>
                        <a:pt x="241" y="67"/>
                      </a:lnTo>
                      <a:lnTo>
                        <a:pt x="241" y="64"/>
                      </a:lnTo>
                      <a:lnTo>
                        <a:pt x="244" y="60"/>
                      </a:lnTo>
                      <a:lnTo>
                        <a:pt x="244" y="56"/>
                      </a:lnTo>
                      <a:lnTo>
                        <a:pt x="249" y="54"/>
                      </a:lnTo>
                      <a:lnTo>
                        <a:pt x="249" y="50"/>
                      </a:lnTo>
                      <a:lnTo>
                        <a:pt x="253" y="46"/>
                      </a:lnTo>
                      <a:lnTo>
                        <a:pt x="253" y="42"/>
                      </a:lnTo>
                      <a:lnTo>
                        <a:pt x="258" y="42"/>
                      </a:lnTo>
                      <a:lnTo>
                        <a:pt x="258" y="35"/>
                      </a:lnTo>
                      <a:lnTo>
                        <a:pt x="258" y="31"/>
                      </a:lnTo>
                      <a:lnTo>
                        <a:pt x="258" y="26"/>
                      </a:lnTo>
                      <a:lnTo>
                        <a:pt x="261" y="22"/>
                      </a:lnTo>
                      <a:lnTo>
                        <a:pt x="261" y="18"/>
                      </a:lnTo>
                      <a:lnTo>
                        <a:pt x="261" y="14"/>
                      </a:lnTo>
                      <a:lnTo>
                        <a:pt x="261" y="10"/>
                      </a:lnTo>
                      <a:lnTo>
                        <a:pt x="261" y="8"/>
                      </a:lnTo>
                      <a:lnTo>
                        <a:pt x="257" y="4"/>
                      </a:lnTo>
                      <a:lnTo>
                        <a:pt x="255" y="3"/>
                      </a:lnTo>
                      <a:lnTo>
                        <a:pt x="250" y="0"/>
                      </a:lnTo>
                      <a:lnTo>
                        <a:pt x="249" y="0"/>
                      </a:lnTo>
                      <a:lnTo>
                        <a:pt x="243" y="0"/>
                      </a:lnTo>
                      <a:lnTo>
                        <a:pt x="238" y="0"/>
                      </a:lnTo>
                      <a:lnTo>
                        <a:pt x="232" y="3"/>
                      </a:lnTo>
                      <a:lnTo>
                        <a:pt x="227" y="7"/>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4" name="Freeform 541"/>
                <p:cNvSpPr>
                  <a:spLocks/>
                </p:cNvSpPr>
                <p:nvPr/>
              </p:nvSpPr>
              <p:spPr bwMode="auto">
                <a:xfrm flipH="1">
                  <a:off x="2431" y="3361"/>
                  <a:ext cx="218" cy="129"/>
                </a:xfrm>
                <a:custGeom>
                  <a:avLst/>
                  <a:gdLst>
                    <a:gd name="T0" fmla="*/ 177 w 236"/>
                    <a:gd name="T1" fmla="*/ 7 h 128"/>
                    <a:gd name="T2" fmla="*/ 156 w 236"/>
                    <a:gd name="T3" fmla="*/ 10 h 128"/>
                    <a:gd name="T4" fmla="*/ 135 w 236"/>
                    <a:gd name="T5" fmla="*/ 10 h 128"/>
                    <a:gd name="T6" fmla="*/ 112 w 236"/>
                    <a:gd name="T7" fmla="*/ 5 h 128"/>
                    <a:gd name="T8" fmla="*/ 97 w 236"/>
                    <a:gd name="T9" fmla="*/ 4 h 128"/>
                    <a:gd name="T10" fmla="*/ 90 w 236"/>
                    <a:gd name="T11" fmla="*/ 4 h 128"/>
                    <a:gd name="T12" fmla="*/ 90 w 236"/>
                    <a:gd name="T13" fmla="*/ 4 h 128"/>
                    <a:gd name="T14" fmla="*/ 86 w 236"/>
                    <a:gd name="T15" fmla="*/ 4 h 128"/>
                    <a:gd name="T16" fmla="*/ 81 w 236"/>
                    <a:gd name="T17" fmla="*/ 4 h 128"/>
                    <a:gd name="T18" fmla="*/ 73 w 236"/>
                    <a:gd name="T19" fmla="*/ 4 h 128"/>
                    <a:gd name="T20" fmla="*/ 73 w 236"/>
                    <a:gd name="T21" fmla="*/ 4 h 128"/>
                    <a:gd name="T22" fmla="*/ 27 w 236"/>
                    <a:gd name="T23" fmla="*/ 9 h 128"/>
                    <a:gd name="T24" fmla="*/ 6 w 236"/>
                    <a:gd name="T25" fmla="*/ 23 h 128"/>
                    <a:gd name="T26" fmla="*/ 0 w 236"/>
                    <a:gd name="T27" fmla="*/ 40 h 128"/>
                    <a:gd name="T28" fmla="*/ 4 w 236"/>
                    <a:gd name="T29" fmla="*/ 62 h 128"/>
                    <a:gd name="T30" fmla="*/ 10 w 236"/>
                    <a:gd name="T31" fmla="*/ 78 h 128"/>
                    <a:gd name="T32" fmla="*/ 14 w 236"/>
                    <a:gd name="T33" fmla="*/ 84 h 128"/>
                    <a:gd name="T34" fmla="*/ 14 w 236"/>
                    <a:gd name="T35" fmla="*/ 84 h 128"/>
                    <a:gd name="T36" fmla="*/ 14 w 236"/>
                    <a:gd name="T37" fmla="*/ 84 h 128"/>
                    <a:gd name="T38" fmla="*/ 14 w 236"/>
                    <a:gd name="T39" fmla="*/ 84 h 128"/>
                    <a:gd name="T40" fmla="*/ 14 w 236"/>
                    <a:gd name="T41" fmla="*/ 84 h 128"/>
                    <a:gd name="T42" fmla="*/ 44 w 236"/>
                    <a:gd name="T43" fmla="*/ 129 h 128"/>
                    <a:gd name="T44" fmla="*/ 44 w 236"/>
                    <a:gd name="T45" fmla="*/ 122 h 128"/>
                    <a:gd name="T46" fmla="*/ 44 w 236"/>
                    <a:gd name="T47" fmla="*/ 119 h 128"/>
                    <a:gd name="T48" fmla="*/ 47 w 236"/>
                    <a:gd name="T49" fmla="*/ 115 h 128"/>
                    <a:gd name="T50" fmla="*/ 50 w 236"/>
                    <a:gd name="T51" fmla="*/ 115 h 128"/>
                    <a:gd name="T52" fmla="*/ 50 w 236"/>
                    <a:gd name="T53" fmla="*/ 111 h 128"/>
                    <a:gd name="T54" fmla="*/ 65 w 236"/>
                    <a:gd name="T55" fmla="*/ 103 h 128"/>
                    <a:gd name="T56" fmla="*/ 91 w 236"/>
                    <a:gd name="T57" fmla="*/ 94 h 128"/>
                    <a:gd name="T58" fmla="*/ 125 w 236"/>
                    <a:gd name="T59" fmla="*/ 89 h 128"/>
                    <a:gd name="T60" fmla="*/ 151 w 236"/>
                    <a:gd name="T61" fmla="*/ 84 h 128"/>
                    <a:gd name="T62" fmla="*/ 175 w 236"/>
                    <a:gd name="T63" fmla="*/ 84 h 128"/>
                    <a:gd name="T64" fmla="*/ 183 w 236"/>
                    <a:gd name="T65" fmla="*/ 81 h 128"/>
                    <a:gd name="T66" fmla="*/ 188 w 236"/>
                    <a:gd name="T67" fmla="*/ 72 h 128"/>
                    <a:gd name="T68" fmla="*/ 192 w 236"/>
                    <a:gd name="T69" fmla="*/ 61 h 128"/>
                    <a:gd name="T70" fmla="*/ 200 w 236"/>
                    <a:gd name="T71" fmla="*/ 53 h 128"/>
                    <a:gd name="T72" fmla="*/ 205 w 236"/>
                    <a:gd name="T73" fmla="*/ 45 h 128"/>
                    <a:gd name="T74" fmla="*/ 213 w 236"/>
                    <a:gd name="T75" fmla="*/ 39 h 128"/>
                    <a:gd name="T76" fmla="*/ 213 w 236"/>
                    <a:gd name="T77" fmla="*/ 28 h 128"/>
                    <a:gd name="T78" fmla="*/ 218 w 236"/>
                    <a:gd name="T79" fmla="*/ 16 h 128"/>
                    <a:gd name="T80" fmla="*/ 213 w 236"/>
                    <a:gd name="T81" fmla="*/ 6 h 128"/>
                    <a:gd name="T82" fmla="*/ 209 w 236"/>
                    <a:gd name="T83" fmla="*/ 1 h 128"/>
                    <a:gd name="T84" fmla="*/ 196 w 236"/>
                    <a:gd name="T85" fmla="*/ 0 h 1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
                    <a:gd name="T130" fmla="*/ 0 h 128"/>
                    <a:gd name="T131" fmla="*/ 236 w 236"/>
                    <a:gd name="T132" fmla="*/ 128 h 1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 h="128">
                      <a:moveTo>
                        <a:pt x="209" y="4"/>
                      </a:moveTo>
                      <a:lnTo>
                        <a:pt x="200" y="4"/>
                      </a:lnTo>
                      <a:lnTo>
                        <a:pt x="192" y="7"/>
                      </a:lnTo>
                      <a:lnTo>
                        <a:pt x="183" y="7"/>
                      </a:lnTo>
                      <a:lnTo>
                        <a:pt x="178" y="10"/>
                      </a:lnTo>
                      <a:lnTo>
                        <a:pt x="169" y="10"/>
                      </a:lnTo>
                      <a:lnTo>
                        <a:pt x="160" y="10"/>
                      </a:lnTo>
                      <a:lnTo>
                        <a:pt x="150" y="10"/>
                      </a:lnTo>
                      <a:lnTo>
                        <a:pt x="146" y="10"/>
                      </a:lnTo>
                      <a:lnTo>
                        <a:pt x="136" y="6"/>
                      </a:lnTo>
                      <a:lnTo>
                        <a:pt x="128" y="6"/>
                      </a:lnTo>
                      <a:lnTo>
                        <a:pt x="121" y="5"/>
                      </a:lnTo>
                      <a:lnTo>
                        <a:pt x="116" y="5"/>
                      </a:lnTo>
                      <a:lnTo>
                        <a:pt x="110" y="4"/>
                      </a:lnTo>
                      <a:lnTo>
                        <a:pt x="105" y="4"/>
                      </a:lnTo>
                      <a:lnTo>
                        <a:pt x="101" y="4"/>
                      </a:lnTo>
                      <a:lnTo>
                        <a:pt x="97" y="4"/>
                      </a:lnTo>
                      <a:lnTo>
                        <a:pt x="93" y="4"/>
                      </a:lnTo>
                      <a:lnTo>
                        <a:pt x="88" y="4"/>
                      </a:lnTo>
                      <a:lnTo>
                        <a:pt x="83" y="4"/>
                      </a:lnTo>
                      <a:lnTo>
                        <a:pt x="79" y="4"/>
                      </a:lnTo>
                      <a:lnTo>
                        <a:pt x="59" y="4"/>
                      </a:lnTo>
                      <a:lnTo>
                        <a:pt x="43" y="5"/>
                      </a:lnTo>
                      <a:lnTo>
                        <a:pt x="29" y="9"/>
                      </a:lnTo>
                      <a:lnTo>
                        <a:pt x="20" y="12"/>
                      </a:lnTo>
                      <a:lnTo>
                        <a:pt x="11" y="16"/>
                      </a:lnTo>
                      <a:lnTo>
                        <a:pt x="6" y="23"/>
                      </a:lnTo>
                      <a:lnTo>
                        <a:pt x="1" y="29"/>
                      </a:lnTo>
                      <a:lnTo>
                        <a:pt x="1" y="36"/>
                      </a:lnTo>
                      <a:lnTo>
                        <a:pt x="0" y="40"/>
                      </a:lnTo>
                      <a:lnTo>
                        <a:pt x="0" y="48"/>
                      </a:lnTo>
                      <a:lnTo>
                        <a:pt x="0" y="54"/>
                      </a:lnTo>
                      <a:lnTo>
                        <a:pt x="4" y="62"/>
                      </a:lnTo>
                      <a:lnTo>
                        <a:pt x="4" y="66"/>
                      </a:lnTo>
                      <a:lnTo>
                        <a:pt x="9" y="73"/>
                      </a:lnTo>
                      <a:lnTo>
                        <a:pt x="11" y="77"/>
                      </a:lnTo>
                      <a:lnTo>
                        <a:pt x="15" y="83"/>
                      </a:lnTo>
                      <a:lnTo>
                        <a:pt x="48" y="128"/>
                      </a:lnTo>
                      <a:lnTo>
                        <a:pt x="48" y="124"/>
                      </a:lnTo>
                      <a:lnTo>
                        <a:pt x="48" y="121"/>
                      </a:lnTo>
                      <a:lnTo>
                        <a:pt x="48" y="118"/>
                      </a:lnTo>
                      <a:lnTo>
                        <a:pt x="51" y="118"/>
                      </a:lnTo>
                      <a:lnTo>
                        <a:pt x="51" y="114"/>
                      </a:lnTo>
                      <a:lnTo>
                        <a:pt x="54" y="114"/>
                      </a:lnTo>
                      <a:lnTo>
                        <a:pt x="54" y="110"/>
                      </a:lnTo>
                      <a:lnTo>
                        <a:pt x="57" y="110"/>
                      </a:lnTo>
                      <a:lnTo>
                        <a:pt x="62" y="106"/>
                      </a:lnTo>
                      <a:lnTo>
                        <a:pt x="70" y="102"/>
                      </a:lnTo>
                      <a:lnTo>
                        <a:pt x="79" y="99"/>
                      </a:lnTo>
                      <a:lnTo>
                        <a:pt x="90" y="97"/>
                      </a:lnTo>
                      <a:lnTo>
                        <a:pt x="99" y="93"/>
                      </a:lnTo>
                      <a:lnTo>
                        <a:pt x="111" y="92"/>
                      </a:lnTo>
                      <a:lnTo>
                        <a:pt x="121" y="88"/>
                      </a:lnTo>
                      <a:lnTo>
                        <a:pt x="135" y="88"/>
                      </a:lnTo>
                      <a:lnTo>
                        <a:pt x="144" y="85"/>
                      </a:lnTo>
                      <a:lnTo>
                        <a:pt x="153" y="85"/>
                      </a:lnTo>
                      <a:lnTo>
                        <a:pt x="163" y="83"/>
                      </a:lnTo>
                      <a:lnTo>
                        <a:pt x="173" y="83"/>
                      </a:lnTo>
                      <a:lnTo>
                        <a:pt x="180" y="83"/>
                      </a:lnTo>
                      <a:lnTo>
                        <a:pt x="189" y="83"/>
                      </a:lnTo>
                      <a:lnTo>
                        <a:pt x="194" y="83"/>
                      </a:lnTo>
                      <a:lnTo>
                        <a:pt x="198" y="83"/>
                      </a:lnTo>
                      <a:lnTo>
                        <a:pt x="198" y="80"/>
                      </a:lnTo>
                      <a:lnTo>
                        <a:pt x="198" y="76"/>
                      </a:lnTo>
                      <a:lnTo>
                        <a:pt x="198" y="72"/>
                      </a:lnTo>
                      <a:lnTo>
                        <a:pt x="203" y="71"/>
                      </a:lnTo>
                      <a:lnTo>
                        <a:pt x="203" y="67"/>
                      </a:lnTo>
                      <a:lnTo>
                        <a:pt x="208" y="64"/>
                      </a:lnTo>
                      <a:lnTo>
                        <a:pt x="208" y="61"/>
                      </a:lnTo>
                      <a:lnTo>
                        <a:pt x="212" y="61"/>
                      </a:lnTo>
                      <a:lnTo>
                        <a:pt x="212" y="57"/>
                      </a:lnTo>
                      <a:lnTo>
                        <a:pt x="217" y="53"/>
                      </a:lnTo>
                      <a:lnTo>
                        <a:pt x="217" y="49"/>
                      </a:lnTo>
                      <a:lnTo>
                        <a:pt x="222" y="49"/>
                      </a:lnTo>
                      <a:lnTo>
                        <a:pt x="222" y="45"/>
                      </a:lnTo>
                      <a:lnTo>
                        <a:pt x="226" y="43"/>
                      </a:lnTo>
                      <a:lnTo>
                        <a:pt x="226" y="39"/>
                      </a:lnTo>
                      <a:lnTo>
                        <a:pt x="231" y="39"/>
                      </a:lnTo>
                      <a:lnTo>
                        <a:pt x="231" y="35"/>
                      </a:lnTo>
                      <a:lnTo>
                        <a:pt x="231" y="31"/>
                      </a:lnTo>
                      <a:lnTo>
                        <a:pt x="231" y="28"/>
                      </a:lnTo>
                      <a:lnTo>
                        <a:pt x="236" y="24"/>
                      </a:lnTo>
                      <a:lnTo>
                        <a:pt x="236" y="20"/>
                      </a:lnTo>
                      <a:lnTo>
                        <a:pt x="236" y="16"/>
                      </a:lnTo>
                      <a:lnTo>
                        <a:pt x="236" y="12"/>
                      </a:lnTo>
                      <a:lnTo>
                        <a:pt x="236" y="10"/>
                      </a:lnTo>
                      <a:lnTo>
                        <a:pt x="231" y="6"/>
                      </a:lnTo>
                      <a:lnTo>
                        <a:pt x="231" y="4"/>
                      </a:lnTo>
                      <a:lnTo>
                        <a:pt x="226" y="1"/>
                      </a:lnTo>
                      <a:lnTo>
                        <a:pt x="222" y="0"/>
                      </a:lnTo>
                      <a:lnTo>
                        <a:pt x="217" y="0"/>
                      </a:lnTo>
                      <a:lnTo>
                        <a:pt x="212" y="0"/>
                      </a:lnTo>
                      <a:lnTo>
                        <a:pt x="209" y="4"/>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5" name="Freeform 542"/>
                <p:cNvSpPr>
                  <a:spLocks/>
                </p:cNvSpPr>
                <p:nvPr/>
              </p:nvSpPr>
              <p:spPr bwMode="auto">
                <a:xfrm flipH="1">
                  <a:off x="2451" y="3370"/>
                  <a:ext cx="196" cy="111"/>
                </a:xfrm>
                <a:custGeom>
                  <a:avLst/>
                  <a:gdLst>
                    <a:gd name="T0" fmla="*/ 160 w 211"/>
                    <a:gd name="T1" fmla="*/ 3 h 110"/>
                    <a:gd name="T2" fmla="*/ 141 w 211"/>
                    <a:gd name="T3" fmla="*/ 6 h 110"/>
                    <a:gd name="T4" fmla="*/ 123 w 211"/>
                    <a:gd name="T5" fmla="*/ 6 h 110"/>
                    <a:gd name="T6" fmla="*/ 104 w 211"/>
                    <a:gd name="T7" fmla="*/ 3 h 110"/>
                    <a:gd name="T8" fmla="*/ 92 w 211"/>
                    <a:gd name="T9" fmla="*/ 3 h 110"/>
                    <a:gd name="T10" fmla="*/ 86 w 211"/>
                    <a:gd name="T11" fmla="*/ 3 h 110"/>
                    <a:gd name="T12" fmla="*/ 84 w 211"/>
                    <a:gd name="T13" fmla="*/ 3 h 110"/>
                    <a:gd name="T14" fmla="*/ 79 w 211"/>
                    <a:gd name="T15" fmla="*/ 3 h 110"/>
                    <a:gd name="T16" fmla="*/ 74 w 211"/>
                    <a:gd name="T17" fmla="*/ 3 h 110"/>
                    <a:gd name="T18" fmla="*/ 71 w 211"/>
                    <a:gd name="T19" fmla="*/ 3 h 110"/>
                    <a:gd name="T20" fmla="*/ 71 w 211"/>
                    <a:gd name="T21" fmla="*/ 3 h 110"/>
                    <a:gd name="T22" fmla="*/ 29 w 211"/>
                    <a:gd name="T23" fmla="*/ 7 h 110"/>
                    <a:gd name="T24" fmla="*/ 8 w 211"/>
                    <a:gd name="T25" fmla="*/ 20 h 110"/>
                    <a:gd name="T26" fmla="*/ 0 w 211"/>
                    <a:gd name="T27" fmla="*/ 36 h 110"/>
                    <a:gd name="T28" fmla="*/ 1 w 211"/>
                    <a:gd name="T29" fmla="*/ 59 h 110"/>
                    <a:gd name="T30" fmla="*/ 7 w 211"/>
                    <a:gd name="T31" fmla="*/ 77 h 110"/>
                    <a:gd name="T32" fmla="*/ 11 w 211"/>
                    <a:gd name="T33" fmla="*/ 84 h 110"/>
                    <a:gd name="T34" fmla="*/ 11 w 211"/>
                    <a:gd name="T35" fmla="*/ 84 h 110"/>
                    <a:gd name="T36" fmla="*/ 16 w 211"/>
                    <a:gd name="T37" fmla="*/ 84 h 110"/>
                    <a:gd name="T38" fmla="*/ 16 w 211"/>
                    <a:gd name="T39" fmla="*/ 84 h 110"/>
                    <a:gd name="T40" fmla="*/ 19 w 211"/>
                    <a:gd name="T41" fmla="*/ 84 h 110"/>
                    <a:gd name="T42" fmla="*/ 42 w 211"/>
                    <a:gd name="T43" fmla="*/ 111 h 110"/>
                    <a:gd name="T44" fmla="*/ 42 w 211"/>
                    <a:gd name="T45" fmla="*/ 111 h 110"/>
                    <a:gd name="T46" fmla="*/ 42 w 211"/>
                    <a:gd name="T47" fmla="*/ 111 h 110"/>
                    <a:gd name="T48" fmla="*/ 45 w 211"/>
                    <a:gd name="T49" fmla="*/ 111 h 110"/>
                    <a:gd name="T50" fmla="*/ 47 w 211"/>
                    <a:gd name="T51" fmla="*/ 111 h 110"/>
                    <a:gd name="T52" fmla="*/ 47 w 211"/>
                    <a:gd name="T53" fmla="*/ 111 h 110"/>
                    <a:gd name="T54" fmla="*/ 62 w 211"/>
                    <a:gd name="T55" fmla="*/ 103 h 110"/>
                    <a:gd name="T56" fmla="*/ 85 w 211"/>
                    <a:gd name="T57" fmla="*/ 93 h 110"/>
                    <a:gd name="T58" fmla="*/ 112 w 211"/>
                    <a:gd name="T59" fmla="*/ 85 h 110"/>
                    <a:gd name="T60" fmla="*/ 134 w 211"/>
                    <a:gd name="T61" fmla="*/ 77 h 110"/>
                    <a:gd name="T62" fmla="*/ 152 w 211"/>
                    <a:gd name="T63" fmla="*/ 75 h 110"/>
                    <a:gd name="T64" fmla="*/ 162 w 211"/>
                    <a:gd name="T65" fmla="*/ 72 h 110"/>
                    <a:gd name="T66" fmla="*/ 165 w 211"/>
                    <a:gd name="T67" fmla="*/ 65 h 110"/>
                    <a:gd name="T68" fmla="*/ 170 w 211"/>
                    <a:gd name="T69" fmla="*/ 56 h 110"/>
                    <a:gd name="T70" fmla="*/ 178 w 211"/>
                    <a:gd name="T71" fmla="*/ 49 h 110"/>
                    <a:gd name="T72" fmla="*/ 183 w 211"/>
                    <a:gd name="T73" fmla="*/ 41 h 110"/>
                    <a:gd name="T74" fmla="*/ 191 w 211"/>
                    <a:gd name="T75" fmla="*/ 39 h 110"/>
                    <a:gd name="T76" fmla="*/ 191 w 211"/>
                    <a:gd name="T77" fmla="*/ 27 h 110"/>
                    <a:gd name="T78" fmla="*/ 196 w 211"/>
                    <a:gd name="T79" fmla="*/ 16 h 110"/>
                    <a:gd name="T80" fmla="*/ 191 w 211"/>
                    <a:gd name="T81" fmla="*/ 6 h 110"/>
                    <a:gd name="T82" fmla="*/ 188 w 211"/>
                    <a:gd name="T83" fmla="*/ 1 h 110"/>
                    <a:gd name="T84" fmla="*/ 175 w 211"/>
                    <a:gd name="T85" fmla="*/ 0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1"/>
                    <a:gd name="T130" fmla="*/ 0 h 110"/>
                    <a:gd name="T131" fmla="*/ 211 w 21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1" h="110">
                      <a:moveTo>
                        <a:pt x="184" y="3"/>
                      </a:moveTo>
                      <a:lnTo>
                        <a:pt x="177" y="3"/>
                      </a:lnTo>
                      <a:lnTo>
                        <a:pt x="172" y="3"/>
                      </a:lnTo>
                      <a:lnTo>
                        <a:pt x="166" y="3"/>
                      </a:lnTo>
                      <a:lnTo>
                        <a:pt x="161" y="6"/>
                      </a:lnTo>
                      <a:lnTo>
                        <a:pt x="152" y="6"/>
                      </a:lnTo>
                      <a:lnTo>
                        <a:pt x="146" y="6"/>
                      </a:lnTo>
                      <a:lnTo>
                        <a:pt x="136" y="6"/>
                      </a:lnTo>
                      <a:lnTo>
                        <a:pt x="132" y="6"/>
                      </a:lnTo>
                      <a:lnTo>
                        <a:pt x="122" y="3"/>
                      </a:lnTo>
                      <a:lnTo>
                        <a:pt x="118" y="3"/>
                      </a:lnTo>
                      <a:lnTo>
                        <a:pt x="112" y="3"/>
                      </a:lnTo>
                      <a:lnTo>
                        <a:pt x="107" y="3"/>
                      </a:lnTo>
                      <a:lnTo>
                        <a:pt x="102" y="3"/>
                      </a:lnTo>
                      <a:lnTo>
                        <a:pt x="99" y="3"/>
                      </a:lnTo>
                      <a:lnTo>
                        <a:pt x="98" y="3"/>
                      </a:lnTo>
                      <a:lnTo>
                        <a:pt x="93" y="3"/>
                      </a:lnTo>
                      <a:lnTo>
                        <a:pt x="90" y="3"/>
                      </a:lnTo>
                      <a:lnTo>
                        <a:pt x="85" y="3"/>
                      </a:lnTo>
                      <a:lnTo>
                        <a:pt x="80" y="3"/>
                      </a:lnTo>
                      <a:lnTo>
                        <a:pt x="76" y="3"/>
                      </a:lnTo>
                      <a:lnTo>
                        <a:pt x="57" y="3"/>
                      </a:lnTo>
                      <a:lnTo>
                        <a:pt x="43" y="5"/>
                      </a:lnTo>
                      <a:lnTo>
                        <a:pt x="31" y="7"/>
                      </a:lnTo>
                      <a:lnTo>
                        <a:pt x="23" y="11"/>
                      </a:lnTo>
                      <a:lnTo>
                        <a:pt x="14" y="15"/>
                      </a:lnTo>
                      <a:lnTo>
                        <a:pt x="9" y="20"/>
                      </a:lnTo>
                      <a:lnTo>
                        <a:pt x="4" y="25"/>
                      </a:lnTo>
                      <a:lnTo>
                        <a:pt x="3" y="33"/>
                      </a:lnTo>
                      <a:lnTo>
                        <a:pt x="0" y="36"/>
                      </a:lnTo>
                      <a:lnTo>
                        <a:pt x="0" y="44"/>
                      </a:lnTo>
                      <a:lnTo>
                        <a:pt x="0" y="50"/>
                      </a:lnTo>
                      <a:lnTo>
                        <a:pt x="1" y="58"/>
                      </a:lnTo>
                      <a:lnTo>
                        <a:pt x="1" y="62"/>
                      </a:lnTo>
                      <a:lnTo>
                        <a:pt x="6" y="69"/>
                      </a:lnTo>
                      <a:lnTo>
                        <a:pt x="8" y="76"/>
                      </a:lnTo>
                      <a:lnTo>
                        <a:pt x="12" y="83"/>
                      </a:lnTo>
                      <a:lnTo>
                        <a:pt x="17" y="83"/>
                      </a:lnTo>
                      <a:lnTo>
                        <a:pt x="20" y="83"/>
                      </a:lnTo>
                      <a:lnTo>
                        <a:pt x="23" y="83"/>
                      </a:lnTo>
                      <a:lnTo>
                        <a:pt x="45" y="110"/>
                      </a:lnTo>
                      <a:lnTo>
                        <a:pt x="48" y="110"/>
                      </a:lnTo>
                      <a:lnTo>
                        <a:pt x="51" y="110"/>
                      </a:lnTo>
                      <a:lnTo>
                        <a:pt x="54" y="110"/>
                      </a:lnTo>
                      <a:lnTo>
                        <a:pt x="59" y="106"/>
                      </a:lnTo>
                      <a:lnTo>
                        <a:pt x="67" y="102"/>
                      </a:lnTo>
                      <a:lnTo>
                        <a:pt x="73" y="98"/>
                      </a:lnTo>
                      <a:lnTo>
                        <a:pt x="82" y="96"/>
                      </a:lnTo>
                      <a:lnTo>
                        <a:pt x="91" y="92"/>
                      </a:lnTo>
                      <a:lnTo>
                        <a:pt x="101" y="88"/>
                      </a:lnTo>
                      <a:lnTo>
                        <a:pt x="110" y="84"/>
                      </a:lnTo>
                      <a:lnTo>
                        <a:pt x="121" y="84"/>
                      </a:lnTo>
                      <a:lnTo>
                        <a:pt x="127" y="81"/>
                      </a:lnTo>
                      <a:lnTo>
                        <a:pt x="136" y="79"/>
                      </a:lnTo>
                      <a:lnTo>
                        <a:pt x="144" y="76"/>
                      </a:lnTo>
                      <a:lnTo>
                        <a:pt x="153" y="76"/>
                      </a:lnTo>
                      <a:lnTo>
                        <a:pt x="158" y="74"/>
                      </a:lnTo>
                      <a:lnTo>
                        <a:pt x="164" y="74"/>
                      </a:lnTo>
                      <a:lnTo>
                        <a:pt x="169" y="74"/>
                      </a:lnTo>
                      <a:lnTo>
                        <a:pt x="174" y="74"/>
                      </a:lnTo>
                      <a:lnTo>
                        <a:pt x="174" y="71"/>
                      </a:lnTo>
                      <a:lnTo>
                        <a:pt x="174" y="68"/>
                      </a:lnTo>
                      <a:lnTo>
                        <a:pt x="174" y="64"/>
                      </a:lnTo>
                      <a:lnTo>
                        <a:pt x="178" y="64"/>
                      </a:lnTo>
                      <a:lnTo>
                        <a:pt x="178" y="60"/>
                      </a:lnTo>
                      <a:lnTo>
                        <a:pt x="183" y="59"/>
                      </a:lnTo>
                      <a:lnTo>
                        <a:pt x="183" y="55"/>
                      </a:lnTo>
                      <a:lnTo>
                        <a:pt x="188" y="55"/>
                      </a:lnTo>
                      <a:lnTo>
                        <a:pt x="188" y="52"/>
                      </a:lnTo>
                      <a:lnTo>
                        <a:pt x="192" y="49"/>
                      </a:lnTo>
                      <a:lnTo>
                        <a:pt x="192" y="45"/>
                      </a:lnTo>
                      <a:lnTo>
                        <a:pt x="197" y="45"/>
                      </a:lnTo>
                      <a:lnTo>
                        <a:pt x="197" y="41"/>
                      </a:lnTo>
                      <a:lnTo>
                        <a:pt x="202" y="41"/>
                      </a:lnTo>
                      <a:lnTo>
                        <a:pt x="202" y="39"/>
                      </a:lnTo>
                      <a:lnTo>
                        <a:pt x="206" y="39"/>
                      </a:lnTo>
                      <a:lnTo>
                        <a:pt x="206" y="35"/>
                      </a:lnTo>
                      <a:lnTo>
                        <a:pt x="206" y="31"/>
                      </a:lnTo>
                      <a:lnTo>
                        <a:pt x="206" y="27"/>
                      </a:lnTo>
                      <a:lnTo>
                        <a:pt x="211" y="24"/>
                      </a:lnTo>
                      <a:lnTo>
                        <a:pt x="211" y="20"/>
                      </a:lnTo>
                      <a:lnTo>
                        <a:pt x="211" y="16"/>
                      </a:lnTo>
                      <a:lnTo>
                        <a:pt x="211" y="12"/>
                      </a:lnTo>
                      <a:lnTo>
                        <a:pt x="211" y="10"/>
                      </a:lnTo>
                      <a:lnTo>
                        <a:pt x="206" y="6"/>
                      </a:lnTo>
                      <a:lnTo>
                        <a:pt x="206" y="3"/>
                      </a:lnTo>
                      <a:lnTo>
                        <a:pt x="202" y="1"/>
                      </a:lnTo>
                      <a:lnTo>
                        <a:pt x="197" y="0"/>
                      </a:lnTo>
                      <a:lnTo>
                        <a:pt x="192" y="0"/>
                      </a:lnTo>
                      <a:lnTo>
                        <a:pt x="188" y="0"/>
                      </a:lnTo>
                      <a:lnTo>
                        <a:pt x="184" y="3"/>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6" name="Freeform 543"/>
                <p:cNvSpPr>
                  <a:spLocks/>
                </p:cNvSpPr>
                <p:nvPr/>
              </p:nvSpPr>
              <p:spPr bwMode="auto">
                <a:xfrm flipH="1">
                  <a:off x="2468" y="3382"/>
                  <a:ext cx="170" cy="99"/>
                </a:xfrm>
                <a:custGeom>
                  <a:avLst/>
                  <a:gdLst>
                    <a:gd name="T0" fmla="*/ 140 w 185"/>
                    <a:gd name="T1" fmla="*/ 0 h 98"/>
                    <a:gd name="T2" fmla="*/ 121 w 185"/>
                    <a:gd name="T3" fmla="*/ 3 h 98"/>
                    <a:gd name="T4" fmla="*/ 106 w 185"/>
                    <a:gd name="T5" fmla="*/ 3 h 98"/>
                    <a:gd name="T6" fmla="*/ 87 w 185"/>
                    <a:gd name="T7" fmla="*/ 0 h 98"/>
                    <a:gd name="T8" fmla="*/ 74 w 185"/>
                    <a:gd name="T9" fmla="*/ 0 h 98"/>
                    <a:gd name="T10" fmla="*/ 69 w 185"/>
                    <a:gd name="T11" fmla="*/ 0 h 98"/>
                    <a:gd name="T12" fmla="*/ 69 w 185"/>
                    <a:gd name="T13" fmla="*/ 0 h 98"/>
                    <a:gd name="T14" fmla="*/ 65 w 185"/>
                    <a:gd name="T15" fmla="*/ 0 h 98"/>
                    <a:gd name="T16" fmla="*/ 62 w 185"/>
                    <a:gd name="T17" fmla="*/ 0 h 98"/>
                    <a:gd name="T18" fmla="*/ 62 w 185"/>
                    <a:gd name="T19" fmla="*/ 0 h 98"/>
                    <a:gd name="T20" fmla="*/ 62 w 185"/>
                    <a:gd name="T21" fmla="*/ 0 h 98"/>
                    <a:gd name="T22" fmla="*/ 28 w 185"/>
                    <a:gd name="T23" fmla="*/ 3 h 98"/>
                    <a:gd name="T24" fmla="*/ 8 w 185"/>
                    <a:gd name="T25" fmla="*/ 13 h 98"/>
                    <a:gd name="T26" fmla="*/ 0 w 185"/>
                    <a:gd name="T27" fmla="*/ 28 h 98"/>
                    <a:gd name="T28" fmla="*/ 2 w 185"/>
                    <a:gd name="T29" fmla="*/ 47 h 98"/>
                    <a:gd name="T30" fmla="*/ 8 w 185"/>
                    <a:gd name="T31" fmla="*/ 65 h 98"/>
                    <a:gd name="T32" fmla="*/ 13 w 185"/>
                    <a:gd name="T33" fmla="*/ 72 h 98"/>
                    <a:gd name="T34" fmla="*/ 13 w 185"/>
                    <a:gd name="T35" fmla="*/ 72 h 98"/>
                    <a:gd name="T36" fmla="*/ 13 w 185"/>
                    <a:gd name="T37" fmla="*/ 72 h 98"/>
                    <a:gd name="T38" fmla="*/ 13 w 185"/>
                    <a:gd name="T39" fmla="*/ 72 h 98"/>
                    <a:gd name="T40" fmla="*/ 13 w 185"/>
                    <a:gd name="T41" fmla="*/ 72 h 98"/>
                    <a:gd name="T42" fmla="*/ 33 w 185"/>
                    <a:gd name="T43" fmla="*/ 99 h 98"/>
                    <a:gd name="T44" fmla="*/ 33 w 185"/>
                    <a:gd name="T45" fmla="*/ 99 h 98"/>
                    <a:gd name="T46" fmla="*/ 33 w 185"/>
                    <a:gd name="T47" fmla="*/ 99 h 98"/>
                    <a:gd name="T48" fmla="*/ 33 w 185"/>
                    <a:gd name="T49" fmla="*/ 99 h 98"/>
                    <a:gd name="T50" fmla="*/ 36 w 185"/>
                    <a:gd name="T51" fmla="*/ 99 h 98"/>
                    <a:gd name="T52" fmla="*/ 37 w 185"/>
                    <a:gd name="T53" fmla="*/ 99 h 98"/>
                    <a:gd name="T54" fmla="*/ 49 w 185"/>
                    <a:gd name="T55" fmla="*/ 91 h 98"/>
                    <a:gd name="T56" fmla="*/ 65 w 185"/>
                    <a:gd name="T57" fmla="*/ 82 h 98"/>
                    <a:gd name="T58" fmla="*/ 90 w 185"/>
                    <a:gd name="T59" fmla="*/ 76 h 98"/>
                    <a:gd name="T60" fmla="*/ 106 w 185"/>
                    <a:gd name="T61" fmla="*/ 68 h 98"/>
                    <a:gd name="T62" fmla="*/ 124 w 185"/>
                    <a:gd name="T63" fmla="*/ 65 h 98"/>
                    <a:gd name="T64" fmla="*/ 131 w 185"/>
                    <a:gd name="T65" fmla="*/ 60 h 98"/>
                    <a:gd name="T66" fmla="*/ 136 w 185"/>
                    <a:gd name="T67" fmla="*/ 56 h 98"/>
                    <a:gd name="T68" fmla="*/ 140 w 185"/>
                    <a:gd name="T69" fmla="*/ 47 h 98"/>
                    <a:gd name="T70" fmla="*/ 148 w 185"/>
                    <a:gd name="T71" fmla="*/ 43 h 98"/>
                    <a:gd name="T72" fmla="*/ 153 w 185"/>
                    <a:gd name="T73" fmla="*/ 36 h 98"/>
                    <a:gd name="T74" fmla="*/ 161 w 185"/>
                    <a:gd name="T75" fmla="*/ 36 h 98"/>
                    <a:gd name="T76" fmla="*/ 161 w 185"/>
                    <a:gd name="T77" fmla="*/ 24 h 98"/>
                    <a:gd name="T78" fmla="*/ 167 w 185"/>
                    <a:gd name="T79" fmla="*/ 14 h 98"/>
                    <a:gd name="T80" fmla="*/ 167 w 185"/>
                    <a:gd name="T81" fmla="*/ 7 h 98"/>
                    <a:gd name="T82" fmla="*/ 165 w 185"/>
                    <a:gd name="T83" fmla="*/ 2 h 98"/>
                    <a:gd name="T84" fmla="*/ 154 w 185"/>
                    <a:gd name="T85" fmla="*/ 0 h 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5"/>
                    <a:gd name="T130" fmla="*/ 0 h 98"/>
                    <a:gd name="T131" fmla="*/ 185 w 185"/>
                    <a:gd name="T132" fmla="*/ 98 h 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5" h="98">
                      <a:moveTo>
                        <a:pt x="165" y="0"/>
                      </a:moveTo>
                      <a:lnTo>
                        <a:pt x="157" y="0"/>
                      </a:lnTo>
                      <a:lnTo>
                        <a:pt x="152" y="0"/>
                      </a:lnTo>
                      <a:lnTo>
                        <a:pt x="146" y="0"/>
                      </a:lnTo>
                      <a:lnTo>
                        <a:pt x="141" y="3"/>
                      </a:lnTo>
                      <a:lnTo>
                        <a:pt x="132" y="3"/>
                      </a:lnTo>
                      <a:lnTo>
                        <a:pt x="127" y="3"/>
                      </a:lnTo>
                      <a:lnTo>
                        <a:pt x="120" y="3"/>
                      </a:lnTo>
                      <a:lnTo>
                        <a:pt x="115" y="3"/>
                      </a:lnTo>
                      <a:lnTo>
                        <a:pt x="106" y="0"/>
                      </a:lnTo>
                      <a:lnTo>
                        <a:pt x="101" y="0"/>
                      </a:lnTo>
                      <a:lnTo>
                        <a:pt x="95" y="0"/>
                      </a:lnTo>
                      <a:lnTo>
                        <a:pt x="90" y="0"/>
                      </a:lnTo>
                      <a:lnTo>
                        <a:pt x="85" y="0"/>
                      </a:lnTo>
                      <a:lnTo>
                        <a:pt x="81" y="0"/>
                      </a:lnTo>
                      <a:lnTo>
                        <a:pt x="78" y="0"/>
                      </a:lnTo>
                      <a:lnTo>
                        <a:pt x="75" y="0"/>
                      </a:lnTo>
                      <a:lnTo>
                        <a:pt x="71" y="0"/>
                      </a:lnTo>
                      <a:lnTo>
                        <a:pt x="67" y="0"/>
                      </a:lnTo>
                      <a:lnTo>
                        <a:pt x="53" y="0"/>
                      </a:lnTo>
                      <a:lnTo>
                        <a:pt x="40" y="2"/>
                      </a:lnTo>
                      <a:lnTo>
                        <a:pt x="31" y="3"/>
                      </a:lnTo>
                      <a:lnTo>
                        <a:pt x="23" y="7"/>
                      </a:lnTo>
                      <a:lnTo>
                        <a:pt x="14" y="9"/>
                      </a:lnTo>
                      <a:lnTo>
                        <a:pt x="9" y="13"/>
                      </a:lnTo>
                      <a:lnTo>
                        <a:pt x="5" y="17"/>
                      </a:lnTo>
                      <a:lnTo>
                        <a:pt x="3" y="24"/>
                      </a:lnTo>
                      <a:lnTo>
                        <a:pt x="0" y="28"/>
                      </a:lnTo>
                      <a:lnTo>
                        <a:pt x="0" y="36"/>
                      </a:lnTo>
                      <a:lnTo>
                        <a:pt x="0" y="40"/>
                      </a:lnTo>
                      <a:lnTo>
                        <a:pt x="2" y="47"/>
                      </a:lnTo>
                      <a:lnTo>
                        <a:pt x="2" y="51"/>
                      </a:lnTo>
                      <a:lnTo>
                        <a:pt x="5" y="59"/>
                      </a:lnTo>
                      <a:lnTo>
                        <a:pt x="9" y="64"/>
                      </a:lnTo>
                      <a:lnTo>
                        <a:pt x="14" y="71"/>
                      </a:lnTo>
                      <a:lnTo>
                        <a:pt x="36" y="98"/>
                      </a:lnTo>
                      <a:lnTo>
                        <a:pt x="39" y="98"/>
                      </a:lnTo>
                      <a:lnTo>
                        <a:pt x="40" y="98"/>
                      </a:lnTo>
                      <a:lnTo>
                        <a:pt x="45" y="98"/>
                      </a:lnTo>
                      <a:lnTo>
                        <a:pt x="48" y="94"/>
                      </a:lnTo>
                      <a:lnTo>
                        <a:pt x="53" y="90"/>
                      </a:lnTo>
                      <a:lnTo>
                        <a:pt x="58" y="86"/>
                      </a:lnTo>
                      <a:lnTo>
                        <a:pt x="67" y="85"/>
                      </a:lnTo>
                      <a:lnTo>
                        <a:pt x="71" y="81"/>
                      </a:lnTo>
                      <a:lnTo>
                        <a:pt x="81" y="79"/>
                      </a:lnTo>
                      <a:lnTo>
                        <a:pt x="89" y="75"/>
                      </a:lnTo>
                      <a:lnTo>
                        <a:pt x="98" y="75"/>
                      </a:lnTo>
                      <a:lnTo>
                        <a:pt x="103" y="71"/>
                      </a:lnTo>
                      <a:lnTo>
                        <a:pt x="110" y="71"/>
                      </a:lnTo>
                      <a:lnTo>
                        <a:pt x="115" y="67"/>
                      </a:lnTo>
                      <a:lnTo>
                        <a:pt x="124" y="67"/>
                      </a:lnTo>
                      <a:lnTo>
                        <a:pt x="129" y="64"/>
                      </a:lnTo>
                      <a:lnTo>
                        <a:pt x="135" y="64"/>
                      </a:lnTo>
                      <a:lnTo>
                        <a:pt x="138" y="62"/>
                      </a:lnTo>
                      <a:lnTo>
                        <a:pt x="143" y="62"/>
                      </a:lnTo>
                      <a:lnTo>
                        <a:pt x="143" y="59"/>
                      </a:lnTo>
                      <a:lnTo>
                        <a:pt x="143" y="55"/>
                      </a:lnTo>
                      <a:lnTo>
                        <a:pt x="148" y="55"/>
                      </a:lnTo>
                      <a:lnTo>
                        <a:pt x="148" y="51"/>
                      </a:lnTo>
                      <a:lnTo>
                        <a:pt x="152" y="51"/>
                      </a:lnTo>
                      <a:lnTo>
                        <a:pt x="152" y="47"/>
                      </a:lnTo>
                      <a:lnTo>
                        <a:pt x="157" y="47"/>
                      </a:lnTo>
                      <a:lnTo>
                        <a:pt x="157" y="43"/>
                      </a:lnTo>
                      <a:lnTo>
                        <a:pt x="161" y="43"/>
                      </a:lnTo>
                      <a:lnTo>
                        <a:pt x="161" y="40"/>
                      </a:lnTo>
                      <a:lnTo>
                        <a:pt x="166" y="40"/>
                      </a:lnTo>
                      <a:lnTo>
                        <a:pt x="166" y="36"/>
                      </a:lnTo>
                      <a:lnTo>
                        <a:pt x="171" y="36"/>
                      </a:lnTo>
                      <a:lnTo>
                        <a:pt x="175" y="36"/>
                      </a:lnTo>
                      <a:lnTo>
                        <a:pt x="175" y="32"/>
                      </a:lnTo>
                      <a:lnTo>
                        <a:pt x="175" y="28"/>
                      </a:lnTo>
                      <a:lnTo>
                        <a:pt x="175" y="24"/>
                      </a:lnTo>
                      <a:lnTo>
                        <a:pt x="180" y="22"/>
                      </a:lnTo>
                      <a:lnTo>
                        <a:pt x="180" y="18"/>
                      </a:lnTo>
                      <a:lnTo>
                        <a:pt x="182" y="14"/>
                      </a:lnTo>
                      <a:lnTo>
                        <a:pt x="182" y="10"/>
                      </a:lnTo>
                      <a:lnTo>
                        <a:pt x="185" y="10"/>
                      </a:lnTo>
                      <a:lnTo>
                        <a:pt x="182" y="7"/>
                      </a:lnTo>
                      <a:lnTo>
                        <a:pt x="182" y="5"/>
                      </a:lnTo>
                      <a:lnTo>
                        <a:pt x="180" y="2"/>
                      </a:lnTo>
                      <a:lnTo>
                        <a:pt x="175" y="0"/>
                      </a:lnTo>
                      <a:lnTo>
                        <a:pt x="172" y="0"/>
                      </a:lnTo>
                      <a:lnTo>
                        <a:pt x="168" y="0"/>
                      </a:lnTo>
                      <a:lnTo>
                        <a:pt x="165" y="0"/>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7" name="Freeform 544"/>
                <p:cNvSpPr>
                  <a:spLocks/>
                </p:cNvSpPr>
                <p:nvPr/>
              </p:nvSpPr>
              <p:spPr bwMode="auto">
                <a:xfrm flipH="1">
                  <a:off x="2487" y="3391"/>
                  <a:ext cx="149" cy="90"/>
                </a:xfrm>
                <a:custGeom>
                  <a:avLst/>
                  <a:gdLst>
                    <a:gd name="T0" fmla="*/ 122 w 163"/>
                    <a:gd name="T1" fmla="*/ 0 h 89"/>
                    <a:gd name="T2" fmla="*/ 109 w 163"/>
                    <a:gd name="T3" fmla="*/ 3 h 89"/>
                    <a:gd name="T4" fmla="*/ 96 w 163"/>
                    <a:gd name="T5" fmla="*/ 3 h 89"/>
                    <a:gd name="T6" fmla="*/ 80 w 163"/>
                    <a:gd name="T7" fmla="*/ 0 h 89"/>
                    <a:gd name="T8" fmla="*/ 67 w 163"/>
                    <a:gd name="T9" fmla="*/ 0 h 89"/>
                    <a:gd name="T10" fmla="*/ 58 w 163"/>
                    <a:gd name="T11" fmla="*/ 0 h 89"/>
                    <a:gd name="T12" fmla="*/ 58 w 163"/>
                    <a:gd name="T13" fmla="*/ 0 h 89"/>
                    <a:gd name="T14" fmla="*/ 58 w 163"/>
                    <a:gd name="T15" fmla="*/ 0 h 89"/>
                    <a:gd name="T16" fmla="*/ 54 w 163"/>
                    <a:gd name="T17" fmla="*/ 0 h 89"/>
                    <a:gd name="T18" fmla="*/ 49 w 163"/>
                    <a:gd name="T19" fmla="*/ 0 h 89"/>
                    <a:gd name="T20" fmla="*/ 49 w 163"/>
                    <a:gd name="T21" fmla="*/ 0 h 89"/>
                    <a:gd name="T22" fmla="*/ 22 w 163"/>
                    <a:gd name="T23" fmla="*/ 1 h 89"/>
                    <a:gd name="T24" fmla="*/ 8 w 163"/>
                    <a:gd name="T25" fmla="*/ 12 h 89"/>
                    <a:gd name="T26" fmla="*/ 0 w 163"/>
                    <a:gd name="T27" fmla="*/ 24 h 89"/>
                    <a:gd name="T28" fmla="*/ 1 w 163"/>
                    <a:gd name="T29" fmla="*/ 39 h 89"/>
                    <a:gd name="T30" fmla="*/ 6 w 163"/>
                    <a:gd name="T31" fmla="*/ 56 h 89"/>
                    <a:gd name="T32" fmla="*/ 11 w 163"/>
                    <a:gd name="T33" fmla="*/ 63 h 89"/>
                    <a:gd name="T34" fmla="*/ 11 w 163"/>
                    <a:gd name="T35" fmla="*/ 63 h 89"/>
                    <a:gd name="T36" fmla="*/ 11 w 163"/>
                    <a:gd name="T37" fmla="*/ 63 h 89"/>
                    <a:gd name="T38" fmla="*/ 11 w 163"/>
                    <a:gd name="T39" fmla="*/ 63 h 89"/>
                    <a:gd name="T40" fmla="*/ 11 w 163"/>
                    <a:gd name="T41" fmla="*/ 63 h 89"/>
                    <a:gd name="T42" fmla="*/ 31 w 163"/>
                    <a:gd name="T43" fmla="*/ 90 h 89"/>
                    <a:gd name="T44" fmla="*/ 31 w 163"/>
                    <a:gd name="T45" fmla="*/ 90 h 89"/>
                    <a:gd name="T46" fmla="*/ 31 w 163"/>
                    <a:gd name="T47" fmla="*/ 90 h 89"/>
                    <a:gd name="T48" fmla="*/ 31 w 163"/>
                    <a:gd name="T49" fmla="*/ 90 h 89"/>
                    <a:gd name="T50" fmla="*/ 34 w 163"/>
                    <a:gd name="T51" fmla="*/ 90 h 89"/>
                    <a:gd name="T52" fmla="*/ 35 w 163"/>
                    <a:gd name="T53" fmla="*/ 90 h 89"/>
                    <a:gd name="T54" fmla="*/ 42 w 163"/>
                    <a:gd name="T55" fmla="*/ 83 h 89"/>
                    <a:gd name="T56" fmla="*/ 55 w 163"/>
                    <a:gd name="T57" fmla="*/ 76 h 89"/>
                    <a:gd name="T58" fmla="*/ 73 w 163"/>
                    <a:gd name="T59" fmla="*/ 72 h 89"/>
                    <a:gd name="T60" fmla="*/ 89 w 163"/>
                    <a:gd name="T61" fmla="*/ 64 h 89"/>
                    <a:gd name="T62" fmla="*/ 108 w 163"/>
                    <a:gd name="T63" fmla="*/ 63 h 89"/>
                    <a:gd name="T64" fmla="*/ 119 w 163"/>
                    <a:gd name="T65" fmla="*/ 59 h 89"/>
                    <a:gd name="T66" fmla="*/ 123 w 163"/>
                    <a:gd name="T67" fmla="*/ 56 h 89"/>
                    <a:gd name="T68" fmla="*/ 127 w 163"/>
                    <a:gd name="T69" fmla="*/ 48 h 89"/>
                    <a:gd name="T70" fmla="*/ 136 w 163"/>
                    <a:gd name="T71" fmla="*/ 43 h 89"/>
                    <a:gd name="T72" fmla="*/ 140 w 163"/>
                    <a:gd name="T73" fmla="*/ 36 h 89"/>
                    <a:gd name="T74" fmla="*/ 149 w 163"/>
                    <a:gd name="T75" fmla="*/ 36 h 89"/>
                    <a:gd name="T76" fmla="*/ 149 w 163"/>
                    <a:gd name="T77" fmla="*/ 25 h 89"/>
                    <a:gd name="T78" fmla="*/ 149 w 163"/>
                    <a:gd name="T79" fmla="*/ 20 h 89"/>
                    <a:gd name="T80" fmla="*/ 144 w 163"/>
                    <a:gd name="T81" fmla="*/ 13 h 89"/>
                    <a:gd name="T82" fmla="*/ 143 w 163"/>
                    <a:gd name="T83" fmla="*/ 6 h 89"/>
                    <a:gd name="T84" fmla="*/ 132 w 163"/>
                    <a:gd name="T85" fmla="*/ 0 h 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3"/>
                    <a:gd name="T130" fmla="*/ 0 h 89"/>
                    <a:gd name="T131" fmla="*/ 163 w 163"/>
                    <a:gd name="T132" fmla="*/ 89 h 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3" h="89">
                      <a:moveTo>
                        <a:pt x="141" y="0"/>
                      </a:moveTo>
                      <a:lnTo>
                        <a:pt x="136" y="0"/>
                      </a:lnTo>
                      <a:lnTo>
                        <a:pt x="133" y="0"/>
                      </a:lnTo>
                      <a:lnTo>
                        <a:pt x="128" y="0"/>
                      </a:lnTo>
                      <a:lnTo>
                        <a:pt x="125" y="3"/>
                      </a:lnTo>
                      <a:lnTo>
                        <a:pt x="119" y="3"/>
                      </a:lnTo>
                      <a:lnTo>
                        <a:pt x="114" y="3"/>
                      </a:lnTo>
                      <a:lnTo>
                        <a:pt x="110" y="3"/>
                      </a:lnTo>
                      <a:lnTo>
                        <a:pt x="105" y="3"/>
                      </a:lnTo>
                      <a:lnTo>
                        <a:pt x="96" y="0"/>
                      </a:lnTo>
                      <a:lnTo>
                        <a:pt x="91" y="0"/>
                      </a:lnTo>
                      <a:lnTo>
                        <a:pt x="87" y="0"/>
                      </a:lnTo>
                      <a:lnTo>
                        <a:pt x="82" y="0"/>
                      </a:lnTo>
                      <a:lnTo>
                        <a:pt x="77" y="0"/>
                      </a:lnTo>
                      <a:lnTo>
                        <a:pt x="73" y="0"/>
                      </a:lnTo>
                      <a:lnTo>
                        <a:pt x="68" y="0"/>
                      </a:lnTo>
                      <a:lnTo>
                        <a:pt x="65" y="0"/>
                      </a:lnTo>
                      <a:lnTo>
                        <a:pt x="63" y="0"/>
                      </a:lnTo>
                      <a:lnTo>
                        <a:pt x="59" y="0"/>
                      </a:lnTo>
                      <a:lnTo>
                        <a:pt x="54" y="0"/>
                      </a:lnTo>
                      <a:lnTo>
                        <a:pt x="43" y="0"/>
                      </a:lnTo>
                      <a:lnTo>
                        <a:pt x="34" y="0"/>
                      </a:lnTo>
                      <a:lnTo>
                        <a:pt x="24" y="1"/>
                      </a:lnTo>
                      <a:lnTo>
                        <a:pt x="20" y="5"/>
                      </a:lnTo>
                      <a:lnTo>
                        <a:pt x="14" y="8"/>
                      </a:lnTo>
                      <a:lnTo>
                        <a:pt x="9" y="12"/>
                      </a:lnTo>
                      <a:lnTo>
                        <a:pt x="4" y="15"/>
                      </a:lnTo>
                      <a:lnTo>
                        <a:pt x="4" y="20"/>
                      </a:lnTo>
                      <a:lnTo>
                        <a:pt x="0" y="24"/>
                      </a:lnTo>
                      <a:lnTo>
                        <a:pt x="0" y="28"/>
                      </a:lnTo>
                      <a:lnTo>
                        <a:pt x="0" y="32"/>
                      </a:lnTo>
                      <a:lnTo>
                        <a:pt x="1" y="39"/>
                      </a:lnTo>
                      <a:lnTo>
                        <a:pt x="1" y="43"/>
                      </a:lnTo>
                      <a:lnTo>
                        <a:pt x="4" y="51"/>
                      </a:lnTo>
                      <a:lnTo>
                        <a:pt x="7" y="55"/>
                      </a:lnTo>
                      <a:lnTo>
                        <a:pt x="12" y="62"/>
                      </a:lnTo>
                      <a:lnTo>
                        <a:pt x="34" y="89"/>
                      </a:lnTo>
                      <a:lnTo>
                        <a:pt x="37" y="89"/>
                      </a:lnTo>
                      <a:lnTo>
                        <a:pt x="38" y="89"/>
                      </a:lnTo>
                      <a:lnTo>
                        <a:pt x="43" y="89"/>
                      </a:lnTo>
                      <a:lnTo>
                        <a:pt x="43" y="85"/>
                      </a:lnTo>
                      <a:lnTo>
                        <a:pt x="46" y="82"/>
                      </a:lnTo>
                      <a:lnTo>
                        <a:pt x="51" y="79"/>
                      </a:lnTo>
                      <a:lnTo>
                        <a:pt x="56" y="79"/>
                      </a:lnTo>
                      <a:lnTo>
                        <a:pt x="60" y="75"/>
                      </a:lnTo>
                      <a:lnTo>
                        <a:pt x="66" y="75"/>
                      </a:lnTo>
                      <a:lnTo>
                        <a:pt x="71" y="71"/>
                      </a:lnTo>
                      <a:lnTo>
                        <a:pt x="80" y="71"/>
                      </a:lnTo>
                      <a:lnTo>
                        <a:pt x="85" y="67"/>
                      </a:lnTo>
                      <a:lnTo>
                        <a:pt x="93" y="67"/>
                      </a:lnTo>
                      <a:lnTo>
                        <a:pt x="97" y="63"/>
                      </a:lnTo>
                      <a:lnTo>
                        <a:pt x="107" y="63"/>
                      </a:lnTo>
                      <a:lnTo>
                        <a:pt x="111" y="62"/>
                      </a:lnTo>
                      <a:lnTo>
                        <a:pt x="118" y="62"/>
                      </a:lnTo>
                      <a:lnTo>
                        <a:pt x="122" y="62"/>
                      </a:lnTo>
                      <a:lnTo>
                        <a:pt x="130" y="62"/>
                      </a:lnTo>
                      <a:lnTo>
                        <a:pt x="130" y="58"/>
                      </a:lnTo>
                      <a:lnTo>
                        <a:pt x="130" y="55"/>
                      </a:lnTo>
                      <a:lnTo>
                        <a:pt x="135" y="55"/>
                      </a:lnTo>
                      <a:lnTo>
                        <a:pt x="135" y="51"/>
                      </a:lnTo>
                      <a:lnTo>
                        <a:pt x="139" y="51"/>
                      </a:lnTo>
                      <a:lnTo>
                        <a:pt x="139" y="47"/>
                      </a:lnTo>
                      <a:lnTo>
                        <a:pt x="144" y="47"/>
                      </a:lnTo>
                      <a:lnTo>
                        <a:pt x="144" y="43"/>
                      </a:lnTo>
                      <a:lnTo>
                        <a:pt x="149" y="43"/>
                      </a:lnTo>
                      <a:lnTo>
                        <a:pt x="149" y="39"/>
                      </a:lnTo>
                      <a:lnTo>
                        <a:pt x="153" y="39"/>
                      </a:lnTo>
                      <a:lnTo>
                        <a:pt x="153" y="36"/>
                      </a:lnTo>
                      <a:lnTo>
                        <a:pt x="158" y="36"/>
                      </a:lnTo>
                      <a:lnTo>
                        <a:pt x="163" y="36"/>
                      </a:lnTo>
                      <a:lnTo>
                        <a:pt x="163" y="32"/>
                      </a:lnTo>
                      <a:lnTo>
                        <a:pt x="163" y="29"/>
                      </a:lnTo>
                      <a:lnTo>
                        <a:pt x="163" y="25"/>
                      </a:lnTo>
                      <a:lnTo>
                        <a:pt x="163" y="22"/>
                      </a:lnTo>
                      <a:lnTo>
                        <a:pt x="163" y="20"/>
                      </a:lnTo>
                      <a:lnTo>
                        <a:pt x="163" y="17"/>
                      </a:lnTo>
                      <a:lnTo>
                        <a:pt x="158" y="13"/>
                      </a:lnTo>
                      <a:lnTo>
                        <a:pt x="158" y="10"/>
                      </a:lnTo>
                      <a:lnTo>
                        <a:pt x="156" y="6"/>
                      </a:lnTo>
                      <a:lnTo>
                        <a:pt x="152" y="3"/>
                      </a:lnTo>
                      <a:lnTo>
                        <a:pt x="149" y="3"/>
                      </a:lnTo>
                      <a:lnTo>
                        <a:pt x="144" y="0"/>
                      </a:lnTo>
                      <a:lnTo>
                        <a:pt x="141" y="0"/>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8" name="Freeform 545"/>
                <p:cNvSpPr>
                  <a:spLocks/>
                </p:cNvSpPr>
                <p:nvPr/>
              </p:nvSpPr>
              <p:spPr bwMode="auto">
                <a:xfrm flipH="1">
                  <a:off x="2505" y="3396"/>
                  <a:ext cx="129" cy="85"/>
                </a:xfrm>
                <a:custGeom>
                  <a:avLst/>
                  <a:gdLst>
                    <a:gd name="T0" fmla="*/ 110 w 139"/>
                    <a:gd name="T1" fmla="*/ 4 h 84"/>
                    <a:gd name="T2" fmla="*/ 99 w 139"/>
                    <a:gd name="T3" fmla="*/ 3 h 84"/>
                    <a:gd name="T4" fmla="*/ 86 w 139"/>
                    <a:gd name="T5" fmla="*/ 3 h 84"/>
                    <a:gd name="T6" fmla="*/ 71 w 139"/>
                    <a:gd name="T7" fmla="*/ 0 h 84"/>
                    <a:gd name="T8" fmla="*/ 60 w 139"/>
                    <a:gd name="T9" fmla="*/ 0 h 84"/>
                    <a:gd name="T10" fmla="*/ 55 w 139"/>
                    <a:gd name="T11" fmla="*/ 4 h 84"/>
                    <a:gd name="T12" fmla="*/ 55 w 139"/>
                    <a:gd name="T13" fmla="*/ 4 h 84"/>
                    <a:gd name="T14" fmla="*/ 52 w 139"/>
                    <a:gd name="T15" fmla="*/ 4 h 84"/>
                    <a:gd name="T16" fmla="*/ 47 w 139"/>
                    <a:gd name="T17" fmla="*/ 4 h 84"/>
                    <a:gd name="T18" fmla="*/ 47 w 139"/>
                    <a:gd name="T19" fmla="*/ 4 h 84"/>
                    <a:gd name="T20" fmla="*/ 47 w 139"/>
                    <a:gd name="T21" fmla="*/ 4 h 84"/>
                    <a:gd name="T22" fmla="*/ 26 w 139"/>
                    <a:gd name="T23" fmla="*/ 4 h 84"/>
                    <a:gd name="T24" fmla="*/ 11 w 139"/>
                    <a:gd name="T25" fmla="*/ 9 h 84"/>
                    <a:gd name="T26" fmla="*/ 1 w 139"/>
                    <a:gd name="T27" fmla="*/ 19 h 84"/>
                    <a:gd name="T28" fmla="*/ 0 w 139"/>
                    <a:gd name="T29" fmla="*/ 32 h 84"/>
                    <a:gd name="T30" fmla="*/ 4 w 139"/>
                    <a:gd name="T31" fmla="*/ 51 h 84"/>
                    <a:gd name="T32" fmla="*/ 8 w 139"/>
                    <a:gd name="T33" fmla="*/ 58 h 84"/>
                    <a:gd name="T34" fmla="*/ 8 w 139"/>
                    <a:gd name="T35" fmla="*/ 58 h 84"/>
                    <a:gd name="T36" fmla="*/ 8 w 139"/>
                    <a:gd name="T37" fmla="*/ 58 h 84"/>
                    <a:gd name="T38" fmla="*/ 8 w 139"/>
                    <a:gd name="T39" fmla="*/ 58 h 84"/>
                    <a:gd name="T40" fmla="*/ 8 w 139"/>
                    <a:gd name="T41" fmla="*/ 58 h 84"/>
                    <a:gd name="T42" fmla="*/ 29 w 139"/>
                    <a:gd name="T43" fmla="*/ 85 h 84"/>
                    <a:gd name="T44" fmla="*/ 29 w 139"/>
                    <a:gd name="T45" fmla="*/ 85 h 84"/>
                    <a:gd name="T46" fmla="*/ 29 w 139"/>
                    <a:gd name="T47" fmla="*/ 85 h 84"/>
                    <a:gd name="T48" fmla="*/ 29 w 139"/>
                    <a:gd name="T49" fmla="*/ 85 h 84"/>
                    <a:gd name="T50" fmla="*/ 29 w 139"/>
                    <a:gd name="T51" fmla="*/ 85 h 84"/>
                    <a:gd name="T52" fmla="*/ 29 w 139"/>
                    <a:gd name="T53" fmla="*/ 85 h 84"/>
                    <a:gd name="T54" fmla="*/ 34 w 139"/>
                    <a:gd name="T55" fmla="*/ 81 h 84"/>
                    <a:gd name="T56" fmla="*/ 47 w 139"/>
                    <a:gd name="T57" fmla="*/ 73 h 84"/>
                    <a:gd name="T58" fmla="*/ 61 w 139"/>
                    <a:gd name="T59" fmla="*/ 70 h 84"/>
                    <a:gd name="T60" fmla="*/ 74 w 139"/>
                    <a:gd name="T61" fmla="*/ 62 h 84"/>
                    <a:gd name="T62" fmla="*/ 87 w 139"/>
                    <a:gd name="T63" fmla="*/ 58 h 84"/>
                    <a:gd name="T64" fmla="*/ 97 w 139"/>
                    <a:gd name="T65" fmla="*/ 54 h 84"/>
                    <a:gd name="T66" fmla="*/ 102 w 139"/>
                    <a:gd name="T67" fmla="*/ 52 h 84"/>
                    <a:gd name="T68" fmla="*/ 107 w 139"/>
                    <a:gd name="T69" fmla="*/ 48 h 84"/>
                    <a:gd name="T70" fmla="*/ 115 w 139"/>
                    <a:gd name="T71" fmla="*/ 44 h 84"/>
                    <a:gd name="T72" fmla="*/ 120 w 139"/>
                    <a:gd name="T73" fmla="*/ 39 h 84"/>
                    <a:gd name="T74" fmla="*/ 128 w 139"/>
                    <a:gd name="T75" fmla="*/ 39 h 84"/>
                    <a:gd name="T76" fmla="*/ 128 w 139"/>
                    <a:gd name="T77" fmla="*/ 29 h 84"/>
                    <a:gd name="T78" fmla="*/ 128 w 139"/>
                    <a:gd name="T79" fmla="*/ 24 h 84"/>
                    <a:gd name="T80" fmla="*/ 126 w 139"/>
                    <a:gd name="T81" fmla="*/ 17 h 84"/>
                    <a:gd name="T82" fmla="*/ 126 w 139"/>
                    <a:gd name="T83" fmla="*/ 10 h 84"/>
                    <a:gd name="T84" fmla="*/ 118 w 139"/>
                    <a:gd name="T85" fmla="*/ 4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
                    <a:gd name="T130" fmla="*/ 0 h 84"/>
                    <a:gd name="T131" fmla="*/ 139 w 139"/>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 h="84">
                      <a:moveTo>
                        <a:pt x="127" y="4"/>
                      </a:moveTo>
                      <a:lnTo>
                        <a:pt x="122" y="4"/>
                      </a:lnTo>
                      <a:lnTo>
                        <a:pt x="119" y="4"/>
                      </a:lnTo>
                      <a:lnTo>
                        <a:pt x="115" y="4"/>
                      </a:lnTo>
                      <a:lnTo>
                        <a:pt x="111" y="5"/>
                      </a:lnTo>
                      <a:lnTo>
                        <a:pt x="107" y="3"/>
                      </a:lnTo>
                      <a:lnTo>
                        <a:pt x="102" y="3"/>
                      </a:lnTo>
                      <a:lnTo>
                        <a:pt x="98" y="3"/>
                      </a:lnTo>
                      <a:lnTo>
                        <a:pt x="93" y="3"/>
                      </a:lnTo>
                      <a:lnTo>
                        <a:pt x="87" y="0"/>
                      </a:lnTo>
                      <a:lnTo>
                        <a:pt x="82" y="0"/>
                      </a:lnTo>
                      <a:lnTo>
                        <a:pt x="77" y="0"/>
                      </a:lnTo>
                      <a:lnTo>
                        <a:pt x="73" y="0"/>
                      </a:lnTo>
                      <a:lnTo>
                        <a:pt x="68" y="0"/>
                      </a:lnTo>
                      <a:lnTo>
                        <a:pt x="65" y="0"/>
                      </a:lnTo>
                      <a:lnTo>
                        <a:pt x="62" y="0"/>
                      </a:lnTo>
                      <a:lnTo>
                        <a:pt x="62" y="4"/>
                      </a:lnTo>
                      <a:lnTo>
                        <a:pt x="59" y="4"/>
                      </a:lnTo>
                      <a:lnTo>
                        <a:pt x="56" y="4"/>
                      </a:lnTo>
                      <a:lnTo>
                        <a:pt x="51" y="4"/>
                      </a:lnTo>
                      <a:lnTo>
                        <a:pt x="42" y="4"/>
                      </a:lnTo>
                      <a:lnTo>
                        <a:pt x="35" y="4"/>
                      </a:lnTo>
                      <a:lnTo>
                        <a:pt x="28" y="4"/>
                      </a:lnTo>
                      <a:lnTo>
                        <a:pt x="23" y="5"/>
                      </a:lnTo>
                      <a:lnTo>
                        <a:pt x="17" y="5"/>
                      </a:lnTo>
                      <a:lnTo>
                        <a:pt x="12" y="9"/>
                      </a:lnTo>
                      <a:lnTo>
                        <a:pt x="7" y="13"/>
                      </a:lnTo>
                      <a:lnTo>
                        <a:pt x="6" y="17"/>
                      </a:lnTo>
                      <a:lnTo>
                        <a:pt x="1" y="19"/>
                      </a:lnTo>
                      <a:lnTo>
                        <a:pt x="0" y="23"/>
                      </a:lnTo>
                      <a:lnTo>
                        <a:pt x="0" y="27"/>
                      </a:lnTo>
                      <a:lnTo>
                        <a:pt x="0" y="32"/>
                      </a:lnTo>
                      <a:lnTo>
                        <a:pt x="0" y="36"/>
                      </a:lnTo>
                      <a:lnTo>
                        <a:pt x="1" y="43"/>
                      </a:lnTo>
                      <a:lnTo>
                        <a:pt x="4" y="50"/>
                      </a:lnTo>
                      <a:lnTo>
                        <a:pt x="9" y="57"/>
                      </a:lnTo>
                      <a:lnTo>
                        <a:pt x="31" y="84"/>
                      </a:lnTo>
                      <a:lnTo>
                        <a:pt x="32" y="80"/>
                      </a:lnTo>
                      <a:lnTo>
                        <a:pt x="37" y="80"/>
                      </a:lnTo>
                      <a:lnTo>
                        <a:pt x="42" y="76"/>
                      </a:lnTo>
                      <a:lnTo>
                        <a:pt x="46" y="76"/>
                      </a:lnTo>
                      <a:lnTo>
                        <a:pt x="51" y="72"/>
                      </a:lnTo>
                      <a:lnTo>
                        <a:pt x="56" y="72"/>
                      </a:lnTo>
                      <a:lnTo>
                        <a:pt x="60" y="69"/>
                      </a:lnTo>
                      <a:lnTo>
                        <a:pt x="66" y="69"/>
                      </a:lnTo>
                      <a:lnTo>
                        <a:pt x="71" y="65"/>
                      </a:lnTo>
                      <a:lnTo>
                        <a:pt x="76" y="65"/>
                      </a:lnTo>
                      <a:lnTo>
                        <a:pt x="80" y="61"/>
                      </a:lnTo>
                      <a:lnTo>
                        <a:pt x="85" y="61"/>
                      </a:lnTo>
                      <a:lnTo>
                        <a:pt x="90" y="57"/>
                      </a:lnTo>
                      <a:lnTo>
                        <a:pt x="94" y="57"/>
                      </a:lnTo>
                      <a:lnTo>
                        <a:pt x="99" y="57"/>
                      </a:lnTo>
                      <a:lnTo>
                        <a:pt x="105" y="57"/>
                      </a:lnTo>
                      <a:lnTo>
                        <a:pt x="105" y="53"/>
                      </a:lnTo>
                      <a:lnTo>
                        <a:pt x="105" y="51"/>
                      </a:lnTo>
                      <a:lnTo>
                        <a:pt x="110" y="51"/>
                      </a:lnTo>
                      <a:lnTo>
                        <a:pt x="110" y="47"/>
                      </a:lnTo>
                      <a:lnTo>
                        <a:pt x="115" y="47"/>
                      </a:lnTo>
                      <a:lnTo>
                        <a:pt x="119" y="47"/>
                      </a:lnTo>
                      <a:lnTo>
                        <a:pt x="119" y="43"/>
                      </a:lnTo>
                      <a:lnTo>
                        <a:pt x="124" y="43"/>
                      </a:lnTo>
                      <a:lnTo>
                        <a:pt x="129" y="43"/>
                      </a:lnTo>
                      <a:lnTo>
                        <a:pt x="129" y="39"/>
                      </a:lnTo>
                      <a:lnTo>
                        <a:pt x="133" y="39"/>
                      </a:lnTo>
                      <a:lnTo>
                        <a:pt x="138" y="39"/>
                      </a:lnTo>
                      <a:lnTo>
                        <a:pt x="138" y="36"/>
                      </a:lnTo>
                      <a:lnTo>
                        <a:pt x="138" y="33"/>
                      </a:lnTo>
                      <a:lnTo>
                        <a:pt x="138" y="29"/>
                      </a:lnTo>
                      <a:lnTo>
                        <a:pt x="138" y="26"/>
                      </a:lnTo>
                      <a:lnTo>
                        <a:pt x="138" y="24"/>
                      </a:lnTo>
                      <a:lnTo>
                        <a:pt x="138" y="20"/>
                      </a:lnTo>
                      <a:lnTo>
                        <a:pt x="139" y="20"/>
                      </a:lnTo>
                      <a:lnTo>
                        <a:pt x="136" y="17"/>
                      </a:lnTo>
                      <a:lnTo>
                        <a:pt x="136" y="14"/>
                      </a:lnTo>
                      <a:lnTo>
                        <a:pt x="136" y="10"/>
                      </a:lnTo>
                      <a:lnTo>
                        <a:pt x="132" y="7"/>
                      </a:lnTo>
                      <a:lnTo>
                        <a:pt x="127" y="4"/>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89" name="Freeform 546"/>
                <p:cNvSpPr>
                  <a:spLocks/>
                </p:cNvSpPr>
                <p:nvPr/>
              </p:nvSpPr>
              <p:spPr bwMode="auto">
                <a:xfrm flipH="1">
                  <a:off x="2525" y="3400"/>
                  <a:ext cx="107" cy="81"/>
                </a:xfrm>
                <a:custGeom>
                  <a:avLst/>
                  <a:gdLst>
                    <a:gd name="T0" fmla="*/ 92 w 117"/>
                    <a:gd name="T1" fmla="*/ 15 h 80"/>
                    <a:gd name="T2" fmla="*/ 84 w 117"/>
                    <a:gd name="T3" fmla="*/ 10 h 80"/>
                    <a:gd name="T4" fmla="*/ 77 w 117"/>
                    <a:gd name="T5" fmla="*/ 8 h 80"/>
                    <a:gd name="T6" fmla="*/ 64 w 117"/>
                    <a:gd name="T7" fmla="*/ 1 h 80"/>
                    <a:gd name="T8" fmla="*/ 51 w 117"/>
                    <a:gd name="T9" fmla="*/ 0 h 80"/>
                    <a:gd name="T10" fmla="*/ 46 w 117"/>
                    <a:gd name="T11" fmla="*/ 0 h 80"/>
                    <a:gd name="T12" fmla="*/ 46 w 117"/>
                    <a:gd name="T13" fmla="*/ 0 h 80"/>
                    <a:gd name="T14" fmla="*/ 46 w 117"/>
                    <a:gd name="T15" fmla="*/ 0 h 80"/>
                    <a:gd name="T16" fmla="*/ 46 w 117"/>
                    <a:gd name="T17" fmla="*/ 0 h 80"/>
                    <a:gd name="T18" fmla="*/ 46 w 117"/>
                    <a:gd name="T19" fmla="*/ 3 h 80"/>
                    <a:gd name="T20" fmla="*/ 46 w 117"/>
                    <a:gd name="T21" fmla="*/ 9 h 80"/>
                    <a:gd name="T22" fmla="*/ 31 w 117"/>
                    <a:gd name="T23" fmla="*/ 9 h 80"/>
                    <a:gd name="T24" fmla="*/ 18 w 117"/>
                    <a:gd name="T25" fmla="*/ 11 h 80"/>
                    <a:gd name="T26" fmla="*/ 7 w 117"/>
                    <a:gd name="T27" fmla="*/ 18 h 80"/>
                    <a:gd name="T28" fmla="*/ 0 w 117"/>
                    <a:gd name="T29" fmla="*/ 30 h 80"/>
                    <a:gd name="T30" fmla="*/ 3 w 117"/>
                    <a:gd name="T31" fmla="*/ 47 h 80"/>
                    <a:gd name="T32" fmla="*/ 7 w 117"/>
                    <a:gd name="T33" fmla="*/ 54 h 80"/>
                    <a:gd name="T34" fmla="*/ 7 w 117"/>
                    <a:gd name="T35" fmla="*/ 54 h 80"/>
                    <a:gd name="T36" fmla="*/ 7 w 117"/>
                    <a:gd name="T37" fmla="*/ 54 h 80"/>
                    <a:gd name="T38" fmla="*/ 7 w 117"/>
                    <a:gd name="T39" fmla="*/ 54 h 80"/>
                    <a:gd name="T40" fmla="*/ 7 w 117"/>
                    <a:gd name="T41" fmla="*/ 54 h 80"/>
                    <a:gd name="T42" fmla="*/ 27 w 117"/>
                    <a:gd name="T43" fmla="*/ 81 h 80"/>
                    <a:gd name="T44" fmla="*/ 27 w 117"/>
                    <a:gd name="T45" fmla="*/ 81 h 80"/>
                    <a:gd name="T46" fmla="*/ 27 w 117"/>
                    <a:gd name="T47" fmla="*/ 81 h 80"/>
                    <a:gd name="T48" fmla="*/ 27 w 117"/>
                    <a:gd name="T49" fmla="*/ 81 h 80"/>
                    <a:gd name="T50" fmla="*/ 27 w 117"/>
                    <a:gd name="T51" fmla="*/ 81 h 80"/>
                    <a:gd name="T52" fmla="*/ 27 w 117"/>
                    <a:gd name="T53" fmla="*/ 81 h 80"/>
                    <a:gd name="T54" fmla="*/ 30 w 117"/>
                    <a:gd name="T55" fmla="*/ 78 h 80"/>
                    <a:gd name="T56" fmla="*/ 35 w 117"/>
                    <a:gd name="T57" fmla="*/ 74 h 80"/>
                    <a:gd name="T58" fmla="*/ 48 w 117"/>
                    <a:gd name="T59" fmla="*/ 73 h 80"/>
                    <a:gd name="T60" fmla="*/ 56 w 117"/>
                    <a:gd name="T61" fmla="*/ 64 h 80"/>
                    <a:gd name="T62" fmla="*/ 67 w 117"/>
                    <a:gd name="T63" fmla="*/ 58 h 80"/>
                    <a:gd name="T64" fmla="*/ 76 w 117"/>
                    <a:gd name="T65" fmla="*/ 52 h 80"/>
                    <a:gd name="T66" fmla="*/ 80 w 117"/>
                    <a:gd name="T67" fmla="*/ 52 h 80"/>
                    <a:gd name="T68" fmla="*/ 84 w 117"/>
                    <a:gd name="T69" fmla="*/ 49 h 80"/>
                    <a:gd name="T70" fmla="*/ 92 w 117"/>
                    <a:gd name="T71" fmla="*/ 45 h 80"/>
                    <a:gd name="T72" fmla="*/ 97 w 117"/>
                    <a:gd name="T73" fmla="*/ 45 h 80"/>
                    <a:gd name="T74" fmla="*/ 105 w 117"/>
                    <a:gd name="T75" fmla="*/ 45 h 80"/>
                    <a:gd name="T76" fmla="*/ 105 w 117"/>
                    <a:gd name="T77" fmla="*/ 37 h 80"/>
                    <a:gd name="T78" fmla="*/ 105 w 117"/>
                    <a:gd name="T79" fmla="*/ 33 h 80"/>
                    <a:gd name="T80" fmla="*/ 104 w 117"/>
                    <a:gd name="T81" fmla="*/ 25 h 80"/>
                    <a:gd name="T82" fmla="*/ 104 w 117"/>
                    <a:gd name="T83" fmla="*/ 22 h 80"/>
                    <a:gd name="T84" fmla="*/ 95 w 117"/>
                    <a:gd name="T85" fmla="*/ 18 h 8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7"/>
                    <a:gd name="T130" fmla="*/ 0 h 80"/>
                    <a:gd name="T131" fmla="*/ 117 w 117"/>
                    <a:gd name="T132" fmla="*/ 80 h 8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7" h="80">
                      <a:moveTo>
                        <a:pt x="104" y="18"/>
                      </a:moveTo>
                      <a:lnTo>
                        <a:pt x="101" y="15"/>
                      </a:lnTo>
                      <a:lnTo>
                        <a:pt x="97" y="14"/>
                      </a:lnTo>
                      <a:lnTo>
                        <a:pt x="92" y="10"/>
                      </a:lnTo>
                      <a:lnTo>
                        <a:pt x="89" y="10"/>
                      </a:lnTo>
                      <a:lnTo>
                        <a:pt x="84" y="8"/>
                      </a:lnTo>
                      <a:lnTo>
                        <a:pt x="79" y="4"/>
                      </a:lnTo>
                      <a:lnTo>
                        <a:pt x="75" y="4"/>
                      </a:lnTo>
                      <a:lnTo>
                        <a:pt x="70" y="1"/>
                      </a:lnTo>
                      <a:lnTo>
                        <a:pt x="65" y="1"/>
                      </a:lnTo>
                      <a:lnTo>
                        <a:pt x="61" y="0"/>
                      </a:lnTo>
                      <a:lnTo>
                        <a:pt x="56" y="0"/>
                      </a:lnTo>
                      <a:lnTo>
                        <a:pt x="52" y="0"/>
                      </a:lnTo>
                      <a:lnTo>
                        <a:pt x="50" y="0"/>
                      </a:lnTo>
                      <a:lnTo>
                        <a:pt x="50" y="3"/>
                      </a:lnTo>
                      <a:lnTo>
                        <a:pt x="50" y="5"/>
                      </a:lnTo>
                      <a:lnTo>
                        <a:pt x="50" y="9"/>
                      </a:lnTo>
                      <a:lnTo>
                        <a:pt x="44" y="9"/>
                      </a:lnTo>
                      <a:lnTo>
                        <a:pt x="39" y="9"/>
                      </a:lnTo>
                      <a:lnTo>
                        <a:pt x="34" y="9"/>
                      </a:lnTo>
                      <a:lnTo>
                        <a:pt x="30" y="9"/>
                      </a:lnTo>
                      <a:lnTo>
                        <a:pt x="25" y="9"/>
                      </a:lnTo>
                      <a:lnTo>
                        <a:pt x="20" y="11"/>
                      </a:lnTo>
                      <a:lnTo>
                        <a:pt x="16" y="13"/>
                      </a:lnTo>
                      <a:lnTo>
                        <a:pt x="13" y="16"/>
                      </a:lnTo>
                      <a:lnTo>
                        <a:pt x="8" y="18"/>
                      </a:lnTo>
                      <a:lnTo>
                        <a:pt x="3" y="22"/>
                      </a:lnTo>
                      <a:lnTo>
                        <a:pt x="0" y="25"/>
                      </a:lnTo>
                      <a:lnTo>
                        <a:pt x="0" y="30"/>
                      </a:lnTo>
                      <a:lnTo>
                        <a:pt x="0" y="34"/>
                      </a:lnTo>
                      <a:lnTo>
                        <a:pt x="0" y="41"/>
                      </a:lnTo>
                      <a:lnTo>
                        <a:pt x="3" y="46"/>
                      </a:lnTo>
                      <a:lnTo>
                        <a:pt x="8" y="53"/>
                      </a:lnTo>
                      <a:lnTo>
                        <a:pt x="30" y="80"/>
                      </a:lnTo>
                      <a:lnTo>
                        <a:pt x="30" y="77"/>
                      </a:lnTo>
                      <a:lnTo>
                        <a:pt x="33" y="77"/>
                      </a:lnTo>
                      <a:lnTo>
                        <a:pt x="38" y="77"/>
                      </a:lnTo>
                      <a:lnTo>
                        <a:pt x="38" y="73"/>
                      </a:lnTo>
                      <a:lnTo>
                        <a:pt x="42" y="73"/>
                      </a:lnTo>
                      <a:lnTo>
                        <a:pt x="47" y="72"/>
                      </a:lnTo>
                      <a:lnTo>
                        <a:pt x="52" y="72"/>
                      </a:lnTo>
                      <a:lnTo>
                        <a:pt x="52" y="68"/>
                      </a:lnTo>
                      <a:lnTo>
                        <a:pt x="56" y="67"/>
                      </a:lnTo>
                      <a:lnTo>
                        <a:pt x="61" y="63"/>
                      </a:lnTo>
                      <a:lnTo>
                        <a:pt x="65" y="63"/>
                      </a:lnTo>
                      <a:lnTo>
                        <a:pt x="69" y="60"/>
                      </a:lnTo>
                      <a:lnTo>
                        <a:pt x="73" y="57"/>
                      </a:lnTo>
                      <a:lnTo>
                        <a:pt x="78" y="53"/>
                      </a:lnTo>
                      <a:lnTo>
                        <a:pt x="83" y="53"/>
                      </a:lnTo>
                      <a:lnTo>
                        <a:pt x="83" y="51"/>
                      </a:lnTo>
                      <a:lnTo>
                        <a:pt x="87" y="51"/>
                      </a:lnTo>
                      <a:lnTo>
                        <a:pt x="87" y="48"/>
                      </a:lnTo>
                      <a:lnTo>
                        <a:pt x="92" y="48"/>
                      </a:lnTo>
                      <a:lnTo>
                        <a:pt x="97" y="48"/>
                      </a:lnTo>
                      <a:lnTo>
                        <a:pt x="97" y="44"/>
                      </a:lnTo>
                      <a:lnTo>
                        <a:pt x="101" y="44"/>
                      </a:lnTo>
                      <a:lnTo>
                        <a:pt x="106" y="44"/>
                      </a:lnTo>
                      <a:lnTo>
                        <a:pt x="110" y="44"/>
                      </a:lnTo>
                      <a:lnTo>
                        <a:pt x="115" y="44"/>
                      </a:lnTo>
                      <a:lnTo>
                        <a:pt x="115" y="41"/>
                      </a:lnTo>
                      <a:lnTo>
                        <a:pt x="115" y="37"/>
                      </a:lnTo>
                      <a:lnTo>
                        <a:pt x="115" y="33"/>
                      </a:lnTo>
                      <a:lnTo>
                        <a:pt x="115" y="29"/>
                      </a:lnTo>
                      <a:lnTo>
                        <a:pt x="117" y="29"/>
                      </a:lnTo>
                      <a:lnTo>
                        <a:pt x="114" y="25"/>
                      </a:lnTo>
                      <a:lnTo>
                        <a:pt x="114" y="22"/>
                      </a:lnTo>
                      <a:lnTo>
                        <a:pt x="109" y="18"/>
                      </a:lnTo>
                      <a:lnTo>
                        <a:pt x="104" y="18"/>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0" name="Freeform 547"/>
                <p:cNvSpPr>
                  <a:spLocks/>
                </p:cNvSpPr>
                <p:nvPr/>
              </p:nvSpPr>
              <p:spPr bwMode="auto">
                <a:xfrm flipH="1">
                  <a:off x="2538" y="3410"/>
                  <a:ext cx="94" cy="80"/>
                </a:xfrm>
                <a:custGeom>
                  <a:avLst/>
                  <a:gdLst>
                    <a:gd name="T0" fmla="*/ 28 w 101"/>
                    <a:gd name="T1" fmla="*/ 77 h 80"/>
                    <a:gd name="T2" fmla="*/ 28 w 101"/>
                    <a:gd name="T3" fmla="*/ 75 h 80"/>
                    <a:gd name="T4" fmla="*/ 29 w 101"/>
                    <a:gd name="T5" fmla="*/ 71 h 80"/>
                    <a:gd name="T6" fmla="*/ 34 w 101"/>
                    <a:gd name="T7" fmla="*/ 64 h 80"/>
                    <a:gd name="T8" fmla="*/ 41 w 101"/>
                    <a:gd name="T9" fmla="*/ 61 h 80"/>
                    <a:gd name="T10" fmla="*/ 49 w 101"/>
                    <a:gd name="T11" fmla="*/ 53 h 80"/>
                    <a:gd name="T12" fmla="*/ 60 w 101"/>
                    <a:gd name="T13" fmla="*/ 48 h 80"/>
                    <a:gd name="T14" fmla="*/ 77 w 101"/>
                    <a:gd name="T15" fmla="*/ 44 h 80"/>
                    <a:gd name="T16" fmla="*/ 87 w 101"/>
                    <a:gd name="T17" fmla="*/ 42 h 80"/>
                    <a:gd name="T18" fmla="*/ 87 w 101"/>
                    <a:gd name="T19" fmla="*/ 40 h 80"/>
                    <a:gd name="T20" fmla="*/ 88 w 101"/>
                    <a:gd name="T21" fmla="*/ 37 h 80"/>
                    <a:gd name="T22" fmla="*/ 90 w 101"/>
                    <a:gd name="T23" fmla="*/ 33 h 80"/>
                    <a:gd name="T24" fmla="*/ 94 w 101"/>
                    <a:gd name="T25" fmla="*/ 29 h 80"/>
                    <a:gd name="T26" fmla="*/ 94 w 101"/>
                    <a:gd name="T27" fmla="*/ 24 h 80"/>
                    <a:gd name="T28" fmla="*/ 91 w 101"/>
                    <a:gd name="T29" fmla="*/ 20 h 80"/>
                    <a:gd name="T30" fmla="*/ 87 w 101"/>
                    <a:gd name="T31" fmla="*/ 18 h 80"/>
                    <a:gd name="T32" fmla="*/ 84 w 101"/>
                    <a:gd name="T33" fmla="*/ 15 h 80"/>
                    <a:gd name="T34" fmla="*/ 80 w 101"/>
                    <a:gd name="T35" fmla="*/ 14 h 80"/>
                    <a:gd name="T36" fmla="*/ 75 w 101"/>
                    <a:gd name="T37" fmla="*/ 10 h 80"/>
                    <a:gd name="T38" fmla="*/ 68 w 101"/>
                    <a:gd name="T39" fmla="*/ 7 h 80"/>
                    <a:gd name="T40" fmla="*/ 64 w 101"/>
                    <a:gd name="T41" fmla="*/ 4 h 80"/>
                    <a:gd name="T42" fmla="*/ 55 w 101"/>
                    <a:gd name="T43" fmla="*/ 1 h 80"/>
                    <a:gd name="T44" fmla="*/ 47 w 101"/>
                    <a:gd name="T45" fmla="*/ 0 h 80"/>
                    <a:gd name="T46" fmla="*/ 38 w 101"/>
                    <a:gd name="T47" fmla="*/ 0 h 80"/>
                    <a:gd name="T48" fmla="*/ 34 w 101"/>
                    <a:gd name="T49" fmla="*/ 0 h 80"/>
                    <a:gd name="T50" fmla="*/ 28 w 101"/>
                    <a:gd name="T51" fmla="*/ 0 h 80"/>
                    <a:gd name="T52" fmla="*/ 23 w 101"/>
                    <a:gd name="T53" fmla="*/ 1 h 80"/>
                    <a:gd name="T54" fmla="*/ 15 w 101"/>
                    <a:gd name="T55" fmla="*/ 5 h 80"/>
                    <a:gd name="T56" fmla="*/ 9 w 101"/>
                    <a:gd name="T57" fmla="*/ 11 h 80"/>
                    <a:gd name="T58" fmla="*/ 2 w 101"/>
                    <a:gd name="T59" fmla="*/ 19 h 80"/>
                    <a:gd name="T60" fmla="*/ 0 w 101"/>
                    <a:gd name="T61" fmla="*/ 29 h 80"/>
                    <a:gd name="T62" fmla="*/ 3 w 101"/>
                    <a:gd name="T63" fmla="*/ 44 h 80"/>
                    <a:gd name="T64" fmla="*/ 28 w 101"/>
                    <a:gd name="T65" fmla="*/ 8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1"/>
                    <a:gd name="T100" fmla="*/ 0 h 80"/>
                    <a:gd name="T101" fmla="*/ 101 w 101"/>
                    <a:gd name="T102" fmla="*/ 80 h 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1" h="80">
                      <a:moveTo>
                        <a:pt x="30" y="80"/>
                      </a:moveTo>
                      <a:lnTo>
                        <a:pt x="30" y="77"/>
                      </a:lnTo>
                      <a:lnTo>
                        <a:pt x="30" y="75"/>
                      </a:lnTo>
                      <a:lnTo>
                        <a:pt x="31" y="75"/>
                      </a:lnTo>
                      <a:lnTo>
                        <a:pt x="31" y="71"/>
                      </a:lnTo>
                      <a:lnTo>
                        <a:pt x="34" y="68"/>
                      </a:lnTo>
                      <a:lnTo>
                        <a:pt x="36" y="64"/>
                      </a:lnTo>
                      <a:lnTo>
                        <a:pt x="41" y="64"/>
                      </a:lnTo>
                      <a:lnTo>
                        <a:pt x="44" y="61"/>
                      </a:lnTo>
                      <a:lnTo>
                        <a:pt x="48" y="57"/>
                      </a:lnTo>
                      <a:lnTo>
                        <a:pt x="53" y="53"/>
                      </a:lnTo>
                      <a:lnTo>
                        <a:pt x="59" y="52"/>
                      </a:lnTo>
                      <a:lnTo>
                        <a:pt x="64" y="48"/>
                      </a:lnTo>
                      <a:lnTo>
                        <a:pt x="73" y="47"/>
                      </a:lnTo>
                      <a:lnTo>
                        <a:pt x="83" y="44"/>
                      </a:lnTo>
                      <a:lnTo>
                        <a:pt x="93" y="44"/>
                      </a:lnTo>
                      <a:lnTo>
                        <a:pt x="93" y="42"/>
                      </a:lnTo>
                      <a:lnTo>
                        <a:pt x="93" y="40"/>
                      </a:lnTo>
                      <a:lnTo>
                        <a:pt x="95" y="40"/>
                      </a:lnTo>
                      <a:lnTo>
                        <a:pt x="95" y="37"/>
                      </a:lnTo>
                      <a:lnTo>
                        <a:pt x="97" y="37"/>
                      </a:lnTo>
                      <a:lnTo>
                        <a:pt x="97" y="33"/>
                      </a:lnTo>
                      <a:lnTo>
                        <a:pt x="101" y="33"/>
                      </a:lnTo>
                      <a:lnTo>
                        <a:pt x="101" y="29"/>
                      </a:lnTo>
                      <a:lnTo>
                        <a:pt x="101" y="28"/>
                      </a:lnTo>
                      <a:lnTo>
                        <a:pt x="101" y="24"/>
                      </a:lnTo>
                      <a:lnTo>
                        <a:pt x="98" y="20"/>
                      </a:lnTo>
                      <a:lnTo>
                        <a:pt x="93" y="18"/>
                      </a:lnTo>
                      <a:lnTo>
                        <a:pt x="90" y="15"/>
                      </a:lnTo>
                      <a:lnTo>
                        <a:pt x="86" y="14"/>
                      </a:lnTo>
                      <a:lnTo>
                        <a:pt x="81" y="10"/>
                      </a:lnTo>
                      <a:lnTo>
                        <a:pt x="78" y="10"/>
                      </a:lnTo>
                      <a:lnTo>
                        <a:pt x="73" y="7"/>
                      </a:lnTo>
                      <a:lnTo>
                        <a:pt x="69" y="4"/>
                      </a:lnTo>
                      <a:lnTo>
                        <a:pt x="64" y="4"/>
                      </a:lnTo>
                      <a:lnTo>
                        <a:pt x="59" y="1"/>
                      </a:lnTo>
                      <a:lnTo>
                        <a:pt x="55" y="1"/>
                      </a:lnTo>
                      <a:lnTo>
                        <a:pt x="50" y="0"/>
                      </a:lnTo>
                      <a:lnTo>
                        <a:pt x="45" y="0"/>
                      </a:lnTo>
                      <a:lnTo>
                        <a:pt x="41" y="0"/>
                      </a:lnTo>
                      <a:lnTo>
                        <a:pt x="39" y="0"/>
                      </a:lnTo>
                      <a:lnTo>
                        <a:pt x="36" y="0"/>
                      </a:lnTo>
                      <a:lnTo>
                        <a:pt x="34" y="0"/>
                      </a:lnTo>
                      <a:lnTo>
                        <a:pt x="30" y="0"/>
                      </a:lnTo>
                      <a:lnTo>
                        <a:pt x="30" y="1"/>
                      </a:lnTo>
                      <a:lnTo>
                        <a:pt x="25" y="1"/>
                      </a:lnTo>
                      <a:lnTo>
                        <a:pt x="20" y="4"/>
                      </a:lnTo>
                      <a:lnTo>
                        <a:pt x="16" y="5"/>
                      </a:lnTo>
                      <a:lnTo>
                        <a:pt x="14" y="9"/>
                      </a:lnTo>
                      <a:lnTo>
                        <a:pt x="10" y="11"/>
                      </a:lnTo>
                      <a:lnTo>
                        <a:pt x="6" y="15"/>
                      </a:lnTo>
                      <a:lnTo>
                        <a:pt x="2" y="19"/>
                      </a:lnTo>
                      <a:lnTo>
                        <a:pt x="2" y="24"/>
                      </a:lnTo>
                      <a:lnTo>
                        <a:pt x="0" y="29"/>
                      </a:lnTo>
                      <a:lnTo>
                        <a:pt x="0" y="37"/>
                      </a:lnTo>
                      <a:lnTo>
                        <a:pt x="3" y="44"/>
                      </a:lnTo>
                      <a:lnTo>
                        <a:pt x="8" y="53"/>
                      </a:lnTo>
                      <a:lnTo>
                        <a:pt x="30" y="80"/>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1" name="Freeform 548"/>
                <p:cNvSpPr>
                  <a:spLocks/>
                </p:cNvSpPr>
                <p:nvPr/>
              </p:nvSpPr>
              <p:spPr bwMode="auto">
                <a:xfrm flipH="1">
                  <a:off x="2605" y="3445"/>
                  <a:ext cx="40" cy="115"/>
                </a:xfrm>
                <a:custGeom>
                  <a:avLst/>
                  <a:gdLst>
                    <a:gd name="T0" fmla="*/ 40 w 44"/>
                    <a:gd name="T1" fmla="*/ 54 h 114"/>
                    <a:gd name="T2" fmla="*/ 37 w 44"/>
                    <a:gd name="T3" fmla="*/ 51 h 114"/>
                    <a:gd name="T4" fmla="*/ 37 w 44"/>
                    <a:gd name="T5" fmla="*/ 50 h 114"/>
                    <a:gd name="T6" fmla="*/ 35 w 44"/>
                    <a:gd name="T7" fmla="*/ 46 h 114"/>
                    <a:gd name="T8" fmla="*/ 35 w 44"/>
                    <a:gd name="T9" fmla="*/ 45 h 114"/>
                    <a:gd name="T10" fmla="*/ 30 w 44"/>
                    <a:gd name="T11" fmla="*/ 41 h 114"/>
                    <a:gd name="T12" fmla="*/ 27 w 44"/>
                    <a:gd name="T13" fmla="*/ 37 h 114"/>
                    <a:gd name="T14" fmla="*/ 23 w 44"/>
                    <a:gd name="T15" fmla="*/ 33 h 114"/>
                    <a:gd name="T16" fmla="*/ 23 w 44"/>
                    <a:gd name="T17" fmla="*/ 29 h 114"/>
                    <a:gd name="T18" fmla="*/ 18 w 44"/>
                    <a:gd name="T19" fmla="*/ 22 h 114"/>
                    <a:gd name="T20" fmla="*/ 15 w 44"/>
                    <a:gd name="T21" fmla="*/ 18 h 114"/>
                    <a:gd name="T22" fmla="*/ 10 w 44"/>
                    <a:gd name="T23" fmla="*/ 14 h 114"/>
                    <a:gd name="T24" fmla="*/ 9 w 44"/>
                    <a:gd name="T25" fmla="*/ 10 h 114"/>
                    <a:gd name="T26" fmla="*/ 5 w 44"/>
                    <a:gd name="T27" fmla="*/ 7 h 114"/>
                    <a:gd name="T28" fmla="*/ 3 w 44"/>
                    <a:gd name="T29" fmla="*/ 3 h 114"/>
                    <a:gd name="T30" fmla="*/ 0 w 44"/>
                    <a:gd name="T31" fmla="*/ 0 h 114"/>
                    <a:gd name="T32" fmla="*/ 0 w 44"/>
                    <a:gd name="T33" fmla="*/ 0 h 114"/>
                    <a:gd name="T34" fmla="*/ 0 w 44"/>
                    <a:gd name="T35" fmla="*/ 0 h 114"/>
                    <a:gd name="T36" fmla="*/ 0 w 44"/>
                    <a:gd name="T37" fmla="*/ 3 h 114"/>
                    <a:gd name="T38" fmla="*/ 0 w 44"/>
                    <a:gd name="T39" fmla="*/ 7 h 114"/>
                    <a:gd name="T40" fmla="*/ 2 w 44"/>
                    <a:gd name="T41" fmla="*/ 14 h 114"/>
                    <a:gd name="T42" fmla="*/ 2 w 44"/>
                    <a:gd name="T43" fmla="*/ 22 h 114"/>
                    <a:gd name="T44" fmla="*/ 3 w 44"/>
                    <a:gd name="T45" fmla="*/ 31 h 114"/>
                    <a:gd name="T46" fmla="*/ 3 w 44"/>
                    <a:gd name="T47" fmla="*/ 38 h 114"/>
                    <a:gd name="T48" fmla="*/ 7 w 44"/>
                    <a:gd name="T49" fmla="*/ 50 h 114"/>
                    <a:gd name="T50" fmla="*/ 7 w 44"/>
                    <a:gd name="T51" fmla="*/ 58 h 114"/>
                    <a:gd name="T52" fmla="*/ 7 w 44"/>
                    <a:gd name="T53" fmla="*/ 70 h 114"/>
                    <a:gd name="T54" fmla="*/ 7 w 44"/>
                    <a:gd name="T55" fmla="*/ 77 h 114"/>
                    <a:gd name="T56" fmla="*/ 7 w 44"/>
                    <a:gd name="T57" fmla="*/ 89 h 114"/>
                    <a:gd name="T58" fmla="*/ 5 w 44"/>
                    <a:gd name="T59" fmla="*/ 96 h 114"/>
                    <a:gd name="T60" fmla="*/ 5 w 44"/>
                    <a:gd name="T61" fmla="*/ 104 h 114"/>
                    <a:gd name="T62" fmla="*/ 0 w 44"/>
                    <a:gd name="T63" fmla="*/ 109 h 114"/>
                    <a:gd name="T64" fmla="*/ 0 w 44"/>
                    <a:gd name="T65" fmla="*/ 115 h 114"/>
                    <a:gd name="T66" fmla="*/ 40 w 44"/>
                    <a:gd name="T67" fmla="*/ 54 h 114"/>
                    <a:gd name="T68" fmla="*/ 40 w 44"/>
                    <a:gd name="T69" fmla="*/ 54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114"/>
                    <a:gd name="T107" fmla="*/ 44 w 4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114">
                      <a:moveTo>
                        <a:pt x="44" y="54"/>
                      </a:moveTo>
                      <a:lnTo>
                        <a:pt x="41" y="51"/>
                      </a:lnTo>
                      <a:lnTo>
                        <a:pt x="41" y="50"/>
                      </a:lnTo>
                      <a:lnTo>
                        <a:pt x="38" y="46"/>
                      </a:lnTo>
                      <a:lnTo>
                        <a:pt x="38" y="45"/>
                      </a:lnTo>
                      <a:lnTo>
                        <a:pt x="33" y="41"/>
                      </a:lnTo>
                      <a:lnTo>
                        <a:pt x="30" y="37"/>
                      </a:lnTo>
                      <a:lnTo>
                        <a:pt x="25" y="33"/>
                      </a:lnTo>
                      <a:lnTo>
                        <a:pt x="25" y="29"/>
                      </a:lnTo>
                      <a:lnTo>
                        <a:pt x="20" y="22"/>
                      </a:lnTo>
                      <a:lnTo>
                        <a:pt x="16" y="18"/>
                      </a:lnTo>
                      <a:lnTo>
                        <a:pt x="11" y="14"/>
                      </a:lnTo>
                      <a:lnTo>
                        <a:pt x="10" y="10"/>
                      </a:lnTo>
                      <a:lnTo>
                        <a:pt x="5" y="7"/>
                      </a:lnTo>
                      <a:lnTo>
                        <a:pt x="3" y="3"/>
                      </a:lnTo>
                      <a:lnTo>
                        <a:pt x="0" y="0"/>
                      </a:lnTo>
                      <a:lnTo>
                        <a:pt x="0" y="3"/>
                      </a:lnTo>
                      <a:lnTo>
                        <a:pt x="0" y="7"/>
                      </a:lnTo>
                      <a:lnTo>
                        <a:pt x="2" y="14"/>
                      </a:lnTo>
                      <a:lnTo>
                        <a:pt x="2" y="22"/>
                      </a:lnTo>
                      <a:lnTo>
                        <a:pt x="3" y="31"/>
                      </a:lnTo>
                      <a:lnTo>
                        <a:pt x="3" y="38"/>
                      </a:lnTo>
                      <a:lnTo>
                        <a:pt x="8" y="50"/>
                      </a:lnTo>
                      <a:lnTo>
                        <a:pt x="8" y="57"/>
                      </a:lnTo>
                      <a:lnTo>
                        <a:pt x="8" y="69"/>
                      </a:lnTo>
                      <a:lnTo>
                        <a:pt x="8" y="76"/>
                      </a:lnTo>
                      <a:lnTo>
                        <a:pt x="8" y="88"/>
                      </a:lnTo>
                      <a:lnTo>
                        <a:pt x="5" y="95"/>
                      </a:lnTo>
                      <a:lnTo>
                        <a:pt x="5" y="103"/>
                      </a:lnTo>
                      <a:lnTo>
                        <a:pt x="0" y="108"/>
                      </a:lnTo>
                      <a:lnTo>
                        <a:pt x="0" y="114"/>
                      </a:lnTo>
                      <a:lnTo>
                        <a:pt x="44" y="54"/>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2" name="Freeform 549"/>
                <p:cNvSpPr>
                  <a:spLocks/>
                </p:cNvSpPr>
                <p:nvPr/>
              </p:nvSpPr>
              <p:spPr bwMode="auto">
                <a:xfrm flipH="1">
                  <a:off x="2605" y="3445"/>
                  <a:ext cx="40" cy="115"/>
                </a:xfrm>
                <a:custGeom>
                  <a:avLst/>
                  <a:gdLst>
                    <a:gd name="T0" fmla="*/ 40 w 44"/>
                    <a:gd name="T1" fmla="*/ 54 h 114"/>
                    <a:gd name="T2" fmla="*/ 37 w 44"/>
                    <a:gd name="T3" fmla="*/ 51 h 114"/>
                    <a:gd name="T4" fmla="*/ 37 w 44"/>
                    <a:gd name="T5" fmla="*/ 50 h 114"/>
                    <a:gd name="T6" fmla="*/ 35 w 44"/>
                    <a:gd name="T7" fmla="*/ 46 h 114"/>
                    <a:gd name="T8" fmla="*/ 35 w 44"/>
                    <a:gd name="T9" fmla="*/ 45 h 114"/>
                    <a:gd name="T10" fmla="*/ 30 w 44"/>
                    <a:gd name="T11" fmla="*/ 41 h 114"/>
                    <a:gd name="T12" fmla="*/ 27 w 44"/>
                    <a:gd name="T13" fmla="*/ 37 h 114"/>
                    <a:gd name="T14" fmla="*/ 23 w 44"/>
                    <a:gd name="T15" fmla="*/ 33 h 114"/>
                    <a:gd name="T16" fmla="*/ 23 w 44"/>
                    <a:gd name="T17" fmla="*/ 29 h 114"/>
                    <a:gd name="T18" fmla="*/ 18 w 44"/>
                    <a:gd name="T19" fmla="*/ 22 h 114"/>
                    <a:gd name="T20" fmla="*/ 15 w 44"/>
                    <a:gd name="T21" fmla="*/ 18 h 114"/>
                    <a:gd name="T22" fmla="*/ 10 w 44"/>
                    <a:gd name="T23" fmla="*/ 14 h 114"/>
                    <a:gd name="T24" fmla="*/ 9 w 44"/>
                    <a:gd name="T25" fmla="*/ 10 h 114"/>
                    <a:gd name="T26" fmla="*/ 5 w 44"/>
                    <a:gd name="T27" fmla="*/ 7 h 114"/>
                    <a:gd name="T28" fmla="*/ 3 w 44"/>
                    <a:gd name="T29" fmla="*/ 3 h 114"/>
                    <a:gd name="T30" fmla="*/ 0 w 44"/>
                    <a:gd name="T31" fmla="*/ 0 h 114"/>
                    <a:gd name="T32" fmla="*/ 0 w 44"/>
                    <a:gd name="T33" fmla="*/ 0 h 114"/>
                    <a:gd name="T34" fmla="*/ 0 w 44"/>
                    <a:gd name="T35" fmla="*/ 0 h 114"/>
                    <a:gd name="T36" fmla="*/ 0 w 44"/>
                    <a:gd name="T37" fmla="*/ 3 h 114"/>
                    <a:gd name="T38" fmla="*/ 0 w 44"/>
                    <a:gd name="T39" fmla="*/ 7 h 114"/>
                    <a:gd name="T40" fmla="*/ 2 w 44"/>
                    <a:gd name="T41" fmla="*/ 14 h 114"/>
                    <a:gd name="T42" fmla="*/ 2 w 44"/>
                    <a:gd name="T43" fmla="*/ 22 h 114"/>
                    <a:gd name="T44" fmla="*/ 3 w 44"/>
                    <a:gd name="T45" fmla="*/ 31 h 114"/>
                    <a:gd name="T46" fmla="*/ 3 w 44"/>
                    <a:gd name="T47" fmla="*/ 38 h 114"/>
                    <a:gd name="T48" fmla="*/ 7 w 44"/>
                    <a:gd name="T49" fmla="*/ 50 h 114"/>
                    <a:gd name="T50" fmla="*/ 7 w 44"/>
                    <a:gd name="T51" fmla="*/ 58 h 114"/>
                    <a:gd name="T52" fmla="*/ 7 w 44"/>
                    <a:gd name="T53" fmla="*/ 70 h 114"/>
                    <a:gd name="T54" fmla="*/ 7 w 44"/>
                    <a:gd name="T55" fmla="*/ 77 h 114"/>
                    <a:gd name="T56" fmla="*/ 7 w 44"/>
                    <a:gd name="T57" fmla="*/ 89 h 114"/>
                    <a:gd name="T58" fmla="*/ 5 w 44"/>
                    <a:gd name="T59" fmla="*/ 96 h 114"/>
                    <a:gd name="T60" fmla="*/ 5 w 44"/>
                    <a:gd name="T61" fmla="*/ 104 h 114"/>
                    <a:gd name="T62" fmla="*/ 0 w 44"/>
                    <a:gd name="T63" fmla="*/ 109 h 114"/>
                    <a:gd name="T64" fmla="*/ 0 w 44"/>
                    <a:gd name="T65" fmla="*/ 115 h 114"/>
                    <a:gd name="T66" fmla="*/ 40 w 44"/>
                    <a:gd name="T67" fmla="*/ 54 h 114"/>
                    <a:gd name="T68" fmla="*/ 40 w 44"/>
                    <a:gd name="T69" fmla="*/ 54 h 1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
                    <a:gd name="T106" fmla="*/ 0 h 114"/>
                    <a:gd name="T107" fmla="*/ 44 w 44"/>
                    <a:gd name="T108" fmla="*/ 114 h 11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 h="114">
                      <a:moveTo>
                        <a:pt x="44" y="54"/>
                      </a:moveTo>
                      <a:lnTo>
                        <a:pt x="41" y="51"/>
                      </a:lnTo>
                      <a:lnTo>
                        <a:pt x="41" y="50"/>
                      </a:lnTo>
                      <a:lnTo>
                        <a:pt x="38" y="46"/>
                      </a:lnTo>
                      <a:lnTo>
                        <a:pt x="38" y="45"/>
                      </a:lnTo>
                      <a:lnTo>
                        <a:pt x="33" y="41"/>
                      </a:lnTo>
                      <a:lnTo>
                        <a:pt x="30" y="37"/>
                      </a:lnTo>
                      <a:lnTo>
                        <a:pt x="25" y="33"/>
                      </a:lnTo>
                      <a:lnTo>
                        <a:pt x="25" y="29"/>
                      </a:lnTo>
                      <a:lnTo>
                        <a:pt x="20" y="22"/>
                      </a:lnTo>
                      <a:lnTo>
                        <a:pt x="16" y="18"/>
                      </a:lnTo>
                      <a:lnTo>
                        <a:pt x="11" y="14"/>
                      </a:lnTo>
                      <a:lnTo>
                        <a:pt x="10" y="10"/>
                      </a:lnTo>
                      <a:lnTo>
                        <a:pt x="5" y="7"/>
                      </a:lnTo>
                      <a:lnTo>
                        <a:pt x="3" y="3"/>
                      </a:lnTo>
                      <a:lnTo>
                        <a:pt x="0" y="0"/>
                      </a:lnTo>
                      <a:lnTo>
                        <a:pt x="0" y="3"/>
                      </a:lnTo>
                      <a:lnTo>
                        <a:pt x="0" y="7"/>
                      </a:lnTo>
                      <a:lnTo>
                        <a:pt x="2" y="14"/>
                      </a:lnTo>
                      <a:lnTo>
                        <a:pt x="2" y="22"/>
                      </a:lnTo>
                      <a:lnTo>
                        <a:pt x="3" y="31"/>
                      </a:lnTo>
                      <a:lnTo>
                        <a:pt x="3" y="38"/>
                      </a:lnTo>
                      <a:lnTo>
                        <a:pt x="8" y="50"/>
                      </a:lnTo>
                      <a:lnTo>
                        <a:pt x="8" y="57"/>
                      </a:lnTo>
                      <a:lnTo>
                        <a:pt x="8" y="69"/>
                      </a:lnTo>
                      <a:lnTo>
                        <a:pt x="8" y="76"/>
                      </a:lnTo>
                      <a:lnTo>
                        <a:pt x="8" y="88"/>
                      </a:lnTo>
                      <a:lnTo>
                        <a:pt x="5" y="95"/>
                      </a:lnTo>
                      <a:lnTo>
                        <a:pt x="5" y="103"/>
                      </a:lnTo>
                      <a:lnTo>
                        <a:pt x="0" y="108"/>
                      </a:lnTo>
                      <a:lnTo>
                        <a:pt x="0" y="114"/>
                      </a:lnTo>
                      <a:lnTo>
                        <a:pt x="44" y="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93" name="Freeform 550"/>
                <p:cNvSpPr>
                  <a:spLocks/>
                </p:cNvSpPr>
                <p:nvPr/>
              </p:nvSpPr>
              <p:spPr bwMode="auto">
                <a:xfrm flipH="1">
                  <a:off x="2599" y="3419"/>
                  <a:ext cx="26" cy="62"/>
                </a:xfrm>
                <a:custGeom>
                  <a:avLst/>
                  <a:gdLst>
                    <a:gd name="T0" fmla="*/ 20 w 28"/>
                    <a:gd name="T1" fmla="*/ 62 h 62"/>
                    <a:gd name="T2" fmla="*/ 20 w 28"/>
                    <a:gd name="T3" fmla="*/ 59 h 62"/>
                    <a:gd name="T4" fmla="*/ 20 w 28"/>
                    <a:gd name="T5" fmla="*/ 58 h 62"/>
                    <a:gd name="T6" fmla="*/ 20 w 28"/>
                    <a:gd name="T7" fmla="*/ 54 h 62"/>
                    <a:gd name="T8" fmla="*/ 21 w 28"/>
                    <a:gd name="T9" fmla="*/ 52 h 62"/>
                    <a:gd name="T10" fmla="*/ 21 w 28"/>
                    <a:gd name="T11" fmla="*/ 45 h 62"/>
                    <a:gd name="T12" fmla="*/ 21 w 28"/>
                    <a:gd name="T13" fmla="*/ 42 h 62"/>
                    <a:gd name="T14" fmla="*/ 21 w 28"/>
                    <a:gd name="T15" fmla="*/ 36 h 62"/>
                    <a:gd name="T16" fmla="*/ 26 w 28"/>
                    <a:gd name="T17" fmla="*/ 33 h 62"/>
                    <a:gd name="T18" fmla="*/ 26 w 28"/>
                    <a:gd name="T19" fmla="*/ 25 h 62"/>
                    <a:gd name="T20" fmla="*/ 26 w 28"/>
                    <a:gd name="T21" fmla="*/ 21 h 62"/>
                    <a:gd name="T22" fmla="*/ 26 w 28"/>
                    <a:gd name="T23" fmla="*/ 15 h 62"/>
                    <a:gd name="T24" fmla="*/ 26 w 28"/>
                    <a:gd name="T25" fmla="*/ 11 h 62"/>
                    <a:gd name="T26" fmla="*/ 23 w 28"/>
                    <a:gd name="T27" fmla="*/ 7 h 62"/>
                    <a:gd name="T28" fmla="*/ 23 w 28"/>
                    <a:gd name="T29" fmla="*/ 4 h 62"/>
                    <a:gd name="T30" fmla="*/ 20 w 28"/>
                    <a:gd name="T31" fmla="*/ 0 h 62"/>
                    <a:gd name="T32" fmla="*/ 20 w 28"/>
                    <a:gd name="T33" fmla="*/ 0 h 62"/>
                    <a:gd name="T34" fmla="*/ 18 w 28"/>
                    <a:gd name="T35" fmla="*/ 0 h 62"/>
                    <a:gd name="T36" fmla="*/ 18 w 28"/>
                    <a:gd name="T37" fmla="*/ 0 h 62"/>
                    <a:gd name="T38" fmla="*/ 16 w 28"/>
                    <a:gd name="T39" fmla="*/ 0 h 62"/>
                    <a:gd name="T40" fmla="*/ 16 w 28"/>
                    <a:gd name="T41" fmla="*/ 0 h 62"/>
                    <a:gd name="T42" fmla="*/ 11 w 28"/>
                    <a:gd name="T43" fmla="*/ 0 h 62"/>
                    <a:gd name="T44" fmla="*/ 11 w 28"/>
                    <a:gd name="T45" fmla="*/ 1 h 62"/>
                    <a:gd name="T46" fmla="*/ 8 w 28"/>
                    <a:gd name="T47" fmla="*/ 1 h 62"/>
                    <a:gd name="T48" fmla="*/ 8 w 28"/>
                    <a:gd name="T49" fmla="*/ 5 h 62"/>
                    <a:gd name="T50" fmla="*/ 5 w 28"/>
                    <a:gd name="T51" fmla="*/ 5 h 62"/>
                    <a:gd name="T52" fmla="*/ 5 w 28"/>
                    <a:gd name="T53" fmla="*/ 9 h 62"/>
                    <a:gd name="T54" fmla="*/ 2 w 28"/>
                    <a:gd name="T55" fmla="*/ 12 h 62"/>
                    <a:gd name="T56" fmla="*/ 2 w 28"/>
                    <a:gd name="T57" fmla="*/ 17 h 62"/>
                    <a:gd name="T58" fmla="*/ 0 w 28"/>
                    <a:gd name="T59" fmla="*/ 21 h 62"/>
                    <a:gd name="T60" fmla="*/ 0 w 28"/>
                    <a:gd name="T61" fmla="*/ 28 h 62"/>
                    <a:gd name="T62" fmla="*/ 0 w 28"/>
                    <a:gd name="T63" fmla="*/ 35 h 62"/>
                    <a:gd name="T64" fmla="*/ 0 w 28"/>
                    <a:gd name="T65" fmla="*/ 44 h 62"/>
                    <a:gd name="T66" fmla="*/ 20 w 28"/>
                    <a:gd name="T67" fmla="*/ 62 h 62"/>
                    <a:gd name="T68" fmla="*/ 20 w 28"/>
                    <a:gd name="T69" fmla="*/ 62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62"/>
                    <a:gd name="T107" fmla="*/ 28 w 28"/>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62">
                      <a:moveTo>
                        <a:pt x="22" y="62"/>
                      </a:moveTo>
                      <a:lnTo>
                        <a:pt x="22" y="59"/>
                      </a:lnTo>
                      <a:lnTo>
                        <a:pt x="22" y="58"/>
                      </a:lnTo>
                      <a:lnTo>
                        <a:pt x="22" y="54"/>
                      </a:lnTo>
                      <a:lnTo>
                        <a:pt x="23" y="52"/>
                      </a:lnTo>
                      <a:lnTo>
                        <a:pt x="23" y="45"/>
                      </a:lnTo>
                      <a:lnTo>
                        <a:pt x="23" y="42"/>
                      </a:lnTo>
                      <a:lnTo>
                        <a:pt x="23" y="36"/>
                      </a:lnTo>
                      <a:lnTo>
                        <a:pt x="28" y="33"/>
                      </a:lnTo>
                      <a:lnTo>
                        <a:pt x="28" y="25"/>
                      </a:lnTo>
                      <a:lnTo>
                        <a:pt x="28" y="21"/>
                      </a:lnTo>
                      <a:lnTo>
                        <a:pt x="28" y="15"/>
                      </a:lnTo>
                      <a:lnTo>
                        <a:pt x="28" y="11"/>
                      </a:lnTo>
                      <a:lnTo>
                        <a:pt x="25" y="7"/>
                      </a:lnTo>
                      <a:lnTo>
                        <a:pt x="25" y="4"/>
                      </a:lnTo>
                      <a:lnTo>
                        <a:pt x="22" y="0"/>
                      </a:lnTo>
                      <a:lnTo>
                        <a:pt x="19" y="0"/>
                      </a:lnTo>
                      <a:lnTo>
                        <a:pt x="17" y="0"/>
                      </a:lnTo>
                      <a:lnTo>
                        <a:pt x="12" y="0"/>
                      </a:lnTo>
                      <a:lnTo>
                        <a:pt x="12" y="1"/>
                      </a:lnTo>
                      <a:lnTo>
                        <a:pt x="9" y="1"/>
                      </a:lnTo>
                      <a:lnTo>
                        <a:pt x="9" y="5"/>
                      </a:lnTo>
                      <a:lnTo>
                        <a:pt x="5" y="5"/>
                      </a:lnTo>
                      <a:lnTo>
                        <a:pt x="5" y="9"/>
                      </a:lnTo>
                      <a:lnTo>
                        <a:pt x="2" y="12"/>
                      </a:lnTo>
                      <a:lnTo>
                        <a:pt x="2" y="17"/>
                      </a:lnTo>
                      <a:lnTo>
                        <a:pt x="0" y="21"/>
                      </a:lnTo>
                      <a:lnTo>
                        <a:pt x="0" y="28"/>
                      </a:lnTo>
                      <a:lnTo>
                        <a:pt x="0" y="35"/>
                      </a:lnTo>
                      <a:lnTo>
                        <a:pt x="0" y="44"/>
                      </a:lnTo>
                      <a:lnTo>
                        <a:pt x="22" y="62"/>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4" name="Freeform 551"/>
                <p:cNvSpPr>
                  <a:spLocks/>
                </p:cNvSpPr>
                <p:nvPr/>
              </p:nvSpPr>
              <p:spPr bwMode="auto">
                <a:xfrm flipH="1">
                  <a:off x="2616" y="3587"/>
                  <a:ext cx="229" cy="274"/>
                </a:xfrm>
                <a:custGeom>
                  <a:avLst/>
                  <a:gdLst>
                    <a:gd name="T0" fmla="*/ 229 w 248"/>
                    <a:gd name="T1" fmla="*/ 9 h 272"/>
                    <a:gd name="T2" fmla="*/ 226 w 248"/>
                    <a:gd name="T3" fmla="*/ 9 h 272"/>
                    <a:gd name="T4" fmla="*/ 224 w 248"/>
                    <a:gd name="T5" fmla="*/ 14 h 272"/>
                    <a:gd name="T6" fmla="*/ 217 w 248"/>
                    <a:gd name="T7" fmla="*/ 22 h 272"/>
                    <a:gd name="T8" fmla="*/ 213 w 248"/>
                    <a:gd name="T9" fmla="*/ 33 h 272"/>
                    <a:gd name="T10" fmla="*/ 205 w 248"/>
                    <a:gd name="T11" fmla="*/ 44 h 272"/>
                    <a:gd name="T12" fmla="*/ 196 w 248"/>
                    <a:gd name="T13" fmla="*/ 60 h 272"/>
                    <a:gd name="T14" fmla="*/ 186 w 248"/>
                    <a:gd name="T15" fmla="*/ 76 h 272"/>
                    <a:gd name="T16" fmla="*/ 177 w 248"/>
                    <a:gd name="T17" fmla="*/ 95 h 272"/>
                    <a:gd name="T18" fmla="*/ 164 w 248"/>
                    <a:gd name="T19" fmla="*/ 112 h 272"/>
                    <a:gd name="T20" fmla="*/ 156 w 248"/>
                    <a:gd name="T21" fmla="*/ 131 h 272"/>
                    <a:gd name="T22" fmla="*/ 143 w 248"/>
                    <a:gd name="T23" fmla="*/ 150 h 272"/>
                    <a:gd name="T24" fmla="*/ 134 w 248"/>
                    <a:gd name="T25" fmla="*/ 171 h 272"/>
                    <a:gd name="T26" fmla="*/ 123 w 248"/>
                    <a:gd name="T27" fmla="*/ 190 h 272"/>
                    <a:gd name="T28" fmla="*/ 115 w 248"/>
                    <a:gd name="T29" fmla="*/ 210 h 272"/>
                    <a:gd name="T30" fmla="*/ 105 w 248"/>
                    <a:gd name="T31" fmla="*/ 229 h 272"/>
                    <a:gd name="T32" fmla="*/ 99 w 248"/>
                    <a:gd name="T33" fmla="*/ 248 h 272"/>
                    <a:gd name="T34" fmla="*/ 0 w 248"/>
                    <a:gd name="T35" fmla="*/ 274 h 272"/>
                    <a:gd name="T36" fmla="*/ 199 w 248"/>
                    <a:gd name="T37" fmla="*/ 0 h 272"/>
                    <a:gd name="T38" fmla="*/ 229 w 248"/>
                    <a:gd name="T39" fmla="*/ 9 h 272"/>
                    <a:gd name="T40" fmla="*/ 229 w 248"/>
                    <a:gd name="T41" fmla="*/ 9 h 2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72"/>
                    <a:gd name="T65" fmla="*/ 248 w 248"/>
                    <a:gd name="T66" fmla="*/ 272 h 2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72">
                      <a:moveTo>
                        <a:pt x="248" y="9"/>
                      </a:moveTo>
                      <a:lnTo>
                        <a:pt x="245" y="9"/>
                      </a:lnTo>
                      <a:lnTo>
                        <a:pt x="243" y="14"/>
                      </a:lnTo>
                      <a:lnTo>
                        <a:pt x="235" y="22"/>
                      </a:lnTo>
                      <a:lnTo>
                        <a:pt x="231" y="33"/>
                      </a:lnTo>
                      <a:lnTo>
                        <a:pt x="222" y="44"/>
                      </a:lnTo>
                      <a:lnTo>
                        <a:pt x="212" y="60"/>
                      </a:lnTo>
                      <a:lnTo>
                        <a:pt x="201" y="75"/>
                      </a:lnTo>
                      <a:lnTo>
                        <a:pt x="192" y="94"/>
                      </a:lnTo>
                      <a:lnTo>
                        <a:pt x="178" y="111"/>
                      </a:lnTo>
                      <a:lnTo>
                        <a:pt x="169" y="130"/>
                      </a:lnTo>
                      <a:lnTo>
                        <a:pt x="155" y="149"/>
                      </a:lnTo>
                      <a:lnTo>
                        <a:pt x="145" y="170"/>
                      </a:lnTo>
                      <a:lnTo>
                        <a:pt x="133" y="189"/>
                      </a:lnTo>
                      <a:lnTo>
                        <a:pt x="124" y="208"/>
                      </a:lnTo>
                      <a:lnTo>
                        <a:pt x="114" y="227"/>
                      </a:lnTo>
                      <a:lnTo>
                        <a:pt x="107" y="246"/>
                      </a:lnTo>
                      <a:lnTo>
                        <a:pt x="0" y="272"/>
                      </a:lnTo>
                      <a:lnTo>
                        <a:pt x="215" y="0"/>
                      </a:lnTo>
                      <a:lnTo>
                        <a:pt x="248" y="9"/>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5" name="Freeform 552"/>
                <p:cNvSpPr>
                  <a:spLocks/>
                </p:cNvSpPr>
                <p:nvPr/>
              </p:nvSpPr>
              <p:spPr bwMode="auto">
                <a:xfrm flipH="1">
                  <a:off x="2616" y="3587"/>
                  <a:ext cx="229" cy="274"/>
                </a:xfrm>
                <a:custGeom>
                  <a:avLst/>
                  <a:gdLst>
                    <a:gd name="T0" fmla="*/ 229 w 248"/>
                    <a:gd name="T1" fmla="*/ 9 h 272"/>
                    <a:gd name="T2" fmla="*/ 226 w 248"/>
                    <a:gd name="T3" fmla="*/ 9 h 272"/>
                    <a:gd name="T4" fmla="*/ 224 w 248"/>
                    <a:gd name="T5" fmla="*/ 14 h 272"/>
                    <a:gd name="T6" fmla="*/ 217 w 248"/>
                    <a:gd name="T7" fmla="*/ 22 h 272"/>
                    <a:gd name="T8" fmla="*/ 213 w 248"/>
                    <a:gd name="T9" fmla="*/ 33 h 272"/>
                    <a:gd name="T10" fmla="*/ 205 w 248"/>
                    <a:gd name="T11" fmla="*/ 44 h 272"/>
                    <a:gd name="T12" fmla="*/ 196 w 248"/>
                    <a:gd name="T13" fmla="*/ 60 h 272"/>
                    <a:gd name="T14" fmla="*/ 186 w 248"/>
                    <a:gd name="T15" fmla="*/ 76 h 272"/>
                    <a:gd name="T16" fmla="*/ 177 w 248"/>
                    <a:gd name="T17" fmla="*/ 95 h 272"/>
                    <a:gd name="T18" fmla="*/ 164 w 248"/>
                    <a:gd name="T19" fmla="*/ 112 h 272"/>
                    <a:gd name="T20" fmla="*/ 156 w 248"/>
                    <a:gd name="T21" fmla="*/ 131 h 272"/>
                    <a:gd name="T22" fmla="*/ 143 w 248"/>
                    <a:gd name="T23" fmla="*/ 150 h 272"/>
                    <a:gd name="T24" fmla="*/ 134 w 248"/>
                    <a:gd name="T25" fmla="*/ 171 h 272"/>
                    <a:gd name="T26" fmla="*/ 123 w 248"/>
                    <a:gd name="T27" fmla="*/ 190 h 272"/>
                    <a:gd name="T28" fmla="*/ 115 w 248"/>
                    <a:gd name="T29" fmla="*/ 210 h 272"/>
                    <a:gd name="T30" fmla="*/ 105 w 248"/>
                    <a:gd name="T31" fmla="*/ 229 h 272"/>
                    <a:gd name="T32" fmla="*/ 99 w 248"/>
                    <a:gd name="T33" fmla="*/ 248 h 272"/>
                    <a:gd name="T34" fmla="*/ 0 w 248"/>
                    <a:gd name="T35" fmla="*/ 274 h 272"/>
                    <a:gd name="T36" fmla="*/ 199 w 248"/>
                    <a:gd name="T37" fmla="*/ 0 h 272"/>
                    <a:gd name="T38" fmla="*/ 229 w 248"/>
                    <a:gd name="T39" fmla="*/ 9 h 272"/>
                    <a:gd name="T40" fmla="*/ 229 w 248"/>
                    <a:gd name="T41" fmla="*/ 9 h 2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72"/>
                    <a:gd name="T65" fmla="*/ 248 w 248"/>
                    <a:gd name="T66" fmla="*/ 272 h 2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72">
                      <a:moveTo>
                        <a:pt x="248" y="9"/>
                      </a:moveTo>
                      <a:lnTo>
                        <a:pt x="245" y="9"/>
                      </a:lnTo>
                      <a:lnTo>
                        <a:pt x="243" y="14"/>
                      </a:lnTo>
                      <a:lnTo>
                        <a:pt x="235" y="22"/>
                      </a:lnTo>
                      <a:lnTo>
                        <a:pt x="231" y="33"/>
                      </a:lnTo>
                      <a:lnTo>
                        <a:pt x="222" y="44"/>
                      </a:lnTo>
                      <a:lnTo>
                        <a:pt x="212" y="60"/>
                      </a:lnTo>
                      <a:lnTo>
                        <a:pt x="201" y="75"/>
                      </a:lnTo>
                      <a:lnTo>
                        <a:pt x="192" y="94"/>
                      </a:lnTo>
                      <a:lnTo>
                        <a:pt x="178" y="111"/>
                      </a:lnTo>
                      <a:lnTo>
                        <a:pt x="169" y="130"/>
                      </a:lnTo>
                      <a:lnTo>
                        <a:pt x="155" y="149"/>
                      </a:lnTo>
                      <a:lnTo>
                        <a:pt x="145" y="170"/>
                      </a:lnTo>
                      <a:lnTo>
                        <a:pt x="133" y="189"/>
                      </a:lnTo>
                      <a:lnTo>
                        <a:pt x="124" y="208"/>
                      </a:lnTo>
                      <a:lnTo>
                        <a:pt x="114" y="227"/>
                      </a:lnTo>
                      <a:lnTo>
                        <a:pt x="107" y="246"/>
                      </a:lnTo>
                      <a:lnTo>
                        <a:pt x="0" y="272"/>
                      </a:lnTo>
                      <a:lnTo>
                        <a:pt x="215" y="0"/>
                      </a:lnTo>
                      <a:lnTo>
                        <a:pt x="248" y="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96" name="Freeform 553"/>
                <p:cNvSpPr>
                  <a:spLocks/>
                </p:cNvSpPr>
                <p:nvPr/>
              </p:nvSpPr>
              <p:spPr bwMode="auto">
                <a:xfrm flipH="1">
                  <a:off x="2064" y="3217"/>
                  <a:ext cx="290" cy="148"/>
                </a:xfrm>
                <a:custGeom>
                  <a:avLst/>
                  <a:gdLst>
                    <a:gd name="T0" fmla="*/ 15 w 315"/>
                    <a:gd name="T1" fmla="*/ 93 h 147"/>
                    <a:gd name="T2" fmla="*/ 9 w 315"/>
                    <a:gd name="T3" fmla="*/ 83 h 147"/>
                    <a:gd name="T4" fmla="*/ 3 w 315"/>
                    <a:gd name="T5" fmla="*/ 65 h 147"/>
                    <a:gd name="T6" fmla="*/ 0 w 315"/>
                    <a:gd name="T7" fmla="*/ 46 h 147"/>
                    <a:gd name="T8" fmla="*/ 3 w 315"/>
                    <a:gd name="T9" fmla="*/ 27 h 147"/>
                    <a:gd name="T10" fmla="*/ 17 w 315"/>
                    <a:gd name="T11" fmla="*/ 12 h 147"/>
                    <a:gd name="T12" fmla="*/ 48 w 315"/>
                    <a:gd name="T13" fmla="*/ 1 h 147"/>
                    <a:gd name="T14" fmla="*/ 99 w 315"/>
                    <a:gd name="T15" fmla="*/ 1 h 147"/>
                    <a:gd name="T16" fmla="*/ 136 w 315"/>
                    <a:gd name="T17" fmla="*/ 6 h 147"/>
                    <a:gd name="T18" fmla="*/ 142 w 315"/>
                    <a:gd name="T19" fmla="*/ 6 h 147"/>
                    <a:gd name="T20" fmla="*/ 155 w 315"/>
                    <a:gd name="T21" fmla="*/ 8 h 147"/>
                    <a:gd name="T22" fmla="*/ 172 w 315"/>
                    <a:gd name="T23" fmla="*/ 12 h 147"/>
                    <a:gd name="T24" fmla="*/ 191 w 315"/>
                    <a:gd name="T25" fmla="*/ 16 h 147"/>
                    <a:gd name="T26" fmla="*/ 211 w 315"/>
                    <a:gd name="T27" fmla="*/ 17 h 147"/>
                    <a:gd name="T28" fmla="*/ 232 w 315"/>
                    <a:gd name="T29" fmla="*/ 17 h 147"/>
                    <a:gd name="T30" fmla="*/ 253 w 315"/>
                    <a:gd name="T31" fmla="*/ 15 h 147"/>
                    <a:gd name="T32" fmla="*/ 273 w 315"/>
                    <a:gd name="T33" fmla="*/ 10 h 147"/>
                    <a:gd name="T34" fmla="*/ 286 w 315"/>
                    <a:gd name="T35" fmla="*/ 10 h 147"/>
                    <a:gd name="T36" fmla="*/ 290 w 315"/>
                    <a:gd name="T37" fmla="*/ 17 h 147"/>
                    <a:gd name="T38" fmla="*/ 287 w 315"/>
                    <a:gd name="T39" fmla="*/ 32 h 147"/>
                    <a:gd name="T40" fmla="*/ 281 w 315"/>
                    <a:gd name="T41" fmla="*/ 50 h 147"/>
                    <a:gd name="T42" fmla="*/ 269 w 315"/>
                    <a:gd name="T43" fmla="*/ 69 h 147"/>
                    <a:gd name="T44" fmla="*/ 256 w 315"/>
                    <a:gd name="T45" fmla="*/ 89 h 147"/>
                    <a:gd name="T46" fmla="*/ 240 w 315"/>
                    <a:gd name="T47" fmla="*/ 106 h 147"/>
                    <a:gd name="T48" fmla="*/ 233 w 315"/>
                    <a:gd name="T49" fmla="*/ 112 h 147"/>
                    <a:gd name="T50" fmla="*/ 217 w 315"/>
                    <a:gd name="T51" fmla="*/ 112 h 147"/>
                    <a:gd name="T52" fmla="*/ 191 w 315"/>
                    <a:gd name="T53" fmla="*/ 112 h 147"/>
                    <a:gd name="T54" fmla="*/ 162 w 315"/>
                    <a:gd name="T55" fmla="*/ 112 h 147"/>
                    <a:gd name="T56" fmla="*/ 132 w 315"/>
                    <a:gd name="T57" fmla="*/ 113 h 147"/>
                    <a:gd name="T58" fmla="*/ 98 w 315"/>
                    <a:gd name="T59" fmla="*/ 118 h 147"/>
                    <a:gd name="T60" fmla="*/ 70 w 315"/>
                    <a:gd name="T61" fmla="*/ 126 h 147"/>
                    <a:gd name="T62" fmla="*/ 51 w 315"/>
                    <a:gd name="T63" fmla="*/ 139 h 147"/>
                    <a:gd name="T64" fmla="*/ 17 w 315"/>
                    <a:gd name="T65" fmla="*/ 96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5"/>
                    <a:gd name="T100" fmla="*/ 0 h 147"/>
                    <a:gd name="T101" fmla="*/ 315 w 31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5" h="147">
                      <a:moveTo>
                        <a:pt x="19" y="95"/>
                      </a:moveTo>
                      <a:lnTo>
                        <a:pt x="16" y="92"/>
                      </a:lnTo>
                      <a:lnTo>
                        <a:pt x="14" y="88"/>
                      </a:lnTo>
                      <a:lnTo>
                        <a:pt x="10" y="82"/>
                      </a:lnTo>
                      <a:lnTo>
                        <a:pt x="8" y="76"/>
                      </a:lnTo>
                      <a:lnTo>
                        <a:pt x="3" y="65"/>
                      </a:lnTo>
                      <a:lnTo>
                        <a:pt x="0" y="58"/>
                      </a:lnTo>
                      <a:lnTo>
                        <a:pt x="0" y="46"/>
                      </a:lnTo>
                      <a:lnTo>
                        <a:pt x="2" y="39"/>
                      </a:lnTo>
                      <a:lnTo>
                        <a:pt x="3" y="27"/>
                      </a:lnTo>
                      <a:lnTo>
                        <a:pt x="10" y="20"/>
                      </a:lnTo>
                      <a:lnTo>
                        <a:pt x="19" y="12"/>
                      </a:lnTo>
                      <a:lnTo>
                        <a:pt x="35" y="6"/>
                      </a:lnTo>
                      <a:lnTo>
                        <a:pt x="52" y="1"/>
                      </a:lnTo>
                      <a:lnTo>
                        <a:pt x="78" y="0"/>
                      </a:lnTo>
                      <a:lnTo>
                        <a:pt x="107" y="1"/>
                      </a:lnTo>
                      <a:lnTo>
                        <a:pt x="148" y="6"/>
                      </a:lnTo>
                      <a:lnTo>
                        <a:pt x="149" y="6"/>
                      </a:lnTo>
                      <a:lnTo>
                        <a:pt x="154" y="6"/>
                      </a:lnTo>
                      <a:lnTo>
                        <a:pt x="162" y="8"/>
                      </a:lnTo>
                      <a:lnTo>
                        <a:pt x="168" y="8"/>
                      </a:lnTo>
                      <a:lnTo>
                        <a:pt x="177" y="12"/>
                      </a:lnTo>
                      <a:lnTo>
                        <a:pt x="187" y="12"/>
                      </a:lnTo>
                      <a:lnTo>
                        <a:pt x="197" y="16"/>
                      </a:lnTo>
                      <a:lnTo>
                        <a:pt x="207" y="16"/>
                      </a:lnTo>
                      <a:lnTo>
                        <a:pt x="219" y="17"/>
                      </a:lnTo>
                      <a:lnTo>
                        <a:pt x="229" y="17"/>
                      </a:lnTo>
                      <a:lnTo>
                        <a:pt x="242" y="20"/>
                      </a:lnTo>
                      <a:lnTo>
                        <a:pt x="252" y="17"/>
                      </a:lnTo>
                      <a:lnTo>
                        <a:pt x="266" y="17"/>
                      </a:lnTo>
                      <a:lnTo>
                        <a:pt x="275" y="15"/>
                      </a:lnTo>
                      <a:lnTo>
                        <a:pt x="289" y="15"/>
                      </a:lnTo>
                      <a:lnTo>
                        <a:pt x="297" y="10"/>
                      </a:lnTo>
                      <a:lnTo>
                        <a:pt x="306" y="8"/>
                      </a:lnTo>
                      <a:lnTo>
                        <a:pt x="311" y="10"/>
                      </a:lnTo>
                      <a:lnTo>
                        <a:pt x="315" y="13"/>
                      </a:lnTo>
                      <a:lnTo>
                        <a:pt x="315" y="17"/>
                      </a:lnTo>
                      <a:lnTo>
                        <a:pt x="315" y="25"/>
                      </a:lnTo>
                      <a:lnTo>
                        <a:pt x="312" y="32"/>
                      </a:lnTo>
                      <a:lnTo>
                        <a:pt x="312" y="43"/>
                      </a:lnTo>
                      <a:lnTo>
                        <a:pt x="305" y="50"/>
                      </a:lnTo>
                      <a:lnTo>
                        <a:pt x="300" y="60"/>
                      </a:lnTo>
                      <a:lnTo>
                        <a:pt x="292" y="69"/>
                      </a:lnTo>
                      <a:lnTo>
                        <a:pt x="287" y="81"/>
                      </a:lnTo>
                      <a:lnTo>
                        <a:pt x="278" y="88"/>
                      </a:lnTo>
                      <a:lnTo>
                        <a:pt x="270" y="97"/>
                      </a:lnTo>
                      <a:lnTo>
                        <a:pt x="261" y="105"/>
                      </a:lnTo>
                      <a:lnTo>
                        <a:pt x="256" y="112"/>
                      </a:lnTo>
                      <a:lnTo>
                        <a:pt x="253" y="111"/>
                      </a:lnTo>
                      <a:lnTo>
                        <a:pt x="247" y="111"/>
                      </a:lnTo>
                      <a:lnTo>
                        <a:pt x="236" y="111"/>
                      </a:lnTo>
                      <a:lnTo>
                        <a:pt x="225" y="111"/>
                      </a:lnTo>
                      <a:lnTo>
                        <a:pt x="208" y="111"/>
                      </a:lnTo>
                      <a:lnTo>
                        <a:pt x="194" y="111"/>
                      </a:lnTo>
                      <a:lnTo>
                        <a:pt x="176" y="111"/>
                      </a:lnTo>
                      <a:lnTo>
                        <a:pt x="162" y="112"/>
                      </a:lnTo>
                      <a:lnTo>
                        <a:pt x="143" y="112"/>
                      </a:lnTo>
                      <a:lnTo>
                        <a:pt x="125" y="115"/>
                      </a:lnTo>
                      <a:lnTo>
                        <a:pt x="106" y="117"/>
                      </a:lnTo>
                      <a:lnTo>
                        <a:pt x="92" y="121"/>
                      </a:lnTo>
                      <a:lnTo>
                        <a:pt x="76" y="125"/>
                      </a:lnTo>
                      <a:lnTo>
                        <a:pt x="64" y="131"/>
                      </a:lnTo>
                      <a:lnTo>
                        <a:pt x="55" y="138"/>
                      </a:lnTo>
                      <a:lnTo>
                        <a:pt x="52" y="147"/>
                      </a:lnTo>
                      <a:lnTo>
                        <a:pt x="19" y="95"/>
                      </a:lnTo>
                      <a:close/>
                    </a:path>
                  </a:pathLst>
                </a:custGeom>
                <a:solidFill>
                  <a:srgbClr val="EFA8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7" name="Freeform 554"/>
                <p:cNvSpPr>
                  <a:spLocks/>
                </p:cNvSpPr>
                <p:nvPr/>
              </p:nvSpPr>
              <p:spPr bwMode="auto">
                <a:xfrm flipH="1">
                  <a:off x="2064" y="3217"/>
                  <a:ext cx="290" cy="148"/>
                </a:xfrm>
                <a:custGeom>
                  <a:avLst/>
                  <a:gdLst>
                    <a:gd name="T0" fmla="*/ 15 w 315"/>
                    <a:gd name="T1" fmla="*/ 93 h 147"/>
                    <a:gd name="T2" fmla="*/ 9 w 315"/>
                    <a:gd name="T3" fmla="*/ 83 h 147"/>
                    <a:gd name="T4" fmla="*/ 3 w 315"/>
                    <a:gd name="T5" fmla="*/ 65 h 147"/>
                    <a:gd name="T6" fmla="*/ 0 w 315"/>
                    <a:gd name="T7" fmla="*/ 46 h 147"/>
                    <a:gd name="T8" fmla="*/ 3 w 315"/>
                    <a:gd name="T9" fmla="*/ 27 h 147"/>
                    <a:gd name="T10" fmla="*/ 17 w 315"/>
                    <a:gd name="T11" fmla="*/ 12 h 147"/>
                    <a:gd name="T12" fmla="*/ 48 w 315"/>
                    <a:gd name="T13" fmla="*/ 1 h 147"/>
                    <a:gd name="T14" fmla="*/ 99 w 315"/>
                    <a:gd name="T15" fmla="*/ 1 h 147"/>
                    <a:gd name="T16" fmla="*/ 136 w 315"/>
                    <a:gd name="T17" fmla="*/ 6 h 147"/>
                    <a:gd name="T18" fmla="*/ 142 w 315"/>
                    <a:gd name="T19" fmla="*/ 6 h 147"/>
                    <a:gd name="T20" fmla="*/ 155 w 315"/>
                    <a:gd name="T21" fmla="*/ 8 h 147"/>
                    <a:gd name="T22" fmla="*/ 172 w 315"/>
                    <a:gd name="T23" fmla="*/ 12 h 147"/>
                    <a:gd name="T24" fmla="*/ 191 w 315"/>
                    <a:gd name="T25" fmla="*/ 16 h 147"/>
                    <a:gd name="T26" fmla="*/ 211 w 315"/>
                    <a:gd name="T27" fmla="*/ 17 h 147"/>
                    <a:gd name="T28" fmla="*/ 232 w 315"/>
                    <a:gd name="T29" fmla="*/ 17 h 147"/>
                    <a:gd name="T30" fmla="*/ 253 w 315"/>
                    <a:gd name="T31" fmla="*/ 15 h 147"/>
                    <a:gd name="T32" fmla="*/ 273 w 315"/>
                    <a:gd name="T33" fmla="*/ 10 h 147"/>
                    <a:gd name="T34" fmla="*/ 286 w 315"/>
                    <a:gd name="T35" fmla="*/ 10 h 147"/>
                    <a:gd name="T36" fmla="*/ 290 w 315"/>
                    <a:gd name="T37" fmla="*/ 17 h 147"/>
                    <a:gd name="T38" fmla="*/ 287 w 315"/>
                    <a:gd name="T39" fmla="*/ 32 h 147"/>
                    <a:gd name="T40" fmla="*/ 281 w 315"/>
                    <a:gd name="T41" fmla="*/ 50 h 147"/>
                    <a:gd name="T42" fmla="*/ 269 w 315"/>
                    <a:gd name="T43" fmla="*/ 69 h 147"/>
                    <a:gd name="T44" fmla="*/ 256 w 315"/>
                    <a:gd name="T45" fmla="*/ 89 h 147"/>
                    <a:gd name="T46" fmla="*/ 240 w 315"/>
                    <a:gd name="T47" fmla="*/ 106 h 147"/>
                    <a:gd name="T48" fmla="*/ 233 w 315"/>
                    <a:gd name="T49" fmla="*/ 112 h 147"/>
                    <a:gd name="T50" fmla="*/ 217 w 315"/>
                    <a:gd name="T51" fmla="*/ 112 h 147"/>
                    <a:gd name="T52" fmla="*/ 191 w 315"/>
                    <a:gd name="T53" fmla="*/ 112 h 147"/>
                    <a:gd name="T54" fmla="*/ 162 w 315"/>
                    <a:gd name="T55" fmla="*/ 112 h 147"/>
                    <a:gd name="T56" fmla="*/ 132 w 315"/>
                    <a:gd name="T57" fmla="*/ 113 h 147"/>
                    <a:gd name="T58" fmla="*/ 98 w 315"/>
                    <a:gd name="T59" fmla="*/ 118 h 147"/>
                    <a:gd name="T60" fmla="*/ 70 w 315"/>
                    <a:gd name="T61" fmla="*/ 126 h 147"/>
                    <a:gd name="T62" fmla="*/ 51 w 315"/>
                    <a:gd name="T63" fmla="*/ 139 h 147"/>
                    <a:gd name="T64" fmla="*/ 17 w 315"/>
                    <a:gd name="T65" fmla="*/ 96 h 1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5"/>
                    <a:gd name="T100" fmla="*/ 0 h 147"/>
                    <a:gd name="T101" fmla="*/ 315 w 315"/>
                    <a:gd name="T102" fmla="*/ 147 h 1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5" h="147">
                      <a:moveTo>
                        <a:pt x="19" y="95"/>
                      </a:moveTo>
                      <a:lnTo>
                        <a:pt x="16" y="92"/>
                      </a:lnTo>
                      <a:lnTo>
                        <a:pt x="14" y="88"/>
                      </a:lnTo>
                      <a:lnTo>
                        <a:pt x="10" y="82"/>
                      </a:lnTo>
                      <a:lnTo>
                        <a:pt x="8" y="76"/>
                      </a:lnTo>
                      <a:lnTo>
                        <a:pt x="3" y="65"/>
                      </a:lnTo>
                      <a:lnTo>
                        <a:pt x="0" y="58"/>
                      </a:lnTo>
                      <a:lnTo>
                        <a:pt x="0" y="46"/>
                      </a:lnTo>
                      <a:lnTo>
                        <a:pt x="2" y="39"/>
                      </a:lnTo>
                      <a:lnTo>
                        <a:pt x="3" y="27"/>
                      </a:lnTo>
                      <a:lnTo>
                        <a:pt x="10" y="20"/>
                      </a:lnTo>
                      <a:lnTo>
                        <a:pt x="19" y="12"/>
                      </a:lnTo>
                      <a:lnTo>
                        <a:pt x="35" y="6"/>
                      </a:lnTo>
                      <a:lnTo>
                        <a:pt x="52" y="1"/>
                      </a:lnTo>
                      <a:lnTo>
                        <a:pt x="78" y="0"/>
                      </a:lnTo>
                      <a:lnTo>
                        <a:pt x="107" y="1"/>
                      </a:lnTo>
                      <a:lnTo>
                        <a:pt x="148" y="6"/>
                      </a:lnTo>
                      <a:lnTo>
                        <a:pt x="149" y="6"/>
                      </a:lnTo>
                      <a:lnTo>
                        <a:pt x="154" y="6"/>
                      </a:lnTo>
                      <a:lnTo>
                        <a:pt x="162" y="8"/>
                      </a:lnTo>
                      <a:lnTo>
                        <a:pt x="168" y="8"/>
                      </a:lnTo>
                      <a:lnTo>
                        <a:pt x="177" y="12"/>
                      </a:lnTo>
                      <a:lnTo>
                        <a:pt x="187" y="12"/>
                      </a:lnTo>
                      <a:lnTo>
                        <a:pt x="197" y="16"/>
                      </a:lnTo>
                      <a:lnTo>
                        <a:pt x="207" y="16"/>
                      </a:lnTo>
                      <a:lnTo>
                        <a:pt x="219" y="17"/>
                      </a:lnTo>
                      <a:lnTo>
                        <a:pt x="229" y="17"/>
                      </a:lnTo>
                      <a:lnTo>
                        <a:pt x="242" y="20"/>
                      </a:lnTo>
                      <a:lnTo>
                        <a:pt x="252" y="17"/>
                      </a:lnTo>
                      <a:lnTo>
                        <a:pt x="266" y="17"/>
                      </a:lnTo>
                      <a:lnTo>
                        <a:pt x="275" y="15"/>
                      </a:lnTo>
                      <a:lnTo>
                        <a:pt x="289" y="15"/>
                      </a:lnTo>
                      <a:lnTo>
                        <a:pt x="297" y="10"/>
                      </a:lnTo>
                      <a:lnTo>
                        <a:pt x="306" y="8"/>
                      </a:lnTo>
                      <a:lnTo>
                        <a:pt x="311" y="10"/>
                      </a:lnTo>
                      <a:lnTo>
                        <a:pt x="315" y="13"/>
                      </a:lnTo>
                      <a:lnTo>
                        <a:pt x="315" y="17"/>
                      </a:lnTo>
                      <a:lnTo>
                        <a:pt x="315" y="25"/>
                      </a:lnTo>
                      <a:lnTo>
                        <a:pt x="312" y="32"/>
                      </a:lnTo>
                      <a:lnTo>
                        <a:pt x="312" y="43"/>
                      </a:lnTo>
                      <a:lnTo>
                        <a:pt x="305" y="50"/>
                      </a:lnTo>
                      <a:lnTo>
                        <a:pt x="300" y="60"/>
                      </a:lnTo>
                      <a:lnTo>
                        <a:pt x="292" y="69"/>
                      </a:lnTo>
                      <a:lnTo>
                        <a:pt x="287" y="81"/>
                      </a:lnTo>
                      <a:lnTo>
                        <a:pt x="278" y="88"/>
                      </a:lnTo>
                      <a:lnTo>
                        <a:pt x="270" y="97"/>
                      </a:lnTo>
                      <a:lnTo>
                        <a:pt x="261" y="105"/>
                      </a:lnTo>
                      <a:lnTo>
                        <a:pt x="256" y="112"/>
                      </a:lnTo>
                      <a:lnTo>
                        <a:pt x="253" y="111"/>
                      </a:lnTo>
                      <a:lnTo>
                        <a:pt x="247" y="111"/>
                      </a:lnTo>
                      <a:lnTo>
                        <a:pt x="236" y="111"/>
                      </a:lnTo>
                      <a:lnTo>
                        <a:pt x="225" y="111"/>
                      </a:lnTo>
                      <a:lnTo>
                        <a:pt x="208" y="111"/>
                      </a:lnTo>
                      <a:lnTo>
                        <a:pt x="194" y="111"/>
                      </a:lnTo>
                      <a:lnTo>
                        <a:pt x="176" y="111"/>
                      </a:lnTo>
                      <a:lnTo>
                        <a:pt x="162" y="112"/>
                      </a:lnTo>
                      <a:lnTo>
                        <a:pt x="143" y="112"/>
                      </a:lnTo>
                      <a:lnTo>
                        <a:pt x="125" y="115"/>
                      </a:lnTo>
                      <a:lnTo>
                        <a:pt x="106" y="117"/>
                      </a:lnTo>
                      <a:lnTo>
                        <a:pt x="92" y="121"/>
                      </a:lnTo>
                      <a:lnTo>
                        <a:pt x="76" y="125"/>
                      </a:lnTo>
                      <a:lnTo>
                        <a:pt x="64" y="131"/>
                      </a:lnTo>
                      <a:lnTo>
                        <a:pt x="55" y="138"/>
                      </a:lnTo>
                      <a:lnTo>
                        <a:pt x="52" y="147"/>
                      </a:lnTo>
                      <a:lnTo>
                        <a:pt x="19" y="95"/>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98" name="Freeform 555"/>
                <p:cNvSpPr>
                  <a:spLocks/>
                </p:cNvSpPr>
                <p:nvPr/>
              </p:nvSpPr>
              <p:spPr bwMode="auto">
                <a:xfrm flipH="1">
                  <a:off x="2080" y="3228"/>
                  <a:ext cx="274" cy="137"/>
                </a:xfrm>
                <a:custGeom>
                  <a:avLst/>
                  <a:gdLst>
                    <a:gd name="T0" fmla="*/ 228 w 295"/>
                    <a:gd name="T1" fmla="*/ 15 h 136"/>
                    <a:gd name="T2" fmla="*/ 196 w 295"/>
                    <a:gd name="T3" fmla="*/ 15 h 136"/>
                    <a:gd name="T4" fmla="*/ 170 w 295"/>
                    <a:gd name="T5" fmla="*/ 14 h 136"/>
                    <a:gd name="T6" fmla="*/ 143 w 295"/>
                    <a:gd name="T7" fmla="*/ 6 h 136"/>
                    <a:gd name="T8" fmla="*/ 127 w 295"/>
                    <a:gd name="T9" fmla="*/ 4 h 136"/>
                    <a:gd name="T10" fmla="*/ 121 w 295"/>
                    <a:gd name="T11" fmla="*/ 4 h 136"/>
                    <a:gd name="T12" fmla="*/ 118 w 295"/>
                    <a:gd name="T13" fmla="*/ 4 h 136"/>
                    <a:gd name="T14" fmla="*/ 114 w 295"/>
                    <a:gd name="T15" fmla="*/ 4 h 136"/>
                    <a:gd name="T16" fmla="*/ 110 w 295"/>
                    <a:gd name="T17" fmla="*/ 4 h 136"/>
                    <a:gd name="T18" fmla="*/ 107 w 295"/>
                    <a:gd name="T19" fmla="*/ 4 h 136"/>
                    <a:gd name="T20" fmla="*/ 107 w 295"/>
                    <a:gd name="T21" fmla="*/ 4 h 136"/>
                    <a:gd name="T22" fmla="*/ 42 w 295"/>
                    <a:gd name="T23" fmla="*/ 1 h 136"/>
                    <a:gd name="T24" fmla="*/ 11 w 295"/>
                    <a:gd name="T25" fmla="*/ 14 h 136"/>
                    <a:gd name="T26" fmla="*/ 0 w 295"/>
                    <a:gd name="T27" fmla="*/ 37 h 136"/>
                    <a:gd name="T28" fmla="*/ 5 w 295"/>
                    <a:gd name="T29" fmla="*/ 60 h 136"/>
                    <a:gd name="T30" fmla="*/ 11 w 295"/>
                    <a:gd name="T31" fmla="*/ 78 h 136"/>
                    <a:gd name="T32" fmla="*/ 16 w 295"/>
                    <a:gd name="T33" fmla="*/ 85 h 136"/>
                    <a:gd name="T34" fmla="*/ 16 w 295"/>
                    <a:gd name="T35" fmla="*/ 85 h 136"/>
                    <a:gd name="T36" fmla="*/ 16 w 295"/>
                    <a:gd name="T37" fmla="*/ 85 h 136"/>
                    <a:gd name="T38" fmla="*/ 16 w 295"/>
                    <a:gd name="T39" fmla="*/ 85 h 136"/>
                    <a:gd name="T40" fmla="*/ 16 w 295"/>
                    <a:gd name="T41" fmla="*/ 85 h 136"/>
                    <a:gd name="T42" fmla="*/ 46 w 295"/>
                    <a:gd name="T43" fmla="*/ 137 h 136"/>
                    <a:gd name="T44" fmla="*/ 46 w 295"/>
                    <a:gd name="T45" fmla="*/ 130 h 136"/>
                    <a:gd name="T46" fmla="*/ 46 w 295"/>
                    <a:gd name="T47" fmla="*/ 126 h 136"/>
                    <a:gd name="T48" fmla="*/ 50 w 295"/>
                    <a:gd name="T49" fmla="*/ 123 h 136"/>
                    <a:gd name="T50" fmla="*/ 53 w 295"/>
                    <a:gd name="T51" fmla="*/ 123 h 136"/>
                    <a:gd name="T52" fmla="*/ 53 w 295"/>
                    <a:gd name="T53" fmla="*/ 119 h 136"/>
                    <a:gd name="T54" fmla="*/ 75 w 295"/>
                    <a:gd name="T55" fmla="*/ 111 h 136"/>
                    <a:gd name="T56" fmla="*/ 114 w 295"/>
                    <a:gd name="T57" fmla="*/ 104 h 136"/>
                    <a:gd name="T58" fmla="*/ 154 w 295"/>
                    <a:gd name="T59" fmla="*/ 104 h 136"/>
                    <a:gd name="T60" fmla="*/ 186 w 295"/>
                    <a:gd name="T61" fmla="*/ 102 h 136"/>
                    <a:gd name="T62" fmla="*/ 211 w 295"/>
                    <a:gd name="T63" fmla="*/ 102 h 136"/>
                    <a:gd name="T64" fmla="*/ 216 w 295"/>
                    <a:gd name="T65" fmla="*/ 99 h 136"/>
                    <a:gd name="T66" fmla="*/ 228 w 295"/>
                    <a:gd name="T67" fmla="*/ 92 h 136"/>
                    <a:gd name="T68" fmla="*/ 235 w 295"/>
                    <a:gd name="T69" fmla="*/ 83 h 136"/>
                    <a:gd name="T70" fmla="*/ 243 w 295"/>
                    <a:gd name="T71" fmla="*/ 76 h 136"/>
                    <a:gd name="T72" fmla="*/ 248 w 295"/>
                    <a:gd name="T73" fmla="*/ 65 h 136"/>
                    <a:gd name="T74" fmla="*/ 256 w 295"/>
                    <a:gd name="T75" fmla="*/ 57 h 136"/>
                    <a:gd name="T76" fmla="*/ 264 w 295"/>
                    <a:gd name="T77" fmla="*/ 39 h 136"/>
                    <a:gd name="T78" fmla="*/ 271 w 295"/>
                    <a:gd name="T79" fmla="*/ 27 h 136"/>
                    <a:gd name="T80" fmla="*/ 271 w 295"/>
                    <a:gd name="T81" fmla="*/ 16 h 136"/>
                    <a:gd name="T82" fmla="*/ 267 w 295"/>
                    <a:gd name="T83" fmla="*/ 10 h 136"/>
                    <a:gd name="T84" fmla="*/ 251 w 295"/>
                    <a:gd name="T85" fmla="*/ 9 h 1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5"/>
                    <a:gd name="T130" fmla="*/ 0 h 136"/>
                    <a:gd name="T131" fmla="*/ 295 w 295"/>
                    <a:gd name="T132" fmla="*/ 136 h 1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5" h="136">
                      <a:moveTo>
                        <a:pt x="265" y="13"/>
                      </a:moveTo>
                      <a:lnTo>
                        <a:pt x="254" y="13"/>
                      </a:lnTo>
                      <a:lnTo>
                        <a:pt x="245" y="15"/>
                      </a:lnTo>
                      <a:lnTo>
                        <a:pt x="234" y="15"/>
                      </a:lnTo>
                      <a:lnTo>
                        <a:pt x="225" y="18"/>
                      </a:lnTo>
                      <a:lnTo>
                        <a:pt x="211" y="15"/>
                      </a:lnTo>
                      <a:lnTo>
                        <a:pt x="202" y="15"/>
                      </a:lnTo>
                      <a:lnTo>
                        <a:pt x="192" y="14"/>
                      </a:lnTo>
                      <a:lnTo>
                        <a:pt x="183" y="14"/>
                      </a:lnTo>
                      <a:lnTo>
                        <a:pt x="172" y="10"/>
                      </a:lnTo>
                      <a:lnTo>
                        <a:pt x="163" y="10"/>
                      </a:lnTo>
                      <a:lnTo>
                        <a:pt x="154" y="6"/>
                      </a:lnTo>
                      <a:lnTo>
                        <a:pt x="147" y="6"/>
                      </a:lnTo>
                      <a:lnTo>
                        <a:pt x="141" y="4"/>
                      </a:lnTo>
                      <a:lnTo>
                        <a:pt x="137" y="4"/>
                      </a:lnTo>
                      <a:lnTo>
                        <a:pt x="135" y="4"/>
                      </a:lnTo>
                      <a:lnTo>
                        <a:pt x="130" y="4"/>
                      </a:lnTo>
                      <a:lnTo>
                        <a:pt x="127" y="4"/>
                      </a:lnTo>
                      <a:lnTo>
                        <a:pt x="123" y="4"/>
                      </a:lnTo>
                      <a:lnTo>
                        <a:pt x="118" y="4"/>
                      </a:lnTo>
                      <a:lnTo>
                        <a:pt x="115" y="4"/>
                      </a:lnTo>
                      <a:lnTo>
                        <a:pt x="85" y="0"/>
                      </a:lnTo>
                      <a:lnTo>
                        <a:pt x="64" y="0"/>
                      </a:lnTo>
                      <a:lnTo>
                        <a:pt x="45" y="1"/>
                      </a:lnTo>
                      <a:lnTo>
                        <a:pt x="33" y="5"/>
                      </a:lnTo>
                      <a:lnTo>
                        <a:pt x="20" y="9"/>
                      </a:lnTo>
                      <a:lnTo>
                        <a:pt x="12" y="14"/>
                      </a:lnTo>
                      <a:lnTo>
                        <a:pt x="6" y="21"/>
                      </a:lnTo>
                      <a:lnTo>
                        <a:pt x="3" y="29"/>
                      </a:lnTo>
                      <a:lnTo>
                        <a:pt x="0" y="37"/>
                      </a:lnTo>
                      <a:lnTo>
                        <a:pt x="0" y="44"/>
                      </a:lnTo>
                      <a:lnTo>
                        <a:pt x="0" y="52"/>
                      </a:lnTo>
                      <a:lnTo>
                        <a:pt x="5" y="60"/>
                      </a:lnTo>
                      <a:lnTo>
                        <a:pt x="5" y="65"/>
                      </a:lnTo>
                      <a:lnTo>
                        <a:pt x="9" y="72"/>
                      </a:lnTo>
                      <a:lnTo>
                        <a:pt x="12" y="77"/>
                      </a:lnTo>
                      <a:lnTo>
                        <a:pt x="17" y="84"/>
                      </a:lnTo>
                      <a:lnTo>
                        <a:pt x="50" y="136"/>
                      </a:lnTo>
                      <a:lnTo>
                        <a:pt x="50" y="132"/>
                      </a:lnTo>
                      <a:lnTo>
                        <a:pt x="50" y="129"/>
                      </a:lnTo>
                      <a:lnTo>
                        <a:pt x="50" y="125"/>
                      </a:lnTo>
                      <a:lnTo>
                        <a:pt x="54" y="125"/>
                      </a:lnTo>
                      <a:lnTo>
                        <a:pt x="54" y="122"/>
                      </a:lnTo>
                      <a:lnTo>
                        <a:pt x="57" y="122"/>
                      </a:lnTo>
                      <a:lnTo>
                        <a:pt x="57" y="118"/>
                      </a:lnTo>
                      <a:lnTo>
                        <a:pt x="60" y="118"/>
                      </a:lnTo>
                      <a:lnTo>
                        <a:pt x="70" y="114"/>
                      </a:lnTo>
                      <a:lnTo>
                        <a:pt x="81" y="110"/>
                      </a:lnTo>
                      <a:lnTo>
                        <a:pt x="95" y="106"/>
                      </a:lnTo>
                      <a:lnTo>
                        <a:pt x="109" y="106"/>
                      </a:lnTo>
                      <a:lnTo>
                        <a:pt x="123" y="103"/>
                      </a:lnTo>
                      <a:lnTo>
                        <a:pt x="137" y="103"/>
                      </a:lnTo>
                      <a:lnTo>
                        <a:pt x="150" y="103"/>
                      </a:lnTo>
                      <a:lnTo>
                        <a:pt x="166" y="103"/>
                      </a:lnTo>
                      <a:lnTo>
                        <a:pt x="177" y="101"/>
                      </a:lnTo>
                      <a:lnTo>
                        <a:pt x="191" y="101"/>
                      </a:lnTo>
                      <a:lnTo>
                        <a:pt x="200" y="101"/>
                      </a:lnTo>
                      <a:lnTo>
                        <a:pt x="213" y="101"/>
                      </a:lnTo>
                      <a:lnTo>
                        <a:pt x="219" y="101"/>
                      </a:lnTo>
                      <a:lnTo>
                        <a:pt x="227" y="101"/>
                      </a:lnTo>
                      <a:lnTo>
                        <a:pt x="230" y="101"/>
                      </a:lnTo>
                      <a:lnTo>
                        <a:pt x="233" y="101"/>
                      </a:lnTo>
                      <a:lnTo>
                        <a:pt x="233" y="98"/>
                      </a:lnTo>
                      <a:lnTo>
                        <a:pt x="237" y="95"/>
                      </a:lnTo>
                      <a:lnTo>
                        <a:pt x="240" y="91"/>
                      </a:lnTo>
                      <a:lnTo>
                        <a:pt x="245" y="91"/>
                      </a:lnTo>
                      <a:lnTo>
                        <a:pt x="245" y="87"/>
                      </a:lnTo>
                      <a:lnTo>
                        <a:pt x="250" y="86"/>
                      </a:lnTo>
                      <a:lnTo>
                        <a:pt x="253" y="82"/>
                      </a:lnTo>
                      <a:lnTo>
                        <a:pt x="258" y="82"/>
                      </a:lnTo>
                      <a:lnTo>
                        <a:pt x="258" y="79"/>
                      </a:lnTo>
                      <a:lnTo>
                        <a:pt x="262" y="75"/>
                      </a:lnTo>
                      <a:lnTo>
                        <a:pt x="262" y="71"/>
                      </a:lnTo>
                      <a:lnTo>
                        <a:pt x="267" y="68"/>
                      </a:lnTo>
                      <a:lnTo>
                        <a:pt x="267" y="65"/>
                      </a:lnTo>
                      <a:lnTo>
                        <a:pt x="272" y="61"/>
                      </a:lnTo>
                      <a:lnTo>
                        <a:pt x="272" y="57"/>
                      </a:lnTo>
                      <a:lnTo>
                        <a:pt x="276" y="57"/>
                      </a:lnTo>
                      <a:lnTo>
                        <a:pt x="276" y="49"/>
                      </a:lnTo>
                      <a:lnTo>
                        <a:pt x="281" y="46"/>
                      </a:lnTo>
                      <a:lnTo>
                        <a:pt x="284" y="39"/>
                      </a:lnTo>
                      <a:lnTo>
                        <a:pt x="289" y="35"/>
                      </a:lnTo>
                      <a:lnTo>
                        <a:pt x="289" y="30"/>
                      </a:lnTo>
                      <a:lnTo>
                        <a:pt x="292" y="27"/>
                      </a:lnTo>
                      <a:lnTo>
                        <a:pt x="292" y="23"/>
                      </a:lnTo>
                      <a:lnTo>
                        <a:pt x="295" y="20"/>
                      </a:lnTo>
                      <a:lnTo>
                        <a:pt x="292" y="16"/>
                      </a:lnTo>
                      <a:lnTo>
                        <a:pt x="292" y="13"/>
                      </a:lnTo>
                      <a:lnTo>
                        <a:pt x="287" y="10"/>
                      </a:lnTo>
                      <a:lnTo>
                        <a:pt x="282" y="9"/>
                      </a:lnTo>
                      <a:lnTo>
                        <a:pt x="278" y="9"/>
                      </a:lnTo>
                      <a:lnTo>
                        <a:pt x="270" y="9"/>
                      </a:lnTo>
                      <a:lnTo>
                        <a:pt x="265" y="13"/>
                      </a:lnTo>
                      <a:close/>
                    </a:path>
                  </a:pathLst>
                </a:custGeom>
                <a:solidFill>
                  <a:srgbClr val="EB9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99" name="Freeform 556"/>
                <p:cNvSpPr>
                  <a:spLocks/>
                </p:cNvSpPr>
                <p:nvPr/>
              </p:nvSpPr>
              <p:spPr bwMode="auto">
                <a:xfrm flipH="1">
                  <a:off x="2104" y="3230"/>
                  <a:ext cx="239" cy="126"/>
                </a:xfrm>
                <a:custGeom>
                  <a:avLst/>
                  <a:gdLst>
                    <a:gd name="T0" fmla="*/ 201 w 257"/>
                    <a:gd name="T1" fmla="*/ 19 h 125"/>
                    <a:gd name="T2" fmla="*/ 178 w 257"/>
                    <a:gd name="T3" fmla="*/ 17 h 125"/>
                    <a:gd name="T4" fmla="*/ 152 w 257"/>
                    <a:gd name="T5" fmla="*/ 17 h 125"/>
                    <a:gd name="T6" fmla="*/ 126 w 257"/>
                    <a:gd name="T7" fmla="*/ 12 h 125"/>
                    <a:gd name="T8" fmla="*/ 110 w 257"/>
                    <a:gd name="T9" fmla="*/ 11 h 125"/>
                    <a:gd name="T10" fmla="*/ 102 w 257"/>
                    <a:gd name="T11" fmla="*/ 9 h 125"/>
                    <a:gd name="T12" fmla="*/ 102 w 257"/>
                    <a:gd name="T13" fmla="*/ 9 h 125"/>
                    <a:gd name="T14" fmla="*/ 98 w 257"/>
                    <a:gd name="T15" fmla="*/ 9 h 125"/>
                    <a:gd name="T16" fmla="*/ 94 w 257"/>
                    <a:gd name="T17" fmla="*/ 6 h 125"/>
                    <a:gd name="T18" fmla="*/ 86 w 257"/>
                    <a:gd name="T19" fmla="*/ 2 h 125"/>
                    <a:gd name="T20" fmla="*/ 86 w 257"/>
                    <a:gd name="T21" fmla="*/ 2 h 125"/>
                    <a:gd name="T22" fmla="*/ 34 w 257"/>
                    <a:gd name="T23" fmla="*/ 3 h 125"/>
                    <a:gd name="T24" fmla="*/ 8 w 257"/>
                    <a:gd name="T25" fmla="*/ 17 h 125"/>
                    <a:gd name="T26" fmla="*/ 0 w 257"/>
                    <a:gd name="T27" fmla="*/ 40 h 125"/>
                    <a:gd name="T28" fmla="*/ 1 w 257"/>
                    <a:gd name="T29" fmla="*/ 64 h 125"/>
                    <a:gd name="T30" fmla="*/ 3 w 257"/>
                    <a:gd name="T31" fmla="*/ 84 h 125"/>
                    <a:gd name="T32" fmla="*/ 6 w 257"/>
                    <a:gd name="T33" fmla="*/ 91 h 125"/>
                    <a:gd name="T34" fmla="*/ 6 w 257"/>
                    <a:gd name="T35" fmla="*/ 91 h 125"/>
                    <a:gd name="T36" fmla="*/ 6 w 257"/>
                    <a:gd name="T37" fmla="*/ 91 h 125"/>
                    <a:gd name="T38" fmla="*/ 6 w 257"/>
                    <a:gd name="T39" fmla="*/ 91 h 125"/>
                    <a:gd name="T40" fmla="*/ 6 w 257"/>
                    <a:gd name="T41" fmla="*/ 91 h 125"/>
                    <a:gd name="T42" fmla="*/ 36 w 257"/>
                    <a:gd name="T43" fmla="*/ 126 h 125"/>
                    <a:gd name="T44" fmla="*/ 36 w 257"/>
                    <a:gd name="T45" fmla="*/ 124 h 125"/>
                    <a:gd name="T46" fmla="*/ 36 w 257"/>
                    <a:gd name="T47" fmla="*/ 124 h 125"/>
                    <a:gd name="T48" fmla="*/ 36 w 257"/>
                    <a:gd name="T49" fmla="*/ 121 h 125"/>
                    <a:gd name="T50" fmla="*/ 39 w 257"/>
                    <a:gd name="T51" fmla="*/ 121 h 125"/>
                    <a:gd name="T52" fmla="*/ 42 w 257"/>
                    <a:gd name="T53" fmla="*/ 117 h 125"/>
                    <a:gd name="T54" fmla="*/ 62 w 257"/>
                    <a:gd name="T55" fmla="*/ 109 h 125"/>
                    <a:gd name="T56" fmla="*/ 91 w 257"/>
                    <a:gd name="T57" fmla="*/ 102 h 125"/>
                    <a:gd name="T58" fmla="*/ 126 w 257"/>
                    <a:gd name="T59" fmla="*/ 102 h 125"/>
                    <a:gd name="T60" fmla="*/ 154 w 257"/>
                    <a:gd name="T61" fmla="*/ 100 h 125"/>
                    <a:gd name="T62" fmla="*/ 178 w 257"/>
                    <a:gd name="T63" fmla="*/ 100 h 125"/>
                    <a:gd name="T64" fmla="*/ 186 w 257"/>
                    <a:gd name="T65" fmla="*/ 97 h 125"/>
                    <a:gd name="T66" fmla="*/ 197 w 257"/>
                    <a:gd name="T67" fmla="*/ 90 h 125"/>
                    <a:gd name="T68" fmla="*/ 205 w 257"/>
                    <a:gd name="T69" fmla="*/ 81 h 125"/>
                    <a:gd name="T70" fmla="*/ 213 w 257"/>
                    <a:gd name="T71" fmla="*/ 75 h 125"/>
                    <a:gd name="T72" fmla="*/ 218 w 257"/>
                    <a:gd name="T73" fmla="*/ 67 h 125"/>
                    <a:gd name="T74" fmla="*/ 226 w 257"/>
                    <a:gd name="T75" fmla="*/ 65 h 125"/>
                    <a:gd name="T76" fmla="*/ 231 w 257"/>
                    <a:gd name="T77" fmla="*/ 46 h 125"/>
                    <a:gd name="T78" fmla="*/ 236 w 257"/>
                    <a:gd name="T79" fmla="*/ 33 h 125"/>
                    <a:gd name="T80" fmla="*/ 235 w 257"/>
                    <a:gd name="T81" fmla="*/ 23 h 125"/>
                    <a:gd name="T82" fmla="*/ 231 w 257"/>
                    <a:gd name="T83" fmla="*/ 17 h 125"/>
                    <a:gd name="T84" fmla="*/ 219 w 257"/>
                    <a:gd name="T85" fmla="*/ 16 h 1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
                    <a:gd name="T130" fmla="*/ 0 h 125"/>
                    <a:gd name="T131" fmla="*/ 257 w 257"/>
                    <a:gd name="T132" fmla="*/ 125 h 1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 h="125">
                      <a:moveTo>
                        <a:pt x="233" y="19"/>
                      </a:moveTo>
                      <a:lnTo>
                        <a:pt x="223" y="19"/>
                      </a:lnTo>
                      <a:lnTo>
                        <a:pt x="216" y="19"/>
                      </a:lnTo>
                      <a:lnTo>
                        <a:pt x="206" y="19"/>
                      </a:lnTo>
                      <a:lnTo>
                        <a:pt x="200" y="19"/>
                      </a:lnTo>
                      <a:lnTo>
                        <a:pt x="191" y="17"/>
                      </a:lnTo>
                      <a:lnTo>
                        <a:pt x="181" y="17"/>
                      </a:lnTo>
                      <a:lnTo>
                        <a:pt x="172" y="17"/>
                      </a:lnTo>
                      <a:lnTo>
                        <a:pt x="163" y="17"/>
                      </a:lnTo>
                      <a:lnTo>
                        <a:pt x="153" y="13"/>
                      </a:lnTo>
                      <a:lnTo>
                        <a:pt x="144" y="13"/>
                      </a:lnTo>
                      <a:lnTo>
                        <a:pt x="135" y="12"/>
                      </a:lnTo>
                      <a:lnTo>
                        <a:pt x="130" y="12"/>
                      </a:lnTo>
                      <a:lnTo>
                        <a:pt x="122" y="11"/>
                      </a:lnTo>
                      <a:lnTo>
                        <a:pt x="118" y="11"/>
                      </a:lnTo>
                      <a:lnTo>
                        <a:pt x="113" y="11"/>
                      </a:lnTo>
                      <a:lnTo>
                        <a:pt x="110" y="9"/>
                      </a:lnTo>
                      <a:lnTo>
                        <a:pt x="105" y="9"/>
                      </a:lnTo>
                      <a:lnTo>
                        <a:pt x="101" y="6"/>
                      </a:lnTo>
                      <a:lnTo>
                        <a:pt x="98" y="6"/>
                      </a:lnTo>
                      <a:lnTo>
                        <a:pt x="93" y="2"/>
                      </a:lnTo>
                      <a:lnTo>
                        <a:pt x="70" y="0"/>
                      </a:lnTo>
                      <a:lnTo>
                        <a:pt x="53" y="0"/>
                      </a:lnTo>
                      <a:lnTo>
                        <a:pt x="37" y="3"/>
                      </a:lnTo>
                      <a:lnTo>
                        <a:pt x="28" y="7"/>
                      </a:lnTo>
                      <a:lnTo>
                        <a:pt x="17" y="11"/>
                      </a:lnTo>
                      <a:lnTo>
                        <a:pt x="9" y="17"/>
                      </a:lnTo>
                      <a:lnTo>
                        <a:pt x="4" y="25"/>
                      </a:lnTo>
                      <a:lnTo>
                        <a:pt x="3" y="32"/>
                      </a:lnTo>
                      <a:lnTo>
                        <a:pt x="0" y="40"/>
                      </a:lnTo>
                      <a:lnTo>
                        <a:pt x="0" y="47"/>
                      </a:lnTo>
                      <a:lnTo>
                        <a:pt x="0" y="55"/>
                      </a:lnTo>
                      <a:lnTo>
                        <a:pt x="1" y="63"/>
                      </a:lnTo>
                      <a:lnTo>
                        <a:pt x="1" y="69"/>
                      </a:lnTo>
                      <a:lnTo>
                        <a:pt x="3" y="77"/>
                      </a:lnTo>
                      <a:lnTo>
                        <a:pt x="3" y="83"/>
                      </a:lnTo>
                      <a:lnTo>
                        <a:pt x="6" y="90"/>
                      </a:lnTo>
                      <a:lnTo>
                        <a:pt x="39" y="125"/>
                      </a:lnTo>
                      <a:lnTo>
                        <a:pt x="39" y="123"/>
                      </a:lnTo>
                      <a:lnTo>
                        <a:pt x="39" y="120"/>
                      </a:lnTo>
                      <a:lnTo>
                        <a:pt x="42" y="120"/>
                      </a:lnTo>
                      <a:lnTo>
                        <a:pt x="42" y="116"/>
                      </a:lnTo>
                      <a:lnTo>
                        <a:pt x="45" y="116"/>
                      </a:lnTo>
                      <a:lnTo>
                        <a:pt x="49" y="116"/>
                      </a:lnTo>
                      <a:lnTo>
                        <a:pt x="57" y="112"/>
                      </a:lnTo>
                      <a:lnTo>
                        <a:pt x="67" y="108"/>
                      </a:lnTo>
                      <a:lnTo>
                        <a:pt x="76" y="104"/>
                      </a:lnTo>
                      <a:lnTo>
                        <a:pt x="88" y="104"/>
                      </a:lnTo>
                      <a:lnTo>
                        <a:pt x="98" y="101"/>
                      </a:lnTo>
                      <a:lnTo>
                        <a:pt x="112" y="101"/>
                      </a:lnTo>
                      <a:lnTo>
                        <a:pt x="122" y="101"/>
                      </a:lnTo>
                      <a:lnTo>
                        <a:pt x="136" y="101"/>
                      </a:lnTo>
                      <a:lnTo>
                        <a:pt x="146" y="99"/>
                      </a:lnTo>
                      <a:lnTo>
                        <a:pt x="157" y="99"/>
                      </a:lnTo>
                      <a:lnTo>
                        <a:pt x="166" y="99"/>
                      </a:lnTo>
                      <a:lnTo>
                        <a:pt x="177" y="99"/>
                      </a:lnTo>
                      <a:lnTo>
                        <a:pt x="181" y="99"/>
                      </a:lnTo>
                      <a:lnTo>
                        <a:pt x="191" y="99"/>
                      </a:lnTo>
                      <a:lnTo>
                        <a:pt x="195" y="99"/>
                      </a:lnTo>
                      <a:lnTo>
                        <a:pt x="200" y="99"/>
                      </a:lnTo>
                      <a:lnTo>
                        <a:pt x="200" y="96"/>
                      </a:lnTo>
                      <a:lnTo>
                        <a:pt x="205" y="93"/>
                      </a:lnTo>
                      <a:lnTo>
                        <a:pt x="208" y="89"/>
                      </a:lnTo>
                      <a:lnTo>
                        <a:pt x="212" y="89"/>
                      </a:lnTo>
                      <a:lnTo>
                        <a:pt x="212" y="85"/>
                      </a:lnTo>
                      <a:lnTo>
                        <a:pt x="217" y="84"/>
                      </a:lnTo>
                      <a:lnTo>
                        <a:pt x="220" y="80"/>
                      </a:lnTo>
                      <a:lnTo>
                        <a:pt x="225" y="80"/>
                      </a:lnTo>
                      <a:lnTo>
                        <a:pt x="225" y="77"/>
                      </a:lnTo>
                      <a:lnTo>
                        <a:pt x="229" y="74"/>
                      </a:lnTo>
                      <a:lnTo>
                        <a:pt x="229" y="70"/>
                      </a:lnTo>
                      <a:lnTo>
                        <a:pt x="234" y="70"/>
                      </a:lnTo>
                      <a:lnTo>
                        <a:pt x="234" y="66"/>
                      </a:lnTo>
                      <a:lnTo>
                        <a:pt x="239" y="66"/>
                      </a:lnTo>
                      <a:lnTo>
                        <a:pt x="239" y="64"/>
                      </a:lnTo>
                      <a:lnTo>
                        <a:pt x="243" y="64"/>
                      </a:lnTo>
                      <a:lnTo>
                        <a:pt x="243" y="56"/>
                      </a:lnTo>
                      <a:lnTo>
                        <a:pt x="248" y="52"/>
                      </a:lnTo>
                      <a:lnTo>
                        <a:pt x="248" y="46"/>
                      </a:lnTo>
                      <a:lnTo>
                        <a:pt x="253" y="42"/>
                      </a:lnTo>
                      <a:lnTo>
                        <a:pt x="253" y="37"/>
                      </a:lnTo>
                      <a:lnTo>
                        <a:pt x="254" y="33"/>
                      </a:lnTo>
                      <a:lnTo>
                        <a:pt x="254" y="30"/>
                      </a:lnTo>
                      <a:lnTo>
                        <a:pt x="257" y="27"/>
                      </a:lnTo>
                      <a:lnTo>
                        <a:pt x="253" y="23"/>
                      </a:lnTo>
                      <a:lnTo>
                        <a:pt x="253" y="19"/>
                      </a:lnTo>
                      <a:lnTo>
                        <a:pt x="248" y="17"/>
                      </a:lnTo>
                      <a:lnTo>
                        <a:pt x="243" y="16"/>
                      </a:lnTo>
                      <a:lnTo>
                        <a:pt x="240" y="16"/>
                      </a:lnTo>
                      <a:lnTo>
                        <a:pt x="236" y="16"/>
                      </a:lnTo>
                      <a:lnTo>
                        <a:pt x="233" y="19"/>
                      </a:lnTo>
                      <a:close/>
                    </a:path>
                  </a:pathLst>
                </a:custGeom>
                <a:solidFill>
                  <a:srgbClr val="E78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0" name="Freeform 557"/>
                <p:cNvSpPr>
                  <a:spLocks/>
                </p:cNvSpPr>
                <p:nvPr/>
              </p:nvSpPr>
              <p:spPr bwMode="auto">
                <a:xfrm flipH="1">
                  <a:off x="2128" y="3238"/>
                  <a:ext cx="213" cy="118"/>
                </a:xfrm>
                <a:custGeom>
                  <a:avLst/>
                  <a:gdLst>
                    <a:gd name="T0" fmla="*/ 178 w 228"/>
                    <a:gd name="T1" fmla="*/ 20 h 117"/>
                    <a:gd name="T2" fmla="*/ 157 w 228"/>
                    <a:gd name="T3" fmla="*/ 18 h 117"/>
                    <a:gd name="T4" fmla="*/ 136 w 228"/>
                    <a:gd name="T5" fmla="*/ 18 h 117"/>
                    <a:gd name="T6" fmla="*/ 116 w 228"/>
                    <a:gd name="T7" fmla="*/ 13 h 117"/>
                    <a:gd name="T8" fmla="*/ 105 w 228"/>
                    <a:gd name="T9" fmla="*/ 11 h 117"/>
                    <a:gd name="T10" fmla="*/ 98 w 228"/>
                    <a:gd name="T11" fmla="*/ 8 h 117"/>
                    <a:gd name="T12" fmla="*/ 94 w 228"/>
                    <a:gd name="T13" fmla="*/ 5 h 117"/>
                    <a:gd name="T14" fmla="*/ 89 w 228"/>
                    <a:gd name="T15" fmla="*/ 3 h 117"/>
                    <a:gd name="T16" fmla="*/ 84 w 228"/>
                    <a:gd name="T17" fmla="*/ 3 h 117"/>
                    <a:gd name="T18" fmla="*/ 84 w 228"/>
                    <a:gd name="T19" fmla="*/ 3 h 117"/>
                    <a:gd name="T20" fmla="*/ 84 w 228"/>
                    <a:gd name="T21" fmla="*/ 3 h 117"/>
                    <a:gd name="T22" fmla="*/ 36 w 228"/>
                    <a:gd name="T23" fmla="*/ 3 h 117"/>
                    <a:gd name="T24" fmla="*/ 11 w 228"/>
                    <a:gd name="T25" fmla="*/ 15 h 117"/>
                    <a:gd name="T26" fmla="*/ 0 w 228"/>
                    <a:gd name="T27" fmla="*/ 33 h 117"/>
                    <a:gd name="T28" fmla="*/ 0 w 228"/>
                    <a:gd name="T29" fmla="*/ 56 h 117"/>
                    <a:gd name="T30" fmla="*/ 0 w 228"/>
                    <a:gd name="T31" fmla="*/ 76 h 117"/>
                    <a:gd name="T32" fmla="*/ 3 w 228"/>
                    <a:gd name="T33" fmla="*/ 83 h 117"/>
                    <a:gd name="T34" fmla="*/ 3 w 228"/>
                    <a:gd name="T35" fmla="*/ 83 h 117"/>
                    <a:gd name="T36" fmla="*/ 3 w 228"/>
                    <a:gd name="T37" fmla="*/ 83 h 117"/>
                    <a:gd name="T38" fmla="*/ 3 w 228"/>
                    <a:gd name="T39" fmla="*/ 83 h 117"/>
                    <a:gd name="T40" fmla="*/ 3 w 228"/>
                    <a:gd name="T41" fmla="*/ 83 h 117"/>
                    <a:gd name="T42" fmla="*/ 34 w 228"/>
                    <a:gd name="T43" fmla="*/ 118 h 117"/>
                    <a:gd name="T44" fmla="*/ 34 w 228"/>
                    <a:gd name="T45" fmla="*/ 118 h 117"/>
                    <a:gd name="T46" fmla="*/ 34 w 228"/>
                    <a:gd name="T47" fmla="*/ 118 h 117"/>
                    <a:gd name="T48" fmla="*/ 34 w 228"/>
                    <a:gd name="T49" fmla="*/ 118 h 117"/>
                    <a:gd name="T50" fmla="*/ 36 w 228"/>
                    <a:gd name="T51" fmla="*/ 118 h 117"/>
                    <a:gd name="T52" fmla="*/ 39 w 228"/>
                    <a:gd name="T53" fmla="*/ 118 h 117"/>
                    <a:gd name="T54" fmla="*/ 55 w 228"/>
                    <a:gd name="T55" fmla="*/ 110 h 117"/>
                    <a:gd name="T56" fmla="*/ 81 w 228"/>
                    <a:gd name="T57" fmla="*/ 102 h 117"/>
                    <a:gd name="T58" fmla="*/ 110 w 228"/>
                    <a:gd name="T59" fmla="*/ 101 h 117"/>
                    <a:gd name="T60" fmla="*/ 135 w 228"/>
                    <a:gd name="T61" fmla="*/ 96 h 117"/>
                    <a:gd name="T62" fmla="*/ 155 w 228"/>
                    <a:gd name="T63" fmla="*/ 92 h 117"/>
                    <a:gd name="T64" fmla="*/ 163 w 228"/>
                    <a:gd name="T65" fmla="*/ 89 h 117"/>
                    <a:gd name="T66" fmla="*/ 176 w 228"/>
                    <a:gd name="T67" fmla="*/ 85 h 117"/>
                    <a:gd name="T68" fmla="*/ 182 w 228"/>
                    <a:gd name="T69" fmla="*/ 77 h 117"/>
                    <a:gd name="T70" fmla="*/ 192 w 228"/>
                    <a:gd name="T71" fmla="*/ 73 h 117"/>
                    <a:gd name="T72" fmla="*/ 195 w 228"/>
                    <a:gd name="T73" fmla="*/ 66 h 117"/>
                    <a:gd name="T74" fmla="*/ 205 w 228"/>
                    <a:gd name="T75" fmla="*/ 66 h 117"/>
                    <a:gd name="T76" fmla="*/ 205 w 228"/>
                    <a:gd name="T77" fmla="*/ 48 h 117"/>
                    <a:gd name="T78" fmla="*/ 210 w 228"/>
                    <a:gd name="T79" fmla="*/ 37 h 117"/>
                    <a:gd name="T80" fmla="*/ 210 w 228"/>
                    <a:gd name="T81" fmla="*/ 28 h 117"/>
                    <a:gd name="T82" fmla="*/ 208 w 228"/>
                    <a:gd name="T83" fmla="*/ 22 h 117"/>
                    <a:gd name="T84" fmla="*/ 197 w 228"/>
                    <a:gd name="T85" fmla="*/ 20 h 1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28"/>
                    <a:gd name="T130" fmla="*/ 0 h 117"/>
                    <a:gd name="T131" fmla="*/ 228 w 228"/>
                    <a:gd name="T132" fmla="*/ 117 h 1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28" h="117">
                      <a:moveTo>
                        <a:pt x="208" y="20"/>
                      </a:moveTo>
                      <a:lnTo>
                        <a:pt x="199" y="20"/>
                      </a:lnTo>
                      <a:lnTo>
                        <a:pt x="191" y="20"/>
                      </a:lnTo>
                      <a:lnTo>
                        <a:pt x="181" y="20"/>
                      </a:lnTo>
                      <a:lnTo>
                        <a:pt x="177" y="20"/>
                      </a:lnTo>
                      <a:lnTo>
                        <a:pt x="168" y="18"/>
                      </a:lnTo>
                      <a:lnTo>
                        <a:pt x="160" y="18"/>
                      </a:lnTo>
                      <a:lnTo>
                        <a:pt x="150" y="18"/>
                      </a:lnTo>
                      <a:lnTo>
                        <a:pt x="146" y="18"/>
                      </a:lnTo>
                      <a:lnTo>
                        <a:pt x="136" y="14"/>
                      </a:lnTo>
                      <a:lnTo>
                        <a:pt x="130" y="14"/>
                      </a:lnTo>
                      <a:lnTo>
                        <a:pt x="124" y="13"/>
                      </a:lnTo>
                      <a:lnTo>
                        <a:pt x="119" y="13"/>
                      </a:lnTo>
                      <a:lnTo>
                        <a:pt x="115" y="11"/>
                      </a:lnTo>
                      <a:lnTo>
                        <a:pt x="112" y="11"/>
                      </a:lnTo>
                      <a:lnTo>
                        <a:pt x="110" y="11"/>
                      </a:lnTo>
                      <a:lnTo>
                        <a:pt x="105" y="8"/>
                      </a:lnTo>
                      <a:lnTo>
                        <a:pt x="101" y="5"/>
                      </a:lnTo>
                      <a:lnTo>
                        <a:pt x="96" y="3"/>
                      </a:lnTo>
                      <a:lnTo>
                        <a:pt x="95" y="3"/>
                      </a:lnTo>
                      <a:lnTo>
                        <a:pt x="90" y="3"/>
                      </a:lnTo>
                      <a:lnTo>
                        <a:pt x="70" y="0"/>
                      </a:lnTo>
                      <a:lnTo>
                        <a:pt x="53" y="0"/>
                      </a:lnTo>
                      <a:lnTo>
                        <a:pt x="39" y="3"/>
                      </a:lnTo>
                      <a:lnTo>
                        <a:pt x="29" y="6"/>
                      </a:lnTo>
                      <a:lnTo>
                        <a:pt x="20" y="10"/>
                      </a:lnTo>
                      <a:lnTo>
                        <a:pt x="12" y="15"/>
                      </a:lnTo>
                      <a:lnTo>
                        <a:pt x="8" y="20"/>
                      </a:lnTo>
                      <a:lnTo>
                        <a:pt x="5" y="28"/>
                      </a:lnTo>
                      <a:lnTo>
                        <a:pt x="0" y="33"/>
                      </a:lnTo>
                      <a:lnTo>
                        <a:pt x="0" y="41"/>
                      </a:lnTo>
                      <a:lnTo>
                        <a:pt x="0" y="48"/>
                      </a:lnTo>
                      <a:lnTo>
                        <a:pt x="0" y="56"/>
                      </a:lnTo>
                      <a:lnTo>
                        <a:pt x="0" y="61"/>
                      </a:lnTo>
                      <a:lnTo>
                        <a:pt x="0" y="69"/>
                      </a:lnTo>
                      <a:lnTo>
                        <a:pt x="0" y="75"/>
                      </a:lnTo>
                      <a:lnTo>
                        <a:pt x="3" y="82"/>
                      </a:lnTo>
                      <a:lnTo>
                        <a:pt x="36" y="117"/>
                      </a:lnTo>
                      <a:lnTo>
                        <a:pt x="39" y="117"/>
                      </a:lnTo>
                      <a:lnTo>
                        <a:pt x="42" y="117"/>
                      </a:lnTo>
                      <a:lnTo>
                        <a:pt x="46" y="117"/>
                      </a:lnTo>
                      <a:lnTo>
                        <a:pt x="51" y="113"/>
                      </a:lnTo>
                      <a:lnTo>
                        <a:pt x="59" y="109"/>
                      </a:lnTo>
                      <a:lnTo>
                        <a:pt x="68" y="105"/>
                      </a:lnTo>
                      <a:lnTo>
                        <a:pt x="77" y="105"/>
                      </a:lnTo>
                      <a:lnTo>
                        <a:pt x="87" y="101"/>
                      </a:lnTo>
                      <a:lnTo>
                        <a:pt x="96" y="101"/>
                      </a:lnTo>
                      <a:lnTo>
                        <a:pt x="105" y="100"/>
                      </a:lnTo>
                      <a:lnTo>
                        <a:pt x="118" y="100"/>
                      </a:lnTo>
                      <a:lnTo>
                        <a:pt x="126" y="96"/>
                      </a:lnTo>
                      <a:lnTo>
                        <a:pt x="135" y="96"/>
                      </a:lnTo>
                      <a:lnTo>
                        <a:pt x="144" y="95"/>
                      </a:lnTo>
                      <a:lnTo>
                        <a:pt x="154" y="95"/>
                      </a:lnTo>
                      <a:lnTo>
                        <a:pt x="158" y="91"/>
                      </a:lnTo>
                      <a:lnTo>
                        <a:pt x="166" y="91"/>
                      </a:lnTo>
                      <a:lnTo>
                        <a:pt x="171" y="91"/>
                      </a:lnTo>
                      <a:lnTo>
                        <a:pt x="175" y="91"/>
                      </a:lnTo>
                      <a:lnTo>
                        <a:pt x="175" y="88"/>
                      </a:lnTo>
                      <a:lnTo>
                        <a:pt x="180" y="88"/>
                      </a:lnTo>
                      <a:lnTo>
                        <a:pt x="183" y="84"/>
                      </a:lnTo>
                      <a:lnTo>
                        <a:pt x="188" y="84"/>
                      </a:lnTo>
                      <a:lnTo>
                        <a:pt x="188" y="80"/>
                      </a:lnTo>
                      <a:lnTo>
                        <a:pt x="192" y="80"/>
                      </a:lnTo>
                      <a:lnTo>
                        <a:pt x="195" y="76"/>
                      </a:lnTo>
                      <a:lnTo>
                        <a:pt x="200" y="76"/>
                      </a:lnTo>
                      <a:lnTo>
                        <a:pt x="200" y="72"/>
                      </a:lnTo>
                      <a:lnTo>
                        <a:pt x="205" y="72"/>
                      </a:lnTo>
                      <a:lnTo>
                        <a:pt x="205" y="69"/>
                      </a:lnTo>
                      <a:lnTo>
                        <a:pt x="209" y="69"/>
                      </a:lnTo>
                      <a:lnTo>
                        <a:pt x="209" y="65"/>
                      </a:lnTo>
                      <a:lnTo>
                        <a:pt x="214" y="65"/>
                      </a:lnTo>
                      <a:lnTo>
                        <a:pt x="219" y="65"/>
                      </a:lnTo>
                      <a:lnTo>
                        <a:pt x="219" y="57"/>
                      </a:lnTo>
                      <a:lnTo>
                        <a:pt x="219" y="53"/>
                      </a:lnTo>
                      <a:lnTo>
                        <a:pt x="219" y="48"/>
                      </a:lnTo>
                      <a:lnTo>
                        <a:pt x="223" y="44"/>
                      </a:lnTo>
                      <a:lnTo>
                        <a:pt x="223" y="41"/>
                      </a:lnTo>
                      <a:lnTo>
                        <a:pt x="225" y="37"/>
                      </a:lnTo>
                      <a:lnTo>
                        <a:pt x="225" y="33"/>
                      </a:lnTo>
                      <a:lnTo>
                        <a:pt x="228" y="32"/>
                      </a:lnTo>
                      <a:lnTo>
                        <a:pt x="225" y="28"/>
                      </a:lnTo>
                      <a:lnTo>
                        <a:pt x="225" y="25"/>
                      </a:lnTo>
                      <a:lnTo>
                        <a:pt x="223" y="22"/>
                      </a:lnTo>
                      <a:lnTo>
                        <a:pt x="219" y="20"/>
                      </a:lnTo>
                      <a:lnTo>
                        <a:pt x="216" y="20"/>
                      </a:lnTo>
                      <a:lnTo>
                        <a:pt x="211" y="20"/>
                      </a:lnTo>
                      <a:lnTo>
                        <a:pt x="208" y="20"/>
                      </a:lnTo>
                      <a:close/>
                    </a:path>
                  </a:pathLst>
                </a:custGeom>
                <a:solidFill>
                  <a:srgbClr val="E382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1" name="Freeform 558"/>
                <p:cNvSpPr>
                  <a:spLocks/>
                </p:cNvSpPr>
                <p:nvPr/>
              </p:nvSpPr>
              <p:spPr bwMode="auto">
                <a:xfrm flipH="1">
                  <a:off x="2149" y="3247"/>
                  <a:ext cx="184" cy="109"/>
                </a:xfrm>
                <a:custGeom>
                  <a:avLst/>
                  <a:gdLst>
                    <a:gd name="T0" fmla="*/ 155 w 200"/>
                    <a:gd name="T1" fmla="*/ 20 h 108"/>
                    <a:gd name="T2" fmla="*/ 136 w 200"/>
                    <a:gd name="T3" fmla="*/ 16 h 108"/>
                    <a:gd name="T4" fmla="*/ 121 w 200"/>
                    <a:gd name="T5" fmla="*/ 14 h 108"/>
                    <a:gd name="T6" fmla="*/ 103 w 200"/>
                    <a:gd name="T7" fmla="*/ 5 h 108"/>
                    <a:gd name="T8" fmla="*/ 90 w 200"/>
                    <a:gd name="T9" fmla="*/ 2 h 108"/>
                    <a:gd name="T10" fmla="*/ 83 w 200"/>
                    <a:gd name="T11" fmla="*/ 2 h 108"/>
                    <a:gd name="T12" fmla="*/ 80 w 200"/>
                    <a:gd name="T13" fmla="*/ 2 h 108"/>
                    <a:gd name="T14" fmla="*/ 75 w 200"/>
                    <a:gd name="T15" fmla="*/ 2 h 108"/>
                    <a:gd name="T16" fmla="*/ 72 w 200"/>
                    <a:gd name="T17" fmla="*/ 2 h 108"/>
                    <a:gd name="T18" fmla="*/ 67 w 200"/>
                    <a:gd name="T19" fmla="*/ 2 h 108"/>
                    <a:gd name="T20" fmla="*/ 67 w 200"/>
                    <a:gd name="T21" fmla="*/ 2 h 108"/>
                    <a:gd name="T22" fmla="*/ 33 w 200"/>
                    <a:gd name="T23" fmla="*/ 1 h 108"/>
                    <a:gd name="T24" fmla="*/ 13 w 200"/>
                    <a:gd name="T25" fmla="*/ 13 h 108"/>
                    <a:gd name="T26" fmla="*/ 2 w 200"/>
                    <a:gd name="T27" fmla="*/ 28 h 108"/>
                    <a:gd name="T28" fmla="*/ 0 w 200"/>
                    <a:gd name="T29" fmla="*/ 48 h 108"/>
                    <a:gd name="T30" fmla="*/ 3 w 200"/>
                    <a:gd name="T31" fmla="*/ 67 h 108"/>
                    <a:gd name="T32" fmla="*/ 7 w 200"/>
                    <a:gd name="T33" fmla="*/ 74 h 108"/>
                    <a:gd name="T34" fmla="*/ 7 w 200"/>
                    <a:gd name="T35" fmla="*/ 74 h 108"/>
                    <a:gd name="T36" fmla="*/ 7 w 200"/>
                    <a:gd name="T37" fmla="*/ 74 h 108"/>
                    <a:gd name="T38" fmla="*/ 7 w 200"/>
                    <a:gd name="T39" fmla="*/ 74 h 108"/>
                    <a:gd name="T40" fmla="*/ 7 w 200"/>
                    <a:gd name="T41" fmla="*/ 74 h 108"/>
                    <a:gd name="T42" fmla="*/ 17 w 200"/>
                    <a:gd name="T43" fmla="*/ 109 h 108"/>
                    <a:gd name="T44" fmla="*/ 17 w 200"/>
                    <a:gd name="T45" fmla="*/ 109 h 108"/>
                    <a:gd name="T46" fmla="*/ 21 w 200"/>
                    <a:gd name="T47" fmla="*/ 109 h 108"/>
                    <a:gd name="T48" fmla="*/ 26 w 200"/>
                    <a:gd name="T49" fmla="*/ 109 h 108"/>
                    <a:gd name="T50" fmla="*/ 30 w 200"/>
                    <a:gd name="T51" fmla="*/ 109 h 108"/>
                    <a:gd name="T52" fmla="*/ 33 w 200"/>
                    <a:gd name="T53" fmla="*/ 109 h 108"/>
                    <a:gd name="T54" fmla="*/ 44 w 200"/>
                    <a:gd name="T55" fmla="*/ 101 h 108"/>
                    <a:gd name="T56" fmla="*/ 63 w 200"/>
                    <a:gd name="T57" fmla="*/ 93 h 108"/>
                    <a:gd name="T58" fmla="*/ 88 w 200"/>
                    <a:gd name="T59" fmla="*/ 92 h 108"/>
                    <a:gd name="T60" fmla="*/ 109 w 200"/>
                    <a:gd name="T61" fmla="*/ 87 h 108"/>
                    <a:gd name="T62" fmla="*/ 127 w 200"/>
                    <a:gd name="T63" fmla="*/ 83 h 108"/>
                    <a:gd name="T64" fmla="*/ 136 w 200"/>
                    <a:gd name="T65" fmla="*/ 81 h 108"/>
                    <a:gd name="T66" fmla="*/ 147 w 200"/>
                    <a:gd name="T67" fmla="*/ 80 h 108"/>
                    <a:gd name="T68" fmla="*/ 155 w 200"/>
                    <a:gd name="T69" fmla="*/ 72 h 108"/>
                    <a:gd name="T70" fmla="*/ 163 w 200"/>
                    <a:gd name="T71" fmla="*/ 67 h 108"/>
                    <a:gd name="T72" fmla="*/ 167 w 200"/>
                    <a:gd name="T73" fmla="*/ 59 h 108"/>
                    <a:gd name="T74" fmla="*/ 176 w 200"/>
                    <a:gd name="T75" fmla="*/ 57 h 108"/>
                    <a:gd name="T76" fmla="*/ 176 w 200"/>
                    <a:gd name="T77" fmla="*/ 46 h 108"/>
                    <a:gd name="T78" fmla="*/ 181 w 200"/>
                    <a:gd name="T79" fmla="*/ 38 h 108"/>
                    <a:gd name="T80" fmla="*/ 181 w 200"/>
                    <a:gd name="T81" fmla="*/ 30 h 108"/>
                    <a:gd name="T82" fmla="*/ 180 w 200"/>
                    <a:gd name="T83" fmla="*/ 24 h 108"/>
                    <a:gd name="T84" fmla="*/ 168 w 200"/>
                    <a:gd name="T85" fmla="*/ 20 h 10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0"/>
                    <a:gd name="T130" fmla="*/ 0 h 108"/>
                    <a:gd name="T131" fmla="*/ 200 w 200"/>
                    <a:gd name="T132" fmla="*/ 108 h 10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0" h="108">
                      <a:moveTo>
                        <a:pt x="180" y="20"/>
                      </a:moveTo>
                      <a:lnTo>
                        <a:pt x="172" y="20"/>
                      </a:lnTo>
                      <a:lnTo>
                        <a:pt x="168" y="20"/>
                      </a:lnTo>
                      <a:lnTo>
                        <a:pt x="162" y="20"/>
                      </a:lnTo>
                      <a:lnTo>
                        <a:pt x="157" y="20"/>
                      </a:lnTo>
                      <a:lnTo>
                        <a:pt x="148" y="16"/>
                      </a:lnTo>
                      <a:lnTo>
                        <a:pt x="143" y="16"/>
                      </a:lnTo>
                      <a:lnTo>
                        <a:pt x="137" y="14"/>
                      </a:lnTo>
                      <a:lnTo>
                        <a:pt x="132" y="14"/>
                      </a:lnTo>
                      <a:lnTo>
                        <a:pt x="123" y="10"/>
                      </a:lnTo>
                      <a:lnTo>
                        <a:pt x="118" y="9"/>
                      </a:lnTo>
                      <a:lnTo>
                        <a:pt x="112" y="5"/>
                      </a:lnTo>
                      <a:lnTo>
                        <a:pt x="107" y="5"/>
                      </a:lnTo>
                      <a:lnTo>
                        <a:pt x="103" y="2"/>
                      </a:lnTo>
                      <a:lnTo>
                        <a:pt x="98" y="2"/>
                      </a:lnTo>
                      <a:lnTo>
                        <a:pt x="95" y="2"/>
                      </a:lnTo>
                      <a:lnTo>
                        <a:pt x="90" y="2"/>
                      </a:lnTo>
                      <a:lnTo>
                        <a:pt x="87" y="2"/>
                      </a:lnTo>
                      <a:lnTo>
                        <a:pt x="82" y="2"/>
                      </a:lnTo>
                      <a:lnTo>
                        <a:pt x="78" y="2"/>
                      </a:lnTo>
                      <a:lnTo>
                        <a:pt x="73" y="2"/>
                      </a:lnTo>
                      <a:lnTo>
                        <a:pt x="58" y="0"/>
                      </a:lnTo>
                      <a:lnTo>
                        <a:pt x="45" y="0"/>
                      </a:lnTo>
                      <a:lnTo>
                        <a:pt x="36" y="1"/>
                      </a:lnTo>
                      <a:lnTo>
                        <a:pt x="28" y="5"/>
                      </a:lnTo>
                      <a:lnTo>
                        <a:pt x="19" y="8"/>
                      </a:lnTo>
                      <a:lnTo>
                        <a:pt x="14" y="13"/>
                      </a:lnTo>
                      <a:lnTo>
                        <a:pt x="9" y="16"/>
                      </a:lnTo>
                      <a:lnTo>
                        <a:pt x="6" y="24"/>
                      </a:lnTo>
                      <a:lnTo>
                        <a:pt x="2" y="28"/>
                      </a:lnTo>
                      <a:lnTo>
                        <a:pt x="0" y="35"/>
                      </a:lnTo>
                      <a:lnTo>
                        <a:pt x="0" y="41"/>
                      </a:lnTo>
                      <a:lnTo>
                        <a:pt x="0" y="48"/>
                      </a:lnTo>
                      <a:lnTo>
                        <a:pt x="0" y="52"/>
                      </a:lnTo>
                      <a:lnTo>
                        <a:pt x="3" y="60"/>
                      </a:lnTo>
                      <a:lnTo>
                        <a:pt x="3" y="66"/>
                      </a:lnTo>
                      <a:lnTo>
                        <a:pt x="8" y="73"/>
                      </a:lnTo>
                      <a:lnTo>
                        <a:pt x="19" y="108"/>
                      </a:lnTo>
                      <a:lnTo>
                        <a:pt x="23" y="108"/>
                      </a:lnTo>
                      <a:lnTo>
                        <a:pt x="28" y="108"/>
                      </a:lnTo>
                      <a:lnTo>
                        <a:pt x="33" y="108"/>
                      </a:lnTo>
                      <a:lnTo>
                        <a:pt x="36" y="108"/>
                      </a:lnTo>
                      <a:lnTo>
                        <a:pt x="40" y="108"/>
                      </a:lnTo>
                      <a:lnTo>
                        <a:pt x="44" y="104"/>
                      </a:lnTo>
                      <a:lnTo>
                        <a:pt x="48" y="100"/>
                      </a:lnTo>
                      <a:lnTo>
                        <a:pt x="53" y="96"/>
                      </a:lnTo>
                      <a:lnTo>
                        <a:pt x="62" y="96"/>
                      </a:lnTo>
                      <a:lnTo>
                        <a:pt x="68" y="92"/>
                      </a:lnTo>
                      <a:lnTo>
                        <a:pt x="78" y="92"/>
                      </a:lnTo>
                      <a:lnTo>
                        <a:pt x="87" y="91"/>
                      </a:lnTo>
                      <a:lnTo>
                        <a:pt x="96" y="91"/>
                      </a:lnTo>
                      <a:lnTo>
                        <a:pt x="101" y="87"/>
                      </a:lnTo>
                      <a:lnTo>
                        <a:pt x="110" y="87"/>
                      </a:lnTo>
                      <a:lnTo>
                        <a:pt x="118" y="86"/>
                      </a:lnTo>
                      <a:lnTo>
                        <a:pt x="127" y="86"/>
                      </a:lnTo>
                      <a:lnTo>
                        <a:pt x="132" y="82"/>
                      </a:lnTo>
                      <a:lnTo>
                        <a:pt x="138" y="82"/>
                      </a:lnTo>
                      <a:lnTo>
                        <a:pt x="143" y="82"/>
                      </a:lnTo>
                      <a:lnTo>
                        <a:pt x="148" y="82"/>
                      </a:lnTo>
                      <a:lnTo>
                        <a:pt x="148" y="80"/>
                      </a:lnTo>
                      <a:lnTo>
                        <a:pt x="152" y="80"/>
                      </a:lnTo>
                      <a:lnTo>
                        <a:pt x="155" y="79"/>
                      </a:lnTo>
                      <a:lnTo>
                        <a:pt x="160" y="79"/>
                      </a:lnTo>
                      <a:lnTo>
                        <a:pt x="160" y="75"/>
                      </a:lnTo>
                      <a:lnTo>
                        <a:pt x="165" y="75"/>
                      </a:lnTo>
                      <a:lnTo>
                        <a:pt x="168" y="71"/>
                      </a:lnTo>
                      <a:lnTo>
                        <a:pt x="172" y="71"/>
                      </a:lnTo>
                      <a:lnTo>
                        <a:pt x="172" y="67"/>
                      </a:lnTo>
                      <a:lnTo>
                        <a:pt x="177" y="66"/>
                      </a:lnTo>
                      <a:lnTo>
                        <a:pt x="177" y="62"/>
                      </a:lnTo>
                      <a:lnTo>
                        <a:pt x="182" y="62"/>
                      </a:lnTo>
                      <a:lnTo>
                        <a:pt x="182" y="58"/>
                      </a:lnTo>
                      <a:lnTo>
                        <a:pt x="186" y="58"/>
                      </a:lnTo>
                      <a:lnTo>
                        <a:pt x="186" y="56"/>
                      </a:lnTo>
                      <a:lnTo>
                        <a:pt x="191" y="56"/>
                      </a:lnTo>
                      <a:lnTo>
                        <a:pt x="191" y="52"/>
                      </a:lnTo>
                      <a:lnTo>
                        <a:pt x="191" y="49"/>
                      </a:lnTo>
                      <a:lnTo>
                        <a:pt x="191" y="46"/>
                      </a:lnTo>
                      <a:lnTo>
                        <a:pt x="196" y="46"/>
                      </a:lnTo>
                      <a:lnTo>
                        <a:pt x="196" y="42"/>
                      </a:lnTo>
                      <a:lnTo>
                        <a:pt x="197" y="38"/>
                      </a:lnTo>
                      <a:lnTo>
                        <a:pt x="197" y="34"/>
                      </a:lnTo>
                      <a:lnTo>
                        <a:pt x="200" y="34"/>
                      </a:lnTo>
                      <a:lnTo>
                        <a:pt x="197" y="30"/>
                      </a:lnTo>
                      <a:lnTo>
                        <a:pt x="197" y="28"/>
                      </a:lnTo>
                      <a:lnTo>
                        <a:pt x="196" y="24"/>
                      </a:lnTo>
                      <a:lnTo>
                        <a:pt x="191" y="20"/>
                      </a:lnTo>
                      <a:lnTo>
                        <a:pt x="188" y="20"/>
                      </a:lnTo>
                      <a:lnTo>
                        <a:pt x="183" y="20"/>
                      </a:lnTo>
                      <a:lnTo>
                        <a:pt x="180" y="20"/>
                      </a:lnTo>
                      <a:close/>
                    </a:path>
                  </a:pathLst>
                </a:custGeom>
                <a:solidFill>
                  <a:srgbClr val="DF7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2" name="Freeform 559"/>
                <p:cNvSpPr>
                  <a:spLocks/>
                </p:cNvSpPr>
                <p:nvPr/>
              </p:nvSpPr>
              <p:spPr bwMode="auto">
                <a:xfrm flipH="1">
                  <a:off x="2169" y="3256"/>
                  <a:ext cx="162" cy="100"/>
                </a:xfrm>
                <a:custGeom>
                  <a:avLst/>
                  <a:gdLst>
                    <a:gd name="T0" fmla="*/ 136 w 176"/>
                    <a:gd name="T1" fmla="*/ 20 h 99"/>
                    <a:gd name="T2" fmla="*/ 121 w 176"/>
                    <a:gd name="T3" fmla="*/ 16 h 99"/>
                    <a:gd name="T4" fmla="*/ 108 w 176"/>
                    <a:gd name="T5" fmla="*/ 14 h 99"/>
                    <a:gd name="T6" fmla="*/ 90 w 176"/>
                    <a:gd name="T7" fmla="*/ 5 h 99"/>
                    <a:gd name="T8" fmla="*/ 77 w 176"/>
                    <a:gd name="T9" fmla="*/ 2 h 99"/>
                    <a:gd name="T10" fmla="*/ 72 w 176"/>
                    <a:gd name="T11" fmla="*/ 2 h 99"/>
                    <a:gd name="T12" fmla="*/ 72 w 176"/>
                    <a:gd name="T13" fmla="*/ 2 h 99"/>
                    <a:gd name="T14" fmla="*/ 69 w 176"/>
                    <a:gd name="T15" fmla="*/ 2 h 99"/>
                    <a:gd name="T16" fmla="*/ 64 w 176"/>
                    <a:gd name="T17" fmla="*/ 2 h 99"/>
                    <a:gd name="T18" fmla="*/ 64 w 176"/>
                    <a:gd name="T19" fmla="*/ 2 h 99"/>
                    <a:gd name="T20" fmla="*/ 64 w 176"/>
                    <a:gd name="T21" fmla="*/ 2 h 99"/>
                    <a:gd name="T22" fmla="*/ 33 w 176"/>
                    <a:gd name="T23" fmla="*/ 0 h 99"/>
                    <a:gd name="T24" fmla="*/ 15 w 176"/>
                    <a:gd name="T25" fmla="*/ 7 h 99"/>
                    <a:gd name="T26" fmla="*/ 3 w 176"/>
                    <a:gd name="T27" fmla="*/ 20 h 99"/>
                    <a:gd name="T28" fmla="*/ 0 w 176"/>
                    <a:gd name="T29" fmla="*/ 38 h 99"/>
                    <a:gd name="T30" fmla="*/ 0 w 176"/>
                    <a:gd name="T31" fmla="*/ 58 h 99"/>
                    <a:gd name="T32" fmla="*/ 5 w 176"/>
                    <a:gd name="T33" fmla="*/ 65 h 99"/>
                    <a:gd name="T34" fmla="*/ 5 w 176"/>
                    <a:gd name="T35" fmla="*/ 65 h 99"/>
                    <a:gd name="T36" fmla="*/ 5 w 176"/>
                    <a:gd name="T37" fmla="*/ 65 h 99"/>
                    <a:gd name="T38" fmla="*/ 5 w 176"/>
                    <a:gd name="T39" fmla="*/ 65 h 99"/>
                    <a:gd name="T40" fmla="*/ 5 w 176"/>
                    <a:gd name="T41" fmla="*/ 65 h 99"/>
                    <a:gd name="T42" fmla="*/ 15 w 176"/>
                    <a:gd name="T43" fmla="*/ 100 h 99"/>
                    <a:gd name="T44" fmla="*/ 15 w 176"/>
                    <a:gd name="T45" fmla="*/ 100 h 99"/>
                    <a:gd name="T46" fmla="*/ 15 w 176"/>
                    <a:gd name="T47" fmla="*/ 100 h 99"/>
                    <a:gd name="T48" fmla="*/ 18 w 176"/>
                    <a:gd name="T49" fmla="*/ 100 h 99"/>
                    <a:gd name="T50" fmla="*/ 21 w 176"/>
                    <a:gd name="T51" fmla="*/ 100 h 99"/>
                    <a:gd name="T52" fmla="*/ 21 w 176"/>
                    <a:gd name="T53" fmla="*/ 100 h 99"/>
                    <a:gd name="T54" fmla="*/ 31 w 176"/>
                    <a:gd name="T55" fmla="*/ 96 h 99"/>
                    <a:gd name="T56" fmla="*/ 47 w 176"/>
                    <a:gd name="T57" fmla="*/ 88 h 99"/>
                    <a:gd name="T58" fmla="*/ 69 w 176"/>
                    <a:gd name="T59" fmla="*/ 87 h 99"/>
                    <a:gd name="T60" fmla="*/ 85 w 176"/>
                    <a:gd name="T61" fmla="*/ 83 h 99"/>
                    <a:gd name="T62" fmla="*/ 101 w 176"/>
                    <a:gd name="T63" fmla="*/ 83 h 99"/>
                    <a:gd name="T64" fmla="*/ 113 w 176"/>
                    <a:gd name="T65" fmla="*/ 79 h 99"/>
                    <a:gd name="T66" fmla="*/ 124 w 176"/>
                    <a:gd name="T67" fmla="*/ 76 h 99"/>
                    <a:gd name="T68" fmla="*/ 132 w 176"/>
                    <a:gd name="T69" fmla="*/ 68 h 99"/>
                    <a:gd name="T70" fmla="*/ 140 w 176"/>
                    <a:gd name="T71" fmla="*/ 64 h 99"/>
                    <a:gd name="T72" fmla="*/ 145 w 176"/>
                    <a:gd name="T73" fmla="*/ 57 h 99"/>
                    <a:gd name="T74" fmla="*/ 153 w 176"/>
                    <a:gd name="T75" fmla="*/ 57 h 99"/>
                    <a:gd name="T76" fmla="*/ 153 w 176"/>
                    <a:gd name="T77" fmla="*/ 45 h 99"/>
                    <a:gd name="T78" fmla="*/ 158 w 176"/>
                    <a:gd name="T79" fmla="*/ 40 h 99"/>
                    <a:gd name="T80" fmla="*/ 158 w 176"/>
                    <a:gd name="T81" fmla="*/ 33 h 99"/>
                    <a:gd name="T82" fmla="*/ 157 w 176"/>
                    <a:gd name="T83" fmla="*/ 26 h 99"/>
                    <a:gd name="T84" fmla="*/ 146 w 176"/>
                    <a:gd name="T85" fmla="*/ 20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6"/>
                    <a:gd name="T130" fmla="*/ 0 h 99"/>
                    <a:gd name="T131" fmla="*/ 176 w 176"/>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6" h="99">
                      <a:moveTo>
                        <a:pt x="155" y="20"/>
                      </a:moveTo>
                      <a:lnTo>
                        <a:pt x="151" y="20"/>
                      </a:lnTo>
                      <a:lnTo>
                        <a:pt x="148" y="20"/>
                      </a:lnTo>
                      <a:lnTo>
                        <a:pt x="143" y="20"/>
                      </a:lnTo>
                      <a:lnTo>
                        <a:pt x="138" y="20"/>
                      </a:lnTo>
                      <a:lnTo>
                        <a:pt x="131" y="16"/>
                      </a:lnTo>
                      <a:lnTo>
                        <a:pt x="126" y="16"/>
                      </a:lnTo>
                      <a:lnTo>
                        <a:pt x="121" y="14"/>
                      </a:lnTo>
                      <a:lnTo>
                        <a:pt x="117" y="14"/>
                      </a:lnTo>
                      <a:lnTo>
                        <a:pt x="107" y="10"/>
                      </a:lnTo>
                      <a:lnTo>
                        <a:pt x="103" y="9"/>
                      </a:lnTo>
                      <a:lnTo>
                        <a:pt x="98" y="5"/>
                      </a:lnTo>
                      <a:lnTo>
                        <a:pt x="93" y="5"/>
                      </a:lnTo>
                      <a:lnTo>
                        <a:pt x="89" y="2"/>
                      </a:lnTo>
                      <a:lnTo>
                        <a:pt x="84" y="2"/>
                      </a:lnTo>
                      <a:lnTo>
                        <a:pt x="81" y="2"/>
                      </a:lnTo>
                      <a:lnTo>
                        <a:pt x="78" y="2"/>
                      </a:lnTo>
                      <a:lnTo>
                        <a:pt x="75" y="2"/>
                      </a:lnTo>
                      <a:lnTo>
                        <a:pt x="70" y="2"/>
                      </a:lnTo>
                      <a:lnTo>
                        <a:pt x="56" y="0"/>
                      </a:lnTo>
                      <a:lnTo>
                        <a:pt x="45" y="0"/>
                      </a:lnTo>
                      <a:lnTo>
                        <a:pt x="36" y="0"/>
                      </a:lnTo>
                      <a:lnTo>
                        <a:pt x="28" y="2"/>
                      </a:lnTo>
                      <a:lnTo>
                        <a:pt x="20" y="4"/>
                      </a:lnTo>
                      <a:lnTo>
                        <a:pt x="16" y="7"/>
                      </a:lnTo>
                      <a:lnTo>
                        <a:pt x="11" y="11"/>
                      </a:lnTo>
                      <a:lnTo>
                        <a:pt x="8" y="16"/>
                      </a:lnTo>
                      <a:lnTo>
                        <a:pt x="3" y="20"/>
                      </a:lnTo>
                      <a:lnTo>
                        <a:pt x="2" y="26"/>
                      </a:lnTo>
                      <a:lnTo>
                        <a:pt x="0" y="30"/>
                      </a:lnTo>
                      <a:lnTo>
                        <a:pt x="0" y="38"/>
                      </a:lnTo>
                      <a:lnTo>
                        <a:pt x="0" y="42"/>
                      </a:lnTo>
                      <a:lnTo>
                        <a:pt x="0" y="49"/>
                      </a:lnTo>
                      <a:lnTo>
                        <a:pt x="0" y="57"/>
                      </a:lnTo>
                      <a:lnTo>
                        <a:pt x="5" y="64"/>
                      </a:lnTo>
                      <a:lnTo>
                        <a:pt x="16" y="99"/>
                      </a:lnTo>
                      <a:lnTo>
                        <a:pt x="20" y="99"/>
                      </a:lnTo>
                      <a:lnTo>
                        <a:pt x="23" y="99"/>
                      </a:lnTo>
                      <a:lnTo>
                        <a:pt x="27" y="99"/>
                      </a:lnTo>
                      <a:lnTo>
                        <a:pt x="30" y="95"/>
                      </a:lnTo>
                      <a:lnTo>
                        <a:pt x="34" y="95"/>
                      </a:lnTo>
                      <a:lnTo>
                        <a:pt x="39" y="91"/>
                      </a:lnTo>
                      <a:lnTo>
                        <a:pt x="47" y="91"/>
                      </a:lnTo>
                      <a:lnTo>
                        <a:pt x="51" y="87"/>
                      </a:lnTo>
                      <a:lnTo>
                        <a:pt x="61" y="87"/>
                      </a:lnTo>
                      <a:lnTo>
                        <a:pt x="65" y="86"/>
                      </a:lnTo>
                      <a:lnTo>
                        <a:pt x="75" y="86"/>
                      </a:lnTo>
                      <a:lnTo>
                        <a:pt x="79" y="82"/>
                      </a:lnTo>
                      <a:lnTo>
                        <a:pt x="87" y="82"/>
                      </a:lnTo>
                      <a:lnTo>
                        <a:pt x="92" y="82"/>
                      </a:lnTo>
                      <a:lnTo>
                        <a:pt x="101" y="82"/>
                      </a:lnTo>
                      <a:lnTo>
                        <a:pt x="106" y="82"/>
                      </a:lnTo>
                      <a:lnTo>
                        <a:pt x="110" y="82"/>
                      </a:lnTo>
                      <a:lnTo>
                        <a:pt x="115" y="82"/>
                      </a:lnTo>
                      <a:lnTo>
                        <a:pt x="123" y="82"/>
                      </a:lnTo>
                      <a:lnTo>
                        <a:pt x="123" y="78"/>
                      </a:lnTo>
                      <a:lnTo>
                        <a:pt x="127" y="78"/>
                      </a:lnTo>
                      <a:lnTo>
                        <a:pt x="131" y="75"/>
                      </a:lnTo>
                      <a:lnTo>
                        <a:pt x="135" y="75"/>
                      </a:lnTo>
                      <a:lnTo>
                        <a:pt x="135" y="71"/>
                      </a:lnTo>
                      <a:lnTo>
                        <a:pt x="140" y="71"/>
                      </a:lnTo>
                      <a:lnTo>
                        <a:pt x="143" y="67"/>
                      </a:lnTo>
                      <a:lnTo>
                        <a:pt x="148" y="67"/>
                      </a:lnTo>
                      <a:lnTo>
                        <a:pt x="148" y="63"/>
                      </a:lnTo>
                      <a:lnTo>
                        <a:pt x="152" y="63"/>
                      </a:lnTo>
                      <a:lnTo>
                        <a:pt x="152" y="59"/>
                      </a:lnTo>
                      <a:lnTo>
                        <a:pt x="157" y="59"/>
                      </a:lnTo>
                      <a:lnTo>
                        <a:pt x="157" y="56"/>
                      </a:lnTo>
                      <a:lnTo>
                        <a:pt x="162" y="56"/>
                      </a:lnTo>
                      <a:lnTo>
                        <a:pt x="166" y="56"/>
                      </a:lnTo>
                      <a:lnTo>
                        <a:pt x="166" y="52"/>
                      </a:lnTo>
                      <a:lnTo>
                        <a:pt x="166" y="49"/>
                      </a:lnTo>
                      <a:lnTo>
                        <a:pt x="166" y="45"/>
                      </a:lnTo>
                      <a:lnTo>
                        <a:pt x="171" y="45"/>
                      </a:lnTo>
                      <a:lnTo>
                        <a:pt x="171" y="42"/>
                      </a:lnTo>
                      <a:lnTo>
                        <a:pt x="172" y="40"/>
                      </a:lnTo>
                      <a:lnTo>
                        <a:pt x="172" y="37"/>
                      </a:lnTo>
                      <a:lnTo>
                        <a:pt x="176" y="37"/>
                      </a:lnTo>
                      <a:lnTo>
                        <a:pt x="172" y="33"/>
                      </a:lnTo>
                      <a:lnTo>
                        <a:pt x="172" y="30"/>
                      </a:lnTo>
                      <a:lnTo>
                        <a:pt x="171" y="26"/>
                      </a:lnTo>
                      <a:lnTo>
                        <a:pt x="166" y="23"/>
                      </a:lnTo>
                      <a:lnTo>
                        <a:pt x="163" y="23"/>
                      </a:lnTo>
                      <a:lnTo>
                        <a:pt x="159" y="20"/>
                      </a:lnTo>
                      <a:lnTo>
                        <a:pt x="155" y="20"/>
                      </a:lnTo>
                      <a:close/>
                    </a:path>
                  </a:pathLst>
                </a:custGeom>
                <a:solidFill>
                  <a:srgbClr val="DA68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3" name="Freeform 560"/>
                <p:cNvSpPr>
                  <a:spLocks/>
                </p:cNvSpPr>
                <p:nvPr/>
              </p:nvSpPr>
              <p:spPr bwMode="auto">
                <a:xfrm flipH="1">
                  <a:off x="2189" y="3267"/>
                  <a:ext cx="142" cy="89"/>
                </a:xfrm>
                <a:custGeom>
                  <a:avLst/>
                  <a:gdLst>
                    <a:gd name="T0" fmla="*/ 116 w 154"/>
                    <a:gd name="T1" fmla="*/ 15 h 88"/>
                    <a:gd name="T2" fmla="*/ 106 w 154"/>
                    <a:gd name="T3" fmla="*/ 10 h 88"/>
                    <a:gd name="T4" fmla="*/ 96 w 154"/>
                    <a:gd name="T5" fmla="*/ 8 h 88"/>
                    <a:gd name="T6" fmla="*/ 83 w 154"/>
                    <a:gd name="T7" fmla="*/ 2 h 88"/>
                    <a:gd name="T8" fmla="*/ 70 w 154"/>
                    <a:gd name="T9" fmla="*/ 0 h 88"/>
                    <a:gd name="T10" fmla="*/ 63 w 154"/>
                    <a:gd name="T11" fmla="*/ 0 h 88"/>
                    <a:gd name="T12" fmla="*/ 63 w 154"/>
                    <a:gd name="T13" fmla="*/ 0 h 88"/>
                    <a:gd name="T14" fmla="*/ 63 w 154"/>
                    <a:gd name="T15" fmla="*/ 0 h 88"/>
                    <a:gd name="T16" fmla="*/ 59 w 154"/>
                    <a:gd name="T17" fmla="*/ 0 h 88"/>
                    <a:gd name="T18" fmla="*/ 54 w 154"/>
                    <a:gd name="T19" fmla="*/ 0 h 88"/>
                    <a:gd name="T20" fmla="*/ 54 w 154"/>
                    <a:gd name="T21" fmla="*/ 0 h 88"/>
                    <a:gd name="T22" fmla="*/ 31 w 154"/>
                    <a:gd name="T23" fmla="*/ 0 h 88"/>
                    <a:gd name="T24" fmla="*/ 18 w 154"/>
                    <a:gd name="T25" fmla="*/ 7 h 88"/>
                    <a:gd name="T26" fmla="*/ 6 w 154"/>
                    <a:gd name="T27" fmla="*/ 18 h 88"/>
                    <a:gd name="T28" fmla="*/ 2 w 154"/>
                    <a:gd name="T29" fmla="*/ 33 h 88"/>
                    <a:gd name="T30" fmla="*/ 0 w 154"/>
                    <a:gd name="T31" fmla="*/ 54 h 88"/>
                    <a:gd name="T32" fmla="*/ 5 w 154"/>
                    <a:gd name="T33" fmla="*/ 63 h 88"/>
                    <a:gd name="T34" fmla="*/ 5 w 154"/>
                    <a:gd name="T35" fmla="*/ 63 h 88"/>
                    <a:gd name="T36" fmla="*/ 5 w 154"/>
                    <a:gd name="T37" fmla="*/ 63 h 88"/>
                    <a:gd name="T38" fmla="*/ 5 w 154"/>
                    <a:gd name="T39" fmla="*/ 63 h 88"/>
                    <a:gd name="T40" fmla="*/ 5 w 154"/>
                    <a:gd name="T41" fmla="*/ 63 h 88"/>
                    <a:gd name="T42" fmla="*/ 15 w 154"/>
                    <a:gd name="T43" fmla="*/ 89 h 88"/>
                    <a:gd name="T44" fmla="*/ 15 w 154"/>
                    <a:gd name="T45" fmla="*/ 89 h 88"/>
                    <a:gd name="T46" fmla="*/ 15 w 154"/>
                    <a:gd name="T47" fmla="*/ 89 h 88"/>
                    <a:gd name="T48" fmla="*/ 18 w 154"/>
                    <a:gd name="T49" fmla="*/ 89 h 88"/>
                    <a:gd name="T50" fmla="*/ 21 w 154"/>
                    <a:gd name="T51" fmla="*/ 89 h 88"/>
                    <a:gd name="T52" fmla="*/ 21 w 154"/>
                    <a:gd name="T53" fmla="*/ 89 h 88"/>
                    <a:gd name="T54" fmla="*/ 28 w 154"/>
                    <a:gd name="T55" fmla="*/ 85 h 88"/>
                    <a:gd name="T56" fmla="*/ 41 w 154"/>
                    <a:gd name="T57" fmla="*/ 77 h 88"/>
                    <a:gd name="T58" fmla="*/ 56 w 154"/>
                    <a:gd name="T59" fmla="*/ 76 h 88"/>
                    <a:gd name="T60" fmla="*/ 70 w 154"/>
                    <a:gd name="T61" fmla="*/ 72 h 88"/>
                    <a:gd name="T62" fmla="*/ 90 w 154"/>
                    <a:gd name="T63" fmla="*/ 72 h 88"/>
                    <a:gd name="T64" fmla="*/ 103 w 154"/>
                    <a:gd name="T65" fmla="*/ 68 h 88"/>
                    <a:gd name="T66" fmla="*/ 108 w 154"/>
                    <a:gd name="T67" fmla="*/ 65 h 88"/>
                    <a:gd name="T68" fmla="*/ 112 w 154"/>
                    <a:gd name="T69" fmla="*/ 58 h 88"/>
                    <a:gd name="T70" fmla="*/ 121 w 154"/>
                    <a:gd name="T71" fmla="*/ 54 h 88"/>
                    <a:gd name="T72" fmla="*/ 124 w 154"/>
                    <a:gd name="T73" fmla="*/ 54 h 88"/>
                    <a:gd name="T74" fmla="*/ 134 w 154"/>
                    <a:gd name="T75" fmla="*/ 54 h 88"/>
                    <a:gd name="T76" fmla="*/ 134 w 154"/>
                    <a:gd name="T77" fmla="*/ 43 h 88"/>
                    <a:gd name="T78" fmla="*/ 139 w 154"/>
                    <a:gd name="T79" fmla="*/ 38 h 88"/>
                    <a:gd name="T80" fmla="*/ 139 w 154"/>
                    <a:gd name="T81" fmla="*/ 31 h 88"/>
                    <a:gd name="T82" fmla="*/ 137 w 154"/>
                    <a:gd name="T83" fmla="*/ 24 h 88"/>
                    <a:gd name="T84" fmla="*/ 126 w 154"/>
                    <a:gd name="T85" fmla="*/ 18 h 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4"/>
                    <a:gd name="T130" fmla="*/ 0 h 88"/>
                    <a:gd name="T131" fmla="*/ 154 w 154"/>
                    <a:gd name="T132" fmla="*/ 88 h 8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4" h="88">
                      <a:moveTo>
                        <a:pt x="134" y="18"/>
                      </a:moveTo>
                      <a:lnTo>
                        <a:pt x="129" y="15"/>
                      </a:lnTo>
                      <a:lnTo>
                        <a:pt x="126" y="15"/>
                      </a:lnTo>
                      <a:lnTo>
                        <a:pt x="121" y="14"/>
                      </a:lnTo>
                      <a:lnTo>
                        <a:pt x="120" y="14"/>
                      </a:lnTo>
                      <a:lnTo>
                        <a:pt x="115" y="10"/>
                      </a:lnTo>
                      <a:lnTo>
                        <a:pt x="110" y="10"/>
                      </a:lnTo>
                      <a:lnTo>
                        <a:pt x="106" y="8"/>
                      </a:lnTo>
                      <a:lnTo>
                        <a:pt x="104" y="8"/>
                      </a:lnTo>
                      <a:lnTo>
                        <a:pt x="100" y="4"/>
                      </a:lnTo>
                      <a:lnTo>
                        <a:pt x="95" y="4"/>
                      </a:lnTo>
                      <a:lnTo>
                        <a:pt x="90" y="2"/>
                      </a:lnTo>
                      <a:lnTo>
                        <a:pt x="86" y="2"/>
                      </a:lnTo>
                      <a:lnTo>
                        <a:pt x="81" y="0"/>
                      </a:lnTo>
                      <a:lnTo>
                        <a:pt x="76" y="0"/>
                      </a:lnTo>
                      <a:lnTo>
                        <a:pt x="72" y="0"/>
                      </a:lnTo>
                      <a:lnTo>
                        <a:pt x="70" y="0"/>
                      </a:lnTo>
                      <a:lnTo>
                        <a:pt x="68" y="0"/>
                      </a:lnTo>
                      <a:lnTo>
                        <a:pt x="64" y="0"/>
                      </a:lnTo>
                      <a:lnTo>
                        <a:pt x="59" y="0"/>
                      </a:lnTo>
                      <a:lnTo>
                        <a:pt x="50" y="0"/>
                      </a:lnTo>
                      <a:lnTo>
                        <a:pt x="42" y="0"/>
                      </a:lnTo>
                      <a:lnTo>
                        <a:pt x="34" y="0"/>
                      </a:lnTo>
                      <a:lnTo>
                        <a:pt x="30" y="3"/>
                      </a:lnTo>
                      <a:lnTo>
                        <a:pt x="23" y="3"/>
                      </a:lnTo>
                      <a:lnTo>
                        <a:pt x="19" y="7"/>
                      </a:lnTo>
                      <a:lnTo>
                        <a:pt x="14" y="10"/>
                      </a:lnTo>
                      <a:lnTo>
                        <a:pt x="11" y="14"/>
                      </a:lnTo>
                      <a:lnTo>
                        <a:pt x="6" y="18"/>
                      </a:lnTo>
                      <a:lnTo>
                        <a:pt x="5" y="22"/>
                      </a:lnTo>
                      <a:lnTo>
                        <a:pt x="2" y="26"/>
                      </a:lnTo>
                      <a:lnTo>
                        <a:pt x="2" y="33"/>
                      </a:lnTo>
                      <a:lnTo>
                        <a:pt x="0" y="38"/>
                      </a:lnTo>
                      <a:lnTo>
                        <a:pt x="0" y="46"/>
                      </a:lnTo>
                      <a:lnTo>
                        <a:pt x="0" y="53"/>
                      </a:lnTo>
                      <a:lnTo>
                        <a:pt x="5" y="62"/>
                      </a:lnTo>
                      <a:lnTo>
                        <a:pt x="16" y="88"/>
                      </a:lnTo>
                      <a:lnTo>
                        <a:pt x="20" y="88"/>
                      </a:lnTo>
                      <a:lnTo>
                        <a:pt x="23" y="88"/>
                      </a:lnTo>
                      <a:lnTo>
                        <a:pt x="27" y="88"/>
                      </a:lnTo>
                      <a:lnTo>
                        <a:pt x="27" y="84"/>
                      </a:lnTo>
                      <a:lnTo>
                        <a:pt x="30" y="84"/>
                      </a:lnTo>
                      <a:lnTo>
                        <a:pt x="34" y="80"/>
                      </a:lnTo>
                      <a:lnTo>
                        <a:pt x="39" y="80"/>
                      </a:lnTo>
                      <a:lnTo>
                        <a:pt x="44" y="76"/>
                      </a:lnTo>
                      <a:lnTo>
                        <a:pt x="48" y="76"/>
                      </a:lnTo>
                      <a:lnTo>
                        <a:pt x="53" y="75"/>
                      </a:lnTo>
                      <a:lnTo>
                        <a:pt x="61" y="75"/>
                      </a:lnTo>
                      <a:lnTo>
                        <a:pt x="65" y="71"/>
                      </a:lnTo>
                      <a:lnTo>
                        <a:pt x="72" y="71"/>
                      </a:lnTo>
                      <a:lnTo>
                        <a:pt x="76" y="71"/>
                      </a:lnTo>
                      <a:lnTo>
                        <a:pt x="86" y="71"/>
                      </a:lnTo>
                      <a:lnTo>
                        <a:pt x="90" y="71"/>
                      </a:lnTo>
                      <a:lnTo>
                        <a:pt x="98" y="71"/>
                      </a:lnTo>
                      <a:lnTo>
                        <a:pt x="103" y="71"/>
                      </a:lnTo>
                      <a:lnTo>
                        <a:pt x="112" y="71"/>
                      </a:lnTo>
                      <a:lnTo>
                        <a:pt x="112" y="67"/>
                      </a:lnTo>
                      <a:lnTo>
                        <a:pt x="112" y="64"/>
                      </a:lnTo>
                      <a:lnTo>
                        <a:pt x="117" y="64"/>
                      </a:lnTo>
                      <a:lnTo>
                        <a:pt x="117" y="60"/>
                      </a:lnTo>
                      <a:lnTo>
                        <a:pt x="121" y="60"/>
                      </a:lnTo>
                      <a:lnTo>
                        <a:pt x="121" y="57"/>
                      </a:lnTo>
                      <a:lnTo>
                        <a:pt x="126" y="57"/>
                      </a:lnTo>
                      <a:lnTo>
                        <a:pt x="126" y="53"/>
                      </a:lnTo>
                      <a:lnTo>
                        <a:pt x="131" y="53"/>
                      </a:lnTo>
                      <a:lnTo>
                        <a:pt x="135" y="53"/>
                      </a:lnTo>
                      <a:lnTo>
                        <a:pt x="140" y="53"/>
                      </a:lnTo>
                      <a:lnTo>
                        <a:pt x="145" y="53"/>
                      </a:lnTo>
                      <a:lnTo>
                        <a:pt x="145" y="50"/>
                      </a:lnTo>
                      <a:lnTo>
                        <a:pt x="145" y="47"/>
                      </a:lnTo>
                      <a:lnTo>
                        <a:pt x="145" y="43"/>
                      </a:lnTo>
                      <a:lnTo>
                        <a:pt x="149" y="43"/>
                      </a:lnTo>
                      <a:lnTo>
                        <a:pt x="149" y="40"/>
                      </a:lnTo>
                      <a:lnTo>
                        <a:pt x="151" y="38"/>
                      </a:lnTo>
                      <a:lnTo>
                        <a:pt x="151" y="34"/>
                      </a:lnTo>
                      <a:lnTo>
                        <a:pt x="154" y="34"/>
                      </a:lnTo>
                      <a:lnTo>
                        <a:pt x="151" y="31"/>
                      </a:lnTo>
                      <a:lnTo>
                        <a:pt x="151" y="28"/>
                      </a:lnTo>
                      <a:lnTo>
                        <a:pt x="149" y="24"/>
                      </a:lnTo>
                      <a:lnTo>
                        <a:pt x="145" y="21"/>
                      </a:lnTo>
                      <a:lnTo>
                        <a:pt x="141" y="21"/>
                      </a:lnTo>
                      <a:lnTo>
                        <a:pt x="137" y="18"/>
                      </a:lnTo>
                      <a:lnTo>
                        <a:pt x="134" y="18"/>
                      </a:lnTo>
                      <a:close/>
                    </a:path>
                  </a:pathLst>
                </a:custGeom>
                <a:solidFill>
                  <a:srgbClr val="D65B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4" name="Freeform 561"/>
                <p:cNvSpPr>
                  <a:spLocks/>
                </p:cNvSpPr>
                <p:nvPr/>
              </p:nvSpPr>
              <p:spPr bwMode="auto">
                <a:xfrm flipH="1">
                  <a:off x="2211" y="3277"/>
                  <a:ext cx="119" cy="79"/>
                </a:xfrm>
                <a:custGeom>
                  <a:avLst/>
                  <a:gdLst>
                    <a:gd name="T0" fmla="*/ 104 w 129"/>
                    <a:gd name="T1" fmla="*/ 15 h 79"/>
                    <a:gd name="T2" fmla="*/ 94 w 129"/>
                    <a:gd name="T3" fmla="*/ 10 h 79"/>
                    <a:gd name="T4" fmla="*/ 84 w 129"/>
                    <a:gd name="T5" fmla="*/ 8 h 79"/>
                    <a:gd name="T6" fmla="*/ 71 w 129"/>
                    <a:gd name="T7" fmla="*/ 1 h 79"/>
                    <a:gd name="T8" fmla="*/ 58 w 129"/>
                    <a:gd name="T9" fmla="*/ 0 h 79"/>
                    <a:gd name="T10" fmla="*/ 53 w 129"/>
                    <a:gd name="T11" fmla="*/ 0 h 79"/>
                    <a:gd name="T12" fmla="*/ 53 w 129"/>
                    <a:gd name="T13" fmla="*/ 0 h 79"/>
                    <a:gd name="T14" fmla="*/ 53 w 129"/>
                    <a:gd name="T15" fmla="*/ 0 h 79"/>
                    <a:gd name="T16" fmla="*/ 53 w 129"/>
                    <a:gd name="T17" fmla="*/ 0 h 79"/>
                    <a:gd name="T18" fmla="*/ 53 w 129"/>
                    <a:gd name="T19" fmla="*/ 0 h 79"/>
                    <a:gd name="T20" fmla="*/ 53 w 129"/>
                    <a:gd name="T21" fmla="*/ 0 h 79"/>
                    <a:gd name="T22" fmla="*/ 37 w 129"/>
                    <a:gd name="T23" fmla="*/ 0 h 79"/>
                    <a:gd name="T24" fmla="*/ 24 w 129"/>
                    <a:gd name="T25" fmla="*/ 4 h 79"/>
                    <a:gd name="T26" fmla="*/ 11 w 129"/>
                    <a:gd name="T27" fmla="*/ 12 h 79"/>
                    <a:gd name="T28" fmla="*/ 1 w 129"/>
                    <a:gd name="T29" fmla="*/ 24 h 79"/>
                    <a:gd name="T30" fmla="*/ 0 w 129"/>
                    <a:gd name="T31" fmla="*/ 44 h 79"/>
                    <a:gd name="T32" fmla="*/ 3 w 129"/>
                    <a:gd name="T33" fmla="*/ 53 h 79"/>
                    <a:gd name="T34" fmla="*/ 3 w 129"/>
                    <a:gd name="T35" fmla="*/ 53 h 79"/>
                    <a:gd name="T36" fmla="*/ 3 w 129"/>
                    <a:gd name="T37" fmla="*/ 53 h 79"/>
                    <a:gd name="T38" fmla="*/ 3 w 129"/>
                    <a:gd name="T39" fmla="*/ 53 h 79"/>
                    <a:gd name="T40" fmla="*/ 3 w 129"/>
                    <a:gd name="T41" fmla="*/ 53 h 79"/>
                    <a:gd name="T42" fmla="*/ 13 w 129"/>
                    <a:gd name="T43" fmla="*/ 79 h 79"/>
                    <a:gd name="T44" fmla="*/ 13 w 129"/>
                    <a:gd name="T45" fmla="*/ 74 h 79"/>
                    <a:gd name="T46" fmla="*/ 13 w 129"/>
                    <a:gd name="T47" fmla="*/ 74 h 79"/>
                    <a:gd name="T48" fmla="*/ 17 w 129"/>
                    <a:gd name="T49" fmla="*/ 75 h 79"/>
                    <a:gd name="T50" fmla="*/ 19 w 129"/>
                    <a:gd name="T51" fmla="*/ 76 h 79"/>
                    <a:gd name="T52" fmla="*/ 19 w 129"/>
                    <a:gd name="T53" fmla="*/ 76 h 79"/>
                    <a:gd name="T54" fmla="*/ 26 w 129"/>
                    <a:gd name="T55" fmla="*/ 76 h 79"/>
                    <a:gd name="T56" fmla="*/ 31 w 129"/>
                    <a:gd name="T57" fmla="*/ 72 h 79"/>
                    <a:gd name="T58" fmla="*/ 44 w 129"/>
                    <a:gd name="T59" fmla="*/ 72 h 79"/>
                    <a:gd name="T60" fmla="*/ 55 w 129"/>
                    <a:gd name="T61" fmla="*/ 66 h 79"/>
                    <a:gd name="T62" fmla="*/ 70 w 129"/>
                    <a:gd name="T63" fmla="*/ 62 h 79"/>
                    <a:gd name="T64" fmla="*/ 83 w 129"/>
                    <a:gd name="T65" fmla="*/ 58 h 79"/>
                    <a:gd name="T66" fmla="*/ 87 w 129"/>
                    <a:gd name="T67" fmla="*/ 56 h 79"/>
                    <a:gd name="T68" fmla="*/ 91 w 129"/>
                    <a:gd name="T69" fmla="*/ 53 h 79"/>
                    <a:gd name="T70" fmla="*/ 99 w 129"/>
                    <a:gd name="T71" fmla="*/ 53 h 79"/>
                    <a:gd name="T72" fmla="*/ 103 w 129"/>
                    <a:gd name="T73" fmla="*/ 53 h 79"/>
                    <a:gd name="T74" fmla="*/ 112 w 129"/>
                    <a:gd name="T75" fmla="*/ 53 h 79"/>
                    <a:gd name="T76" fmla="*/ 112 w 129"/>
                    <a:gd name="T77" fmla="*/ 43 h 79"/>
                    <a:gd name="T78" fmla="*/ 114 w 129"/>
                    <a:gd name="T79" fmla="*/ 38 h 79"/>
                    <a:gd name="T80" fmla="*/ 119 w 129"/>
                    <a:gd name="T81" fmla="*/ 31 h 79"/>
                    <a:gd name="T82" fmla="*/ 119 w 129"/>
                    <a:gd name="T83" fmla="*/ 24 h 79"/>
                    <a:gd name="T84" fmla="*/ 112 w 129"/>
                    <a:gd name="T85" fmla="*/ 18 h 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
                    <a:gd name="T130" fmla="*/ 0 h 79"/>
                    <a:gd name="T131" fmla="*/ 129 w 129"/>
                    <a:gd name="T132" fmla="*/ 79 h 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 h="79">
                      <a:moveTo>
                        <a:pt x="121" y="18"/>
                      </a:moveTo>
                      <a:lnTo>
                        <a:pt x="116" y="15"/>
                      </a:lnTo>
                      <a:lnTo>
                        <a:pt x="113" y="15"/>
                      </a:lnTo>
                      <a:lnTo>
                        <a:pt x="108" y="14"/>
                      </a:lnTo>
                      <a:lnTo>
                        <a:pt x="107" y="14"/>
                      </a:lnTo>
                      <a:lnTo>
                        <a:pt x="102" y="10"/>
                      </a:lnTo>
                      <a:lnTo>
                        <a:pt x="98" y="10"/>
                      </a:lnTo>
                      <a:lnTo>
                        <a:pt x="93" y="8"/>
                      </a:lnTo>
                      <a:lnTo>
                        <a:pt x="91" y="8"/>
                      </a:lnTo>
                      <a:lnTo>
                        <a:pt x="87" y="4"/>
                      </a:lnTo>
                      <a:lnTo>
                        <a:pt x="82" y="4"/>
                      </a:lnTo>
                      <a:lnTo>
                        <a:pt x="77" y="1"/>
                      </a:lnTo>
                      <a:lnTo>
                        <a:pt x="73" y="1"/>
                      </a:lnTo>
                      <a:lnTo>
                        <a:pt x="68" y="0"/>
                      </a:lnTo>
                      <a:lnTo>
                        <a:pt x="63" y="0"/>
                      </a:lnTo>
                      <a:lnTo>
                        <a:pt x="59" y="0"/>
                      </a:lnTo>
                      <a:lnTo>
                        <a:pt x="57" y="0"/>
                      </a:lnTo>
                      <a:lnTo>
                        <a:pt x="49" y="0"/>
                      </a:lnTo>
                      <a:lnTo>
                        <a:pt x="45" y="0"/>
                      </a:lnTo>
                      <a:lnTo>
                        <a:pt x="40" y="0"/>
                      </a:lnTo>
                      <a:lnTo>
                        <a:pt x="35" y="1"/>
                      </a:lnTo>
                      <a:lnTo>
                        <a:pt x="31" y="1"/>
                      </a:lnTo>
                      <a:lnTo>
                        <a:pt x="26" y="4"/>
                      </a:lnTo>
                      <a:lnTo>
                        <a:pt x="21" y="5"/>
                      </a:lnTo>
                      <a:lnTo>
                        <a:pt x="17" y="9"/>
                      </a:lnTo>
                      <a:lnTo>
                        <a:pt x="12" y="12"/>
                      </a:lnTo>
                      <a:lnTo>
                        <a:pt x="8" y="15"/>
                      </a:lnTo>
                      <a:lnTo>
                        <a:pt x="3" y="19"/>
                      </a:lnTo>
                      <a:lnTo>
                        <a:pt x="1" y="24"/>
                      </a:lnTo>
                      <a:lnTo>
                        <a:pt x="0" y="29"/>
                      </a:lnTo>
                      <a:lnTo>
                        <a:pt x="0" y="37"/>
                      </a:lnTo>
                      <a:lnTo>
                        <a:pt x="0" y="44"/>
                      </a:lnTo>
                      <a:lnTo>
                        <a:pt x="3" y="53"/>
                      </a:lnTo>
                      <a:lnTo>
                        <a:pt x="14" y="79"/>
                      </a:lnTo>
                      <a:lnTo>
                        <a:pt x="14" y="75"/>
                      </a:lnTo>
                      <a:lnTo>
                        <a:pt x="14" y="74"/>
                      </a:lnTo>
                      <a:lnTo>
                        <a:pt x="18" y="75"/>
                      </a:lnTo>
                      <a:lnTo>
                        <a:pt x="21" y="76"/>
                      </a:lnTo>
                      <a:lnTo>
                        <a:pt x="25" y="79"/>
                      </a:lnTo>
                      <a:lnTo>
                        <a:pt x="25" y="76"/>
                      </a:lnTo>
                      <a:lnTo>
                        <a:pt x="28" y="76"/>
                      </a:lnTo>
                      <a:lnTo>
                        <a:pt x="32" y="76"/>
                      </a:lnTo>
                      <a:lnTo>
                        <a:pt x="34" y="72"/>
                      </a:lnTo>
                      <a:lnTo>
                        <a:pt x="39" y="72"/>
                      </a:lnTo>
                      <a:lnTo>
                        <a:pt x="43" y="72"/>
                      </a:lnTo>
                      <a:lnTo>
                        <a:pt x="48" y="72"/>
                      </a:lnTo>
                      <a:lnTo>
                        <a:pt x="51" y="69"/>
                      </a:lnTo>
                      <a:lnTo>
                        <a:pt x="56" y="69"/>
                      </a:lnTo>
                      <a:lnTo>
                        <a:pt x="60" y="66"/>
                      </a:lnTo>
                      <a:lnTo>
                        <a:pt x="65" y="66"/>
                      </a:lnTo>
                      <a:lnTo>
                        <a:pt x="70" y="62"/>
                      </a:lnTo>
                      <a:lnTo>
                        <a:pt x="76" y="62"/>
                      </a:lnTo>
                      <a:lnTo>
                        <a:pt x="80" y="62"/>
                      </a:lnTo>
                      <a:lnTo>
                        <a:pt x="90" y="62"/>
                      </a:lnTo>
                      <a:lnTo>
                        <a:pt x="90" y="58"/>
                      </a:lnTo>
                      <a:lnTo>
                        <a:pt x="90" y="56"/>
                      </a:lnTo>
                      <a:lnTo>
                        <a:pt x="94" y="56"/>
                      </a:lnTo>
                      <a:lnTo>
                        <a:pt x="94" y="53"/>
                      </a:lnTo>
                      <a:lnTo>
                        <a:pt x="99" y="53"/>
                      </a:lnTo>
                      <a:lnTo>
                        <a:pt x="104" y="53"/>
                      </a:lnTo>
                      <a:lnTo>
                        <a:pt x="107" y="53"/>
                      </a:lnTo>
                      <a:lnTo>
                        <a:pt x="112" y="53"/>
                      </a:lnTo>
                      <a:lnTo>
                        <a:pt x="116" y="53"/>
                      </a:lnTo>
                      <a:lnTo>
                        <a:pt x="121" y="53"/>
                      </a:lnTo>
                      <a:lnTo>
                        <a:pt x="121" y="50"/>
                      </a:lnTo>
                      <a:lnTo>
                        <a:pt x="121" y="47"/>
                      </a:lnTo>
                      <a:lnTo>
                        <a:pt x="121" y="43"/>
                      </a:lnTo>
                      <a:lnTo>
                        <a:pt x="122" y="43"/>
                      </a:lnTo>
                      <a:lnTo>
                        <a:pt x="122" y="39"/>
                      </a:lnTo>
                      <a:lnTo>
                        <a:pt x="124" y="38"/>
                      </a:lnTo>
                      <a:lnTo>
                        <a:pt x="124" y="34"/>
                      </a:lnTo>
                      <a:lnTo>
                        <a:pt x="129" y="34"/>
                      </a:lnTo>
                      <a:lnTo>
                        <a:pt x="129" y="31"/>
                      </a:lnTo>
                      <a:lnTo>
                        <a:pt x="129" y="28"/>
                      </a:lnTo>
                      <a:lnTo>
                        <a:pt x="129" y="24"/>
                      </a:lnTo>
                      <a:lnTo>
                        <a:pt x="125" y="20"/>
                      </a:lnTo>
                      <a:lnTo>
                        <a:pt x="121" y="18"/>
                      </a:lnTo>
                      <a:close/>
                    </a:path>
                  </a:pathLst>
                </a:custGeom>
                <a:solidFill>
                  <a:srgbClr val="D24F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5" name="Freeform 562"/>
                <p:cNvSpPr>
                  <a:spLocks/>
                </p:cNvSpPr>
                <p:nvPr/>
              </p:nvSpPr>
              <p:spPr bwMode="auto">
                <a:xfrm flipH="1">
                  <a:off x="2232" y="3282"/>
                  <a:ext cx="98" cy="74"/>
                </a:xfrm>
                <a:custGeom>
                  <a:avLst/>
                  <a:gdLst>
                    <a:gd name="T0" fmla="*/ 23 w 107"/>
                    <a:gd name="T1" fmla="*/ 71 h 74"/>
                    <a:gd name="T2" fmla="*/ 23 w 107"/>
                    <a:gd name="T3" fmla="*/ 70 h 74"/>
                    <a:gd name="T4" fmla="*/ 24 w 107"/>
                    <a:gd name="T5" fmla="*/ 66 h 74"/>
                    <a:gd name="T6" fmla="*/ 29 w 107"/>
                    <a:gd name="T7" fmla="*/ 64 h 74"/>
                    <a:gd name="T8" fmla="*/ 37 w 107"/>
                    <a:gd name="T9" fmla="*/ 60 h 74"/>
                    <a:gd name="T10" fmla="*/ 45 w 107"/>
                    <a:gd name="T11" fmla="*/ 55 h 74"/>
                    <a:gd name="T12" fmla="*/ 60 w 107"/>
                    <a:gd name="T13" fmla="*/ 51 h 74"/>
                    <a:gd name="T14" fmla="*/ 78 w 107"/>
                    <a:gd name="T15" fmla="*/ 48 h 74"/>
                    <a:gd name="T16" fmla="*/ 91 w 107"/>
                    <a:gd name="T17" fmla="*/ 46 h 74"/>
                    <a:gd name="T18" fmla="*/ 91 w 107"/>
                    <a:gd name="T19" fmla="*/ 46 h 74"/>
                    <a:gd name="T20" fmla="*/ 93 w 107"/>
                    <a:gd name="T21" fmla="*/ 42 h 74"/>
                    <a:gd name="T22" fmla="*/ 93 w 107"/>
                    <a:gd name="T23" fmla="*/ 41 h 74"/>
                    <a:gd name="T24" fmla="*/ 98 w 107"/>
                    <a:gd name="T25" fmla="*/ 37 h 74"/>
                    <a:gd name="T26" fmla="*/ 98 w 107"/>
                    <a:gd name="T27" fmla="*/ 32 h 74"/>
                    <a:gd name="T28" fmla="*/ 95 w 107"/>
                    <a:gd name="T29" fmla="*/ 28 h 74"/>
                    <a:gd name="T30" fmla="*/ 91 w 107"/>
                    <a:gd name="T31" fmla="*/ 22 h 74"/>
                    <a:gd name="T32" fmla="*/ 88 w 107"/>
                    <a:gd name="T33" fmla="*/ 19 h 74"/>
                    <a:gd name="T34" fmla="*/ 86 w 107"/>
                    <a:gd name="T35" fmla="*/ 17 h 74"/>
                    <a:gd name="T36" fmla="*/ 82 w 107"/>
                    <a:gd name="T37" fmla="*/ 13 h 74"/>
                    <a:gd name="T38" fmla="*/ 77 w 107"/>
                    <a:gd name="T39" fmla="*/ 8 h 74"/>
                    <a:gd name="T40" fmla="*/ 72 w 107"/>
                    <a:gd name="T41" fmla="*/ 4 h 74"/>
                    <a:gd name="T42" fmla="*/ 64 w 107"/>
                    <a:gd name="T43" fmla="*/ 1 h 74"/>
                    <a:gd name="T44" fmla="*/ 55 w 107"/>
                    <a:gd name="T45" fmla="*/ 0 h 74"/>
                    <a:gd name="T46" fmla="*/ 47 w 107"/>
                    <a:gd name="T47" fmla="*/ 0 h 74"/>
                    <a:gd name="T48" fmla="*/ 39 w 107"/>
                    <a:gd name="T49" fmla="*/ 4 h 74"/>
                    <a:gd name="T50" fmla="*/ 34 w 107"/>
                    <a:gd name="T51" fmla="*/ 4 h 74"/>
                    <a:gd name="T52" fmla="*/ 29 w 107"/>
                    <a:gd name="T53" fmla="*/ 4 h 74"/>
                    <a:gd name="T54" fmla="*/ 21 w 107"/>
                    <a:gd name="T55" fmla="*/ 5 h 74"/>
                    <a:gd name="T56" fmla="*/ 14 w 107"/>
                    <a:gd name="T57" fmla="*/ 9 h 74"/>
                    <a:gd name="T58" fmla="*/ 5 w 107"/>
                    <a:gd name="T59" fmla="*/ 17 h 74"/>
                    <a:gd name="T60" fmla="*/ 0 w 107"/>
                    <a:gd name="T61" fmla="*/ 26 h 74"/>
                    <a:gd name="T62" fmla="*/ 0 w 107"/>
                    <a:gd name="T63" fmla="*/ 39 h 74"/>
                    <a:gd name="T64" fmla="*/ 23 w 107"/>
                    <a:gd name="T65" fmla="*/ 74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74"/>
                    <a:gd name="T101" fmla="*/ 107 w 107"/>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74">
                      <a:moveTo>
                        <a:pt x="25" y="74"/>
                      </a:moveTo>
                      <a:lnTo>
                        <a:pt x="25" y="71"/>
                      </a:lnTo>
                      <a:lnTo>
                        <a:pt x="25" y="70"/>
                      </a:lnTo>
                      <a:lnTo>
                        <a:pt x="26" y="70"/>
                      </a:lnTo>
                      <a:lnTo>
                        <a:pt x="26" y="66"/>
                      </a:lnTo>
                      <a:lnTo>
                        <a:pt x="29" y="66"/>
                      </a:lnTo>
                      <a:lnTo>
                        <a:pt x="32" y="64"/>
                      </a:lnTo>
                      <a:lnTo>
                        <a:pt x="37" y="64"/>
                      </a:lnTo>
                      <a:lnTo>
                        <a:pt x="40" y="60"/>
                      </a:lnTo>
                      <a:lnTo>
                        <a:pt x="45" y="58"/>
                      </a:lnTo>
                      <a:lnTo>
                        <a:pt x="49" y="55"/>
                      </a:lnTo>
                      <a:lnTo>
                        <a:pt x="59" y="55"/>
                      </a:lnTo>
                      <a:lnTo>
                        <a:pt x="66" y="51"/>
                      </a:lnTo>
                      <a:lnTo>
                        <a:pt x="76" y="51"/>
                      </a:lnTo>
                      <a:lnTo>
                        <a:pt x="85" y="48"/>
                      </a:lnTo>
                      <a:lnTo>
                        <a:pt x="99" y="48"/>
                      </a:lnTo>
                      <a:lnTo>
                        <a:pt x="99" y="46"/>
                      </a:lnTo>
                      <a:lnTo>
                        <a:pt x="101" y="46"/>
                      </a:lnTo>
                      <a:lnTo>
                        <a:pt x="101" y="42"/>
                      </a:lnTo>
                      <a:lnTo>
                        <a:pt x="102" y="42"/>
                      </a:lnTo>
                      <a:lnTo>
                        <a:pt x="102" y="41"/>
                      </a:lnTo>
                      <a:lnTo>
                        <a:pt x="107" y="41"/>
                      </a:lnTo>
                      <a:lnTo>
                        <a:pt x="107" y="37"/>
                      </a:lnTo>
                      <a:lnTo>
                        <a:pt x="107" y="36"/>
                      </a:lnTo>
                      <a:lnTo>
                        <a:pt x="107" y="32"/>
                      </a:lnTo>
                      <a:lnTo>
                        <a:pt x="104" y="28"/>
                      </a:lnTo>
                      <a:lnTo>
                        <a:pt x="104" y="26"/>
                      </a:lnTo>
                      <a:lnTo>
                        <a:pt x="99" y="22"/>
                      </a:lnTo>
                      <a:lnTo>
                        <a:pt x="96" y="19"/>
                      </a:lnTo>
                      <a:lnTo>
                        <a:pt x="94" y="17"/>
                      </a:lnTo>
                      <a:lnTo>
                        <a:pt x="90" y="13"/>
                      </a:lnTo>
                      <a:lnTo>
                        <a:pt x="88" y="12"/>
                      </a:lnTo>
                      <a:lnTo>
                        <a:pt x="84" y="8"/>
                      </a:lnTo>
                      <a:lnTo>
                        <a:pt x="79" y="4"/>
                      </a:lnTo>
                      <a:lnTo>
                        <a:pt x="74" y="4"/>
                      </a:lnTo>
                      <a:lnTo>
                        <a:pt x="70" y="1"/>
                      </a:lnTo>
                      <a:lnTo>
                        <a:pt x="66" y="1"/>
                      </a:lnTo>
                      <a:lnTo>
                        <a:pt x="60" y="0"/>
                      </a:lnTo>
                      <a:lnTo>
                        <a:pt x="56" y="0"/>
                      </a:lnTo>
                      <a:lnTo>
                        <a:pt x="51" y="0"/>
                      </a:lnTo>
                      <a:lnTo>
                        <a:pt x="46" y="4"/>
                      </a:lnTo>
                      <a:lnTo>
                        <a:pt x="43" y="4"/>
                      </a:lnTo>
                      <a:lnTo>
                        <a:pt x="42" y="4"/>
                      </a:lnTo>
                      <a:lnTo>
                        <a:pt x="37" y="4"/>
                      </a:lnTo>
                      <a:lnTo>
                        <a:pt x="32" y="4"/>
                      </a:lnTo>
                      <a:lnTo>
                        <a:pt x="28" y="5"/>
                      </a:lnTo>
                      <a:lnTo>
                        <a:pt x="23" y="5"/>
                      </a:lnTo>
                      <a:lnTo>
                        <a:pt x="20" y="9"/>
                      </a:lnTo>
                      <a:lnTo>
                        <a:pt x="15" y="9"/>
                      </a:lnTo>
                      <a:lnTo>
                        <a:pt x="11" y="13"/>
                      </a:lnTo>
                      <a:lnTo>
                        <a:pt x="6" y="17"/>
                      </a:lnTo>
                      <a:lnTo>
                        <a:pt x="3" y="22"/>
                      </a:lnTo>
                      <a:lnTo>
                        <a:pt x="0" y="26"/>
                      </a:lnTo>
                      <a:lnTo>
                        <a:pt x="0" y="32"/>
                      </a:lnTo>
                      <a:lnTo>
                        <a:pt x="0" y="39"/>
                      </a:lnTo>
                      <a:lnTo>
                        <a:pt x="3" y="48"/>
                      </a:lnTo>
                      <a:lnTo>
                        <a:pt x="25" y="74"/>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6" name="Freeform 563"/>
                <p:cNvSpPr>
                  <a:spLocks/>
                </p:cNvSpPr>
                <p:nvPr/>
              </p:nvSpPr>
              <p:spPr bwMode="auto">
                <a:xfrm flipH="1">
                  <a:off x="2317" y="3313"/>
                  <a:ext cx="50" cy="123"/>
                </a:xfrm>
                <a:custGeom>
                  <a:avLst/>
                  <a:gdLst>
                    <a:gd name="T0" fmla="*/ 50 w 55"/>
                    <a:gd name="T1" fmla="*/ 60 h 122"/>
                    <a:gd name="T2" fmla="*/ 47 w 55"/>
                    <a:gd name="T3" fmla="*/ 58 h 122"/>
                    <a:gd name="T4" fmla="*/ 47 w 55"/>
                    <a:gd name="T5" fmla="*/ 57 h 122"/>
                    <a:gd name="T6" fmla="*/ 45 w 55"/>
                    <a:gd name="T7" fmla="*/ 53 h 122"/>
                    <a:gd name="T8" fmla="*/ 45 w 55"/>
                    <a:gd name="T9" fmla="*/ 50 h 122"/>
                    <a:gd name="T10" fmla="*/ 40 w 55"/>
                    <a:gd name="T11" fmla="*/ 44 h 122"/>
                    <a:gd name="T12" fmla="*/ 38 w 55"/>
                    <a:gd name="T13" fmla="*/ 40 h 122"/>
                    <a:gd name="T14" fmla="*/ 35 w 55"/>
                    <a:gd name="T15" fmla="*/ 36 h 122"/>
                    <a:gd name="T16" fmla="*/ 35 w 55"/>
                    <a:gd name="T17" fmla="*/ 33 h 122"/>
                    <a:gd name="T18" fmla="*/ 30 w 55"/>
                    <a:gd name="T19" fmla="*/ 25 h 122"/>
                    <a:gd name="T20" fmla="*/ 27 w 55"/>
                    <a:gd name="T21" fmla="*/ 21 h 122"/>
                    <a:gd name="T22" fmla="*/ 23 w 55"/>
                    <a:gd name="T23" fmla="*/ 15 h 122"/>
                    <a:gd name="T24" fmla="*/ 23 w 55"/>
                    <a:gd name="T25" fmla="*/ 11 h 122"/>
                    <a:gd name="T26" fmla="*/ 20 w 55"/>
                    <a:gd name="T27" fmla="*/ 7 h 122"/>
                    <a:gd name="T28" fmla="*/ 20 w 55"/>
                    <a:gd name="T29" fmla="*/ 3 h 122"/>
                    <a:gd name="T30" fmla="*/ 20 w 55"/>
                    <a:gd name="T31" fmla="*/ 0 h 122"/>
                    <a:gd name="T32" fmla="*/ 20 w 55"/>
                    <a:gd name="T33" fmla="*/ 0 h 122"/>
                    <a:gd name="T34" fmla="*/ 19 w 55"/>
                    <a:gd name="T35" fmla="*/ 0 h 122"/>
                    <a:gd name="T36" fmla="*/ 19 w 55"/>
                    <a:gd name="T37" fmla="*/ 3 h 122"/>
                    <a:gd name="T38" fmla="*/ 19 w 55"/>
                    <a:gd name="T39" fmla="*/ 7 h 122"/>
                    <a:gd name="T40" fmla="*/ 19 w 55"/>
                    <a:gd name="T41" fmla="*/ 15 h 122"/>
                    <a:gd name="T42" fmla="*/ 17 w 55"/>
                    <a:gd name="T43" fmla="*/ 22 h 122"/>
                    <a:gd name="T44" fmla="*/ 17 w 55"/>
                    <a:gd name="T45" fmla="*/ 31 h 122"/>
                    <a:gd name="T46" fmla="*/ 17 w 55"/>
                    <a:gd name="T47" fmla="*/ 41 h 122"/>
                    <a:gd name="T48" fmla="*/ 17 w 55"/>
                    <a:gd name="T49" fmla="*/ 53 h 122"/>
                    <a:gd name="T50" fmla="*/ 13 w 55"/>
                    <a:gd name="T51" fmla="*/ 63 h 122"/>
                    <a:gd name="T52" fmla="*/ 13 w 55"/>
                    <a:gd name="T53" fmla="*/ 74 h 122"/>
                    <a:gd name="T54" fmla="*/ 10 w 55"/>
                    <a:gd name="T55" fmla="*/ 84 h 122"/>
                    <a:gd name="T56" fmla="*/ 10 w 55"/>
                    <a:gd name="T57" fmla="*/ 96 h 122"/>
                    <a:gd name="T58" fmla="*/ 6 w 55"/>
                    <a:gd name="T59" fmla="*/ 103 h 122"/>
                    <a:gd name="T60" fmla="*/ 5 w 55"/>
                    <a:gd name="T61" fmla="*/ 112 h 122"/>
                    <a:gd name="T62" fmla="*/ 0 w 55"/>
                    <a:gd name="T63" fmla="*/ 117 h 122"/>
                    <a:gd name="T64" fmla="*/ 0 w 55"/>
                    <a:gd name="T65" fmla="*/ 123 h 122"/>
                    <a:gd name="T66" fmla="*/ 50 w 55"/>
                    <a:gd name="T67" fmla="*/ 60 h 122"/>
                    <a:gd name="T68" fmla="*/ 50 w 55"/>
                    <a:gd name="T69" fmla="*/ 60 h 1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
                    <a:gd name="T106" fmla="*/ 0 h 122"/>
                    <a:gd name="T107" fmla="*/ 55 w 55"/>
                    <a:gd name="T108" fmla="*/ 122 h 1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 h="122">
                      <a:moveTo>
                        <a:pt x="55" y="60"/>
                      </a:moveTo>
                      <a:lnTo>
                        <a:pt x="52" y="58"/>
                      </a:lnTo>
                      <a:lnTo>
                        <a:pt x="52" y="57"/>
                      </a:lnTo>
                      <a:lnTo>
                        <a:pt x="49" y="53"/>
                      </a:lnTo>
                      <a:lnTo>
                        <a:pt x="49" y="50"/>
                      </a:lnTo>
                      <a:lnTo>
                        <a:pt x="44" y="44"/>
                      </a:lnTo>
                      <a:lnTo>
                        <a:pt x="42" y="40"/>
                      </a:lnTo>
                      <a:lnTo>
                        <a:pt x="38" y="36"/>
                      </a:lnTo>
                      <a:lnTo>
                        <a:pt x="38" y="33"/>
                      </a:lnTo>
                      <a:lnTo>
                        <a:pt x="33" y="25"/>
                      </a:lnTo>
                      <a:lnTo>
                        <a:pt x="30" y="21"/>
                      </a:lnTo>
                      <a:lnTo>
                        <a:pt x="25" y="15"/>
                      </a:lnTo>
                      <a:lnTo>
                        <a:pt x="25" y="11"/>
                      </a:lnTo>
                      <a:lnTo>
                        <a:pt x="22" y="7"/>
                      </a:lnTo>
                      <a:lnTo>
                        <a:pt x="22" y="3"/>
                      </a:lnTo>
                      <a:lnTo>
                        <a:pt x="22" y="0"/>
                      </a:lnTo>
                      <a:lnTo>
                        <a:pt x="21" y="0"/>
                      </a:lnTo>
                      <a:lnTo>
                        <a:pt x="21" y="3"/>
                      </a:lnTo>
                      <a:lnTo>
                        <a:pt x="21" y="7"/>
                      </a:lnTo>
                      <a:lnTo>
                        <a:pt x="21" y="15"/>
                      </a:lnTo>
                      <a:lnTo>
                        <a:pt x="19" y="22"/>
                      </a:lnTo>
                      <a:lnTo>
                        <a:pt x="19" y="31"/>
                      </a:lnTo>
                      <a:lnTo>
                        <a:pt x="19" y="41"/>
                      </a:lnTo>
                      <a:lnTo>
                        <a:pt x="19" y="53"/>
                      </a:lnTo>
                      <a:lnTo>
                        <a:pt x="14" y="62"/>
                      </a:lnTo>
                      <a:lnTo>
                        <a:pt x="14" y="73"/>
                      </a:lnTo>
                      <a:lnTo>
                        <a:pt x="11" y="83"/>
                      </a:lnTo>
                      <a:lnTo>
                        <a:pt x="11" y="95"/>
                      </a:lnTo>
                      <a:lnTo>
                        <a:pt x="7" y="102"/>
                      </a:lnTo>
                      <a:lnTo>
                        <a:pt x="5" y="111"/>
                      </a:lnTo>
                      <a:lnTo>
                        <a:pt x="0" y="116"/>
                      </a:lnTo>
                      <a:lnTo>
                        <a:pt x="0" y="122"/>
                      </a:lnTo>
                      <a:lnTo>
                        <a:pt x="55" y="60"/>
                      </a:lnTo>
                      <a:close/>
                    </a:path>
                  </a:pathLst>
                </a:custGeom>
                <a:solidFill>
                  <a:srgbClr val="CE42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7" name="Freeform 564"/>
                <p:cNvSpPr>
                  <a:spLocks/>
                </p:cNvSpPr>
                <p:nvPr/>
              </p:nvSpPr>
              <p:spPr bwMode="auto">
                <a:xfrm flipH="1">
                  <a:off x="2317" y="3313"/>
                  <a:ext cx="50" cy="123"/>
                </a:xfrm>
                <a:custGeom>
                  <a:avLst/>
                  <a:gdLst>
                    <a:gd name="T0" fmla="*/ 50 w 55"/>
                    <a:gd name="T1" fmla="*/ 60 h 122"/>
                    <a:gd name="T2" fmla="*/ 47 w 55"/>
                    <a:gd name="T3" fmla="*/ 58 h 122"/>
                    <a:gd name="T4" fmla="*/ 47 w 55"/>
                    <a:gd name="T5" fmla="*/ 57 h 122"/>
                    <a:gd name="T6" fmla="*/ 45 w 55"/>
                    <a:gd name="T7" fmla="*/ 53 h 122"/>
                    <a:gd name="T8" fmla="*/ 45 w 55"/>
                    <a:gd name="T9" fmla="*/ 50 h 122"/>
                    <a:gd name="T10" fmla="*/ 40 w 55"/>
                    <a:gd name="T11" fmla="*/ 44 h 122"/>
                    <a:gd name="T12" fmla="*/ 38 w 55"/>
                    <a:gd name="T13" fmla="*/ 40 h 122"/>
                    <a:gd name="T14" fmla="*/ 35 w 55"/>
                    <a:gd name="T15" fmla="*/ 36 h 122"/>
                    <a:gd name="T16" fmla="*/ 35 w 55"/>
                    <a:gd name="T17" fmla="*/ 33 h 122"/>
                    <a:gd name="T18" fmla="*/ 30 w 55"/>
                    <a:gd name="T19" fmla="*/ 25 h 122"/>
                    <a:gd name="T20" fmla="*/ 27 w 55"/>
                    <a:gd name="T21" fmla="*/ 21 h 122"/>
                    <a:gd name="T22" fmla="*/ 23 w 55"/>
                    <a:gd name="T23" fmla="*/ 15 h 122"/>
                    <a:gd name="T24" fmla="*/ 23 w 55"/>
                    <a:gd name="T25" fmla="*/ 11 h 122"/>
                    <a:gd name="T26" fmla="*/ 20 w 55"/>
                    <a:gd name="T27" fmla="*/ 7 h 122"/>
                    <a:gd name="T28" fmla="*/ 20 w 55"/>
                    <a:gd name="T29" fmla="*/ 3 h 122"/>
                    <a:gd name="T30" fmla="*/ 20 w 55"/>
                    <a:gd name="T31" fmla="*/ 0 h 122"/>
                    <a:gd name="T32" fmla="*/ 20 w 55"/>
                    <a:gd name="T33" fmla="*/ 0 h 122"/>
                    <a:gd name="T34" fmla="*/ 19 w 55"/>
                    <a:gd name="T35" fmla="*/ 0 h 122"/>
                    <a:gd name="T36" fmla="*/ 19 w 55"/>
                    <a:gd name="T37" fmla="*/ 3 h 122"/>
                    <a:gd name="T38" fmla="*/ 19 w 55"/>
                    <a:gd name="T39" fmla="*/ 7 h 122"/>
                    <a:gd name="T40" fmla="*/ 19 w 55"/>
                    <a:gd name="T41" fmla="*/ 15 h 122"/>
                    <a:gd name="T42" fmla="*/ 17 w 55"/>
                    <a:gd name="T43" fmla="*/ 22 h 122"/>
                    <a:gd name="T44" fmla="*/ 17 w 55"/>
                    <a:gd name="T45" fmla="*/ 31 h 122"/>
                    <a:gd name="T46" fmla="*/ 17 w 55"/>
                    <a:gd name="T47" fmla="*/ 41 h 122"/>
                    <a:gd name="T48" fmla="*/ 17 w 55"/>
                    <a:gd name="T49" fmla="*/ 53 h 122"/>
                    <a:gd name="T50" fmla="*/ 13 w 55"/>
                    <a:gd name="T51" fmla="*/ 63 h 122"/>
                    <a:gd name="T52" fmla="*/ 13 w 55"/>
                    <a:gd name="T53" fmla="*/ 74 h 122"/>
                    <a:gd name="T54" fmla="*/ 10 w 55"/>
                    <a:gd name="T55" fmla="*/ 84 h 122"/>
                    <a:gd name="T56" fmla="*/ 10 w 55"/>
                    <a:gd name="T57" fmla="*/ 96 h 122"/>
                    <a:gd name="T58" fmla="*/ 6 w 55"/>
                    <a:gd name="T59" fmla="*/ 103 h 122"/>
                    <a:gd name="T60" fmla="*/ 5 w 55"/>
                    <a:gd name="T61" fmla="*/ 112 h 122"/>
                    <a:gd name="T62" fmla="*/ 0 w 55"/>
                    <a:gd name="T63" fmla="*/ 117 h 122"/>
                    <a:gd name="T64" fmla="*/ 0 w 55"/>
                    <a:gd name="T65" fmla="*/ 123 h 122"/>
                    <a:gd name="T66" fmla="*/ 50 w 55"/>
                    <a:gd name="T67" fmla="*/ 60 h 122"/>
                    <a:gd name="T68" fmla="*/ 50 w 55"/>
                    <a:gd name="T69" fmla="*/ 60 h 12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
                    <a:gd name="T106" fmla="*/ 0 h 122"/>
                    <a:gd name="T107" fmla="*/ 55 w 55"/>
                    <a:gd name="T108" fmla="*/ 122 h 12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 h="122">
                      <a:moveTo>
                        <a:pt x="55" y="60"/>
                      </a:moveTo>
                      <a:lnTo>
                        <a:pt x="52" y="58"/>
                      </a:lnTo>
                      <a:lnTo>
                        <a:pt x="52" y="57"/>
                      </a:lnTo>
                      <a:lnTo>
                        <a:pt x="49" y="53"/>
                      </a:lnTo>
                      <a:lnTo>
                        <a:pt x="49" y="50"/>
                      </a:lnTo>
                      <a:lnTo>
                        <a:pt x="44" y="44"/>
                      </a:lnTo>
                      <a:lnTo>
                        <a:pt x="42" y="40"/>
                      </a:lnTo>
                      <a:lnTo>
                        <a:pt x="38" y="36"/>
                      </a:lnTo>
                      <a:lnTo>
                        <a:pt x="38" y="33"/>
                      </a:lnTo>
                      <a:lnTo>
                        <a:pt x="33" y="25"/>
                      </a:lnTo>
                      <a:lnTo>
                        <a:pt x="30" y="21"/>
                      </a:lnTo>
                      <a:lnTo>
                        <a:pt x="25" y="15"/>
                      </a:lnTo>
                      <a:lnTo>
                        <a:pt x="25" y="11"/>
                      </a:lnTo>
                      <a:lnTo>
                        <a:pt x="22" y="7"/>
                      </a:lnTo>
                      <a:lnTo>
                        <a:pt x="22" y="3"/>
                      </a:lnTo>
                      <a:lnTo>
                        <a:pt x="22" y="0"/>
                      </a:lnTo>
                      <a:lnTo>
                        <a:pt x="21" y="0"/>
                      </a:lnTo>
                      <a:lnTo>
                        <a:pt x="21" y="3"/>
                      </a:lnTo>
                      <a:lnTo>
                        <a:pt x="21" y="7"/>
                      </a:lnTo>
                      <a:lnTo>
                        <a:pt x="21" y="15"/>
                      </a:lnTo>
                      <a:lnTo>
                        <a:pt x="19" y="22"/>
                      </a:lnTo>
                      <a:lnTo>
                        <a:pt x="19" y="31"/>
                      </a:lnTo>
                      <a:lnTo>
                        <a:pt x="19" y="41"/>
                      </a:lnTo>
                      <a:lnTo>
                        <a:pt x="19" y="53"/>
                      </a:lnTo>
                      <a:lnTo>
                        <a:pt x="14" y="62"/>
                      </a:lnTo>
                      <a:lnTo>
                        <a:pt x="14" y="73"/>
                      </a:lnTo>
                      <a:lnTo>
                        <a:pt x="11" y="83"/>
                      </a:lnTo>
                      <a:lnTo>
                        <a:pt x="11" y="95"/>
                      </a:lnTo>
                      <a:lnTo>
                        <a:pt x="7" y="102"/>
                      </a:lnTo>
                      <a:lnTo>
                        <a:pt x="5" y="111"/>
                      </a:lnTo>
                      <a:lnTo>
                        <a:pt x="0" y="116"/>
                      </a:lnTo>
                      <a:lnTo>
                        <a:pt x="0" y="122"/>
                      </a:lnTo>
                      <a:lnTo>
                        <a:pt x="55" y="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08" name="Freeform 565"/>
                <p:cNvSpPr>
                  <a:spLocks/>
                </p:cNvSpPr>
                <p:nvPr/>
              </p:nvSpPr>
              <p:spPr bwMode="auto">
                <a:xfrm flipH="1">
                  <a:off x="2295" y="3294"/>
                  <a:ext cx="33" cy="62"/>
                </a:xfrm>
                <a:custGeom>
                  <a:avLst/>
                  <a:gdLst>
                    <a:gd name="T0" fmla="*/ 21 w 34"/>
                    <a:gd name="T1" fmla="*/ 62 h 62"/>
                    <a:gd name="T2" fmla="*/ 21 w 34"/>
                    <a:gd name="T3" fmla="*/ 59 h 62"/>
                    <a:gd name="T4" fmla="*/ 21 w 34"/>
                    <a:gd name="T5" fmla="*/ 58 h 62"/>
                    <a:gd name="T6" fmla="*/ 21 w 34"/>
                    <a:gd name="T7" fmla="*/ 54 h 62"/>
                    <a:gd name="T8" fmla="*/ 24 w 34"/>
                    <a:gd name="T9" fmla="*/ 52 h 62"/>
                    <a:gd name="T10" fmla="*/ 24 w 34"/>
                    <a:gd name="T11" fmla="*/ 45 h 62"/>
                    <a:gd name="T12" fmla="*/ 27 w 34"/>
                    <a:gd name="T13" fmla="*/ 41 h 62"/>
                    <a:gd name="T14" fmla="*/ 27 w 34"/>
                    <a:gd name="T15" fmla="*/ 38 h 62"/>
                    <a:gd name="T16" fmla="*/ 31 w 34"/>
                    <a:gd name="T17" fmla="*/ 34 h 62"/>
                    <a:gd name="T18" fmla="*/ 31 w 34"/>
                    <a:gd name="T19" fmla="*/ 26 h 62"/>
                    <a:gd name="T20" fmla="*/ 31 w 34"/>
                    <a:gd name="T21" fmla="*/ 22 h 62"/>
                    <a:gd name="T22" fmla="*/ 31 w 34"/>
                    <a:gd name="T23" fmla="*/ 16 h 62"/>
                    <a:gd name="T24" fmla="*/ 33 w 34"/>
                    <a:gd name="T25" fmla="*/ 12 h 62"/>
                    <a:gd name="T26" fmla="*/ 28 w 34"/>
                    <a:gd name="T27" fmla="*/ 8 h 62"/>
                    <a:gd name="T28" fmla="*/ 28 w 34"/>
                    <a:gd name="T29" fmla="*/ 5 h 62"/>
                    <a:gd name="T30" fmla="*/ 24 w 34"/>
                    <a:gd name="T31" fmla="*/ 1 h 62"/>
                    <a:gd name="T32" fmla="*/ 21 w 34"/>
                    <a:gd name="T33" fmla="*/ 1 h 62"/>
                    <a:gd name="T34" fmla="*/ 17 w 34"/>
                    <a:gd name="T35" fmla="*/ 0 h 62"/>
                    <a:gd name="T36" fmla="*/ 17 w 34"/>
                    <a:gd name="T37" fmla="*/ 0 h 62"/>
                    <a:gd name="T38" fmla="*/ 17 w 34"/>
                    <a:gd name="T39" fmla="*/ 0 h 62"/>
                    <a:gd name="T40" fmla="*/ 17 w 34"/>
                    <a:gd name="T41" fmla="*/ 0 h 62"/>
                    <a:gd name="T42" fmla="*/ 14 w 34"/>
                    <a:gd name="T43" fmla="*/ 0 h 62"/>
                    <a:gd name="T44" fmla="*/ 14 w 34"/>
                    <a:gd name="T45" fmla="*/ 0 h 62"/>
                    <a:gd name="T46" fmla="*/ 14 w 34"/>
                    <a:gd name="T47" fmla="*/ 0 h 62"/>
                    <a:gd name="T48" fmla="*/ 14 w 34"/>
                    <a:gd name="T49" fmla="*/ 1 h 62"/>
                    <a:gd name="T50" fmla="*/ 9 w 34"/>
                    <a:gd name="T51" fmla="*/ 1 h 62"/>
                    <a:gd name="T52" fmla="*/ 9 w 34"/>
                    <a:gd name="T53" fmla="*/ 3 h 62"/>
                    <a:gd name="T54" fmla="*/ 5 w 34"/>
                    <a:gd name="T55" fmla="*/ 6 h 62"/>
                    <a:gd name="T56" fmla="*/ 5 w 34"/>
                    <a:gd name="T57" fmla="*/ 10 h 62"/>
                    <a:gd name="T58" fmla="*/ 0 w 34"/>
                    <a:gd name="T59" fmla="*/ 14 h 62"/>
                    <a:gd name="T60" fmla="*/ 0 w 34"/>
                    <a:gd name="T61" fmla="*/ 20 h 62"/>
                    <a:gd name="T62" fmla="*/ 0 w 34"/>
                    <a:gd name="T63" fmla="*/ 27 h 62"/>
                    <a:gd name="T64" fmla="*/ 0 w 34"/>
                    <a:gd name="T65" fmla="*/ 36 h 62"/>
                    <a:gd name="T66" fmla="*/ 21 w 34"/>
                    <a:gd name="T67" fmla="*/ 62 h 62"/>
                    <a:gd name="T68" fmla="*/ 21 w 34"/>
                    <a:gd name="T69" fmla="*/ 62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2"/>
                    <a:gd name="T107" fmla="*/ 34 w 34"/>
                    <a:gd name="T108" fmla="*/ 62 h 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2">
                      <a:moveTo>
                        <a:pt x="22" y="62"/>
                      </a:moveTo>
                      <a:lnTo>
                        <a:pt x="22" y="59"/>
                      </a:lnTo>
                      <a:lnTo>
                        <a:pt x="22" y="58"/>
                      </a:lnTo>
                      <a:lnTo>
                        <a:pt x="22" y="54"/>
                      </a:lnTo>
                      <a:lnTo>
                        <a:pt x="25" y="52"/>
                      </a:lnTo>
                      <a:lnTo>
                        <a:pt x="25" y="45"/>
                      </a:lnTo>
                      <a:lnTo>
                        <a:pt x="28" y="41"/>
                      </a:lnTo>
                      <a:lnTo>
                        <a:pt x="28" y="38"/>
                      </a:lnTo>
                      <a:lnTo>
                        <a:pt x="32" y="34"/>
                      </a:lnTo>
                      <a:lnTo>
                        <a:pt x="32" y="26"/>
                      </a:lnTo>
                      <a:lnTo>
                        <a:pt x="32" y="22"/>
                      </a:lnTo>
                      <a:lnTo>
                        <a:pt x="32" y="16"/>
                      </a:lnTo>
                      <a:lnTo>
                        <a:pt x="34" y="12"/>
                      </a:lnTo>
                      <a:lnTo>
                        <a:pt x="29" y="8"/>
                      </a:lnTo>
                      <a:lnTo>
                        <a:pt x="29" y="5"/>
                      </a:lnTo>
                      <a:lnTo>
                        <a:pt x="25" y="1"/>
                      </a:lnTo>
                      <a:lnTo>
                        <a:pt x="22" y="1"/>
                      </a:lnTo>
                      <a:lnTo>
                        <a:pt x="18" y="0"/>
                      </a:lnTo>
                      <a:lnTo>
                        <a:pt x="14" y="0"/>
                      </a:lnTo>
                      <a:lnTo>
                        <a:pt x="14" y="1"/>
                      </a:lnTo>
                      <a:lnTo>
                        <a:pt x="9" y="1"/>
                      </a:lnTo>
                      <a:lnTo>
                        <a:pt x="9" y="3"/>
                      </a:lnTo>
                      <a:lnTo>
                        <a:pt x="5" y="6"/>
                      </a:lnTo>
                      <a:lnTo>
                        <a:pt x="5" y="10"/>
                      </a:lnTo>
                      <a:lnTo>
                        <a:pt x="0" y="14"/>
                      </a:lnTo>
                      <a:lnTo>
                        <a:pt x="0" y="20"/>
                      </a:lnTo>
                      <a:lnTo>
                        <a:pt x="0" y="27"/>
                      </a:lnTo>
                      <a:lnTo>
                        <a:pt x="0" y="36"/>
                      </a:lnTo>
                      <a:lnTo>
                        <a:pt x="22" y="62"/>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09" name="Freeform 566"/>
                <p:cNvSpPr>
                  <a:spLocks/>
                </p:cNvSpPr>
                <p:nvPr/>
              </p:nvSpPr>
              <p:spPr bwMode="auto">
                <a:xfrm flipH="1">
                  <a:off x="2337" y="3454"/>
                  <a:ext cx="179" cy="212"/>
                </a:xfrm>
                <a:custGeom>
                  <a:avLst/>
                  <a:gdLst>
                    <a:gd name="T0" fmla="*/ 179 w 194"/>
                    <a:gd name="T1" fmla="*/ 0 h 211"/>
                    <a:gd name="T2" fmla="*/ 174 w 194"/>
                    <a:gd name="T3" fmla="*/ 3 h 211"/>
                    <a:gd name="T4" fmla="*/ 171 w 194"/>
                    <a:gd name="T5" fmla="*/ 10 h 211"/>
                    <a:gd name="T6" fmla="*/ 163 w 194"/>
                    <a:gd name="T7" fmla="*/ 20 h 211"/>
                    <a:gd name="T8" fmla="*/ 159 w 194"/>
                    <a:gd name="T9" fmla="*/ 33 h 211"/>
                    <a:gd name="T10" fmla="*/ 150 w 194"/>
                    <a:gd name="T11" fmla="*/ 46 h 211"/>
                    <a:gd name="T12" fmla="*/ 143 w 194"/>
                    <a:gd name="T13" fmla="*/ 61 h 211"/>
                    <a:gd name="T14" fmla="*/ 135 w 194"/>
                    <a:gd name="T15" fmla="*/ 76 h 211"/>
                    <a:gd name="T16" fmla="*/ 129 w 194"/>
                    <a:gd name="T17" fmla="*/ 94 h 211"/>
                    <a:gd name="T18" fmla="*/ 120 w 194"/>
                    <a:gd name="T19" fmla="*/ 109 h 211"/>
                    <a:gd name="T20" fmla="*/ 113 w 194"/>
                    <a:gd name="T21" fmla="*/ 124 h 211"/>
                    <a:gd name="T22" fmla="*/ 106 w 194"/>
                    <a:gd name="T23" fmla="*/ 137 h 211"/>
                    <a:gd name="T24" fmla="*/ 101 w 194"/>
                    <a:gd name="T25" fmla="*/ 151 h 211"/>
                    <a:gd name="T26" fmla="*/ 96 w 194"/>
                    <a:gd name="T27" fmla="*/ 160 h 211"/>
                    <a:gd name="T28" fmla="*/ 91 w 194"/>
                    <a:gd name="T29" fmla="*/ 170 h 211"/>
                    <a:gd name="T30" fmla="*/ 90 w 194"/>
                    <a:gd name="T31" fmla="*/ 175 h 211"/>
                    <a:gd name="T32" fmla="*/ 90 w 194"/>
                    <a:gd name="T33" fmla="*/ 177 h 211"/>
                    <a:gd name="T34" fmla="*/ 0 w 194"/>
                    <a:gd name="T35" fmla="*/ 212 h 211"/>
                    <a:gd name="T36" fmla="*/ 0 w 194"/>
                    <a:gd name="T37" fmla="*/ 208 h 211"/>
                    <a:gd name="T38" fmla="*/ 2 w 194"/>
                    <a:gd name="T39" fmla="*/ 205 h 211"/>
                    <a:gd name="T40" fmla="*/ 6 w 194"/>
                    <a:gd name="T41" fmla="*/ 199 h 211"/>
                    <a:gd name="T42" fmla="*/ 10 w 194"/>
                    <a:gd name="T43" fmla="*/ 195 h 211"/>
                    <a:gd name="T44" fmla="*/ 15 w 194"/>
                    <a:gd name="T45" fmla="*/ 187 h 211"/>
                    <a:gd name="T46" fmla="*/ 21 w 194"/>
                    <a:gd name="T47" fmla="*/ 181 h 211"/>
                    <a:gd name="T48" fmla="*/ 29 w 194"/>
                    <a:gd name="T49" fmla="*/ 174 h 211"/>
                    <a:gd name="T50" fmla="*/ 37 w 194"/>
                    <a:gd name="T51" fmla="*/ 166 h 211"/>
                    <a:gd name="T52" fmla="*/ 44 w 194"/>
                    <a:gd name="T53" fmla="*/ 155 h 211"/>
                    <a:gd name="T54" fmla="*/ 53 w 194"/>
                    <a:gd name="T55" fmla="*/ 147 h 211"/>
                    <a:gd name="T56" fmla="*/ 62 w 194"/>
                    <a:gd name="T57" fmla="*/ 136 h 211"/>
                    <a:gd name="T58" fmla="*/ 70 w 194"/>
                    <a:gd name="T59" fmla="*/ 128 h 211"/>
                    <a:gd name="T60" fmla="*/ 76 w 194"/>
                    <a:gd name="T61" fmla="*/ 117 h 211"/>
                    <a:gd name="T62" fmla="*/ 85 w 194"/>
                    <a:gd name="T63" fmla="*/ 108 h 211"/>
                    <a:gd name="T64" fmla="*/ 90 w 194"/>
                    <a:gd name="T65" fmla="*/ 95 h 211"/>
                    <a:gd name="T66" fmla="*/ 99 w 194"/>
                    <a:gd name="T67" fmla="*/ 88 h 211"/>
                    <a:gd name="T68" fmla="*/ 103 w 194"/>
                    <a:gd name="T69" fmla="*/ 78 h 211"/>
                    <a:gd name="T70" fmla="*/ 107 w 194"/>
                    <a:gd name="T71" fmla="*/ 70 h 211"/>
                    <a:gd name="T72" fmla="*/ 112 w 194"/>
                    <a:gd name="T73" fmla="*/ 62 h 211"/>
                    <a:gd name="T74" fmla="*/ 119 w 194"/>
                    <a:gd name="T75" fmla="*/ 55 h 211"/>
                    <a:gd name="T76" fmla="*/ 123 w 194"/>
                    <a:gd name="T77" fmla="*/ 47 h 211"/>
                    <a:gd name="T78" fmla="*/ 127 w 194"/>
                    <a:gd name="T79" fmla="*/ 39 h 211"/>
                    <a:gd name="T80" fmla="*/ 132 w 194"/>
                    <a:gd name="T81" fmla="*/ 32 h 211"/>
                    <a:gd name="T82" fmla="*/ 139 w 194"/>
                    <a:gd name="T83" fmla="*/ 27 h 211"/>
                    <a:gd name="T84" fmla="*/ 140 w 194"/>
                    <a:gd name="T85" fmla="*/ 19 h 211"/>
                    <a:gd name="T86" fmla="*/ 145 w 194"/>
                    <a:gd name="T87" fmla="*/ 14 h 211"/>
                    <a:gd name="T88" fmla="*/ 148 w 194"/>
                    <a:gd name="T89" fmla="*/ 10 h 211"/>
                    <a:gd name="T90" fmla="*/ 152 w 194"/>
                    <a:gd name="T91" fmla="*/ 7 h 211"/>
                    <a:gd name="T92" fmla="*/ 152 w 194"/>
                    <a:gd name="T93" fmla="*/ 3 h 211"/>
                    <a:gd name="T94" fmla="*/ 156 w 194"/>
                    <a:gd name="T95" fmla="*/ 1 h 211"/>
                    <a:gd name="T96" fmla="*/ 156 w 194"/>
                    <a:gd name="T97" fmla="*/ 0 h 211"/>
                    <a:gd name="T98" fmla="*/ 159 w 194"/>
                    <a:gd name="T99" fmla="*/ 0 h 211"/>
                    <a:gd name="T100" fmla="*/ 179 w 194"/>
                    <a:gd name="T101" fmla="*/ 0 h 211"/>
                    <a:gd name="T102" fmla="*/ 179 w 194"/>
                    <a:gd name="T103" fmla="*/ 0 h 2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4"/>
                    <a:gd name="T157" fmla="*/ 0 h 211"/>
                    <a:gd name="T158" fmla="*/ 194 w 194"/>
                    <a:gd name="T159" fmla="*/ 211 h 2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4" h="211">
                      <a:moveTo>
                        <a:pt x="194" y="0"/>
                      </a:moveTo>
                      <a:lnTo>
                        <a:pt x="189" y="3"/>
                      </a:lnTo>
                      <a:lnTo>
                        <a:pt x="185" y="10"/>
                      </a:lnTo>
                      <a:lnTo>
                        <a:pt x="177" y="20"/>
                      </a:lnTo>
                      <a:lnTo>
                        <a:pt x="172" y="33"/>
                      </a:lnTo>
                      <a:lnTo>
                        <a:pt x="163" y="46"/>
                      </a:lnTo>
                      <a:lnTo>
                        <a:pt x="155" y="61"/>
                      </a:lnTo>
                      <a:lnTo>
                        <a:pt x="146" y="76"/>
                      </a:lnTo>
                      <a:lnTo>
                        <a:pt x="140" y="94"/>
                      </a:lnTo>
                      <a:lnTo>
                        <a:pt x="130" y="108"/>
                      </a:lnTo>
                      <a:lnTo>
                        <a:pt x="123" y="123"/>
                      </a:lnTo>
                      <a:lnTo>
                        <a:pt x="115" y="136"/>
                      </a:lnTo>
                      <a:lnTo>
                        <a:pt x="110" y="150"/>
                      </a:lnTo>
                      <a:lnTo>
                        <a:pt x="104" y="159"/>
                      </a:lnTo>
                      <a:lnTo>
                        <a:pt x="99" y="169"/>
                      </a:lnTo>
                      <a:lnTo>
                        <a:pt x="98" y="174"/>
                      </a:lnTo>
                      <a:lnTo>
                        <a:pt x="98" y="176"/>
                      </a:lnTo>
                      <a:lnTo>
                        <a:pt x="0" y="211"/>
                      </a:lnTo>
                      <a:lnTo>
                        <a:pt x="0" y="207"/>
                      </a:lnTo>
                      <a:lnTo>
                        <a:pt x="2" y="204"/>
                      </a:lnTo>
                      <a:lnTo>
                        <a:pt x="6" y="198"/>
                      </a:lnTo>
                      <a:lnTo>
                        <a:pt x="11" y="194"/>
                      </a:lnTo>
                      <a:lnTo>
                        <a:pt x="16" y="186"/>
                      </a:lnTo>
                      <a:lnTo>
                        <a:pt x="23" y="180"/>
                      </a:lnTo>
                      <a:lnTo>
                        <a:pt x="31" y="173"/>
                      </a:lnTo>
                      <a:lnTo>
                        <a:pt x="40" y="165"/>
                      </a:lnTo>
                      <a:lnTo>
                        <a:pt x="48" y="154"/>
                      </a:lnTo>
                      <a:lnTo>
                        <a:pt x="57" y="146"/>
                      </a:lnTo>
                      <a:lnTo>
                        <a:pt x="67" y="135"/>
                      </a:lnTo>
                      <a:lnTo>
                        <a:pt x="76" y="127"/>
                      </a:lnTo>
                      <a:lnTo>
                        <a:pt x="82" y="116"/>
                      </a:lnTo>
                      <a:lnTo>
                        <a:pt x="92" y="107"/>
                      </a:lnTo>
                      <a:lnTo>
                        <a:pt x="98" y="95"/>
                      </a:lnTo>
                      <a:lnTo>
                        <a:pt x="107" y="88"/>
                      </a:lnTo>
                      <a:lnTo>
                        <a:pt x="112" y="78"/>
                      </a:lnTo>
                      <a:lnTo>
                        <a:pt x="116" y="70"/>
                      </a:lnTo>
                      <a:lnTo>
                        <a:pt x="121" y="62"/>
                      </a:lnTo>
                      <a:lnTo>
                        <a:pt x="129" y="55"/>
                      </a:lnTo>
                      <a:lnTo>
                        <a:pt x="133" y="47"/>
                      </a:lnTo>
                      <a:lnTo>
                        <a:pt x="138" y="39"/>
                      </a:lnTo>
                      <a:lnTo>
                        <a:pt x="143" y="32"/>
                      </a:lnTo>
                      <a:lnTo>
                        <a:pt x="151" y="27"/>
                      </a:lnTo>
                      <a:lnTo>
                        <a:pt x="152" y="19"/>
                      </a:lnTo>
                      <a:lnTo>
                        <a:pt x="157" y="14"/>
                      </a:lnTo>
                      <a:lnTo>
                        <a:pt x="160" y="10"/>
                      </a:lnTo>
                      <a:lnTo>
                        <a:pt x="165" y="7"/>
                      </a:lnTo>
                      <a:lnTo>
                        <a:pt x="165" y="3"/>
                      </a:lnTo>
                      <a:lnTo>
                        <a:pt x="169" y="1"/>
                      </a:lnTo>
                      <a:lnTo>
                        <a:pt x="169" y="0"/>
                      </a:lnTo>
                      <a:lnTo>
                        <a:pt x="172" y="0"/>
                      </a:lnTo>
                      <a:lnTo>
                        <a:pt x="194" y="0"/>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0" name="Freeform 567"/>
                <p:cNvSpPr>
                  <a:spLocks/>
                </p:cNvSpPr>
                <p:nvPr/>
              </p:nvSpPr>
              <p:spPr bwMode="auto">
                <a:xfrm flipH="1">
                  <a:off x="2337" y="3454"/>
                  <a:ext cx="179" cy="212"/>
                </a:xfrm>
                <a:custGeom>
                  <a:avLst/>
                  <a:gdLst>
                    <a:gd name="T0" fmla="*/ 179 w 194"/>
                    <a:gd name="T1" fmla="*/ 0 h 211"/>
                    <a:gd name="T2" fmla="*/ 174 w 194"/>
                    <a:gd name="T3" fmla="*/ 3 h 211"/>
                    <a:gd name="T4" fmla="*/ 171 w 194"/>
                    <a:gd name="T5" fmla="*/ 10 h 211"/>
                    <a:gd name="T6" fmla="*/ 163 w 194"/>
                    <a:gd name="T7" fmla="*/ 20 h 211"/>
                    <a:gd name="T8" fmla="*/ 159 w 194"/>
                    <a:gd name="T9" fmla="*/ 33 h 211"/>
                    <a:gd name="T10" fmla="*/ 150 w 194"/>
                    <a:gd name="T11" fmla="*/ 46 h 211"/>
                    <a:gd name="T12" fmla="*/ 143 w 194"/>
                    <a:gd name="T13" fmla="*/ 61 h 211"/>
                    <a:gd name="T14" fmla="*/ 135 w 194"/>
                    <a:gd name="T15" fmla="*/ 76 h 211"/>
                    <a:gd name="T16" fmla="*/ 129 w 194"/>
                    <a:gd name="T17" fmla="*/ 94 h 211"/>
                    <a:gd name="T18" fmla="*/ 120 w 194"/>
                    <a:gd name="T19" fmla="*/ 109 h 211"/>
                    <a:gd name="T20" fmla="*/ 113 w 194"/>
                    <a:gd name="T21" fmla="*/ 124 h 211"/>
                    <a:gd name="T22" fmla="*/ 106 w 194"/>
                    <a:gd name="T23" fmla="*/ 137 h 211"/>
                    <a:gd name="T24" fmla="*/ 101 w 194"/>
                    <a:gd name="T25" fmla="*/ 151 h 211"/>
                    <a:gd name="T26" fmla="*/ 96 w 194"/>
                    <a:gd name="T27" fmla="*/ 160 h 211"/>
                    <a:gd name="T28" fmla="*/ 91 w 194"/>
                    <a:gd name="T29" fmla="*/ 170 h 211"/>
                    <a:gd name="T30" fmla="*/ 90 w 194"/>
                    <a:gd name="T31" fmla="*/ 175 h 211"/>
                    <a:gd name="T32" fmla="*/ 90 w 194"/>
                    <a:gd name="T33" fmla="*/ 177 h 211"/>
                    <a:gd name="T34" fmla="*/ 0 w 194"/>
                    <a:gd name="T35" fmla="*/ 212 h 211"/>
                    <a:gd name="T36" fmla="*/ 0 w 194"/>
                    <a:gd name="T37" fmla="*/ 208 h 211"/>
                    <a:gd name="T38" fmla="*/ 2 w 194"/>
                    <a:gd name="T39" fmla="*/ 205 h 211"/>
                    <a:gd name="T40" fmla="*/ 6 w 194"/>
                    <a:gd name="T41" fmla="*/ 199 h 211"/>
                    <a:gd name="T42" fmla="*/ 10 w 194"/>
                    <a:gd name="T43" fmla="*/ 195 h 211"/>
                    <a:gd name="T44" fmla="*/ 15 w 194"/>
                    <a:gd name="T45" fmla="*/ 187 h 211"/>
                    <a:gd name="T46" fmla="*/ 21 w 194"/>
                    <a:gd name="T47" fmla="*/ 181 h 211"/>
                    <a:gd name="T48" fmla="*/ 29 w 194"/>
                    <a:gd name="T49" fmla="*/ 174 h 211"/>
                    <a:gd name="T50" fmla="*/ 37 w 194"/>
                    <a:gd name="T51" fmla="*/ 166 h 211"/>
                    <a:gd name="T52" fmla="*/ 44 w 194"/>
                    <a:gd name="T53" fmla="*/ 155 h 211"/>
                    <a:gd name="T54" fmla="*/ 53 w 194"/>
                    <a:gd name="T55" fmla="*/ 147 h 211"/>
                    <a:gd name="T56" fmla="*/ 62 w 194"/>
                    <a:gd name="T57" fmla="*/ 136 h 211"/>
                    <a:gd name="T58" fmla="*/ 70 w 194"/>
                    <a:gd name="T59" fmla="*/ 128 h 211"/>
                    <a:gd name="T60" fmla="*/ 76 w 194"/>
                    <a:gd name="T61" fmla="*/ 117 h 211"/>
                    <a:gd name="T62" fmla="*/ 85 w 194"/>
                    <a:gd name="T63" fmla="*/ 108 h 211"/>
                    <a:gd name="T64" fmla="*/ 90 w 194"/>
                    <a:gd name="T65" fmla="*/ 95 h 211"/>
                    <a:gd name="T66" fmla="*/ 99 w 194"/>
                    <a:gd name="T67" fmla="*/ 88 h 211"/>
                    <a:gd name="T68" fmla="*/ 103 w 194"/>
                    <a:gd name="T69" fmla="*/ 78 h 211"/>
                    <a:gd name="T70" fmla="*/ 107 w 194"/>
                    <a:gd name="T71" fmla="*/ 70 h 211"/>
                    <a:gd name="T72" fmla="*/ 112 w 194"/>
                    <a:gd name="T73" fmla="*/ 62 h 211"/>
                    <a:gd name="T74" fmla="*/ 119 w 194"/>
                    <a:gd name="T75" fmla="*/ 55 h 211"/>
                    <a:gd name="T76" fmla="*/ 123 w 194"/>
                    <a:gd name="T77" fmla="*/ 47 h 211"/>
                    <a:gd name="T78" fmla="*/ 127 w 194"/>
                    <a:gd name="T79" fmla="*/ 39 h 211"/>
                    <a:gd name="T80" fmla="*/ 132 w 194"/>
                    <a:gd name="T81" fmla="*/ 32 h 211"/>
                    <a:gd name="T82" fmla="*/ 139 w 194"/>
                    <a:gd name="T83" fmla="*/ 27 h 211"/>
                    <a:gd name="T84" fmla="*/ 140 w 194"/>
                    <a:gd name="T85" fmla="*/ 19 h 211"/>
                    <a:gd name="T86" fmla="*/ 145 w 194"/>
                    <a:gd name="T87" fmla="*/ 14 h 211"/>
                    <a:gd name="T88" fmla="*/ 148 w 194"/>
                    <a:gd name="T89" fmla="*/ 10 h 211"/>
                    <a:gd name="T90" fmla="*/ 152 w 194"/>
                    <a:gd name="T91" fmla="*/ 7 h 211"/>
                    <a:gd name="T92" fmla="*/ 152 w 194"/>
                    <a:gd name="T93" fmla="*/ 3 h 211"/>
                    <a:gd name="T94" fmla="*/ 156 w 194"/>
                    <a:gd name="T95" fmla="*/ 1 h 211"/>
                    <a:gd name="T96" fmla="*/ 156 w 194"/>
                    <a:gd name="T97" fmla="*/ 0 h 211"/>
                    <a:gd name="T98" fmla="*/ 159 w 194"/>
                    <a:gd name="T99" fmla="*/ 0 h 211"/>
                    <a:gd name="T100" fmla="*/ 179 w 194"/>
                    <a:gd name="T101" fmla="*/ 0 h 211"/>
                    <a:gd name="T102" fmla="*/ 179 w 194"/>
                    <a:gd name="T103" fmla="*/ 0 h 2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4"/>
                    <a:gd name="T157" fmla="*/ 0 h 211"/>
                    <a:gd name="T158" fmla="*/ 194 w 194"/>
                    <a:gd name="T159" fmla="*/ 211 h 2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4" h="211">
                      <a:moveTo>
                        <a:pt x="194" y="0"/>
                      </a:moveTo>
                      <a:lnTo>
                        <a:pt x="189" y="3"/>
                      </a:lnTo>
                      <a:lnTo>
                        <a:pt x="185" y="10"/>
                      </a:lnTo>
                      <a:lnTo>
                        <a:pt x="177" y="20"/>
                      </a:lnTo>
                      <a:lnTo>
                        <a:pt x="172" y="33"/>
                      </a:lnTo>
                      <a:lnTo>
                        <a:pt x="163" y="46"/>
                      </a:lnTo>
                      <a:lnTo>
                        <a:pt x="155" y="61"/>
                      </a:lnTo>
                      <a:lnTo>
                        <a:pt x="146" y="76"/>
                      </a:lnTo>
                      <a:lnTo>
                        <a:pt x="140" y="94"/>
                      </a:lnTo>
                      <a:lnTo>
                        <a:pt x="130" y="108"/>
                      </a:lnTo>
                      <a:lnTo>
                        <a:pt x="123" y="123"/>
                      </a:lnTo>
                      <a:lnTo>
                        <a:pt x="115" y="136"/>
                      </a:lnTo>
                      <a:lnTo>
                        <a:pt x="110" y="150"/>
                      </a:lnTo>
                      <a:lnTo>
                        <a:pt x="104" y="159"/>
                      </a:lnTo>
                      <a:lnTo>
                        <a:pt x="99" y="169"/>
                      </a:lnTo>
                      <a:lnTo>
                        <a:pt x="98" y="174"/>
                      </a:lnTo>
                      <a:lnTo>
                        <a:pt x="98" y="176"/>
                      </a:lnTo>
                      <a:lnTo>
                        <a:pt x="0" y="211"/>
                      </a:lnTo>
                      <a:lnTo>
                        <a:pt x="0" y="207"/>
                      </a:lnTo>
                      <a:lnTo>
                        <a:pt x="2" y="204"/>
                      </a:lnTo>
                      <a:lnTo>
                        <a:pt x="6" y="198"/>
                      </a:lnTo>
                      <a:lnTo>
                        <a:pt x="11" y="194"/>
                      </a:lnTo>
                      <a:lnTo>
                        <a:pt x="16" y="186"/>
                      </a:lnTo>
                      <a:lnTo>
                        <a:pt x="23" y="180"/>
                      </a:lnTo>
                      <a:lnTo>
                        <a:pt x="31" y="173"/>
                      </a:lnTo>
                      <a:lnTo>
                        <a:pt x="40" y="165"/>
                      </a:lnTo>
                      <a:lnTo>
                        <a:pt x="48" y="154"/>
                      </a:lnTo>
                      <a:lnTo>
                        <a:pt x="57" y="146"/>
                      </a:lnTo>
                      <a:lnTo>
                        <a:pt x="67" y="135"/>
                      </a:lnTo>
                      <a:lnTo>
                        <a:pt x="76" y="127"/>
                      </a:lnTo>
                      <a:lnTo>
                        <a:pt x="82" y="116"/>
                      </a:lnTo>
                      <a:lnTo>
                        <a:pt x="92" y="107"/>
                      </a:lnTo>
                      <a:lnTo>
                        <a:pt x="98" y="95"/>
                      </a:lnTo>
                      <a:lnTo>
                        <a:pt x="107" y="88"/>
                      </a:lnTo>
                      <a:lnTo>
                        <a:pt x="112" y="78"/>
                      </a:lnTo>
                      <a:lnTo>
                        <a:pt x="116" y="70"/>
                      </a:lnTo>
                      <a:lnTo>
                        <a:pt x="121" y="62"/>
                      </a:lnTo>
                      <a:lnTo>
                        <a:pt x="129" y="55"/>
                      </a:lnTo>
                      <a:lnTo>
                        <a:pt x="133" y="47"/>
                      </a:lnTo>
                      <a:lnTo>
                        <a:pt x="138" y="39"/>
                      </a:lnTo>
                      <a:lnTo>
                        <a:pt x="143" y="32"/>
                      </a:lnTo>
                      <a:lnTo>
                        <a:pt x="151" y="27"/>
                      </a:lnTo>
                      <a:lnTo>
                        <a:pt x="152" y="19"/>
                      </a:lnTo>
                      <a:lnTo>
                        <a:pt x="157" y="14"/>
                      </a:lnTo>
                      <a:lnTo>
                        <a:pt x="160" y="10"/>
                      </a:lnTo>
                      <a:lnTo>
                        <a:pt x="165" y="7"/>
                      </a:lnTo>
                      <a:lnTo>
                        <a:pt x="165" y="3"/>
                      </a:lnTo>
                      <a:lnTo>
                        <a:pt x="169" y="1"/>
                      </a:lnTo>
                      <a:lnTo>
                        <a:pt x="169" y="0"/>
                      </a:lnTo>
                      <a:lnTo>
                        <a:pt x="172" y="0"/>
                      </a:lnTo>
                      <a:lnTo>
                        <a:pt x="19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11" name="Freeform 568"/>
                <p:cNvSpPr>
                  <a:spLocks/>
                </p:cNvSpPr>
                <p:nvPr/>
              </p:nvSpPr>
              <p:spPr bwMode="auto">
                <a:xfrm flipH="1">
                  <a:off x="2167" y="3339"/>
                  <a:ext cx="211" cy="143"/>
                </a:xfrm>
                <a:custGeom>
                  <a:avLst/>
                  <a:gdLst>
                    <a:gd name="T0" fmla="*/ 211 w 226"/>
                    <a:gd name="T1" fmla="*/ 0 h 142"/>
                    <a:gd name="T2" fmla="*/ 208 w 226"/>
                    <a:gd name="T3" fmla="*/ 0 h 142"/>
                    <a:gd name="T4" fmla="*/ 205 w 226"/>
                    <a:gd name="T5" fmla="*/ 1 h 142"/>
                    <a:gd name="T6" fmla="*/ 198 w 226"/>
                    <a:gd name="T7" fmla="*/ 4 h 142"/>
                    <a:gd name="T8" fmla="*/ 192 w 226"/>
                    <a:gd name="T9" fmla="*/ 8 h 142"/>
                    <a:gd name="T10" fmla="*/ 182 w 226"/>
                    <a:gd name="T11" fmla="*/ 12 h 142"/>
                    <a:gd name="T12" fmla="*/ 174 w 226"/>
                    <a:gd name="T13" fmla="*/ 18 h 142"/>
                    <a:gd name="T14" fmla="*/ 161 w 226"/>
                    <a:gd name="T15" fmla="*/ 26 h 142"/>
                    <a:gd name="T16" fmla="*/ 152 w 226"/>
                    <a:gd name="T17" fmla="*/ 33 h 142"/>
                    <a:gd name="T18" fmla="*/ 139 w 226"/>
                    <a:gd name="T19" fmla="*/ 41 h 142"/>
                    <a:gd name="T20" fmla="*/ 126 w 226"/>
                    <a:gd name="T21" fmla="*/ 48 h 142"/>
                    <a:gd name="T22" fmla="*/ 113 w 226"/>
                    <a:gd name="T23" fmla="*/ 57 h 142"/>
                    <a:gd name="T24" fmla="*/ 104 w 226"/>
                    <a:gd name="T25" fmla="*/ 69 h 142"/>
                    <a:gd name="T26" fmla="*/ 92 w 226"/>
                    <a:gd name="T27" fmla="*/ 80 h 142"/>
                    <a:gd name="T28" fmla="*/ 84 w 226"/>
                    <a:gd name="T29" fmla="*/ 91 h 142"/>
                    <a:gd name="T30" fmla="*/ 75 w 226"/>
                    <a:gd name="T31" fmla="*/ 103 h 142"/>
                    <a:gd name="T32" fmla="*/ 71 w 226"/>
                    <a:gd name="T33" fmla="*/ 115 h 142"/>
                    <a:gd name="T34" fmla="*/ 67 w 226"/>
                    <a:gd name="T35" fmla="*/ 115 h 142"/>
                    <a:gd name="T36" fmla="*/ 66 w 226"/>
                    <a:gd name="T37" fmla="*/ 116 h 142"/>
                    <a:gd name="T38" fmla="*/ 62 w 226"/>
                    <a:gd name="T39" fmla="*/ 120 h 142"/>
                    <a:gd name="T40" fmla="*/ 58 w 226"/>
                    <a:gd name="T41" fmla="*/ 124 h 142"/>
                    <a:gd name="T42" fmla="*/ 50 w 226"/>
                    <a:gd name="T43" fmla="*/ 128 h 142"/>
                    <a:gd name="T44" fmla="*/ 46 w 226"/>
                    <a:gd name="T45" fmla="*/ 132 h 142"/>
                    <a:gd name="T46" fmla="*/ 38 w 226"/>
                    <a:gd name="T47" fmla="*/ 135 h 142"/>
                    <a:gd name="T48" fmla="*/ 35 w 226"/>
                    <a:gd name="T49" fmla="*/ 141 h 142"/>
                    <a:gd name="T50" fmla="*/ 25 w 226"/>
                    <a:gd name="T51" fmla="*/ 141 h 142"/>
                    <a:gd name="T52" fmla="*/ 21 w 226"/>
                    <a:gd name="T53" fmla="*/ 143 h 142"/>
                    <a:gd name="T54" fmla="*/ 14 w 226"/>
                    <a:gd name="T55" fmla="*/ 143 h 142"/>
                    <a:gd name="T56" fmla="*/ 9 w 226"/>
                    <a:gd name="T57" fmla="*/ 143 h 142"/>
                    <a:gd name="T58" fmla="*/ 6 w 226"/>
                    <a:gd name="T59" fmla="*/ 138 h 142"/>
                    <a:gd name="T60" fmla="*/ 1 w 226"/>
                    <a:gd name="T61" fmla="*/ 133 h 142"/>
                    <a:gd name="T62" fmla="*/ 0 w 226"/>
                    <a:gd name="T63" fmla="*/ 124 h 142"/>
                    <a:gd name="T64" fmla="*/ 0 w 226"/>
                    <a:gd name="T65" fmla="*/ 115 h 142"/>
                    <a:gd name="T66" fmla="*/ 71 w 226"/>
                    <a:gd name="T67" fmla="*/ 34 h 142"/>
                    <a:gd name="T68" fmla="*/ 71 w 226"/>
                    <a:gd name="T69" fmla="*/ 32 h 142"/>
                    <a:gd name="T70" fmla="*/ 71 w 226"/>
                    <a:gd name="T71" fmla="*/ 32 h 142"/>
                    <a:gd name="T72" fmla="*/ 71 w 226"/>
                    <a:gd name="T73" fmla="*/ 29 h 142"/>
                    <a:gd name="T74" fmla="*/ 72 w 226"/>
                    <a:gd name="T75" fmla="*/ 29 h 142"/>
                    <a:gd name="T76" fmla="*/ 74 w 226"/>
                    <a:gd name="T77" fmla="*/ 26 h 142"/>
                    <a:gd name="T78" fmla="*/ 77 w 226"/>
                    <a:gd name="T79" fmla="*/ 23 h 142"/>
                    <a:gd name="T80" fmla="*/ 82 w 226"/>
                    <a:gd name="T81" fmla="*/ 19 h 142"/>
                    <a:gd name="T82" fmla="*/ 91 w 226"/>
                    <a:gd name="T83" fmla="*/ 19 h 142"/>
                    <a:gd name="T84" fmla="*/ 97 w 226"/>
                    <a:gd name="T85" fmla="*/ 15 h 142"/>
                    <a:gd name="T86" fmla="*/ 106 w 226"/>
                    <a:gd name="T87" fmla="*/ 12 h 142"/>
                    <a:gd name="T88" fmla="*/ 117 w 226"/>
                    <a:gd name="T89" fmla="*/ 8 h 142"/>
                    <a:gd name="T90" fmla="*/ 132 w 226"/>
                    <a:gd name="T91" fmla="*/ 8 h 142"/>
                    <a:gd name="T92" fmla="*/ 148 w 226"/>
                    <a:gd name="T93" fmla="*/ 4 h 142"/>
                    <a:gd name="T94" fmla="*/ 166 w 226"/>
                    <a:gd name="T95" fmla="*/ 3 h 142"/>
                    <a:gd name="T96" fmla="*/ 187 w 226"/>
                    <a:gd name="T97" fmla="*/ 0 h 142"/>
                    <a:gd name="T98" fmla="*/ 211 w 226"/>
                    <a:gd name="T99" fmla="*/ 0 h 142"/>
                    <a:gd name="T100" fmla="*/ 211 w 226"/>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142"/>
                    <a:gd name="T155" fmla="*/ 226 w 226"/>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142">
                      <a:moveTo>
                        <a:pt x="226" y="0"/>
                      </a:moveTo>
                      <a:lnTo>
                        <a:pt x="223" y="0"/>
                      </a:lnTo>
                      <a:lnTo>
                        <a:pt x="220" y="1"/>
                      </a:lnTo>
                      <a:lnTo>
                        <a:pt x="212" y="4"/>
                      </a:lnTo>
                      <a:lnTo>
                        <a:pt x="206" y="8"/>
                      </a:lnTo>
                      <a:lnTo>
                        <a:pt x="195" y="12"/>
                      </a:lnTo>
                      <a:lnTo>
                        <a:pt x="186" y="18"/>
                      </a:lnTo>
                      <a:lnTo>
                        <a:pt x="172" y="26"/>
                      </a:lnTo>
                      <a:lnTo>
                        <a:pt x="163" y="33"/>
                      </a:lnTo>
                      <a:lnTo>
                        <a:pt x="149" y="41"/>
                      </a:lnTo>
                      <a:lnTo>
                        <a:pt x="135" y="48"/>
                      </a:lnTo>
                      <a:lnTo>
                        <a:pt x="121" y="57"/>
                      </a:lnTo>
                      <a:lnTo>
                        <a:pt x="111" y="69"/>
                      </a:lnTo>
                      <a:lnTo>
                        <a:pt x="99" y="79"/>
                      </a:lnTo>
                      <a:lnTo>
                        <a:pt x="90" y="90"/>
                      </a:lnTo>
                      <a:lnTo>
                        <a:pt x="80" y="102"/>
                      </a:lnTo>
                      <a:lnTo>
                        <a:pt x="76" y="114"/>
                      </a:lnTo>
                      <a:lnTo>
                        <a:pt x="72" y="114"/>
                      </a:lnTo>
                      <a:lnTo>
                        <a:pt x="71" y="115"/>
                      </a:lnTo>
                      <a:lnTo>
                        <a:pt x="66" y="119"/>
                      </a:lnTo>
                      <a:lnTo>
                        <a:pt x="62" y="123"/>
                      </a:lnTo>
                      <a:lnTo>
                        <a:pt x="54" y="127"/>
                      </a:lnTo>
                      <a:lnTo>
                        <a:pt x="49" y="131"/>
                      </a:lnTo>
                      <a:lnTo>
                        <a:pt x="41" y="134"/>
                      </a:lnTo>
                      <a:lnTo>
                        <a:pt x="37" y="140"/>
                      </a:lnTo>
                      <a:lnTo>
                        <a:pt x="27" y="140"/>
                      </a:lnTo>
                      <a:lnTo>
                        <a:pt x="23" y="142"/>
                      </a:lnTo>
                      <a:lnTo>
                        <a:pt x="15" y="142"/>
                      </a:lnTo>
                      <a:lnTo>
                        <a:pt x="10" y="142"/>
                      </a:lnTo>
                      <a:lnTo>
                        <a:pt x="6" y="137"/>
                      </a:lnTo>
                      <a:lnTo>
                        <a:pt x="1" y="132"/>
                      </a:lnTo>
                      <a:lnTo>
                        <a:pt x="0" y="123"/>
                      </a:lnTo>
                      <a:lnTo>
                        <a:pt x="0" y="114"/>
                      </a:lnTo>
                      <a:lnTo>
                        <a:pt x="76" y="34"/>
                      </a:lnTo>
                      <a:lnTo>
                        <a:pt x="76" y="32"/>
                      </a:lnTo>
                      <a:lnTo>
                        <a:pt x="76" y="29"/>
                      </a:lnTo>
                      <a:lnTo>
                        <a:pt x="77" y="29"/>
                      </a:lnTo>
                      <a:lnTo>
                        <a:pt x="79" y="26"/>
                      </a:lnTo>
                      <a:lnTo>
                        <a:pt x="83" y="23"/>
                      </a:lnTo>
                      <a:lnTo>
                        <a:pt x="88" y="19"/>
                      </a:lnTo>
                      <a:lnTo>
                        <a:pt x="97" y="19"/>
                      </a:lnTo>
                      <a:lnTo>
                        <a:pt x="104" y="15"/>
                      </a:lnTo>
                      <a:lnTo>
                        <a:pt x="113" y="12"/>
                      </a:lnTo>
                      <a:lnTo>
                        <a:pt x="125" y="8"/>
                      </a:lnTo>
                      <a:lnTo>
                        <a:pt x="141" y="8"/>
                      </a:lnTo>
                      <a:lnTo>
                        <a:pt x="158" y="4"/>
                      </a:lnTo>
                      <a:lnTo>
                        <a:pt x="178" y="3"/>
                      </a:lnTo>
                      <a:lnTo>
                        <a:pt x="200" y="0"/>
                      </a:lnTo>
                      <a:lnTo>
                        <a:pt x="226" y="0"/>
                      </a:lnTo>
                      <a:close/>
                    </a:path>
                  </a:pathLst>
                </a:custGeom>
                <a:solidFill>
                  <a:srgbClr val="9B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2" name="Freeform 569"/>
                <p:cNvSpPr>
                  <a:spLocks/>
                </p:cNvSpPr>
                <p:nvPr/>
              </p:nvSpPr>
              <p:spPr bwMode="auto">
                <a:xfrm flipH="1">
                  <a:off x="2167" y="3339"/>
                  <a:ext cx="211" cy="143"/>
                </a:xfrm>
                <a:custGeom>
                  <a:avLst/>
                  <a:gdLst>
                    <a:gd name="T0" fmla="*/ 211 w 226"/>
                    <a:gd name="T1" fmla="*/ 0 h 142"/>
                    <a:gd name="T2" fmla="*/ 208 w 226"/>
                    <a:gd name="T3" fmla="*/ 0 h 142"/>
                    <a:gd name="T4" fmla="*/ 205 w 226"/>
                    <a:gd name="T5" fmla="*/ 1 h 142"/>
                    <a:gd name="T6" fmla="*/ 198 w 226"/>
                    <a:gd name="T7" fmla="*/ 4 h 142"/>
                    <a:gd name="T8" fmla="*/ 192 w 226"/>
                    <a:gd name="T9" fmla="*/ 8 h 142"/>
                    <a:gd name="T10" fmla="*/ 182 w 226"/>
                    <a:gd name="T11" fmla="*/ 12 h 142"/>
                    <a:gd name="T12" fmla="*/ 174 w 226"/>
                    <a:gd name="T13" fmla="*/ 18 h 142"/>
                    <a:gd name="T14" fmla="*/ 161 w 226"/>
                    <a:gd name="T15" fmla="*/ 26 h 142"/>
                    <a:gd name="T16" fmla="*/ 152 w 226"/>
                    <a:gd name="T17" fmla="*/ 33 h 142"/>
                    <a:gd name="T18" fmla="*/ 139 w 226"/>
                    <a:gd name="T19" fmla="*/ 41 h 142"/>
                    <a:gd name="T20" fmla="*/ 126 w 226"/>
                    <a:gd name="T21" fmla="*/ 48 h 142"/>
                    <a:gd name="T22" fmla="*/ 113 w 226"/>
                    <a:gd name="T23" fmla="*/ 57 h 142"/>
                    <a:gd name="T24" fmla="*/ 104 w 226"/>
                    <a:gd name="T25" fmla="*/ 69 h 142"/>
                    <a:gd name="T26" fmla="*/ 92 w 226"/>
                    <a:gd name="T27" fmla="*/ 80 h 142"/>
                    <a:gd name="T28" fmla="*/ 84 w 226"/>
                    <a:gd name="T29" fmla="*/ 91 h 142"/>
                    <a:gd name="T30" fmla="*/ 75 w 226"/>
                    <a:gd name="T31" fmla="*/ 103 h 142"/>
                    <a:gd name="T32" fmla="*/ 71 w 226"/>
                    <a:gd name="T33" fmla="*/ 115 h 142"/>
                    <a:gd name="T34" fmla="*/ 67 w 226"/>
                    <a:gd name="T35" fmla="*/ 115 h 142"/>
                    <a:gd name="T36" fmla="*/ 66 w 226"/>
                    <a:gd name="T37" fmla="*/ 116 h 142"/>
                    <a:gd name="T38" fmla="*/ 62 w 226"/>
                    <a:gd name="T39" fmla="*/ 120 h 142"/>
                    <a:gd name="T40" fmla="*/ 58 w 226"/>
                    <a:gd name="T41" fmla="*/ 124 h 142"/>
                    <a:gd name="T42" fmla="*/ 50 w 226"/>
                    <a:gd name="T43" fmla="*/ 128 h 142"/>
                    <a:gd name="T44" fmla="*/ 46 w 226"/>
                    <a:gd name="T45" fmla="*/ 132 h 142"/>
                    <a:gd name="T46" fmla="*/ 38 w 226"/>
                    <a:gd name="T47" fmla="*/ 135 h 142"/>
                    <a:gd name="T48" fmla="*/ 35 w 226"/>
                    <a:gd name="T49" fmla="*/ 141 h 142"/>
                    <a:gd name="T50" fmla="*/ 25 w 226"/>
                    <a:gd name="T51" fmla="*/ 141 h 142"/>
                    <a:gd name="T52" fmla="*/ 21 w 226"/>
                    <a:gd name="T53" fmla="*/ 143 h 142"/>
                    <a:gd name="T54" fmla="*/ 14 w 226"/>
                    <a:gd name="T55" fmla="*/ 143 h 142"/>
                    <a:gd name="T56" fmla="*/ 9 w 226"/>
                    <a:gd name="T57" fmla="*/ 143 h 142"/>
                    <a:gd name="T58" fmla="*/ 6 w 226"/>
                    <a:gd name="T59" fmla="*/ 138 h 142"/>
                    <a:gd name="T60" fmla="*/ 1 w 226"/>
                    <a:gd name="T61" fmla="*/ 133 h 142"/>
                    <a:gd name="T62" fmla="*/ 0 w 226"/>
                    <a:gd name="T63" fmla="*/ 124 h 142"/>
                    <a:gd name="T64" fmla="*/ 0 w 226"/>
                    <a:gd name="T65" fmla="*/ 115 h 142"/>
                    <a:gd name="T66" fmla="*/ 71 w 226"/>
                    <a:gd name="T67" fmla="*/ 34 h 142"/>
                    <a:gd name="T68" fmla="*/ 71 w 226"/>
                    <a:gd name="T69" fmla="*/ 32 h 142"/>
                    <a:gd name="T70" fmla="*/ 71 w 226"/>
                    <a:gd name="T71" fmla="*/ 32 h 142"/>
                    <a:gd name="T72" fmla="*/ 71 w 226"/>
                    <a:gd name="T73" fmla="*/ 29 h 142"/>
                    <a:gd name="T74" fmla="*/ 72 w 226"/>
                    <a:gd name="T75" fmla="*/ 29 h 142"/>
                    <a:gd name="T76" fmla="*/ 74 w 226"/>
                    <a:gd name="T77" fmla="*/ 26 h 142"/>
                    <a:gd name="T78" fmla="*/ 77 w 226"/>
                    <a:gd name="T79" fmla="*/ 23 h 142"/>
                    <a:gd name="T80" fmla="*/ 82 w 226"/>
                    <a:gd name="T81" fmla="*/ 19 h 142"/>
                    <a:gd name="T82" fmla="*/ 91 w 226"/>
                    <a:gd name="T83" fmla="*/ 19 h 142"/>
                    <a:gd name="T84" fmla="*/ 97 w 226"/>
                    <a:gd name="T85" fmla="*/ 15 h 142"/>
                    <a:gd name="T86" fmla="*/ 106 w 226"/>
                    <a:gd name="T87" fmla="*/ 12 h 142"/>
                    <a:gd name="T88" fmla="*/ 117 w 226"/>
                    <a:gd name="T89" fmla="*/ 8 h 142"/>
                    <a:gd name="T90" fmla="*/ 132 w 226"/>
                    <a:gd name="T91" fmla="*/ 8 h 142"/>
                    <a:gd name="T92" fmla="*/ 148 w 226"/>
                    <a:gd name="T93" fmla="*/ 4 h 142"/>
                    <a:gd name="T94" fmla="*/ 166 w 226"/>
                    <a:gd name="T95" fmla="*/ 3 h 142"/>
                    <a:gd name="T96" fmla="*/ 187 w 226"/>
                    <a:gd name="T97" fmla="*/ 0 h 142"/>
                    <a:gd name="T98" fmla="*/ 211 w 226"/>
                    <a:gd name="T99" fmla="*/ 0 h 142"/>
                    <a:gd name="T100" fmla="*/ 211 w 226"/>
                    <a:gd name="T101" fmla="*/ 0 h 1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26"/>
                    <a:gd name="T154" fmla="*/ 0 h 142"/>
                    <a:gd name="T155" fmla="*/ 226 w 226"/>
                    <a:gd name="T156" fmla="*/ 142 h 1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26" h="142">
                      <a:moveTo>
                        <a:pt x="226" y="0"/>
                      </a:moveTo>
                      <a:lnTo>
                        <a:pt x="223" y="0"/>
                      </a:lnTo>
                      <a:lnTo>
                        <a:pt x="220" y="1"/>
                      </a:lnTo>
                      <a:lnTo>
                        <a:pt x="212" y="4"/>
                      </a:lnTo>
                      <a:lnTo>
                        <a:pt x="206" y="8"/>
                      </a:lnTo>
                      <a:lnTo>
                        <a:pt x="195" y="12"/>
                      </a:lnTo>
                      <a:lnTo>
                        <a:pt x="186" y="18"/>
                      </a:lnTo>
                      <a:lnTo>
                        <a:pt x="172" y="26"/>
                      </a:lnTo>
                      <a:lnTo>
                        <a:pt x="163" y="33"/>
                      </a:lnTo>
                      <a:lnTo>
                        <a:pt x="149" y="41"/>
                      </a:lnTo>
                      <a:lnTo>
                        <a:pt x="135" y="48"/>
                      </a:lnTo>
                      <a:lnTo>
                        <a:pt x="121" y="57"/>
                      </a:lnTo>
                      <a:lnTo>
                        <a:pt x="111" y="69"/>
                      </a:lnTo>
                      <a:lnTo>
                        <a:pt x="99" y="79"/>
                      </a:lnTo>
                      <a:lnTo>
                        <a:pt x="90" y="90"/>
                      </a:lnTo>
                      <a:lnTo>
                        <a:pt x="80" y="102"/>
                      </a:lnTo>
                      <a:lnTo>
                        <a:pt x="76" y="114"/>
                      </a:lnTo>
                      <a:lnTo>
                        <a:pt x="72" y="114"/>
                      </a:lnTo>
                      <a:lnTo>
                        <a:pt x="71" y="115"/>
                      </a:lnTo>
                      <a:lnTo>
                        <a:pt x="66" y="119"/>
                      </a:lnTo>
                      <a:lnTo>
                        <a:pt x="62" y="123"/>
                      </a:lnTo>
                      <a:lnTo>
                        <a:pt x="54" y="127"/>
                      </a:lnTo>
                      <a:lnTo>
                        <a:pt x="49" y="131"/>
                      </a:lnTo>
                      <a:lnTo>
                        <a:pt x="41" y="134"/>
                      </a:lnTo>
                      <a:lnTo>
                        <a:pt x="37" y="140"/>
                      </a:lnTo>
                      <a:lnTo>
                        <a:pt x="27" y="140"/>
                      </a:lnTo>
                      <a:lnTo>
                        <a:pt x="23" y="142"/>
                      </a:lnTo>
                      <a:lnTo>
                        <a:pt x="15" y="142"/>
                      </a:lnTo>
                      <a:lnTo>
                        <a:pt x="10" y="142"/>
                      </a:lnTo>
                      <a:lnTo>
                        <a:pt x="6" y="137"/>
                      </a:lnTo>
                      <a:lnTo>
                        <a:pt x="1" y="132"/>
                      </a:lnTo>
                      <a:lnTo>
                        <a:pt x="0" y="123"/>
                      </a:lnTo>
                      <a:lnTo>
                        <a:pt x="0" y="114"/>
                      </a:lnTo>
                      <a:lnTo>
                        <a:pt x="76" y="34"/>
                      </a:lnTo>
                      <a:lnTo>
                        <a:pt x="76" y="32"/>
                      </a:lnTo>
                      <a:lnTo>
                        <a:pt x="76" y="29"/>
                      </a:lnTo>
                      <a:lnTo>
                        <a:pt x="77" y="29"/>
                      </a:lnTo>
                      <a:lnTo>
                        <a:pt x="79" y="26"/>
                      </a:lnTo>
                      <a:lnTo>
                        <a:pt x="83" y="23"/>
                      </a:lnTo>
                      <a:lnTo>
                        <a:pt x="88" y="19"/>
                      </a:lnTo>
                      <a:lnTo>
                        <a:pt x="97" y="19"/>
                      </a:lnTo>
                      <a:lnTo>
                        <a:pt x="104" y="15"/>
                      </a:lnTo>
                      <a:lnTo>
                        <a:pt x="113" y="12"/>
                      </a:lnTo>
                      <a:lnTo>
                        <a:pt x="125" y="8"/>
                      </a:lnTo>
                      <a:lnTo>
                        <a:pt x="141" y="8"/>
                      </a:lnTo>
                      <a:lnTo>
                        <a:pt x="158" y="4"/>
                      </a:lnTo>
                      <a:lnTo>
                        <a:pt x="178" y="3"/>
                      </a:lnTo>
                      <a:lnTo>
                        <a:pt x="200" y="0"/>
                      </a:lnTo>
                      <a:lnTo>
                        <a:pt x="22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13" name="Freeform 570"/>
                <p:cNvSpPr>
                  <a:spLocks/>
                </p:cNvSpPr>
                <p:nvPr/>
              </p:nvSpPr>
              <p:spPr bwMode="auto">
                <a:xfrm flipH="1">
                  <a:off x="2387" y="3569"/>
                  <a:ext cx="576" cy="323"/>
                </a:xfrm>
                <a:custGeom>
                  <a:avLst/>
                  <a:gdLst>
                    <a:gd name="T0" fmla="*/ 576 w 624"/>
                    <a:gd name="T1" fmla="*/ 0 h 321"/>
                    <a:gd name="T2" fmla="*/ 573 w 624"/>
                    <a:gd name="T3" fmla="*/ 2 h 321"/>
                    <a:gd name="T4" fmla="*/ 571 w 624"/>
                    <a:gd name="T5" fmla="*/ 8 h 321"/>
                    <a:gd name="T6" fmla="*/ 567 w 624"/>
                    <a:gd name="T7" fmla="*/ 17 h 321"/>
                    <a:gd name="T8" fmla="*/ 563 w 624"/>
                    <a:gd name="T9" fmla="*/ 29 h 321"/>
                    <a:gd name="T10" fmla="*/ 554 w 624"/>
                    <a:gd name="T11" fmla="*/ 43 h 321"/>
                    <a:gd name="T12" fmla="*/ 546 w 624"/>
                    <a:gd name="T13" fmla="*/ 60 h 321"/>
                    <a:gd name="T14" fmla="*/ 534 w 624"/>
                    <a:gd name="T15" fmla="*/ 79 h 321"/>
                    <a:gd name="T16" fmla="*/ 525 w 624"/>
                    <a:gd name="T17" fmla="*/ 99 h 321"/>
                    <a:gd name="T18" fmla="*/ 511 w 624"/>
                    <a:gd name="T19" fmla="*/ 115 h 321"/>
                    <a:gd name="T20" fmla="*/ 498 w 624"/>
                    <a:gd name="T21" fmla="*/ 134 h 321"/>
                    <a:gd name="T22" fmla="*/ 481 w 624"/>
                    <a:gd name="T23" fmla="*/ 149 h 321"/>
                    <a:gd name="T24" fmla="*/ 465 w 624"/>
                    <a:gd name="T25" fmla="*/ 167 h 321"/>
                    <a:gd name="T26" fmla="*/ 445 w 624"/>
                    <a:gd name="T27" fmla="*/ 180 h 321"/>
                    <a:gd name="T28" fmla="*/ 428 w 624"/>
                    <a:gd name="T29" fmla="*/ 191 h 321"/>
                    <a:gd name="T30" fmla="*/ 407 w 624"/>
                    <a:gd name="T31" fmla="*/ 199 h 321"/>
                    <a:gd name="T32" fmla="*/ 387 w 624"/>
                    <a:gd name="T33" fmla="*/ 204 h 321"/>
                    <a:gd name="T34" fmla="*/ 384 w 624"/>
                    <a:gd name="T35" fmla="*/ 204 h 321"/>
                    <a:gd name="T36" fmla="*/ 379 w 624"/>
                    <a:gd name="T37" fmla="*/ 209 h 321"/>
                    <a:gd name="T38" fmla="*/ 372 w 624"/>
                    <a:gd name="T39" fmla="*/ 215 h 321"/>
                    <a:gd name="T40" fmla="*/ 366 w 624"/>
                    <a:gd name="T41" fmla="*/ 226 h 321"/>
                    <a:gd name="T42" fmla="*/ 355 w 624"/>
                    <a:gd name="T43" fmla="*/ 236 h 321"/>
                    <a:gd name="T44" fmla="*/ 343 w 624"/>
                    <a:gd name="T45" fmla="*/ 248 h 321"/>
                    <a:gd name="T46" fmla="*/ 328 w 624"/>
                    <a:gd name="T47" fmla="*/ 259 h 321"/>
                    <a:gd name="T48" fmla="*/ 314 w 624"/>
                    <a:gd name="T49" fmla="*/ 275 h 321"/>
                    <a:gd name="T50" fmla="*/ 292 w 624"/>
                    <a:gd name="T51" fmla="*/ 285 h 321"/>
                    <a:gd name="T52" fmla="*/ 273 w 624"/>
                    <a:gd name="T53" fmla="*/ 296 h 321"/>
                    <a:gd name="T54" fmla="*/ 249 w 624"/>
                    <a:gd name="T55" fmla="*/ 305 h 321"/>
                    <a:gd name="T56" fmla="*/ 226 w 624"/>
                    <a:gd name="T57" fmla="*/ 315 h 321"/>
                    <a:gd name="T58" fmla="*/ 198 w 624"/>
                    <a:gd name="T59" fmla="*/ 319 h 321"/>
                    <a:gd name="T60" fmla="*/ 170 w 624"/>
                    <a:gd name="T61" fmla="*/ 323 h 321"/>
                    <a:gd name="T62" fmla="*/ 138 w 624"/>
                    <a:gd name="T63" fmla="*/ 322 h 321"/>
                    <a:gd name="T64" fmla="*/ 109 w 624"/>
                    <a:gd name="T65" fmla="*/ 319 h 321"/>
                    <a:gd name="T66" fmla="*/ 0 w 624"/>
                    <a:gd name="T67" fmla="*/ 292 h 321"/>
                    <a:gd name="T68" fmla="*/ 1 w 624"/>
                    <a:gd name="T69" fmla="*/ 289 h 321"/>
                    <a:gd name="T70" fmla="*/ 7 w 624"/>
                    <a:gd name="T71" fmla="*/ 280 h 321"/>
                    <a:gd name="T72" fmla="*/ 17 w 624"/>
                    <a:gd name="T73" fmla="*/ 267 h 321"/>
                    <a:gd name="T74" fmla="*/ 31 w 624"/>
                    <a:gd name="T75" fmla="*/ 251 h 321"/>
                    <a:gd name="T76" fmla="*/ 47 w 624"/>
                    <a:gd name="T77" fmla="*/ 228 h 321"/>
                    <a:gd name="T78" fmla="*/ 68 w 624"/>
                    <a:gd name="T79" fmla="*/ 206 h 321"/>
                    <a:gd name="T80" fmla="*/ 91 w 624"/>
                    <a:gd name="T81" fmla="*/ 181 h 321"/>
                    <a:gd name="T82" fmla="*/ 119 w 624"/>
                    <a:gd name="T83" fmla="*/ 158 h 321"/>
                    <a:gd name="T84" fmla="*/ 145 w 624"/>
                    <a:gd name="T85" fmla="*/ 132 h 321"/>
                    <a:gd name="T86" fmla="*/ 174 w 624"/>
                    <a:gd name="T87" fmla="*/ 106 h 321"/>
                    <a:gd name="T88" fmla="*/ 205 w 624"/>
                    <a:gd name="T89" fmla="*/ 84 h 321"/>
                    <a:gd name="T90" fmla="*/ 236 w 624"/>
                    <a:gd name="T91" fmla="*/ 62 h 321"/>
                    <a:gd name="T92" fmla="*/ 266 w 624"/>
                    <a:gd name="T93" fmla="*/ 43 h 321"/>
                    <a:gd name="T94" fmla="*/ 301 w 624"/>
                    <a:gd name="T95" fmla="*/ 31 h 321"/>
                    <a:gd name="T96" fmla="*/ 332 w 624"/>
                    <a:gd name="T97" fmla="*/ 21 h 321"/>
                    <a:gd name="T98" fmla="*/ 366 w 624"/>
                    <a:gd name="T99" fmla="*/ 18 h 321"/>
                    <a:gd name="T100" fmla="*/ 576 w 624"/>
                    <a:gd name="T101" fmla="*/ 0 h 321"/>
                    <a:gd name="T102" fmla="*/ 576 w 624"/>
                    <a:gd name="T103" fmla="*/ 0 h 3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24"/>
                    <a:gd name="T157" fmla="*/ 0 h 321"/>
                    <a:gd name="T158" fmla="*/ 624 w 624"/>
                    <a:gd name="T159" fmla="*/ 321 h 32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24" h="321">
                      <a:moveTo>
                        <a:pt x="624" y="0"/>
                      </a:moveTo>
                      <a:lnTo>
                        <a:pt x="621" y="2"/>
                      </a:lnTo>
                      <a:lnTo>
                        <a:pt x="619" y="8"/>
                      </a:lnTo>
                      <a:lnTo>
                        <a:pt x="614" y="17"/>
                      </a:lnTo>
                      <a:lnTo>
                        <a:pt x="610" y="29"/>
                      </a:lnTo>
                      <a:lnTo>
                        <a:pt x="600" y="43"/>
                      </a:lnTo>
                      <a:lnTo>
                        <a:pt x="591" y="60"/>
                      </a:lnTo>
                      <a:lnTo>
                        <a:pt x="579" y="79"/>
                      </a:lnTo>
                      <a:lnTo>
                        <a:pt x="569" y="98"/>
                      </a:lnTo>
                      <a:lnTo>
                        <a:pt x="554" y="114"/>
                      </a:lnTo>
                      <a:lnTo>
                        <a:pt x="540" y="133"/>
                      </a:lnTo>
                      <a:lnTo>
                        <a:pt x="521" y="148"/>
                      </a:lnTo>
                      <a:lnTo>
                        <a:pt x="504" y="166"/>
                      </a:lnTo>
                      <a:lnTo>
                        <a:pt x="482" y="179"/>
                      </a:lnTo>
                      <a:lnTo>
                        <a:pt x="464" y="190"/>
                      </a:lnTo>
                      <a:lnTo>
                        <a:pt x="441" y="198"/>
                      </a:lnTo>
                      <a:lnTo>
                        <a:pt x="419" y="203"/>
                      </a:lnTo>
                      <a:lnTo>
                        <a:pt x="416" y="203"/>
                      </a:lnTo>
                      <a:lnTo>
                        <a:pt x="411" y="208"/>
                      </a:lnTo>
                      <a:lnTo>
                        <a:pt x="403" y="214"/>
                      </a:lnTo>
                      <a:lnTo>
                        <a:pt x="397" y="225"/>
                      </a:lnTo>
                      <a:lnTo>
                        <a:pt x="385" y="235"/>
                      </a:lnTo>
                      <a:lnTo>
                        <a:pt x="372" y="246"/>
                      </a:lnTo>
                      <a:lnTo>
                        <a:pt x="355" y="257"/>
                      </a:lnTo>
                      <a:lnTo>
                        <a:pt x="340" y="273"/>
                      </a:lnTo>
                      <a:lnTo>
                        <a:pt x="316" y="283"/>
                      </a:lnTo>
                      <a:lnTo>
                        <a:pt x="296" y="294"/>
                      </a:lnTo>
                      <a:lnTo>
                        <a:pt x="270" y="303"/>
                      </a:lnTo>
                      <a:lnTo>
                        <a:pt x="245" y="313"/>
                      </a:lnTo>
                      <a:lnTo>
                        <a:pt x="214" y="317"/>
                      </a:lnTo>
                      <a:lnTo>
                        <a:pt x="184" y="321"/>
                      </a:lnTo>
                      <a:lnTo>
                        <a:pt x="150" y="320"/>
                      </a:lnTo>
                      <a:lnTo>
                        <a:pt x="118" y="317"/>
                      </a:lnTo>
                      <a:lnTo>
                        <a:pt x="0" y="290"/>
                      </a:lnTo>
                      <a:lnTo>
                        <a:pt x="1" y="287"/>
                      </a:lnTo>
                      <a:lnTo>
                        <a:pt x="8" y="278"/>
                      </a:lnTo>
                      <a:lnTo>
                        <a:pt x="18" y="265"/>
                      </a:lnTo>
                      <a:lnTo>
                        <a:pt x="34" y="249"/>
                      </a:lnTo>
                      <a:lnTo>
                        <a:pt x="51" y="227"/>
                      </a:lnTo>
                      <a:lnTo>
                        <a:pt x="74" y="205"/>
                      </a:lnTo>
                      <a:lnTo>
                        <a:pt x="99" y="180"/>
                      </a:lnTo>
                      <a:lnTo>
                        <a:pt x="129" y="157"/>
                      </a:lnTo>
                      <a:lnTo>
                        <a:pt x="157" y="131"/>
                      </a:lnTo>
                      <a:lnTo>
                        <a:pt x="189" y="105"/>
                      </a:lnTo>
                      <a:lnTo>
                        <a:pt x="222" y="83"/>
                      </a:lnTo>
                      <a:lnTo>
                        <a:pt x="256" y="62"/>
                      </a:lnTo>
                      <a:lnTo>
                        <a:pt x="288" y="43"/>
                      </a:lnTo>
                      <a:lnTo>
                        <a:pt x="326" y="31"/>
                      </a:lnTo>
                      <a:lnTo>
                        <a:pt x="360" y="21"/>
                      </a:lnTo>
                      <a:lnTo>
                        <a:pt x="397" y="18"/>
                      </a:lnTo>
                      <a:lnTo>
                        <a:pt x="624" y="0"/>
                      </a:lnTo>
                      <a:close/>
                    </a:path>
                  </a:pathLst>
                </a:custGeom>
                <a:solidFill>
                  <a:srgbClr val="99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14" name="Freeform 571"/>
                <p:cNvSpPr>
                  <a:spLocks/>
                </p:cNvSpPr>
                <p:nvPr/>
              </p:nvSpPr>
              <p:spPr bwMode="auto">
                <a:xfrm flipH="1">
                  <a:off x="2387" y="3569"/>
                  <a:ext cx="576" cy="323"/>
                </a:xfrm>
                <a:custGeom>
                  <a:avLst/>
                  <a:gdLst>
                    <a:gd name="T0" fmla="*/ 576 w 624"/>
                    <a:gd name="T1" fmla="*/ 0 h 321"/>
                    <a:gd name="T2" fmla="*/ 573 w 624"/>
                    <a:gd name="T3" fmla="*/ 2 h 321"/>
                    <a:gd name="T4" fmla="*/ 571 w 624"/>
                    <a:gd name="T5" fmla="*/ 8 h 321"/>
                    <a:gd name="T6" fmla="*/ 567 w 624"/>
                    <a:gd name="T7" fmla="*/ 17 h 321"/>
                    <a:gd name="T8" fmla="*/ 563 w 624"/>
                    <a:gd name="T9" fmla="*/ 29 h 321"/>
                    <a:gd name="T10" fmla="*/ 554 w 624"/>
                    <a:gd name="T11" fmla="*/ 43 h 321"/>
                    <a:gd name="T12" fmla="*/ 546 w 624"/>
                    <a:gd name="T13" fmla="*/ 60 h 321"/>
                    <a:gd name="T14" fmla="*/ 534 w 624"/>
                    <a:gd name="T15" fmla="*/ 79 h 321"/>
                    <a:gd name="T16" fmla="*/ 525 w 624"/>
                    <a:gd name="T17" fmla="*/ 99 h 321"/>
                    <a:gd name="T18" fmla="*/ 511 w 624"/>
                    <a:gd name="T19" fmla="*/ 115 h 321"/>
                    <a:gd name="T20" fmla="*/ 498 w 624"/>
                    <a:gd name="T21" fmla="*/ 134 h 321"/>
                    <a:gd name="T22" fmla="*/ 481 w 624"/>
                    <a:gd name="T23" fmla="*/ 149 h 321"/>
                    <a:gd name="T24" fmla="*/ 465 w 624"/>
                    <a:gd name="T25" fmla="*/ 167 h 321"/>
                    <a:gd name="T26" fmla="*/ 445 w 624"/>
                    <a:gd name="T27" fmla="*/ 180 h 321"/>
                    <a:gd name="T28" fmla="*/ 428 w 624"/>
                    <a:gd name="T29" fmla="*/ 191 h 321"/>
                    <a:gd name="T30" fmla="*/ 407 w 624"/>
                    <a:gd name="T31" fmla="*/ 199 h 321"/>
                    <a:gd name="T32" fmla="*/ 387 w 624"/>
                    <a:gd name="T33" fmla="*/ 204 h 321"/>
                    <a:gd name="T34" fmla="*/ 384 w 624"/>
                    <a:gd name="T35" fmla="*/ 204 h 321"/>
                    <a:gd name="T36" fmla="*/ 379 w 624"/>
                    <a:gd name="T37" fmla="*/ 209 h 321"/>
                    <a:gd name="T38" fmla="*/ 372 w 624"/>
                    <a:gd name="T39" fmla="*/ 215 h 321"/>
                    <a:gd name="T40" fmla="*/ 366 w 624"/>
                    <a:gd name="T41" fmla="*/ 226 h 321"/>
                    <a:gd name="T42" fmla="*/ 355 w 624"/>
                    <a:gd name="T43" fmla="*/ 236 h 321"/>
                    <a:gd name="T44" fmla="*/ 343 w 624"/>
                    <a:gd name="T45" fmla="*/ 248 h 321"/>
                    <a:gd name="T46" fmla="*/ 328 w 624"/>
                    <a:gd name="T47" fmla="*/ 259 h 321"/>
                    <a:gd name="T48" fmla="*/ 314 w 624"/>
                    <a:gd name="T49" fmla="*/ 275 h 321"/>
                    <a:gd name="T50" fmla="*/ 292 w 624"/>
                    <a:gd name="T51" fmla="*/ 285 h 321"/>
                    <a:gd name="T52" fmla="*/ 273 w 624"/>
                    <a:gd name="T53" fmla="*/ 296 h 321"/>
                    <a:gd name="T54" fmla="*/ 249 w 624"/>
                    <a:gd name="T55" fmla="*/ 305 h 321"/>
                    <a:gd name="T56" fmla="*/ 226 w 624"/>
                    <a:gd name="T57" fmla="*/ 315 h 321"/>
                    <a:gd name="T58" fmla="*/ 198 w 624"/>
                    <a:gd name="T59" fmla="*/ 319 h 321"/>
                    <a:gd name="T60" fmla="*/ 170 w 624"/>
                    <a:gd name="T61" fmla="*/ 323 h 321"/>
                    <a:gd name="T62" fmla="*/ 138 w 624"/>
                    <a:gd name="T63" fmla="*/ 322 h 321"/>
                    <a:gd name="T64" fmla="*/ 109 w 624"/>
                    <a:gd name="T65" fmla="*/ 319 h 321"/>
                    <a:gd name="T66" fmla="*/ 0 w 624"/>
                    <a:gd name="T67" fmla="*/ 292 h 321"/>
                    <a:gd name="T68" fmla="*/ 1 w 624"/>
                    <a:gd name="T69" fmla="*/ 289 h 321"/>
                    <a:gd name="T70" fmla="*/ 7 w 624"/>
                    <a:gd name="T71" fmla="*/ 280 h 321"/>
                    <a:gd name="T72" fmla="*/ 17 w 624"/>
                    <a:gd name="T73" fmla="*/ 267 h 321"/>
                    <a:gd name="T74" fmla="*/ 31 w 624"/>
                    <a:gd name="T75" fmla="*/ 251 h 321"/>
                    <a:gd name="T76" fmla="*/ 47 w 624"/>
                    <a:gd name="T77" fmla="*/ 228 h 321"/>
                    <a:gd name="T78" fmla="*/ 68 w 624"/>
                    <a:gd name="T79" fmla="*/ 206 h 321"/>
                    <a:gd name="T80" fmla="*/ 91 w 624"/>
                    <a:gd name="T81" fmla="*/ 181 h 321"/>
                    <a:gd name="T82" fmla="*/ 119 w 624"/>
                    <a:gd name="T83" fmla="*/ 158 h 321"/>
                    <a:gd name="T84" fmla="*/ 145 w 624"/>
                    <a:gd name="T85" fmla="*/ 132 h 321"/>
                    <a:gd name="T86" fmla="*/ 174 w 624"/>
                    <a:gd name="T87" fmla="*/ 106 h 321"/>
                    <a:gd name="T88" fmla="*/ 205 w 624"/>
                    <a:gd name="T89" fmla="*/ 84 h 321"/>
                    <a:gd name="T90" fmla="*/ 236 w 624"/>
                    <a:gd name="T91" fmla="*/ 62 h 321"/>
                    <a:gd name="T92" fmla="*/ 266 w 624"/>
                    <a:gd name="T93" fmla="*/ 43 h 321"/>
                    <a:gd name="T94" fmla="*/ 301 w 624"/>
                    <a:gd name="T95" fmla="*/ 31 h 321"/>
                    <a:gd name="T96" fmla="*/ 332 w 624"/>
                    <a:gd name="T97" fmla="*/ 21 h 321"/>
                    <a:gd name="T98" fmla="*/ 366 w 624"/>
                    <a:gd name="T99" fmla="*/ 18 h 321"/>
                    <a:gd name="T100" fmla="*/ 576 w 624"/>
                    <a:gd name="T101" fmla="*/ 0 h 321"/>
                    <a:gd name="T102" fmla="*/ 576 w 624"/>
                    <a:gd name="T103" fmla="*/ 0 h 3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24"/>
                    <a:gd name="T157" fmla="*/ 0 h 321"/>
                    <a:gd name="T158" fmla="*/ 624 w 624"/>
                    <a:gd name="T159" fmla="*/ 321 h 32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24" h="321">
                      <a:moveTo>
                        <a:pt x="624" y="0"/>
                      </a:moveTo>
                      <a:lnTo>
                        <a:pt x="621" y="2"/>
                      </a:lnTo>
                      <a:lnTo>
                        <a:pt x="619" y="8"/>
                      </a:lnTo>
                      <a:lnTo>
                        <a:pt x="614" y="17"/>
                      </a:lnTo>
                      <a:lnTo>
                        <a:pt x="610" y="29"/>
                      </a:lnTo>
                      <a:lnTo>
                        <a:pt x="600" y="43"/>
                      </a:lnTo>
                      <a:lnTo>
                        <a:pt x="591" y="60"/>
                      </a:lnTo>
                      <a:lnTo>
                        <a:pt x="579" y="79"/>
                      </a:lnTo>
                      <a:lnTo>
                        <a:pt x="569" y="98"/>
                      </a:lnTo>
                      <a:lnTo>
                        <a:pt x="554" y="114"/>
                      </a:lnTo>
                      <a:lnTo>
                        <a:pt x="540" y="133"/>
                      </a:lnTo>
                      <a:lnTo>
                        <a:pt x="521" y="148"/>
                      </a:lnTo>
                      <a:lnTo>
                        <a:pt x="504" y="166"/>
                      </a:lnTo>
                      <a:lnTo>
                        <a:pt x="482" y="179"/>
                      </a:lnTo>
                      <a:lnTo>
                        <a:pt x="464" y="190"/>
                      </a:lnTo>
                      <a:lnTo>
                        <a:pt x="441" y="198"/>
                      </a:lnTo>
                      <a:lnTo>
                        <a:pt x="419" y="203"/>
                      </a:lnTo>
                      <a:lnTo>
                        <a:pt x="416" y="203"/>
                      </a:lnTo>
                      <a:lnTo>
                        <a:pt x="411" y="208"/>
                      </a:lnTo>
                      <a:lnTo>
                        <a:pt x="403" y="214"/>
                      </a:lnTo>
                      <a:lnTo>
                        <a:pt x="397" y="225"/>
                      </a:lnTo>
                      <a:lnTo>
                        <a:pt x="385" y="235"/>
                      </a:lnTo>
                      <a:lnTo>
                        <a:pt x="372" y="246"/>
                      </a:lnTo>
                      <a:lnTo>
                        <a:pt x="355" y="257"/>
                      </a:lnTo>
                      <a:lnTo>
                        <a:pt x="340" y="273"/>
                      </a:lnTo>
                      <a:lnTo>
                        <a:pt x="316" y="283"/>
                      </a:lnTo>
                      <a:lnTo>
                        <a:pt x="296" y="294"/>
                      </a:lnTo>
                      <a:lnTo>
                        <a:pt x="270" y="303"/>
                      </a:lnTo>
                      <a:lnTo>
                        <a:pt x="245" y="313"/>
                      </a:lnTo>
                      <a:lnTo>
                        <a:pt x="214" y="317"/>
                      </a:lnTo>
                      <a:lnTo>
                        <a:pt x="184" y="321"/>
                      </a:lnTo>
                      <a:lnTo>
                        <a:pt x="150" y="320"/>
                      </a:lnTo>
                      <a:lnTo>
                        <a:pt x="118" y="317"/>
                      </a:lnTo>
                      <a:lnTo>
                        <a:pt x="0" y="290"/>
                      </a:lnTo>
                      <a:lnTo>
                        <a:pt x="1" y="287"/>
                      </a:lnTo>
                      <a:lnTo>
                        <a:pt x="8" y="278"/>
                      </a:lnTo>
                      <a:lnTo>
                        <a:pt x="18" y="265"/>
                      </a:lnTo>
                      <a:lnTo>
                        <a:pt x="34" y="249"/>
                      </a:lnTo>
                      <a:lnTo>
                        <a:pt x="51" y="227"/>
                      </a:lnTo>
                      <a:lnTo>
                        <a:pt x="74" y="205"/>
                      </a:lnTo>
                      <a:lnTo>
                        <a:pt x="99" y="180"/>
                      </a:lnTo>
                      <a:lnTo>
                        <a:pt x="129" y="157"/>
                      </a:lnTo>
                      <a:lnTo>
                        <a:pt x="157" y="131"/>
                      </a:lnTo>
                      <a:lnTo>
                        <a:pt x="189" y="105"/>
                      </a:lnTo>
                      <a:lnTo>
                        <a:pt x="222" y="83"/>
                      </a:lnTo>
                      <a:lnTo>
                        <a:pt x="256" y="62"/>
                      </a:lnTo>
                      <a:lnTo>
                        <a:pt x="288" y="43"/>
                      </a:lnTo>
                      <a:lnTo>
                        <a:pt x="326" y="31"/>
                      </a:lnTo>
                      <a:lnTo>
                        <a:pt x="360" y="21"/>
                      </a:lnTo>
                      <a:lnTo>
                        <a:pt x="397" y="18"/>
                      </a:lnTo>
                      <a:lnTo>
                        <a:pt x="6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15" name="Freeform 572"/>
                <p:cNvSpPr>
                  <a:spLocks/>
                </p:cNvSpPr>
                <p:nvPr/>
              </p:nvSpPr>
              <p:spPr bwMode="auto">
                <a:xfrm flipH="1">
                  <a:off x="2426" y="3587"/>
                  <a:ext cx="528" cy="266"/>
                </a:xfrm>
                <a:custGeom>
                  <a:avLst/>
                  <a:gdLst>
                    <a:gd name="T0" fmla="*/ 0 w 573"/>
                    <a:gd name="T1" fmla="*/ 266 h 264"/>
                    <a:gd name="T2" fmla="*/ 0 w 573"/>
                    <a:gd name="T3" fmla="*/ 263 h 264"/>
                    <a:gd name="T4" fmla="*/ 6 w 573"/>
                    <a:gd name="T5" fmla="*/ 258 h 264"/>
                    <a:gd name="T6" fmla="*/ 15 w 573"/>
                    <a:gd name="T7" fmla="*/ 249 h 264"/>
                    <a:gd name="T8" fmla="*/ 29 w 573"/>
                    <a:gd name="T9" fmla="*/ 240 h 264"/>
                    <a:gd name="T10" fmla="*/ 44 w 573"/>
                    <a:gd name="T11" fmla="*/ 226 h 264"/>
                    <a:gd name="T12" fmla="*/ 63 w 573"/>
                    <a:gd name="T13" fmla="*/ 215 h 264"/>
                    <a:gd name="T14" fmla="*/ 85 w 573"/>
                    <a:gd name="T15" fmla="*/ 200 h 264"/>
                    <a:gd name="T16" fmla="*/ 111 w 573"/>
                    <a:gd name="T17" fmla="*/ 187 h 264"/>
                    <a:gd name="T18" fmla="*/ 135 w 573"/>
                    <a:gd name="T19" fmla="*/ 172 h 264"/>
                    <a:gd name="T20" fmla="*/ 161 w 573"/>
                    <a:gd name="T21" fmla="*/ 157 h 264"/>
                    <a:gd name="T22" fmla="*/ 192 w 573"/>
                    <a:gd name="T23" fmla="*/ 142 h 264"/>
                    <a:gd name="T24" fmla="*/ 223 w 573"/>
                    <a:gd name="T25" fmla="*/ 130 h 264"/>
                    <a:gd name="T26" fmla="*/ 254 w 573"/>
                    <a:gd name="T27" fmla="*/ 118 h 264"/>
                    <a:gd name="T28" fmla="*/ 289 w 573"/>
                    <a:gd name="T29" fmla="*/ 107 h 264"/>
                    <a:gd name="T30" fmla="*/ 323 w 573"/>
                    <a:gd name="T31" fmla="*/ 100 h 264"/>
                    <a:gd name="T32" fmla="*/ 358 w 573"/>
                    <a:gd name="T33" fmla="*/ 97 h 264"/>
                    <a:gd name="T34" fmla="*/ 358 w 573"/>
                    <a:gd name="T35" fmla="*/ 95 h 264"/>
                    <a:gd name="T36" fmla="*/ 363 w 573"/>
                    <a:gd name="T37" fmla="*/ 93 h 264"/>
                    <a:gd name="T38" fmla="*/ 370 w 573"/>
                    <a:gd name="T39" fmla="*/ 90 h 264"/>
                    <a:gd name="T40" fmla="*/ 381 w 573"/>
                    <a:gd name="T41" fmla="*/ 88 h 264"/>
                    <a:gd name="T42" fmla="*/ 393 w 573"/>
                    <a:gd name="T43" fmla="*/ 82 h 264"/>
                    <a:gd name="T44" fmla="*/ 407 w 573"/>
                    <a:gd name="T45" fmla="*/ 78 h 264"/>
                    <a:gd name="T46" fmla="*/ 420 w 573"/>
                    <a:gd name="T47" fmla="*/ 72 h 264"/>
                    <a:gd name="T48" fmla="*/ 438 w 573"/>
                    <a:gd name="T49" fmla="*/ 68 h 264"/>
                    <a:gd name="T50" fmla="*/ 451 w 573"/>
                    <a:gd name="T51" fmla="*/ 60 h 264"/>
                    <a:gd name="T52" fmla="*/ 466 w 573"/>
                    <a:gd name="T53" fmla="*/ 52 h 264"/>
                    <a:gd name="T54" fmla="*/ 479 w 573"/>
                    <a:gd name="T55" fmla="*/ 44 h 264"/>
                    <a:gd name="T56" fmla="*/ 495 w 573"/>
                    <a:gd name="T57" fmla="*/ 37 h 264"/>
                    <a:gd name="T58" fmla="*/ 505 w 573"/>
                    <a:gd name="T59" fmla="*/ 25 h 264"/>
                    <a:gd name="T60" fmla="*/ 516 w 573"/>
                    <a:gd name="T61" fmla="*/ 18 h 264"/>
                    <a:gd name="T62" fmla="*/ 522 w 573"/>
                    <a:gd name="T63" fmla="*/ 8 h 264"/>
                    <a:gd name="T64" fmla="*/ 528 w 573"/>
                    <a:gd name="T65" fmla="*/ 0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73"/>
                    <a:gd name="T100" fmla="*/ 0 h 264"/>
                    <a:gd name="T101" fmla="*/ 573 w 573"/>
                    <a:gd name="T102" fmla="*/ 264 h 26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73" h="264">
                      <a:moveTo>
                        <a:pt x="0" y="264"/>
                      </a:moveTo>
                      <a:lnTo>
                        <a:pt x="0" y="261"/>
                      </a:lnTo>
                      <a:lnTo>
                        <a:pt x="6" y="256"/>
                      </a:lnTo>
                      <a:lnTo>
                        <a:pt x="16" y="247"/>
                      </a:lnTo>
                      <a:lnTo>
                        <a:pt x="31" y="238"/>
                      </a:lnTo>
                      <a:lnTo>
                        <a:pt x="48" y="224"/>
                      </a:lnTo>
                      <a:lnTo>
                        <a:pt x="68" y="213"/>
                      </a:lnTo>
                      <a:lnTo>
                        <a:pt x="92" y="198"/>
                      </a:lnTo>
                      <a:lnTo>
                        <a:pt x="120" y="186"/>
                      </a:lnTo>
                      <a:lnTo>
                        <a:pt x="146" y="171"/>
                      </a:lnTo>
                      <a:lnTo>
                        <a:pt x="175" y="156"/>
                      </a:lnTo>
                      <a:lnTo>
                        <a:pt x="208" y="141"/>
                      </a:lnTo>
                      <a:lnTo>
                        <a:pt x="242" y="129"/>
                      </a:lnTo>
                      <a:lnTo>
                        <a:pt x="276" y="117"/>
                      </a:lnTo>
                      <a:lnTo>
                        <a:pt x="314" y="106"/>
                      </a:lnTo>
                      <a:lnTo>
                        <a:pt x="351" y="99"/>
                      </a:lnTo>
                      <a:lnTo>
                        <a:pt x="388" y="96"/>
                      </a:lnTo>
                      <a:lnTo>
                        <a:pt x="388" y="94"/>
                      </a:lnTo>
                      <a:lnTo>
                        <a:pt x="394" y="92"/>
                      </a:lnTo>
                      <a:lnTo>
                        <a:pt x="402" y="89"/>
                      </a:lnTo>
                      <a:lnTo>
                        <a:pt x="414" y="87"/>
                      </a:lnTo>
                      <a:lnTo>
                        <a:pt x="427" y="81"/>
                      </a:lnTo>
                      <a:lnTo>
                        <a:pt x="442" y="77"/>
                      </a:lnTo>
                      <a:lnTo>
                        <a:pt x="456" y="71"/>
                      </a:lnTo>
                      <a:lnTo>
                        <a:pt x="475" y="67"/>
                      </a:lnTo>
                      <a:lnTo>
                        <a:pt x="489" y="60"/>
                      </a:lnTo>
                      <a:lnTo>
                        <a:pt x="506" y="52"/>
                      </a:lnTo>
                      <a:lnTo>
                        <a:pt x="520" y="44"/>
                      </a:lnTo>
                      <a:lnTo>
                        <a:pt x="537" y="37"/>
                      </a:lnTo>
                      <a:lnTo>
                        <a:pt x="548" y="25"/>
                      </a:lnTo>
                      <a:lnTo>
                        <a:pt x="560" y="18"/>
                      </a:lnTo>
                      <a:lnTo>
                        <a:pt x="567" y="8"/>
                      </a:lnTo>
                      <a:lnTo>
                        <a:pt x="573"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16" name="Freeform 573"/>
                <p:cNvSpPr>
                  <a:spLocks/>
                </p:cNvSpPr>
                <p:nvPr/>
              </p:nvSpPr>
              <p:spPr bwMode="auto">
                <a:xfrm flipH="1">
                  <a:off x="2704" y="3800"/>
                  <a:ext cx="179" cy="35"/>
                </a:xfrm>
                <a:custGeom>
                  <a:avLst/>
                  <a:gdLst>
                    <a:gd name="T0" fmla="*/ 0 w 194"/>
                    <a:gd name="T1" fmla="*/ 0 h 34"/>
                    <a:gd name="T2" fmla="*/ 0 w 194"/>
                    <a:gd name="T3" fmla="*/ 0 h 34"/>
                    <a:gd name="T4" fmla="*/ 5 w 194"/>
                    <a:gd name="T5" fmla="*/ 0 h 34"/>
                    <a:gd name="T6" fmla="*/ 8 w 194"/>
                    <a:gd name="T7" fmla="*/ 0 h 34"/>
                    <a:gd name="T8" fmla="*/ 18 w 194"/>
                    <a:gd name="T9" fmla="*/ 0 h 34"/>
                    <a:gd name="T10" fmla="*/ 26 w 194"/>
                    <a:gd name="T11" fmla="*/ 0 h 34"/>
                    <a:gd name="T12" fmla="*/ 36 w 194"/>
                    <a:gd name="T13" fmla="*/ 0 h 34"/>
                    <a:gd name="T14" fmla="*/ 49 w 194"/>
                    <a:gd name="T15" fmla="*/ 0 h 34"/>
                    <a:gd name="T16" fmla="*/ 63 w 194"/>
                    <a:gd name="T17" fmla="*/ 3 h 34"/>
                    <a:gd name="T18" fmla="*/ 76 w 194"/>
                    <a:gd name="T19" fmla="*/ 3 h 34"/>
                    <a:gd name="T20" fmla="*/ 90 w 194"/>
                    <a:gd name="T21" fmla="*/ 6 h 34"/>
                    <a:gd name="T22" fmla="*/ 103 w 194"/>
                    <a:gd name="T23" fmla="*/ 8 h 34"/>
                    <a:gd name="T24" fmla="*/ 121 w 194"/>
                    <a:gd name="T25" fmla="*/ 12 h 34"/>
                    <a:gd name="T26" fmla="*/ 133 w 194"/>
                    <a:gd name="T27" fmla="*/ 16 h 34"/>
                    <a:gd name="T28" fmla="*/ 149 w 194"/>
                    <a:gd name="T29" fmla="*/ 22 h 34"/>
                    <a:gd name="T30" fmla="*/ 162 w 194"/>
                    <a:gd name="T31" fmla="*/ 27 h 34"/>
                    <a:gd name="T32" fmla="*/ 179 w 194"/>
                    <a:gd name="T33" fmla="*/ 35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4"/>
                    <a:gd name="T52" fmla="*/ 0 h 34"/>
                    <a:gd name="T53" fmla="*/ 194 w 19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4" h="34">
                      <a:moveTo>
                        <a:pt x="0" y="0"/>
                      </a:moveTo>
                      <a:lnTo>
                        <a:pt x="0" y="0"/>
                      </a:lnTo>
                      <a:lnTo>
                        <a:pt x="5" y="0"/>
                      </a:lnTo>
                      <a:lnTo>
                        <a:pt x="9" y="0"/>
                      </a:lnTo>
                      <a:lnTo>
                        <a:pt x="19" y="0"/>
                      </a:lnTo>
                      <a:lnTo>
                        <a:pt x="28" y="0"/>
                      </a:lnTo>
                      <a:lnTo>
                        <a:pt x="39" y="0"/>
                      </a:lnTo>
                      <a:lnTo>
                        <a:pt x="53" y="0"/>
                      </a:lnTo>
                      <a:lnTo>
                        <a:pt x="68" y="3"/>
                      </a:lnTo>
                      <a:lnTo>
                        <a:pt x="82" y="3"/>
                      </a:lnTo>
                      <a:lnTo>
                        <a:pt x="98" y="6"/>
                      </a:lnTo>
                      <a:lnTo>
                        <a:pt x="112" y="8"/>
                      </a:lnTo>
                      <a:lnTo>
                        <a:pt x="131" y="12"/>
                      </a:lnTo>
                      <a:lnTo>
                        <a:pt x="144" y="16"/>
                      </a:lnTo>
                      <a:lnTo>
                        <a:pt x="162" y="21"/>
                      </a:lnTo>
                      <a:lnTo>
                        <a:pt x="176" y="26"/>
                      </a:lnTo>
                      <a:lnTo>
                        <a:pt x="194" y="34"/>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17" name="Freeform 574"/>
                <p:cNvSpPr>
                  <a:spLocks/>
                </p:cNvSpPr>
                <p:nvPr/>
              </p:nvSpPr>
              <p:spPr bwMode="auto">
                <a:xfrm flipH="1">
                  <a:off x="2557" y="3721"/>
                  <a:ext cx="188" cy="43"/>
                </a:xfrm>
                <a:custGeom>
                  <a:avLst/>
                  <a:gdLst>
                    <a:gd name="T0" fmla="*/ 0 w 205"/>
                    <a:gd name="T1" fmla="*/ 8 h 43"/>
                    <a:gd name="T2" fmla="*/ 0 w 205"/>
                    <a:gd name="T3" fmla="*/ 5 h 43"/>
                    <a:gd name="T4" fmla="*/ 1 w 205"/>
                    <a:gd name="T5" fmla="*/ 5 h 43"/>
                    <a:gd name="T6" fmla="*/ 4 w 205"/>
                    <a:gd name="T7" fmla="*/ 3 h 43"/>
                    <a:gd name="T8" fmla="*/ 10 w 205"/>
                    <a:gd name="T9" fmla="*/ 3 h 43"/>
                    <a:gd name="T10" fmla="*/ 14 w 205"/>
                    <a:gd name="T11" fmla="*/ 0 h 43"/>
                    <a:gd name="T12" fmla="*/ 21 w 205"/>
                    <a:gd name="T13" fmla="*/ 0 h 43"/>
                    <a:gd name="T14" fmla="*/ 29 w 205"/>
                    <a:gd name="T15" fmla="*/ 0 h 43"/>
                    <a:gd name="T16" fmla="*/ 39 w 205"/>
                    <a:gd name="T17" fmla="*/ 0 h 43"/>
                    <a:gd name="T18" fmla="*/ 48 w 205"/>
                    <a:gd name="T19" fmla="*/ 0 h 43"/>
                    <a:gd name="T20" fmla="*/ 60 w 205"/>
                    <a:gd name="T21" fmla="*/ 0 h 43"/>
                    <a:gd name="T22" fmla="*/ 72 w 205"/>
                    <a:gd name="T23" fmla="*/ 3 h 43"/>
                    <a:gd name="T24" fmla="*/ 86 w 205"/>
                    <a:gd name="T25" fmla="*/ 6 h 43"/>
                    <a:gd name="T26" fmla="*/ 99 w 205"/>
                    <a:gd name="T27" fmla="*/ 10 h 43"/>
                    <a:gd name="T28" fmla="*/ 115 w 205"/>
                    <a:gd name="T29" fmla="*/ 15 h 43"/>
                    <a:gd name="T30" fmla="*/ 130 w 205"/>
                    <a:gd name="T31" fmla="*/ 23 h 43"/>
                    <a:gd name="T32" fmla="*/ 148 w 205"/>
                    <a:gd name="T33" fmla="*/ 34 h 43"/>
                    <a:gd name="T34" fmla="*/ 188 w 205"/>
                    <a:gd name="T35" fmla="*/ 43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5"/>
                    <a:gd name="T55" fmla="*/ 0 h 43"/>
                    <a:gd name="T56" fmla="*/ 205 w 205"/>
                    <a:gd name="T57" fmla="*/ 43 h 4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5" h="43">
                      <a:moveTo>
                        <a:pt x="0" y="8"/>
                      </a:moveTo>
                      <a:lnTo>
                        <a:pt x="0" y="5"/>
                      </a:lnTo>
                      <a:lnTo>
                        <a:pt x="1" y="5"/>
                      </a:lnTo>
                      <a:lnTo>
                        <a:pt x="4" y="3"/>
                      </a:lnTo>
                      <a:lnTo>
                        <a:pt x="11" y="3"/>
                      </a:lnTo>
                      <a:lnTo>
                        <a:pt x="15" y="0"/>
                      </a:lnTo>
                      <a:lnTo>
                        <a:pt x="23" y="0"/>
                      </a:lnTo>
                      <a:lnTo>
                        <a:pt x="32" y="0"/>
                      </a:lnTo>
                      <a:lnTo>
                        <a:pt x="43" y="0"/>
                      </a:lnTo>
                      <a:lnTo>
                        <a:pt x="52" y="0"/>
                      </a:lnTo>
                      <a:lnTo>
                        <a:pt x="65" y="0"/>
                      </a:lnTo>
                      <a:lnTo>
                        <a:pt x="79" y="3"/>
                      </a:lnTo>
                      <a:lnTo>
                        <a:pt x="94" y="6"/>
                      </a:lnTo>
                      <a:lnTo>
                        <a:pt x="108" y="10"/>
                      </a:lnTo>
                      <a:lnTo>
                        <a:pt x="125" y="15"/>
                      </a:lnTo>
                      <a:lnTo>
                        <a:pt x="142" y="23"/>
                      </a:lnTo>
                      <a:lnTo>
                        <a:pt x="161" y="34"/>
                      </a:lnTo>
                      <a:lnTo>
                        <a:pt x="205" y="43"/>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18" name="Freeform 575"/>
                <p:cNvSpPr>
                  <a:spLocks/>
                </p:cNvSpPr>
                <p:nvPr/>
              </p:nvSpPr>
              <p:spPr bwMode="auto">
                <a:xfrm flipH="1">
                  <a:off x="2475" y="3596"/>
                  <a:ext cx="91" cy="107"/>
                </a:xfrm>
                <a:custGeom>
                  <a:avLst/>
                  <a:gdLst>
                    <a:gd name="T0" fmla="*/ 91 w 97"/>
                    <a:gd name="T1" fmla="*/ 97 h 106"/>
                    <a:gd name="T2" fmla="*/ 80 w 97"/>
                    <a:gd name="T3" fmla="*/ 101 h 106"/>
                    <a:gd name="T4" fmla="*/ 71 w 97"/>
                    <a:gd name="T5" fmla="*/ 105 h 106"/>
                    <a:gd name="T6" fmla="*/ 62 w 97"/>
                    <a:gd name="T7" fmla="*/ 106 h 106"/>
                    <a:gd name="T8" fmla="*/ 53 w 97"/>
                    <a:gd name="T9" fmla="*/ 107 h 106"/>
                    <a:gd name="T10" fmla="*/ 45 w 97"/>
                    <a:gd name="T11" fmla="*/ 103 h 106"/>
                    <a:gd name="T12" fmla="*/ 38 w 97"/>
                    <a:gd name="T13" fmla="*/ 102 h 106"/>
                    <a:gd name="T14" fmla="*/ 30 w 97"/>
                    <a:gd name="T15" fmla="*/ 98 h 106"/>
                    <a:gd name="T16" fmla="*/ 26 w 97"/>
                    <a:gd name="T17" fmla="*/ 96 h 106"/>
                    <a:gd name="T18" fmla="*/ 17 w 97"/>
                    <a:gd name="T19" fmla="*/ 91 h 106"/>
                    <a:gd name="T20" fmla="*/ 13 w 97"/>
                    <a:gd name="T21" fmla="*/ 87 h 106"/>
                    <a:gd name="T22" fmla="*/ 8 w 97"/>
                    <a:gd name="T23" fmla="*/ 83 h 106"/>
                    <a:gd name="T24" fmla="*/ 6 w 97"/>
                    <a:gd name="T25" fmla="*/ 79 h 106"/>
                    <a:gd name="T26" fmla="*/ 1 w 97"/>
                    <a:gd name="T27" fmla="*/ 76 h 106"/>
                    <a:gd name="T28" fmla="*/ 0 w 97"/>
                    <a:gd name="T29" fmla="*/ 72 h 106"/>
                    <a:gd name="T30" fmla="*/ 0 w 97"/>
                    <a:gd name="T31" fmla="*/ 71 h 106"/>
                    <a:gd name="T32" fmla="*/ 0 w 97"/>
                    <a:gd name="T33" fmla="*/ 71 h 106"/>
                    <a:gd name="T34" fmla="*/ 0 w 97"/>
                    <a:gd name="T35" fmla="*/ 68 h 106"/>
                    <a:gd name="T36" fmla="*/ 0 w 97"/>
                    <a:gd name="T37" fmla="*/ 67 h 106"/>
                    <a:gd name="T38" fmla="*/ 0 w 97"/>
                    <a:gd name="T39" fmla="*/ 63 h 106"/>
                    <a:gd name="T40" fmla="*/ 1 w 97"/>
                    <a:gd name="T41" fmla="*/ 60 h 106"/>
                    <a:gd name="T42" fmla="*/ 1 w 97"/>
                    <a:gd name="T43" fmla="*/ 54 h 106"/>
                    <a:gd name="T44" fmla="*/ 4 w 97"/>
                    <a:gd name="T45" fmla="*/ 49 h 106"/>
                    <a:gd name="T46" fmla="*/ 6 w 97"/>
                    <a:gd name="T47" fmla="*/ 44 h 106"/>
                    <a:gd name="T48" fmla="*/ 10 w 97"/>
                    <a:gd name="T49" fmla="*/ 40 h 106"/>
                    <a:gd name="T50" fmla="*/ 13 w 97"/>
                    <a:gd name="T51" fmla="*/ 33 h 106"/>
                    <a:gd name="T52" fmla="*/ 17 w 97"/>
                    <a:gd name="T53" fmla="*/ 28 h 106"/>
                    <a:gd name="T54" fmla="*/ 22 w 97"/>
                    <a:gd name="T55" fmla="*/ 20 h 106"/>
                    <a:gd name="T56" fmla="*/ 27 w 97"/>
                    <a:gd name="T57" fmla="*/ 16 h 106"/>
                    <a:gd name="T58" fmla="*/ 33 w 97"/>
                    <a:gd name="T59" fmla="*/ 10 h 106"/>
                    <a:gd name="T60" fmla="*/ 42 w 97"/>
                    <a:gd name="T61" fmla="*/ 6 h 106"/>
                    <a:gd name="T62" fmla="*/ 51 w 97"/>
                    <a:gd name="T63" fmla="*/ 2 h 106"/>
                    <a:gd name="T64" fmla="*/ 61 w 97"/>
                    <a:gd name="T65" fmla="*/ 0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06"/>
                    <a:gd name="T101" fmla="*/ 97 w 97"/>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06">
                      <a:moveTo>
                        <a:pt x="97" y="96"/>
                      </a:moveTo>
                      <a:lnTo>
                        <a:pt x="85" y="100"/>
                      </a:lnTo>
                      <a:lnTo>
                        <a:pt x="76" y="104"/>
                      </a:lnTo>
                      <a:lnTo>
                        <a:pt x="66" y="105"/>
                      </a:lnTo>
                      <a:lnTo>
                        <a:pt x="57" y="106"/>
                      </a:lnTo>
                      <a:lnTo>
                        <a:pt x="48" y="102"/>
                      </a:lnTo>
                      <a:lnTo>
                        <a:pt x="40" y="101"/>
                      </a:lnTo>
                      <a:lnTo>
                        <a:pt x="32" y="97"/>
                      </a:lnTo>
                      <a:lnTo>
                        <a:pt x="28" y="95"/>
                      </a:lnTo>
                      <a:lnTo>
                        <a:pt x="18" y="90"/>
                      </a:lnTo>
                      <a:lnTo>
                        <a:pt x="14" y="86"/>
                      </a:lnTo>
                      <a:lnTo>
                        <a:pt x="9" y="82"/>
                      </a:lnTo>
                      <a:lnTo>
                        <a:pt x="6" y="78"/>
                      </a:lnTo>
                      <a:lnTo>
                        <a:pt x="1" y="75"/>
                      </a:lnTo>
                      <a:lnTo>
                        <a:pt x="0" y="71"/>
                      </a:lnTo>
                      <a:lnTo>
                        <a:pt x="0" y="70"/>
                      </a:lnTo>
                      <a:lnTo>
                        <a:pt x="0" y="67"/>
                      </a:lnTo>
                      <a:lnTo>
                        <a:pt x="0" y="66"/>
                      </a:lnTo>
                      <a:lnTo>
                        <a:pt x="0" y="62"/>
                      </a:lnTo>
                      <a:lnTo>
                        <a:pt x="1" y="59"/>
                      </a:lnTo>
                      <a:lnTo>
                        <a:pt x="1" y="53"/>
                      </a:lnTo>
                      <a:lnTo>
                        <a:pt x="4" y="49"/>
                      </a:lnTo>
                      <a:lnTo>
                        <a:pt x="6" y="44"/>
                      </a:lnTo>
                      <a:lnTo>
                        <a:pt x="11" y="40"/>
                      </a:lnTo>
                      <a:lnTo>
                        <a:pt x="14" y="33"/>
                      </a:lnTo>
                      <a:lnTo>
                        <a:pt x="18" y="28"/>
                      </a:lnTo>
                      <a:lnTo>
                        <a:pt x="23" y="20"/>
                      </a:lnTo>
                      <a:lnTo>
                        <a:pt x="29" y="16"/>
                      </a:lnTo>
                      <a:lnTo>
                        <a:pt x="35" y="10"/>
                      </a:lnTo>
                      <a:lnTo>
                        <a:pt x="45" y="6"/>
                      </a:lnTo>
                      <a:lnTo>
                        <a:pt x="54" y="2"/>
                      </a:lnTo>
                      <a:lnTo>
                        <a:pt x="65"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19" name="Freeform 576"/>
                <p:cNvSpPr>
                  <a:spLocks/>
                </p:cNvSpPr>
                <p:nvPr/>
              </p:nvSpPr>
              <p:spPr bwMode="auto">
                <a:xfrm flipH="1">
                  <a:off x="2675" y="3622"/>
                  <a:ext cx="50" cy="98"/>
                </a:xfrm>
                <a:custGeom>
                  <a:avLst/>
                  <a:gdLst>
                    <a:gd name="T0" fmla="*/ 0 w 55"/>
                    <a:gd name="T1" fmla="*/ 98 h 97"/>
                    <a:gd name="T2" fmla="*/ 0 w 55"/>
                    <a:gd name="T3" fmla="*/ 95 h 97"/>
                    <a:gd name="T4" fmla="*/ 0 w 55"/>
                    <a:gd name="T5" fmla="*/ 94 h 97"/>
                    <a:gd name="T6" fmla="*/ 0 w 55"/>
                    <a:gd name="T7" fmla="*/ 90 h 97"/>
                    <a:gd name="T8" fmla="*/ 0 w 55"/>
                    <a:gd name="T9" fmla="*/ 88 h 97"/>
                    <a:gd name="T10" fmla="*/ 0 w 55"/>
                    <a:gd name="T11" fmla="*/ 80 h 97"/>
                    <a:gd name="T12" fmla="*/ 2 w 55"/>
                    <a:gd name="T13" fmla="*/ 75 h 97"/>
                    <a:gd name="T14" fmla="*/ 2 w 55"/>
                    <a:gd name="T15" fmla="*/ 67 h 97"/>
                    <a:gd name="T16" fmla="*/ 6 w 55"/>
                    <a:gd name="T17" fmla="*/ 62 h 97"/>
                    <a:gd name="T18" fmla="*/ 6 w 55"/>
                    <a:gd name="T19" fmla="*/ 53 h 97"/>
                    <a:gd name="T20" fmla="*/ 10 w 55"/>
                    <a:gd name="T21" fmla="*/ 45 h 97"/>
                    <a:gd name="T22" fmla="*/ 15 w 55"/>
                    <a:gd name="T23" fmla="*/ 37 h 97"/>
                    <a:gd name="T24" fmla="*/ 20 w 55"/>
                    <a:gd name="T25" fmla="*/ 30 h 97"/>
                    <a:gd name="T26" fmla="*/ 25 w 55"/>
                    <a:gd name="T27" fmla="*/ 22 h 97"/>
                    <a:gd name="T28" fmla="*/ 32 w 55"/>
                    <a:gd name="T29" fmla="*/ 14 h 97"/>
                    <a:gd name="T30" fmla="*/ 40 w 55"/>
                    <a:gd name="T31" fmla="*/ 7 h 97"/>
                    <a:gd name="T32" fmla="*/ 50 w 55"/>
                    <a:gd name="T33" fmla="*/ 0 h 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97"/>
                    <a:gd name="T53" fmla="*/ 55 w 55"/>
                    <a:gd name="T54" fmla="*/ 97 h 9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97">
                      <a:moveTo>
                        <a:pt x="0" y="97"/>
                      </a:moveTo>
                      <a:lnTo>
                        <a:pt x="0" y="94"/>
                      </a:lnTo>
                      <a:lnTo>
                        <a:pt x="0" y="93"/>
                      </a:lnTo>
                      <a:lnTo>
                        <a:pt x="0" y="89"/>
                      </a:lnTo>
                      <a:lnTo>
                        <a:pt x="0" y="87"/>
                      </a:lnTo>
                      <a:lnTo>
                        <a:pt x="0" y="79"/>
                      </a:lnTo>
                      <a:lnTo>
                        <a:pt x="2" y="74"/>
                      </a:lnTo>
                      <a:lnTo>
                        <a:pt x="2" y="66"/>
                      </a:lnTo>
                      <a:lnTo>
                        <a:pt x="7" y="61"/>
                      </a:lnTo>
                      <a:lnTo>
                        <a:pt x="7" y="52"/>
                      </a:lnTo>
                      <a:lnTo>
                        <a:pt x="11" y="45"/>
                      </a:lnTo>
                      <a:lnTo>
                        <a:pt x="16" y="37"/>
                      </a:lnTo>
                      <a:lnTo>
                        <a:pt x="22" y="30"/>
                      </a:lnTo>
                      <a:lnTo>
                        <a:pt x="27" y="22"/>
                      </a:lnTo>
                      <a:lnTo>
                        <a:pt x="35" y="14"/>
                      </a:lnTo>
                      <a:lnTo>
                        <a:pt x="44" y="7"/>
                      </a:lnTo>
                      <a:lnTo>
                        <a:pt x="55"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20" name="Freeform 577"/>
                <p:cNvSpPr>
                  <a:spLocks/>
                </p:cNvSpPr>
                <p:nvPr/>
              </p:nvSpPr>
              <p:spPr bwMode="auto">
                <a:xfrm flipH="1">
                  <a:off x="3452" y="3737"/>
                  <a:ext cx="227" cy="124"/>
                </a:xfrm>
                <a:custGeom>
                  <a:avLst/>
                  <a:gdLst>
                    <a:gd name="T0" fmla="*/ 227 w 247"/>
                    <a:gd name="T1" fmla="*/ 124 h 123"/>
                    <a:gd name="T2" fmla="*/ 223 w 247"/>
                    <a:gd name="T3" fmla="*/ 122 h 123"/>
                    <a:gd name="T4" fmla="*/ 220 w 247"/>
                    <a:gd name="T5" fmla="*/ 122 h 123"/>
                    <a:gd name="T6" fmla="*/ 212 w 247"/>
                    <a:gd name="T7" fmla="*/ 119 h 123"/>
                    <a:gd name="T8" fmla="*/ 205 w 247"/>
                    <a:gd name="T9" fmla="*/ 119 h 123"/>
                    <a:gd name="T10" fmla="*/ 192 w 247"/>
                    <a:gd name="T11" fmla="*/ 116 h 123"/>
                    <a:gd name="T12" fmla="*/ 181 w 247"/>
                    <a:gd name="T13" fmla="*/ 112 h 123"/>
                    <a:gd name="T14" fmla="*/ 165 w 247"/>
                    <a:gd name="T15" fmla="*/ 105 h 123"/>
                    <a:gd name="T16" fmla="*/ 153 w 247"/>
                    <a:gd name="T17" fmla="*/ 102 h 123"/>
                    <a:gd name="T18" fmla="*/ 134 w 247"/>
                    <a:gd name="T19" fmla="*/ 93 h 123"/>
                    <a:gd name="T20" fmla="*/ 117 w 247"/>
                    <a:gd name="T21" fmla="*/ 85 h 123"/>
                    <a:gd name="T22" fmla="*/ 96 w 247"/>
                    <a:gd name="T23" fmla="*/ 74 h 123"/>
                    <a:gd name="T24" fmla="*/ 80 w 247"/>
                    <a:gd name="T25" fmla="*/ 64 h 123"/>
                    <a:gd name="T26" fmla="*/ 58 w 247"/>
                    <a:gd name="T27" fmla="*/ 47 h 123"/>
                    <a:gd name="T28" fmla="*/ 39 w 247"/>
                    <a:gd name="T29" fmla="*/ 35 h 123"/>
                    <a:gd name="T30" fmla="*/ 17 w 247"/>
                    <a:gd name="T31" fmla="*/ 17 h 123"/>
                    <a:gd name="T32" fmla="*/ 0 w 247"/>
                    <a:gd name="T33" fmla="*/ 0 h 1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7"/>
                    <a:gd name="T52" fmla="*/ 0 h 123"/>
                    <a:gd name="T53" fmla="*/ 247 w 247"/>
                    <a:gd name="T54" fmla="*/ 123 h 1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7" h="123">
                      <a:moveTo>
                        <a:pt x="247" y="123"/>
                      </a:moveTo>
                      <a:lnTo>
                        <a:pt x="243" y="121"/>
                      </a:lnTo>
                      <a:lnTo>
                        <a:pt x="239" y="121"/>
                      </a:lnTo>
                      <a:lnTo>
                        <a:pt x="231" y="118"/>
                      </a:lnTo>
                      <a:lnTo>
                        <a:pt x="223" y="118"/>
                      </a:lnTo>
                      <a:lnTo>
                        <a:pt x="209" y="115"/>
                      </a:lnTo>
                      <a:lnTo>
                        <a:pt x="197" y="111"/>
                      </a:lnTo>
                      <a:lnTo>
                        <a:pt x="180" y="104"/>
                      </a:lnTo>
                      <a:lnTo>
                        <a:pt x="166" y="101"/>
                      </a:lnTo>
                      <a:lnTo>
                        <a:pt x="146" y="92"/>
                      </a:lnTo>
                      <a:lnTo>
                        <a:pt x="127" y="84"/>
                      </a:lnTo>
                      <a:lnTo>
                        <a:pt x="105" y="73"/>
                      </a:lnTo>
                      <a:lnTo>
                        <a:pt x="87" y="63"/>
                      </a:lnTo>
                      <a:lnTo>
                        <a:pt x="63" y="47"/>
                      </a:lnTo>
                      <a:lnTo>
                        <a:pt x="42" y="35"/>
                      </a:lnTo>
                      <a:lnTo>
                        <a:pt x="18" y="17"/>
                      </a:lnTo>
                      <a:lnTo>
                        <a:pt x="0" y="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21" name="Freeform 578"/>
                <p:cNvSpPr>
                  <a:spLocks/>
                </p:cNvSpPr>
                <p:nvPr/>
              </p:nvSpPr>
              <p:spPr bwMode="auto">
                <a:xfrm flipH="1">
                  <a:off x="3432" y="3702"/>
                  <a:ext cx="277" cy="186"/>
                </a:xfrm>
                <a:custGeom>
                  <a:avLst/>
                  <a:gdLst>
                    <a:gd name="T0" fmla="*/ 277 w 301"/>
                    <a:gd name="T1" fmla="*/ 168 h 185"/>
                    <a:gd name="T2" fmla="*/ 277 w 301"/>
                    <a:gd name="T3" fmla="*/ 168 h 185"/>
                    <a:gd name="T4" fmla="*/ 274 w 301"/>
                    <a:gd name="T5" fmla="*/ 166 h 185"/>
                    <a:gd name="T6" fmla="*/ 274 w 301"/>
                    <a:gd name="T7" fmla="*/ 162 h 185"/>
                    <a:gd name="T8" fmla="*/ 271 w 301"/>
                    <a:gd name="T9" fmla="*/ 154 h 185"/>
                    <a:gd name="T10" fmla="*/ 271 w 301"/>
                    <a:gd name="T11" fmla="*/ 147 h 185"/>
                    <a:gd name="T12" fmla="*/ 263 w 301"/>
                    <a:gd name="T13" fmla="*/ 135 h 185"/>
                    <a:gd name="T14" fmla="*/ 258 w 301"/>
                    <a:gd name="T15" fmla="*/ 125 h 185"/>
                    <a:gd name="T16" fmla="*/ 248 w 301"/>
                    <a:gd name="T17" fmla="*/ 114 h 185"/>
                    <a:gd name="T18" fmla="*/ 237 w 301"/>
                    <a:gd name="T19" fmla="*/ 102 h 185"/>
                    <a:gd name="T20" fmla="*/ 222 w 301"/>
                    <a:gd name="T21" fmla="*/ 86 h 185"/>
                    <a:gd name="T22" fmla="*/ 204 w 301"/>
                    <a:gd name="T23" fmla="*/ 75 h 185"/>
                    <a:gd name="T24" fmla="*/ 184 w 301"/>
                    <a:gd name="T25" fmla="*/ 62 h 185"/>
                    <a:gd name="T26" fmla="*/ 162 w 301"/>
                    <a:gd name="T27" fmla="*/ 51 h 185"/>
                    <a:gd name="T28" fmla="*/ 133 w 301"/>
                    <a:gd name="T29" fmla="*/ 39 h 185"/>
                    <a:gd name="T30" fmla="*/ 103 w 301"/>
                    <a:gd name="T31" fmla="*/ 29 h 185"/>
                    <a:gd name="T32" fmla="*/ 67 w 301"/>
                    <a:gd name="T33" fmla="*/ 22 h 185"/>
                    <a:gd name="T34" fmla="*/ 30 w 301"/>
                    <a:gd name="T35" fmla="*/ 18 h 185"/>
                    <a:gd name="T36" fmla="*/ 0 w 301"/>
                    <a:gd name="T37" fmla="*/ 0 h 185"/>
                    <a:gd name="T38" fmla="*/ 0 w 301"/>
                    <a:gd name="T39" fmla="*/ 1 h 185"/>
                    <a:gd name="T40" fmla="*/ 2 w 301"/>
                    <a:gd name="T41" fmla="*/ 8 h 185"/>
                    <a:gd name="T42" fmla="*/ 6 w 301"/>
                    <a:gd name="T43" fmla="*/ 16 h 185"/>
                    <a:gd name="T44" fmla="*/ 13 w 301"/>
                    <a:gd name="T45" fmla="*/ 29 h 185"/>
                    <a:gd name="T46" fmla="*/ 20 w 301"/>
                    <a:gd name="T47" fmla="*/ 43 h 185"/>
                    <a:gd name="T48" fmla="*/ 29 w 301"/>
                    <a:gd name="T49" fmla="*/ 58 h 185"/>
                    <a:gd name="T50" fmla="*/ 40 w 301"/>
                    <a:gd name="T51" fmla="*/ 76 h 185"/>
                    <a:gd name="T52" fmla="*/ 54 w 301"/>
                    <a:gd name="T53" fmla="*/ 96 h 185"/>
                    <a:gd name="T54" fmla="*/ 67 w 301"/>
                    <a:gd name="T55" fmla="*/ 111 h 185"/>
                    <a:gd name="T56" fmla="*/ 82 w 301"/>
                    <a:gd name="T57" fmla="*/ 129 h 185"/>
                    <a:gd name="T58" fmla="*/ 98 w 301"/>
                    <a:gd name="T59" fmla="*/ 143 h 185"/>
                    <a:gd name="T60" fmla="*/ 119 w 301"/>
                    <a:gd name="T61" fmla="*/ 158 h 185"/>
                    <a:gd name="T62" fmla="*/ 139 w 301"/>
                    <a:gd name="T63" fmla="*/ 168 h 185"/>
                    <a:gd name="T64" fmla="*/ 160 w 301"/>
                    <a:gd name="T65" fmla="*/ 178 h 185"/>
                    <a:gd name="T66" fmla="*/ 183 w 301"/>
                    <a:gd name="T67" fmla="*/ 183 h 185"/>
                    <a:gd name="T68" fmla="*/ 209 w 301"/>
                    <a:gd name="T69" fmla="*/ 186 h 185"/>
                    <a:gd name="T70" fmla="*/ 277 w 301"/>
                    <a:gd name="T71" fmla="*/ 168 h 185"/>
                    <a:gd name="T72" fmla="*/ 277 w 301"/>
                    <a:gd name="T73" fmla="*/ 168 h 1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1"/>
                    <a:gd name="T112" fmla="*/ 0 h 185"/>
                    <a:gd name="T113" fmla="*/ 301 w 301"/>
                    <a:gd name="T114" fmla="*/ 185 h 1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1" h="185">
                      <a:moveTo>
                        <a:pt x="301" y="167"/>
                      </a:moveTo>
                      <a:lnTo>
                        <a:pt x="301" y="167"/>
                      </a:lnTo>
                      <a:lnTo>
                        <a:pt x="298" y="165"/>
                      </a:lnTo>
                      <a:lnTo>
                        <a:pt x="298" y="161"/>
                      </a:lnTo>
                      <a:lnTo>
                        <a:pt x="295" y="153"/>
                      </a:lnTo>
                      <a:lnTo>
                        <a:pt x="294" y="146"/>
                      </a:lnTo>
                      <a:lnTo>
                        <a:pt x="286" y="134"/>
                      </a:lnTo>
                      <a:lnTo>
                        <a:pt x="280" y="124"/>
                      </a:lnTo>
                      <a:lnTo>
                        <a:pt x="269" y="113"/>
                      </a:lnTo>
                      <a:lnTo>
                        <a:pt x="258" y="101"/>
                      </a:lnTo>
                      <a:lnTo>
                        <a:pt x="241" y="86"/>
                      </a:lnTo>
                      <a:lnTo>
                        <a:pt x="222" y="75"/>
                      </a:lnTo>
                      <a:lnTo>
                        <a:pt x="200" y="62"/>
                      </a:lnTo>
                      <a:lnTo>
                        <a:pt x="176" y="51"/>
                      </a:lnTo>
                      <a:lnTo>
                        <a:pt x="145" y="39"/>
                      </a:lnTo>
                      <a:lnTo>
                        <a:pt x="112" y="29"/>
                      </a:lnTo>
                      <a:lnTo>
                        <a:pt x="73" y="22"/>
                      </a:lnTo>
                      <a:lnTo>
                        <a:pt x="33" y="18"/>
                      </a:lnTo>
                      <a:lnTo>
                        <a:pt x="0" y="0"/>
                      </a:lnTo>
                      <a:lnTo>
                        <a:pt x="0" y="1"/>
                      </a:lnTo>
                      <a:lnTo>
                        <a:pt x="2" y="8"/>
                      </a:lnTo>
                      <a:lnTo>
                        <a:pt x="6" y="16"/>
                      </a:lnTo>
                      <a:lnTo>
                        <a:pt x="14" y="29"/>
                      </a:lnTo>
                      <a:lnTo>
                        <a:pt x="22" y="43"/>
                      </a:lnTo>
                      <a:lnTo>
                        <a:pt x="31" y="58"/>
                      </a:lnTo>
                      <a:lnTo>
                        <a:pt x="44" y="76"/>
                      </a:lnTo>
                      <a:lnTo>
                        <a:pt x="59" y="95"/>
                      </a:lnTo>
                      <a:lnTo>
                        <a:pt x="73" y="110"/>
                      </a:lnTo>
                      <a:lnTo>
                        <a:pt x="89" y="128"/>
                      </a:lnTo>
                      <a:lnTo>
                        <a:pt x="107" y="142"/>
                      </a:lnTo>
                      <a:lnTo>
                        <a:pt x="129" y="157"/>
                      </a:lnTo>
                      <a:lnTo>
                        <a:pt x="151" y="167"/>
                      </a:lnTo>
                      <a:lnTo>
                        <a:pt x="174" y="177"/>
                      </a:lnTo>
                      <a:lnTo>
                        <a:pt x="199" y="182"/>
                      </a:lnTo>
                      <a:lnTo>
                        <a:pt x="227" y="185"/>
                      </a:lnTo>
                      <a:lnTo>
                        <a:pt x="301" y="167"/>
                      </a:lnTo>
                      <a:close/>
                    </a:path>
                  </a:pathLst>
                </a:custGeom>
                <a:solidFill>
                  <a:srgbClr val="99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2" name="Freeform 579"/>
                <p:cNvSpPr>
                  <a:spLocks/>
                </p:cNvSpPr>
                <p:nvPr/>
              </p:nvSpPr>
              <p:spPr bwMode="auto">
                <a:xfrm flipH="1">
                  <a:off x="3432" y="3702"/>
                  <a:ext cx="277" cy="186"/>
                </a:xfrm>
                <a:custGeom>
                  <a:avLst/>
                  <a:gdLst>
                    <a:gd name="T0" fmla="*/ 277 w 301"/>
                    <a:gd name="T1" fmla="*/ 168 h 185"/>
                    <a:gd name="T2" fmla="*/ 277 w 301"/>
                    <a:gd name="T3" fmla="*/ 168 h 185"/>
                    <a:gd name="T4" fmla="*/ 274 w 301"/>
                    <a:gd name="T5" fmla="*/ 166 h 185"/>
                    <a:gd name="T6" fmla="*/ 274 w 301"/>
                    <a:gd name="T7" fmla="*/ 162 h 185"/>
                    <a:gd name="T8" fmla="*/ 271 w 301"/>
                    <a:gd name="T9" fmla="*/ 154 h 185"/>
                    <a:gd name="T10" fmla="*/ 271 w 301"/>
                    <a:gd name="T11" fmla="*/ 147 h 185"/>
                    <a:gd name="T12" fmla="*/ 263 w 301"/>
                    <a:gd name="T13" fmla="*/ 135 h 185"/>
                    <a:gd name="T14" fmla="*/ 258 w 301"/>
                    <a:gd name="T15" fmla="*/ 125 h 185"/>
                    <a:gd name="T16" fmla="*/ 248 w 301"/>
                    <a:gd name="T17" fmla="*/ 114 h 185"/>
                    <a:gd name="T18" fmla="*/ 237 w 301"/>
                    <a:gd name="T19" fmla="*/ 102 h 185"/>
                    <a:gd name="T20" fmla="*/ 222 w 301"/>
                    <a:gd name="T21" fmla="*/ 86 h 185"/>
                    <a:gd name="T22" fmla="*/ 204 w 301"/>
                    <a:gd name="T23" fmla="*/ 75 h 185"/>
                    <a:gd name="T24" fmla="*/ 184 w 301"/>
                    <a:gd name="T25" fmla="*/ 62 h 185"/>
                    <a:gd name="T26" fmla="*/ 162 w 301"/>
                    <a:gd name="T27" fmla="*/ 51 h 185"/>
                    <a:gd name="T28" fmla="*/ 133 w 301"/>
                    <a:gd name="T29" fmla="*/ 39 h 185"/>
                    <a:gd name="T30" fmla="*/ 103 w 301"/>
                    <a:gd name="T31" fmla="*/ 29 h 185"/>
                    <a:gd name="T32" fmla="*/ 67 w 301"/>
                    <a:gd name="T33" fmla="*/ 22 h 185"/>
                    <a:gd name="T34" fmla="*/ 30 w 301"/>
                    <a:gd name="T35" fmla="*/ 18 h 185"/>
                    <a:gd name="T36" fmla="*/ 0 w 301"/>
                    <a:gd name="T37" fmla="*/ 0 h 185"/>
                    <a:gd name="T38" fmla="*/ 0 w 301"/>
                    <a:gd name="T39" fmla="*/ 1 h 185"/>
                    <a:gd name="T40" fmla="*/ 2 w 301"/>
                    <a:gd name="T41" fmla="*/ 8 h 185"/>
                    <a:gd name="T42" fmla="*/ 6 w 301"/>
                    <a:gd name="T43" fmla="*/ 16 h 185"/>
                    <a:gd name="T44" fmla="*/ 13 w 301"/>
                    <a:gd name="T45" fmla="*/ 29 h 185"/>
                    <a:gd name="T46" fmla="*/ 20 w 301"/>
                    <a:gd name="T47" fmla="*/ 43 h 185"/>
                    <a:gd name="T48" fmla="*/ 29 w 301"/>
                    <a:gd name="T49" fmla="*/ 58 h 185"/>
                    <a:gd name="T50" fmla="*/ 40 w 301"/>
                    <a:gd name="T51" fmla="*/ 76 h 185"/>
                    <a:gd name="T52" fmla="*/ 54 w 301"/>
                    <a:gd name="T53" fmla="*/ 96 h 185"/>
                    <a:gd name="T54" fmla="*/ 67 w 301"/>
                    <a:gd name="T55" fmla="*/ 111 h 185"/>
                    <a:gd name="T56" fmla="*/ 82 w 301"/>
                    <a:gd name="T57" fmla="*/ 129 h 185"/>
                    <a:gd name="T58" fmla="*/ 98 w 301"/>
                    <a:gd name="T59" fmla="*/ 143 h 185"/>
                    <a:gd name="T60" fmla="*/ 119 w 301"/>
                    <a:gd name="T61" fmla="*/ 158 h 185"/>
                    <a:gd name="T62" fmla="*/ 139 w 301"/>
                    <a:gd name="T63" fmla="*/ 168 h 185"/>
                    <a:gd name="T64" fmla="*/ 160 w 301"/>
                    <a:gd name="T65" fmla="*/ 178 h 185"/>
                    <a:gd name="T66" fmla="*/ 183 w 301"/>
                    <a:gd name="T67" fmla="*/ 183 h 185"/>
                    <a:gd name="T68" fmla="*/ 209 w 301"/>
                    <a:gd name="T69" fmla="*/ 186 h 185"/>
                    <a:gd name="T70" fmla="*/ 277 w 301"/>
                    <a:gd name="T71" fmla="*/ 168 h 185"/>
                    <a:gd name="T72" fmla="*/ 277 w 301"/>
                    <a:gd name="T73" fmla="*/ 168 h 18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1"/>
                    <a:gd name="T112" fmla="*/ 0 h 185"/>
                    <a:gd name="T113" fmla="*/ 301 w 301"/>
                    <a:gd name="T114" fmla="*/ 185 h 18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1" h="185">
                      <a:moveTo>
                        <a:pt x="301" y="167"/>
                      </a:moveTo>
                      <a:lnTo>
                        <a:pt x="301" y="167"/>
                      </a:lnTo>
                      <a:lnTo>
                        <a:pt x="298" y="165"/>
                      </a:lnTo>
                      <a:lnTo>
                        <a:pt x="298" y="161"/>
                      </a:lnTo>
                      <a:lnTo>
                        <a:pt x="295" y="153"/>
                      </a:lnTo>
                      <a:lnTo>
                        <a:pt x="294" y="146"/>
                      </a:lnTo>
                      <a:lnTo>
                        <a:pt x="286" y="134"/>
                      </a:lnTo>
                      <a:lnTo>
                        <a:pt x="280" y="124"/>
                      </a:lnTo>
                      <a:lnTo>
                        <a:pt x="269" y="113"/>
                      </a:lnTo>
                      <a:lnTo>
                        <a:pt x="258" y="101"/>
                      </a:lnTo>
                      <a:lnTo>
                        <a:pt x="241" y="86"/>
                      </a:lnTo>
                      <a:lnTo>
                        <a:pt x="222" y="75"/>
                      </a:lnTo>
                      <a:lnTo>
                        <a:pt x="200" y="62"/>
                      </a:lnTo>
                      <a:lnTo>
                        <a:pt x="176" y="51"/>
                      </a:lnTo>
                      <a:lnTo>
                        <a:pt x="145" y="39"/>
                      </a:lnTo>
                      <a:lnTo>
                        <a:pt x="112" y="29"/>
                      </a:lnTo>
                      <a:lnTo>
                        <a:pt x="73" y="22"/>
                      </a:lnTo>
                      <a:lnTo>
                        <a:pt x="33" y="18"/>
                      </a:lnTo>
                      <a:lnTo>
                        <a:pt x="0" y="0"/>
                      </a:lnTo>
                      <a:lnTo>
                        <a:pt x="0" y="1"/>
                      </a:lnTo>
                      <a:lnTo>
                        <a:pt x="2" y="8"/>
                      </a:lnTo>
                      <a:lnTo>
                        <a:pt x="6" y="16"/>
                      </a:lnTo>
                      <a:lnTo>
                        <a:pt x="14" y="29"/>
                      </a:lnTo>
                      <a:lnTo>
                        <a:pt x="22" y="43"/>
                      </a:lnTo>
                      <a:lnTo>
                        <a:pt x="31" y="58"/>
                      </a:lnTo>
                      <a:lnTo>
                        <a:pt x="44" y="76"/>
                      </a:lnTo>
                      <a:lnTo>
                        <a:pt x="59" y="95"/>
                      </a:lnTo>
                      <a:lnTo>
                        <a:pt x="73" y="110"/>
                      </a:lnTo>
                      <a:lnTo>
                        <a:pt x="89" y="128"/>
                      </a:lnTo>
                      <a:lnTo>
                        <a:pt x="107" y="142"/>
                      </a:lnTo>
                      <a:lnTo>
                        <a:pt x="129" y="157"/>
                      </a:lnTo>
                      <a:lnTo>
                        <a:pt x="151" y="167"/>
                      </a:lnTo>
                      <a:lnTo>
                        <a:pt x="174" y="177"/>
                      </a:lnTo>
                      <a:lnTo>
                        <a:pt x="199" y="182"/>
                      </a:lnTo>
                      <a:lnTo>
                        <a:pt x="227" y="185"/>
                      </a:lnTo>
                      <a:lnTo>
                        <a:pt x="301"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23" name="Freeform 580"/>
                <p:cNvSpPr>
                  <a:spLocks/>
                </p:cNvSpPr>
                <p:nvPr/>
              </p:nvSpPr>
              <p:spPr bwMode="auto">
                <a:xfrm flipH="1">
                  <a:off x="3114" y="3673"/>
                  <a:ext cx="486" cy="193"/>
                </a:xfrm>
                <a:custGeom>
                  <a:avLst/>
                  <a:gdLst>
                    <a:gd name="T0" fmla="*/ 486 w 528"/>
                    <a:gd name="T1" fmla="*/ 135 h 191"/>
                    <a:gd name="T2" fmla="*/ 483 w 528"/>
                    <a:gd name="T3" fmla="*/ 135 h 191"/>
                    <a:gd name="T4" fmla="*/ 481 w 528"/>
                    <a:gd name="T5" fmla="*/ 139 h 191"/>
                    <a:gd name="T6" fmla="*/ 474 w 528"/>
                    <a:gd name="T7" fmla="*/ 144 h 191"/>
                    <a:gd name="T8" fmla="*/ 469 w 528"/>
                    <a:gd name="T9" fmla="*/ 153 h 191"/>
                    <a:gd name="T10" fmla="*/ 457 w 528"/>
                    <a:gd name="T11" fmla="*/ 161 h 191"/>
                    <a:gd name="T12" fmla="*/ 447 w 528"/>
                    <a:gd name="T13" fmla="*/ 168 h 191"/>
                    <a:gd name="T14" fmla="*/ 434 w 528"/>
                    <a:gd name="T15" fmla="*/ 176 h 191"/>
                    <a:gd name="T16" fmla="*/ 420 w 528"/>
                    <a:gd name="T17" fmla="*/ 183 h 191"/>
                    <a:gd name="T18" fmla="*/ 400 w 528"/>
                    <a:gd name="T19" fmla="*/ 187 h 191"/>
                    <a:gd name="T20" fmla="*/ 378 w 528"/>
                    <a:gd name="T21" fmla="*/ 192 h 191"/>
                    <a:gd name="T22" fmla="*/ 354 w 528"/>
                    <a:gd name="T23" fmla="*/ 193 h 191"/>
                    <a:gd name="T24" fmla="*/ 330 w 528"/>
                    <a:gd name="T25" fmla="*/ 193 h 191"/>
                    <a:gd name="T26" fmla="*/ 300 w 528"/>
                    <a:gd name="T27" fmla="*/ 188 h 191"/>
                    <a:gd name="T28" fmla="*/ 269 w 528"/>
                    <a:gd name="T29" fmla="*/ 181 h 191"/>
                    <a:gd name="T30" fmla="*/ 235 w 528"/>
                    <a:gd name="T31" fmla="*/ 168 h 191"/>
                    <a:gd name="T32" fmla="*/ 199 w 528"/>
                    <a:gd name="T33" fmla="*/ 153 h 191"/>
                    <a:gd name="T34" fmla="*/ 196 w 528"/>
                    <a:gd name="T35" fmla="*/ 150 h 191"/>
                    <a:gd name="T36" fmla="*/ 191 w 528"/>
                    <a:gd name="T37" fmla="*/ 147 h 191"/>
                    <a:gd name="T38" fmla="*/ 180 w 528"/>
                    <a:gd name="T39" fmla="*/ 139 h 191"/>
                    <a:gd name="T40" fmla="*/ 170 w 528"/>
                    <a:gd name="T41" fmla="*/ 134 h 191"/>
                    <a:gd name="T42" fmla="*/ 155 w 528"/>
                    <a:gd name="T43" fmla="*/ 125 h 191"/>
                    <a:gd name="T44" fmla="*/ 142 w 528"/>
                    <a:gd name="T45" fmla="*/ 118 h 191"/>
                    <a:gd name="T46" fmla="*/ 124 w 528"/>
                    <a:gd name="T47" fmla="*/ 108 h 191"/>
                    <a:gd name="T48" fmla="*/ 110 w 528"/>
                    <a:gd name="T49" fmla="*/ 100 h 191"/>
                    <a:gd name="T50" fmla="*/ 91 w 528"/>
                    <a:gd name="T51" fmla="*/ 89 h 191"/>
                    <a:gd name="T52" fmla="*/ 75 w 528"/>
                    <a:gd name="T53" fmla="*/ 81 h 191"/>
                    <a:gd name="T54" fmla="*/ 57 w 528"/>
                    <a:gd name="T55" fmla="*/ 72 h 191"/>
                    <a:gd name="T56" fmla="*/ 43 w 528"/>
                    <a:gd name="T57" fmla="*/ 66 h 191"/>
                    <a:gd name="T58" fmla="*/ 28 w 528"/>
                    <a:gd name="T59" fmla="*/ 58 h 191"/>
                    <a:gd name="T60" fmla="*/ 16 w 528"/>
                    <a:gd name="T61" fmla="*/ 56 h 191"/>
                    <a:gd name="T62" fmla="*/ 6 w 528"/>
                    <a:gd name="T63" fmla="*/ 54 h 191"/>
                    <a:gd name="T64" fmla="*/ 0 w 528"/>
                    <a:gd name="T65" fmla="*/ 56 h 191"/>
                    <a:gd name="T66" fmla="*/ 2 w 528"/>
                    <a:gd name="T67" fmla="*/ 53 h 191"/>
                    <a:gd name="T68" fmla="*/ 12 w 528"/>
                    <a:gd name="T69" fmla="*/ 47 h 191"/>
                    <a:gd name="T70" fmla="*/ 26 w 528"/>
                    <a:gd name="T71" fmla="*/ 39 h 191"/>
                    <a:gd name="T72" fmla="*/ 49 w 528"/>
                    <a:gd name="T73" fmla="*/ 33 h 191"/>
                    <a:gd name="T74" fmla="*/ 73 w 528"/>
                    <a:gd name="T75" fmla="*/ 23 h 191"/>
                    <a:gd name="T76" fmla="*/ 103 w 528"/>
                    <a:gd name="T77" fmla="*/ 15 h 191"/>
                    <a:gd name="T78" fmla="*/ 136 w 528"/>
                    <a:gd name="T79" fmla="*/ 8 h 191"/>
                    <a:gd name="T80" fmla="*/ 171 w 528"/>
                    <a:gd name="T81" fmla="*/ 4 h 191"/>
                    <a:gd name="T82" fmla="*/ 209 w 528"/>
                    <a:gd name="T83" fmla="*/ 0 h 191"/>
                    <a:gd name="T84" fmla="*/ 248 w 528"/>
                    <a:gd name="T85" fmla="*/ 3 h 191"/>
                    <a:gd name="T86" fmla="*/ 286 w 528"/>
                    <a:gd name="T87" fmla="*/ 8 h 191"/>
                    <a:gd name="T88" fmla="*/ 329 w 528"/>
                    <a:gd name="T89" fmla="*/ 20 h 191"/>
                    <a:gd name="T90" fmla="*/ 367 w 528"/>
                    <a:gd name="T91" fmla="*/ 36 h 191"/>
                    <a:gd name="T92" fmla="*/ 409 w 528"/>
                    <a:gd name="T93" fmla="*/ 62 h 191"/>
                    <a:gd name="T94" fmla="*/ 447 w 528"/>
                    <a:gd name="T95" fmla="*/ 94 h 191"/>
                    <a:gd name="T96" fmla="*/ 486 w 528"/>
                    <a:gd name="T97" fmla="*/ 135 h 191"/>
                    <a:gd name="T98" fmla="*/ 486 w 528"/>
                    <a:gd name="T99" fmla="*/ 135 h 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8"/>
                    <a:gd name="T151" fmla="*/ 0 h 191"/>
                    <a:gd name="T152" fmla="*/ 528 w 528"/>
                    <a:gd name="T153" fmla="*/ 191 h 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8" h="191">
                      <a:moveTo>
                        <a:pt x="528" y="134"/>
                      </a:moveTo>
                      <a:lnTo>
                        <a:pt x="525" y="134"/>
                      </a:lnTo>
                      <a:lnTo>
                        <a:pt x="523" y="138"/>
                      </a:lnTo>
                      <a:lnTo>
                        <a:pt x="515" y="143"/>
                      </a:lnTo>
                      <a:lnTo>
                        <a:pt x="509" y="151"/>
                      </a:lnTo>
                      <a:lnTo>
                        <a:pt x="497" y="159"/>
                      </a:lnTo>
                      <a:lnTo>
                        <a:pt x="486" y="166"/>
                      </a:lnTo>
                      <a:lnTo>
                        <a:pt x="472" y="174"/>
                      </a:lnTo>
                      <a:lnTo>
                        <a:pt x="456" y="181"/>
                      </a:lnTo>
                      <a:lnTo>
                        <a:pt x="435" y="185"/>
                      </a:lnTo>
                      <a:lnTo>
                        <a:pt x="411" y="190"/>
                      </a:lnTo>
                      <a:lnTo>
                        <a:pt x="385" y="191"/>
                      </a:lnTo>
                      <a:lnTo>
                        <a:pt x="359" y="191"/>
                      </a:lnTo>
                      <a:lnTo>
                        <a:pt x="326" y="186"/>
                      </a:lnTo>
                      <a:lnTo>
                        <a:pt x="292" y="179"/>
                      </a:lnTo>
                      <a:lnTo>
                        <a:pt x="255" y="166"/>
                      </a:lnTo>
                      <a:lnTo>
                        <a:pt x="216" y="151"/>
                      </a:lnTo>
                      <a:lnTo>
                        <a:pt x="213" y="148"/>
                      </a:lnTo>
                      <a:lnTo>
                        <a:pt x="207" y="145"/>
                      </a:lnTo>
                      <a:lnTo>
                        <a:pt x="196" y="138"/>
                      </a:lnTo>
                      <a:lnTo>
                        <a:pt x="185" y="133"/>
                      </a:lnTo>
                      <a:lnTo>
                        <a:pt x="168" y="124"/>
                      </a:lnTo>
                      <a:lnTo>
                        <a:pt x="154" y="117"/>
                      </a:lnTo>
                      <a:lnTo>
                        <a:pt x="135" y="107"/>
                      </a:lnTo>
                      <a:lnTo>
                        <a:pt x="120" y="99"/>
                      </a:lnTo>
                      <a:lnTo>
                        <a:pt x="99" y="88"/>
                      </a:lnTo>
                      <a:lnTo>
                        <a:pt x="81" y="80"/>
                      </a:lnTo>
                      <a:lnTo>
                        <a:pt x="62" y="71"/>
                      </a:lnTo>
                      <a:lnTo>
                        <a:pt x="47" y="65"/>
                      </a:lnTo>
                      <a:lnTo>
                        <a:pt x="30" y="57"/>
                      </a:lnTo>
                      <a:lnTo>
                        <a:pt x="17" y="55"/>
                      </a:lnTo>
                      <a:lnTo>
                        <a:pt x="6" y="53"/>
                      </a:lnTo>
                      <a:lnTo>
                        <a:pt x="0" y="55"/>
                      </a:lnTo>
                      <a:lnTo>
                        <a:pt x="2" y="52"/>
                      </a:lnTo>
                      <a:lnTo>
                        <a:pt x="13" y="47"/>
                      </a:lnTo>
                      <a:lnTo>
                        <a:pt x="28" y="39"/>
                      </a:lnTo>
                      <a:lnTo>
                        <a:pt x="53" y="33"/>
                      </a:lnTo>
                      <a:lnTo>
                        <a:pt x="79" y="23"/>
                      </a:lnTo>
                      <a:lnTo>
                        <a:pt x="112" y="15"/>
                      </a:lnTo>
                      <a:lnTo>
                        <a:pt x="148" y="8"/>
                      </a:lnTo>
                      <a:lnTo>
                        <a:pt x="186" y="4"/>
                      </a:lnTo>
                      <a:lnTo>
                        <a:pt x="227" y="0"/>
                      </a:lnTo>
                      <a:lnTo>
                        <a:pt x="269" y="3"/>
                      </a:lnTo>
                      <a:lnTo>
                        <a:pt x="311" y="8"/>
                      </a:lnTo>
                      <a:lnTo>
                        <a:pt x="357" y="20"/>
                      </a:lnTo>
                      <a:lnTo>
                        <a:pt x="399" y="36"/>
                      </a:lnTo>
                      <a:lnTo>
                        <a:pt x="444" y="61"/>
                      </a:lnTo>
                      <a:lnTo>
                        <a:pt x="486" y="93"/>
                      </a:lnTo>
                      <a:lnTo>
                        <a:pt x="528" y="134"/>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24" name="Freeform 581"/>
                <p:cNvSpPr>
                  <a:spLocks/>
                </p:cNvSpPr>
                <p:nvPr/>
              </p:nvSpPr>
              <p:spPr bwMode="auto">
                <a:xfrm flipH="1">
                  <a:off x="3114" y="3673"/>
                  <a:ext cx="486" cy="193"/>
                </a:xfrm>
                <a:custGeom>
                  <a:avLst/>
                  <a:gdLst>
                    <a:gd name="T0" fmla="*/ 486 w 528"/>
                    <a:gd name="T1" fmla="*/ 135 h 191"/>
                    <a:gd name="T2" fmla="*/ 483 w 528"/>
                    <a:gd name="T3" fmla="*/ 135 h 191"/>
                    <a:gd name="T4" fmla="*/ 481 w 528"/>
                    <a:gd name="T5" fmla="*/ 139 h 191"/>
                    <a:gd name="T6" fmla="*/ 474 w 528"/>
                    <a:gd name="T7" fmla="*/ 144 h 191"/>
                    <a:gd name="T8" fmla="*/ 469 w 528"/>
                    <a:gd name="T9" fmla="*/ 153 h 191"/>
                    <a:gd name="T10" fmla="*/ 457 w 528"/>
                    <a:gd name="T11" fmla="*/ 161 h 191"/>
                    <a:gd name="T12" fmla="*/ 447 w 528"/>
                    <a:gd name="T13" fmla="*/ 168 h 191"/>
                    <a:gd name="T14" fmla="*/ 434 w 528"/>
                    <a:gd name="T15" fmla="*/ 176 h 191"/>
                    <a:gd name="T16" fmla="*/ 420 w 528"/>
                    <a:gd name="T17" fmla="*/ 183 h 191"/>
                    <a:gd name="T18" fmla="*/ 400 w 528"/>
                    <a:gd name="T19" fmla="*/ 187 h 191"/>
                    <a:gd name="T20" fmla="*/ 378 w 528"/>
                    <a:gd name="T21" fmla="*/ 192 h 191"/>
                    <a:gd name="T22" fmla="*/ 354 w 528"/>
                    <a:gd name="T23" fmla="*/ 193 h 191"/>
                    <a:gd name="T24" fmla="*/ 330 w 528"/>
                    <a:gd name="T25" fmla="*/ 193 h 191"/>
                    <a:gd name="T26" fmla="*/ 300 w 528"/>
                    <a:gd name="T27" fmla="*/ 188 h 191"/>
                    <a:gd name="T28" fmla="*/ 269 w 528"/>
                    <a:gd name="T29" fmla="*/ 181 h 191"/>
                    <a:gd name="T30" fmla="*/ 235 w 528"/>
                    <a:gd name="T31" fmla="*/ 168 h 191"/>
                    <a:gd name="T32" fmla="*/ 199 w 528"/>
                    <a:gd name="T33" fmla="*/ 153 h 191"/>
                    <a:gd name="T34" fmla="*/ 196 w 528"/>
                    <a:gd name="T35" fmla="*/ 150 h 191"/>
                    <a:gd name="T36" fmla="*/ 191 w 528"/>
                    <a:gd name="T37" fmla="*/ 147 h 191"/>
                    <a:gd name="T38" fmla="*/ 180 w 528"/>
                    <a:gd name="T39" fmla="*/ 139 h 191"/>
                    <a:gd name="T40" fmla="*/ 170 w 528"/>
                    <a:gd name="T41" fmla="*/ 134 h 191"/>
                    <a:gd name="T42" fmla="*/ 155 w 528"/>
                    <a:gd name="T43" fmla="*/ 125 h 191"/>
                    <a:gd name="T44" fmla="*/ 142 w 528"/>
                    <a:gd name="T45" fmla="*/ 118 h 191"/>
                    <a:gd name="T46" fmla="*/ 124 w 528"/>
                    <a:gd name="T47" fmla="*/ 108 h 191"/>
                    <a:gd name="T48" fmla="*/ 110 w 528"/>
                    <a:gd name="T49" fmla="*/ 100 h 191"/>
                    <a:gd name="T50" fmla="*/ 91 w 528"/>
                    <a:gd name="T51" fmla="*/ 89 h 191"/>
                    <a:gd name="T52" fmla="*/ 75 w 528"/>
                    <a:gd name="T53" fmla="*/ 81 h 191"/>
                    <a:gd name="T54" fmla="*/ 57 w 528"/>
                    <a:gd name="T55" fmla="*/ 72 h 191"/>
                    <a:gd name="T56" fmla="*/ 43 w 528"/>
                    <a:gd name="T57" fmla="*/ 66 h 191"/>
                    <a:gd name="T58" fmla="*/ 28 w 528"/>
                    <a:gd name="T59" fmla="*/ 58 h 191"/>
                    <a:gd name="T60" fmla="*/ 16 w 528"/>
                    <a:gd name="T61" fmla="*/ 56 h 191"/>
                    <a:gd name="T62" fmla="*/ 6 w 528"/>
                    <a:gd name="T63" fmla="*/ 54 h 191"/>
                    <a:gd name="T64" fmla="*/ 0 w 528"/>
                    <a:gd name="T65" fmla="*/ 56 h 191"/>
                    <a:gd name="T66" fmla="*/ 2 w 528"/>
                    <a:gd name="T67" fmla="*/ 53 h 191"/>
                    <a:gd name="T68" fmla="*/ 12 w 528"/>
                    <a:gd name="T69" fmla="*/ 47 h 191"/>
                    <a:gd name="T70" fmla="*/ 26 w 528"/>
                    <a:gd name="T71" fmla="*/ 39 h 191"/>
                    <a:gd name="T72" fmla="*/ 49 w 528"/>
                    <a:gd name="T73" fmla="*/ 33 h 191"/>
                    <a:gd name="T74" fmla="*/ 73 w 528"/>
                    <a:gd name="T75" fmla="*/ 23 h 191"/>
                    <a:gd name="T76" fmla="*/ 103 w 528"/>
                    <a:gd name="T77" fmla="*/ 15 h 191"/>
                    <a:gd name="T78" fmla="*/ 136 w 528"/>
                    <a:gd name="T79" fmla="*/ 8 h 191"/>
                    <a:gd name="T80" fmla="*/ 171 w 528"/>
                    <a:gd name="T81" fmla="*/ 4 h 191"/>
                    <a:gd name="T82" fmla="*/ 209 w 528"/>
                    <a:gd name="T83" fmla="*/ 0 h 191"/>
                    <a:gd name="T84" fmla="*/ 248 w 528"/>
                    <a:gd name="T85" fmla="*/ 3 h 191"/>
                    <a:gd name="T86" fmla="*/ 286 w 528"/>
                    <a:gd name="T87" fmla="*/ 8 h 191"/>
                    <a:gd name="T88" fmla="*/ 329 w 528"/>
                    <a:gd name="T89" fmla="*/ 20 h 191"/>
                    <a:gd name="T90" fmla="*/ 367 w 528"/>
                    <a:gd name="T91" fmla="*/ 36 h 191"/>
                    <a:gd name="T92" fmla="*/ 409 w 528"/>
                    <a:gd name="T93" fmla="*/ 62 h 191"/>
                    <a:gd name="T94" fmla="*/ 447 w 528"/>
                    <a:gd name="T95" fmla="*/ 94 h 191"/>
                    <a:gd name="T96" fmla="*/ 486 w 528"/>
                    <a:gd name="T97" fmla="*/ 135 h 191"/>
                    <a:gd name="T98" fmla="*/ 486 w 528"/>
                    <a:gd name="T99" fmla="*/ 135 h 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28"/>
                    <a:gd name="T151" fmla="*/ 0 h 191"/>
                    <a:gd name="T152" fmla="*/ 528 w 528"/>
                    <a:gd name="T153" fmla="*/ 191 h 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28" h="191">
                      <a:moveTo>
                        <a:pt x="528" y="134"/>
                      </a:moveTo>
                      <a:lnTo>
                        <a:pt x="525" y="134"/>
                      </a:lnTo>
                      <a:lnTo>
                        <a:pt x="523" y="138"/>
                      </a:lnTo>
                      <a:lnTo>
                        <a:pt x="515" y="143"/>
                      </a:lnTo>
                      <a:lnTo>
                        <a:pt x="509" y="151"/>
                      </a:lnTo>
                      <a:lnTo>
                        <a:pt x="497" y="159"/>
                      </a:lnTo>
                      <a:lnTo>
                        <a:pt x="486" y="166"/>
                      </a:lnTo>
                      <a:lnTo>
                        <a:pt x="472" y="174"/>
                      </a:lnTo>
                      <a:lnTo>
                        <a:pt x="456" y="181"/>
                      </a:lnTo>
                      <a:lnTo>
                        <a:pt x="435" y="185"/>
                      </a:lnTo>
                      <a:lnTo>
                        <a:pt x="411" y="190"/>
                      </a:lnTo>
                      <a:lnTo>
                        <a:pt x="385" y="191"/>
                      </a:lnTo>
                      <a:lnTo>
                        <a:pt x="359" y="191"/>
                      </a:lnTo>
                      <a:lnTo>
                        <a:pt x="326" y="186"/>
                      </a:lnTo>
                      <a:lnTo>
                        <a:pt x="292" y="179"/>
                      </a:lnTo>
                      <a:lnTo>
                        <a:pt x="255" y="166"/>
                      </a:lnTo>
                      <a:lnTo>
                        <a:pt x="216" y="151"/>
                      </a:lnTo>
                      <a:lnTo>
                        <a:pt x="213" y="148"/>
                      </a:lnTo>
                      <a:lnTo>
                        <a:pt x="207" y="145"/>
                      </a:lnTo>
                      <a:lnTo>
                        <a:pt x="196" y="138"/>
                      </a:lnTo>
                      <a:lnTo>
                        <a:pt x="185" y="133"/>
                      </a:lnTo>
                      <a:lnTo>
                        <a:pt x="168" y="124"/>
                      </a:lnTo>
                      <a:lnTo>
                        <a:pt x="154" y="117"/>
                      </a:lnTo>
                      <a:lnTo>
                        <a:pt x="135" y="107"/>
                      </a:lnTo>
                      <a:lnTo>
                        <a:pt x="120" y="99"/>
                      </a:lnTo>
                      <a:lnTo>
                        <a:pt x="99" y="88"/>
                      </a:lnTo>
                      <a:lnTo>
                        <a:pt x="81" y="80"/>
                      </a:lnTo>
                      <a:lnTo>
                        <a:pt x="62" y="71"/>
                      </a:lnTo>
                      <a:lnTo>
                        <a:pt x="47" y="65"/>
                      </a:lnTo>
                      <a:lnTo>
                        <a:pt x="30" y="57"/>
                      </a:lnTo>
                      <a:lnTo>
                        <a:pt x="17" y="55"/>
                      </a:lnTo>
                      <a:lnTo>
                        <a:pt x="6" y="53"/>
                      </a:lnTo>
                      <a:lnTo>
                        <a:pt x="0" y="55"/>
                      </a:lnTo>
                      <a:lnTo>
                        <a:pt x="2" y="52"/>
                      </a:lnTo>
                      <a:lnTo>
                        <a:pt x="13" y="47"/>
                      </a:lnTo>
                      <a:lnTo>
                        <a:pt x="28" y="39"/>
                      </a:lnTo>
                      <a:lnTo>
                        <a:pt x="53" y="33"/>
                      </a:lnTo>
                      <a:lnTo>
                        <a:pt x="79" y="23"/>
                      </a:lnTo>
                      <a:lnTo>
                        <a:pt x="112" y="15"/>
                      </a:lnTo>
                      <a:lnTo>
                        <a:pt x="148" y="8"/>
                      </a:lnTo>
                      <a:lnTo>
                        <a:pt x="186" y="4"/>
                      </a:lnTo>
                      <a:lnTo>
                        <a:pt x="227" y="0"/>
                      </a:lnTo>
                      <a:lnTo>
                        <a:pt x="269" y="3"/>
                      </a:lnTo>
                      <a:lnTo>
                        <a:pt x="311" y="8"/>
                      </a:lnTo>
                      <a:lnTo>
                        <a:pt x="357" y="20"/>
                      </a:lnTo>
                      <a:lnTo>
                        <a:pt x="399" y="36"/>
                      </a:lnTo>
                      <a:lnTo>
                        <a:pt x="444" y="61"/>
                      </a:lnTo>
                      <a:lnTo>
                        <a:pt x="486" y="93"/>
                      </a:lnTo>
                      <a:lnTo>
                        <a:pt x="528" y="1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25" name="Freeform 582"/>
                <p:cNvSpPr>
                  <a:spLocks/>
                </p:cNvSpPr>
                <p:nvPr/>
              </p:nvSpPr>
              <p:spPr bwMode="auto">
                <a:xfrm flipH="1">
                  <a:off x="3124" y="3729"/>
                  <a:ext cx="437" cy="79"/>
                </a:xfrm>
                <a:custGeom>
                  <a:avLst/>
                  <a:gdLst>
                    <a:gd name="T0" fmla="*/ 437 w 473"/>
                    <a:gd name="T1" fmla="*/ 79 h 79"/>
                    <a:gd name="T2" fmla="*/ 432 w 473"/>
                    <a:gd name="T3" fmla="*/ 79 h 79"/>
                    <a:gd name="T4" fmla="*/ 426 w 473"/>
                    <a:gd name="T5" fmla="*/ 79 h 79"/>
                    <a:gd name="T6" fmla="*/ 414 w 473"/>
                    <a:gd name="T7" fmla="*/ 79 h 79"/>
                    <a:gd name="T8" fmla="*/ 401 w 473"/>
                    <a:gd name="T9" fmla="*/ 79 h 79"/>
                    <a:gd name="T10" fmla="*/ 381 w 473"/>
                    <a:gd name="T11" fmla="*/ 79 h 79"/>
                    <a:gd name="T12" fmla="*/ 362 w 473"/>
                    <a:gd name="T13" fmla="*/ 79 h 79"/>
                    <a:gd name="T14" fmla="*/ 338 w 473"/>
                    <a:gd name="T15" fmla="*/ 78 h 79"/>
                    <a:gd name="T16" fmla="*/ 315 w 473"/>
                    <a:gd name="T17" fmla="*/ 78 h 79"/>
                    <a:gd name="T18" fmla="*/ 286 w 473"/>
                    <a:gd name="T19" fmla="*/ 74 h 79"/>
                    <a:gd name="T20" fmla="*/ 261 w 473"/>
                    <a:gd name="T21" fmla="*/ 72 h 79"/>
                    <a:gd name="T22" fmla="*/ 230 w 473"/>
                    <a:gd name="T23" fmla="*/ 66 h 79"/>
                    <a:gd name="T24" fmla="*/ 205 w 473"/>
                    <a:gd name="T25" fmla="*/ 62 h 79"/>
                    <a:gd name="T26" fmla="*/ 175 w 473"/>
                    <a:gd name="T27" fmla="*/ 54 h 79"/>
                    <a:gd name="T28" fmla="*/ 149 w 473"/>
                    <a:gd name="T29" fmla="*/ 46 h 79"/>
                    <a:gd name="T30" fmla="*/ 123 w 473"/>
                    <a:gd name="T31" fmla="*/ 35 h 79"/>
                    <a:gd name="T32" fmla="*/ 99 w 473"/>
                    <a:gd name="T33" fmla="*/ 26 h 79"/>
                    <a:gd name="T34" fmla="*/ 96 w 473"/>
                    <a:gd name="T35" fmla="*/ 24 h 79"/>
                    <a:gd name="T36" fmla="*/ 96 w 473"/>
                    <a:gd name="T37" fmla="*/ 24 h 79"/>
                    <a:gd name="T38" fmla="*/ 91 w 473"/>
                    <a:gd name="T39" fmla="*/ 21 h 79"/>
                    <a:gd name="T40" fmla="*/ 90 w 473"/>
                    <a:gd name="T41" fmla="*/ 21 h 79"/>
                    <a:gd name="T42" fmla="*/ 86 w 473"/>
                    <a:gd name="T43" fmla="*/ 17 h 79"/>
                    <a:gd name="T44" fmla="*/ 81 w 473"/>
                    <a:gd name="T45" fmla="*/ 16 h 79"/>
                    <a:gd name="T46" fmla="*/ 76 w 473"/>
                    <a:gd name="T47" fmla="*/ 12 h 79"/>
                    <a:gd name="T48" fmla="*/ 71 w 473"/>
                    <a:gd name="T49" fmla="*/ 12 h 79"/>
                    <a:gd name="T50" fmla="*/ 63 w 473"/>
                    <a:gd name="T51" fmla="*/ 8 h 79"/>
                    <a:gd name="T52" fmla="*/ 55 w 473"/>
                    <a:gd name="T53" fmla="*/ 6 h 79"/>
                    <a:gd name="T54" fmla="*/ 47 w 473"/>
                    <a:gd name="T55" fmla="*/ 2 h 79"/>
                    <a:gd name="T56" fmla="*/ 38 w 473"/>
                    <a:gd name="T57" fmla="*/ 2 h 79"/>
                    <a:gd name="T58" fmla="*/ 27 w 473"/>
                    <a:gd name="T59" fmla="*/ 0 h 79"/>
                    <a:gd name="T60" fmla="*/ 18 w 473"/>
                    <a:gd name="T61" fmla="*/ 0 h 79"/>
                    <a:gd name="T62" fmla="*/ 8 w 473"/>
                    <a:gd name="T63" fmla="*/ 0 h 79"/>
                    <a:gd name="T64" fmla="*/ 0 w 473"/>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3"/>
                    <a:gd name="T100" fmla="*/ 0 h 79"/>
                    <a:gd name="T101" fmla="*/ 473 w 473"/>
                    <a:gd name="T102" fmla="*/ 79 h 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3" h="79">
                      <a:moveTo>
                        <a:pt x="473" y="79"/>
                      </a:moveTo>
                      <a:lnTo>
                        <a:pt x="468" y="79"/>
                      </a:lnTo>
                      <a:lnTo>
                        <a:pt x="461" y="79"/>
                      </a:lnTo>
                      <a:lnTo>
                        <a:pt x="448" y="79"/>
                      </a:lnTo>
                      <a:lnTo>
                        <a:pt x="434" y="79"/>
                      </a:lnTo>
                      <a:lnTo>
                        <a:pt x="412" y="79"/>
                      </a:lnTo>
                      <a:lnTo>
                        <a:pt x="392" y="79"/>
                      </a:lnTo>
                      <a:lnTo>
                        <a:pt x="366" y="78"/>
                      </a:lnTo>
                      <a:lnTo>
                        <a:pt x="341" y="78"/>
                      </a:lnTo>
                      <a:lnTo>
                        <a:pt x="310" y="74"/>
                      </a:lnTo>
                      <a:lnTo>
                        <a:pt x="282" y="72"/>
                      </a:lnTo>
                      <a:lnTo>
                        <a:pt x="249" y="66"/>
                      </a:lnTo>
                      <a:lnTo>
                        <a:pt x="222" y="62"/>
                      </a:lnTo>
                      <a:lnTo>
                        <a:pt x="189" y="54"/>
                      </a:lnTo>
                      <a:lnTo>
                        <a:pt x="161" y="46"/>
                      </a:lnTo>
                      <a:lnTo>
                        <a:pt x="133" y="35"/>
                      </a:lnTo>
                      <a:lnTo>
                        <a:pt x="107" y="26"/>
                      </a:lnTo>
                      <a:lnTo>
                        <a:pt x="104" y="24"/>
                      </a:lnTo>
                      <a:lnTo>
                        <a:pt x="99" y="21"/>
                      </a:lnTo>
                      <a:lnTo>
                        <a:pt x="97" y="21"/>
                      </a:lnTo>
                      <a:lnTo>
                        <a:pt x="93" y="17"/>
                      </a:lnTo>
                      <a:lnTo>
                        <a:pt x="88" y="16"/>
                      </a:lnTo>
                      <a:lnTo>
                        <a:pt x="82" y="12"/>
                      </a:lnTo>
                      <a:lnTo>
                        <a:pt x="77" y="12"/>
                      </a:lnTo>
                      <a:lnTo>
                        <a:pt x="68" y="8"/>
                      </a:lnTo>
                      <a:lnTo>
                        <a:pt x="60" y="6"/>
                      </a:lnTo>
                      <a:lnTo>
                        <a:pt x="51" y="2"/>
                      </a:lnTo>
                      <a:lnTo>
                        <a:pt x="41" y="2"/>
                      </a:lnTo>
                      <a:lnTo>
                        <a:pt x="29" y="0"/>
                      </a:lnTo>
                      <a:lnTo>
                        <a:pt x="20" y="0"/>
                      </a:lnTo>
                      <a:lnTo>
                        <a:pt x="9" y="0"/>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26" name="Freeform 583"/>
                <p:cNvSpPr>
                  <a:spLocks/>
                </p:cNvSpPr>
                <p:nvPr/>
              </p:nvSpPr>
              <p:spPr bwMode="auto">
                <a:xfrm flipH="1">
                  <a:off x="3172" y="3693"/>
                  <a:ext cx="149" cy="160"/>
                </a:xfrm>
                <a:custGeom>
                  <a:avLst/>
                  <a:gdLst>
                    <a:gd name="T0" fmla="*/ 0 w 161"/>
                    <a:gd name="T1" fmla="*/ 0 h 159"/>
                    <a:gd name="T2" fmla="*/ 3 w 161"/>
                    <a:gd name="T3" fmla="*/ 8 h 159"/>
                    <a:gd name="T4" fmla="*/ 10 w 161"/>
                    <a:gd name="T5" fmla="*/ 19 h 159"/>
                    <a:gd name="T6" fmla="*/ 19 w 161"/>
                    <a:gd name="T7" fmla="*/ 27 h 159"/>
                    <a:gd name="T8" fmla="*/ 30 w 161"/>
                    <a:gd name="T9" fmla="*/ 38 h 159"/>
                    <a:gd name="T10" fmla="*/ 40 w 161"/>
                    <a:gd name="T11" fmla="*/ 46 h 159"/>
                    <a:gd name="T12" fmla="*/ 53 w 161"/>
                    <a:gd name="T13" fmla="*/ 55 h 159"/>
                    <a:gd name="T14" fmla="*/ 66 w 161"/>
                    <a:gd name="T15" fmla="*/ 62 h 159"/>
                    <a:gd name="T16" fmla="*/ 81 w 161"/>
                    <a:gd name="T17" fmla="*/ 72 h 159"/>
                    <a:gd name="T18" fmla="*/ 92 w 161"/>
                    <a:gd name="T19" fmla="*/ 77 h 159"/>
                    <a:gd name="T20" fmla="*/ 105 w 161"/>
                    <a:gd name="T21" fmla="*/ 86 h 159"/>
                    <a:gd name="T22" fmla="*/ 115 w 161"/>
                    <a:gd name="T23" fmla="*/ 90 h 159"/>
                    <a:gd name="T24" fmla="*/ 128 w 161"/>
                    <a:gd name="T25" fmla="*/ 97 h 159"/>
                    <a:gd name="T26" fmla="*/ 135 w 161"/>
                    <a:gd name="T27" fmla="*/ 100 h 159"/>
                    <a:gd name="T28" fmla="*/ 142 w 161"/>
                    <a:gd name="T29" fmla="*/ 104 h 159"/>
                    <a:gd name="T30" fmla="*/ 146 w 161"/>
                    <a:gd name="T31" fmla="*/ 105 h 159"/>
                    <a:gd name="T32" fmla="*/ 149 w 161"/>
                    <a:gd name="T33" fmla="*/ 108 h 159"/>
                    <a:gd name="T34" fmla="*/ 89 w 161"/>
                    <a:gd name="T35" fmla="*/ 160 h 1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1"/>
                    <a:gd name="T55" fmla="*/ 0 h 159"/>
                    <a:gd name="T56" fmla="*/ 161 w 161"/>
                    <a:gd name="T57" fmla="*/ 159 h 1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1" h="159">
                      <a:moveTo>
                        <a:pt x="0" y="0"/>
                      </a:moveTo>
                      <a:lnTo>
                        <a:pt x="3" y="8"/>
                      </a:lnTo>
                      <a:lnTo>
                        <a:pt x="11" y="19"/>
                      </a:lnTo>
                      <a:lnTo>
                        <a:pt x="20" y="27"/>
                      </a:lnTo>
                      <a:lnTo>
                        <a:pt x="32" y="38"/>
                      </a:lnTo>
                      <a:lnTo>
                        <a:pt x="43" y="46"/>
                      </a:lnTo>
                      <a:lnTo>
                        <a:pt x="57" y="55"/>
                      </a:lnTo>
                      <a:lnTo>
                        <a:pt x="71" y="62"/>
                      </a:lnTo>
                      <a:lnTo>
                        <a:pt x="87" y="72"/>
                      </a:lnTo>
                      <a:lnTo>
                        <a:pt x="99" y="77"/>
                      </a:lnTo>
                      <a:lnTo>
                        <a:pt x="113" y="85"/>
                      </a:lnTo>
                      <a:lnTo>
                        <a:pt x="124" y="89"/>
                      </a:lnTo>
                      <a:lnTo>
                        <a:pt x="138" y="96"/>
                      </a:lnTo>
                      <a:lnTo>
                        <a:pt x="146" y="99"/>
                      </a:lnTo>
                      <a:lnTo>
                        <a:pt x="153" y="103"/>
                      </a:lnTo>
                      <a:lnTo>
                        <a:pt x="158" y="104"/>
                      </a:lnTo>
                      <a:lnTo>
                        <a:pt x="161" y="107"/>
                      </a:lnTo>
                      <a:lnTo>
                        <a:pt x="96" y="159"/>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27" name="Freeform 584"/>
                <p:cNvSpPr>
                  <a:spLocks/>
                </p:cNvSpPr>
                <p:nvPr/>
              </p:nvSpPr>
              <p:spPr bwMode="auto">
                <a:xfrm flipH="1">
                  <a:off x="3332" y="3693"/>
                  <a:ext cx="109" cy="124"/>
                </a:xfrm>
                <a:custGeom>
                  <a:avLst/>
                  <a:gdLst>
                    <a:gd name="T0" fmla="*/ 0 w 120"/>
                    <a:gd name="T1" fmla="*/ 0 h 124"/>
                    <a:gd name="T2" fmla="*/ 0 w 120"/>
                    <a:gd name="T3" fmla="*/ 6 h 124"/>
                    <a:gd name="T4" fmla="*/ 5 w 120"/>
                    <a:gd name="T5" fmla="*/ 14 h 124"/>
                    <a:gd name="T6" fmla="*/ 10 w 120"/>
                    <a:gd name="T7" fmla="*/ 22 h 124"/>
                    <a:gd name="T8" fmla="*/ 19 w 120"/>
                    <a:gd name="T9" fmla="*/ 31 h 124"/>
                    <a:gd name="T10" fmla="*/ 27 w 120"/>
                    <a:gd name="T11" fmla="*/ 38 h 124"/>
                    <a:gd name="T12" fmla="*/ 35 w 120"/>
                    <a:gd name="T13" fmla="*/ 47 h 124"/>
                    <a:gd name="T14" fmla="*/ 45 w 120"/>
                    <a:gd name="T15" fmla="*/ 55 h 124"/>
                    <a:gd name="T16" fmla="*/ 56 w 120"/>
                    <a:gd name="T17" fmla="*/ 66 h 124"/>
                    <a:gd name="T18" fmla="*/ 65 w 120"/>
                    <a:gd name="T19" fmla="*/ 74 h 124"/>
                    <a:gd name="T20" fmla="*/ 74 w 120"/>
                    <a:gd name="T21" fmla="*/ 81 h 124"/>
                    <a:gd name="T22" fmla="*/ 82 w 120"/>
                    <a:gd name="T23" fmla="*/ 86 h 124"/>
                    <a:gd name="T24" fmla="*/ 92 w 120"/>
                    <a:gd name="T25" fmla="*/ 94 h 124"/>
                    <a:gd name="T26" fmla="*/ 96 w 120"/>
                    <a:gd name="T27" fmla="*/ 98 h 124"/>
                    <a:gd name="T28" fmla="*/ 104 w 120"/>
                    <a:gd name="T29" fmla="*/ 103 h 124"/>
                    <a:gd name="T30" fmla="*/ 106 w 120"/>
                    <a:gd name="T31" fmla="*/ 104 h 124"/>
                    <a:gd name="T32" fmla="*/ 109 w 120"/>
                    <a:gd name="T33" fmla="*/ 107 h 124"/>
                    <a:gd name="T34" fmla="*/ 60 w 120"/>
                    <a:gd name="T35" fmla="*/ 124 h 1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24"/>
                    <a:gd name="T56" fmla="*/ 120 w 120"/>
                    <a:gd name="T57" fmla="*/ 124 h 1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24">
                      <a:moveTo>
                        <a:pt x="0" y="0"/>
                      </a:moveTo>
                      <a:lnTo>
                        <a:pt x="0" y="6"/>
                      </a:lnTo>
                      <a:lnTo>
                        <a:pt x="5" y="14"/>
                      </a:lnTo>
                      <a:lnTo>
                        <a:pt x="11" y="22"/>
                      </a:lnTo>
                      <a:lnTo>
                        <a:pt x="21" y="31"/>
                      </a:lnTo>
                      <a:lnTo>
                        <a:pt x="30" y="38"/>
                      </a:lnTo>
                      <a:lnTo>
                        <a:pt x="39" y="47"/>
                      </a:lnTo>
                      <a:lnTo>
                        <a:pt x="49" y="55"/>
                      </a:lnTo>
                      <a:lnTo>
                        <a:pt x="62" y="66"/>
                      </a:lnTo>
                      <a:lnTo>
                        <a:pt x="72" y="74"/>
                      </a:lnTo>
                      <a:lnTo>
                        <a:pt x="81" y="81"/>
                      </a:lnTo>
                      <a:lnTo>
                        <a:pt x="90" y="86"/>
                      </a:lnTo>
                      <a:lnTo>
                        <a:pt x="101" y="94"/>
                      </a:lnTo>
                      <a:lnTo>
                        <a:pt x="106" y="98"/>
                      </a:lnTo>
                      <a:lnTo>
                        <a:pt x="114" y="103"/>
                      </a:lnTo>
                      <a:lnTo>
                        <a:pt x="117" y="104"/>
                      </a:lnTo>
                      <a:lnTo>
                        <a:pt x="120" y="107"/>
                      </a:lnTo>
                      <a:lnTo>
                        <a:pt x="66" y="124"/>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10276" name="Group 610"/>
            <p:cNvGrpSpPr>
              <a:grpSpLocks/>
            </p:cNvGrpSpPr>
            <p:nvPr/>
          </p:nvGrpSpPr>
          <p:grpSpPr bwMode="auto">
            <a:xfrm>
              <a:off x="5310188" y="4259263"/>
              <a:ext cx="3224212" cy="2598737"/>
              <a:chOff x="3729" y="2683"/>
              <a:chExt cx="2031" cy="1214"/>
            </a:xfrm>
          </p:grpSpPr>
          <p:sp>
            <p:nvSpPr>
              <p:cNvPr id="10282" name="Freeform 611"/>
              <p:cNvSpPr>
                <a:spLocks/>
              </p:cNvSpPr>
              <p:nvPr/>
            </p:nvSpPr>
            <p:spPr bwMode="auto">
              <a:xfrm flipH="1">
                <a:off x="3879" y="2754"/>
                <a:ext cx="622" cy="824"/>
              </a:xfrm>
              <a:custGeom>
                <a:avLst/>
                <a:gdLst>
                  <a:gd name="T0" fmla="*/ 114 w 674"/>
                  <a:gd name="T1" fmla="*/ 0 h 818"/>
                  <a:gd name="T2" fmla="*/ 109 w 674"/>
                  <a:gd name="T3" fmla="*/ 3 h 818"/>
                  <a:gd name="T4" fmla="*/ 103 w 674"/>
                  <a:gd name="T5" fmla="*/ 15 h 818"/>
                  <a:gd name="T6" fmla="*/ 92 w 674"/>
                  <a:gd name="T7" fmla="*/ 33 h 818"/>
                  <a:gd name="T8" fmla="*/ 82 w 674"/>
                  <a:gd name="T9" fmla="*/ 58 h 818"/>
                  <a:gd name="T10" fmla="*/ 66 w 674"/>
                  <a:gd name="T11" fmla="*/ 87 h 818"/>
                  <a:gd name="T12" fmla="*/ 54 w 674"/>
                  <a:gd name="T13" fmla="*/ 122 h 818"/>
                  <a:gd name="T14" fmla="*/ 39 w 674"/>
                  <a:gd name="T15" fmla="*/ 159 h 818"/>
                  <a:gd name="T16" fmla="*/ 28 w 674"/>
                  <a:gd name="T17" fmla="*/ 200 h 818"/>
                  <a:gd name="T18" fmla="*/ 15 w 674"/>
                  <a:gd name="T19" fmla="*/ 239 h 818"/>
                  <a:gd name="T20" fmla="*/ 6 w 674"/>
                  <a:gd name="T21" fmla="*/ 280 h 818"/>
                  <a:gd name="T22" fmla="*/ 0 w 674"/>
                  <a:gd name="T23" fmla="*/ 321 h 818"/>
                  <a:gd name="T24" fmla="*/ 0 w 674"/>
                  <a:gd name="T25" fmla="*/ 362 h 818"/>
                  <a:gd name="T26" fmla="*/ 2 w 674"/>
                  <a:gd name="T27" fmla="*/ 398 h 818"/>
                  <a:gd name="T28" fmla="*/ 13 w 674"/>
                  <a:gd name="T29" fmla="*/ 431 h 818"/>
                  <a:gd name="T30" fmla="*/ 30 w 674"/>
                  <a:gd name="T31" fmla="*/ 460 h 818"/>
                  <a:gd name="T32" fmla="*/ 54 w 674"/>
                  <a:gd name="T33" fmla="*/ 488 h 818"/>
                  <a:gd name="T34" fmla="*/ 54 w 674"/>
                  <a:gd name="T35" fmla="*/ 489 h 818"/>
                  <a:gd name="T36" fmla="*/ 59 w 674"/>
                  <a:gd name="T37" fmla="*/ 495 h 818"/>
                  <a:gd name="T38" fmla="*/ 64 w 674"/>
                  <a:gd name="T39" fmla="*/ 504 h 818"/>
                  <a:gd name="T40" fmla="*/ 74 w 674"/>
                  <a:gd name="T41" fmla="*/ 518 h 818"/>
                  <a:gd name="T42" fmla="*/ 83 w 674"/>
                  <a:gd name="T43" fmla="*/ 533 h 818"/>
                  <a:gd name="T44" fmla="*/ 98 w 674"/>
                  <a:gd name="T45" fmla="*/ 552 h 818"/>
                  <a:gd name="T46" fmla="*/ 115 w 674"/>
                  <a:gd name="T47" fmla="*/ 571 h 818"/>
                  <a:gd name="T48" fmla="*/ 138 w 674"/>
                  <a:gd name="T49" fmla="*/ 594 h 818"/>
                  <a:gd name="T50" fmla="*/ 161 w 674"/>
                  <a:gd name="T51" fmla="*/ 616 h 818"/>
                  <a:gd name="T52" fmla="*/ 188 w 674"/>
                  <a:gd name="T53" fmla="*/ 639 h 818"/>
                  <a:gd name="T54" fmla="*/ 220 w 674"/>
                  <a:gd name="T55" fmla="*/ 662 h 818"/>
                  <a:gd name="T56" fmla="*/ 256 w 674"/>
                  <a:gd name="T57" fmla="*/ 688 h 818"/>
                  <a:gd name="T58" fmla="*/ 293 w 674"/>
                  <a:gd name="T59" fmla="*/ 708 h 818"/>
                  <a:gd name="T60" fmla="*/ 334 w 674"/>
                  <a:gd name="T61" fmla="*/ 731 h 818"/>
                  <a:gd name="T62" fmla="*/ 380 w 674"/>
                  <a:gd name="T63" fmla="*/ 750 h 818"/>
                  <a:gd name="T64" fmla="*/ 433 w 674"/>
                  <a:gd name="T65" fmla="*/ 771 h 818"/>
                  <a:gd name="T66" fmla="*/ 622 w 674"/>
                  <a:gd name="T67" fmla="*/ 824 h 818"/>
                  <a:gd name="T68" fmla="*/ 619 w 674"/>
                  <a:gd name="T69" fmla="*/ 817 h 818"/>
                  <a:gd name="T70" fmla="*/ 619 w 674"/>
                  <a:gd name="T71" fmla="*/ 800 h 818"/>
                  <a:gd name="T72" fmla="*/ 616 w 674"/>
                  <a:gd name="T73" fmla="*/ 772 h 818"/>
                  <a:gd name="T74" fmla="*/ 615 w 674"/>
                  <a:gd name="T75" fmla="*/ 737 h 818"/>
                  <a:gd name="T76" fmla="*/ 608 w 674"/>
                  <a:gd name="T77" fmla="*/ 694 h 818"/>
                  <a:gd name="T78" fmla="*/ 602 w 674"/>
                  <a:gd name="T79" fmla="*/ 646 h 818"/>
                  <a:gd name="T80" fmla="*/ 592 w 674"/>
                  <a:gd name="T81" fmla="*/ 593 h 818"/>
                  <a:gd name="T82" fmla="*/ 583 w 674"/>
                  <a:gd name="T83" fmla="*/ 540 h 818"/>
                  <a:gd name="T84" fmla="*/ 568 w 674"/>
                  <a:gd name="T85" fmla="*/ 480 h 818"/>
                  <a:gd name="T86" fmla="*/ 554 w 674"/>
                  <a:gd name="T87" fmla="*/ 423 h 818"/>
                  <a:gd name="T88" fmla="*/ 533 w 674"/>
                  <a:gd name="T89" fmla="*/ 366 h 818"/>
                  <a:gd name="T90" fmla="*/ 512 w 674"/>
                  <a:gd name="T91" fmla="*/ 313 h 818"/>
                  <a:gd name="T92" fmla="*/ 484 w 674"/>
                  <a:gd name="T93" fmla="*/ 263 h 818"/>
                  <a:gd name="T94" fmla="*/ 454 w 674"/>
                  <a:gd name="T95" fmla="*/ 218 h 818"/>
                  <a:gd name="T96" fmla="*/ 420 w 674"/>
                  <a:gd name="T97" fmla="*/ 179 h 818"/>
                  <a:gd name="T98" fmla="*/ 383 w 674"/>
                  <a:gd name="T99" fmla="*/ 150 h 818"/>
                  <a:gd name="T100" fmla="*/ 114 w 674"/>
                  <a:gd name="T101" fmla="*/ 0 h 818"/>
                  <a:gd name="T102" fmla="*/ 114 w 674"/>
                  <a:gd name="T103" fmla="*/ 0 h 8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4"/>
                  <a:gd name="T157" fmla="*/ 0 h 818"/>
                  <a:gd name="T158" fmla="*/ 674 w 674"/>
                  <a:gd name="T159" fmla="*/ 818 h 8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4" h="818">
                    <a:moveTo>
                      <a:pt x="123" y="0"/>
                    </a:moveTo>
                    <a:lnTo>
                      <a:pt x="118" y="3"/>
                    </a:lnTo>
                    <a:lnTo>
                      <a:pt x="112" y="15"/>
                    </a:lnTo>
                    <a:lnTo>
                      <a:pt x="100" y="33"/>
                    </a:lnTo>
                    <a:lnTo>
                      <a:pt x="89" y="58"/>
                    </a:lnTo>
                    <a:lnTo>
                      <a:pt x="72" y="86"/>
                    </a:lnTo>
                    <a:lnTo>
                      <a:pt x="58" y="121"/>
                    </a:lnTo>
                    <a:lnTo>
                      <a:pt x="42" y="158"/>
                    </a:lnTo>
                    <a:lnTo>
                      <a:pt x="30" y="199"/>
                    </a:lnTo>
                    <a:lnTo>
                      <a:pt x="16" y="237"/>
                    </a:lnTo>
                    <a:lnTo>
                      <a:pt x="7" y="278"/>
                    </a:lnTo>
                    <a:lnTo>
                      <a:pt x="0" y="319"/>
                    </a:lnTo>
                    <a:lnTo>
                      <a:pt x="0" y="359"/>
                    </a:lnTo>
                    <a:lnTo>
                      <a:pt x="2" y="395"/>
                    </a:lnTo>
                    <a:lnTo>
                      <a:pt x="14" y="428"/>
                    </a:lnTo>
                    <a:lnTo>
                      <a:pt x="32" y="457"/>
                    </a:lnTo>
                    <a:lnTo>
                      <a:pt x="59" y="484"/>
                    </a:lnTo>
                    <a:lnTo>
                      <a:pt x="59" y="485"/>
                    </a:lnTo>
                    <a:lnTo>
                      <a:pt x="64" y="491"/>
                    </a:lnTo>
                    <a:lnTo>
                      <a:pt x="69" y="500"/>
                    </a:lnTo>
                    <a:lnTo>
                      <a:pt x="80" y="514"/>
                    </a:lnTo>
                    <a:lnTo>
                      <a:pt x="90" y="529"/>
                    </a:lnTo>
                    <a:lnTo>
                      <a:pt x="106" y="548"/>
                    </a:lnTo>
                    <a:lnTo>
                      <a:pt x="125" y="567"/>
                    </a:lnTo>
                    <a:lnTo>
                      <a:pt x="149" y="590"/>
                    </a:lnTo>
                    <a:lnTo>
                      <a:pt x="174" y="612"/>
                    </a:lnTo>
                    <a:lnTo>
                      <a:pt x="204" y="634"/>
                    </a:lnTo>
                    <a:lnTo>
                      <a:pt x="238" y="657"/>
                    </a:lnTo>
                    <a:lnTo>
                      <a:pt x="277" y="683"/>
                    </a:lnTo>
                    <a:lnTo>
                      <a:pt x="317" y="703"/>
                    </a:lnTo>
                    <a:lnTo>
                      <a:pt x="362" y="726"/>
                    </a:lnTo>
                    <a:lnTo>
                      <a:pt x="412" y="745"/>
                    </a:lnTo>
                    <a:lnTo>
                      <a:pt x="469" y="765"/>
                    </a:lnTo>
                    <a:lnTo>
                      <a:pt x="674" y="818"/>
                    </a:lnTo>
                    <a:lnTo>
                      <a:pt x="671" y="811"/>
                    </a:lnTo>
                    <a:lnTo>
                      <a:pt x="671" y="794"/>
                    </a:lnTo>
                    <a:lnTo>
                      <a:pt x="668" y="766"/>
                    </a:lnTo>
                    <a:lnTo>
                      <a:pt x="666" y="732"/>
                    </a:lnTo>
                    <a:lnTo>
                      <a:pt x="659" y="689"/>
                    </a:lnTo>
                    <a:lnTo>
                      <a:pt x="652" y="641"/>
                    </a:lnTo>
                    <a:lnTo>
                      <a:pt x="641" y="589"/>
                    </a:lnTo>
                    <a:lnTo>
                      <a:pt x="632" y="536"/>
                    </a:lnTo>
                    <a:lnTo>
                      <a:pt x="615" y="477"/>
                    </a:lnTo>
                    <a:lnTo>
                      <a:pt x="600" y="420"/>
                    </a:lnTo>
                    <a:lnTo>
                      <a:pt x="578" y="363"/>
                    </a:lnTo>
                    <a:lnTo>
                      <a:pt x="555" y="311"/>
                    </a:lnTo>
                    <a:lnTo>
                      <a:pt x="524" y="261"/>
                    </a:lnTo>
                    <a:lnTo>
                      <a:pt x="492" y="216"/>
                    </a:lnTo>
                    <a:lnTo>
                      <a:pt x="455" y="178"/>
                    </a:lnTo>
                    <a:lnTo>
                      <a:pt x="415" y="149"/>
                    </a:lnTo>
                    <a:lnTo>
                      <a:pt x="123" y="0"/>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3" name="Freeform 612"/>
              <p:cNvSpPr>
                <a:spLocks/>
              </p:cNvSpPr>
              <p:nvPr/>
            </p:nvSpPr>
            <p:spPr bwMode="auto">
              <a:xfrm flipH="1">
                <a:off x="3879" y="2754"/>
                <a:ext cx="622" cy="824"/>
              </a:xfrm>
              <a:custGeom>
                <a:avLst/>
                <a:gdLst>
                  <a:gd name="T0" fmla="*/ 114 w 674"/>
                  <a:gd name="T1" fmla="*/ 0 h 818"/>
                  <a:gd name="T2" fmla="*/ 109 w 674"/>
                  <a:gd name="T3" fmla="*/ 3 h 818"/>
                  <a:gd name="T4" fmla="*/ 103 w 674"/>
                  <a:gd name="T5" fmla="*/ 15 h 818"/>
                  <a:gd name="T6" fmla="*/ 92 w 674"/>
                  <a:gd name="T7" fmla="*/ 33 h 818"/>
                  <a:gd name="T8" fmla="*/ 82 w 674"/>
                  <a:gd name="T9" fmla="*/ 58 h 818"/>
                  <a:gd name="T10" fmla="*/ 66 w 674"/>
                  <a:gd name="T11" fmla="*/ 87 h 818"/>
                  <a:gd name="T12" fmla="*/ 54 w 674"/>
                  <a:gd name="T13" fmla="*/ 122 h 818"/>
                  <a:gd name="T14" fmla="*/ 39 w 674"/>
                  <a:gd name="T15" fmla="*/ 159 h 818"/>
                  <a:gd name="T16" fmla="*/ 28 w 674"/>
                  <a:gd name="T17" fmla="*/ 200 h 818"/>
                  <a:gd name="T18" fmla="*/ 15 w 674"/>
                  <a:gd name="T19" fmla="*/ 239 h 818"/>
                  <a:gd name="T20" fmla="*/ 6 w 674"/>
                  <a:gd name="T21" fmla="*/ 280 h 818"/>
                  <a:gd name="T22" fmla="*/ 0 w 674"/>
                  <a:gd name="T23" fmla="*/ 321 h 818"/>
                  <a:gd name="T24" fmla="*/ 0 w 674"/>
                  <a:gd name="T25" fmla="*/ 362 h 818"/>
                  <a:gd name="T26" fmla="*/ 2 w 674"/>
                  <a:gd name="T27" fmla="*/ 398 h 818"/>
                  <a:gd name="T28" fmla="*/ 13 w 674"/>
                  <a:gd name="T29" fmla="*/ 431 h 818"/>
                  <a:gd name="T30" fmla="*/ 30 w 674"/>
                  <a:gd name="T31" fmla="*/ 460 h 818"/>
                  <a:gd name="T32" fmla="*/ 54 w 674"/>
                  <a:gd name="T33" fmla="*/ 488 h 818"/>
                  <a:gd name="T34" fmla="*/ 54 w 674"/>
                  <a:gd name="T35" fmla="*/ 489 h 818"/>
                  <a:gd name="T36" fmla="*/ 59 w 674"/>
                  <a:gd name="T37" fmla="*/ 495 h 818"/>
                  <a:gd name="T38" fmla="*/ 64 w 674"/>
                  <a:gd name="T39" fmla="*/ 504 h 818"/>
                  <a:gd name="T40" fmla="*/ 74 w 674"/>
                  <a:gd name="T41" fmla="*/ 518 h 818"/>
                  <a:gd name="T42" fmla="*/ 83 w 674"/>
                  <a:gd name="T43" fmla="*/ 533 h 818"/>
                  <a:gd name="T44" fmla="*/ 98 w 674"/>
                  <a:gd name="T45" fmla="*/ 552 h 818"/>
                  <a:gd name="T46" fmla="*/ 115 w 674"/>
                  <a:gd name="T47" fmla="*/ 571 h 818"/>
                  <a:gd name="T48" fmla="*/ 138 w 674"/>
                  <a:gd name="T49" fmla="*/ 594 h 818"/>
                  <a:gd name="T50" fmla="*/ 161 w 674"/>
                  <a:gd name="T51" fmla="*/ 616 h 818"/>
                  <a:gd name="T52" fmla="*/ 188 w 674"/>
                  <a:gd name="T53" fmla="*/ 639 h 818"/>
                  <a:gd name="T54" fmla="*/ 220 w 674"/>
                  <a:gd name="T55" fmla="*/ 662 h 818"/>
                  <a:gd name="T56" fmla="*/ 256 w 674"/>
                  <a:gd name="T57" fmla="*/ 688 h 818"/>
                  <a:gd name="T58" fmla="*/ 293 w 674"/>
                  <a:gd name="T59" fmla="*/ 708 h 818"/>
                  <a:gd name="T60" fmla="*/ 334 w 674"/>
                  <a:gd name="T61" fmla="*/ 731 h 818"/>
                  <a:gd name="T62" fmla="*/ 380 w 674"/>
                  <a:gd name="T63" fmla="*/ 750 h 818"/>
                  <a:gd name="T64" fmla="*/ 433 w 674"/>
                  <a:gd name="T65" fmla="*/ 771 h 818"/>
                  <a:gd name="T66" fmla="*/ 622 w 674"/>
                  <a:gd name="T67" fmla="*/ 824 h 818"/>
                  <a:gd name="T68" fmla="*/ 619 w 674"/>
                  <a:gd name="T69" fmla="*/ 817 h 818"/>
                  <a:gd name="T70" fmla="*/ 619 w 674"/>
                  <a:gd name="T71" fmla="*/ 800 h 818"/>
                  <a:gd name="T72" fmla="*/ 616 w 674"/>
                  <a:gd name="T73" fmla="*/ 772 h 818"/>
                  <a:gd name="T74" fmla="*/ 615 w 674"/>
                  <a:gd name="T75" fmla="*/ 737 h 818"/>
                  <a:gd name="T76" fmla="*/ 608 w 674"/>
                  <a:gd name="T77" fmla="*/ 694 h 818"/>
                  <a:gd name="T78" fmla="*/ 602 w 674"/>
                  <a:gd name="T79" fmla="*/ 646 h 818"/>
                  <a:gd name="T80" fmla="*/ 592 w 674"/>
                  <a:gd name="T81" fmla="*/ 593 h 818"/>
                  <a:gd name="T82" fmla="*/ 583 w 674"/>
                  <a:gd name="T83" fmla="*/ 540 h 818"/>
                  <a:gd name="T84" fmla="*/ 568 w 674"/>
                  <a:gd name="T85" fmla="*/ 480 h 818"/>
                  <a:gd name="T86" fmla="*/ 554 w 674"/>
                  <a:gd name="T87" fmla="*/ 423 h 818"/>
                  <a:gd name="T88" fmla="*/ 533 w 674"/>
                  <a:gd name="T89" fmla="*/ 366 h 818"/>
                  <a:gd name="T90" fmla="*/ 512 w 674"/>
                  <a:gd name="T91" fmla="*/ 313 h 818"/>
                  <a:gd name="T92" fmla="*/ 484 w 674"/>
                  <a:gd name="T93" fmla="*/ 263 h 818"/>
                  <a:gd name="T94" fmla="*/ 454 w 674"/>
                  <a:gd name="T95" fmla="*/ 218 h 818"/>
                  <a:gd name="T96" fmla="*/ 420 w 674"/>
                  <a:gd name="T97" fmla="*/ 179 h 818"/>
                  <a:gd name="T98" fmla="*/ 383 w 674"/>
                  <a:gd name="T99" fmla="*/ 150 h 818"/>
                  <a:gd name="T100" fmla="*/ 114 w 674"/>
                  <a:gd name="T101" fmla="*/ 0 h 818"/>
                  <a:gd name="T102" fmla="*/ 114 w 674"/>
                  <a:gd name="T103" fmla="*/ 0 h 8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4"/>
                  <a:gd name="T157" fmla="*/ 0 h 818"/>
                  <a:gd name="T158" fmla="*/ 674 w 674"/>
                  <a:gd name="T159" fmla="*/ 818 h 8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4" h="818">
                    <a:moveTo>
                      <a:pt x="123" y="0"/>
                    </a:moveTo>
                    <a:lnTo>
                      <a:pt x="118" y="3"/>
                    </a:lnTo>
                    <a:lnTo>
                      <a:pt x="112" y="15"/>
                    </a:lnTo>
                    <a:lnTo>
                      <a:pt x="100" y="33"/>
                    </a:lnTo>
                    <a:lnTo>
                      <a:pt x="89" y="58"/>
                    </a:lnTo>
                    <a:lnTo>
                      <a:pt x="72" y="86"/>
                    </a:lnTo>
                    <a:lnTo>
                      <a:pt x="58" y="121"/>
                    </a:lnTo>
                    <a:lnTo>
                      <a:pt x="42" y="158"/>
                    </a:lnTo>
                    <a:lnTo>
                      <a:pt x="30" y="199"/>
                    </a:lnTo>
                    <a:lnTo>
                      <a:pt x="16" y="237"/>
                    </a:lnTo>
                    <a:lnTo>
                      <a:pt x="7" y="278"/>
                    </a:lnTo>
                    <a:lnTo>
                      <a:pt x="0" y="319"/>
                    </a:lnTo>
                    <a:lnTo>
                      <a:pt x="0" y="359"/>
                    </a:lnTo>
                    <a:lnTo>
                      <a:pt x="2" y="395"/>
                    </a:lnTo>
                    <a:lnTo>
                      <a:pt x="14" y="428"/>
                    </a:lnTo>
                    <a:lnTo>
                      <a:pt x="32" y="457"/>
                    </a:lnTo>
                    <a:lnTo>
                      <a:pt x="59" y="484"/>
                    </a:lnTo>
                    <a:lnTo>
                      <a:pt x="59" y="485"/>
                    </a:lnTo>
                    <a:lnTo>
                      <a:pt x="64" y="491"/>
                    </a:lnTo>
                    <a:lnTo>
                      <a:pt x="69" y="500"/>
                    </a:lnTo>
                    <a:lnTo>
                      <a:pt x="80" y="514"/>
                    </a:lnTo>
                    <a:lnTo>
                      <a:pt x="90" y="529"/>
                    </a:lnTo>
                    <a:lnTo>
                      <a:pt x="106" y="548"/>
                    </a:lnTo>
                    <a:lnTo>
                      <a:pt x="125" y="567"/>
                    </a:lnTo>
                    <a:lnTo>
                      <a:pt x="149" y="590"/>
                    </a:lnTo>
                    <a:lnTo>
                      <a:pt x="174" y="612"/>
                    </a:lnTo>
                    <a:lnTo>
                      <a:pt x="204" y="634"/>
                    </a:lnTo>
                    <a:lnTo>
                      <a:pt x="238" y="657"/>
                    </a:lnTo>
                    <a:lnTo>
                      <a:pt x="277" y="683"/>
                    </a:lnTo>
                    <a:lnTo>
                      <a:pt x="317" y="703"/>
                    </a:lnTo>
                    <a:lnTo>
                      <a:pt x="362" y="726"/>
                    </a:lnTo>
                    <a:lnTo>
                      <a:pt x="412" y="745"/>
                    </a:lnTo>
                    <a:lnTo>
                      <a:pt x="469" y="765"/>
                    </a:lnTo>
                    <a:lnTo>
                      <a:pt x="674" y="818"/>
                    </a:lnTo>
                    <a:lnTo>
                      <a:pt x="671" y="811"/>
                    </a:lnTo>
                    <a:lnTo>
                      <a:pt x="671" y="794"/>
                    </a:lnTo>
                    <a:lnTo>
                      <a:pt x="668" y="766"/>
                    </a:lnTo>
                    <a:lnTo>
                      <a:pt x="666" y="732"/>
                    </a:lnTo>
                    <a:lnTo>
                      <a:pt x="659" y="689"/>
                    </a:lnTo>
                    <a:lnTo>
                      <a:pt x="652" y="641"/>
                    </a:lnTo>
                    <a:lnTo>
                      <a:pt x="641" y="589"/>
                    </a:lnTo>
                    <a:lnTo>
                      <a:pt x="632" y="536"/>
                    </a:lnTo>
                    <a:lnTo>
                      <a:pt x="615" y="477"/>
                    </a:lnTo>
                    <a:lnTo>
                      <a:pt x="600" y="420"/>
                    </a:lnTo>
                    <a:lnTo>
                      <a:pt x="578" y="363"/>
                    </a:lnTo>
                    <a:lnTo>
                      <a:pt x="555" y="311"/>
                    </a:lnTo>
                    <a:lnTo>
                      <a:pt x="524" y="261"/>
                    </a:lnTo>
                    <a:lnTo>
                      <a:pt x="492" y="216"/>
                    </a:lnTo>
                    <a:lnTo>
                      <a:pt x="455" y="178"/>
                    </a:lnTo>
                    <a:lnTo>
                      <a:pt x="415" y="149"/>
                    </a:lnTo>
                    <a:lnTo>
                      <a:pt x="1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84" name="Freeform 613"/>
              <p:cNvSpPr>
                <a:spLocks/>
              </p:cNvSpPr>
              <p:nvPr/>
            </p:nvSpPr>
            <p:spPr bwMode="auto">
              <a:xfrm flipH="1">
                <a:off x="3879" y="2825"/>
                <a:ext cx="572" cy="744"/>
              </a:xfrm>
              <a:custGeom>
                <a:avLst/>
                <a:gdLst>
                  <a:gd name="T0" fmla="*/ 104 w 619"/>
                  <a:gd name="T1" fmla="*/ 0 h 738"/>
                  <a:gd name="T2" fmla="*/ 123 w 619"/>
                  <a:gd name="T3" fmla="*/ 11 h 738"/>
                  <a:gd name="T4" fmla="*/ 156 w 619"/>
                  <a:gd name="T5" fmla="*/ 29 h 738"/>
                  <a:gd name="T6" fmla="*/ 198 w 619"/>
                  <a:gd name="T7" fmla="*/ 52 h 738"/>
                  <a:gd name="T8" fmla="*/ 244 w 619"/>
                  <a:gd name="T9" fmla="*/ 78 h 738"/>
                  <a:gd name="T10" fmla="*/ 284 w 619"/>
                  <a:gd name="T11" fmla="*/ 99 h 738"/>
                  <a:gd name="T12" fmla="*/ 318 w 619"/>
                  <a:gd name="T13" fmla="*/ 118 h 738"/>
                  <a:gd name="T14" fmla="*/ 338 w 619"/>
                  <a:gd name="T15" fmla="*/ 130 h 738"/>
                  <a:gd name="T16" fmla="*/ 379 w 619"/>
                  <a:gd name="T17" fmla="*/ 159 h 738"/>
                  <a:gd name="T18" fmla="*/ 439 w 619"/>
                  <a:gd name="T19" fmla="*/ 235 h 738"/>
                  <a:gd name="T20" fmla="*/ 486 w 619"/>
                  <a:gd name="T21" fmla="*/ 329 h 738"/>
                  <a:gd name="T22" fmla="*/ 519 w 619"/>
                  <a:gd name="T23" fmla="*/ 430 h 738"/>
                  <a:gd name="T24" fmla="*/ 543 w 619"/>
                  <a:gd name="T25" fmla="*/ 532 h 738"/>
                  <a:gd name="T26" fmla="*/ 558 w 619"/>
                  <a:gd name="T27" fmla="*/ 623 h 738"/>
                  <a:gd name="T28" fmla="*/ 566 w 619"/>
                  <a:gd name="T29" fmla="*/ 694 h 738"/>
                  <a:gd name="T30" fmla="*/ 569 w 619"/>
                  <a:gd name="T31" fmla="*/ 735 h 738"/>
                  <a:gd name="T32" fmla="*/ 572 w 619"/>
                  <a:gd name="T33" fmla="*/ 744 h 738"/>
                  <a:gd name="T34" fmla="*/ 572 w 619"/>
                  <a:gd name="T35" fmla="*/ 744 h 738"/>
                  <a:gd name="T36" fmla="*/ 572 w 619"/>
                  <a:gd name="T37" fmla="*/ 744 h 738"/>
                  <a:gd name="T38" fmla="*/ 572 w 619"/>
                  <a:gd name="T39" fmla="*/ 744 h 738"/>
                  <a:gd name="T40" fmla="*/ 572 w 619"/>
                  <a:gd name="T41" fmla="*/ 744 h 738"/>
                  <a:gd name="T42" fmla="*/ 572 w 619"/>
                  <a:gd name="T43" fmla="*/ 744 h 738"/>
                  <a:gd name="T44" fmla="*/ 572 w 619"/>
                  <a:gd name="T45" fmla="*/ 744 h 738"/>
                  <a:gd name="T46" fmla="*/ 572 w 619"/>
                  <a:gd name="T47" fmla="*/ 744 h 738"/>
                  <a:gd name="T48" fmla="*/ 566 w 619"/>
                  <a:gd name="T49" fmla="*/ 742 h 738"/>
                  <a:gd name="T50" fmla="*/ 549 w 619"/>
                  <a:gd name="T51" fmla="*/ 737 h 738"/>
                  <a:gd name="T52" fmla="*/ 523 w 619"/>
                  <a:gd name="T53" fmla="*/ 732 h 738"/>
                  <a:gd name="T54" fmla="*/ 494 w 619"/>
                  <a:gd name="T55" fmla="*/ 724 h 738"/>
                  <a:gd name="T56" fmla="*/ 465 w 619"/>
                  <a:gd name="T57" fmla="*/ 716 h 738"/>
                  <a:gd name="T58" fmla="*/ 437 w 619"/>
                  <a:gd name="T59" fmla="*/ 709 h 738"/>
                  <a:gd name="T60" fmla="*/ 416 w 619"/>
                  <a:gd name="T61" fmla="*/ 702 h 738"/>
                  <a:gd name="T62" fmla="*/ 403 w 619"/>
                  <a:gd name="T63" fmla="*/ 700 h 738"/>
                  <a:gd name="T64" fmla="*/ 354 w 619"/>
                  <a:gd name="T65" fmla="*/ 680 h 738"/>
                  <a:gd name="T66" fmla="*/ 271 w 619"/>
                  <a:gd name="T67" fmla="*/ 639 h 738"/>
                  <a:gd name="T68" fmla="*/ 203 w 619"/>
                  <a:gd name="T69" fmla="*/ 598 h 738"/>
                  <a:gd name="T70" fmla="*/ 151 w 619"/>
                  <a:gd name="T71" fmla="*/ 555 h 738"/>
                  <a:gd name="T72" fmla="*/ 110 w 619"/>
                  <a:gd name="T73" fmla="*/ 515 h 738"/>
                  <a:gd name="T74" fmla="*/ 80 w 619"/>
                  <a:gd name="T75" fmla="*/ 479 h 738"/>
                  <a:gd name="T76" fmla="*/ 62 w 619"/>
                  <a:gd name="T77" fmla="*/ 452 h 738"/>
                  <a:gd name="T78" fmla="*/ 55 w 619"/>
                  <a:gd name="T79" fmla="*/ 436 h 738"/>
                  <a:gd name="T80" fmla="*/ 29 w 619"/>
                  <a:gd name="T81" fmla="*/ 409 h 738"/>
                  <a:gd name="T82" fmla="*/ 4 w 619"/>
                  <a:gd name="T83" fmla="*/ 352 h 738"/>
                  <a:gd name="T84" fmla="*/ 0 w 619"/>
                  <a:gd name="T85" fmla="*/ 283 h 738"/>
                  <a:gd name="T86" fmla="*/ 13 w 619"/>
                  <a:gd name="T87" fmla="*/ 211 h 738"/>
                  <a:gd name="T88" fmla="*/ 36 w 619"/>
                  <a:gd name="T89" fmla="*/ 140 h 738"/>
                  <a:gd name="T90" fmla="*/ 62 w 619"/>
                  <a:gd name="T91" fmla="*/ 77 h 738"/>
                  <a:gd name="T92" fmla="*/ 83 w 619"/>
                  <a:gd name="T93" fmla="*/ 29 h 738"/>
                  <a:gd name="T94" fmla="*/ 99 w 619"/>
                  <a:gd name="T95" fmla="*/ 2 h 738"/>
                  <a:gd name="T96" fmla="*/ 103 w 619"/>
                  <a:gd name="T97" fmla="*/ 0 h 7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9"/>
                  <a:gd name="T148" fmla="*/ 0 h 738"/>
                  <a:gd name="T149" fmla="*/ 619 w 619"/>
                  <a:gd name="T150" fmla="*/ 738 h 7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9" h="738">
                    <a:moveTo>
                      <a:pt x="112" y="0"/>
                    </a:moveTo>
                    <a:lnTo>
                      <a:pt x="113" y="0"/>
                    </a:lnTo>
                    <a:lnTo>
                      <a:pt x="121" y="5"/>
                    </a:lnTo>
                    <a:lnTo>
                      <a:pt x="133" y="11"/>
                    </a:lnTo>
                    <a:lnTo>
                      <a:pt x="150" y="20"/>
                    </a:lnTo>
                    <a:lnTo>
                      <a:pt x="169" y="29"/>
                    </a:lnTo>
                    <a:lnTo>
                      <a:pt x="191" y="40"/>
                    </a:lnTo>
                    <a:lnTo>
                      <a:pt x="214" y="52"/>
                    </a:lnTo>
                    <a:lnTo>
                      <a:pt x="240" y="65"/>
                    </a:lnTo>
                    <a:lnTo>
                      <a:pt x="264" y="77"/>
                    </a:lnTo>
                    <a:lnTo>
                      <a:pt x="287" y="88"/>
                    </a:lnTo>
                    <a:lnTo>
                      <a:pt x="307" y="98"/>
                    </a:lnTo>
                    <a:lnTo>
                      <a:pt x="329" y="110"/>
                    </a:lnTo>
                    <a:lnTo>
                      <a:pt x="344" y="117"/>
                    </a:lnTo>
                    <a:lnTo>
                      <a:pt x="358" y="125"/>
                    </a:lnTo>
                    <a:lnTo>
                      <a:pt x="366" y="129"/>
                    </a:lnTo>
                    <a:lnTo>
                      <a:pt x="371" y="131"/>
                    </a:lnTo>
                    <a:lnTo>
                      <a:pt x="410" y="158"/>
                    </a:lnTo>
                    <a:lnTo>
                      <a:pt x="445" y="193"/>
                    </a:lnTo>
                    <a:lnTo>
                      <a:pt x="475" y="233"/>
                    </a:lnTo>
                    <a:lnTo>
                      <a:pt x="504" y="280"/>
                    </a:lnTo>
                    <a:lnTo>
                      <a:pt x="526" y="326"/>
                    </a:lnTo>
                    <a:lnTo>
                      <a:pt x="546" y="377"/>
                    </a:lnTo>
                    <a:lnTo>
                      <a:pt x="562" y="427"/>
                    </a:lnTo>
                    <a:lnTo>
                      <a:pt x="579" y="480"/>
                    </a:lnTo>
                    <a:lnTo>
                      <a:pt x="588" y="528"/>
                    </a:lnTo>
                    <a:lnTo>
                      <a:pt x="597" y="575"/>
                    </a:lnTo>
                    <a:lnTo>
                      <a:pt x="604" y="618"/>
                    </a:lnTo>
                    <a:lnTo>
                      <a:pt x="611" y="657"/>
                    </a:lnTo>
                    <a:lnTo>
                      <a:pt x="613" y="688"/>
                    </a:lnTo>
                    <a:lnTo>
                      <a:pt x="616" y="713"/>
                    </a:lnTo>
                    <a:lnTo>
                      <a:pt x="616" y="729"/>
                    </a:lnTo>
                    <a:lnTo>
                      <a:pt x="619" y="738"/>
                    </a:lnTo>
                    <a:lnTo>
                      <a:pt x="613" y="736"/>
                    </a:lnTo>
                    <a:lnTo>
                      <a:pt x="607" y="734"/>
                    </a:lnTo>
                    <a:lnTo>
                      <a:pt x="594" y="731"/>
                    </a:lnTo>
                    <a:lnTo>
                      <a:pt x="583" y="729"/>
                    </a:lnTo>
                    <a:lnTo>
                      <a:pt x="566" y="726"/>
                    </a:lnTo>
                    <a:lnTo>
                      <a:pt x="552" y="722"/>
                    </a:lnTo>
                    <a:lnTo>
                      <a:pt x="535" y="718"/>
                    </a:lnTo>
                    <a:lnTo>
                      <a:pt x="521" y="715"/>
                    </a:lnTo>
                    <a:lnTo>
                      <a:pt x="503" y="710"/>
                    </a:lnTo>
                    <a:lnTo>
                      <a:pt x="489" y="707"/>
                    </a:lnTo>
                    <a:lnTo>
                      <a:pt x="473" y="703"/>
                    </a:lnTo>
                    <a:lnTo>
                      <a:pt x="461" y="700"/>
                    </a:lnTo>
                    <a:lnTo>
                      <a:pt x="450" y="696"/>
                    </a:lnTo>
                    <a:lnTo>
                      <a:pt x="442" y="695"/>
                    </a:lnTo>
                    <a:lnTo>
                      <a:pt x="436" y="694"/>
                    </a:lnTo>
                    <a:lnTo>
                      <a:pt x="383" y="675"/>
                    </a:lnTo>
                    <a:lnTo>
                      <a:pt x="337" y="656"/>
                    </a:lnTo>
                    <a:lnTo>
                      <a:pt x="293" y="634"/>
                    </a:lnTo>
                    <a:lnTo>
                      <a:pt x="256" y="615"/>
                    </a:lnTo>
                    <a:lnTo>
                      <a:pt x="220" y="593"/>
                    </a:lnTo>
                    <a:lnTo>
                      <a:pt x="191" y="572"/>
                    </a:lnTo>
                    <a:lnTo>
                      <a:pt x="163" y="551"/>
                    </a:lnTo>
                    <a:lnTo>
                      <a:pt x="141" y="532"/>
                    </a:lnTo>
                    <a:lnTo>
                      <a:pt x="119" y="511"/>
                    </a:lnTo>
                    <a:lnTo>
                      <a:pt x="102" y="492"/>
                    </a:lnTo>
                    <a:lnTo>
                      <a:pt x="87" y="475"/>
                    </a:lnTo>
                    <a:lnTo>
                      <a:pt x="76" y="461"/>
                    </a:lnTo>
                    <a:lnTo>
                      <a:pt x="67" y="448"/>
                    </a:lnTo>
                    <a:lnTo>
                      <a:pt x="62" y="438"/>
                    </a:lnTo>
                    <a:lnTo>
                      <a:pt x="59" y="432"/>
                    </a:lnTo>
                    <a:lnTo>
                      <a:pt x="59" y="430"/>
                    </a:lnTo>
                    <a:lnTo>
                      <a:pt x="31" y="406"/>
                    </a:lnTo>
                    <a:lnTo>
                      <a:pt x="15" y="381"/>
                    </a:lnTo>
                    <a:lnTo>
                      <a:pt x="4" y="349"/>
                    </a:lnTo>
                    <a:lnTo>
                      <a:pt x="1" y="318"/>
                    </a:lnTo>
                    <a:lnTo>
                      <a:pt x="0" y="281"/>
                    </a:lnTo>
                    <a:lnTo>
                      <a:pt x="6" y="245"/>
                    </a:lnTo>
                    <a:lnTo>
                      <a:pt x="14" y="209"/>
                    </a:lnTo>
                    <a:lnTo>
                      <a:pt x="28" y="174"/>
                    </a:lnTo>
                    <a:lnTo>
                      <a:pt x="39" y="139"/>
                    </a:lnTo>
                    <a:lnTo>
                      <a:pt x="53" y="106"/>
                    </a:lnTo>
                    <a:lnTo>
                      <a:pt x="67" y="76"/>
                    </a:lnTo>
                    <a:lnTo>
                      <a:pt x="81" y="52"/>
                    </a:lnTo>
                    <a:lnTo>
                      <a:pt x="90" y="29"/>
                    </a:lnTo>
                    <a:lnTo>
                      <a:pt x="101" y="14"/>
                    </a:lnTo>
                    <a:lnTo>
                      <a:pt x="107" y="2"/>
                    </a:lnTo>
                    <a:lnTo>
                      <a:pt x="112" y="0"/>
                    </a:lnTo>
                    <a:close/>
                  </a:path>
                </a:pathLst>
              </a:custGeom>
              <a:solidFill>
                <a:srgbClr val="4CF6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5" name="Freeform 614"/>
              <p:cNvSpPr>
                <a:spLocks/>
              </p:cNvSpPr>
              <p:nvPr/>
            </p:nvSpPr>
            <p:spPr bwMode="auto">
              <a:xfrm flipH="1">
                <a:off x="3888" y="2895"/>
                <a:ext cx="511" cy="665"/>
              </a:xfrm>
              <a:custGeom>
                <a:avLst/>
                <a:gdLst>
                  <a:gd name="T0" fmla="*/ 85 w 554"/>
                  <a:gd name="T1" fmla="*/ 0 h 660"/>
                  <a:gd name="T2" fmla="*/ 104 w 554"/>
                  <a:gd name="T3" fmla="*/ 9 h 660"/>
                  <a:gd name="T4" fmla="*/ 135 w 554"/>
                  <a:gd name="T5" fmla="*/ 24 h 660"/>
                  <a:gd name="T6" fmla="*/ 169 w 554"/>
                  <a:gd name="T7" fmla="*/ 46 h 660"/>
                  <a:gd name="T8" fmla="*/ 208 w 554"/>
                  <a:gd name="T9" fmla="*/ 65 h 660"/>
                  <a:gd name="T10" fmla="*/ 245 w 554"/>
                  <a:gd name="T11" fmla="*/ 86 h 660"/>
                  <a:gd name="T12" fmla="*/ 275 w 554"/>
                  <a:gd name="T13" fmla="*/ 104 h 660"/>
                  <a:gd name="T14" fmla="*/ 296 w 554"/>
                  <a:gd name="T15" fmla="*/ 114 h 660"/>
                  <a:gd name="T16" fmla="*/ 334 w 554"/>
                  <a:gd name="T17" fmla="*/ 141 h 660"/>
                  <a:gd name="T18" fmla="*/ 389 w 554"/>
                  <a:gd name="T19" fmla="*/ 210 h 660"/>
                  <a:gd name="T20" fmla="*/ 433 w 554"/>
                  <a:gd name="T21" fmla="*/ 295 h 660"/>
                  <a:gd name="T22" fmla="*/ 464 w 554"/>
                  <a:gd name="T23" fmla="*/ 387 h 660"/>
                  <a:gd name="T24" fmla="*/ 485 w 554"/>
                  <a:gd name="T25" fmla="*/ 476 h 660"/>
                  <a:gd name="T26" fmla="*/ 498 w 554"/>
                  <a:gd name="T27" fmla="*/ 555 h 660"/>
                  <a:gd name="T28" fmla="*/ 505 w 554"/>
                  <a:gd name="T29" fmla="*/ 621 h 660"/>
                  <a:gd name="T30" fmla="*/ 508 w 554"/>
                  <a:gd name="T31" fmla="*/ 658 h 660"/>
                  <a:gd name="T32" fmla="*/ 511 w 554"/>
                  <a:gd name="T33" fmla="*/ 665 h 660"/>
                  <a:gd name="T34" fmla="*/ 511 w 554"/>
                  <a:gd name="T35" fmla="*/ 665 h 660"/>
                  <a:gd name="T36" fmla="*/ 511 w 554"/>
                  <a:gd name="T37" fmla="*/ 665 h 660"/>
                  <a:gd name="T38" fmla="*/ 511 w 554"/>
                  <a:gd name="T39" fmla="*/ 665 h 660"/>
                  <a:gd name="T40" fmla="*/ 511 w 554"/>
                  <a:gd name="T41" fmla="*/ 665 h 660"/>
                  <a:gd name="T42" fmla="*/ 511 w 554"/>
                  <a:gd name="T43" fmla="*/ 665 h 660"/>
                  <a:gd name="T44" fmla="*/ 511 w 554"/>
                  <a:gd name="T45" fmla="*/ 665 h 660"/>
                  <a:gd name="T46" fmla="*/ 511 w 554"/>
                  <a:gd name="T47" fmla="*/ 665 h 660"/>
                  <a:gd name="T48" fmla="*/ 508 w 554"/>
                  <a:gd name="T49" fmla="*/ 663 h 660"/>
                  <a:gd name="T50" fmla="*/ 495 w 554"/>
                  <a:gd name="T51" fmla="*/ 658 h 660"/>
                  <a:gd name="T52" fmla="*/ 474 w 554"/>
                  <a:gd name="T53" fmla="*/ 653 h 660"/>
                  <a:gd name="T54" fmla="*/ 449 w 554"/>
                  <a:gd name="T55" fmla="*/ 645 h 660"/>
                  <a:gd name="T56" fmla="*/ 421 w 554"/>
                  <a:gd name="T57" fmla="*/ 638 h 660"/>
                  <a:gd name="T58" fmla="*/ 395 w 554"/>
                  <a:gd name="T59" fmla="*/ 630 h 660"/>
                  <a:gd name="T60" fmla="*/ 375 w 554"/>
                  <a:gd name="T61" fmla="*/ 624 h 660"/>
                  <a:gd name="T62" fmla="*/ 362 w 554"/>
                  <a:gd name="T63" fmla="*/ 621 h 660"/>
                  <a:gd name="T64" fmla="*/ 319 w 554"/>
                  <a:gd name="T65" fmla="*/ 606 h 660"/>
                  <a:gd name="T66" fmla="*/ 246 w 554"/>
                  <a:gd name="T67" fmla="*/ 571 h 660"/>
                  <a:gd name="T68" fmla="*/ 187 w 554"/>
                  <a:gd name="T69" fmla="*/ 536 h 660"/>
                  <a:gd name="T70" fmla="*/ 140 w 554"/>
                  <a:gd name="T71" fmla="*/ 498 h 660"/>
                  <a:gd name="T72" fmla="*/ 103 w 554"/>
                  <a:gd name="T73" fmla="*/ 462 h 660"/>
                  <a:gd name="T74" fmla="*/ 77 w 554"/>
                  <a:gd name="T75" fmla="*/ 430 h 660"/>
                  <a:gd name="T76" fmla="*/ 60 w 554"/>
                  <a:gd name="T77" fmla="*/ 406 h 660"/>
                  <a:gd name="T78" fmla="*/ 53 w 554"/>
                  <a:gd name="T79" fmla="*/ 392 h 660"/>
                  <a:gd name="T80" fmla="*/ 30 w 554"/>
                  <a:gd name="T81" fmla="*/ 367 h 660"/>
                  <a:gd name="T82" fmla="*/ 5 w 554"/>
                  <a:gd name="T83" fmla="*/ 313 h 660"/>
                  <a:gd name="T84" fmla="*/ 0 w 554"/>
                  <a:gd name="T85" fmla="*/ 249 h 660"/>
                  <a:gd name="T86" fmla="*/ 10 w 554"/>
                  <a:gd name="T87" fmla="*/ 185 h 660"/>
                  <a:gd name="T88" fmla="*/ 28 w 554"/>
                  <a:gd name="T89" fmla="*/ 123 h 660"/>
                  <a:gd name="T90" fmla="*/ 46 w 554"/>
                  <a:gd name="T91" fmla="*/ 67 h 660"/>
                  <a:gd name="T92" fmla="*/ 67 w 554"/>
                  <a:gd name="T93" fmla="*/ 24 h 660"/>
                  <a:gd name="T94" fmla="*/ 80 w 554"/>
                  <a:gd name="T95" fmla="*/ 2 h 660"/>
                  <a:gd name="T96" fmla="*/ 83 w 554"/>
                  <a:gd name="T97" fmla="*/ 0 h 6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54"/>
                  <a:gd name="T148" fmla="*/ 0 h 660"/>
                  <a:gd name="T149" fmla="*/ 554 w 554"/>
                  <a:gd name="T150" fmla="*/ 660 h 6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54" h="660">
                    <a:moveTo>
                      <a:pt x="90" y="0"/>
                    </a:moveTo>
                    <a:lnTo>
                      <a:pt x="92" y="0"/>
                    </a:lnTo>
                    <a:lnTo>
                      <a:pt x="101" y="4"/>
                    </a:lnTo>
                    <a:lnTo>
                      <a:pt x="113" y="9"/>
                    </a:lnTo>
                    <a:lnTo>
                      <a:pt x="129" y="17"/>
                    </a:lnTo>
                    <a:lnTo>
                      <a:pt x="146" y="24"/>
                    </a:lnTo>
                    <a:lnTo>
                      <a:pt x="165" y="34"/>
                    </a:lnTo>
                    <a:lnTo>
                      <a:pt x="183" y="46"/>
                    </a:lnTo>
                    <a:lnTo>
                      <a:pt x="207" y="57"/>
                    </a:lnTo>
                    <a:lnTo>
                      <a:pt x="225" y="65"/>
                    </a:lnTo>
                    <a:lnTo>
                      <a:pt x="247" y="76"/>
                    </a:lnTo>
                    <a:lnTo>
                      <a:pt x="266" y="85"/>
                    </a:lnTo>
                    <a:lnTo>
                      <a:pt x="284" y="97"/>
                    </a:lnTo>
                    <a:lnTo>
                      <a:pt x="298" y="103"/>
                    </a:lnTo>
                    <a:lnTo>
                      <a:pt x="312" y="109"/>
                    </a:lnTo>
                    <a:lnTo>
                      <a:pt x="321" y="113"/>
                    </a:lnTo>
                    <a:lnTo>
                      <a:pt x="328" y="116"/>
                    </a:lnTo>
                    <a:lnTo>
                      <a:pt x="362" y="140"/>
                    </a:lnTo>
                    <a:lnTo>
                      <a:pt x="394" y="173"/>
                    </a:lnTo>
                    <a:lnTo>
                      <a:pt x="422" y="208"/>
                    </a:lnTo>
                    <a:lnTo>
                      <a:pt x="449" y="250"/>
                    </a:lnTo>
                    <a:lnTo>
                      <a:pt x="469" y="293"/>
                    </a:lnTo>
                    <a:lnTo>
                      <a:pt x="487" y="339"/>
                    </a:lnTo>
                    <a:lnTo>
                      <a:pt x="503" y="384"/>
                    </a:lnTo>
                    <a:lnTo>
                      <a:pt x="517" y="430"/>
                    </a:lnTo>
                    <a:lnTo>
                      <a:pt x="526" y="472"/>
                    </a:lnTo>
                    <a:lnTo>
                      <a:pt x="536" y="515"/>
                    </a:lnTo>
                    <a:lnTo>
                      <a:pt x="540" y="551"/>
                    </a:lnTo>
                    <a:lnTo>
                      <a:pt x="546" y="587"/>
                    </a:lnTo>
                    <a:lnTo>
                      <a:pt x="548" y="616"/>
                    </a:lnTo>
                    <a:lnTo>
                      <a:pt x="551" y="639"/>
                    </a:lnTo>
                    <a:lnTo>
                      <a:pt x="551" y="653"/>
                    </a:lnTo>
                    <a:lnTo>
                      <a:pt x="554" y="660"/>
                    </a:lnTo>
                    <a:lnTo>
                      <a:pt x="551" y="658"/>
                    </a:lnTo>
                    <a:lnTo>
                      <a:pt x="546" y="657"/>
                    </a:lnTo>
                    <a:lnTo>
                      <a:pt x="537" y="653"/>
                    </a:lnTo>
                    <a:lnTo>
                      <a:pt x="528" y="652"/>
                    </a:lnTo>
                    <a:lnTo>
                      <a:pt x="514" y="648"/>
                    </a:lnTo>
                    <a:lnTo>
                      <a:pt x="501" y="644"/>
                    </a:lnTo>
                    <a:lnTo>
                      <a:pt x="487" y="640"/>
                    </a:lnTo>
                    <a:lnTo>
                      <a:pt x="473" y="638"/>
                    </a:lnTo>
                    <a:lnTo>
                      <a:pt x="456" y="633"/>
                    </a:lnTo>
                    <a:lnTo>
                      <a:pt x="442" y="629"/>
                    </a:lnTo>
                    <a:lnTo>
                      <a:pt x="428" y="625"/>
                    </a:lnTo>
                    <a:lnTo>
                      <a:pt x="418" y="622"/>
                    </a:lnTo>
                    <a:lnTo>
                      <a:pt x="407" y="619"/>
                    </a:lnTo>
                    <a:lnTo>
                      <a:pt x="399" y="617"/>
                    </a:lnTo>
                    <a:lnTo>
                      <a:pt x="393" y="616"/>
                    </a:lnTo>
                    <a:lnTo>
                      <a:pt x="346" y="601"/>
                    </a:lnTo>
                    <a:lnTo>
                      <a:pt x="306" y="586"/>
                    </a:lnTo>
                    <a:lnTo>
                      <a:pt x="267" y="567"/>
                    </a:lnTo>
                    <a:lnTo>
                      <a:pt x="234" y="551"/>
                    </a:lnTo>
                    <a:lnTo>
                      <a:pt x="203" y="532"/>
                    </a:lnTo>
                    <a:lnTo>
                      <a:pt x="177" y="513"/>
                    </a:lnTo>
                    <a:lnTo>
                      <a:pt x="152" y="494"/>
                    </a:lnTo>
                    <a:lnTo>
                      <a:pt x="132" y="478"/>
                    </a:lnTo>
                    <a:lnTo>
                      <a:pt x="112" y="459"/>
                    </a:lnTo>
                    <a:lnTo>
                      <a:pt x="98" y="442"/>
                    </a:lnTo>
                    <a:lnTo>
                      <a:pt x="84" y="427"/>
                    </a:lnTo>
                    <a:lnTo>
                      <a:pt x="75" y="416"/>
                    </a:lnTo>
                    <a:lnTo>
                      <a:pt x="65" y="403"/>
                    </a:lnTo>
                    <a:lnTo>
                      <a:pt x="61" y="396"/>
                    </a:lnTo>
                    <a:lnTo>
                      <a:pt x="58" y="389"/>
                    </a:lnTo>
                    <a:lnTo>
                      <a:pt x="58" y="388"/>
                    </a:lnTo>
                    <a:lnTo>
                      <a:pt x="33" y="364"/>
                    </a:lnTo>
                    <a:lnTo>
                      <a:pt x="17" y="340"/>
                    </a:lnTo>
                    <a:lnTo>
                      <a:pt x="5" y="311"/>
                    </a:lnTo>
                    <a:lnTo>
                      <a:pt x="2" y="282"/>
                    </a:lnTo>
                    <a:lnTo>
                      <a:pt x="0" y="247"/>
                    </a:lnTo>
                    <a:lnTo>
                      <a:pt x="5" y="217"/>
                    </a:lnTo>
                    <a:lnTo>
                      <a:pt x="11" y="184"/>
                    </a:lnTo>
                    <a:lnTo>
                      <a:pt x="20" y="154"/>
                    </a:lnTo>
                    <a:lnTo>
                      <a:pt x="30" y="122"/>
                    </a:lnTo>
                    <a:lnTo>
                      <a:pt x="40" y="93"/>
                    </a:lnTo>
                    <a:lnTo>
                      <a:pt x="50" y="66"/>
                    </a:lnTo>
                    <a:lnTo>
                      <a:pt x="64" y="45"/>
                    </a:lnTo>
                    <a:lnTo>
                      <a:pt x="73" y="24"/>
                    </a:lnTo>
                    <a:lnTo>
                      <a:pt x="82" y="12"/>
                    </a:lnTo>
                    <a:lnTo>
                      <a:pt x="87" y="2"/>
                    </a:lnTo>
                    <a:lnTo>
                      <a:pt x="90" y="0"/>
                    </a:lnTo>
                    <a:close/>
                  </a:path>
                </a:pathLst>
              </a:custGeom>
              <a:solidFill>
                <a:srgbClr val="3FE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6" name="Freeform 615"/>
              <p:cNvSpPr>
                <a:spLocks/>
              </p:cNvSpPr>
              <p:nvPr/>
            </p:nvSpPr>
            <p:spPr bwMode="auto">
              <a:xfrm flipH="1">
                <a:off x="3888" y="2957"/>
                <a:ext cx="463" cy="594"/>
              </a:xfrm>
              <a:custGeom>
                <a:avLst/>
                <a:gdLst>
                  <a:gd name="T0" fmla="*/ 78 w 501"/>
                  <a:gd name="T1" fmla="*/ 0 h 590"/>
                  <a:gd name="T2" fmla="*/ 96 w 501"/>
                  <a:gd name="T3" fmla="*/ 9 h 590"/>
                  <a:gd name="T4" fmla="*/ 122 w 501"/>
                  <a:gd name="T5" fmla="*/ 24 h 590"/>
                  <a:gd name="T6" fmla="*/ 156 w 501"/>
                  <a:gd name="T7" fmla="*/ 41 h 590"/>
                  <a:gd name="T8" fmla="*/ 188 w 501"/>
                  <a:gd name="T9" fmla="*/ 60 h 590"/>
                  <a:gd name="T10" fmla="*/ 219 w 501"/>
                  <a:gd name="T11" fmla="*/ 76 h 590"/>
                  <a:gd name="T12" fmla="*/ 247 w 501"/>
                  <a:gd name="T13" fmla="*/ 91 h 590"/>
                  <a:gd name="T14" fmla="*/ 267 w 501"/>
                  <a:gd name="T15" fmla="*/ 103 h 590"/>
                  <a:gd name="T16" fmla="*/ 301 w 501"/>
                  <a:gd name="T17" fmla="*/ 129 h 590"/>
                  <a:gd name="T18" fmla="*/ 351 w 501"/>
                  <a:gd name="T19" fmla="*/ 190 h 590"/>
                  <a:gd name="T20" fmla="*/ 390 w 501"/>
                  <a:gd name="T21" fmla="*/ 267 h 590"/>
                  <a:gd name="T22" fmla="*/ 419 w 501"/>
                  <a:gd name="T23" fmla="*/ 347 h 590"/>
                  <a:gd name="T24" fmla="*/ 437 w 501"/>
                  <a:gd name="T25" fmla="*/ 427 h 590"/>
                  <a:gd name="T26" fmla="*/ 450 w 501"/>
                  <a:gd name="T27" fmla="*/ 496 h 590"/>
                  <a:gd name="T28" fmla="*/ 457 w 501"/>
                  <a:gd name="T29" fmla="*/ 553 h 590"/>
                  <a:gd name="T30" fmla="*/ 460 w 501"/>
                  <a:gd name="T31" fmla="*/ 586 h 590"/>
                  <a:gd name="T32" fmla="*/ 463 w 501"/>
                  <a:gd name="T33" fmla="*/ 594 h 590"/>
                  <a:gd name="T34" fmla="*/ 463 w 501"/>
                  <a:gd name="T35" fmla="*/ 594 h 590"/>
                  <a:gd name="T36" fmla="*/ 463 w 501"/>
                  <a:gd name="T37" fmla="*/ 594 h 590"/>
                  <a:gd name="T38" fmla="*/ 463 w 501"/>
                  <a:gd name="T39" fmla="*/ 594 h 590"/>
                  <a:gd name="T40" fmla="*/ 463 w 501"/>
                  <a:gd name="T41" fmla="*/ 594 h 590"/>
                  <a:gd name="T42" fmla="*/ 463 w 501"/>
                  <a:gd name="T43" fmla="*/ 594 h 590"/>
                  <a:gd name="T44" fmla="*/ 463 w 501"/>
                  <a:gd name="T45" fmla="*/ 594 h 590"/>
                  <a:gd name="T46" fmla="*/ 463 w 501"/>
                  <a:gd name="T47" fmla="*/ 594 h 590"/>
                  <a:gd name="T48" fmla="*/ 457 w 501"/>
                  <a:gd name="T49" fmla="*/ 591 h 590"/>
                  <a:gd name="T50" fmla="*/ 445 w 501"/>
                  <a:gd name="T51" fmla="*/ 587 h 590"/>
                  <a:gd name="T52" fmla="*/ 423 w 501"/>
                  <a:gd name="T53" fmla="*/ 583 h 590"/>
                  <a:gd name="T54" fmla="*/ 400 w 501"/>
                  <a:gd name="T55" fmla="*/ 576 h 590"/>
                  <a:gd name="T56" fmla="*/ 379 w 501"/>
                  <a:gd name="T57" fmla="*/ 572 h 590"/>
                  <a:gd name="T58" fmla="*/ 354 w 501"/>
                  <a:gd name="T59" fmla="*/ 564 h 590"/>
                  <a:gd name="T60" fmla="*/ 335 w 501"/>
                  <a:gd name="T61" fmla="*/ 558 h 590"/>
                  <a:gd name="T62" fmla="*/ 324 w 501"/>
                  <a:gd name="T63" fmla="*/ 558 h 590"/>
                  <a:gd name="T64" fmla="*/ 286 w 501"/>
                  <a:gd name="T65" fmla="*/ 544 h 590"/>
                  <a:gd name="T66" fmla="*/ 226 w 501"/>
                  <a:gd name="T67" fmla="*/ 515 h 590"/>
                  <a:gd name="T68" fmla="*/ 175 w 501"/>
                  <a:gd name="T69" fmla="*/ 482 h 590"/>
                  <a:gd name="T70" fmla="*/ 135 w 501"/>
                  <a:gd name="T71" fmla="*/ 452 h 590"/>
                  <a:gd name="T72" fmla="*/ 102 w 501"/>
                  <a:gd name="T73" fmla="*/ 420 h 590"/>
                  <a:gd name="T74" fmla="*/ 76 w 501"/>
                  <a:gd name="T75" fmla="*/ 392 h 590"/>
                  <a:gd name="T76" fmla="*/ 59 w 501"/>
                  <a:gd name="T77" fmla="*/ 369 h 590"/>
                  <a:gd name="T78" fmla="*/ 47 w 501"/>
                  <a:gd name="T79" fmla="*/ 356 h 590"/>
                  <a:gd name="T80" fmla="*/ 24 w 501"/>
                  <a:gd name="T81" fmla="*/ 333 h 590"/>
                  <a:gd name="T82" fmla="*/ 5 w 501"/>
                  <a:gd name="T83" fmla="*/ 284 h 590"/>
                  <a:gd name="T84" fmla="*/ 0 w 501"/>
                  <a:gd name="T85" fmla="*/ 227 h 590"/>
                  <a:gd name="T86" fmla="*/ 8 w 501"/>
                  <a:gd name="T87" fmla="*/ 166 h 590"/>
                  <a:gd name="T88" fmla="*/ 24 w 501"/>
                  <a:gd name="T89" fmla="*/ 110 h 590"/>
                  <a:gd name="T90" fmla="*/ 42 w 501"/>
                  <a:gd name="T91" fmla="*/ 60 h 590"/>
                  <a:gd name="T92" fmla="*/ 59 w 501"/>
                  <a:gd name="T93" fmla="*/ 23 h 590"/>
                  <a:gd name="T94" fmla="*/ 71 w 501"/>
                  <a:gd name="T95" fmla="*/ 2 h 590"/>
                  <a:gd name="T96" fmla="*/ 75 w 501"/>
                  <a:gd name="T97" fmla="*/ 0 h 5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01"/>
                  <a:gd name="T148" fmla="*/ 0 h 590"/>
                  <a:gd name="T149" fmla="*/ 501 w 501"/>
                  <a:gd name="T150" fmla="*/ 590 h 5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01" h="590">
                    <a:moveTo>
                      <a:pt x="81" y="0"/>
                    </a:moveTo>
                    <a:lnTo>
                      <a:pt x="84" y="0"/>
                    </a:lnTo>
                    <a:lnTo>
                      <a:pt x="93" y="4"/>
                    </a:lnTo>
                    <a:lnTo>
                      <a:pt x="104" y="9"/>
                    </a:lnTo>
                    <a:lnTo>
                      <a:pt x="118" y="17"/>
                    </a:lnTo>
                    <a:lnTo>
                      <a:pt x="132" y="24"/>
                    </a:lnTo>
                    <a:lnTo>
                      <a:pt x="150" y="33"/>
                    </a:lnTo>
                    <a:lnTo>
                      <a:pt x="169" y="41"/>
                    </a:lnTo>
                    <a:lnTo>
                      <a:pt x="188" y="52"/>
                    </a:lnTo>
                    <a:lnTo>
                      <a:pt x="203" y="60"/>
                    </a:lnTo>
                    <a:lnTo>
                      <a:pt x="222" y="68"/>
                    </a:lnTo>
                    <a:lnTo>
                      <a:pt x="237" y="75"/>
                    </a:lnTo>
                    <a:lnTo>
                      <a:pt x="254" y="85"/>
                    </a:lnTo>
                    <a:lnTo>
                      <a:pt x="267" y="90"/>
                    </a:lnTo>
                    <a:lnTo>
                      <a:pt x="279" y="98"/>
                    </a:lnTo>
                    <a:lnTo>
                      <a:pt x="289" y="102"/>
                    </a:lnTo>
                    <a:lnTo>
                      <a:pt x="296" y="106"/>
                    </a:lnTo>
                    <a:lnTo>
                      <a:pt x="326" y="128"/>
                    </a:lnTo>
                    <a:lnTo>
                      <a:pt x="355" y="157"/>
                    </a:lnTo>
                    <a:lnTo>
                      <a:pt x="380" y="189"/>
                    </a:lnTo>
                    <a:lnTo>
                      <a:pt x="405" y="227"/>
                    </a:lnTo>
                    <a:lnTo>
                      <a:pt x="422" y="265"/>
                    </a:lnTo>
                    <a:lnTo>
                      <a:pt x="439" y="306"/>
                    </a:lnTo>
                    <a:lnTo>
                      <a:pt x="453" y="345"/>
                    </a:lnTo>
                    <a:lnTo>
                      <a:pt x="467" y="387"/>
                    </a:lnTo>
                    <a:lnTo>
                      <a:pt x="473" y="424"/>
                    </a:lnTo>
                    <a:lnTo>
                      <a:pt x="483" y="460"/>
                    </a:lnTo>
                    <a:lnTo>
                      <a:pt x="487" y="493"/>
                    </a:lnTo>
                    <a:lnTo>
                      <a:pt x="493" y="525"/>
                    </a:lnTo>
                    <a:lnTo>
                      <a:pt x="495" y="549"/>
                    </a:lnTo>
                    <a:lnTo>
                      <a:pt x="498" y="569"/>
                    </a:lnTo>
                    <a:lnTo>
                      <a:pt x="498" y="582"/>
                    </a:lnTo>
                    <a:lnTo>
                      <a:pt x="501" y="590"/>
                    </a:lnTo>
                    <a:lnTo>
                      <a:pt x="495" y="587"/>
                    </a:lnTo>
                    <a:lnTo>
                      <a:pt x="490" y="587"/>
                    </a:lnTo>
                    <a:lnTo>
                      <a:pt x="481" y="583"/>
                    </a:lnTo>
                    <a:lnTo>
                      <a:pt x="472" y="583"/>
                    </a:lnTo>
                    <a:lnTo>
                      <a:pt x="458" y="579"/>
                    </a:lnTo>
                    <a:lnTo>
                      <a:pt x="447" y="576"/>
                    </a:lnTo>
                    <a:lnTo>
                      <a:pt x="433" y="572"/>
                    </a:lnTo>
                    <a:lnTo>
                      <a:pt x="424" y="572"/>
                    </a:lnTo>
                    <a:lnTo>
                      <a:pt x="410" y="568"/>
                    </a:lnTo>
                    <a:lnTo>
                      <a:pt x="396" y="564"/>
                    </a:lnTo>
                    <a:lnTo>
                      <a:pt x="383" y="560"/>
                    </a:lnTo>
                    <a:lnTo>
                      <a:pt x="374" y="558"/>
                    </a:lnTo>
                    <a:lnTo>
                      <a:pt x="363" y="554"/>
                    </a:lnTo>
                    <a:lnTo>
                      <a:pt x="355" y="554"/>
                    </a:lnTo>
                    <a:lnTo>
                      <a:pt x="351" y="554"/>
                    </a:lnTo>
                    <a:lnTo>
                      <a:pt x="349" y="554"/>
                    </a:lnTo>
                    <a:lnTo>
                      <a:pt x="310" y="540"/>
                    </a:lnTo>
                    <a:lnTo>
                      <a:pt x="278" y="527"/>
                    </a:lnTo>
                    <a:lnTo>
                      <a:pt x="245" y="512"/>
                    </a:lnTo>
                    <a:lnTo>
                      <a:pt x="217" y="497"/>
                    </a:lnTo>
                    <a:lnTo>
                      <a:pt x="189" y="479"/>
                    </a:lnTo>
                    <a:lnTo>
                      <a:pt x="166" y="464"/>
                    </a:lnTo>
                    <a:lnTo>
                      <a:pt x="146" y="449"/>
                    </a:lnTo>
                    <a:lnTo>
                      <a:pt x="129" y="434"/>
                    </a:lnTo>
                    <a:lnTo>
                      <a:pt x="110" y="417"/>
                    </a:lnTo>
                    <a:lnTo>
                      <a:pt x="96" y="402"/>
                    </a:lnTo>
                    <a:lnTo>
                      <a:pt x="82" y="389"/>
                    </a:lnTo>
                    <a:lnTo>
                      <a:pt x="73" y="378"/>
                    </a:lnTo>
                    <a:lnTo>
                      <a:pt x="64" y="367"/>
                    </a:lnTo>
                    <a:lnTo>
                      <a:pt x="56" y="359"/>
                    </a:lnTo>
                    <a:lnTo>
                      <a:pt x="51" y="354"/>
                    </a:lnTo>
                    <a:lnTo>
                      <a:pt x="48" y="353"/>
                    </a:lnTo>
                    <a:lnTo>
                      <a:pt x="26" y="331"/>
                    </a:lnTo>
                    <a:lnTo>
                      <a:pt x="14" y="308"/>
                    </a:lnTo>
                    <a:lnTo>
                      <a:pt x="5" y="282"/>
                    </a:lnTo>
                    <a:lnTo>
                      <a:pt x="1" y="255"/>
                    </a:lnTo>
                    <a:lnTo>
                      <a:pt x="0" y="225"/>
                    </a:lnTo>
                    <a:lnTo>
                      <a:pt x="5" y="195"/>
                    </a:lnTo>
                    <a:lnTo>
                      <a:pt x="9" y="165"/>
                    </a:lnTo>
                    <a:lnTo>
                      <a:pt x="19" y="138"/>
                    </a:lnTo>
                    <a:lnTo>
                      <a:pt x="26" y="109"/>
                    </a:lnTo>
                    <a:lnTo>
                      <a:pt x="36" y="84"/>
                    </a:lnTo>
                    <a:lnTo>
                      <a:pt x="45" y="60"/>
                    </a:lnTo>
                    <a:lnTo>
                      <a:pt x="57" y="41"/>
                    </a:lnTo>
                    <a:lnTo>
                      <a:pt x="64" y="23"/>
                    </a:lnTo>
                    <a:lnTo>
                      <a:pt x="73" y="10"/>
                    </a:lnTo>
                    <a:lnTo>
                      <a:pt x="77" y="2"/>
                    </a:lnTo>
                    <a:lnTo>
                      <a:pt x="81" y="0"/>
                    </a:lnTo>
                    <a:close/>
                  </a:path>
                </a:pathLst>
              </a:custGeom>
              <a:solidFill>
                <a:srgbClr val="32E6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7" name="Freeform 616"/>
              <p:cNvSpPr>
                <a:spLocks/>
              </p:cNvSpPr>
              <p:nvPr/>
            </p:nvSpPr>
            <p:spPr bwMode="auto">
              <a:xfrm flipH="1">
                <a:off x="3888" y="3028"/>
                <a:ext cx="414" cy="514"/>
              </a:xfrm>
              <a:custGeom>
                <a:avLst/>
                <a:gdLst>
                  <a:gd name="T0" fmla="*/ 59 w 447"/>
                  <a:gd name="T1" fmla="*/ 0 h 511"/>
                  <a:gd name="T2" fmla="*/ 78 w 447"/>
                  <a:gd name="T3" fmla="*/ 8 h 511"/>
                  <a:gd name="T4" fmla="*/ 104 w 447"/>
                  <a:gd name="T5" fmla="*/ 20 h 511"/>
                  <a:gd name="T6" fmla="*/ 131 w 447"/>
                  <a:gd name="T7" fmla="*/ 36 h 511"/>
                  <a:gd name="T8" fmla="*/ 161 w 447"/>
                  <a:gd name="T9" fmla="*/ 49 h 511"/>
                  <a:gd name="T10" fmla="*/ 187 w 447"/>
                  <a:gd name="T11" fmla="*/ 63 h 511"/>
                  <a:gd name="T12" fmla="*/ 210 w 447"/>
                  <a:gd name="T13" fmla="*/ 75 h 511"/>
                  <a:gd name="T14" fmla="*/ 227 w 447"/>
                  <a:gd name="T15" fmla="*/ 85 h 511"/>
                  <a:gd name="T16" fmla="*/ 259 w 447"/>
                  <a:gd name="T17" fmla="*/ 110 h 511"/>
                  <a:gd name="T18" fmla="*/ 302 w 447"/>
                  <a:gd name="T19" fmla="*/ 164 h 511"/>
                  <a:gd name="T20" fmla="*/ 336 w 447"/>
                  <a:gd name="T21" fmla="*/ 229 h 511"/>
                  <a:gd name="T22" fmla="*/ 362 w 447"/>
                  <a:gd name="T23" fmla="*/ 299 h 511"/>
                  <a:gd name="T24" fmla="*/ 381 w 447"/>
                  <a:gd name="T25" fmla="*/ 364 h 511"/>
                  <a:gd name="T26" fmla="*/ 394 w 447"/>
                  <a:gd name="T27" fmla="*/ 424 h 511"/>
                  <a:gd name="T28" fmla="*/ 403 w 447"/>
                  <a:gd name="T29" fmla="*/ 474 h 511"/>
                  <a:gd name="T30" fmla="*/ 410 w 447"/>
                  <a:gd name="T31" fmla="*/ 506 h 511"/>
                  <a:gd name="T32" fmla="*/ 411 w 447"/>
                  <a:gd name="T33" fmla="*/ 514 h 511"/>
                  <a:gd name="T34" fmla="*/ 411 w 447"/>
                  <a:gd name="T35" fmla="*/ 514 h 511"/>
                  <a:gd name="T36" fmla="*/ 408 w 447"/>
                  <a:gd name="T37" fmla="*/ 514 h 511"/>
                  <a:gd name="T38" fmla="*/ 408 w 447"/>
                  <a:gd name="T39" fmla="*/ 514 h 511"/>
                  <a:gd name="T40" fmla="*/ 404 w 447"/>
                  <a:gd name="T41" fmla="*/ 514 h 511"/>
                  <a:gd name="T42" fmla="*/ 404 w 447"/>
                  <a:gd name="T43" fmla="*/ 514 h 511"/>
                  <a:gd name="T44" fmla="*/ 404 w 447"/>
                  <a:gd name="T45" fmla="*/ 514 h 511"/>
                  <a:gd name="T46" fmla="*/ 404 w 447"/>
                  <a:gd name="T47" fmla="*/ 514 h 511"/>
                  <a:gd name="T48" fmla="*/ 400 w 447"/>
                  <a:gd name="T49" fmla="*/ 511 h 511"/>
                  <a:gd name="T50" fmla="*/ 387 w 447"/>
                  <a:gd name="T51" fmla="*/ 509 h 511"/>
                  <a:gd name="T52" fmla="*/ 370 w 447"/>
                  <a:gd name="T53" fmla="*/ 505 h 511"/>
                  <a:gd name="T54" fmla="*/ 351 w 447"/>
                  <a:gd name="T55" fmla="*/ 498 h 511"/>
                  <a:gd name="T56" fmla="*/ 330 w 447"/>
                  <a:gd name="T57" fmla="*/ 495 h 511"/>
                  <a:gd name="T58" fmla="*/ 310 w 447"/>
                  <a:gd name="T59" fmla="*/ 487 h 511"/>
                  <a:gd name="T60" fmla="*/ 294 w 447"/>
                  <a:gd name="T61" fmla="*/ 482 h 511"/>
                  <a:gd name="T62" fmla="*/ 283 w 447"/>
                  <a:gd name="T63" fmla="*/ 478 h 511"/>
                  <a:gd name="T64" fmla="*/ 253 w 447"/>
                  <a:gd name="T65" fmla="*/ 465 h 511"/>
                  <a:gd name="T66" fmla="*/ 201 w 447"/>
                  <a:gd name="T67" fmla="*/ 441 h 511"/>
                  <a:gd name="T68" fmla="*/ 158 w 447"/>
                  <a:gd name="T69" fmla="*/ 414 h 511"/>
                  <a:gd name="T70" fmla="*/ 124 w 447"/>
                  <a:gd name="T71" fmla="*/ 387 h 511"/>
                  <a:gd name="T72" fmla="*/ 96 w 447"/>
                  <a:gd name="T73" fmla="*/ 361 h 511"/>
                  <a:gd name="T74" fmla="*/ 75 w 447"/>
                  <a:gd name="T75" fmla="*/ 338 h 511"/>
                  <a:gd name="T76" fmla="*/ 57 w 447"/>
                  <a:gd name="T77" fmla="*/ 318 h 511"/>
                  <a:gd name="T78" fmla="*/ 47 w 447"/>
                  <a:gd name="T79" fmla="*/ 305 h 511"/>
                  <a:gd name="T80" fmla="*/ 26 w 447"/>
                  <a:gd name="T81" fmla="*/ 282 h 511"/>
                  <a:gd name="T82" fmla="*/ 5 w 447"/>
                  <a:gd name="T83" fmla="*/ 238 h 511"/>
                  <a:gd name="T84" fmla="*/ 0 w 447"/>
                  <a:gd name="T85" fmla="*/ 189 h 511"/>
                  <a:gd name="T86" fmla="*/ 5 w 447"/>
                  <a:gd name="T87" fmla="*/ 139 h 511"/>
                  <a:gd name="T88" fmla="*/ 15 w 447"/>
                  <a:gd name="T89" fmla="*/ 92 h 511"/>
                  <a:gd name="T90" fmla="*/ 29 w 447"/>
                  <a:gd name="T91" fmla="*/ 49 h 511"/>
                  <a:gd name="T92" fmla="*/ 42 w 447"/>
                  <a:gd name="T93" fmla="*/ 18 h 511"/>
                  <a:gd name="T94" fmla="*/ 52 w 447"/>
                  <a:gd name="T95" fmla="*/ 1 h 511"/>
                  <a:gd name="T96" fmla="*/ 55 w 447"/>
                  <a:gd name="T97" fmla="*/ 0 h 5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7"/>
                  <a:gd name="T148" fmla="*/ 0 h 511"/>
                  <a:gd name="T149" fmla="*/ 447 w 447"/>
                  <a:gd name="T150" fmla="*/ 511 h 5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7" h="511">
                    <a:moveTo>
                      <a:pt x="59" y="0"/>
                    </a:moveTo>
                    <a:lnTo>
                      <a:pt x="64" y="0"/>
                    </a:lnTo>
                    <a:lnTo>
                      <a:pt x="73" y="4"/>
                    </a:lnTo>
                    <a:lnTo>
                      <a:pt x="84" y="8"/>
                    </a:lnTo>
                    <a:lnTo>
                      <a:pt x="98" y="15"/>
                    </a:lnTo>
                    <a:lnTo>
                      <a:pt x="112" y="20"/>
                    </a:lnTo>
                    <a:lnTo>
                      <a:pt x="127" y="28"/>
                    </a:lnTo>
                    <a:lnTo>
                      <a:pt x="141" y="36"/>
                    </a:lnTo>
                    <a:lnTo>
                      <a:pt x="160" y="43"/>
                    </a:lnTo>
                    <a:lnTo>
                      <a:pt x="174" y="49"/>
                    </a:lnTo>
                    <a:lnTo>
                      <a:pt x="188" y="57"/>
                    </a:lnTo>
                    <a:lnTo>
                      <a:pt x="202" y="63"/>
                    </a:lnTo>
                    <a:lnTo>
                      <a:pt x="217" y="71"/>
                    </a:lnTo>
                    <a:lnTo>
                      <a:pt x="227" y="75"/>
                    </a:lnTo>
                    <a:lnTo>
                      <a:pt x="239" y="81"/>
                    </a:lnTo>
                    <a:lnTo>
                      <a:pt x="245" y="85"/>
                    </a:lnTo>
                    <a:lnTo>
                      <a:pt x="253" y="89"/>
                    </a:lnTo>
                    <a:lnTo>
                      <a:pt x="280" y="109"/>
                    </a:lnTo>
                    <a:lnTo>
                      <a:pt x="306" y="134"/>
                    </a:lnTo>
                    <a:lnTo>
                      <a:pt x="326" y="163"/>
                    </a:lnTo>
                    <a:lnTo>
                      <a:pt x="348" y="195"/>
                    </a:lnTo>
                    <a:lnTo>
                      <a:pt x="363" y="228"/>
                    </a:lnTo>
                    <a:lnTo>
                      <a:pt x="380" y="262"/>
                    </a:lnTo>
                    <a:lnTo>
                      <a:pt x="391" y="297"/>
                    </a:lnTo>
                    <a:lnTo>
                      <a:pt x="405" y="332"/>
                    </a:lnTo>
                    <a:lnTo>
                      <a:pt x="411" y="362"/>
                    </a:lnTo>
                    <a:lnTo>
                      <a:pt x="421" y="394"/>
                    </a:lnTo>
                    <a:lnTo>
                      <a:pt x="425" y="422"/>
                    </a:lnTo>
                    <a:lnTo>
                      <a:pt x="433" y="450"/>
                    </a:lnTo>
                    <a:lnTo>
                      <a:pt x="435" y="471"/>
                    </a:lnTo>
                    <a:lnTo>
                      <a:pt x="439" y="490"/>
                    </a:lnTo>
                    <a:lnTo>
                      <a:pt x="443" y="503"/>
                    </a:lnTo>
                    <a:lnTo>
                      <a:pt x="447" y="511"/>
                    </a:lnTo>
                    <a:lnTo>
                      <a:pt x="444" y="511"/>
                    </a:lnTo>
                    <a:lnTo>
                      <a:pt x="441" y="511"/>
                    </a:lnTo>
                    <a:lnTo>
                      <a:pt x="436" y="511"/>
                    </a:lnTo>
                    <a:lnTo>
                      <a:pt x="432" y="508"/>
                    </a:lnTo>
                    <a:lnTo>
                      <a:pt x="427" y="508"/>
                    </a:lnTo>
                    <a:lnTo>
                      <a:pt x="418" y="506"/>
                    </a:lnTo>
                    <a:lnTo>
                      <a:pt x="411" y="506"/>
                    </a:lnTo>
                    <a:lnTo>
                      <a:pt x="399" y="502"/>
                    </a:lnTo>
                    <a:lnTo>
                      <a:pt x="390" y="499"/>
                    </a:lnTo>
                    <a:lnTo>
                      <a:pt x="379" y="495"/>
                    </a:lnTo>
                    <a:lnTo>
                      <a:pt x="370" y="495"/>
                    </a:lnTo>
                    <a:lnTo>
                      <a:pt x="356" y="492"/>
                    </a:lnTo>
                    <a:lnTo>
                      <a:pt x="346" y="488"/>
                    </a:lnTo>
                    <a:lnTo>
                      <a:pt x="335" y="484"/>
                    </a:lnTo>
                    <a:lnTo>
                      <a:pt x="326" y="483"/>
                    </a:lnTo>
                    <a:lnTo>
                      <a:pt x="317" y="479"/>
                    </a:lnTo>
                    <a:lnTo>
                      <a:pt x="311" y="478"/>
                    </a:lnTo>
                    <a:lnTo>
                      <a:pt x="306" y="475"/>
                    </a:lnTo>
                    <a:lnTo>
                      <a:pt x="273" y="462"/>
                    </a:lnTo>
                    <a:lnTo>
                      <a:pt x="245" y="451"/>
                    </a:lnTo>
                    <a:lnTo>
                      <a:pt x="217" y="438"/>
                    </a:lnTo>
                    <a:lnTo>
                      <a:pt x="194" y="427"/>
                    </a:lnTo>
                    <a:lnTo>
                      <a:pt x="171" y="412"/>
                    </a:lnTo>
                    <a:lnTo>
                      <a:pt x="152" y="400"/>
                    </a:lnTo>
                    <a:lnTo>
                      <a:pt x="134" y="385"/>
                    </a:lnTo>
                    <a:lnTo>
                      <a:pt x="120" y="374"/>
                    </a:lnTo>
                    <a:lnTo>
                      <a:pt x="104" y="359"/>
                    </a:lnTo>
                    <a:lnTo>
                      <a:pt x="92" y="347"/>
                    </a:lnTo>
                    <a:lnTo>
                      <a:pt x="81" y="336"/>
                    </a:lnTo>
                    <a:lnTo>
                      <a:pt x="72" y="326"/>
                    </a:lnTo>
                    <a:lnTo>
                      <a:pt x="62" y="316"/>
                    </a:lnTo>
                    <a:lnTo>
                      <a:pt x="56" y="308"/>
                    </a:lnTo>
                    <a:lnTo>
                      <a:pt x="51" y="303"/>
                    </a:lnTo>
                    <a:lnTo>
                      <a:pt x="48" y="300"/>
                    </a:lnTo>
                    <a:lnTo>
                      <a:pt x="28" y="280"/>
                    </a:lnTo>
                    <a:lnTo>
                      <a:pt x="16" y="260"/>
                    </a:lnTo>
                    <a:lnTo>
                      <a:pt x="5" y="237"/>
                    </a:lnTo>
                    <a:lnTo>
                      <a:pt x="2" y="214"/>
                    </a:lnTo>
                    <a:lnTo>
                      <a:pt x="0" y="188"/>
                    </a:lnTo>
                    <a:lnTo>
                      <a:pt x="2" y="163"/>
                    </a:lnTo>
                    <a:lnTo>
                      <a:pt x="5" y="138"/>
                    </a:lnTo>
                    <a:lnTo>
                      <a:pt x="11" y="115"/>
                    </a:lnTo>
                    <a:lnTo>
                      <a:pt x="16" y="91"/>
                    </a:lnTo>
                    <a:lnTo>
                      <a:pt x="23" y="70"/>
                    </a:lnTo>
                    <a:lnTo>
                      <a:pt x="31" y="49"/>
                    </a:lnTo>
                    <a:lnTo>
                      <a:pt x="41" y="33"/>
                    </a:lnTo>
                    <a:lnTo>
                      <a:pt x="45" y="18"/>
                    </a:lnTo>
                    <a:lnTo>
                      <a:pt x="53" y="8"/>
                    </a:lnTo>
                    <a:lnTo>
                      <a:pt x="56" y="1"/>
                    </a:lnTo>
                    <a:lnTo>
                      <a:pt x="59" y="0"/>
                    </a:lnTo>
                    <a:close/>
                  </a:path>
                </a:pathLst>
              </a:custGeom>
              <a:solidFill>
                <a:srgbClr val="26DE1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8" name="Freeform 617"/>
              <p:cNvSpPr>
                <a:spLocks/>
              </p:cNvSpPr>
              <p:nvPr/>
            </p:nvSpPr>
            <p:spPr bwMode="auto">
              <a:xfrm flipH="1">
                <a:off x="3899" y="3099"/>
                <a:ext cx="351" cy="443"/>
              </a:xfrm>
              <a:custGeom>
                <a:avLst/>
                <a:gdLst>
                  <a:gd name="T0" fmla="*/ 46 w 380"/>
                  <a:gd name="T1" fmla="*/ 0 h 440"/>
                  <a:gd name="T2" fmla="*/ 63 w 380"/>
                  <a:gd name="T3" fmla="*/ 8 h 440"/>
                  <a:gd name="T4" fmla="*/ 82 w 380"/>
                  <a:gd name="T5" fmla="*/ 16 h 440"/>
                  <a:gd name="T6" fmla="*/ 107 w 380"/>
                  <a:gd name="T7" fmla="*/ 27 h 440"/>
                  <a:gd name="T8" fmla="*/ 129 w 380"/>
                  <a:gd name="T9" fmla="*/ 38 h 440"/>
                  <a:gd name="T10" fmla="*/ 151 w 380"/>
                  <a:gd name="T11" fmla="*/ 48 h 440"/>
                  <a:gd name="T12" fmla="*/ 171 w 380"/>
                  <a:gd name="T13" fmla="*/ 60 h 440"/>
                  <a:gd name="T14" fmla="*/ 185 w 380"/>
                  <a:gd name="T15" fmla="*/ 67 h 440"/>
                  <a:gd name="T16" fmla="*/ 215 w 380"/>
                  <a:gd name="T17" fmla="*/ 90 h 440"/>
                  <a:gd name="T18" fmla="*/ 255 w 380"/>
                  <a:gd name="T19" fmla="*/ 138 h 440"/>
                  <a:gd name="T20" fmla="*/ 286 w 380"/>
                  <a:gd name="T21" fmla="*/ 192 h 440"/>
                  <a:gd name="T22" fmla="*/ 311 w 380"/>
                  <a:gd name="T23" fmla="*/ 252 h 440"/>
                  <a:gd name="T24" fmla="*/ 328 w 380"/>
                  <a:gd name="T25" fmla="*/ 309 h 440"/>
                  <a:gd name="T26" fmla="*/ 340 w 380"/>
                  <a:gd name="T27" fmla="*/ 359 h 440"/>
                  <a:gd name="T28" fmla="*/ 345 w 380"/>
                  <a:gd name="T29" fmla="*/ 400 h 440"/>
                  <a:gd name="T30" fmla="*/ 348 w 380"/>
                  <a:gd name="T31" fmla="*/ 426 h 440"/>
                  <a:gd name="T32" fmla="*/ 351 w 380"/>
                  <a:gd name="T33" fmla="*/ 434 h 440"/>
                  <a:gd name="T34" fmla="*/ 351 w 380"/>
                  <a:gd name="T35" fmla="*/ 434 h 440"/>
                  <a:gd name="T36" fmla="*/ 351 w 380"/>
                  <a:gd name="T37" fmla="*/ 434 h 440"/>
                  <a:gd name="T38" fmla="*/ 351 w 380"/>
                  <a:gd name="T39" fmla="*/ 434 h 440"/>
                  <a:gd name="T40" fmla="*/ 351 w 380"/>
                  <a:gd name="T41" fmla="*/ 438 h 440"/>
                  <a:gd name="T42" fmla="*/ 351 w 380"/>
                  <a:gd name="T43" fmla="*/ 438 h 440"/>
                  <a:gd name="T44" fmla="*/ 351 w 380"/>
                  <a:gd name="T45" fmla="*/ 440 h 440"/>
                  <a:gd name="T46" fmla="*/ 351 w 380"/>
                  <a:gd name="T47" fmla="*/ 440 h 440"/>
                  <a:gd name="T48" fmla="*/ 345 w 380"/>
                  <a:gd name="T49" fmla="*/ 439 h 440"/>
                  <a:gd name="T50" fmla="*/ 332 w 380"/>
                  <a:gd name="T51" fmla="*/ 433 h 440"/>
                  <a:gd name="T52" fmla="*/ 319 w 380"/>
                  <a:gd name="T53" fmla="*/ 429 h 440"/>
                  <a:gd name="T54" fmla="*/ 303 w 380"/>
                  <a:gd name="T55" fmla="*/ 424 h 440"/>
                  <a:gd name="T56" fmla="*/ 286 w 380"/>
                  <a:gd name="T57" fmla="*/ 420 h 440"/>
                  <a:gd name="T58" fmla="*/ 270 w 380"/>
                  <a:gd name="T59" fmla="*/ 413 h 440"/>
                  <a:gd name="T60" fmla="*/ 254 w 380"/>
                  <a:gd name="T61" fmla="*/ 410 h 440"/>
                  <a:gd name="T62" fmla="*/ 244 w 380"/>
                  <a:gd name="T63" fmla="*/ 407 h 440"/>
                  <a:gd name="T64" fmla="*/ 215 w 380"/>
                  <a:gd name="T65" fmla="*/ 396 h 440"/>
                  <a:gd name="T66" fmla="*/ 174 w 380"/>
                  <a:gd name="T67" fmla="*/ 375 h 440"/>
                  <a:gd name="T68" fmla="*/ 139 w 380"/>
                  <a:gd name="T69" fmla="*/ 355 h 440"/>
                  <a:gd name="T70" fmla="*/ 111 w 380"/>
                  <a:gd name="T71" fmla="*/ 333 h 440"/>
                  <a:gd name="T72" fmla="*/ 86 w 380"/>
                  <a:gd name="T73" fmla="*/ 312 h 440"/>
                  <a:gd name="T74" fmla="*/ 69 w 380"/>
                  <a:gd name="T75" fmla="*/ 291 h 440"/>
                  <a:gd name="T76" fmla="*/ 54 w 380"/>
                  <a:gd name="T77" fmla="*/ 274 h 440"/>
                  <a:gd name="T78" fmla="*/ 44 w 380"/>
                  <a:gd name="T79" fmla="*/ 260 h 440"/>
                  <a:gd name="T80" fmla="*/ 26 w 380"/>
                  <a:gd name="T81" fmla="*/ 238 h 440"/>
                  <a:gd name="T82" fmla="*/ 6 w 380"/>
                  <a:gd name="T83" fmla="*/ 197 h 440"/>
                  <a:gd name="T84" fmla="*/ 0 w 380"/>
                  <a:gd name="T85" fmla="*/ 156 h 440"/>
                  <a:gd name="T86" fmla="*/ 3 w 380"/>
                  <a:gd name="T87" fmla="*/ 114 h 440"/>
                  <a:gd name="T88" fmla="*/ 11 w 380"/>
                  <a:gd name="T89" fmla="*/ 73 h 440"/>
                  <a:gd name="T90" fmla="*/ 20 w 380"/>
                  <a:gd name="T91" fmla="*/ 39 h 440"/>
                  <a:gd name="T92" fmla="*/ 33 w 380"/>
                  <a:gd name="T93" fmla="*/ 14 h 440"/>
                  <a:gd name="T94" fmla="*/ 39 w 380"/>
                  <a:gd name="T95" fmla="*/ 1 h 440"/>
                  <a:gd name="T96" fmla="*/ 42 w 380"/>
                  <a:gd name="T97" fmla="*/ 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440"/>
                  <a:gd name="T149" fmla="*/ 380 w 380"/>
                  <a:gd name="T150" fmla="*/ 440 h 4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440">
                    <a:moveTo>
                      <a:pt x="45" y="0"/>
                    </a:moveTo>
                    <a:lnTo>
                      <a:pt x="50" y="0"/>
                    </a:lnTo>
                    <a:lnTo>
                      <a:pt x="59" y="4"/>
                    </a:lnTo>
                    <a:lnTo>
                      <a:pt x="68" y="8"/>
                    </a:lnTo>
                    <a:lnTo>
                      <a:pt x="79" y="13"/>
                    </a:lnTo>
                    <a:lnTo>
                      <a:pt x="89" y="16"/>
                    </a:lnTo>
                    <a:lnTo>
                      <a:pt x="103" y="23"/>
                    </a:lnTo>
                    <a:lnTo>
                      <a:pt x="116" y="27"/>
                    </a:lnTo>
                    <a:lnTo>
                      <a:pt x="130" y="34"/>
                    </a:lnTo>
                    <a:lnTo>
                      <a:pt x="140" y="38"/>
                    </a:lnTo>
                    <a:lnTo>
                      <a:pt x="154" y="44"/>
                    </a:lnTo>
                    <a:lnTo>
                      <a:pt x="163" y="48"/>
                    </a:lnTo>
                    <a:lnTo>
                      <a:pt x="177" y="56"/>
                    </a:lnTo>
                    <a:lnTo>
                      <a:pt x="185" y="60"/>
                    </a:lnTo>
                    <a:lnTo>
                      <a:pt x="194" y="65"/>
                    </a:lnTo>
                    <a:lnTo>
                      <a:pt x="200" y="67"/>
                    </a:lnTo>
                    <a:lnTo>
                      <a:pt x="208" y="71"/>
                    </a:lnTo>
                    <a:lnTo>
                      <a:pt x="233" y="89"/>
                    </a:lnTo>
                    <a:lnTo>
                      <a:pt x="256" y="111"/>
                    </a:lnTo>
                    <a:lnTo>
                      <a:pt x="276" y="137"/>
                    </a:lnTo>
                    <a:lnTo>
                      <a:pt x="297" y="165"/>
                    </a:lnTo>
                    <a:lnTo>
                      <a:pt x="310" y="191"/>
                    </a:lnTo>
                    <a:lnTo>
                      <a:pt x="326" y="220"/>
                    </a:lnTo>
                    <a:lnTo>
                      <a:pt x="337" y="250"/>
                    </a:lnTo>
                    <a:lnTo>
                      <a:pt x="349" y="280"/>
                    </a:lnTo>
                    <a:lnTo>
                      <a:pt x="355" y="307"/>
                    </a:lnTo>
                    <a:lnTo>
                      <a:pt x="363" y="333"/>
                    </a:lnTo>
                    <a:lnTo>
                      <a:pt x="368" y="357"/>
                    </a:lnTo>
                    <a:lnTo>
                      <a:pt x="374" y="380"/>
                    </a:lnTo>
                    <a:lnTo>
                      <a:pt x="374" y="397"/>
                    </a:lnTo>
                    <a:lnTo>
                      <a:pt x="377" y="413"/>
                    </a:lnTo>
                    <a:lnTo>
                      <a:pt x="377" y="423"/>
                    </a:lnTo>
                    <a:lnTo>
                      <a:pt x="380" y="431"/>
                    </a:lnTo>
                    <a:lnTo>
                      <a:pt x="380" y="435"/>
                    </a:lnTo>
                    <a:lnTo>
                      <a:pt x="380" y="437"/>
                    </a:lnTo>
                    <a:lnTo>
                      <a:pt x="380" y="440"/>
                    </a:lnTo>
                    <a:lnTo>
                      <a:pt x="373" y="436"/>
                    </a:lnTo>
                    <a:lnTo>
                      <a:pt x="368" y="433"/>
                    </a:lnTo>
                    <a:lnTo>
                      <a:pt x="359" y="430"/>
                    </a:lnTo>
                    <a:lnTo>
                      <a:pt x="354" y="430"/>
                    </a:lnTo>
                    <a:lnTo>
                      <a:pt x="345" y="426"/>
                    </a:lnTo>
                    <a:lnTo>
                      <a:pt x="337" y="424"/>
                    </a:lnTo>
                    <a:lnTo>
                      <a:pt x="328" y="421"/>
                    </a:lnTo>
                    <a:lnTo>
                      <a:pt x="320" y="421"/>
                    </a:lnTo>
                    <a:lnTo>
                      <a:pt x="310" y="417"/>
                    </a:lnTo>
                    <a:lnTo>
                      <a:pt x="301" y="414"/>
                    </a:lnTo>
                    <a:lnTo>
                      <a:pt x="292" y="410"/>
                    </a:lnTo>
                    <a:lnTo>
                      <a:pt x="284" y="410"/>
                    </a:lnTo>
                    <a:lnTo>
                      <a:pt x="275" y="407"/>
                    </a:lnTo>
                    <a:lnTo>
                      <a:pt x="269" y="407"/>
                    </a:lnTo>
                    <a:lnTo>
                      <a:pt x="264" y="404"/>
                    </a:lnTo>
                    <a:lnTo>
                      <a:pt x="261" y="404"/>
                    </a:lnTo>
                    <a:lnTo>
                      <a:pt x="233" y="393"/>
                    </a:lnTo>
                    <a:lnTo>
                      <a:pt x="210" y="384"/>
                    </a:lnTo>
                    <a:lnTo>
                      <a:pt x="188" y="372"/>
                    </a:lnTo>
                    <a:lnTo>
                      <a:pt x="169" y="365"/>
                    </a:lnTo>
                    <a:lnTo>
                      <a:pt x="151" y="353"/>
                    </a:lnTo>
                    <a:lnTo>
                      <a:pt x="134" y="342"/>
                    </a:lnTo>
                    <a:lnTo>
                      <a:pt x="120" y="331"/>
                    </a:lnTo>
                    <a:lnTo>
                      <a:pt x="107" y="322"/>
                    </a:lnTo>
                    <a:lnTo>
                      <a:pt x="93" y="310"/>
                    </a:lnTo>
                    <a:lnTo>
                      <a:pt x="84" y="300"/>
                    </a:lnTo>
                    <a:lnTo>
                      <a:pt x="75" y="289"/>
                    </a:lnTo>
                    <a:lnTo>
                      <a:pt x="67" y="281"/>
                    </a:lnTo>
                    <a:lnTo>
                      <a:pt x="58" y="272"/>
                    </a:lnTo>
                    <a:lnTo>
                      <a:pt x="53" y="265"/>
                    </a:lnTo>
                    <a:lnTo>
                      <a:pt x="48" y="258"/>
                    </a:lnTo>
                    <a:lnTo>
                      <a:pt x="45" y="255"/>
                    </a:lnTo>
                    <a:lnTo>
                      <a:pt x="28" y="236"/>
                    </a:lnTo>
                    <a:lnTo>
                      <a:pt x="16" y="217"/>
                    </a:lnTo>
                    <a:lnTo>
                      <a:pt x="6" y="196"/>
                    </a:lnTo>
                    <a:lnTo>
                      <a:pt x="3" y="177"/>
                    </a:lnTo>
                    <a:lnTo>
                      <a:pt x="0" y="155"/>
                    </a:lnTo>
                    <a:lnTo>
                      <a:pt x="0" y="134"/>
                    </a:lnTo>
                    <a:lnTo>
                      <a:pt x="3" y="113"/>
                    </a:lnTo>
                    <a:lnTo>
                      <a:pt x="8" y="94"/>
                    </a:lnTo>
                    <a:lnTo>
                      <a:pt x="12" y="73"/>
                    </a:lnTo>
                    <a:lnTo>
                      <a:pt x="17" y="56"/>
                    </a:lnTo>
                    <a:lnTo>
                      <a:pt x="22" y="39"/>
                    </a:lnTo>
                    <a:lnTo>
                      <a:pt x="31" y="27"/>
                    </a:lnTo>
                    <a:lnTo>
                      <a:pt x="36" y="14"/>
                    </a:lnTo>
                    <a:lnTo>
                      <a:pt x="40" y="6"/>
                    </a:lnTo>
                    <a:lnTo>
                      <a:pt x="42" y="1"/>
                    </a:lnTo>
                    <a:lnTo>
                      <a:pt x="45" y="0"/>
                    </a:lnTo>
                    <a:close/>
                  </a:path>
                </a:pathLst>
              </a:custGeom>
              <a:solidFill>
                <a:srgbClr val="19D6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9" name="Freeform 618"/>
              <p:cNvSpPr>
                <a:spLocks/>
              </p:cNvSpPr>
              <p:nvPr/>
            </p:nvSpPr>
            <p:spPr bwMode="auto">
              <a:xfrm flipH="1">
                <a:off x="4169" y="3037"/>
                <a:ext cx="238" cy="134"/>
              </a:xfrm>
              <a:custGeom>
                <a:avLst/>
                <a:gdLst>
                  <a:gd name="T0" fmla="*/ 238 w 258"/>
                  <a:gd name="T1" fmla="*/ 134 h 133"/>
                  <a:gd name="T2" fmla="*/ 236 w 258"/>
                  <a:gd name="T3" fmla="*/ 131 h 133"/>
                  <a:gd name="T4" fmla="*/ 236 w 258"/>
                  <a:gd name="T5" fmla="*/ 130 h 133"/>
                  <a:gd name="T6" fmla="*/ 234 w 258"/>
                  <a:gd name="T7" fmla="*/ 124 h 133"/>
                  <a:gd name="T8" fmla="*/ 234 w 258"/>
                  <a:gd name="T9" fmla="*/ 120 h 133"/>
                  <a:gd name="T10" fmla="*/ 231 w 258"/>
                  <a:gd name="T11" fmla="*/ 112 h 133"/>
                  <a:gd name="T12" fmla="*/ 228 w 258"/>
                  <a:gd name="T13" fmla="*/ 105 h 133"/>
                  <a:gd name="T14" fmla="*/ 221 w 258"/>
                  <a:gd name="T15" fmla="*/ 97 h 133"/>
                  <a:gd name="T16" fmla="*/ 218 w 258"/>
                  <a:gd name="T17" fmla="*/ 90 h 133"/>
                  <a:gd name="T18" fmla="*/ 206 w 258"/>
                  <a:gd name="T19" fmla="*/ 78 h 133"/>
                  <a:gd name="T20" fmla="*/ 196 w 258"/>
                  <a:gd name="T21" fmla="*/ 71 h 133"/>
                  <a:gd name="T22" fmla="*/ 180 w 258"/>
                  <a:gd name="T23" fmla="*/ 61 h 133"/>
                  <a:gd name="T24" fmla="*/ 164 w 258"/>
                  <a:gd name="T25" fmla="*/ 53 h 133"/>
                  <a:gd name="T26" fmla="*/ 143 w 258"/>
                  <a:gd name="T27" fmla="*/ 44 h 133"/>
                  <a:gd name="T28" fmla="*/ 119 w 258"/>
                  <a:gd name="T29" fmla="*/ 37 h 133"/>
                  <a:gd name="T30" fmla="*/ 90 w 258"/>
                  <a:gd name="T31" fmla="*/ 30 h 133"/>
                  <a:gd name="T32" fmla="*/ 59 w 258"/>
                  <a:gd name="T33" fmla="*/ 27 h 133"/>
                  <a:gd name="T34" fmla="*/ 0 w 258"/>
                  <a:gd name="T35" fmla="*/ 0 h 1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8"/>
                  <a:gd name="T55" fmla="*/ 0 h 133"/>
                  <a:gd name="T56" fmla="*/ 258 w 258"/>
                  <a:gd name="T57" fmla="*/ 133 h 1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8" h="133">
                    <a:moveTo>
                      <a:pt x="258" y="133"/>
                    </a:moveTo>
                    <a:lnTo>
                      <a:pt x="256" y="130"/>
                    </a:lnTo>
                    <a:lnTo>
                      <a:pt x="256" y="129"/>
                    </a:lnTo>
                    <a:lnTo>
                      <a:pt x="254" y="123"/>
                    </a:lnTo>
                    <a:lnTo>
                      <a:pt x="254" y="119"/>
                    </a:lnTo>
                    <a:lnTo>
                      <a:pt x="250" y="111"/>
                    </a:lnTo>
                    <a:lnTo>
                      <a:pt x="247" y="104"/>
                    </a:lnTo>
                    <a:lnTo>
                      <a:pt x="240" y="96"/>
                    </a:lnTo>
                    <a:lnTo>
                      <a:pt x="236" y="89"/>
                    </a:lnTo>
                    <a:lnTo>
                      <a:pt x="223" y="77"/>
                    </a:lnTo>
                    <a:lnTo>
                      <a:pt x="213" y="70"/>
                    </a:lnTo>
                    <a:lnTo>
                      <a:pt x="195" y="61"/>
                    </a:lnTo>
                    <a:lnTo>
                      <a:pt x="178" y="53"/>
                    </a:lnTo>
                    <a:lnTo>
                      <a:pt x="155" y="44"/>
                    </a:lnTo>
                    <a:lnTo>
                      <a:pt x="129" y="37"/>
                    </a:lnTo>
                    <a:lnTo>
                      <a:pt x="98" y="30"/>
                    </a:lnTo>
                    <a:lnTo>
                      <a:pt x="64" y="27"/>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90" name="Freeform 619"/>
              <p:cNvSpPr>
                <a:spLocks/>
              </p:cNvSpPr>
              <p:nvPr/>
            </p:nvSpPr>
            <p:spPr bwMode="auto">
              <a:xfrm flipH="1">
                <a:off x="3990" y="3072"/>
                <a:ext cx="1292" cy="679"/>
              </a:xfrm>
              <a:custGeom>
                <a:avLst/>
                <a:gdLst>
                  <a:gd name="T0" fmla="*/ 1292 w 1402"/>
                  <a:gd name="T1" fmla="*/ 577 h 674"/>
                  <a:gd name="T2" fmla="*/ 1287 w 1402"/>
                  <a:gd name="T3" fmla="*/ 578 h 674"/>
                  <a:gd name="T4" fmla="*/ 1274 w 1402"/>
                  <a:gd name="T5" fmla="*/ 587 h 674"/>
                  <a:gd name="T6" fmla="*/ 1256 w 1402"/>
                  <a:gd name="T7" fmla="*/ 600 h 674"/>
                  <a:gd name="T8" fmla="*/ 1231 w 1402"/>
                  <a:gd name="T9" fmla="*/ 617 h 674"/>
                  <a:gd name="T10" fmla="*/ 1197 w 1402"/>
                  <a:gd name="T11" fmla="*/ 633 h 674"/>
                  <a:gd name="T12" fmla="*/ 1158 w 1402"/>
                  <a:gd name="T13" fmla="*/ 649 h 674"/>
                  <a:gd name="T14" fmla="*/ 1113 w 1402"/>
                  <a:gd name="T15" fmla="*/ 663 h 674"/>
                  <a:gd name="T16" fmla="*/ 1063 w 1402"/>
                  <a:gd name="T17" fmla="*/ 676 h 674"/>
                  <a:gd name="T18" fmla="*/ 1004 w 1402"/>
                  <a:gd name="T19" fmla="*/ 679 h 674"/>
                  <a:gd name="T20" fmla="*/ 941 w 1402"/>
                  <a:gd name="T21" fmla="*/ 679 h 674"/>
                  <a:gd name="T22" fmla="*/ 871 w 1402"/>
                  <a:gd name="T23" fmla="*/ 671 h 674"/>
                  <a:gd name="T24" fmla="*/ 800 w 1402"/>
                  <a:gd name="T25" fmla="*/ 654 h 674"/>
                  <a:gd name="T26" fmla="*/ 720 w 1402"/>
                  <a:gd name="T27" fmla="*/ 625 h 674"/>
                  <a:gd name="T28" fmla="*/ 637 w 1402"/>
                  <a:gd name="T29" fmla="*/ 583 h 674"/>
                  <a:gd name="T30" fmla="*/ 549 w 1402"/>
                  <a:gd name="T31" fmla="*/ 530 h 674"/>
                  <a:gd name="T32" fmla="*/ 458 w 1402"/>
                  <a:gd name="T33" fmla="*/ 461 h 674"/>
                  <a:gd name="T34" fmla="*/ 452 w 1402"/>
                  <a:gd name="T35" fmla="*/ 454 h 674"/>
                  <a:gd name="T36" fmla="*/ 440 w 1402"/>
                  <a:gd name="T37" fmla="*/ 443 h 674"/>
                  <a:gd name="T38" fmla="*/ 420 w 1402"/>
                  <a:gd name="T39" fmla="*/ 424 h 674"/>
                  <a:gd name="T40" fmla="*/ 396 w 1402"/>
                  <a:gd name="T41" fmla="*/ 400 h 674"/>
                  <a:gd name="T42" fmla="*/ 365 w 1402"/>
                  <a:gd name="T43" fmla="*/ 370 h 674"/>
                  <a:gd name="T44" fmla="*/ 332 w 1402"/>
                  <a:gd name="T45" fmla="*/ 337 h 674"/>
                  <a:gd name="T46" fmla="*/ 295 w 1402"/>
                  <a:gd name="T47" fmla="*/ 303 h 674"/>
                  <a:gd name="T48" fmla="*/ 259 w 1402"/>
                  <a:gd name="T49" fmla="*/ 270 h 674"/>
                  <a:gd name="T50" fmla="*/ 217 w 1402"/>
                  <a:gd name="T51" fmla="*/ 233 h 674"/>
                  <a:gd name="T52" fmla="*/ 179 w 1402"/>
                  <a:gd name="T53" fmla="*/ 199 h 674"/>
                  <a:gd name="T54" fmla="*/ 140 w 1402"/>
                  <a:gd name="T55" fmla="*/ 167 h 674"/>
                  <a:gd name="T56" fmla="*/ 104 w 1402"/>
                  <a:gd name="T57" fmla="*/ 139 h 674"/>
                  <a:gd name="T58" fmla="*/ 70 w 1402"/>
                  <a:gd name="T59" fmla="*/ 114 h 674"/>
                  <a:gd name="T60" fmla="*/ 41 w 1402"/>
                  <a:gd name="T61" fmla="*/ 96 h 674"/>
                  <a:gd name="T62" fmla="*/ 18 w 1402"/>
                  <a:gd name="T63" fmla="*/ 85 h 674"/>
                  <a:gd name="T64" fmla="*/ 0 w 1402"/>
                  <a:gd name="T65" fmla="*/ 81 h 674"/>
                  <a:gd name="T66" fmla="*/ 8 w 1402"/>
                  <a:gd name="T67" fmla="*/ 76 h 674"/>
                  <a:gd name="T68" fmla="*/ 34 w 1402"/>
                  <a:gd name="T69" fmla="*/ 65 h 674"/>
                  <a:gd name="T70" fmla="*/ 75 w 1402"/>
                  <a:gd name="T71" fmla="*/ 50 h 674"/>
                  <a:gd name="T72" fmla="*/ 132 w 1402"/>
                  <a:gd name="T73" fmla="*/ 35 h 674"/>
                  <a:gd name="T74" fmla="*/ 199 w 1402"/>
                  <a:gd name="T75" fmla="*/ 19 h 674"/>
                  <a:gd name="T76" fmla="*/ 277 w 1402"/>
                  <a:gd name="T77" fmla="*/ 8 h 674"/>
                  <a:gd name="T78" fmla="*/ 365 w 1402"/>
                  <a:gd name="T79" fmla="*/ 0 h 674"/>
                  <a:gd name="T80" fmla="*/ 462 w 1402"/>
                  <a:gd name="T81" fmla="*/ 3 h 674"/>
                  <a:gd name="T82" fmla="*/ 562 w 1402"/>
                  <a:gd name="T83" fmla="*/ 13 h 674"/>
                  <a:gd name="T84" fmla="*/ 666 w 1402"/>
                  <a:gd name="T85" fmla="*/ 37 h 674"/>
                  <a:gd name="T86" fmla="*/ 774 w 1402"/>
                  <a:gd name="T87" fmla="*/ 76 h 674"/>
                  <a:gd name="T88" fmla="*/ 884 w 1402"/>
                  <a:gd name="T89" fmla="*/ 132 h 674"/>
                  <a:gd name="T90" fmla="*/ 990 w 1402"/>
                  <a:gd name="T91" fmla="*/ 206 h 674"/>
                  <a:gd name="T92" fmla="*/ 1096 w 1402"/>
                  <a:gd name="T93" fmla="*/ 304 h 674"/>
                  <a:gd name="T94" fmla="*/ 1196 w 1402"/>
                  <a:gd name="T95" fmla="*/ 427 h 674"/>
                  <a:gd name="T96" fmla="*/ 1292 w 1402"/>
                  <a:gd name="T97" fmla="*/ 577 h 674"/>
                  <a:gd name="T98" fmla="*/ 1292 w 1402"/>
                  <a:gd name="T99" fmla="*/ 577 h 6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02"/>
                  <a:gd name="T151" fmla="*/ 0 h 674"/>
                  <a:gd name="T152" fmla="*/ 1402 w 1402"/>
                  <a:gd name="T153" fmla="*/ 674 h 6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02" h="674">
                    <a:moveTo>
                      <a:pt x="1402" y="573"/>
                    </a:moveTo>
                    <a:lnTo>
                      <a:pt x="1397" y="574"/>
                    </a:lnTo>
                    <a:lnTo>
                      <a:pt x="1383" y="583"/>
                    </a:lnTo>
                    <a:lnTo>
                      <a:pt x="1363" y="596"/>
                    </a:lnTo>
                    <a:lnTo>
                      <a:pt x="1336" y="612"/>
                    </a:lnTo>
                    <a:lnTo>
                      <a:pt x="1299" y="628"/>
                    </a:lnTo>
                    <a:lnTo>
                      <a:pt x="1257" y="644"/>
                    </a:lnTo>
                    <a:lnTo>
                      <a:pt x="1208" y="658"/>
                    </a:lnTo>
                    <a:lnTo>
                      <a:pt x="1153" y="671"/>
                    </a:lnTo>
                    <a:lnTo>
                      <a:pt x="1090" y="674"/>
                    </a:lnTo>
                    <a:lnTo>
                      <a:pt x="1021" y="674"/>
                    </a:lnTo>
                    <a:lnTo>
                      <a:pt x="945" y="666"/>
                    </a:lnTo>
                    <a:lnTo>
                      <a:pt x="868" y="649"/>
                    </a:lnTo>
                    <a:lnTo>
                      <a:pt x="781" y="620"/>
                    </a:lnTo>
                    <a:lnTo>
                      <a:pt x="691" y="579"/>
                    </a:lnTo>
                    <a:lnTo>
                      <a:pt x="596" y="526"/>
                    </a:lnTo>
                    <a:lnTo>
                      <a:pt x="497" y="458"/>
                    </a:lnTo>
                    <a:lnTo>
                      <a:pt x="491" y="451"/>
                    </a:lnTo>
                    <a:lnTo>
                      <a:pt x="477" y="440"/>
                    </a:lnTo>
                    <a:lnTo>
                      <a:pt x="456" y="421"/>
                    </a:lnTo>
                    <a:lnTo>
                      <a:pt x="430" y="397"/>
                    </a:lnTo>
                    <a:lnTo>
                      <a:pt x="396" y="367"/>
                    </a:lnTo>
                    <a:lnTo>
                      <a:pt x="360" y="335"/>
                    </a:lnTo>
                    <a:lnTo>
                      <a:pt x="320" y="301"/>
                    </a:lnTo>
                    <a:lnTo>
                      <a:pt x="281" y="268"/>
                    </a:lnTo>
                    <a:lnTo>
                      <a:pt x="236" y="231"/>
                    </a:lnTo>
                    <a:lnTo>
                      <a:pt x="194" y="198"/>
                    </a:lnTo>
                    <a:lnTo>
                      <a:pt x="152" y="166"/>
                    </a:lnTo>
                    <a:lnTo>
                      <a:pt x="113" y="138"/>
                    </a:lnTo>
                    <a:lnTo>
                      <a:pt x="76" y="113"/>
                    </a:lnTo>
                    <a:lnTo>
                      <a:pt x="45" y="95"/>
                    </a:lnTo>
                    <a:lnTo>
                      <a:pt x="19" y="84"/>
                    </a:lnTo>
                    <a:lnTo>
                      <a:pt x="0" y="80"/>
                    </a:lnTo>
                    <a:lnTo>
                      <a:pt x="9" y="75"/>
                    </a:lnTo>
                    <a:lnTo>
                      <a:pt x="37" y="65"/>
                    </a:lnTo>
                    <a:lnTo>
                      <a:pt x="81" y="50"/>
                    </a:lnTo>
                    <a:lnTo>
                      <a:pt x="143" y="35"/>
                    </a:lnTo>
                    <a:lnTo>
                      <a:pt x="216" y="19"/>
                    </a:lnTo>
                    <a:lnTo>
                      <a:pt x="301" y="8"/>
                    </a:lnTo>
                    <a:lnTo>
                      <a:pt x="396" y="0"/>
                    </a:lnTo>
                    <a:lnTo>
                      <a:pt x="501" y="3"/>
                    </a:lnTo>
                    <a:lnTo>
                      <a:pt x="610" y="13"/>
                    </a:lnTo>
                    <a:lnTo>
                      <a:pt x="723" y="37"/>
                    </a:lnTo>
                    <a:lnTo>
                      <a:pt x="840" y="75"/>
                    </a:lnTo>
                    <a:lnTo>
                      <a:pt x="959" y="131"/>
                    </a:lnTo>
                    <a:lnTo>
                      <a:pt x="1074" y="204"/>
                    </a:lnTo>
                    <a:lnTo>
                      <a:pt x="1189" y="302"/>
                    </a:lnTo>
                    <a:lnTo>
                      <a:pt x="1298" y="424"/>
                    </a:lnTo>
                    <a:lnTo>
                      <a:pt x="1402" y="573"/>
                    </a:lnTo>
                    <a:close/>
                  </a:path>
                </a:pathLst>
              </a:custGeom>
              <a:solidFill>
                <a:srgbClr val="59F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1" name="Freeform 620"/>
              <p:cNvSpPr>
                <a:spLocks/>
              </p:cNvSpPr>
              <p:nvPr/>
            </p:nvSpPr>
            <p:spPr bwMode="auto">
              <a:xfrm flipH="1">
                <a:off x="3990" y="3072"/>
                <a:ext cx="1292" cy="679"/>
              </a:xfrm>
              <a:custGeom>
                <a:avLst/>
                <a:gdLst>
                  <a:gd name="T0" fmla="*/ 1292 w 1402"/>
                  <a:gd name="T1" fmla="*/ 577 h 674"/>
                  <a:gd name="T2" fmla="*/ 1287 w 1402"/>
                  <a:gd name="T3" fmla="*/ 578 h 674"/>
                  <a:gd name="T4" fmla="*/ 1274 w 1402"/>
                  <a:gd name="T5" fmla="*/ 587 h 674"/>
                  <a:gd name="T6" fmla="*/ 1256 w 1402"/>
                  <a:gd name="T7" fmla="*/ 600 h 674"/>
                  <a:gd name="T8" fmla="*/ 1231 w 1402"/>
                  <a:gd name="T9" fmla="*/ 617 h 674"/>
                  <a:gd name="T10" fmla="*/ 1197 w 1402"/>
                  <a:gd name="T11" fmla="*/ 633 h 674"/>
                  <a:gd name="T12" fmla="*/ 1158 w 1402"/>
                  <a:gd name="T13" fmla="*/ 649 h 674"/>
                  <a:gd name="T14" fmla="*/ 1113 w 1402"/>
                  <a:gd name="T15" fmla="*/ 663 h 674"/>
                  <a:gd name="T16" fmla="*/ 1063 w 1402"/>
                  <a:gd name="T17" fmla="*/ 676 h 674"/>
                  <a:gd name="T18" fmla="*/ 1004 w 1402"/>
                  <a:gd name="T19" fmla="*/ 679 h 674"/>
                  <a:gd name="T20" fmla="*/ 941 w 1402"/>
                  <a:gd name="T21" fmla="*/ 679 h 674"/>
                  <a:gd name="T22" fmla="*/ 871 w 1402"/>
                  <a:gd name="T23" fmla="*/ 671 h 674"/>
                  <a:gd name="T24" fmla="*/ 800 w 1402"/>
                  <a:gd name="T25" fmla="*/ 654 h 674"/>
                  <a:gd name="T26" fmla="*/ 720 w 1402"/>
                  <a:gd name="T27" fmla="*/ 625 h 674"/>
                  <a:gd name="T28" fmla="*/ 637 w 1402"/>
                  <a:gd name="T29" fmla="*/ 583 h 674"/>
                  <a:gd name="T30" fmla="*/ 549 w 1402"/>
                  <a:gd name="T31" fmla="*/ 530 h 674"/>
                  <a:gd name="T32" fmla="*/ 458 w 1402"/>
                  <a:gd name="T33" fmla="*/ 461 h 674"/>
                  <a:gd name="T34" fmla="*/ 452 w 1402"/>
                  <a:gd name="T35" fmla="*/ 454 h 674"/>
                  <a:gd name="T36" fmla="*/ 440 w 1402"/>
                  <a:gd name="T37" fmla="*/ 443 h 674"/>
                  <a:gd name="T38" fmla="*/ 420 w 1402"/>
                  <a:gd name="T39" fmla="*/ 424 h 674"/>
                  <a:gd name="T40" fmla="*/ 396 w 1402"/>
                  <a:gd name="T41" fmla="*/ 400 h 674"/>
                  <a:gd name="T42" fmla="*/ 365 w 1402"/>
                  <a:gd name="T43" fmla="*/ 370 h 674"/>
                  <a:gd name="T44" fmla="*/ 332 w 1402"/>
                  <a:gd name="T45" fmla="*/ 337 h 674"/>
                  <a:gd name="T46" fmla="*/ 295 w 1402"/>
                  <a:gd name="T47" fmla="*/ 303 h 674"/>
                  <a:gd name="T48" fmla="*/ 259 w 1402"/>
                  <a:gd name="T49" fmla="*/ 270 h 674"/>
                  <a:gd name="T50" fmla="*/ 217 w 1402"/>
                  <a:gd name="T51" fmla="*/ 233 h 674"/>
                  <a:gd name="T52" fmla="*/ 179 w 1402"/>
                  <a:gd name="T53" fmla="*/ 199 h 674"/>
                  <a:gd name="T54" fmla="*/ 140 w 1402"/>
                  <a:gd name="T55" fmla="*/ 167 h 674"/>
                  <a:gd name="T56" fmla="*/ 104 w 1402"/>
                  <a:gd name="T57" fmla="*/ 139 h 674"/>
                  <a:gd name="T58" fmla="*/ 70 w 1402"/>
                  <a:gd name="T59" fmla="*/ 114 h 674"/>
                  <a:gd name="T60" fmla="*/ 41 w 1402"/>
                  <a:gd name="T61" fmla="*/ 96 h 674"/>
                  <a:gd name="T62" fmla="*/ 18 w 1402"/>
                  <a:gd name="T63" fmla="*/ 85 h 674"/>
                  <a:gd name="T64" fmla="*/ 0 w 1402"/>
                  <a:gd name="T65" fmla="*/ 81 h 674"/>
                  <a:gd name="T66" fmla="*/ 8 w 1402"/>
                  <a:gd name="T67" fmla="*/ 76 h 674"/>
                  <a:gd name="T68" fmla="*/ 34 w 1402"/>
                  <a:gd name="T69" fmla="*/ 65 h 674"/>
                  <a:gd name="T70" fmla="*/ 75 w 1402"/>
                  <a:gd name="T71" fmla="*/ 50 h 674"/>
                  <a:gd name="T72" fmla="*/ 132 w 1402"/>
                  <a:gd name="T73" fmla="*/ 35 h 674"/>
                  <a:gd name="T74" fmla="*/ 199 w 1402"/>
                  <a:gd name="T75" fmla="*/ 19 h 674"/>
                  <a:gd name="T76" fmla="*/ 277 w 1402"/>
                  <a:gd name="T77" fmla="*/ 8 h 674"/>
                  <a:gd name="T78" fmla="*/ 365 w 1402"/>
                  <a:gd name="T79" fmla="*/ 0 h 674"/>
                  <a:gd name="T80" fmla="*/ 462 w 1402"/>
                  <a:gd name="T81" fmla="*/ 3 h 674"/>
                  <a:gd name="T82" fmla="*/ 562 w 1402"/>
                  <a:gd name="T83" fmla="*/ 13 h 674"/>
                  <a:gd name="T84" fmla="*/ 666 w 1402"/>
                  <a:gd name="T85" fmla="*/ 37 h 674"/>
                  <a:gd name="T86" fmla="*/ 774 w 1402"/>
                  <a:gd name="T87" fmla="*/ 76 h 674"/>
                  <a:gd name="T88" fmla="*/ 884 w 1402"/>
                  <a:gd name="T89" fmla="*/ 132 h 674"/>
                  <a:gd name="T90" fmla="*/ 990 w 1402"/>
                  <a:gd name="T91" fmla="*/ 206 h 674"/>
                  <a:gd name="T92" fmla="*/ 1096 w 1402"/>
                  <a:gd name="T93" fmla="*/ 304 h 674"/>
                  <a:gd name="T94" fmla="*/ 1196 w 1402"/>
                  <a:gd name="T95" fmla="*/ 427 h 674"/>
                  <a:gd name="T96" fmla="*/ 1292 w 1402"/>
                  <a:gd name="T97" fmla="*/ 577 h 674"/>
                  <a:gd name="T98" fmla="*/ 1292 w 1402"/>
                  <a:gd name="T99" fmla="*/ 577 h 67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02"/>
                  <a:gd name="T151" fmla="*/ 0 h 674"/>
                  <a:gd name="T152" fmla="*/ 1402 w 1402"/>
                  <a:gd name="T153" fmla="*/ 674 h 67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02" h="674">
                    <a:moveTo>
                      <a:pt x="1402" y="573"/>
                    </a:moveTo>
                    <a:lnTo>
                      <a:pt x="1397" y="574"/>
                    </a:lnTo>
                    <a:lnTo>
                      <a:pt x="1383" y="583"/>
                    </a:lnTo>
                    <a:lnTo>
                      <a:pt x="1363" y="596"/>
                    </a:lnTo>
                    <a:lnTo>
                      <a:pt x="1336" y="612"/>
                    </a:lnTo>
                    <a:lnTo>
                      <a:pt x="1299" y="628"/>
                    </a:lnTo>
                    <a:lnTo>
                      <a:pt x="1257" y="644"/>
                    </a:lnTo>
                    <a:lnTo>
                      <a:pt x="1208" y="658"/>
                    </a:lnTo>
                    <a:lnTo>
                      <a:pt x="1153" y="671"/>
                    </a:lnTo>
                    <a:lnTo>
                      <a:pt x="1090" y="674"/>
                    </a:lnTo>
                    <a:lnTo>
                      <a:pt x="1021" y="674"/>
                    </a:lnTo>
                    <a:lnTo>
                      <a:pt x="945" y="666"/>
                    </a:lnTo>
                    <a:lnTo>
                      <a:pt x="868" y="649"/>
                    </a:lnTo>
                    <a:lnTo>
                      <a:pt x="781" y="620"/>
                    </a:lnTo>
                    <a:lnTo>
                      <a:pt x="691" y="579"/>
                    </a:lnTo>
                    <a:lnTo>
                      <a:pt x="596" y="526"/>
                    </a:lnTo>
                    <a:lnTo>
                      <a:pt x="497" y="458"/>
                    </a:lnTo>
                    <a:lnTo>
                      <a:pt x="491" y="451"/>
                    </a:lnTo>
                    <a:lnTo>
                      <a:pt x="477" y="440"/>
                    </a:lnTo>
                    <a:lnTo>
                      <a:pt x="456" y="421"/>
                    </a:lnTo>
                    <a:lnTo>
                      <a:pt x="430" y="397"/>
                    </a:lnTo>
                    <a:lnTo>
                      <a:pt x="396" y="367"/>
                    </a:lnTo>
                    <a:lnTo>
                      <a:pt x="360" y="335"/>
                    </a:lnTo>
                    <a:lnTo>
                      <a:pt x="320" y="301"/>
                    </a:lnTo>
                    <a:lnTo>
                      <a:pt x="281" y="268"/>
                    </a:lnTo>
                    <a:lnTo>
                      <a:pt x="236" y="231"/>
                    </a:lnTo>
                    <a:lnTo>
                      <a:pt x="194" y="198"/>
                    </a:lnTo>
                    <a:lnTo>
                      <a:pt x="152" y="166"/>
                    </a:lnTo>
                    <a:lnTo>
                      <a:pt x="113" y="138"/>
                    </a:lnTo>
                    <a:lnTo>
                      <a:pt x="76" y="113"/>
                    </a:lnTo>
                    <a:lnTo>
                      <a:pt x="45" y="95"/>
                    </a:lnTo>
                    <a:lnTo>
                      <a:pt x="19" y="84"/>
                    </a:lnTo>
                    <a:lnTo>
                      <a:pt x="0" y="80"/>
                    </a:lnTo>
                    <a:lnTo>
                      <a:pt x="9" y="75"/>
                    </a:lnTo>
                    <a:lnTo>
                      <a:pt x="37" y="65"/>
                    </a:lnTo>
                    <a:lnTo>
                      <a:pt x="81" y="50"/>
                    </a:lnTo>
                    <a:lnTo>
                      <a:pt x="143" y="35"/>
                    </a:lnTo>
                    <a:lnTo>
                      <a:pt x="216" y="19"/>
                    </a:lnTo>
                    <a:lnTo>
                      <a:pt x="301" y="8"/>
                    </a:lnTo>
                    <a:lnTo>
                      <a:pt x="396" y="0"/>
                    </a:lnTo>
                    <a:lnTo>
                      <a:pt x="501" y="3"/>
                    </a:lnTo>
                    <a:lnTo>
                      <a:pt x="610" y="13"/>
                    </a:lnTo>
                    <a:lnTo>
                      <a:pt x="723" y="37"/>
                    </a:lnTo>
                    <a:lnTo>
                      <a:pt x="840" y="75"/>
                    </a:lnTo>
                    <a:lnTo>
                      <a:pt x="959" y="131"/>
                    </a:lnTo>
                    <a:lnTo>
                      <a:pt x="1074" y="204"/>
                    </a:lnTo>
                    <a:lnTo>
                      <a:pt x="1189" y="302"/>
                    </a:lnTo>
                    <a:lnTo>
                      <a:pt x="1298" y="424"/>
                    </a:lnTo>
                    <a:lnTo>
                      <a:pt x="1402" y="57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92" name="Freeform 621"/>
              <p:cNvSpPr>
                <a:spLocks/>
              </p:cNvSpPr>
              <p:nvPr/>
            </p:nvSpPr>
            <p:spPr bwMode="auto">
              <a:xfrm flipH="1">
                <a:off x="4010" y="3134"/>
                <a:ext cx="1152" cy="602"/>
              </a:xfrm>
              <a:custGeom>
                <a:avLst/>
                <a:gdLst>
                  <a:gd name="T0" fmla="*/ 13 w 1250"/>
                  <a:gd name="T1" fmla="*/ 57 h 597"/>
                  <a:gd name="T2" fmla="*/ 79 w 1250"/>
                  <a:gd name="T3" fmla="*/ 38 h 597"/>
                  <a:gd name="T4" fmla="*/ 189 w 1250"/>
                  <a:gd name="T5" fmla="*/ 16 h 597"/>
                  <a:gd name="T6" fmla="*/ 331 w 1250"/>
                  <a:gd name="T7" fmla="*/ 0 h 597"/>
                  <a:gd name="T8" fmla="*/ 497 w 1250"/>
                  <a:gd name="T9" fmla="*/ 12 h 597"/>
                  <a:gd name="T10" fmla="*/ 676 w 1250"/>
                  <a:gd name="T11" fmla="*/ 57 h 597"/>
                  <a:gd name="T12" fmla="*/ 856 w 1250"/>
                  <a:gd name="T13" fmla="*/ 157 h 597"/>
                  <a:gd name="T14" fmla="*/ 1030 w 1250"/>
                  <a:gd name="T15" fmla="*/ 323 h 597"/>
                  <a:gd name="T16" fmla="*/ 1113 w 1250"/>
                  <a:gd name="T17" fmla="*/ 439 h 597"/>
                  <a:gd name="T18" fmla="*/ 1116 w 1250"/>
                  <a:gd name="T19" fmla="*/ 447 h 597"/>
                  <a:gd name="T20" fmla="*/ 1121 w 1250"/>
                  <a:gd name="T21" fmla="*/ 458 h 597"/>
                  <a:gd name="T22" fmla="*/ 1127 w 1250"/>
                  <a:gd name="T23" fmla="*/ 466 h 597"/>
                  <a:gd name="T24" fmla="*/ 1132 w 1250"/>
                  <a:gd name="T25" fmla="*/ 477 h 597"/>
                  <a:gd name="T26" fmla="*/ 1136 w 1250"/>
                  <a:gd name="T27" fmla="*/ 485 h 597"/>
                  <a:gd name="T28" fmla="*/ 1140 w 1250"/>
                  <a:gd name="T29" fmla="*/ 496 h 597"/>
                  <a:gd name="T30" fmla="*/ 1147 w 1250"/>
                  <a:gd name="T31" fmla="*/ 507 h 597"/>
                  <a:gd name="T32" fmla="*/ 1145 w 1250"/>
                  <a:gd name="T33" fmla="*/ 516 h 597"/>
                  <a:gd name="T34" fmla="*/ 1114 w 1250"/>
                  <a:gd name="T35" fmla="*/ 537 h 597"/>
                  <a:gd name="T36" fmla="*/ 1059 w 1250"/>
                  <a:gd name="T37" fmla="*/ 564 h 597"/>
                  <a:gd name="T38" fmla="*/ 983 w 1250"/>
                  <a:gd name="T39" fmla="*/ 590 h 597"/>
                  <a:gd name="T40" fmla="*/ 886 w 1250"/>
                  <a:gd name="T41" fmla="*/ 602 h 597"/>
                  <a:gd name="T42" fmla="*/ 769 w 1250"/>
                  <a:gd name="T43" fmla="*/ 590 h 597"/>
                  <a:gd name="T44" fmla="*/ 636 w 1250"/>
                  <a:gd name="T45" fmla="*/ 548 h 597"/>
                  <a:gd name="T46" fmla="*/ 487 w 1250"/>
                  <a:gd name="T47" fmla="*/ 461 h 597"/>
                  <a:gd name="T48" fmla="*/ 401 w 1250"/>
                  <a:gd name="T49" fmla="*/ 392 h 597"/>
                  <a:gd name="T50" fmla="*/ 370 w 1250"/>
                  <a:gd name="T51" fmla="*/ 362 h 597"/>
                  <a:gd name="T52" fmla="*/ 320 w 1250"/>
                  <a:gd name="T53" fmla="*/ 313 h 597"/>
                  <a:gd name="T54" fmla="*/ 256 w 1250"/>
                  <a:gd name="T55" fmla="*/ 253 h 597"/>
                  <a:gd name="T56" fmla="*/ 189 w 1250"/>
                  <a:gd name="T57" fmla="*/ 190 h 597"/>
                  <a:gd name="T58" fmla="*/ 121 w 1250"/>
                  <a:gd name="T59" fmla="*/ 132 h 597"/>
                  <a:gd name="T60" fmla="*/ 61 w 1250"/>
                  <a:gd name="T61" fmla="*/ 86 h 597"/>
                  <a:gd name="T62" fmla="*/ 15 w 1250"/>
                  <a:gd name="T63" fmla="*/ 62 h 597"/>
                  <a:gd name="T64" fmla="*/ 0 w 1250"/>
                  <a:gd name="T65" fmla="*/ 62 h 5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0"/>
                  <a:gd name="T100" fmla="*/ 0 h 597"/>
                  <a:gd name="T101" fmla="*/ 1250 w 1250"/>
                  <a:gd name="T102" fmla="*/ 597 h 5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0" h="597">
                    <a:moveTo>
                      <a:pt x="0" y="61"/>
                    </a:moveTo>
                    <a:lnTo>
                      <a:pt x="14" y="57"/>
                    </a:lnTo>
                    <a:lnTo>
                      <a:pt x="44" y="50"/>
                    </a:lnTo>
                    <a:lnTo>
                      <a:pt x="86" y="38"/>
                    </a:lnTo>
                    <a:lnTo>
                      <a:pt x="142" y="27"/>
                    </a:lnTo>
                    <a:lnTo>
                      <a:pt x="205" y="16"/>
                    </a:lnTo>
                    <a:lnTo>
                      <a:pt x="280" y="7"/>
                    </a:lnTo>
                    <a:lnTo>
                      <a:pt x="359" y="0"/>
                    </a:lnTo>
                    <a:lnTo>
                      <a:pt x="449" y="4"/>
                    </a:lnTo>
                    <a:lnTo>
                      <a:pt x="539" y="12"/>
                    </a:lnTo>
                    <a:lnTo>
                      <a:pt x="635" y="30"/>
                    </a:lnTo>
                    <a:lnTo>
                      <a:pt x="733" y="57"/>
                    </a:lnTo>
                    <a:lnTo>
                      <a:pt x="832" y="101"/>
                    </a:lnTo>
                    <a:lnTo>
                      <a:pt x="929" y="156"/>
                    </a:lnTo>
                    <a:lnTo>
                      <a:pt x="1026" y="230"/>
                    </a:lnTo>
                    <a:lnTo>
                      <a:pt x="1118" y="320"/>
                    </a:lnTo>
                    <a:lnTo>
                      <a:pt x="1208" y="431"/>
                    </a:lnTo>
                    <a:lnTo>
                      <a:pt x="1208" y="435"/>
                    </a:lnTo>
                    <a:lnTo>
                      <a:pt x="1211" y="439"/>
                    </a:lnTo>
                    <a:lnTo>
                      <a:pt x="1211" y="443"/>
                    </a:lnTo>
                    <a:lnTo>
                      <a:pt x="1216" y="450"/>
                    </a:lnTo>
                    <a:lnTo>
                      <a:pt x="1216" y="454"/>
                    </a:lnTo>
                    <a:lnTo>
                      <a:pt x="1220" y="458"/>
                    </a:lnTo>
                    <a:lnTo>
                      <a:pt x="1223" y="462"/>
                    </a:lnTo>
                    <a:lnTo>
                      <a:pt x="1228" y="469"/>
                    </a:lnTo>
                    <a:lnTo>
                      <a:pt x="1228" y="473"/>
                    </a:lnTo>
                    <a:lnTo>
                      <a:pt x="1233" y="477"/>
                    </a:lnTo>
                    <a:lnTo>
                      <a:pt x="1233" y="481"/>
                    </a:lnTo>
                    <a:lnTo>
                      <a:pt x="1237" y="488"/>
                    </a:lnTo>
                    <a:lnTo>
                      <a:pt x="1237" y="492"/>
                    </a:lnTo>
                    <a:lnTo>
                      <a:pt x="1242" y="500"/>
                    </a:lnTo>
                    <a:lnTo>
                      <a:pt x="1245" y="503"/>
                    </a:lnTo>
                    <a:lnTo>
                      <a:pt x="1250" y="511"/>
                    </a:lnTo>
                    <a:lnTo>
                      <a:pt x="1242" y="512"/>
                    </a:lnTo>
                    <a:lnTo>
                      <a:pt x="1230" y="521"/>
                    </a:lnTo>
                    <a:lnTo>
                      <a:pt x="1209" y="533"/>
                    </a:lnTo>
                    <a:lnTo>
                      <a:pt x="1183" y="547"/>
                    </a:lnTo>
                    <a:lnTo>
                      <a:pt x="1149" y="559"/>
                    </a:lnTo>
                    <a:lnTo>
                      <a:pt x="1112" y="573"/>
                    </a:lnTo>
                    <a:lnTo>
                      <a:pt x="1067" y="585"/>
                    </a:lnTo>
                    <a:lnTo>
                      <a:pt x="1019" y="595"/>
                    </a:lnTo>
                    <a:lnTo>
                      <a:pt x="961" y="597"/>
                    </a:lnTo>
                    <a:lnTo>
                      <a:pt x="901" y="595"/>
                    </a:lnTo>
                    <a:lnTo>
                      <a:pt x="834" y="585"/>
                    </a:lnTo>
                    <a:lnTo>
                      <a:pt x="766" y="569"/>
                    </a:lnTo>
                    <a:lnTo>
                      <a:pt x="690" y="543"/>
                    </a:lnTo>
                    <a:lnTo>
                      <a:pt x="612" y="506"/>
                    </a:lnTo>
                    <a:lnTo>
                      <a:pt x="528" y="457"/>
                    </a:lnTo>
                    <a:lnTo>
                      <a:pt x="443" y="396"/>
                    </a:lnTo>
                    <a:lnTo>
                      <a:pt x="435" y="389"/>
                    </a:lnTo>
                    <a:lnTo>
                      <a:pt x="423" y="378"/>
                    </a:lnTo>
                    <a:lnTo>
                      <a:pt x="402" y="359"/>
                    </a:lnTo>
                    <a:lnTo>
                      <a:pt x="378" y="337"/>
                    </a:lnTo>
                    <a:lnTo>
                      <a:pt x="347" y="310"/>
                    </a:lnTo>
                    <a:lnTo>
                      <a:pt x="314" y="282"/>
                    </a:lnTo>
                    <a:lnTo>
                      <a:pt x="278" y="251"/>
                    </a:lnTo>
                    <a:lnTo>
                      <a:pt x="244" y="221"/>
                    </a:lnTo>
                    <a:lnTo>
                      <a:pt x="205" y="188"/>
                    </a:lnTo>
                    <a:lnTo>
                      <a:pt x="168" y="159"/>
                    </a:lnTo>
                    <a:lnTo>
                      <a:pt x="131" y="131"/>
                    </a:lnTo>
                    <a:lnTo>
                      <a:pt x="98" y="107"/>
                    </a:lnTo>
                    <a:lnTo>
                      <a:pt x="66" y="85"/>
                    </a:lnTo>
                    <a:lnTo>
                      <a:pt x="39" y="71"/>
                    </a:lnTo>
                    <a:lnTo>
                      <a:pt x="16" y="61"/>
                    </a:lnTo>
                    <a:lnTo>
                      <a:pt x="0" y="61"/>
                    </a:lnTo>
                    <a:close/>
                  </a:path>
                </a:pathLst>
              </a:custGeom>
              <a:solidFill>
                <a:srgbClr val="4CF6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3" name="Freeform 622"/>
              <p:cNvSpPr>
                <a:spLocks/>
              </p:cNvSpPr>
              <p:nvPr/>
            </p:nvSpPr>
            <p:spPr bwMode="auto">
              <a:xfrm flipH="1">
                <a:off x="4019" y="3195"/>
                <a:ext cx="1014" cy="523"/>
              </a:xfrm>
              <a:custGeom>
                <a:avLst/>
                <a:gdLst>
                  <a:gd name="T0" fmla="*/ 20 w 1099"/>
                  <a:gd name="T1" fmla="*/ 33 h 519"/>
                  <a:gd name="T2" fmla="*/ 89 w 1099"/>
                  <a:gd name="T3" fmla="*/ 20 h 519"/>
                  <a:gd name="T4" fmla="*/ 191 w 1099"/>
                  <a:gd name="T5" fmla="*/ 6 h 519"/>
                  <a:gd name="T6" fmla="*/ 319 w 1099"/>
                  <a:gd name="T7" fmla="*/ 0 h 519"/>
                  <a:gd name="T8" fmla="*/ 462 w 1099"/>
                  <a:gd name="T9" fmla="*/ 14 h 519"/>
                  <a:gd name="T10" fmla="*/ 615 w 1099"/>
                  <a:gd name="T11" fmla="*/ 60 h 519"/>
                  <a:gd name="T12" fmla="*/ 769 w 1099"/>
                  <a:gd name="T13" fmla="*/ 148 h 519"/>
                  <a:gd name="T14" fmla="*/ 915 w 1099"/>
                  <a:gd name="T15" fmla="*/ 288 h 519"/>
                  <a:gd name="T16" fmla="*/ 985 w 1099"/>
                  <a:gd name="T17" fmla="*/ 386 h 519"/>
                  <a:gd name="T18" fmla="*/ 985 w 1099"/>
                  <a:gd name="T19" fmla="*/ 393 h 519"/>
                  <a:gd name="T20" fmla="*/ 990 w 1099"/>
                  <a:gd name="T21" fmla="*/ 401 h 519"/>
                  <a:gd name="T22" fmla="*/ 994 w 1099"/>
                  <a:gd name="T23" fmla="*/ 408 h 519"/>
                  <a:gd name="T24" fmla="*/ 998 w 1099"/>
                  <a:gd name="T25" fmla="*/ 417 h 519"/>
                  <a:gd name="T26" fmla="*/ 1001 w 1099"/>
                  <a:gd name="T27" fmla="*/ 425 h 519"/>
                  <a:gd name="T28" fmla="*/ 1006 w 1099"/>
                  <a:gd name="T29" fmla="*/ 433 h 519"/>
                  <a:gd name="T30" fmla="*/ 1009 w 1099"/>
                  <a:gd name="T31" fmla="*/ 440 h 519"/>
                  <a:gd name="T32" fmla="*/ 1003 w 1099"/>
                  <a:gd name="T33" fmla="*/ 449 h 519"/>
                  <a:gd name="T34" fmla="*/ 968 w 1099"/>
                  <a:gd name="T35" fmla="*/ 469 h 519"/>
                  <a:gd name="T36" fmla="*/ 916 w 1099"/>
                  <a:gd name="T37" fmla="*/ 493 h 519"/>
                  <a:gd name="T38" fmla="*/ 848 w 1099"/>
                  <a:gd name="T39" fmla="*/ 513 h 519"/>
                  <a:gd name="T40" fmla="*/ 762 w 1099"/>
                  <a:gd name="T41" fmla="*/ 523 h 519"/>
                  <a:gd name="T42" fmla="*/ 659 w 1099"/>
                  <a:gd name="T43" fmla="*/ 513 h 519"/>
                  <a:gd name="T44" fmla="*/ 544 w 1099"/>
                  <a:gd name="T45" fmla="*/ 474 h 519"/>
                  <a:gd name="T46" fmla="*/ 415 w 1099"/>
                  <a:gd name="T47" fmla="*/ 400 h 519"/>
                  <a:gd name="T48" fmla="*/ 342 w 1099"/>
                  <a:gd name="T49" fmla="*/ 340 h 519"/>
                  <a:gd name="T50" fmla="*/ 316 w 1099"/>
                  <a:gd name="T51" fmla="*/ 310 h 519"/>
                  <a:gd name="T52" fmla="*/ 272 w 1099"/>
                  <a:gd name="T53" fmla="*/ 264 h 519"/>
                  <a:gd name="T54" fmla="*/ 218 w 1099"/>
                  <a:gd name="T55" fmla="*/ 212 h 519"/>
                  <a:gd name="T56" fmla="*/ 162 w 1099"/>
                  <a:gd name="T57" fmla="*/ 156 h 519"/>
                  <a:gd name="T58" fmla="*/ 103 w 1099"/>
                  <a:gd name="T59" fmla="*/ 104 h 519"/>
                  <a:gd name="T60" fmla="*/ 52 w 1099"/>
                  <a:gd name="T61" fmla="*/ 61 h 519"/>
                  <a:gd name="T62" fmla="*/ 12 w 1099"/>
                  <a:gd name="T63" fmla="*/ 38 h 519"/>
                  <a:gd name="T64" fmla="*/ 0 w 1099"/>
                  <a:gd name="T65" fmla="*/ 37 h 5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99"/>
                  <a:gd name="T100" fmla="*/ 0 h 519"/>
                  <a:gd name="T101" fmla="*/ 1099 w 1099"/>
                  <a:gd name="T102" fmla="*/ 519 h 5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99" h="519">
                    <a:moveTo>
                      <a:pt x="0" y="37"/>
                    </a:moveTo>
                    <a:lnTo>
                      <a:pt x="22" y="33"/>
                    </a:lnTo>
                    <a:lnTo>
                      <a:pt x="54" y="28"/>
                    </a:lnTo>
                    <a:lnTo>
                      <a:pt x="96" y="20"/>
                    </a:lnTo>
                    <a:lnTo>
                      <a:pt x="149" y="14"/>
                    </a:lnTo>
                    <a:lnTo>
                      <a:pt x="207" y="6"/>
                    </a:lnTo>
                    <a:lnTo>
                      <a:pt x="275" y="1"/>
                    </a:lnTo>
                    <a:lnTo>
                      <a:pt x="346" y="0"/>
                    </a:lnTo>
                    <a:lnTo>
                      <a:pt x="424" y="6"/>
                    </a:lnTo>
                    <a:lnTo>
                      <a:pt x="501" y="14"/>
                    </a:lnTo>
                    <a:lnTo>
                      <a:pt x="584" y="33"/>
                    </a:lnTo>
                    <a:lnTo>
                      <a:pt x="667" y="60"/>
                    </a:lnTo>
                    <a:lnTo>
                      <a:pt x="753" y="99"/>
                    </a:lnTo>
                    <a:lnTo>
                      <a:pt x="834" y="147"/>
                    </a:lnTo>
                    <a:lnTo>
                      <a:pt x="916" y="210"/>
                    </a:lnTo>
                    <a:lnTo>
                      <a:pt x="992" y="286"/>
                    </a:lnTo>
                    <a:lnTo>
                      <a:pt x="1068" y="380"/>
                    </a:lnTo>
                    <a:lnTo>
                      <a:pt x="1068" y="383"/>
                    </a:lnTo>
                    <a:lnTo>
                      <a:pt x="1068" y="386"/>
                    </a:lnTo>
                    <a:lnTo>
                      <a:pt x="1068" y="390"/>
                    </a:lnTo>
                    <a:lnTo>
                      <a:pt x="1073" y="394"/>
                    </a:lnTo>
                    <a:lnTo>
                      <a:pt x="1073" y="398"/>
                    </a:lnTo>
                    <a:lnTo>
                      <a:pt x="1077" y="402"/>
                    </a:lnTo>
                    <a:lnTo>
                      <a:pt x="1077" y="405"/>
                    </a:lnTo>
                    <a:lnTo>
                      <a:pt x="1082" y="411"/>
                    </a:lnTo>
                    <a:lnTo>
                      <a:pt x="1082" y="414"/>
                    </a:lnTo>
                    <a:lnTo>
                      <a:pt x="1085" y="418"/>
                    </a:lnTo>
                    <a:lnTo>
                      <a:pt x="1085" y="422"/>
                    </a:lnTo>
                    <a:lnTo>
                      <a:pt x="1090" y="426"/>
                    </a:lnTo>
                    <a:lnTo>
                      <a:pt x="1090" y="430"/>
                    </a:lnTo>
                    <a:lnTo>
                      <a:pt x="1094" y="433"/>
                    </a:lnTo>
                    <a:lnTo>
                      <a:pt x="1094" y="437"/>
                    </a:lnTo>
                    <a:lnTo>
                      <a:pt x="1099" y="442"/>
                    </a:lnTo>
                    <a:lnTo>
                      <a:pt x="1087" y="446"/>
                    </a:lnTo>
                    <a:lnTo>
                      <a:pt x="1071" y="455"/>
                    </a:lnTo>
                    <a:lnTo>
                      <a:pt x="1049" y="465"/>
                    </a:lnTo>
                    <a:lnTo>
                      <a:pt x="1024" y="478"/>
                    </a:lnTo>
                    <a:lnTo>
                      <a:pt x="993" y="489"/>
                    </a:lnTo>
                    <a:lnTo>
                      <a:pt x="959" y="500"/>
                    </a:lnTo>
                    <a:lnTo>
                      <a:pt x="919" y="509"/>
                    </a:lnTo>
                    <a:lnTo>
                      <a:pt x="875" y="518"/>
                    </a:lnTo>
                    <a:lnTo>
                      <a:pt x="826" y="519"/>
                    </a:lnTo>
                    <a:lnTo>
                      <a:pt x="773" y="517"/>
                    </a:lnTo>
                    <a:lnTo>
                      <a:pt x="714" y="509"/>
                    </a:lnTo>
                    <a:lnTo>
                      <a:pt x="655" y="495"/>
                    </a:lnTo>
                    <a:lnTo>
                      <a:pt x="590" y="470"/>
                    </a:lnTo>
                    <a:lnTo>
                      <a:pt x="523" y="438"/>
                    </a:lnTo>
                    <a:lnTo>
                      <a:pt x="450" y="397"/>
                    </a:lnTo>
                    <a:lnTo>
                      <a:pt x="377" y="345"/>
                    </a:lnTo>
                    <a:lnTo>
                      <a:pt x="371" y="337"/>
                    </a:lnTo>
                    <a:lnTo>
                      <a:pt x="359" y="324"/>
                    </a:lnTo>
                    <a:lnTo>
                      <a:pt x="342" y="308"/>
                    </a:lnTo>
                    <a:lnTo>
                      <a:pt x="321" y="288"/>
                    </a:lnTo>
                    <a:lnTo>
                      <a:pt x="295" y="262"/>
                    </a:lnTo>
                    <a:lnTo>
                      <a:pt x="267" y="238"/>
                    </a:lnTo>
                    <a:lnTo>
                      <a:pt x="236" y="210"/>
                    </a:lnTo>
                    <a:lnTo>
                      <a:pt x="208" y="184"/>
                    </a:lnTo>
                    <a:lnTo>
                      <a:pt x="176" y="155"/>
                    </a:lnTo>
                    <a:lnTo>
                      <a:pt x="143" y="128"/>
                    </a:lnTo>
                    <a:lnTo>
                      <a:pt x="112" y="103"/>
                    </a:lnTo>
                    <a:lnTo>
                      <a:pt x="84" y="81"/>
                    </a:lnTo>
                    <a:lnTo>
                      <a:pt x="56" y="61"/>
                    </a:lnTo>
                    <a:lnTo>
                      <a:pt x="33" y="48"/>
                    </a:lnTo>
                    <a:lnTo>
                      <a:pt x="13" y="38"/>
                    </a:lnTo>
                    <a:lnTo>
                      <a:pt x="0" y="37"/>
                    </a:lnTo>
                    <a:close/>
                  </a:path>
                </a:pathLst>
              </a:custGeom>
              <a:solidFill>
                <a:srgbClr val="3FEE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4" name="Freeform 623"/>
              <p:cNvSpPr>
                <a:spLocks/>
              </p:cNvSpPr>
              <p:nvPr/>
            </p:nvSpPr>
            <p:spPr bwMode="auto">
              <a:xfrm flipH="1">
                <a:off x="4038" y="3251"/>
                <a:ext cx="876" cy="450"/>
              </a:xfrm>
              <a:custGeom>
                <a:avLst/>
                <a:gdLst>
                  <a:gd name="T0" fmla="*/ 24 w 950"/>
                  <a:gd name="T1" fmla="*/ 14 h 446"/>
                  <a:gd name="T2" fmla="*/ 97 w 950"/>
                  <a:gd name="T3" fmla="*/ 7 h 446"/>
                  <a:gd name="T4" fmla="*/ 192 w 950"/>
                  <a:gd name="T5" fmla="*/ 0 h 446"/>
                  <a:gd name="T6" fmla="*/ 305 w 950"/>
                  <a:gd name="T7" fmla="*/ 4 h 446"/>
                  <a:gd name="T8" fmla="*/ 426 w 950"/>
                  <a:gd name="T9" fmla="*/ 23 h 446"/>
                  <a:gd name="T10" fmla="*/ 555 w 950"/>
                  <a:gd name="T11" fmla="*/ 67 h 446"/>
                  <a:gd name="T12" fmla="*/ 680 w 950"/>
                  <a:gd name="T13" fmla="*/ 143 h 446"/>
                  <a:gd name="T14" fmla="*/ 799 w 950"/>
                  <a:gd name="T15" fmla="*/ 259 h 446"/>
                  <a:gd name="T16" fmla="*/ 856 w 950"/>
                  <a:gd name="T17" fmla="*/ 336 h 446"/>
                  <a:gd name="T18" fmla="*/ 856 w 950"/>
                  <a:gd name="T19" fmla="*/ 344 h 446"/>
                  <a:gd name="T20" fmla="*/ 860 w 950"/>
                  <a:gd name="T21" fmla="*/ 351 h 446"/>
                  <a:gd name="T22" fmla="*/ 864 w 950"/>
                  <a:gd name="T23" fmla="*/ 359 h 446"/>
                  <a:gd name="T24" fmla="*/ 869 w 950"/>
                  <a:gd name="T25" fmla="*/ 363 h 446"/>
                  <a:gd name="T26" fmla="*/ 869 w 950"/>
                  <a:gd name="T27" fmla="*/ 370 h 446"/>
                  <a:gd name="T28" fmla="*/ 873 w 950"/>
                  <a:gd name="T29" fmla="*/ 378 h 446"/>
                  <a:gd name="T30" fmla="*/ 873 w 950"/>
                  <a:gd name="T31" fmla="*/ 385 h 446"/>
                  <a:gd name="T32" fmla="*/ 861 w 950"/>
                  <a:gd name="T33" fmla="*/ 392 h 446"/>
                  <a:gd name="T34" fmla="*/ 827 w 950"/>
                  <a:gd name="T35" fmla="*/ 408 h 446"/>
                  <a:gd name="T36" fmla="*/ 778 w 950"/>
                  <a:gd name="T37" fmla="*/ 427 h 446"/>
                  <a:gd name="T38" fmla="*/ 717 w 950"/>
                  <a:gd name="T39" fmla="*/ 443 h 446"/>
                  <a:gd name="T40" fmla="*/ 641 w 950"/>
                  <a:gd name="T41" fmla="*/ 450 h 446"/>
                  <a:gd name="T42" fmla="*/ 555 w 950"/>
                  <a:gd name="T43" fmla="*/ 438 h 446"/>
                  <a:gd name="T44" fmla="*/ 459 w 950"/>
                  <a:gd name="T45" fmla="*/ 402 h 446"/>
                  <a:gd name="T46" fmla="*/ 353 w 950"/>
                  <a:gd name="T47" fmla="*/ 336 h 446"/>
                  <a:gd name="T48" fmla="*/ 290 w 950"/>
                  <a:gd name="T49" fmla="*/ 283 h 446"/>
                  <a:gd name="T50" fmla="*/ 265 w 950"/>
                  <a:gd name="T51" fmla="*/ 253 h 446"/>
                  <a:gd name="T52" fmla="*/ 228 w 950"/>
                  <a:gd name="T53" fmla="*/ 212 h 446"/>
                  <a:gd name="T54" fmla="*/ 182 w 950"/>
                  <a:gd name="T55" fmla="*/ 165 h 446"/>
                  <a:gd name="T56" fmla="*/ 135 w 950"/>
                  <a:gd name="T57" fmla="*/ 117 h 446"/>
                  <a:gd name="T58" fmla="*/ 85 w 950"/>
                  <a:gd name="T59" fmla="*/ 73 h 446"/>
                  <a:gd name="T60" fmla="*/ 41 w 950"/>
                  <a:gd name="T61" fmla="*/ 38 h 446"/>
                  <a:gd name="T62" fmla="*/ 10 w 950"/>
                  <a:gd name="T63" fmla="*/ 18 h 446"/>
                  <a:gd name="T64" fmla="*/ 0 w 950"/>
                  <a:gd name="T65" fmla="*/ 16 h 4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0"/>
                  <a:gd name="T100" fmla="*/ 0 h 446"/>
                  <a:gd name="T101" fmla="*/ 950 w 950"/>
                  <a:gd name="T102" fmla="*/ 446 h 4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0" h="446">
                    <a:moveTo>
                      <a:pt x="0" y="16"/>
                    </a:moveTo>
                    <a:lnTo>
                      <a:pt x="26" y="14"/>
                    </a:lnTo>
                    <a:lnTo>
                      <a:pt x="64" y="11"/>
                    </a:lnTo>
                    <a:lnTo>
                      <a:pt x="105" y="7"/>
                    </a:lnTo>
                    <a:lnTo>
                      <a:pt x="155" y="4"/>
                    </a:lnTo>
                    <a:lnTo>
                      <a:pt x="208" y="0"/>
                    </a:lnTo>
                    <a:lnTo>
                      <a:pt x="268" y="1"/>
                    </a:lnTo>
                    <a:lnTo>
                      <a:pt x="331" y="4"/>
                    </a:lnTo>
                    <a:lnTo>
                      <a:pt x="397" y="12"/>
                    </a:lnTo>
                    <a:lnTo>
                      <a:pt x="462" y="23"/>
                    </a:lnTo>
                    <a:lnTo>
                      <a:pt x="532" y="42"/>
                    </a:lnTo>
                    <a:lnTo>
                      <a:pt x="602" y="66"/>
                    </a:lnTo>
                    <a:lnTo>
                      <a:pt x="672" y="100"/>
                    </a:lnTo>
                    <a:lnTo>
                      <a:pt x="737" y="142"/>
                    </a:lnTo>
                    <a:lnTo>
                      <a:pt x="804" y="194"/>
                    </a:lnTo>
                    <a:lnTo>
                      <a:pt x="866" y="257"/>
                    </a:lnTo>
                    <a:lnTo>
                      <a:pt x="928" y="333"/>
                    </a:lnTo>
                    <a:lnTo>
                      <a:pt x="928" y="337"/>
                    </a:lnTo>
                    <a:lnTo>
                      <a:pt x="928" y="341"/>
                    </a:lnTo>
                    <a:lnTo>
                      <a:pt x="933" y="344"/>
                    </a:lnTo>
                    <a:lnTo>
                      <a:pt x="933" y="348"/>
                    </a:lnTo>
                    <a:lnTo>
                      <a:pt x="937" y="352"/>
                    </a:lnTo>
                    <a:lnTo>
                      <a:pt x="937" y="356"/>
                    </a:lnTo>
                    <a:lnTo>
                      <a:pt x="942" y="360"/>
                    </a:lnTo>
                    <a:lnTo>
                      <a:pt x="942" y="363"/>
                    </a:lnTo>
                    <a:lnTo>
                      <a:pt x="942" y="367"/>
                    </a:lnTo>
                    <a:lnTo>
                      <a:pt x="947" y="371"/>
                    </a:lnTo>
                    <a:lnTo>
                      <a:pt x="947" y="375"/>
                    </a:lnTo>
                    <a:lnTo>
                      <a:pt x="947" y="379"/>
                    </a:lnTo>
                    <a:lnTo>
                      <a:pt x="947" y="382"/>
                    </a:lnTo>
                    <a:lnTo>
                      <a:pt x="950" y="386"/>
                    </a:lnTo>
                    <a:lnTo>
                      <a:pt x="934" y="389"/>
                    </a:lnTo>
                    <a:lnTo>
                      <a:pt x="919" y="396"/>
                    </a:lnTo>
                    <a:lnTo>
                      <a:pt x="897" y="404"/>
                    </a:lnTo>
                    <a:lnTo>
                      <a:pt x="874" y="415"/>
                    </a:lnTo>
                    <a:lnTo>
                      <a:pt x="844" y="423"/>
                    </a:lnTo>
                    <a:lnTo>
                      <a:pt x="813" y="433"/>
                    </a:lnTo>
                    <a:lnTo>
                      <a:pt x="778" y="439"/>
                    </a:lnTo>
                    <a:lnTo>
                      <a:pt x="740" y="446"/>
                    </a:lnTo>
                    <a:lnTo>
                      <a:pt x="695" y="446"/>
                    </a:lnTo>
                    <a:lnTo>
                      <a:pt x="652" y="443"/>
                    </a:lnTo>
                    <a:lnTo>
                      <a:pt x="602" y="434"/>
                    </a:lnTo>
                    <a:lnTo>
                      <a:pt x="554" y="420"/>
                    </a:lnTo>
                    <a:lnTo>
                      <a:pt x="498" y="398"/>
                    </a:lnTo>
                    <a:lnTo>
                      <a:pt x="442" y="371"/>
                    </a:lnTo>
                    <a:lnTo>
                      <a:pt x="383" y="333"/>
                    </a:lnTo>
                    <a:lnTo>
                      <a:pt x="324" y="289"/>
                    </a:lnTo>
                    <a:lnTo>
                      <a:pt x="315" y="280"/>
                    </a:lnTo>
                    <a:lnTo>
                      <a:pt x="304" y="267"/>
                    </a:lnTo>
                    <a:lnTo>
                      <a:pt x="287" y="251"/>
                    </a:lnTo>
                    <a:lnTo>
                      <a:pt x="270" y="233"/>
                    </a:lnTo>
                    <a:lnTo>
                      <a:pt x="247" y="210"/>
                    </a:lnTo>
                    <a:lnTo>
                      <a:pt x="223" y="189"/>
                    </a:lnTo>
                    <a:lnTo>
                      <a:pt x="197" y="164"/>
                    </a:lnTo>
                    <a:lnTo>
                      <a:pt x="174" y="142"/>
                    </a:lnTo>
                    <a:lnTo>
                      <a:pt x="146" y="116"/>
                    </a:lnTo>
                    <a:lnTo>
                      <a:pt x="118" y="94"/>
                    </a:lnTo>
                    <a:lnTo>
                      <a:pt x="92" y="72"/>
                    </a:lnTo>
                    <a:lnTo>
                      <a:pt x="68" y="54"/>
                    </a:lnTo>
                    <a:lnTo>
                      <a:pt x="45" y="38"/>
                    </a:lnTo>
                    <a:lnTo>
                      <a:pt x="26" y="26"/>
                    </a:lnTo>
                    <a:lnTo>
                      <a:pt x="11" y="18"/>
                    </a:lnTo>
                    <a:lnTo>
                      <a:pt x="0" y="16"/>
                    </a:lnTo>
                    <a:close/>
                  </a:path>
                </a:pathLst>
              </a:custGeom>
              <a:solidFill>
                <a:srgbClr val="32E61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5" name="Freeform 624"/>
              <p:cNvSpPr>
                <a:spLocks/>
              </p:cNvSpPr>
              <p:nvPr/>
            </p:nvSpPr>
            <p:spPr bwMode="auto">
              <a:xfrm flipH="1">
                <a:off x="4049" y="3301"/>
                <a:ext cx="734" cy="382"/>
              </a:xfrm>
              <a:custGeom>
                <a:avLst/>
                <a:gdLst>
                  <a:gd name="T0" fmla="*/ 30 w 798"/>
                  <a:gd name="T1" fmla="*/ 0 h 380"/>
                  <a:gd name="T2" fmla="*/ 104 w 798"/>
                  <a:gd name="T3" fmla="*/ 0 h 380"/>
                  <a:gd name="T4" fmla="*/ 194 w 798"/>
                  <a:gd name="T5" fmla="*/ 1 h 380"/>
                  <a:gd name="T6" fmla="*/ 292 w 798"/>
                  <a:gd name="T7" fmla="*/ 13 h 380"/>
                  <a:gd name="T8" fmla="*/ 391 w 798"/>
                  <a:gd name="T9" fmla="*/ 37 h 380"/>
                  <a:gd name="T10" fmla="*/ 493 w 798"/>
                  <a:gd name="T11" fmla="*/ 76 h 380"/>
                  <a:gd name="T12" fmla="*/ 591 w 798"/>
                  <a:gd name="T13" fmla="*/ 138 h 380"/>
                  <a:gd name="T14" fmla="*/ 681 w 798"/>
                  <a:gd name="T15" fmla="*/ 228 h 380"/>
                  <a:gd name="T16" fmla="*/ 724 w 798"/>
                  <a:gd name="T17" fmla="*/ 285 h 380"/>
                  <a:gd name="T18" fmla="*/ 724 w 798"/>
                  <a:gd name="T19" fmla="*/ 294 h 380"/>
                  <a:gd name="T20" fmla="*/ 724 w 798"/>
                  <a:gd name="T21" fmla="*/ 301 h 380"/>
                  <a:gd name="T22" fmla="*/ 724 w 798"/>
                  <a:gd name="T23" fmla="*/ 309 h 380"/>
                  <a:gd name="T24" fmla="*/ 724 w 798"/>
                  <a:gd name="T25" fmla="*/ 313 h 380"/>
                  <a:gd name="T26" fmla="*/ 724 w 798"/>
                  <a:gd name="T27" fmla="*/ 320 h 380"/>
                  <a:gd name="T28" fmla="*/ 727 w 798"/>
                  <a:gd name="T29" fmla="*/ 328 h 380"/>
                  <a:gd name="T30" fmla="*/ 729 w 798"/>
                  <a:gd name="T31" fmla="*/ 335 h 380"/>
                  <a:gd name="T32" fmla="*/ 717 w 798"/>
                  <a:gd name="T33" fmla="*/ 343 h 380"/>
                  <a:gd name="T34" fmla="*/ 680 w 798"/>
                  <a:gd name="T35" fmla="*/ 357 h 380"/>
                  <a:gd name="T36" fmla="*/ 634 w 798"/>
                  <a:gd name="T37" fmla="*/ 370 h 380"/>
                  <a:gd name="T38" fmla="*/ 579 w 798"/>
                  <a:gd name="T39" fmla="*/ 380 h 380"/>
                  <a:gd name="T40" fmla="*/ 517 w 798"/>
                  <a:gd name="T41" fmla="*/ 380 h 380"/>
                  <a:gd name="T42" fmla="*/ 444 w 798"/>
                  <a:gd name="T43" fmla="*/ 367 h 380"/>
                  <a:gd name="T44" fmla="*/ 365 w 798"/>
                  <a:gd name="T45" fmla="*/ 337 h 380"/>
                  <a:gd name="T46" fmla="*/ 280 w 798"/>
                  <a:gd name="T47" fmla="*/ 284 h 380"/>
                  <a:gd name="T48" fmla="*/ 229 w 798"/>
                  <a:gd name="T49" fmla="*/ 239 h 380"/>
                  <a:gd name="T50" fmla="*/ 204 w 798"/>
                  <a:gd name="T51" fmla="*/ 211 h 380"/>
                  <a:gd name="T52" fmla="*/ 175 w 798"/>
                  <a:gd name="T53" fmla="*/ 173 h 380"/>
                  <a:gd name="T54" fmla="*/ 139 w 798"/>
                  <a:gd name="T55" fmla="*/ 132 h 380"/>
                  <a:gd name="T56" fmla="*/ 100 w 798"/>
                  <a:gd name="T57" fmla="*/ 89 h 380"/>
                  <a:gd name="T58" fmla="*/ 64 w 798"/>
                  <a:gd name="T59" fmla="*/ 50 h 380"/>
                  <a:gd name="T60" fmla="*/ 30 w 798"/>
                  <a:gd name="T61" fmla="*/ 20 h 380"/>
                  <a:gd name="T62" fmla="*/ 7 w 798"/>
                  <a:gd name="T63" fmla="*/ 4 h 380"/>
                  <a:gd name="T64" fmla="*/ 0 w 798"/>
                  <a:gd name="T65" fmla="*/ 3 h 3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8"/>
                  <a:gd name="T100" fmla="*/ 0 h 380"/>
                  <a:gd name="T101" fmla="*/ 798 w 798"/>
                  <a:gd name="T102" fmla="*/ 380 h 3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8" h="380">
                    <a:moveTo>
                      <a:pt x="0" y="3"/>
                    </a:moveTo>
                    <a:lnTo>
                      <a:pt x="33" y="0"/>
                    </a:lnTo>
                    <a:lnTo>
                      <a:pt x="72" y="0"/>
                    </a:lnTo>
                    <a:lnTo>
                      <a:pt x="113" y="0"/>
                    </a:lnTo>
                    <a:lnTo>
                      <a:pt x="162" y="1"/>
                    </a:lnTo>
                    <a:lnTo>
                      <a:pt x="211" y="1"/>
                    </a:lnTo>
                    <a:lnTo>
                      <a:pt x="262" y="7"/>
                    </a:lnTo>
                    <a:lnTo>
                      <a:pt x="317" y="13"/>
                    </a:lnTo>
                    <a:lnTo>
                      <a:pt x="373" y="24"/>
                    </a:lnTo>
                    <a:lnTo>
                      <a:pt x="425" y="37"/>
                    </a:lnTo>
                    <a:lnTo>
                      <a:pt x="481" y="55"/>
                    </a:lnTo>
                    <a:lnTo>
                      <a:pt x="536" y="76"/>
                    </a:lnTo>
                    <a:lnTo>
                      <a:pt x="591" y="105"/>
                    </a:lnTo>
                    <a:lnTo>
                      <a:pt x="643" y="137"/>
                    </a:lnTo>
                    <a:lnTo>
                      <a:pt x="694" y="179"/>
                    </a:lnTo>
                    <a:lnTo>
                      <a:pt x="740" y="227"/>
                    </a:lnTo>
                    <a:lnTo>
                      <a:pt x="787" y="284"/>
                    </a:lnTo>
                    <a:lnTo>
                      <a:pt x="787" y="288"/>
                    </a:lnTo>
                    <a:lnTo>
                      <a:pt x="787" y="292"/>
                    </a:lnTo>
                    <a:lnTo>
                      <a:pt x="787" y="295"/>
                    </a:lnTo>
                    <a:lnTo>
                      <a:pt x="787" y="299"/>
                    </a:lnTo>
                    <a:lnTo>
                      <a:pt x="787" y="303"/>
                    </a:lnTo>
                    <a:lnTo>
                      <a:pt x="787" y="307"/>
                    </a:lnTo>
                    <a:lnTo>
                      <a:pt x="787" y="311"/>
                    </a:lnTo>
                    <a:lnTo>
                      <a:pt x="787" y="314"/>
                    </a:lnTo>
                    <a:lnTo>
                      <a:pt x="787" y="318"/>
                    </a:lnTo>
                    <a:lnTo>
                      <a:pt x="790" y="322"/>
                    </a:lnTo>
                    <a:lnTo>
                      <a:pt x="790" y="326"/>
                    </a:lnTo>
                    <a:lnTo>
                      <a:pt x="793" y="330"/>
                    </a:lnTo>
                    <a:lnTo>
                      <a:pt x="793" y="333"/>
                    </a:lnTo>
                    <a:lnTo>
                      <a:pt x="798" y="337"/>
                    </a:lnTo>
                    <a:lnTo>
                      <a:pt x="779" y="341"/>
                    </a:lnTo>
                    <a:lnTo>
                      <a:pt x="761" y="347"/>
                    </a:lnTo>
                    <a:lnTo>
                      <a:pt x="739" y="355"/>
                    </a:lnTo>
                    <a:lnTo>
                      <a:pt x="717" y="363"/>
                    </a:lnTo>
                    <a:lnTo>
                      <a:pt x="689" y="368"/>
                    </a:lnTo>
                    <a:lnTo>
                      <a:pt x="661" y="374"/>
                    </a:lnTo>
                    <a:lnTo>
                      <a:pt x="630" y="378"/>
                    </a:lnTo>
                    <a:lnTo>
                      <a:pt x="599" y="380"/>
                    </a:lnTo>
                    <a:lnTo>
                      <a:pt x="562" y="378"/>
                    </a:lnTo>
                    <a:lnTo>
                      <a:pt x="525" y="374"/>
                    </a:lnTo>
                    <a:lnTo>
                      <a:pt x="483" y="365"/>
                    </a:lnTo>
                    <a:lnTo>
                      <a:pt x="444" y="354"/>
                    </a:lnTo>
                    <a:lnTo>
                      <a:pt x="397" y="335"/>
                    </a:lnTo>
                    <a:lnTo>
                      <a:pt x="354" y="312"/>
                    </a:lnTo>
                    <a:lnTo>
                      <a:pt x="304" y="283"/>
                    </a:lnTo>
                    <a:lnTo>
                      <a:pt x="258" y="249"/>
                    </a:lnTo>
                    <a:lnTo>
                      <a:pt x="249" y="238"/>
                    </a:lnTo>
                    <a:lnTo>
                      <a:pt x="238" y="227"/>
                    </a:lnTo>
                    <a:lnTo>
                      <a:pt x="222" y="210"/>
                    </a:lnTo>
                    <a:lnTo>
                      <a:pt x="208" y="194"/>
                    </a:lnTo>
                    <a:lnTo>
                      <a:pt x="190" y="172"/>
                    </a:lnTo>
                    <a:lnTo>
                      <a:pt x="171" y="153"/>
                    </a:lnTo>
                    <a:lnTo>
                      <a:pt x="151" y="131"/>
                    </a:lnTo>
                    <a:lnTo>
                      <a:pt x="132" y="112"/>
                    </a:lnTo>
                    <a:lnTo>
                      <a:pt x="109" y="89"/>
                    </a:lnTo>
                    <a:lnTo>
                      <a:pt x="90" y="69"/>
                    </a:lnTo>
                    <a:lnTo>
                      <a:pt x="70" y="50"/>
                    </a:lnTo>
                    <a:lnTo>
                      <a:pt x="51" y="34"/>
                    </a:lnTo>
                    <a:lnTo>
                      <a:pt x="33" y="20"/>
                    </a:lnTo>
                    <a:lnTo>
                      <a:pt x="19" y="10"/>
                    </a:lnTo>
                    <a:lnTo>
                      <a:pt x="8" y="4"/>
                    </a:lnTo>
                    <a:lnTo>
                      <a:pt x="0" y="3"/>
                    </a:lnTo>
                    <a:close/>
                  </a:path>
                </a:pathLst>
              </a:custGeom>
              <a:solidFill>
                <a:srgbClr val="26DE1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6" name="Freeform 625"/>
              <p:cNvSpPr>
                <a:spLocks/>
              </p:cNvSpPr>
              <p:nvPr/>
            </p:nvSpPr>
            <p:spPr bwMode="auto">
              <a:xfrm flipH="1">
                <a:off x="4058" y="3344"/>
                <a:ext cx="598" cy="323"/>
              </a:xfrm>
              <a:custGeom>
                <a:avLst/>
                <a:gdLst>
                  <a:gd name="T0" fmla="*/ 36 w 647"/>
                  <a:gd name="T1" fmla="*/ 0 h 321"/>
                  <a:gd name="T2" fmla="*/ 113 w 647"/>
                  <a:gd name="T3" fmla="*/ 3 h 321"/>
                  <a:gd name="T4" fmla="*/ 195 w 647"/>
                  <a:gd name="T5" fmla="*/ 12 h 321"/>
                  <a:gd name="T6" fmla="*/ 276 w 647"/>
                  <a:gd name="T7" fmla="*/ 31 h 321"/>
                  <a:gd name="T8" fmla="*/ 359 w 647"/>
                  <a:gd name="T9" fmla="*/ 57 h 321"/>
                  <a:gd name="T10" fmla="*/ 433 w 647"/>
                  <a:gd name="T11" fmla="*/ 96 h 321"/>
                  <a:gd name="T12" fmla="*/ 505 w 647"/>
                  <a:gd name="T13" fmla="*/ 146 h 321"/>
                  <a:gd name="T14" fmla="*/ 567 w 647"/>
                  <a:gd name="T15" fmla="*/ 212 h 321"/>
                  <a:gd name="T16" fmla="*/ 593 w 647"/>
                  <a:gd name="T17" fmla="*/ 252 h 321"/>
                  <a:gd name="T18" fmla="*/ 591 w 647"/>
                  <a:gd name="T19" fmla="*/ 258 h 321"/>
                  <a:gd name="T20" fmla="*/ 588 w 647"/>
                  <a:gd name="T21" fmla="*/ 262 h 321"/>
                  <a:gd name="T22" fmla="*/ 588 w 647"/>
                  <a:gd name="T23" fmla="*/ 268 h 321"/>
                  <a:gd name="T24" fmla="*/ 588 w 647"/>
                  <a:gd name="T25" fmla="*/ 272 h 321"/>
                  <a:gd name="T26" fmla="*/ 588 w 647"/>
                  <a:gd name="T27" fmla="*/ 276 h 321"/>
                  <a:gd name="T28" fmla="*/ 588 w 647"/>
                  <a:gd name="T29" fmla="*/ 280 h 321"/>
                  <a:gd name="T30" fmla="*/ 588 w 647"/>
                  <a:gd name="T31" fmla="*/ 284 h 321"/>
                  <a:gd name="T32" fmla="*/ 571 w 647"/>
                  <a:gd name="T33" fmla="*/ 291 h 321"/>
                  <a:gd name="T34" fmla="*/ 533 w 647"/>
                  <a:gd name="T35" fmla="*/ 304 h 321"/>
                  <a:gd name="T36" fmla="*/ 491 w 647"/>
                  <a:gd name="T37" fmla="*/ 315 h 321"/>
                  <a:gd name="T38" fmla="*/ 443 w 647"/>
                  <a:gd name="T39" fmla="*/ 320 h 321"/>
                  <a:gd name="T40" fmla="*/ 390 w 647"/>
                  <a:gd name="T41" fmla="*/ 319 h 321"/>
                  <a:gd name="T42" fmla="*/ 333 w 647"/>
                  <a:gd name="T43" fmla="*/ 306 h 321"/>
                  <a:gd name="T44" fmla="*/ 273 w 647"/>
                  <a:gd name="T45" fmla="*/ 282 h 321"/>
                  <a:gd name="T46" fmla="*/ 209 w 647"/>
                  <a:gd name="T47" fmla="*/ 241 h 321"/>
                  <a:gd name="T48" fmla="*/ 167 w 647"/>
                  <a:gd name="T49" fmla="*/ 201 h 321"/>
                  <a:gd name="T50" fmla="*/ 146 w 647"/>
                  <a:gd name="T51" fmla="*/ 172 h 321"/>
                  <a:gd name="T52" fmla="*/ 120 w 647"/>
                  <a:gd name="T53" fmla="*/ 138 h 321"/>
                  <a:gd name="T54" fmla="*/ 94 w 647"/>
                  <a:gd name="T55" fmla="*/ 101 h 321"/>
                  <a:gd name="T56" fmla="*/ 66 w 647"/>
                  <a:gd name="T57" fmla="*/ 66 h 321"/>
                  <a:gd name="T58" fmla="*/ 40 w 647"/>
                  <a:gd name="T59" fmla="*/ 36 h 321"/>
                  <a:gd name="T60" fmla="*/ 18 w 647"/>
                  <a:gd name="T61" fmla="*/ 13 h 321"/>
                  <a:gd name="T62" fmla="*/ 3 w 647"/>
                  <a:gd name="T63" fmla="*/ 2 h 321"/>
                  <a:gd name="T64" fmla="*/ 0 w 647"/>
                  <a:gd name="T65" fmla="*/ 3 h 3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7"/>
                  <a:gd name="T100" fmla="*/ 0 h 321"/>
                  <a:gd name="T101" fmla="*/ 647 w 647"/>
                  <a:gd name="T102" fmla="*/ 321 h 3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7" h="321">
                    <a:moveTo>
                      <a:pt x="0" y="3"/>
                    </a:moveTo>
                    <a:lnTo>
                      <a:pt x="39" y="0"/>
                    </a:lnTo>
                    <a:lnTo>
                      <a:pt x="81" y="0"/>
                    </a:lnTo>
                    <a:lnTo>
                      <a:pt x="122" y="3"/>
                    </a:lnTo>
                    <a:lnTo>
                      <a:pt x="169" y="8"/>
                    </a:lnTo>
                    <a:lnTo>
                      <a:pt x="211" y="12"/>
                    </a:lnTo>
                    <a:lnTo>
                      <a:pt x="257" y="21"/>
                    </a:lnTo>
                    <a:lnTo>
                      <a:pt x="299" y="31"/>
                    </a:lnTo>
                    <a:lnTo>
                      <a:pt x="346" y="43"/>
                    </a:lnTo>
                    <a:lnTo>
                      <a:pt x="388" y="57"/>
                    </a:lnTo>
                    <a:lnTo>
                      <a:pt x="430" y="75"/>
                    </a:lnTo>
                    <a:lnTo>
                      <a:pt x="469" y="95"/>
                    </a:lnTo>
                    <a:lnTo>
                      <a:pt x="510" y="119"/>
                    </a:lnTo>
                    <a:lnTo>
                      <a:pt x="546" y="145"/>
                    </a:lnTo>
                    <a:lnTo>
                      <a:pt x="582" y="176"/>
                    </a:lnTo>
                    <a:lnTo>
                      <a:pt x="614" y="211"/>
                    </a:lnTo>
                    <a:lnTo>
                      <a:pt x="647" y="250"/>
                    </a:lnTo>
                    <a:lnTo>
                      <a:pt x="642" y="250"/>
                    </a:lnTo>
                    <a:lnTo>
                      <a:pt x="642" y="254"/>
                    </a:lnTo>
                    <a:lnTo>
                      <a:pt x="639" y="256"/>
                    </a:lnTo>
                    <a:lnTo>
                      <a:pt x="639" y="260"/>
                    </a:lnTo>
                    <a:lnTo>
                      <a:pt x="636" y="260"/>
                    </a:lnTo>
                    <a:lnTo>
                      <a:pt x="636" y="264"/>
                    </a:lnTo>
                    <a:lnTo>
                      <a:pt x="636" y="266"/>
                    </a:lnTo>
                    <a:lnTo>
                      <a:pt x="636" y="270"/>
                    </a:lnTo>
                    <a:lnTo>
                      <a:pt x="636" y="274"/>
                    </a:lnTo>
                    <a:lnTo>
                      <a:pt x="636" y="278"/>
                    </a:lnTo>
                    <a:lnTo>
                      <a:pt x="636" y="282"/>
                    </a:lnTo>
                    <a:lnTo>
                      <a:pt x="636" y="285"/>
                    </a:lnTo>
                    <a:lnTo>
                      <a:pt x="618" y="289"/>
                    </a:lnTo>
                    <a:lnTo>
                      <a:pt x="599" y="297"/>
                    </a:lnTo>
                    <a:lnTo>
                      <a:pt x="577" y="302"/>
                    </a:lnTo>
                    <a:lnTo>
                      <a:pt x="557" y="309"/>
                    </a:lnTo>
                    <a:lnTo>
                      <a:pt x="531" y="313"/>
                    </a:lnTo>
                    <a:lnTo>
                      <a:pt x="507" y="317"/>
                    </a:lnTo>
                    <a:lnTo>
                      <a:pt x="479" y="318"/>
                    </a:lnTo>
                    <a:lnTo>
                      <a:pt x="455" y="321"/>
                    </a:lnTo>
                    <a:lnTo>
                      <a:pt x="422" y="317"/>
                    </a:lnTo>
                    <a:lnTo>
                      <a:pt x="393" y="313"/>
                    </a:lnTo>
                    <a:lnTo>
                      <a:pt x="360" y="304"/>
                    </a:lnTo>
                    <a:lnTo>
                      <a:pt x="330" y="295"/>
                    </a:lnTo>
                    <a:lnTo>
                      <a:pt x="295" y="280"/>
                    </a:lnTo>
                    <a:lnTo>
                      <a:pt x="262" y="263"/>
                    </a:lnTo>
                    <a:lnTo>
                      <a:pt x="226" y="240"/>
                    </a:lnTo>
                    <a:lnTo>
                      <a:pt x="194" y="214"/>
                    </a:lnTo>
                    <a:lnTo>
                      <a:pt x="181" y="200"/>
                    </a:lnTo>
                    <a:lnTo>
                      <a:pt x="172" y="188"/>
                    </a:lnTo>
                    <a:lnTo>
                      <a:pt x="158" y="171"/>
                    </a:lnTo>
                    <a:lnTo>
                      <a:pt x="147" y="156"/>
                    </a:lnTo>
                    <a:lnTo>
                      <a:pt x="130" y="137"/>
                    </a:lnTo>
                    <a:lnTo>
                      <a:pt x="116" y="119"/>
                    </a:lnTo>
                    <a:lnTo>
                      <a:pt x="102" y="100"/>
                    </a:lnTo>
                    <a:lnTo>
                      <a:pt x="88" y="85"/>
                    </a:lnTo>
                    <a:lnTo>
                      <a:pt x="71" y="66"/>
                    </a:lnTo>
                    <a:lnTo>
                      <a:pt x="57" y="51"/>
                    </a:lnTo>
                    <a:lnTo>
                      <a:pt x="43" y="36"/>
                    </a:lnTo>
                    <a:lnTo>
                      <a:pt x="32" y="24"/>
                    </a:lnTo>
                    <a:lnTo>
                      <a:pt x="20" y="13"/>
                    </a:lnTo>
                    <a:lnTo>
                      <a:pt x="11" y="7"/>
                    </a:lnTo>
                    <a:lnTo>
                      <a:pt x="3" y="2"/>
                    </a:lnTo>
                    <a:lnTo>
                      <a:pt x="0" y="3"/>
                    </a:lnTo>
                    <a:close/>
                  </a:path>
                </a:pathLst>
              </a:custGeom>
              <a:solidFill>
                <a:srgbClr val="19D6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7" name="Freeform 626"/>
              <p:cNvSpPr>
                <a:spLocks/>
              </p:cNvSpPr>
              <p:nvPr/>
            </p:nvSpPr>
            <p:spPr bwMode="auto">
              <a:xfrm flipH="1">
                <a:off x="4067" y="3381"/>
                <a:ext cx="469" cy="276"/>
              </a:xfrm>
              <a:custGeom>
                <a:avLst/>
                <a:gdLst>
                  <a:gd name="T0" fmla="*/ 42 w 507"/>
                  <a:gd name="T1" fmla="*/ 0 h 274"/>
                  <a:gd name="T2" fmla="*/ 123 w 507"/>
                  <a:gd name="T3" fmla="*/ 6 h 274"/>
                  <a:gd name="T4" fmla="*/ 196 w 507"/>
                  <a:gd name="T5" fmla="*/ 25 h 274"/>
                  <a:gd name="T6" fmla="*/ 264 w 507"/>
                  <a:gd name="T7" fmla="*/ 52 h 274"/>
                  <a:gd name="T8" fmla="*/ 323 w 507"/>
                  <a:gd name="T9" fmla="*/ 85 h 274"/>
                  <a:gd name="T10" fmla="*/ 375 w 507"/>
                  <a:gd name="T11" fmla="*/ 121 h 274"/>
                  <a:gd name="T12" fmla="*/ 417 w 507"/>
                  <a:gd name="T13" fmla="*/ 161 h 274"/>
                  <a:gd name="T14" fmla="*/ 452 w 507"/>
                  <a:gd name="T15" fmla="*/ 200 h 274"/>
                  <a:gd name="T16" fmla="*/ 466 w 507"/>
                  <a:gd name="T17" fmla="*/ 224 h 274"/>
                  <a:gd name="T18" fmla="*/ 466 w 507"/>
                  <a:gd name="T19" fmla="*/ 224 h 274"/>
                  <a:gd name="T20" fmla="*/ 462 w 507"/>
                  <a:gd name="T21" fmla="*/ 228 h 274"/>
                  <a:gd name="T22" fmla="*/ 462 w 507"/>
                  <a:gd name="T23" fmla="*/ 231 h 274"/>
                  <a:gd name="T24" fmla="*/ 458 w 507"/>
                  <a:gd name="T25" fmla="*/ 235 h 274"/>
                  <a:gd name="T26" fmla="*/ 453 w 507"/>
                  <a:gd name="T27" fmla="*/ 239 h 274"/>
                  <a:gd name="T28" fmla="*/ 449 w 507"/>
                  <a:gd name="T29" fmla="*/ 243 h 274"/>
                  <a:gd name="T30" fmla="*/ 449 w 507"/>
                  <a:gd name="T31" fmla="*/ 247 h 274"/>
                  <a:gd name="T32" fmla="*/ 429 w 507"/>
                  <a:gd name="T33" fmla="*/ 255 h 274"/>
                  <a:gd name="T34" fmla="*/ 393 w 507"/>
                  <a:gd name="T35" fmla="*/ 267 h 274"/>
                  <a:gd name="T36" fmla="*/ 354 w 507"/>
                  <a:gd name="T37" fmla="*/ 273 h 274"/>
                  <a:gd name="T38" fmla="*/ 317 w 507"/>
                  <a:gd name="T39" fmla="*/ 273 h 274"/>
                  <a:gd name="T40" fmla="*/ 278 w 507"/>
                  <a:gd name="T41" fmla="*/ 267 h 274"/>
                  <a:gd name="T42" fmla="*/ 235 w 507"/>
                  <a:gd name="T43" fmla="*/ 253 h 274"/>
                  <a:gd name="T44" fmla="*/ 195 w 507"/>
                  <a:gd name="T45" fmla="*/ 230 h 274"/>
                  <a:gd name="T46" fmla="*/ 152 w 507"/>
                  <a:gd name="T47" fmla="*/ 196 h 274"/>
                  <a:gd name="T48" fmla="*/ 120 w 507"/>
                  <a:gd name="T49" fmla="*/ 166 h 274"/>
                  <a:gd name="T50" fmla="*/ 103 w 507"/>
                  <a:gd name="T51" fmla="*/ 139 h 274"/>
                  <a:gd name="T52" fmla="*/ 81 w 507"/>
                  <a:gd name="T53" fmla="*/ 112 h 274"/>
                  <a:gd name="T54" fmla="*/ 65 w 507"/>
                  <a:gd name="T55" fmla="*/ 82 h 274"/>
                  <a:gd name="T56" fmla="*/ 45 w 507"/>
                  <a:gd name="T57" fmla="*/ 53 h 274"/>
                  <a:gd name="T58" fmla="*/ 29 w 507"/>
                  <a:gd name="T59" fmla="*/ 29 h 274"/>
                  <a:gd name="T60" fmla="*/ 13 w 507"/>
                  <a:gd name="T61" fmla="*/ 11 h 274"/>
                  <a:gd name="T62" fmla="*/ 3 w 507"/>
                  <a:gd name="T63" fmla="*/ 1 h 274"/>
                  <a:gd name="T64" fmla="*/ 0 w 507"/>
                  <a:gd name="T65" fmla="*/ 1 h 2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7"/>
                  <a:gd name="T100" fmla="*/ 0 h 274"/>
                  <a:gd name="T101" fmla="*/ 507 w 507"/>
                  <a:gd name="T102" fmla="*/ 274 h 2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7" h="274">
                    <a:moveTo>
                      <a:pt x="0" y="1"/>
                    </a:moveTo>
                    <a:lnTo>
                      <a:pt x="45" y="0"/>
                    </a:lnTo>
                    <a:lnTo>
                      <a:pt x="91" y="3"/>
                    </a:lnTo>
                    <a:lnTo>
                      <a:pt x="133" y="6"/>
                    </a:lnTo>
                    <a:lnTo>
                      <a:pt x="175" y="15"/>
                    </a:lnTo>
                    <a:lnTo>
                      <a:pt x="212" y="25"/>
                    </a:lnTo>
                    <a:lnTo>
                      <a:pt x="251" y="38"/>
                    </a:lnTo>
                    <a:lnTo>
                      <a:pt x="285" y="52"/>
                    </a:lnTo>
                    <a:lnTo>
                      <a:pt x="321" y="68"/>
                    </a:lnTo>
                    <a:lnTo>
                      <a:pt x="349" y="84"/>
                    </a:lnTo>
                    <a:lnTo>
                      <a:pt x="380" y="101"/>
                    </a:lnTo>
                    <a:lnTo>
                      <a:pt x="405" y="120"/>
                    </a:lnTo>
                    <a:lnTo>
                      <a:pt x="431" y="141"/>
                    </a:lnTo>
                    <a:lnTo>
                      <a:pt x="451" y="160"/>
                    </a:lnTo>
                    <a:lnTo>
                      <a:pt x="473" y="180"/>
                    </a:lnTo>
                    <a:lnTo>
                      <a:pt x="489" y="199"/>
                    </a:lnTo>
                    <a:lnTo>
                      <a:pt x="507" y="222"/>
                    </a:lnTo>
                    <a:lnTo>
                      <a:pt x="504" y="222"/>
                    </a:lnTo>
                    <a:lnTo>
                      <a:pt x="504" y="226"/>
                    </a:lnTo>
                    <a:lnTo>
                      <a:pt x="499" y="226"/>
                    </a:lnTo>
                    <a:lnTo>
                      <a:pt x="499" y="229"/>
                    </a:lnTo>
                    <a:lnTo>
                      <a:pt x="499" y="233"/>
                    </a:lnTo>
                    <a:lnTo>
                      <a:pt x="495" y="233"/>
                    </a:lnTo>
                    <a:lnTo>
                      <a:pt x="495" y="237"/>
                    </a:lnTo>
                    <a:lnTo>
                      <a:pt x="490" y="237"/>
                    </a:lnTo>
                    <a:lnTo>
                      <a:pt x="490" y="241"/>
                    </a:lnTo>
                    <a:lnTo>
                      <a:pt x="485" y="241"/>
                    </a:lnTo>
                    <a:lnTo>
                      <a:pt x="485" y="245"/>
                    </a:lnTo>
                    <a:lnTo>
                      <a:pt x="485" y="248"/>
                    </a:lnTo>
                    <a:lnTo>
                      <a:pt x="464" y="253"/>
                    </a:lnTo>
                    <a:lnTo>
                      <a:pt x="445" y="261"/>
                    </a:lnTo>
                    <a:lnTo>
                      <a:pt x="425" y="265"/>
                    </a:lnTo>
                    <a:lnTo>
                      <a:pt x="406" y="270"/>
                    </a:lnTo>
                    <a:lnTo>
                      <a:pt x="383" y="271"/>
                    </a:lnTo>
                    <a:lnTo>
                      <a:pt x="364" y="274"/>
                    </a:lnTo>
                    <a:lnTo>
                      <a:pt x="343" y="271"/>
                    </a:lnTo>
                    <a:lnTo>
                      <a:pt x="324" y="271"/>
                    </a:lnTo>
                    <a:lnTo>
                      <a:pt x="301" y="265"/>
                    </a:lnTo>
                    <a:lnTo>
                      <a:pt x="277" y="260"/>
                    </a:lnTo>
                    <a:lnTo>
                      <a:pt x="254" y="251"/>
                    </a:lnTo>
                    <a:lnTo>
                      <a:pt x="234" y="242"/>
                    </a:lnTo>
                    <a:lnTo>
                      <a:pt x="211" y="228"/>
                    </a:lnTo>
                    <a:lnTo>
                      <a:pt x="187" y="213"/>
                    </a:lnTo>
                    <a:lnTo>
                      <a:pt x="164" y="195"/>
                    </a:lnTo>
                    <a:lnTo>
                      <a:pt x="141" y="177"/>
                    </a:lnTo>
                    <a:lnTo>
                      <a:pt x="130" y="165"/>
                    </a:lnTo>
                    <a:lnTo>
                      <a:pt x="121" y="153"/>
                    </a:lnTo>
                    <a:lnTo>
                      <a:pt x="111" y="138"/>
                    </a:lnTo>
                    <a:lnTo>
                      <a:pt x="102" y="127"/>
                    </a:lnTo>
                    <a:lnTo>
                      <a:pt x="88" y="111"/>
                    </a:lnTo>
                    <a:lnTo>
                      <a:pt x="79" y="96"/>
                    </a:lnTo>
                    <a:lnTo>
                      <a:pt x="70" y="81"/>
                    </a:lnTo>
                    <a:lnTo>
                      <a:pt x="60" y="68"/>
                    </a:lnTo>
                    <a:lnTo>
                      <a:pt x="49" y="53"/>
                    </a:lnTo>
                    <a:lnTo>
                      <a:pt x="40" y="41"/>
                    </a:lnTo>
                    <a:lnTo>
                      <a:pt x="31" y="29"/>
                    </a:lnTo>
                    <a:lnTo>
                      <a:pt x="23" y="20"/>
                    </a:lnTo>
                    <a:lnTo>
                      <a:pt x="14" y="11"/>
                    </a:lnTo>
                    <a:lnTo>
                      <a:pt x="7" y="5"/>
                    </a:lnTo>
                    <a:lnTo>
                      <a:pt x="3" y="1"/>
                    </a:lnTo>
                    <a:lnTo>
                      <a:pt x="0" y="1"/>
                    </a:lnTo>
                    <a:close/>
                  </a:path>
                </a:pathLst>
              </a:custGeom>
              <a:solidFill>
                <a:srgbClr val="0CCE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8" name="Freeform 627"/>
              <p:cNvSpPr>
                <a:spLocks/>
              </p:cNvSpPr>
              <p:nvPr/>
            </p:nvSpPr>
            <p:spPr bwMode="auto">
              <a:xfrm flipH="1">
                <a:off x="4019" y="3160"/>
                <a:ext cx="1244" cy="480"/>
              </a:xfrm>
              <a:custGeom>
                <a:avLst/>
                <a:gdLst>
                  <a:gd name="T0" fmla="*/ 1244 w 1347"/>
                  <a:gd name="T1" fmla="*/ 480 h 477"/>
                  <a:gd name="T2" fmla="*/ 1237 w 1347"/>
                  <a:gd name="T3" fmla="*/ 476 h 477"/>
                  <a:gd name="T4" fmla="*/ 1220 w 1347"/>
                  <a:gd name="T5" fmla="*/ 469 h 477"/>
                  <a:gd name="T6" fmla="*/ 1191 w 1347"/>
                  <a:gd name="T7" fmla="*/ 456 h 477"/>
                  <a:gd name="T8" fmla="*/ 1156 w 1347"/>
                  <a:gd name="T9" fmla="*/ 441 h 477"/>
                  <a:gd name="T10" fmla="*/ 1111 w 1347"/>
                  <a:gd name="T11" fmla="*/ 419 h 477"/>
                  <a:gd name="T12" fmla="*/ 1059 w 1347"/>
                  <a:gd name="T13" fmla="*/ 397 h 477"/>
                  <a:gd name="T14" fmla="*/ 1002 w 1347"/>
                  <a:gd name="T15" fmla="*/ 372 h 477"/>
                  <a:gd name="T16" fmla="*/ 940 w 1347"/>
                  <a:gd name="T17" fmla="*/ 346 h 477"/>
                  <a:gd name="T18" fmla="*/ 873 w 1347"/>
                  <a:gd name="T19" fmla="*/ 316 h 477"/>
                  <a:gd name="T20" fmla="*/ 803 w 1347"/>
                  <a:gd name="T21" fmla="*/ 289 h 477"/>
                  <a:gd name="T22" fmla="*/ 732 w 1347"/>
                  <a:gd name="T23" fmla="*/ 259 h 477"/>
                  <a:gd name="T24" fmla="*/ 663 w 1347"/>
                  <a:gd name="T25" fmla="*/ 231 h 477"/>
                  <a:gd name="T26" fmla="*/ 592 w 1347"/>
                  <a:gd name="T27" fmla="*/ 203 h 477"/>
                  <a:gd name="T28" fmla="*/ 525 w 1347"/>
                  <a:gd name="T29" fmla="*/ 178 h 477"/>
                  <a:gd name="T30" fmla="*/ 458 w 1347"/>
                  <a:gd name="T31" fmla="*/ 154 h 477"/>
                  <a:gd name="T32" fmla="*/ 398 w 1347"/>
                  <a:gd name="T33" fmla="*/ 135 h 477"/>
                  <a:gd name="T34" fmla="*/ 394 w 1347"/>
                  <a:gd name="T35" fmla="*/ 132 h 477"/>
                  <a:gd name="T36" fmla="*/ 387 w 1347"/>
                  <a:gd name="T37" fmla="*/ 127 h 477"/>
                  <a:gd name="T38" fmla="*/ 372 w 1347"/>
                  <a:gd name="T39" fmla="*/ 118 h 477"/>
                  <a:gd name="T40" fmla="*/ 356 w 1347"/>
                  <a:gd name="T41" fmla="*/ 111 h 477"/>
                  <a:gd name="T42" fmla="*/ 335 w 1347"/>
                  <a:gd name="T43" fmla="*/ 98 h 477"/>
                  <a:gd name="T44" fmla="*/ 312 w 1347"/>
                  <a:gd name="T45" fmla="*/ 87 h 477"/>
                  <a:gd name="T46" fmla="*/ 285 w 1347"/>
                  <a:gd name="T47" fmla="*/ 72 h 477"/>
                  <a:gd name="T48" fmla="*/ 258 w 1347"/>
                  <a:gd name="T49" fmla="*/ 60 h 477"/>
                  <a:gd name="T50" fmla="*/ 224 w 1347"/>
                  <a:gd name="T51" fmla="*/ 45 h 477"/>
                  <a:gd name="T52" fmla="*/ 193 w 1347"/>
                  <a:gd name="T53" fmla="*/ 34 h 477"/>
                  <a:gd name="T54" fmla="*/ 159 w 1347"/>
                  <a:gd name="T55" fmla="*/ 22 h 477"/>
                  <a:gd name="T56" fmla="*/ 127 w 1347"/>
                  <a:gd name="T57" fmla="*/ 15 h 477"/>
                  <a:gd name="T58" fmla="*/ 93 w 1347"/>
                  <a:gd name="T59" fmla="*/ 6 h 477"/>
                  <a:gd name="T60" fmla="*/ 60 w 1347"/>
                  <a:gd name="T61" fmla="*/ 1 h 477"/>
                  <a:gd name="T62" fmla="*/ 29 w 1347"/>
                  <a:gd name="T63" fmla="*/ 0 h 477"/>
                  <a:gd name="T64" fmla="*/ 0 w 1347"/>
                  <a:gd name="T65" fmla="*/ 2 h 4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7"/>
                  <a:gd name="T100" fmla="*/ 0 h 477"/>
                  <a:gd name="T101" fmla="*/ 1347 w 1347"/>
                  <a:gd name="T102" fmla="*/ 477 h 4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7" h="477">
                    <a:moveTo>
                      <a:pt x="1347" y="477"/>
                    </a:moveTo>
                    <a:lnTo>
                      <a:pt x="1339" y="473"/>
                    </a:lnTo>
                    <a:lnTo>
                      <a:pt x="1321" y="466"/>
                    </a:lnTo>
                    <a:lnTo>
                      <a:pt x="1290" y="453"/>
                    </a:lnTo>
                    <a:lnTo>
                      <a:pt x="1252" y="438"/>
                    </a:lnTo>
                    <a:lnTo>
                      <a:pt x="1203" y="416"/>
                    </a:lnTo>
                    <a:lnTo>
                      <a:pt x="1147" y="395"/>
                    </a:lnTo>
                    <a:lnTo>
                      <a:pt x="1085" y="370"/>
                    </a:lnTo>
                    <a:lnTo>
                      <a:pt x="1018" y="344"/>
                    </a:lnTo>
                    <a:lnTo>
                      <a:pt x="945" y="314"/>
                    </a:lnTo>
                    <a:lnTo>
                      <a:pt x="870" y="287"/>
                    </a:lnTo>
                    <a:lnTo>
                      <a:pt x="793" y="257"/>
                    </a:lnTo>
                    <a:lnTo>
                      <a:pt x="718" y="230"/>
                    </a:lnTo>
                    <a:lnTo>
                      <a:pt x="641" y="202"/>
                    </a:lnTo>
                    <a:lnTo>
                      <a:pt x="568" y="177"/>
                    </a:lnTo>
                    <a:lnTo>
                      <a:pt x="496" y="153"/>
                    </a:lnTo>
                    <a:lnTo>
                      <a:pt x="431" y="134"/>
                    </a:lnTo>
                    <a:lnTo>
                      <a:pt x="427" y="131"/>
                    </a:lnTo>
                    <a:lnTo>
                      <a:pt x="419" y="126"/>
                    </a:lnTo>
                    <a:lnTo>
                      <a:pt x="403" y="117"/>
                    </a:lnTo>
                    <a:lnTo>
                      <a:pt x="386" y="110"/>
                    </a:lnTo>
                    <a:lnTo>
                      <a:pt x="363" y="97"/>
                    </a:lnTo>
                    <a:lnTo>
                      <a:pt x="338" y="86"/>
                    </a:lnTo>
                    <a:lnTo>
                      <a:pt x="309" y="72"/>
                    </a:lnTo>
                    <a:lnTo>
                      <a:pt x="279" y="60"/>
                    </a:lnTo>
                    <a:lnTo>
                      <a:pt x="243" y="45"/>
                    </a:lnTo>
                    <a:lnTo>
                      <a:pt x="209" y="34"/>
                    </a:lnTo>
                    <a:lnTo>
                      <a:pt x="172" y="22"/>
                    </a:lnTo>
                    <a:lnTo>
                      <a:pt x="138" y="15"/>
                    </a:lnTo>
                    <a:lnTo>
                      <a:pt x="101" y="6"/>
                    </a:lnTo>
                    <a:lnTo>
                      <a:pt x="65" y="1"/>
                    </a:lnTo>
                    <a:lnTo>
                      <a:pt x="31" y="0"/>
                    </a:lnTo>
                    <a:lnTo>
                      <a:pt x="0" y="2"/>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99" name="Freeform 628"/>
              <p:cNvSpPr>
                <a:spLocks/>
              </p:cNvSpPr>
              <p:nvPr/>
            </p:nvSpPr>
            <p:spPr bwMode="auto">
              <a:xfrm flipH="1">
                <a:off x="4726" y="3081"/>
                <a:ext cx="198" cy="258"/>
              </a:xfrm>
              <a:custGeom>
                <a:avLst/>
                <a:gdLst>
                  <a:gd name="T0" fmla="*/ 0 w 216"/>
                  <a:gd name="T1" fmla="*/ 0 h 256"/>
                  <a:gd name="T2" fmla="*/ 0 w 216"/>
                  <a:gd name="T3" fmla="*/ 0 h 256"/>
                  <a:gd name="T4" fmla="*/ 6 w 216"/>
                  <a:gd name="T5" fmla="*/ 5 h 256"/>
                  <a:gd name="T6" fmla="*/ 13 w 216"/>
                  <a:gd name="T7" fmla="*/ 12 h 256"/>
                  <a:gd name="T8" fmla="*/ 23 w 216"/>
                  <a:gd name="T9" fmla="*/ 22 h 256"/>
                  <a:gd name="T10" fmla="*/ 34 w 216"/>
                  <a:gd name="T11" fmla="*/ 33 h 256"/>
                  <a:gd name="T12" fmla="*/ 49 w 216"/>
                  <a:gd name="T13" fmla="*/ 48 h 256"/>
                  <a:gd name="T14" fmla="*/ 62 w 216"/>
                  <a:gd name="T15" fmla="*/ 66 h 256"/>
                  <a:gd name="T16" fmla="*/ 80 w 216"/>
                  <a:gd name="T17" fmla="*/ 85 h 256"/>
                  <a:gd name="T18" fmla="*/ 94 w 216"/>
                  <a:gd name="T19" fmla="*/ 103 h 256"/>
                  <a:gd name="T20" fmla="*/ 111 w 216"/>
                  <a:gd name="T21" fmla="*/ 123 h 256"/>
                  <a:gd name="T22" fmla="*/ 128 w 216"/>
                  <a:gd name="T23" fmla="*/ 143 h 256"/>
                  <a:gd name="T24" fmla="*/ 145 w 216"/>
                  <a:gd name="T25" fmla="*/ 166 h 256"/>
                  <a:gd name="T26" fmla="*/ 158 w 216"/>
                  <a:gd name="T27" fmla="*/ 189 h 256"/>
                  <a:gd name="T28" fmla="*/ 173 w 216"/>
                  <a:gd name="T29" fmla="*/ 213 h 256"/>
                  <a:gd name="T30" fmla="*/ 185 w 216"/>
                  <a:gd name="T31" fmla="*/ 235 h 256"/>
                  <a:gd name="T32" fmla="*/ 198 w 216"/>
                  <a:gd name="T33" fmla="*/ 258 h 2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6"/>
                  <a:gd name="T52" fmla="*/ 0 h 256"/>
                  <a:gd name="T53" fmla="*/ 216 w 216"/>
                  <a:gd name="T54" fmla="*/ 256 h 2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6" h="256">
                    <a:moveTo>
                      <a:pt x="0" y="0"/>
                    </a:moveTo>
                    <a:lnTo>
                      <a:pt x="0" y="0"/>
                    </a:lnTo>
                    <a:lnTo>
                      <a:pt x="6" y="5"/>
                    </a:lnTo>
                    <a:lnTo>
                      <a:pt x="14" y="12"/>
                    </a:lnTo>
                    <a:lnTo>
                      <a:pt x="25" y="22"/>
                    </a:lnTo>
                    <a:lnTo>
                      <a:pt x="37" y="33"/>
                    </a:lnTo>
                    <a:lnTo>
                      <a:pt x="53" y="48"/>
                    </a:lnTo>
                    <a:lnTo>
                      <a:pt x="68" y="65"/>
                    </a:lnTo>
                    <a:lnTo>
                      <a:pt x="87" y="84"/>
                    </a:lnTo>
                    <a:lnTo>
                      <a:pt x="103" y="102"/>
                    </a:lnTo>
                    <a:lnTo>
                      <a:pt x="121" y="122"/>
                    </a:lnTo>
                    <a:lnTo>
                      <a:pt x="140" y="142"/>
                    </a:lnTo>
                    <a:lnTo>
                      <a:pt x="158" y="165"/>
                    </a:lnTo>
                    <a:lnTo>
                      <a:pt x="172" y="188"/>
                    </a:lnTo>
                    <a:lnTo>
                      <a:pt x="189" y="211"/>
                    </a:lnTo>
                    <a:lnTo>
                      <a:pt x="202" y="233"/>
                    </a:lnTo>
                    <a:lnTo>
                      <a:pt x="216" y="256"/>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00" name="Freeform 629"/>
              <p:cNvSpPr>
                <a:spLocks/>
              </p:cNvSpPr>
              <p:nvPr/>
            </p:nvSpPr>
            <p:spPr bwMode="auto">
              <a:xfrm flipH="1">
                <a:off x="4098" y="3476"/>
                <a:ext cx="1175" cy="407"/>
              </a:xfrm>
              <a:custGeom>
                <a:avLst/>
                <a:gdLst>
                  <a:gd name="T0" fmla="*/ 0 w 1273"/>
                  <a:gd name="T1" fmla="*/ 138 h 404"/>
                  <a:gd name="T2" fmla="*/ 2 w 1273"/>
                  <a:gd name="T3" fmla="*/ 139 h 404"/>
                  <a:gd name="T4" fmla="*/ 10 w 1273"/>
                  <a:gd name="T5" fmla="*/ 148 h 404"/>
                  <a:gd name="T6" fmla="*/ 24 w 1273"/>
                  <a:gd name="T7" fmla="*/ 159 h 404"/>
                  <a:gd name="T8" fmla="*/ 44 w 1273"/>
                  <a:gd name="T9" fmla="*/ 176 h 404"/>
                  <a:gd name="T10" fmla="*/ 67 w 1273"/>
                  <a:gd name="T11" fmla="*/ 193 h 404"/>
                  <a:gd name="T12" fmla="*/ 94 w 1273"/>
                  <a:gd name="T13" fmla="*/ 215 h 404"/>
                  <a:gd name="T14" fmla="*/ 125 w 1273"/>
                  <a:gd name="T15" fmla="*/ 235 h 404"/>
                  <a:gd name="T16" fmla="*/ 161 w 1273"/>
                  <a:gd name="T17" fmla="*/ 258 h 404"/>
                  <a:gd name="T18" fmla="*/ 195 w 1273"/>
                  <a:gd name="T19" fmla="*/ 277 h 404"/>
                  <a:gd name="T20" fmla="*/ 234 w 1273"/>
                  <a:gd name="T21" fmla="*/ 296 h 404"/>
                  <a:gd name="T22" fmla="*/ 272 w 1273"/>
                  <a:gd name="T23" fmla="*/ 312 h 404"/>
                  <a:gd name="T24" fmla="*/ 314 w 1273"/>
                  <a:gd name="T25" fmla="*/ 326 h 404"/>
                  <a:gd name="T26" fmla="*/ 353 w 1273"/>
                  <a:gd name="T27" fmla="*/ 335 h 404"/>
                  <a:gd name="T28" fmla="*/ 395 w 1273"/>
                  <a:gd name="T29" fmla="*/ 341 h 404"/>
                  <a:gd name="T30" fmla="*/ 436 w 1273"/>
                  <a:gd name="T31" fmla="*/ 341 h 404"/>
                  <a:gd name="T32" fmla="*/ 478 w 1273"/>
                  <a:gd name="T33" fmla="*/ 332 h 404"/>
                  <a:gd name="T34" fmla="*/ 480 w 1273"/>
                  <a:gd name="T35" fmla="*/ 334 h 404"/>
                  <a:gd name="T36" fmla="*/ 490 w 1273"/>
                  <a:gd name="T37" fmla="*/ 340 h 404"/>
                  <a:gd name="T38" fmla="*/ 504 w 1273"/>
                  <a:gd name="T39" fmla="*/ 346 h 404"/>
                  <a:gd name="T40" fmla="*/ 524 w 1273"/>
                  <a:gd name="T41" fmla="*/ 356 h 404"/>
                  <a:gd name="T42" fmla="*/ 547 w 1273"/>
                  <a:gd name="T43" fmla="*/ 365 h 404"/>
                  <a:gd name="T44" fmla="*/ 577 w 1273"/>
                  <a:gd name="T45" fmla="*/ 377 h 404"/>
                  <a:gd name="T46" fmla="*/ 610 w 1273"/>
                  <a:gd name="T47" fmla="*/ 387 h 404"/>
                  <a:gd name="T48" fmla="*/ 649 w 1273"/>
                  <a:gd name="T49" fmla="*/ 397 h 404"/>
                  <a:gd name="T50" fmla="*/ 686 w 1273"/>
                  <a:gd name="T51" fmla="*/ 402 h 404"/>
                  <a:gd name="T52" fmla="*/ 729 w 1273"/>
                  <a:gd name="T53" fmla="*/ 407 h 404"/>
                  <a:gd name="T54" fmla="*/ 773 w 1273"/>
                  <a:gd name="T55" fmla="*/ 406 h 404"/>
                  <a:gd name="T56" fmla="*/ 821 w 1273"/>
                  <a:gd name="T57" fmla="*/ 402 h 404"/>
                  <a:gd name="T58" fmla="*/ 868 w 1273"/>
                  <a:gd name="T59" fmla="*/ 392 h 404"/>
                  <a:gd name="T60" fmla="*/ 917 w 1273"/>
                  <a:gd name="T61" fmla="*/ 377 h 404"/>
                  <a:gd name="T62" fmla="*/ 964 w 1273"/>
                  <a:gd name="T63" fmla="*/ 354 h 404"/>
                  <a:gd name="T64" fmla="*/ 1015 w 1273"/>
                  <a:gd name="T65" fmla="*/ 324 h 404"/>
                  <a:gd name="T66" fmla="*/ 1175 w 1273"/>
                  <a:gd name="T67" fmla="*/ 198 h 404"/>
                  <a:gd name="T68" fmla="*/ 1166 w 1273"/>
                  <a:gd name="T69" fmla="*/ 195 h 404"/>
                  <a:gd name="T70" fmla="*/ 1149 w 1273"/>
                  <a:gd name="T71" fmla="*/ 186 h 404"/>
                  <a:gd name="T72" fmla="*/ 1119 w 1273"/>
                  <a:gd name="T73" fmla="*/ 172 h 404"/>
                  <a:gd name="T74" fmla="*/ 1082 w 1273"/>
                  <a:gd name="T75" fmla="*/ 157 h 404"/>
                  <a:gd name="T76" fmla="*/ 1034 w 1273"/>
                  <a:gd name="T77" fmla="*/ 135 h 404"/>
                  <a:gd name="T78" fmla="*/ 981 w 1273"/>
                  <a:gd name="T79" fmla="*/ 115 h 404"/>
                  <a:gd name="T80" fmla="*/ 922 w 1273"/>
                  <a:gd name="T81" fmla="*/ 92 h 404"/>
                  <a:gd name="T82" fmla="*/ 861 w 1273"/>
                  <a:gd name="T83" fmla="*/ 73 h 404"/>
                  <a:gd name="T84" fmla="*/ 794 w 1273"/>
                  <a:gd name="T85" fmla="*/ 50 h 404"/>
                  <a:gd name="T86" fmla="*/ 726 w 1273"/>
                  <a:gd name="T87" fmla="*/ 33 h 404"/>
                  <a:gd name="T88" fmla="*/ 657 w 1273"/>
                  <a:gd name="T89" fmla="*/ 16 h 404"/>
                  <a:gd name="T90" fmla="*/ 590 w 1273"/>
                  <a:gd name="T91" fmla="*/ 7 h 404"/>
                  <a:gd name="T92" fmla="*/ 522 w 1273"/>
                  <a:gd name="T93" fmla="*/ 0 h 404"/>
                  <a:gd name="T94" fmla="*/ 459 w 1273"/>
                  <a:gd name="T95" fmla="*/ 0 h 404"/>
                  <a:gd name="T96" fmla="*/ 400 w 1273"/>
                  <a:gd name="T97" fmla="*/ 7 h 404"/>
                  <a:gd name="T98" fmla="*/ 348 w 1273"/>
                  <a:gd name="T99" fmla="*/ 23 h 404"/>
                  <a:gd name="T100" fmla="*/ 0 w 1273"/>
                  <a:gd name="T101" fmla="*/ 138 h 404"/>
                  <a:gd name="T102" fmla="*/ 0 w 1273"/>
                  <a:gd name="T103" fmla="*/ 138 h 4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73"/>
                  <a:gd name="T157" fmla="*/ 0 h 404"/>
                  <a:gd name="T158" fmla="*/ 1273 w 1273"/>
                  <a:gd name="T159" fmla="*/ 404 h 4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73" h="404">
                    <a:moveTo>
                      <a:pt x="0" y="137"/>
                    </a:moveTo>
                    <a:lnTo>
                      <a:pt x="2" y="138"/>
                    </a:lnTo>
                    <a:lnTo>
                      <a:pt x="11" y="147"/>
                    </a:lnTo>
                    <a:lnTo>
                      <a:pt x="26" y="158"/>
                    </a:lnTo>
                    <a:lnTo>
                      <a:pt x="48" y="175"/>
                    </a:lnTo>
                    <a:lnTo>
                      <a:pt x="73" y="192"/>
                    </a:lnTo>
                    <a:lnTo>
                      <a:pt x="102" y="213"/>
                    </a:lnTo>
                    <a:lnTo>
                      <a:pt x="135" y="233"/>
                    </a:lnTo>
                    <a:lnTo>
                      <a:pt x="174" y="256"/>
                    </a:lnTo>
                    <a:lnTo>
                      <a:pt x="211" y="275"/>
                    </a:lnTo>
                    <a:lnTo>
                      <a:pt x="253" y="294"/>
                    </a:lnTo>
                    <a:lnTo>
                      <a:pt x="295" y="310"/>
                    </a:lnTo>
                    <a:lnTo>
                      <a:pt x="340" y="324"/>
                    </a:lnTo>
                    <a:lnTo>
                      <a:pt x="382" y="333"/>
                    </a:lnTo>
                    <a:lnTo>
                      <a:pt x="428" y="338"/>
                    </a:lnTo>
                    <a:lnTo>
                      <a:pt x="472" y="338"/>
                    </a:lnTo>
                    <a:lnTo>
                      <a:pt x="518" y="330"/>
                    </a:lnTo>
                    <a:lnTo>
                      <a:pt x="520" y="332"/>
                    </a:lnTo>
                    <a:lnTo>
                      <a:pt x="531" y="337"/>
                    </a:lnTo>
                    <a:lnTo>
                      <a:pt x="546" y="343"/>
                    </a:lnTo>
                    <a:lnTo>
                      <a:pt x="568" y="353"/>
                    </a:lnTo>
                    <a:lnTo>
                      <a:pt x="593" y="362"/>
                    </a:lnTo>
                    <a:lnTo>
                      <a:pt x="625" y="374"/>
                    </a:lnTo>
                    <a:lnTo>
                      <a:pt x="661" y="384"/>
                    </a:lnTo>
                    <a:lnTo>
                      <a:pt x="703" y="394"/>
                    </a:lnTo>
                    <a:lnTo>
                      <a:pt x="743" y="399"/>
                    </a:lnTo>
                    <a:lnTo>
                      <a:pt x="790" y="404"/>
                    </a:lnTo>
                    <a:lnTo>
                      <a:pt x="838" y="403"/>
                    </a:lnTo>
                    <a:lnTo>
                      <a:pt x="889" y="399"/>
                    </a:lnTo>
                    <a:lnTo>
                      <a:pt x="940" y="389"/>
                    </a:lnTo>
                    <a:lnTo>
                      <a:pt x="993" y="374"/>
                    </a:lnTo>
                    <a:lnTo>
                      <a:pt x="1044" y="351"/>
                    </a:lnTo>
                    <a:lnTo>
                      <a:pt x="1100" y="322"/>
                    </a:lnTo>
                    <a:lnTo>
                      <a:pt x="1273" y="197"/>
                    </a:lnTo>
                    <a:lnTo>
                      <a:pt x="1263" y="194"/>
                    </a:lnTo>
                    <a:lnTo>
                      <a:pt x="1245" y="185"/>
                    </a:lnTo>
                    <a:lnTo>
                      <a:pt x="1212" y="171"/>
                    </a:lnTo>
                    <a:lnTo>
                      <a:pt x="1172" y="156"/>
                    </a:lnTo>
                    <a:lnTo>
                      <a:pt x="1120" y="134"/>
                    </a:lnTo>
                    <a:lnTo>
                      <a:pt x="1063" y="114"/>
                    </a:lnTo>
                    <a:lnTo>
                      <a:pt x="999" y="91"/>
                    </a:lnTo>
                    <a:lnTo>
                      <a:pt x="933" y="72"/>
                    </a:lnTo>
                    <a:lnTo>
                      <a:pt x="860" y="50"/>
                    </a:lnTo>
                    <a:lnTo>
                      <a:pt x="787" y="33"/>
                    </a:lnTo>
                    <a:lnTo>
                      <a:pt x="712" y="16"/>
                    </a:lnTo>
                    <a:lnTo>
                      <a:pt x="639" y="7"/>
                    </a:lnTo>
                    <a:lnTo>
                      <a:pt x="565" y="0"/>
                    </a:lnTo>
                    <a:lnTo>
                      <a:pt x="497" y="0"/>
                    </a:lnTo>
                    <a:lnTo>
                      <a:pt x="433" y="7"/>
                    </a:lnTo>
                    <a:lnTo>
                      <a:pt x="377" y="23"/>
                    </a:lnTo>
                    <a:lnTo>
                      <a:pt x="0" y="137"/>
                    </a:lnTo>
                    <a:close/>
                  </a:path>
                </a:pathLst>
              </a:custGeom>
              <a:solidFill>
                <a:srgbClr val="99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1" name="Freeform 630"/>
              <p:cNvSpPr>
                <a:spLocks/>
              </p:cNvSpPr>
              <p:nvPr/>
            </p:nvSpPr>
            <p:spPr bwMode="auto">
              <a:xfrm flipH="1">
                <a:off x="4098" y="3476"/>
                <a:ext cx="1175" cy="407"/>
              </a:xfrm>
              <a:custGeom>
                <a:avLst/>
                <a:gdLst>
                  <a:gd name="T0" fmla="*/ 0 w 1273"/>
                  <a:gd name="T1" fmla="*/ 138 h 404"/>
                  <a:gd name="T2" fmla="*/ 2 w 1273"/>
                  <a:gd name="T3" fmla="*/ 139 h 404"/>
                  <a:gd name="T4" fmla="*/ 10 w 1273"/>
                  <a:gd name="T5" fmla="*/ 148 h 404"/>
                  <a:gd name="T6" fmla="*/ 24 w 1273"/>
                  <a:gd name="T7" fmla="*/ 159 h 404"/>
                  <a:gd name="T8" fmla="*/ 44 w 1273"/>
                  <a:gd name="T9" fmla="*/ 176 h 404"/>
                  <a:gd name="T10" fmla="*/ 67 w 1273"/>
                  <a:gd name="T11" fmla="*/ 193 h 404"/>
                  <a:gd name="T12" fmla="*/ 94 w 1273"/>
                  <a:gd name="T13" fmla="*/ 215 h 404"/>
                  <a:gd name="T14" fmla="*/ 125 w 1273"/>
                  <a:gd name="T15" fmla="*/ 235 h 404"/>
                  <a:gd name="T16" fmla="*/ 161 w 1273"/>
                  <a:gd name="T17" fmla="*/ 258 h 404"/>
                  <a:gd name="T18" fmla="*/ 195 w 1273"/>
                  <a:gd name="T19" fmla="*/ 277 h 404"/>
                  <a:gd name="T20" fmla="*/ 234 w 1273"/>
                  <a:gd name="T21" fmla="*/ 296 h 404"/>
                  <a:gd name="T22" fmla="*/ 272 w 1273"/>
                  <a:gd name="T23" fmla="*/ 312 h 404"/>
                  <a:gd name="T24" fmla="*/ 314 w 1273"/>
                  <a:gd name="T25" fmla="*/ 326 h 404"/>
                  <a:gd name="T26" fmla="*/ 353 w 1273"/>
                  <a:gd name="T27" fmla="*/ 335 h 404"/>
                  <a:gd name="T28" fmla="*/ 395 w 1273"/>
                  <a:gd name="T29" fmla="*/ 341 h 404"/>
                  <a:gd name="T30" fmla="*/ 436 w 1273"/>
                  <a:gd name="T31" fmla="*/ 341 h 404"/>
                  <a:gd name="T32" fmla="*/ 478 w 1273"/>
                  <a:gd name="T33" fmla="*/ 332 h 404"/>
                  <a:gd name="T34" fmla="*/ 480 w 1273"/>
                  <a:gd name="T35" fmla="*/ 334 h 404"/>
                  <a:gd name="T36" fmla="*/ 490 w 1273"/>
                  <a:gd name="T37" fmla="*/ 340 h 404"/>
                  <a:gd name="T38" fmla="*/ 504 w 1273"/>
                  <a:gd name="T39" fmla="*/ 346 h 404"/>
                  <a:gd name="T40" fmla="*/ 524 w 1273"/>
                  <a:gd name="T41" fmla="*/ 356 h 404"/>
                  <a:gd name="T42" fmla="*/ 547 w 1273"/>
                  <a:gd name="T43" fmla="*/ 365 h 404"/>
                  <a:gd name="T44" fmla="*/ 577 w 1273"/>
                  <a:gd name="T45" fmla="*/ 377 h 404"/>
                  <a:gd name="T46" fmla="*/ 610 w 1273"/>
                  <a:gd name="T47" fmla="*/ 387 h 404"/>
                  <a:gd name="T48" fmla="*/ 649 w 1273"/>
                  <a:gd name="T49" fmla="*/ 397 h 404"/>
                  <a:gd name="T50" fmla="*/ 686 w 1273"/>
                  <a:gd name="T51" fmla="*/ 402 h 404"/>
                  <a:gd name="T52" fmla="*/ 729 w 1273"/>
                  <a:gd name="T53" fmla="*/ 407 h 404"/>
                  <a:gd name="T54" fmla="*/ 773 w 1273"/>
                  <a:gd name="T55" fmla="*/ 406 h 404"/>
                  <a:gd name="T56" fmla="*/ 821 w 1273"/>
                  <a:gd name="T57" fmla="*/ 402 h 404"/>
                  <a:gd name="T58" fmla="*/ 868 w 1273"/>
                  <a:gd name="T59" fmla="*/ 392 h 404"/>
                  <a:gd name="T60" fmla="*/ 917 w 1273"/>
                  <a:gd name="T61" fmla="*/ 377 h 404"/>
                  <a:gd name="T62" fmla="*/ 964 w 1273"/>
                  <a:gd name="T63" fmla="*/ 354 h 404"/>
                  <a:gd name="T64" fmla="*/ 1015 w 1273"/>
                  <a:gd name="T65" fmla="*/ 324 h 404"/>
                  <a:gd name="T66" fmla="*/ 1175 w 1273"/>
                  <a:gd name="T67" fmla="*/ 198 h 404"/>
                  <a:gd name="T68" fmla="*/ 1166 w 1273"/>
                  <a:gd name="T69" fmla="*/ 195 h 404"/>
                  <a:gd name="T70" fmla="*/ 1149 w 1273"/>
                  <a:gd name="T71" fmla="*/ 186 h 404"/>
                  <a:gd name="T72" fmla="*/ 1119 w 1273"/>
                  <a:gd name="T73" fmla="*/ 172 h 404"/>
                  <a:gd name="T74" fmla="*/ 1082 w 1273"/>
                  <a:gd name="T75" fmla="*/ 157 h 404"/>
                  <a:gd name="T76" fmla="*/ 1034 w 1273"/>
                  <a:gd name="T77" fmla="*/ 135 h 404"/>
                  <a:gd name="T78" fmla="*/ 981 w 1273"/>
                  <a:gd name="T79" fmla="*/ 115 h 404"/>
                  <a:gd name="T80" fmla="*/ 922 w 1273"/>
                  <a:gd name="T81" fmla="*/ 92 h 404"/>
                  <a:gd name="T82" fmla="*/ 861 w 1273"/>
                  <a:gd name="T83" fmla="*/ 73 h 404"/>
                  <a:gd name="T84" fmla="*/ 794 w 1273"/>
                  <a:gd name="T85" fmla="*/ 50 h 404"/>
                  <a:gd name="T86" fmla="*/ 726 w 1273"/>
                  <a:gd name="T87" fmla="*/ 33 h 404"/>
                  <a:gd name="T88" fmla="*/ 657 w 1273"/>
                  <a:gd name="T89" fmla="*/ 16 h 404"/>
                  <a:gd name="T90" fmla="*/ 590 w 1273"/>
                  <a:gd name="T91" fmla="*/ 7 h 404"/>
                  <a:gd name="T92" fmla="*/ 522 w 1273"/>
                  <a:gd name="T93" fmla="*/ 0 h 404"/>
                  <a:gd name="T94" fmla="*/ 459 w 1273"/>
                  <a:gd name="T95" fmla="*/ 0 h 404"/>
                  <a:gd name="T96" fmla="*/ 400 w 1273"/>
                  <a:gd name="T97" fmla="*/ 7 h 404"/>
                  <a:gd name="T98" fmla="*/ 348 w 1273"/>
                  <a:gd name="T99" fmla="*/ 23 h 404"/>
                  <a:gd name="T100" fmla="*/ 0 w 1273"/>
                  <a:gd name="T101" fmla="*/ 138 h 404"/>
                  <a:gd name="T102" fmla="*/ 0 w 1273"/>
                  <a:gd name="T103" fmla="*/ 138 h 4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73"/>
                  <a:gd name="T157" fmla="*/ 0 h 404"/>
                  <a:gd name="T158" fmla="*/ 1273 w 1273"/>
                  <a:gd name="T159" fmla="*/ 404 h 4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73" h="404">
                    <a:moveTo>
                      <a:pt x="0" y="137"/>
                    </a:moveTo>
                    <a:lnTo>
                      <a:pt x="2" y="138"/>
                    </a:lnTo>
                    <a:lnTo>
                      <a:pt x="11" y="147"/>
                    </a:lnTo>
                    <a:lnTo>
                      <a:pt x="26" y="158"/>
                    </a:lnTo>
                    <a:lnTo>
                      <a:pt x="48" y="175"/>
                    </a:lnTo>
                    <a:lnTo>
                      <a:pt x="73" y="192"/>
                    </a:lnTo>
                    <a:lnTo>
                      <a:pt x="102" y="213"/>
                    </a:lnTo>
                    <a:lnTo>
                      <a:pt x="135" y="233"/>
                    </a:lnTo>
                    <a:lnTo>
                      <a:pt x="174" y="256"/>
                    </a:lnTo>
                    <a:lnTo>
                      <a:pt x="211" y="275"/>
                    </a:lnTo>
                    <a:lnTo>
                      <a:pt x="253" y="294"/>
                    </a:lnTo>
                    <a:lnTo>
                      <a:pt x="295" y="310"/>
                    </a:lnTo>
                    <a:lnTo>
                      <a:pt x="340" y="324"/>
                    </a:lnTo>
                    <a:lnTo>
                      <a:pt x="382" y="333"/>
                    </a:lnTo>
                    <a:lnTo>
                      <a:pt x="428" y="338"/>
                    </a:lnTo>
                    <a:lnTo>
                      <a:pt x="472" y="338"/>
                    </a:lnTo>
                    <a:lnTo>
                      <a:pt x="518" y="330"/>
                    </a:lnTo>
                    <a:lnTo>
                      <a:pt x="520" y="332"/>
                    </a:lnTo>
                    <a:lnTo>
                      <a:pt x="531" y="337"/>
                    </a:lnTo>
                    <a:lnTo>
                      <a:pt x="546" y="343"/>
                    </a:lnTo>
                    <a:lnTo>
                      <a:pt x="568" y="353"/>
                    </a:lnTo>
                    <a:lnTo>
                      <a:pt x="593" y="362"/>
                    </a:lnTo>
                    <a:lnTo>
                      <a:pt x="625" y="374"/>
                    </a:lnTo>
                    <a:lnTo>
                      <a:pt x="661" y="384"/>
                    </a:lnTo>
                    <a:lnTo>
                      <a:pt x="703" y="394"/>
                    </a:lnTo>
                    <a:lnTo>
                      <a:pt x="743" y="399"/>
                    </a:lnTo>
                    <a:lnTo>
                      <a:pt x="790" y="404"/>
                    </a:lnTo>
                    <a:lnTo>
                      <a:pt x="838" y="403"/>
                    </a:lnTo>
                    <a:lnTo>
                      <a:pt x="889" y="399"/>
                    </a:lnTo>
                    <a:lnTo>
                      <a:pt x="940" y="389"/>
                    </a:lnTo>
                    <a:lnTo>
                      <a:pt x="993" y="374"/>
                    </a:lnTo>
                    <a:lnTo>
                      <a:pt x="1044" y="351"/>
                    </a:lnTo>
                    <a:lnTo>
                      <a:pt x="1100" y="322"/>
                    </a:lnTo>
                    <a:lnTo>
                      <a:pt x="1273" y="197"/>
                    </a:lnTo>
                    <a:lnTo>
                      <a:pt x="1263" y="194"/>
                    </a:lnTo>
                    <a:lnTo>
                      <a:pt x="1245" y="185"/>
                    </a:lnTo>
                    <a:lnTo>
                      <a:pt x="1212" y="171"/>
                    </a:lnTo>
                    <a:lnTo>
                      <a:pt x="1172" y="156"/>
                    </a:lnTo>
                    <a:lnTo>
                      <a:pt x="1120" y="134"/>
                    </a:lnTo>
                    <a:lnTo>
                      <a:pt x="1063" y="114"/>
                    </a:lnTo>
                    <a:lnTo>
                      <a:pt x="999" y="91"/>
                    </a:lnTo>
                    <a:lnTo>
                      <a:pt x="933" y="72"/>
                    </a:lnTo>
                    <a:lnTo>
                      <a:pt x="860" y="50"/>
                    </a:lnTo>
                    <a:lnTo>
                      <a:pt x="787" y="33"/>
                    </a:lnTo>
                    <a:lnTo>
                      <a:pt x="712" y="16"/>
                    </a:lnTo>
                    <a:lnTo>
                      <a:pt x="639" y="7"/>
                    </a:lnTo>
                    <a:lnTo>
                      <a:pt x="565" y="0"/>
                    </a:lnTo>
                    <a:lnTo>
                      <a:pt x="497" y="0"/>
                    </a:lnTo>
                    <a:lnTo>
                      <a:pt x="433" y="7"/>
                    </a:lnTo>
                    <a:lnTo>
                      <a:pt x="377" y="23"/>
                    </a:lnTo>
                    <a:lnTo>
                      <a:pt x="0" y="1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02" name="Freeform 631"/>
              <p:cNvSpPr>
                <a:spLocks/>
              </p:cNvSpPr>
              <p:nvPr/>
            </p:nvSpPr>
            <p:spPr bwMode="auto">
              <a:xfrm flipH="1">
                <a:off x="4119" y="3486"/>
                <a:ext cx="1054" cy="372"/>
              </a:xfrm>
              <a:custGeom>
                <a:avLst/>
                <a:gdLst>
                  <a:gd name="T0" fmla="*/ 1 w 1142"/>
                  <a:gd name="T1" fmla="*/ 125 h 369"/>
                  <a:gd name="T2" fmla="*/ 26 w 1142"/>
                  <a:gd name="T3" fmla="*/ 115 h 369"/>
                  <a:gd name="T4" fmla="*/ 68 w 1142"/>
                  <a:gd name="T5" fmla="*/ 100 h 369"/>
                  <a:gd name="T6" fmla="*/ 123 w 1142"/>
                  <a:gd name="T7" fmla="*/ 82 h 369"/>
                  <a:gd name="T8" fmla="*/ 179 w 1142"/>
                  <a:gd name="T9" fmla="*/ 63 h 369"/>
                  <a:gd name="T10" fmla="*/ 234 w 1142"/>
                  <a:gd name="T11" fmla="*/ 43 h 369"/>
                  <a:gd name="T12" fmla="*/ 278 w 1142"/>
                  <a:gd name="T13" fmla="*/ 28 h 369"/>
                  <a:gd name="T14" fmla="*/ 304 w 1142"/>
                  <a:gd name="T15" fmla="*/ 20 h 369"/>
                  <a:gd name="T16" fmla="*/ 356 w 1142"/>
                  <a:gd name="T17" fmla="*/ 5 h 369"/>
                  <a:gd name="T18" fmla="*/ 471 w 1142"/>
                  <a:gd name="T19" fmla="*/ 0 h 369"/>
                  <a:gd name="T20" fmla="*/ 593 w 1142"/>
                  <a:gd name="T21" fmla="*/ 16 h 369"/>
                  <a:gd name="T22" fmla="*/ 716 w 1142"/>
                  <a:gd name="T23" fmla="*/ 49 h 369"/>
                  <a:gd name="T24" fmla="*/ 832 w 1142"/>
                  <a:gd name="T25" fmla="*/ 90 h 369"/>
                  <a:gd name="T26" fmla="*/ 930 w 1142"/>
                  <a:gd name="T27" fmla="*/ 129 h 369"/>
                  <a:gd name="T28" fmla="*/ 1005 w 1142"/>
                  <a:gd name="T29" fmla="*/ 163 h 369"/>
                  <a:gd name="T30" fmla="*/ 1047 w 1142"/>
                  <a:gd name="T31" fmla="*/ 185 h 369"/>
                  <a:gd name="T32" fmla="*/ 1054 w 1142"/>
                  <a:gd name="T33" fmla="*/ 189 h 369"/>
                  <a:gd name="T34" fmla="*/ 1054 w 1142"/>
                  <a:gd name="T35" fmla="*/ 189 h 369"/>
                  <a:gd name="T36" fmla="*/ 1054 w 1142"/>
                  <a:gd name="T37" fmla="*/ 189 h 369"/>
                  <a:gd name="T38" fmla="*/ 1054 w 1142"/>
                  <a:gd name="T39" fmla="*/ 189 h 369"/>
                  <a:gd name="T40" fmla="*/ 1054 w 1142"/>
                  <a:gd name="T41" fmla="*/ 189 h 369"/>
                  <a:gd name="T42" fmla="*/ 1054 w 1142"/>
                  <a:gd name="T43" fmla="*/ 189 h 369"/>
                  <a:gd name="T44" fmla="*/ 1054 w 1142"/>
                  <a:gd name="T45" fmla="*/ 189 h 369"/>
                  <a:gd name="T46" fmla="*/ 1054 w 1142"/>
                  <a:gd name="T47" fmla="*/ 189 h 369"/>
                  <a:gd name="T48" fmla="*/ 1051 w 1142"/>
                  <a:gd name="T49" fmla="*/ 189 h 369"/>
                  <a:gd name="T50" fmla="*/ 1038 w 1142"/>
                  <a:gd name="T51" fmla="*/ 198 h 369"/>
                  <a:gd name="T52" fmla="*/ 1018 w 1142"/>
                  <a:gd name="T53" fmla="*/ 213 h 369"/>
                  <a:gd name="T54" fmla="*/ 995 w 1142"/>
                  <a:gd name="T55" fmla="*/ 235 h 369"/>
                  <a:gd name="T56" fmla="*/ 971 w 1142"/>
                  <a:gd name="T57" fmla="*/ 254 h 369"/>
                  <a:gd name="T58" fmla="*/ 945 w 1142"/>
                  <a:gd name="T59" fmla="*/ 274 h 369"/>
                  <a:gd name="T60" fmla="*/ 927 w 1142"/>
                  <a:gd name="T61" fmla="*/ 292 h 369"/>
                  <a:gd name="T62" fmla="*/ 915 w 1142"/>
                  <a:gd name="T63" fmla="*/ 302 h 369"/>
                  <a:gd name="T64" fmla="*/ 869 w 1142"/>
                  <a:gd name="T65" fmla="*/ 329 h 369"/>
                  <a:gd name="T66" fmla="*/ 784 w 1142"/>
                  <a:gd name="T67" fmla="*/ 360 h 369"/>
                  <a:gd name="T68" fmla="*/ 697 w 1142"/>
                  <a:gd name="T69" fmla="*/ 372 h 369"/>
                  <a:gd name="T70" fmla="*/ 618 w 1142"/>
                  <a:gd name="T71" fmla="*/ 368 h 369"/>
                  <a:gd name="T72" fmla="*/ 548 w 1142"/>
                  <a:gd name="T73" fmla="*/ 354 h 369"/>
                  <a:gd name="T74" fmla="*/ 491 w 1142"/>
                  <a:gd name="T75" fmla="*/ 336 h 369"/>
                  <a:gd name="T76" fmla="*/ 449 w 1142"/>
                  <a:gd name="T77" fmla="*/ 320 h 369"/>
                  <a:gd name="T78" fmla="*/ 428 w 1142"/>
                  <a:gd name="T79" fmla="*/ 306 h 369"/>
                  <a:gd name="T80" fmla="*/ 388 w 1142"/>
                  <a:gd name="T81" fmla="*/ 311 h 369"/>
                  <a:gd name="T82" fmla="*/ 313 w 1142"/>
                  <a:gd name="T83" fmla="*/ 306 h 369"/>
                  <a:gd name="T84" fmla="*/ 240 w 1142"/>
                  <a:gd name="T85" fmla="*/ 283 h 369"/>
                  <a:gd name="T86" fmla="*/ 172 w 1142"/>
                  <a:gd name="T87" fmla="*/ 251 h 369"/>
                  <a:gd name="T88" fmla="*/ 110 w 1142"/>
                  <a:gd name="T89" fmla="*/ 215 h 369"/>
                  <a:gd name="T90" fmla="*/ 58 w 1142"/>
                  <a:gd name="T91" fmla="*/ 177 h 369"/>
                  <a:gd name="T92" fmla="*/ 19 w 1142"/>
                  <a:gd name="T93" fmla="*/ 147 h 369"/>
                  <a:gd name="T94" fmla="*/ 1 w 1142"/>
                  <a:gd name="T95" fmla="*/ 129 h 369"/>
                  <a:gd name="T96" fmla="*/ 0 w 1142"/>
                  <a:gd name="T97" fmla="*/ 128 h 3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42"/>
                  <a:gd name="T148" fmla="*/ 0 h 369"/>
                  <a:gd name="T149" fmla="*/ 1142 w 1142"/>
                  <a:gd name="T150" fmla="*/ 369 h 3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42" h="369">
                    <a:moveTo>
                      <a:pt x="0" y="127"/>
                    </a:moveTo>
                    <a:lnTo>
                      <a:pt x="1" y="124"/>
                    </a:lnTo>
                    <a:lnTo>
                      <a:pt x="12" y="120"/>
                    </a:lnTo>
                    <a:lnTo>
                      <a:pt x="28" y="114"/>
                    </a:lnTo>
                    <a:lnTo>
                      <a:pt x="51" y="109"/>
                    </a:lnTo>
                    <a:lnTo>
                      <a:pt x="74" y="99"/>
                    </a:lnTo>
                    <a:lnTo>
                      <a:pt x="102" y="91"/>
                    </a:lnTo>
                    <a:lnTo>
                      <a:pt x="133" y="81"/>
                    </a:lnTo>
                    <a:lnTo>
                      <a:pt x="166" y="73"/>
                    </a:lnTo>
                    <a:lnTo>
                      <a:pt x="194" y="62"/>
                    </a:lnTo>
                    <a:lnTo>
                      <a:pt x="226" y="52"/>
                    </a:lnTo>
                    <a:lnTo>
                      <a:pt x="254" y="43"/>
                    </a:lnTo>
                    <a:lnTo>
                      <a:pt x="281" y="35"/>
                    </a:lnTo>
                    <a:lnTo>
                      <a:pt x="301" y="28"/>
                    </a:lnTo>
                    <a:lnTo>
                      <a:pt x="318" y="24"/>
                    </a:lnTo>
                    <a:lnTo>
                      <a:pt x="329" y="20"/>
                    </a:lnTo>
                    <a:lnTo>
                      <a:pt x="333" y="20"/>
                    </a:lnTo>
                    <a:lnTo>
                      <a:pt x="386" y="5"/>
                    </a:lnTo>
                    <a:lnTo>
                      <a:pt x="447" y="0"/>
                    </a:lnTo>
                    <a:lnTo>
                      <a:pt x="510" y="0"/>
                    </a:lnTo>
                    <a:lnTo>
                      <a:pt x="577" y="7"/>
                    </a:lnTo>
                    <a:lnTo>
                      <a:pt x="642" y="16"/>
                    </a:lnTo>
                    <a:lnTo>
                      <a:pt x="710" y="32"/>
                    </a:lnTo>
                    <a:lnTo>
                      <a:pt x="776" y="49"/>
                    </a:lnTo>
                    <a:lnTo>
                      <a:pt x="842" y="70"/>
                    </a:lnTo>
                    <a:lnTo>
                      <a:pt x="901" y="89"/>
                    </a:lnTo>
                    <a:lnTo>
                      <a:pt x="959" y="109"/>
                    </a:lnTo>
                    <a:lnTo>
                      <a:pt x="1008" y="128"/>
                    </a:lnTo>
                    <a:lnTo>
                      <a:pt x="1053" y="148"/>
                    </a:lnTo>
                    <a:lnTo>
                      <a:pt x="1089" y="162"/>
                    </a:lnTo>
                    <a:lnTo>
                      <a:pt x="1117" y="175"/>
                    </a:lnTo>
                    <a:lnTo>
                      <a:pt x="1134" y="184"/>
                    </a:lnTo>
                    <a:lnTo>
                      <a:pt x="1142" y="187"/>
                    </a:lnTo>
                    <a:lnTo>
                      <a:pt x="1139" y="187"/>
                    </a:lnTo>
                    <a:lnTo>
                      <a:pt x="1134" y="191"/>
                    </a:lnTo>
                    <a:lnTo>
                      <a:pt x="1125" y="196"/>
                    </a:lnTo>
                    <a:lnTo>
                      <a:pt x="1117" y="204"/>
                    </a:lnTo>
                    <a:lnTo>
                      <a:pt x="1103" y="211"/>
                    </a:lnTo>
                    <a:lnTo>
                      <a:pt x="1092" y="222"/>
                    </a:lnTo>
                    <a:lnTo>
                      <a:pt x="1078" y="233"/>
                    </a:lnTo>
                    <a:lnTo>
                      <a:pt x="1066" y="244"/>
                    </a:lnTo>
                    <a:lnTo>
                      <a:pt x="1052" y="252"/>
                    </a:lnTo>
                    <a:lnTo>
                      <a:pt x="1038" y="263"/>
                    </a:lnTo>
                    <a:lnTo>
                      <a:pt x="1024" y="272"/>
                    </a:lnTo>
                    <a:lnTo>
                      <a:pt x="1015" y="284"/>
                    </a:lnTo>
                    <a:lnTo>
                      <a:pt x="1004" y="290"/>
                    </a:lnTo>
                    <a:lnTo>
                      <a:pt x="996" y="296"/>
                    </a:lnTo>
                    <a:lnTo>
                      <a:pt x="991" y="300"/>
                    </a:lnTo>
                    <a:lnTo>
                      <a:pt x="991" y="303"/>
                    </a:lnTo>
                    <a:lnTo>
                      <a:pt x="942" y="326"/>
                    </a:lnTo>
                    <a:lnTo>
                      <a:pt x="895" y="345"/>
                    </a:lnTo>
                    <a:lnTo>
                      <a:pt x="849" y="357"/>
                    </a:lnTo>
                    <a:lnTo>
                      <a:pt x="802" y="366"/>
                    </a:lnTo>
                    <a:lnTo>
                      <a:pt x="755" y="369"/>
                    </a:lnTo>
                    <a:lnTo>
                      <a:pt x="712" y="369"/>
                    </a:lnTo>
                    <a:lnTo>
                      <a:pt x="670" y="365"/>
                    </a:lnTo>
                    <a:lnTo>
                      <a:pt x="633" y="361"/>
                    </a:lnTo>
                    <a:lnTo>
                      <a:pt x="594" y="351"/>
                    </a:lnTo>
                    <a:lnTo>
                      <a:pt x="561" y="343"/>
                    </a:lnTo>
                    <a:lnTo>
                      <a:pt x="532" y="333"/>
                    </a:lnTo>
                    <a:lnTo>
                      <a:pt x="509" y="326"/>
                    </a:lnTo>
                    <a:lnTo>
                      <a:pt x="487" y="317"/>
                    </a:lnTo>
                    <a:lnTo>
                      <a:pt x="473" y="309"/>
                    </a:lnTo>
                    <a:lnTo>
                      <a:pt x="464" y="304"/>
                    </a:lnTo>
                    <a:lnTo>
                      <a:pt x="462" y="303"/>
                    </a:lnTo>
                    <a:lnTo>
                      <a:pt x="420" y="308"/>
                    </a:lnTo>
                    <a:lnTo>
                      <a:pt x="381" y="309"/>
                    </a:lnTo>
                    <a:lnTo>
                      <a:pt x="339" y="304"/>
                    </a:lnTo>
                    <a:lnTo>
                      <a:pt x="302" y="295"/>
                    </a:lnTo>
                    <a:lnTo>
                      <a:pt x="260" y="281"/>
                    </a:lnTo>
                    <a:lnTo>
                      <a:pt x="223" y="267"/>
                    </a:lnTo>
                    <a:lnTo>
                      <a:pt x="186" y="249"/>
                    </a:lnTo>
                    <a:lnTo>
                      <a:pt x="153" y="233"/>
                    </a:lnTo>
                    <a:lnTo>
                      <a:pt x="119" y="213"/>
                    </a:lnTo>
                    <a:lnTo>
                      <a:pt x="90" y="194"/>
                    </a:lnTo>
                    <a:lnTo>
                      <a:pt x="63" y="176"/>
                    </a:lnTo>
                    <a:lnTo>
                      <a:pt x="41" y="161"/>
                    </a:lnTo>
                    <a:lnTo>
                      <a:pt x="21" y="146"/>
                    </a:lnTo>
                    <a:lnTo>
                      <a:pt x="9" y="135"/>
                    </a:lnTo>
                    <a:lnTo>
                      <a:pt x="1" y="128"/>
                    </a:lnTo>
                    <a:lnTo>
                      <a:pt x="0" y="127"/>
                    </a:lnTo>
                    <a:close/>
                  </a:path>
                </a:pathLst>
              </a:custGeom>
              <a:solidFill>
                <a:srgbClr val="83F6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 name="Freeform 632"/>
              <p:cNvSpPr>
                <a:spLocks/>
              </p:cNvSpPr>
              <p:nvPr/>
            </p:nvSpPr>
            <p:spPr bwMode="auto">
              <a:xfrm flipH="1">
                <a:off x="4128" y="3506"/>
                <a:ext cx="945" cy="326"/>
              </a:xfrm>
              <a:custGeom>
                <a:avLst/>
                <a:gdLst>
                  <a:gd name="T0" fmla="*/ 1 w 1024"/>
                  <a:gd name="T1" fmla="*/ 105 h 323"/>
                  <a:gd name="T2" fmla="*/ 26 w 1024"/>
                  <a:gd name="T3" fmla="*/ 96 h 323"/>
                  <a:gd name="T4" fmla="*/ 65 w 1024"/>
                  <a:gd name="T5" fmla="*/ 85 h 323"/>
                  <a:gd name="T6" fmla="*/ 113 w 1024"/>
                  <a:gd name="T7" fmla="*/ 70 h 323"/>
                  <a:gd name="T8" fmla="*/ 161 w 1024"/>
                  <a:gd name="T9" fmla="*/ 51 h 323"/>
                  <a:gd name="T10" fmla="*/ 208 w 1024"/>
                  <a:gd name="T11" fmla="*/ 36 h 323"/>
                  <a:gd name="T12" fmla="*/ 247 w 1024"/>
                  <a:gd name="T13" fmla="*/ 24 h 323"/>
                  <a:gd name="T14" fmla="*/ 273 w 1024"/>
                  <a:gd name="T15" fmla="*/ 18 h 323"/>
                  <a:gd name="T16" fmla="*/ 323 w 1024"/>
                  <a:gd name="T17" fmla="*/ 4 h 323"/>
                  <a:gd name="T18" fmla="*/ 425 w 1024"/>
                  <a:gd name="T19" fmla="*/ 0 h 323"/>
                  <a:gd name="T20" fmla="*/ 534 w 1024"/>
                  <a:gd name="T21" fmla="*/ 15 h 323"/>
                  <a:gd name="T22" fmla="*/ 641 w 1024"/>
                  <a:gd name="T23" fmla="*/ 43 h 323"/>
                  <a:gd name="T24" fmla="*/ 743 w 1024"/>
                  <a:gd name="T25" fmla="*/ 80 h 323"/>
                  <a:gd name="T26" fmla="*/ 831 w 1024"/>
                  <a:gd name="T27" fmla="*/ 115 h 323"/>
                  <a:gd name="T28" fmla="*/ 898 w 1024"/>
                  <a:gd name="T29" fmla="*/ 146 h 323"/>
                  <a:gd name="T30" fmla="*/ 937 w 1024"/>
                  <a:gd name="T31" fmla="*/ 166 h 323"/>
                  <a:gd name="T32" fmla="*/ 945 w 1024"/>
                  <a:gd name="T33" fmla="*/ 169 h 323"/>
                  <a:gd name="T34" fmla="*/ 945 w 1024"/>
                  <a:gd name="T35" fmla="*/ 169 h 323"/>
                  <a:gd name="T36" fmla="*/ 945 w 1024"/>
                  <a:gd name="T37" fmla="*/ 169 h 323"/>
                  <a:gd name="T38" fmla="*/ 945 w 1024"/>
                  <a:gd name="T39" fmla="*/ 169 h 323"/>
                  <a:gd name="T40" fmla="*/ 945 w 1024"/>
                  <a:gd name="T41" fmla="*/ 169 h 323"/>
                  <a:gd name="T42" fmla="*/ 945 w 1024"/>
                  <a:gd name="T43" fmla="*/ 169 h 323"/>
                  <a:gd name="T44" fmla="*/ 945 w 1024"/>
                  <a:gd name="T45" fmla="*/ 169 h 323"/>
                  <a:gd name="T46" fmla="*/ 945 w 1024"/>
                  <a:gd name="T47" fmla="*/ 169 h 323"/>
                  <a:gd name="T48" fmla="*/ 939 w 1024"/>
                  <a:gd name="T49" fmla="*/ 169 h 323"/>
                  <a:gd name="T50" fmla="*/ 927 w 1024"/>
                  <a:gd name="T51" fmla="*/ 178 h 323"/>
                  <a:gd name="T52" fmla="*/ 905 w 1024"/>
                  <a:gd name="T53" fmla="*/ 193 h 323"/>
                  <a:gd name="T54" fmla="*/ 882 w 1024"/>
                  <a:gd name="T55" fmla="*/ 209 h 323"/>
                  <a:gd name="T56" fmla="*/ 860 w 1024"/>
                  <a:gd name="T57" fmla="*/ 228 h 323"/>
                  <a:gd name="T58" fmla="*/ 838 w 1024"/>
                  <a:gd name="T59" fmla="*/ 243 h 323"/>
                  <a:gd name="T60" fmla="*/ 819 w 1024"/>
                  <a:gd name="T61" fmla="*/ 256 h 323"/>
                  <a:gd name="T62" fmla="*/ 807 w 1024"/>
                  <a:gd name="T63" fmla="*/ 264 h 323"/>
                  <a:gd name="T64" fmla="*/ 768 w 1024"/>
                  <a:gd name="T65" fmla="*/ 288 h 323"/>
                  <a:gd name="T66" fmla="*/ 690 w 1024"/>
                  <a:gd name="T67" fmla="*/ 315 h 323"/>
                  <a:gd name="T68" fmla="*/ 617 w 1024"/>
                  <a:gd name="T69" fmla="*/ 325 h 323"/>
                  <a:gd name="T70" fmla="*/ 550 w 1024"/>
                  <a:gd name="T71" fmla="*/ 324 h 323"/>
                  <a:gd name="T72" fmla="*/ 489 w 1024"/>
                  <a:gd name="T73" fmla="*/ 314 h 323"/>
                  <a:gd name="T74" fmla="*/ 439 w 1024"/>
                  <a:gd name="T75" fmla="*/ 300 h 323"/>
                  <a:gd name="T76" fmla="*/ 401 w 1024"/>
                  <a:gd name="T77" fmla="*/ 286 h 323"/>
                  <a:gd name="T78" fmla="*/ 379 w 1024"/>
                  <a:gd name="T79" fmla="*/ 277 h 323"/>
                  <a:gd name="T80" fmla="*/ 343 w 1024"/>
                  <a:gd name="T81" fmla="*/ 279 h 323"/>
                  <a:gd name="T82" fmla="*/ 276 w 1024"/>
                  <a:gd name="T83" fmla="*/ 273 h 323"/>
                  <a:gd name="T84" fmla="*/ 211 w 1024"/>
                  <a:gd name="T85" fmla="*/ 249 h 323"/>
                  <a:gd name="T86" fmla="*/ 151 w 1024"/>
                  <a:gd name="T87" fmla="*/ 220 h 323"/>
                  <a:gd name="T88" fmla="*/ 97 w 1024"/>
                  <a:gd name="T89" fmla="*/ 186 h 323"/>
                  <a:gd name="T90" fmla="*/ 50 w 1024"/>
                  <a:gd name="T91" fmla="*/ 152 h 323"/>
                  <a:gd name="T92" fmla="*/ 18 w 1024"/>
                  <a:gd name="T93" fmla="*/ 125 h 323"/>
                  <a:gd name="T94" fmla="*/ 1 w 1024"/>
                  <a:gd name="T95" fmla="*/ 109 h 323"/>
                  <a:gd name="T96" fmla="*/ 0 w 1024"/>
                  <a:gd name="T97" fmla="*/ 108 h 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24"/>
                  <a:gd name="T148" fmla="*/ 0 h 323"/>
                  <a:gd name="T149" fmla="*/ 1024 w 1024"/>
                  <a:gd name="T150" fmla="*/ 323 h 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24" h="323">
                    <a:moveTo>
                      <a:pt x="0" y="107"/>
                    </a:moveTo>
                    <a:lnTo>
                      <a:pt x="1" y="104"/>
                    </a:lnTo>
                    <a:lnTo>
                      <a:pt x="12" y="102"/>
                    </a:lnTo>
                    <a:lnTo>
                      <a:pt x="28" y="95"/>
                    </a:lnTo>
                    <a:lnTo>
                      <a:pt x="48" y="91"/>
                    </a:lnTo>
                    <a:lnTo>
                      <a:pt x="70" y="84"/>
                    </a:lnTo>
                    <a:lnTo>
                      <a:pt x="94" y="76"/>
                    </a:lnTo>
                    <a:lnTo>
                      <a:pt x="122" y="69"/>
                    </a:lnTo>
                    <a:lnTo>
                      <a:pt x="150" y="61"/>
                    </a:lnTo>
                    <a:lnTo>
                      <a:pt x="174" y="51"/>
                    </a:lnTo>
                    <a:lnTo>
                      <a:pt x="201" y="43"/>
                    </a:lnTo>
                    <a:lnTo>
                      <a:pt x="225" y="36"/>
                    </a:lnTo>
                    <a:lnTo>
                      <a:pt x="250" y="31"/>
                    </a:lnTo>
                    <a:lnTo>
                      <a:pt x="268" y="24"/>
                    </a:lnTo>
                    <a:lnTo>
                      <a:pt x="285" y="20"/>
                    </a:lnTo>
                    <a:lnTo>
                      <a:pt x="296" y="18"/>
                    </a:lnTo>
                    <a:lnTo>
                      <a:pt x="302" y="18"/>
                    </a:lnTo>
                    <a:lnTo>
                      <a:pt x="350" y="4"/>
                    </a:lnTo>
                    <a:lnTo>
                      <a:pt x="405" y="0"/>
                    </a:lnTo>
                    <a:lnTo>
                      <a:pt x="461" y="0"/>
                    </a:lnTo>
                    <a:lnTo>
                      <a:pt x="521" y="6"/>
                    </a:lnTo>
                    <a:lnTo>
                      <a:pt x="579" y="15"/>
                    </a:lnTo>
                    <a:lnTo>
                      <a:pt x="639" y="28"/>
                    </a:lnTo>
                    <a:lnTo>
                      <a:pt x="695" y="43"/>
                    </a:lnTo>
                    <a:lnTo>
                      <a:pt x="754" y="62"/>
                    </a:lnTo>
                    <a:lnTo>
                      <a:pt x="805" y="79"/>
                    </a:lnTo>
                    <a:lnTo>
                      <a:pt x="855" y="98"/>
                    </a:lnTo>
                    <a:lnTo>
                      <a:pt x="900" y="114"/>
                    </a:lnTo>
                    <a:lnTo>
                      <a:pt x="940" y="132"/>
                    </a:lnTo>
                    <a:lnTo>
                      <a:pt x="973" y="145"/>
                    </a:lnTo>
                    <a:lnTo>
                      <a:pt x="999" y="157"/>
                    </a:lnTo>
                    <a:lnTo>
                      <a:pt x="1015" y="164"/>
                    </a:lnTo>
                    <a:lnTo>
                      <a:pt x="1024" y="167"/>
                    </a:lnTo>
                    <a:lnTo>
                      <a:pt x="1018" y="167"/>
                    </a:lnTo>
                    <a:lnTo>
                      <a:pt x="1013" y="171"/>
                    </a:lnTo>
                    <a:lnTo>
                      <a:pt x="1004" y="176"/>
                    </a:lnTo>
                    <a:lnTo>
                      <a:pt x="995" y="184"/>
                    </a:lnTo>
                    <a:lnTo>
                      <a:pt x="981" y="191"/>
                    </a:lnTo>
                    <a:lnTo>
                      <a:pt x="970" y="199"/>
                    </a:lnTo>
                    <a:lnTo>
                      <a:pt x="956" y="207"/>
                    </a:lnTo>
                    <a:lnTo>
                      <a:pt x="946" y="218"/>
                    </a:lnTo>
                    <a:lnTo>
                      <a:pt x="932" y="226"/>
                    </a:lnTo>
                    <a:lnTo>
                      <a:pt x="920" y="233"/>
                    </a:lnTo>
                    <a:lnTo>
                      <a:pt x="908" y="241"/>
                    </a:lnTo>
                    <a:lnTo>
                      <a:pt x="898" y="250"/>
                    </a:lnTo>
                    <a:lnTo>
                      <a:pt x="887" y="254"/>
                    </a:lnTo>
                    <a:lnTo>
                      <a:pt x="880" y="260"/>
                    </a:lnTo>
                    <a:lnTo>
                      <a:pt x="875" y="262"/>
                    </a:lnTo>
                    <a:lnTo>
                      <a:pt x="873" y="265"/>
                    </a:lnTo>
                    <a:lnTo>
                      <a:pt x="832" y="285"/>
                    </a:lnTo>
                    <a:lnTo>
                      <a:pt x="790" y="302"/>
                    </a:lnTo>
                    <a:lnTo>
                      <a:pt x="748" y="312"/>
                    </a:lnTo>
                    <a:lnTo>
                      <a:pt x="709" y="321"/>
                    </a:lnTo>
                    <a:lnTo>
                      <a:pt x="669" y="322"/>
                    </a:lnTo>
                    <a:lnTo>
                      <a:pt x="631" y="323"/>
                    </a:lnTo>
                    <a:lnTo>
                      <a:pt x="596" y="321"/>
                    </a:lnTo>
                    <a:lnTo>
                      <a:pt x="563" y="318"/>
                    </a:lnTo>
                    <a:lnTo>
                      <a:pt x="530" y="311"/>
                    </a:lnTo>
                    <a:lnTo>
                      <a:pt x="503" y="304"/>
                    </a:lnTo>
                    <a:lnTo>
                      <a:pt x="476" y="297"/>
                    </a:lnTo>
                    <a:lnTo>
                      <a:pt x="454" y="290"/>
                    </a:lnTo>
                    <a:lnTo>
                      <a:pt x="434" y="283"/>
                    </a:lnTo>
                    <a:lnTo>
                      <a:pt x="422" y="278"/>
                    </a:lnTo>
                    <a:lnTo>
                      <a:pt x="411" y="274"/>
                    </a:lnTo>
                    <a:lnTo>
                      <a:pt x="409" y="274"/>
                    </a:lnTo>
                    <a:lnTo>
                      <a:pt x="372" y="276"/>
                    </a:lnTo>
                    <a:lnTo>
                      <a:pt x="336" y="275"/>
                    </a:lnTo>
                    <a:lnTo>
                      <a:pt x="299" y="270"/>
                    </a:lnTo>
                    <a:lnTo>
                      <a:pt x="267" y="261"/>
                    </a:lnTo>
                    <a:lnTo>
                      <a:pt x="229" y="247"/>
                    </a:lnTo>
                    <a:lnTo>
                      <a:pt x="197" y="235"/>
                    </a:lnTo>
                    <a:lnTo>
                      <a:pt x="164" y="218"/>
                    </a:lnTo>
                    <a:lnTo>
                      <a:pt x="135" y="203"/>
                    </a:lnTo>
                    <a:lnTo>
                      <a:pt x="105" y="184"/>
                    </a:lnTo>
                    <a:lnTo>
                      <a:pt x="79" y="167"/>
                    </a:lnTo>
                    <a:lnTo>
                      <a:pt x="54" y="151"/>
                    </a:lnTo>
                    <a:lnTo>
                      <a:pt x="37" y="137"/>
                    </a:lnTo>
                    <a:lnTo>
                      <a:pt x="20" y="124"/>
                    </a:lnTo>
                    <a:lnTo>
                      <a:pt x="9" y="114"/>
                    </a:lnTo>
                    <a:lnTo>
                      <a:pt x="1" y="108"/>
                    </a:lnTo>
                    <a:lnTo>
                      <a:pt x="0" y="107"/>
                    </a:lnTo>
                    <a:close/>
                  </a:path>
                </a:pathLst>
              </a:custGeom>
              <a:solidFill>
                <a:srgbClr val="6DEE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 name="Freeform 633"/>
              <p:cNvSpPr>
                <a:spLocks/>
              </p:cNvSpPr>
              <p:nvPr/>
            </p:nvSpPr>
            <p:spPr bwMode="auto">
              <a:xfrm flipH="1">
                <a:off x="4148" y="3525"/>
                <a:ext cx="826" cy="281"/>
              </a:xfrm>
              <a:custGeom>
                <a:avLst/>
                <a:gdLst>
                  <a:gd name="T0" fmla="*/ 3 w 894"/>
                  <a:gd name="T1" fmla="*/ 86 h 279"/>
                  <a:gd name="T2" fmla="*/ 26 w 894"/>
                  <a:gd name="T3" fmla="*/ 81 h 279"/>
                  <a:gd name="T4" fmla="*/ 61 w 894"/>
                  <a:gd name="T5" fmla="*/ 69 h 279"/>
                  <a:gd name="T6" fmla="*/ 103 w 894"/>
                  <a:gd name="T7" fmla="*/ 56 h 279"/>
                  <a:gd name="T8" fmla="*/ 144 w 894"/>
                  <a:gd name="T9" fmla="*/ 45 h 279"/>
                  <a:gd name="T10" fmla="*/ 182 w 894"/>
                  <a:gd name="T11" fmla="*/ 31 h 279"/>
                  <a:gd name="T12" fmla="*/ 217 w 894"/>
                  <a:gd name="T13" fmla="*/ 22 h 279"/>
                  <a:gd name="T14" fmla="*/ 241 w 894"/>
                  <a:gd name="T15" fmla="*/ 17 h 279"/>
                  <a:gd name="T16" fmla="*/ 291 w 894"/>
                  <a:gd name="T17" fmla="*/ 5 h 279"/>
                  <a:gd name="T18" fmla="*/ 384 w 894"/>
                  <a:gd name="T19" fmla="*/ 0 h 279"/>
                  <a:gd name="T20" fmla="*/ 482 w 894"/>
                  <a:gd name="T21" fmla="*/ 12 h 279"/>
                  <a:gd name="T22" fmla="*/ 576 w 894"/>
                  <a:gd name="T23" fmla="*/ 37 h 279"/>
                  <a:gd name="T24" fmla="*/ 662 w 894"/>
                  <a:gd name="T25" fmla="*/ 67 h 279"/>
                  <a:gd name="T26" fmla="*/ 735 w 894"/>
                  <a:gd name="T27" fmla="*/ 99 h 279"/>
                  <a:gd name="T28" fmla="*/ 790 w 894"/>
                  <a:gd name="T29" fmla="*/ 125 h 279"/>
                  <a:gd name="T30" fmla="*/ 822 w 894"/>
                  <a:gd name="T31" fmla="*/ 144 h 279"/>
                  <a:gd name="T32" fmla="*/ 826 w 894"/>
                  <a:gd name="T33" fmla="*/ 149 h 279"/>
                  <a:gd name="T34" fmla="*/ 826 w 894"/>
                  <a:gd name="T35" fmla="*/ 149 h 279"/>
                  <a:gd name="T36" fmla="*/ 826 w 894"/>
                  <a:gd name="T37" fmla="*/ 149 h 279"/>
                  <a:gd name="T38" fmla="*/ 826 w 894"/>
                  <a:gd name="T39" fmla="*/ 149 h 279"/>
                  <a:gd name="T40" fmla="*/ 826 w 894"/>
                  <a:gd name="T41" fmla="*/ 149 h 279"/>
                  <a:gd name="T42" fmla="*/ 826 w 894"/>
                  <a:gd name="T43" fmla="*/ 149 h 279"/>
                  <a:gd name="T44" fmla="*/ 826 w 894"/>
                  <a:gd name="T45" fmla="*/ 149 h 279"/>
                  <a:gd name="T46" fmla="*/ 826 w 894"/>
                  <a:gd name="T47" fmla="*/ 149 h 279"/>
                  <a:gd name="T48" fmla="*/ 822 w 894"/>
                  <a:gd name="T49" fmla="*/ 149 h 279"/>
                  <a:gd name="T50" fmla="*/ 809 w 894"/>
                  <a:gd name="T51" fmla="*/ 157 h 279"/>
                  <a:gd name="T52" fmla="*/ 792 w 894"/>
                  <a:gd name="T53" fmla="*/ 170 h 279"/>
                  <a:gd name="T54" fmla="*/ 774 w 894"/>
                  <a:gd name="T55" fmla="*/ 185 h 279"/>
                  <a:gd name="T56" fmla="*/ 753 w 894"/>
                  <a:gd name="T57" fmla="*/ 196 h 279"/>
                  <a:gd name="T58" fmla="*/ 735 w 894"/>
                  <a:gd name="T59" fmla="*/ 209 h 279"/>
                  <a:gd name="T60" fmla="*/ 717 w 894"/>
                  <a:gd name="T61" fmla="*/ 221 h 279"/>
                  <a:gd name="T62" fmla="*/ 707 w 894"/>
                  <a:gd name="T63" fmla="*/ 228 h 279"/>
                  <a:gd name="T64" fmla="*/ 673 w 894"/>
                  <a:gd name="T65" fmla="*/ 248 h 279"/>
                  <a:gd name="T66" fmla="*/ 608 w 894"/>
                  <a:gd name="T67" fmla="*/ 271 h 279"/>
                  <a:gd name="T68" fmla="*/ 547 w 894"/>
                  <a:gd name="T69" fmla="*/ 280 h 279"/>
                  <a:gd name="T70" fmla="*/ 486 w 894"/>
                  <a:gd name="T71" fmla="*/ 278 h 279"/>
                  <a:gd name="T72" fmla="*/ 433 w 894"/>
                  <a:gd name="T73" fmla="*/ 268 h 279"/>
                  <a:gd name="T74" fmla="*/ 389 w 894"/>
                  <a:gd name="T75" fmla="*/ 257 h 279"/>
                  <a:gd name="T76" fmla="*/ 355 w 894"/>
                  <a:gd name="T77" fmla="*/ 247 h 279"/>
                  <a:gd name="T78" fmla="*/ 332 w 894"/>
                  <a:gd name="T79" fmla="*/ 239 h 279"/>
                  <a:gd name="T80" fmla="*/ 298 w 894"/>
                  <a:gd name="T81" fmla="*/ 240 h 279"/>
                  <a:gd name="T82" fmla="*/ 240 w 894"/>
                  <a:gd name="T83" fmla="*/ 233 h 279"/>
                  <a:gd name="T84" fmla="*/ 182 w 894"/>
                  <a:gd name="T85" fmla="*/ 212 h 279"/>
                  <a:gd name="T86" fmla="*/ 131 w 894"/>
                  <a:gd name="T87" fmla="*/ 185 h 279"/>
                  <a:gd name="T88" fmla="*/ 83 w 894"/>
                  <a:gd name="T89" fmla="*/ 156 h 279"/>
                  <a:gd name="T90" fmla="*/ 44 w 894"/>
                  <a:gd name="T91" fmla="*/ 125 h 279"/>
                  <a:gd name="T92" fmla="*/ 15 w 894"/>
                  <a:gd name="T93" fmla="*/ 103 h 279"/>
                  <a:gd name="T94" fmla="*/ 0 w 894"/>
                  <a:gd name="T95" fmla="*/ 90 h 279"/>
                  <a:gd name="T96" fmla="*/ 0 w 894"/>
                  <a:gd name="T97" fmla="*/ 89 h 27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94"/>
                  <a:gd name="T148" fmla="*/ 0 h 279"/>
                  <a:gd name="T149" fmla="*/ 894 w 894"/>
                  <a:gd name="T150" fmla="*/ 279 h 27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94" h="279">
                    <a:moveTo>
                      <a:pt x="0" y="88"/>
                    </a:moveTo>
                    <a:lnTo>
                      <a:pt x="3" y="85"/>
                    </a:lnTo>
                    <a:lnTo>
                      <a:pt x="14" y="84"/>
                    </a:lnTo>
                    <a:lnTo>
                      <a:pt x="28" y="80"/>
                    </a:lnTo>
                    <a:lnTo>
                      <a:pt x="47" y="76"/>
                    </a:lnTo>
                    <a:lnTo>
                      <a:pt x="66" y="69"/>
                    </a:lnTo>
                    <a:lnTo>
                      <a:pt x="87" y="64"/>
                    </a:lnTo>
                    <a:lnTo>
                      <a:pt x="111" y="56"/>
                    </a:lnTo>
                    <a:lnTo>
                      <a:pt x="134" y="52"/>
                    </a:lnTo>
                    <a:lnTo>
                      <a:pt x="156" y="45"/>
                    </a:lnTo>
                    <a:lnTo>
                      <a:pt x="179" y="38"/>
                    </a:lnTo>
                    <a:lnTo>
                      <a:pt x="197" y="31"/>
                    </a:lnTo>
                    <a:lnTo>
                      <a:pt x="219" y="27"/>
                    </a:lnTo>
                    <a:lnTo>
                      <a:pt x="235" y="22"/>
                    </a:lnTo>
                    <a:lnTo>
                      <a:pt x="250" y="18"/>
                    </a:lnTo>
                    <a:lnTo>
                      <a:pt x="261" y="17"/>
                    </a:lnTo>
                    <a:lnTo>
                      <a:pt x="269" y="17"/>
                    </a:lnTo>
                    <a:lnTo>
                      <a:pt x="315" y="5"/>
                    </a:lnTo>
                    <a:lnTo>
                      <a:pt x="365" y="0"/>
                    </a:lnTo>
                    <a:lnTo>
                      <a:pt x="416" y="0"/>
                    </a:lnTo>
                    <a:lnTo>
                      <a:pt x="471" y="5"/>
                    </a:lnTo>
                    <a:lnTo>
                      <a:pt x="522" y="12"/>
                    </a:lnTo>
                    <a:lnTo>
                      <a:pt x="573" y="23"/>
                    </a:lnTo>
                    <a:lnTo>
                      <a:pt x="623" y="37"/>
                    </a:lnTo>
                    <a:lnTo>
                      <a:pt x="674" y="52"/>
                    </a:lnTo>
                    <a:lnTo>
                      <a:pt x="717" y="67"/>
                    </a:lnTo>
                    <a:lnTo>
                      <a:pt x="759" y="83"/>
                    </a:lnTo>
                    <a:lnTo>
                      <a:pt x="795" y="98"/>
                    </a:lnTo>
                    <a:lnTo>
                      <a:pt x="829" y="113"/>
                    </a:lnTo>
                    <a:lnTo>
                      <a:pt x="855" y="124"/>
                    </a:lnTo>
                    <a:lnTo>
                      <a:pt x="876" y="136"/>
                    </a:lnTo>
                    <a:lnTo>
                      <a:pt x="890" y="143"/>
                    </a:lnTo>
                    <a:lnTo>
                      <a:pt x="894" y="148"/>
                    </a:lnTo>
                    <a:lnTo>
                      <a:pt x="890" y="148"/>
                    </a:lnTo>
                    <a:lnTo>
                      <a:pt x="885" y="152"/>
                    </a:lnTo>
                    <a:lnTo>
                      <a:pt x="876" y="156"/>
                    </a:lnTo>
                    <a:lnTo>
                      <a:pt x="869" y="164"/>
                    </a:lnTo>
                    <a:lnTo>
                      <a:pt x="857" y="169"/>
                    </a:lnTo>
                    <a:lnTo>
                      <a:pt x="848" y="176"/>
                    </a:lnTo>
                    <a:lnTo>
                      <a:pt x="838" y="184"/>
                    </a:lnTo>
                    <a:lnTo>
                      <a:pt x="829" y="191"/>
                    </a:lnTo>
                    <a:lnTo>
                      <a:pt x="815" y="195"/>
                    </a:lnTo>
                    <a:lnTo>
                      <a:pt x="806" y="203"/>
                    </a:lnTo>
                    <a:lnTo>
                      <a:pt x="795" y="208"/>
                    </a:lnTo>
                    <a:lnTo>
                      <a:pt x="786" y="216"/>
                    </a:lnTo>
                    <a:lnTo>
                      <a:pt x="776" y="219"/>
                    </a:lnTo>
                    <a:lnTo>
                      <a:pt x="770" y="224"/>
                    </a:lnTo>
                    <a:lnTo>
                      <a:pt x="765" y="226"/>
                    </a:lnTo>
                    <a:lnTo>
                      <a:pt x="765" y="228"/>
                    </a:lnTo>
                    <a:lnTo>
                      <a:pt x="728" y="246"/>
                    </a:lnTo>
                    <a:lnTo>
                      <a:pt x="694" y="260"/>
                    </a:lnTo>
                    <a:lnTo>
                      <a:pt x="658" y="269"/>
                    </a:lnTo>
                    <a:lnTo>
                      <a:pt x="626" y="276"/>
                    </a:lnTo>
                    <a:lnTo>
                      <a:pt x="592" y="278"/>
                    </a:lnTo>
                    <a:lnTo>
                      <a:pt x="559" y="279"/>
                    </a:lnTo>
                    <a:lnTo>
                      <a:pt x="526" y="276"/>
                    </a:lnTo>
                    <a:lnTo>
                      <a:pt x="499" y="274"/>
                    </a:lnTo>
                    <a:lnTo>
                      <a:pt x="469" y="266"/>
                    </a:lnTo>
                    <a:lnTo>
                      <a:pt x="444" y="262"/>
                    </a:lnTo>
                    <a:lnTo>
                      <a:pt x="421" y="255"/>
                    </a:lnTo>
                    <a:lnTo>
                      <a:pt x="402" y="251"/>
                    </a:lnTo>
                    <a:lnTo>
                      <a:pt x="384" y="245"/>
                    </a:lnTo>
                    <a:lnTo>
                      <a:pt x="370" y="241"/>
                    </a:lnTo>
                    <a:lnTo>
                      <a:pt x="359" y="237"/>
                    </a:lnTo>
                    <a:lnTo>
                      <a:pt x="356" y="237"/>
                    </a:lnTo>
                    <a:lnTo>
                      <a:pt x="323" y="238"/>
                    </a:lnTo>
                    <a:lnTo>
                      <a:pt x="292" y="237"/>
                    </a:lnTo>
                    <a:lnTo>
                      <a:pt x="260" y="231"/>
                    </a:lnTo>
                    <a:lnTo>
                      <a:pt x="230" y="223"/>
                    </a:lnTo>
                    <a:lnTo>
                      <a:pt x="197" y="210"/>
                    </a:lnTo>
                    <a:lnTo>
                      <a:pt x="169" y="199"/>
                    </a:lnTo>
                    <a:lnTo>
                      <a:pt x="142" y="184"/>
                    </a:lnTo>
                    <a:lnTo>
                      <a:pt x="117" y="171"/>
                    </a:lnTo>
                    <a:lnTo>
                      <a:pt x="90" y="155"/>
                    </a:lnTo>
                    <a:lnTo>
                      <a:pt x="69" y="140"/>
                    </a:lnTo>
                    <a:lnTo>
                      <a:pt x="48" y="124"/>
                    </a:lnTo>
                    <a:lnTo>
                      <a:pt x="31" y="113"/>
                    </a:lnTo>
                    <a:lnTo>
                      <a:pt x="16" y="102"/>
                    </a:lnTo>
                    <a:lnTo>
                      <a:pt x="7" y="94"/>
                    </a:lnTo>
                    <a:lnTo>
                      <a:pt x="0" y="89"/>
                    </a:lnTo>
                    <a:lnTo>
                      <a:pt x="0" y="88"/>
                    </a:lnTo>
                    <a:close/>
                  </a:path>
                </a:pathLst>
              </a:custGeom>
              <a:solidFill>
                <a:srgbClr val="57E6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 name="Freeform 634"/>
              <p:cNvSpPr>
                <a:spLocks/>
              </p:cNvSpPr>
              <p:nvPr/>
            </p:nvSpPr>
            <p:spPr bwMode="auto">
              <a:xfrm flipH="1">
                <a:off x="4158" y="3538"/>
                <a:ext cx="716" cy="243"/>
              </a:xfrm>
              <a:custGeom>
                <a:avLst/>
                <a:gdLst>
                  <a:gd name="T0" fmla="*/ 4 w 776"/>
                  <a:gd name="T1" fmla="*/ 72 h 241"/>
                  <a:gd name="T2" fmla="*/ 25 w 776"/>
                  <a:gd name="T3" fmla="*/ 65 h 241"/>
                  <a:gd name="T4" fmla="*/ 54 w 776"/>
                  <a:gd name="T5" fmla="*/ 53 h 241"/>
                  <a:gd name="T6" fmla="*/ 88 w 776"/>
                  <a:gd name="T7" fmla="*/ 43 h 241"/>
                  <a:gd name="T8" fmla="*/ 125 w 776"/>
                  <a:gd name="T9" fmla="*/ 32 h 241"/>
                  <a:gd name="T10" fmla="*/ 157 w 776"/>
                  <a:gd name="T11" fmla="*/ 24 h 241"/>
                  <a:gd name="T12" fmla="*/ 185 w 776"/>
                  <a:gd name="T13" fmla="*/ 16 h 241"/>
                  <a:gd name="T14" fmla="*/ 204 w 776"/>
                  <a:gd name="T15" fmla="*/ 13 h 241"/>
                  <a:gd name="T16" fmla="*/ 249 w 776"/>
                  <a:gd name="T17" fmla="*/ 2 h 241"/>
                  <a:gd name="T18" fmla="*/ 336 w 776"/>
                  <a:gd name="T19" fmla="*/ 1 h 241"/>
                  <a:gd name="T20" fmla="*/ 419 w 776"/>
                  <a:gd name="T21" fmla="*/ 13 h 241"/>
                  <a:gd name="T22" fmla="*/ 500 w 776"/>
                  <a:gd name="T23" fmla="*/ 35 h 241"/>
                  <a:gd name="T24" fmla="*/ 575 w 776"/>
                  <a:gd name="T25" fmla="*/ 62 h 241"/>
                  <a:gd name="T26" fmla="*/ 635 w 776"/>
                  <a:gd name="T27" fmla="*/ 90 h 241"/>
                  <a:gd name="T28" fmla="*/ 682 w 776"/>
                  <a:gd name="T29" fmla="*/ 115 h 241"/>
                  <a:gd name="T30" fmla="*/ 710 w 776"/>
                  <a:gd name="T31" fmla="*/ 131 h 241"/>
                  <a:gd name="T32" fmla="*/ 716 w 776"/>
                  <a:gd name="T33" fmla="*/ 136 h 241"/>
                  <a:gd name="T34" fmla="*/ 716 w 776"/>
                  <a:gd name="T35" fmla="*/ 136 h 241"/>
                  <a:gd name="T36" fmla="*/ 716 w 776"/>
                  <a:gd name="T37" fmla="*/ 136 h 241"/>
                  <a:gd name="T38" fmla="*/ 716 w 776"/>
                  <a:gd name="T39" fmla="*/ 136 h 241"/>
                  <a:gd name="T40" fmla="*/ 716 w 776"/>
                  <a:gd name="T41" fmla="*/ 136 h 241"/>
                  <a:gd name="T42" fmla="*/ 716 w 776"/>
                  <a:gd name="T43" fmla="*/ 136 h 241"/>
                  <a:gd name="T44" fmla="*/ 716 w 776"/>
                  <a:gd name="T45" fmla="*/ 136 h 241"/>
                  <a:gd name="T46" fmla="*/ 716 w 776"/>
                  <a:gd name="T47" fmla="*/ 136 h 241"/>
                  <a:gd name="T48" fmla="*/ 710 w 776"/>
                  <a:gd name="T49" fmla="*/ 136 h 241"/>
                  <a:gd name="T50" fmla="*/ 697 w 776"/>
                  <a:gd name="T51" fmla="*/ 144 h 241"/>
                  <a:gd name="T52" fmla="*/ 682 w 776"/>
                  <a:gd name="T53" fmla="*/ 153 h 241"/>
                  <a:gd name="T54" fmla="*/ 665 w 776"/>
                  <a:gd name="T55" fmla="*/ 163 h 241"/>
                  <a:gd name="T56" fmla="*/ 648 w 776"/>
                  <a:gd name="T57" fmla="*/ 174 h 241"/>
                  <a:gd name="T58" fmla="*/ 630 w 776"/>
                  <a:gd name="T59" fmla="*/ 186 h 241"/>
                  <a:gd name="T60" fmla="*/ 616 w 776"/>
                  <a:gd name="T61" fmla="*/ 197 h 241"/>
                  <a:gd name="T62" fmla="*/ 607 w 776"/>
                  <a:gd name="T63" fmla="*/ 205 h 241"/>
                  <a:gd name="T64" fmla="*/ 578 w 776"/>
                  <a:gd name="T65" fmla="*/ 220 h 241"/>
                  <a:gd name="T66" fmla="*/ 521 w 776"/>
                  <a:gd name="T67" fmla="*/ 235 h 241"/>
                  <a:gd name="T68" fmla="*/ 469 w 776"/>
                  <a:gd name="T69" fmla="*/ 241 h 241"/>
                  <a:gd name="T70" fmla="*/ 419 w 776"/>
                  <a:gd name="T71" fmla="*/ 240 h 241"/>
                  <a:gd name="T72" fmla="*/ 374 w 776"/>
                  <a:gd name="T73" fmla="*/ 234 h 241"/>
                  <a:gd name="T74" fmla="*/ 337 w 776"/>
                  <a:gd name="T75" fmla="*/ 225 h 241"/>
                  <a:gd name="T76" fmla="*/ 307 w 776"/>
                  <a:gd name="T77" fmla="*/ 216 h 241"/>
                  <a:gd name="T78" fmla="*/ 285 w 776"/>
                  <a:gd name="T79" fmla="*/ 208 h 241"/>
                  <a:gd name="T80" fmla="*/ 251 w 776"/>
                  <a:gd name="T81" fmla="*/ 207 h 241"/>
                  <a:gd name="T82" fmla="*/ 199 w 776"/>
                  <a:gd name="T83" fmla="*/ 199 h 241"/>
                  <a:gd name="T84" fmla="*/ 149 w 776"/>
                  <a:gd name="T85" fmla="*/ 183 h 241"/>
                  <a:gd name="T86" fmla="*/ 105 w 776"/>
                  <a:gd name="T87" fmla="*/ 159 h 241"/>
                  <a:gd name="T88" fmla="*/ 66 w 776"/>
                  <a:gd name="T89" fmla="*/ 133 h 241"/>
                  <a:gd name="T90" fmla="*/ 35 w 776"/>
                  <a:gd name="T91" fmla="*/ 107 h 241"/>
                  <a:gd name="T92" fmla="*/ 13 w 776"/>
                  <a:gd name="T93" fmla="*/ 87 h 241"/>
                  <a:gd name="T94" fmla="*/ 0 w 776"/>
                  <a:gd name="T95" fmla="*/ 76 h 241"/>
                  <a:gd name="T96" fmla="*/ 0 w 776"/>
                  <a:gd name="T97" fmla="*/ 76 h 2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76"/>
                  <a:gd name="T148" fmla="*/ 0 h 241"/>
                  <a:gd name="T149" fmla="*/ 776 w 776"/>
                  <a:gd name="T150" fmla="*/ 241 h 2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76" h="241">
                    <a:moveTo>
                      <a:pt x="0" y="75"/>
                    </a:moveTo>
                    <a:lnTo>
                      <a:pt x="4" y="71"/>
                    </a:lnTo>
                    <a:lnTo>
                      <a:pt x="14" y="68"/>
                    </a:lnTo>
                    <a:lnTo>
                      <a:pt x="27" y="64"/>
                    </a:lnTo>
                    <a:lnTo>
                      <a:pt x="42" y="61"/>
                    </a:lnTo>
                    <a:lnTo>
                      <a:pt x="58" y="53"/>
                    </a:lnTo>
                    <a:lnTo>
                      <a:pt x="76" y="49"/>
                    </a:lnTo>
                    <a:lnTo>
                      <a:pt x="95" y="43"/>
                    </a:lnTo>
                    <a:lnTo>
                      <a:pt x="117" y="39"/>
                    </a:lnTo>
                    <a:lnTo>
                      <a:pt x="135" y="32"/>
                    </a:lnTo>
                    <a:lnTo>
                      <a:pt x="154" y="28"/>
                    </a:lnTo>
                    <a:lnTo>
                      <a:pt x="170" y="24"/>
                    </a:lnTo>
                    <a:lnTo>
                      <a:pt x="188" y="20"/>
                    </a:lnTo>
                    <a:lnTo>
                      <a:pt x="201" y="16"/>
                    </a:lnTo>
                    <a:lnTo>
                      <a:pt x="213" y="14"/>
                    </a:lnTo>
                    <a:lnTo>
                      <a:pt x="221" y="13"/>
                    </a:lnTo>
                    <a:lnTo>
                      <a:pt x="227" y="13"/>
                    </a:lnTo>
                    <a:lnTo>
                      <a:pt x="270" y="2"/>
                    </a:lnTo>
                    <a:lnTo>
                      <a:pt x="317" y="0"/>
                    </a:lnTo>
                    <a:lnTo>
                      <a:pt x="364" y="1"/>
                    </a:lnTo>
                    <a:lnTo>
                      <a:pt x="410" y="6"/>
                    </a:lnTo>
                    <a:lnTo>
                      <a:pt x="454" y="13"/>
                    </a:lnTo>
                    <a:lnTo>
                      <a:pt x="500" y="24"/>
                    </a:lnTo>
                    <a:lnTo>
                      <a:pt x="542" y="35"/>
                    </a:lnTo>
                    <a:lnTo>
                      <a:pt x="586" y="49"/>
                    </a:lnTo>
                    <a:lnTo>
                      <a:pt x="623" y="61"/>
                    </a:lnTo>
                    <a:lnTo>
                      <a:pt x="658" y="76"/>
                    </a:lnTo>
                    <a:lnTo>
                      <a:pt x="688" y="89"/>
                    </a:lnTo>
                    <a:lnTo>
                      <a:pt x="717" y="104"/>
                    </a:lnTo>
                    <a:lnTo>
                      <a:pt x="739" y="114"/>
                    </a:lnTo>
                    <a:lnTo>
                      <a:pt x="758" y="124"/>
                    </a:lnTo>
                    <a:lnTo>
                      <a:pt x="770" y="130"/>
                    </a:lnTo>
                    <a:lnTo>
                      <a:pt x="776" y="135"/>
                    </a:lnTo>
                    <a:lnTo>
                      <a:pt x="769" y="135"/>
                    </a:lnTo>
                    <a:lnTo>
                      <a:pt x="764" y="139"/>
                    </a:lnTo>
                    <a:lnTo>
                      <a:pt x="755" y="143"/>
                    </a:lnTo>
                    <a:lnTo>
                      <a:pt x="748" y="148"/>
                    </a:lnTo>
                    <a:lnTo>
                      <a:pt x="739" y="152"/>
                    </a:lnTo>
                    <a:lnTo>
                      <a:pt x="730" y="158"/>
                    </a:lnTo>
                    <a:lnTo>
                      <a:pt x="721" y="162"/>
                    </a:lnTo>
                    <a:lnTo>
                      <a:pt x="711" y="170"/>
                    </a:lnTo>
                    <a:lnTo>
                      <a:pt x="702" y="173"/>
                    </a:lnTo>
                    <a:lnTo>
                      <a:pt x="693" y="180"/>
                    </a:lnTo>
                    <a:lnTo>
                      <a:pt x="683" y="184"/>
                    </a:lnTo>
                    <a:lnTo>
                      <a:pt x="676" y="191"/>
                    </a:lnTo>
                    <a:lnTo>
                      <a:pt x="668" y="195"/>
                    </a:lnTo>
                    <a:lnTo>
                      <a:pt x="663" y="200"/>
                    </a:lnTo>
                    <a:lnTo>
                      <a:pt x="658" y="203"/>
                    </a:lnTo>
                    <a:lnTo>
                      <a:pt x="658" y="206"/>
                    </a:lnTo>
                    <a:lnTo>
                      <a:pt x="626" y="218"/>
                    </a:lnTo>
                    <a:lnTo>
                      <a:pt x="596" y="228"/>
                    </a:lnTo>
                    <a:lnTo>
                      <a:pt x="565" y="233"/>
                    </a:lnTo>
                    <a:lnTo>
                      <a:pt x="537" y="239"/>
                    </a:lnTo>
                    <a:lnTo>
                      <a:pt x="508" y="239"/>
                    </a:lnTo>
                    <a:lnTo>
                      <a:pt x="480" y="241"/>
                    </a:lnTo>
                    <a:lnTo>
                      <a:pt x="454" y="238"/>
                    </a:lnTo>
                    <a:lnTo>
                      <a:pt x="430" y="238"/>
                    </a:lnTo>
                    <a:lnTo>
                      <a:pt x="405" y="232"/>
                    </a:lnTo>
                    <a:lnTo>
                      <a:pt x="384" y="228"/>
                    </a:lnTo>
                    <a:lnTo>
                      <a:pt x="365" y="223"/>
                    </a:lnTo>
                    <a:lnTo>
                      <a:pt x="348" y="219"/>
                    </a:lnTo>
                    <a:lnTo>
                      <a:pt x="333" y="214"/>
                    </a:lnTo>
                    <a:lnTo>
                      <a:pt x="320" y="210"/>
                    </a:lnTo>
                    <a:lnTo>
                      <a:pt x="309" y="206"/>
                    </a:lnTo>
                    <a:lnTo>
                      <a:pt x="303" y="206"/>
                    </a:lnTo>
                    <a:lnTo>
                      <a:pt x="272" y="205"/>
                    </a:lnTo>
                    <a:lnTo>
                      <a:pt x="244" y="204"/>
                    </a:lnTo>
                    <a:lnTo>
                      <a:pt x="216" y="197"/>
                    </a:lnTo>
                    <a:lnTo>
                      <a:pt x="190" y="192"/>
                    </a:lnTo>
                    <a:lnTo>
                      <a:pt x="162" y="181"/>
                    </a:lnTo>
                    <a:lnTo>
                      <a:pt x="137" y="171"/>
                    </a:lnTo>
                    <a:lnTo>
                      <a:pt x="114" y="158"/>
                    </a:lnTo>
                    <a:lnTo>
                      <a:pt x="94" y="147"/>
                    </a:lnTo>
                    <a:lnTo>
                      <a:pt x="72" y="132"/>
                    </a:lnTo>
                    <a:lnTo>
                      <a:pt x="53" y="119"/>
                    </a:lnTo>
                    <a:lnTo>
                      <a:pt x="38" y="106"/>
                    </a:lnTo>
                    <a:lnTo>
                      <a:pt x="25" y="96"/>
                    </a:lnTo>
                    <a:lnTo>
                      <a:pt x="14" y="86"/>
                    </a:lnTo>
                    <a:lnTo>
                      <a:pt x="7" y="80"/>
                    </a:lnTo>
                    <a:lnTo>
                      <a:pt x="0" y="75"/>
                    </a:lnTo>
                    <a:close/>
                  </a:path>
                </a:pathLst>
              </a:custGeom>
              <a:solidFill>
                <a:srgbClr val="41D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 name="Freeform 635"/>
              <p:cNvSpPr>
                <a:spLocks/>
              </p:cNvSpPr>
              <p:nvPr/>
            </p:nvSpPr>
            <p:spPr bwMode="auto">
              <a:xfrm flipH="1">
                <a:off x="4178" y="3559"/>
                <a:ext cx="596" cy="197"/>
              </a:xfrm>
              <a:custGeom>
                <a:avLst/>
                <a:gdLst>
                  <a:gd name="T0" fmla="*/ 5 w 646"/>
                  <a:gd name="T1" fmla="*/ 57 h 196"/>
                  <a:gd name="T2" fmla="*/ 23 w 646"/>
                  <a:gd name="T3" fmla="*/ 50 h 196"/>
                  <a:gd name="T4" fmla="*/ 47 w 646"/>
                  <a:gd name="T5" fmla="*/ 41 h 196"/>
                  <a:gd name="T6" fmla="*/ 75 w 646"/>
                  <a:gd name="T7" fmla="*/ 33 h 196"/>
                  <a:gd name="T8" fmla="*/ 104 w 646"/>
                  <a:gd name="T9" fmla="*/ 25 h 196"/>
                  <a:gd name="T10" fmla="*/ 130 w 646"/>
                  <a:gd name="T11" fmla="*/ 18 h 196"/>
                  <a:gd name="T12" fmla="*/ 153 w 646"/>
                  <a:gd name="T13" fmla="*/ 12 h 196"/>
                  <a:gd name="T14" fmla="*/ 172 w 646"/>
                  <a:gd name="T15" fmla="*/ 10 h 196"/>
                  <a:gd name="T16" fmla="*/ 213 w 646"/>
                  <a:gd name="T17" fmla="*/ 3 h 196"/>
                  <a:gd name="T18" fmla="*/ 286 w 646"/>
                  <a:gd name="T19" fmla="*/ 0 h 196"/>
                  <a:gd name="T20" fmla="*/ 358 w 646"/>
                  <a:gd name="T21" fmla="*/ 12 h 196"/>
                  <a:gd name="T22" fmla="*/ 423 w 646"/>
                  <a:gd name="T23" fmla="*/ 31 h 196"/>
                  <a:gd name="T24" fmla="*/ 483 w 646"/>
                  <a:gd name="T25" fmla="*/ 53 h 196"/>
                  <a:gd name="T26" fmla="*/ 531 w 646"/>
                  <a:gd name="T27" fmla="*/ 76 h 196"/>
                  <a:gd name="T28" fmla="*/ 567 w 646"/>
                  <a:gd name="T29" fmla="*/ 95 h 196"/>
                  <a:gd name="T30" fmla="*/ 590 w 646"/>
                  <a:gd name="T31" fmla="*/ 111 h 196"/>
                  <a:gd name="T32" fmla="*/ 596 w 646"/>
                  <a:gd name="T33" fmla="*/ 116 h 196"/>
                  <a:gd name="T34" fmla="*/ 596 w 646"/>
                  <a:gd name="T35" fmla="*/ 116 h 196"/>
                  <a:gd name="T36" fmla="*/ 596 w 646"/>
                  <a:gd name="T37" fmla="*/ 116 h 196"/>
                  <a:gd name="T38" fmla="*/ 596 w 646"/>
                  <a:gd name="T39" fmla="*/ 116 h 196"/>
                  <a:gd name="T40" fmla="*/ 596 w 646"/>
                  <a:gd name="T41" fmla="*/ 116 h 196"/>
                  <a:gd name="T42" fmla="*/ 596 w 646"/>
                  <a:gd name="T43" fmla="*/ 116 h 196"/>
                  <a:gd name="T44" fmla="*/ 596 w 646"/>
                  <a:gd name="T45" fmla="*/ 116 h 196"/>
                  <a:gd name="T46" fmla="*/ 596 w 646"/>
                  <a:gd name="T47" fmla="*/ 116 h 196"/>
                  <a:gd name="T48" fmla="*/ 589 w 646"/>
                  <a:gd name="T49" fmla="*/ 116 h 196"/>
                  <a:gd name="T50" fmla="*/ 578 w 646"/>
                  <a:gd name="T51" fmla="*/ 121 h 196"/>
                  <a:gd name="T52" fmla="*/ 566 w 646"/>
                  <a:gd name="T53" fmla="*/ 129 h 196"/>
                  <a:gd name="T54" fmla="*/ 552 w 646"/>
                  <a:gd name="T55" fmla="*/ 137 h 196"/>
                  <a:gd name="T56" fmla="*/ 539 w 646"/>
                  <a:gd name="T57" fmla="*/ 146 h 196"/>
                  <a:gd name="T58" fmla="*/ 526 w 646"/>
                  <a:gd name="T59" fmla="*/ 153 h 196"/>
                  <a:gd name="T60" fmla="*/ 516 w 646"/>
                  <a:gd name="T61" fmla="*/ 159 h 196"/>
                  <a:gd name="T62" fmla="*/ 507 w 646"/>
                  <a:gd name="T63" fmla="*/ 166 h 196"/>
                  <a:gd name="T64" fmla="*/ 482 w 646"/>
                  <a:gd name="T65" fmla="*/ 178 h 196"/>
                  <a:gd name="T66" fmla="*/ 436 w 646"/>
                  <a:gd name="T67" fmla="*/ 191 h 196"/>
                  <a:gd name="T68" fmla="*/ 394 w 646"/>
                  <a:gd name="T69" fmla="*/ 196 h 196"/>
                  <a:gd name="T70" fmla="*/ 351 w 646"/>
                  <a:gd name="T71" fmla="*/ 195 h 196"/>
                  <a:gd name="T72" fmla="*/ 312 w 646"/>
                  <a:gd name="T73" fmla="*/ 191 h 196"/>
                  <a:gd name="T74" fmla="*/ 278 w 646"/>
                  <a:gd name="T75" fmla="*/ 184 h 196"/>
                  <a:gd name="T76" fmla="*/ 252 w 646"/>
                  <a:gd name="T77" fmla="*/ 177 h 196"/>
                  <a:gd name="T78" fmla="*/ 232 w 646"/>
                  <a:gd name="T79" fmla="*/ 170 h 196"/>
                  <a:gd name="T80" fmla="*/ 203 w 646"/>
                  <a:gd name="T81" fmla="*/ 167 h 196"/>
                  <a:gd name="T82" fmla="*/ 161 w 646"/>
                  <a:gd name="T83" fmla="*/ 157 h 196"/>
                  <a:gd name="T84" fmla="*/ 119 w 646"/>
                  <a:gd name="T85" fmla="*/ 142 h 196"/>
                  <a:gd name="T86" fmla="*/ 83 w 646"/>
                  <a:gd name="T87" fmla="*/ 124 h 196"/>
                  <a:gd name="T88" fmla="*/ 52 w 646"/>
                  <a:gd name="T89" fmla="*/ 105 h 196"/>
                  <a:gd name="T90" fmla="*/ 26 w 646"/>
                  <a:gd name="T91" fmla="*/ 86 h 196"/>
                  <a:gd name="T92" fmla="*/ 8 w 646"/>
                  <a:gd name="T93" fmla="*/ 71 h 196"/>
                  <a:gd name="T94" fmla="*/ 0 w 646"/>
                  <a:gd name="T95" fmla="*/ 63 h 196"/>
                  <a:gd name="T96" fmla="*/ 0 w 646"/>
                  <a:gd name="T97" fmla="*/ 63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6"/>
                  <a:gd name="T148" fmla="*/ 0 h 196"/>
                  <a:gd name="T149" fmla="*/ 646 w 64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6" h="196">
                    <a:moveTo>
                      <a:pt x="0" y="63"/>
                    </a:moveTo>
                    <a:lnTo>
                      <a:pt x="5" y="57"/>
                    </a:lnTo>
                    <a:lnTo>
                      <a:pt x="14" y="53"/>
                    </a:lnTo>
                    <a:lnTo>
                      <a:pt x="25" y="50"/>
                    </a:lnTo>
                    <a:lnTo>
                      <a:pt x="39" y="46"/>
                    </a:lnTo>
                    <a:lnTo>
                      <a:pt x="51" y="41"/>
                    </a:lnTo>
                    <a:lnTo>
                      <a:pt x="67" y="37"/>
                    </a:lnTo>
                    <a:lnTo>
                      <a:pt x="81" y="33"/>
                    </a:lnTo>
                    <a:lnTo>
                      <a:pt x="99" y="29"/>
                    </a:lnTo>
                    <a:lnTo>
                      <a:pt x="113" y="25"/>
                    </a:lnTo>
                    <a:lnTo>
                      <a:pt x="127" y="22"/>
                    </a:lnTo>
                    <a:lnTo>
                      <a:pt x="141" y="18"/>
                    </a:lnTo>
                    <a:lnTo>
                      <a:pt x="157" y="15"/>
                    </a:lnTo>
                    <a:lnTo>
                      <a:pt x="166" y="12"/>
                    </a:lnTo>
                    <a:lnTo>
                      <a:pt x="179" y="10"/>
                    </a:lnTo>
                    <a:lnTo>
                      <a:pt x="186" y="10"/>
                    </a:lnTo>
                    <a:lnTo>
                      <a:pt x="194" y="10"/>
                    </a:lnTo>
                    <a:lnTo>
                      <a:pt x="231" y="3"/>
                    </a:lnTo>
                    <a:lnTo>
                      <a:pt x="273" y="0"/>
                    </a:lnTo>
                    <a:lnTo>
                      <a:pt x="310" y="0"/>
                    </a:lnTo>
                    <a:lnTo>
                      <a:pt x="352" y="5"/>
                    </a:lnTo>
                    <a:lnTo>
                      <a:pt x="388" y="12"/>
                    </a:lnTo>
                    <a:lnTo>
                      <a:pt x="425" y="20"/>
                    </a:lnTo>
                    <a:lnTo>
                      <a:pt x="459" y="31"/>
                    </a:lnTo>
                    <a:lnTo>
                      <a:pt x="495" y="42"/>
                    </a:lnTo>
                    <a:lnTo>
                      <a:pt x="523" y="53"/>
                    </a:lnTo>
                    <a:lnTo>
                      <a:pt x="551" y="65"/>
                    </a:lnTo>
                    <a:lnTo>
                      <a:pt x="576" y="76"/>
                    </a:lnTo>
                    <a:lnTo>
                      <a:pt x="599" y="88"/>
                    </a:lnTo>
                    <a:lnTo>
                      <a:pt x="615" y="95"/>
                    </a:lnTo>
                    <a:lnTo>
                      <a:pt x="630" y="105"/>
                    </a:lnTo>
                    <a:lnTo>
                      <a:pt x="639" y="110"/>
                    </a:lnTo>
                    <a:lnTo>
                      <a:pt x="646" y="115"/>
                    </a:lnTo>
                    <a:lnTo>
                      <a:pt x="638" y="115"/>
                    </a:lnTo>
                    <a:lnTo>
                      <a:pt x="633" y="118"/>
                    </a:lnTo>
                    <a:lnTo>
                      <a:pt x="627" y="120"/>
                    </a:lnTo>
                    <a:lnTo>
                      <a:pt x="622" y="124"/>
                    </a:lnTo>
                    <a:lnTo>
                      <a:pt x="613" y="128"/>
                    </a:lnTo>
                    <a:lnTo>
                      <a:pt x="607" y="132"/>
                    </a:lnTo>
                    <a:lnTo>
                      <a:pt x="598" y="136"/>
                    </a:lnTo>
                    <a:lnTo>
                      <a:pt x="593" y="141"/>
                    </a:lnTo>
                    <a:lnTo>
                      <a:pt x="584" y="145"/>
                    </a:lnTo>
                    <a:lnTo>
                      <a:pt x="577" y="148"/>
                    </a:lnTo>
                    <a:lnTo>
                      <a:pt x="570" y="152"/>
                    </a:lnTo>
                    <a:lnTo>
                      <a:pt x="565" y="156"/>
                    </a:lnTo>
                    <a:lnTo>
                      <a:pt x="559" y="158"/>
                    </a:lnTo>
                    <a:lnTo>
                      <a:pt x="554" y="162"/>
                    </a:lnTo>
                    <a:lnTo>
                      <a:pt x="549" y="165"/>
                    </a:lnTo>
                    <a:lnTo>
                      <a:pt x="549" y="169"/>
                    </a:lnTo>
                    <a:lnTo>
                      <a:pt x="522" y="177"/>
                    </a:lnTo>
                    <a:lnTo>
                      <a:pt x="498" y="185"/>
                    </a:lnTo>
                    <a:lnTo>
                      <a:pt x="473" y="190"/>
                    </a:lnTo>
                    <a:lnTo>
                      <a:pt x="450" y="195"/>
                    </a:lnTo>
                    <a:lnTo>
                      <a:pt x="427" y="195"/>
                    </a:lnTo>
                    <a:lnTo>
                      <a:pt x="404" y="196"/>
                    </a:lnTo>
                    <a:lnTo>
                      <a:pt x="380" y="194"/>
                    </a:lnTo>
                    <a:lnTo>
                      <a:pt x="360" y="194"/>
                    </a:lnTo>
                    <a:lnTo>
                      <a:pt x="338" y="190"/>
                    </a:lnTo>
                    <a:lnTo>
                      <a:pt x="320" y="186"/>
                    </a:lnTo>
                    <a:lnTo>
                      <a:pt x="301" y="183"/>
                    </a:lnTo>
                    <a:lnTo>
                      <a:pt x="287" y="180"/>
                    </a:lnTo>
                    <a:lnTo>
                      <a:pt x="273" y="176"/>
                    </a:lnTo>
                    <a:lnTo>
                      <a:pt x="261" y="172"/>
                    </a:lnTo>
                    <a:lnTo>
                      <a:pt x="251" y="169"/>
                    </a:lnTo>
                    <a:lnTo>
                      <a:pt x="247" y="169"/>
                    </a:lnTo>
                    <a:lnTo>
                      <a:pt x="220" y="166"/>
                    </a:lnTo>
                    <a:lnTo>
                      <a:pt x="197" y="162"/>
                    </a:lnTo>
                    <a:lnTo>
                      <a:pt x="174" y="156"/>
                    </a:lnTo>
                    <a:lnTo>
                      <a:pt x="152" y="151"/>
                    </a:lnTo>
                    <a:lnTo>
                      <a:pt x="129" y="141"/>
                    </a:lnTo>
                    <a:lnTo>
                      <a:pt x="109" y="133"/>
                    </a:lnTo>
                    <a:lnTo>
                      <a:pt x="90" y="123"/>
                    </a:lnTo>
                    <a:lnTo>
                      <a:pt x="75" y="115"/>
                    </a:lnTo>
                    <a:lnTo>
                      <a:pt x="56" y="104"/>
                    </a:lnTo>
                    <a:lnTo>
                      <a:pt x="42" y="95"/>
                    </a:lnTo>
                    <a:lnTo>
                      <a:pt x="28" y="86"/>
                    </a:lnTo>
                    <a:lnTo>
                      <a:pt x="19" y="79"/>
                    </a:lnTo>
                    <a:lnTo>
                      <a:pt x="9" y="71"/>
                    </a:lnTo>
                    <a:lnTo>
                      <a:pt x="5" y="67"/>
                    </a:lnTo>
                    <a:lnTo>
                      <a:pt x="0" y="63"/>
                    </a:lnTo>
                    <a:close/>
                  </a:path>
                </a:pathLst>
              </a:custGeom>
              <a:solidFill>
                <a:srgbClr val="2BD6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 name="Freeform 636"/>
              <p:cNvSpPr>
                <a:spLocks/>
              </p:cNvSpPr>
              <p:nvPr/>
            </p:nvSpPr>
            <p:spPr bwMode="auto">
              <a:xfrm flipH="1">
                <a:off x="4189" y="3571"/>
                <a:ext cx="485" cy="161"/>
              </a:xfrm>
              <a:custGeom>
                <a:avLst/>
                <a:gdLst>
                  <a:gd name="T0" fmla="*/ 7 w 528"/>
                  <a:gd name="T1" fmla="*/ 48 h 160"/>
                  <a:gd name="T2" fmla="*/ 25 w 528"/>
                  <a:gd name="T3" fmla="*/ 40 h 160"/>
                  <a:gd name="T4" fmla="*/ 43 w 528"/>
                  <a:gd name="T5" fmla="*/ 32 h 160"/>
                  <a:gd name="T6" fmla="*/ 64 w 528"/>
                  <a:gd name="T7" fmla="*/ 25 h 160"/>
                  <a:gd name="T8" fmla="*/ 85 w 528"/>
                  <a:gd name="T9" fmla="*/ 21 h 160"/>
                  <a:gd name="T10" fmla="*/ 104 w 528"/>
                  <a:gd name="T11" fmla="*/ 13 h 160"/>
                  <a:gd name="T12" fmla="*/ 124 w 528"/>
                  <a:gd name="T13" fmla="*/ 10 h 160"/>
                  <a:gd name="T14" fmla="*/ 140 w 528"/>
                  <a:gd name="T15" fmla="*/ 7 h 160"/>
                  <a:gd name="T16" fmla="*/ 178 w 528"/>
                  <a:gd name="T17" fmla="*/ 1 h 160"/>
                  <a:gd name="T18" fmla="*/ 241 w 528"/>
                  <a:gd name="T19" fmla="*/ 0 h 160"/>
                  <a:gd name="T20" fmla="*/ 297 w 528"/>
                  <a:gd name="T21" fmla="*/ 7 h 160"/>
                  <a:gd name="T22" fmla="*/ 348 w 528"/>
                  <a:gd name="T23" fmla="*/ 24 h 160"/>
                  <a:gd name="T24" fmla="*/ 392 w 528"/>
                  <a:gd name="T25" fmla="*/ 43 h 160"/>
                  <a:gd name="T26" fmla="*/ 428 w 528"/>
                  <a:gd name="T27" fmla="*/ 64 h 160"/>
                  <a:gd name="T28" fmla="*/ 454 w 528"/>
                  <a:gd name="T29" fmla="*/ 84 h 160"/>
                  <a:gd name="T30" fmla="*/ 469 w 528"/>
                  <a:gd name="T31" fmla="*/ 98 h 160"/>
                  <a:gd name="T32" fmla="*/ 475 w 528"/>
                  <a:gd name="T33" fmla="*/ 104 h 160"/>
                  <a:gd name="T34" fmla="*/ 475 w 528"/>
                  <a:gd name="T35" fmla="*/ 104 h 160"/>
                  <a:gd name="T36" fmla="*/ 479 w 528"/>
                  <a:gd name="T37" fmla="*/ 104 h 160"/>
                  <a:gd name="T38" fmla="*/ 479 w 528"/>
                  <a:gd name="T39" fmla="*/ 104 h 160"/>
                  <a:gd name="T40" fmla="*/ 483 w 528"/>
                  <a:gd name="T41" fmla="*/ 104 h 160"/>
                  <a:gd name="T42" fmla="*/ 483 w 528"/>
                  <a:gd name="T43" fmla="*/ 104 h 160"/>
                  <a:gd name="T44" fmla="*/ 483 w 528"/>
                  <a:gd name="T45" fmla="*/ 104 h 160"/>
                  <a:gd name="T46" fmla="*/ 483 w 528"/>
                  <a:gd name="T47" fmla="*/ 104 h 160"/>
                  <a:gd name="T48" fmla="*/ 478 w 528"/>
                  <a:gd name="T49" fmla="*/ 104 h 160"/>
                  <a:gd name="T50" fmla="*/ 469 w 528"/>
                  <a:gd name="T51" fmla="*/ 108 h 160"/>
                  <a:gd name="T52" fmla="*/ 457 w 528"/>
                  <a:gd name="T53" fmla="*/ 113 h 160"/>
                  <a:gd name="T54" fmla="*/ 445 w 528"/>
                  <a:gd name="T55" fmla="*/ 121 h 160"/>
                  <a:gd name="T56" fmla="*/ 432 w 528"/>
                  <a:gd name="T57" fmla="*/ 125 h 160"/>
                  <a:gd name="T58" fmla="*/ 423 w 528"/>
                  <a:gd name="T59" fmla="*/ 131 h 160"/>
                  <a:gd name="T60" fmla="*/ 413 w 528"/>
                  <a:gd name="T61" fmla="*/ 135 h 160"/>
                  <a:gd name="T62" fmla="*/ 406 w 528"/>
                  <a:gd name="T63" fmla="*/ 137 h 160"/>
                  <a:gd name="T64" fmla="*/ 385 w 528"/>
                  <a:gd name="T65" fmla="*/ 145 h 160"/>
                  <a:gd name="T66" fmla="*/ 351 w 528"/>
                  <a:gd name="T67" fmla="*/ 155 h 160"/>
                  <a:gd name="T68" fmla="*/ 317 w 528"/>
                  <a:gd name="T69" fmla="*/ 159 h 160"/>
                  <a:gd name="T70" fmla="*/ 282 w 528"/>
                  <a:gd name="T71" fmla="*/ 161 h 160"/>
                  <a:gd name="T72" fmla="*/ 253 w 528"/>
                  <a:gd name="T73" fmla="*/ 158 h 160"/>
                  <a:gd name="T74" fmla="*/ 227 w 528"/>
                  <a:gd name="T75" fmla="*/ 153 h 160"/>
                  <a:gd name="T76" fmla="*/ 203 w 528"/>
                  <a:gd name="T77" fmla="*/ 149 h 160"/>
                  <a:gd name="T78" fmla="*/ 186 w 528"/>
                  <a:gd name="T79" fmla="*/ 141 h 160"/>
                  <a:gd name="T80" fmla="*/ 157 w 528"/>
                  <a:gd name="T81" fmla="*/ 136 h 160"/>
                  <a:gd name="T82" fmla="*/ 123 w 528"/>
                  <a:gd name="T83" fmla="*/ 125 h 160"/>
                  <a:gd name="T84" fmla="*/ 90 w 528"/>
                  <a:gd name="T85" fmla="*/ 113 h 160"/>
                  <a:gd name="T86" fmla="*/ 62 w 528"/>
                  <a:gd name="T87" fmla="*/ 98 h 160"/>
                  <a:gd name="T88" fmla="*/ 39 w 528"/>
                  <a:gd name="T89" fmla="*/ 84 h 160"/>
                  <a:gd name="T90" fmla="*/ 20 w 528"/>
                  <a:gd name="T91" fmla="*/ 68 h 160"/>
                  <a:gd name="T92" fmla="*/ 6 w 528"/>
                  <a:gd name="T93" fmla="*/ 57 h 160"/>
                  <a:gd name="T94" fmla="*/ 0 w 528"/>
                  <a:gd name="T95" fmla="*/ 51 h 160"/>
                  <a:gd name="T96" fmla="*/ 0 w 528"/>
                  <a:gd name="T97" fmla="*/ 51 h 1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8"/>
                  <a:gd name="T148" fmla="*/ 0 h 160"/>
                  <a:gd name="T149" fmla="*/ 528 w 528"/>
                  <a:gd name="T150" fmla="*/ 160 h 1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8" h="160">
                    <a:moveTo>
                      <a:pt x="0" y="51"/>
                    </a:moveTo>
                    <a:lnTo>
                      <a:pt x="8" y="48"/>
                    </a:lnTo>
                    <a:lnTo>
                      <a:pt x="17" y="44"/>
                    </a:lnTo>
                    <a:lnTo>
                      <a:pt x="27" y="40"/>
                    </a:lnTo>
                    <a:lnTo>
                      <a:pt x="37" y="36"/>
                    </a:lnTo>
                    <a:lnTo>
                      <a:pt x="47" y="32"/>
                    </a:lnTo>
                    <a:lnTo>
                      <a:pt x="61" y="29"/>
                    </a:lnTo>
                    <a:lnTo>
                      <a:pt x="70" y="25"/>
                    </a:lnTo>
                    <a:lnTo>
                      <a:pt x="84" y="25"/>
                    </a:lnTo>
                    <a:lnTo>
                      <a:pt x="93" y="21"/>
                    </a:lnTo>
                    <a:lnTo>
                      <a:pt x="104" y="17"/>
                    </a:lnTo>
                    <a:lnTo>
                      <a:pt x="113" y="13"/>
                    </a:lnTo>
                    <a:lnTo>
                      <a:pt x="126" y="13"/>
                    </a:lnTo>
                    <a:lnTo>
                      <a:pt x="135" y="10"/>
                    </a:lnTo>
                    <a:lnTo>
                      <a:pt x="144" y="10"/>
                    </a:lnTo>
                    <a:lnTo>
                      <a:pt x="152" y="7"/>
                    </a:lnTo>
                    <a:lnTo>
                      <a:pt x="162" y="7"/>
                    </a:lnTo>
                    <a:lnTo>
                      <a:pt x="194" y="1"/>
                    </a:lnTo>
                    <a:lnTo>
                      <a:pt x="230" y="0"/>
                    </a:lnTo>
                    <a:lnTo>
                      <a:pt x="262" y="0"/>
                    </a:lnTo>
                    <a:lnTo>
                      <a:pt x="295" y="3"/>
                    </a:lnTo>
                    <a:lnTo>
                      <a:pt x="323" y="7"/>
                    </a:lnTo>
                    <a:lnTo>
                      <a:pt x="354" y="15"/>
                    </a:lnTo>
                    <a:lnTo>
                      <a:pt x="379" y="24"/>
                    </a:lnTo>
                    <a:lnTo>
                      <a:pt x="407" y="35"/>
                    </a:lnTo>
                    <a:lnTo>
                      <a:pt x="427" y="43"/>
                    </a:lnTo>
                    <a:lnTo>
                      <a:pt x="449" y="54"/>
                    </a:lnTo>
                    <a:lnTo>
                      <a:pt x="466" y="64"/>
                    </a:lnTo>
                    <a:lnTo>
                      <a:pt x="483" y="76"/>
                    </a:lnTo>
                    <a:lnTo>
                      <a:pt x="494" y="83"/>
                    </a:lnTo>
                    <a:lnTo>
                      <a:pt x="505" y="92"/>
                    </a:lnTo>
                    <a:lnTo>
                      <a:pt x="511" y="97"/>
                    </a:lnTo>
                    <a:lnTo>
                      <a:pt x="517" y="103"/>
                    </a:lnTo>
                    <a:lnTo>
                      <a:pt x="522" y="103"/>
                    </a:lnTo>
                    <a:lnTo>
                      <a:pt x="526" y="103"/>
                    </a:lnTo>
                    <a:lnTo>
                      <a:pt x="528" y="103"/>
                    </a:lnTo>
                    <a:lnTo>
                      <a:pt x="520" y="103"/>
                    </a:lnTo>
                    <a:lnTo>
                      <a:pt x="515" y="106"/>
                    </a:lnTo>
                    <a:lnTo>
                      <a:pt x="511" y="107"/>
                    </a:lnTo>
                    <a:lnTo>
                      <a:pt x="506" y="111"/>
                    </a:lnTo>
                    <a:lnTo>
                      <a:pt x="497" y="112"/>
                    </a:lnTo>
                    <a:lnTo>
                      <a:pt x="492" y="116"/>
                    </a:lnTo>
                    <a:lnTo>
                      <a:pt x="484" y="120"/>
                    </a:lnTo>
                    <a:lnTo>
                      <a:pt x="480" y="124"/>
                    </a:lnTo>
                    <a:lnTo>
                      <a:pt x="470" y="124"/>
                    </a:lnTo>
                    <a:lnTo>
                      <a:pt x="466" y="127"/>
                    </a:lnTo>
                    <a:lnTo>
                      <a:pt x="460" y="130"/>
                    </a:lnTo>
                    <a:lnTo>
                      <a:pt x="455" y="134"/>
                    </a:lnTo>
                    <a:lnTo>
                      <a:pt x="450" y="134"/>
                    </a:lnTo>
                    <a:lnTo>
                      <a:pt x="446" y="136"/>
                    </a:lnTo>
                    <a:lnTo>
                      <a:pt x="442" y="136"/>
                    </a:lnTo>
                    <a:lnTo>
                      <a:pt x="442" y="139"/>
                    </a:lnTo>
                    <a:lnTo>
                      <a:pt x="419" y="144"/>
                    </a:lnTo>
                    <a:lnTo>
                      <a:pt x="401" y="150"/>
                    </a:lnTo>
                    <a:lnTo>
                      <a:pt x="382" y="154"/>
                    </a:lnTo>
                    <a:lnTo>
                      <a:pt x="363" y="158"/>
                    </a:lnTo>
                    <a:lnTo>
                      <a:pt x="345" y="158"/>
                    </a:lnTo>
                    <a:lnTo>
                      <a:pt x="326" y="160"/>
                    </a:lnTo>
                    <a:lnTo>
                      <a:pt x="307" y="160"/>
                    </a:lnTo>
                    <a:lnTo>
                      <a:pt x="293" y="160"/>
                    </a:lnTo>
                    <a:lnTo>
                      <a:pt x="275" y="157"/>
                    </a:lnTo>
                    <a:lnTo>
                      <a:pt x="261" y="155"/>
                    </a:lnTo>
                    <a:lnTo>
                      <a:pt x="247" y="152"/>
                    </a:lnTo>
                    <a:lnTo>
                      <a:pt x="234" y="152"/>
                    </a:lnTo>
                    <a:lnTo>
                      <a:pt x="221" y="148"/>
                    </a:lnTo>
                    <a:lnTo>
                      <a:pt x="211" y="144"/>
                    </a:lnTo>
                    <a:lnTo>
                      <a:pt x="202" y="140"/>
                    </a:lnTo>
                    <a:lnTo>
                      <a:pt x="194" y="139"/>
                    </a:lnTo>
                    <a:lnTo>
                      <a:pt x="171" y="135"/>
                    </a:lnTo>
                    <a:lnTo>
                      <a:pt x="152" y="131"/>
                    </a:lnTo>
                    <a:lnTo>
                      <a:pt x="134" y="124"/>
                    </a:lnTo>
                    <a:lnTo>
                      <a:pt x="117" y="120"/>
                    </a:lnTo>
                    <a:lnTo>
                      <a:pt x="98" y="112"/>
                    </a:lnTo>
                    <a:lnTo>
                      <a:pt x="82" y="105"/>
                    </a:lnTo>
                    <a:lnTo>
                      <a:pt x="68" y="97"/>
                    </a:lnTo>
                    <a:lnTo>
                      <a:pt x="56" y="91"/>
                    </a:lnTo>
                    <a:lnTo>
                      <a:pt x="42" y="83"/>
                    </a:lnTo>
                    <a:lnTo>
                      <a:pt x="31" y="76"/>
                    </a:lnTo>
                    <a:lnTo>
                      <a:pt x="22" y="68"/>
                    </a:lnTo>
                    <a:lnTo>
                      <a:pt x="14" y="63"/>
                    </a:lnTo>
                    <a:lnTo>
                      <a:pt x="6" y="57"/>
                    </a:lnTo>
                    <a:lnTo>
                      <a:pt x="2" y="53"/>
                    </a:lnTo>
                    <a:lnTo>
                      <a:pt x="0" y="51"/>
                    </a:lnTo>
                    <a:close/>
                  </a:path>
                </a:pathLst>
              </a:custGeom>
              <a:solidFill>
                <a:srgbClr val="15CE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 name="Freeform 637"/>
              <p:cNvSpPr>
                <a:spLocks/>
              </p:cNvSpPr>
              <p:nvPr/>
            </p:nvSpPr>
            <p:spPr bwMode="auto">
              <a:xfrm flipH="1">
                <a:off x="4207" y="3588"/>
                <a:ext cx="368" cy="119"/>
              </a:xfrm>
              <a:custGeom>
                <a:avLst/>
                <a:gdLst>
                  <a:gd name="T0" fmla="*/ 368 w 397"/>
                  <a:gd name="T1" fmla="*/ 87 h 118"/>
                  <a:gd name="T2" fmla="*/ 365 w 397"/>
                  <a:gd name="T3" fmla="*/ 85 h 118"/>
                  <a:gd name="T4" fmla="*/ 361 w 397"/>
                  <a:gd name="T5" fmla="*/ 80 h 118"/>
                  <a:gd name="T6" fmla="*/ 354 w 397"/>
                  <a:gd name="T7" fmla="*/ 72 h 118"/>
                  <a:gd name="T8" fmla="*/ 347 w 397"/>
                  <a:gd name="T9" fmla="*/ 65 h 118"/>
                  <a:gd name="T10" fmla="*/ 332 w 397"/>
                  <a:gd name="T11" fmla="*/ 52 h 118"/>
                  <a:gd name="T12" fmla="*/ 318 w 397"/>
                  <a:gd name="T13" fmla="*/ 42 h 118"/>
                  <a:gd name="T14" fmla="*/ 299 w 397"/>
                  <a:gd name="T15" fmla="*/ 31 h 118"/>
                  <a:gd name="T16" fmla="*/ 280 w 397"/>
                  <a:gd name="T17" fmla="*/ 23 h 118"/>
                  <a:gd name="T18" fmla="*/ 254 w 397"/>
                  <a:gd name="T19" fmla="*/ 13 h 118"/>
                  <a:gd name="T20" fmla="*/ 229 w 397"/>
                  <a:gd name="T21" fmla="*/ 7 h 118"/>
                  <a:gd name="T22" fmla="*/ 197 w 397"/>
                  <a:gd name="T23" fmla="*/ 2 h 118"/>
                  <a:gd name="T24" fmla="*/ 165 w 397"/>
                  <a:gd name="T25" fmla="*/ 0 h 118"/>
                  <a:gd name="T26" fmla="*/ 128 w 397"/>
                  <a:gd name="T27" fmla="*/ 0 h 118"/>
                  <a:gd name="T28" fmla="*/ 89 w 397"/>
                  <a:gd name="T29" fmla="*/ 7 h 118"/>
                  <a:gd name="T30" fmla="*/ 44 w 397"/>
                  <a:gd name="T31" fmla="*/ 17 h 118"/>
                  <a:gd name="T32" fmla="*/ 0 w 397"/>
                  <a:gd name="T33" fmla="*/ 34 h 118"/>
                  <a:gd name="T34" fmla="*/ 0 w 397"/>
                  <a:gd name="T35" fmla="*/ 34 h 118"/>
                  <a:gd name="T36" fmla="*/ 4 w 397"/>
                  <a:gd name="T37" fmla="*/ 40 h 118"/>
                  <a:gd name="T38" fmla="*/ 11 w 397"/>
                  <a:gd name="T39" fmla="*/ 46 h 118"/>
                  <a:gd name="T40" fmla="*/ 21 w 397"/>
                  <a:gd name="T41" fmla="*/ 55 h 118"/>
                  <a:gd name="T42" fmla="*/ 32 w 397"/>
                  <a:gd name="T43" fmla="*/ 65 h 118"/>
                  <a:gd name="T44" fmla="*/ 49 w 397"/>
                  <a:gd name="T45" fmla="*/ 76 h 118"/>
                  <a:gd name="T46" fmla="*/ 66 w 397"/>
                  <a:gd name="T47" fmla="*/ 86 h 118"/>
                  <a:gd name="T48" fmla="*/ 89 w 397"/>
                  <a:gd name="T49" fmla="*/ 98 h 118"/>
                  <a:gd name="T50" fmla="*/ 112 w 397"/>
                  <a:gd name="T51" fmla="*/ 105 h 118"/>
                  <a:gd name="T52" fmla="*/ 139 w 397"/>
                  <a:gd name="T53" fmla="*/ 113 h 118"/>
                  <a:gd name="T54" fmla="*/ 170 w 397"/>
                  <a:gd name="T55" fmla="*/ 117 h 118"/>
                  <a:gd name="T56" fmla="*/ 204 w 397"/>
                  <a:gd name="T57" fmla="*/ 119 h 118"/>
                  <a:gd name="T58" fmla="*/ 238 w 397"/>
                  <a:gd name="T59" fmla="*/ 117 h 118"/>
                  <a:gd name="T60" fmla="*/ 279 w 397"/>
                  <a:gd name="T61" fmla="*/ 111 h 118"/>
                  <a:gd name="T62" fmla="*/ 321 w 397"/>
                  <a:gd name="T63" fmla="*/ 101 h 118"/>
                  <a:gd name="T64" fmla="*/ 368 w 397"/>
                  <a:gd name="T65" fmla="*/ 87 h 118"/>
                  <a:gd name="T66" fmla="*/ 368 w 397"/>
                  <a:gd name="T67" fmla="*/ 87 h 1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7"/>
                  <a:gd name="T103" fmla="*/ 0 h 118"/>
                  <a:gd name="T104" fmla="*/ 397 w 397"/>
                  <a:gd name="T105" fmla="*/ 118 h 1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7" h="118">
                    <a:moveTo>
                      <a:pt x="397" y="86"/>
                    </a:moveTo>
                    <a:lnTo>
                      <a:pt x="394" y="84"/>
                    </a:lnTo>
                    <a:lnTo>
                      <a:pt x="389" y="79"/>
                    </a:lnTo>
                    <a:lnTo>
                      <a:pt x="382" y="71"/>
                    </a:lnTo>
                    <a:lnTo>
                      <a:pt x="374" y="64"/>
                    </a:lnTo>
                    <a:lnTo>
                      <a:pt x="358" y="52"/>
                    </a:lnTo>
                    <a:lnTo>
                      <a:pt x="343" y="42"/>
                    </a:lnTo>
                    <a:lnTo>
                      <a:pt x="323" y="31"/>
                    </a:lnTo>
                    <a:lnTo>
                      <a:pt x="302" y="23"/>
                    </a:lnTo>
                    <a:lnTo>
                      <a:pt x="274" y="13"/>
                    </a:lnTo>
                    <a:lnTo>
                      <a:pt x="247" y="7"/>
                    </a:lnTo>
                    <a:lnTo>
                      <a:pt x="212" y="2"/>
                    </a:lnTo>
                    <a:lnTo>
                      <a:pt x="178" y="0"/>
                    </a:lnTo>
                    <a:lnTo>
                      <a:pt x="138" y="0"/>
                    </a:lnTo>
                    <a:lnTo>
                      <a:pt x="96" y="7"/>
                    </a:lnTo>
                    <a:lnTo>
                      <a:pt x="48" y="17"/>
                    </a:lnTo>
                    <a:lnTo>
                      <a:pt x="0" y="34"/>
                    </a:lnTo>
                    <a:lnTo>
                      <a:pt x="4" y="40"/>
                    </a:lnTo>
                    <a:lnTo>
                      <a:pt x="12" y="46"/>
                    </a:lnTo>
                    <a:lnTo>
                      <a:pt x="23" y="55"/>
                    </a:lnTo>
                    <a:lnTo>
                      <a:pt x="35" y="64"/>
                    </a:lnTo>
                    <a:lnTo>
                      <a:pt x="53" y="75"/>
                    </a:lnTo>
                    <a:lnTo>
                      <a:pt x="71" y="85"/>
                    </a:lnTo>
                    <a:lnTo>
                      <a:pt x="96" y="97"/>
                    </a:lnTo>
                    <a:lnTo>
                      <a:pt x="121" y="104"/>
                    </a:lnTo>
                    <a:lnTo>
                      <a:pt x="150" y="112"/>
                    </a:lnTo>
                    <a:lnTo>
                      <a:pt x="183" y="116"/>
                    </a:lnTo>
                    <a:lnTo>
                      <a:pt x="220" y="118"/>
                    </a:lnTo>
                    <a:lnTo>
                      <a:pt x="257" y="116"/>
                    </a:lnTo>
                    <a:lnTo>
                      <a:pt x="301" y="110"/>
                    </a:lnTo>
                    <a:lnTo>
                      <a:pt x="346" y="100"/>
                    </a:lnTo>
                    <a:lnTo>
                      <a:pt x="397" y="86"/>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 name="Freeform 638"/>
              <p:cNvSpPr>
                <a:spLocks/>
              </p:cNvSpPr>
              <p:nvPr/>
            </p:nvSpPr>
            <p:spPr bwMode="auto">
              <a:xfrm flipH="1">
                <a:off x="4246" y="3658"/>
                <a:ext cx="369" cy="212"/>
              </a:xfrm>
              <a:custGeom>
                <a:avLst/>
                <a:gdLst>
                  <a:gd name="T0" fmla="*/ 369 w 399"/>
                  <a:gd name="T1" fmla="*/ 0 h 210"/>
                  <a:gd name="T2" fmla="*/ 365 w 399"/>
                  <a:gd name="T3" fmla="*/ 0 h 210"/>
                  <a:gd name="T4" fmla="*/ 355 w 399"/>
                  <a:gd name="T5" fmla="*/ 1 h 210"/>
                  <a:gd name="T6" fmla="*/ 338 w 399"/>
                  <a:gd name="T7" fmla="*/ 5 h 210"/>
                  <a:gd name="T8" fmla="*/ 317 w 399"/>
                  <a:gd name="T9" fmla="*/ 11 h 210"/>
                  <a:gd name="T10" fmla="*/ 290 w 399"/>
                  <a:gd name="T11" fmla="*/ 18 h 210"/>
                  <a:gd name="T12" fmla="*/ 263 w 399"/>
                  <a:gd name="T13" fmla="*/ 27 h 210"/>
                  <a:gd name="T14" fmla="*/ 233 w 399"/>
                  <a:gd name="T15" fmla="*/ 38 h 210"/>
                  <a:gd name="T16" fmla="*/ 203 w 399"/>
                  <a:gd name="T17" fmla="*/ 51 h 210"/>
                  <a:gd name="T18" fmla="*/ 168 w 399"/>
                  <a:gd name="T19" fmla="*/ 64 h 210"/>
                  <a:gd name="T20" fmla="*/ 137 w 399"/>
                  <a:gd name="T21" fmla="*/ 79 h 210"/>
                  <a:gd name="T22" fmla="*/ 106 w 399"/>
                  <a:gd name="T23" fmla="*/ 97 h 210"/>
                  <a:gd name="T24" fmla="*/ 78 w 399"/>
                  <a:gd name="T25" fmla="*/ 117 h 210"/>
                  <a:gd name="T26" fmla="*/ 51 w 399"/>
                  <a:gd name="T27" fmla="*/ 137 h 210"/>
                  <a:gd name="T28" fmla="*/ 29 w 399"/>
                  <a:gd name="T29" fmla="*/ 160 h 210"/>
                  <a:gd name="T30" fmla="*/ 10 w 399"/>
                  <a:gd name="T31" fmla="*/ 186 h 210"/>
                  <a:gd name="T32" fmla="*/ 0 w 399"/>
                  <a:gd name="T33" fmla="*/ 212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9"/>
                  <a:gd name="T52" fmla="*/ 0 h 210"/>
                  <a:gd name="T53" fmla="*/ 399 w 399"/>
                  <a:gd name="T54" fmla="*/ 210 h 2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9" h="210">
                    <a:moveTo>
                      <a:pt x="399" y="0"/>
                    </a:moveTo>
                    <a:lnTo>
                      <a:pt x="395" y="0"/>
                    </a:lnTo>
                    <a:lnTo>
                      <a:pt x="384" y="1"/>
                    </a:lnTo>
                    <a:lnTo>
                      <a:pt x="365" y="5"/>
                    </a:lnTo>
                    <a:lnTo>
                      <a:pt x="343" y="11"/>
                    </a:lnTo>
                    <a:lnTo>
                      <a:pt x="314" y="18"/>
                    </a:lnTo>
                    <a:lnTo>
                      <a:pt x="284" y="27"/>
                    </a:lnTo>
                    <a:lnTo>
                      <a:pt x="252" y="38"/>
                    </a:lnTo>
                    <a:lnTo>
                      <a:pt x="219" y="51"/>
                    </a:lnTo>
                    <a:lnTo>
                      <a:pt x="182" y="63"/>
                    </a:lnTo>
                    <a:lnTo>
                      <a:pt x="148" y="78"/>
                    </a:lnTo>
                    <a:lnTo>
                      <a:pt x="115" y="96"/>
                    </a:lnTo>
                    <a:lnTo>
                      <a:pt x="84" y="116"/>
                    </a:lnTo>
                    <a:lnTo>
                      <a:pt x="55" y="136"/>
                    </a:lnTo>
                    <a:lnTo>
                      <a:pt x="31" y="158"/>
                    </a:lnTo>
                    <a:lnTo>
                      <a:pt x="11" y="184"/>
                    </a:lnTo>
                    <a:lnTo>
                      <a:pt x="0" y="21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10" name="Freeform 639"/>
              <p:cNvSpPr>
                <a:spLocks/>
              </p:cNvSpPr>
              <p:nvPr/>
            </p:nvSpPr>
            <p:spPr bwMode="auto">
              <a:xfrm flipH="1">
                <a:off x="4466" y="3639"/>
                <a:ext cx="328" cy="169"/>
              </a:xfrm>
              <a:custGeom>
                <a:avLst/>
                <a:gdLst>
                  <a:gd name="T0" fmla="*/ 328 w 356"/>
                  <a:gd name="T1" fmla="*/ 1 h 168"/>
                  <a:gd name="T2" fmla="*/ 323 w 356"/>
                  <a:gd name="T3" fmla="*/ 0 h 168"/>
                  <a:gd name="T4" fmla="*/ 316 w 356"/>
                  <a:gd name="T5" fmla="*/ 0 h 168"/>
                  <a:gd name="T6" fmla="*/ 305 w 356"/>
                  <a:gd name="T7" fmla="*/ 0 h 168"/>
                  <a:gd name="T8" fmla="*/ 290 w 356"/>
                  <a:gd name="T9" fmla="*/ 0 h 168"/>
                  <a:gd name="T10" fmla="*/ 271 w 356"/>
                  <a:gd name="T11" fmla="*/ 0 h 168"/>
                  <a:gd name="T12" fmla="*/ 249 w 356"/>
                  <a:gd name="T13" fmla="*/ 1 h 168"/>
                  <a:gd name="T14" fmla="*/ 225 w 356"/>
                  <a:gd name="T15" fmla="*/ 5 h 168"/>
                  <a:gd name="T16" fmla="*/ 202 w 356"/>
                  <a:gd name="T17" fmla="*/ 10 h 168"/>
                  <a:gd name="T18" fmla="*/ 173 w 356"/>
                  <a:gd name="T19" fmla="*/ 15 h 168"/>
                  <a:gd name="T20" fmla="*/ 147 w 356"/>
                  <a:gd name="T21" fmla="*/ 24 h 168"/>
                  <a:gd name="T22" fmla="*/ 122 w 356"/>
                  <a:gd name="T23" fmla="*/ 34 h 168"/>
                  <a:gd name="T24" fmla="*/ 96 w 356"/>
                  <a:gd name="T25" fmla="*/ 48 h 168"/>
                  <a:gd name="T26" fmla="*/ 70 w 356"/>
                  <a:gd name="T27" fmla="*/ 63 h 168"/>
                  <a:gd name="T28" fmla="*/ 48 w 356"/>
                  <a:gd name="T29" fmla="*/ 85 h 168"/>
                  <a:gd name="T30" fmla="*/ 26 w 356"/>
                  <a:gd name="T31" fmla="*/ 106 h 168"/>
                  <a:gd name="T32" fmla="*/ 10 w 356"/>
                  <a:gd name="T33" fmla="*/ 134 h 168"/>
                  <a:gd name="T34" fmla="*/ 0 w 356"/>
                  <a:gd name="T35" fmla="*/ 169 h 1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56"/>
                  <a:gd name="T55" fmla="*/ 0 h 168"/>
                  <a:gd name="T56" fmla="*/ 356 w 356"/>
                  <a:gd name="T57" fmla="*/ 168 h 16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56" h="168">
                    <a:moveTo>
                      <a:pt x="356" y="1"/>
                    </a:moveTo>
                    <a:lnTo>
                      <a:pt x="351" y="0"/>
                    </a:lnTo>
                    <a:lnTo>
                      <a:pt x="343" y="0"/>
                    </a:lnTo>
                    <a:lnTo>
                      <a:pt x="331" y="0"/>
                    </a:lnTo>
                    <a:lnTo>
                      <a:pt x="315" y="0"/>
                    </a:lnTo>
                    <a:lnTo>
                      <a:pt x="294" y="0"/>
                    </a:lnTo>
                    <a:lnTo>
                      <a:pt x="270" y="1"/>
                    </a:lnTo>
                    <a:lnTo>
                      <a:pt x="244" y="5"/>
                    </a:lnTo>
                    <a:lnTo>
                      <a:pt x="219" y="10"/>
                    </a:lnTo>
                    <a:lnTo>
                      <a:pt x="188" y="15"/>
                    </a:lnTo>
                    <a:lnTo>
                      <a:pt x="160" y="24"/>
                    </a:lnTo>
                    <a:lnTo>
                      <a:pt x="132" y="34"/>
                    </a:lnTo>
                    <a:lnTo>
                      <a:pt x="104" y="48"/>
                    </a:lnTo>
                    <a:lnTo>
                      <a:pt x="76" y="63"/>
                    </a:lnTo>
                    <a:lnTo>
                      <a:pt x="52" y="84"/>
                    </a:lnTo>
                    <a:lnTo>
                      <a:pt x="28" y="105"/>
                    </a:lnTo>
                    <a:lnTo>
                      <a:pt x="11" y="133"/>
                    </a:lnTo>
                    <a:lnTo>
                      <a:pt x="0" y="168"/>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11" name="Freeform 640"/>
              <p:cNvSpPr>
                <a:spLocks/>
              </p:cNvSpPr>
              <p:nvPr/>
            </p:nvSpPr>
            <p:spPr bwMode="auto">
              <a:xfrm flipH="1">
                <a:off x="4933" y="3533"/>
                <a:ext cx="131" cy="222"/>
              </a:xfrm>
              <a:custGeom>
                <a:avLst/>
                <a:gdLst>
                  <a:gd name="T0" fmla="*/ 0 w 141"/>
                  <a:gd name="T1" fmla="*/ 222 h 220"/>
                  <a:gd name="T2" fmla="*/ 8 w 141"/>
                  <a:gd name="T3" fmla="*/ 207 h 220"/>
                  <a:gd name="T4" fmla="*/ 19 w 141"/>
                  <a:gd name="T5" fmla="*/ 192 h 220"/>
                  <a:gd name="T6" fmla="*/ 27 w 141"/>
                  <a:gd name="T7" fmla="*/ 178 h 220"/>
                  <a:gd name="T8" fmla="*/ 40 w 141"/>
                  <a:gd name="T9" fmla="*/ 165 h 220"/>
                  <a:gd name="T10" fmla="*/ 48 w 141"/>
                  <a:gd name="T11" fmla="*/ 154 h 220"/>
                  <a:gd name="T12" fmla="*/ 61 w 141"/>
                  <a:gd name="T13" fmla="*/ 143 h 220"/>
                  <a:gd name="T14" fmla="*/ 71 w 141"/>
                  <a:gd name="T15" fmla="*/ 133 h 220"/>
                  <a:gd name="T16" fmla="*/ 84 w 141"/>
                  <a:gd name="T17" fmla="*/ 125 h 220"/>
                  <a:gd name="T18" fmla="*/ 92 w 141"/>
                  <a:gd name="T19" fmla="*/ 116 h 220"/>
                  <a:gd name="T20" fmla="*/ 100 w 141"/>
                  <a:gd name="T21" fmla="*/ 108 h 220"/>
                  <a:gd name="T22" fmla="*/ 108 w 141"/>
                  <a:gd name="T23" fmla="*/ 102 h 220"/>
                  <a:gd name="T24" fmla="*/ 116 w 141"/>
                  <a:gd name="T25" fmla="*/ 98 h 220"/>
                  <a:gd name="T26" fmla="*/ 121 w 141"/>
                  <a:gd name="T27" fmla="*/ 93 h 220"/>
                  <a:gd name="T28" fmla="*/ 126 w 141"/>
                  <a:gd name="T29" fmla="*/ 91 h 220"/>
                  <a:gd name="T30" fmla="*/ 128 w 141"/>
                  <a:gd name="T31" fmla="*/ 89 h 220"/>
                  <a:gd name="T32" fmla="*/ 131 w 141"/>
                  <a:gd name="T33" fmla="*/ 89 h 220"/>
                  <a:gd name="T34" fmla="*/ 128 w 141"/>
                  <a:gd name="T35" fmla="*/ 87 h 220"/>
                  <a:gd name="T36" fmla="*/ 126 w 141"/>
                  <a:gd name="T37" fmla="*/ 86 h 220"/>
                  <a:gd name="T38" fmla="*/ 122 w 141"/>
                  <a:gd name="T39" fmla="*/ 82 h 220"/>
                  <a:gd name="T40" fmla="*/ 121 w 141"/>
                  <a:gd name="T41" fmla="*/ 81 h 220"/>
                  <a:gd name="T42" fmla="*/ 113 w 141"/>
                  <a:gd name="T43" fmla="*/ 74 h 220"/>
                  <a:gd name="T44" fmla="*/ 109 w 141"/>
                  <a:gd name="T45" fmla="*/ 70 h 220"/>
                  <a:gd name="T46" fmla="*/ 103 w 141"/>
                  <a:gd name="T47" fmla="*/ 64 h 220"/>
                  <a:gd name="T48" fmla="*/ 99 w 141"/>
                  <a:gd name="T49" fmla="*/ 60 h 220"/>
                  <a:gd name="T50" fmla="*/ 90 w 141"/>
                  <a:gd name="T51" fmla="*/ 52 h 220"/>
                  <a:gd name="T52" fmla="*/ 84 w 141"/>
                  <a:gd name="T53" fmla="*/ 44 h 220"/>
                  <a:gd name="T54" fmla="*/ 74 w 141"/>
                  <a:gd name="T55" fmla="*/ 37 h 220"/>
                  <a:gd name="T56" fmla="*/ 71 w 141"/>
                  <a:gd name="T57" fmla="*/ 30 h 220"/>
                  <a:gd name="T58" fmla="*/ 61 w 141"/>
                  <a:gd name="T59" fmla="*/ 23 h 220"/>
                  <a:gd name="T60" fmla="*/ 53 w 141"/>
                  <a:gd name="T61" fmla="*/ 15 h 220"/>
                  <a:gd name="T62" fmla="*/ 45 w 141"/>
                  <a:gd name="T63" fmla="*/ 7 h 220"/>
                  <a:gd name="T64" fmla="*/ 40 w 141"/>
                  <a:gd name="T65" fmla="*/ 0 h 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220"/>
                  <a:gd name="T101" fmla="*/ 141 w 141"/>
                  <a:gd name="T102" fmla="*/ 220 h 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220">
                    <a:moveTo>
                      <a:pt x="0" y="220"/>
                    </a:moveTo>
                    <a:lnTo>
                      <a:pt x="9" y="205"/>
                    </a:lnTo>
                    <a:lnTo>
                      <a:pt x="20" y="190"/>
                    </a:lnTo>
                    <a:lnTo>
                      <a:pt x="29" y="176"/>
                    </a:lnTo>
                    <a:lnTo>
                      <a:pt x="43" y="164"/>
                    </a:lnTo>
                    <a:lnTo>
                      <a:pt x="52" y="153"/>
                    </a:lnTo>
                    <a:lnTo>
                      <a:pt x="66" y="142"/>
                    </a:lnTo>
                    <a:lnTo>
                      <a:pt x="76" y="132"/>
                    </a:lnTo>
                    <a:lnTo>
                      <a:pt x="90" y="124"/>
                    </a:lnTo>
                    <a:lnTo>
                      <a:pt x="99" y="115"/>
                    </a:lnTo>
                    <a:lnTo>
                      <a:pt x="108" y="107"/>
                    </a:lnTo>
                    <a:lnTo>
                      <a:pt x="116" y="101"/>
                    </a:lnTo>
                    <a:lnTo>
                      <a:pt x="125" y="97"/>
                    </a:lnTo>
                    <a:lnTo>
                      <a:pt x="130" y="92"/>
                    </a:lnTo>
                    <a:lnTo>
                      <a:pt x="136" y="90"/>
                    </a:lnTo>
                    <a:lnTo>
                      <a:pt x="138" y="88"/>
                    </a:lnTo>
                    <a:lnTo>
                      <a:pt x="141" y="88"/>
                    </a:lnTo>
                    <a:lnTo>
                      <a:pt x="138" y="86"/>
                    </a:lnTo>
                    <a:lnTo>
                      <a:pt x="136" y="85"/>
                    </a:lnTo>
                    <a:lnTo>
                      <a:pt x="131" y="81"/>
                    </a:lnTo>
                    <a:lnTo>
                      <a:pt x="130" y="80"/>
                    </a:lnTo>
                    <a:lnTo>
                      <a:pt x="122" y="73"/>
                    </a:lnTo>
                    <a:lnTo>
                      <a:pt x="117" y="69"/>
                    </a:lnTo>
                    <a:lnTo>
                      <a:pt x="111" y="63"/>
                    </a:lnTo>
                    <a:lnTo>
                      <a:pt x="107" y="59"/>
                    </a:lnTo>
                    <a:lnTo>
                      <a:pt x="97" y="52"/>
                    </a:lnTo>
                    <a:lnTo>
                      <a:pt x="90" y="44"/>
                    </a:lnTo>
                    <a:lnTo>
                      <a:pt x="80" y="37"/>
                    </a:lnTo>
                    <a:lnTo>
                      <a:pt x="76" y="30"/>
                    </a:lnTo>
                    <a:lnTo>
                      <a:pt x="66" y="23"/>
                    </a:lnTo>
                    <a:lnTo>
                      <a:pt x="57" y="15"/>
                    </a:lnTo>
                    <a:lnTo>
                      <a:pt x="48" y="7"/>
                    </a:lnTo>
                    <a:lnTo>
                      <a:pt x="43" y="0"/>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12" name="Freeform 641"/>
              <p:cNvSpPr>
                <a:spLocks/>
              </p:cNvSpPr>
              <p:nvPr/>
            </p:nvSpPr>
            <p:spPr bwMode="auto">
              <a:xfrm flipH="1">
                <a:off x="4119" y="3615"/>
                <a:ext cx="755" cy="68"/>
              </a:xfrm>
              <a:custGeom>
                <a:avLst/>
                <a:gdLst>
                  <a:gd name="T0" fmla="*/ 755 w 820"/>
                  <a:gd name="T1" fmla="*/ 68 h 68"/>
                  <a:gd name="T2" fmla="*/ 747 w 820"/>
                  <a:gd name="T3" fmla="*/ 66 h 68"/>
                  <a:gd name="T4" fmla="*/ 727 w 820"/>
                  <a:gd name="T5" fmla="*/ 63 h 68"/>
                  <a:gd name="T6" fmla="*/ 698 w 820"/>
                  <a:gd name="T7" fmla="*/ 57 h 68"/>
                  <a:gd name="T8" fmla="*/ 659 w 820"/>
                  <a:gd name="T9" fmla="*/ 53 h 68"/>
                  <a:gd name="T10" fmla="*/ 612 w 820"/>
                  <a:gd name="T11" fmla="*/ 45 h 68"/>
                  <a:gd name="T12" fmla="*/ 559 w 820"/>
                  <a:gd name="T13" fmla="*/ 39 h 68"/>
                  <a:gd name="T14" fmla="*/ 501 w 820"/>
                  <a:gd name="T15" fmla="*/ 32 h 68"/>
                  <a:gd name="T16" fmla="*/ 440 w 820"/>
                  <a:gd name="T17" fmla="*/ 26 h 68"/>
                  <a:gd name="T18" fmla="*/ 377 w 820"/>
                  <a:gd name="T19" fmla="*/ 19 h 68"/>
                  <a:gd name="T20" fmla="*/ 312 w 820"/>
                  <a:gd name="T21" fmla="*/ 13 h 68"/>
                  <a:gd name="T22" fmla="*/ 248 w 820"/>
                  <a:gd name="T23" fmla="*/ 7 h 68"/>
                  <a:gd name="T24" fmla="*/ 189 w 820"/>
                  <a:gd name="T25" fmla="*/ 4 h 68"/>
                  <a:gd name="T26" fmla="*/ 131 w 820"/>
                  <a:gd name="T27" fmla="*/ 0 h 68"/>
                  <a:gd name="T28" fmla="*/ 79 w 820"/>
                  <a:gd name="T29" fmla="*/ 0 h 68"/>
                  <a:gd name="T30" fmla="*/ 35 w 820"/>
                  <a:gd name="T31" fmla="*/ 2 h 68"/>
                  <a:gd name="T32" fmla="*/ 0 w 820"/>
                  <a:gd name="T33" fmla="*/ 7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0"/>
                  <a:gd name="T52" fmla="*/ 0 h 68"/>
                  <a:gd name="T53" fmla="*/ 820 w 820"/>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0" h="68">
                    <a:moveTo>
                      <a:pt x="820" y="68"/>
                    </a:moveTo>
                    <a:lnTo>
                      <a:pt x="811" y="66"/>
                    </a:lnTo>
                    <a:lnTo>
                      <a:pt x="790" y="63"/>
                    </a:lnTo>
                    <a:lnTo>
                      <a:pt x="758" y="57"/>
                    </a:lnTo>
                    <a:lnTo>
                      <a:pt x="716" y="53"/>
                    </a:lnTo>
                    <a:lnTo>
                      <a:pt x="665" y="45"/>
                    </a:lnTo>
                    <a:lnTo>
                      <a:pt x="607" y="39"/>
                    </a:lnTo>
                    <a:lnTo>
                      <a:pt x="544" y="32"/>
                    </a:lnTo>
                    <a:lnTo>
                      <a:pt x="478" y="26"/>
                    </a:lnTo>
                    <a:lnTo>
                      <a:pt x="409" y="19"/>
                    </a:lnTo>
                    <a:lnTo>
                      <a:pt x="339" y="13"/>
                    </a:lnTo>
                    <a:lnTo>
                      <a:pt x="269" y="7"/>
                    </a:lnTo>
                    <a:lnTo>
                      <a:pt x="205" y="4"/>
                    </a:lnTo>
                    <a:lnTo>
                      <a:pt x="142" y="0"/>
                    </a:lnTo>
                    <a:lnTo>
                      <a:pt x="86" y="0"/>
                    </a:lnTo>
                    <a:lnTo>
                      <a:pt x="38" y="2"/>
                    </a:lnTo>
                    <a:lnTo>
                      <a:pt x="0" y="7"/>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13" name="Line 642"/>
              <p:cNvSpPr>
                <a:spLocks noChangeShapeType="1"/>
              </p:cNvSpPr>
              <p:nvPr/>
            </p:nvSpPr>
            <p:spPr bwMode="auto">
              <a:xfrm flipH="1">
                <a:off x="4874" y="3614"/>
                <a:ext cx="399" cy="8"/>
              </a:xfrm>
              <a:prstGeom prst="line">
                <a:avLst/>
              </a:prstGeom>
              <a:noFill/>
              <a:ln w="7938">
                <a:solidFill>
                  <a:srgbClr val="32FF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4" name="Freeform 643"/>
              <p:cNvSpPr>
                <a:spLocks/>
              </p:cNvSpPr>
              <p:nvPr/>
            </p:nvSpPr>
            <p:spPr bwMode="auto">
              <a:xfrm flipH="1">
                <a:off x="3879" y="2771"/>
                <a:ext cx="498" cy="780"/>
              </a:xfrm>
              <a:custGeom>
                <a:avLst/>
                <a:gdLst>
                  <a:gd name="T0" fmla="*/ 498 w 540"/>
                  <a:gd name="T1" fmla="*/ 780 h 775"/>
                  <a:gd name="T2" fmla="*/ 495 w 540"/>
                  <a:gd name="T3" fmla="*/ 774 h 775"/>
                  <a:gd name="T4" fmla="*/ 491 w 540"/>
                  <a:gd name="T5" fmla="*/ 763 h 775"/>
                  <a:gd name="T6" fmla="*/ 484 w 540"/>
                  <a:gd name="T7" fmla="*/ 745 h 775"/>
                  <a:gd name="T8" fmla="*/ 477 w 540"/>
                  <a:gd name="T9" fmla="*/ 722 h 775"/>
                  <a:gd name="T10" fmla="*/ 462 w 540"/>
                  <a:gd name="T11" fmla="*/ 691 h 775"/>
                  <a:gd name="T12" fmla="*/ 448 w 540"/>
                  <a:gd name="T13" fmla="*/ 659 h 775"/>
                  <a:gd name="T14" fmla="*/ 431 w 540"/>
                  <a:gd name="T15" fmla="*/ 623 h 775"/>
                  <a:gd name="T16" fmla="*/ 413 w 540"/>
                  <a:gd name="T17" fmla="*/ 585 h 775"/>
                  <a:gd name="T18" fmla="*/ 389 w 540"/>
                  <a:gd name="T19" fmla="*/ 542 h 775"/>
                  <a:gd name="T20" fmla="*/ 363 w 540"/>
                  <a:gd name="T21" fmla="*/ 500 h 775"/>
                  <a:gd name="T22" fmla="*/ 335 w 540"/>
                  <a:gd name="T23" fmla="*/ 458 h 775"/>
                  <a:gd name="T24" fmla="*/ 306 w 540"/>
                  <a:gd name="T25" fmla="*/ 416 h 775"/>
                  <a:gd name="T26" fmla="*/ 272 w 540"/>
                  <a:gd name="T27" fmla="*/ 374 h 775"/>
                  <a:gd name="T28" fmla="*/ 238 w 540"/>
                  <a:gd name="T29" fmla="*/ 334 h 775"/>
                  <a:gd name="T30" fmla="*/ 199 w 540"/>
                  <a:gd name="T31" fmla="*/ 298 h 775"/>
                  <a:gd name="T32" fmla="*/ 160 w 540"/>
                  <a:gd name="T33" fmla="*/ 266 h 775"/>
                  <a:gd name="T34" fmla="*/ 158 w 540"/>
                  <a:gd name="T35" fmla="*/ 262 h 775"/>
                  <a:gd name="T36" fmla="*/ 151 w 540"/>
                  <a:gd name="T37" fmla="*/ 256 h 775"/>
                  <a:gd name="T38" fmla="*/ 143 w 540"/>
                  <a:gd name="T39" fmla="*/ 246 h 775"/>
                  <a:gd name="T40" fmla="*/ 135 w 540"/>
                  <a:gd name="T41" fmla="*/ 233 h 775"/>
                  <a:gd name="T42" fmla="*/ 122 w 540"/>
                  <a:gd name="T43" fmla="*/ 215 h 775"/>
                  <a:gd name="T44" fmla="*/ 109 w 540"/>
                  <a:gd name="T45" fmla="*/ 199 h 775"/>
                  <a:gd name="T46" fmla="*/ 96 w 540"/>
                  <a:gd name="T47" fmla="*/ 179 h 775"/>
                  <a:gd name="T48" fmla="*/ 83 w 540"/>
                  <a:gd name="T49" fmla="*/ 160 h 775"/>
                  <a:gd name="T50" fmla="*/ 65 w 540"/>
                  <a:gd name="T51" fmla="*/ 137 h 775"/>
                  <a:gd name="T52" fmla="*/ 53 w 540"/>
                  <a:gd name="T53" fmla="*/ 114 h 775"/>
                  <a:gd name="T54" fmla="*/ 39 w 540"/>
                  <a:gd name="T55" fmla="*/ 91 h 775"/>
                  <a:gd name="T56" fmla="*/ 27 w 540"/>
                  <a:gd name="T57" fmla="*/ 71 h 775"/>
                  <a:gd name="T58" fmla="*/ 16 w 540"/>
                  <a:gd name="T59" fmla="*/ 50 h 775"/>
                  <a:gd name="T60" fmla="*/ 7 w 540"/>
                  <a:gd name="T61" fmla="*/ 31 h 775"/>
                  <a:gd name="T62" fmla="*/ 2 w 540"/>
                  <a:gd name="T63" fmla="*/ 14 h 775"/>
                  <a:gd name="T64" fmla="*/ 0 w 540"/>
                  <a:gd name="T65" fmla="*/ 0 h 7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40"/>
                  <a:gd name="T100" fmla="*/ 0 h 775"/>
                  <a:gd name="T101" fmla="*/ 540 w 540"/>
                  <a:gd name="T102" fmla="*/ 775 h 7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40" h="775">
                    <a:moveTo>
                      <a:pt x="540" y="775"/>
                    </a:moveTo>
                    <a:lnTo>
                      <a:pt x="537" y="769"/>
                    </a:lnTo>
                    <a:lnTo>
                      <a:pt x="532" y="758"/>
                    </a:lnTo>
                    <a:lnTo>
                      <a:pt x="525" y="740"/>
                    </a:lnTo>
                    <a:lnTo>
                      <a:pt x="517" y="717"/>
                    </a:lnTo>
                    <a:lnTo>
                      <a:pt x="501" y="687"/>
                    </a:lnTo>
                    <a:lnTo>
                      <a:pt x="486" y="655"/>
                    </a:lnTo>
                    <a:lnTo>
                      <a:pt x="467" y="619"/>
                    </a:lnTo>
                    <a:lnTo>
                      <a:pt x="448" y="581"/>
                    </a:lnTo>
                    <a:lnTo>
                      <a:pt x="422" y="539"/>
                    </a:lnTo>
                    <a:lnTo>
                      <a:pt x="394" y="497"/>
                    </a:lnTo>
                    <a:lnTo>
                      <a:pt x="363" y="455"/>
                    </a:lnTo>
                    <a:lnTo>
                      <a:pt x="332" y="413"/>
                    </a:lnTo>
                    <a:lnTo>
                      <a:pt x="295" y="372"/>
                    </a:lnTo>
                    <a:lnTo>
                      <a:pt x="258" y="332"/>
                    </a:lnTo>
                    <a:lnTo>
                      <a:pt x="216" y="296"/>
                    </a:lnTo>
                    <a:lnTo>
                      <a:pt x="174" y="264"/>
                    </a:lnTo>
                    <a:lnTo>
                      <a:pt x="171" y="260"/>
                    </a:lnTo>
                    <a:lnTo>
                      <a:pt x="164" y="254"/>
                    </a:lnTo>
                    <a:lnTo>
                      <a:pt x="155" y="244"/>
                    </a:lnTo>
                    <a:lnTo>
                      <a:pt x="146" y="232"/>
                    </a:lnTo>
                    <a:lnTo>
                      <a:pt x="132" y="214"/>
                    </a:lnTo>
                    <a:lnTo>
                      <a:pt x="118" y="198"/>
                    </a:lnTo>
                    <a:lnTo>
                      <a:pt x="104" y="178"/>
                    </a:lnTo>
                    <a:lnTo>
                      <a:pt x="90" y="159"/>
                    </a:lnTo>
                    <a:lnTo>
                      <a:pt x="71" y="136"/>
                    </a:lnTo>
                    <a:lnTo>
                      <a:pt x="57" y="113"/>
                    </a:lnTo>
                    <a:lnTo>
                      <a:pt x="42" y="90"/>
                    </a:lnTo>
                    <a:lnTo>
                      <a:pt x="29" y="71"/>
                    </a:lnTo>
                    <a:lnTo>
                      <a:pt x="17" y="50"/>
                    </a:lnTo>
                    <a:lnTo>
                      <a:pt x="8" y="31"/>
                    </a:lnTo>
                    <a:lnTo>
                      <a:pt x="2" y="14"/>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15" name="Freeform 644"/>
              <p:cNvSpPr>
                <a:spLocks/>
              </p:cNvSpPr>
              <p:nvPr/>
            </p:nvSpPr>
            <p:spPr bwMode="auto">
              <a:xfrm flipH="1">
                <a:off x="4429" y="2904"/>
                <a:ext cx="269" cy="461"/>
              </a:xfrm>
              <a:custGeom>
                <a:avLst/>
                <a:gdLst>
                  <a:gd name="T0" fmla="*/ 103 w 292"/>
                  <a:gd name="T1" fmla="*/ 461 h 458"/>
                  <a:gd name="T2" fmla="*/ 99 w 292"/>
                  <a:gd name="T3" fmla="*/ 454 h 458"/>
                  <a:gd name="T4" fmla="*/ 92 w 292"/>
                  <a:gd name="T5" fmla="*/ 442 h 458"/>
                  <a:gd name="T6" fmla="*/ 79 w 292"/>
                  <a:gd name="T7" fmla="*/ 420 h 458"/>
                  <a:gd name="T8" fmla="*/ 66 w 292"/>
                  <a:gd name="T9" fmla="*/ 395 h 458"/>
                  <a:gd name="T10" fmla="*/ 49 w 292"/>
                  <a:gd name="T11" fmla="*/ 361 h 458"/>
                  <a:gd name="T12" fmla="*/ 36 w 292"/>
                  <a:gd name="T13" fmla="*/ 325 h 458"/>
                  <a:gd name="T14" fmla="*/ 22 w 292"/>
                  <a:gd name="T15" fmla="*/ 285 h 458"/>
                  <a:gd name="T16" fmla="*/ 12 w 292"/>
                  <a:gd name="T17" fmla="*/ 247 h 458"/>
                  <a:gd name="T18" fmla="*/ 2 w 292"/>
                  <a:gd name="T19" fmla="*/ 204 h 458"/>
                  <a:gd name="T20" fmla="*/ 0 w 292"/>
                  <a:gd name="T21" fmla="*/ 163 h 458"/>
                  <a:gd name="T22" fmla="*/ 3 w 292"/>
                  <a:gd name="T23" fmla="*/ 125 h 458"/>
                  <a:gd name="T24" fmla="*/ 16 w 292"/>
                  <a:gd name="T25" fmla="*/ 90 h 458"/>
                  <a:gd name="T26" fmla="*/ 35 w 292"/>
                  <a:gd name="T27" fmla="*/ 56 h 458"/>
                  <a:gd name="T28" fmla="*/ 66 w 292"/>
                  <a:gd name="T29" fmla="*/ 31 h 458"/>
                  <a:gd name="T30" fmla="*/ 108 w 292"/>
                  <a:gd name="T31" fmla="*/ 12 h 458"/>
                  <a:gd name="T32" fmla="*/ 162 w 292"/>
                  <a:gd name="T33" fmla="*/ 0 h 458"/>
                  <a:gd name="T34" fmla="*/ 162 w 292"/>
                  <a:gd name="T35" fmla="*/ 0 h 458"/>
                  <a:gd name="T36" fmla="*/ 168 w 292"/>
                  <a:gd name="T37" fmla="*/ 1 h 458"/>
                  <a:gd name="T38" fmla="*/ 175 w 292"/>
                  <a:gd name="T39" fmla="*/ 4 h 458"/>
                  <a:gd name="T40" fmla="*/ 186 w 292"/>
                  <a:gd name="T41" fmla="*/ 9 h 458"/>
                  <a:gd name="T42" fmla="*/ 197 w 292"/>
                  <a:gd name="T43" fmla="*/ 13 h 458"/>
                  <a:gd name="T44" fmla="*/ 210 w 292"/>
                  <a:gd name="T45" fmla="*/ 20 h 458"/>
                  <a:gd name="T46" fmla="*/ 223 w 292"/>
                  <a:gd name="T47" fmla="*/ 28 h 458"/>
                  <a:gd name="T48" fmla="*/ 238 w 292"/>
                  <a:gd name="T49" fmla="*/ 39 h 458"/>
                  <a:gd name="T50" fmla="*/ 246 w 292"/>
                  <a:gd name="T51" fmla="*/ 48 h 458"/>
                  <a:gd name="T52" fmla="*/ 258 w 292"/>
                  <a:gd name="T53" fmla="*/ 60 h 458"/>
                  <a:gd name="T54" fmla="*/ 263 w 292"/>
                  <a:gd name="T55" fmla="*/ 72 h 458"/>
                  <a:gd name="T56" fmla="*/ 269 w 292"/>
                  <a:gd name="T57" fmla="*/ 89 h 458"/>
                  <a:gd name="T58" fmla="*/ 268 w 292"/>
                  <a:gd name="T59" fmla="*/ 104 h 458"/>
                  <a:gd name="T60" fmla="*/ 264 w 292"/>
                  <a:gd name="T61" fmla="*/ 120 h 458"/>
                  <a:gd name="T62" fmla="*/ 255 w 292"/>
                  <a:gd name="T63" fmla="*/ 139 h 458"/>
                  <a:gd name="T64" fmla="*/ 242 w 292"/>
                  <a:gd name="T65" fmla="*/ 160 h 4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2"/>
                  <a:gd name="T100" fmla="*/ 0 h 458"/>
                  <a:gd name="T101" fmla="*/ 292 w 292"/>
                  <a:gd name="T102" fmla="*/ 458 h 4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2" h="458">
                    <a:moveTo>
                      <a:pt x="112" y="458"/>
                    </a:moveTo>
                    <a:lnTo>
                      <a:pt x="107" y="451"/>
                    </a:lnTo>
                    <a:lnTo>
                      <a:pt x="100" y="439"/>
                    </a:lnTo>
                    <a:lnTo>
                      <a:pt x="86" y="417"/>
                    </a:lnTo>
                    <a:lnTo>
                      <a:pt x="72" y="392"/>
                    </a:lnTo>
                    <a:lnTo>
                      <a:pt x="53" y="359"/>
                    </a:lnTo>
                    <a:lnTo>
                      <a:pt x="39" y="323"/>
                    </a:lnTo>
                    <a:lnTo>
                      <a:pt x="24" y="283"/>
                    </a:lnTo>
                    <a:lnTo>
                      <a:pt x="13" y="245"/>
                    </a:lnTo>
                    <a:lnTo>
                      <a:pt x="2" y="203"/>
                    </a:lnTo>
                    <a:lnTo>
                      <a:pt x="0" y="162"/>
                    </a:lnTo>
                    <a:lnTo>
                      <a:pt x="3" y="124"/>
                    </a:lnTo>
                    <a:lnTo>
                      <a:pt x="17" y="89"/>
                    </a:lnTo>
                    <a:lnTo>
                      <a:pt x="38" y="56"/>
                    </a:lnTo>
                    <a:lnTo>
                      <a:pt x="72" y="31"/>
                    </a:lnTo>
                    <a:lnTo>
                      <a:pt x="117" y="12"/>
                    </a:lnTo>
                    <a:lnTo>
                      <a:pt x="176" y="0"/>
                    </a:lnTo>
                    <a:lnTo>
                      <a:pt x="182" y="1"/>
                    </a:lnTo>
                    <a:lnTo>
                      <a:pt x="190" y="4"/>
                    </a:lnTo>
                    <a:lnTo>
                      <a:pt x="202" y="9"/>
                    </a:lnTo>
                    <a:lnTo>
                      <a:pt x="214" y="13"/>
                    </a:lnTo>
                    <a:lnTo>
                      <a:pt x="228" y="20"/>
                    </a:lnTo>
                    <a:lnTo>
                      <a:pt x="242" y="28"/>
                    </a:lnTo>
                    <a:lnTo>
                      <a:pt x="258" y="39"/>
                    </a:lnTo>
                    <a:lnTo>
                      <a:pt x="267" y="48"/>
                    </a:lnTo>
                    <a:lnTo>
                      <a:pt x="280" y="60"/>
                    </a:lnTo>
                    <a:lnTo>
                      <a:pt x="286" y="72"/>
                    </a:lnTo>
                    <a:lnTo>
                      <a:pt x="292" y="88"/>
                    </a:lnTo>
                    <a:lnTo>
                      <a:pt x="291" y="103"/>
                    </a:lnTo>
                    <a:lnTo>
                      <a:pt x="287" y="119"/>
                    </a:lnTo>
                    <a:lnTo>
                      <a:pt x="277" y="138"/>
                    </a:lnTo>
                    <a:lnTo>
                      <a:pt x="263" y="159"/>
                    </a:lnTo>
                  </a:path>
                </a:pathLst>
              </a:custGeom>
              <a:noFill/>
              <a:ln w="301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16" name="Freeform 645"/>
              <p:cNvSpPr>
                <a:spLocks/>
              </p:cNvSpPr>
              <p:nvPr/>
            </p:nvSpPr>
            <p:spPr bwMode="auto">
              <a:xfrm flipH="1">
                <a:off x="4501" y="2683"/>
                <a:ext cx="100" cy="230"/>
              </a:xfrm>
              <a:custGeom>
                <a:avLst/>
                <a:gdLst>
                  <a:gd name="T0" fmla="*/ 65 w 108"/>
                  <a:gd name="T1" fmla="*/ 219 h 228"/>
                  <a:gd name="T2" fmla="*/ 34 w 108"/>
                  <a:gd name="T3" fmla="*/ 196 h 228"/>
                  <a:gd name="T4" fmla="*/ 16 w 108"/>
                  <a:gd name="T5" fmla="*/ 177 h 228"/>
                  <a:gd name="T6" fmla="*/ 4 w 108"/>
                  <a:gd name="T7" fmla="*/ 159 h 228"/>
                  <a:gd name="T8" fmla="*/ 0 w 108"/>
                  <a:gd name="T9" fmla="*/ 143 h 228"/>
                  <a:gd name="T10" fmla="*/ 0 w 108"/>
                  <a:gd name="T11" fmla="*/ 129 h 228"/>
                  <a:gd name="T12" fmla="*/ 1 w 108"/>
                  <a:gd name="T13" fmla="*/ 120 h 228"/>
                  <a:gd name="T14" fmla="*/ 3 w 108"/>
                  <a:gd name="T15" fmla="*/ 115 h 228"/>
                  <a:gd name="T16" fmla="*/ 6 w 108"/>
                  <a:gd name="T17" fmla="*/ 100 h 228"/>
                  <a:gd name="T18" fmla="*/ 11 w 108"/>
                  <a:gd name="T19" fmla="*/ 77 h 228"/>
                  <a:gd name="T20" fmla="*/ 21 w 108"/>
                  <a:gd name="T21" fmla="*/ 53 h 228"/>
                  <a:gd name="T22" fmla="*/ 36 w 108"/>
                  <a:gd name="T23" fmla="*/ 37 h 228"/>
                  <a:gd name="T24" fmla="*/ 49 w 108"/>
                  <a:gd name="T25" fmla="*/ 21 h 228"/>
                  <a:gd name="T26" fmla="*/ 63 w 108"/>
                  <a:gd name="T27" fmla="*/ 10 h 228"/>
                  <a:gd name="T28" fmla="*/ 76 w 108"/>
                  <a:gd name="T29" fmla="*/ 2 h 228"/>
                  <a:gd name="T30" fmla="*/ 81 w 108"/>
                  <a:gd name="T31" fmla="*/ 0 h 228"/>
                  <a:gd name="T32" fmla="*/ 81 w 108"/>
                  <a:gd name="T33" fmla="*/ 8 h 228"/>
                  <a:gd name="T34" fmla="*/ 75 w 108"/>
                  <a:gd name="T35" fmla="*/ 24 h 228"/>
                  <a:gd name="T36" fmla="*/ 75 w 108"/>
                  <a:gd name="T37" fmla="*/ 43 h 228"/>
                  <a:gd name="T38" fmla="*/ 75 w 108"/>
                  <a:gd name="T39" fmla="*/ 62 h 228"/>
                  <a:gd name="T40" fmla="*/ 76 w 108"/>
                  <a:gd name="T41" fmla="*/ 81 h 228"/>
                  <a:gd name="T42" fmla="*/ 76 w 108"/>
                  <a:gd name="T43" fmla="*/ 95 h 228"/>
                  <a:gd name="T44" fmla="*/ 81 w 108"/>
                  <a:gd name="T45" fmla="*/ 106 h 228"/>
                  <a:gd name="T46" fmla="*/ 81 w 108"/>
                  <a:gd name="T47" fmla="*/ 112 h 228"/>
                  <a:gd name="T48" fmla="*/ 89 w 108"/>
                  <a:gd name="T49" fmla="*/ 121 h 228"/>
                  <a:gd name="T50" fmla="*/ 96 w 108"/>
                  <a:gd name="T51" fmla="*/ 137 h 228"/>
                  <a:gd name="T52" fmla="*/ 100 w 108"/>
                  <a:gd name="T53" fmla="*/ 154 h 228"/>
                  <a:gd name="T54" fmla="*/ 99 w 108"/>
                  <a:gd name="T55" fmla="*/ 174 h 228"/>
                  <a:gd name="T56" fmla="*/ 94 w 108"/>
                  <a:gd name="T57" fmla="*/ 193 h 228"/>
                  <a:gd name="T58" fmla="*/ 89 w 108"/>
                  <a:gd name="T59" fmla="*/ 208 h 228"/>
                  <a:gd name="T60" fmla="*/ 84 w 108"/>
                  <a:gd name="T61" fmla="*/ 220 h 228"/>
                  <a:gd name="T62" fmla="*/ 84 w 108"/>
                  <a:gd name="T63" fmla="*/ 227 h 228"/>
                  <a:gd name="T64" fmla="*/ 84 w 108"/>
                  <a:gd name="T65" fmla="*/ 230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228"/>
                  <a:gd name="T101" fmla="*/ 108 w 10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228">
                    <a:moveTo>
                      <a:pt x="91" y="228"/>
                    </a:moveTo>
                    <a:lnTo>
                      <a:pt x="70" y="217"/>
                    </a:lnTo>
                    <a:lnTo>
                      <a:pt x="53" y="205"/>
                    </a:lnTo>
                    <a:lnTo>
                      <a:pt x="37" y="194"/>
                    </a:lnTo>
                    <a:lnTo>
                      <a:pt x="28" y="186"/>
                    </a:lnTo>
                    <a:lnTo>
                      <a:pt x="17" y="175"/>
                    </a:lnTo>
                    <a:lnTo>
                      <a:pt x="9" y="167"/>
                    </a:lnTo>
                    <a:lnTo>
                      <a:pt x="4" y="158"/>
                    </a:lnTo>
                    <a:lnTo>
                      <a:pt x="3" y="151"/>
                    </a:lnTo>
                    <a:lnTo>
                      <a:pt x="0" y="142"/>
                    </a:lnTo>
                    <a:lnTo>
                      <a:pt x="0" y="134"/>
                    </a:lnTo>
                    <a:lnTo>
                      <a:pt x="0" y="128"/>
                    </a:lnTo>
                    <a:lnTo>
                      <a:pt x="1" y="124"/>
                    </a:lnTo>
                    <a:lnTo>
                      <a:pt x="1" y="119"/>
                    </a:lnTo>
                    <a:lnTo>
                      <a:pt x="3" y="115"/>
                    </a:lnTo>
                    <a:lnTo>
                      <a:pt x="3" y="114"/>
                    </a:lnTo>
                    <a:lnTo>
                      <a:pt x="6" y="114"/>
                    </a:lnTo>
                    <a:lnTo>
                      <a:pt x="6" y="99"/>
                    </a:lnTo>
                    <a:lnTo>
                      <a:pt x="8" y="87"/>
                    </a:lnTo>
                    <a:lnTo>
                      <a:pt x="12" y="76"/>
                    </a:lnTo>
                    <a:lnTo>
                      <a:pt x="18" y="65"/>
                    </a:lnTo>
                    <a:lnTo>
                      <a:pt x="23" y="53"/>
                    </a:lnTo>
                    <a:lnTo>
                      <a:pt x="31" y="44"/>
                    </a:lnTo>
                    <a:lnTo>
                      <a:pt x="39" y="37"/>
                    </a:lnTo>
                    <a:lnTo>
                      <a:pt x="48" y="29"/>
                    </a:lnTo>
                    <a:lnTo>
                      <a:pt x="53" y="21"/>
                    </a:lnTo>
                    <a:lnTo>
                      <a:pt x="62" y="15"/>
                    </a:lnTo>
                    <a:lnTo>
                      <a:pt x="68" y="10"/>
                    </a:lnTo>
                    <a:lnTo>
                      <a:pt x="77" y="6"/>
                    </a:lnTo>
                    <a:lnTo>
                      <a:pt x="82" y="2"/>
                    </a:lnTo>
                    <a:lnTo>
                      <a:pt x="87" y="1"/>
                    </a:lnTo>
                    <a:lnTo>
                      <a:pt x="88" y="0"/>
                    </a:lnTo>
                    <a:lnTo>
                      <a:pt x="91" y="0"/>
                    </a:lnTo>
                    <a:lnTo>
                      <a:pt x="87" y="8"/>
                    </a:lnTo>
                    <a:lnTo>
                      <a:pt x="84" y="16"/>
                    </a:lnTo>
                    <a:lnTo>
                      <a:pt x="81" y="24"/>
                    </a:lnTo>
                    <a:lnTo>
                      <a:pt x="81" y="35"/>
                    </a:lnTo>
                    <a:lnTo>
                      <a:pt x="81" y="43"/>
                    </a:lnTo>
                    <a:lnTo>
                      <a:pt x="81" y="53"/>
                    </a:lnTo>
                    <a:lnTo>
                      <a:pt x="81" y="61"/>
                    </a:lnTo>
                    <a:lnTo>
                      <a:pt x="82" y="72"/>
                    </a:lnTo>
                    <a:lnTo>
                      <a:pt x="82" y="80"/>
                    </a:lnTo>
                    <a:lnTo>
                      <a:pt x="82" y="87"/>
                    </a:lnTo>
                    <a:lnTo>
                      <a:pt x="82" y="94"/>
                    </a:lnTo>
                    <a:lnTo>
                      <a:pt x="87" y="101"/>
                    </a:lnTo>
                    <a:lnTo>
                      <a:pt x="87" y="105"/>
                    </a:lnTo>
                    <a:lnTo>
                      <a:pt x="88" y="110"/>
                    </a:lnTo>
                    <a:lnTo>
                      <a:pt x="88" y="111"/>
                    </a:lnTo>
                    <a:lnTo>
                      <a:pt x="91" y="114"/>
                    </a:lnTo>
                    <a:lnTo>
                      <a:pt x="96" y="120"/>
                    </a:lnTo>
                    <a:lnTo>
                      <a:pt x="102" y="128"/>
                    </a:lnTo>
                    <a:lnTo>
                      <a:pt x="104" y="136"/>
                    </a:lnTo>
                    <a:lnTo>
                      <a:pt x="108" y="146"/>
                    </a:lnTo>
                    <a:lnTo>
                      <a:pt x="108" y="153"/>
                    </a:lnTo>
                    <a:lnTo>
                      <a:pt x="108" y="165"/>
                    </a:lnTo>
                    <a:lnTo>
                      <a:pt x="107" y="172"/>
                    </a:lnTo>
                    <a:lnTo>
                      <a:pt x="107" y="184"/>
                    </a:lnTo>
                    <a:lnTo>
                      <a:pt x="102" y="191"/>
                    </a:lnTo>
                    <a:lnTo>
                      <a:pt x="101" y="199"/>
                    </a:lnTo>
                    <a:lnTo>
                      <a:pt x="96" y="206"/>
                    </a:lnTo>
                    <a:lnTo>
                      <a:pt x="96" y="214"/>
                    </a:lnTo>
                    <a:lnTo>
                      <a:pt x="91" y="218"/>
                    </a:lnTo>
                    <a:lnTo>
                      <a:pt x="91" y="224"/>
                    </a:lnTo>
                    <a:lnTo>
                      <a:pt x="91" y="225"/>
                    </a:lnTo>
                    <a:lnTo>
                      <a:pt x="91" y="228"/>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7" name="Freeform 646"/>
              <p:cNvSpPr>
                <a:spLocks/>
              </p:cNvSpPr>
              <p:nvPr/>
            </p:nvSpPr>
            <p:spPr bwMode="auto">
              <a:xfrm flipH="1">
                <a:off x="4501" y="2683"/>
                <a:ext cx="100" cy="230"/>
              </a:xfrm>
              <a:custGeom>
                <a:avLst/>
                <a:gdLst>
                  <a:gd name="T0" fmla="*/ 65 w 108"/>
                  <a:gd name="T1" fmla="*/ 219 h 228"/>
                  <a:gd name="T2" fmla="*/ 34 w 108"/>
                  <a:gd name="T3" fmla="*/ 196 h 228"/>
                  <a:gd name="T4" fmla="*/ 16 w 108"/>
                  <a:gd name="T5" fmla="*/ 177 h 228"/>
                  <a:gd name="T6" fmla="*/ 4 w 108"/>
                  <a:gd name="T7" fmla="*/ 159 h 228"/>
                  <a:gd name="T8" fmla="*/ 0 w 108"/>
                  <a:gd name="T9" fmla="*/ 143 h 228"/>
                  <a:gd name="T10" fmla="*/ 0 w 108"/>
                  <a:gd name="T11" fmla="*/ 129 h 228"/>
                  <a:gd name="T12" fmla="*/ 1 w 108"/>
                  <a:gd name="T13" fmla="*/ 120 h 228"/>
                  <a:gd name="T14" fmla="*/ 3 w 108"/>
                  <a:gd name="T15" fmla="*/ 115 h 228"/>
                  <a:gd name="T16" fmla="*/ 6 w 108"/>
                  <a:gd name="T17" fmla="*/ 100 h 228"/>
                  <a:gd name="T18" fmla="*/ 11 w 108"/>
                  <a:gd name="T19" fmla="*/ 77 h 228"/>
                  <a:gd name="T20" fmla="*/ 21 w 108"/>
                  <a:gd name="T21" fmla="*/ 53 h 228"/>
                  <a:gd name="T22" fmla="*/ 36 w 108"/>
                  <a:gd name="T23" fmla="*/ 37 h 228"/>
                  <a:gd name="T24" fmla="*/ 49 w 108"/>
                  <a:gd name="T25" fmla="*/ 21 h 228"/>
                  <a:gd name="T26" fmla="*/ 63 w 108"/>
                  <a:gd name="T27" fmla="*/ 10 h 228"/>
                  <a:gd name="T28" fmla="*/ 76 w 108"/>
                  <a:gd name="T29" fmla="*/ 2 h 228"/>
                  <a:gd name="T30" fmla="*/ 81 w 108"/>
                  <a:gd name="T31" fmla="*/ 0 h 228"/>
                  <a:gd name="T32" fmla="*/ 81 w 108"/>
                  <a:gd name="T33" fmla="*/ 8 h 228"/>
                  <a:gd name="T34" fmla="*/ 75 w 108"/>
                  <a:gd name="T35" fmla="*/ 24 h 228"/>
                  <a:gd name="T36" fmla="*/ 75 w 108"/>
                  <a:gd name="T37" fmla="*/ 43 h 228"/>
                  <a:gd name="T38" fmla="*/ 75 w 108"/>
                  <a:gd name="T39" fmla="*/ 62 h 228"/>
                  <a:gd name="T40" fmla="*/ 76 w 108"/>
                  <a:gd name="T41" fmla="*/ 81 h 228"/>
                  <a:gd name="T42" fmla="*/ 76 w 108"/>
                  <a:gd name="T43" fmla="*/ 95 h 228"/>
                  <a:gd name="T44" fmla="*/ 81 w 108"/>
                  <a:gd name="T45" fmla="*/ 106 h 228"/>
                  <a:gd name="T46" fmla="*/ 81 w 108"/>
                  <a:gd name="T47" fmla="*/ 112 h 228"/>
                  <a:gd name="T48" fmla="*/ 89 w 108"/>
                  <a:gd name="T49" fmla="*/ 121 h 228"/>
                  <a:gd name="T50" fmla="*/ 96 w 108"/>
                  <a:gd name="T51" fmla="*/ 137 h 228"/>
                  <a:gd name="T52" fmla="*/ 100 w 108"/>
                  <a:gd name="T53" fmla="*/ 154 h 228"/>
                  <a:gd name="T54" fmla="*/ 99 w 108"/>
                  <a:gd name="T55" fmla="*/ 174 h 228"/>
                  <a:gd name="T56" fmla="*/ 94 w 108"/>
                  <a:gd name="T57" fmla="*/ 193 h 228"/>
                  <a:gd name="T58" fmla="*/ 89 w 108"/>
                  <a:gd name="T59" fmla="*/ 208 h 228"/>
                  <a:gd name="T60" fmla="*/ 84 w 108"/>
                  <a:gd name="T61" fmla="*/ 220 h 228"/>
                  <a:gd name="T62" fmla="*/ 84 w 108"/>
                  <a:gd name="T63" fmla="*/ 227 h 228"/>
                  <a:gd name="T64" fmla="*/ 84 w 108"/>
                  <a:gd name="T65" fmla="*/ 230 h 2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
                  <a:gd name="T100" fmla="*/ 0 h 228"/>
                  <a:gd name="T101" fmla="*/ 108 w 108"/>
                  <a:gd name="T102" fmla="*/ 228 h 2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 h="228">
                    <a:moveTo>
                      <a:pt x="91" y="228"/>
                    </a:moveTo>
                    <a:lnTo>
                      <a:pt x="70" y="217"/>
                    </a:lnTo>
                    <a:lnTo>
                      <a:pt x="53" y="205"/>
                    </a:lnTo>
                    <a:lnTo>
                      <a:pt x="37" y="194"/>
                    </a:lnTo>
                    <a:lnTo>
                      <a:pt x="28" y="186"/>
                    </a:lnTo>
                    <a:lnTo>
                      <a:pt x="17" y="175"/>
                    </a:lnTo>
                    <a:lnTo>
                      <a:pt x="9" y="167"/>
                    </a:lnTo>
                    <a:lnTo>
                      <a:pt x="4" y="158"/>
                    </a:lnTo>
                    <a:lnTo>
                      <a:pt x="3" y="151"/>
                    </a:lnTo>
                    <a:lnTo>
                      <a:pt x="0" y="142"/>
                    </a:lnTo>
                    <a:lnTo>
                      <a:pt x="0" y="134"/>
                    </a:lnTo>
                    <a:lnTo>
                      <a:pt x="0" y="128"/>
                    </a:lnTo>
                    <a:lnTo>
                      <a:pt x="1" y="124"/>
                    </a:lnTo>
                    <a:lnTo>
                      <a:pt x="1" y="119"/>
                    </a:lnTo>
                    <a:lnTo>
                      <a:pt x="3" y="115"/>
                    </a:lnTo>
                    <a:lnTo>
                      <a:pt x="3" y="114"/>
                    </a:lnTo>
                    <a:lnTo>
                      <a:pt x="6" y="114"/>
                    </a:lnTo>
                    <a:lnTo>
                      <a:pt x="6" y="99"/>
                    </a:lnTo>
                    <a:lnTo>
                      <a:pt x="8" y="87"/>
                    </a:lnTo>
                    <a:lnTo>
                      <a:pt x="12" y="76"/>
                    </a:lnTo>
                    <a:lnTo>
                      <a:pt x="18" y="65"/>
                    </a:lnTo>
                    <a:lnTo>
                      <a:pt x="23" y="53"/>
                    </a:lnTo>
                    <a:lnTo>
                      <a:pt x="31" y="44"/>
                    </a:lnTo>
                    <a:lnTo>
                      <a:pt x="39" y="37"/>
                    </a:lnTo>
                    <a:lnTo>
                      <a:pt x="48" y="29"/>
                    </a:lnTo>
                    <a:lnTo>
                      <a:pt x="53" y="21"/>
                    </a:lnTo>
                    <a:lnTo>
                      <a:pt x="62" y="15"/>
                    </a:lnTo>
                    <a:lnTo>
                      <a:pt x="68" y="10"/>
                    </a:lnTo>
                    <a:lnTo>
                      <a:pt x="77" y="6"/>
                    </a:lnTo>
                    <a:lnTo>
                      <a:pt x="82" y="2"/>
                    </a:lnTo>
                    <a:lnTo>
                      <a:pt x="87" y="1"/>
                    </a:lnTo>
                    <a:lnTo>
                      <a:pt x="88" y="0"/>
                    </a:lnTo>
                    <a:lnTo>
                      <a:pt x="91" y="0"/>
                    </a:lnTo>
                    <a:lnTo>
                      <a:pt x="87" y="8"/>
                    </a:lnTo>
                    <a:lnTo>
                      <a:pt x="84" y="16"/>
                    </a:lnTo>
                    <a:lnTo>
                      <a:pt x="81" y="24"/>
                    </a:lnTo>
                    <a:lnTo>
                      <a:pt x="81" y="35"/>
                    </a:lnTo>
                    <a:lnTo>
                      <a:pt x="81" y="43"/>
                    </a:lnTo>
                    <a:lnTo>
                      <a:pt x="81" y="53"/>
                    </a:lnTo>
                    <a:lnTo>
                      <a:pt x="81" y="61"/>
                    </a:lnTo>
                    <a:lnTo>
                      <a:pt x="82" y="72"/>
                    </a:lnTo>
                    <a:lnTo>
                      <a:pt x="82" y="80"/>
                    </a:lnTo>
                    <a:lnTo>
                      <a:pt x="82" y="87"/>
                    </a:lnTo>
                    <a:lnTo>
                      <a:pt x="82" y="94"/>
                    </a:lnTo>
                    <a:lnTo>
                      <a:pt x="87" y="101"/>
                    </a:lnTo>
                    <a:lnTo>
                      <a:pt x="87" y="105"/>
                    </a:lnTo>
                    <a:lnTo>
                      <a:pt x="88" y="110"/>
                    </a:lnTo>
                    <a:lnTo>
                      <a:pt x="88" y="111"/>
                    </a:lnTo>
                    <a:lnTo>
                      <a:pt x="91" y="114"/>
                    </a:lnTo>
                    <a:lnTo>
                      <a:pt x="96" y="120"/>
                    </a:lnTo>
                    <a:lnTo>
                      <a:pt x="102" y="128"/>
                    </a:lnTo>
                    <a:lnTo>
                      <a:pt x="104" y="136"/>
                    </a:lnTo>
                    <a:lnTo>
                      <a:pt x="108" y="146"/>
                    </a:lnTo>
                    <a:lnTo>
                      <a:pt x="108" y="153"/>
                    </a:lnTo>
                    <a:lnTo>
                      <a:pt x="108" y="165"/>
                    </a:lnTo>
                    <a:lnTo>
                      <a:pt x="107" y="172"/>
                    </a:lnTo>
                    <a:lnTo>
                      <a:pt x="107" y="184"/>
                    </a:lnTo>
                    <a:lnTo>
                      <a:pt x="102" y="191"/>
                    </a:lnTo>
                    <a:lnTo>
                      <a:pt x="101" y="199"/>
                    </a:lnTo>
                    <a:lnTo>
                      <a:pt x="96" y="206"/>
                    </a:lnTo>
                    <a:lnTo>
                      <a:pt x="96" y="214"/>
                    </a:lnTo>
                    <a:lnTo>
                      <a:pt x="91" y="218"/>
                    </a:lnTo>
                    <a:lnTo>
                      <a:pt x="91" y="224"/>
                    </a:lnTo>
                    <a:lnTo>
                      <a:pt x="91" y="225"/>
                    </a:lnTo>
                    <a:lnTo>
                      <a:pt x="91" y="22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18" name="Freeform 647"/>
              <p:cNvSpPr>
                <a:spLocks/>
              </p:cNvSpPr>
              <p:nvPr/>
            </p:nvSpPr>
            <p:spPr bwMode="auto">
              <a:xfrm flipH="1">
                <a:off x="4625" y="2708"/>
                <a:ext cx="203" cy="223"/>
              </a:xfrm>
              <a:custGeom>
                <a:avLst/>
                <a:gdLst>
                  <a:gd name="T0" fmla="*/ 176 w 220"/>
                  <a:gd name="T1" fmla="*/ 221 h 221"/>
                  <a:gd name="T2" fmla="*/ 132 w 220"/>
                  <a:gd name="T3" fmla="*/ 218 h 221"/>
                  <a:gd name="T4" fmla="*/ 98 w 220"/>
                  <a:gd name="T5" fmla="*/ 210 h 221"/>
                  <a:gd name="T6" fmla="*/ 70 w 220"/>
                  <a:gd name="T7" fmla="*/ 202 h 221"/>
                  <a:gd name="T8" fmla="*/ 50 w 220"/>
                  <a:gd name="T9" fmla="*/ 191 h 221"/>
                  <a:gd name="T10" fmla="*/ 36 w 220"/>
                  <a:gd name="T11" fmla="*/ 182 h 221"/>
                  <a:gd name="T12" fmla="*/ 28 w 220"/>
                  <a:gd name="T13" fmla="*/ 175 h 221"/>
                  <a:gd name="T14" fmla="*/ 24 w 220"/>
                  <a:gd name="T15" fmla="*/ 170 h 221"/>
                  <a:gd name="T16" fmla="*/ 15 w 220"/>
                  <a:gd name="T17" fmla="*/ 153 h 221"/>
                  <a:gd name="T18" fmla="*/ 3 w 220"/>
                  <a:gd name="T19" fmla="*/ 124 h 221"/>
                  <a:gd name="T20" fmla="*/ 0 w 220"/>
                  <a:gd name="T21" fmla="*/ 96 h 221"/>
                  <a:gd name="T22" fmla="*/ 0 w 220"/>
                  <a:gd name="T23" fmla="*/ 70 h 221"/>
                  <a:gd name="T24" fmla="*/ 5 w 220"/>
                  <a:gd name="T25" fmla="*/ 45 h 221"/>
                  <a:gd name="T26" fmla="*/ 11 w 220"/>
                  <a:gd name="T27" fmla="*/ 23 h 221"/>
                  <a:gd name="T28" fmla="*/ 16 w 220"/>
                  <a:gd name="T29" fmla="*/ 8 h 221"/>
                  <a:gd name="T30" fmla="*/ 21 w 220"/>
                  <a:gd name="T31" fmla="*/ 0 h 221"/>
                  <a:gd name="T32" fmla="*/ 24 w 220"/>
                  <a:gd name="T33" fmla="*/ 8 h 221"/>
                  <a:gd name="T34" fmla="*/ 33 w 220"/>
                  <a:gd name="T35" fmla="*/ 28 h 221"/>
                  <a:gd name="T36" fmla="*/ 49 w 220"/>
                  <a:gd name="T37" fmla="*/ 47 h 221"/>
                  <a:gd name="T38" fmla="*/ 66 w 220"/>
                  <a:gd name="T39" fmla="*/ 66 h 221"/>
                  <a:gd name="T40" fmla="*/ 83 w 220"/>
                  <a:gd name="T41" fmla="*/ 84 h 221"/>
                  <a:gd name="T42" fmla="*/ 99 w 220"/>
                  <a:gd name="T43" fmla="*/ 96 h 221"/>
                  <a:gd name="T44" fmla="*/ 112 w 220"/>
                  <a:gd name="T45" fmla="*/ 108 h 221"/>
                  <a:gd name="T46" fmla="*/ 120 w 220"/>
                  <a:gd name="T47" fmla="*/ 114 h 221"/>
                  <a:gd name="T48" fmla="*/ 130 w 220"/>
                  <a:gd name="T49" fmla="*/ 118 h 221"/>
                  <a:gd name="T50" fmla="*/ 146 w 220"/>
                  <a:gd name="T51" fmla="*/ 128 h 221"/>
                  <a:gd name="T52" fmla="*/ 159 w 220"/>
                  <a:gd name="T53" fmla="*/ 143 h 221"/>
                  <a:gd name="T54" fmla="*/ 172 w 220"/>
                  <a:gd name="T55" fmla="*/ 161 h 221"/>
                  <a:gd name="T56" fmla="*/ 185 w 220"/>
                  <a:gd name="T57" fmla="*/ 181 h 221"/>
                  <a:gd name="T58" fmla="*/ 192 w 220"/>
                  <a:gd name="T59" fmla="*/ 197 h 221"/>
                  <a:gd name="T60" fmla="*/ 197 w 220"/>
                  <a:gd name="T61" fmla="*/ 211 h 221"/>
                  <a:gd name="T62" fmla="*/ 200 w 220"/>
                  <a:gd name="T63" fmla="*/ 220 h 221"/>
                  <a:gd name="T64" fmla="*/ 203 w 220"/>
                  <a:gd name="T65" fmla="*/ 223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0"/>
                  <a:gd name="T100" fmla="*/ 0 h 221"/>
                  <a:gd name="T101" fmla="*/ 220 w 220"/>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0" h="221">
                    <a:moveTo>
                      <a:pt x="220" y="221"/>
                    </a:moveTo>
                    <a:lnTo>
                      <a:pt x="191" y="219"/>
                    </a:lnTo>
                    <a:lnTo>
                      <a:pt x="166" y="219"/>
                    </a:lnTo>
                    <a:lnTo>
                      <a:pt x="143" y="216"/>
                    </a:lnTo>
                    <a:lnTo>
                      <a:pt x="124" y="214"/>
                    </a:lnTo>
                    <a:lnTo>
                      <a:pt x="106" y="208"/>
                    </a:lnTo>
                    <a:lnTo>
                      <a:pt x="90" y="204"/>
                    </a:lnTo>
                    <a:lnTo>
                      <a:pt x="76" y="200"/>
                    </a:lnTo>
                    <a:lnTo>
                      <a:pt x="67" y="197"/>
                    </a:lnTo>
                    <a:lnTo>
                      <a:pt x="54" y="189"/>
                    </a:lnTo>
                    <a:lnTo>
                      <a:pt x="45" y="185"/>
                    </a:lnTo>
                    <a:lnTo>
                      <a:pt x="39" y="180"/>
                    </a:lnTo>
                    <a:lnTo>
                      <a:pt x="34" y="176"/>
                    </a:lnTo>
                    <a:lnTo>
                      <a:pt x="30" y="173"/>
                    </a:lnTo>
                    <a:lnTo>
                      <a:pt x="26" y="169"/>
                    </a:lnTo>
                    <a:lnTo>
                      <a:pt x="26" y="168"/>
                    </a:lnTo>
                    <a:lnTo>
                      <a:pt x="16" y="152"/>
                    </a:lnTo>
                    <a:lnTo>
                      <a:pt x="8" y="138"/>
                    </a:lnTo>
                    <a:lnTo>
                      <a:pt x="3" y="123"/>
                    </a:lnTo>
                    <a:lnTo>
                      <a:pt x="2" y="111"/>
                    </a:lnTo>
                    <a:lnTo>
                      <a:pt x="0" y="95"/>
                    </a:lnTo>
                    <a:lnTo>
                      <a:pt x="0" y="83"/>
                    </a:lnTo>
                    <a:lnTo>
                      <a:pt x="0" y="69"/>
                    </a:lnTo>
                    <a:lnTo>
                      <a:pt x="5" y="57"/>
                    </a:lnTo>
                    <a:lnTo>
                      <a:pt x="5" y="45"/>
                    </a:lnTo>
                    <a:lnTo>
                      <a:pt x="9" y="33"/>
                    </a:lnTo>
                    <a:lnTo>
                      <a:pt x="12" y="23"/>
                    </a:lnTo>
                    <a:lnTo>
                      <a:pt x="17" y="15"/>
                    </a:lnTo>
                    <a:lnTo>
                      <a:pt x="17" y="8"/>
                    </a:lnTo>
                    <a:lnTo>
                      <a:pt x="22" y="4"/>
                    </a:lnTo>
                    <a:lnTo>
                      <a:pt x="23" y="0"/>
                    </a:lnTo>
                    <a:lnTo>
                      <a:pt x="26" y="0"/>
                    </a:lnTo>
                    <a:lnTo>
                      <a:pt x="26" y="8"/>
                    </a:lnTo>
                    <a:lnTo>
                      <a:pt x="31" y="19"/>
                    </a:lnTo>
                    <a:lnTo>
                      <a:pt x="36" y="28"/>
                    </a:lnTo>
                    <a:lnTo>
                      <a:pt x="45" y="40"/>
                    </a:lnTo>
                    <a:lnTo>
                      <a:pt x="53" y="47"/>
                    </a:lnTo>
                    <a:lnTo>
                      <a:pt x="62" y="57"/>
                    </a:lnTo>
                    <a:lnTo>
                      <a:pt x="71" y="65"/>
                    </a:lnTo>
                    <a:lnTo>
                      <a:pt x="82" y="76"/>
                    </a:lnTo>
                    <a:lnTo>
                      <a:pt x="90" y="83"/>
                    </a:lnTo>
                    <a:lnTo>
                      <a:pt x="99" y="90"/>
                    </a:lnTo>
                    <a:lnTo>
                      <a:pt x="107" y="95"/>
                    </a:lnTo>
                    <a:lnTo>
                      <a:pt x="116" y="103"/>
                    </a:lnTo>
                    <a:lnTo>
                      <a:pt x="121" y="107"/>
                    </a:lnTo>
                    <a:lnTo>
                      <a:pt x="129" y="112"/>
                    </a:lnTo>
                    <a:lnTo>
                      <a:pt x="130" y="113"/>
                    </a:lnTo>
                    <a:lnTo>
                      <a:pt x="134" y="116"/>
                    </a:lnTo>
                    <a:lnTo>
                      <a:pt x="141" y="117"/>
                    </a:lnTo>
                    <a:lnTo>
                      <a:pt x="151" y="121"/>
                    </a:lnTo>
                    <a:lnTo>
                      <a:pt x="158" y="127"/>
                    </a:lnTo>
                    <a:lnTo>
                      <a:pt x="168" y="135"/>
                    </a:lnTo>
                    <a:lnTo>
                      <a:pt x="172" y="142"/>
                    </a:lnTo>
                    <a:lnTo>
                      <a:pt x="182" y="151"/>
                    </a:lnTo>
                    <a:lnTo>
                      <a:pt x="186" y="160"/>
                    </a:lnTo>
                    <a:lnTo>
                      <a:pt x="196" y="171"/>
                    </a:lnTo>
                    <a:lnTo>
                      <a:pt x="200" y="179"/>
                    </a:lnTo>
                    <a:lnTo>
                      <a:pt x="205" y="188"/>
                    </a:lnTo>
                    <a:lnTo>
                      <a:pt x="208" y="195"/>
                    </a:lnTo>
                    <a:lnTo>
                      <a:pt x="213" y="204"/>
                    </a:lnTo>
                    <a:lnTo>
                      <a:pt x="213" y="209"/>
                    </a:lnTo>
                    <a:lnTo>
                      <a:pt x="217" y="216"/>
                    </a:lnTo>
                    <a:lnTo>
                      <a:pt x="217" y="218"/>
                    </a:lnTo>
                    <a:lnTo>
                      <a:pt x="220" y="221"/>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9" name="Freeform 648"/>
              <p:cNvSpPr>
                <a:spLocks/>
              </p:cNvSpPr>
              <p:nvPr/>
            </p:nvSpPr>
            <p:spPr bwMode="auto">
              <a:xfrm flipH="1">
                <a:off x="4625" y="2708"/>
                <a:ext cx="203" cy="223"/>
              </a:xfrm>
              <a:custGeom>
                <a:avLst/>
                <a:gdLst>
                  <a:gd name="T0" fmla="*/ 176 w 220"/>
                  <a:gd name="T1" fmla="*/ 221 h 221"/>
                  <a:gd name="T2" fmla="*/ 132 w 220"/>
                  <a:gd name="T3" fmla="*/ 218 h 221"/>
                  <a:gd name="T4" fmla="*/ 98 w 220"/>
                  <a:gd name="T5" fmla="*/ 210 h 221"/>
                  <a:gd name="T6" fmla="*/ 70 w 220"/>
                  <a:gd name="T7" fmla="*/ 202 h 221"/>
                  <a:gd name="T8" fmla="*/ 50 w 220"/>
                  <a:gd name="T9" fmla="*/ 191 h 221"/>
                  <a:gd name="T10" fmla="*/ 36 w 220"/>
                  <a:gd name="T11" fmla="*/ 182 h 221"/>
                  <a:gd name="T12" fmla="*/ 28 w 220"/>
                  <a:gd name="T13" fmla="*/ 175 h 221"/>
                  <a:gd name="T14" fmla="*/ 24 w 220"/>
                  <a:gd name="T15" fmla="*/ 170 h 221"/>
                  <a:gd name="T16" fmla="*/ 15 w 220"/>
                  <a:gd name="T17" fmla="*/ 153 h 221"/>
                  <a:gd name="T18" fmla="*/ 3 w 220"/>
                  <a:gd name="T19" fmla="*/ 124 h 221"/>
                  <a:gd name="T20" fmla="*/ 0 w 220"/>
                  <a:gd name="T21" fmla="*/ 96 h 221"/>
                  <a:gd name="T22" fmla="*/ 0 w 220"/>
                  <a:gd name="T23" fmla="*/ 70 h 221"/>
                  <a:gd name="T24" fmla="*/ 5 w 220"/>
                  <a:gd name="T25" fmla="*/ 45 h 221"/>
                  <a:gd name="T26" fmla="*/ 11 w 220"/>
                  <a:gd name="T27" fmla="*/ 23 h 221"/>
                  <a:gd name="T28" fmla="*/ 16 w 220"/>
                  <a:gd name="T29" fmla="*/ 8 h 221"/>
                  <a:gd name="T30" fmla="*/ 21 w 220"/>
                  <a:gd name="T31" fmla="*/ 0 h 221"/>
                  <a:gd name="T32" fmla="*/ 24 w 220"/>
                  <a:gd name="T33" fmla="*/ 8 h 221"/>
                  <a:gd name="T34" fmla="*/ 33 w 220"/>
                  <a:gd name="T35" fmla="*/ 28 h 221"/>
                  <a:gd name="T36" fmla="*/ 49 w 220"/>
                  <a:gd name="T37" fmla="*/ 47 h 221"/>
                  <a:gd name="T38" fmla="*/ 66 w 220"/>
                  <a:gd name="T39" fmla="*/ 66 h 221"/>
                  <a:gd name="T40" fmla="*/ 83 w 220"/>
                  <a:gd name="T41" fmla="*/ 84 h 221"/>
                  <a:gd name="T42" fmla="*/ 99 w 220"/>
                  <a:gd name="T43" fmla="*/ 96 h 221"/>
                  <a:gd name="T44" fmla="*/ 112 w 220"/>
                  <a:gd name="T45" fmla="*/ 108 h 221"/>
                  <a:gd name="T46" fmla="*/ 120 w 220"/>
                  <a:gd name="T47" fmla="*/ 114 h 221"/>
                  <a:gd name="T48" fmla="*/ 130 w 220"/>
                  <a:gd name="T49" fmla="*/ 118 h 221"/>
                  <a:gd name="T50" fmla="*/ 146 w 220"/>
                  <a:gd name="T51" fmla="*/ 128 h 221"/>
                  <a:gd name="T52" fmla="*/ 159 w 220"/>
                  <a:gd name="T53" fmla="*/ 143 h 221"/>
                  <a:gd name="T54" fmla="*/ 172 w 220"/>
                  <a:gd name="T55" fmla="*/ 161 h 221"/>
                  <a:gd name="T56" fmla="*/ 185 w 220"/>
                  <a:gd name="T57" fmla="*/ 181 h 221"/>
                  <a:gd name="T58" fmla="*/ 192 w 220"/>
                  <a:gd name="T59" fmla="*/ 197 h 221"/>
                  <a:gd name="T60" fmla="*/ 197 w 220"/>
                  <a:gd name="T61" fmla="*/ 211 h 221"/>
                  <a:gd name="T62" fmla="*/ 200 w 220"/>
                  <a:gd name="T63" fmla="*/ 220 h 221"/>
                  <a:gd name="T64" fmla="*/ 203 w 220"/>
                  <a:gd name="T65" fmla="*/ 223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0"/>
                  <a:gd name="T100" fmla="*/ 0 h 221"/>
                  <a:gd name="T101" fmla="*/ 220 w 220"/>
                  <a:gd name="T102" fmla="*/ 221 h 2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0" h="221">
                    <a:moveTo>
                      <a:pt x="220" y="221"/>
                    </a:moveTo>
                    <a:lnTo>
                      <a:pt x="191" y="219"/>
                    </a:lnTo>
                    <a:lnTo>
                      <a:pt x="166" y="219"/>
                    </a:lnTo>
                    <a:lnTo>
                      <a:pt x="143" y="216"/>
                    </a:lnTo>
                    <a:lnTo>
                      <a:pt x="124" y="214"/>
                    </a:lnTo>
                    <a:lnTo>
                      <a:pt x="106" y="208"/>
                    </a:lnTo>
                    <a:lnTo>
                      <a:pt x="90" y="204"/>
                    </a:lnTo>
                    <a:lnTo>
                      <a:pt x="76" y="200"/>
                    </a:lnTo>
                    <a:lnTo>
                      <a:pt x="67" y="197"/>
                    </a:lnTo>
                    <a:lnTo>
                      <a:pt x="54" y="189"/>
                    </a:lnTo>
                    <a:lnTo>
                      <a:pt x="45" y="185"/>
                    </a:lnTo>
                    <a:lnTo>
                      <a:pt x="39" y="180"/>
                    </a:lnTo>
                    <a:lnTo>
                      <a:pt x="34" y="176"/>
                    </a:lnTo>
                    <a:lnTo>
                      <a:pt x="30" y="173"/>
                    </a:lnTo>
                    <a:lnTo>
                      <a:pt x="26" y="169"/>
                    </a:lnTo>
                    <a:lnTo>
                      <a:pt x="26" y="168"/>
                    </a:lnTo>
                    <a:lnTo>
                      <a:pt x="16" y="152"/>
                    </a:lnTo>
                    <a:lnTo>
                      <a:pt x="8" y="138"/>
                    </a:lnTo>
                    <a:lnTo>
                      <a:pt x="3" y="123"/>
                    </a:lnTo>
                    <a:lnTo>
                      <a:pt x="2" y="111"/>
                    </a:lnTo>
                    <a:lnTo>
                      <a:pt x="0" y="95"/>
                    </a:lnTo>
                    <a:lnTo>
                      <a:pt x="0" y="83"/>
                    </a:lnTo>
                    <a:lnTo>
                      <a:pt x="0" y="69"/>
                    </a:lnTo>
                    <a:lnTo>
                      <a:pt x="5" y="57"/>
                    </a:lnTo>
                    <a:lnTo>
                      <a:pt x="5" y="45"/>
                    </a:lnTo>
                    <a:lnTo>
                      <a:pt x="9" y="33"/>
                    </a:lnTo>
                    <a:lnTo>
                      <a:pt x="12" y="23"/>
                    </a:lnTo>
                    <a:lnTo>
                      <a:pt x="17" y="15"/>
                    </a:lnTo>
                    <a:lnTo>
                      <a:pt x="17" y="8"/>
                    </a:lnTo>
                    <a:lnTo>
                      <a:pt x="22" y="4"/>
                    </a:lnTo>
                    <a:lnTo>
                      <a:pt x="23" y="0"/>
                    </a:lnTo>
                    <a:lnTo>
                      <a:pt x="26" y="0"/>
                    </a:lnTo>
                    <a:lnTo>
                      <a:pt x="26" y="8"/>
                    </a:lnTo>
                    <a:lnTo>
                      <a:pt x="31" y="19"/>
                    </a:lnTo>
                    <a:lnTo>
                      <a:pt x="36" y="28"/>
                    </a:lnTo>
                    <a:lnTo>
                      <a:pt x="45" y="40"/>
                    </a:lnTo>
                    <a:lnTo>
                      <a:pt x="53" y="47"/>
                    </a:lnTo>
                    <a:lnTo>
                      <a:pt x="62" y="57"/>
                    </a:lnTo>
                    <a:lnTo>
                      <a:pt x="71" y="65"/>
                    </a:lnTo>
                    <a:lnTo>
                      <a:pt x="82" y="76"/>
                    </a:lnTo>
                    <a:lnTo>
                      <a:pt x="90" y="83"/>
                    </a:lnTo>
                    <a:lnTo>
                      <a:pt x="99" y="90"/>
                    </a:lnTo>
                    <a:lnTo>
                      <a:pt x="107" y="95"/>
                    </a:lnTo>
                    <a:lnTo>
                      <a:pt x="116" y="103"/>
                    </a:lnTo>
                    <a:lnTo>
                      <a:pt x="121" y="107"/>
                    </a:lnTo>
                    <a:lnTo>
                      <a:pt x="129" y="112"/>
                    </a:lnTo>
                    <a:lnTo>
                      <a:pt x="130" y="113"/>
                    </a:lnTo>
                    <a:lnTo>
                      <a:pt x="134" y="116"/>
                    </a:lnTo>
                    <a:lnTo>
                      <a:pt x="141" y="117"/>
                    </a:lnTo>
                    <a:lnTo>
                      <a:pt x="151" y="121"/>
                    </a:lnTo>
                    <a:lnTo>
                      <a:pt x="158" y="127"/>
                    </a:lnTo>
                    <a:lnTo>
                      <a:pt x="168" y="135"/>
                    </a:lnTo>
                    <a:lnTo>
                      <a:pt x="172" y="142"/>
                    </a:lnTo>
                    <a:lnTo>
                      <a:pt x="182" y="151"/>
                    </a:lnTo>
                    <a:lnTo>
                      <a:pt x="186" y="160"/>
                    </a:lnTo>
                    <a:lnTo>
                      <a:pt x="196" y="171"/>
                    </a:lnTo>
                    <a:lnTo>
                      <a:pt x="200" y="179"/>
                    </a:lnTo>
                    <a:lnTo>
                      <a:pt x="205" y="188"/>
                    </a:lnTo>
                    <a:lnTo>
                      <a:pt x="208" y="195"/>
                    </a:lnTo>
                    <a:lnTo>
                      <a:pt x="213" y="204"/>
                    </a:lnTo>
                    <a:lnTo>
                      <a:pt x="213" y="209"/>
                    </a:lnTo>
                    <a:lnTo>
                      <a:pt x="217" y="216"/>
                    </a:lnTo>
                    <a:lnTo>
                      <a:pt x="217" y="218"/>
                    </a:lnTo>
                    <a:lnTo>
                      <a:pt x="220" y="22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20" name="Freeform 649"/>
              <p:cNvSpPr>
                <a:spLocks/>
              </p:cNvSpPr>
              <p:nvPr/>
            </p:nvSpPr>
            <p:spPr bwMode="auto">
              <a:xfrm flipH="1">
                <a:off x="4335" y="2975"/>
                <a:ext cx="290" cy="240"/>
              </a:xfrm>
              <a:custGeom>
                <a:avLst/>
                <a:gdLst>
                  <a:gd name="T0" fmla="*/ 74 w 316"/>
                  <a:gd name="T1" fmla="*/ 216 h 238"/>
                  <a:gd name="T2" fmla="*/ 72 w 316"/>
                  <a:gd name="T3" fmla="*/ 196 h 238"/>
                  <a:gd name="T4" fmla="*/ 84 w 316"/>
                  <a:gd name="T5" fmla="*/ 177 h 238"/>
                  <a:gd name="T6" fmla="*/ 95 w 316"/>
                  <a:gd name="T7" fmla="*/ 168 h 238"/>
                  <a:gd name="T8" fmla="*/ 40 w 316"/>
                  <a:gd name="T9" fmla="*/ 175 h 238"/>
                  <a:gd name="T10" fmla="*/ 13 w 316"/>
                  <a:gd name="T11" fmla="*/ 170 h 238"/>
                  <a:gd name="T12" fmla="*/ 0 w 316"/>
                  <a:gd name="T13" fmla="*/ 154 h 238"/>
                  <a:gd name="T14" fmla="*/ 7 w 316"/>
                  <a:gd name="T15" fmla="*/ 125 h 238"/>
                  <a:gd name="T16" fmla="*/ 25 w 316"/>
                  <a:gd name="T17" fmla="*/ 96 h 238"/>
                  <a:gd name="T18" fmla="*/ 35 w 316"/>
                  <a:gd name="T19" fmla="*/ 85 h 238"/>
                  <a:gd name="T20" fmla="*/ 46 w 316"/>
                  <a:gd name="T21" fmla="*/ 83 h 238"/>
                  <a:gd name="T22" fmla="*/ 64 w 316"/>
                  <a:gd name="T23" fmla="*/ 90 h 238"/>
                  <a:gd name="T24" fmla="*/ 87 w 316"/>
                  <a:gd name="T25" fmla="*/ 97 h 238"/>
                  <a:gd name="T26" fmla="*/ 102 w 316"/>
                  <a:gd name="T27" fmla="*/ 105 h 238"/>
                  <a:gd name="T28" fmla="*/ 112 w 316"/>
                  <a:gd name="T29" fmla="*/ 109 h 238"/>
                  <a:gd name="T30" fmla="*/ 116 w 316"/>
                  <a:gd name="T31" fmla="*/ 113 h 238"/>
                  <a:gd name="T32" fmla="*/ 95 w 316"/>
                  <a:gd name="T33" fmla="*/ 82 h 238"/>
                  <a:gd name="T34" fmla="*/ 77 w 316"/>
                  <a:gd name="T35" fmla="*/ 37 h 238"/>
                  <a:gd name="T36" fmla="*/ 90 w 316"/>
                  <a:gd name="T37" fmla="*/ 10 h 238"/>
                  <a:gd name="T38" fmla="*/ 105 w 316"/>
                  <a:gd name="T39" fmla="*/ 0 h 238"/>
                  <a:gd name="T40" fmla="*/ 137 w 316"/>
                  <a:gd name="T41" fmla="*/ 4 h 238"/>
                  <a:gd name="T42" fmla="*/ 165 w 316"/>
                  <a:gd name="T43" fmla="*/ 32 h 238"/>
                  <a:gd name="T44" fmla="*/ 167 w 316"/>
                  <a:gd name="T45" fmla="*/ 71 h 238"/>
                  <a:gd name="T46" fmla="*/ 160 w 316"/>
                  <a:gd name="T47" fmla="*/ 100 h 238"/>
                  <a:gd name="T48" fmla="*/ 159 w 316"/>
                  <a:gd name="T49" fmla="*/ 99 h 238"/>
                  <a:gd name="T50" fmla="*/ 164 w 316"/>
                  <a:gd name="T51" fmla="*/ 83 h 238"/>
                  <a:gd name="T52" fmla="*/ 177 w 316"/>
                  <a:gd name="T53" fmla="*/ 72 h 238"/>
                  <a:gd name="T54" fmla="*/ 195 w 316"/>
                  <a:gd name="T55" fmla="*/ 56 h 238"/>
                  <a:gd name="T56" fmla="*/ 213 w 316"/>
                  <a:gd name="T57" fmla="*/ 44 h 238"/>
                  <a:gd name="T58" fmla="*/ 226 w 316"/>
                  <a:gd name="T59" fmla="*/ 37 h 238"/>
                  <a:gd name="T60" fmla="*/ 239 w 316"/>
                  <a:gd name="T61" fmla="*/ 36 h 238"/>
                  <a:gd name="T62" fmla="*/ 244 w 316"/>
                  <a:gd name="T63" fmla="*/ 36 h 238"/>
                  <a:gd name="T64" fmla="*/ 255 w 316"/>
                  <a:gd name="T65" fmla="*/ 37 h 238"/>
                  <a:gd name="T66" fmla="*/ 270 w 316"/>
                  <a:gd name="T67" fmla="*/ 48 h 238"/>
                  <a:gd name="T68" fmla="*/ 280 w 316"/>
                  <a:gd name="T69" fmla="*/ 63 h 238"/>
                  <a:gd name="T70" fmla="*/ 284 w 316"/>
                  <a:gd name="T71" fmla="*/ 76 h 238"/>
                  <a:gd name="T72" fmla="*/ 290 w 316"/>
                  <a:gd name="T73" fmla="*/ 91 h 238"/>
                  <a:gd name="T74" fmla="*/ 273 w 316"/>
                  <a:gd name="T75" fmla="*/ 110 h 238"/>
                  <a:gd name="T76" fmla="*/ 240 w 316"/>
                  <a:gd name="T77" fmla="*/ 123 h 238"/>
                  <a:gd name="T78" fmla="*/ 211 w 316"/>
                  <a:gd name="T79" fmla="*/ 130 h 238"/>
                  <a:gd name="T80" fmla="*/ 265 w 316"/>
                  <a:gd name="T81" fmla="*/ 162 h 238"/>
                  <a:gd name="T82" fmla="*/ 257 w 316"/>
                  <a:gd name="T83" fmla="*/ 181 h 238"/>
                  <a:gd name="T84" fmla="*/ 239 w 316"/>
                  <a:gd name="T85" fmla="*/ 201 h 238"/>
                  <a:gd name="T86" fmla="*/ 221 w 316"/>
                  <a:gd name="T87" fmla="*/ 214 h 238"/>
                  <a:gd name="T88" fmla="*/ 210 w 316"/>
                  <a:gd name="T89" fmla="*/ 217 h 238"/>
                  <a:gd name="T90" fmla="*/ 187 w 316"/>
                  <a:gd name="T91" fmla="*/ 202 h 238"/>
                  <a:gd name="T92" fmla="*/ 173 w 316"/>
                  <a:gd name="T93" fmla="*/ 186 h 238"/>
                  <a:gd name="T94" fmla="*/ 169 w 316"/>
                  <a:gd name="T95" fmla="*/ 171 h 238"/>
                  <a:gd name="T96" fmla="*/ 159 w 316"/>
                  <a:gd name="T97" fmla="*/ 205 h 238"/>
                  <a:gd name="T98" fmla="*/ 157 w 316"/>
                  <a:gd name="T99" fmla="*/ 214 h 238"/>
                  <a:gd name="T100" fmla="*/ 150 w 316"/>
                  <a:gd name="T101" fmla="*/ 230 h 238"/>
                  <a:gd name="T102" fmla="*/ 131 w 316"/>
                  <a:gd name="T103" fmla="*/ 240 h 238"/>
                  <a:gd name="T104" fmla="*/ 99 w 316"/>
                  <a:gd name="T105" fmla="*/ 230 h 2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6"/>
                  <a:gd name="T160" fmla="*/ 0 h 238"/>
                  <a:gd name="T161" fmla="*/ 316 w 316"/>
                  <a:gd name="T162" fmla="*/ 238 h 2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6" h="238">
                    <a:moveTo>
                      <a:pt x="108" y="228"/>
                    </a:moveTo>
                    <a:lnTo>
                      <a:pt x="95" y="222"/>
                    </a:lnTo>
                    <a:lnTo>
                      <a:pt x="87" y="218"/>
                    </a:lnTo>
                    <a:lnTo>
                      <a:pt x="81" y="214"/>
                    </a:lnTo>
                    <a:lnTo>
                      <a:pt x="80" y="210"/>
                    </a:lnTo>
                    <a:lnTo>
                      <a:pt x="77" y="203"/>
                    </a:lnTo>
                    <a:lnTo>
                      <a:pt x="77" y="199"/>
                    </a:lnTo>
                    <a:lnTo>
                      <a:pt x="78" y="194"/>
                    </a:lnTo>
                    <a:lnTo>
                      <a:pt x="83" y="190"/>
                    </a:lnTo>
                    <a:lnTo>
                      <a:pt x="83" y="184"/>
                    </a:lnTo>
                    <a:lnTo>
                      <a:pt x="87" y="180"/>
                    </a:lnTo>
                    <a:lnTo>
                      <a:pt x="92" y="176"/>
                    </a:lnTo>
                    <a:lnTo>
                      <a:pt x="97" y="174"/>
                    </a:lnTo>
                    <a:lnTo>
                      <a:pt x="98" y="170"/>
                    </a:lnTo>
                    <a:lnTo>
                      <a:pt x="103" y="169"/>
                    </a:lnTo>
                    <a:lnTo>
                      <a:pt x="104" y="167"/>
                    </a:lnTo>
                    <a:lnTo>
                      <a:pt x="108" y="167"/>
                    </a:lnTo>
                    <a:lnTo>
                      <a:pt x="64" y="176"/>
                    </a:lnTo>
                    <a:lnTo>
                      <a:pt x="53" y="174"/>
                    </a:lnTo>
                    <a:lnTo>
                      <a:pt x="44" y="174"/>
                    </a:lnTo>
                    <a:lnTo>
                      <a:pt x="35" y="172"/>
                    </a:lnTo>
                    <a:lnTo>
                      <a:pt x="28" y="172"/>
                    </a:lnTo>
                    <a:lnTo>
                      <a:pt x="19" y="169"/>
                    </a:lnTo>
                    <a:lnTo>
                      <a:pt x="14" y="169"/>
                    </a:lnTo>
                    <a:lnTo>
                      <a:pt x="10" y="165"/>
                    </a:lnTo>
                    <a:lnTo>
                      <a:pt x="7" y="164"/>
                    </a:lnTo>
                    <a:lnTo>
                      <a:pt x="2" y="157"/>
                    </a:lnTo>
                    <a:lnTo>
                      <a:pt x="0" y="153"/>
                    </a:lnTo>
                    <a:lnTo>
                      <a:pt x="0" y="146"/>
                    </a:lnTo>
                    <a:lnTo>
                      <a:pt x="2" y="141"/>
                    </a:lnTo>
                    <a:lnTo>
                      <a:pt x="4" y="132"/>
                    </a:lnTo>
                    <a:lnTo>
                      <a:pt x="8" y="124"/>
                    </a:lnTo>
                    <a:lnTo>
                      <a:pt x="13" y="114"/>
                    </a:lnTo>
                    <a:lnTo>
                      <a:pt x="22" y="105"/>
                    </a:lnTo>
                    <a:lnTo>
                      <a:pt x="22" y="99"/>
                    </a:lnTo>
                    <a:lnTo>
                      <a:pt x="27" y="95"/>
                    </a:lnTo>
                    <a:lnTo>
                      <a:pt x="28" y="91"/>
                    </a:lnTo>
                    <a:lnTo>
                      <a:pt x="33" y="89"/>
                    </a:lnTo>
                    <a:lnTo>
                      <a:pt x="33" y="85"/>
                    </a:lnTo>
                    <a:lnTo>
                      <a:pt x="38" y="84"/>
                    </a:lnTo>
                    <a:lnTo>
                      <a:pt x="41" y="84"/>
                    </a:lnTo>
                    <a:lnTo>
                      <a:pt x="45" y="84"/>
                    </a:lnTo>
                    <a:lnTo>
                      <a:pt x="45" y="82"/>
                    </a:lnTo>
                    <a:lnTo>
                      <a:pt x="50" y="82"/>
                    </a:lnTo>
                    <a:lnTo>
                      <a:pt x="55" y="82"/>
                    </a:lnTo>
                    <a:lnTo>
                      <a:pt x="59" y="85"/>
                    </a:lnTo>
                    <a:lnTo>
                      <a:pt x="64" y="85"/>
                    </a:lnTo>
                    <a:lnTo>
                      <a:pt x="70" y="89"/>
                    </a:lnTo>
                    <a:lnTo>
                      <a:pt x="77" y="93"/>
                    </a:lnTo>
                    <a:lnTo>
                      <a:pt x="86" y="96"/>
                    </a:lnTo>
                    <a:lnTo>
                      <a:pt x="90" y="96"/>
                    </a:lnTo>
                    <a:lnTo>
                      <a:pt x="95" y="96"/>
                    </a:lnTo>
                    <a:lnTo>
                      <a:pt x="100" y="96"/>
                    </a:lnTo>
                    <a:lnTo>
                      <a:pt x="104" y="100"/>
                    </a:lnTo>
                    <a:lnTo>
                      <a:pt x="106" y="100"/>
                    </a:lnTo>
                    <a:lnTo>
                      <a:pt x="111" y="104"/>
                    </a:lnTo>
                    <a:lnTo>
                      <a:pt x="114" y="104"/>
                    </a:lnTo>
                    <a:lnTo>
                      <a:pt x="118" y="108"/>
                    </a:lnTo>
                    <a:lnTo>
                      <a:pt x="122" y="108"/>
                    </a:lnTo>
                    <a:lnTo>
                      <a:pt x="126" y="112"/>
                    </a:lnTo>
                    <a:lnTo>
                      <a:pt x="129" y="114"/>
                    </a:lnTo>
                    <a:lnTo>
                      <a:pt x="114" y="96"/>
                    </a:lnTo>
                    <a:lnTo>
                      <a:pt x="103" y="81"/>
                    </a:lnTo>
                    <a:lnTo>
                      <a:pt x="94" y="69"/>
                    </a:lnTo>
                    <a:lnTo>
                      <a:pt x="89" y="57"/>
                    </a:lnTo>
                    <a:lnTo>
                      <a:pt x="84" y="46"/>
                    </a:lnTo>
                    <a:lnTo>
                      <a:pt x="84" y="37"/>
                    </a:lnTo>
                    <a:lnTo>
                      <a:pt x="86" y="29"/>
                    </a:lnTo>
                    <a:lnTo>
                      <a:pt x="90" y="23"/>
                    </a:lnTo>
                    <a:lnTo>
                      <a:pt x="94" y="15"/>
                    </a:lnTo>
                    <a:lnTo>
                      <a:pt x="98" y="10"/>
                    </a:lnTo>
                    <a:lnTo>
                      <a:pt x="103" y="6"/>
                    </a:lnTo>
                    <a:lnTo>
                      <a:pt x="108" y="4"/>
                    </a:lnTo>
                    <a:lnTo>
                      <a:pt x="109" y="0"/>
                    </a:lnTo>
                    <a:lnTo>
                      <a:pt x="114" y="0"/>
                    </a:lnTo>
                    <a:lnTo>
                      <a:pt x="115" y="0"/>
                    </a:lnTo>
                    <a:lnTo>
                      <a:pt x="118" y="0"/>
                    </a:lnTo>
                    <a:lnTo>
                      <a:pt x="134" y="0"/>
                    </a:lnTo>
                    <a:lnTo>
                      <a:pt x="149" y="4"/>
                    </a:lnTo>
                    <a:lnTo>
                      <a:pt x="160" y="8"/>
                    </a:lnTo>
                    <a:lnTo>
                      <a:pt x="171" y="15"/>
                    </a:lnTo>
                    <a:lnTo>
                      <a:pt x="176" y="23"/>
                    </a:lnTo>
                    <a:lnTo>
                      <a:pt x="180" y="32"/>
                    </a:lnTo>
                    <a:lnTo>
                      <a:pt x="182" y="41"/>
                    </a:lnTo>
                    <a:lnTo>
                      <a:pt x="185" y="52"/>
                    </a:lnTo>
                    <a:lnTo>
                      <a:pt x="182" y="60"/>
                    </a:lnTo>
                    <a:lnTo>
                      <a:pt x="182" y="70"/>
                    </a:lnTo>
                    <a:lnTo>
                      <a:pt x="179" y="77"/>
                    </a:lnTo>
                    <a:lnTo>
                      <a:pt x="179" y="88"/>
                    </a:lnTo>
                    <a:lnTo>
                      <a:pt x="174" y="93"/>
                    </a:lnTo>
                    <a:lnTo>
                      <a:pt x="174" y="99"/>
                    </a:lnTo>
                    <a:lnTo>
                      <a:pt x="173" y="103"/>
                    </a:lnTo>
                    <a:lnTo>
                      <a:pt x="173" y="105"/>
                    </a:lnTo>
                    <a:lnTo>
                      <a:pt x="173" y="101"/>
                    </a:lnTo>
                    <a:lnTo>
                      <a:pt x="173" y="98"/>
                    </a:lnTo>
                    <a:lnTo>
                      <a:pt x="173" y="94"/>
                    </a:lnTo>
                    <a:lnTo>
                      <a:pt x="174" y="90"/>
                    </a:lnTo>
                    <a:lnTo>
                      <a:pt x="174" y="86"/>
                    </a:lnTo>
                    <a:lnTo>
                      <a:pt x="179" y="82"/>
                    </a:lnTo>
                    <a:lnTo>
                      <a:pt x="182" y="79"/>
                    </a:lnTo>
                    <a:lnTo>
                      <a:pt x="187" y="79"/>
                    </a:lnTo>
                    <a:lnTo>
                      <a:pt x="188" y="75"/>
                    </a:lnTo>
                    <a:lnTo>
                      <a:pt x="193" y="71"/>
                    </a:lnTo>
                    <a:lnTo>
                      <a:pt x="198" y="67"/>
                    </a:lnTo>
                    <a:lnTo>
                      <a:pt x="202" y="63"/>
                    </a:lnTo>
                    <a:lnTo>
                      <a:pt x="207" y="60"/>
                    </a:lnTo>
                    <a:lnTo>
                      <a:pt x="213" y="56"/>
                    </a:lnTo>
                    <a:lnTo>
                      <a:pt x="218" y="52"/>
                    </a:lnTo>
                    <a:lnTo>
                      <a:pt x="227" y="52"/>
                    </a:lnTo>
                    <a:lnTo>
                      <a:pt x="227" y="48"/>
                    </a:lnTo>
                    <a:lnTo>
                      <a:pt x="232" y="44"/>
                    </a:lnTo>
                    <a:lnTo>
                      <a:pt x="236" y="41"/>
                    </a:lnTo>
                    <a:lnTo>
                      <a:pt x="241" y="41"/>
                    </a:lnTo>
                    <a:lnTo>
                      <a:pt x="241" y="37"/>
                    </a:lnTo>
                    <a:lnTo>
                      <a:pt x="246" y="37"/>
                    </a:lnTo>
                    <a:lnTo>
                      <a:pt x="250" y="37"/>
                    </a:lnTo>
                    <a:lnTo>
                      <a:pt x="255" y="37"/>
                    </a:lnTo>
                    <a:lnTo>
                      <a:pt x="255" y="36"/>
                    </a:lnTo>
                    <a:lnTo>
                      <a:pt x="260" y="36"/>
                    </a:lnTo>
                    <a:lnTo>
                      <a:pt x="264" y="36"/>
                    </a:lnTo>
                    <a:lnTo>
                      <a:pt x="266" y="36"/>
                    </a:lnTo>
                    <a:lnTo>
                      <a:pt x="269" y="36"/>
                    </a:lnTo>
                    <a:lnTo>
                      <a:pt x="274" y="36"/>
                    </a:lnTo>
                    <a:lnTo>
                      <a:pt x="278" y="37"/>
                    </a:lnTo>
                    <a:lnTo>
                      <a:pt x="283" y="38"/>
                    </a:lnTo>
                    <a:lnTo>
                      <a:pt x="288" y="42"/>
                    </a:lnTo>
                    <a:lnTo>
                      <a:pt x="289" y="44"/>
                    </a:lnTo>
                    <a:lnTo>
                      <a:pt x="294" y="48"/>
                    </a:lnTo>
                    <a:lnTo>
                      <a:pt x="297" y="52"/>
                    </a:lnTo>
                    <a:lnTo>
                      <a:pt x="302" y="56"/>
                    </a:lnTo>
                    <a:lnTo>
                      <a:pt x="302" y="58"/>
                    </a:lnTo>
                    <a:lnTo>
                      <a:pt x="305" y="62"/>
                    </a:lnTo>
                    <a:lnTo>
                      <a:pt x="305" y="66"/>
                    </a:lnTo>
                    <a:lnTo>
                      <a:pt x="309" y="70"/>
                    </a:lnTo>
                    <a:lnTo>
                      <a:pt x="309" y="71"/>
                    </a:lnTo>
                    <a:lnTo>
                      <a:pt x="309" y="75"/>
                    </a:lnTo>
                    <a:lnTo>
                      <a:pt x="309" y="76"/>
                    </a:lnTo>
                    <a:lnTo>
                      <a:pt x="312" y="79"/>
                    </a:lnTo>
                    <a:lnTo>
                      <a:pt x="314" y="82"/>
                    </a:lnTo>
                    <a:lnTo>
                      <a:pt x="316" y="90"/>
                    </a:lnTo>
                    <a:lnTo>
                      <a:pt x="312" y="94"/>
                    </a:lnTo>
                    <a:lnTo>
                      <a:pt x="311" y="101"/>
                    </a:lnTo>
                    <a:lnTo>
                      <a:pt x="303" y="105"/>
                    </a:lnTo>
                    <a:lnTo>
                      <a:pt x="297" y="109"/>
                    </a:lnTo>
                    <a:lnTo>
                      <a:pt x="288" y="113"/>
                    </a:lnTo>
                    <a:lnTo>
                      <a:pt x="281" y="118"/>
                    </a:lnTo>
                    <a:lnTo>
                      <a:pt x="271" y="118"/>
                    </a:lnTo>
                    <a:lnTo>
                      <a:pt x="261" y="122"/>
                    </a:lnTo>
                    <a:lnTo>
                      <a:pt x="252" y="124"/>
                    </a:lnTo>
                    <a:lnTo>
                      <a:pt x="244" y="128"/>
                    </a:lnTo>
                    <a:lnTo>
                      <a:pt x="235" y="128"/>
                    </a:lnTo>
                    <a:lnTo>
                      <a:pt x="230" y="129"/>
                    </a:lnTo>
                    <a:lnTo>
                      <a:pt x="227" y="129"/>
                    </a:lnTo>
                    <a:lnTo>
                      <a:pt x="227" y="132"/>
                    </a:lnTo>
                    <a:lnTo>
                      <a:pt x="291" y="158"/>
                    </a:lnTo>
                    <a:lnTo>
                      <a:pt x="289" y="161"/>
                    </a:lnTo>
                    <a:lnTo>
                      <a:pt x="289" y="165"/>
                    </a:lnTo>
                    <a:lnTo>
                      <a:pt x="284" y="169"/>
                    </a:lnTo>
                    <a:lnTo>
                      <a:pt x="284" y="175"/>
                    </a:lnTo>
                    <a:lnTo>
                      <a:pt x="280" y="179"/>
                    </a:lnTo>
                    <a:lnTo>
                      <a:pt x="275" y="184"/>
                    </a:lnTo>
                    <a:lnTo>
                      <a:pt x="271" y="188"/>
                    </a:lnTo>
                    <a:lnTo>
                      <a:pt x="267" y="195"/>
                    </a:lnTo>
                    <a:lnTo>
                      <a:pt x="260" y="199"/>
                    </a:lnTo>
                    <a:lnTo>
                      <a:pt x="255" y="203"/>
                    </a:lnTo>
                    <a:lnTo>
                      <a:pt x="250" y="207"/>
                    </a:lnTo>
                    <a:lnTo>
                      <a:pt x="246" y="210"/>
                    </a:lnTo>
                    <a:lnTo>
                      <a:pt x="241" y="212"/>
                    </a:lnTo>
                    <a:lnTo>
                      <a:pt x="239" y="215"/>
                    </a:lnTo>
                    <a:lnTo>
                      <a:pt x="238" y="217"/>
                    </a:lnTo>
                    <a:lnTo>
                      <a:pt x="238" y="219"/>
                    </a:lnTo>
                    <a:lnTo>
                      <a:pt x="229" y="215"/>
                    </a:lnTo>
                    <a:lnTo>
                      <a:pt x="222" y="213"/>
                    </a:lnTo>
                    <a:lnTo>
                      <a:pt x="215" y="209"/>
                    </a:lnTo>
                    <a:lnTo>
                      <a:pt x="210" y="207"/>
                    </a:lnTo>
                    <a:lnTo>
                      <a:pt x="204" y="200"/>
                    </a:lnTo>
                    <a:lnTo>
                      <a:pt x="199" y="196"/>
                    </a:lnTo>
                    <a:lnTo>
                      <a:pt x="194" y="193"/>
                    </a:lnTo>
                    <a:lnTo>
                      <a:pt x="193" y="189"/>
                    </a:lnTo>
                    <a:lnTo>
                      <a:pt x="188" y="184"/>
                    </a:lnTo>
                    <a:lnTo>
                      <a:pt x="187" y="180"/>
                    </a:lnTo>
                    <a:lnTo>
                      <a:pt x="184" y="176"/>
                    </a:lnTo>
                    <a:lnTo>
                      <a:pt x="184" y="174"/>
                    </a:lnTo>
                    <a:lnTo>
                      <a:pt x="184" y="170"/>
                    </a:lnTo>
                    <a:lnTo>
                      <a:pt x="184" y="169"/>
                    </a:lnTo>
                    <a:lnTo>
                      <a:pt x="184" y="167"/>
                    </a:lnTo>
                    <a:lnTo>
                      <a:pt x="173" y="203"/>
                    </a:lnTo>
                    <a:lnTo>
                      <a:pt x="171" y="203"/>
                    </a:lnTo>
                    <a:lnTo>
                      <a:pt x="171" y="204"/>
                    </a:lnTo>
                    <a:lnTo>
                      <a:pt x="171" y="208"/>
                    </a:lnTo>
                    <a:lnTo>
                      <a:pt x="171" y="212"/>
                    </a:lnTo>
                    <a:lnTo>
                      <a:pt x="167" y="215"/>
                    </a:lnTo>
                    <a:lnTo>
                      <a:pt x="167" y="219"/>
                    </a:lnTo>
                    <a:lnTo>
                      <a:pt x="163" y="223"/>
                    </a:lnTo>
                    <a:lnTo>
                      <a:pt x="163" y="228"/>
                    </a:lnTo>
                    <a:lnTo>
                      <a:pt x="159" y="229"/>
                    </a:lnTo>
                    <a:lnTo>
                      <a:pt x="154" y="233"/>
                    </a:lnTo>
                    <a:lnTo>
                      <a:pt x="148" y="234"/>
                    </a:lnTo>
                    <a:lnTo>
                      <a:pt x="143" y="238"/>
                    </a:lnTo>
                    <a:lnTo>
                      <a:pt x="134" y="237"/>
                    </a:lnTo>
                    <a:lnTo>
                      <a:pt x="128" y="236"/>
                    </a:lnTo>
                    <a:lnTo>
                      <a:pt x="117" y="232"/>
                    </a:lnTo>
                    <a:lnTo>
                      <a:pt x="108" y="228"/>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1" name="Freeform 650"/>
              <p:cNvSpPr>
                <a:spLocks/>
              </p:cNvSpPr>
              <p:nvPr/>
            </p:nvSpPr>
            <p:spPr bwMode="auto">
              <a:xfrm flipH="1">
                <a:off x="4335" y="2975"/>
                <a:ext cx="290" cy="240"/>
              </a:xfrm>
              <a:custGeom>
                <a:avLst/>
                <a:gdLst>
                  <a:gd name="T0" fmla="*/ 74 w 316"/>
                  <a:gd name="T1" fmla="*/ 216 h 238"/>
                  <a:gd name="T2" fmla="*/ 72 w 316"/>
                  <a:gd name="T3" fmla="*/ 196 h 238"/>
                  <a:gd name="T4" fmla="*/ 84 w 316"/>
                  <a:gd name="T5" fmla="*/ 177 h 238"/>
                  <a:gd name="T6" fmla="*/ 95 w 316"/>
                  <a:gd name="T7" fmla="*/ 168 h 238"/>
                  <a:gd name="T8" fmla="*/ 40 w 316"/>
                  <a:gd name="T9" fmla="*/ 175 h 238"/>
                  <a:gd name="T10" fmla="*/ 13 w 316"/>
                  <a:gd name="T11" fmla="*/ 170 h 238"/>
                  <a:gd name="T12" fmla="*/ 0 w 316"/>
                  <a:gd name="T13" fmla="*/ 154 h 238"/>
                  <a:gd name="T14" fmla="*/ 7 w 316"/>
                  <a:gd name="T15" fmla="*/ 125 h 238"/>
                  <a:gd name="T16" fmla="*/ 25 w 316"/>
                  <a:gd name="T17" fmla="*/ 96 h 238"/>
                  <a:gd name="T18" fmla="*/ 35 w 316"/>
                  <a:gd name="T19" fmla="*/ 85 h 238"/>
                  <a:gd name="T20" fmla="*/ 46 w 316"/>
                  <a:gd name="T21" fmla="*/ 83 h 238"/>
                  <a:gd name="T22" fmla="*/ 64 w 316"/>
                  <a:gd name="T23" fmla="*/ 90 h 238"/>
                  <a:gd name="T24" fmla="*/ 87 w 316"/>
                  <a:gd name="T25" fmla="*/ 97 h 238"/>
                  <a:gd name="T26" fmla="*/ 102 w 316"/>
                  <a:gd name="T27" fmla="*/ 105 h 238"/>
                  <a:gd name="T28" fmla="*/ 112 w 316"/>
                  <a:gd name="T29" fmla="*/ 109 h 238"/>
                  <a:gd name="T30" fmla="*/ 116 w 316"/>
                  <a:gd name="T31" fmla="*/ 113 h 238"/>
                  <a:gd name="T32" fmla="*/ 95 w 316"/>
                  <a:gd name="T33" fmla="*/ 82 h 238"/>
                  <a:gd name="T34" fmla="*/ 77 w 316"/>
                  <a:gd name="T35" fmla="*/ 37 h 238"/>
                  <a:gd name="T36" fmla="*/ 90 w 316"/>
                  <a:gd name="T37" fmla="*/ 10 h 238"/>
                  <a:gd name="T38" fmla="*/ 105 w 316"/>
                  <a:gd name="T39" fmla="*/ 0 h 238"/>
                  <a:gd name="T40" fmla="*/ 137 w 316"/>
                  <a:gd name="T41" fmla="*/ 4 h 238"/>
                  <a:gd name="T42" fmla="*/ 165 w 316"/>
                  <a:gd name="T43" fmla="*/ 32 h 238"/>
                  <a:gd name="T44" fmla="*/ 167 w 316"/>
                  <a:gd name="T45" fmla="*/ 71 h 238"/>
                  <a:gd name="T46" fmla="*/ 160 w 316"/>
                  <a:gd name="T47" fmla="*/ 100 h 238"/>
                  <a:gd name="T48" fmla="*/ 159 w 316"/>
                  <a:gd name="T49" fmla="*/ 99 h 238"/>
                  <a:gd name="T50" fmla="*/ 164 w 316"/>
                  <a:gd name="T51" fmla="*/ 83 h 238"/>
                  <a:gd name="T52" fmla="*/ 177 w 316"/>
                  <a:gd name="T53" fmla="*/ 72 h 238"/>
                  <a:gd name="T54" fmla="*/ 195 w 316"/>
                  <a:gd name="T55" fmla="*/ 56 h 238"/>
                  <a:gd name="T56" fmla="*/ 213 w 316"/>
                  <a:gd name="T57" fmla="*/ 44 h 238"/>
                  <a:gd name="T58" fmla="*/ 226 w 316"/>
                  <a:gd name="T59" fmla="*/ 37 h 238"/>
                  <a:gd name="T60" fmla="*/ 239 w 316"/>
                  <a:gd name="T61" fmla="*/ 36 h 238"/>
                  <a:gd name="T62" fmla="*/ 244 w 316"/>
                  <a:gd name="T63" fmla="*/ 36 h 238"/>
                  <a:gd name="T64" fmla="*/ 255 w 316"/>
                  <a:gd name="T65" fmla="*/ 37 h 238"/>
                  <a:gd name="T66" fmla="*/ 270 w 316"/>
                  <a:gd name="T67" fmla="*/ 48 h 238"/>
                  <a:gd name="T68" fmla="*/ 280 w 316"/>
                  <a:gd name="T69" fmla="*/ 63 h 238"/>
                  <a:gd name="T70" fmla="*/ 284 w 316"/>
                  <a:gd name="T71" fmla="*/ 76 h 238"/>
                  <a:gd name="T72" fmla="*/ 290 w 316"/>
                  <a:gd name="T73" fmla="*/ 91 h 238"/>
                  <a:gd name="T74" fmla="*/ 273 w 316"/>
                  <a:gd name="T75" fmla="*/ 110 h 238"/>
                  <a:gd name="T76" fmla="*/ 240 w 316"/>
                  <a:gd name="T77" fmla="*/ 123 h 238"/>
                  <a:gd name="T78" fmla="*/ 211 w 316"/>
                  <a:gd name="T79" fmla="*/ 130 h 238"/>
                  <a:gd name="T80" fmla="*/ 265 w 316"/>
                  <a:gd name="T81" fmla="*/ 162 h 238"/>
                  <a:gd name="T82" fmla="*/ 257 w 316"/>
                  <a:gd name="T83" fmla="*/ 181 h 238"/>
                  <a:gd name="T84" fmla="*/ 239 w 316"/>
                  <a:gd name="T85" fmla="*/ 201 h 238"/>
                  <a:gd name="T86" fmla="*/ 221 w 316"/>
                  <a:gd name="T87" fmla="*/ 214 h 238"/>
                  <a:gd name="T88" fmla="*/ 210 w 316"/>
                  <a:gd name="T89" fmla="*/ 217 h 238"/>
                  <a:gd name="T90" fmla="*/ 187 w 316"/>
                  <a:gd name="T91" fmla="*/ 202 h 238"/>
                  <a:gd name="T92" fmla="*/ 173 w 316"/>
                  <a:gd name="T93" fmla="*/ 186 h 238"/>
                  <a:gd name="T94" fmla="*/ 169 w 316"/>
                  <a:gd name="T95" fmla="*/ 171 h 238"/>
                  <a:gd name="T96" fmla="*/ 159 w 316"/>
                  <a:gd name="T97" fmla="*/ 205 h 238"/>
                  <a:gd name="T98" fmla="*/ 157 w 316"/>
                  <a:gd name="T99" fmla="*/ 214 h 238"/>
                  <a:gd name="T100" fmla="*/ 150 w 316"/>
                  <a:gd name="T101" fmla="*/ 230 h 238"/>
                  <a:gd name="T102" fmla="*/ 131 w 316"/>
                  <a:gd name="T103" fmla="*/ 240 h 238"/>
                  <a:gd name="T104" fmla="*/ 99 w 316"/>
                  <a:gd name="T105" fmla="*/ 230 h 2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16"/>
                  <a:gd name="T160" fmla="*/ 0 h 238"/>
                  <a:gd name="T161" fmla="*/ 316 w 316"/>
                  <a:gd name="T162" fmla="*/ 238 h 2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16" h="238">
                    <a:moveTo>
                      <a:pt x="108" y="228"/>
                    </a:moveTo>
                    <a:lnTo>
                      <a:pt x="95" y="222"/>
                    </a:lnTo>
                    <a:lnTo>
                      <a:pt x="87" y="218"/>
                    </a:lnTo>
                    <a:lnTo>
                      <a:pt x="81" y="214"/>
                    </a:lnTo>
                    <a:lnTo>
                      <a:pt x="80" y="210"/>
                    </a:lnTo>
                    <a:lnTo>
                      <a:pt x="77" y="203"/>
                    </a:lnTo>
                    <a:lnTo>
                      <a:pt x="77" y="199"/>
                    </a:lnTo>
                    <a:lnTo>
                      <a:pt x="78" y="194"/>
                    </a:lnTo>
                    <a:lnTo>
                      <a:pt x="83" y="190"/>
                    </a:lnTo>
                    <a:lnTo>
                      <a:pt x="83" y="184"/>
                    </a:lnTo>
                    <a:lnTo>
                      <a:pt x="87" y="180"/>
                    </a:lnTo>
                    <a:lnTo>
                      <a:pt x="92" y="176"/>
                    </a:lnTo>
                    <a:lnTo>
                      <a:pt x="97" y="174"/>
                    </a:lnTo>
                    <a:lnTo>
                      <a:pt x="98" y="170"/>
                    </a:lnTo>
                    <a:lnTo>
                      <a:pt x="103" y="169"/>
                    </a:lnTo>
                    <a:lnTo>
                      <a:pt x="104" y="167"/>
                    </a:lnTo>
                    <a:lnTo>
                      <a:pt x="108" y="167"/>
                    </a:lnTo>
                    <a:lnTo>
                      <a:pt x="64" y="176"/>
                    </a:lnTo>
                    <a:lnTo>
                      <a:pt x="53" y="174"/>
                    </a:lnTo>
                    <a:lnTo>
                      <a:pt x="44" y="174"/>
                    </a:lnTo>
                    <a:lnTo>
                      <a:pt x="35" y="172"/>
                    </a:lnTo>
                    <a:lnTo>
                      <a:pt x="28" y="172"/>
                    </a:lnTo>
                    <a:lnTo>
                      <a:pt x="19" y="169"/>
                    </a:lnTo>
                    <a:lnTo>
                      <a:pt x="14" y="169"/>
                    </a:lnTo>
                    <a:lnTo>
                      <a:pt x="10" y="165"/>
                    </a:lnTo>
                    <a:lnTo>
                      <a:pt x="7" y="164"/>
                    </a:lnTo>
                    <a:lnTo>
                      <a:pt x="2" y="157"/>
                    </a:lnTo>
                    <a:lnTo>
                      <a:pt x="0" y="153"/>
                    </a:lnTo>
                    <a:lnTo>
                      <a:pt x="0" y="146"/>
                    </a:lnTo>
                    <a:lnTo>
                      <a:pt x="2" y="141"/>
                    </a:lnTo>
                    <a:lnTo>
                      <a:pt x="4" y="132"/>
                    </a:lnTo>
                    <a:lnTo>
                      <a:pt x="8" y="124"/>
                    </a:lnTo>
                    <a:lnTo>
                      <a:pt x="13" y="114"/>
                    </a:lnTo>
                    <a:lnTo>
                      <a:pt x="22" y="105"/>
                    </a:lnTo>
                    <a:lnTo>
                      <a:pt x="22" y="99"/>
                    </a:lnTo>
                    <a:lnTo>
                      <a:pt x="27" y="95"/>
                    </a:lnTo>
                    <a:lnTo>
                      <a:pt x="28" y="91"/>
                    </a:lnTo>
                    <a:lnTo>
                      <a:pt x="33" y="89"/>
                    </a:lnTo>
                    <a:lnTo>
                      <a:pt x="33" y="85"/>
                    </a:lnTo>
                    <a:lnTo>
                      <a:pt x="38" y="84"/>
                    </a:lnTo>
                    <a:lnTo>
                      <a:pt x="41" y="84"/>
                    </a:lnTo>
                    <a:lnTo>
                      <a:pt x="45" y="84"/>
                    </a:lnTo>
                    <a:lnTo>
                      <a:pt x="45" y="82"/>
                    </a:lnTo>
                    <a:lnTo>
                      <a:pt x="50" y="82"/>
                    </a:lnTo>
                    <a:lnTo>
                      <a:pt x="55" y="82"/>
                    </a:lnTo>
                    <a:lnTo>
                      <a:pt x="59" y="85"/>
                    </a:lnTo>
                    <a:lnTo>
                      <a:pt x="64" y="85"/>
                    </a:lnTo>
                    <a:lnTo>
                      <a:pt x="70" y="89"/>
                    </a:lnTo>
                    <a:lnTo>
                      <a:pt x="77" y="93"/>
                    </a:lnTo>
                    <a:lnTo>
                      <a:pt x="86" y="96"/>
                    </a:lnTo>
                    <a:lnTo>
                      <a:pt x="90" y="96"/>
                    </a:lnTo>
                    <a:lnTo>
                      <a:pt x="95" y="96"/>
                    </a:lnTo>
                    <a:lnTo>
                      <a:pt x="100" y="96"/>
                    </a:lnTo>
                    <a:lnTo>
                      <a:pt x="104" y="100"/>
                    </a:lnTo>
                    <a:lnTo>
                      <a:pt x="106" y="100"/>
                    </a:lnTo>
                    <a:lnTo>
                      <a:pt x="111" y="104"/>
                    </a:lnTo>
                    <a:lnTo>
                      <a:pt x="114" y="104"/>
                    </a:lnTo>
                    <a:lnTo>
                      <a:pt x="118" y="108"/>
                    </a:lnTo>
                    <a:lnTo>
                      <a:pt x="122" y="108"/>
                    </a:lnTo>
                    <a:lnTo>
                      <a:pt x="126" y="112"/>
                    </a:lnTo>
                    <a:lnTo>
                      <a:pt x="129" y="114"/>
                    </a:lnTo>
                    <a:lnTo>
                      <a:pt x="114" y="96"/>
                    </a:lnTo>
                    <a:lnTo>
                      <a:pt x="103" y="81"/>
                    </a:lnTo>
                    <a:lnTo>
                      <a:pt x="94" y="69"/>
                    </a:lnTo>
                    <a:lnTo>
                      <a:pt x="89" y="57"/>
                    </a:lnTo>
                    <a:lnTo>
                      <a:pt x="84" y="46"/>
                    </a:lnTo>
                    <a:lnTo>
                      <a:pt x="84" y="37"/>
                    </a:lnTo>
                    <a:lnTo>
                      <a:pt x="86" y="29"/>
                    </a:lnTo>
                    <a:lnTo>
                      <a:pt x="90" y="23"/>
                    </a:lnTo>
                    <a:lnTo>
                      <a:pt x="94" y="15"/>
                    </a:lnTo>
                    <a:lnTo>
                      <a:pt x="98" y="10"/>
                    </a:lnTo>
                    <a:lnTo>
                      <a:pt x="103" y="6"/>
                    </a:lnTo>
                    <a:lnTo>
                      <a:pt x="108" y="4"/>
                    </a:lnTo>
                    <a:lnTo>
                      <a:pt x="109" y="0"/>
                    </a:lnTo>
                    <a:lnTo>
                      <a:pt x="114" y="0"/>
                    </a:lnTo>
                    <a:lnTo>
                      <a:pt x="115" y="0"/>
                    </a:lnTo>
                    <a:lnTo>
                      <a:pt x="118" y="0"/>
                    </a:lnTo>
                    <a:lnTo>
                      <a:pt x="134" y="0"/>
                    </a:lnTo>
                    <a:lnTo>
                      <a:pt x="149" y="4"/>
                    </a:lnTo>
                    <a:lnTo>
                      <a:pt x="160" y="8"/>
                    </a:lnTo>
                    <a:lnTo>
                      <a:pt x="171" y="15"/>
                    </a:lnTo>
                    <a:lnTo>
                      <a:pt x="176" y="23"/>
                    </a:lnTo>
                    <a:lnTo>
                      <a:pt x="180" y="32"/>
                    </a:lnTo>
                    <a:lnTo>
                      <a:pt x="182" y="41"/>
                    </a:lnTo>
                    <a:lnTo>
                      <a:pt x="185" y="52"/>
                    </a:lnTo>
                    <a:lnTo>
                      <a:pt x="182" y="60"/>
                    </a:lnTo>
                    <a:lnTo>
                      <a:pt x="182" y="70"/>
                    </a:lnTo>
                    <a:lnTo>
                      <a:pt x="179" y="77"/>
                    </a:lnTo>
                    <a:lnTo>
                      <a:pt x="179" y="88"/>
                    </a:lnTo>
                    <a:lnTo>
                      <a:pt x="174" y="93"/>
                    </a:lnTo>
                    <a:lnTo>
                      <a:pt x="174" y="99"/>
                    </a:lnTo>
                    <a:lnTo>
                      <a:pt x="173" y="103"/>
                    </a:lnTo>
                    <a:lnTo>
                      <a:pt x="173" y="105"/>
                    </a:lnTo>
                    <a:lnTo>
                      <a:pt x="173" y="101"/>
                    </a:lnTo>
                    <a:lnTo>
                      <a:pt x="173" y="98"/>
                    </a:lnTo>
                    <a:lnTo>
                      <a:pt x="173" y="94"/>
                    </a:lnTo>
                    <a:lnTo>
                      <a:pt x="174" y="90"/>
                    </a:lnTo>
                    <a:lnTo>
                      <a:pt x="174" y="86"/>
                    </a:lnTo>
                    <a:lnTo>
                      <a:pt x="179" y="82"/>
                    </a:lnTo>
                    <a:lnTo>
                      <a:pt x="182" y="79"/>
                    </a:lnTo>
                    <a:lnTo>
                      <a:pt x="187" y="79"/>
                    </a:lnTo>
                    <a:lnTo>
                      <a:pt x="188" y="75"/>
                    </a:lnTo>
                    <a:lnTo>
                      <a:pt x="193" y="71"/>
                    </a:lnTo>
                    <a:lnTo>
                      <a:pt x="198" y="67"/>
                    </a:lnTo>
                    <a:lnTo>
                      <a:pt x="202" y="63"/>
                    </a:lnTo>
                    <a:lnTo>
                      <a:pt x="207" y="60"/>
                    </a:lnTo>
                    <a:lnTo>
                      <a:pt x="213" y="56"/>
                    </a:lnTo>
                    <a:lnTo>
                      <a:pt x="218" y="52"/>
                    </a:lnTo>
                    <a:lnTo>
                      <a:pt x="227" y="52"/>
                    </a:lnTo>
                    <a:lnTo>
                      <a:pt x="227" y="48"/>
                    </a:lnTo>
                    <a:lnTo>
                      <a:pt x="232" y="44"/>
                    </a:lnTo>
                    <a:lnTo>
                      <a:pt x="236" y="41"/>
                    </a:lnTo>
                    <a:lnTo>
                      <a:pt x="241" y="41"/>
                    </a:lnTo>
                    <a:lnTo>
                      <a:pt x="241" y="37"/>
                    </a:lnTo>
                    <a:lnTo>
                      <a:pt x="246" y="37"/>
                    </a:lnTo>
                    <a:lnTo>
                      <a:pt x="250" y="37"/>
                    </a:lnTo>
                    <a:lnTo>
                      <a:pt x="255" y="37"/>
                    </a:lnTo>
                    <a:lnTo>
                      <a:pt x="255" y="36"/>
                    </a:lnTo>
                    <a:lnTo>
                      <a:pt x="260" y="36"/>
                    </a:lnTo>
                    <a:lnTo>
                      <a:pt x="264" y="36"/>
                    </a:lnTo>
                    <a:lnTo>
                      <a:pt x="266" y="36"/>
                    </a:lnTo>
                    <a:lnTo>
                      <a:pt x="269" y="36"/>
                    </a:lnTo>
                    <a:lnTo>
                      <a:pt x="274" y="36"/>
                    </a:lnTo>
                    <a:lnTo>
                      <a:pt x="278" y="37"/>
                    </a:lnTo>
                    <a:lnTo>
                      <a:pt x="283" y="38"/>
                    </a:lnTo>
                    <a:lnTo>
                      <a:pt x="288" y="42"/>
                    </a:lnTo>
                    <a:lnTo>
                      <a:pt x="289" y="44"/>
                    </a:lnTo>
                    <a:lnTo>
                      <a:pt x="294" y="48"/>
                    </a:lnTo>
                    <a:lnTo>
                      <a:pt x="297" y="52"/>
                    </a:lnTo>
                    <a:lnTo>
                      <a:pt x="302" y="56"/>
                    </a:lnTo>
                    <a:lnTo>
                      <a:pt x="302" y="58"/>
                    </a:lnTo>
                    <a:lnTo>
                      <a:pt x="305" y="62"/>
                    </a:lnTo>
                    <a:lnTo>
                      <a:pt x="305" y="66"/>
                    </a:lnTo>
                    <a:lnTo>
                      <a:pt x="309" y="70"/>
                    </a:lnTo>
                    <a:lnTo>
                      <a:pt x="309" y="71"/>
                    </a:lnTo>
                    <a:lnTo>
                      <a:pt x="309" y="75"/>
                    </a:lnTo>
                    <a:lnTo>
                      <a:pt x="309" y="76"/>
                    </a:lnTo>
                    <a:lnTo>
                      <a:pt x="312" y="79"/>
                    </a:lnTo>
                    <a:lnTo>
                      <a:pt x="314" y="82"/>
                    </a:lnTo>
                    <a:lnTo>
                      <a:pt x="316" y="90"/>
                    </a:lnTo>
                    <a:lnTo>
                      <a:pt x="312" y="94"/>
                    </a:lnTo>
                    <a:lnTo>
                      <a:pt x="311" y="101"/>
                    </a:lnTo>
                    <a:lnTo>
                      <a:pt x="303" y="105"/>
                    </a:lnTo>
                    <a:lnTo>
                      <a:pt x="297" y="109"/>
                    </a:lnTo>
                    <a:lnTo>
                      <a:pt x="288" y="113"/>
                    </a:lnTo>
                    <a:lnTo>
                      <a:pt x="281" y="118"/>
                    </a:lnTo>
                    <a:lnTo>
                      <a:pt x="271" y="118"/>
                    </a:lnTo>
                    <a:lnTo>
                      <a:pt x="261" y="122"/>
                    </a:lnTo>
                    <a:lnTo>
                      <a:pt x="252" y="124"/>
                    </a:lnTo>
                    <a:lnTo>
                      <a:pt x="244" y="128"/>
                    </a:lnTo>
                    <a:lnTo>
                      <a:pt x="235" y="128"/>
                    </a:lnTo>
                    <a:lnTo>
                      <a:pt x="230" y="129"/>
                    </a:lnTo>
                    <a:lnTo>
                      <a:pt x="227" y="129"/>
                    </a:lnTo>
                    <a:lnTo>
                      <a:pt x="227" y="132"/>
                    </a:lnTo>
                    <a:lnTo>
                      <a:pt x="291" y="158"/>
                    </a:lnTo>
                    <a:lnTo>
                      <a:pt x="289" y="161"/>
                    </a:lnTo>
                    <a:lnTo>
                      <a:pt x="289" y="165"/>
                    </a:lnTo>
                    <a:lnTo>
                      <a:pt x="284" y="169"/>
                    </a:lnTo>
                    <a:lnTo>
                      <a:pt x="284" y="175"/>
                    </a:lnTo>
                    <a:lnTo>
                      <a:pt x="280" y="179"/>
                    </a:lnTo>
                    <a:lnTo>
                      <a:pt x="275" y="184"/>
                    </a:lnTo>
                    <a:lnTo>
                      <a:pt x="271" y="188"/>
                    </a:lnTo>
                    <a:lnTo>
                      <a:pt x="267" y="195"/>
                    </a:lnTo>
                    <a:lnTo>
                      <a:pt x="260" y="199"/>
                    </a:lnTo>
                    <a:lnTo>
                      <a:pt x="255" y="203"/>
                    </a:lnTo>
                    <a:lnTo>
                      <a:pt x="250" y="207"/>
                    </a:lnTo>
                    <a:lnTo>
                      <a:pt x="246" y="210"/>
                    </a:lnTo>
                    <a:lnTo>
                      <a:pt x="241" y="212"/>
                    </a:lnTo>
                    <a:lnTo>
                      <a:pt x="239" y="215"/>
                    </a:lnTo>
                    <a:lnTo>
                      <a:pt x="238" y="217"/>
                    </a:lnTo>
                    <a:lnTo>
                      <a:pt x="238" y="219"/>
                    </a:lnTo>
                    <a:lnTo>
                      <a:pt x="229" y="215"/>
                    </a:lnTo>
                    <a:lnTo>
                      <a:pt x="222" y="213"/>
                    </a:lnTo>
                    <a:lnTo>
                      <a:pt x="215" y="209"/>
                    </a:lnTo>
                    <a:lnTo>
                      <a:pt x="210" y="207"/>
                    </a:lnTo>
                    <a:lnTo>
                      <a:pt x="204" y="200"/>
                    </a:lnTo>
                    <a:lnTo>
                      <a:pt x="199" y="196"/>
                    </a:lnTo>
                    <a:lnTo>
                      <a:pt x="194" y="193"/>
                    </a:lnTo>
                    <a:lnTo>
                      <a:pt x="193" y="189"/>
                    </a:lnTo>
                    <a:lnTo>
                      <a:pt x="188" y="184"/>
                    </a:lnTo>
                    <a:lnTo>
                      <a:pt x="187" y="180"/>
                    </a:lnTo>
                    <a:lnTo>
                      <a:pt x="184" y="176"/>
                    </a:lnTo>
                    <a:lnTo>
                      <a:pt x="184" y="174"/>
                    </a:lnTo>
                    <a:lnTo>
                      <a:pt x="184" y="170"/>
                    </a:lnTo>
                    <a:lnTo>
                      <a:pt x="184" y="169"/>
                    </a:lnTo>
                    <a:lnTo>
                      <a:pt x="184" y="167"/>
                    </a:lnTo>
                    <a:lnTo>
                      <a:pt x="173" y="203"/>
                    </a:lnTo>
                    <a:lnTo>
                      <a:pt x="171" y="203"/>
                    </a:lnTo>
                    <a:lnTo>
                      <a:pt x="171" y="204"/>
                    </a:lnTo>
                    <a:lnTo>
                      <a:pt x="171" y="208"/>
                    </a:lnTo>
                    <a:lnTo>
                      <a:pt x="171" y="212"/>
                    </a:lnTo>
                    <a:lnTo>
                      <a:pt x="167" y="215"/>
                    </a:lnTo>
                    <a:lnTo>
                      <a:pt x="167" y="219"/>
                    </a:lnTo>
                    <a:lnTo>
                      <a:pt x="163" y="223"/>
                    </a:lnTo>
                    <a:lnTo>
                      <a:pt x="163" y="228"/>
                    </a:lnTo>
                    <a:lnTo>
                      <a:pt x="159" y="229"/>
                    </a:lnTo>
                    <a:lnTo>
                      <a:pt x="154" y="233"/>
                    </a:lnTo>
                    <a:lnTo>
                      <a:pt x="148" y="234"/>
                    </a:lnTo>
                    <a:lnTo>
                      <a:pt x="143" y="238"/>
                    </a:lnTo>
                    <a:lnTo>
                      <a:pt x="134" y="237"/>
                    </a:lnTo>
                    <a:lnTo>
                      <a:pt x="128" y="236"/>
                    </a:lnTo>
                    <a:lnTo>
                      <a:pt x="117" y="232"/>
                    </a:lnTo>
                    <a:lnTo>
                      <a:pt x="108" y="2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22" name="Freeform 651"/>
              <p:cNvSpPr>
                <a:spLocks/>
              </p:cNvSpPr>
              <p:nvPr/>
            </p:nvSpPr>
            <p:spPr bwMode="auto">
              <a:xfrm flipH="1">
                <a:off x="4436" y="3072"/>
                <a:ext cx="70" cy="71"/>
              </a:xfrm>
              <a:custGeom>
                <a:avLst/>
                <a:gdLst>
                  <a:gd name="T0" fmla="*/ 26 w 76"/>
                  <a:gd name="T1" fmla="*/ 69 h 71"/>
                  <a:gd name="T2" fmla="*/ 18 w 76"/>
                  <a:gd name="T3" fmla="*/ 69 h 71"/>
                  <a:gd name="T4" fmla="*/ 12 w 76"/>
                  <a:gd name="T5" fmla="*/ 65 h 71"/>
                  <a:gd name="T6" fmla="*/ 6 w 76"/>
                  <a:gd name="T7" fmla="*/ 62 h 71"/>
                  <a:gd name="T8" fmla="*/ 2 w 76"/>
                  <a:gd name="T9" fmla="*/ 59 h 71"/>
                  <a:gd name="T10" fmla="*/ 0 w 76"/>
                  <a:gd name="T11" fmla="*/ 52 h 71"/>
                  <a:gd name="T12" fmla="*/ 0 w 76"/>
                  <a:gd name="T13" fmla="*/ 47 h 71"/>
                  <a:gd name="T14" fmla="*/ 0 w 76"/>
                  <a:gd name="T15" fmla="*/ 40 h 71"/>
                  <a:gd name="T16" fmla="*/ 0 w 76"/>
                  <a:gd name="T17" fmla="*/ 28 h 71"/>
                  <a:gd name="T18" fmla="*/ 0 w 76"/>
                  <a:gd name="T19" fmla="*/ 21 h 71"/>
                  <a:gd name="T20" fmla="*/ 0 w 76"/>
                  <a:gd name="T21" fmla="*/ 13 h 71"/>
                  <a:gd name="T22" fmla="*/ 2 w 76"/>
                  <a:gd name="T23" fmla="*/ 7 h 71"/>
                  <a:gd name="T24" fmla="*/ 6 w 76"/>
                  <a:gd name="T25" fmla="*/ 3 h 71"/>
                  <a:gd name="T26" fmla="*/ 12 w 76"/>
                  <a:gd name="T27" fmla="*/ 0 h 71"/>
                  <a:gd name="T28" fmla="*/ 18 w 76"/>
                  <a:gd name="T29" fmla="*/ 0 h 71"/>
                  <a:gd name="T30" fmla="*/ 26 w 76"/>
                  <a:gd name="T31" fmla="*/ 0 h 71"/>
                  <a:gd name="T32" fmla="*/ 30 w 76"/>
                  <a:gd name="T33" fmla="*/ 0 h 71"/>
                  <a:gd name="T34" fmla="*/ 39 w 76"/>
                  <a:gd name="T35" fmla="*/ 0 h 71"/>
                  <a:gd name="T36" fmla="*/ 44 w 76"/>
                  <a:gd name="T37" fmla="*/ 0 h 71"/>
                  <a:gd name="T38" fmla="*/ 53 w 76"/>
                  <a:gd name="T39" fmla="*/ 3 h 71"/>
                  <a:gd name="T40" fmla="*/ 57 w 76"/>
                  <a:gd name="T41" fmla="*/ 7 h 71"/>
                  <a:gd name="T42" fmla="*/ 62 w 76"/>
                  <a:gd name="T43" fmla="*/ 13 h 71"/>
                  <a:gd name="T44" fmla="*/ 66 w 76"/>
                  <a:gd name="T45" fmla="*/ 21 h 71"/>
                  <a:gd name="T46" fmla="*/ 67 w 76"/>
                  <a:gd name="T47" fmla="*/ 28 h 71"/>
                  <a:gd name="T48" fmla="*/ 67 w 76"/>
                  <a:gd name="T49" fmla="*/ 40 h 71"/>
                  <a:gd name="T50" fmla="*/ 66 w 76"/>
                  <a:gd name="T51" fmla="*/ 47 h 71"/>
                  <a:gd name="T52" fmla="*/ 62 w 76"/>
                  <a:gd name="T53" fmla="*/ 52 h 71"/>
                  <a:gd name="T54" fmla="*/ 57 w 76"/>
                  <a:gd name="T55" fmla="*/ 59 h 71"/>
                  <a:gd name="T56" fmla="*/ 53 w 76"/>
                  <a:gd name="T57" fmla="*/ 62 h 71"/>
                  <a:gd name="T58" fmla="*/ 44 w 76"/>
                  <a:gd name="T59" fmla="*/ 65 h 71"/>
                  <a:gd name="T60" fmla="*/ 39 w 76"/>
                  <a:gd name="T61" fmla="*/ 69 h 71"/>
                  <a:gd name="T62" fmla="*/ 30 w 76"/>
                  <a:gd name="T63" fmla="*/ 69 h 71"/>
                  <a:gd name="T64" fmla="*/ 30 w 76"/>
                  <a:gd name="T65" fmla="*/ 71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6"/>
                  <a:gd name="T100" fmla="*/ 0 h 71"/>
                  <a:gd name="T101" fmla="*/ 76 w 76"/>
                  <a:gd name="T102" fmla="*/ 71 h 7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6" h="71">
                    <a:moveTo>
                      <a:pt x="33" y="71"/>
                    </a:moveTo>
                    <a:lnTo>
                      <a:pt x="28" y="69"/>
                    </a:lnTo>
                    <a:lnTo>
                      <a:pt x="24" y="69"/>
                    </a:lnTo>
                    <a:lnTo>
                      <a:pt x="19" y="69"/>
                    </a:lnTo>
                    <a:lnTo>
                      <a:pt x="17" y="69"/>
                    </a:lnTo>
                    <a:lnTo>
                      <a:pt x="13" y="65"/>
                    </a:lnTo>
                    <a:lnTo>
                      <a:pt x="11" y="65"/>
                    </a:lnTo>
                    <a:lnTo>
                      <a:pt x="6" y="62"/>
                    </a:lnTo>
                    <a:lnTo>
                      <a:pt x="2" y="59"/>
                    </a:lnTo>
                    <a:lnTo>
                      <a:pt x="2" y="56"/>
                    </a:lnTo>
                    <a:lnTo>
                      <a:pt x="0" y="52"/>
                    </a:lnTo>
                    <a:lnTo>
                      <a:pt x="0" y="51"/>
                    </a:lnTo>
                    <a:lnTo>
                      <a:pt x="0" y="47"/>
                    </a:lnTo>
                    <a:lnTo>
                      <a:pt x="0" y="43"/>
                    </a:lnTo>
                    <a:lnTo>
                      <a:pt x="0" y="40"/>
                    </a:lnTo>
                    <a:lnTo>
                      <a:pt x="0" y="36"/>
                    </a:lnTo>
                    <a:lnTo>
                      <a:pt x="0" y="28"/>
                    </a:lnTo>
                    <a:lnTo>
                      <a:pt x="0" y="24"/>
                    </a:lnTo>
                    <a:lnTo>
                      <a:pt x="0" y="21"/>
                    </a:lnTo>
                    <a:lnTo>
                      <a:pt x="0" y="17"/>
                    </a:lnTo>
                    <a:lnTo>
                      <a:pt x="0" y="13"/>
                    </a:lnTo>
                    <a:lnTo>
                      <a:pt x="2" y="11"/>
                    </a:lnTo>
                    <a:lnTo>
                      <a:pt x="2" y="7"/>
                    </a:lnTo>
                    <a:lnTo>
                      <a:pt x="6" y="7"/>
                    </a:lnTo>
                    <a:lnTo>
                      <a:pt x="6" y="3"/>
                    </a:lnTo>
                    <a:lnTo>
                      <a:pt x="11" y="3"/>
                    </a:lnTo>
                    <a:lnTo>
                      <a:pt x="13" y="0"/>
                    </a:lnTo>
                    <a:lnTo>
                      <a:pt x="17" y="0"/>
                    </a:lnTo>
                    <a:lnTo>
                      <a:pt x="19" y="0"/>
                    </a:lnTo>
                    <a:lnTo>
                      <a:pt x="24" y="0"/>
                    </a:lnTo>
                    <a:lnTo>
                      <a:pt x="28" y="0"/>
                    </a:lnTo>
                    <a:lnTo>
                      <a:pt x="33" y="0"/>
                    </a:lnTo>
                    <a:lnTo>
                      <a:pt x="38" y="0"/>
                    </a:lnTo>
                    <a:lnTo>
                      <a:pt x="42" y="0"/>
                    </a:lnTo>
                    <a:lnTo>
                      <a:pt x="47" y="0"/>
                    </a:lnTo>
                    <a:lnTo>
                      <a:pt x="48" y="0"/>
                    </a:lnTo>
                    <a:lnTo>
                      <a:pt x="53" y="3"/>
                    </a:lnTo>
                    <a:lnTo>
                      <a:pt x="58" y="3"/>
                    </a:lnTo>
                    <a:lnTo>
                      <a:pt x="62" y="7"/>
                    </a:lnTo>
                    <a:lnTo>
                      <a:pt x="67" y="11"/>
                    </a:lnTo>
                    <a:lnTo>
                      <a:pt x="67" y="13"/>
                    </a:lnTo>
                    <a:lnTo>
                      <a:pt x="72" y="17"/>
                    </a:lnTo>
                    <a:lnTo>
                      <a:pt x="72" y="21"/>
                    </a:lnTo>
                    <a:lnTo>
                      <a:pt x="73" y="24"/>
                    </a:lnTo>
                    <a:lnTo>
                      <a:pt x="73" y="28"/>
                    </a:lnTo>
                    <a:lnTo>
                      <a:pt x="76" y="36"/>
                    </a:lnTo>
                    <a:lnTo>
                      <a:pt x="73" y="40"/>
                    </a:lnTo>
                    <a:lnTo>
                      <a:pt x="73" y="43"/>
                    </a:lnTo>
                    <a:lnTo>
                      <a:pt x="72" y="47"/>
                    </a:lnTo>
                    <a:lnTo>
                      <a:pt x="72" y="51"/>
                    </a:lnTo>
                    <a:lnTo>
                      <a:pt x="67" y="52"/>
                    </a:lnTo>
                    <a:lnTo>
                      <a:pt x="67" y="56"/>
                    </a:lnTo>
                    <a:lnTo>
                      <a:pt x="62" y="59"/>
                    </a:lnTo>
                    <a:lnTo>
                      <a:pt x="62" y="62"/>
                    </a:lnTo>
                    <a:lnTo>
                      <a:pt x="58" y="62"/>
                    </a:lnTo>
                    <a:lnTo>
                      <a:pt x="53" y="65"/>
                    </a:lnTo>
                    <a:lnTo>
                      <a:pt x="48" y="65"/>
                    </a:lnTo>
                    <a:lnTo>
                      <a:pt x="47" y="69"/>
                    </a:lnTo>
                    <a:lnTo>
                      <a:pt x="42" y="69"/>
                    </a:lnTo>
                    <a:lnTo>
                      <a:pt x="38" y="69"/>
                    </a:lnTo>
                    <a:lnTo>
                      <a:pt x="33" y="69"/>
                    </a:lnTo>
                    <a:lnTo>
                      <a:pt x="33" y="71"/>
                    </a:lnTo>
                    <a:close/>
                  </a:path>
                </a:pathLst>
              </a:custGeom>
              <a:solidFill>
                <a:srgbClr val="59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3" name="Freeform 652"/>
              <p:cNvSpPr>
                <a:spLocks/>
              </p:cNvSpPr>
              <p:nvPr/>
            </p:nvSpPr>
            <p:spPr bwMode="auto">
              <a:xfrm flipH="1">
                <a:off x="4266" y="3628"/>
                <a:ext cx="408" cy="180"/>
              </a:xfrm>
              <a:custGeom>
                <a:avLst/>
                <a:gdLst>
                  <a:gd name="T0" fmla="*/ 0 w 442"/>
                  <a:gd name="T1" fmla="*/ 125 h 179"/>
                  <a:gd name="T2" fmla="*/ 6 w 442"/>
                  <a:gd name="T3" fmla="*/ 121 h 179"/>
                  <a:gd name="T4" fmla="*/ 16 w 442"/>
                  <a:gd name="T5" fmla="*/ 117 h 179"/>
                  <a:gd name="T6" fmla="*/ 31 w 442"/>
                  <a:gd name="T7" fmla="*/ 108 h 179"/>
                  <a:gd name="T8" fmla="*/ 49 w 442"/>
                  <a:gd name="T9" fmla="*/ 97 h 179"/>
                  <a:gd name="T10" fmla="*/ 66 w 442"/>
                  <a:gd name="T11" fmla="*/ 82 h 179"/>
                  <a:gd name="T12" fmla="*/ 86 w 442"/>
                  <a:gd name="T13" fmla="*/ 65 h 179"/>
                  <a:gd name="T14" fmla="*/ 106 w 442"/>
                  <a:gd name="T15" fmla="*/ 46 h 179"/>
                  <a:gd name="T16" fmla="*/ 119 w 442"/>
                  <a:gd name="T17" fmla="*/ 35 h 179"/>
                  <a:gd name="T18" fmla="*/ 125 w 442"/>
                  <a:gd name="T19" fmla="*/ 30 h 179"/>
                  <a:gd name="T20" fmla="*/ 140 w 442"/>
                  <a:gd name="T21" fmla="*/ 20 h 179"/>
                  <a:gd name="T22" fmla="*/ 163 w 442"/>
                  <a:gd name="T23" fmla="*/ 12 h 179"/>
                  <a:gd name="T24" fmla="*/ 191 w 442"/>
                  <a:gd name="T25" fmla="*/ 5 h 179"/>
                  <a:gd name="T26" fmla="*/ 228 w 442"/>
                  <a:gd name="T27" fmla="*/ 0 h 179"/>
                  <a:gd name="T28" fmla="*/ 270 w 442"/>
                  <a:gd name="T29" fmla="*/ 0 h 179"/>
                  <a:gd name="T30" fmla="*/ 319 w 442"/>
                  <a:gd name="T31" fmla="*/ 11 h 179"/>
                  <a:gd name="T32" fmla="*/ 408 w 442"/>
                  <a:gd name="T33" fmla="*/ 55 h 179"/>
                  <a:gd name="T34" fmla="*/ 404 w 442"/>
                  <a:gd name="T35" fmla="*/ 59 h 179"/>
                  <a:gd name="T36" fmla="*/ 397 w 442"/>
                  <a:gd name="T37" fmla="*/ 74 h 179"/>
                  <a:gd name="T38" fmla="*/ 384 w 442"/>
                  <a:gd name="T39" fmla="*/ 94 h 179"/>
                  <a:gd name="T40" fmla="*/ 366 w 442"/>
                  <a:gd name="T41" fmla="*/ 117 h 179"/>
                  <a:gd name="T42" fmla="*/ 342 w 442"/>
                  <a:gd name="T43" fmla="*/ 139 h 179"/>
                  <a:gd name="T44" fmla="*/ 314 w 442"/>
                  <a:gd name="T45" fmla="*/ 159 h 179"/>
                  <a:gd name="T46" fmla="*/ 278 w 442"/>
                  <a:gd name="T47" fmla="*/ 174 h 179"/>
                  <a:gd name="T48" fmla="*/ 239 w 442"/>
                  <a:gd name="T49" fmla="*/ 180 h 179"/>
                  <a:gd name="T50" fmla="*/ 231 w 442"/>
                  <a:gd name="T51" fmla="*/ 179 h 179"/>
                  <a:gd name="T52" fmla="*/ 212 w 442"/>
                  <a:gd name="T53" fmla="*/ 179 h 179"/>
                  <a:gd name="T54" fmla="*/ 182 w 442"/>
                  <a:gd name="T55" fmla="*/ 177 h 179"/>
                  <a:gd name="T56" fmla="*/ 150 w 442"/>
                  <a:gd name="T57" fmla="*/ 175 h 179"/>
                  <a:gd name="T58" fmla="*/ 109 w 442"/>
                  <a:gd name="T59" fmla="*/ 169 h 179"/>
                  <a:gd name="T60" fmla="*/ 70 w 442"/>
                  <a:gd name="T61" fmla="*/ 160 h 179"/>
                  <a:gd name="T62" fmla="*/ 31 w 442"/>
                  <a:gd name="T63" fmla="*/ 146 h 179"/>
                  <a:gd name="T64" fmla="*/ 0 w 442"/>
                  <a:gd name="T65" fmla="*/ 127 h 1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2"/>
                  <a:gd name="T100" fmla="*/ 0 h 179"/>
                  <a:gd name="T101" fmla="*/ 442 w 442"/>
                  <a:gd name="T102" fmla="*/ 179 h 1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2" h="179">
                    <a:moveTo>
                      <a:pt x="0" y="126"/>
                    </a:moveTo>
                    <a:lnTo>
                      <a:pt x="0" y="124"/>
                    </a:lnTo>
                    <a:lnTo>
                      <a:pt x="2" y="124"/>
                    </a:lnTo>
                    <a:lnTo>
                      <a:pt x="6" y="120"/>
                    </a:lnTo>
                    <a:lnTo>
                      <a:pt x="13" y="120"/>
                    </a:lnTo>
                    <a:lnTo>
                      <a:pt x="17" y="116"/>
                    </a:lnTo>
                    <a:lnTo>
                      <a:pt x="25" y="112"/>
                    </a:lnTo>
                    <a:lnTo>
                      <a:pt x="34" y="107"/>
                    </a:lnTo>
                    <a:lnTo>
                      <a:pt x="44" y="103"/>
                    </a:lnTo>
                    <a:lnTo>
                      <a:pt x="53" y="96"/>
                    </a:lnTo>
                    <a:lnTo>
                      <a:pt x="62" y="89"/>
                    </a:lnTo>
                    <a:lnTo>
                      <a:pt x="72" y="82"/>
                    </a:lnTo>
                    <a:lnTo>
                      <a:pt x="84" y="76"/>
                    </a:lnTo>
                    <a:lnTo>
                      <a:pt x="93" y="65"/>
                    </a:lnTo>
                    <a:lnTo>
                      <a:pt x="106" y="58"/>
                    </a:lnTo>
                    <a:lnTo>
                      <a:pt x="115" y="46"/>
                    </a:lnTo>
                    <a:lnTo>
                      <a:pt x="129" y="38"/>
                    </a:lnTo>
                    <a:lnTo>
                      <a:pt x="129" y="35"/>
                    </a:lnTo>
                    <a:lnTo>
                      <a:pt x="131" y="34"/>
                    </a:lnTo>
                    <a:lnTo>
                      <a:pt x="135" y="30"/>
                    </a:lnTo>
                    <a:lnTo>
                      <a:pt x="144" y="26"/>
                    </a:lnTo>
                    <a:lnTo>
                      <a:pt x="152" y="20"/>
                    </a:lnTo>
                    <a:lnTo>
                      <a:pt x="163" y="16"/>
                    </a:lnTo>
                    <a:lnTo>
                      <a:pt x="177" y="12"/>
                    </a:lnTo>
                    <a:lnTo>
                      <a:pt x="193" y="8"/>
                    </a:lnTo>
                    <a:lnTo>
                      <a:pt x="207" y="5"/>
                    </a:lnTo>
                    <a:lnTo>
                      <a:pt x="225" y="1"/>
                    </a:lnTo>
                    <a:lnTo>
                      <a:pt x="247" y="0"/>
                    </a:lnTo>
                    <a:lnTo>
                      <a:pt x="270" y="0"/>
                    </a:lnTo>
                    <a:lnTo>
                      <a:pt x="293" y="0"/>
                    </a:lnTo>
                    <a:lnTo>
                      <a:pt x="318" y="5"/>
                    </a:lnTo>
                    <a:lnTo>
                      <a:pt x="346" y="11"/>
                    </a:lnTo>
                    <a:lnTo>
                      <a:pt x="377" y="21"/>
                    </a:lnTo>
                    <a:lnTo>
                      <a:pt x="442" y="55"/>
                    </a:lnTo>
                    <a:lnTo>
                      <a:pt x="439" y="55"/>
                    </a:lnTo>
                    <a:lnTo>
                      <a:pt x="438" y="59"/>
                    </a:lnTo>
                    <a:lnTo>
                      <a:pt x="433" y="65"/>
                    </a:lnTo>
                    <a:lnTo>
                      <a:pt x="430" y="74"/>
                    </a:lnTo>
                    <a:lnTo>
                      <a:pt x="422" y="82"/>
                    </a:lnTo>
                    <a:lnTo>
                      <a:pt x="416" y="93"/>
                    </a:lnTo>
                    <a:lnTo>
                      <a:pt x="407" y="105"/>
                    </a:lnTo>
                    <a:lnTo>
                      <a:pt x="397" y="116"/>
                    </a:lnTo>
                    <a:lnTo>
                      <a:pt x="383" y="126"/>
                    </a:lnTo>
                    <a:lnTo>
                      <a:pt x="371" y="138"/>
                    </a:lnTo>
                    <a:lnTo>
                      <a:pt x="354" y="146"/>
                    </a:lnTo>
                    <a:lnTo>
                      <a:pt x="340" y="158"/>
                    </a:lnTo>
                    <a:lnTo>
                      <a:pt x="320" y="166"/>
                    </a:lnTo>
                    <a:lnTo>
                      <a:pt x="301" y="173"/>
                    </a:lnTo>
                    <a:lnTo>
                      <a:pt x="279" y="177"/>
                    </a:lnTo>
                    <a:lnTo>
                      <a:pt x="259" y="179"/>
                    </a:lnTo>
                    <a:lnTo>
                      <a:pt x="256" y="178"/>
                    </a:lnTo>
                    <a:lnTo>
                      <a:pt x="250" y="178"/>
                    </a:lnTo>
                    <a:lnTo>
                      <a:pt x="241" y="178"/>
                    </a:lnTo>
                    <a:lnTo>
                      <a:pt x="230" y="178"/>
                    </a:lnTo>
                    <a:lnTo>
                      <a:pt x="213" y="176"/>
                    </a:lnTo>
                    <a:lnTo>
                      <a:pt x="197" y="176"/>
                    </a:lnTo>
                    <a:lnTo>
                      <a:pt x="179" y="174"/>
                    </a:lnTo>
                    <a:lnTo>
                      <a:pt x="162" y="174"/>
                    </a:lnTo>
                    <a:lnTo>
                      <a:pt x="138" y="171"/>
                    </a:lnTo>
                    <a:lnTo>
                      <a:pt x="118" y="168"/>
                    </a:lnTo>
                    <a:lnTo>
                      <a:pt x="95" y="163"/>
                    </a:lnTo>
                    <a:lnTo>
                      <a:pt x="76" y="159"/>
                    </a:lnTo>
                    <a:lnTo>
                      <a:pt x="53" y="152"/>
                    </a:lnTo>
                    <a:lnTo>
                      <a:pt x="34" y="145"/>
                    </a:lnTo>
                    <a:lnTo>
                      <a:pt x="16" y="135"/>
                    </a:lnTo>
                    <a:lnTo>
                      <a:pt x="0" y="126"/>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4" name="Freeform 653"/>
              <p:cNvSpPr>
                <a:spLocks/>
              </p:cNvSpPr>
              <p:nvPr/>
            </p:nvSpPr>
            <p:spPr bwMode="auto">
              <a:xfrm flipH="1">
                <a:off x="4266" y="3628"/>
                <a:ext cx="408" cy="180"/>
              </a:xfrm>
              <a:custGeom>
                <a:avLst/>
                <a:gdLst>
                  <a:gd name="T0" fmla="*/ 0 w 442"/>
                  <a:gd name="T1" fmla="*/ 125 h 179"/>
                  <a:gd name="T2" fmla="*/ 6 w 442"/>
                  <a:gd name="T3" fmla="*/ 121 h 179"/>
                  <a:gd name="T4" fmla="*/ 16 w 442"/>
                  <a:gd name="T5" fmla="*/ 117 h 179"/>
                  <a:gd name="T6" fmla="*/ 31 w 442"/>
                  <a:gd name="T7" fmla="*/ 108 h 179"/>
                  <a:gd name="T8" fmla="*/ 49 w 442"/>
                  <a:gd name="T9" fmla="*/ 97 h 179"/>
                  <a:gd name="T10" fmla="*/ 66 w 442"/>
                  <a:gd name="T11" fmla="*/ 82 h 179"/>
                  <a:gd name="T12" fmla="*/ 86 w 442"/>
                  <a:gd name="T13" fmla="*/ 65 h 179"/>
                  <a:gd name="T14" fmla="*/ 106 w 442"/>
                  <a:gd name="T15" fmla="*/ 46 h 179"/>
                  <a:gd name="T16" fmla="*/ 119 w 442"/>
                  <a:gd name="T17" fmla="*/ 35 h 179"/>
                  <a:gd name="T18" fmla="*/ 125 w 442"/>
                  <a:gd name="T19" fmla="*/ 30 h 179"/>
                  <a:gd name="T20" fmla="*/ 140 w 442"/>
                  <a:gd name="T21" fmla="*/ 20 h 179"/>
                  <a:gd name="T22" fmla="*/ 163 w 442"/>
                  <a:gd name="T23" fmla="*/ 12 h 179"/>
                  <a:gd name="T24" fmla="*/ 191 w 442"/>
                  <a:gd name="T25" fmla="*/ 5 h 179"/>
                  <a:gd name="T26" fmla="*/ 228 w 442"/>
                  <a:gd name="T27" fmla="*/ 0 h 179"/>
                  <a:gd name="T28" fmla="*/ 270 w 442"/>
                  <a:gd name="T29" fmla="*/ 0 h 179"/>
                  <a:gd name="T30" fmla="*/ 319 w 442"/>
                  <a:gd name="T31" fmla="*/ 11 h 179"/>
                  <a:gd name="T32" fmla="*/ 408 w 442"/>
                  <a:gd name="T33" fmla="*/ 55 h 179"/>
                  <a:gd name="T34" fmla="*/ 404 w 442"/>
                  <a:gd name="T35" fmla="*/ 59 h 179"/>
                  <a:gd name="T36" fmla="*/ 397 w 442"/>
                  <a:gd name="T37" fmla="*/ 74 h 179"/>
                  <a:gd name="T38" fmla="*/ 384 w 442"/>
                  <a:gd name="T39" fmla="*/ 94 h 179"/>
                  <a:gd name="T40" fmla="*/ 366 w 442"/>
                  <a:gd name="T41" fmla="*/ 117 h 179"/>
                  <a:gd name="T42" fmla="*/ 342 w 442"/>
                  <a:gd name="T43" fmla="*/ 139 h 179"/>
                  <a:gd name="T44" fmla="*/ 314 w 442"/>
                  <a:gd name="T45" fmla="*/ 159 h 179"/>
                  <a:gd name="T46" fmla="*/ 278 w 442"/>
                  <a:gd name="T47" fmla="*/ 174 h 179"/>
                  <a:gd name="T48" fmla="*/ 239 w 442"/>
                  <a:gd name="T49" fmla="*/ 180 h 179"/>
                  <a:gd name="T50" fmla="*/ 231 w 442"/>
                  <a:gd name="T51" fmla="*/ 179 h 179"/>
                  <a:gd name="T52" fmla="*/ 212 w 442"/>
                  <a:gd name="T53" fmla="*/ 179 h 179"/>
                  <a:gd name="T54" fmla="*/ 182 w 442"/>
                  <a:gd name="T55" fmla="*/ 177 h 179"/>
                  <a:gd name="T56" fmla="*/ 150 w 442"/>
                  <a:gd name="T57" fmla="*/ 175 h 179"/>
                  <a:gd name="T58" fmla="*/ 109 w 442"/>
                  <a:gd name="T59" fmla="*/ 169 h 179"/>
                  <a:gd name="T60" fmla="*/ 70 w 442"/>
                  <a:gd name="T61" fmla="*/ 160 h 179"/>
                  <a:gd name="T62" fmla="*/ 31 w 442"/>
                  <a:gd name="T63" fmla="*/ 146 h 179"/>
                  <a:gd name="T64" fmla="*/ 0 w 442"/>
                  <a:gd name="T65" fmla="*/ 127 h 1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2"/>
                  <a:gd name="T100" fmla="*/ 0 h 179"/>
                  <a:gd name="T101" fmla="*/ 442 w 442"/>
                  <a:gd name="T102" fmla="*/ 179 h 1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2" h="179">
                    <a:moveTo>
                      <a:pt x="0" y="126"/>
                    </a:moveTo>
                    <a:lnTo>
                      <a:pt x="0" y="124"/>
                    </a:lnTo>
                    <a:lnTo>
                      <a:pt x="2" y="124"/>
                    </a:lnTo>
                    <a:lnTo>
                      <a:pt x="6" y="120"/>
                    </a:lnTo>
                    <a:lnTo>
                      <a:pt x="13" y="120"/>
                    </a:lnTo>
                    <a:lnTo>
                      <a:pt x="17" y="116"/>
                    </a:lnTo>
                    <a:lnTo>
                      <a:pt x="25" y="112"/>
                    </a:lnTo>
                    <a:lnTo>
                      <a:pt x="34" y="107"/>
                    </a:lnTo>
                    <a:lnTo>
                      <a:pt x="44" y="103"/>
                    </a:lnTo>
                    <a:lnTo>
                      <a:pt x="53" y="96"/>
                    </a:lnTo>
                    <a:lnTo>
                      <a:pt x="62" y="89"/>
                    </a:lnTo>
                    <a:lnTo>
                      <a:pt x="72" y="82"/>
                    </a:lnTo>
                    <a:lnTo>
                      <a:pt x="84" y="76"/>
                    </a:lnTo>
                    <a:lnTo>
                      <a:pt x="93" y="65"/>
                    </a:lnTo>
                    <a:lnTo>
                      <a:pt x="106" y="58"/>
                    </a:lnTo>
                    <a:lnTo>
                      <a:pt x="115" y="46"/>
                    </a:lnTo>
                    <a:lnTo>
                      <a:pt x="129" y="38"/>
                    </a:lnTo>
                    <a:lnTo>
                      <a:pt x="129" y="35"/>
                    </a:lnTo>
                    <a:lnTo>
                      <a:pt x="131" y="34"/>
                    </a:lnTo>
                    <a:lnTo>
                      <a:pt x="135" y="30"/>
                    </a:lnTo>
                    <a:lnTo>
                      <a:pt x="144" y="26"/>
                    </a:lnTo>
                    <a:lnTo>
                      <a:pt x="152" y="20"/>
                    </a:lnTo>
                    <a:lnTo>
                      <a:pt x="163" y="16"/>
                    </a:lnTo>
                    <a:lnTo>
                      <a:pt x="177" y="12"/>
                    </a:lnTo>
                    <a:lnTo>
                      <a:pt x="193" y="8"/>
                    </a:lnTo>
                    <a:lnTo>
                      <a:pt x="207" y="5"/>
                    </a:lnTo>
                    <a:lnTo>
                      <a:pt x="225" y="1"/>
                    </a:lnTo>
                    <a:lnTo>
                      <a:pt x="247" y="0"/>
                    </a:lnTo>
                    <a:lnTo>
                      <a:pt x="270" y="0"/>
                    </a:lnTo>
                    <a:lnTo>
                      <a:pt x="293" y="0"/>
                    </a:lnTo>
                    <a:lnTo>
                      <a:pt x="318" y="5"/>
                    </a:lnTo>
                    <a:lnTo>
                      <a:pt x="346" y="11"/>
                    </a:lnTo>
                    <a:lnTo>
                      <a:pt x="377" y="21"/>
                    </a:lnTo>
                    <a:lnTo>
                      <a:pt x="442" y="55"/>
                    </a:lnTo>
                    <a:lnTo>
                      <a:pt x="439" y="55"/>
                    </a:lnTo>
                    <a:lnTo>
                      <a:pt x="438" y="59"/>
                    </a:lnTo>
                    <a:lnTo>
                      <a:pt x="433" y="65"/>
                    </a:lnTo>
                    <a:lnTo>
                      <a:pt x="430" y="74"/>
                    </a:lnTo>
                    <a:lnTo>
                      <a:pt x="422" y="82"/>
                    </a:lnTo>
                    <a:lnTo>
                      <a:pt x="416" y="93"/>
                    </a:lnTo>
                    <a:lnTo>
                      <a:pt x="407" y="105"/>
                    </a:lnTo>
                    <a:lnTo>
                      <a:pt x="397" y="116"/>
                    </a:lnTo>
                    <a:lnTo>
                      <a:pt x="383" y="126"/>
                    </a:lnTo>
                    <a:lnTo>
                      <a:pt x="371" y="138"/>
                    </a:lnTo>
                    <a:lnTo>
                      <a:pt x="354" y="146"/>
                    </a:lnTo>
                    <a:lnTo>
                      <a:pt x="340" y="158"/>
                    </a:lnTo>
                    <a:lnTo>
                      <a:pt x="320" y="166"/>
                    </a:lnTo>
                    <a:lnTo>
                      <a:pt x="301" y="173"/>
                    </a:lnTo>
                    <a:lnTo>
                      <a:pt x="279" y="177"/>
                    </a:lnTo>
                    <a:lnTo>
                      <a:pt x="259" y="179"/>
                    </a:lnTo>
                    <a:lnTo>
                      <a:pt x="256" y="178"/>
                    </a:lnTo>
                    <a:lnTo>
                      <a:pt x="250" y="178"/>
                    </a:lnTo>
                    <a:lnTo>
                      <a:pt x="241" y="178"/>
                    </a:lnTo>
                    <a:lnTo>
                      <a:pt x="230" y="178"/>
                    </a:lnTo>
                    <a:lnTo>
                      <a:pt x="213" y="176"/>
                    </a:lnTo>
                    <a:lnTo>
                      <a:pt x="197" y="176"/>
                    </a:lnTo>
                    <a:lnTo>
                      <a:pt x="179" y="174"/>
                    </a:lnTo>
                    <a:lnTo>
                      <a:pt x="162" y="174"/>
                    </a:lnTo>
                    <a:lnTo>
                      <a:pt x="138" y="171"/>
                    </a:lnTo>
                    <a:lnTo>
                      <a:pt x="118" y="168"/>
                    </a:lnTo>
                    <a:lnTo>
                      <a:pt x="95" y="163"/>
                    </a:lnTo>
                    <a:lnTo>
                      <a:pt x="76" y="159"/>
                    </a:lnTo>
                    <a:lnTo>
                      <a:pt x="53" y="152"/>
                    </a:lnTo>
                    <a:lnTo>
                      <a:pt x="34" y="145"/>
                    </a:lnTo>
                    <a:lnTo>
                      <a:pt x="16" y="135"/>
                    </a:lnTo>
                    <a:lnTo>
                      <a:pt x="0" y="12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25" name="Freeform 654"/>
              <p:cNvSpPr>
                <a:spLocks/>
              </p:cNvSpPr>
              <p:nvPr/>
            </p:nvSpPr>
            <p:spPr bwMode="auto">
              <a:xfrm flipH="1">
                <a:off x="4446" y="3683"/>
                <a:ext cx="60" cy="117"/>
              </a:xfrm>
              <a:custGeom>
                <a:avLst/>
                <a:gdLst>
                  <a:gd name="T0" fmla="*/ 60 w 65"/>
                  <a:gd name="T1" fmla="*/ 0 h 116"/>
                  <a:gd name="T2" fmla="*/ 57 w 65"/>
                  <a:gd name="T3" fmla="*/ 0 h 116"/>
                  <a:gd name="T4" fmla="*/ 56 w 65"/>
                  <a:gd name="T5" fmla="*/ 2 h 116"/>
                  <a:gd name="T6" fmla="*/ 52 w 65"/>
                  <a:gd name="T7" fmla="*/ 5 h 116"/>
                  <a:gd name="T8" fmla="*/ 49 w 65"/>
                  <a:gd name="T9" fmla="*/ 12 h 116"/>
                  <a:gd name="T10" fmla="*/ 42 w 65"/>
                  <a:gd name="T11" fmla="*/ 17 h 116"/>
                  <a:gd name="T12" fmla="*/ 38 w 65"/>
                  <a:gd name="T13" fmla="*/ 24 h 116"/>
                  <a:gd name="T14" fmla="*/ 33 w 65"/>
                  <a:gd name="T15" fmla="*/ 32 h 116"/>
                  <a:gd name="T16" fmla="*/ 29 w 65"/>
                  <a:gd name="T17" fmla="*/ 43 h 116"/>
                  <a:gd name="T18" fmla="*/ 22 w 65"/>
                  <a:gd name="T19" fmla="*/ 51 h 116"/>
                  <a:gd name="T20" fmla="*/ 18 w 65"/>
                  <a:gd name="T21" fmla="*/ 63 h 116"/>
                  <a:gd name="T22" fmla="*/ 13 w 65"/>
                  <a:gd name="T23" fmla="*/ 71 h 116"/>
                  <a:gd name="T24" fmla="*/ 9 w 65"/>
                  <a:gd name="T25" fmla="*/ 82 h 116"/>
                  <a:gd name="T26" fmla="*/ 5 w 65"/>
                  <a:gd name="T27" fmla="*/ 90 h 116"/>
                  <a:gd name="T28" fmla="*/ 2 w 65"/>
                  <a:gd name="T29" fmla="*/ 100 h 116"/>
                  <a:gd name="T30" fmla="*/ 0 w 65"/>
                  <a:gd name="T31" fmla="*/ 108 h 116"/>
                  <a:gd name="T32" fmla="*/ 0 w 65"/>
                  <a:gd name="T33" fmla="*/ 117 h 116"/>
                  <a:gd name="T34" fmla="*/ 60 w 65"/>
                  <a:gd name="T35" fmla="*/ 0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5"/>
                  <a:gd name="T55" fmla="*/ 0 h 116"/>
                  <a:gd name="T56" fmla="*/ 65 w 65"/>
                  <a:gd name="T57" fmla="*/ 116 h 1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5" h="116">
                    <a:moveTo>
                      <a:pt x="65" y="0"/>
                    </a:moveTo>
                    <a:lnTo>
                      <a:pt x="62" y="0"/>
                    </a:lnTo>
                    <a:lnTo>
                      <a:pt x="61" y="2"/>
                    </a:lnTo>
                    <a:lnTo>
                      <a:pt x="56" y="5"/>
                    </a:lnTo>
                    <a:lnTo>
                      <a:pt x="53" y="12"/>
                    </a:lnTo>
                    <a:lnTo>
                      <a:pt x="45" y="17"/>
                    </a:lnTo>
                    <a:lnTo>
                      <a:pt x="41" y="24"/>
                    </a:lnTo>
                    <a:lnTo>
                      <a:pt x="36" y="32"/>
                    </a:lnTo>
                    <a:lnTo>
                      <a:pt x="31" y="43"/>
                    </a:lnTo>
                    <a:lnTo>
                      <a:pt x="24" y="51"/>
                    </a:lnTo>
                    <a:lnTo>
                      <a:pt x="19" y="62"/>
                    </a:lnTo>
                    <a:lnTo>
                      <a:pt x="14" y="70"/>
                    </a:lnTo>
                    <a:lnTo>
                      <a:pt x="10" y="81"/>
                    </a:lnTo>
                    <a:lnTo>
                      <a:pt x="5" y="89"/>
                    </a:lnTo>
                    <a:lnTo>
                      <a:pt x="2" y="99"/>
                    </a:lnTo>
                    <a:lnTo>
                      <a:pt x="0" y="107"/>
                    </a:lnTo>
                    <a:lnTo>
                      <a:pt x="0" y="116"/>
                    </a:lnTo>
                    <a:lnTo>
                      <a:pt x="65" y="0"/>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6" name="Freeform 655"/>
              <p:cNvSpPr>
                <a:spLocks/>
              </p:cNvSpPr>
              <p:nvPr/>
            </p:nvSpPr>
            <p:spPr bwMode="auto">
              <a:xfrm flipH="1">
                <a:off x="4446" y="3683"/>
                <a:ext cx="60" cy="117"/>
              </a:xfrm>
              <a:custGeom>
                <a:avLst/>
                <a:gdLst>
                  <a:gd name="T0" fmla="*/ 60 w 65"/>
                  <a:gd name="T1" fmla="*/ 0 h 116"/>
                  <a:gd name="T2" fmla="*/ 57 w 65"/>
                  <a:gd name="T3" fmla="*/ 0 h 116"/>
                  <a:gd name="T4" fmla="*/ 56 w 65"/>
                  <a:gd name="T5" fmla="*/ 2 h 116"/>
                  <a:gd name="T6" fmla="*/ 52 w 65"/>
                  <a:gd name="T7" fmla="*/ 5 h 116"/>
                  <a:gd name="T8" fmla="*/ 49 w 65"/>
                  <a:gd name="T9" fmla="*/ 12 h 116"/>
                  <a:gd name="T10" fmla="*/ 42 w 65"/>
                  <a:gd name="T11" fmla="*/ 17 h 116"/>
                  <a:gd name="T12" fmla="*/ 38 w 65"/>
                  <a:gd name="T13" fmla="*/ 24 h 116"/>
                  <a:gd name="T14" fmla="*/ 33 w 65"/>
                  <a:gd name="T15" fmla="*/ 32 h 116"/>
                  <a:gd name="T16" fmla="*/ 29 w 65"/>
                  <a:gd name="T17" fmla="*/ 43 h 116"/>
                  <a:gd name="T18" fmla="*/ 22 w 65"/>
                  <a:gd name="T19" fmla="*/ 51 h 116"/>
                  <a:gd name="T20" fmla="*/ 18 w 65"/>
                  <a:gd name="T21" fmla="*/ 63 h 116"/>
                  <a:gd name="T22" fmla="*/ 13 w 65"/>
                  <a:gd name="T23" fmla="*/ 71 h 116"/>
                  <a:gd name="T24" fmla="*/ 9 w 65"/>
                  <a:gd name="T25" fmla="*/ 82 h 116"/>
                  <a:gd name="T26" fmla="*/ 5 w 65"/>
                  <a:gd name="T27" fmla="*/ 90 h 116"/>
                  <a:gd name="T28" fmla="*/ 2 w 65"/>
                  <a:gd name="T29" fmla="*/ 100 h 116"/>
                  <a:gd name="T30" fmla="*/ 0 w 65"/>
                  <a:gd name="T31" fmla="*/ 108 h 116"/>
                  <a:gd name="T32" fmla="*/ 0 w 65"/>
                  <a:gd name="T33" fmla="*/ 117 h 1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16"/>
                  <a:gd name="T53" fmla="*/ 65 w 65"/>
                  <a:gd name="T54" fmla="*/ 116 h 1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16">
                    <a:moveTo>
                      <a:pt x="65" y="0"/>
                    </a:moveTo>
                    <a:lnTo>
                      <a:pt x="62" y="0"/>
                    </a:lnTo>
                    <a:lnTo>
                      <a:pt x="61" y="2"/>
                    </a:lnTo>
                    <a:lnTo>
                      <a:pt x="56" y="5"/>
                    </a:lnTo>
                    <a:lnTo>
                      <a:pt x="53" y="12"/>
                    </a:lnTo>
                    <a:lnTo>
                      <a:pt x="45" y="17"/>
                    </a:lnTo>
                    <a:lnTo>
                      <a:pt x="41" y="24"/>
                    </a:lnTo>
                    <a:lnTo>
                      <a:pt x="36" y="32"/>
                    </a:lnTo>
                    <a:lnTo>
                      <a:pt x="31" y="43"/>
                    </a:lnTo>
                    <a:lnTo>
                      <a:pt x="24" y="51"/>
                    </a:lnTo>
                    <a:lnTo>
                      <a:pt x="19" y="62"/>
                    </a:lnTo>
                    <a:lnTo>
                      <a:pt x="14" y="70"/>
                    </a:lnTo>
                    <a:lnTo>
                      <a:pt x="10" y="81"/>
                    </a:lnTo>
                    <a:lnTo>
                      <a:pt x="5" y="89"/>
                    </a:lnTo>
                    <a:lnTo>
                      <a:pt x="2" y="99"/>
                    </a:lnTo>
                    <a:lnTo>
                      <a:pt x="0" y="107"/>
                    </a:lnTo>
                    <a:lnTo>
                      <a:pt x="0" y="116"/>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27" name="Freeform 656"/>
              <p:cNvSpPr>
                <a:spLocks/>
              </p:cNvSpPr>
              <p:nvPr/>
            </p:nvSpPr>
            <p:spPr bwMode="auto">
              <a:xfrm flipH="1">
                <a:off x="4278" y="3671"/>
                <a:ext cx="387" cy="84"/>
              </a:xfrm>
              <a:custGeom>
                <a:avLst/>
                <a:gdLst>
                  <a:gd name="T0" fmla="*/ 387 w 421"/>
                  <a:gd name="T1" fmla="*/ 12 h 83"/>
                  <a:gd name="T2" fmla="*/ 383 w 421"/>
                  <a:gd name="T3" fmla="*/ 10 h 83"/>
                  <a:gd name="T4" fmla="*/ 378 w 421"/>
                  <a:gd name="T5" fmla="*/ 8 h 83"/>
                  <a:gd name="T6" fmla="*/ 367 w 421"/>
                  <a:gd name="T7" fmla="*/ 5 h 83"/>
                  <a:gd name="T8" fmla="*/ 357 w 421"/>
                  <a:gd name="T9" fmla="*/ 5 h 83"/>
                  <a:gd name="T10" fmla="*/ 341 w 421"/>
                  <a:gd name="T11" fmla="*/ 1 h 83"/>
                  <a:gd name="T12" fmla="*/ 325 w 421"/>
                  <a:gd name="T13" fmla="*/ 1 h 83"/>
                  <a:gd name="T14" fmla="*/ 307 w 421"/>
                  <a:gd name="T15" fmla="*/ 0 h 83"/>
                  <a:gd name="T16" fmla="*/ 290 w 421"/>
                  <a:gd name="T17" fmla="*/ 0 h 83"/>
                  <a:gd name="T18" fmla="*/ 268 w 421"/>
                  <a:gd name="T19" fmla="*/ 0 h 83"/>
                  <a:gd name="T20" fmla="*/ 250 w 421"/>
                  <a:gd name="T21" fmla="*/ 0 h 83"/>
                  <a:gd name="T22" fmla="*/ 230 w 421"/>
                  <a:gd name="T23" fmla="*/ 2 h 83"/>
                  <a:gd name="T24" fmla="*/ 212 w 421"/>
                  <a:gd name="T25" fmla="*/ 7 h 83"/>
                  <a:gd name="T26" fmla="*/ 196 w 421"/>
                  <a:gd name="T27" fmla="*/ 14 h 83"/>
                  <a:gd name="T28" fmla="*/ 180 w 421"/>
                  <a:gd name="T29" fmla="*/ 22 h 83"/>
                  <a:gd name="T30" fmla="*/ 167 w 421"/>
                  <a:gd name="T31" fmla="*/ 33 h 83"/>
                  <a:gd name="T32" fmla="*/ 158 w 421"/>
                  <a:gd name="T33" fmla="*/ 49 h 83"/>
                  <a:gd name="T34" fmla="*/ 155 w 421"/>
                  <a:gd name="T35" fmla="*/ 49 h 83"/>
                  <a:gd name="T36" fmla="*/ 153 w 421"/>
                  <a:gd name="T37" fmla="*/ 50 h 83"/>
                  <a:gd name="T38" fmla="*/ 145 w 421"/>
                  <a:gd name="T39" fmla="*/ 51 h 83"/>
                  <a:gd name="T40" fmla="*/ 140 w 421"/>
                  <a:gd name="T41" fmla="*/ 55 h 83"/>
                  <a:gd name="T42" fmla="*/ 129 w 421"/>
                  <a:gd name="T43" fmla="*/ 58 h 83"/>
                  <a:gd name="T44" fmla="*/ 120 w 421"/>
                  <a:gd name="T45" fmla="*/ 61 h 83"/>
                  <a:gd name="T46" fmla="*/ 107 w 421"/>
                  <a:gd name="T47" fmla="*/ 65 h 83"/>
                  <a:gd name="T48" fmla="*/ 97 w 421"/>
                  <a:gd name="T49" fmla="*/ 69 h 83"/>
                  <a:gd name="T50" fmla="*/ 83 w 421"/>
                  <a:gd name="T51" fmla="*/ 70 h 83"/>
                  <a:gd name="T52" fmla="*/ 70 w 421"/>
                  <a:gd name="T53" fmla="*/ 74 h 83"/>
                  <a:gd name="T54" fmla="*/ 57 w 421"/>
                  <a:gd name="T55" fmla="*/ 77 h 83"/>
                  <a:gd name="T56" fmla="*/ 44 w 421"/>
                  <a:gd name="T57" fmla="*/ 80 h 83"/>
                  <a:gd name="T58" fmla="*/ 31 w 421"/>
                  <a:gd name="T59" fmla="*/ 80 h 83"/>
                  <a:gd name="T60" fmla="*/ 18 w 421"/>
                  <a:gd name="T61" fmla="*/ 83 h 83"/>
                  <a:gd name="T62" fmla="*/ 8 w 421"/>
                  <a:gd name="T63" fmla="*/ 83 h 83"/>
                  <a:gd name="T64" fmla="*/ 0 w 421"/>
                  <a:gd name="T65" fmla="*/ 84 h 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1"/>
                  <a:gd name="T100" fmla="*/ 0 h 83"/>
                  <a:gd name="T101" fmla="*/ 421 w 421"/>
                  <a:gd name="T102" fmla="*/ 83 h 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1" h="83">
                    <a:moveTo>
                      <a:pt x="421" y="12"/>
                    </a:moveTo>
                    <a:lnTo>
                      <a:pt x="417" y="10"/>
                    </a:lnTo>
                    <a:lnTo>
                      <a:pt x="411" y="8"/>
                    </a:lnTo>
                    <a:lnTo>
                      <a:pt x="399" y="5"/>
                    </a:lnTo>
                    <a:lnTo>
                      <a:pt x="388" y="5"/>
                    </a:lnTo>
                    <a:lnTo>
                      <a:pt x="371" y="1"/>
                    </a:lnTo>
                    <a:lnTo>
                      <a:pt x="354" y="1"/>
                    </a:lnTo>
                    <a:lnTo>
                      <a:pt x="334" y="0"/>
                    </a:lnTo>
                    <a:lnTo>
                      <a:pt x="315" y="0"/>
                    </a:lnTo>
                    <a:lnTo>
                      <a:pt x="292" y="0"/>
                    </a:lnTo>
                    <a:lnTo>
                      <a:pt x="272" y="0"/>
                    </a:lnTo>
                    <a:lnTo>
                      <a:pt x="250" y="2"/>
                    </a:lnTo>
                    <a:lnTo>
                      <a:pt x="231" y="7"/>
                    </a:lnTo>
                    <a:lnTo>
                      <a:pt x="213" y="14"/>
                    </a:lnTo>
                    <a:lnTo>
                      <a:pt x="196" y="22"/>
                    </a:lnTo>
                    <a:lnTo>
                      <a:pt x="182" y="33"/>
                    </a:lnTo>
                    <a:lnTo>
                      <a:pt x="172" y="48"/>
                    </a:lnTo>
                    <a:lnTo>
                      <a:pt x="169" y="48"/>
                    </a:lnTo>
                    <a:lnTo>
                      <a:pt x="166" y="49"/>
                    </a:lnTo>
                    <a:lnTo>
                      <a:pt x="158" y="50"/>
                    </a:lnTo>
                    <a:lnTo>
                      <a:pt x="152" y="54"/>
                    </a:lnTo>
                    <a:lnTo>
                      <a:pt x="140" y="57"/>
                    </a:lnTo>
                    <a:lnTo>
                      <a:pt x="130" y="60"/>
                    </a:lnTo>
                    <a:lnTo>
                      <a:pt x="116" y="64"/>
                    </a:lnTo>
                    <a:lnTo>
                      <a:pt x="106" y="68"/>
                    </a:lnTo>
                    <a:lnTo>
                      <a:pt x="90" y="69"/>
                    </a:lnTo>
                    <a:lnTo>
                      <a:pt x="76" y="73"/>
                    </a:lnTo>
                    <a:lnTo>
                      <a:pt x="62" y="76"/>
                    </a:lnTo>
                    <a:lnTo>
                      <a:pt x="48" y="79"/>
                    </a:lnTo>
                    <a:lnTo>
                      <a:pt x="34" y="79"/>
                    </a:lnTo>
                    <a:lnTo>
                      <a:pt x="20" y="82"/>
                    </a:lnTo>
                    <a:lnTo>
                      <a:pt x="9" y="82"/>
                    </a:lnTo>
                    <a:lnTo>
                      <a:pt x="0" y="83"/>
                    </a:lnTo>
                  </a:path>
                </a:pathLst>
              </a:custGeom>
              <a:noFill/>
              <a:ln w="7938">
                <a:solidFill>
                  <a:srgbClr val="19EA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28" name="Freeform 657"/>
              <p:cNvSpPr>
                <a:spLocks/>
              </p:cNvSpPr>
              <p:nvPr/>
            </p:nvSpPr>
            <p:spPr bwMode="auto">
              <a:xfrm flipH="1">
                <a:off x="4028" y="3743"/>
                <a:ext cx="340" cy="134"/>
              </a:xfrm>
              <a:custGeom>
                <a:avLst/>
                <a:gdLst>
                  <a:gd name="T0" fmla="*/ 71 w 366"/>
                  <a:gd name="T1" fmla="*/ 65 h 133"/>
                  <a:gd name="T2" fmla="*/ 71 w 366"/>
                  <a:gd name="T3" fmla="*/ 63 h 133"/>
                  <a:gd name="T4" fmla="*/ 76 w 366"/>
                  <a:gd name="T5" fmla="*/ 59 h 133"/>
                  <a:gd name="T6" fmla="*/ 84 w 366"/>
                  <a:gd name="T7" fmla="*/ 53 h 133"/>
                  <a:gd name="T8" fmla="*/ 95 w 366"/>
                  <a:gd name="T9" fmla="*/ 48 h 133"/>
                  <a:gd name="T10" fmla="*/ 108 w 366"/>
                  <a:gd name="T11" fmla="*/ 39 h 133"/>
                  <a:gd name="T12" fmla="*/ 124 w 366"/>
                  <a:gd name="T13" fmla="*/ 31 h 133"/>
                  <a:gd name="T14" fmla="*/ 141 w 366"/>
                  <a:gd name="T15" fmla="*/ 24 h 133"/>
                  <a:gd name="T16" fmla="*/ 163 w 366"/>
                  <a:gd name="T17" fmla="*/ 17 h 133"/>
                  <a:gd name="T18" fmla="*/ 183 w 366"/>
                  <a:gd name="T19" fmla="*/ 10 h 133"/>
                  <a:gd name="T20" fmla="*/ 204 w 366"/>
                  <a:gd name="T21" fmla="*/ 3 h 133"/>
                  <a:gd name="T22" fmla="*/ 226 w 366"/>
                  <a:gd name="T23" fmla="*/ 0 h 133"/>
                  <a:gd name="T24" fmla="*/ 251 w 366"/>
                  <a:gd name="T25" fmla="*/ 0 h 133"/>
                  <a:gd name="T26" fmla="*/ 272 w 366"/>
                  <a:gd name="T27" fmla="*/ 1 h 133"/>
                  <a:gd name="T28" fmla="*/ 295 w 366"/>
                  <a:gd name="T29" fmla="*/ 7 h 133"/>
                  <a:gd name="T30" fmla="*/ 317 w 366"/>
                  <a:gd name="T31" fmla="*/ 16 h 133"/>
                  <a:gd name="T32" fmla="*/ 340 w 366"/>
                  <a:gd name="T33" fmla="*/ 30 h 133"/>
                  <a:gd name="T34" fmla="*/ 337 w 366"/>
                  <a:gd name="T35" fmla="*/ 30 h 133"/>
                  <a:gd name="T36" fmla="*/ 337 w 366"/>
                  <a:gd name="T37" fmla="*/ 34 h 133"/>
                  <a:gd name="T38" fmla="*/ 333 w 366"/>
                  <a:gd name="T39" fmla="*/ 40 h 133"/>
                  <a:gd name="T40" fmla="*/ 330 w 366"/>
                  <a:gd name="T41" fmla="*/ 49 h 133"/>
                  <a:gd name="T42" fmla="*/ 321 w 366"/>
                  <a:gd name="T43" fmla="*/ 58 h 133"/>
                  <a:gd name="T44" fmla="*/ 316 w 366"/>
                  <a:gd name="T45" fmla="*/ 70 h 133"/>
                  <a:gd name="T46" fmla="*/ 304 w 366"/>
                  <a:gd name="T47" fmla="*/ 82 h 133"/>
                  <a:gd name="T48" fmla="*/ 294 w 366"/>
                  <a:gd name="T49" fmla="*/ 94 h 133"/>
                  <a:gd name="T50" fmla="*/ 277 w 366"/>
                  <a:gd name="T51" fmla="*/ 103 h 133"/>
                  <a:gd name="T52" fmla="*/ 259 w 366"/>
                  <a:gd name="T53" fmla="*/ 113 h 133"/>
                  <a:gd name="T54" fmla="*/ 239 w 366"/>
                  <a:gd name="T55" fmla="*/ 121 h 133"/>
                  <a:gd name="T56" fmla="*/ 217 w 366"/>
                  <a:gd name="T57" fmla="*/ 129 h 133"/>
                  <a:gd name="T58" fmla="*/ 189 w 366"/>
                  <a:gd name="T59" fmla="*/ 131 h 133"/>
                  <a:gd name="T60" fmla="*/ 160 w 366"/>
                  <a:gd name="T61" fmla="*/ 134 h 133"/>
                  <a:gd name="T62" fmla="*/ 126 w 366"/>
                  <a:gd name="T63" fmla="*/ 131 h 133"/>
                  <a:gd name="T64" fmla="*/ 91 w 366"/>
                  <a:gd name="T65" fmla="*/ 127 h 133"/>
                  <a:gd name="T66" fmla="*/ 0 w 366"/>
                  <a:gd name="T67" fmla="*/ 92 h 133"/>
                  <a:gd name="T68" fmla="*/ 71 w 366"/>
                  <a:gd name="T69" fmla="*/ 65 h 133"/>
                  <a:gd name="T70" fmla="*/ 71 w 366"/>
                  <a:gd name="T71" fmla="*/ 65 h 1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6"/>
                  <a:gd name="T109" fmla="*/ 0 h 133"/>
                  <a:gd name="T110" fmla="*/ 366 w 366"/>
                  <a:gd name="T111" fmla="*/ 133 h 1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6" h="133">
                    <a:moveTo>
                      <a:pt x="76" y="65"/>
                    </a:moveTo>
                    <a:lnTo>
                      <a:pt x="76" y="63"/>
                    </a:lnTo>
                    <a:lnTo>
                      <a:pt x="82" y="59"/>
                    </a:lnTo>
                    <a:lnTo>
                      <a:pt x="90" y="53"/>
                    </a:lnTo>
                    <a:lnTo>
                      <a:pt x="102" y="48"/>
                    </a:lnTo>
                    <a:lnTo>
                      <a:pt x="116" y="39"/>
                    </a:lnTo>
                    <a:lnTo>
                      <a:pt x="133" y="31"/>
                    </a:lnTo>
                    <a:lnTo>
                      <a:pt x="152" y="24"/>
                    </a:lnTo>
                    <a:lnTo>
                      <a:pt x="175" y="17"/>
                    </a:lnTo>
                    <a:lnTo>
                      <a:pt x="197" y="10"/>
                    </a:lnTo>
                    <a:lnTo>
                      <a:pt x="220" y="3"/>
                    </a:lnTo>
                    <a:lnTo>
                      <a:pt x="243" y="0"/>
                    </a:lnTo>
                    <a:lnTo>
                      <a:pt x="270" y="0"/>
                    </a:lnTo>
                    <a:lnTo>
                      <a:pt x="293" y="1"/>
                    </a:lnTo>
                    <a:lnTo>
                      <a:pt x="318" y="7"/>
                    </a:lnTo>
                    <a:lnTo>
                      <a:pt x="341" y="16"/>
                    </a:lnTo>
                    <a:lnTo>
                      <a:pt x="366" y="30"/>
                    </a:lnTo>
                    <a:lnTo>
                      <a:pt x="363" y="30"/>
                    </a:lnTo>
                    <a:lnTo>
                      <a:pt x="363" y="34"/>
                    </a:lnTo>
                    <a:lnTo>
                      <a:pt x="358" y="40"/>
                    </a:lnTo>
                    <a:lnTo>
                      <a:pt x="355" y="49"/>
                    </a:lnTo>
                    <a:lnTo>
                      <a:pt x="346" y="58"/>
                    </a:lnTo>
                    <a:lnTo>
                      <a:pt x="340" y="69"/>
                    </a:lnTo>
                    <a:lnTo>
                      <a:pt x="327" y="81"/>
                    </a:lnTo>
                    <a:lnTo>
                      <a:pt x="316" y="93"/>
                    </a:lnTo>
                    <a:lnTo>
                      <a:pt x="298" y="102"/>
                    </a:lnTo>
                    <a:lnTo>
                      <a:pt x="279" y="112"/>
                    </a:lnTo>
                    <a:lnTo>
                      <a:pt x="257" y="120"/>
                    </a:lnTo>
                    <a:lnTo>
                      <a:pt x="234" y="128"/>
                    </a:lnTo>
                    <a:lnTo>
                      <a:pt x="203" y="130"/>
                    </a:lnTo>
                    <a:lnTo>
                      <a:pt x="172" y="133"/>
                    </a:lnTo>
                    <a:lnTo>
                      <a:pt x="136" y="130"/>
                    </a:lnTo>
                    <a:lnTo>
                      <a:pt x="98" y="126"/>
                    </a:lnTo>
                    <a:lnTo>
                      <a:pt x="0" y="91"/>
                    </a:lnTo>
                    <a:lnTo>
                      <a:pt x="76" y="65"/>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29" name="Freeform 658"/>
              <p:cNvSpPr>
                <a:spLocks/>
              </p:cNvSpPr>
              <p:nvPr/>
            </p:nvSpPr>
            <p:spPr bwMode="auto">
              <a:xfrm flipH="1">
                <a:off x="4028" y="3743"/>
                <a:ext cx="340" cy="134"/>
              </a:xfrm>
              <a:custGeom>
                <a:avLst/>
                <a:gdLst>
                  <a:gd name="T0" fmla="*/ 71 w 366"/>
                  <a:gd name="T1" fmla="*/ 65 h 133"/>
                  <a:gd name="T2" fmla="*/ 71 w 366"/>
                  <a:gd name="T3" fmla="*/ 63 h 133"/>
                  <a:gd name="T4" fmla="*/ 76 w 366"/>
                  <a:gd name="T5" fmla="*/ 59 h 133"/>
                  <a:gd name="T6" fmla="*/ 84 w 366"/>
                  <a:gd name="T7" fmla="*/ 53 h 133"/>
                  <a:gd name="T8" fmla="*/ 95 w 366"/>
                  <a:gd name="T9" fmla="*/ 48 h 133"/>
                  <a:gd name="T10" fmla="*/ 108 w 366"/>
                  <a:gd name="T11" fmla="*/ 39 h 133"/>
                  <a:gd name="T12" fmla="*/ 124 w 366"/>
                  <a:gd name="T13" fmla="*/ 31 h 133"/>
                  <a:gd name="T14" fmla="*/ 141 w 366"/>
                  <a:gd name="T15" fmla="*/ 24 h 133"/>
                  <a:gd name="T16" fmla="*/ 163 w 366"/>
                  <a:gd name="T17" fmla="*/ 17 h 133"/>
                  <a:gd name="T18" fmla="*/ 183 w 366"/>
                  <a:gd name="T19" fmla="*/ 10 h 133"/>
                  <a:gd name="T20" fmla="*/ 204 w 366"/>
                  <a:gd name="T21" fmla="*/ 3 h 133"/>
                  <a:gd name="T22" fmla="*/ 226 w 366"/>
                  <a:gd name="T23" fmla="*/ 0 h 133"/>
                  <a:gd name="T24" fmla="*/ 251 w 366"/>
                  <a:gd name="T25" fmla="*/ 0 h 133"/>
                  <a:gd name="T26" fmla="*/ 272 w 366"/>
                  <a:gd name="T27" fmla="*/ 1 h 133"/>
                  <a:gd name="T28" fmla="*/ 295 w 366"/>
                  <a:gd name="T29" fmla="*/ 7 h 133"/>
                  <a:gd name="T30" fmla="*/ 317 w 366"/>
                  <a:gd name="T31" fmla="*/ 16 h 133"/>
                  <a:gd name="T32" fmla="*/ 340 w 366"/>
                  <a:gd name="T33" fmla="*/ 30 h 133"/>
                  <a:gd name="T34" fmla="*/ 337 w 366"/>
                  <a:gd name="T35" fmla="*/ 30 h 133"/>
                  <a:gd name="T36" fmla="*/ 337 w 366"/>
                  <a:gd name="T37" fmla="*/ 34 h 133"/>
                  <a:gd name="T38" fmla="*/ 333 w 366"/>
                  <a:gd name="T39" fmla="*/ 40 h 133"/>
                  <a:gd name="T40" fmla="*/ 330 w 366"/>
                  <a:gd name="T41" fmla="*/ 49 h 133"/>
                  <a:gd name="T42" fmla="*/ 321 w 366"/>
                  <a:gd name="T43" fmla="*/ 58 h 133"/>
                  <a:gd name="T44" fmla="*/ 316 w 366"/>
                  <a:gd name="T45" fmla="*/ 70 h 133"/>
                  <a:gd name="T46" fmla="*/ 304 w 366"/>
                  <a:gd name="T47" fmla="*/ 82 h 133"/>
                  <a:gd name="T48" fmla="*/ 294 w 366"/>
                  <a:gd name="T49" fmla="*/ 94 h 133"/>
                  <a:gd name="T50" fmla="*/ 277 w 366"/>
                  <a:gd name="T51" fmla="*/ 103 h 133"/>
                  <a:gd name="T52" fmla="*/ 259 w 366"/>
                  <a:gd name="T53" fmla="*/ 113 h 133"/>
                  <a:gd name="T54" fmla="*/ 239 w 366"/>
                  <a:gd name="T55" fmla="*/ 121 h 133"/>
                  <a:gd name="T56" fmla="*/ 217 w 366"/>
                  <a:gd name="T57" fmla="*/ 129 h 133"/>
                  <a:gd name="T58" fmla="*/ 189 w 366"/>
                  <a:gd name="T59" fmla="*/ 131 h 133"/>
                  <a:gd name="T60" fmla="*/ 160 w 366"/>
                  <a:gd name="T61" fmla="*/ 134 h 133"/>
                  <a:gd name="T62" fmla="*/ 126 w 366"/>
                  <a:gd name="T63" fmla="*/ 131 h 133"/>
                  <a:gd name="T64" fmla="*/ 91 w 366"/>
                  <a:gd name="T65" fmla="*/ 127 h 133"/>
                  <a:gd name="T66" fmla="*/ 0 w 366"/>
                  <a:gd name="T67" fmla="*/ 92 h 133"/>
                  <a:gd name="T68" fmla="*/ 71 w 366"/>
                  <a:gd name="T69" fmla="*/ 65 h 133"/>
                  <a:gd name="T70" fmla="*/ 71 w 366"/>
                  <a:gd name="T71" fmla="*/ 65 h 1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66"/>
                  <a:gd name="T109" fmla="*/ 0 h 133"/>
                  <a:gd name="T110" fmla="*/ 366 w 366"/>
                  <a:gd name="T111" fmla="*/ 133 h 1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66" h="133">
                    <a:moveTo>
                      <a:pt x="76" y="65"/>
                    </a:moveTo>
                    <a:lnTo>
                      <a:pt x="76" y="63"/>
                    </a:lnTo>
                    <a:lnTo>
                      <a:pt x="82" y="59"/>
                    </a:lnTo>
                    <a:lnTo>
                      <a:pt x="90" y="53"/>
                    </a:lnTo>
                    <a:lnTo>
                      <a:pt x="102" y="48"/>
                    </a:lnTo>
                    <a:lnTo>
                      <a:pt x="116" y="39"/>
                    </a:lnTo>
                    <a:lnTo>
                      <a:pt x="133" y="31"/>
                    </a:lnTo>
                    <a:lnTo>
                      <a:pt x="152" y="24"/>
                    </a:lnTo>
                    <a:lnTo>
                      <a:pt x="175" y="17"/>
                    </a:lnTo>
                    <a:lnTo>
                      <a:pt x="197" y="10"/>
                    </a:lnTo>
                    <a:lnTo>
                      <a:pt x="220" y="3"/>
                    </a:lnTo>
                    <a:lnTo>
                      <a:pt x="243" y="0"/>
                    </a:lnTo>
                    <a:lnTo>
                      <a:pt x="270" y="0"/>
                    </a:lnTo>
                    <a:lnTo>
                      <a:pt x="293" y="1"/>
                    </a:lnTo>
                    <a:lnTo>
                      <a:pt x="318" y="7"/>
                    </a:lnTo>
                    <a:lnTo>
                      <a:pt x="341" y="16"/>
                    </a:lnTo>
                    <a:lnTo>
                      <a:pt x="366" y="30"/>
                    </a:lnTo>
                    <a:lnTo>
                      <a:pt x="363" y="30"/>
                    </a:lnTo>
                    <a:lnTo>
                      <a:pt x="363" y="34"/>
                    </a:lnTo>
                    <a:lnTo>
                      <a:pt x="358" y="40"/>
                    </a:lnTo>
                    <a:lnTo>
                      <a:pt x="355" y="49"/>
                    </a:lnTo>
                    <a:lnTo>
                      <a:pt x="346" y="58"/>
                    </a:lnTo>
                    <a:lnTo>
                      <a:pt x="340" y="69"/>
                    </a:lnTo>
                    <a:lnTo>
                      <a:pt x="327" y="81"/>
                    </a:lnTo>
                    <a:lnTo>
                      <a:pt x="316" y="93"/>
                    </a:lnTo>
                    <a:lnTo>
                      <a:pt x="298" y="102"/>
                    </a:lnTo>
                    <a:lnTo>
                      <a:pt x="279" y="112"/>
                    </a:lnTo>
                    <a:lnTo>
                      <a:pt x="257" y="120"/>
                    </a:lnTo>
                    <a:lnTo>
                      <a:pt x="234" y="128"/>
                    </a:lnTo>
                    <a:lnTo>
                      <a:pt x="203" y="130"/>
                    </a:lnTo>
                    <a:lnTo>
                      <a:pt x="172" y="133"/>
                    </a:lnTo>
                    <a:lnTo>
                      <a:pt x="136" y="130"/>
                    </a:lnTo>
                    <a:lnTo>
                      <a:pt x="98" y="126"/>
                    </a:lnTo>
                    <a:lnTo>
                      <a:pt x="0" y="91"/>
                    </a:lnTo>
                    <a:lnTo>
                      <a:pt x="76" y="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30" name="Freeform 659"/>
              <p:cNvSpPr>
                <a:spLocks/>
              </p:cNvSpPr>
              <p:nvPr/>
            </p:nvSpPr>
            <p:spPr bwMode="auto">
              <a:xfrm flipH="1">
                <a:off x="5490" y="3186"/>
                <a:ext cx="270" cy="103"/>
              </a:xfrm>
              <a:custGeom>
                <a:avLst/>
                <a:gdLst>
                  <a:gd name="T0" fmla="*/ 260 w 292"/>
                  <a:gd name="T1" fmla="*/ 19 h 102"/>
                  <a:gd name="T2" fmla="*/ 243 w 292"/>
                  <a:gd name="T3" fmla="*/ 50 h 102"/>
                  <a:gd name="T4" fmla="*/ 224 w 292"/>
                  <a:gd name="T5" fmla="*/ 73 h 102"/>
                  <a:gd name="T6" fmla="*/ 207 w 292"/>
                  <a:gd name="T7" fmla="*/ 87 h 102"/>
                  <a:gd name="T8" fmla="*/ 190 w 292"/>
                  <a:gd name="T9" fmla="*/ 95 h 102"/>
                  <a:gd name="T10" fmla="*/ 174 w 292"/>
                  <a:gd name="T11" fmla="*/ 97 h 102"/>
                  <a:gd name="T12" fmla="*/ 166 w 292"/>
                  <a:gd name="T13" fmla="*/ 100 h 102"/>
                  <a:gd name="T14" fmla="*/ 160 w 292"/>
                  <a:gd name="T15" fmla="*/ 100 h 102"/>
                  <a:gd name="T16" fmla="*/ 142 w 292"/>
                  <a:gd name="T17" fmla="*/ 100 h 102"/>
                  <a:gd name="T18" fmla="*/ 109 w 292"/>
                  <a:gd name="T19" fmla="*/ 101 h 102"/>
                  <a:gd name="T20" fmla="*/ 82 w 292"/>
                  <a:gd name="T21" fmla="*/ 97 h 102"/>
                  <a:gd name="T22" fmla="*/ 56 w 292"/>
                  <a:gd name="T23" fmla="*/ 91 h 102"/>
                  <a:gd name="T24" fmla="*/ 35 w 292"/>
                  <a:gd name="T25" fmla="*/ 82 h 102"/>
                  <a:gd name="T26" fmla="*/ 18 w 292"/>
                  <a:gd name="T27" fmla="*/ 75 h 102"/>
                  <a:gd name="T28" fmla="*/ 6 w 292"/>
                  <a:gd name="T29" fmla="*/ 67 h 102"/>
                  <a:gd name="T30" fmla="*/ 0 w 292"/>
                  <a:gd name="T31" fmla="*/ 64 h 102"/>
                  <a:gd name="T32" fmla="*/ 9 w 292"/>
                  <a:gd name="T33" fmla="*/ 63 h 102"/>
                  <a:gd name="T34" fmla="*/ 31 w 292"/>
                  <a:gd name="T35" fmla="*/ 61 h 102"/>
                  <a:gd name="T36" fmla="*/ 54 w 292"/>
                  <a:gd name="T37" fmla="*/ 57 h 102"/>
                  <a:gd name="T38" fmla="*/ 73 w 292"/>
                  <a:gd name="T39" fmla="*/ 50 h 102"/>
                  <a:gd name="T40" fmla="*/ 93 w 292"/>
                  <a:gd name="T41" fmla="*/ 44 h 102"/>
                  <a:gd name="T42" fmla="*/ 108 w 292"/>
                  <a:gd name="T43" fmla="*/ 37 h 102"/>
                  <a:gd name="T44" fmla="*/ 121 w 292"/>
                  <a:gd name="T45" fmla="*/ 31 h 102"/>
                  <a:gd name="T46" fmla="*/ 127 w 292"/>
                  <a:gd name="T47" fmla="*/ 28 h 102"/>
                  <a:gd name="T48" fmla="*/ 134 w 292"/>
                  <a:gd name="T49" fmla="*/ 20 h 102"/>
                  <a:gd name="T50" fmla="*/ 151 w 292"/>
                  <a:gd name="T51" fmla="*/ 12 h 102"/>
                  <a:gd name="T52" fmla="*/ 171 w 292"/>
                  <a:gd name="T53" fmla="*/ 4 h 102"/>
                  <a:gd name="T54" fmla="*/ 197 w 292"/>
                  <a:gd name="T55" fmla="*/ 1 h 102"/>
                  <a:gd name="T56" fmla="*/ 218 w 292"/>
                  <a:gd name="T57" fmla="*/ 0 h 102"/>
                  <a:gd name="T58" fmla="*/ 239 w 292"/>
                  <a:gd name="T59" fmla="*/ 0 h 102"/>
                  <a:gd name="T60" fmla="*/ 257 w 292"/>
                  <a:gd name="T61" fmla="*/ 0 h 102"/>
                  <a:gd name="T62" fmla="*/ 267 w 292"/>
                  <a:gd name="T63" fmla="*/ 0 h 102"/>
                  <a:gd name="T64" fmla="*/ 270 w 292"/>
                  <a:gd name="T65" fmla="*/ 1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2"/>
                  <a:gd name="T100" fmla="*/ 0 h 102"/>
                  <a:gd name="T101" fmla="*/ 292 w 29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2" h="102">
                    <a:moveTo>
                      <a:pt x="292" y="1"/>
                    </a:moveTo>
                    <a:lnTo>
                      <a:pt x="281" y="19"/>
                    </a:lnTo>
                    <a:lnTo>
                      <a:pt x="272" y="37"/>
                    </a:lnTo>
                    <a:lnTo>
                      <a:pt x="263" y="50"/>
                    </a:lnTo>
                    <a:lnTo>
                      <a:pt x="253" y="63"/>
                    </a:lnTo>
                    <a:lnTo>
                      <a:pt x="242" y="72"/>
                    </a:lnTo>
                    <a:lnTo>
                      <a:pt x="233" y="81"/>
                    </a:lnTo>
                    <a:lnTo>
                      <a:pt x="224" y="86"/>
                    </a:lnTo>
                    <a:lnTo>
                      <a:pt x="214" y="93"/>
                    </a:lnTo>
                    <a:lnTo>
                      <a:pt x="205" y="94"/>
                    </a:lnTo>
                    <a:lnTo>
                      <a:pt x="196" y="96"/>
                    </a:lnTo>
                    <a:lnTo>
                      <a:pt x="188" y="96"/>
                    </a:lnTo>
                    <a:lnTo>
                      <a:pt x="183" y="99"/>
                    </a:lnTo>
                    <a:lnTo>
                      <a:pt x="179" y="99"/>
                    </a:lnTo>
                    <a:lnTo>
                      <a:pt x="174" y="99"/>
                    </a:lnTo>
                    <a:lnTo>
                      <a:pt x="173" y="99"/>
                    </a:lnTo>
                    <a:lnTo>
                      <a:pt x="154" y="99"/>
                    </a:lnTo>
                    <a:lnTo>
                      <a:pt x="135" y="102"/>
                    </a:lnTo>
                    <a:lnTo>
                      <a:pt x="118" y="100"/>
                    </a:lnTo>
                    <a:lnTo>
                      <a:pt x="104" y="100"/>
                    </a:lnTo>
                    <a:lnTo>
                      <a:pt x="89" y="96"/>
                    </a:lnTo>
                    <a:lnTo>
                      <a:pt x="75" y="94"/>
                    </a:lnTo>
                    <a:lnTo>
                      <a:pt x="61" y="90"/>
                    </a:lnTo>
                    <a:lnTo>
                      <a:pt x="50" y="88"/>
                    </a:lnTo>
                    <a:lnTo>
                      <a:pt x="38" y="81"/>
                    </a:lnTo>
                    <a:lnTo>
                      <a:pt x="28" y="77"/>
                    </a:lnTo>
                    <a:lnTo>
                      <a:pt x="19" y="74"/>
                    </a:lnTo>
                    <a:lnTo>
                      <a:pt x="13" y="70"/>
                    </a:lnTo>
                    <a:lnTo>
                      <a:pt x="6" y="66"/>
                    </a:lnTo>
                    <a:lnTo>
                      <a:pt x="2" y="65"/>
                    </a:lnTo>
                    <a:lnTo>
                      <a:pt x="0" y="63"/>
                    </a:lnTo>
                    <a:lnTo>
                      <a:pt x="10" y="62"/>
                    </a:lnTo>
                    <a:lnTo>
                      <a:pt x="24" y="62"/>
                    </a:lnTo>
                    <a:lnTo>
                      <a:pt x="34" y="60"/>
                    </a:lnTo>
                    <a:lnTo>
                      <a:pt x="48" y="60"/>
                    </a:lnTo>
                    <a:lnTo>
                      <a:pt x="58" y="56"/>
                    </a:lnTo>
                    <a:lnTo>
                      <a:pt x="70" y="53"/>
                    </a:lnTo>
                    <a:lnTo>
                      <a:pt x="79" y="50"/>
                    </a:lnTo>
                    <a:lnTo>
                      <a:pt x="93" y="48"/>
                    </a:lnTo>
                    <a:lnTo>
                      <a:pt x="101" y="44"/>
                    </a:lnTo>
                    <a:lnTo>
                      <a:pt x="110" y="41"/>
                    </a:lnTo>
                    <a:lnTo>
                      <a:pt x="117" y="37"/>
                    </a:lnTo>
                    <a:lnTo>
                      <a:pt x="126" y="34"/>
                    </a:lnTo>
                    <a:lnTo>
                      <a:pt x="131" y="31"/>
                    </a:lnTo>
                    <a:lnTo>
                      <a:pt x="135" y="29"/>
                    </a:lnTo>
                    <a:lnTo>
                      <a:pt x="137" y="28"/>
                    </a:lnTo>
                    <a:lnTo>
                      <a:pt x="140" y="28"/>
                    </a:lnTo>
                    <a:lnTo>
                      <a:pt x="145" y="20"/>
                    </a:lnTo>
                    <a:lnTo>
                      <a:pt x="154" y="15"/>
                    </a:lnTo>
                    <a:lnTo>
                      <a:pt x="163" y="12"/>
                    </a:lnTo>
                    <a:lnTo>
                      <a:pt x="176" y="8"/>
                    </a:lnTo>
                    <a:lnTo>
                      <a:pt x="185" y="4"/>
                    </a:lnTo>
                    <a:lnTo>
                      <a:pt x="199" y="3"/>
                    </a:lnTo>
                    <a:lnTo>
                      <a:pt x="213" y="1"/>
                    </a:lnTo>
                    <a:lnTo>
                      <a:pt x="227" y="1"/>
                    </a:lnTo>
                    <a:lnTo>
                      <a:pt x="236" y="0"/>
                    </a:lnTo>
                    <a:lnTo>
                      <a:pt x="250" y="0"/>
                    </a:lnTo>
                    <a:lnTo>
                      <a:pt x="259" y="0"/>
                    </a:lnTo>
                    <a:lnTo>
                      <a:pt x="272" y="0"/>
                    </a:lnTo>
                    <a:lnTo>
                      <a:pt x="278" y="0"/>
                    </a:lnTo>
                    <a:lnTo>
                      <a:pt x="286" y="0"/>
                    </a:lnTo>
                    <a:lnTo>
                      <a:pt x="289" y="0"/>
                    </a:lnTo>
                    <a:lnTo>
                      <a:pt x="292" y="1"/>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1" name="Freeform 660"/>
              <p:cNvSpPr>
                <a:spLocks/>
              </p:cNvSpPr>
              <p:nvPr/>
            </p:nvSpPr>
            <p:spPr bwMode="auto">
              <a:xfrm flipH="1">
                <a:off x="5490" y="3186"/>
                <a:ext cx="270" cy="103"/>
              </a:xfrm>
              <a:custGeom>
                <a:avLst/>
                <a:gdLst>
                  <a:gd name="T0" fmla="*/ 260 w 292"/>
                  <a:gd name="T1" fmla="*/ 19 h 102"/>
                  <a:gd name="T2" fmla="*/ 243 w 292"/>
                  <a:gd name="T3" fmla="*/ 50 h 102"/>
                  <a:gd name="T4" fmla="*/ 224 w 292"/>
                  <a:gd name="T5" fmla="*/ 73 h 102"/>
                  <a:gd name="T6" fmla="*/ 207 w 292"/>
                  <a:gd name="T7" fmla="*/ 87 h 102"/>
                  <a:gd name="T8" fmla="*/ 190 w 292"/>
                  <a:gd name="T9" fmla="*/ 95 h 102"/>
                  <a:gd name="T10" fmla="*/ 174 w 292"/>
                  <a:gd name="T11" fmla="*/ 97 h 102"/>
                  <a:gd name="T12" fmla="*/ 166 w 292"/>
                  <a:gd name="T13" fmla="*/ 100 h 102"/>
                  <a:gd name="T14" fmla="*/ 160 w 292"/>
                  <a:gd name="T15" fmla="*/ 100 h 102"/>
                  <a:gd name="T16" fmla="*/ 142 w 292"/>
                  <a:gd name="T17" fmla="*/ 100 h 102"/>
                  <a:gd name="T18" fmla="*/ 109 w 292"/>
                  <a:gd name="T19" fmla="*/ 101 h 102"/>
                  <a:gd name="T20" fmla="*/ 82 w 292"/>
                  <a:gd name="T21" fmla="*/ 97 h 102"/>
                  <a:gd name="T22" fmla="*/ 56 w 292"/>
                  <a:gd name="T23" fmla="*/ 91 h 102"/>
                  <a:gd name="T24" fmla="*/ 35 w 292"/>
                  <a:gd name="T25" fmla="*/ 82 h 102"/>
                  <a:gd name="T26" fmla="*/ 18 w 292"/>
                  <a:gd name="T27" fmla="*/ 75 h 102"/>
                  <a:gd name="T28" fmla="*/ 6 w 292"/>
                  <a:gd name="T29" fmla="*/ 67 h 102"/>
                  <a:gd name="T30" fmla="*/ 0 w 292"/>
                  <a:gd name="T31" fmla="*/ 64 h 102"/>
                  <a:gd name="T32" fmla="*/ 9 w 292"/>
                  <a:gd name="T33" fmla="*/ 63 h 102"/>
                  <a:gd name="T34" fmla="*/ 31 w 292"/>
                  <a:gd name="T35" fmla="*/ 61 h 102"/>
                  <a:gd name="T36" fmla="*/ 54 w 292"/>
                  <a:gd name="T37" fmla="*/ 57 h 102"/>
                  <a:gd name="T38" fmla="*/ 73 w 292"/>
                  <a:gd name="T39" fmla="*/ 50 h 102"/>
                  <a:gd name="T40" fmla="*/ 93 w 292"/>
                  <a:gd name="T41" fmla="*/ 44 h 102"/>
                  <a:gd name="T42" fmla="*/ 108 w 292"/>
                  <a:gd name="T43" fmla="*/ 37 h 102"/>
                  <a:gd name="T44" fmla="*/ 121 w 292"/>
                  <a:gd name="T45" fmla="*/ 31 h 102"/>
                  <a:gd name="T46" fmla="*/ 127 w 292"/>
                  <a:gd name="T47" fmla="*/ 28 h 102"/>
                  <a:gd name="T48" fmla="*/ 134 w 292"/>
                  <a:gd name="T49" fmla="*/ 20 h 102"/>
                  <a:gd name="T50" fmla="*/ 151 w 292"/>
                  <a:gd name="T51" fmla="*/ 12 h 102"/>
                  <a:gd name="T52" fmla="*/ 171 w 292"/>
                  <a:gd name="T53" fmla="*/ 4 h 102"/>
                  <a:gd name="T54" fmla="*/ 197 w 292"/>
                  <a:gd name="T55" fmla="*/ 1 h 102"/>
                  <a:gd name="T56" fmla="*/ 218 w 292"/>
                  <a:gd name="T57" fmla="*/ 0 h 102"/>
                  <a:gd name="T58" fmla="*/ 239 w 292"/>
                  <a:gd name="T59" fmla="*/ 0 h 102"/>
                  <a:gd name="T60" fmla="*/ 257 w 292"/>
                  <a:gd name="T61" fmla="*/ 0 h 102"/>
                  <a:gd name="T62" fmla="*/ 267 w 292"/>
                  <a:gd name="T63" fmla="*/ 0 h 102"/>
                  <a:gd name="T64" fmla="*/ 270 w 292"/>
                  <a:gd name="T65" fmla="*/ 1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2"/>
                  <a:gd name="T100" fmla="*/ 0 h 102"/>
                  <a:gd name="T101" fmla="*/ 292 w 292"/>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2" h="102">
                    <a:moveTo>
                      <a:pt x="292" y="1"/>
                    </a:moveTo>
                    <a:lnTo>
                      <a:pt x="281" y="19"/>
                    </a:lnTo>
                    <a:lnTo>
                      <a:pt x="272" y="37"/>
                    </a:lnTo>
                    <a:lnTo>
                      <a:pt x="263" y="50"/>
                    </a:lnTo>
                    <a:lnTo>
                      <a:pt x="253" y="63"/>
                    </a:lnTo>
                    <a:lnTo>
                      <a:pt x="242" y="72"/>
                    </a:lnTo>
                    <a:lnTo>
                      <a:pt x="233" y="81"/>
                    </a:lnTo>
                    <a:lnTo>
                      <a:pt x="224" y="86"/>
                    </a:lnTo>
                    <a:lnTo>
                      <a:pt x="214" y="93"/>
                    </a:lnTo>
                    <a:lnTo>
                      <a:pt x="205" y="94"/>
                    </a:lnTo>
                    <a:lnTo>
                      <a:pt x="196" y="96"/>
                    </a:lnTo>
                    <a:lnTo>
                      <a:pt x="188" y="96"/>
                    </a:lnTo>
                    <a:lnTo>
                      <a:pt x="183" y="99"/>
                    </a:lnTo>
                    <a:lnTo>
                      <a:pt x="179" y="99"/>
                    </a:lnTo>
                    <a:lnTo>
                      <a:pt x="174" y="99"/>
                    </a:lnTo>
                    <a:lnTo>
                      <a:pt x="173" y="99"/>
                    </a:lnTo>
                    <a:lnTo>
                      <a:pt x="154" y="99"/>
                    </a:lnTo>
                    <a:lnTo>
                      <a:pt x="135" y="102"/>
                    </a:lnTo>
                    <a:lnTo>
                      <a:pt x="118" y="100"/>
                    </a:lnTo>
                    <a:lnTo>
                      <a:pt x="104" y="100"/>
                    </a:lnTo>
                    <a:lnTo>
                      <a:pt x="89" y="96"/>
                    </a:lnTo>
                    <a:lnTo>
                      <a:pt x="75" y="94"/>
                    </a:lnTo>
                    <a:lnTo>
                      <a:pt x="61" y="90"/>
                    </a:lnTo>
                    <a:lnTo>
                      <a:pt x="50" y="88"/>
                    </a:lnTo>
                    <a:lnTo>
                      <a:pt x="38" y="81"/>
                    </a:lnTo>
                    <a:lnTo>
                      <a:pt x="28" y="77"/>
                    </a:lnTo>
                    <a:lnTo>
                      <a:pt x="19" y="74"/>
                    </a:lnTo>
                    <a:lnTo>
                      <a:pt x="13" y="70"/>
                    </a:lnTo>
                    <a:lnTo>
                      <a:pt x="6" y="66"/>
                    </a:lnTo>
                    <a:lnTo>
                      <a:pt x="2" y="65"/>
                    </a:lnTo>
                    <a:lnTo>
                      <a:pt x="0" y="63"/>
                    </a:lnTo>
                    <a:lnTo>
                      <a:pt x="10" y="62"/>
                    </a:lnTo>
                    <a:lnTo>
                      <a:pt x="24" y="62"/>
                    </a:lnTo>
                    <a:lnTo>
                      <a:pt x="34" y="60"/>
                    </a:lnTo>
                    <a:lnTo>
                      <a:pt x="48" y="60"/>
                    </a:lnTo>
                    <a:lnTo>
                      <a:pt x="58" y="56"/>
                    </a:lnTo>
                    <a:lnTo>
                      <a:pt x="70" y="53"/>
                    </a:lnTo>
                    <a:lnTo>
                      <a:pt x="79" y="50"/>
                    </a:lnTo>
                    <a:lnTo>
                      <a:pt x="93" y="48"/>
                    </a:lnTo>
                    <a:lnTo>
                      <a:pt x="101" y="44"/>
                    </a:lnTo>
                    <a:lnTo>
                      <a:pt x="110" y="41"/>
                    </a:lnTo>
                    <a:lnTo>
                      <a:pt x="117" y="37"/>
                    </a:lnTo>
                    <a:lnTo>
                      <a:pt x="126" y="34"/>
                    </a:lnTo>
                    <a:lnTo>
                      <a:pt x="131" y="31"/>
                    </a:lnTo>
                    <a:lnTo>
                      <a:pt x="135" y="29"/>
                    </a:lnTo>
                    <a:lnTo>
                      <a:pt x="137" y="28"/>
                    </a:lnTo>
                    <a:lnTo>
                      <a:pt x="140" y="28"/>
                    </a:lnTo>
                    <a:lnTo>
                      <a:pt x="145" y="20"/>
                    </a:lnTo>
                    <a:lnTo>
                      <a:pt x="154" y="15"/>
                    </a:lnTo>
                    <a:lnTo>
                      <a:pt x="163" y="12"/>
                    </a:lnTo>
                    <a:lnTo>
                      <a:pt x="176" y="8"/>
                    </a:lnTo>
                    <a:lnTo>
                      <a:pt x="185" y="4"/>
                    </a:lnTo>
                    <a:lnTo>
                      <a:pt x="199" y="3"/>
                    </a:lnTo>
                    <a:lnTo>
                      <a:pt x="213" y="1"/>
                    </a:lnTo>
                    <a:lnTo>
                      <a:pt x="227" y="1"/>
                    </a:lnTo>
                    <a:lnTo>
                      <a:pt x="236" y="0"/>
                    </a:lnTo>
                    <a:lnTo>
                      <a:pt x="250" y="0"/>
                    </a:lnTo>
                    <a:lnTo>
                      <a:pt x="259" y="0"/>
                    </a:lnTo>
                    <a:lnTo>
                      <a:pt x="272" y="0"/>
                    </a:lnTo>
                    <a:lnTo>
                      <a:pt x="278" y="0"/>
                    </a:lnTo>
                    <a:lnTo>
                      <a:pt x="286" y="0"/>
                    </a:lnTo>
                    <a:lnTo>
                      <a:pt x="289" y="0"/>
                    </a:lnTo>
                    <a:lnTo>
                      <a:pt x="292" y="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32" name="Freeform 661"/>
              <p:cNvSpPr>
                <a:spLocks/>
              </p:cNvSpPr>
              <p:nvPr/>
            </p:nvSpPr>
            <p:spPr bwMode="auto">
              <a:xfrm flipH="1">
                <a:off x="4745" y="3017"/>
                <a:ext cx="753" cy="268"/>
              </a:xfrm>
              <a:custGeom>
                <a:avLst/>
                <a:gdLst>
                  <a:gd name="T0" fmla="*/ 753 w 815"/>
                  <a:gd name="T1" fmla="*/ 268 h 266"/>
                  <a:gd name="T2" fmla="*/ 746 w 815"/>
                  <a:gd name="T3" fmla="*/ 262 h 266"/>
                  <a:gd name="T4" fmla="*/ 729 w 815"/>
                  <a:gd name="T5" fmla="*/ 249 h 266"/>
                  <a:gd name="T6" fmla="*/ 698 w 815"/>
                  <a:gd name="T7" fmla="*/ 227 h 266"/>
                  <a:gd name="T8" fmla="*/ 664 w 815"/>
                  <a:gd name="T9" fmla="*/ 203 h 266"/>
                  <a:gd name="T10" fmla="*/ 620 w 815"/>
                  <a:gd name="T11" fmla="*/ 172 h 266"/>
                  <a:gd name="T12" fmla="*/ 569 w 815"/>
                  <a:gd name="T13" fmla="*/ 142 h 266"/>
                  <a:gd name="T14" fmla="*/ 515 w 815"/>
                  <a:gd name="T15" fmla="*/ 110 h 266"/>
                  <a:gd name="T16" fmla="*/ 457 w 815"/>
                  <a:gd name="T17" fmla="*/ 81 h 266"/>
                  <a:gd name="T18" fmla="*/ 395 w 815"/>
                  <a:gd name="T19" fmla="*/ 51 h 266"/>
                  <a:gd name="T20" fmla="*/ 333 w 815"/>
                  <a:gd name="T21" fmla="*/ 28 h 266"/>
                  <a:gd name="T22" fmla="*/ 270 w 815"/>
                  <a:gd name="T23" fmla="*/ 9 h 266"/>
                  <a:gd name="T24" fmla="*/ 210 w 815"/>
                  <a:gd name="T25" fmla="*/ 1 h 266"/>
                  <a:gd name="T26" fmla="*/ 151 w 815"/>
                  <a:gd name="T27" fmla="*/ 0 h 266"/>
                  <a:gd name="T28" fmla="*/ 98 w 815"/>
                  <a:gd name="T29" fmla="*/ 11 h 266"/>
                  <a:gd name="T30" fmla="*/ 48 w 815"/>
                  <a:gd name="T31" fmla="*/ 34 h 266"/>
                  <a:gd name="T32" fmla="*/ 7 w 815"/>
                  <a:gd name="T33" fmla="*/ 73 h 266"/>
                  <a:gd name="T34" fmla="*/ 5 w 815"/>
                  <a:gd name="T35" fmla="*/ 74 h 266"/>
                  <a:gd name="T36" fmla="*/ 5 w 815"/>
                  <a:gd name="T37" fmla="*/ 79 h 266"/>
                  <a:gd name="T38" fmla="*/ 2 w 815"/>
                  <a:gd name="T39" fmla="*/ 87 h 266"/>
                  <a:gd name="T40" fmla="*/ 2 w 815"/>
                  <a:gd name="T41" fmla="*/ 98 h 266"/>
                  <a:gd name="T42" fmla="*/ 0 w 815"/>
                  <a:gd name="T43" fmla="*/ 110 h 266"/>
                  <a:gd name="T44" fmla="*/ 0 w 815"/>
                  <a:gd name="T45" fmla="*/ 125 h 266"/>
                  <a:gd name="T46" fmla="*/ 0 w 815"/>
                  <a:gd name="T47" fmla="*/ 140 h 266"/>
                  <a:gd name="T48" fmla="*/ 5 w 815"/>
                  <a:gd name="T49" fmla="*/ 158 h 266"/>
                  <a:gd name="T50" fmla="*/ 6 w 815"/>
                  <a:gd name="T51" fmla="*/ 172 h 266"/>
                  <a:gd name="T52" fmla="*/ 12 w 815"/>
                  <a:gd name="T53" fmla="*/ 187 h 266"/>
                  <a:gd name="T54" fmla="*/ 18 w 815"/>
                  <a:gd name="T55" fmla="*/ 199 h 266"/>
                  <a:gd name="T56" fmla="*/ 30 w 815"/>
                  <a:gd name="T57" fmla="*/ 213 h 266"/>
                  <a:gd name="T58" fmla="*/ 42 w 815"/>
                  <a:gd name="T59" fmla="*/ 222 h 266"/>
                  <a:gd name="T60" fmla="*/ 59 w 815"/>
                  <a:gd name="T61" fmla="*/ 229 h 266"/>
                  <a:gd name="T62" fmla="*/ 79 w 815"/>
                  <a:gd name="T63" fmla="*/ 231 h 266"/>
                  <a:gd name="T64" fmla="*/ 106 w 815"/>
                  <a:gd name="T65" fmla="*/ 232 h 2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5"/>
                  <a:gd name="T100" fmla="*/ 0 h 266"/>
                  <a:gd name="T101" fmla="*/ 815 w 815"/>
                  <a:gd name="T102" fmla="*/ 266 h 2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5" h="266">
                    <a:moveTo>
                      <a:pt x="815" y="266"/>
                    </a:moveTo>
                    <a:lnTo>
                      <a:pt x="807" y="260"/>
                    </a:lnTo>
                    <a:lnTo>
                      <a:pt x="789" y="247"/>
                    </a:lnTo>
                    <a:lnTo>
                      <a:pt x="756" y="225"/>
                    </a:lnTo>
                    <a:lnTo>
                      <a:pt x="719" y="201"/>
                    </a:lnTo>
                    <a:lnTo>
                      <a:pt x="671" y="171"/>
                    </a:lnTo>
                    <a:lnTo>
                      <a:pt x="616" y="141"/>
                    </a:lnTo>
                    <a:lnTo>
                      <a:pt x="557" y="109"/>
                    </a:lnTo>
                    <a:lnTo>
                      <a:pt x="495" y="80"/>
                    </a:lnTo>
                    <a:lnTo>
                      <a:pt x="427" y="51"/>
                    </a:lnTo>
                    <a:lnTo>
                      <a:pt x="360" y="28"/>
                    </a:lnTo>
                    <a:lnTo>
                      <a:pt x="292" y="9"/>
                    </a:lnTo>
                    <a:lnTo>
                      <a:pt x="227" y="1"/>
                    </a:lnTo>
                    <a:lnTo>
                      <a:pt x="163" y="0"/>
                    </a:lnTo>
                    <a:lnTo>
                      <a:pt x="106" y="11"/>
                    </a:lnTo>
                    <a:lnTo>
                      <a:pt x="52" y="34"/>
                    </a:lnTo>
                    <a:lnTo>
                      <a:pt x="8" y="72"/>
                    </a:lnTo>
                    <a:lnTo>
                      <a:pt x="5" y="73"/>
                    </a:lnTo>
                    <a:lnTo>
                      <a:pt x="5" y="78"/>
                    </a:lnTo>
                    <a:lnTo>
                      <a:pt x="2" y="86"/>
                    </a:lnTo>
                    <a:lnTo>
                      <a:pt x="2" y="97"/>
                    </a:lnTo>
                    <a:lnTo>
                      <a:pt x="0" y="109"/>
                    </a:lnTo>
                    <a:lnTo>
                      <a:pt x="0" y="124"/>
                    </a:lnTo>
                    <a:lnTo>
                      <a:pt x="0" y="139"/>
                    </a:lnTo>
                    <a:lnTo>
                      <a:pt x="5" y="157"/>
                    </a:lnTo>
                    <a:lnTo>
                      <a:pt x="6" y="171"/>
                    </a:lnTo>
                    <a:lnTo>
                      <a:pt x="13" y="186"/>
                    </a:lnTo>
                    <a:lnTo>
                      <a:pt x="20" y="198"/>
                    </a:lnTo>
                    <a:lnTo>
                      <a:pt x="33" y="211"/>
                    </a:lnTo>
                    <a:lnTo>
                      <a:pt x="45" y="220"/>
                    </a:lnTo>
                    <a:lnTo>
                      <a:pt x="64" y="227"/>
                    </a:lnTo>
                    <a:lnTo>
                      <a:pt x="86" y="229"/>
                    </a:lnTo>
                    <a:lnTo>
                      <a:pt x="115" y="230"/>
                    </a:lnTo>
                  </a:path>
                </a:pathLst>
              </a:custGeom>
              <a:noFill/>
              <a:ln w="301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33" name="Freeform 662"/>
              <p:cNvSpPr>
                <a:spLocks/>
              </p:cNvSpPr>
              <p:nvPr/>
            </p:nvSpPr>
            <p:spPr bwMode="auto">
              <a:xfrm flipH="1">
                <a:off x="5490" y="2967"/>
                <a:ext cx="259" cy="150"/>
              </a:xfrm>
              <a:custGeom>
                <a:avLst/>
                <a:gdLst>
                  <a:gd name="T0" fmla="*/ 254 w 281"/>
                  <a:gd name="T1" fmla="*/ 126 h 149"/>
                  <a:gd name="T2" fmla="*/ 243 w 281"/>
                  <a:gd name="T3" fmla="*/ 86 h 149"/>
                  <a:gd name="T4" fmla="*/ 230 w 281"/>
                  <a:gd name="T5" fmla="*/ 59 h 149"/>
                  <a:gd name="T6" fmla="*/ 215 w 281"/>
                  <a:gd name="T7" fmla="*/ 40 h 149"/>
                  <a:gd name="T8" fmla="*/ 200 w 281"/>
                  <a:gd name="T9" fmla="*/ 26 h 149"/>
                  <a:gd name="T10" fmla="*/ 184 w 281"/>
                  <a:gd name="T11" fmla="*/ 18 h 149"/>
                  <a:gd name="T12" fmla="*/ 174 w 281"/>
                  <a:gd name="T13" fmla="*/ 17 h 149"/>
                  <a:gd name="T14" fmla="*/ 169 w 281"/>
                  <a:gd name="T15" fmla="*/ 17 h 149"/>
                  <a:gd name="T16" fmla="*/ 152 w 281"/>
                  <a:gd name="T17" fmla="*/ 9 h 149"/>
                  <a:gd name="T18" fmla="*/ 121 w 281"/>
                  <a:gd name="T19" fmla="*/ 2 h 149"/>
                  <a:gd name="T20" fmla="*/ 90 w 281"/>
                  <a:gd name="T21" fmla="*/ 0 h 149"/>
                  <a:gd name="T22" fmla="*/ 65 w 281"/>
                  <a:gd name="T23" fmla="*/ 3 h 149"/>
                  <a:gd name="T24" fmla="*/ 41 w 281"/>
                  <a:gd name="T25" fmla="*/ 7 h 149"/>
                  <a:gd name="T26" fmla="*/ 20 w 281"/>
                  <a:gd name="T27" fmla="*/ 14 h 149"/>
                  <a:gd name="T28" fmla="*/ 6 w 281"/>
                  <a:gd name="T29" fmla="*/ 18 h 149"/>
                  <a:gd name="T30" fmla="*/ 0 w 281"/>
                  <a:gd name="T31" fmla="*/ 23 h 149"/>
                  <a:gd name="T32" fmla="*/ 8 w 281"/>
                  <a:gd name="T33" fmla="*/ 26 h 149"/>
                  <a:gd name="T34" fmla="*/ 31 w 281"/>
                  <a:gd name="T35" fmla="*/ 31 h 149"/>
                  <a:gd name="T36" fmla="*/ 53 w 281"/>
                  <a:gd name="T37" fmla="*/ 38 h 149"/>
                  <a:gd name="T38" fmla="*/ 73 w 281"/>
                  <a:gd name="T39" fmla="*/ 49 h 149"/>
                  <a:gd name="T40" fmla="*/ 93 w 281"/>
                  <a:gd name="T41" fmla="*/ 60 h 149"/>
                  <a:gd name="T42" fmla="*/ 108 w 281"/>
                  <a:gd name="T43" fmla="*/ 70 h 149"/>
                  <a:gd name="T44" fmla="*/ 121 w 281"/>
                  <a:gd name="T45" fmla="*/ 80 h 149"/>
                  <a:gd name="T46" fmla="*/ 126 w 281"/>
                  <a:gd name="T47" fmla="*/ 85 h 149"/>
                  <a:gd name="T48" fmla="*/ 130 w 281"/>
                  <a:gd name="T49" fmla="*/ 93 h 149"/>
                  <a:gd name="T50" fmla="*/ 142 w 281"/>
                  <a:gd name="T51" fmla="*/ 107 h 149"/>
                  <a:gd name="T52" fmla="*/ 160 w 281"/>
                  <a:gd name="T53" fmla="*/ 118 h 149"/>
                  <a:gd name="T54" fmla="*/ 184 w 281"/>
                  <a:gd name="T55" fmla="*/ 128 h 149"/>
                  <a:gd name="T56" fmla="*/ 206 w 281"/>
                  <a:gd name="T57" fmla="*/ 136 h 149"/>
                  <a:gd name="T58" fmla="*/ 228 w 281"/>
                  <a:gd name="T59" fmla="*/ 142 h 149"/>
                  <a:gd name="T60" fmla="*/ 245 w 281"/>
                  <a:gd name="T61" fmla="*/ 146 h 149"/>
                  <a:gd name="T62" fmla="*/ 256 w 281"/>
                  <a:gd name="T63" fmla="*/ 147 h 149"/>
                  <a:gd name="T64" fmla="*/ 259 w 281"/>
                  <a:gd name="T65" fmla="*/ 150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149"/>
                  <a:gd name="T101" fmla="*/ 281 w 281"/>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149">
                    <a:moveTo>
                      <a:pt x="281" y="149"/>
                    </a:moveTo>
                    <a:lnTo>
                      <a:pt x="276" y="125"/>
                    </a:lnTo>
                    <a:lnTo>
                      <a:pt x="272" y="104"/>
                    </a:lnTo>
                    <a:lnTo>
                      <a:pt x="264" y="85"/>
                    </a:lnTo>
                    <a:lnTo>
                      <a:pt x="259" y="71"/>
                    </a:lnTo>
                    <a:lnTo>
                      <a:pt x="250" y="59"/>
                    </a:lnTo>
                    <a:lnTo>
                      <a:pt x="242" y="49"/>
                    </a:lnTo>
                    <a:lnTo>
                      <a:pt x="233" y="40"/>
                    </a:lnTo>
                    <a:lnTo>
                      <a:pt x="227" y="33"/>
                    </a:lnTo>
                    <a:lnTo>
                      <a:pt x="217" y="26"/>
                    </a:lnTo>
                    <a:lnTo>
                      <a:pt x="210" y="22"/>
                    </a:lnTo>
                    <a:lnTo>
                      <a:pt x="200" y="18"/>
                    </a:lnTo>
                    <a:lnTo>
                      <a:pt x="196" y="18"/>
                    </a:lnTo>
                    <a:lnTo>
                      <a:pt x="189" y="17"/>
                    </a:lnTo>
                    <a:lnTo>
                      <a:pt x="185" y="17"/>
                    </a:lnTo>
                    <a:lnTo>
                      <a:pt x="183" y="17"/>
                    </a:lnTo>
                    <a:lnTo>
                      <a:pt x="165" y="9"/>
                    </a:lnTo>
                    <a:lnTo>
                      <a:pt x="149" y="6"/>
                    </a:lnTo>
                    <a:lnTo>
                      <a:pt x="131" y="2"/>
                    </a:lnTo>
                    <a:lnTo>
                      <a:pt x="117" y="2"/>
                    </a:lnTo>
                    <a:lnTo>
                      <a:pt x="98" y="0"/>
                    </a:lnTo>
                    <a:lnTo>
                      <a:pt x="84" y="2"/>
                    </a:lnTo>
                    <a:lnTo>
                      <a:pt x="70" y="3"/>
                    </a:lnTo>
                    <a:lnTo>
                      <a:pt x="58" y="7"/>
                    </a:lnTo>
                    <a:lnTo>
                      <a:pt x="44" y="7"/>
                    </a:lnTo>
                    <a:lnTo>
                      <a:pt x="33" y="11"/>
                    </a:lnTo>
                    <a:lnTo>
                      <a:pt x="22" y="14"/>
                    </a:lnTo>
                    <a:lnTo>
                      <a:pt x="14" y="18"/>
                    </a:lnTo>
                    <a:lnTo>
                      <a:pt x="6" y="18"/>
                    </a:lnTo>
                    <a:lnTo>
                      <a:pt x="2" y="22"/>
                    </a:lnTo>
                    <a:lnTo>
                      <a:pt x="0" y="23"/>
                    </a:lnTo>
                    <a:lnTo>
                      <a:pt x="0" y="26"/>
                    </a:lnTo>
                    <a:lnTo>
                      <a:pt x="9" y="26"/>
                    </a:lnTo>
                    <a:lnTo>
                      <a:pt x="23" y="27"/>
                    </a:lnTo>
                    <a:lnTo>
                      <a:pt x="34" y="31"/>
                    </a:lnTo>
                    <a:lnTo>
                      <a:pt x="48" y="35"/>
                    </a:lnTo>
                    <a:lnTo>
                      <a:pt x="58" y="38"/>
                    </a:lnTo>
                    <a:lnTo>
                      <a:pt x="70" y="45"/>
                    </a:lnTo>
                    <a:lnTo>
                      <a:pt x="79" y="49"/>
                    </a:lnTo>
                    <a:lnTo>
                      <a:pt x="93" y="56"/>
                    </a:lnTo>
                    <a:lnTo>
                      <a:pt x="101" y="60"/>
                    </a:lnTo>
                    <a:lnTo>
                      <a:pt x="110" y="66"/>
                    </a:lnTo>
                    <a:lnTo>
                      <a:pt x="117" y="70"/>
                    </a:lnTo>
                    <a:lnTo>
                      <a:pt x="126" y="77"/>
                    </a:lnTo>
                    <a:lnTo>
                      <a:pt x="131" y="79"/>
                    </a:lnTo>
                    <a:lnTo>
                      <a:pt x="135" y="83"/>
                    </a:lnTo>
                    <a:lnTo>
                      <a:pt x="137" y="84"/>
                    </a:lnTo>
                    <a:lnTo>
                      <a:pt x="140" y="87"/>
                    </a:lnTo>
                    <a:lnTo>
                      <a:pt x="141" y="92"/>
                    </a:lnTo>
                    <a:lnTo>
                      <a:pt x="146" y="99"/>
                    </a:lnTo>
                    <a:lnTo>
                      <a:pt x="154" y="106"/>
                    </a:lnTo>
                    <a:lnTo>
                      <a:pt x="165" y="113"/>
                    </a:lnTo>
                    <a:lnTo>
                      <a:pt x="174" y="117"/>
                    </a:lnTo>
                    <a:lnTo>
                      <a:pt x="186" y="123"/>
                    </a:lnTo>
                    <a:lnTo>
                      <a:pt x="200" y="127"/>
                    </a:lnTo>
                    <a:lnTo>
                      <a:pt x="214" y="134"/>
                    </a:lnTo>
                    <a:lnTo>
                      <a:pt x="224" y="135"/>
                    </a:lnTo>
                    <a:lnTo>
                      <a:pt x="238" y="139"/>
                    </a:lnTo>
                    <a:lnTo>
                      <a:pt x="247" y="141"/>
                    </a:lnTo>
                    <a:lnTo>
                      <a:pt x="259" y="145"/>
                    </a:lnTo>
                    <a:lnTo>
                      <a:pt x="266" y="145"/>
                    </a:lnTo>
                    <a:lnTo>
                      <a:pt x="273" y="146"/>
                    </a:lnTo>
                    <a:lnTo>
                      <a:pt x="278" y="146"/>
                    </a:lnTo>
                    <a:lnTo>
                      <a:pt x="281" y="149"/>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4" name="Freeform 663"/>
              <p:cNvSpPr>
                <a:spLocks/>
              </p:cNvSpPr>
              <p:nvPr/>
            </p:nvSpPr>
            <p:spPr bwMode="auto">
              <a:xfrm flipH="1">
                <a:off x="5490" y="2967"/>
                <a:ext cx="259" cy="150"/>
              </a:xfrm>
              <a:custGeom>
                <a:avLst/>
                <a:gdLst>
                  <a:gd name="T0" fmla="*/ 254 w 281"/>
                  <a:gd name="T1" fmla="*/ 126 h 149"/>
                  <a:gd name="T2" fmla="*/ 243 w 281"/>
                  <a:gd name="T3" fmla="*/ 86 h 149"/>
                  <a:gd name="T4" fmla="*/ 230 w 281"/>
                  <a:gd name="T5" fmla="*/ 59 h 149"/>
                  <a:gd name="T6" fmla="*/ 215 w 281"/>
                  <a:gd name="T7" fmla="*/ 40 h 149"/>
                  <a:gd name="T8" fmla="*/ 200 w 281"/>
                  <a:gd name="T9" fmla="*/ 26 h 149"/>
                  <a:gd name="T10" fmla="*/ 184 w 281"/>
                  <a:gd name="T11" fmla="*/ 18 h 149"/>
                  <a:gd name="T12" fmla="*/ 174 w 281"/>
                  <a:gd name="T13" fmla="*/ 17 h 149"/>
                  <a:gd name="T14" fmla="*/ 169 w 281"/>
                  <a:gd name="T15" fmla="*/ 17 h 149"/>
                  <a:gd name="T16" fmla="*/ 152 w 281"/>
                  <a:gd name="T17" fmla="*/ 9 h 149"/>
                  <a:gd name="T18" fmla="*/ 121 w 281"/>
                  <a:gd name="T19" fmla="*/ 2 h 149"/>
                  <a:gd name="T20" fmla="*/ 90 w 281"/>
                  <a:gd name="T21" fmla="*/ 0 h 149"/>
                  <a:gd name="T22" fmla="*/ 65 w 281"/>
                  <a:gd name="T23" fmla="*/ 3 h 149"/>
                  <a:gd name="T24" fmla="*/ 41 w 281"/>
                  <a:gd name="T25" fmla="*/ 7 h 149"/>
                  <a:gd name="T26" fmla="*/ 20 w 281"/>
                  <a:gd name="T27" fmla="*/ 14 h 149"/>
                  <a:gd name="T28" fmla="*/ 6 w 281"/>
                  <a:gd name="T29" fmla="*/ 18 h 149"/>
                  <a:gd name="T30" fmla="*/ 0 w 281"/>
                  <a:gd name="T31" fmla="*/ 23 h 149"/>
                  <a:gd name="T32" fmla="*/ 8 w 281"/>
                  <a:gd name="T33" fmla="*/ 26 h 149"/>
                  <a:gd name="T34" fmla="*/ 31 w 281"/>
                  <a:gd name="T35" fmla="*/ 31 h 149"/>
                  <a:gd name="T36" fmla="*/ 53 w 281"/>
                  <a:gd name="T37" fmla="*/ 38 h 149"/>
                  <a:gd name="T38" fmla="*/ 73 w 281"/>
                  <a:gd name="T39" fmla="*/ 49 h 149"/>
                  <a:gd name="T40" fmla="*/ 93 w 281"/>
                  <a:gd name="T41" fmla="*/ 60 h 149"/>
                  <a:gd name="T42" fmla="*/ 108 w 281"/>
                  <a:gd name="T43" fmla="*/ 70 h 149"/>
                  <a:gd name="T44" fmla="*/ 121 w 281"/>
                  <a:gd name="T45" fmla="*/ 80 h 149"/>
                  <a:gd name="T46" fmla="*/ 126 w 281"/>
                  <a:gd name="T47" fmla="*/ 85 h 149"/>
                  <a:gd name="T48" fmla="*/ 130 w 281"/>
                  <a:gd name="T49" fmla="*/ 93 h 149"/>
                  <a:gd name="T50" fmla="*/ 142 w 281"/>
                  <a:gd name="T51" fmla="*/ 107 h 149"/>
                  <a:gd name="T52" fmla="*/ 160 w 281"/>
                  <a:gd name="T53" fmla="*/ 118 h 149"/>
                  <a:gd name="T54" fmla="*/ 184 w 281"/>
                  <a:gd name="T55" fmla="*/ 128 h 149"/>
                  <a:gd name="T56" fmla="*/ 206 w 281"/>
                  <a:gd name="T57" fmla="*/ 136 h 149"/>
                  <a:gd name="T58" fmla="*/ 228 w 281"/>
                  <a:gd name="T59" fmla="*/ 142 h 149"/>
                  <a:gd name="T60" fmla="*/ 245 w 281"/>
                  <a:gd name="T61" fmla="*/ 146 h 149"/>
                  <a:gd name="T62" fmla="*/ 256 w 281"/>
                  <a:gd name="T63" fmla="*/ 147 h 149"/>
                  <a:gd name="T64" fmla="*/ 259 w 281"/>
                  <a:gd name="T65" fmla="*/ 150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1"/>
                  <a:gd name="T100" fmla="*/ 0 h 149"/>
                  <a:gd name="T101" fmla="*/ 281 w 281"/>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1" h="149">
                    <a:moveTo>
                      <a:pt x="281" y="149"/>
                    </a:moveTo>
                    <a:lnTo>
                      <a:pt x="276" y="125"/>
                    </a:lnTo>
                    <a:lnTo>
                      <a:pt x="272" y="104"/>
                    </a:lnTo>
                    <a:lnTo>
                      <a:pt x="264" y="85"/>
                    </a:lnTo>
                    <a:lnTo>
                      <a:pt x="259" y="71"/>
                    </a:lnTo>
                    <a:lnTo>
                      <a:pt x="250" y="59"/>
                    </a:lnTo>
                    <a:lnTo>
                      <a:pt x="242" y="49"/>
                    </a:lnTo>
                    <a:lnTo>
                      <a:pt x="233" y="40"/>
                    </a:lnTo>
                    <a:lnTo>
                      <a:pt x="227" y="33"/>
                    </a:lnTo>
                    <a:lnTo>
                      <a:pt x="217" y="26"/>
                    </a:lnTo>
                    <a:lnTo>
                      <a:pt x="210" y="22"/>
                    </a:lnTo>
                    <a:lnTo>
                      <a:pt x="200" y="18"/>
                    </a:lnTo>
                    <a:lnTo>
                      <a:pt x="196" y="18"/>
                    </a:lnTo>
                    <a:lnTo>
                      <a:pt x="189" y="17"/>
                    </a:lnTo>
                    <a:lnTo>
                      <a:pt x="185" y="17"/>
                    </a:lnTo>
                    <a:lnTo>
                      <a:pt x="183" y="17"/>
                    </a:lnTo>
                    <a:lnTo>
                      <a:pt x="165" y="9"/>
                    </a:lnTo>
                    <a:lnTo>
                      <a:pt x="149" y="6"/>
                    </a:lnTo>
                    <a:lnTo>
                      <a:pt x="131" y="2"/>
                    </a:lnTo>
                    <a:lnTo>
                      <a:pt x="117" y="2"/>
                    </a:lnTo>
                    <a:lnTo>
                      <a:pt x="98" y="0"/>
                    </a:lnTo>
                    <a:lnTo>
                      <a:pt x="84" y="2"/>
                    </a:lnTo>
                    <a:lnTo>
                      <a:pt x="70" y="3"/>
                    </a:lnTo>
                    <a:lnTo>
                      <a:pt x="58" y="7"/>
                    </a:lnTo>
                    <a:lnTo>
                      <a:pt x="44" y="7"/>
                    </a:lnTo>
                    <a:lnTo>
                      <a:pt x="33" y="11"/>
                    </a:lnTo>
                    <a:lnTo>
                      <a:pt x="22" y="14"/>
                    </a:lnTo>
                    <a:lnTo>
                      <a:pt x="14" y="18"/>
                    </a:lnTo>
                    <a:lnTo>
                      <a:pt x="6" y="18"/>
                    </a:lnTo>
                    <a:lnTo>
                      <a:pt x="2" y="22"/>
                    </a:lnTo>
                    <a:lnTo>
                      <a:pt x="0" y="23"/>
                    </a:lnTo>
                    <a:lnTo>
                      <a:pt x="0" y="26"/>
                    </a:lnTo>
                    <a:lnTo>
                      <a:pt x="9" y="26"/>
                    </a:lnTo>
                    <a:lnTo>
                      <a:pt x="23" y="27"/>
                    </a:lnTo>
                    <a:lnTo>
                      <a:pt x="34" y="31"/>
                    </a:lnTo>
                    <a:lnTo>
                      <a:pt x="48" y="35"/>
                    </a:lnTo>
                    <a:lnTo>
                      <a:pt x="58" y="38"/>
                    </a:lnTo>
                    <a:lnTo>
                      <a:pt x="70" y="45"/>
                    </a:lnTo>
                    <a:lnTo>
                      <a:pt x="79" y="49"/>
                    </a:lnTo>
                    <a:lnTo>
                      <a:pt x="93" y="56"/>
                    </a:lnTo>
                    <a:lnTo>
                      <a:pt x="101" y="60"/>
                    </a:lnTo>
                    <a:lnTo>
                      <a:pt x="110" y="66"/>
                    </a:lnTo>
                    <a:lnTo>
                      <a:pt x="117" y="70"/>
                    </a:lnTo>
                    <a:lnTo>
                      <a:pt x="126" y="77"/>
                    </a:lnTo>
                    <a:lnTo>
                      <a:pt x="131" y="79"/>
                    </a:lnTo>
                    <a:lnTo>
                      <a:pt x="135" y="83"/>
                    </a:lnTo>
                    <a:lnTo>
                      <a:pt x="137" y="84"/>
                    </a:lnTo>
                    <a:lnTo>
                      <a:pt x="140" y="87"/>
                    </a:lnTo>
                    <a:lnTo>
                      <a:pt x="141" y="92"/>
                    </a:lnTo>
                    <a:lnTo>
                      <a:pt x="146" y="99"/>
                    </a:lnTo>
                    <a:lnTo>
                      <a:pt x="154" y="106"/>
                    </a:lnTo>
                    <a:lnTo>
                      <a:pt x="165" y="113"/>
                    </a:lnTo>
                    <a:lnTo>
                      <a:pt x="174" y="117"/>
                    </a:lnTo>
                    <a:lnTo>
                      <a:pt x="186" y="123"/>
                    </a:lnTo>
                    <a:lnTo>
                      <a:pt x="200" y="127"/>
                    </a:lnTo>
                    <a:lnTo>
                      <a:pt x="214" y="134"/>
                    </a:lnTo>
                    <a:lnTo>
                      <a:pt x="224" y="135"/>
                    </a:lnTo>
                    <a:lnTo>
                      <a:pt x="238" y="139"/>
                    </a:lnTo>
                    <a:lnTo>
                      <a:pt x="247" y="141"/>
                    </a:lnTo>
                    <a:lnTo>
                      <a:pt x="259" y="145"/>
                    </a:lnTo>
                    <a:lnTo>
                      <a:pt x="266" y="145"/>
                    </a:lnTo>
                    <a:lnTo>
                      <a:pt x="273" y="146"/>
                    </a:lnTo>
                    <a:lnTo>
                      <a:pt x="278" y="146"/>
                    </a:lnTo>
                    <a:lnTo>
                      <a:pt x="281"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35" name="Freeform 664"/>
              <p:cNvSpPr>
                <a:spLocks/>
              </p:cNvSpPr>
              <p:nvPr/>
            </p:nvSpPr>
            <p:spPr bwMode="auto">
              <a:xfrm flipH="1">
                <a:off x="5356" y="2754"/>
                <a:ext cx="195" cy="274"/>
              </a:xfrm>
              <a:custGeom>
                <a:avLst/>
                <a:gdLst>
                  <a:gd name="T0" fmla="*/ 156 w 211"/>
                  <a:gd name="T1" fmla="*/ 272 h 272"/>
                  <a:gd name="T2" fmla="*/ 146 w 211"/>
                  <a:gd name="T3" fmla="*/ 263 h 272"/>
                  <a:gd name="T4" fmla="*/ 132 w 211"/>
                  <a:gd name="T5" fmla="*/ 249 h 272"/>
                  <a:gd name="T6" fmla="*/ 115 w 211"/>
                  <a:gd name="T7" fmla="*/ 230 h 272"/>
                  <a:gd name="T8" fmla="*/ 96 w 211"/>
                  <a:gd name="T9" fmla="*/ 211 h 272"/>
                  <a:gd name="T10" fmla="*/ 79 w 211"/>
                  <a:gd name="T11" fmla="*/ 187 h 272"/>
                  <a:gd name="T12" fmla="*/ 68 w 211"/>
                  <a:gd name="T13" fmla="*/ 164 h 272"/>
                  <a:gd name="T14" fmla="*/ 66 w 211"/>
                  <a:gd name="T15" fmla="*/ 141 h 272"/>
                  <a:gd name="T16" fmla="*/ 67 w 211"/>
                  <a:gd name="T17" fmla="*/ 130 h 272"/>
                  <a:gd name="T18" fmla="*/ 66 w 211"/>
                  <a:gd name="T19" fmla="*/ 121 h 272"/>
                  <a:gd name="T20" fmla="*/ 62 w 211"/>
                  <a:gd name="T21" fmla="*/ 108 h 272"/>
                  <a:gd name="T22" fmla="*/ 55 w 211"/>
                  <a:gd name="T23" fmla="*/ 89 h 272"/>
                  <a:gd name="T24" fmla="*/ 46 w 211"/>
                  <a:gd name="T25" fmla="*/ 70 h 272"/>
                  <a:gd name="T26" fmla="*/ 34 w 211"/>
                  <a:gd name="T27" fmla="*/ 47 h 272"/>
                  <a:gd name="T28" fmla="*/ 21 w 211"/>
                  <a:gd name="T29" fmla="*/ 26 h 272"/>
                  <a:gd name="T30" fmla="*/ 6 w 211"/>
                  <a:gd name="T31" fmla="*/ 7 h 272"/>
                  <a:gd name="T32" fmla="*/ 0 w 211"/>
                  <a:gd name="T33" fmla="*/ 0 h 272"/>
                  <a:gd name="T34" fmla="*/ 10 w 211"/>
                  <a:gd name="T35" fmla="*/ 0 h 272"/>
                  <a:gd name="T36" fmla="*/ 27 w 211"/>
                  <a:gd name="T37" fmla="*/ 1 h 272"/>
                  <a:gd name="T38" fmla="*/ 50 w 211"/>
                  <a:gd name="T39" fmla="*/ 9 h 272"/>
                  <a:gd name="T40" fmla="*/ 78 w 211"/>
                  <a:gd name="T41" fmla="*/ 17 h 272"/>
                  <a:gd name="T42" fmla="*/ 104 w 211"/>
                  <a:gd name="T43" fmla="*/ 33 h 272"/>
                  <a:gd name="T44" fmla="*/ 133 w 211"/>
                  <a:gd name="T45" fmla="*/ 53 h 272"/>
                  <a:gd name="T46" fmla="*/ 156 w 211"/>
                  <a:gd name="T47" fmla="*/ 82 h 272"/>
                  <a:gd name="T48" fmla="*/ 169 w 211"/>
                  <a:gd name="T49" fmla="*/ 98 h 272"/>
                  <a:gd name="T50" fmla="*/ 174 w 211"/>
                  <a:gd name="T51" fmla="*/ 102 h 272"/>
                  <a:gd name="T52" fmla="*/ 180 w 211"/>
                  <a:gd name="T53" fmla="*/ 110 h 272"/>
                  <a:gd name="T54" fmla="*/ 189 w 211"/>
                  <a:gd name="T55" fmla="*/ 124 h 272"/>
                  <a:gd name="T56" fmla="*/ 193 w 211"/>
                  <a:gd name="T57" fmla="*/ 145 h 272"/>
                  <a:gd name="T58" fmla="*/ 193 w 211"/>
                  <a:gd name="T59" fmla="*/ 173 h 272"/>
                  <a:gd name="T60" fmla="*/ 187 w 211"/>
                  <a:gd name="T61" fmla="*/ 208 h 272"/>
                  <a:gd name="T62" fmla="*/ 171 w 211"/>
                  <a:gd name="T63" fmla="*/ 250 h 272"/>
                  <a:gd name="T64" fmla="*/ 159 w 211"/>
                  <a:gd name="T65" fmla="*/ 274 h 2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72"/>
                  <a:gd name="T101" fmla="*/ 211 w 211"/>
                  <a:gd name="T102" fmla="*/ 272 h 2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72">
                    <a:moveTo>
                      <a:pt x="172" y="272"/>
                    </a:moveTo>
                    <a:lnTo>
                      <a:pt x="169" y="270"/>
                    </a:lnTo>
                    <a:lnTo>
                      <a:pt x="166" y="267"/>
                    </a:lnTo>
                    <a:lnTo>
                      <a:pt x="158" y="261"/>
                    </a:lnTo>
                    <a:lnTo>
                      <a:pt x="154" y="256"/>
                    </a:lnTo>
                    <a:lnTo>
                      <a:pt x="143" y="247"/>
                    </a:lnTo>
                    <a:lnTo>
                      <a:pt x="133" y="239"/>
                    </a:lnTo>
                    <a:lnTo>
                      <a:pt x="124" y="228"/>
                    </a:lnTo>
                    <a:lnTo>
                      <a:pt x="115" y="220"/>
                    </a:lnTo>
                    <a:lnTo>
                      <a:pt x="104" y="209"/>
                    </a:lnTo>
                    <a:lnTo>
                      <a:pt x="95" y="197"/>
                    </a:lnTo>
                    <a:lnTo>
                      <a:pt x="85" y="186"/>
                    </a:lnTo>
                    <a:lnTo>
                      <a:pt x="81" y="174"/>
                    </a:lnTo>
                    <a:lnTo>
                      <a:pt x="74" y="163"/>
                    </a:lnTo>
                    <a:lnTo>
                      <a:pt x="71" y="152"/>
                    </a:lnTo>
                    <a:lnTo>
                      <a:pt x="71" y="140"/>
                    </a:lnTo>
                    <a:lnTo>
                      <a:pt x="76" y="131"/>
                    </a:lnTo>
                    <a:lnTo>
                      <a:pt x="73" y="129"/>
                    </a:lnTo>
                    <a:lnTo>
                      <a:pt x="73" y="126"/>
                    </a:lnTo>
                    <a:lnTo>
                      <a:pt x="71" y="120"/>
                    </a:lnTo>
                    <a:lnTo>
                      <a:pt x="71" y="116"/>
                    </a:lnTo>
                    <a:lnTo>
                      <a:pt x="67" y="107"/>
                    </a:lnTo>
                    <a:lnTo>
                      <a:pt x="63" y="100"/>
                    </a:lnTo>
                    <a:lnTo>
                      <a:pt x="59" y="88"/>
                    </a:lnTo>
                    <a:lnTo>
                      <a:pt x="57" y="81"/>
                    </a:lnTo>
                    <a:lnTo>
                      <a:pt x="50" y="69"/>
                    </a:lnTo>
                    <a:lnTo>
                      <a:pt x="45" y="58"/>
                    </a:lnTo>
                    <a:lnTo>
                      <a:pt x="37" y="47"/>
                    </a:lnTo>
                    <a:lnTo>
                      <a:pt x="32" y="38"/>
                    </a:lnTo>
                    <a:lnTo>
                      <a:pt x="23" y="26"/>
                    </a:lnTo>
                    <a:lnTo>
                      <a:pt x="15" y="16"/>
                    </a:lnTo>
                    <a:lnTo>
                      <a:pt x="6" y="7"/>
                    </a:lnTo>
                    <a:lnTo>
                      <a:pt x="0" y="0"/>
                    </a:lnTo>
                    <a:lnTo>
                      <a:pt x="5" y="0"/>
                    </a:lnTo>
                    <a:lnTo>
                      <a:pt x="11" y="0"/>
                    </a:lnTo>
                    <a:lnTo>
                      <a:pt x="20" y="1"/>
                    </a:lnTo>
                    <a:lnTo>
                      <a:pt x="29" y="1"/>
                    </a:lnTo>
                    <a:lnTo>
                      <a:pt x="40" y="5"/>
                    </a:lnTo>
                    <a:lnTo>
                      <a:pt x="54" y="9"/>
                    </a:lnTo>
                    <a:lnTo>
                      <a:pt x="70" y="14"/>
                    </a:lnTo>
                    <a:lnTo>
                      <a:pt x="84" y="17"/>
                    </a:lnTo>
                    <a:lnTo>
                      <a:pt x="98" y="25"/>
                    </a:lnTo>
                    <a:lnTo>
                      <a:pt x="112" y="33"/>
                    </a:lnTo>
                    <a:lnTo>
                      <a:pt x="130" y="43"/>
                    </a:lnTo>
                    <a:lnTo>
                      <a:pt x="144" y="53"/>
                    </a:lnTo>
                    <a:lnTo>
                      <a:pt x="158" y="66"/>
                    </a:lnTo>
                    <a:lnTo>
                      <a:pt x="169" y="81"/>
                    </a:lnTo>
                    <a:lnTo>
                      <a:pt x="183" y="97"/>
                    </a:lnTo>
                    <a:lnTo>
                      <a:pt x="185" y="98"/>
                    </a:lnTo>
                    <a:lnTo>
                      <a:pt x="188" y="101"/>
                    </a:lnTo>
                    <a:lnTo>
                      <a:pt x="192" y="105"/>
                    </a:lnTo>
                    <a:lnTo>
                      <a:pt x="195" y="109"/>
                    </a:lnTo>
                    <a:lnTo>
                      <a:pt x="200" y="115"/>
                    </a:lnTo>
                    <a:lnTo>
                      <a:pt x="205" y="123"/>
                    </a:lnTo>
                    <a:lnTo>
                      <a:pt x="209" y="134"/>
                    </a:lnTo>
                    <a:lnTo>
                      <a:pt x="209" y="144"/>
                    </a:lnTo>
                    <a:lnTo>
                      <a:pt x="211" y="157"/>
                    </a:lnTo>
                    <a:lnTo>
                      <a:pt x="209" y="172"/>
                    </a:lnTo>
                    <a:lnTo>
                      <a:pt x="209" y="188"/>
                    </a:lnTo>
                    <a:lnTo>
                      <a:pt x="202" y="206"/>
                    </a:lnTo>
                    <a:lnTo>
                      <a:pt x="195" y="226"/>
                    </a:lnTo>
                    <a:lnTo>
                      <a:pt x="185" y="248"/>
                    </a:lnTo>
                    <a:lnTo>
                      <a:pt x="172" y="272"/>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6" name="Freeform 665"/>
              <p:cNvSpPr>
                <a:spLocks/>
              </p:cNvSpPr>
              <p:nvPr/>
            </p:nvSpPr>
            <p:spPr bwMode="auto">
              <a:xfrm flipH="1">
                <a:off x="5356" y="2754"/>
                <a:ext cx="195" cy="274"/>
              </a:xfrm>
              <a:custGeom>
                <a:avLst/>
                <a:gdLst>
                  <a:gd name="T0" fmla="*/ 156 w 211"/>
                  <a:gd name="T1" fmla="*/ 272 h 272"/>
                  <a:gd name="T2" fmla="*/ 146 w 211"/>
                  <a:gd name="T3" fmla="*/ 263 h 272"/>
                  <a:gd name="T4" fmla="*/ 132 w 211"/>
                  <a:gd name="T5" fmla="*/ 249 h 272"/>
                  <a:gd name="T6" fmla="*/ 115 w 211"/>
                  <a:gd name="T7" fmla="*/ 230 h 272"/>
                  <a:gd name="T8" fmla="*/ 96 w 211"/>
                  <a:gd name="T9" fmla="*/ 211 h 272"/>
                  <a:gd name="T10" fmla="*/ 79 w 211"/>
                  <a:gd name="T11" fmla="*/ 187 h 272"/>
                  <a:gd name="T12" fmla="*/ 68 w 211"/>
                  <a:gd name="T13" fmla="*/ 164 h 272"/>
                  <a:gd name="T14" fmla="*/ 66 w 211"/>
                  <a:gd name="T15" fmla="*/ 141 h 272"/>
                  <a:gd name="T16" fmla="*/ 67 w 211"/>
                  <a:gd name="T17" fmla="*/ 130 h 272"/>
                  <a:gd name="T18" fmla="*/ 66 w 211"/>
                  <a:gd name="T19" fmla="*/ 121 h 272"/>
                  <a:gd name="T20" fmla="*/ 62 w 211"/>
                  <a:gd name="T21" fmla="*/ 108 h 272"/>
                  <a:gd name="T22" fmla="*/ 55 w 211"/>
                  <a:gd name="T23" fmla="*/ 89 h 272"/>
                  <a:gd name="T24" fmla="*/ 46 w 211"/>
                  <a:gd name="T25" fmla="*/ 70 h 272"/>
                  <a:gd name="T26" fmla="*/ 34 w 211"/>
                  <a:gd name="T27" fmla="*/ 47 h 272"/>
                  <a:gd name="T28" fmla="*/ 21 w 211"/>
                  <a:gd name="T29" fmla="*/ 26 h 272"/>
                  <a:gd name="T30" fmla="*/ 6 w 211"/>
                  <a:gd name="T31" fmla="*/ 7 h 272"/>
                  <a:gd name="T32" fmla="*/ 0 w 211"/>
                  <a:gd name="T33" fmla="*/ 0 h 272"/>
                  <a:gd name="T34" fmla="*/ 10 w 211"/>
                  <a:gd name="T35" fmla="*/ 0 h 272"/>
                  <a:gd name="T36" fmla="*/ 27 w 211"/>
                  <a:gd name="T37" fmla="*/ 1 h 272"/>
                  <a:gd name="T38" fmla="*/ 50 w 211"/>
                  <a:gd name="T39" fmla="*/ 9 h 272"/>
                  <a:gd name="T40" fmla="*/ 78 w 211"/>
                  <a:gd name="T41" fmla="*/ 17 h 272"/>
                  <a:gd name="T42" fmla="*/ 104 w 211"/>
                  <a:gd name="T43" fmla="*/ 33 h 272"/>
                  <a:gd name="T44" fmla="*/ 133 w 211"/>
                  <a:gd name="T45" fmla="*/ 53 h 272"/>
                  <a:gd name="T46" fmla="*/ 156 w 211"/>
                  <a:gd name="T47" fmla="*/ 82 h 272"/>
                  <a:gd name="T48" fmla="*/ 169 w 211"/>
                  <a:gd name="T49" fmla="*/ 98 h 272"/>
                  <a:gd name="T50" fmla="*/ 174 w 211"/>
                  <a:gd name="T51" fmla="*/ 102 h 272"/>
                  <a:gd name="T52" fmla="*/ 180 w 211"/>
                  <a:gd name="T53" fmla="*/ 110 h 272"/>
                  <a:gd name="T54" fmla="*/ 189 w 211"/>
                  <a:gd name="T55" fmla="*/ 124 h 272"/>
                  <a:gd name="T56" fmla="*/ 193 w 211"/>
                  <a:gd name="T57" fmla="*/ 145 h 272"/>
                  <a:gd name="T58" fmla="*/ 193 w 211"/>
                  <a:gd name="T59" fmla="*/ 173 h 272"/>
                  <a:gd name="T60" fmla="*/ 187 w 211"/>
                  <a:gd name="T61" fmla="*/ 208 h 272"/>
                  <a:gd name="T62" fmla="*/ 171 w 211"/>
                  <a:gd name="T63" fmla="*/ 250 h 272"/>
                  <a:gd name="T64" fmla="*/ 159 w 211"/>
                  <a:gd name="T65" fmla="*/ 274 h 2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272"/>
                  <a:gd name="T101" fmla="*/ 211 w 211"/>
                  <a:gd name="T102" fmla="*/ 272 h 27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272">
                    <a:moveTo>
                      <a:pt x="172" y="272"/>
                    </a:moveTo>
                    <a:lnTo>
                      <a:pt x="169" y="270"/>
                    </a:lnTo>
                    <a:lnTo>
                      <a:pt x="166" y="267"/>
                    </a:lnTo>
                    <a:lnTo>
                      <a:pt x="158" y="261"/>
                    </a:lnTo>
                    <a:lnTo>
                      <a:pt x="154" y="256"/>
                    </a:lnTo>
                    <a:lnTo>
                      <a:pt x="143" y="247"/>
                    </a:lnTo>
                    <a:lnTo>
                      <a:pt x="133" y="239"/>
                    </a:lnTo>
                    <a:lnTo>
                      <a:pt x="124" y="228"/>
                    </a:lnTo>
                    <a:lnTo>
                      <a:pt x="115" y="220"/>
                    </a:lnTo>
                    <a:lnTo>
                      <a:pt x="104" y="209"/>
                    </a:lnTo>
                    <a:lnTo>
                      <a:pt x="95" y="197"/>
                    </a:lnTo>
                    <a:lnTo>
                      <a:pt x="85" y="186"/>
                    </a:lnTo>
                    <a:lnTo>
                      <a:pt x="81" y="174"/>
                    </a:lnTo>
                    <a:lnTo>
                      <a:pt x="74" y="163"/>
                    </a:lnTo>
                    <a:lnTo>
                      <a:pt x="71" y="152"/>
                    </a:lnTo>
                    <a:lnTo>
                      <a:pt x="71" y="140"/>
                    </a:lnTo>
                    <a:lnTo>
                      <a:pt x="76" y="131"/>
                    </a:lnTo>
                    <a:lnTo>
                      <a:pt x="73" y="129"/>
                    </a:lnTo>
                    <a:lnTo>
                      <a:pt x="73" y="126"/>
                    </a:lnTo>
                    <a:lnTo>
                      <a:pt x="71" y="120"/>
                    </a:lnTo>
                    <a:lnTo>
                      <a:pt x="71" y="116"/>
                    </a:lnTo>
                    <a:lnTo>
                      <a:pt x="67" y="107"/>
                    </a:lnTo>
                    <a:lnTo>
                      <a:pt x="63" y="100"/>
                    </a:lnTo>
                    <a:lnTo>
                      <a:pt x="59" y="88"/>
                    </a:lnTo>
                    <a:lnTo>
                      <a:pt x="57" y="81"/>
                    </a:lnTo>
                    <a:lnTo>
                      <a:pt x="50" y="69"/>
                    </a:lnTo>
                    <a:lnTo>
                      <a:pt x="45" y="58"/>
                    </a:lnTo>
                    <a:lnTo>
                      <a:pt x="37" y="47"/>
                    </a:lnTo>
                    <a:lnTo>
                      <a:pt x="32" y="38"/>
                    </a:lnTo>
                    <a:lnTo>
                      <a:pt x="23" y="26"/>
                    </a:lnTo>
                    <a:lnTo>
                      <a:pt x="15" y="16"/>
                    </a:lnTo>
                    <a:lnTo>
                      <a:pt x="6" y="7"/>
                    </a:lnTo>
                    <a:lnTo>
                      <a:pt x="0" y="0"/>
                    </a:lnTo>
                    <a:lnTo>
                      <a:pt x="5" y="0"/>
                    </a:lnTo>
                    <a:lnTo>
                      <a:pt x="11" y="0"/>
                    </a:lnTo>
                    <a:lnTo>
                      <a:pt x="20" y="1"/>
                    </a:lnTo>
                    <a:lnTo>
                      <a:pt x="29" y="1"/>
                    </a:lnTo>
                    <a:lnTo>
                      <a:pt x="40" y="5"/>
                    </a:lnTo>
                    <a:lnTo>
                      <a:pt x="54" y="9"/>
                    </a:lnTo>
                    <a:lnTo>
                      <a:pt x="70" y="14"/>
                    </a:lnTo>
                    <a:lnTo>
                      <a:pt x="84" y="17"/>
                    </a:lnTo>
                    <a:lnTo>
                      <a:pt x="98" y="25"/>
                    </a:lnTo>
                    <a:lnTo>
                      <a:pt x="112" y="33"/>
                    </a:lnTo>
                    <a:lnTo>
                      <a:pt x="130" y="43"/>
                    </a:lnTo>
                    <a:lnTo>
                      <a:pt x="144" y="53"/>
                    </a:lnTo>
                    <a:lnTo>
                      <a:pt x="158" y="66"/>
                    </a:lnTo>
                    <a:lnTo>
                      <a:pt x="169" y="81"/>
                    </a:lnTo>
                    <a:lnTo>
                      <a:pt x="183" y="97"/>
                    </a:lnTo>
                    <a:lnTo>
                      <a:pt x="185" y="98"/>
                    </a:lnTo>
                    <a:lnTo>
                      <a:pt x="188" y="101"/>
                    </a:lnTo>
                    <a:lnTo>
                      <a:pt x="192" y="105"/>
                    </a:lnTo>
                    <a:lnTo>
                      <a:pt x="195" y="109"/>
                    </a:lnTo>
                    <a:lnTo>
                      <a:pt x="200" y="115"/>
                    </a:lnTo>
                    <a:lnTo>
                      <a:pt x="205" y="123"/>
                    </a:lnTo>
                    <a:lnTo>
                      <a:pt x="209" y="134"/>
                    </a:lnTo>
                    <a:lnTo>
                      <a:pt x="209" y="144"/>
                    </a:lnTo>
                    <a:lnTo>
                      <a:pt x="211" y="157"/>
                    </a:lnTo>
                    <a:lnTo>
                      <a:pt x="209" y="172"/>
                    </a:lnTo>
                    <a:lnTo>
                      <a:pt x="209" y="188"/>
                    </a:lnTo>
                    <a:lnTo>
                      <a:pt x="202" y="206"/>
                    </a:lnTo>
                    <a:lnTo>
                      <a:pt x="195" y="226"/>
                    </a:lnTo>
                    <a:lnTo>
                      <a:pt x="185" y="248"/>
                    </a:lnTo>
                    <a:lnTo>
                      <a:pt x="172" y="27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37" name="Freeform 666"/>
              <p:cNvSpPr>
                <a:spLocks/>
              </p:cNvSpPr>
              <p:nvPr/>
            </p:nvSpPr>
            <p:spPr bwMode="auto">
              <a:xfrm flipH="1">
                <a:off x="5236" y="3146"/>
                <a:ext cx="266" cy="254"/>
              </a:xfrm>
              <a:custGeom>
                <a:avLst/>
                <a:gdLst>
                  <a:gd name="T0" fmla="*/ 242 w 288"/>
                  <a:gd name="T1" fmla="*/ 182 h 252"/>
                  <a:gd name="T2" fmla="*/ 216 w 288"/>
                  <a:gd name="T3" fmla="*/ 185 h 252"/>
                  <a:gd name="T4" fmla="*/ 193 w 288"/>
                  <a:gd name="T5" fmla="*/ 173 h 252"/>
                  <a:gd name="T6" fmla="*/ 180 w 288"/>
                  <a:gd name="T7" fmla="*/ 166 h 252"/>
                  <a:gd name="T8" fmla="*/ 198 w 288"/>
                  <a:gd name="T9" fmla="*/ 221 h 252"/>
                  <a:gd name="T10" fmla="*/ 192 w 288"/>
                  <a:gd name="T11" fmla="*/ 241 h 252"/>
                  <a:gd name="T12" fmla="*/ 176 w 288"/>
                  <a:gd name="T13" fmla="*/ 253 h 252"/>
                  <a:gd name="T14" fmla="*/ 149 w 288"/>
                  <a:gd name="T15" fmla="*/ 251 h 252"/>
                  <a:gd name="T16" fmla="*/ 115 w 288"/>
                  <a:gd name="T17" fmla="*/ 238 h 252"/>
                  <a:gd name="T18" fmla="*/ 100 w 288"/>
                  <a:gd name="T19" fmla="*/ 229 h 252"/>
                  <a:gd name="T20" fmla="*/ 96 w 288"/>
                  <a:gd name="T21" fmla="*/ 217 h 252"/>
                  <a:gd name="T22" fmla="*/ 102 w 288"/>
                  <a:gd name="T23" fmla="*/ 202 h 252"/>
                  <a:gd name="T24" fmla="*/ 110 w 288"/>
                  <a:gd name="T25" fmla="*/ 181 h 252"/>
                  <a:gd name="T26" fmla="*/ 118 w 288"/>
                  <a:gd name="T27" fmla="*/ 167 h 252"/>
                  <a:gd name="T28" fmla="*/ 123 w 288"/>
                  <a:gd name="T29" fmla="*/ 159 h 252"/>
                  <a:gd name="T30" fmla="*/ 127 w 288"/>
                  <a:gd name="T31" fmla="*/ 157 h 252"/>
                  <a:gd name="T32" fmla="*/ 97 w 288"/>
                  <a:gd name="T33" fmla="*/ 178 h 252"/>
                  <a:gd name="T34" fmla="*/ 45 w 288"/>
                  <a:gd name="T35" fmla="*/ 196 h 252"/>
                  <a:gd name="T36" fmla="*/ 16 w 288"/>
                  <a:gd name="T37" fmla="*/ 188 h 252"/>
                  <a:gd name="T38" fmla="*/ 1 w 288"/>
                  <a:gd name="T39" fmla="*/ 176 h 252"/>
                  <a:gd name="T40" fmla="*/ 1 w 288"/>
                  <a:gd name="T41" fmla="*/ 145 h 252"/>
                  <a:gd name="T42" fmla="*/ 30 w 288"/>
                  <a:gd name="T43" fmla="*/ 116 h 252"/>
                  <a:gd name="T44" fmla="*/ 71 w 288"/>
                  <a:gd name="T45" fmla="*/ 112 h 252"/>
                  <a:gd name="T46" fmla="*/ 103 w 288"/>
                  <a:gd name="T47" fmla="*/ 119 h 252"/>
                  <a:gd name="T48" fmla="*/ 103 w 288"/>
                  <a:gd name="T49" fmla="*/ 119 h 252"/>
                  <a:gd name="T50" fmla="*/ 89 w 288"/>
                  <a:gd name="T51" fmla="*/ 114 h 252"/>
                  <a:gd name="T52" fmla="*/ 74 w 288"/>
                  <a:gd name="T53" fmla="*/ 102 h 252"/>
                  <a:gd name="T54" fmla="*/ 57 w 288"/>
                  <a:gd name="T55" fmla="*/ 90 h 252"/>
                  <a:gd name="T56" fmla="*/ 40 w 288"/>
                  <a:gd name="T57" fmla="*/ 78 h 252"/>
                  <a:gd name="T58" fmla="*/ 29 w 288"/>
                  <a:gd name="T59" fmla="*/ 64 h 252"/>
                  <a:gd name="T60" fmla="*/ 29 w 288"/>
                  <a:gd name="T61" fmla="*/ 54 h 252"/>
                  <a:gd name="T62" fmla="*/ 29 w 288"/>
                  <a:gd name="T63" fmla="*/ 49 h 252"/>
                  <a:gd name="T64" fmla="*/ 31 w 288"/>
                  <a:gd name="T65" fmla="*/ 37 h 252"/>
                  <a:gd name="T66" fmla="*/ 42 w 288"/>
                  <a:gd name="T67" fmla="*/ 18 h 252"/>
                  <a:gd name="T68" fmla="*/ 54 w 288"/>
                  <a:gd name="T69" fmla="*/ 9 h 252"/>
                  <a:gd name="T70" fmla="*/ 67 w 288"/>
                  <a:gd name="T71" fmla="*/ 6 h 252"/>
                  <a:gd name="T72" fmla="*/ 83 w 288"/>
                  <a:gd name="T73" fmla="*/ 0 h 252"/>
                  <a:gd name="T74" fmla="*/ 107 w 288"/>
                  <a:gd name="T75" fmla="*/ 15 h 252"/>
                  <a:gd name="T76" fmla="*/ 126 w 288"/>
                  <a:gd name="T77" fmla="*/ 45 h 252"/>
                  <a:gd name="T78" fmla="*/ 138 w 288"/>
                  <a:gd name="T79" fmla="*/ 72 h 252"/>
                  <a:gd name="T80" fmla="*/ 173 w 288"/>
                  <a:gd name="T81" fmla="*/ 20 h 252"/>
                  <a:gd name="T82" fmla="*/ 193 w 288"/>
                  <a:gd name="T83" fmla="*/ 21 h 252"/>
                  <a:gd name="T84" fmla="*/ 216 w 288"/>
                  <a:gd name="T85" fmla="*/ 37 h 252"/>
                  <a:gd name="T86" fmla="*/ 231 w 288"/>
                  <a:gd name="T87" fmla="*/ 51 h 252"/>
                  <a:gd name="T88" fmla="*/ 236 w 288"/>
                  <a:gd name="T89" fmla="*/ 62 h 252"/>
                  <a:gd name="T90" fmla="*/ 224 w 288"/>
                  <a:gd name="T91" fmla="*/ 86 h 252"/>
                  <a:gd name="T92" fmla="*/ 209 w 288"/>
                  <a:gd name="T93" fmla="*/ 98 h 252"/>
                  <a:gd name="T94" fmla="*/ 193 w 288"/>
                  <a:gd name="T95" fmla="*/ 109 h 252"/>
                  <a:gd name="T96" fmla="*/ 229 w 288"/>
                  <a:gd name="T97" fmla="*/ 121 h 252"/>
                  <a:gd name="T98" fmla="*/ 236 w 288"/>
                  <a:gd name="T99" fmla="*/ 119 h 252"/>
                  <a:gd name="T100" fmla="*/ 255 w 288"/>
                  <a:gd name="T101" fmla="*/ 119 h 252"/>
                  <a:gd name="T102" fmla="*/ 266 w 288"/>
                  <a:gd name="T103" fmla="*/ 130 h 252"/>
                  <a:gd name="T104" fmla="*/ 260 w 288"/>
                  <a:gd name="T105" fmla="*/ 166 h 2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52"/>
                  <a:gd name="T161" fmla="*/ 288 w 288"/>
                  <a:gd name="T162" fmla="*/ 252 h 2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52">
                    <a:moveTo>
                      <a:pt x="281" y="165"/>
                    </a:moveTo>
                    <a:lnTo>
                      <a:pt x="273" y="171"/>
                    </a:lnTo>
                    <a:lnTo>
                      <a:pt x="268" y="177"/>
                    </a:lnTo>
                    <a:lnTo>
                      <a:pt x="262" y="181"/>
                    </a:lnTo>
                    <a:lnTo>
                      <a:pt x="257" y="185"/>
                    </a:lnTo>
                    <a:lnTo>
                      <a:pt x="248" y="185"/>
                    </a:lnTo>
                    <a:lnTo>
                      <a:pt x="243" y="185"/>
                    </a:lnTo>
                    <a:lnTo>
                      <a:pt x="234" y="184"/>
                    </a:lnTo>
                    <a:lnTo>
                      <a:pt x="229" y="184"/>
                    </a:lnTo>
                    <a:lnTo>
                      <a:pt x="220" y="180"/>
                    </a:lnTo>
                    <a:lnTo>
                      <a:pt x="215" y="176"/>
                    </a:lnTo>
                    <a:lnTo>
                      <a:pt x="209" y="172"/>
                    </a:lnTo>
                    <a:lnTo>
                      <a:pt x="204" y="171"/>
                    </a:lnTo>
                    <a:lnTo>
                      <a:pt x="200" y="167"/>
                    </a:lnTo>
                    <a:lnTo>
                      <a:pt x="197" y="166"/>
                    </a:lnTo>
                    <a:lnTo>
                      <a:pt x="195" y="165"/>
                    </a:lnTo>
                    <a:lnTo>
                      <a:pt x="217" y="208"/>
                    </a:lnTo>
                    <a:lnTo>
                      <a:pt x="214" y="211"/>
                    </a:lnTo>
                    <a:lnTo>
                      <a:pt x="214" y="219"/>
                    </a:lnTo>
                    <a:lnTo>
                      <a:pt x="212" y="223"/>
                    </a:lnTo>
                    <a:lnTo>
                      <a:pt x="212" y="230"/>
                    </a:lnTo>
                    <a:lnTo>
                      <a:pt x="208" y="234"/>
                    </a:lnTo>
                    <a:lnTo>
                      <a:pt x="208" y="239"/>
                    </a:lnTo>
                    <a:lnTo>
                      <a:pt x="203" y="243"/>
                    </a:lnTo>
                    <a:lnTo>
                      <a:pt x="203" y="248"/>
                    </a:lnTo>
                    <a:lnTo>
                      <a:pt x="195" y="248"/>
                    </a:lnTo>
                    <a:lnTo>
                      <a:pt x="191" y="251"/>
                    </a:lnTo>
                    <a:lnTo>
                      <a:pt x="183" y="251"/>
                    </a:lnTo>
                    <a:lnTo>
                      <a:pt x="178" y="252"/>
                    </a:lnTo>
                    <a:lnTo>
                      <a:pt x="169" y="249"/>
                    </a:lnTo>
                    <a:lnTo>
                      <a:pt x="161" y="249"/>
                    </a:lnTo>
                    <a:lnTo>
                      <a:pt x="150" y="246"/>
                    </a:lnTo>
                    <a:lnTo>
                      <a:pt x="141" y="243"/>
                    </a:lnTo>
                    <a:lnTo>
                      <a:pt x="132" y="239"/>
                    </a:lnTo>
                    <a:lnTo>
                      <a:pt x="125" y="236"/>
                    </a:lnTo>
                    <a:lnTo>
                      <a:pt x="119" y="232"/>
                    </a:lnTo>
                    <a:lnTo>
                      <a:pt x="114" y="230"/>
                    </a:lnTo>
                    <a:lnTo>
                      <a:pt x="110" y="227"/>
                    </a:lnTo>
                    <a:lnTo>
                      <a:pt x="108" y="227"/>
                    </a:lnTo>
                    <a:lnTo>
                      <a:pt x="105" y="223"/>
                    </a:lnTo>
                    <a:lnTo>
                      <a:pt x="104" y="219"/>
                    </a:lnTo>
                    <a:lnTo>
                      <a:pt x="104" y="215"/>
                    </a:lnTo>
                    <a:lnTo>
                      <a:pt x="104" y="211"/>
                    </a:lnTo>
                    <a:lnTo>
                      <a:pt x="105" y="210"/>
                    </a:lnTo>
                    <a:lnTo>
                      <a:pt x="105" y="204"/>
                    </a:lnTo>
                    <a:lnTo>
                      <a:pt x="110" y="200"/>
                    </a:lnTo>
                    <a:lnTo>
                      <a:pt x="114" y="195"/>
                    </a:lnTo>
                    <a:lnTo>
                      <a:pt x="119" y="191"/>
                    </a:lnTo>
                    <a:lnTo>
                      <a:pt x="119" y="184"/>
                    </a:lnTo>
                    <a:lnTo>
                      <a:pt x="119" y="180"/>
                    </a:lnTo>
                    <a:lnTo>
                      <a:pt x="119" y="176"/>
                    </a:lnTo>
                    <a:lnTo>
                      <a:pt x="124" y="172"/>
                    </a:lnTo>
                    <a:lnTo>
                      <a:pt x="124" y="168"/>
                    </a:lnTo>
                    <a:lnTo>
                      <a:pt x="128" y="166"/>
                    </a:lnTo>
                    <a:lnTo>
                      <a:pt x="128" y="162"/>
                    </a:lnTo>
                    <a:lnTo>
                      <a:pt x="133" y="162"/>
                    </a:lnTo>
                    <a:lnTo>
                      <a:pt x="133" y="158"/>
                    </a:lnTo>
                    <a:lnTo>
                      <a:pt x="133" y="156"/>
                    </a:lnTo>
                    <a:lnTo>
                      <a:pt x="138" y="156"/>
                    </a:lnTo>
                    <a:lnTo>
                      <a:pt x="141" y="156"/>
                    </a:lnTo>
                    <a:lnTo>
                      <a:pt x="122" y="167"/>
                    </a:lnTo>
                    <a:lnTo>
                      <a:pt x="105" y="177"/>
                    </a:lnTo>
                    <a:lnTo>
                      <a:pt x="90" y="184"/>
                    </a:lnTo>
                    <a:lnTo>
                      <a:pt x="76" y="190"/>
                    </a:lnTo>
                    <a:lnTo>
                      <a:pt x="62" y="191"/>
                    </a:lnTo>
                    <a:lnTo>
                      <a:pt x="49" y="194"/>
                    </a:lnTo>
                    <a:lnTo>
                      <a:pt x="40" y="194"/>
                    </a:lnTo>
                    <a:lnTo>
                      <a:pt x="32" y="194"/>
                    </a:lnTo>
                    <a:lnTo>
                      <a:pt x="23" y="190"/>
                    </a:lnTo>
                    <a:lnTo>
                      <a:pt x="17" y="187"/>
                    </a:lnTo>
                    <a:lnTo>
                      <a:pt x="12" y="184"/>
                    </a:lnTo>
                    <a:lnTo>
                      <a:pt x="7" y="181"/>
                    </a:lnTo>
                    <a:lnTo>
                      <a:pt x="3" y="177"/>
                    </a:lnTo>
                    <a:lnTo>
                      <a:pt x="1" y="175"/>
                    </a:lnTo>
                    <a:lnTo>
                      <a:pt x="1" y="173"/>
                    </a:lnTo>
                    <a:lnTo>
                      <a:pt x="0" y="157"/>
                    </a:lnTo>
                    <a:lnTo>
                      <a:pt x="1" y="144"/>
                    </a:lnTo>
                    <a:lnTo>
                      <a:pt x="4" y="133"/>
                    </a:lnTo>
                    <a:lnTo>
                      <a:pt x="14" y="127"/>
                    </a:lnTo>
                    <a:lnTo>
                      <a:pt x="21" y="119"/>
                    </a:lnTo>
                    <a:lnTo>
                      <a:pt x="32" y="115"/>
                    </a:lnTo>
                    <a:lnTo>
                      <a:pt x="42" y="113"/>
                    </a:lnTo>
                    <a:lnTo>
                      <a:pt x="56" y="113"/>
                    </a:lnTo>
                    <a:lnTo>
                      <a:pt x="65" y="111"/>
                    </a:lnTo>
                    <a:lnTo>
                      <a:pt x="77" y="111"/>
                    </a:lnTo>
                    <a:lnTo>
                      <a:pt x="87" y="111"/>
                    </a:lnTo>
                    <a:lnTo>
                      <a:pt x="97" y="115"/>
                    </a:lnTo>
                    <a:lnTo>
                      <a:pt x="104" y="115"/>
                    </a:lnTo>
                    <a:lnTo>
                      <a:pt x="111" y="118"/>
                    </a:lnTo>
                    <a:lnTo>
                      <a:pt x="116" y="118"/>
                    </a:lnTo>
                    <a:lnTo>
                      <a:pt x="119" y="120"/>
                    </a:lnTo>
                    <a:lnTo>
                      <a:pt x="114" y="118"/>
                    </a:lnTo>
                    <a:lnTo>
                      <a:pt x="111" y="118"/>
                    </a:lnTo>
                    <a:lnTo>
                      <a:pt x="107" y="116"/>
                    </a:lnTo>
                    <a:lnTo>
                      <a:pt x="105" y="116"/>
                    </a:lnTo>
                    <a:lnTo>
                      <a:pt x="101" y="113"/>
                    </a:lnTo>
                    <a:lnTo>
                      <a:pt x="96" y="113"/>
                    </a:lnTo>
                    <a:lnTo>
                      <a:pt x="91" y="109"/>
                    </a:lnTo>
                    <a:lnTo>
                      <a:pt x="90" y="109"/>
                    </a:lnTo>
                    <a:lnTo>
                      <a:pt x="85" y="105"/>
                    </a:lnTo>
                    <a:lnTo>
                      <a:pt x="80" y="101"/>
                    </a:lnTo>
                    <a:lnTo>
                      <a:pt x="76" y="97"/>
                    </a:lnTo>
                    <a:lnTo>
                      <a:pt x="71" y="96"/>
                    </a:lnTo>
                    <a:lnTo>
                      <a:pt x="66" y="92"/>
                    </a:lnTo>
                    <a:lnTo>
                      <a:pt x="62" y="89"/>
                    </a:lnTo>
                    <a:lnTo>
                      <a:pt x="57" y="85"/>
                    </a:lnTo>
                    <a:lnTo>
                      <a:pt x="54" y="85"/>
                    </a:lnTo>
                    <a:lnTo>
                      <a:pt x="48" y="81"/>
                    </a:lnTo>
                    <a:lnTo>
                      <a:pt x="43" y="77"/>
                    </a:lnTo>
                    <a:lnTo>
                      <a:pt x="38" y="73"/>
                    </a:lnTo>
                    <a:lnTo>
                      <a:pt x="35" y="71"/>
                    </a:lnTo>
                    <a:lnTo>
                      <a:pt x="31" y="67"/>
                    </a:lnTo>
                    <a:lnTo>
                      <a:pt x="31" y="63"/>
                    </a:lnTo>
                    <a:lnTo>
                      <a:pt x="31" y="59"/>
                    </a:lnTo>
                    <a:lnTo>
                      <a:pt x="31" y="56"/>
                    </a:lnTo>
                    <a:lnTo>
                      <a:pt x="31" y="54"/>
                    </a:lnTo>
                    <a:lnTo>
                      <a:pt x="31" y="51"/>
                    </a:lnTo>
                    <a:lnTo>
                      <a:pt x="31" y="49"/>
                    </a:lnTo>
                    <a:lnTo>
                      <a:pt x="34" y="49"/>
                    </a:lnTo>
                    <a:lnTo>
                      <a:pt x="34" y="42"/>
                    </a:lnTo>
                    <a:lnTo>
                      <a:pt x="34" y="37"/>
                    </a:lnTo>
                    <a:lnTo>
                      <a:pt x="34" y="30"/>
                    </a:lnTo>
                    <a:lnTo>
                      <a:pt x="38" y="26"/>
                    </a:lnTo>
                    <a:lnTo>
                      <a:pt x="40" y="21"/>
                    </a:lnTo>
                    <a:lnTo>
                      <a:pt x="45" y="18"/>
                    </a:lnTo>
                    <a:lnTo>
                      <a:pt x="49" y="14"/>
                    </a:lnTo>
                    <a:lnTo>
                      <a:pt x="54" y="14"/>
                    </a:lnTo>
                    <a:lnTo>
                      <a:pt x="54" y="10"/>
                    </a:lnTo>
                    <a:lnTo>
                      <a:pt x="59" y="9"/>
                    </a:lnTo>
                    <a:lnTo>
                      <a:pt x="63" y="6"/>
                    </a:lnTo>
                    <a:lnTo>
                      <a:pt x="68" y="6"/>
                    </a:lnTo>
                    <a:lnTo>
                      <a:pt x="73" y="6"/>
                    </a:lnTo>
                    <a:lnTo>
                      <a:pt x="76" y="6"/>
                    </a:lnTo>
                    <a:lnTo>
                      <a:pt x="80" y="1"/>
                    </a:lnTo>
                    <a:lnTo>
                      <a:pt x="90" y="0"/>
                    </a:lnTo>
                    <a:lnTo>
                      <a:pt x="96" y="1"/>
                    </a:lnTo>
                    <a:lnTo>
                      <a:pt x="105" y="5"/>
                    </a:lnTo>
                    <a:lnTo>
                      <a:pt x="110" y="9"/>
                    </a:lnTo>
                    <a:lnTo>
                      <a:pt x="116" y="15"/>
                    </a:lnTo>
                    <a:lnTo>
                      <a:pt x="121" y="23"/>
                    </a:lnTo>
                    <a:lnTo>
                      <a:pt x="128" y="30"/>
                    </a:lnTo>
                    <a:lnTo>
                      <a:pt x="132" y="38"/>
                    </a:lnTo>
                    <a:lnTo>
                      <a:pt x="136" y="45"/>
                    </a:lnTo>
                    <a:lnTo>
                      <a:pt x="139" y="53"/>
                    </a:lnTo>
                    <a:lnTo>
                      <a:pt x="144" y="61"/>
                    </a:lnTo>
                    <a:lnTo>
                      <a:pt x="144" y="64"/>
                    </a:lnTo>
                    <a:lnTo>
                      <a:pt x="149" y="71"/>
                    </a:lnTo>
                    <a:lnTo>
                      <a:pt x="149" y="73"/>
                    </a:lnTo>
                    <a:lnTo>
                      <a:pt x="152" y="76"/>
                    </a:lnTo>
                    <a:lnTo>
                      <a:pt x="184" y="24"/>
                    </a:lnTo>
                    <a:lnTo>
                      <a:pt x="187" y="20"/>
                    </a:lnTo>
                    <a:lnTo>
                      <a:pt x="192" y="19"/>
                    </a:lnTo>
                    <a:lnTo>
                      <a:pt x="197" y="19"/>
                    </a:lnTo>
                    <a:lnTo>
                      <a:pt x="204" y="20"/>
                    </a:lnTo>
                    <a:lnTo>
                      <a:pt x="209" y="21"/>
                    </a:lnTo>
                    <a:lnTo>
                      <a:pt x="215" y="25"/>
                    </a:lnTo>
                    <a:lnTo>
                      <a:pt x="220" y="29"/>
                    </a:lnTo>
                    <a:lnTo>
                      <a:pt x="229" y="33"/>
                    </a:lnTo>
                    <a:lnTo>
                      <a:pt x="234" y="37"/>
                    </a:lnTo>
                    <a:lnTo>
                      <a:pt x="239" y="40"/>
                    </a:lnTo>
                    <a:lnTo>
                      <a:pt x="243" y="44"/>
                    </a:lnTo>
                    <a:lnTo>
                      <a:pt x="248" y="49"/>
                    </a:lnTo>
                    <a:lnTo>
                      <a:pt x="250" y="51"/>
                    </a:lnTo>
                    <a:lnTo>
                      <a:pt x="254" y="54"/>
                    </a:lnTo>
                    <a:lnTo>
                      <a:pt x="256" y="56"/>
                    </a:lnTo>
                    <a:lnTo>
                      <a:pt x="259" y="58"/>
                    </a:lnTo>
                    <a:lnTo>
                      <a:pt x="256" y="62"/>
                    </a:lnTo>
                    <a:lnTo>
                      <a:pt x="254" y="70"/>
                    </a:lnTo>
                    <a:lnTo>
                      <a:pt x="250" y="73"/>
                    </a:lnTo>
                    <a:lnTo>
                      <a:pt x="248" y="81"/>
                    </a:lnTo>
                    <a:lnTo>
                      <a:pt x="243" y="85"/>
                    </a:lnTo>
                    <a:lnTo>
                      <a:pt x="239" y="89"/>
                    </a:lnTo>
                    <a:lnTo>
                      <a:pt x="234" y="92"/>
                    </a:lnTo>
                    <a:lnTo>
                      <a:pt x="231" y="97"/>
                    </a:lnTo>
                    <a:lnTo>
                      <a:pt x="226" y="97"/>
                    </a:lnTo>
                    <a:lnTo>
                      <a:pt x="222" y="101"/>
                    </a:lnTo>
                    <a:lnTo>
                      <a:pt x="217" y="104"/>
                    </a:lnTo>
                    <a:lnTo>
                      <a:pt x="214" y="108"/>
                    </a:lnTo>
                    <a:lnTo>
                      <a:pt x="209" y="108"/>
                    </a:lnTo>
                    <a:lnTo>
                      <a:pt x="208" y="109"/>
                    </a:lnTo>
                    <a:lnTo>
                      <a:pt x="206" y="109"/>
                    </a:lnTo>
                    <a:lnTo>
                      <a:pt x="206" y="111"/>
                    </a:lnTo>
                    <a:lnTo>
                      <a:pt x="248" y="120"/>
                    </a:lnTo>
                    <a:lnTo>
                      <a:pt x="248" y="118"/>
                    </a:lnTo>
                    <a:lnTo>
                      <a:pt x="250" y="118"/>
                    </a:lnTo>
                    <a:lnTo>
                      <a:pt x="251" y="118"/>
                    </a:lnTo>
                    <a:lnTo>
                      <a:pt x="256" y="118"/>
                    </a:lnTo>
                    <a:lnTo>
                      <a:pt x="260" y="116"/>
                    </a:lnTo>
                    <a:lnTo>
                      <a:pt x="265" y="116"/>
                    </a:lnTo>
                    <a:lnTo>
                      <a:pt x="270" y="116"/>
                    </a:lnTo>
                    <a:lnTo>
                      <a:pt x="276" y="118"/>
                    </a:lnTo>
                    <a:lnTo>
                      <a:pt x="277" y="118"/>
                    </a:lnTo>
                    <a:lnTo>
                      <a:pt x="282" y="120"/>
                    </a:lnTo>
                    <a:lnTo>
                      <a:pt x="284" y="124"/>
                    </a:lnTo>
                    <a:lnTo>
                      <a:pt x="288" y="129"/>
                    </a:lnTo>
                    <a:lnTo>
                      <a:pt x="287" y="134"/>
                    </a:lnTo>
                    <a:lnTo>
                      <a:pt x="287" y="142"/>
                    </a:lnTo>
                    <a:lnTo>
                      <a:pt x="282" y="152"/>
                    </a:lnTo>
                    <a:lnTo>
                      <a:pt x="281" y="165"/>
                    </a:lnTo>
                    <a:close/>
                  </a:path>
                </a:pathLst>
              </a:custGeom>
              <a:solidFill>
                <a:srgbClr val="F9F7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38" name="Freeform 667"/>
              <p:cNvSpPr>
                <a:spLocks/>
              </p:cNvSpPr>
              <p:nvPr/>
            </p:nvSpPr>
            <p:spPr bwMode="auto">
              <a:xfrm flipH="1">
                <a:off x="5236" y="3146"/>
                <a:ext cx="266" cy="254"/>
              </a:xfrm>
              <a:custGeom>
                <a:avLst/>
                <a:gdLst>
                  <a:gd name="T0" fmla="*/ 242 w 288"/>
                  <a:gd name="T1" fmla="*/ 182 h 252"/>
                  <a:gd name="T2" fmla="*/ 216 w 288"/>
                  <a:gd name="T3" fmla="*/ 185 h 252"/>
                  <a:gd name="T4" fmla="*/ 193 w 288"/>
                  <a:gd name="T5" fmla="*/ 173 h 252"/>
                  <a:gd name="T6" fmla="*/ 180 w 288"/>
                  <a:gd name="T7" fmla="*/ 166 h 252"/>
                  <a:gd name="T8" fmla="*/ 198 w 288"/>
                  <a:gd name="T9" fmla="*/ 221 h 252"/>
                  <a:gd name="T10" fmla="*/ 192 w 288"/>
                  <a:gd name="T11" fmla="*/ 241 h 252"/>
                  <a:gd name="T12" fmla="*/ 176 w 288"/>
                  <a:gd name="T13" fmla="*/ 253 h 252"/>
                  <a:gd name="T14" fmla="*/ 149 w 288"/>
                  <a:gd name="T15" fmla="*/ 251 h 252"/>
                  <a:gd name="T16" fmla="*/ 115 w 288"/>
                  <a:gd name="T17" fmla="*/ 238 h 252"/>
                  <a:gd name="T18" fmla="*/ 100 w 288"/>
                  <a:gd name="T19" fmla="*/ 229 h 252"/>
                  <a:gd name="T20" fmla="*/ 96 w 288"/>
                  <a:gd name="T21" fmla="*/ 217 h 252"/>
                  <a:gd name="T22" fmla="*/ 102 w 288"/>
                  <a:gd name="T23" fmla="*/ 202 h 252"/>
                  <a:gd name="T24" fmla="*/ 110 w 288"/>
                  <a:gd name="T25" fmla="*/ 181 h 252"/>
                  <a:gd name="T26" fmla="*/ 118 w 288"/>
                  <a:gd name="T27" fmla="*/ 167 h 252"/>
                  <a:gd name="T28" fmla="*/ 123 w 288"/>
                  <a:gd name="T29" fmla="*/ 159 h 252"/>
                  <a:gd name="T30" fmla="*/ 127 w 288"/>
                  <a:gd name="T31" fmla="*/ 157 h 252"/>
                  <a:gd name="T32" fmla="*/ 97 w 288"/>
                  <a:gd name="T33" fmla="*/ 178 h 252"/>
                  <a:gd name="T34" fmla="*/ 45 w 288"/>
                  <a:gd name="T35" fmla="*/ 196 h 252"/>
                  <a:gd name="T36" fmla="*/ 16 w 288"/>
                  <a:gd name="T37" fmla="*/ 188 h 252"/>
                  <a:gd name="T38" fmla="*/ 1 w 288"/>
                  <a:gd name="T39" fmla="*/ 176 h 252"/>
                  <a:gd name="T40" fmla="*/ 1 w 288"/>
                  <a:gd name="T41" fmla="*/ 145 h 252"/>
                  <a:gd name="T42" fmla="*/ 30 w 288"/>
                  <a:gd name="T43" fmla="*/ 116 h 252"/>
                  <a:gd name="T44" fmla="*/ 71 w 288"/>
                  <a:gd name="T45" fmla="*/ 112 h 252"/>
                  <a:gd name="T46" fmla="*/ 103 w 288"/>
                  <a:gd name="T47" fmla="*/ 119 h 252"/>
                  <a:gd name="T48" fmla="*/ 103 w 288"/>
                  <a:gd name="T49" fmla="*/ 119 h 252"/>
                  <a:gd name="T50" fmla="*/ 89 w 288"/>
                  <a:gd name="T51" fmla="*/ 114 h 252"/>
                  <a:gd name="T52" fmla="*/ 74 w 288"/>
                  <a:gd name="T53" fmla="*/ 102 h 252"/>
                  <a:gd name="T54" fmla="*/ 57 w 288"/>
                  <a:gd name="T55" fmla="*/ 90 h 252"/>
                  <a:gd name="T56" fmla="*/ 40 w 288"/>
                  <a:gd name="T57" fmla="*/ 78 h 252"/>
                  <a:gd name="T58" fmla="*/ 29 w 288"/>
                  <a:gd name="T59" fmla="*/ 64 h 252"/>
                  <a:gd name="T60" fmla="*/ 29 w 288"/>
                  <a:gd name="T61" fmla="*/ 54 h 252"/>
                  <a:gd name="T62" fmla="*/ 29 w 288"/>
                  <a:gd name="T63" fmla="*/ 49 h 252"/>
                  <a:gd name="T64" fmla="*/ 31 w 288"/>
                  <a:gd name="T65" fmla="*/ 37 h 252"/>
                  <a:gd name="T66" fmla="*/ 42 w 288"/>
                  <a:gd name="T67" fmla="*/ 18 h 252"/>
                  <a:gd name="T68" fmla="*/ 54 w 288"/>
                  <a:gd name="T69" fmla="*/ 9 h 252"/>
                  <a:gd name="T70" fmla="*/ 67 w 288"/>
                  <a:gd name="T71" fmla="*/ 6 h 252"/>
                  <a:gd name="T72" fmla="*/ 83 w 288"/>
                  <a:gd name="T73" fmla="*/ 0 h 252"/>
                  <a:gd name="T74" fmla="*/ 107 w 288"/>
                  <a:gd name="T75" fmla="*/ 15 h 252"/>
                  <a:gd name="T76" fmla="*/ 126 w 288"/>
                  <a:gd name="T77" fmla="*/ 45 h 252"/>
                  <a:gd name="T78" fmla="*/ 138 w 288"/>
                  <a:gd name="T79" fmla="*/ 72 h 252"/>
                  <a:gd name="T80" fmla="*/ 173 w 288"/>
                  <a:gd name="T81" fmla="*/ 20 h 252"/>
                  <a:gd name="T82" fmla="*/ 193 w 288"/>
                  <a:gd name="T83" fmla="*/ 21 h 252"/>
                  <a:gd name="T84" fmla="*/ 216 w 288"/>
                  <a:gd name="T85" fmla="*/ 37 h 252"/>
                  <a:gd name="T86" fmla="*/ 231 w 288"/>
                  <a:gd name="T87" fmla="*/ 51 h 252"/>
                  <a:gd name="T88" fmla="*/ 236 w 288"/>
                  <a:gd name="T89" fmla="*/ 62 h 252"/>
                  <a:gd name="T90" fmla="*/ 224 w 288"/>
                  <a:gd name="T91" fmla="*/ 86 h 252"/>
                  <a:gd name="T92" fmla="*/ 209 w 288"/>
                  <a:gd name="T93" fmla="*/ 98 h 252"/>
                  <a:gd name="T94" fmla="*/ 193 w 288"/>
                  <a:gd name="T95" fmla="*/ 109 h 252"/>
                  <a:gd name="T96" fmla="*/ 229 w 288"/>
                  <a:gd name="T97" fmla="*/ 121 h 252"/>
                  <a:gd name="T98" fmla="*/ 236 w 288"/>
                  <a:gd name="T99" fmla="*/ 119 h 252"/>
                  <a:gd name="T100" fmla="*/ 255 w 288"/>
                  <a:gd name="T101" fmla="*/ 119 h 252"/>
                  <a:gd name="T102" fmla="*/ 266 w 288"/>
                  <a:gd name="T103" fmla="*/ 130 h 252"/>
                  <a:gd name="T104" fmla="*/ 260 w 288"/>
                  <a:gd name="T105" fmla="*/ 166 h 2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52"/>
                  <a:gd name="T161" fmla="*/ 288 w 288"/>
                  <a:gd name="T162" fmla="*/ 252 h 2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52">
                    <a:moveTo>
                      <a:pt x="281" y="165"/>
                    </a:moveTo>
                    <a:lnTo>
                      <a:pt x="273" y="171"/>
                    </a:lnTo>
                    <a:lnTo>
                      <a:pt x="268" y="177"/>
                    </a:lnTo>
                    <a:lnTo>
                      <a:pt x="262" y="181"/>
                    </a:lnTo>
                    <a:lnTo>
                      <a:pt x="257" y="185"/>
                    </a:lnTo>
                    <a:lnTo>
                      <a:pt x="248" y="185"/>
                    </a:lnTo>
                    <a:lnTo>
                      <a:pt x="243" y="185"/>
                    </a:lnTo>
                    <a:lnTo>
                      <a:pt x="234" y="184"/>
                    </a:lnTo>
                    <a:lnTo>
                      <a:pt x="229" y="184"/>
                    </a:lnTo>
                    <a:lnTo>
                      <a:pt x="220" y="180"/>
                    </a:lnTo>
                    <a:lnTo>
                      <a:pt x="215" y="176"/>
                    </a:lnTo>
                    <a:lnTo>
                      <a:pt x="209" y="172"/>
                    </a:lnTo>
                    <a:lnTo>
                      <a:pt x="204" y="171"/>
                    </a:lnTo>
                    <a:lnTo>
                      <a:pt x="200" y="167"/>
                    </a:lnTo>
                    <a:lnTo>
                      <a:pt x="197" y="166"/>
                    </a:lnTo>
                    <a:lnTo>
                      <a:pt x="195" y="165"/>
                    </a:lnTo>
                    <a:lnTo>
                      <a:pt x="217" y="208"/>
                    </a:lnTo>
                    <a:lnTo>
                      <a:pt x="214" y="211"/>
                    </a:lnTo>
                    <a:lnTo>
                      <a:pt x="214" y="219"/>
                    </a:lnTo>
                    <a:lnTo>
                      <a:pt x="212" y="223"/>
                    </a:lnTo>
                    <a:lnTo>
                      <a:pt x="212" y="230"/>
                    </a:lnTo>
                    <a:lnTo>
                      <a:pt x="208" y="234"/>
                    </a:lnTo>
                    <a:lnTo>
                      <a:pt x="208" y="239"/>
                    </a:lnTo>
                    <a:lnTo>
                      <a:pt x="203" y="243"/>
                    </a:lnTo>
                    <a:lnTo>
                      <a:pt x="203" y="248"/>
                    </a:lnTo>
                    <a:lnTo>
                      <a:pt x="195" y="248"/>
                    </a:lnTo>
                    <a:lnTo>
                      <a:pt x="191" y="251"/>
                    </a:lnTo>
                    <a:lnTo>
                      <a:pt x="183" y="251"/>
                    </a:lnTo>
                    <a:lnTo>
                      <a:pt x="178" y="252"/>
                    </a:lnTo>
                    <a:lnTo>
                      <a:pt x="169" y="249"/>
                    </a:lnTo>
                    <a:lnTo>
                      <a:pt x="161" y="249"/>
                    </a:lnTo>
                    <a:lnTo>
                      <a:pt x="150" y="246"/>
                    </a:lnTo>
                    <a:lnTo>
                      <a:pt x="141" y="243"/>
                    </a:lnTo>
                    <a:lnTo>
                      <a:pt x="132" y="239"/>
                    </a:lnTo>
                    <a:lnTo>
                      <a:pt x="125" y="236"/>
                    </a:lnTo>
                    <a:lnTo>
                      <a:pt x="119" y="232"/>
                    </a:lnTo>
                    <a:lnTo>
                      <a:pt x="114" y="230"/>
                    </a:lnTo>
                    <a:lnTo>
                      <a:pt x="110" y="227"/>
                    </a:lnTo>
                    <a:lnTo>
                      <a:pt x="108" y="227"/>
                    </a:lnTo>
                    <a:lnTo>
                      <a:pt x="105" y="223"/>
                    </a:lnTo>
                    <a:lnTo>
                      <a:pt x="104" y="219"/>
                    </a:lnTo>
                    <a:lnTo>
                      <a:pt x="104" y="215"/>
                    </a:lnTo>
                    <a:lnTo>
                      <a:pt x="104" y="211"/>
                    </a:lnTo>
                    <a:lnTo>
                      <a:pt x="105" y="210"/>
                    </a:lnTo>
                    <a:lnTo>
                      <a:pt x="105" y="204"/>
                    </a:lnTo>
                    <a:lnTo>
                      <a:pt x="110" y="200"/>
                    </a:lnTo>
                    <a:lnTo>
                      <a:pt x="114" y="195"/>
                    </a:lnTo>
                    <a:lnTo>
                      <a:pt x="119" y="191"/>
                    </a:lnTo>
                    <a:lnTo>
                      <a:pt x="119" y="184"/>
                    </a:lnTo>
                    <a:lnTo>
                      <a:pt x="119" y="180"/>
                    </a:lnTo>
                    <a:lnTo>
                      <a:pt x="119" y="176"/>
                    </a:lnTo>
                    <a:lnTo>
                      <a:pt x="124" y="172"/>
                    </a:lnTo>
                    <a:lnTo>
                      <a:pt x="124" y="168"/>
                    </a:lnTo>
                    <a:lnTo>
                      <a:pt x="128" y="166"/>
                    </a:lnTo>
                    <a:lnTo>
                      <a:pt x="128" y="162"/>
                    </a:lnTo>
                    <a:lnTo>
                      <a:pt x="133" y="162"/>
                    </a:lnTo>
                    <a:lnTo>
                      <a:pt x="133" y="158"/>
                    </a:lnTo>
                    <a:lnTo>
                      <a:pt x="133" y="156"/>
                    </a:lnTo>
                    <a:lnTo>
                      <a:pt x="138" y="156"/>
                    </a:lnTo>
                    <a:lnTo>
                      <a:pt x="141" y="156"/>
                    </a:lnTo>
                    <a:lnTo>
                      <a:pt x="122" y="167"/>
                    </a:lnTo>
                    <a:lnTo>
                      <a:pt x="105" y="177"/>
                    </a:lnTo>
                    <a:lnTo>
                      <a:pt x="90" y="184"/>
                    </a:lnTo>
                    <a:lnTo>
                      <a:pt x="76" y="190"/>
                    </a:lnTo>
                    <a:lnTo>
                      <a:pt x="62" y="191"/>
                    </a:lnTo>
                    <a:lnTo>
                      <a:pt x="49" y="194"/>
                    </a:lnTo>
                    <a:lnTo>
                      <a:pt x="40" y="194"/>
                    </a:lnTo>
                    <a:lnTo>
                      <a:pt x="32" y="194"/>
                    </a:lnTo>
                    <a:lnTo>
                      <a:pt x="23" y="190"/>
                    </a:lnTo>
                    <a:lnTo>
                      <a:pt x="17" y="187"/>
                    </a:lnTo>
                    <a:lnTo>
                      <a:pt x="12" y="184"/>
                    </a:lnTo>
                    <a:lnTo>
                      <a:pt x="7" y="181"/>
                    </a:lnTo>
                    <a:lnTo>
                      <a:pt x="3" y="177"/>
                    </a:lnTo>
                    <a:lnTo>
                      <a:pt x="1" y="175"/>
                    </a:lnTo>
                    <a:lnTo>
                      <a:pt x="1" y="173"/>
                    </a:lnTo>
                    <a:lnTo>
                      <a:pt x="0" y="157"/>
                    </a:lnTo>
                    <a:lnTo>
                      <a:pt x="1" y="144"/>
                    </a:lnTo>
                    <a:lnTo>
                      <a:pt x="4" y="133"/>
                    </a:lnTo>
                    <a:lnTo>
                      <a:pt x="14" y="127"/>
                    </a:lnTo>
                    <a:lnTo>
                      <a:pt x="21" y="119"/>
                    </a:lnTo>
                    <a:lnTo>
                      <a:pt x="32" y="115"/>
                    </a:lnTo>
                    <a:lnTo>
                      <a:pt x="42" y="113"/>
                    </a:lnTo>
                    <a:lnTo>
                      <a:pt x="56" y="113"/>
                    </a:lnTo>
                    <a:lnTo>
                      <a:pt x="65" y="111"/>
                    </a:lnTo>
                    <a:lnTo>
                      <a:pt x="77" y="111"/>
                    </a:lnTo>
                    <a:lnTo>
                      <a:pt x="87" y="111"/>
                    </a:lnTo>
                    <a:lnTo>
                      <a:pt x="97" y="115"/>
                    </a:lnTo>
                    <a:lnTo>
                      <a:pt x="104" y="115"/>
                    </a:lnTo>
                    <a:lnTo>
                      <a:pt x="111" y="118"/>
                    </a:lnTo>
                    <a:lnTo>
                      <a:pt x="116" y="118"/>
                    </a:lnTo>
                    <a:lnTo>
                      <a:pt x="119" y="120"/>
                    </a:lnTo>
                    <a:lnTo>
                      <a:pt x="114" y="118"/>
                    </a:lnTo>
                    <a:lnTo>
                      <a:pt x="111" y="118"/>
                    </a:lnTo>
                    <a:lnTo>
                      <a:pt x="107" y="116"/>
                    </a:lnTo>
                    <a:lnTo>
                      <a:pt x="105" y="116"/>
                    </a:lnTo>
                    <a:lnTo>
                      <a:pt x="101" y="113"/>
                    </a:lnTo>
                    <a:lnTo>
                      <a:pt x="96" y="113"/>
                    </a:lnTo>
                    <a:lnTo>
                      <a:pt x="91" y="109"/>
                    </a:lnTo>
                    <a:lnTo>
                      <a:pt x="90" y="109"/>
                    </a:lnTo>
                    <a:lnTo>
                      <a:pt x="85" y="105"/>
                    </a:lnTo>
                    <a:lnTo>
                      <a:pt x="80" y="101"/>
                    </a:lnTo>
                    <a:lnTo>
                      <a:pt x="76" y="97"/>
                    </a:lnTo>
                    <a:lnTo>
                      <a:pt x="71" y="96"/>
                    </a:lnTo>
                    <a:lnTo>
                      <a:pt x="66" y="92"/>
                    </a:lnTo>
                    <a:lnTo>
                      <a:pt x="62" y="89"/>
                    </a:lnTo>
                    <a:lnTo>
                      <a:pt x="57" y="85"/>
                    </a:lnTo>
                    <a:lnTo>
                      <a:pt x="54" y="85"/>
                    </a:lnTo>
                    <a:lnTo>
                      <a:pt x="48" y="81"/>
                    </a:lnTo>
                    <a:lnTo>
                      <a:pt x="43" y="77"/>
                    </a:lnTo>
                    <a:lnTo>
                      <a:pt x="38" y="73"/>
                    </a:lnTo>
                    <a:lnTo>
                      <a:pt x="35" y="71"/>
                    </a:lnTo>
                    <a:lnTo>
                      <a:pt x="31" y="67"/>
                    </a:lnTo>
                    <a:lnTo>
                      <a:pt x="31" y="63"/>
                    </a:lnTo>
                    <a:lnTo>
                      <a:pt x="31" y="59"/>
                    </a:lnTo>
                    <a:lnTo>
                      <a:pt x="31" y="56"/>
                    </a:lnTo>
                    <a:lnTo>
                      <a:pt x="31" y="54"/>
                    </a:lnTo>
                    <a:lnTo>
                      <a:pt x="31" y="51"/>
                    </a:lnTo>
                    <a:lnTo>
                      <a:pt x="31" y="49"/>
                    </a:lnTo>
                    <a:lnTo>
                      <a:pt x="34" y="49"/>
                    </a:lnTo>
                    <a:lnTo>
                      <a:pt x="34" y="42"/>
                    </a:lnTo>
                    <a:lnTo>
                      <a:pt x="34" y="37"/>
                    </a:lnTo>
                    <a:lnTo>
                      <a:pt x="34" y="30"/>
                    </a:lnTo>
                    <a:lnTo>
                      <a:pt x="38" y="26"/>
                    </a:lnTo>
                    <a:lnTo>
                      <a:pt x="40" y="21"/>
                    </a:lnTo>
                    <a:lnTo>
                      <a:pt x="45" y="18"/>
                    </a:lnTo>
                    <a:lnTo>
                      <a:pt x="49" y="14"/>
                    </a:lnTo>
                    <a:lnTo>
                      <a:pt x="54" y="14"/>
                    </a:lnTo>
                    <a:lnTo>
                      <a:pt x="54" y="10"/>
                    </a:lnTo>
                    <a:lnTo>
                      <a:pt x="59" y="9"/>
                    </a:lnTo>
                    <a:lnTo>
                      <a:pt x="63" y="6"/>
                    </a:lnTo>
                    <a:lnTo>
                      <a:pt x="68" y="6"/>
                    </a:lnTo>
                    <a:lnTo>
                      <a:pt x="73" y="6"/>
                    </a:lnTo>
                    <a:lnTo>
                      <a:pt x="76" y="6"/>
                    </a:lnTo>
                    <a:lnTo>
                      <a:pt x="80" y="1"/>
                    </a:lnTo>
                    <a:lnTo>
                      <a:pt x="90" y="0"/>
                    </a:lnTo>
                    <a:lnTo>
                      <a:pt x="96" y="1"/>
                    </a:lnTo>
                    <a:lnTo>
                      <a:pt x="105" y="5"/>
                    </a:lnTo>
                    <a:lnTo>
                      <a:pt x="110" y="9"/>
                    </a:lnTo>
                    <a:lnTo>
                      <a:pt x="116" y="15"/>
                    </a:lnTo>
                    <a:lnTo>
                      <a:pt x="121" y="23"/>
                    </a:lnTo>
                    <a:lnTo>
                      <a:pt x="128" y="30"/>
                    </a:lnTo>
                    <a:lnTo>
                      <a:pt x="132" y="38"/>
                    </a:lnTo>
                    <a:lnTo>
                      <a:pt x="136" y="45"/>
                    </a:lnTo>
                    <a:lnTo>
                      <a:pt x="139" y="53"/>
                    </a:lnTo>
                    <a:lnTo>
                      <a:pt x="144" y="61"/>
                    </a:lnTo>
                    <a:lnTo>
                      <a:pt x="144" y="64"/>
                    </a:lnTo>
                    <a:lnTo>
                      <a:pt x="149" y="71"/>
                    </a:lnTo>
                    <a:lnTo>
                      <a:pt x="149" y="73"/>
                    </a:lnTo>
                    <a:lnTo>
                      <a:pt x="152" y="76"/>
                    </a:lnTo>
                    <a:lnTo>
                      <a:pt x="184" y="24"/>
                    </a:lnTo>
                    <a:lnTo>
                      <a:pt x="187" y="20"/>
                    </a:lnTo>
                    <a:lnTo>
                      <a:pt x="192" y="19"/>
                    </a:lnTo>
                    <a:lnTo>
                      <a:pt x="197" y="19"/>
                    </a:lnTo>
                    <a:lnTo>
                      <a:pt x="204" y="20"/>
                    </a:lnTo>
                    <a:lnTo>
                      <a:pt x="209" y="21"/>
                    </a:lnTo>
                    <a:lnTo>
                      <a:pt x="215" y="25"/>
                    </a:lnTo>
                    <a:lnTo>
                      <a:pt x="220" y="29"/>
                    </a:lnTo>
                    <a:lnTo>
                      <a:pt x="229" y="33"/>
                    </a:lnTo>
                    <a:lnTo>
                      <a:pt x="234" y="37"/>
                    </a:lnTo>
                    <a:lnTo>
                      <a:pt x="239" y="40"/>
                    </a:lnTo>
                    <a:lnTo>
                      <a:pt x="243" y="44"/>
                    </a:lnTo>
                    <a:lnTo>
                      <a:pt x="248" y="49"/>
                    </a:lnTo>
                    <a:lnTo>
                      <a:pt x="250" y="51"/>
                    </a:lnTo>
                    <a:lnTo>
                      <a:pt x="254" y="54"/>
                    </a:lnTo>
                    <a:lnTo>
                      <a:pt x="256" y="56"/>
                    </a:lnTo>
                    <a:lnTo>
                      <a:pt x="259" y="58"/>
                    </a:lnTo>
                    <a:lnTo>
                      <a:pt x="256" y="62"/>
                    </a:lnTo>
                    <a:lnTo>
                      <a:pt x="254" y="70"/>
                    </a:lnTo>
                    <a:lnTo>
                      <a:pt x="250" y="73"/>
                    </a:lnTo>
                    <a:lnTo>
                      <a:pt x="248" y="81"/>
                    </a:lnTo>
                    <a:lnTo>
                      <a:pt x="243" y="85"/>
                    </a:lnTo>
                    <a:lnTo>
                      <a:pt x="239" y="89"/>
                    </a:lnTo>
                    <a:lnTo>
                      <a:pt x="234" y="92"/>
                    </a:lnTo>
                    <a:lnTo>
                      <a:pt x="231" y="97"/>
                    </a:lnTo>
                    <a:lnTo>
                      <a:pt x="226" y="97"/>
                    </a:lnTo>
                    <a:lnTo>
                      <a:pt x="222" y="101"/>
                    </a:lnTo>
                    <a:lnTo>
                      <a:pt x="217" y="104"/>
                    </a:lnTo>
                    <a:lnTo>
                      <a:pt x="214" y="108"/>
                    </a:lnTo>
                    <a:lnTo>
                      <a:pt x="209" y="108"/>
                    </a:lnTo>
                    <a:lnTo>
                      <a:pt x="208" y="109"/>
                    </a:lnTo>
                    <a:lnTo>
                      <a:pt x="206" y="109"/>
                    </a:lnTo>
                    <a:lnTo>
                      <a:pt x="206" y="111"/>
                    </a:lnTo>
                    <a:lnTo>
                      <a:pt x="248" y="120"/>
                    </a:lnTo>
                    <a:lnTo>
                      <a:pt x="248" y="118"/>
                    </a:lnTo>
                    <a:lnTo>
                      <a:pt x="250" y="118"/>
                    </a:lnTo>
                    <a:lnTo>
                      <a:pt x="251" y="118"/>
                    </a:lnTo>
                    <a:lnTo>
                      <a:pt x="256" y="118"/>
                    </a:lnTo>
                    <a:lnTo>
                      <a:pt x="260" y="116"/>
                    </a:lnTo>
                    <a:lnTo>
                      <a:pt x="265" y="116"/>
                    </a:lnTo>
                    <a:lnTo>
                      <a:pt x="270" y="116"/>
                    </a:lnTo>
                    <a:lnTo>
                      <a:pt x="276" y="118"/>
                    </a:lnTo>
                    <a:lnTo>
                      <a:pt x="277" y="118"/>
                    </a:lnTo>
                    <a:lnTo>
                      <a:pt x="282" y="120"/>
                    </a:lnTo>
                    <a:lnTo>
                      <a:pt x="284" y="124"/>
                    </a:lnTo>
                    <a:lnTo>
                      <a:pt x="288" y="129"/>
                    </a:lnTo>
                    <a:lnTo>
                      <a:pt x="287" y="134"/>
                    </a:lnTo>
                    <a:lnTo>
                      <a:pt x="287" y="142"/>
                    </a:lnTo>
                    <a:lnTo>
                      <a:pt x="282" y="152"/>
                    </a:lnTo>
                    <a:lnTo>
                      <a:pt x="281" y="1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39" name="Freeform 668"/>
              <p:cNvSpPr>
                <a:spLocks/>
              </p:cNvSpPr>
              <p:nvPr/>
            </p:nvSpPr>
            <p:spPr bwMode="auto">
              <a:xfrm flipH="1">
                <a:off x="5321" y="3241"/>
                <a:ext cx="70" cy="63"/>
              </a:xfrm>
              <a:custGeom>
                <a:avLst/>
                <a:gdLst>
                  <a:gd name="T0" fmla="*/ 67 w 76"/>
                  <a:gd name="T1" fmla="*/ 26 h 62"/>
                  <a:gd name="T2" fmla="*/ 67 w 76"/>
                  <a:gd name="T3" fmla="*/ 35 h 62"/>
                  <a:gd name="T4" fmla="*/ 63 w 76"/>
                  <a:gd name="T5" fmla="*/ 40 h 62"/>
                  <a:gd name="T6" fmla="*/ 62 w 76"/>
                  <a:gd name="T7" fmla="*/ 48 h 62"/>
                  <a:gd name="T8" fmla="*/ 57 w 76"/>
                  <a:gd name="T9" fmla="*/ 51 h 62"/>
                  <a:gd name="T10" fmla="*/ 52 w 76"/>
                  <a:gd name="T11" fmla="*/ 55 h 62"/>
                  <a:gd name="T12" fmla="*/ 47 w 76"/>
                  <a:gd name="T13" fmla="*/ 59 h 62"/>
                  <a:gd name="T14" fmla="*/ 41 w 76"/>
                  <a:gd name="T15" fmla="*/ 60 h 62"/>
                  <a:gd name="T16" fmla="*/ 31 w 76"/>
                  <a:gd name="T17" fmla="*/ 63 h 62"/>
                  <a:gd name="T18" fmla="*/ 23 w 76"/>
                  <a:gd name="T19" fmla="*/ 63 h 62"/>
                  <a:gd name="T20" fmla="*/ 15 w 76"/>
                  <a:gd name="T21" fmla="*/ 60 h 62"/>
                  <a:gd name="T22" fmla="*/ 7 w 76"/>
                  <a:gd name="T23" fmla="*/ 59 h 62"/>
                  <a:gd name="T24" fmla="*/ 3 w 76"/>
                  <a:gd name="T25" fmla="*/ 55 h 62"/>
                  <a:gd name="T26" fmla="*/ 0 w 76"/>
                  <a:gd name="T27" fmla="*/ 49 h 62"/>
                  <a:gd name="T28" fmla="*/ 0 w 76"/>
                  <a:gd name="T29" fmla="*/ 44 h 62"/>
                  <a:gd name="T30" fmla="*/ 0 w 76"/>
                  <a:gd name="T31" fmla="*/ 36 h 62"/>
                  <a:gd name="T32" fmla="*/ 0 w 76"/>
                  <a:gd name="T33" fmla="*/ 32 h 62"/>
                  <a:gd name="T34" fmla="*/ 0 w 76"/>
                  <a:gd name="T35" fmla="*/ 24 h 62"/>
                  <a:gd name="T36" fmla="*/ 0 w 76"/>
                  <a:gd name="T37" fmla="*/ 17 h 62"/>
                  <a:gd name="T38" fmla="*/ 2 w 76"/>
                  <a:gd name="T39" fmla="*/ 10 h 62"/>
                  <a:gd name="T40" fmla="*/ 6 w 76"/>
                  <a:gd name="T41" fmla="*/ 6 h 62"/>
                  <a:gd name="T42" fmla="*/ 12 w 76"/>
                  <a:gd name="T43" fmla="*/ 1 h 62"/>
                  <a:gd name="T44" fmla="*/ 18 w 76"/>
                  <a:gd name="T45" fmla="*/ 0 h 62"/>
                  <a:gd name="T46" fmla="*/ 26 w 76"/>
                  <a:gd name="T47" fmla="*/ 0 h 62"/>
                  <a:gd name="T48" fmla="*/ 34 w 76"/>
                  <a:gd name="T49" fmla="*/ 0 h 62"/>
                  <a:gd name="T50" fmla="*/ 43 w 76"/>
                  <a:gd name="T51" fmla="*/ 0 h 62"/>
                  <a:gd name="T52" fmla="*/ 49 w 76"/>
                  <a:gd name="T53" fmla="*/ 0 h 62"/>
                  <a:gd name="T54" fmla="*/ 56 w 76"/>
                  <a:gd name="T55" fmla="*/ 1 h 62"/>
                  <a:gd name="T56" fmla="*/ 60 w 76"/>
                  <a:gd name="T57" fmla="*/ 5 h 62"/>
                  <a:gd name="T58" fmla="*/ 63 w 76"/>
                  <a:gd name="T59" fmla="*/ 10 h 62"/>
                  <a:gd name="T60" fmla="*/ 67 w 76"/>
                  <a:gd name="T61" fmla="*/ 15 h 62"/>
                  <a:gd name="T62" fmla="*/ 67 w 76"/>
                  <a:gd name="T63" fmla="*/ 22 h 62"/>
                  <a:gd name="T64" fmla="*/ 70 w 76"/>
                  <a:gd name="T65" fmla="*/ 26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6"/>
                  <a:gd name="T100" fmla="*/ 0 h 62"/>
                  <a:gd name="T101" fmla="*/ 76 w 76"/>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6" h="62">
                    <a:moveTo>
                      <a:pt x="76" y="26"/>
                    </a:moveTo>
                    <a:lnTo>
                      <a:pt x="73" y="26"/>
                    </a:lnTo>
                    <a:lnTo>
                      <a:pt x="73" y="30"/>
                    </a:lnTo>
                    <a:lnTo>
                      <a:pt x="73" y="34"/>
                    </a:lnTo>
                    <a:lnTo>
                      <a:pt x="73" y="38"/>
                    </a:lnTo>
                    <a:lnTo>
                      <a:pt x="68" y="39"/>
                    </a:lnTo>
                    <a:lnTo>
                      <a:pt x="68" y="43"/>
                    </a:lnTo>
                    <a:lnTo>
                      <a:pt x="67" y="47"/>
                    </a:lnTo>
                    <a:lnTo>
                      <a:pt x="67" y="50"/>
                    </a:lnTo>
                    <a:lnTo>
                      <a:pt x="62" y="50"/>
                    </a:lnTo>
                    <a:lnTo>
                      <a:pt x="61" y="54"/>
                    </a:lnTo>
                    <a:lnTo>
                      <a:pt x="56" y="54"/>
                    </a:lnTo>
                    <a:lnTo>
                      <a:pt x="56" y="58"/>
                    </a:lnTo>
                    <a:lnTo>
                      <a:pt x="51" y="58"/>
                    </a:lnTo>
                    <a:lnTo>
                      <a:pt x="48" y="59"/>
                    </a:lnTo>
                    <a:lnTo>
                      <a:pt x="44" y="59"/>
                    </a:lnTo>
                    <a:lnTo>
                      <a:pt x="44" y="62"/>
                    </a:lnTo>
                    <a:lnTo>
                      <a:pt x="34" y="62"/>
                    </a:lnTo>
                    <a:lnTo>
                      <a:pt x="30" y="62"/>
                    </a:lnTo>
                    <a:lnTo>
                      <a:pt x="25" y="62"/>
                    </a:lnTo>
                    <a:lnTo>
                      <a:pt x="20" y="62"/>
                    </a:lnTo>
                    <a:lnTo>
                      <a:pt x="16" y="59"/>
                    </a:lnTo>
                    <a:lnTo>
                      <a:pt x="13" y="59"/>
                    </a:lnTo>
                    <a:lnTo>
                      <a:pt x="8" y="58"/>
                    </a:lnTo>
                    <a:lnTo>
                      <a:pt x="3" y="54"/>
                    </a:lnTo>
                    <a:lnTo>
                      <a:pt x="3" y="52"/>
                    </a:lnTo>
                    <a:lnTo>
                      <a:pt x="0" y="48"/>
                    </a:lnTo>
                    <a:lnTo>
                      <a:pt x="0" y="47"/>
                    </a:lnTo>
                    <a:lnTo>
                      <a:pt x="0" y="43"/>
                    </a:lnTo>
                    <a:lnTo>
                      <a:pt x="0" y="39"/>
                    </a:lnTo>
                    <a:lnTo>
                      <a:pt x="0" y="35"/>
                    </a:lnTo>
                    <a:lnTo>
                      <a:pt x="0" y="31"/>
                    </a:lnTo>
                    <a:lnTo>
                      <a:pt x="0" y="28"/>
                    </a:lnTo>
                    <a:lnTo>
                      <a:pt x="0" y="24"/>
                    </a:lnTo>
                    <a:lnTo>
                      <a:pt x="0" y="21"/>
                    </a:lnTo>
                    <a:lnTo>
                      <a:pt x="0" y="17"/>
                    </a:lnTo>
                    <a:lnTo>
                      <a:pt x="2" y="14"/>
                    </a:lnTo>
                    <a:lnTo>
                      <a:pt x="2" y="10"/>
                    </a:lnTo>
                    <a:lnTo>
                      <a:pt x="6" y="10"/>
                    </a:lnTo>
                    <a:lnTo>
                      <a:pt x="6" y="6"/>
                    </a:lnTo>
                    <a:lnTo>
                      <a:pt x="11" y="5"/>
                    </a:lnTo>
                    <a:lnTo>
                      <a:pt x="13" y="1"/>
                    </a:lnTo>
                    <a:lnTo>
                      <a:pt x="17" y="1"/>
                    </a:lnTo>
                    <a:lnTo>
                      <a:pt x="19" y="0"/>
                    </a:lnTo>
                    <a:lnTo>
                      <a:pt x="23" y="0"/>
                    </a:lnTo>
                    <a:lnTo>
                      <a:pt x="28" y="0"/>
                    </a:lnTo>
                    <a:lnTo>
                      <a:pt x="33" y="0"/>
                    </a:lnTo>
                    <a:lnTo>
                      <a:pt x="37" y="0"/>
                    </a:lnTo>
                    <a:lnTo>
                      <a:pt x="42" y="0"/>
                    </a:lnTo>
                    <a:lnTo>
                      <a:pt x="47" y="0"/>
                    </a:lnTo>
                    <a:lnTo>
                      <a:pt x="51" y="0"/>
                    </a:lnTo>
                    <a:lnTo>
                      <a:pt x="53" y="0"/>
                    </a:lnTo>
                    <a:lnTo>
                      <a:pt x="58" y="1"/>
                    </a:lnTo>
                    <a:lnTo>
                      <a:pt x="61" y="1"/>
                    </a:lnTo>
                    <a:lnTo>
                      <a:pt x="65" y="5"/>
                    </a:lnTo>
                    <a:lnTo>
                      <a:pt x="68" y="8"/>
                    </a:lnTo>
                    <a:lnTo>
                      <a:pt x="68" y="10"/>
                    </a:lnTo>
                    <a:lnTo>
                      <a:pt x="73" y="14"/>
                    </a:lnTo>
                    <a:lnTo>
                      <a:pt x="73" y="15"/>
                    </a:lnTo>
                    <a:lnTo>
                      <a:pt x="73" y="19"/>
                    </a:lnTo>
                    <a:lnTo>
                      <a:pt x="73" y="22"/>
                    </a:lnTo>
                    <a:lnTo>
                      <a:pt x="76" y="26"/>
                    </a:lnTo>
                    <a:close/>
                  </a:path>
                </a:pathLst>
              </a:custGeom>
              <a:solidFill>
                <a:srgbClr val="59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0" name="Freeform 669"/>
              <p:cNvSpPr>
                <a:spLocks/>
              </p:cNvSpPr>
              <p:nvPr/>
            </p:nvSpPr>
            <p:spPr bwMode="auto">
              <a:xfrm flipH="1">
                <a:off x="4645" y="3532"/>
                <a:ext cx="264" cy="214"/>
              </a:xfrm>
              <a:custGeom>
                <a:avLst/>
                <a:gdLst>
                  <a:gd name="T0" fmla="*/ 65 w 286"/>
                  <a:gd name="T1" fmla="*/ 20 h 212"/>
                  <a:gd name="T2" fmla="*/ 66 w 286"/>
                  <a:gd name="T3" fmla="*/ 39 h 212"/>
                  <a:gd name="T4" fmla="*/ 80 w 286"/>
                  <a:gd name="T5" fmla="*/ 59 h 212"/>
                  <a:gd name="T6" fmla="*/ 91 w 286"/>
                  <a:gd name="T7" fmla="*/ 70 h 212"/>
                  <a:gd name="T8" fmla="*/ 39 w 286"/>
                  <a:gd name="T9" fmla="*/ 64 h 212"/>
                  <a:gd name="T10" fmla="*/ 15 w 286"/>
                  <a:gd name="T11" fmla="*/ 68 h 212"/>
                  <a:gd name="T12" fmla="*/ 2 w 286"/>
                  <a:gd name="T13" fmla="*/ 80 h 212"/>
                  <a:gd name="T14" fmla="*/ 3 w 286"/>
                  <a:gd name="T15" fmla="*/ 106 h 212"/>
                  <a:gd name="T16" fmla="*/ 18 w 286"/>
                  <a:gd name="T17" fmla="*/ 132 h 212"/>
                  <a:gd name="T18" fmla="*/ 29 w 286"/>
                  <a:gd name="T19" fmla="*/ 142 h 212"/>
                  <a:gd name="T20" fmla="*/ 42 w 286"/>
                  <a:gd name="T21" fmla="*/ 142 h 212"/>
                  <a:gd name="T22" fmla="*/ 60 w 286"/>
                  <a:gd name="T23" fmla="*/ 137 h 212"/>
                  <a:gd name="T24" fmla="*/ 79 w 286"/>
                  <a:gd name="T25" fmla="*/ 130 h 212"/>
                  <a:gd name="T26" fmla="*/ 90 w 286"/>
                  <a:gd name="T27" fmla="*/ 122 h 212"/>
                  <a:gd name="T28" fmla="*/ 98 w 286"/>
                  <a:gd name="T29" fmla="*/ 117 h 212"/>
                  <a:gd name="T30" fmla="*/ 102 w 286"/>
                  <a:gd name="T31" fmla="*/ 117 h 212"/>
                  <a:gd name="T32" fmla="*/ 82 w 286"/>
                  <a:gd name="T33" fmla="*/ 142 h 212"/>
                  <a:gd name="T34" fmla="*/ 72 w 286"/>
                  <a:gd name="T35" fmla="*/ 181 h 212"/>
                  <a:gd name="T36" fmla="*/ 85 w 286"/>
                  <a:gd name="T37" fmla="*/ 203 h 212"/>
                  <a:gd name="T38" fmla="*/ 101 w 286"/>
                  <a:gd name="T39" fmla="*/ 212 h 212"/>
                  <a:gd name="T40" fmla="*/ 126 w 286"/>
                  <a:gd name="T41" fmla="*/ 211 h 212"/>
                  <a:gd name="T42" fmla="*/ 150 w 286"/>
                  <a:gd name="T43" fmla="*/ 189 h 212"/>
                  <a:gd name="T44" fmla="*/ 150 w 286"/>
                  <a:gd name="T45" fmla="*/ 154 h 212"/>
                  <a:gd name="T46" fmla="*/ 145 w 286"/>
                  <a:gd name="T47" fmla="*/ 128 h 212"/>
                  <a:gd name="T48" fmla="*/ 145 w 286"/>
                  <a:gd name="T49" fmla="*/ 128 h 212"/>
                  <a:gd name="T50" fmla="*/ 150 w 286"/>
                  <a:gd name="T51" fmla="*/ 140 h 212"/>
                  <a:gd name="T52" fmla="*/ 161 w 286"/>
                  <a:gd name="T53" fmla="*/ 155 h 212"/>
                  <a:gd name="T54" fmla="*/ 175 w 286"/>
                  <a:gd name="T55" fmla="*/ 171 h 212"/>
                  <a:gd name="T56" fmla="*/ 187 w 286"/>
                  <a:gd name="T57" fmla="*/ 183 h 212"/>
                  <a:gd name="T58" fmla="*/ 202 w 286"/>
                  <a:gd name="T59" fmla="*/ 186 h 212"/>
                  <a:gd name="T60" fmla="*/ 215 w 286"/>
                  <a:gd name="T61" fmla="*/ 188 h 212"/>
                  <a:gd name="T62" fmla="*/ 221 w 286"/>
                  <a:gd name="T63" fmla="*/ 188 h 212"/>
                  <a:gd name="T64" fmla="*/ 233 w 286"/>
                  <a:gd name="T65" fmla="*/ 184 h 212"/>
                  <a:gd name="T66" fmla="*/ 246 w 286"/>
                  <a:gd name="T67" fmla="*/ 171 h 212"/>
                  <a:gd name="T68" fmla="*/ 257 w 286"/>
                  <a:gd name="T69" fmla="*/ 155 h 212"/>
                  <a:gd name="T70" fmla="*/ 261 w 286"/>
                  <a:gd name="T71" fmla="*/ 144 h 212"/>
                  <a:gd name="T72" fmla="*/ 264 w 286"/>
                  <a:gd name="T73" fmla="*/ 131 h 212"/>
                  <a:gd name="T74" fmla="*/ 248 w 286"/>
                  <a:gd name="T75" fmla="*/ 116 h 212"/>
                  <a:gd name="T76" fmla="*/ 218 w 286"/>
                  <a:gd name="T77" fmla="*/ 104 h 212"/>
                  <a:gd name="T78" fmla="*/ 195 w 286"/>
                  <a:gd name="T79" fmla="*/ 99 h 212"/>
                  <a:gd name="T80" fmla="*/ 242 w 286"/>
                  <a:gd name="T81" fmla="*/ 66 h 212"/>
                  <a:gd name="T82" fmla="*/ 234 w 286"/>
                  <a:gd name="T83" fmla="*/ 49 h 212"/>
                  <a:gd name="T84" fmla="*/ 213 w 286"/>
                  <a:gd name="T85" fmla="*/ 34 h 212"/>
                  <a:gd name="T86" fmla="*/ 197 w 286"/>
                  <a:gd name="T87" fmla="*/ 20 h 212"/>
                  <a:gd name="T88" fmla="*/ 185 w 286"/>
                  <a:gd name="T89" fmla="*/ 19 h 212"/>
                  <a:gd name="T90" fmla="*/ 168 w 286"/>
                  <a:gd name="T91" fmla="*/ 32 h 212"/>
                  <a:gd name="T92" fmla="*/ 158 w 286"/>
                  <a:gd name="T93" fmla="*/ 51 h 212"/>
                  <a:gd name="T94" fmla="*/ 155 w 286"/>
                  <a:gd name="T95" fmla="*/ 65 h 212"/>
                  <a:gd name="T96" fmla="*/ 145 w 286"/>
                  <a:gd name="T97" fmla="*/ 36 h 212"/>
                  <a:gd name="T98" fmla="*/ 143 w 286"/>
                  <a:gd name="T99" fmla="*/ 27 h 212"/>
                  <a:gd name="T100" fmla="*/ 137 w 286"/>
                  <a:gd name="T101" fmla="*/ 12 h 212"/>
                  <a:gd name="T102" fmla="*/ 117 w 286"/>
                  <a:gd name="T103" fmla="*/ 1 h 212"/>
                  <a:gd name="T104" fmla="*/ 85 w 286"/>
                  <a:gd name="T105" fmla="*/ 10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6"/>
                  <a:gd name="T160" fmla="*/ 0 h 212"/>
                  <a:gd name="T161" fmla="*/ 286 w 286"/>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6" h="212">
                    <a:moveTo>
                      <a:pt x="92" y="10"/>
                    </a:moveTo>
                    <a:lnTo>
                      <a:pt x="81" y="12"/>
                    </a:lnTo>
                    <a:lnTo>
                      <a:pt x="75" y="16"/>
                    </a:lnTo>
                    <a:lnTo>
                      <a:pt x="70" y="20"/>
                    </a:lnTo>
                    <a:lnTo>
                      <a:pt x="70" y="26"/>
                    </a:lnTo>
                    <a:lnTo>
                      <a:pt x="68" y="30"/>
                    </a:lnTo>
                    <a:lnTo>
                      <a:pt x="70" y="35"/>
                    </a:lnTo>
                    <a:lnTo>
                      <a:pt x="72" y="39"/>
                    </a:lnTo>
                    <a:lnTo>
                      <a:pt x="76" y="46"/>
                    </a:lnTo>
                    <a:lnTo>
                      <a:pt x="78" y="50"/>
                    </a:lnTo>
                    <a:lnTo>
                      <a:pt x="82" y="54"/>
                    </a:lnTo>
                    <a:lnTo>
                      <a:pt x="87" y="58"/>
                    </a:lnTo>
                    <a:lnTo>
                      <a:pt x="92" y="63"/>
                    </a:lnTo>
                    <a:lnTo>
                      <a:pt x="93" y="64"/>
                    </a:lnTo>
                    <a:lnTo>
                      <a:pt x="98" y="68"/>
                    </a:lnTo>
                    <a:lnTo>
                      <a:pt x="99" y="69"/>
                    </a:lnTo>
                    <a:lnTo>
                      <a:pt x="103" y="72"/>
                    </a:lnTo>
                    <a:lnTo>
                      <a:pt x="59" y="63"/>
                    </a:lnTo>
                    <a:lnTo>
                      <a:pt x="50" y="63"/>
                    </a:lnTo>
                    <a:lnTo>
                      <a:pt x="42" y="63"/>
                    </a:lnTo>
                    <a:lnTo>
                      <a:pt x="33" y="63"/>
                    </a:lnTo>
                    <a:lnTo>
                      <a:pt x="28" y="64"/>
                    </a:lnTo>
                    <a:lnTo>
                      <a:pt x="20" y="64"/>
                    </a:lnTo>
                    <a:lnTo>
                      <a:pt x="16" y="67"/>
                    </a:lnTo>
                    <a:lnTo>
                      <a:pt x="11" y="69"/>
                    </a:lnTo>
                    <a:lnTo>
                      <a:pt x="8" y="73"/>
                    </a:lnTo>
                    <a:lnTo>
                      <a:pt x="3" y="76"/>
                    </a:lnTo>
                    <a:lnTo>
                      <a:pt x="2" y="79"/>
                    </a:lnTo>
                    <a:lnTo>
                      <a:pt x="0" y="83"/>
                    </a:lnTo>
                    <a:lnTo>
                      <a:pt x="0" y="91"/>
                    </a:lnTo>
                    <a:lnTo>
                      <a:pt x="0" y="97"/>
                    </a:lnTo>
                    <a:lnTo>
                      <a:pt x="3" y="105"/>
                    </a:lnTo>
                    <a:lnTo>
                      <a:pt x="8" y="114"/>
                    </a:lnTo>
                    <a:lnTo>
                      <a:pt x="16" y="125"/>
                    </a:lnTo>
                    <a:lnTo>
                      <a:pt x="16" y="127"/>
                    </a:lnTo>
                    <a:lnTo>
                      <a:pt x="20" y="131"/>
                    </a:lnTo>
                    <a:lnTo>
                      <a:pt x="22" y="134"/>
                    </a:lnTo>
                    <a:lnTo>
                      <a:pt x="27" y="138"/>
                    </a:lnTo>
                    <a:lnTo>
                      <a:pt x="31" y="141"/>
                    </a:lnTo>
                    <a:lnTo>
                      <a:pt x="34" y="141"/>
                    </a:lnTo>
                    <a:lnTo>
                      <a:pt x="39" y="144"/>
                    </a:lnTo>
                    <a:lnTo>
                      <a:pt x="41" y="141"/>
                    </a:lnTo>
                    <a:lnTo>
                      <a:pt x="45" y="141"/>
                    </a:lnTo>
                    <a:lnTo>
                      <a:pt x="50" y="140"/>
                    </a:lnTo>
                    <a:lnTo>
                      <a:pt x="54" y="140"/>
                    </a:lnTo>
                    <a:lnTo>
                      <a:pt x="59" y="136"/>
                    </a:lnTo>
                    <a:lnTo>
                      <a:pt x="65" y="136"/>
                    </a:lnTo>
                    <a:lnTo>
                      <a:pt x="72" y="133"/>
                    </a:lnTo>
                    <a:lnTo>
                      <a:pt x="81" y="133"/>
                    </a:lnTo>
                    <a:lnTo>
                      <a:pt x="81" y="129"/>
                    </a:lnTo>
                    <a:lnTo>
                      <a:pt x="86" y="129"/>
                    </a:lnTo>
                    <a:lnTo>
                      <a:pt x="89" y="125"/>
                    </a:lnTo>
                    <a:lnTo>
                      <a:pt x="93" y="125"/>
                    </a:lnTo>
                    <a:lnTo>
                      <a:pt x="93" y="121"/>
                    </a:lnTo>
                    <a:lnTo>
                      <a:pt x="98" y="121"/>
                    </a:lnTo>
                    <a:lnTo>
                      <a:pt x="99" y="120"/>
                    </a:lnTo>
                    <a:lnTo>
                      <a:pt x="104" y="120"/>
                    </a:lnTo>
                    <a:lnTo>
                      <a:pt x="104" y="116"/>
                    </a:lnTo>
                    <a:lnTo>
                      <a:pt x="106" y="116"/>
                    </a:lnTo>
                    <a:lnTo>
                      <a:pt x="110" y="116"/>
                    </a:lnTo>
                    <a:lnTo>
                      <a:pt x="113" y="116"/>
                    </a:lnTo>
                    <a:lnTo>
                      <a:pt x="98" y="127"/>
                    </a:lnTo>
                    <a:lnTo>
                      <a:pt x="89" y="141"/>
                    </a:lnTo>
                    <a:lnTo>
                      <a:pt x="82" y="152"/>
                    </a:lnTo>
                    <a:lnTo>
                      <a:pt x="79" y="163"/>
                    </a:lnTo>
                    <a:lnTo>
                      <a:pt x="78" y="171"/>
                    </a:lnTo>
                    <a:lnTo>
                      <a:pt x="78" y="179"/>
                    </a:lnTo>
                    <a:lnTo>
                      <a:pt x="79" y="186"/>
                    </a:lnTo>
                    <a:lnTo>
                      <a:pt x="84" y="193"/>
                    </a:lnTo>
                    <a:lnTo>
                      <a:pt x="87" y="197"/>
                    </a:lnTo>
                    <a:lnTo>
                      <a:pt x="92" y="201"/>
                    </a:lnTo>
                    <a:lnTo>
                      <a:pt x="96" y="203"/>
                    </a:lnTo>
                    <a:lnTo>
                      <a:pt x="101" y="207"/>
                    </a:lnTo>
                    <a:lnTo>
                      <a:pt x="104" y="207"/>
                    </a:lnTo>
                    <a:lnTo>
                      <a:pt x="109" y="210"/>
                    </a:lnTo>
                    <a:lnTo>
                      <a:pt x="110" y="210"/>
                    </a:lnTo>
                    <a:lnTo>
                      <a:pt x="113" y="212"/>
                    </a:lnTo>
                    <a:lnTo>
                      <a:pt x="124" y="210"/>
                    </a:lnTo>
                    <a:lnTo>
                      <a:pt x="137" y="209"/>
                    </a:lnTo>
                    <a:lnTo>
                      <a:pt x="144" y="205"/>
                    </a:lnTo>
                    <a:lnTo>
                      <a:pt x="154" y="201"/>
                    </a:lnTo>
                    <a:lnTo>
                      <a:pt x="158" y="193"/>
                    </a:lnTo>
                    <a:lnTo>
                      <a:pt x="163" y="187"/>
                    </a:lnTo>
                    <a:lnTo>
                      <a:pt x="163" y="179"/>
                    </a:lnTo>
                    <a:lnTo>
                      <a:pt x="166" y="172"/>
                    </a:lnTo>
                    <a:lnTo>
                      <a:pt x="163" y="160"/>
                    </a:lnTo>
                    <a:lnTo>
                      <a:pt x="163" y="153"/>
                    </a:lnTo>
                    <a:lnTo>
                      <a:pt x="160" y="145"/>
                    </a:lnTo>
                    <a:lnTo>
                      <a:pt x="160" y="139"/>
                    </a:lnTo>
                    <a:lnTo>
                      <a:pt x="157" y="131"/>
                    </a:lnTo>
                    <a:lnTo>
                      <a:pt x="157" y="127"/>
                    </a:lnTo>
                    <a:lnTo>
                      <a:pt x="157" y="125"/>
                    </a:lnTo>
                    <a:lnTo>
                      <a:pt x="157" y="127"/>
                    </a:lnTo>
                    <a:lnTo>
                      <a:pt x="157" y="129"/>
                    </a:lnTo>
                    <a:lnTo>
                      <a:pt x="158" y="133"/>
                    </a:lnTo>
                    <a:lnTo>
                      <a:pt x="158" y="135"/>
                    </a:lnTo>
                    <a:lnTo>
                      <a:pt x="163" y="139"/>
                    </a:lnTo>
                    <a:lnTo>
                      <a:pt x="165" y="143"/>
                    </a:lnTo>
                    <a:lnTo>
                      <a:pt x="169" y="146"/>
                    </a:lnTo>
                    <a:lnTo>
                      <a:pt x="169" y="150"/>
                    </a:lnTo>
                    <a:lnTo>
                      <a:pt x="174" y="154"/>
                    </a:lnTo>
                    <a:lnTo>
                      <a:pt x="177" y="158"/>
                    </a:lnTo>
                    <a:lnTo>
                      <a:pt x="182" y="162"/>
                    </a:lnTo>
                    <a:lnTo>
                      <a:pt x="185" y="165"/>
                    </a:lnTo>
                    <a:lnTo>
                      <a:pt x="190" y="169"/>
                    </a:lnTo>
                    <a:lnTo>
                      <a:pt x="194" y="173"/>
                    </a:lnTo>
                    <a:lnTo>
                      <a:pt x="199" y="177"/>
                    </a:lnTo>
                    <a:lnTo>
                      <a:pt x="203" y="181"/>
                    </a:lnTo>
                    <a:lnTo>
                      <a:pt x="208" y="181"/>
                    </a:lnTo>
                    <a:lnTo>
                      <a:pt x="213" y="184"/>
                    </a:lnTo>
                    <a:lnTo>
                      <a:pt x="214" y="184"/>
                    </a:lnTo>
                    <a:lnTo>
                      <a:pt x="219" y="184"/>
                    </a:lnTo>
                    <a:lnTo>
                      <a:pt x="224" y="184"/>
                    </a:lnTo>
                    <a:lnTo>
                      <a:pt x="228" y="187"/>
                    </a:lnTo>
                    <a:lnTo>
                      <a:pt x="228" y="186"/>
                    </a:lnTo>
                    <a:lnTo>
                      <a:pt x="233" y="186"/>
                    </a:lnTo>
                    <a:lnTo>
                      <a:pt x="238" y="186"/>
                    </a:lnTo>
                    <a:lnTo>
                      <a:pt x="239" y="186"/>
                    </a:lnTo>
                    <a:lnTo>
                      <a:pt x="242" y="186"/>
                    </a:lnTo>
                    <a:lnTo>
                      <a:pt x="247" y="183"/>
                    </a:lnTo>
                    <a:lnTo>
                      <a:pt x="252" y="182"/>
                    </a:lnTo>
                    <a:lnTo>
                      <a:pt x="256" y="178"/>
                    </a:lnTo>
                    <a:lnTo>
                      <a:pt x="261" y="177"/>
                    </a:lnTo>
                    <a:lnTo>
                      <a:pt x="262" y="173"/>
                    </a:lnTo>
                    <a:lnTo>
                      <a:pt x="267" y="169"/>
                    </a:lnTo>
                    <a:lnTo>
                      <a:pt x="270" y="165"/>
                    </a:lnTo>
                    <a:lnTo>
                      <a:pt x="275" y="163"/>
                    </a:lnTo>
                    <a:lnTo>
                      <a:pt x="275" y="158"/>
                    </a:lnTo>
                    <a:lnTo>
                      <a:pt x="278" y="154"/>
                    </a:lnTo>
                    <a:lnTo>
                      <a:pt x="278" y="150"/>
                    </a:lnTo>
                    <a:lnTo>
                      <a:pt x="283" y="148"/>
                    </a:lnTo>
                    <a:lnTo>
                      <a:pt x="283" y="144"/>
                    </a:lnTo>
                    <a:lnTo>
                      <a:pt x="283" y="143"/>
                    </a:lnTo>
                    <a:lnTo>
                      <a:pt x="283" y="141"/>
                    </a:lnTo>
                    <a:lnTo>
                      <a:pt x="286" y="141"/>
                    </a:lnTo>
                    <a:lnTo>
                      <a:pt x="286" y="134"/>
                    </a:lnTo>
                    <a:lnTo>
                      <a:pt x="286" y="130"/>
                    </a:lnTo>
                    <a:lnTo>
                      <a:pt x="283" y="126"/>
                    </a:lnTo>
                    <a:lnTo>
                      <a:pt x="281" y="122"/>
                    </a:lnTo>
                    <a:lnTo>
                      <a:pt x="273" y="119"/>
                    </a:lnTo>
                    <a:lnTo>
                      <a:pt x="269" y="115"/>
                    </a:lnTo>
                    <a:lnTo>
                      <a:pt x="259" y="111"/>
                    </a:lnTo>
                    <a:lnTo>
                      <a:pt x="255" y="110"/>
                    </a:lnTo>
                    <a:lnTo>
                      <a:pt x="245" y="106"/>
                    </a:lnTo>
                    <a:lnTo>
                      <a:pt x="236" y="103"/>
                    </a:lnTo>
                    <a:lnTo>
                      <a:pt x="227" y="100"/>
                    </a:lnTo>
                    <a:lnTo>
                      <a:pt x="222" y="100"/>
                    </a:lnTo>
                    <a:lnTo>
                      <a:pt x="216" y="98"/>
                    </a:lnTo>
                    <a:lnTo>
                      <a:pt x="211" y="98"/>
                    </a:lnTo>
                    <a:lnTo>
                      <a:pt x="210" y="98"/>
                    </a:lnTo>
                    <a:lnTo>
                      <a:pt x="264" y="72"/>
                    </a:lnTo>
                    <a:lnTo>
                      <a:pt x="262" y="65"/>
                    </a:lnTo>
                    <a:lnTo>
                      <a:pt x="262" y="62"/>
                    </a:lnTo>
                    <a:lnTo>
                      <a:pt x="258" y="58"/>
                    </a:lnTo>
                    <a:lnTo>
                      <a:pt x="258" y="54"/>
                    </a:lnTo>
                    <a:lnTo>
                      <a:pt x="253" y="49"/>
                    </a:lnTo>
                    <a:lnTo>
                      <a:pt x="248" y="45"/>
                    </a:lnTo>
                    <a:lnTo>
                      <a:pt x="244" y="41"/>
                    </a:lnTo>
                    <a:lnTo>
                      <a:pt x="239" y="38"/>
                    </a:lnTo>
                    <a:lnTo>
                      <a:pt x="231" y="34"/>
                    </a:lnTo>
                    <a:lnTo>
                      <a:pt x="227" y="30"/>
                    </a:lnTo>
                    <a:lnTo>
                      <a:pt x="222" y="26"/>
                    </a:lnTo>
                    <a:lnTo>
                      <a:pt x="217" y="24"/>
                    </a:lnTo>
                    <a:lnTo>
                      <a:pt x="213" y="20"/>
                    </a:lnTo>
                    <a:lnTo>
                      <a:pt x="211" y="19"/>
                    </a:lnTo>
                    <a:lnTo>
                      <a:pt x="210" y="19"/>
                    </a:lnTo>
                    <a:lnTo>
                      <a:pt x="200" y="19"/>
                    </a:lnTo>
                    <a:lnTo>
                      <a:pt x="196" y="21"/>
                    </a:lnTo>
                    <a:lnTo>
                      <a:pt x="191" y="25"/>
                    </a:lnTo>
                    <a:lnTo>
                      <a:pt x="186" y="29"/>
                    </a:lnTo>
                    <a:lnTo>
                      <a:pt x="182" y="32"/>
                    </a:lnTo>
                    <a:lnTo>
                      <a:pt x="180" y="36"/>
                    </a:lnTo>
                    <a:lnTo>
                      <a:pt x="176" y="40"/>
                    </a:lnTo>
                    <a:lnTo>
                      <a:pt x="176" y="48"/>
                    </a:lnTo>
                    <a:lnTo>
                      <a:pt x="171" y="51"/>
                    </a:lnTo>
                    <a:lnTo>
                      <a:pt x="171" y="55"/>
                    </a:lnTo>
                    <a:lnTo>
                      <a:pt x="168" y="59"/>
                    </a:lnTo>
                    <a:lnTo>
                      <a:pt x="168" y="63"/>
                    </a:lnTo>
                    <a:lnTo>
                      <a:pt x="168" y="64"/>
                    </a:lnTo>
                    <a:lnTo>
                      <a:pt x="168" y="68"/>
                    </a:lnTo>
                    <a:lnTo>
                      <a:pt x="168" y="69"/>
                    </a:lnTo>
                    <a:lnTo>
                      <a:pt x="168" y="72"/>
                    </a:lnTo>
                    <a:lnTo>
                      <a:pt x="157" y="36"/>
                    </a:lnTo>
                    <a:lnTo>
                      <a:pt x="155" y="34"/>
                    </a:lnTo>
                    <a:lnTo>
                      <a:pt x="155" y="32"/>
                    </a:lnTo>
                    <a:lnTo>
                      <a:pt x="155" y="29"/>
                    </a:lnTo>
                    <a:lnTo>
                      <a:pt x="155" y="27"/>
                    </a:lnTo>
                    <a:lnTo>
                      <a:pt x="151" y="24"/>
                    </a:lnTo>
                    <a:lnTo>
                      <a:pt x="151" y="20"/>
                    </a:lnTo>
                    <a:lnTo>
                      <a:pt x="148" y="16"/>
                    </a:lnTo>
                    <a:lnTo>
                      <a:pt x="148" y="12"/>
                    </a:lnTo>
                    <a:lnTo>
                      <a:pt x="143" y="8"/>
                    </a:lnTo>
                    <a:lnTo>
                      <a:pt x="138" y="5"/>
                    </a:lnTo>
                    <a:lnTo>
                      <a:pt x="132" y="1"/>
                    </a:lnTo>
                    <a:lnTo>
                      <a:pt x="127" y="1"/>
                    </a:lnTo>
                    <a:lnTo>
                      <a:pt x="118" y="0"/>
                    </a:lnTo>
                    <a:lnTo>
                      <a:pt x="112" y="1"/>
                    </a:lnTo>
                    <a:lnTo>
                      <a:pt x="101" y="5"/>
                    </a:lnTo>
                    <a:lnTo>
                      <a:pt x="92" y="10"/>
                    </a:lnTo>
                    <a:close/>
                  </a:path>
                </a:pathLst>
              </a:custGeom>
              <a:solidFill>
                <a:srgbClr val="FFCC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1" name="Freeform 670"/>
              <p:cNvSpPr>
                <a:spLocks/>
              </p:cNvSpPr>
              <p:nvPr/>
            </p:nvSpPr>
            <p:spPr bwMode="auto">
              <a:xfrm flipH="1">
                <a:off x="4645" y="3532"/>
                <a:ext cx="264" cy="214"/>
              </a:xfrm>
              <a:custGeom>
                <a:avLst/>
                <a:gdLst>
                  <a:gd name="T0" fmla="*/ 65 w 286"/>
                  <a:gd name="T1" fmla="*/ 20 h 212"/>
                  <a:gd name="T2" fmla="*/ 66 w 286"/>
                  <a:gd name="T3" fmla="*/ 39 h 212"/>
                  <a:gd name="T4" fmla="*/ 80 w 286"/>
                  <a:gd name="T5" fmla="*/ 59 h 212"/>
                  <a:gd name="T6" fmla="*/ 91 w 286"/>
                  <a:gd name="T7" fmla="*/ 70 h 212"/>
                  <a:gd name="T8" fmla="*/ 39 w 286"/>
                  <a:gd name="T9" fmla="*/ 64 h 212"/>
                  <a:gd name="T10" fmla="*/ 15 w 286"/>
                  <a:gd name="T11" fmla="*/ 68 h 212"/>
                  <a:gd name="T12" fmla="*/ 2 w 286"/>
                  <a:gd name="T13" fmla="*/ 80 h 212"/>
                  <a:gd name="T14" fmla="*/ 3 w 286"/>
                  <a:gd name="T15" fmla="*/ 106 h 212"/>
                  <a:gd name="T16" fmla="*/ 18 w 286"/>
                  <a:gd name="T17" fmla="*/ 132 h 212"/>
                  <a:gd name="T18" fmla="*/ 29 w 286"/>
                  <a:gd name="T19" fmla="*/ 142 h 212"/>
                  <a:gd name="T20" fmla="*/ 42 w 286"/>
                  <a:gd name="T21" fmla="*/ 142 h 212"/>
                  <a:gd name="T22" fmla="*/ 60 w 286"/>
                  <a:gd name="T23" fmla="*/ 137 h 212"/>
                  <a:gd name="T24" fmla="*/ 79 w 286"/>
                  <a:gd name="T25" fmla="*/ 130 h 212"/>
                  <a:gd name="T26" fmla="*/ 90 w 286"/>
                  <a:gd name="T27" fmla="*/ 122 h 212"/>
                  <a:gd name="T28" fmla="*/ 98 w 286"/>
                  <a:gd name="T29" fmla="*/ 117 h 212"/>
                  <a:gd name="T30" fmla="*/ 102 w 286"/>
                  <a:gd name="T31" fmla="*/ 117 h 212"/>
                  <a:gd name="T32" fmla="*/ 82 w 286"/>
                  <a:gd name="T33" fmla="*/ 142 h 212"/>
                  <a:gd name="T34" fmla="*/ 72 w 286"/>
                  <a:gd name="T35" fmla="*/ 181 h 212"/>
                  <a:gd name="T36" fmla="*/ 85 w 286"/>
                  <a:gd name="T37" fmla="*/ 203 h 212"/>
                  <a:gd name="T38" fmla="*/ 101 w 286"/>
                  <a:gd name="T39" fmla="*/ 212 h 212"/>
                  <a:gd name="T40" fmla="*/ 126 w 286"/>
                  <a:gd name="T41" fmla="*/ 211 h 212"/>
                  <a:gd name="T42" fmla="*/ 150 w 286"/>
                  <a:gd name="T43" fmla="*/ 189 h 212"/>
                  <a:gd name="T44" fmla="*/ 150 w 286"/>
                  <a:gd name="T45" fmla="*/ 154 h 212"/>
                  <a:gd name="T46" fmla="*/ 145 w 286"/>
                  <a:gd name="T47" fmla="*/ 128 h 212"/>
                  <a:gd name="T48" fmla="*/ 145 w 286"/>
                  <a:gd name="T49" fmla="*/ 128 h 212"/>
                  <a:gd name="T50" fmla="*/ 150 w 286"/>
                  <a:gd name="T51" fmla="*/ 140 h 212"/>
                  <a:gd name="T52" fmla="*/ 161 w 286"/>
                  <a:gd name="T53" fmla="*/ 155 h 212"/>
                  <a:gd name="T54" fmla="*/ 175 w 286"/>
                  <a:gd name="T55" fmla="*/ 171 h 212"/>
                  <a:gd name="T56" fmla="*/ 187 w 286"/>
                  <a:gd name="T57" fmla="*/ 183 h 212"/>
                  <a:gd name="T58" fmla="*/ 202 w 286"/>
                  <a:gd name="T59" fmla="*/ 186 h 212"/>
                  <a:gd name="T60" fmla="*/ 215 w 286"/>
                  <a:gd name="T61" fmla="*/ 188 h 212"/>
                  <a:gd name="T62" fmla="*/ 221 w 286"/>
                  <a:gd name="T63" fmla="*/ 188 h 212"/>
                  <a:gd name="T64" fmla="*/ 233 w 286"/>
                  <a:gd name="T65" fmla="*/ 184 h 212"/>
                  <a:gd name="T66" fmla="*/ 246 w 286"/>
                  <a:gd name="T67" fmla="*/ 171 h 212"/>
                  <a:gd name="T68" fmla="*/ 257 w 286"/>
                  <a:gd name="T69" fmla="*/ 155 h 212"/>
                  <a:gd name="T70" fmla="*/ 261 w 286"/>
                  <a:gd name="T71" fmla="*/ 144 h 212"/>
                  <a:gd name="T72" fmla="*/ 264 w 286"/>
                  <a:gd name="T73" fmla="*/ 131 h 212"/>
                  <a:gd name="T74" fmla="*/ 248 w 286"/>
                  <a:gd name="T75" fmla="*/ 116 h 212"/>
                  <a:gd name="T76" fmla="*/ 218 w 286"/>
                  <a:gd name="T77" fmla="*/ 104 h 212"/>
                  <a:gd name="T78" fmla="*/ 195 w 286"/>
                  <a:gd name="T79" fmla="*/ 99 h 212"/>
                  <a:gd name="T80" fmla="*/ 242 w 286"/>
                  <a:gd name="T81" fmla="*/ 66 h 212"/>
                  <a:gd name="T82" fmla="*/ 234 w 286"/>
                  <a:gd name="T83" fmla="*/ 49 h 212"/>
                  <a:gd name="T84" fmla="*/ 213 w 286"/>
                  <a:gd name="T85" fmla="*/ 34 h 212"/>
                  <a:gd name="T86" fmla="*/ 197 w 286"/>
                  <a:gd name="T87" fmla="*/ 20 h 212"/>
                  <a:gd name="T88" fmla="*/ 185 w 286"/>
                  <a:gd name="T89" fmla="*/ 19 h 212"/>
                  <a:gd name="T90" fmla="*/ 168 w 286"/>
                  <a:gd name="T91" fmla="*/ 32 h 212"/>
                  <a:gd name="T92" fmla="*/ 158 w 286"/>
                  <a:gd name="T93" fmla="*/ 51 h 212"/>
                  <a:gd name="T94" fmla="*/ 155 w 286"/>
                  <a:gd name="T95" fmla="*/ 65 h 212"/>
                  <a:gd name="T96" fmla="*/ 145 w 286"/>
                  <a:gd name="T97" fmla="*/ 36 h 212"/>
                  <a:gd name="T98" fmla="*/ 143 w 286"/>
                  <a:gd name="T99" fmla="*/ 27 h 212"/>
                  <a:gd name="T100" fmla="*/ 137 w 286"/>
                  <a:gd name="T101" fmla="*/ 12 h 212"/>
                  <a:gd name="T102" fmla="*/ 117 w 286"/>
                  <a:gd name="T103" fmla="*/ 1 h 212"/>
                  <a:gd name="T104" fmla="*/ 85 w 286"/>
                  <a:gd name="T105" fmla="*/ 10 h 2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6"/>
                  <a:gd name="T160" fmla="*/ 0 h 212"/>
                  <a:gd name="T161" fmla="*/ 286 w 286"/>
                  <a:gd name="T162" fmla="*/ 212 h 2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6" h="212">
                    <a:moveTo>
                      <a:pt x="92" y="10"/>
                    </a:moveTo>
                    <a:lnTo>
                      <a:pt x="81" y="12"/>
                    </a:lnTo>
                    <a:lnTo>
                      <a:pt x="75" y="16"/>
                    </a:lnTo>
                    <a:lnTo>
                      <a:pt x="70" y="20"/>
                    </a:lnTo>
                    <a:lnTo>
                      <a:pt x="70" y="26"/>
                    </a:lnTo>
                    <a:lnTo>
                      <a:pt x="68" y="30"/>
                    </a:lnTo>
                    <a:lnTo>
                      <a:pt x="70" y="35"/>
                    </a:lnTo>
                    <a:lnTo>
                      <a:pt x="72" y="39"/>
                    </a:lnTo>
                    <a:lnTo>
                      <a:pt x="76" y="46"/>
                    </a:lnTo>
                    <a:lnTo>
                      <a:pt x="78" y="50"/>
                    </a:lnTo>
                    <a:lnTo>
                      <a:pt x="82" y="54"/>
                    </a:lnTo>
                    <a:lnTo>
                      <a:pt x="87" y="58"/>
                    </a:lnTo>
                    <a:lnTo>
                      <a:pt x="92" y="63"/>
                    </a:lnTo>
                    <a:lnTo>
                      <a:pt x="93" y="64"/>
                    </a:lnTo>
                    <a:lnTo>
                      <a:pt x="98" y="68"/>
                    </a:lnTo>
                    <a:lnTo>
                      <a:pt x="99" y="69"/>
                    </a:lnTo>
                    <a:lnTo>
                      <a:pt x="103" y="72"/>
                    </a:lnTo>
                    <a:lnTo>
                      <a:pt x="59" y="63"/>
                    </a:lnTo>
                    <a:lnTo>
                      <a:pt x="50" y="63"/>
                    </a:lnTo>
                    <a:lnTo>
                      <a:pt x="42" y="63"/>
                    </a:lnTo>
                    <a:lnTo>
                      <a:pt x="33" y="63"/>
                    </a:lnTo>
                    <a:lnTo>
                      <a:pt x="28" y="64"/>
                    </a:lnTo>
                    <a:lnTo>
                      <a:pt x="20" y="64"/>
                    </a:lnTo>
                    <a:lnTo>
                      <a:pt x="16" y="67"/>
                    </a:lnTo>
                    <a:lnTo>
                      <a:pt x="11" y="69"/>
                    </a:lnTo>
                    <a:lnTo>
                      <a:pt x="8" y="73"/>
                    </a:lnTo>
                    <a:lnTo>
                      <a:pt x="3" y="76"/>
                    </a:lnTo>
                    <a:lnTo>
                      <a:pt x="2" y="79"/>
                    </a:lnTo>
                    <a:lnTo>
                      <a:pt x="0" y="83"/>
                    </a:lnTo>
                    <a:lnTo>
                      <a:pt x="0" y="91"/>
                    </a:lnTo>
                    <a:lnTo>
                      <a:pt x="0" y="97"/>
                    </a:lnTo>
                    <a:lnTo>
                      <a:pt x="3" y="105"/>
                    </a:lnTo>
                    <a:lnTo>
                      <a:pt x="8" y="114"/>
                    </a:lnTo>
                    <a:lnTo>
                      <a:pt x="16" y="125"/>
                    </a:lnTo>
                    <a:lnTo>
                      <a:pt x="16" y="127"/>
                    </a:lnTo>
                    <a:lnTo>
                      <a:pt x="20" y="131"/>
                    </a:lnTo>
                    <a:lnTo>
                      <a:pt x="22" y="134"/>
                    </a:lnTo>
                    <a:lnTo>
                      <a:pt x="27" y="138"/>
                    </a:lnTo>
                    <a:lnTo>
                      <a:pt x="31" y="141"/>
                    </a:lnTo>
                    <a:lnTo>
                      <a:pt x="34" y="141"/>
                    </a:lnTo>
                    <a:lnTo>
                      <a:pt x="39" y="144"/>
                    </a:lnTo>
                    <a:lnTo>
                      <a:pt x="41" y="141"/>
                    </a:lnTo>
                    <a:lnTo>
                      <a:pt x="45" y="141"/>
                    </a:lnTo>
                    <a:lnTo>
                      <a:pt x="50" y="140"/>
                    </a:lnTo>
                    <a:lnTo>
                      <a:pt x="54" y="140"/>
                    </a:lnTo>
                    <a:lnTo>
                      <a:pt x="59" y="136"/>
                    </a:lnTo>
                    <a:lnTo>
                      <a:pt x="65" y="136"/>
                    </a:lnTo>
                    <a:lnTo>
                      <a:pt x="72" y="133"/>
                    </a:lnTo>
                    <a:lnTo>
                      <a:pt x="81" y="133"/>
                    </a:lnTo>
                    <a:lnTo>
                      <a:pt x="81" y="129"/>
                    </a:lnTo>
                    <a:lnTo>
                      <a:pt x="86" y="129"/>
                    </a:lnTo>
                    <a:lnTo>
                      <a:pt x="89" y="125"/>
                    </a:lnTo>
                    <a:lnTo>
                      <a:pt x="93" y="125"/>
                    </a:lnTo>
                    <a:lnTo>
                      <a:pt x="93" y="121"/>
                    </a:lnTo>
                    <a:lnTo>
                      <a:pt x="98" y="121"/>
                    </a:lnTo>
                    <a:lnTo>
                      <a:pt x="99" y="120"/>
                    </a:lnTo>
                    <a:lnTo>
                      <a:pt x="104" y="120"/>
                    </a:lnTo>
                    <a:lnTo>
                      <a:pt x="104" y="116"/>
                    </a:lnTo>
                    <a:lnTo>
                      <a:pt x="106" y="116"/>
                    </a:lnTo>
                    <a:lnTo>
                      <a:pt x="110" y="116"/>
                    </a:lnTo>
                    <a:lnTo>
                      <a:pt x="113" y="116"/>
                    </a:lnTo>
                    <a:lnTo>
                      <a:pt x="98" y="127"/>
                    </a:lnTo>
                    <a:lnTo>
                      <a:pt x="89" y="141"/>
                    </a:lnTo>
                    <a:lnTo>
                      <a:pt x="82" y="152"/>
                    </a:lnTo>
                    <a:lnTo>
                      <a:pt x="79" y="163"/>
                    </a:lnTo>
                    <a:lnTo>
                      <a:pt x="78" y="171"/>
                    </a:lnTo>
                    <a:lnTo>
                      <a:pt x="78" y="179"/>
                    </a:lnTo>
                    <a:lnTo>
                      <a:pt x="79" y="186"/>
                    </a:lnTo>
                    <a:lnTo>
                      <a:pt x="84" y="193"/>
                    </a:lnTo>
                    <a:lnTo>
                      <a:pt x="87" y="197"/>
                    </a:lnTo>
                    <a:lnTo>
                      <a:pt x="92" y="201"/>
                    </a:lnTo>
                    <a:lnTo>
                      <a:pt x="96" y="203"/>
                    </a:lnTo>
                    <a:lnTo>
                      <a:pt x="101" y="207"/>
                    </a:lnTo>
                    <a:lnTo>
                      <a:pt x="104" y="207"/>
                    </a:lnTo>
                    <a:lnTo>
                      <a:pt x="109" y="210"/>
                    </a:lnTo>
                    <a:lnTo>
                      <a:pt x="110" y="210"/>
                    </a:lnTo>
                    <a:lnTo>
                      <a:pt x="113" y="212"/>
                    </a:lnTo>
                    <a:lnTo>
                      <a:pt x="124" y="210"/>
                    </a:lnTo>
                    <a:lnTo>
                      <a:pt x="137" y="209"/>
                    </a:lnTo>
                    <a:lnTo>
                      <a:pt x="144" y="205"/>
                    </a:lnTo>
                    <a:lnTo>
                      <a:pt x="154" y="201"/>
                    </a:lnTo>
                    <a:lnTo>
                      <a:pt x="158" y="193"/>
                    </a:lnTo>
                    <a:lnTo>
                      <a:pt x="163" y="187"/>
                    </a:lnTo>
                    <a:lnTo>
                      <a:pt x="163" y="179"/>
                    </a:lnTo>
                    <a:lnTo>
                      <a:pt x="166" y="172"/>
                    </a:lnTo>
                    <a:lnTo>
                      <a:pt x="163" y="160"/>
                    </a:lnTo>
                    <a:lnTo>
                      <a:pt x="163" y="153"/>
                    </a:lnTo>
                    <a:lnTo>
                      <a:pt x="160" y="145"/>
                    </a:lnTo>
                    <a:lnTo>
                      <a:pt x="160" y="139"/>
                    </a:lnTo>
                    <a:lnTo>
                      <a:pt x="157" y="131"/>
                    </a:lnTo>
                    <a:lnTo>
                      <a:pt x="157" y="127"/>
                    </a:lnTo>
                    <a:lnTo>
                      <a:pt x="157" y="125"/>
                    </a:lnTo>
                    <a:lnTo>
                      <a:pt x="157" y="127"/>
                    </a:lnTo>
                    <a:lnTo>
                      <a:pt x="157" y="129"/>
                    </a:lnTo>
                    <a:lnTo>
                      <a:pt x="158" y="133"/>
                    </a:lnTo>
                    <a:lnTo>
                      <a:pt x="158" y="135"/>
                    </a:lnTo>
                    <a:lnTo>
                      <a:pt x="163" y="139"/>
                    </a:lnTo>
                    <a:lnTo>
                      <a:pt x="165" y="143"/>
                    </a:lnTo>
                    <a:lnTo>
                      <a:pt x="169" y="146"/>
                    </a:lnTo>
                    <a:lnTo>
                      <a:pt x="169" y="150"/>
                    </a:lnTo>
                    <a:lnTo>
                      <a:pt x="174" y="154"/>
                    </a:lnTo>
                    <a:lnTo>
                      <a:pt x="177" y="158"/>
                    </a:lnTo>
                    <a:lnTo>
                      <a:pt x="182" y="162"/>
                    </a:lnTo>
                    <a:lnTo>
                      <a:pt x="185" y="165"/>
                    </a:lnTo>
                    <a:lnTo>
                      <a:pt x="190" y="169"/>
                    </a:lnTo>
                    <a:lnTo>
                      <a:pt x="194" y="173"/>
                    </a:lnTo>
                    <a:lnTo>
                      <a:pt x="199" y="177"/>
                    </a:lnTo>
                    <a:lnTo>
                      <a:pt x="203" y="181"/>
                    </a:lnTo>
                    <a:lnTo>
                      <a:pt x="208" y="181"/>
                    </a:lnTo>
                    <a:lnTo>
                      <a:pt x="213" y="184"/>
                    </a:lnTo>
                    <a:lnTo>
                      <a:pt x="214" y="184"/>
                    </a:lnTo>
                    <a:lnTo>
                      <a:pt x="219" y="184"/>
                    </a:lnTo>
                    <a:lnTo>
                      <a:pt x="224" y="184"/>
                    </a:lnTo>
                    <a:lnTo>
                      <a:pt x="228" y="187"/>
                    </a:lnTo>
                    <a:lnTo>
                      <a:pt x="228" y="186"/>
                    </a:lnTo>
                    <a:lnTo>
                      <a:pt x="233" y="186"/>
                    </a:lnTo>
                    <a:lnTo>
                      <a:pt x="238" y="186"/>
                    </a:lnTo>
                    <a:lnTo>
                      <a:pt x="239" y="186"/>
                    </a:lnTo>
                    <a:lnTo>
                      <a:pt x="242" y="186"/>
                    </a:lnTo>
                    <a:lnTo>
                      <a:pt x="247" y="183"/>
                    </a:lnTo>
                    <a:lnTo>
                      <a:pt x="252" y="182"/>
                    </a:lnTo>
                    <a:lnTo>
                      <a:pt x="256" y="178"/>
                    </a:lnTo>
                    <a:lnTo>
                      <a:pt x="261" y="177"/>
                    </a:lnTo>
                    <a:lnTo>
                      <a:pt x="262" y="173"/>
                    </a:lnTo>
                    <a:lnTo>
                      <a:pt x="267" y="169"/>
                    </a:lnTo>
                    <a:lnTo>
                      <a:pt x="270" y="165"/>
                    </a:lnTo>
                    <a:lnTo>
                      <a:pt x="275" y="163"/>
                    </a:lnTo>
                    <a:lnTo>
                      <a:pt x="275" y="158"/>
                    </a:lnTo>
                    <a:lnTo>
                      <a:pt x="278" y="154"/>
                    </a:lnTo>
                    <a:lnTo>
                      <a:pt x="278" y="150"/>
                    </a:lnTo>
                    <a:lnTo>
                      <a:pt x="283" y="148"/>
                    </a:lnTo>
                    <a:lnTo>
                      <a:pt x="283" y="144"/>
                    </a:lnTo>
                    <a:lnTo>
                      <a:pt x="283" y="143"/>
                    </a:lnTo>
                    <a:lnTo>
                      <a:pt x="283" y="141"/>
                    </a:lnTo>
                    <a:lnTo>
                      <a:pt x="286" y="141"/>
                    </a:lnTo>
                    <a:lnTo>
                      <a:pt x="286" y="134"/>
                    </a:lnTo>
                    <a:lnTo>
                      <a:pt x="286" y="130"/>
                    </a:lnTo>
                    <a:lnTo>
                      <a:pt x="283" y="126"/>
                    </a:lnTo>
                    <a:lnTo>
                      <a:pt x="281" y="122"/>
                    </a:lnTo>
                    <a:lnTo>
                      <a:pt x="273" y="119"/>
                    </a:lnTo>
                    <a:lnTo>
                      <a:pt x="269" y="115"/>
                    </a:lnTo>
                    <a:lnTo>
                      <a:pt x="259" y="111"/>
                    </a:lnTo>
                    <a:lnTo>
                      <a:pt x="255" y="110"/>
                    </a:lnTo>
                    <a:lnTo>
                      <a:pt x="245" y="106"/>
                    </a:lnTo>
                    <a:lnTo>
                      <a:pt x="236" y="103"/>
                    </a:lnTo>
                    <a:lnTo>
                      <a:pt x="227" y="100"/>
                    </a:lnTo>
                    <a:lnTo>
                      <a:pt x="222" y="100"/>
                    </a:lnTo>
                    <a:lnTo>
                      <a:pt x="216" y="98"/>
                    </a:lnTo>
                    <a:lnTo>
                      <a:pt x="211" y="98"/>
                    </a:lnTo>
                    <a:lnTo>
                      <a:pt x="210" y="98"/>
                    </a:lnTo>
                    <a:lnTo>
                      <a:pt x="264" y="72"/>
                    </a:lnTo>
                    <a:lnTo>
                      <a:pt x="262" y="65"/>
                    </a:lnTo>
                    <a:lnTo>
                      <a:pt x="262" y="62"/>
                    </a:lnTo>
                    <a:lnTo>
                      <a:pt x="258" y="58"/>
                    </a:lnTo>
                    <a:lnTo>
                      <a:pt x="258" y="54"/>
                    </a:lnTo>
                    <a:lnTo>
                      <a:pt x="253" y="49"/>
                    </a:lnTo>
                    <a:lnTo>
                      <a:pt x="248" y="45"/>
                    </a:lnTo>
                    <a:lnTo>
                      <a:pt x="244" y="41"/>
                    </a:lnTo>
                    <a:lnTo>
                      <a:pt x="239" y="38"/>
                    </a:lnTo>
                    <a:lnTo>
                      <a:pt x="231" y="34"/>
                    </a:lnTo>
                    <a:lnTo>
                      <a:pt x="227" y="30"/>
                    </a:lnTo>
                    <a:lnTo>
                      <a:pt x="222" y="26"/>
                    </a:lnTo>
                    <a:lnTo>
                      <a:pt x="217" y="24"/>
                    </a:lnTo>
                    <a:lnTo>
                      <a:pt x="213" y="20"/>
                    </a:lnTo>
                    <a:lnTo>
                      <a:pt x="211" y="19"/>
                    </a:lnTo>
                    <a:lnTo>
                      <a:pt x="210" y="19"/>
                    </a:lnTo>
                    <a:lnTo>
                      <a:pt x="200" y="19"/>
                    </a:lnTo>
                    <a:lnTo>
                      <a:pt x="196" y="21"/>
                    </a:lnTo>
                    <a:lnTo>
                      <a:pt x="191" y="25"/>
                    </a:lnTo>
                    <a:lnTo>
                      <a:pt x="186" y="29"/>
                    </a:lnTo>
                    <a:lnTo>
                      <a:pt x="182" y="32"/>
                    </a:lnTo>
                    <a:lnTo>
                      <a:pt x="180" y="36"/>
                    </a:lnTo>
                    <a:lnTo>
                      <a:pt x="176" y="40"/>
                    </a:lnTo>
                    <a:lnTo>
                      <a:pt x="176" y="48"/>
                    </a:lnTo>
                    <a:lnTo>
                      <a:pt x="171" y="51"/>
                    </a:lnTo>
                    <a:lnTo>
                      <a:pt x="171" y="55"/>
                    </a:lnTo>
                    <a:lnTo>
                      <a:pt x="168" y="59"/>
                    </a:lnTo>
                    <a:lnTo>
                      <a:pt x="168" y="63"/>
                    </a:lnTo>
                    <a:lnTo>
                      <a:pt x="168" y="64"/>
                    </a:lnTo>
                    <a:lnTo>
                      <a:pt x="168" y="68"/>
                    </a:lnTo>
                    <a:lnTo>
                      <a:pt x="168" y="69"/>
                    </a:lnTo>
                    <a:lnTo>
                      <a:pt x="168" y="72"/>
                    </a:lnTo>
                    <a:lnTo>
                      <a:pt x="157" y="36"/>
                    </a:lnTo>
                    <a:lnTo>
                      <a:pt x="155" y="34"/>
                    </a:lnTo>
                    <a:lnTo>
                      <a:pt x="155" y="32"/>
                    </a:lnTo>
                    <a:lnTo>
                      <a:pt x="155" y="29"/>
                    </a:lnTo>
                    <a:lnTo>
                      <a:pt x="155" y="27"/>
                    </a:lnTo>
                    <a:lnTo>
                      <a:pt x="151" y="24"/>
                    </a:lnTo>
                    <a:lnTo>
                      <a:pt x="151" y="20"/>
                    </a:lnTo>
                    <a:lnTo>
                      <a:pt x="148" y="16"/>
                    </a:lnTo>
                    <a:lnTo>
                      <a:pt x="148" y="12"/>
                    </a:lnTo>
                    <a:lnTo>
                      <a:pt x="143" y="8"/>
                    </a:lnTo>
                    <a:lnTo>
                      <a:pt x="138" y="5"/>
                    </a:lnTo>
                    <a:lnTo>
                      <a:pt x="132" y="1"/>
                    </a:lnTo>
                    <a:lnTo>
                      <a:pt x="127" y="1"/>
                    </a:lnTo>
                    <a:lnTo>
                      <a:pt x="118" y="0"/>
                    </a:lnTo>
                    <a:lnTo>
                      <a:pt x="112" y="1"/>
                    </a:lnTo>
                    <a:lnTo>
                      <a:pt x="101" y="5"/>
                    </a:lnTo>
                    <a:lnTo>
                      <a:pt x="92" y="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2" name="Freeform 671"/>
              <p:cNvSpPr>
                <a:spLocks/>
              </p:cNvSpPr>
              <p:nvPr/>
            </p:nvSpPr>
            <p:spPr bwMode="auto">
              <a:xfrm flipH="1">
                <a:off x="4735" y="3605"/>
                <a:ext cx="69" cy="61"/>
              </a:xfrm>
              <a:custGeom>
                <a:avLst/>
                <a:gdLst>
                  <a:gd name="T0" fmla="*/ 26 w 75"/>
                  <a:gd name="T1" fmla="*/ 0 h 61"/>
                  <a:gd name="T2" fmla="*/ 17 w 75"/>
                  <a:gd name="T3" fmla="*/ 0 h 61"/>
                  <a:gd name="T4" fmla="*/ 12 w 75"/>
                  <a:gd name="T5" fmla="*/ 0 h 61"/>
                  <a:gd name="T6" fmla="*/ 6 w 75"/>
                  <a:gd name="T7" fmla="*/ 1 h 61"/>
                  <a:gd name="T8" fmla="*/ 2 w 75"/>
                  <a:gd name="T9" fmla="*/ 5 h 61"/>
                  <a:gd name="T10" fmla="*/ 0 w 75"/>
                  <a:gd name="T11" fmla="*/ 10 h 61"/>
                  <a:gd name="T12" fmla="*/ 0 w 75"/>
                  <a:gd name="T13" fmla="*/ 15 h 61"/>
                  <a:gd name="T14" fmla="*/ 0 w 75"/>
                  <a:gd name="T15" fmla="*/ 23 h 61"/>
                  <a:gd name="T16" fmla="*/ 0 w 75"/>
                  <a:gd name="T17" fmla="*/ 30 h 61"/>
                  <a:gd name="T18" fmla="*/ 0 w 75"/>
                  <a:gd name="T19" fmla="*/ 38 h 61"/>
                  <a:gd name="T20" fmla="*/ 0 w 75"/>
                  <a:gd name="T21" fmla="*/ 43 h 61"/>
                  <a:gd name="T22" fmla="*/ 2 w 75"/>
                  <a:gd name="T23" fmla="*/ 49 h 61"/>
                  <a:gd name="T24" fmla="*/ 6 w 75"/>
                  <a:gd name="T25" fmla="*/ 53 h 61"/>
                  <a:gd name="T26" fmla="*/ 12 w 75"/>
                  <a:gd name="T27" fmla="*/ 54 h 61"/>
                  <a:gd name="T28" fmla="*/ 17 w 75"/>
                  <a:gd name="T29" fmla="*/ 58 h 61"/>
                  <a:gd name="T30" fmla="*/ 26 w 75"/>
                  <a:gd name="T31" fmla="*/ 58 h 61"/>
                  <a:gd name="T32" fmla="*/ 30 w 75"/>
                  <a:gd name="T33" fmla="*/ 58 h 61"/>
                  <a:gd name="T34" fmla="*/ 39 w 75"/>
                  <a:gd name="T35" fmla="*/ 58 h 61"/>
                  <a:gd name="T36" fmla="*/ 43 w 75"/>
                  <a:gd name="T37" fmla="*/ 54 h 61"/>
                  <a:gd name="T38" fmla="*/ 52 w 75"/>
                  <a:gd name="T39" fmla="*/ 53 h 61"/>
                  <a:gd name="T40" fmla="*/ 56 w 75"/>
                  <a:gd name="T41" fmla="*/ 49 h 61"/>
                  <a:gd name="T42" fmla="*/ 61 w 75"/>
                  <a:gd name="T43" fmla="*/ 43 h 61"/>
                  <a:gd name="T44" fmla="*/ 64 w 75"/>
                  <a:gd name="T45" fmla="*/ 38 h 61"/>
                  <a:gd name="T46" fmla="*/ 66 w 75"/>
                  <a:gd name="T47" fmla="*/ 30 h 61"/>
                  <a:gd name="T48" fmla="*/ 66 w 75"/>
                  <a:gd name="T49" fmla="*/ 23 h 61"/>
                  <a:gd name="T50" fmla="*/ 64 w 75"/>
                  <a:gd name="T51" fmla="*/ 15 h 61"/>
                  <a:gd name="T52" fmla="*/ 61 w 75"/>
                  <a:gd name="T53" fmla="*/ 10 h 61"/>
                  <a:gd name="T54" fmla="*/ 56 w 75"/>
                  <a:gd name="T55" fmla="*/ 5 h 61"/>
                  <a:gd name="T56" fmla="*/ 52 w 75"/>
                  <a:gd name="T57" fmla="*/ 1 h 61"/>
                  <a:gd name="T58" fmla="*/ 43 w 75"/>
                  <a:gd name="T59" fmla="*/ 0 h 61"/>
                  <a:gd name="T60" fmla="*/ 39 w 75"/>
                  <a:gd name="T61" fmla="*/ 0 h 61"/>
                  <a:gd name="T62" fmla="*/ 30 w 75"/>
                  <a:gd name="T63" fmla="*/ 0 h 61"/>
                  <a:gd name="T64" fmla="*/ 30 w 75"/>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5"/>
                  <a:gd name="T100" fmla="*/ 0 h 61"/>
                  <a:gd name="T101" fmla="*/ 75 w 75"/>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5" h="61">
                    <a:moveTo>
                      <a:pt x="33" y="0"/>
                    </a:moveTo>
                    <a:lnTo>
                      <a:pt x="28" y="0"/>
                    </a:lnTo>
                    <a:lnTo>
                      <a:pt x="24" y="0"/>
                    </a:lnTo>
                    <a:lnTo>
                      <a:pt x="19" y="0"/>
                    </a:lnTo>
                    <a:lnTo>
                      <a:pt x="18" y="0"/>
                    </a:lnTo>
                    <a:lnTo>
                      <a:pt x="13" y="0"/>
                    </a:lnTo>
                    <a:lnTo>
                      <a:pt x="11" y="1"/>
                    </a:lnTo>
                    <a:lnTo>
                      <a:pt x="7" y="1"/>
                    </a:lnTo>
                    <a:lnTo>
                      <a:pt x="7" y="5"/>
                    </a:lnTo>
                    <a:lnTo>
                      <a:pt x="2" y="5"/>
                    </a:lnTo>
                    <a:lnTo>
                      <a:pt x="2" y="9"/>
                    </a:lnTo>
                    <a:lnTo>
                      <a:pt x="0" y="10"/>
                    </a:lnTo>
                    <a:lnTo>
                      <a:pt x="0" y="14"/>
                    </a:lnTo>
                    <a:lnTo>
                      <a:pt x="0" y="15"/>
                    </a:lnTo>
                    <a:lnTo>
                      <a:pt x="0" y="19"/>
                    </a:lnTo>
                    <a:lnTo>
                      <a:pt x="0" y="23"/>
                    </a:lnTo>
                    <a:lnTo>
                      <a:pt x="0" y="26"/>
                    </a:lnTo>
                    <a:lnTo>
                      <a:pt x="0" y="30"/>
                    </a:lnTo>
                    <a:lnTo>
                      <a:pt x="0" y="34"/>
                    </a:lnTo>
                    <a:lnTo>
                      <a:pt x="0" y="38"/>
                    </a:lnTo>
                    <a:lnTo>
                      <a:pt x="0" y="42"/>
                    </a:lnTo>
                    <a:lnTo>
                      <a:pt x="0" y="43"/>
                    </a:lnTo>
                    <a:lnTo>
                      <a:pt x="2" y="47"/>
                    </a:lnTo>
                    <a:lnTo>
                      <a:pt x="2" y="49"/>
                    </a:lnTo>
                    <a:lnTo>
                      <a:pt x="7" y="53"/>
                    </a:lnTo>
                    <a:lnTo>
                      <a:pt x="11" y="54"/>
                    </a:lnTo>
                    <a:lnTo>
                      <a:pt x="13" y="54"/>
                    </a:lnTo>
                    <a:lnTo>
                      <a:pt x="18" y="58"/>
                    </a:lnTo>
                    <a:lnTo>
                      <a:pt x="19" y="58"/>
                    </a:lnTo>
                    <a:lnTo>
                      <a:pt x="24" y="58"/>
                    </a:lnTo>
                    <a:lnTo>
                      <a:pt x="28" y="58"/>
                    </a:lnTo>
                    <a:lnTo>
                      <a:pt x="33" y="61"/>
                    </a:lnTo>
                    <a:lnTo>
                      <a:pt x="33" y="58"/>
                    </a:lnTo>
                    <a:lnTo>
                      <a:pt x="38" y="58"/>
                    </a:lnTo>
                    <a:lnTo>
                      <a:pt x="42" y="58"/>
                    </a:lnTo>
                    <a:lnTo>
                      <a:pt x="47" y="58"/>
                    </a:lnTo>
                    <a:lnTo>
                      <a:pt x="47" y="54"/>
                    </a:lnTo>
                    <a:lnTo>
                      <a:pt x="52" y="54"/>
                    </a:lnTo>
                    <a:lnTo>
                      <a:pt x="56" y="53"/>
                    </a:lnTo>
                    <a:lnTo>
                      <a:pt x="61" y="53"/>
                    </a:lnTo>
                    <a:lnTo>
                      <a:pt x="61" y="49"/>
                    </a:lnTo>
                    <a:lnTo>
                      <a:pt x="66" y="47"/>
                    </a:lnTo>
                    <a:lnTo>
                      <a:pt x="66" y="43"/>
                    </a:lnTo>
                    <a:lnTo>
                      <a:pt x="70" y="42"/>
                    </a:lnTo>
                    <a:lnTo>
                      <a:pt x="70" y="38"/>
                    </a:lnTo>
                    <a:lnTo>
                      <a:pt x="72" y="34"/>
                    </a:lnTo>
                    <a:lnTo>
                      <a:pt x="72" y="30"/>
                    </a:lnTo>
                    <a:lnTo>
                      <a:pt x="75" y="26"/>
                    </a:lnTo>
                    <a:lnTo>
                      <a:pt x="72" y="23"/>
                    </a:lnTo>
                    <a:lnTo>
                      <a:pt x="72" y="19"/>
                    </a:lnTo>
                    <a:lnTo>
                      <a:pt x="70" y="15"/>
                    </a:lnTo>
                    <a:lnTo>
                      <a:pt x="70" y="14"/>
                    </a:lnTo>
                    <a:lnTo>
                      <a:pt x="66" y="10"/>
                    </a:lnTo>
                    <a:lnTo>
                      <a:pt x="66" y="9"/>
                    </a:lnTo>
                    <a:lnTo>
                      <a:pt x="61" y="5"/>
                    </a:lnTo>
                    <a:lnTo>
                      <a:pt x="56" y="1"/>
                    </a:lnTo>
                    <a:lnTo>
                      <a:pt x="52" y="1"/>
                    </a:lnTo>
                    <a:lnTo>
                      <a:pt x="47" y="0"/>
                    </a:lnTo>
                    <a:lnTo>
                      <a:pt x="42" y="0"/>
                    </a:lnTo>
                    <a:lnTo>
                      <a:pt x="38" y="0"/>
                    </a:lnTo>
                    <a:lnTo>
                      <a:pt x="33" y="0"/>
                    </a:lnTo>
                    <a:close/>
                  </a:path>
                </a:pathLst>
              </a:custGeom>
              <a:solidFill>
                <a:srgbClr val="59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3" name="Freeform 672"/>
              <p:cNvSpPr>
                <a:spLocks/>
              </p:cNvSpPr>
              <p:nvPr/>
            </p:nvSpPr>
            <p:spPr bwMode="auto">
              <a:xfrm flipH="1">
                <a:off x="5058" y="3506"/>
                <a:ext cx="130" cy="302"/>
              </a:xfrm>
              <a:custGeom>
                <a:avLst/>
                <a:gdLst>
                  <a:gd name="T0" fmla="*/ 114 w 141"/>
                  <a:gd name="T1" fmla="*/ 0 h 300"/>
                  <a:gd name="T2" fmla="*/ 114 w 141"/>
                  <a:gd name="T3" fmla="*/ 9 h 300"/>
                  <a:gd name="T4" fmla="*/ 118 w 141"/>
                  <a:gd name="T5" fmla="*/ 26 h 300"/>
                  <a:gd name="T6" fmla="*/ 124 w 141"/>
                  <a:gd name="T7" fmla="*/ 48 h 300"/>
                  <a:gd name="T8" fmla="*/ 128 w 141"/>
                  <a:gd name="T9" fmla="*/ 74 h 300"/>
                  <a:gd name="T10" fmla="*/ 130 w 141"/>
                  <a:gd name="T11" fmla="*/ 100 h 300"/>
                  <a:gd name="T12" fmla="*/ 125 w 141"/>
                  <a:gd name="T13" fmla="*/ 127 h 300"/>
                  <a:gd name="T14" fmla="*/ 118 w 141"/>
                  <a:gd name="T15" fmla="*/ 148 h 300"/>
                  <a:gd name="T16" fmla="*/ 112 w 141"/>
                  <a:gd name="T17" fmla="*/ 160 h 300"/>
                  <a:gd name="T18" fmla="*/ 107 w 141"/>
                  <a:gd name="T19" fmla="*/ 166 h 300"/>
                  <a:gd name="T20" fmla="*/ 102 w 141"/>
                  <a:gd name="T21" fmla="*/ 180 h 300"/>
                  <a:gd name="T22" fmla="*/ 97 w 141"/>
                  <a:gd name="T23" fmla="*/ 199 h 300"/>
                  <a:gd name="T24" fmla="*/ 92 w 141"/>
                  <a:gd name="T25" fmla="*/ 220 h 300"/>
                  <a:gd name="T26" fmla="*/ 91 w 141"/>
                  <a:gd name="T27" fmla="*/ 244 h 300"/>
                  <a:gd name="T28" fmla="*/ 91 w 141"/>
                  <a:gd name="T29" fmla="*/ 268 h 300"/>
                  <a:gd name="T30" fmla="*/ 99 w 141"/>
                  <a:gd name="T31" fmla="*/ 291 h 300"/>
                  <a:gd name="T32" fmla="*/ 101 w 141"/>
                  <a:gd name="T33" fmla="*/ 300 h 300"/>
                  <a:gd name="T34" fmla="*/ 91 w 141"/>
                  <a:gd name="T35" fmla="*/ 295 h 300"/>
                  <a:gd name="T36" fmla="*/ 78 w 141"/>
                  <a:gd name="T37" fmla="*/ 283 h 300"/>
                  <a:gd name="T38" fmla="*/ 63 w 141"/>
                  <a:gd name="T39" fmla="*/ 271 h 300"/>
                  <a:gd name="T40" fmla="*/ 42 w 141"/>
                  <a:gd name="T41" fmla="*/ 252 h 300"/>
                  <a:gd name="T42" fmla="*/ 25 w 141"/>
                  <a:gd name="T43" fmla="*/ 225 h 300"/>
                  <a:gd name="T44" fmla="*/ 12 w 141"/>
                  <a:gd name="T45" fmla="*/ 199 h 300"/>
                  <a:gd name="T46" fmla="*/ 6 w 141"/>
                  <a:gd name="T47" fmla="*/ 167 h 300"/>
                  <a:gd name="T48" fmla="*/ 3 w 141"/>
                  <a:gd name="T49" fmla="*/ 149 h 300"/>
                  <a:gd name="T50" fmla="*/ 1 w 141"/>
                  <a:gd name="T51" fmla="*/ 143 h 300"/>
                  <a:gd name="T52" fmla="*/ 0 w 141"/>
                  <a:gd name="T53" fmla="*/ 132 h 300"/>
                  <a:gd name="T54" fmla="*/ 0 w 141"/>
                  <a:gd name="T55" fmla="*/ 114 h 300"/>
                  <a:gd name="T56" fmla="*/ 6 w 141"/>
                  <a:gd name="T57" fmla="*/ 94 h 300"/>
                  <a:gd name="T58" fmla="*/ 21 w 141"/>
                  <a:gd name="T59" fmla="*/ 67 h 300"/>
                  <a:gd name="T60" fmla="*/ 47 w 141"/>
                  <a:gd name="T61" fmla="*/ 41 h 300"/>
                  <a:gd name="T62" fmla="*/ 87 w 141"/>
                  <a:gd name="T63" fmla="*/ 12 h 300"/>
                  <a:gd name="T64" fmla="*/ 114 w 141"/>
                  <a:gd name="T65" fmla="*/ 0 h 3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300"/>
                  <a:gd name="T101" fmla="*/ 141 w 141"/>
                  <a:gd name="T102" fmla="*/ 300 h 3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300">
                    <a:moveTo>
                      <a:pt x="124" y="0"/>
                    </a:moveTo>
                    <a:lnTo>
                      <a:pt x="124" y="0"/>
                    </a:lnTo>
                    <a:lnTo>
                      <a:pt x="124" y="4"/>
                    </a:lnTo>
                    <a:lnTo>
                      <a:pt x="124" y="9"/>
                    </a:lnTo>
                    <a:lnTo>
                      <a:pt x="128" y="18"/>
                    </a:lnTo>
                    <a:lnTo>
                      <a:pt x="128" y="26"/>
                    </a:lnTo>
                    <a:lnTo>
                      <a:pt x="133" y="37"/>
                    </a:lnTo>
                    <a:lnTo>
                      <a:pt x="135" y="48"/>
                    </a:lnTo>
                    <a:lnTo>
                      <a:pt x="139" y="62"/>
                    </a:lnTo>
                    <a:lnTo>
                      <a:pt x="139" y="74"/>
                    </a:lnTo>
                    <a:lnTo>
                      <a:pt x="141" y="88"/>
                    </a:lnTo>
                    <a:lnTo>
                      <a:pt x="141" y="99"/>
                    </a:lnTo>
                    <a:lnTo>
                      <a:pt x="141" y="114"/>
                    </a:lnTo>
                    <a:lnTo>
                      <a:pt x="136" y="126"/>
                    </a:lnTo>
                    <a:lnTo>
                      <a:pt x="135" y="138"/>
                    </a:lnTo>
                    <a:lnTo>
                      <a:pt x="128" y="147"/>
                    </a:lnTo>
                    <a:lnTo>
                      <a:pt x="124" y="159"/>
                    </a:lnTo>
                    <a:lnTo>
                      <a:pt x="121" y="159"/>
                    </a:lnTo>
                    <a:lnTo>
                      <a:pt x="121" y="161"/>
                    </a:lnTo>
                    <a:lnTo>
                      <a:pt x="116" y="165"/>
                    </a:lnTo>
                    <a:lnTo>
                      <a:pt x="116" y="172"/>
                    </a:lnTo>
                    <a:lnTo>
                      <a:pt x="111" y="179"/>
                    </a:lnTo>
                    <a:lnTo>
                      <a:pt x="110" y="188"/>
                    </a:lnTo>
                    <a:lnTo>
                      <a:pt x="105" y="198"/>
                    </a:lnTo>
                    <a:lnTo>
                      <a:pt x="105" y="209"/>
                    </a:lnTo>
                    <a:lnTo>
                      <a:pt x="100" y="219"/>
                    </a:lnTo>
                    <a:lnTo>
                      <a:pt x="100" y="231"/>
                    </a:lnTo>
                    <a:lnTo>
                      <a:pt x="99" y="242"/>
                    </a:lnTo>
                    <a:lnTo>
                      <a:pt x="99" y="255"/>
                    </a:lnTo>
                    <a:lnTo>
                      <a:pt x="99" y="266"/>
                    </a:lnTo>
                    <a:lnTo>
                      <a:pt x="102" y="278"/>
                    </a:lnTo>
                    <a:lnTo>
                      <a:pt x="107" y="289"/>
                    </a:lnTo>
                    <a:lnTo>
                      <a:pt x="113" y="300"/>
                    </a:lnTo>
                    <a:lnTo>
                      <a:pt x="110" y="298"/>
                    </a:lnTo>
                    <a:lnTo>
                      <a:pt x="107" y="297"/>
                    </a:lnTo>
                    <a:lnTo>
                      <a:pt x="99" y="293"/>
                    </a:lnTo>
                    <a:lnTo>
                      <a:pt x="94" y="289"/>
                    </a:lnTo>
                    <a:lnTo>
                      <a:pt x="85" y="281"/>
                    </a:lnTo>
                    <a:lnTo>
                      <a:pt x="77" y="276"/>
                    </a:lnTo>
                    <a:lnTo>
                      <a:pt x="68" y="269"/>
                    </a:lnTo>
                    <a:lnTo>
                      <a:pt x="58" y="261"/>
                    </a:lnTo>
                    <a:lnTo>
                      <a:pt x="46" y="250"/>
                    </a:lnTo>
                    <a:lnTo>
                      <a:pt x="37" y="238"/>
                    </a:lnTo>
                    <a:lnTo>
                      <a:pt x="27" y="224"/>
                    </a:lnTo>
                    <a:lnTo>
                      <a:pt x="21" y="213"/>
                    </a:lnTo>
                    <a:lnTo>
                      <a:pt x="13" y="198"/>
                    </a:lnTo>
                    <a:lnTo>
                      <a:pt x="9" y="184"/>
                    </a:lnTo>
                    <a:lnTo>
                      <a:pt x="6" y="166"/>
                    </a:lnTo>
                    <a:lnTo>
                      <a:pt x="6" y="151"/>
                    </a:lnTo>
                    <a:lnTo>
                      <a:pt x="3" y="148"/>
                    </a:lnTo>
                    <a:lnTo>
                      <a:pt x="3" y="147"/>
                    </a:lnTo>
                    <a:lnTo>
                      <a:pt x="1" y="142"/>
                    </a:lnTo>
                    <a:lnTo>
                      <a:pt x="1" y="138"/>
                    </a:lnTo>
                    <a:lnTo>
                      <a:pt x="0" y="131"/>
                    </a:lnTo>
                    <a:lnTo>
                      <a:pt x="0" y="123"/>
                    </a:lnTo>
                    <a:lnTo>
                      <a:pt x="0" y="113"/>
                    </a:lnTo>
                    <a:lnTo>
                      <a:pt x="4" y="105"/>
                    </a:lnTo>
                    <a:lnTo>
                      <a:pt x="7" y="93"/>
                    </a:lnTo>
                    <a:lnTo>
                      <a:pt x="13" y="81"/>
                    </a:lnTo>
                    <a:lnTo>
                      <a:pt x="23" y="67"/>
                    </a:lnTo>
                    <a:lnTo>
                      <a:pt x="37" y="56"/>
                    </a:lnTo>
                    <a:lnTo>
                      <a:pt x="51" y="41"/>
                    </a:lnTo>
                    <a:lnTo>
                      <a:pt x="71" y="27"/>
                    </a:lnTo>
                    <a:lnTo>
                      <a:pt x="94" y="12"/>
                    </a:lnTo>
                    <a:lnTo>
                      <a:pt x="124" y="0"/>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4" name="Freeform 673"/>
              <p:cNvSpPr>
                <a:spLocks/>
              </p:cNvSpPr>
              <p:nvPr/>
            </p:nvSpPr>
            <p:spPr bwMode="auto">
              <a:xfrm flipH="1">
                <a:off x="5058" y="3506"/>
                <a:ext cx="130" cy="302"/>
              </a:xfrm>
              <a:custGeom>
                <a:avLst/>
                <a:gdLst>
                  <a:gd name="T0" fmla="*/ 114 w 141"/>
                  <a:gd name="T1" fmla="*/ 0 h 300"/>
                  <a:gd name="T2" fmla="*/ 114 w 141"/>
                  <a:gd name="T3" fmla="*/ 9 h 300"/>
                  <a:gd name="T4" fmla="*/ 118 w 141"/>
                  <a:gd name="T5" fmla="*/ 26 h 300"/>
                  <a:gd name="T6" fmla="*/ 124 w 141"/>
                  <a:gd name="T7" fmla="*/ 48 h 300"/>
                  <a:gd name="T8" fmla="*/ 128 w 141"/>
                  <a:gd name="T9" fmla="*/ 74 h 300"/>
                  <a:gd name="T10" fmla="*/ 130 w 141"/>
                  <a:gd name="T11" fmla="*/ 100 h 300"/>
                  <a:gd name="T12" fmla="*/ 125 w 141"/>
                  <a:gd name="T13" fmla="*/ 127 h 300"/>
                  <a:gd name="T14" fmla="*/ 118 w 141"/>
                  <a:gd name="T15" fmla="*/ 148 h 300"/>
                  <a:gd name="T16" fmla="*/ 112 w 141"/>
                  <a:gd name="T17" fmla="*/ 160 h 300"/>
                  <a:gd name="T18" fmla="*/ 107 w 141"/>
                  <a:gd name="T19" fmla="*/ 166 h 300"/>
                  <a:gd name="T20" fmla="*/ 102 w 141"/>
                  <a:gd name="T21" fmla="*/ 180 h 300"/>
                  <a:gd name="T22" fmla="*/ 97 w 141"/>
                  <a:gd name="T23" fmla="*/ 199 h 300"/>
                  <a:gd name="T24" fmla="*/ 92 w 141"/>
                  <a:gd name="T25" fmla="*/ 220 h 300"/>
                  <a:gd name="T26" fmla="*/ 91 w 141"/>
                  <a:gd name="T27" fmla="*/ 244 h 300"/>
                  <a:gd name="T28" fmla="*/ 91 w 141"/>
                  <a:gd name="T29" fmla="*/ 268 h 300"/>
                  <a:gd name="T30" fmla="*/ 99 w 141"/>
                  <a:gd name="T31" fmla="*/ 291 h 300"/>
                  <a:gd name="T32" fmla="*/ 101 w 141"/>
                  <a:gd name="T33" fmla="*/ 300 h 300"/>
                  <a:gd name="T34" fmla="*/ 91 w 141"/>
                  <a:gd name="T35" fmla="*/ 295 h 300"/>
                  <a:gd name="T36" fmla="*/ 78 w 141"/>
                  <a:gd name="T37" fmla="*/ 283 h 300"/>
                  <a:gd name="T38" fmla="*/ 63 w 141"/>
                  <a:gd name="T39" fmla="*/ 271 h 300"/>
                  <a:gd name="T40" fmla="*/ 42 w 141"/>
                  <a:gd name="T41" fmla="*/ 252 h 300"/>
                  <a:gd name="T42" fmla="*/ 25 w 141"/>
                  <a:gd name="T43" fmla="*/ 225 h 300"/>
                  <a:gd name="T44" fmla="*/ 12 w 141"/>
                  <a:gd name="T45" fmla="*/ 199 h 300"/>
                  <a:gd name="T46" fmla="*/ 6 w 141"/>
                  <a:gd name="T47" fmla="*/ 167 h 300"/>
                  <a:gd name="T48" fmla="*/ 3 w 141"/>
                  <a:gd name="T49" fmla="*/ 149 h 300"/>
                  <a:gd name="T50" fmla="*/ 1 w 141"/>
                  <a:gd name="T51" fmla="*/ 143 h 300"/>
                  <a:gd name="T52" fmla="*/ 0 w 141"/>
                  <a:gd name="T53" fmla="*/ 132 h 300"/>
                  <a:gd name="T54" fmla="*/ 0 w 141"/>
                  <a:gd name="T55" fmla="*/ 114 h 300"/>
                  <a:gd name="T56" fmla="*/ 6 w 141"/>
                  <a:gd name="T57" fmla="*/ 94 h 300"/>
                  <a:gd name="T58" fmla="*/ 21 w 141"/>
                  <a:gd name="T59" fmla="*/ 67 h 300"/>
                  <a:gd name="T60" fmla="*/ 47 w 141"/>
                  <a:gd name="T61" fmla="*/ 41 h 300"/>
                  <a:gd name="T62" fmla="*/ 87 w 141"/>
                  <a:gd name="T63" fmla="*/ 12 h 300"/>
                  <a:gd name="T64" fmla="*/ 114 w 141"/>
                  <a:gd name="T65" fmla="*/ 0 h 3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
                  <a:gd name="T100" fmla="*/ 0 h 300"/>
                  <a:gd name="T101" fmla="*/ 141 w 141"/>
                  <a:gd name="T102" fmla="*/ 300 h 3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 h="300">
                    <a:moveTo>
                      <a:pt x="124" y="0"/>
                    </a:moveTo>
                    <a:lnTo>
                      <a:pt x="124" y="0"/>
                    </a:lnTo>
                    <a:lnTo>
                      <a:pt x="124" y="4"/>
                    </a:lnTo>
                    <a:lnTo>
                      <a:pt x="124" y="9"/>
                    </a:lnTo>
                    <a:lnTo>
                      <a:pt x="128" y="18"/>
                    </a:lnTo>
                    <a:lnTo>
                      <a:pt x="128" y="26"/>
                    </a:lnTo>
                    <a:lnTo>
                      <a:pt x="133" y="37"/>
                    </a:lnTo>
                    <a:lnTo>
                      <a:pt x="135" y="48"/>
                    </a:lnTo>
                    <a:lnTo>
                      <a:pt x="139" y="62"/>
                    </a:lnTo>
                    <a:lnTo>
                      <a:pt x="139" y="74"/>
                    </a:lnTo>
                    <a:lnTo>
                      <a:pt x="141" y="88"/>
                    </a:lnTo>
                    <a:lnTo>
                      <a:pt x="141" y="99"/>
                    </a:lnTo>
                    <a:lnTo>
                      <a:pt x="141" y="114"/>
                    </a:lnTo>
                    <a:lnTo>
                      <a:pt x="136" y="126"/>
                    </a:lnTo>
                    <a:lnTo>
                      <a:pt x="135" y="138"/>
                    </a:lnTo>
                    <a:lnTo>
                      <a:pt x="128" y="147"/>
                    </a:lnTo>
                    <a:lnTo>
                      <a:pt x="124" y="159"/>
                    </a:lnTo>
                    <a:lnTo>
                      <a:pt x="121" y="159"/>
                    </a:lnTo>
                    <a:lnTo>
                      <a:pt x="121" y="161"/>
                    </a:lnTo>
                    <a:lnTo>
                      <a:pt x="116" y="165"/>
                    </a:lnTo>
                    <a:lnTo>
                      <a:pt x="116" y="172"/>
                    </a:lnTo>
                    <a:lnTo>
                      <a:pt x="111" y="179"/>
                    </a:lnTo>
                    <a:lnTo>
                      <a:pt x="110" y="188"/>
                    </a:lnTo>
                    <a:lnTo>
                      <a:pt x="105" y="198"/>
                    </a:lnTo>
                    <a:lnTo>
                      <a:pt x="105" y="209"/>
                    </a:lnTo>
                    <a:lnTo>
                      <a:pt x="100" y="219"/>
                    </a:lnTo>
                    <a:lnTo>
                      <a:pt x="100" y="231"/>
                    </a:lnTo>
                    <a:lnTo>
                      <a:pt x="99" y="242"/>
                    </a:lnTo>
                    <a:lnTo>
                      <a:pt x="99" y="255"/>
                    </a:lnTo>
                    <a:lnTo>
                      <a:pt x="99" y="266"/>
                    </a:lnTo>
                    <a:lnTo>
                      <a:pt x="102" y="278"/>
                    </a:lnTo>
                    <a:lnTo>
                      <a:pt x="107" y="289"/>
                    </a:lnTo>
                    <a:lnTo>
                      <a:pt x="113" y="300"/>
                    </a:lnTo>
                    <a:lnTo>
                      <a:pt x="110" y="298"/>
                    </a:lnTo>
                    <a:lnTo>
                      <a:pt x="107" y="297"/>
                    </a:lnTo>
                    <a:lnTo>
                      <a:pt x="99" y="293"/>
                    </a:lnTo>
                    <a:lnTo>
                      <a:pt x="94" y="289"/>
                    </a:lnTo>
                    <a:lnTo>
                      <a:pt x="85" y="281"/>
                    </a:lnTo>
                    <a:lnTo>
                      <a:pt x="77" y="276"/>
                    </a:lnTo>
                    <a:lnTo>
                      <a:pt x="68" y="269"/>
                    </a:lnTo>
                    <a:lnTo>
                      <a:pt x="58" y="261"/>
                    </a:lnTo>
                    <a:lnTo>
                      <a:pt x="46" y="250"/>
                    </a:lnTo>
                    <a:lnTo>
                      <a:pt x="37" y="238"/>
                    </a:lnTo>
                    <a:lnTo>
                      <a:pt x="27" y="224"/>
                    </a:lnTo>
                    <a:lnTo>
                      <a:pt x="21" y="213"/>
                    </a:lnTo>
                    <a:lnTo>
                      <a:pt x="13" y="198"/>
                    </a:lnTo>
                    <a:lnTo>
                      <a:pt x="9" y="184"/>
                    </a:lnTo>
                    <a:lnTo>
                      <a:pt x="6" y="166"/>
                    </a:lnTo>
                    <a:lnTo>
                      <a:pt x="6" y="151"/>
                    </a:lnTo>
                    <a:lnTo>
                      <a:pt x="3" y="148"/>
                    </a:lnTo>
                    <a:lnTo>
                      <a:pt x="3" y="147"/>
                    </a:lnTo>
                    <a:lnTo>
                      <a:pt x="1" y="142"/>
                    </a:lnTo>
                    <a:lnTo>
                      <a:pt x="1" y="138"/>
                    </a:lnTo>
                    <a:lnTo>
                      <a:pt x="0" y="131"/>
                    </a:lnTo>
                    <a:lnTo>
                      <a:pt x="0" y="123"/>
                    </a:lnTo>
                    <a:lnTo>
                      <a:pt x="0" y="113"/>
                    </a:lnTo>
                    <a:lnTo>
                      <a:pt x="4" y="105"/>
                    </a:lnTo>
                    <a:lnTo>
                      <a:pt x="7" y="93"/>
                    </a:lnTo>
                    <a:lnTo>
                      <a:pt x="13" y="81"/>
                    </a:lnTo>
                    <a:lnTo>
                      <a:pt x="23" y="67"/>
                    </a:lnTo>
                    <a:lnTo>
                      <a:pt x="37" y="56"/>
                    </a:lnTo>
                    <a:lnTo>
                      <a:pt x="51" y="41"/>
                    </a:lnTo>
                    <a:lnTo>
                      <a:pt x="71" y="27"/>
                    </a:lnTo>
                    <a:lnTo>
                      <a:pt x="94" y="12"/>
                    </a:lnTo>
                    <a:lnTo>
                      <a:pt x="1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5" name="Freeform 674"/>
              <p:cNvSpPr>
                <a:spLocks/>
              </p:cNvSpPr>
              <p:nvPr/>
            </p:nvSpPr>
            <p:spPr bwMode="auto">
              <a:xfrm flipH="1">
                <a:off x="4974" y="3300"/>
                <a:ext cx="317" cy="168"/>
              </a:xfrm>
              <a:custGeom>
                <a:avLst/>
                <a:gdLst>
                  <a:gd name="T0" fmla="*/ 0 w 344"/>
                  <a:gd name="T1" fmla="*/ 152 h 167"/>
                  <a:gd name="T2" fmla="*/ 3 w 344"/>
                  <a:gd name="T3" fmla="*/ 148 h 167"/>
                  <a:gd name="T4" fmla="*/ 10 w 344"/>
                  <a:gd name="T5" fmla="*/ 142 h 167"/>
                  <a:gd name="T6" fmla="*/ 18 w 344"/>
                  <a:gd name="T7" fmla="*/ 133 h 167"/>
                  <a:gd name="T8" fmla="*/ 31 w 344"/>
                  <a:gd name="T9" fmla="*/ 121 h 167"/>
                  <a:gd name="T10" fmla="*/ 42 w 344"/>
                  <a:gd name="T11" fmla="*/ 107 h 167"/>
                  <a:gd name="T12" fmla="*/ 55 w 344"/>
                  <a:gd name="T13" fmla="*/ 90 h 167"/>
                  <a:gd name="T14" fmla="*/ 70 w 344"/>
                  <a:gd name="T15" fmla="*/ 72 h 167"/>
                  <a:gd name="T16" fmla="*/ 78 w 344"/>
                  <a:gd name="T17" fmla="*/ 62 h 167"/>
                  <a:gd name="T18" fmla="*/ 83 w 344"/>
                  <a:gd name="T19" fmla="*/ 56 h 167"/>
                  <a:gd name="T20" fmla="*/ 91 w 344"/>
                  <a:gd name="T21" fmla="*/ 44 h 167"/>
                  <a:gd name="T22" fmla="*/ 107 w 344"/>
                  <a:gd name="T23" fmla="*/ 30 h 167"/>
                  <a:gd name="T24" fmla="*/ 128 w 344"/>
                  <a:gd name="T25" fmla="*/ 19 h 167"/>
                  <a:gd name="T26" fmla="*/ 157 w 344"/>
                  <a:gd name="T27" fmla="*/ 9 h 167"/>
                  <a:gd name="T28" fmla="*/ 192 w 344"/>
                  <a:gd name="T29" fmla="*/ 1 h 167"/>
                  <a:gd name="T30" fmla="*/ 231 w 344"/>
                  <a:gd name="T31" fmla="*/ 0 h 167"/>
                  <a:gd name="T32" fmla="*/ 317 w 344"/>
                  <a:gd name="T33" fmla="*/ 21 h 167"/>
                  <a:gd name="T34" fmla="*/ 314 w 344"/>
                  <a:gd name="T35" fmla="*/ 25 h 167"/>
                  <a:gd name="T36" fmla="*/ 311 w 344"/>
                  <a:gd name="T37" fmla="*/ 37 h 167"/>
                  <a:gd name="T38" fmla="*/ 304 w 344"/>
                  <a:gd name="T39" fmla="*/ 53 h 167"/>
                  <a:gd name="T40" fmla="*/ 294 w 344"/>
                  <a:gd name="T41" fmla="*/ 76 h 167"/>
                  <a:gd name="T42" fmla="*/ 278 w 344"/>
                  <a:gd name="T43" fmla="*/ 98 h 167"/>
                  <a:gd name="T44" fmla="*/ 260 w 344"/>
                  <a:gd name="T45" fmla="*/ 121 h 167"/>
                  <a:gd name="T46" fmla="*/ 236 w 344"/>
                  <a:gd name="T47" fmla="*/ 139 h 167"/>
                  <a:gd name="T48" fmla="*/ 207 w 344"/>
                  <a:gd name="T49" fmla="*/ 154 h 167"/>
                  <a:gd name="T50" fmla="*/ 200 w 344"/>
                  <a:gd name="T51" fmla="*/ 154 h 167"/>
                  <a:gd name="T52" fmla="*/ 184 w 344"/>
                  <a:gd name="T53" fmla="*/ 158 h 167"/>
                  <a:gd name="T54" fmla="*/ 160 w 344"/>
                  <a:gd name="T55" fmla="*/ 162 h 167"/>
                  <a:gd name="T56" fmla="*/ 132 w 344"/>
                  <a:gd name="T57" fmla="*/ 167 h 167"/>
                  <a:gd name="T58" fmla="*/ 97 w 344"/>
                  <a:gd name="T59" fmla="*/ 168 h 167"/>
                  <a:gd name="T60" fmla="*/ 65 w 344"/>
                  <a:gd name="T61" fmla="*/ 168 h 167"/>
                  <a:gd name="T62" fmla="*/ 29 w 344"/>
                  <a:gd name="T63" fmla="*/ 163 h 167"/>
                  <a:gd name="T64" fmla="*/ 0 w 344"/>
                  <a:gd name="T65" fmla="*/ 154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67"/>
                  <a:gd name="T101" fmla="*/ 344 w 344"/>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67">
                    <a:moveTo>
                      <a:pt x="0" y="153"/>
                    </a:moveTo>
                    <a:lnTo>
                      <a:pt x="0" y="151"/>
                    </a:lnTo>
                    <a:lnTo>
                      <a:pt x="1" y="151"/>
                    </a:lnTo>
                    <a:lnTo>
                      <a:pt x="3" y="147"/>
                    </a:lnTo>
                    <a:lnTo>
                      <a:pt x="8" y="146"/>
                    </a:lnTo>
                    <a:lnTo>
                      <a:pt x="11" y="141"/>
                    </a:lnTo>
                    <a:lnTo>
                      <a:pt x="15" y="137"/>
                    </a:lnTo>
                    <a:lnTo>
                      <a:pt x="20" y="132"/>
                    </a:lnTo>
                    <a:lnTo>
                      <a:pt x="29" y="128"/>
                    </a:lnTo>
                    <a:lnTo>
                      <a:pt x="34" y="120"/>
                    </a:lnTo>
                    <a:lnTo>
                      <a:pt x="42" y="114"/>
                    </a:lnTo>
                    <a:lnTo>
                      <a:pt x="46" y="106"/>
                    </a:lnTo>
                    <a:lnTo>
                      <a:pt x="56" y="99"/>
                    </a:lnTo>
                    <a:lnTo>
                      <a:pt x="60" y="89"/>
                    </a:lnTo>
                    <a:lnTo>
                      <a:pt x="70" y="81"/>
                    </a:lnTo>
                    <a:lnTo>
                      <a:pt x="76" y="72"/>
                    </a:lnTo>
                    <a:lnTo>
                      <a:pt x="85" y="65"/>
                    </a:lnTo>
                    <a:lnTo>
                      <a:pt x="85" y="62"/>
                    </a:lnTo>
                    <a:lnTo>
                      <a:pt x="87" y="61"/>
                    </a:lnTo>
                    <a:lnTo>
                      <a:pt x="90" y="56"/>
                    </a:lnTo>
                    <a:lnTo>
                      <a:pt x="94" y="52"/>
                    </a:lnTo>
                    <a:lnTo>
                      <a:pt x="99" y="44"/>
                    </a:lnTo>
                    <a:lnTo>
                      <a:pt x="107" y="38"/>
                    </a:lnTo>
                    <a:lnTo>
                      <a:pt x="116" y="30"/>
                    </a:lnTo>
                    <a:lnTo>
                      <a:pt x="129" y="27"/>
                    </a:lnTo>
                    <a:lnTo>
                      <a:pt x="139" y="19"/>
                    </a:lnTo>
                    <a:lnTo>
                      <a:pt x="153" y="14"/>
                    </a:lnTo>
                    <a:lnTo>
                      <a:pt x="170" y="9"/>
                    </a:lnTo>
                    <a:lnTo>
                      <a:pt x="189" y="5"/>
                    </a:lnTo>
                    <a:lnTo>
                      <a:pt x="208" y="1"/>
                    </a:lnTo>
                    <a:lnTo>
                      <a:pt x="228" y="0"/>
                    </a:lnTo>
                    <a:lnTo>
                      <a:pt x="251" y="0"/>
                    </a:lnTo>
                    <a:lnTo>
                      <a:pt x="279" y="4"/>
                    </a:lnTo>
                    <a:lnTo>
                      <a:pt x="344" y="21"/>
                    </a:lnTo>
                    <a:lnTo>
                      <a:pt x="341" y="21"/>
                    </a:lnTo>
                    <a:lnTo>
                      <a:pt x="341" y="25"/>
                    </a:lnTo>
                    <a:lnTo>
                      <a:pt x="338" y="29"/>
                    </a:lnTo>
                    <a:lnTo>
                      <a:pt x="338" y="37"/>
                    </a:lnTo>
                    <a:lnTo>
                      <a:pt x="333" y="44"/>
                    </a:lnTo>
                    <a:lnTo>
                      <a:pt x="330" y="53"/>
                    </a:lnTo>
                    <a:lnTo>
                      <a:pt x="324" y="65"/>
                    </a:lnTo>
                    <a:lnTo>
                      <a:pt x="319" y="76"/>
                    </a:lnTo>
                    <a:lnTo>
                      <a:pt x="310" y="86"/>
                    </a:lnTo>
                    <a:lnTo>
                      <a:pt x="302" y="97"/>
                    </a:lnTo>
                    <a:lnTo>
                      <a:pt x="292" y="109"/>
                    </a:lnTo>
                    <a:lnTo>
                      <a:pt x="282" y="120"/>
                    </a:lnTo>
                    <a:lnTo>
                      <a:pt x="268" y="128"/>
                    </a:lnTo>
                    <a:lnTo>
                      <a:pt x="256" y="138"/>
                    </a:lnTo>
                    <a:lnTo>
                      <a:pt x="239" y="146"/>
                    </a:lnTo>
                    <a:lnTo>
                      <a:pt x="225" y="153"/>
                    </a:lnTo>
                    <a:lnTo>
                      <a:pt x="222" y="153"/>
                    </a:lnTo>
                    <a:lnTo>
                      <a:pt x="217" y="153"/>
                    </a:lnTo>
                    <a:lnTo>
                      <a:pt x="209" y="153"/>
                    </a:lnTo>
                    <a:lnTo>
                      <a:pt x="200" y="157"/>
                    </a:lnTo>
                    <a:lnTo>
                      <a:pt x="186" y="157"/>
                    </a:lnTo>
                    <a:lnTo>
                      <a:pt x="174" y="161"/>
                    </a:lnTo>
                    <a:lnTo>
                      <a:pt x="157" y="162"/>
                    </a:lnTo>
                    <a:lnTo>
                      <a:pt x="143" y="166"/>
                    </a:lnTo>
                    <a:lnTo>
                      <a:pt x="124" y="166"/>
                    </a:lnTo>
                    <a:lnTo>
                      <a:pt x="105" y="167"/>
                    </a:lnTo>
                    <a:lnTo>
                      <a:pt x="87" y="167"/>
                    </a:lnTo>
                    <a:lnTo>
                      <a:pt x="70" y="167"/>
                    </a:lnTo>
                    <a:lnTo>
                      <a:pt x="51" y="163"/>
                    </a:lnTo>
                    <a:lnTo>
                      <a:pt x="32" y="162"/>
                    </a:lnTo>
                    <a:lnTo>
                      <a:pt x="14" y="157"/>
                    </a:lnTo>
                    <a:lnTo>
                      <a:pt x="0" y="153"/>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6" name="Freeform 675"/>
              <p:cNvSpPr>
                <a:spLocks/>
              </p:cNvSpPr>
              <p:nvPr/>
            </p:nvSpPr>
            <p:spPr bwMode="auto">
              <a:xfrm flipH="1">
                <a:off x="4974" y="3300"/>
                <a:ext cx="317" cy="168"/>
              </a:xfrm>
              <a:custGeom>
                <a:avLst/>
                <a:gdLst>
                  <a:gd name="T0" fmla="*/ 0 w 344"/>
                  <a:gd name="T1" fmla="*/ 152 h 167"/>
                  <a:gd name="T2" fmla="*/ 3 w 344"/>
                  <a:gd name="T3" fmla="*/ 148 h 167"/>
                  <a:gd name="T4" fmla="*/ 10 w 344"/>
                  <a:gd name="T5" fmla="*/ 142 h 167"/>
                  <a:gd name="T6" fmla="*/ 18 w 344"/>
                  <a:gd name="T7" fmla="*/ 133 h 167"/>
                  <a:gd name="T8" fmla="*/ 31 w 344"/>
                  <a:gd name="T9" fmla="*/ 121 h 167"/>
                  <a:gd name="T10" fmla="*/ 42 w 344"/>
                  <a:gd name="T11" fmla="*/ 107 h 167"/>
                  <a:gd name="T12" fmla="*/ 55 w 344"/>
                  <a:gd name="T13" fmla="*/ 90 h 167"/>
                  <a:gd name="T14" fmla="*/ 70 w 344"/>
                  <a:gd name="T15" fmla="*/ 72 h 167"/>
                  <a:gd name="T16" fmla="*/ 78 w 344"/>
                  <a:gd name="T17" fmla="*/ 62 h 167"/>
                  <a:gd name="T18" fmla="*/ 83 w 344"/>
                  <a:gd name="T19" fmla="*/ 56 h 167"/>
                  <a:gd name="T20" fmla="*/ 91 w 344"/>
                  <a:gd name="T21" fmla="*/ 44 h 167"/>
                  <a:gd name="T22" fmla="*/ 107 w 344"/>
                  <a:gd name="T23" fmla="*/ 30 h 167"/>
                  <a:gd name="T24" fmla="*/ 128 w 344"/>
                  <a:gd name="T25" fmla="*/ 19 h 167"/>
                  <a:gd name="T26" fmla="*/ 157 w 344"/>
                  <a:gd name="T27" fmla="*/ 9 h 167"/>
                  <a:gd name="T28" fmla="*/ 192 w 344"/>
                  <a:gd name="T29" fmla="*/ 1 h 167"/>
                  <a:gd name="T30" fmla="*/ 231 w 344"/>
                  <a:gd name="T31" fmla="*/ 0 h 167"/>
                  <a:gd name="T32" fmla="*/ 317 w 344"/>
                  <a:gd name="T33" fmla="*/ 21 h 167"/>
                  <a:gd name="T34" fmla="*/ 314 w 344"/>
                  <a:gd name="T35" fmla="*/ 25 h 167"/>
                  <a:gd name="T36" fmla="*/ 311 w 344"/>
                  <a:gd name="T37" fmla="*/ 37 h 167"/>
                  <a:gd name="T38" fmla="*/ 304 w 344"/>
                  <a:gd name="T39" fmla="*/ 53 h 167"/>
                  <a:gd name="T40" fmla="*/ 294 w 344"/>
                  <a:gd name="T41" fmla="*/ 76 h 167"/>
                  <a:gd name="T42" fmla="*/ 278 w 344"/>
                  <a:gd name="T43" fmla="*/ 98 h 167"/>
                  <a:gd name="T44" fmla="*/ 260 w 344"/>
                  <a:gd name="T45" fmla="*/ 121 h 167"/>
                  <a:gd name="T46" fmla="*/ 236 w 344"/>
                  <a:gd name="T47" fmla="*/ 139 h 167"/>
                  <a:gd name="T48" fmla="*/ 207 w 344"/>
                  <a:gd name="T49" fmla="*/ 154 h 167"/>
                  <a:gd name="T50" fmla="*/ 200 w 344"/>
                  <a:gd name="T51" fmla="*/ 154 h 167"/>
                  <a:gd name="T52" fmla="*/ 184 w 344"/>
                  <a:gd name="T53" fmla="*/ 158 h 167"/>
                  <a:gd name="T54" fmla="*/ 160 w 344"/>
                  <a:gd name="T55" fmla="*/ 162 h 167"/>
                  <a:gd name="T56" fmla="*/ 132 w 344"/>
                  <a:gd name="T57" fmla="*/ 167 h 167"/>
                  <a:gd name="T58" fmla="*/ 97 w 344"/>
                  <a:gd name="T59" fmla="*/ 168 h 167"/>
                  <a:gd name="T60" fmla="*/ 65 w 344"/>
                  <a:gd name="T61" fmla="*/ 168 h 167"/>
                  <a:gd name="T62" fmla="*/ 29 w 344"/>
                  <a:gd name="T63" fmla="*/ 163 h 167"/>
                  <a:gd name="T64" fmla="*/ 0 w 344"/>
                  <a:gd name="T65" fmla="*/ 154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67"/>
                  <a:gd name="T101" fmla="*/ 344 w 344"/>
                  <a:gd name="T102" fmla="*/ 167 h 1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67">
                    <a:moveTo>
                      <a:pt x="0" y="153"/>
                    </a:moveTo>
                    <a:lnTo>
                      <a:pt x="0" y="151"/>
                    </a:lnTo>
                    <a:lnTo>
                      <a:pt x="1" y="151"/>
                    </a:lnTo>
                    <a:lnTo>
                      <a:pt x="3" y="147"/>
                    </a:lnTo>
                    <a:lnTo>
                      <a:pt x="8" y="146"/>
                    </a:lnTo>
                    <a:lnTo>
                      <a:pt x="11" y="141"/>
                    </a:lnTo>
                    <a:lnTo>
                      <a:pt x="15" y="137"/>
                    </a:lnTo>
                    <a:lnTo>
                      <a:pt x="20" y="132"/>
                    </a:lnTo>
                    <a:lnTo>
                      <a:pt x="29" y="128"/>
                    </a:lnTo>
                    <a:lnTo>
                      <a:pt x="34" y="120"/>
                    </a:lnTo>
                    <a:lnTo>
                      <a:pt x="42" y="114"/>
                    </a:lnTo>
                    <a:lnTo>
                      <a:pt x="46" y="106"/>
                    </a:lnTo>
                    <a:lnTo>
                      <a:pt x="56" y="99"/>
                    </a:lnTo>
                    <a:lnTo>
                      <a:pt x="60" y="89"/>
                    </a:lnTo>
                    <a:lnTo>
                      <a:pt x="70" y="81"/>
                    </a:lnTo>
                    <a:lnTo>
                      <a:pt x="76" y="72"/>
                    </a:lnTo>
                    <a:lnTo>
                      <a:pt x="85" y="65"/>
                    </a:lnTo>
                    <a:lnTo>
                      <a:pt x="85" y="62"/>
                    </a:lnTo>
                    <a:lnTo>
                      <a:pt x="87" y="61"/>
                    </a:lnTo>
                    <a:lnTo>
                      <a:pt x="90" y="56"/>
                    </a:lnTo>
                    <a:lnTo>
                      <a:pt x="94" y="52"/>
                    </a:lnTo>
                    <a:lnTo>
                      <a:pt x="99" y="44"/>
                    </a:lnTo>
                    <a:lnTo>
                      <a:pt x="107" y="38"/>
                    </a:lnTo>
                    <a:lnTo>
                      <a:pt x="116" y="30"/>
                    </a:lnTo>
                    <a:lnTo>
                      <a:pt x="129" y="27"/>
                    </a:lnTo>
                    <a:lnTo>
                      <a:pt x="139" y="19"/>
                    </a:lnTo>
                    <a:lnTo>
                      <a:pt x="153" y="14"/>
                    </a:lnTo>
                    <a:lnTo>
                      <a:pt x="170" y="9"/>
                    </a:lnTo>
                    <a:lnTo>
                      <a:pt x="189" y="5"/>
                    </a:lnTo>
                    <a:lnTo>
                      <a:pt x="208" y="1"/>
                    </a:lnTo>
                    <a:lnTo>
                      <a:pt x="228" y="0"/>
                    </a:lnTo>
                    <a:lnTo>
                      <a:pt x="251" y="0"/>
                    </a:lnTo>
                    <a:lnTo>
                      <a:pt x="279" y="4"/>
                    </a:lnTo>
                    <a:lnTo>
                      <a:pt x="344" y="21"/>
                    </a:lnTo>
                    <a:lnTo>
                      <a:pt x="341" y="21"/>
                    </a:lnTo>
                    <a:lnTo>
                      <a:pt x="341" y="25"/>
                    </a:lnTo>
                    <a:lnTo>
                      <a:pt x="338" y="29"/>
                    </a:lnTo>
                    <a:lnTo>
                      <a:pt x="338" y="37"/>
                    </a:lnTo>
                    <a:lnTo>
                      <a:pt x="333" y="44"/>
                    </a:lnTo>
                    <a:lnTo>
                      <a:pt x="330" y="53"/>
                    </a:lnTo>
                    <a:lnTo>
                      <a:pt x="324" y="65"/>
                    </a:lnTo>
                    <a:lnTo>
                      <a:pt x="319" y="76"/>
                    </a:lnTo>
                    <a:lnTo>
                      <a:pt x="310" y="86"/>
                    </a:lnTo>
                    <a:lnTo>
                      <a:pt x="302" y="97"/>
                    </a:lnTo>
                    <a:lnTo>
                      <a:pt x="292" y="109"/>
                    </a:lnTo>
                    <a:lnTo>
                      <a:pt x="282" y="120"/>
                    </a:lnTo>
                    <a:lnTo>
                      <a:pt x="268" y="128"/>
                    </a:lnTo>
                    <a:lnTo>
                      <a:pt x="256" y="138"/>
                    </a:lnTo>
                    <a:lnTo>
                      <a:pt x="239" y="146"/>
                    </a:lnTo>
                    <a:lnTo>
                      <a:pt x="225" y="153"/>
                    </a:lnTo>
                    <a:lnTo>
                      <a:pt x="222" y="153"/>
                    </a:lnTo>
                    <a:lnTo>
                      <a:pt x="217" y="153"/>
                    </a:lnTo>
                    <a:lnTo>
                      <a:pt x="209" y="153"/>
                    </a:lnTo>
                    <a:lnTo>
                      <a:pt x="200" y="157"/>
                    </a:lnTo>
                    <a:lnTo>
                      <a:pt x="186" y="157"/>
                    </a:lnTo>
                    <a:lnTo>
                      <a:pt x="174" y="161"/>
                    </a:lnTo>
                    <a:lnTo>
                      <a:pt x="157" y="162"/>
                    </a:lnTo>
                    <a:lnTo>
                      <a:pt x="143" y="166"/>
                    </a:lnTo>
                    <a:lnTo>
                      <a:pt x="124" y="166"/>
                    </a:lnTo>
                    <a:lnTo>
                      <a:pt x="105" y="167"/>
                    </a:lnTo>
                    <a:lnTo>
                      <a:pt x="87" y="167"/>
                    </a:lnTo>
                    <a:lnTo>
                      <a:pt x="70" y="167"/>
                    </a:lnTo>
                    <a:lnTo>
                      <a:pt x="51" y="163"/>
                    </a:lnTo>
                    <a:lnTo>
                      <a:pt x="32" y="162"/>
                    </a:lnTo>
                    <a:lnTo>
                      <a:pt x="14" y="157"/>
                    </a:lnTo>
                    <a:lnTo>
                      <a:pt x="0" y="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7" name="Freeform 676"/>
              <p:cNvSpPr>
                <a:spLocks/>
              </p:cNvSpPr>
              <p:nvPr/>
            </p:nvSpPr>
            <p:spPr bwMode="auto">
              <a:xfrm flipH="1">
                <a:off x="5123" y="3356"/>
                <a:ext cx="24" cy="80"/>
              </a:xfrm>
              <a:custGeom>
                <a:avLst/>
                <a:gdLst>
                  <a:gd name="T0" fmla="*/ 24 w 26"/>
                  <a:gd name="T1" fmla="*/ 0 h 79"/>
                  <a:gd name="T2" fmla="*/ 21 w 26"/>
                  <a:gd name="T3" fmla="*/ 0 h 79"/>
                  <a:gd name="T4" fmla="*/ 21 w 26"/>
                  <a:gd name="T5" fmla="*/ 1 h 79"/>
                  <a:gd name="T6" fmla="*/ 18 w 26"/>
                  <a:gd name="T7" fmla="*/ 3 h 79"/>
                  <a:gd name="T8" fmla="*/ 18 w 26"/>
                  <a:gd name="T9" fmla="*/ 7 h 79"/>
                  <a:gd name="T10" fmla="*/ 14 w 26"/>
                  <a:gd name="T11" fmla="*/ 11 h 79"/>
                  <a:gd name="T12" fmla="*/ 12 w 26"/>
                  <a:gd name="T13" fmla="*/ 16 h 79"/>
                  <a:gd name="T14" fmla="*/ 8 w 26"/>
                  <a:gd name="T15" fmla="*/ 21 h 79"/>
                  <a:gd name="T16" fmla="*/ 8 w 26"/>
                  <a:gd name="T17" fmla="*/ 29 h 79"/>
                  <a:gd name="T18" fmla="*/ 4 w 26"/>
                  <a:gd name="T19" fmla="*/ 33 h 79"/>
                  <a:gd name="T20" fmla="*/ 4 w 26"/>
                  <a:gd name="T21" fmla="*/ 41 h 79"/>
                  <a:gd name="T22" fmla="*/ 1 w 26"/>
                  <a:gd name="T23" fmla="*/ 48 h 79"/>
                  <a:gd name="T24" fmla="*/ 1 w 26"/>
                  <a:gd name="T25" fmla="*/ 55 h 79"/>
                  <a:gd name="T26" fmla="*/ 0 w 26"/>
                  <a:gd name="T27" fmla="*/ 59 h 79"/>
                  <a:gd name="T28" fmla="*/ 0 w 26"/>
                  <a:gd name="T29" fmla="*/ 67 h 79"/>
                  <a:gd name="T30" fmla="*/ 0 w 26"/>
                  <a:gd name="T31" fmla="*/ 73 h 79"/>
                  <a:gd name="T32" fmla="*/ 4 w 26"/>
                  <a:gd name="T33" fmla="*/ 80 h 79"/>
                  <a:gd name="T34" fmla="*/ 24 w 26"/>
                  <a:gd name="T35" fmla="*/ 0 h 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79"/>
                  <a:gd name="T56" fmla="*/ 26 w 26"/>
                  <a:gd name="T57" fmla="*/ 79 h 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79">
                    <a:moveTo>
                      <a:pt x="26" y="0"/>
                    </a:moveTo>
                    <a:lnTo>
                      <a:pt x="23" y="0"/>
                    </a:lnTo>
                    <a:lnTo>
                      <a:pt x="23" y="1"/>
                    </a:lnTo>
                    <a:lnTo>
                      <a:pt x="20" y="3"/>
                    </a:lnTo>
                    <a:lnTo>
                      <a:pt x="20" y="7"/>
                    </a:lnTo>
                    <a:lnTo>
                      <a:pt x="15" y="11"/>
                    </a:lnTo>
                    <a:lnTo>
                      <a:pt x="13" y="16"/>
                    </a:lnTo>
                    <a:lnTo>
                      <a:pt x="9" y="21"/>
                    </a:lnTo>
                    <a:lnTo>
                      <a:pt x="9" y="29"/>
                    </a:lnTo>
                    <a:lnTo>
                      <a:pt x="4" y="33"/>
                    </a:lnTo>
                    <a:lnTo>
                      <a:pt x="4" y="40"/>
                    </a:lnTo>
                    <a:lnTo>
                      <a:pt x="1" y="47"/>
                    </a:lnTo>
                    <a:lnTo>
                      <a:pt x="1" y="54"/>
                    </a:lnTo>
                    <a:lnTo>
                      <a:pt x="0" y="58"/>
                    </a:lnTo>
                    <a:lnTo>
                      <a:pt x="0" y="66"/>
                    </a:lnTo>
                    <a:lnTo>
                      <a:pt x="0" y="72"/>
                    </a:lnTo>
                    <a:lnTo>
                      <a:pt x="4" y="79"/>
                    </a:lnTo>
                    <a:lnTo>
                      <a:pt x="26" y="0"/>
                    </a:lnTo>
                    <a:close/>
                  </a:path>
                </a:pathLst>
              </a:custGeom>
              <a:solidFill>
                <a:srgbClr val="19EA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48" name="Freeform 677"/>
              <p:cNvSpPr>
                <a:spLocks/>
              </p:cNvSpPr>
              <p:nvPr/>
            </p:nvSpPr>
            <p:spPr bwMode="auto">
              <a:xfrm flipH="1">
                <a:off x="5123" y="3356"/>
                <a:ext cx="24" cy="80"/>
              </a:xfrm>
              <a:custGeom>
                <a:avLst/>
                <a:gdLst>
                  <a:gd name="T0" fmla="*/ 24 w 26"/>
                  <a:gd name="T1" fmla="*/ 0 h 79"/>
                  <a:gd name="T2" fmla="*/ 21 w 26"/>
                  <a:gd name="T3" fmla="*/ 0 h 79"/>
                  <a:gd name="T4" fmla="*/ 21 w 26"/>
                  <a:gd name="T5" fmla="*/ 1 h 79"/>
                  <a:gd name="T6" fmla="*/ 18 w 26"/>
                  <a:gd name="T7" fmla="*/ 3 h 79"/>
                  <a:gd name="T8" fmla="*/ 18 w 26"/>
                  <a:gd name="T9" fmla="*/ 7 h 79"/>
                  <a:gd name="T10" fmla="*/ 14 w 26"/>
                  <a:gd name="T11" fmla="*/ 11 h 79"/>
                  <a:gd name="T12" fmla="*/ 12 w 26"/>
                  <a:gd name="T13" fmla="*/ 16 h 79"/>
                  <a:gd name="T14" fmla="*/ 8 w 26"/>
                  <a:gd name="T15" fmla="*/ 21 h 79"/>
                  <a:gd name="T16" fmla="*/ 8 w 26"/>
                  <a:gd name="T17" fmla="*/ 29 h 79"/>
                  <a:gd name="T18" fmla="*/ 4 w 26"/>
                  <a:gd name="T19" fmla="*/ 33 h 79"/>
                  <a:gd name="T20" fmla="*/ 4 w 26"/>
                  <a:gd name="T21" fmla="*/ 41 h 79"/>
                  <a:gd name="T22" fmla="*/ 1 w 26"/>
                  <a:gd name="T23" fmla="*/ 48 h 79"/>
                  <a:gd name="T24" fmla="*/ 1 w 26"/>
                  <a:gd name="T25" fmla="*/ 55 h 79"/>
                  <a:gd name="T26" fmla="*/ 0 w 26"/>
                  <a:gd name="T27" fmla="*/ 59 h 79"/>
                  <a:gd name="T28" fmla="*/ 0 w 26"/>
                  <a:gd name="T29" fmla="*/ 67 h 79"/>
                  <a:gd name="T30" fmla="*/ 0 w 26"/>
                  <a:gd name="T31" fmla="*/ 73 h 79"/>
                  <a:gd name="T32" fmla="*/ 4 w 26"/>
                  <a:gd name="T33" fmla="*/ 8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79"/>
                  <a:gd name="T53" fmla="*/ 26 w 26"/>
                  <a:gd name="T54" fmla="*/ 79 h 7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79">
                    <a:moveTo>
                      <a:pt x="26" y="0"/>
                    </a:moveTo>
                    <a:lnTo>
                      <a:pt x="23" y="0"/>
                    </a:lnTo>
                    <a:lnTo>
                      <a:pt x="23" y="1"/>
                    </a:lnTo>
                    <a:lnTo>
                      <a:pt x="20" y="3"/>
                    </a:lnTo>
                    <a:lnTo>
                      <a:pt x="20" y="7"/>
                    </a:lnTo>
                    <a:lnTo>
                      <a:pt x="15" y="11"/>
                    </a:lnTo>
                    <a:lnTo>
                      <a:pt x="13" y="16"/>
                    </a:lnTo>
                    <a:lnTo>
                      <a:pt x="9" y="21"/>
                    </a:lnTo>
                    <a:lnTo>
                      <a:pt x="9" y="29"/>
                    </a:lnTo>
                    <a:lnTo>
                      <a:pt x="4" y="33"/>
                    </a:lnTo>
                    <a:lnTo>
                      <a:pt x="4" y="40"/>
                    </a:lnTo>
                    <a:lnTo>
                      <a:pt x="1" y="47"/>
                    </a:lnTo>
                    <a:lnTo>
                      <a:pt x="1" y="54"/>
                    </a:lnTo>
                    <a:lnTo>
                      <a:pt x="0" y="58"/>
                    </a:lnTo>
                    <a:lnTo>
                      <a:pt x="0" y="66"/>
                    </a:lnTo>
                    <a:lnTo>
                      <a:pt x="0" y="72"/>
                    </a:lnTo>
                    <a:lnTo>
                      <a:pt x="4" y="79"/>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49" name="Freeform 678"/>
              <p:cNvSpPr>
                <a:spLocks/>
              </p:cNvSpPr>
              <p:nvPr/>
            </p:nvSpPr>
            <p:spPr bwMode="auto">
              <a:xfrm flipH="1">
                <a:off x="4974" y="3320"/>
                <a:ext cx="317" cy="134"/>
              </a:xfrm>
              <a:custGeom>
                <a:avLst/>
                <a:gdLst>
                  <a:gd name="T0" fmla="*/ 317 w 344"/>
                  <a:gd name="T1" fmla="*/ 1 h 133"/>
                  <a:gd name="T2" fmla="*/ 314 w 344"/>
                  <a:gd name="T3" fmla="*/ 0 h 133"/>
                  <a:gd name="T4" fmla="*/ 311 w 344"/>
                  <a:gd name="T5" fmla="*/ 0 h 133"/>
                  <a:gd name="T6" fmla="*/ 301 w 344"/>
                  <a:gd name="T7" fmla="*/ 0 h 133"/>
                  <a:gd name="T8" fmla="*/ 293 w 344"/>
                  <a:gd name="T9" fmla="*/ 0 h 133"/>
                  <a:gd name="T10" fmla="*/ 280 w 344"/>
                  <a:gd name="T11" fmla="*/ 0 h 133"/>
                  <a:gd name="T12" fmla="*/ 267 w 344"/>
                  <a:gd name="T13" fmla="*/ 1 h 133"/>
                  <a:gd name="T14" fmla="*/ 250 w 344"/>
                  <a:gd name="T15" fmla="*/ 3 h 133"/>
                  <a:gd name="T16" fmla="*/ 237 w 344"/>
                  <a:gd name="T17" fmla="*/ 7 h 133"/>
                  <a:gd name="T18" fmla="*/ 220 w 344"/>
                  <a:gd name="T19" fmla="*/ 9 h 133"/>
                  <a:gd name="T20" fmla="*/ 203 w 344"/>
                  <a:gd name="T21" fmla="*/ 13 h 133"/>
                  <a:gd name="T22" fmla="*/ 186 w 344"/>
                  <a:gd name="T23" fmla="*/ 19 h 133"/>
                  <a:gd name="T24" fmla="*/ 173 w 344"/>
                  <a:gd name="T25" fmla="*/ 27 h 133"/>
                  <a:gd name="T26" fmla="*/ 159 w 344"/>
                  <a:gd name="T27" fmla="*/ 34 h 133"/>
                  <a:gd name="T28" fmla="*/ 146 w 344"/>
                  <a:gd name="T29" fmla="*/ 45 h 133"/>
                  <a:gd name="T30" fmla="*/ 135 w 344"/>
                  <a:gd name="T31" fmla="*/ 56 h 133"/>
                  <a:gd name="T32" fmla="*/ 128 w 344"/>
                  <a:gd name="T33" fmla="*/ 72 h 133"/>
                  <a:gd name="T34" fmla="*/ 125 w 344"/>
                  <a:gd name="T35" fmla="*/ 72 h 133"/>
                  <a:gd name="T36" fmla="*/ 124 w 344"/>
                  <a:gd name="T37" fmla="*/ 73 h 133"/>
                  <a:gd name="T38" fmla="*/ 119 w 344"/>
                  <a:gd name="T39" fmla="*/ 77 h 133"/>
                  <a:gd name="T40" fmla="*/ 114 w 344"/>
                  <a:gd name="T41" fmla="*/ 82 h 133"/>
                  <a:gd name="T42" fmla="*/ 106 w 344"/>
                  <a:gd name="T43" fmla="*/ 86 h 133"/>
                  <a:gd name="T44" fmla="*/ 99 w 344"/>
                  <a:gd name="T45" fmla="*/ 92 h 133"/>
                  <a:gd name="T46" fmla="*/ 90 w 344"/>
                  <a:gd name="T47" fmla="*/ 99 h 133"/>
                  <a:gd name="T48" fmla="*/ 81 w 344"/>
                  <a:gd name="T49" fmla="*/ 106 h 133"/>
                  <a:gd name="T50" fmla="*/ 68 w 344"/>
                  <a:gd name="T51" fmla="*/ 110 h 133"/>
                  <a:gd name="T52" fmla="*/ 60 w 344"/>
                  <a:gd name="T53" fmla="*/ 116 h 133"/>
                  <a:gd name="T54" fmla="*/ 49 w 344"/>
                  <a:gd name="T55" fmla="*/ 120 h 133"/>
                  <a:gd name="T56" fmla="*/ 40 w 344"/>
                  <a:gd name="T57" fmla="*/ 127 h 133"/>
                  <a:gd name="T58" fmla="*/ 27 w 344"/>
                  <a:gd name="T59" fmla="*/ 129 h 133"/>
                  <a:gd name="T60" fmla="*/ 18 w 344"/>
                  <a:gd name="T61" fmla="*/ 133 h 133"/>
                  <a:gd name="T62" fmla="*/ 8 w 344"/>
                  <a:gd name="T63" fmla="*/ 133 h 133"/>
                  <a:gd name="T64" fmla="*/ 0 w 344"/>
                  <a:gd name="T65" fmla="*/ 134 h 1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133"/>
                  <a:gd name="T101" fmla="*/ 344 w 344"/>
                  <a:gd name="T102" fmla="*/ 133 h 1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133">
                    <a:moveTo>
                      <a:pt x="344" y="1"/>
                    </a:moveTo>
                    <a:lnTo>
                      <a:pt x="341" y="0"/>
                    </a:lnTo>
                    <a:lnTo>
                      <a:pt x="337" y="0"/>
                    </a:lnTo>
                    <a:lnTo>
                      <a:pt x="327" y="0"/>
                    </a:lnTo>
                    <a:lnTo>
                      <a:pt x="318" y="0"/>
                    </a:lnTo>
                    <a:lnTo>
                      <a:pt x="304" y="0"/>
                    </a:lnTo>
                    <a:lnTo>
                      <a:pt x="290" y="1"/>
                    </a:lnTo>
                    <a:lnTo>
                      <a:pt x="271" y="3"/>
                    </a:lnTo>
                    <a:lnTo>
                      <a:pt x="257" y="7"/>
                    </a:lnTo>
                    <a:lnTo>
                      <a:pt x="239" y="9"/>
                    </a:lnTo>
                    <a:lnTo>
                      <a:pt x="220" y="13"/>
                    </a:lnTo>
                    <a:lnTo>
                      <a:pt x="202" y="19"/>
                    </a:lnTo>
                    <a:lnTo>
                      <a:pt x="188" y="27"/>
                    </a:lnTo>
                    <a:lnTo>
                      <a:pt x="172" y="34"/>
                    </a:lnTo>
                    <a:lnTo>
                      <a:pt x="158" y="45"/>
                    </a:lnTo>
                    <a:lnTo>
                      <a:pt x="147" y="56"/>
                    </a:lnTo>
                    <a:lnTo>
                      <a:pt x="139" y="71"/>
                    </a:lnTo>
                    <a:lnTo>
                      <a:pt x="136" y="71"/>
                    </a:lnTo>
                    <a:lnTo>
                      <a:pt x="135" y="72"/>
                    </a:lnTo>
                    <a:lnTo>
                      <a:pt x="129" y="76"/>
                    </a:lnTo>
                    <a:lnTo>
                      <a:pt x="124" y="81"/>
                    </a:lnTo>
                    <a:lnTo>
                      <a:pt x="115" y="85"/>
                    </a:lnTo>
                    <a:lnTo>
                      <a:pt x="107" y="91"/>
                    </a:lnTo>
                    <a:lnTo>
                      <a:pt x="98" y="98"/>
                    </a:lnTo>
                    <a:lnTo>
                      <a:pt x="88" y="105"/>
                    </a:lnTo>
                    <a:lnTo>
                      <a:pt x="74" y="109"/>
                    </a:lnTo>
                    <a:lnTo>
                      <a:pt x="65" y="115"/>
                    </a:lnTo>
                    <a:lnTo>
                      <a:pt x="53" y="119"/>
                    </a:lnTo>
                    <a:lnTo>
                      <a:pt x="43" y="126"/>
                    </a:lnTo>
                    <a:lnTo>
                      <a:pt x="29" y="128"/>
                    </a:lnTo>
                    <a:lnTo>
                      <a:pt x="20" y="132"/>
                    </a:lnTo>
                    <a:lnTo>
                      <a:pt x="9" y="132"/>
                    </a:lnTo>
                    <a:lnTo>
                      <a:pt x="0" y="133"/>
                    </a:lnTo>
                  </a:path>
                </a:pathLst>
              </a:custGeom>
              <a:noFill/>
              <a:ln w="7938">
                <a:solidFill>
                  <a:srgbClr val="32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50" name="Freeform 679"/>
              <p:cNvSpPr>
                <a:spLocks/>
              </p:cNvSpPr>
              <p:nvPr/>
            </p:nvSpPr>
            <p:spPr bwMode="auto">
              <a:xfrm flipH="1">
                <a:off x="4695" y="2941"/>
                <a:ext cx="319" cy="202"/>
              </a:xfrm>
              <a:custGeom>
                <a:avLst/>
                <a:gdLst>
                  <a:gd name="T0" fmla="*/ 316 w 344"/>
                  <a:gd name="T1" fmla="*/ 200 h 201"/>
                  <a:gd name="T2" fmla="*/ 303 w 344"/>
                  <a:gd name="T3" fmla="*/ 196 h 201"/>
                  <a:gd name="T4" fmla="*/ 282 w 344"/>
                  <a:gd name="T5" fmla="*/ 192 h 201"/>
                  <a:gd name="T6" fmla="*/ 255 w 344"/>
                  <a:gd name="T7" fmla="*/ 183 h 201"/>
                  <a:gd name="T8" fmla="*/ 224 w 344"/>
                  <a:gd name="T9" fmla="*/ 172 h 201"/>
                  <a:gd name="T10" fmla="*/ 196 w 344"/>
                  <a:gd name="T11" fmla="*/ 158 h 201"/>
                  <a:gd name="T12" fmla="*/ 170 w 344"/>
                  <a:gd name="T13" fmla="*/ 142 h 201"/>
                  <a:gd name="T14" fmla="*/ 152 w 344"/>
                  <a:gd name="T15" fmla="*/ 123 h 201"/>
                  <a:gd name="T16" fmla="*/ 147 w 344"/>
                  <a:gd name="T17" fmla="*/ 111 h 201"/>
                  <a:gd name="T18" fmla="*/ 141 w 344"/>
                  <a:gd name="T19" fmla="*/ 104 h 201"/>
                  <a:gd name="T20" fmla="*/ 128 w 344"/>
                  <a:gd name="T21" fmla="*/ 91 h 201"/>
                  <a:gd name="T22" fmla="*/ 113 w 344"/>
                  <a:gd name="T23" fmla="*/ 77 h 201"/>
                  <a:gd name="T24" fmla="*/ 92 w 344"/>
                  <a:gd name="T25" fmla="*/ 62 h 201"/>
                  <a:gd name="T26" fmla="*/ 68 w 344"/>
                  <a:gd name="T27" fmla="*/ 47 h 201"/>
                  <a:gd name="T28" fmla="*/ 40 w 344"/>
                  <a:gd name="T29" fmla="*/ 33 h 201"/>
                  <a:gd name="T30" fmla="*/ 13 w 344"/>
                  <a:gd name="T31" fmla="*/ 25 h 201"/>
                  <a:gd name="T32" fmla="*/ 0 w 344"/>
                  <a:gd name="T33" fmla="*/ 23 h 201"/>
                  <a:gd name="T34" fmla="*/ 10 w 344"/>
                  <a:gd name="T35" fmla="*/ 18 h 201"/>
                  <a:gd name="T36" fmla="*/ 27 w 344"/>
                  <a:gd name="T37" fmla="*/ 13 h 201"/>
                  <a:gd name="T38" fmla="*/ 53 w 344"/>
                  <a:gd name="T39" fmla="*/ 5 h 201"/>
                  <a:gd name="T40" fmla="*/ 86 w 344"/>
                  <a:gd name="T41" fmla="*/ 1 h 201"/>
                  <a:gd name="T42" fmla="*/ 121 w 344"/>
                  <a:gd name="T43" fmla="*/ 0 h 201"/>
                  <a:gd name="T44" fmla="*/ 159 w 344"/>
                  <a:gd name="T45" fmla="*/ 4 h 201"/>
                  <a:gd name="T46" fmla="*/ 198 w 344"/>
                  <a:gd name="T47" fmla="*/ 15 h 201"/>
                  <a:gd name="T48" fmla="*/ 220 w 344"/>
                  <a:gd name="T49" fmla="*/ 25 h 201"/>
                  <a:gd name="T50" fmla="*/ 227 w 344"/>
                  <a:gd name="T51" fmla="*/ 25 h 201"/>
                  <a:gd name="T52" fmla="*/ 240 w 344"/>
                  <a:gd name="T53" fmla="*/ 32 h 201"/>
                  <a:gd name="T54" fmla="*/ 258 w 344"/>
                  <a:gd name="T55" fmla="*/ 44 h 201"/>
                  <a:gd name="T56" fmla="*/ 277 w 344"/>
                  <a:gd name="T57" fmla="*/ 61 h 201"/>
                  <a:gd name="T58" fmla="*/ 293 w 344"/>
                  <a:gd name="T59" fmla="*/ 87 h 201"/>
                  <a:gd name="T60" fmla="*/ 306 w 344"/>
                  <a:gd name="T61" fmla="*/ 124 h 201"/>
                  <a:gd name="T62" fmla="*/ 316 w 344"/>
                  <a:gd name="T63" fmla="*/ 172 h 201"/>
                  <a:gd name="T64" fmla="*/ 319 w 344"/>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201"/>
                  <a:gd name="T101" fmla="*/ 344 w 344"/>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201">
                    <a:moveTo>
                      <a:pt x="344" y="201"/>
                    </a:moveTo>
                    <a:lnTo>
                      <a:pt x="341" y="199"/>
                    </a:lnTo>
                    <a:lnTo>
                      <a:pt x="337" y="199"/>
                    </a:lnTo>
                    <a:lnTo>
                      <a:pt x="327" y="195"/>
                    </a:lnTo>
                    <a:lnTo>
                      <a:pt x="318" y="195"/>
                    </a:lnTo>
                    <a:lnTo>
                      <a:pt x="304" y="191"/>
                    </a:lnTo>
                    <a:lnTo>
                      <a:pt x="290" y="187"/>
                    </a:lnTo>
                    <a:lnTo>
                      <a:pt x="275" y="182"/>
                    </a:lnTo>
                    <a:lnTo>
                      <a:pt x="261" y="179"/>
                    </a:lnTo>
                    <a:lnTo>
                      <a:pt x="242" y="171"/>
                    </a:lnTo>
                    <a:lnTo>
                      <a:pt x="226" y="165"/>
                    </a:lnTo>
                    <a:lnTo>
                      <a:pt x="211" y="157"/>
                    </a:lnTo>
                    <a:lnTo>
                      <a:pt x="197" y="151"/>
                    </a:lnTo>
                    <a:lnTo>
                      <a:pt x="183" y="141"/>
                    </a:lnTo>
                    <a:lnTo>
                      <a:pt x="174" y="133"/>
                    </a:lnTo>
                    <a:lnTo>
                      <a:pt x="164" y="122"/>
                    </a:lnTo>
                    <a:lnTo>
                      <a:pt x="161" y="113"/>
                    </a:lnTo>
                    <a:lnTo>
                      <a:pt x="158" y="110"/>
                    </a:lnTo>
                    <a:lnTo>
                      <a:pt x="157" y="109"/>
                    </a:lnTo>
                    <a:lnTo>
                      <a:pt x="152" y="103"/>
                    </a:lnTo>
                    <a:lnTo>
                      <a:pt x="147" y="99"/>
                    </a:lnTo>
                    <a:lnTo>
                      <a:pt x="138" y="91"/>
                    </a:lnTo>
                    <a:lnTo>
                      <a:pt x="132" y="85"/>
                    </a:lnTo>
                    <a:lnTo>
                      <a:pt x="122" y="77"/>
                    </a:lnTo>
                    <a:lnTo>
                      <a:pt x="113" y="71"/>
                    </a:lnTo>
                    <a:lnTo>
                      <a:pt x="99" y="62"/>
                    </a:lnTo>
                    <a:lnTo>
                      <a:pt x="87" y="54"/>
                    </a:lnTo>
                    <a:lnTo>
                      <a:pt x="73" y="47"/>
                    </a:lnTo>
                    <a:lnTo>
                      <a:pt x="60" y="40"/>
                    </a:lnTo>
                    <a:lnTo>
                      <a:pt x="43" y="33"/>
                    </a:lnTo>
                    <a:lnTo>
                      <a:pt x="29" y="29"/>
                    </a:lnTo>
                    <a:lnTo>
                      <a:pt x="14" y="25"/>
                    </a:lnTo>
                    <a:lnTo>
                      <a:pt x="0" y="25"/>
                    </a:lnTo>
                    <a:lnTo>
                      <a:pt x="0" y="23"/>
                    </a:lnTo>
                    <a:lnTo>
                      <a:pt x="5" y="21"/>
                    </a:lnTo>
                    <a:lnTo>
                      <a:pt x="11" y="18"/>
                    </a:lnTo>
                    <a:lnTo>
                      <a:pt x="20" y="16"/>
                    </a:lnTo>
                    <a:lnTo>
                      <a:pt x="29" y="13"/>
                    </a:lnTo>
                    <a:lnTo>
                      <a:pt x="43" y="9"/>
                    </a:lnTo>
                    <a:lnTo>
                      <a:pt x="57" y="5"/>
                    </a:lnTo>
                    <a:lnTo>
                      <a:pt x="76" y="5"/>
                    </a:lnTo>
                    <a:lnTo>
                      <a:pt x="93" y="1"/>
                    </a:lnTo>
                    <a:lnTo>
                      <a:pt x="112" y="0"/>
                    </a:lnTo>
                    <a:lnTo>
                      <a:pt x="130" y="0"/>
                    </a:lnTo>
                    <a:lnTo>
                      <a:pt x="152" y="2"/>
                    </a:lnTo>
                    <a:lnTo>
                      <a:pt x="171" y="4"/>
                    </a:lnTo>
                    <a:lnTo>
                      <a:pt x="194" y="9"/>
                    </a:lnTo>
                    <a:lnTo>
                      <a:pt x="214" y="15"/>
                    </a:lnTo>
                    <a:lnTo>
                      <a:pt x="237" y="25"/>
                    </a:lnTo>
                    <a:lnTo>
                      <a:pt x="240" y="25"/>
                    </a:lnTo>
                    <a:lnTo>
                      <a:pt x="245" y="25"/>
                    </a:lnTo>
                    <a:lnTo>
                      <a:pt x="253" y="29"/>
                    </a:lnTo>
                    <a:lnTo>
                      <a:pt x="259" y="32"/>
                    </a:lnTo>
                    <a:lnTo>
                      <a:pt x="268" y="37"/>
                    </a:lnTo>
                    <a:lnTo>
                      <a:pt x="278" y="44"/>
                    </a:lnTo>
                    <a:lnTo>
                      <a:pt x="290" y="53"/>
                    </a:lnTo>
                    <a:lnTo>
                      <a:pt x="299" y="61"/>
                    </a:lnTo>
                    <a:lnTo>
                      <a:pt x="309" y="73"/>
                    </a:lnTo>
                    <a:lnTo>
                      <a:pt x="316" y="87"/>
                    </a:lnTo>
                    <a:lnTo>
                      <a:pt x="326" y="105"/>
                    </a:lnTo>
                    <a:lnTo>
                      <a:pt x="330" y="123"/>
                    </a:lnTo>
                    <a:lnTo>
                      <a:pt x="338" y="146"/>
                    </a:lnTo>
                    <a:lnTo>
                      <a:pt x="341" y="171"/>
                    </a:lnTo>
                    <a:lnTo>
                      <a:pt x="344" y="201"/>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1" name="Freeform 680"/>
              <p:cNvSpPr>
                <a:spLocks/>
              </p:cNvSpPr>
              <p:nvPr/>
            </p:nvSpPr>
            <p:spPr bwMode="auto">
              <a:xfrm flipH="1">
                <a:off x="4695" y="2941"/>
                <a:ext cx="319" cy="202"/>
              </a:xfrm>
              <a:custGeom>
                <a:avLst/>
                <a:gdLst>
                  <a:gd name="T0" fmla="*/ 316 w 344"/>
                  <a:gd name="T1" fmla="*/ 200 h 201"/>
                  <a:gd name="T2" fmla="*/ 303 w 344"/>
                  <a:gd name="T3" fmla="*/ 196 h 201"/>
                  <a:gd name="T4" fmla="*/ 282 w 344"/>
                  <a:gd name="T5" fmla="*/ 192 h 201"/>
                  <a:gd name="T6" fmla="*/ 255 w 344"/>
                  <a:gd name="T7" fmla="*/ 183 h 201"/>
                  <a:gd name="T8" fmla="*/ 224 w 344"/>
                  <a:gd name="T9" fmla="*/ 172 h 201"/>
                  <a:gd name="T10" fmla="*/ 196 w 344"/>
                  <a:gd name="T11" fmla="*/ 158 h 201"/>
                  <a:gd name="T12" fmla="*/ 170 w 344"/>
                  <a:gd name="T13" fmla="*/ 142 h 201"/>
                  <a:gd name="T14" fmla="*/ 152 w 344"/>
                  <a:gd name="T15" fmla="*/ 123 h 201"/>
                  <a:gd name="T16" fmla="*/ 147 w 344"/>
                  <a:gd name="T17" fmla="*/ 111 h 201"/>
                  <a:gd name="T18" fmla="*/ 141 w 344"/>
                  <a:gd name="T19" fmla="*/ 104 h 201"/>
                  <a:gd name="T20" fmla="*/ 128 w 344"/>
                  <a:gd name="T21" fmla="*/ 91 h 201"/>
                  <a:gd name="T22" fmla="*/ 113 w 344"/>
                  <a:gd name="T23" fmla="*/ 77 h 201"/>
                  <a:gd name="T24" fmla="*/ 92 w 344"/>
                  <a:gd name="T25" fmla="*/ 62 h 201"/>
                  <a:gd name="T26" fmla="*/ 68 w 344"/>
                  <a:gd name="T27" fmla="*/ 47 h 201"/>
                  <a:gd name="T28" fmla="*/ 40 w 344"/>
                  <a:gd name="T29" fmla="*/ 33 h 201"/>
                  <a:gd name="T30" fmla="*/ 13 w 344"/>
                  <a:gd name="T31" fmla="*/ 25 h 201"/>
                  <a:gd name="T32" fmla="*/ 0 w 344"/>
                  <a:gd name="T33" fmla="*/ 23 h 201"/>
                  <a:gd name="T34" fmla="*/ 10 w 344"/>
                  <a:gd name="T35" fmla="*/ 18 h 201"/>
                  <a:gd name="T36" fmla="*/ 27 w 344"/>
                  <a:gd name="T37" fmla="*/ 13 h 201"/>
                  <a:gd name="T38" fmla="*/ 53 w 344"/>
                  <a:gd name="T39" fmla="*/ 5 h 201"/>
                  <a:gd name="T40" fmla="*/ 86 w 344"/>
                  <a:gd name="T41" fmla="*/ 1 h 201"/>
                  <a:gd name="T42" fmla="*/ 121 w 344"/>
                  <a:gd name="T43" fmla="*/ 0 h 201"/>
                  <a:gd name="T44" fmla="*/ 159 w 344"/>
                  <a:gd name="T45" fmla="*/ 4 h 201"/>
                  <a:gd name="T46" fmla="*/ 198 w 344"/>
                  <a:gd name="T47" fmla="*/ 15 h 201"/>
                  <a:gd name="T48" fmla="*/ 220 w 344"/>
                  <a:gd name="T49" fmla="*/ 25 h 201"/>
                  <a:gd name="T50" fmla="*/ 227 w 344"/>
                  <a:gd name="T51" fmla="*/ 25 h 201"/>
                  <a:gd name="T52" fmla="*/ 240 w 344"/>
                  <a:gd name="T53" fmla="*/ 32 h 201"/>
                  <a:gd name="T54" fmla="*/ 258 w 344"/>
                  <a:gd name="T55" fmla="*/ 44 h 201"/>
                  <a:gd name="T56" fmla="*/ 277 w 344"/>
                  <a:gd name="T57" fmla="*/ 61 h 201"/>
                  <a:gd name="T58" fmla="*/ 293 w 344"/>
                  <a:gd name="T59" fmla="*/ 87 h 201"/>
                  <a:gd name="T60" fmla="*/ 306 w 344"/>
                  <a:gd name="T61" fmla="*/ 124 h 201"/>
                  <a:gd name="T62" fmla="*/ 316 w 344"/>
                  <a:gd name="T63" fmla="*/ 172 h 201"/>
                  <a:gd name="T64" fmla="*/ 319 w 344"/>
                  <a:gd name="T65" fmla="*/ 202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4"/>
                  <a:gd name="T100" fmla="*/ 0 h 201"/>
                  <a:gd name="T101" fmla="*/ 344 w 344"/>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4" h="201">
                    <a:moveTo>
                      <a:pt x="344" y="201"/>
                    </a:moveTo>
                    <a:lnTo>
                      <a:pt x="341" y="199"/>
                    </a:lnTo>
                    <a:lnTo>
                      <a:pt x="337" y="199"/>
                    </a:lnTo>
                    <a:lnTo>
                      <a:pt x="327" y="195"/>
                    </a:lnTo>
                    <a:lnTo>
                      <a:pt x="318" y="195"/>
                    </a:lnTo>
                    <a:lnTo>
                      <a:pt x="304" y="191"/>
                    </a:lnTo>
                    <a:lnTo>
                      <a:pt x="290" y="187"/>
                    </a:lnTo>
                    <a:lnTo>
                      <a:pt x="275" y="182"/>
                    </a:lnTo>
                    <a:lnTo>
                      <a:pt x="261" y="179"/>
                    </a:lnTo>
                    <a:lnTo>
                      <a:pt x="242" y="171"/>
                    </a:lnTo>
                    <a:lnTo>
                      <a:pt x="226" y="165"/>
                    </a:lnTo>
                    <a:lnTo>
                      <a:pt x="211" y="157"/>
                    </a:lnTo>
                    <a:lnTo>
                      <a:pt x="197" y="151"/>
                    </a:lnTo>
                    <a:lnTo>
                      <a:pt x="183" y="141"/>
                    </a:lnTo>
                    <a:lnTo>
                      <a:pt x="174" y="133"/>
                    </a:lnTo>
                    <a:lnTo>
                      <a:pt x="164" y="122"/>
                    </a:lnTo>
                    <a:lnTo>
                      <a:pt x="161" y="113"/>
                    </a:lnTo>
                    <a:lnTo>
                      <a:pt x="158" y="110"/>
                    </a:lnTo>
                    <a:lnTo>
                      <a:pt x="157" y="109"/>
                    </a:lnTo>
                    <a:lnTo>
                      <a:pt x="152" y="103"/>
                    </a:lnTo>
                    <a:lnTo>
                      <a:pt x="147" y="99"/>
                    </a:lnTo>
                    <a:lnTo>
                      <a:pt x="138" y="91"/>
                    </a:lnTo>
                    <a:lnTo>
                      <a:pt x="132" y="85"/>
                    </a:lnTo>
                    <a:lnTo>
                      <a:pt x="122" y="77"/>
                    </a:lnTo>
                    <a:lnTo>
                      <a:pt x="113" y="71"/>
                    </a:lnTo>
                    <a:lnTo>
                      <a:pt x="99" y="62"/>
                    </a:lnTo>
                    <a:lnTo>
                      <a:pt x="87" y="54"/>
                    </a:lnTo>
                    <a:lnTo>
                      <a:pt x="73" y="47"/>
                    </a:lnTo>
                    <a:lnTo>
                      <a:pt x="60" y="40"/>
                    </a:lnTo>
                    <a:lnTo>
                      <a:pt x="43" y="33"/>
                    </a:lnTo>
                    <a:lnTo>
                      <a:pt x="29" y="29"/>
                    </a:lnTo>
                    <a:lnTo>
                      <a:pt x="14" y="25"/>
                    </a:lnTo>
                    <a:lnTo>
                      <a:pt x="0" y="25"/>
                    </a:lnTo>
                    <a:lnTo>
                      <a:pt x="0" y="23"/>
                    </a:lnTo>
                    <a:lnTo>
                      <a:pt x="5" y="21"/>
                    </a:lnTo>
                    <a:lnTo>
                      <a:pt x="11" y="18"/>
                    </a:lnTo>
                    <a:lnTo>
                      <a:pt x="20" y="16"/>
                    </a:lnTo>
                    <a:lnTo>
                      <a:pt x="29" y="13"/>
                    </a:lnTo>
                    <a:lnTo>
                      <a:pt x="43" y="9"/>
                    </a:lnTo>
                    <a:lnTo>
                      <a:pt x="57" y="5"/>
                    </a:lnTo>
                    <a:lnTo>
                      <a:pt x="76" y="5"/>
                    </a:lnTo>
                    <a:lnTo>
                      <a:pt x="93" y="1"/>
                    </a:lnTo>
                    <a:lnTo>
                      <a:pt x="112" y="0"/>
                    </a:lnTo>
                    <a:lnTo>
                      <a:pt x="130" y="0"/>
                    </a:lnTo>
                    <a:lnTo>
                      <a:pt x="152" y="2"/>
                    </a:lnTo>
                    <a:lnTo>
                      <a:pt x="171" y="4"/>
                    </a:lnTo>
                    <a:lnTo>
                      <a:pt x="194" y="9"/>
                    </a:lnTo>
                    <a:lnTo>
                      <a:pt x="214" y="15"/>
                    </a:lnTo>
                    <a:lnTo>
                      <a:pt x="237" y="25"/>
                    </a:lnTo>
                    <a:lnTo>
                      <a:pt x="240" y="25"/>
                    </a:lnTo>
                    <a:lnTo>
                      <a:pt x="245" y="25"/>
                    </a:lnTo>
                    <a:lnTo>
                      <a:pt x="253" y="29"/>
                    </a:lnTo>
                    <a:lnTo>
                      <a:pt x="259" y="32"/>
                    </a:lnTo>
                    <a:lnTo>
                      <a:pt x="268" y="37"/>
                    </a:lnTo>
                    <a:lnTo>
                      <a:pt x="278" y="44"/>
                    </a:lnTo>
                    <a:lnTo>
                      <a:pt x="290" y="53"/>
                    </a:lnTo>
                    <a:lnTo>
                      <a:pt x="299" y="61"/>
                    </a:lnTo>
                    <a:lnTo>
                      <a:pt x="309" y="73"/>
                    </a:lnTo>
                    <a:lnTo>
                      <a:pt x="316" y="87"/>
                    </a:lnTo>
                    <a:lnTo>
                      <a:pt x="326" y="105"/>
                    </a:lnTo>
                    <a:lnTo>
                      <a:pt x="330" y="123"/>
                    </a:lnTo>
                    <a:lnTo>
                      <a:pt x="338" y="146"/>
                    </a:lnTo>
                    <a:lnTo>
                      <a:pt x="341" y="171"/>
                    </a:lnTo>
                    <a:lnTo>
                      <a:pt x="344" y="20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52" name="Freeform 681"/>
              <p:cNvSpPr>
                <a:spLocks/>
              </p:cNvSpPr>
              <p:nvPr/>
            </p:nvSpPr>
            <p:spPr bwMode="auto">
              <a:xfrm flipH="1">
                <a:off x="5103" y="2683"/>
                <a:ext cx="173" cy="389"/>
              </a:xfrm>
              <a:custGeom>
                <a:avLst/>
                <a:gdLst>
                  <a:gd name="T0" fmla="*/ 163 w 190"/>
                  <a:gd name="T1" fmla="*/ 387 h 386"/>
                  <a:gd name="T2" fmla="*/ 163 w 190"/>
                  <a:gd name="T3" fmla="*/ 372 h 386"/>
                  <a:gd name="T4" fmla="*/ 166 w 190"/>
                  <a:gd name="T5" fmla="*/ 349 h 386"/>
                  <a:gd name="T6" fmla="*/ 168 w 190"/>
                  <a:gd name="T7" fmla="*/ 317 h 386"/>
                  <a:gd name="T8" fmla="*/ 171 w 190"/>
                  <a:gd name="T9" fmla="*/ 283 h 386"/>
                  <a:gd name="T10" fmla="*/ 168 w 190"/>
                  <a:gd name="T11" fmla="*/ 249 h 386"/>
                  <a:gd name="T12" fmla="*/ 163 w 190"/>
                  <a:gd name="T13" fmla="*/ 219 h 386"/>
                  <a:gd name="T14" fmla="*/ 150 w 190"/>
                  <a:gd name="T15" fmla="*/ 192 h 386"/>
                  <a:gd name="T16" fmla="*/ 140 w 190"/>
                  <a:gd name="T17" fmla="*/ 182 h 386"/>
                  <a:gd name="T18" fmla="*/ 135 w 190"/>
                  <a:gd name="T19" fmla="*/ 172 h 386"/>
                  <a:gd name="T20" fmla="*/ 130 w 190"/>
                  <a:gd name="T21" fmla="*/ 153 h 386"/>
                  <a:gd name="T22" fmla="*/ 122 w 190"/>
                  <a:gd name="T23" fmla="*/ 129 h 386"/>
                  <a:gd name="T24" fmla="*/ 117 w 190"/>
                  <a:gd name="T25" fmla="*/ 102 h 386"/>
                  <a:gd name="T26" fmla="*/ 112 w 190"/>
                  <a:gd name="T27" fmla="*/ 72 h 386"/>
                  <a:gd name="T28" fmla="*/ 112 w 190"/>
                  <a:gd name="T29" fmla="*/ 42 h 386"/>
                  <a:gd name="T30" fmla="*/ 117 w 190"/>
                  <a:gd name="T31" fmla="*/ 11 h 386"/>
                  <a:gd name="T32" fmla="*/ 120 w 190"/>
                  <a:gd name="T33" fmla="*/ 0 h 386"/>
                  <a:gd name="T34" fmla="*/ 109 w 190"/>
                  <a:gd name="T35" fmla="*/ 5 h 386"/>
                  <a:gd name="T36" fmla="*/ 92 w 190"/>
                  <a:gd name="T37" fmla="*/ 19 h 386"/>
                  <a:gd name="T38" fmla="*/ 72 w 190"/>
                  <a:gd name="T39" fmla="*/ 39 h 386"/>
                  <a:gd name="T40" fmla="*/ 51 w 190"/>
                  <a:gd name="T41" fmla="*/ 67 h 386"/>
                  <a:gd name="T42" fmla="*/ 30 w 190"/>
                  <a:gd name="T43" fmla="*/ 99 h 386"/>
                  <a:gd name="T44" fmla="*/ 13 w 190"/>
                  <a:gd name="T45" fmla="*/ 137 h 386"/>
                  <a:gd name="T46" fmla="*/ 5 w 190"/>
                  <a:gd name="T47" fmla="*/ 178 h 386"/>
                  <a:gd name="T48" fmla="*/ 2 w 190"/>
                  <a:gd name="T49" fmla="*/ 203 h 386"/>
                  <a:gd name="T50" fmla="*/ 0 w 190"/>
                  <a:gd name="T51" fmla="*/ 211 h 386"/>
                  <a:gd name="T52" fmla="*/ 0 w 190"/>
                  <a:gd name="T53" fmla="*/ 226 h 386"/>
                  <a:gd name="T54" fmla="*/ 3 w 190"/>
                  <a:gd name="T55" fmla="*/ 248 h 386"/>
                  <a:gd name="T56" fmla="*/ 15 w 190"/>
                  <a:gd name="T57" fmla="*/ 274 h 386"/>
                  <a:gd name="T58" fmla="*/ 36 w 190"/>
                  <a:gd name="T59" fmla="*/ 305 h 386"/>
                  <a:gd name="T60" fmla="*/ 72 w 190"/>
                  <a:gd name="T61" fmla="*/ 337 h 386"/>
                  <a:gd name="T62" fmla="*/ 126 w 190"/>
                  <a:gd name="T63" fmla="*/ 370 h 386"/>
                  <a:gd name="T64" fmla="*/ 163 w 190"/>
                  <a:gd name="T65" fmla="*/ 389 h 3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386"/>
                  <a:gd name="T101" fmla="*/ 190 w 190"/>
                  <a:gd name="T102" fmla="*/ 386 h 3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386">
                    <a:moveTo>
                      <a:pt x="179" y="386"/>
                    </a:moveTo>
                    <a:lnTo>
                      <a:pt x="179" y="384"/>
                    </a:lnTo>
                    <a:lnTo>
                      <a:pt x="179" y="379"/>
                    </a:lnTo>
                    <a:lnTo>
                      <a:pt x="179" y="369"/>
                    </a:lnTo>
                    <a:lnTo>
                      <a:pt x="182" y="360"/>
                    </a:lnTo>
                    <a:lnTo>
                      <a:pt x="182" y="346"/>
                    </a:lnTo>
                    <a:lnTo>
                      <a:pt x="185" y="332"/>
                    </a:lnTo>
                    <a:lnTo>
                      <a:pt x="185" y="315"/>
                    </a:lnTo>
                    <a:lnTo>
                      <a:pt x="190" y="300"/>
                    </a:lnTo>
                    <a:lnTo>
                      <a:pt x="188" y="281"/>
                    </a:lnTo>
                    <a:lnTo>
                      <a:pt x="188" y="265"/>
                    </a:lnTo>
                    <a:lnTo>
                      <a:pt x="185" y="247"/>
                    </a:lnTo>
                    <a:lnTo>
                      <a:pt x="185" y="232"/>
                    </a:lnTo>
                    <a:lnTo>
                      <a:pt x="179" y="217"/>
                    </a:lnTo>
                    <a:lnTo>
                      <a:pt x="174" y="203"/>
                    </a:lnTo>
                    <a:lnTo>
                      <a:pt x="165" y="191"/>
                    </a:lnTo>
                    <a:lnTo>
                      <a:pt x="157" y="184"/>
                    </a:lnTo>
                    <a:lnTo>
                      <a:pt x="154" y="181"/>
                    </a:lnTo>
                    <a:lnTo>
                      <a:pt x="152" y="177"/>
                    </a:lnTo>
                    <a:lnTo>
                      <a:pt x="148" y="171"/>
                    </a:lnTo>
                    <a:lnTo>
                      <a:pt x="148" y="163"/>
                    </a:lnTo>
                    <a:lnTo>
                      <a:pt x="143" y="152"/>
                    </a:lnTo>
                    <a:lnTo>
                      <a:pt x="138" y="142"/>
                    </a:lnTo>
                    <a:lnTo>
                      <a:pt x="134" y="128"/>
                    </a:lnTo>
                    <a:lnTo>
                      <a:pt x="132" y="117"/>
                    </a:lnTo>
                    <a:lnTo>
                      <a:pt x="128" y="101"/>
                    </a:lnTo>
                    <a:lnTo>
                      <a:pt x="124" y="86"/>
                    </a:lnTo>
                    <a:lnTo>
                      <a:pt x="123" y="71"/>
                    </a:lnTo>
                    <a:lnTo>
                      <a:pt x="123" y="57"/>
                    </a:lnTo>
                    <a:lnTo>
                      <a:pt x="123" y="42"/>
                    </a:lnTo>
                    <a:lnTo>
                      <a:pt x="124" y="27"/>
                    </a:lnTo>
                    <a:lnTo>
                      <a:pt x="129" y="11"/>
                    </a:lnTo>
                    <a:lnTo>
                      <a:pt x="135" y="0"/>
                    </a:lnTo>
                    <a:lnTo>
                      <a:pt x="132" y="0"/>
                    </a:lnTo>
                    <a:lnTo>
                      <a:pt x="128" y="1"/>
                    </a:lnTo>
                    <a:lnTo>
                      <a:pt x="120" y="5"/>
                    </a:lnTo>
                    <a:lnTo>
                      <a:pt x="114" y="13"/>
                    </a:lnTo>
                    <a:lnTo>
                      <a:pt x="101" y="19"/>
                    </a:lnTo>
                    <a:lnTo>
                      <a:pt x="92" y="28"/>
                    </a:lnTo>
                    <a:lnTo>
                      <a:pt x="79" y="39"/>
                    </a:lnTo>
                    <a:lnTo>
                      <a:pt x="70" y="53"/>
                    </a:lnTo>
                    <a:lnTo>
                      <a:pt x="56" y="66"/>
                    </a:lnTo>
                    <a:lnTo>
                      <a:pt x="44" y="81"/>
                    </a:lnTo>
                    <a:lnTo>
                      <a:pt x="33" y="98"/>
                    </a:lnTo>
                    <a:lnTo>
                      <a:pt x="24" y="117"/>
                    </a:lnTo>
                    <a:lnTo>
                      <a:pt x="14" y="136"/>
                    </a:lnTo>
                    <a:lnTo>
                      <a:pt x="10" y="156"/>
                    </a:lnTo>
                    <a:lnTo>
                      <a:pt x="5" y="177"/>
                    </a:lnTo>
                    <a:lnTo>
                      <a:pt x="5" y="201"/>
                    </a:lnTo>
                    <a:lnTo>
                      <a:pt x="2" y="201"/>
                    </a:lnTo>
                    <a:lnTo>
                      <a:pt x="2" y="205"/>
                    </a:lnTo>
                    <a:lnTo>
                      <a:pt x="0" y="209"/>
                    </a:lnTo>
                    <a:lnTo>
                      <a:pt x="0" y="217"/>
                    </a:lnTo>
                    <a:lnTo>
                      <a:pt x="0" y="224"/>
                    </a:lnTo>
                    <a:lnTo>
                      <a:pt x="0" y="234"/>
                    </a:lnTo>
                    <a:lnTo>
                      <a:pt x="3" y="246"/>
                    </a:lnTo>
                    <a:lnTo>
                      <a:pt x="10" y="260"/>
                    </a:lnTo>
                    <a:lnTo>
                      <a:pt x="16" y="272"/>
                    </a:lnTo>
                    <a:lnTo>
                      <a:pt x="27" y="288"/>
                    </a:lnTo>
                    <a:lnTo>
                      <a:pt x="39" y="303"/>
                    </a:lnTo>
                    <a:lnTo>
                      <a:pt x="59" y="319"/>
                    </a:lnTo>
                    <a:lnTo>
                      <a:pt x="79" y="334"/>
                    </a:lnTo>
                    <a:lnTo>
                      <a:pt x="107" y="352"/>
                    </a:lnTo>
                    <a:lnTo>
                      <a:pt x="138" y="367"/>
                    </a:lnTo>
                    <a:lnTo>
                      <a:pt x="179" y="386"/>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3" name="Freeform 682"/>
              <p:cNvSpPr>
                <a:spLocks/>
              </p:cNvSpPr>
              <p:nvPr/>
            </p:nvSpPr>
            <p:spPr bwMode="auto">
              <a:xfrm flipH="1">
                <a:off x="5103" y="2683"/>
                <a:ext cx="173" cy="389"/>
              </a:xfrm>
              <a:custGeom>
                <a:avLst/>
                <a:gdLst>
                  <a:gd name="T0" fmla="*/ 163 w 190"/>
                  <a:gd name="T1" fmla="*/ 387 h 386"/>
                  <a:gd name="T2" fmla="*/ 163 w 190"/>
                  <a:gd name="T3" fmla="*/ 372 h 386"/>
                  <a:gd name="T4" fmla="*/ 166 w 190"/>
                  <a:gd name="T5" fmla="*/ 349 h 386"/>
                  <a:gd name="T6" fmla="*/ 168 w 190"/>
                  <a:gd name="T7" fmla="*/ 317 h 386"/>
                  <a:gd name="T8" fmla="*/ 171 w 190"/>
                  <a:gd name="T9" fmla="*/ 283 h 386"/>
                  <a:gd name="T10" fmla="*/ 168 w 190"/>
                  <a:gd name="T11" fmla="*/ 249 h 386"/>
                  <a:gd name="T12" fmla="*/ 163 w 190"/>
                  <a:gd name="T13" fmla="*/ 219 h 386"/>
                  <a:gd name="T14" fmla="*/ 150 w 190"/>
                  <a:gd name="T15" fmla="*/ 192 h 386"/>
                  <a:gd name="T16" fmla="*/ 140 w 190"/>
                  <a:gd name="T17" fmla="*/ 182 h 386"/>
                  <a:gd name="T18" fmla="*/ 135 w 190"/>
                  <a:gd name="T19" fmla="*/ 172 h 386"/>
                  <a:gd name="T20" fmla="*/ 130 w 190"/>
                  <a:gd name="T21" fmla="*/ 153 h 386"/>
                  <a:gd name="T22" fmla="*/ 122 w 190"/>
                  <a:gd name="T23" fmla="*/ 129 h 386"/>
                  <a:gd name="T24" fmla="*/ 117 w 190"/>
                  <a:gd name="T25" fmla="*/ 102 h 386"/>
                  <a:gd name="T26" fmla="*/ 112 w 190"/>
                  <a:gd name="T27" fmla="*/ 72 h 386"/>
                  <a:gd name="T28" fmla="*/ 112 w 190"/>
                  <a:gd name="T29" fmla="*/ 42 h 386"/>
                  <a:gd name="T30" fmla="*/ 117 w 190"/>
                  <a:gd name="T31" fmla="*/ 11 h 386"/>
                  <a:gd name="T32" fmla="*/ 120 w 190"/>
                  <a:gd name="T33" fmla="*/ 0 h 386"/>
                  <a:gd name="T34" fmla="*/ 109 w 190"/>
                  <a:gd name="T35" fmla="*/ 5 h 386"/>
                  <a:gd name="T36" fmla="*/ 92 w 190"/>
                  <a:gd name="T37" fmla="*/ 19 h 386"/>
                  <a:gd name="T38" fmla="*/ 72 w 190"/>
                  <a:gd name="T39" fmla="*/ 39 h 386"/>
                  <a:gd name="T40" fmla="*/ 51 w 190"/>
                  <a:gd name="T41" fmla="*/ 67 h 386"/>
                  <a:gd name="T42" fmla="*/ 30 w 190"/>
                  <a:gd name="T43" fmla="*/ 99 h 386"/>
                  <a:gd name="T44" fmla="*/ 13 w 190"/>
                  <a:gd name="T45" fmla="*/ 137 h 386"/>
                  <a:gd name="T46" fmla="*/ 5 w 190"/>
                  <a:gd name="T47" fmla="*/ 178 h 386"/>
                  <a:gd name="T48" fmla="*/ 2 w 190"/>
                  <a:gd name="T49" fmla="*/ 203 h 386"/>
                  <a:gd name="T50" fmla="*/ 0 w 190"/>
                  <a:gd name="T51" fmla="*/ 211 h 386"/>
                  <a:gd name="T52" fmla="*/ 0 w 190"/>
                  <a:gd name="T53" fmla="*/ 226 h 386"/>
                  <a:gd name="T54" fmla="*/ 3 w 190"/>
                  <a:gd name="T55" fmla="*/ 248 h 386"/>
                  <a:gd name="T56" fmla="*/ 15 w 190"/>
                  <a:gd name="T57" fmla="*/ 274 h 386"/>
                  <a:gd name="T58" fmla="*/ 36 w 190"/>
                  <a:gd name="T59" fmla="*/ 305 h 386"/>
                  <a:gd name="T60" fmla="*/ 72 w 190"/>
                  <a:gd name="T61" fmla="*/ 337 h 386"/>
                  <a:gd name="T62" fmla="*/ 126 w 190"/>
                  <a:gd name="T63" fmla="*/ 370 h 386"/>
                  <a:gd name="T64" fmla="*/ 163 w 190"/>
                  <a:gd name="T65" fmla="*/ 389 h 3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0"/>
                  <a:gd name="T100" fmla="*/ 0 h 386"/>
                  <a:gd name="T101" fmla="*/ 190 w 190"/>
                  <a:gd name="T102" fmla="*/ 386 h 3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0" h="386">
                    <a:moveTo>
                      <a:pt x="179" y="386"/>
                    </a:moveTo>
                    <a:lnTo>
                      <a:pt x="179" y="384"/>
                    </a:lnTo>
                    <a:lnTo>
                      <a:pt x="179" y="379"/>
                    </a:lnTo>
                    <a:lnTo>
                      <a:pt x="179" y="369"/>
                    </a:lnTo>
                    <a:lnTo>
                      <a:pt x="182" y="360"/>
                    </a:lnTo>
                    <a:lnTo>
                      <a:pt x="182" y="346"/>
                    </a:lnTo>
                    <a:lnTo>
                      <a:pt x="185" y="332"/>
                    </a:lnTo>
                    <a:lnTo>
                      <a:pt x="185" y="315"/>
                    </a:lnTo>
                    <a:lnTo>
                      <a:pt x="190" y="300"/>
                    </a:lnTo>
                    <a:lnTo>
                      <a:pt x="188" y="281"/>
                    </a:lnTo>
                    <a:lnTo>
                      <a:pt x="188" y="265"/>
                    </a:lnTo>
                    <a:lnTo>
                      <a:pt x="185" y="247"/>
                    </a:lnTo>
                    <a:lnTo>
                      <a:pt x="185" y="232"/>
                    </a:lnTo>
                    <a:lnTo>
                      <a:pt x="179" y="217"/>
                    </a:lnTo>
                    <a:lnTo>
                      <a:pt x="174" y="203"/>
                    </a:lnTo>
                    <a:lnTo>
                      <a:pt x="165" y="191"/>
                    </a:lnTo>
                    <a:lnTo>
                      <a:pt x="157" y="184"/>
                    </a:lnTo>
                    <a:lnTo>
                      <a:pt x="154" y="181"/>
                    </a:lnTo>
                    <a:lnTo>
                      <a:pt x="152" y="177"/>
                    </a:lnTo>
                    <a:lnTo>
                      <a:pt x="148" y="171"/>
                    </a:lnTo>
                    <a:lnTo>
                      <a:pt x="148" y="163"/>
                    </a:lnTo>
                    <a:lnTo>
                      <a:pt x="143" y="152"/>
                    </a:lnTo>
                    <a:lnTo>
                      <a:pt x="138" y="142"/>
                    </a:lnTo>
                    <a:lnTo>
                      <a:pt x="134" y="128"/>
                    </a:lnTo>
                    <a:lnTo>
                      <a:pt x="132" y="117"/>
                    </a:lnTo>
                    <a:lnTo>
                      <a:pt x="128" y="101"/>
                    </a:lnTo>
                    <a:lnTo>
                      <a:pt x="124" y="86"/>
                    </a:lnTo>
                    <a:lnTo>
                      <a:pt x="123" y="71"/>
                    </a:lnTo>
                    <a:lnTo>
                      <a:pt x="123" y="57"/>
                    </a:lnTo>
                    <a:lnTo>
                      <a:pt x="123" y="42"/>
                    </a:lnTo>
                    <a:lnTo>
                      <a:pt x="124" y="27"/>
                    </a:lnTo>
                    <a:lnTo>
                      <a:pt x="129" y="11"/>
                    </a:lnTo>
                    <a:lnTo>
                      <a:pt x="135" y="0"/>
                    </a:lnTo>
                    <a:lnTo>
                      <a:pt x="132" y="0"/>
                    </a:lnTo>
                    <a:lnTo>
                      <a:pt x="128" y="1"/>
                    </a:lnTo>
                    <a:lnTo>
                      <a:pt x="120" y="5"/>
                    </a:lnTo>
                    <a:lnTo>
                      <a:pt x="114" y="13"/>
                    </a:lnTo>
                    <a:lnTo>
                      <a:pt x="101" y="19"/>
                    </a:lnTo>
                    <a:lnTo>
                      <a:pt x="92" y="28"/>
                    </a:lnTo>
                    <a:lnTo>
                      <a:pt x="79" y="39"/>
                    </a:lnTo>
                    <a:lnTo>
                      <a:pt x="70" y="53"/>
                    </a:lnTo>
                    <a:lnTo>
                      <a:pt x="56" y="66"/>
                    </a:lnTo>
                    <a:lnTo>
                      <a:pt x="44" y="81"/>
                    </a:lnTo>
                    <a:lnTo>
                      <a:pt x="33" y="98"/>
                    </a:lnTo>
                    <a:lnTo>
                      <a:pt x="24" y="117"/>
                    </a:lnTo>
                    <a:lnTo>
                      <a:pt x="14" y="136"/>
                    </a:lnTo>
                    <a:lnTo>
                      <a:pt x="10" y="156"/>
                    </a:lnTo>
                    <a:lnTo>
                      <a:pt x="5" y="177"/>
                    </a:lnTo>
                    <a:lnTo>
                      <a:pt x="5" y="201"/>
                    </a:lnTo>
                    <a:lnTo>
                      <a:pt x="2" y="201"/>
                    </a:lnTo>
                    <a:lnTo>
                      <a:pt x="2" y="205"/>
                    </a:lnTo>
                    <a:lnTo>
                      <a:pt x="0" y="209"/>
                    </a:lnTo>
                    <a:lnTo>
                      <a:pt x="0" y="217"/>
                    </a:lnTo>
                    <a:lnTo>
                      <a:pt x="0" y="224"/>
                    </a:lnTo>
                    <a:lnTo>
                      <a:pt x="0" y="234"/>
                    </a:lnTo>
                    <a:lnTo>
                      <a:pt x="3" y="246"/>
                    </a:lnTo>
                    <a:lnTo>
                      <a:pt x="10" y="260"/>
                    </a:lnTo>
                    <a:lnTo>
                      <a:pt x="16" y="272"/>
                    </a:lnTo>
                    <a:lnTo>
                      <a:pt x="27" y="288"/>
                    </a:lnTo>
                    <a:lnTo>
                      <a:pt x="39" y="303"/>
                    </a:lnTo>
                    <a:lnTo>
                      <a:pt x="59" y="319"/>
                    </a:lnTo>
                    <a:lnTo>
                      <a:pt x="79" y="334"/>
                    </a:lnTo>
                    <a:lnTo>
                      <a:pt x="107" y="352"/>
                    </a:lnTo>
                    <a:lnTo>
                      <a:pt x="138" y="367"/>
                    </a:lnTo>
                    <a:lnTo>
                      <a:pt x="179" y="386"/>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54" name="Freeform 683"/>
              <p:cNvSpPr>
                <a:spLocks/>
              </p:cNvSpPr>
              <p:nvPr/>
            </p:nvSpPr>
            <p:spPr bwMode="auto">
              <a:xfrm flipH="1">
                <a:off x="4624" y="2736"/>
                <a:ext cx="179" cy="204"/>
              </a:xfrm>
              <a:custGeom>
                <a:avLst/>
                <a:gdLst>
                  <a:gd name="T0" fmla="*/ 179 w 194"/>
                  <a:gd name="T1" fmla="*/ 204 h 203"/>
                  <a:gd name="T2" fmla="*/ 176 w 194"/>
                  <a:gd name="T3" fmla="*/ 201 h 203"/>
                  <a:gd name="T4" fmla="*/ 173 w 194"/>
                  <a:gd name="T5" fmla="*/ 200 h 203"/>
                  <a:gd name="T6" fmla="*/ 163 w 194"/>
                  <a:gd name="T7" fmla="*/ 196 h 203"/>
                  <a:gd name="T8" fmla="*/ 155 w 194"/>
                  <a:gd name="T9" fmla="*/ 192 h 203"/>
                  <a:gd name="T10" fmla="*/ 142 w 194"/>
                  <a:gd name="T11" fmla="*/ 185 h 203"/>
                  <a:gd name="T12" fmla="*/ 131 w 194"/>
                  <a:gd name="T13" fmla="*/ 177 h 203"/>
                  <a:gd name="T14" fmla="*/ 116 w 194"/>
                  <a:gd name="T15" fmla="*/ 167 h 203"/>
                  <a:gd name="T16" fmla="*/ 103 w 194"/>
                  <a:gd name="T17" fmla="*/ 158 h 203"/>
                  <a:gd name="T18" fmla="*/ 87 w 194"/>
                  <a:gd name="T19" fmla="*/ 143 h 203"/>
                  <a:gd name="T20" fmla="*/ 72 w 194"/>
                  <a:gd name="T21" fmla="*/ 129 h 203"/>
                  <a:gd name="T22" fmla="*/ 56 w 194"/>
                  <a:gd name="T23" fmla="*/ 111 h 203"/>
                  <a:gd name="T24" fmla="*/ 43 w 194"/>
                  <a:gd name="T25" fmla="*/ 94 h 203"/>
                  <a:gd name="T26" fmla="*/ 30 w 194"/>
                  <a:gd name="T27" fmla="*/ 72 h 203"/>
                  <a:gd name="T28" fmla="*/ 18 w 194"/>
                  <a:gd name="T29" fmla="*/ 49 h 203"/>
                  <a:gd name="T30" fmla="*/ 7 w 194"/>
                  <a:gd name="T31" fmla="*/ 24 h 203"/>
                  <a:gd name="T32" fmla="*/ 0 w 194"/>
                  <a:gd name="T33" fmla="*/ 0 h 20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4"/>
                  <a:gd name="T52" fmla="*/ 0 h 203"/>
                  <a:gd name="T53" fmla="*/ 194 w 194"/>
                  <a:gd name="T54" fmla="*/ 203 h 20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4" h="203">
                    <a:moveTo>
                      <a:pt x="194" y="203"/>
                    </a:moveTo>
                    <a:lnTo>
                      <a:pt x="191" y="200"/>
                    </a:lnTo>
                    <a:lnTo>
                      <a:pt x="187" y="199"/>
                    </a:lnTo>
                    <a:lnTo>
                      <a:pt x="177" y="195"/>
                    </a:lnTo>
                    <a:lnTo>
                      <a:pt x="168" y="191"/>
                    </a:lnTo>
                    <a:lnTo>
                      <a:pt x="154" y="184"/>
                    </a:lnTo>
                    <a:lnTo>
                      <a:pt x="142" y="176"/>
                    </a:lnTo>
                    <a:lnTo>
                      <a:pt x="126" y="166"/>
                    </a:lnTo>
                    <a:lnTo>
                      <a:pt x="112" y="157"/>
                    </a:lnTo>
                    <a:lnTo>
                      <a:pt x="94" y="142"/>
                    </a:lnTo>
                    <a:lnTo>
                      <a:pt x="78" y="128"/>
                    </a:lnTo>
                    <a:lnTo>
                      <a:pt x="61" y="110"/>
                    </a:lnTo>
                    <a:lnTo>
                      <a:pt x="47" y="94"/>
                    </a:lnTo>
                    <a:lnTo>
                      <a:pt x="33" y="72"/>
                    </a:lnTo>
                    <a:lnTo>
                      <a:pt x="19" y="49"/>
                    </a:lnTo>
                    <a:lnTo>
                      <a:pt x="8" y="24"/>
                    </a:lnTo>
                    <a:lnTo>
                      <a:pt x="0" y="0"/>
                    </a:lnTo>
                  </a:path>
                </a:pathLst>
              </a:custGeom>
              <a:noFill/>
              <a:ln w="3175">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55" name="Freeform 684"/>
              <p:cNvSpPr>
                <a:spLocks/>
              </p:cNvSpPr>
              <p:nvPr/>
            </p:nvSpPr>
            <p:spPr bwMode="auto">
              <a:xfrm flipH="1">
                <a:off x="5123" y="2708"/>
                <a:ext cx="81" cy="356"/>
              </a:xfrm>
              <a:custGeom>
                <a:avLst/>
                <a:gdLst>
                  <a:gd name="T0" fmla="*/ 81 w 89"/>
                  <a:gd name="T1" fmla="*/ 356 h 353"/>
                  <a:gd name="T2" fmla="*/ 78 w 89"/>
                  <a:gd name="T3" fmla="*/ 352 h 353"/>
                  <a:gd name="T4" fmla="*/ 74 w 89"/>
                  <a:gd name="T5" fmla="*/ 345 h 353"/>
                  <a:gd name="T6" fmla="*/ 66 w 89"/>
                  <a:gd name="T7" fmla="*/ 335 h 353"/>
                  <a:gd name="T8" fmla="*/ 58 w 89"/>
                  <a:gd name="T9" fmla="*/ 323 h 353"/>
                  <a:gd name="T10" fmla="*/ 47 w 89"/>
                  <a:gd name="T11" fmla="*/ 305 h 353"/>
                  <a:gd name="T12" fmla="*/ 38 w 89"/>
                  <a:gd name="T13" fmla="*/ 285 h 353"/>
                  <a:gd name="T14" fmla="*/ 30 w 89"/>
                  <a:gd name="T15" fmla="*/ 263 h 353"/>
                  <a:gd name="T16" fmla="*/ 22 w 89"/>
                  <a:gd name="T17" fmla="*/ 240 h 353"/>
                  <a:gd name="T18" fmla="*/ 13 w 89"/>
                  <a:gd name="T19" fmla="*/ 211 h 353"/>
                  <a:gd name="T20" fmla="*/ 6 w 89"/>
                  <a:gd name="T21" fmla="*/ 185 h 353"/>
                  <a:gd name="T22" fmla="*/ 0 w 89"/>
                  <a:gd name="T23" fmla="*/ 153 h 353"/>
                  <a:gd name="T24" fmla="*/ 0 w 89"/>
                  <a:gd name="T25" fmla="*/ 125 h 353"/>
                  <a:gd name="T26" fmla="*/ 0 w 89"/>
                  <a:gd name="T27" fmla="*/ 93 h 353"/>
                  <a:gd name="T28" fmla="*/ 6 w 89"/>
                  <a:gd name="T29" fmla="*/ 62 h 353"/>
                  <a:gd name="T30" fmla="*/ 16 w 89"/>
                  <a:gd name="T31" fmla="*/ 31 h 353"/>
                  <a:gd name="T32" fmla="*/ 32 w 89"/>
                  <a:gd name="T33" fmla="*/ 0 h 3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353"/>
                  <a:gd name="T53" fmla="*/ 89 w 89"/>
                  <a:gd name="T54" fmla="*/ 353 h 3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353">
                    <a:moveTo>
                      <a:pt x="89" y="353"/>
                    </a:moveTo>
                    <a:lnTo>
                      <a:pt x="86" y="349"/>
                    </a:lnTo>
                    <a:lnTo>
                      <a:pt x="81" y="342"/>
                    </a:lnTo>
                    <a:lnTo>
                      <a:pt x="72" y="332"/>
                    </a:lnTo>
                    <a:lnTo>
                      <a:pt x="64" y="320"/>
                    </a:lnTo>
                    <a:lnTo>
                      <a:pt x="52" y="302"/>
                    </a:lnTo>
                    <a:lnTo>
                      <a:pt x="42" y="283"/>
                    </a:lnTo>
                    <a:lnTo>
                      <a:pt x="33" y="261"/>
                    </a:lnTo>
                    <a:lnTo>
                      <a:pt x="24" y="238"/>
                    </a:lnTo>
                    <a:lnTo>
                      <a:pt x="14" y="209"/>
                    </a:lnTo>
                    <a:lnTo>
                      <a:pt x="7" y="183"/>
                    </a:lnTo>
                    <a:lnTo>
                      <a:pt x="0" y="152"/>
                    </a:lnTo>
                    <a:lnTo>
                      <a:pt x="0" y="124"/>
                    </a:lnTo>
                    <a:lnTo>
                      <a:pt x="0" y="92"/>
                    </a:lnTo>
                    <a:lnTo>
                      <a:pt x="7" y="61"/>
                    </a:lnTo>
                    <a:lnTo>
                      <a:pt x="18" y="31"/>
                    </a:lnTo>
                    <a:lnTo>
                      <a:pt x="35" y="0"/>
                    </a:lnTo>
                  </a:path>
                </a:pathLst>
              </a:custGeom>
              <a:noFill/>
              <a:ln w="3175">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56" name="Freeform 685"/>
              <p:cNvSpPr>
                <a:spLocks/>
              </p:cNvSpPr>
              <p:nvPr/>
            </p:nvSpPr>
            <p:spPr bwMode="auto">
              <a:xfrm flipH="1">
                <a:off x="3808" y="3542"/>
                <a:ext cx="50" cy="124"/>
              </a:xfrm>
              <a:custGeom>
                <a:avLst/>
                <a:gdLst>
                  <a:gd name="T0" fmla="*/ 0 w 54"/>
                  <a:gd name="T1" fmla="*/ 0 h 123"/>
                  <a:gd name="T2" fmla="*/ 0 w 54"/>
                  <a:gd name="T3" fmla="*/ 0 h 123"/>
                  <a:gd name="T4" fmla="*/ 1 w 54"/>
                  <a:gd name="T5" fmla="*/ 3 h 123"/>
                  <a:gd name="T6" fmla="*/ 6 w 54"/>
                  <a:gd name="T7" fmla="*/ 9 h 123"/>
                  <a:gd name="T8" fmla="*/ 10 w 54"/>
                  <a:gd name="T9" fmla="*/ 16 h 123"/>
                  <a:gd name="T10" fmla="*/ 14 w 54"/>
                  <a:gd name="T11" fmla="*/ 24 h 123"/>
                  <a:gd name="T12" fmla="*/ 19 w 54"/>
                  <a:gd name="T13" fmla="*/ 33 h 123"/>
                  <a:gd name="T14" fmla="*/ 23 w 54"/>
                  <a:gd name="T15" fmla="*/ 43 h 123"/>
                  <a:gd name="T16" fmla="*/ 31 w 54"/>
                  <a:gd name="T17" fmla="*/ 54 h 123"/>
                  <a:gd name="T18" fmla="*/ 36 w 54"/>
                  <a:gd name="T19" fmla="*/ 64 h 123"/>
                  <a:gd name="T20" fmla="*/ 40 w 54"/>
                  <a:gd name="T21" fmla="*/ 75 h 123"/>
                  <a:gd name="T22" fmla="*/ 43 w 54"/>
                  <a:gd name="T23" fmla="*/ 84 h 123"/>
                  <a:gd name="T24" fmla="*/ 47 w 54"/>
                  <a:gd name="T25" fmla="*/ 96 h 123"/>
                  <a:gd name="T26" fmla="*/ 47 w 54"/>
                  <a:gd name="T27" fmla="*/ 103 h 123"/>
                  <a:gd name="T28" fmla="*/ 50 w 54"/>
                  <a:gd name="T29" fmla="*/ 112 h 123"/>
                  <a:gd name="T30" fmla="*/ 49 w 54"/>
                  <a:gd name="T31" fmla="*/ 117 h 123"/>
                  <a:gd name="T32" fmla="*/ 49 w 54"/>
                  <a:gd name="T33" fmla="*/ 124 h 123"/>
                  <a:gd name="T34" fmla="*/ 45 w 54"/>
                  <a:gd name="T35" fmla="*/ 121 h 123"/>
                  <a:gd name="T36" fmla="*/ 45 w 54"/>
                  <a:gd name="T37" fmla="*/ 120 h 123"/>
                  <a:gd name="T38" fmla="*/ 44 w 54"/>
                  <a:gd name="T39" fmla="*/ 116 h 123"/>
                  <a:gd name="T40" fmla="*/ 44 w 54"/>
                  <a:gd name="T41" fmla="*/ 113 h 123"/>
                  <a:gd name="T42" fmla="*/ 40 w 54"/>
                  <a:gd name="T43" fmla="*/ 106 h 123"/>
                  <a:gd name="T44" fmla="*/ 39 w 54"/>
                  <a:gd name="T45" fmla="*/ 101 h 123"/>
                  <a:gd name="T46" fmla="*/ 34 w 54"/>
                  <a:gd name="T47" fmla="*/ 93 h 123"/>
                  <a:gd name="T48" fmla="*/ 34 w 54"/>
                  <a:gd name="T49" fmla="*/ 88 h 123"/>
                  <a:gd name="T50" fmla="*/ 30 w 54"/>
                  <a:gd name="T51" fmla="*/ 79 h 123"/>
                  <a:gd name="T52" fmla="*/ 26 w 54"/>
                  <a:gd name="T53" fmla="*/ 72 h 123"/>
                  <a:gd name="T54" fmla="*/ 21 w 54"/>
                  <a:gd name="T55" fmla="*/ 64 h 123"/>
                  <a:gd name="T56" fmla="*/ 19 w 54"/>
                  <a:gd name="T57" fmla="*/ 55 h 123"/>
                  <a:gd name="T58" fmla="*/ 13 w 54"/>
                  <a:gd name="T59" fmla="*/ 48 h 123"/>
                  <a:gd name="T60" fmla="*/ 8 w 54"/>
                  <a:gd name="T61" fmla="*/ 40 h 123"/>
                  <a:gd name="T62" fmla="*/ 4 w 54"/>
                  <a:gd name="T63" fmla="*/ 33 h 123"/>
                  <a:gd name="T64" fmla="*/ 0 w 54"/>
                  <a:gd name="T65" fmla="*/ 26 h 123"/>
                  <a:gd name="T66" fmla="*/ 0 w 54"/>
                  <a:gd name="T67" fmla="*/ 26 h 123"/>
                  <a:gd name="T68" fmla="*/ 0 w 54"/>
                  <a:gd name="T69" fmla="*/ 28 h 123"/>
                  <a:gd name="T70" fmla="*/ 0 w 54"/>
                  <a:gd name="T71" fmla="*/ 29 h 123"/>
                  <a:gd name="T72" fmla="*/ 3 w 54"/>
                  <a:gd name="T73" fmla="*/ 33 h 123"/>
                  <a:gd name="T74" fmla="*/ 3 w 54"/>
                  <a:gd name="T75" fmla="*/ 33 h 123"/>
                  <a:gd name="T76" fmla="*/ 6 w 54"/>
                  <a:gd name="T77" fmla="*/ 36 h 123"/>
                  <a:gd name="T78" fmla="*/ 6 w 54"/>
                  <a:gd name="T79" fmla="*/ 38 h 123"/>
                  <a:gd name="T80" fmla="*/ 10 w 54"/>
                  <a:gd name="T81" fmla="*/ 41 h 123"/>
                  <a:gd name="T82" fmla="*/ 10 w 54"/>
                  <a:gd name="T83" fmla="*/ 40 h 123"/>
                  <a:gd name="T84" fmla="*/ 10 w 54"/>
                  <a:gd name="T85" fmla="*/ 40 h 123"/>
                  <a:gd name="T86" fmla="*/ 10 w 54"/>
                  <a:gd name="T87" fmla="*/ 36 h 123"/>
                  <a:gd name="T88" fmla="*/ 11 w 54"/>
                  <a:gd name="T89" fmla="*/ 35 h 123"/>
                  <a:gd name="T90" fmla="*/ 7 w 54"/>
                  <a:gd name="T91" fmla="*/ 29 h 123"/>
                  <a:gd name="T92" fmla="*/ 7 w 54"/>
                  <a:gd name="T93" fmla="*/ 21 h 123"/>
                  <a:gd name="T94" fmla="*/ 3 w 54"/>
                  <a:gd name="T95" fmla="*/ 11 h 123"/>
                  <a:gd name="T96" fmla="*/ 0 w 54"/>
                  <a:gd name="T97" fmla="*/ 0 h 123"/>
                  <a:gd name="T98" fmla="*/ 0 w 54"/>
                  <a:gd name="T99" fmla="*/ 0 h 12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123"/>
                  <a:gd name="T152" fmla="*/ 54 w 54"/>
                  <a:gd name="T153" fmla="*/ 123 h 12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123">
                    <a:moveTo>
                      <a:pt x="0" y="0"/>
                    </a:moveTo>
                    <a:lnTo>
                      <a:pt x="0" y="0"/>
                    </a:lnTo>
                    <a:lnTo>
                      <a:pt x="1" y="3"/>
                    </a:lnTo>
                    <a:lnTo>
                      <a:pt x="6" y="9"/>
                    </a:lnTo>
                    <a:lnTo>
                      <a:pt x="11" y="16"/>
                    </a:lnTo>
                    <a:lnTo>
                      <a:pt x="15" y="24"/>
                    </a:lnTo>
                    <a:lnTo>
                      <a:pt x="20" y="33"/>
                    </a:lnTo>
                    <a:lnTo>
                      <a:pt x="25" y="43"/>
                    </a:lnTo>
                    <a:lnTo>
                      <a:pt x="34" y="54"/>
                    </a:lnTo>
                    <a:lnTo>
                      <a:pt x="39" y="63"/>
                    </a:lnTo>
                    <a:lnTo>
                      <a:pt x="43" y="74"/>
                    </a:lnTo>
                    <a:lnTo>
                      <a:pt x="46" y="83"/>
                    </a:lnTo>
                    <a:lnTo>
                      <a:pt x="51" y="95"/>
                    </a:lnTo>
                    <a:lnTo>
                      <a:pt x="51" y="102"/>
                    </a:lnTo>
                    <a:lnTo>
                      <a:pt x="54" y="111"/>
                    </a:lnTo>
                    <a:lnTo>
                      <a:pt x="53" y="116"/>
                    </a:lnTo>
                    <a:lnTo>
                      <a:pt x="53" y="123"/>
                    </a:lnTo>
                    <a:lnTo>
                      <a:pt x="49" y="120"/>
                    </a:lnTo>
                    <a:lnTo>
                      <a:pt x="49" y="119"/>
                    </a:lnTo>
                    <a:lnTo>
                      <a:pt x="48" y="115"/>
                    </a:lnTo>
                    <a:lnTo>
                      <a:pt x="48" y="112"/>
                    </a:lnTo>
                    <a:lnTo>
                      <a:pt x="43" y="105"/>
                    </a:lnTo>
                    <a:lnTo>
                      <a:pt x="42" y="100"/>
                    </a:lnTo>
                    <a:lnTo>
                      <a:pt x="37" y="92"/>
                    </a:lnTo>
                    <a:lnTo>
                      <a:pt x="37" y="87"/>
                    </a:lnTo>
                    <a:lnTo>
                      <a:pt x="32" y="78"/>
                    </a:lnTo>
                    <a:lnTo>
                      <a:pt x="28" y="71"/>
                    </a:lnTo>
                    <a:lnTo>
                      <a:pt x="23" y="63"/>
                    </a:lnTo>
                    <a:lnTo>
                      <a:pt x="20" y="55"/>
                    </a:lnTo>
                    <a:lnTo>
                      <a:pt x="14" y="48"/>
                    </a:lnTo>
                    <a:lnTo>
                      <a:pt x="9" y="40"/>
                    </a:lnTo>
                    <a:lnTo>
                      <a:pt x="4" y="33"/>
                    </a:lnTo>
                    <a:lnTo>
                      <a:pt x="0" y="26"/>
                    </a:lnTo>
                    <a:lnTo>
                      <a:pt x="0" y="28"/>
                    </a:lnTo>
                    <a:lnTo>
                      <a:pt x="0" y="29"/>
                    </a:lnTo>
                    <a:lnTo>
                      <a:pt x="3" y="33"/>
                    </a:lnTo>
                    <a:lnTo>
                      <a:pt x="6" y="36"/>
                    </a:lnTo>
                    <a:lnTo>
                      <a:pt x="6" y="38"/>
                    </a:lnTo>
                    <a:lnTo>
                      <a:pt x="11" y="41"/>
                    </a:lnTo>
                    <a:lnTo>
                      <a:pt x="11" y="40"/>
                    </a:lnTo>
                    <a:lnTo>
                      <a:pt x="11" y="36"/>
                    </a:lnTo>
                    <a:lnTo>
                      <a:pt x="12" y="35"/>
                    </a:lnTo>
                    <a:lnTo>
                      <a:pt x="8" y="29"/>
                    </a:lnTo>
                    <a:lnTo>
                      <a:pt x="8" y="21"/>
                    </a:lnTo>
                    <a:lnTo>
                      <a:pt x="3" y="11"/>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7" name="Freeform 686"/>
              <p:cNvSpPr>
                <a:spLocks/>
              </p:cNvSpPr>
              <p:nvPr/>
            </p:nvSpPr>
            <p:spPr bwMode="auto">
              <a:xfrm flipH="1">
                <a:off x="3869" y="3542"/>
                <a:ext cx="50" cy="107"/>
              </a:xfrm>
              <a:custGeom>
                <a:avLst/>
                <a:gdLst>
                  <a:gd name="T0" fmla="*/ 0 w 54"/>
                  <a:gd name="T1" fmla="*/ 9 h 106"/>
                  <a:gd name="T2" fmla="*/ 0 w 54"/>
                  <a:gd name="T3" fmla="*/ 9 h 106"/>
                  <a:gd name="T4" fmla="*/ 1 w 54"/>
                  <a:gd name="T5" fmla="*/ 10 h 106"/>
                  <a:gd name="T6" fmla="*/ 3 w 54"/>
                  <a:gd name="T7" fmla="*/ 14 h 106"/>
                  <a:gd name="T8" fmla="*/ 6 w 54"/>
                  <a:gd name="T9" fmla="*/ 19 h 106"/>
                  <a:gd name="T10" fmla="*/ 9 w 54"/>
                  <a:gd name="T11" fmla="*/ 24 h 106"/>
                  <a:gd name="T12" fmla="*/ 14 w 54"/>
                  <a:gd name="T13" fmla="*/ 31 h 106"/>
                  <a:gd name="T14" fmla="*/ 19 w 54"/>
                  <a:gd name="T15" fmla="*/ 39 h 106"/>
                  <a:gd name="T16" fmla="*/ 24 w 54"/>
                  <a:gd name="T17" fmla="*/ 47 h 106"/>
                  <a:gd name="T18" fmla="*/ 27 w 54"/>
                  <a:gd name="T19" fmla="*/ 55 h 106"/>
                  <a:gd name="T20" fmla="*/ 31 w 54"/>
                  <a:gd name="T21" fmla="*/ 63 h 106"/>
                  <a:gd name="T22" fmla="*/ 35 w 54"/>
                  <a:gd name="T23" fmla="*/ 70 h 106"/>
                  <a:gd name="T24" fmla="*/ 40 w 54"/>
                  <a:gd name="T25" fmla="*/ 79 h 106"/>
                  <a:gd name="T26" fmla="*/ 42 w 54"/>
                  <a:gd name="T27" fmla="*/ 86 h 106"/>
                  <a:gd name="T28" fmla="*/ 45 w 54"/>
                  <a:gd name="T29" fmla="*/ 93 h 106"/>
                  <a:gd name="T30" fmla="*/ 47 w 54"/>
                  <a:gd name="T31" fmla="*/ 99 h 106"/>
                  <a:gd name="T32" fmla="*/ 50 w 54"/>
                  <a:gd name="T33" fmla="*/ 107 h 106"/>
                  <a:gd name="T34" fmla="*/ 50 w 54"/>
                  <a:gd name="T35" fmla="*/ 105 h 106"/>
                  <a:gd name="T36" fmla="*/ 50 w 54"/>
                  <a:gd name="T37" fmla="*/ 103 h 106"/>
                  <a:gd name="T38" fmla="*/ 50 w 54"/>
                  <a:gd name="T39" fmla="*/ 98 h 106"/>
                  <a:gd name="T40" fmla="*/ 50 w 54"/>
                  <a:gd name="T41" fmla="*/ 94 h 106"/>
                  <a:gd name="T42" fmla="*/ 50 w 54"/>
                  <a:gd name="T43" fmla="*/ 87 h 106"/>
                  <a:gd name="T44" fmla="*/ 50 w 54"/>
                  <a:gd name="T45" fmla="*/ 82 h 106"/>
                  <a:gd name="T46" fmla="*/ 50 w 54"/>
                  <a:gd name="T47" fmla="*/ 74 h 106"/>
                  <a:gd name="T48" fmla="*/ 50 w 54"/>
                  <a:gd name="T49" fmla="*/ 69 h 106"/>
                  <a:gd name="T50" fmla="*/ 45 w 54"/>
                  <a:gd name="T51" fmla="*/ 59 h 106"/>
                  <a:gd name="T52" fmla="*/ 45 w 54"/>
                  <a:gd name="T53" fmla="*/ 50 h 106"/>
                  <a:gd name="T54" fmla="*/ 44 w 54"/>
                  <a:gd name="T55" fmla="*/ 40 h 106"/>
                  <a:gd name="T56" fmla="*/ 44 w 54"/>
                  <a:gd name="T57" fmla="*/ 33 h 106"/>
                  <a:gd name="T58" fmla="*/ 40 w 54"/>
                  <a:gd name="T59" fmla="*/ 22 h 106"/>
                  <a:gd name="T60" fmla="*/ 37 w 54"/>
                  <a:gd name="T61" fmla="*/ 15 h 106"/>
                  <a:gd name="T62" fmla="*/ 32 w 54"/>
                  <a:gd name="T63" fmla="*/ 7 h 106"/>
                  <a:gd name="T64" fmla="*/ 30 w 54"/>
                  <a:gd name="T65" fmla="*/ 0 h 106"/>
                  <a:gd name="T66" fmla="*/ 29 w 54"/>
                  <a:gd name="T67" fmla="*/ 0 h 106"/>
                  <a:gd name="T68" fmla="*/ 29 w 54"/>
                  <a:gd name="T69" fmla="*/ 0 h 106"/>
                  <a:gd name="T70" fmla="*/ 29 w 54"/>
                  <a:gd name="T71" fmla="*/ 0 h 106"/>
                  <a:gd name="T72" fmla="*/ 29 w 54"/>
                  <a:gd name="T73" fmla="*/ 3 h 106"/>
                  <a:gd name="T74" fmla="*/ 26 w 54"/>
                  <a:gd name="T75" fmla="*/ 3 h 106"/>
                  <a:gd name="T76" fmla="*/ 26 w 54"/>
                  <a:gd name="T77" fmla="*/ 7 h 106"/>
                  <a:gd name="T78" fmla="*/ 26 w 54"/>
                  <a:gd name="T79" fmla="*/ 10 h 106"/>
                  <a:gd name="T80" fmla="*/ 26 w 54"/>
                  <a:gd name="T81" fmla="*/ 14 h 106"/>
                  <a:gd name="T82" fmla="*/ 21 w 54"/>
                  <a:gd name="T83" fmla="*/ 14 h 106"/>
                  <a:gd name="T84" fmla="*/ 19 w 54"/>
                  <a:gd name="T85" fmla="*/ 15 h 106"/>
                  <a:gd name="T86" fmla="*/ 16 w 54"/>
                  <a:gd name="T87" fmla="*/ 15 h 106"/>
                  <a:gd name="T88" fmla="*/ 16 w 54"/>
                  <a:gd name="T89" fmla="*/ 17 h 106"/>
                  <a:gd name="T90" fmla="*/ 11 w 54"/>
                  <a:gd name="T91" fmla="*/ 15 h 106"/>
                  <a:gd name="T92" fmla="*/ 6 w 54"/>
                  <a:gd name="T93" fmla="*/ 15 h 106"/>
                  <a:gd name="T94" fmla="*/ 3 w 54"/>
                  <a:gd name="T95" fmla="*/ 11 h 106"/>
                  <a:gd name="T96" fmla="*/ 0 w 54"/>
                  <a:gd name="T97" fmla="*/ 9 h 106"/>
                  <a:gd name="T98" fmla="*/ 0 w 54"/>
                  <a:gd name="T99" fmla="*/ 9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106"/>
                  <a:gd name="T152" fmla="*/ 54 w 54"/>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106">
                    <a:moveTo>
                      <a:pt x="0" y="9"/>
                    </a:moveTo>
                    <a:lnTo>
                      <a:pt x="0" y="9"/>
                    </a:lnTo>
                    <a:lnTo>
                      <a:pt x="1" y="10"/>
                    </a:lnTo>
                    <a:lnTo>
                      <a:pt x="3" y="14"/>
                    </a:lnTo>
                    <a:lnTo>
                      <a:pt x="7" y="19"/>
                    </a:lnTo>
                    <a:lnTo>
                      <a:pt x="10" y="24"/>
                    </a:lnTo>
                    <a:lnTo>
                      <a:pt x="15" y="31"/>
                    </a:lnTo>
                    <a:lnTo>
                      <a:pt x="20" y="39"/>
                    </a:lnTo>
                    <a:lnTo>
                      <a:pt x="26" y="47"/>
                    </a:lnTo>
                    <a:lnTo>
                      <a:pt x="29" y="54"/>
                    </a:lnTo>
                    <a:lnTo>
                      <a:pt x="34" y="62"/>
                    </a:lnTo>
                    <a:lnTo>
                      <a:pt x="38" y="69"/>
                    </a:lnTo>
                    <a:lnTo>
                      <a:pt x="43" y="78"/>
                    </a:lnTo>
                    <a:lnTo>
                      <a:pt x="45" y="85"/>
                    </a:lnTo>
                    <a:lnTo>
                      <a:pt x="49" y="92"/>
                    </a:lnTo>
                    <a:lnTo>
                      <a:pt x="51" y="98"/>
                    </a:lnTo>
                    <a:lnTo>
                      <a:pt x="54" y="106"/>
                    </a:lnTo>
                    <a:lnTo>
                      <a:pt x="54" y="104"/>
                    </a:lnTo>
                    <a:lnTo>
                      <a:pt x="54" y="102"/>
                    </a:lnTo>
                    <a:lnTo>
                      <a:pt x="54" y="97"/>
                    </a:lnTo>
                    <a:lnTo>
                      <a:pt x="54" y="93"/>
                    </a:lnTo>
                    <a:lnTo>
                      <a:pt x="54" y="86"/>
                    </a:lnTo>
                    <a:lnTo>
                      <a:pt x="54" y="81"/>
                    </a:lnTo>
                    <a:lnTo>
                      <a:pt x="54" y="73"/>
                    </a:lnTo>
                    <a:lnTo>
                      <a:pt x="54" y="68"/>
                    </a:lnTo>
                    <a:lnTo>
                      <a:pt x="49" y="58"/>
                    </a:lnTo>
                    <a:lnTo>
                      <a:pt x="49" y="50"/>
                    </a:lnTo>
                    <a:lnTo>
                      <a:pt x="48" y="40"/>
                    </a:lnTo>
                    <a:lnTo>
                      <a:pt x="48" y="33"/>
                    </a:lnTo>
                    <a:lnTo>
                      <a:pt x="43" y="22"/>
                    </a:lnTo>
                    <a:lnTo>
                      <a:pt x="40" y="15"/>
                    </a:lnTo>
                    <a:lnTo>
                      <a:pt x="35" y="7"/>
                    </a:lnTo>
                    <a:lnTo>
                      <a:pt x="32" y="0"/>
                    </a:lnTo>
                    <a:lnTo>
                      <a:pt x="31" y="0"/>
                    </a:lnTo>
                    <a:lnTo>
                      <a:pt x="31" y="3"/>
                    </a:lnTo>
                    <a:lnTo>
                      <a:pt x="28" y="3"/>
                    </a:lnTo>
                    <a:lnTo>
                      <a:pt x="28" y="7"/>
                    </a:lnTo>
                    <a:lnTo>
                      <a:pt x="28" y="10"/>
                    </a:lnTo>
                    <a:lnTo>
                      <a:pt x="28" y="14"/>
                    </a:lnTo>
                    <a:lnTo>
                      <a:pt x="23" y="14"/>
                    </a:lnTo>
                    <a:lnTo>
                      <a:pt x="21" y="15"/>
                    </a:lnTo>
                    <a:lnTo>
                      <a:pt x="17" y="15"/>
                    </a:lnTo>
                    <a:lnTo>
                      <a:pt x="17" y="17"/>
                    </a:lnTo>
                    <a:lnTo>
                      <a:pt x="12" y="15"/>
                    </a:lnTo>
                    <a:lnTo>
                      <a:pt x="7" y="15"/>
                    </a:lnTo>
                    <a:lnTo>
                      <a:pt x="3" y="11"/>
                    </a:lnTo>
                    <a:lnTo>
                      <a:pt x="0" y="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8" name="Freeform 687"/>
              <p:cNvSpPr>
                <a:spLocks/>
              </p:cNvSpPr>
              <p:nvPr/>
            </p:nvSpPr>
            <p:spPr bwMode="auto">
              <a:xfrm flipH="1">
                <a:off x="3729" y="3777"/>
                <a:ext cx="308" cy="120"/>
              </a:xfrm>
              <a:custGeom>
                <a:avLst/>
                <a:gdLst>
                  <a:gd name="T0" fmla="*/ 305 w 333"/>
                  <a:gd name="T1" fmla="*/ 2 h 119"/>
                  <a:gd name="T2" fmla="*/ 294 w 333"/>
                  <a:gd name="T3" fmla="*/ 2 h 119"/>
                  <a:gd name="T4" fmla="*/ 274 w 333"/>
                  <a:gd name="T5" fmla="*/ 0 h 119"/>
                  <a:gd name="T6" fmla="*/ 251 w 333"/>
                  <a:gd name="T7" fmla="*/ 0 h 119"/>
                  <a:gd name="T8" fmla="*/ 224 w 333"/>
                  <a:gd name="T9" fmla="*/ 1 h 119"/>
                  <a:gd name="T10" fmla="*/ 198 w 333"/>
                  <a:gd name="T11" fmla="*/ 4 h 119"/>
                  <a:gd name="T12" fmla="*/ 172 w 333"/>
                  <a:gd name="T13" fmla="*/ 11 h 119"/>
                  <a:gd name="T14" fmla="*/ 154 w 333"/>
                  <a:gd name="T15" fmla="*/ 23 h 119"/>
                  <a:gd name="T16" fmla="*/ 146 w 333"/>
                  <a:gd name="T17" fmla="*/ 31 h 119"/>
                  <a:gd name="T18" fmla="*/ 138 w 333"/>
                  <a:gd name="T19" fmla="*/ 33 h 119"/>
                  <a:gd name="T20" fmla="*/ 123 w 333"/>
                  <a:gd name="T21" fmla="*/ 39 h 119"/>
                  <a:gd name="T22" fmla="*/ 105 w 333"/>
                  <a:gd name="T23" fmla="*/ 47 h 119"/>
                  <a:gd name="T24" fmla="*/ 83 w 333"/>
                  <a:gd name="T25" fmla="*/ 52 h 119"/>
                  <a:gd name="T26" fmla="*/ 57 w 333"/>
                  <a:gd name="T27" fmla="*/ 58 h 119"/>
                  <a:gd name="T28" fmla="*/ 32 w 333"/>
                  <a:gd name="T29" fmla="*/ 63 h 119"/>
                  <a:gd name="T30" fmla="*/ 8 w 333"/>
                  <a:gd name="T31" fmla="*/ 65 h 119"/>
                  <a:gd name="T32" fmla="*/ 0 w 333"/>
                  <a:gd name="T33" fmla="*/ 67 h 119"/>
                  <a:gd name="T34" fmla="*/ 6 w 333"/>
                  <a:gd name="T35" fmla="*/ 72 h 119"/>
                  <a:gd name="T36" fmla="*/ 18 w 333"/>
                  <a:gd name="T37" fmla="*/ 79 h 119"/>
                  <a:gd name="T38" fmla="*/ 37 w 333"/>
                  <a:gd name="T39" fmla="*/ 88 h 119"/>
                  <a:gd name="T40" fmla="*/ 62 w 333"/>
                  <a:gd name="T41" fmla="*/ 100 h 119"/>
                  <a:gd name="T42" fmla="*/ 91 w 333"/>
                  <a:gd name="T43" fmla="*/ 107 h 119"/>
                  <a:gd name="T44" fmla="*/ 123 w 333"/>
                  <a:gd name="T45" fmla="*/ 115 h 119"/>
                  <a:gd name="T46" fmla="*/ 157 w 333"/>
                  <a:gd name="T47" fmla="*/ 119 h 119"/>
                  <a:gd name="T48" fmla="*/ 179 w 333"/>
                  <a:gd name="T49" fmla="*/ 119 h 119"/>
                  <a:gd name="T50" fmla="*/ 185 w 333"/>
                  <a:gd name="T51" fmla="*/ 119 h 119"/>
                  <a:gd name="T52" fmla="*/ 196 w 333"/>
                  <a:gd name="T53" fmla="*/ 116 h 119"/>
                  <a:gd name="T54" fmla="*/ 214 w 333"/>
                  <a:gd name="T55" fmla="*/ 112 h 119"/>
                  <a:gd name="T56" fmla="*/ 232 w 333"/>
                  <a:gd name="T57" fmla="*/ 103 h 119"/>
                  <a:gd name="T58" fmla="*/ 253 w 333"/>
                  <a:gd name="T59" fmla="*/ 87 h 119"/>
                  <a:gd name="T60" fmla="*/ 274 w 333"/>
                  <a:gd name="T61" fmla="*/ 63 h 119"/>
                  <a:gd name="T62" fmla="*/ 295 w 333"/>
                  <a:gd name="T63" fmla="*/ 26 h 119"/>
                  <a:gd name="T64" fmla="*/ 308 w 333"/>
                  <a:gd name="T65" fmla="*/ 5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3"/>
                  <a:gd name="T100" fmla="*/ 0 h 119"/>
                  <a:gd name="T101" fmla="*/ 333 w 333"/>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3" h="119">
                    <a:moveTo>
                      <a:pt x="333" y="5"/>
                    </a:moveTo>
                    <a:lnTo>
                      <a:pt x="330" y="2"/>
                    </a:lnTo>
                    <a:lnTo>
                      <a:pt x="326" y="2"/>
                    </a:lnTo>
                    <a:lnTo>
                      <a:pt x="318" y="2"/>
                    </a:lnTo>
                    <a:lnTo>
                      <a:pt x="310" y="2"/>
                    </a:lnTo>
                    <a:lnTo>
                      <a:pt x="296" y="0"/>
                    </a:lnTo>
                    <a:lnTo>
                      <a:pt x="285" y="0"/>
                    </a:lnTo>
                    <a:lnTo>
                      <a:pt x="271" y="0"/>
                    </a:lnTo>
                    <a:lnTo>
                      <a:pt x="259" y="1"/>
                    </a:lnTo>
                    <a:lnTo>
                      <a:pt x="242" y="1"/>
                    </a:lnTo>
                    <a:lnTo>
                      <a:pt x="228" y="1"/>
                    </a:lnTo>
                    <a:lnTo>
                      <a:pt x="214" y="4"/>
                    </a:lnTo>
                    <a:lnTo>
                      <a:pt x="200" y="7"/>
                    </a:lnTo>
                    <a:lnTo>
                      <a:pt x="186" y="11"/>
                    </a:lnTo>
                    <a:lnTo>
                      <a:pt x="175" y="16"/>
                    </a:lnTo>
                    <a:lnTo>
                      <a:pt x="166" y="23"/>
                    </a:lnTo>
                    <a:lnTo>
                      <a:pt x="161" y="31"/>
                    </a:lnTo>
                    <a:lnTo>
                      <a:pt x="158" y="31"/>
                    </a:lnTo>
                    <a:lnTo>
                      <a:pt x="157" y="33"/>
                    </a:lnTo>
                    <a:lnTo>
                      <a:pt x="149" y="33"/>
                    </a:lnTo>
                    <a:lnTo>
                      <a:pt x="144" y="37"/>
                    </a:lnTo>
                    <a:lnTo>
                      <a:pt x="133" y="39"/>
                    </a:lnTo>
                    <a:lnTo>
                      <a:pt x="124" y="43"/>
                    </a:lnTo>
                    <a:lnTo>
                      <a:pt x="113" y="47"/>
                    </a:lnTo>
                    <a:lnTo>
                      <a:pt x="104" y="50"/>
                    </a:lnTo>
                    <a:lnTo>
                      <a:pt x="90" y="52"/>
                    </a:lnTo>
                    <a:lnTo>
                      <a:pt x="76" y="56"/>
                    </a:lnTo>
                    <a:lnTo>
                      <a:pt x="62" y="58"/>
                    </a:lnTo>
                    <a:lnTo>
                      <a:pt x="49" y="62"/>
                    </a:lnTo>
                    <a:lnTo>
                      <a:pt x="35" y="62"/>
                    </a:lnTo>
                    <a:lnTo>
                      <a:pt x="23" y="64"/>
                    </a:lnTo>
                    <a:lnTo>
                      <a:pt x="9" y="64"/>
                    </a:lnTo>
                    <a:lnTo>
                      <a:pt x="0" y="66"/>
                    </a:lnTo>
                    <a:lnTo>
                      <a:pt x="1" y="67"/>
                    </a:lnTo>
                    <a:lnTo>
                      <a:pt x="6" y="71"/>
                    </a:lnTo>
                    <a:lnTo>
                      <a:pt x="14" y="75"/>
                    </a:lnTo>
                    <a:lnTo>
                      <a:pt x="20" y="78"/>
                    </a:lnTo>
                    <a:lnTo>
                      <a:pt x="29" y="83"/>
                    </a:lnTo>
                    <a:lnTo>
                      <a:pt x="40" y="87"/>
                    </a:lnTo>
                    <a:lnTo>
                      <a:pt x="54" y="95"/>
                    </a:lnTo>
                    <a:lnTo>
                      <a:pt x="67" y="99"/>
                    </a:lnTo>
                    <a:lnTo>
                      <a:pt x="82" y="102"/>
                    </a:lnTo>
                    <a:lnTo>
                      <a:pt x="98" y="106"/>
                    </a:lnTo>
                    <a:lnTo>
                      <a:pt x="116" y="113"/>
                    </a:lnTo>
                    <a:lnTo>
                      <a:pt x="133" y="114"/>
                    </a:lnTo>
                    <a:lnTo>
                      <a:pt x="152" y="118"/>
                    </a:lnTo>
                    <a:lnTo>
                      <a:pt x="170" y="118"/>
                    </a:lnTo>
                    <a:lnTo>
                      <a:pt x="194" y="119"/>
                    </a:lnTo>
                    <a:lnTo>
                      <a:pt x="194" y="118"/>
                    </a:lnTo>
                    <a:lnTo>
                      <a:pt x="195" y="118"/>
                    </a:lnTo>
                    <a:lnTo>
                      <a:pt x="200" y="118"/>
                    </a:lnTo>
                    <a:lnTo>
                      <a:pt x="206" y="118"/>
                    </a:lnTo>
                    <a:lnTo>
                      <a:pt x="212" y="115"/>
                    </a:lnTo>
                    <a:lnTo>
                      <a:pt x="222" y="115"/>
                    </a:lnTo>
                    <a:lnTo>
                      <a:pt x="231" y="111"/>
                    </a:lnTo>
                    <a:lnTo>
                      <a:pt x="242" y="110"/>
                    </a:lnTo>
                    <a:lnTo>
                      <a:pt x="251" y="102"/>
                    </a:lnTo>
                    <a:lnTo>
                      <a:pt x="264" y="96"/>
                    </a:lnTo>
                    <a:lnTo>
                      <a:pt x="273" y="86"/>
                    </a:lnTo>
                    <a:lnTo>
                      <a:pt x="287" y="77"/>
                    </a:lnTo>
                    <a:lnTo>
                      <a:pt x="296" y="62"/>
                    </a:lnTo>
                    <a:lnTo>
                      <a:pt x="310" y="47"/>
                    </a:lnTo>
                    <a:lnTo>
                      <a:pt x="319" y="26"/>
                    </a:lnTo>
                    <a:lnTo>
                      <a:pt x="333" y="5"/>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59" name="Freeform 688"/>
              <p:cNvSpPr>
                <a:spLocks/>
              </p:cNvSpPr>
              <p:nvPr/>
            </p:nvSpPr>
            <p:spPr bwMode="auto">
              <a:xfrm flipH="1">
                <a:off x="3729" y="3777"/>
                <a:ext cx="308" cy="120"/>
              </a:xfrm>
              <a:custGeom>
                <a:avLst/>
                <a:gdLst>
                  <a:gd name="T0" fmla="*/ 305 w 333"/>
                  <a:gd name="T1" fmla="*/ 2 h 119"/>
                  <a:gd name="T2" fmla="*/ 294 w 333"/>
                  <a:gd name="T3" fmla="*/ 2 h 119"/>
                  <a:gd name="T4" fmla="*/ 274 w 333"/>
                  <a:gd name="T5" fmla="*/ 0 h 119"/>
                  <a:gd name="T6" fmla="*/ 251 w 333"/>
                  <a:gd name="T7" fmla="*/ 0 h 119"/>
                  <a:gd name="T8" fmla="*/ 224 w 333"/>
                  <a:gd name="T9" fmla="*/ 1 h 119"/>
                  <a:gd name="T10" fmla="*/ 198 w 333"/>
                  <a:gd name="T11" fmla="*/ 4 h 119"/>
                  <a:gd name="T12" fmla="*/ 172 w 333"/>
                  <a:gd name="T13" fmla="*/ 11 h 119"/>
                  <a:gd name="T14" fmla="*/ 154 w 333"/>
                  <a:gd name="T15" fmla="*/ 23 h 119"/>
                  <a:gd name="T16" fmla="*/ 146 w 333"/>
                  <a:gd name="T17" fmla="*/ 31 h 119"/>
                  <a:gd name="T18" fmla="*/ 138 w 333"/>
                  <a:gd name="T19" fmla="*/ 33 h 119"/>
                  <a:gd name="T20" fmla="*/ 123 w 333"/>
                  <a:gd name="T21" fmla="*/ 39 h 119"/>
                  <a:gd name="T22" fmla="*/ 105 w 333"/>
                  <a:gd name="T23" fmla="*/ 47 h 119"/>
                  <a:gd name="T24" fmla="*/ 83 w 333"/>
                  <a:gd name="T25" fmla="*/ 52 h 119"/>
                  <a:gd name="T26" fmla="*/ 57 w 333"/>
                  <a:gd name="T27" fmla="*/ 58 h 119"/>
                  <a:gd name="T28" fmla="*/ 32 w 333"/>
                  <a:gd name="T29" fmla="*/ 63 h 119"/>
                  <a:gd name="T30" fmla="*/ 8 w 333"/>
                  <a:gd name="T31" fmla="*/ 65 h 119"/>
                  <a:gd name="T32" fmla="*/ 0 w 333"/>
                  <a:gd name="T33" fmla="*/ 67 h 119"/>
                  <a:gd name="T34" fmla="*/ 6 w 333"/>
                  <a:gd name="T35" fmla="*/ 72 h 119"/>
                  <a:gd name="T36" fmla="*/ 18 w 333"/>
                  <a:gd name="T37" fmla="*/ 79 h 119"/>
                  <a:gd name="T38" fmla="*/ 37 w 333"/>
                  <a:gd name="T39" fmla="*/ 88 h 119"/>
                  <a:gd name="T40" fmla="*/ 62 w 333"/>
                  <a:gd name="T41" fmla="*/ 100 h 119"/>
                  <a:gd name="T42" fmla="*/ 91 w 333"/>
                  <a:gd name="T43" fmla="*/ 107 h 119"/>
                  <a:gd name="T44" fmla="*/ 123 w 333"/>
                  <a:gd name="T45" fmla="*/ 115 h 119"/>
                  <a:gd name="T46" fmla="*/ 157 w 333"/>
                  <a:gd name="T47" fmla="*/ 119 h 119"/>
                  <a:gd name="T48" fmla="*/ 179 w 333"/>
                  <a:gd name="T49" fmla="*/ 119 h 119"/>
                  <a:gd name="T50" fmla="*/ 185 w 333"/>
                  <a:gd name="T51" fmla="*/ 119 h 119"/>
                  <a:gd name="T52" fmla="*/ 196 w 333"/>
                  <a:gd name="T53" fmla="*/ 116 h 119"/>
                  <a:gd name="T54" fmla="*/ 214 w 333"/>
                  <a:gd name="T55" fmla="*/ 112 h 119"/>
                  <a:gd name="T56" fmla="*/ 232 w 333"/>
                  <a:gd name="T57" fmla="*/ 103 h 119"/>
                  <a:gd name="T58" fmla="*/ 253 w 333"/>
                  <a:gd name="T59" fmla="*/ 87 h 119"/>
                  <a:gd name="T60" fmla="*/ 274 w 333"/>
                  <a:gd name="T61" fmla="*/ 63 h 119"/>
                  <a:gd name="T62" fmla="*/ 295 w 333"/>
                  <a:gd name="T63" fmla="*/ 26 h 119"/>
                  <a:gd name="T64" fmla="*/ 308 w 333"/>
                  <a:gd name="T65" fmla="*/ 5 h 1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3"/>
                  <a:gd name="T100" fmla="*/ 0 h 119"/>
                  <a:gd name="T101" fmla="*/ 333 w 333"/>
                  <a:gd name="T102" fmla="*/ 119 h 1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3" h="119">
                    <a:moveTo>
                      <a:pt x="333" y="5"/>
                    </a:moveTo>
                    <a:lnTo>
                      <a:pt x="330" y="2"/>
                    </a:lnTo>
                    <a:lnTo>
                      <a:pt x="326" y="2"/>
                    </a:lnTo>
                    <a:lnTo>
                      <a:pt x="318" y="2"/>
                    </a:lnTo>
                    <a:lnTo>
                      <a:pt x="310" y="2"/>
                    </a:lnTo>
                    <a:lnTo>
                      <a:pt x="296" y="0"/>
                    </a:lnTo>
                    <a:lnTo>
                      <a:pt x="285" y="0"/>
                    </a:lnTo>
                    <a:lnTo>
                      <a:pt x="271" y="0"/>
                    </a:lnTo>
                    <a:lnTo>
                      <a:pt x="259" y="1"/>
                    </a:lnTo>
                    <a:lnTo>
                      <a:pt x="242" y="1"/>
                    </a:lnTo>
                    <a:lnTo>
                      <a:pt x="228" y="1"/>
                    </a:lnTo>
                    <a:lnTo>
                      <a:pt x="214" y="4"/>
                    </a:lnTo>
                    <a:lnTo>
                      <a:pt x="200" y="7"/>
                    </a:lnTo>
                    <a:lnTo>
                      <a:pt x="186" y="11"/>
                    </a:lnTo>
                    <a:lnTo>
                      <a:pt x="175" y="16"/>
                    </a:lnTo>
                    <a:lnTo>
                      <a:pt x="166" y="23"/>
                    </a:lnTo>
                    <a:lnTo>
                      <a:pt x="161" y="31"/>
                    </a:lnTo>
                    <a:lnTo>
                      <a:pt x="158" y="31"/>
                    </a:lnTo>
                    <a:lnTo>
                      <a:pt x="157" y="33"/>
                    </a:lnTo>
                    <a:lnTo>
                      <a:pt x="149" y="33"/>
                    </a:lnTo>
                    <a:lnTo>
                      <a:pt x="144" y="37"/>
                    </a:lnTo>
                    <a:lnTo>
                      <a:pt x="133" y="39"/>
                    </a:lnTo>
                    <a:lnTo>
                      <a:pt x="124" y="43"/>
                    </a:lnTo>
                    <a:lnTo>
                      <a:pt x="113" y="47"/>
                    </a:lnTo>
                    <a:lnTo>
                      <a:pt x="104" y="50"/>
                    </a:lnTo>
                    <a:lnTo>
                      <a:pt x="90" y="52"/>
                    </a:lnTo>
                    <a:lnTo>
                      <a:pt x="76" y="56"/>
                    </a:lnTo>
                    <a:lnTo>
                      <a:pt x="62" y="58"/>
                    </a:lnTo>
                    <a:lnTo>
                      <a:pt x="49" y="62"/>
                    </a:lnTo>
                    <a:lnTo>
                      <a:pt x="35" y="62"/>
                    </a:lnTo>
                    <a:lnTo>
                      <a:pt x="23" y="64"/>
                    </a:lnTo>
                    <a:lnTo>
                      <a:pt x="9" y="64"/>
                    </a:lnTo>
                    <a:lnTo>
                      <a:pt x="0" y="66"/>
                    </a:lnTo>
                    <a:lnTo>
                      <a:pt x="1" y="67"/>
                    </a:lnTo>
                    <a:lnTo>
                      <a:pt x="6" y="71"/>
                    </a:lnTo>
                    <a:lnTo>
                      <a:pt x="14" y="75"/>
                    </a:lnTo>
                    <a:lnTo>
                      <a:pt x="20" y="78"/>
                    </a:lnTo>
                    <a:lnTo>
                      <a:pt x="29" y="83"/>
                    </a:lnTo>
                    <a:lnTo>
                      <a:pt x="40" y="87"/>
                    </a:lnTo>
                    <a:lnTo>
                      <a:pt x="54" y="95"/>
                    </a:lnTo>
                    <a:lnTo>
                      <a:pt x="67" y="99"/>
                    </a:lnTo>
                    <a:lnTo>
                      <a:pt x="82" y="102"/>
                    </a:lnTo>
                    <a:lnTo>
                      <a:pt x="98" y="106"/>
                    </a:lnTo>
                    <a:lnTo>
                      <a:pt x="116" y="113"/>
                    </a:lnTo>
                    <a:lnTo>
                      <a:pt x="133" y="114"/>
                    </a:lnTo>
                    <a:lnTo>
                      <a:pt x="152" y="118"/>
                    </a:lnTo>
                    <a:lnTo>
                      <a:pt x="170" y="118"/>
                    </a:lnTo>
                    <a:lnTo>
                      <a:pt x="194" y="119"/>
                    </a:lnTo>
                    <a:lnTo>
                      <a:pt x="194" y="118"/>
                    </a:lnTo>
                    <a:lnTo>
                      <a:pt x="195" y="118"/>
                    </a:lnTo>
                    <a:lnTo>
                      <a:pt x="200" y="118"/>
                    </a:lnTo>
                    <a:lnTo>
                      <a:pt x="206" y="118"/>
                    </a:lnTo>
                    <a:lnTo>
                      <a:pt x="212" y="115"/>
                    </a:lnTo>
                    <a:lnTo>
                      <a:pt x="222" y="115"/>
                    </a:lnTo>
                    <a:lnTo>
                      <a:pt x="231" y="111"/>
                    </a:lnTo>
                    <a:lnTo>
                      <a:pt x="242" y="110"/>
                    </a:lnTo>
                    <a:lnTo>
                      <a:pt x="251" y="102"/>
                    </a:lnTo>
                    <a:lnTo>
                      <a:pt x="264" y="96"/>
                    </a:lnTo>
                    <a:lnTo>
                      <a:pt x="273" y="86"/>
                    </a:lnTo>
                    <a:lnTo>
                      <a:pt x="287" y="77"/>
                    </a:lnTo>
                    <a:lnTo>
                      <a:pt x="296" y="62"/>
                    </a:lnTo>
                    <a:lnTo>
                      <a:pt x="310" y="47"/>
                    </a:lnTo>
                    <a:lnTo>
                      <a:pt x="319" y="26"/>
                    </a:lnTo>
                    <a:lnTo>
                      <a:pt x="333" y="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60" name="Freeform 689"/>
              <p:cNvSpPr>
                <a:spLocks/>
              </p:cNvSpPr>
              <p:nvPr/>
            </p:nvSpPr>
            <p:spPr bwMode="auto">
              <a:xfrm flipH="1">
                <a:off x="3740" y="3782"/>
                <a:ext cx="270" cy="77"/>
              </a:xfrm>
              <a:custGeom>
                <a:avLst/>
                <a:gdLst>
                  <a:gd name="T0" fmla="*/ 270 w 292"/>
                  <a:gd name="T1" fmla="*/ 0 h 76"/>
                  <a:gd name="T2" fmla="*/ 266 w 292"/>
                  <a:gd name="T3" fmla="*/ 0 h 76"/>
                  <a:gd name="T4" fmla="*/ 263 w 292"/>
                  <a:gd name="T5" fmla="*/ 4 h 76"/>
                  <a:gd name="T6" fmla="*/ 254 w 292"/>
                  <a:gd name="T7" fmla="*/ 7 h 76"/>
                  <a:gd name="T8" fmla="*/ 245 w 292"/>
                  <a:gd name="T9" fmla="*/ 15 h 76"/>
                  <a:gd name="T10" fmla="*/ 232 w 292"/>
                  <a:gd name="T11" fmla="*/ 21 h 76"/>
                  <a:gd name="T12" fmla="*/ 219 w 292"/>
                  <a:gd name="T13" fmla="*/ 29 h 76"/>
                  <a:gd name="T14" fmla="*/ 203 w 292"/>
                  <a:gd name="T15" fmla="*/ 37 h 76"/>
                  <a:gd name="T16" fmla="*/ 187 w 292"/>
                  <a:gd name="T17" fmla="*/ 48 h 76"/>
                  <a:gd name="T18" fmla="*/ 165 w 292"/>
                  <a:gd name="T19" fmla="*/ 55 h 76"/>
                  <a:gd name="T20" fmla="*/ 145 w 292"/>
                  <a:gd name="T21" fmla="*/ 63 h 76"/>
                  <a:gd name="T22" fmla="*/ 122 w 292"/>
                  <a:gd name="T23" fmla="*/ 68 h 76"/>
                  <a:gd name="T24" fmla="*/ 100 w 292"/>
                  <a:gd name="T25" fmla="*/ 74 h 76"/>
                  <a:gd name="T26" fmla="*/ 75 w 292"/>
                  <a:gd name="T27" fmla="*/ 76 h 76"/>
                  <a:gd name="T28" fmla="*/ 50 w 292"/>
                  <a:gd name="T29" fmla="*/ 77 h 76"/>
                  <a:gd name="T30" fmla="*/ 24 w 292"/>
                  <a:gd name="T31" fmla="*/ 74 h 76"/>
                  <a:gd name="T32" fmla="*/ 0 w 292"/>
                  <a:gd name="T33" fmla="*/ 7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2"/>
                  <a:gd name="T52" fmla="*/ 0 h 76"/>
                  <a:gd name="T53" fmla="*/ 292 w 292"/>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2" h="76">
                    <a:moveTo>
                      <a:pt x="292" y="0"/>
                    </a:moveTo>
                    <a:lnTo>
                      <a:pt x="288" y="0"/>
                    </a:lnTo>
                    <a:lnTo>
                      <a:pt x="284" y="4"/>
                    </a:lnTo>
                    <a:lnTo>
                      <a:pt x="275" y="7"/>
                    </a:lnTo>
                    <a:lnTo>
                      <a:pt x="265" y="15"/>
                    </a:lnTo>
                    <a:lnTo>
                      <a:pt x="251" y="21"/>
                    </a:lnTo>
                    <a:lnTo>
                      <a:pt x="237" y="29"/>
                    </a:lnTo>
                    <a:lnTo>
                      <a:pt x="219" y="37"/>
                    </a:lnTo>
                    <a:lnTo>
                      <a:pt x="202" y="47"/>
                    </a:lnTo>
                    <a:lnTo>
                      <a:pt x="178" y="54"/>
                    </a:lnTo>
                    <a:lnTo>
                      <a:pt x="157" y="62"/>
                    </a:lnTo>
                    <a:lnTo>
                      <a:pt x="132" y="67"/>
                    </a:lnTo>
                    <a:lnTo>
                      <a:pt x="108" y="73"/>
                    </a:lnTo>
                    <a:lnTo>
                      <a:pt x="81" y="75"/>
                    </a:lnTo>
                    <a:lnTo>
                      <a:pt x="54" y="76"/>
                    </a:lnTo>
                    <a:lnTo>
                      <a:pt x="26" y="73"/>
                    </a:lnTo>
                    <a:lnTo>
                      <a:pt x="0" y="7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61" name="Freeform 690"/>
              <p:cNvSpPr>
                <a:spLocks/>
              </p:cNvSpPr>
              <p:nvPr/>
            </p:nvSpPr>
            <p:spPr bwMode="auto">
              <a:xfrm flipH="1">
                <a:off x="4264" y="3241"/>
                <a:ext cx="213" cy="390"/>
              </a:xfrm>
              <a:custGeom>
                <a:avLst/>
                <a:gdLst>
                  <a:gd name="T0" fmla="*/ 78 w 230"/>
                  <a:gd name="T1" fmla="*/ 0 h 387"/>
                  <a:gd name="T2" fmla="*/ 76 w 230"/>
                  <a:gd name="T3" fmla="*/ 5 h 387"/>
                  <a:gd name="T4" fmla="*/ 71 w 230"/>
                  <a:gd name="T5" fmla="*/ 17 h 387"/>
                  <a:gd name="T6" fmla="*/ 68 w 230"/>
                  <a:gd name="T7" fmla="*/ 35 h 387"/>
                  <a:gd name="T8" fmla="*/ 63 w 230"/>
                  <a:gd name="T9" fmla="*/ 57 h 387"/>
                  <a:gd name="T10" fmla="*/ 53 w 230"/>
                  <a:gd name="T11" fmla="*/ 80 h 387"/>
                  <a:gd name="T12" fmla="*/ 40 w 230"/>
                  <a:gd name="T13" fmla="*/ 105 h 387"/>
                  <a:gd name="T14" fmla="*/ 26 w 230"/>
                  <a:gd name="T15" fmla="*/ 127 h 387"/>
                  <a:gd name="T16" fmla="*/ 17 w 230"/>
                  <a:gd name="T17" fmla="*/ 141 h 387"/>
                  <a:gd name="T18" fmla="*/ 11 w 230"/>
                  <a:gd name="T19" fmla="*/ 148 h 387"/>
                  <a:gd name="T20" fmla="*/ 7 w 230"/>
                  <a:gd name="T21" fmla="*/ 163 h 387"/>
                  <a:gd name="T22" fmla="*/ 1 w 230"/>
                  <a:gd name="T23" fmla="*/ 184 h 387"/>
                  <a:gd name="T24" fmla="*/ 0 w 230"/>
                  <a:gd name="T25" fmla="*/ 212 h 387"/>
                  <a:gd name="T26" fmla="*/ 5 w 230"/>
                  <a:gd name="T27" fmla="*/ 242 h 387"/>
                  <a:gd name="T28" fmla="*/ 17 w 230"/>
                  <a:gd name="T29" fmla="*/ 278 h 387"/>
                  <a:gd name="T30" fmla="*/ 42 w 230"/>
                  <a:gd name="T31" fmla="*/ 316 h 387"/>
                  <a:gd name="T32" fmla="*/ 119 w 230"/>
                  <a:gd name="T33" fmla="*/ 390 h 387"/>
                  <a:gd name="T34" fmla="*/ 123 w 230"/>
                  <a:gd name="T35" fmla="*/ 385 h 387"/>
                  <a:gd name="T36" fmla="*/ 136 w 230"/>
                  <a:gd name="T37" fmla="*/ 374 h 387"/>
                  <a:gd name="T38" fmla="*/ 154 w 230"/>
                  <a:gd name="T39" fmla="*/ 355 h 387"/>
                  <a:gd name="T40" fmla="*/ 175 w 230"/>
                  <a:gd name="T41" fmla="*/ 333 h 387"/>
                  <a:gd name="T42" fmla="*/ 193 w 230"/>
                  <a:gd name="T43" fmla="*/ 303 h 387"/>
                  <a:gd name="T44" fmla="*/ 207 w 230"/>
                  <a:gd name="T45" fmla="*/ 273 h 387"/>
                  <a:gd name="T46" fmla="*/ 213 w 230"/>
                  <a:gd name="T47" fmla="*/ 239 h 387"/>
                  <a:gd name="T48" fmla="*/ 209 w 230"/>
                  <a:gd name="T49" fmla="*/ 204 h 387"/>
                  <a:gd name="T50" fmla="*/ 207 w 230"/>
                  <a:gd name="T51" fmla="*/ 197 h 387"/>
                  <a:gd name="T52" fmla="*/ 201 w 230"/>
                  <a:gd name="T53" fmla="*/ 178 h 387"/>
                  <a:gd name="T54" fmla="*/ 190 w 230"/>
                  <a:gd name="T55" fmla="*/ 151 h 387"/>
                  <a:gd name="T56" fmla="*/ 178 w 230"/>
                  <a:gd name="T57" fmla="*/ 121 h 387"/>
                  <a:gd name="T58" fmla="*/ 158 w 230"/>
                  <a:gd name="T59" fmla="*/ 87 h 387"/>
                  <a:gd name="T60" fmla="*/ 136 w 230"/>
                  <a:gd name="T61" fmla="*/ 53 h 387"/>
                  <a:gd name="T62" fmla="*/ 109 w 230"/>
                  <a:gd name="T63" fmla="*/ 22 h 387"/>
                  <a:gd name="T64" fmla="*/ 81 w 230"/>
                  <a:gd name="T65" fmla="*/ 0 h 3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387"/>
                  <a:gd name="T101" fmla="*/ 230 w 230"/>
                  <a:gd name="T102" fmla="*/ 387 h 3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387">
                    <a:moveTo>
                      <a:pt x="87" y="0"/>
                    </a:moveTo>
                    <a:lnTo>
                      <a:pt x="84" y="0"/>
                    </a:lnTo>
                    <a:lnTo>
                      <a:pt x="84" y="1"/>
                    </a:lnTo>
                    <a:lnTo>
                      <a:pt x="82" y="5"/>
                    </a:lnTo>
                    <a:lnTo>
                      <a:pt x="82" y="11"/>
                    </a:lnTo>
                    <a:lnTo>
                      <a:pt x="77" y="17"/>
                    </a:lnTo>
                    <a:lnTo>
                      <a:pt x="77" y="26"/>
                    </a:lnTo>
                    <a:lnTo>
                      <a:pt x="73" y="35"/>
                    </a:lnTo>
                    <a:lnTo>
                      <a:pt x="73" y="47"/>
                    </a:lnTo>
                    <a:lnTo>
                      <a:pt x="68" y="57"/>
                    </a:lnTo>
                    <a:lnTo>
                      <a:pt x="63" y="68"/>
                    </a:lnTo>
                    <a:lnTo>
                      <a:pt x="57" y="79"/>
                    </a:lnTo>
                    <a:lnTo>
                      <a:pt x="53" y="92"/>
                    </a:lnTo>
                    <a:lnTo>
                      <a:pt x="43" y="104"/>
                    </a:lnTo>
                    <a:lnTo>
                      <a:pt x="37" y="115"/>
                    </a:lnTo>
                    <a:lnTo>
                      <a:pt x="28" y="126"/>
                    </a:lnTo>
                    <a:lnTo>
                      <a:pt x="22" y="140"/>
                    </a:lnTo>
                    <a:lnTo>
                      <a:pt x="18" y="140"/>
                    </a:lnTo>
                    <a:lnTo>
                      <a:pt x="17" y="143"/>
                    </a:lnTo>
                    <a:lnTo>
                      <a:pt x="12" y="147"/>
                    </a:lnTo>
                    <a:lnTo>
                      <a:pt x="12" y="154"/>
                    </a:lnTo>
                    <a:lnTo>
                      <a:pt x="8" y="162"/>
                    </a:lnTo>
                    <a:lnTo>
                      <a:pt x="5" y="172"/>
                    </a:lnTo>
                    <a:lnTo>
                      <a:pt x="1" y="183"/>
                    </a:lnTo>
                    <a:lnTo>
                      <a:pt x="1" y="197"/>
                    </a:lnTo>
                    <a:lnTo>
                      <a:pt x="0" y="210"/>
                    </a:lnTo>
                    <a:lnTo>
                      <a:pt x="1" y="225"/>
                    </a:lnTo>
                    <a:lnTo>
                      <a:pt x="5" y="240"/>
                    </a:lnTo>
                    <a:lnTo>
                      <a:pt x="11" y="258"/>
                    </a:lnTo>
                    <a:lnTo>
                      <a:pt x="18" y="276"/>
                    </a:lnTo>
                    <a:lnTo>
                      <a:pt x="29" y="295"/>
                    </a:lnTo>
                    <a:lnTo>
                      <a:pt x="45" y="314"/>
                    </a:lnTo>
                    <a:lnTo>
                      <a:pt x="65" y="334"/>
                    </a:lnTo>
                    <a:lnTo>
                      <a:pt x="129" y="387"/>
                    </a:lnTo>
                    <a:lnTo>
                      <a:pt x="129" y="385"/>
                    </a:lnTo>
                    <a:lnTo>
                      <a:pt x="133" y="382"/>
                    </a:lnTo>
                    <a:lnTo>
                      <a:pt x="138" y="376"/>
                    </a:lnTo>
                    <a:lnTo>
                      <a:pt x="147" y="371"/>
                    </a:lnTo>
                    <a:lnTo>
                      <a:pt x="157" y="361"/>
                    </a:lnTo>
                    <a:lnTo>
                      <a:pt x="166" y="352"/>
                    </a:lnTo>
                    <a:lnTo>
                      <a:pt x="175" y="340"/>
                    </a:lnTo>
                    <a:lnTo>
                      <a:pt x="189" y="330"/>
                    </a:lnTo>
                    <a:lnTo>
                      <a:pt x="199" y="315"/>
                    </a:lnTo>
                    <a:lnTo>
                      <a:pt x="208" y="301"/>
                    </a:lnTo>
                    <a:lnTo>
                      <a:pt x="214" y="286"/>
                    </a:lnTo>
                    <a:lnTo>
                      <a:pt x="223" y="271"/>
                    </a:lnTo>
                    <a:lnTo>
                      <a:pt x="226" y="252"/>
                    </a:lnTo>
                    <a:lnTo>
                      <a:pt x="230" y="237"/>
                    </a:lnTo>
                    <a:lnTo>
                      <a:pt x="228" y="218"/>
                    </a:lnTo>
                    <a:lnTo>
                      <a:pt x="226" y="202"/>
                    </a:lnTo>
                    <a:lnTo>
                      <a:pt x="223" y="200"/>
                    </a:lnTo>
                    <a:lnTo>
                      <a:pt x="223" y="195"/>
                    </a:lnTo>
                    <a:lnTo>
                      <a:pt x="219" y="186"/>
                    </a:lnTo>
                    <a:lnTo>
                      <a:pt x="217" y="177"/>
                    </a:lnTo>
                    <a:lnTo>
                      <a:pt x="209" y="163"/>
                    </a:lnTo>
                    <a:lnTo>
                      <a:pt x="205" y="150"/>
                    </a:lnTo>
                    <a:lnTo>
                      <a:pt x="197" y="135"/>
                    </a:lnTo>
                    <a:lnTo>
                      <a:pt x="192" y="120"/>
                    </a:lnTo>
                    <a:lnTo>
                      <a:pt x="180" y="101"/>
                    </a:lnTo>
                    <a:lnTo>
                      <a:pt x="171" y="86"/>
                    </a:lnTo>
                    <a:lnTo>
                      <a:pt x="158" y="68"/>
                    </a:lnTo>
                    <a:lnTo>
                      <a:pt x="147" y="53"/>
                    </a:lnTo>
                    <a:lnTo>
                      <a:pt x="132" y="36"/>
                    </a:lnTo>
                    <a:lnTo>
                      <a:pt x="118" y="22"/>
                    </a:lnTo>
                    <a:lnTo>
                      <a:pt x="101" y="10"/>
                    </a:lnTo>
                    <a:lnTo>
                      <a:pt x="87" y="0"/>
                    </a:lnTo>
                    <a:close/>
                  </a:path>
                </a:pathLst>
              </a:custGeom>
              <a:solidFill>
                <a:srgbClr val="26D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2" name="Freeform 691"/>
              <p:cNvSpPr>
                <a:spLocks/>
              </p:cNvSpPr>
              <p:nvPr/>
            </p:nvSpPr>
            <p:spPr bwMode="auto">
              <a:xfrm flipH="1">
                <a:off x="4264" y="3241"/>
                <a:ext cx="213" cy="390"/>
              </a:xfrm>
              <a:custGeom>
                <a:avLst/>
                <a:gdLst>
                  <a:gd name="T0" fmla="*/ 78 w 230"/>
                  <a:gd name="T1" fmla="*/ 0 h 387"/>
                  <a:gd name="T2" fmla="*/ 76 w 230"/>
                  <a:gd name="T3" fmla="*/ 5 h 387"/>
                  <a:gd name="T4" fmla="*/ 71 w 230"/>
                  <a:gd name="T5" fmla="*/ 17 h 387"/>
                  <a:gd name="T6" fmla="*/ 68 w 230"/>
                  <a:gd name="T7" fmla="*/ 35 h 387"/>
                  <a:gd name="T8" fmla="*/ 63 w 230"/>
                  <a:gd name="T9" fmla="*/ 57 h 387"/>
                  <a:gd name="T10" fmla="*/ 53 w 230"/>
                  <a:gd name="T11" fmla="*/ 80 h 387"/>
                  <a:gd name="T12" fmla="*/ 40 w 230"/>
                  <a:gd name="T13" fmla="*/ 105 h 387"/>
                  <a:gd name="T14" fmla="*/ 26 w 230"/>
                  <a:gd name="T15" fmla="*/ 127 h 387"/>
                  <a:gd name="T16" fmla="*/ 17 w 230"/>
                  <a:gd name="T17" fmla="*/ 141 h 387"/>
                  <a:gd name="T18" fmla="*/ 11 w 230"/>
                  <a:gd name="T19" fmla="*/ 148 h 387"/>
                  <a:gd name="T20" fmla="*/ 7 w 230"/>
                  <a:gd name="T21" fmla="*/ 163 h 387"/>
                  <a:gd name="T22" fmla="*/ 1 w 230"/>
                  <a:gd name="T23" fmla="*/ 184 h 387"/>
                  <a:gd name="T24" fmla="*/ 0 w 230"/>
                  <a:gd name="T25" fmla="*/ 212 h 387"/>
                  <a:gd name="T26" fmla="*/ 5 w 230"/>
                  <a:gd name="T27" fmla="*/ 242 h 387"/>
                  <a:gd name="T28" fmla="*/ 17 w 230"/>
                  <a:gd name="T29" fmla="*/ 278 h 387"/>
                  <a:gd name="T30" fmla="*/ 42 w 230"/>
                  <a:gd name="T31" fmla="*/ 316 h 387"/>
                  <a:gd name="T32" fmla="*/ 119 w 230"/>
                  <a:gd name="T33" fmla="*/ 390 h 387"/>
                  <a:gd name="T34" fmla="*/ 123 w 230"/>
                  <a:gd name="T35" fmla="*/ 385 h 387"/>
                  <a:gd name="T36" fmla="*/ 136 w 230"/>
                  <a:gd name="T37" fmla="*/ 374 h 387"/>
                  <a:gd name="T38" fmla="*/ 154 w 230"/>
                  <a:gd name="T39" fmla="*/ 355 h 387"/>
                  <a:gd name="T40" fmla="*/ 175 w 230"/>
                  <a:gd name="T41" fmla="*/ 333 h 387"/>
                  <a:gd name="T42" fmla="*/ 193 w 230"/>
                  <a:gd name="T43" fmla="*/ 303 h 387"/>
                  <a:gd name="T44" fmla="*/ 207 w 230"/>
                  <a:gd name="T45" fmla="*/ 273 h 387"/>
                  <a:gd name="T46" fmla="*/ 213 w 230"/>
                  <a:gd name="T47" fmla="*/ 239 h 387"/>
                  <a:gd name="T48" fmla="*/ 209 w 230"/>
                  <a:gd name="T49" fmla="*/ 204 h 387"/>
                  <a:gd name="T50" fmla="*/ 207 w 230"/>
                  <a:gd name="T51" fmla="*/ 197 h 387"/>
                  <a:gd name="T52" fmla="*/ 201 w 230"/>
                  <a:gd name="T53" fmla="*/ 178 h 387"/>
                  <a:gd name="T54" fmla="*/ 190 w 230"/>
                  <a:gd name="T55" fmla="*/ 151 h 387"/>
                  <a:gd name="T56" fmla="*/ 178 w 230"/>
                  <a:gd name="T57" fmla="*/ 121 h 387"/>
                  <a:gd name="T58" fmla="*/ 158 w 230"/>
                  <a:gd name="T59" fmla="*/ 87 h 387"/>
                  <a:gd name="T60" fmla="*/ 136 w 230"/>
                  <a:gd name="T61" fmla="*/ 53 h 387"/>
                  <a:gd name="T62" fmla="*/ 109 w 230"/>
                  <a:gd name="T63" fmla="*/ 22 h 387"/>
                  <a:gd name="T64" fmla="*/ 81 w 230"/>
                  <a:gd name="T65" fmla="*/ 0 h 3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0"/>
                  <a:gd name="T100" fmla="*/ 0 h 387"/>
                  <a:gd name="T101" fmla="*/ 230 w 230"/>
                  <a:gd name="T102" fmla="*/ 387 h 3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0" h="387">
                    <a:moveTo>
                      <a:pt x="87" y="0"/>
                    </a:moveTo>
                    <a:lnTo>
                      <a:pt x="84" y="0"/>
                    </a:lnTo>
                    <a:lnTo>
                      <a:pt x="84" y="1"/>
                    </a:lnTo>
                    <a:lnTo>
                      <a:pt x="82" y="5"/>
                    </a:lnTo>
                    <a:lnTo>
                      <a:pt x="82" y="11"/>
                    </a:lnTo>
                    <a:lnTo>
                      <a:pt x="77" y="17"/>
                    </a:lnTo>
                    <a:lnTo>
                      <a:pt x="77" y="26"/>
                    </a:lnTo>
                    <a:lnTo>
                      <a:pt x="73" y="35"/>
                    </a:lnTo>
                    <a:lnTo>
                      <a:pt x="73" y="47"/>
                    </a:lnTo>
                    <a:lnTo>
                      <a:pt x="68" y="57"/>
                    </a:lnTo>
                    <a:lnTo>
                      <a:pt x="63" y="68"/>
                    </a:lnTo>
                    <a:lnTo>
                      <a:pt x="57" y="79"/>
                    </a:lnTo>
                    <a:lnTo>
                      <a:pt x="53" y="92"/>
                    </a:lnTo>
                    <a:lnTo>
                      <a:pt x="43" y="104"/>
                    </a:lnTo>
                    <a:lnTo>
                      <a:pt x="37" y="115"/>
                    </a:lnTo>
                    <a:lnTo>
                      <a:pt x="28" y="126"/>
                    </a:lnTo>
                    <a:lnTo>
                      <a:pt x="22" y="140"/>
                    </a:lnTo>
                    <a:lnTo>
                      <a:pt x="18" y="140"/>
                    </a:lnTo>
                    <a:lnTo>
                      <a:pt x="17" y="143"/>
                    </a:lnTo>
                    <a:lnTo>
                      <a:pt x="12" y="147"/>
                    </a:lnTo>
                    <a:lnTo>
                      <a:pt x="12" y="154"/>
                    </a:lnTo>
                    <a:lnTo>
                      <a:pt x="8" y="162"/>
                    </a:lnTo>
                    <a:lnTo>
                      <a:pt x="5" y="172"/>
                    </a:lnTo>
                    <a:lnTo>
                      <a:pt x="1" y="183"/>
                    </a:lnTo>
                    <a:lnTo>
                      <a:pt x="1" y="197"/>
                    </a:lnTo>
                    <a:lnTo>
                      <a:pt x="0" y="210"/>
                    </a:lnTo>
                    <a:lnTo>
                      <a:pt x="1" y="225"/>
                    </a:lnTo>
                    <a:lnTo>
                      <a:pt x="5" y="240"/>
                    </a:lnTo>
                    <a:lnTo>
                      <a:pt x="11" y="258"/>
                    </a:lnTo>
                    <a:lnTo>
                      <a:pt x="18" y="276"/>
                    </a:lnTo>
                    <a:lnTo>
                      <a:pt x="29" y="295"/>
                    </a:lnTo>
                    <a:lnTo>
                      <a:pt x="45" y="314"/>
                    </a:lnTo>
                    <a:lnTo>
                      <a:pt x="65" y="334"/>
                    </a:lnTo>
                    <a:lnTo>
                      <a:pt x="129" y="387"/>
                    </a:lnTo>
                    <a:lnTo>
                      <a:pt x="129" y="385"/>
                    </a:lnTo>
                    <a:lnTo>
                      <a:pt x="133" y="382"/>
                    </a:lnTo>
                    <a:lnTo>
                      <a:pt x="138" y="376"/>
                    </a:lnTo>
                    <a:lnTo>
                      <a:pt x="147" y="371"/>
                    </a:lnTo>
                    <a:lnTo>
                      <a:pt x="157" y="361"/>
                    </a:lnTo>
                    <a:lnTo>
                      <a:pt x="166" y="352"/>
                    </a:lnTo>
                    <a:lnTo>
                      <a:pt x="175" y="340"/>
                    </a:lnTo>
                    <a:lnTo>
                      <a:pt x="189" y="330"/>
                    </a:lnTo>
                    <a:lnTo>
                      <a:pt x="199" y="315"/>
                    </a:lnTo>
                    <a:lnTo>
                      <a:pt x="208" y="301"/>
                    </a:lnTo>
                    <a:lnTo>
                      <a:pt x="214" y="286"/>
                    </a:lnTo>
                    <a:lnTo>
                      <a:pt x="223" y="271"/>
                    </a:lnTo>
                    <a:lnTo>
                      <a:pt x="226" y="252"/>
                    </a:lnTo>
                    <a:lnTo>
                      <a:pt x="230" y="237"/>
                    </a:lnTo>
                    <a:lnTo>
                      <a:pt x="228" y="218"/>
                    </a:lnTo>
                    <a:lnTo>
                      <a:pt x="226" y="202"/>
                    </a:lnTo>
                    <a:lnTo>
                      <a:pt x="223" y="200"/>
                    </a:lnTo>
                    <a:lnTo>
                      <a:pt x="223" y="195"/>
                    </a:lnTo>
                    <a:lnTo>
                      <a:pt x="219" y="186"/>
                    </a:lnTo>
                    <a:lnTo>
                      <a:pt x="217" y="177"/>
                    </a:lnTo>
                    <a:lnTo>
                      <a:pt x="209" y="163"/>
                    </a:lnTo>
                    <a:lnTo>
                      <a:pt x="205" y="150"/>
                    </a:lnTo>
                    <a:lnTo>
                      <a:pt x="197" y="135"/>
                    </a:lnTo>
                    <a:lnTo>
                      <a:pt x="192" y="120"/>
                    </a:lnTo>
                    <a:lnTo>
                      <a:pt x="180" y="101"/>
                    </a:lnTo>
                    <a:lnTo>
                      <a:pt x="171" y="86"/>
                    </a:lnTo>
                    <a:lnTo>
                      <a:pt x="158" y="68"/>
                    </a:lnTo>
                    <a:lnTo>
                      <a:pt x="147" y="53"/>
                    </a:lnTo>
                    <a:lnTo>
                      <a:pt x="132" y="36"/>
                    </a:lnTo>
                    <a:lnTo>
                      <a:pt x="118" y="22"/>
                    </a:lnTo>
                    <a:lnTo>
                      <a:pt x="101" y="10"/>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63" name="Freeform 692"/>
              <p:cNvSpPr>
                <a:spLocks/>
              </p:cNvSpPr>
              <p:nvPr/>
            </p:nvSpPr>
            <p:spPr bwMode="auto">
              <a:xfrm flipH="1">
                <a:off x="4316" y="3347"/>
                <a:ext cx="79" cy="81"/>
              </a:xfrm>
              <a:custGeom>
                <a:avLst/>
                <a:gdLst>
                  <a:gd name="T0" fmla="*/ 0 w 85"/>
                  <a:gd name="T1" fmla="*/ 81 h 80"/>
                  <a:gd name="T2" fmla="*/ 0 w 85"/>
                  <a:gd name="T3" fmla="*/ 78 h 80"/>
                  <a:gd name="T4" fmla="*/ 1 w 85"/>
                  <a:gd name="T5" fmla="*/ 78 h 80"/>
                  <a:gd name="T6" fmla="*/ 4 w 85"/>
                  <a:gd name="T7" fmla="*/ 76 h 80"/>
                  <a:gd name="T8" fmla="*/ 8 w 85"/>
                  <a:gd name="T9" fmla="*/ 76 h 80"/>
                  <a:gd name="T10" fmla="*/ 13 w 85"/>
                  <a:gd name="T11" fmla="*/ 72 h 80"/>
                  <a:gd name="T12" fmla="*/ 19 w 85"/>
                  <a:gd name="T13" fmla="*/ 69 h 80"/>
                  <a:gd name="T14" fmla="*/ 23 w 85"/>
                  <a:gd name="T15" fmla="*/ 65 h 80"/>
                  <a:gd name="T16" fmla="*/ 32 w 85"/>
                  <a:gd name="T17" fmla="*/ 63 h 80"/>
                  <a:gd name="T18" fmla="*/ 36 w 85"/>
                  <a:gd name="T19" fmla="*/ 55 h 80"/>
                  <a:gd name="T20" fmla="*/ 45 w 85"/>
                  <a:gd name="T21" fmla="*/ 51 h 80"/>
                  <a:gd name="T22" fmla="*/ 49 w 85"/>
                  <a:gd name="T23" fmla="*/ 44 h 80"/>
                  <a:gd name="T24" fmla="*/ 58 w 85"/>
                  <a:gd name="T25" fmla="*/ 38 h 80"/>
                  <a:gd name="T26" fmla="*/ 62 w 85"/>
                  <a:gd name="T27" fmla="*/ 28 h 80"/>
                  <a:gd name="T28" fmla="*/ 68 w 85"/>
                  <a:gd name="T29" fmla="*/ 20 h 80"/>
                  <a:gd name="T30" fmla="*/ 72 w 85"/>
                  <a:gd name="T31" fmla="*/ 9 h 80"/>
                  <a:gd name="T32" fmla="*/ 79 w 85"/>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80"/>
                  <a:gd name="T53" fmla="*/ 85 w 85"/>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80">
                    <a:moveTo>
                      <a:pt x="0" y="80"/>
                    </a:moveTo>
                    <a:lnTo>
                      <a:pt x="0" y="77"/>
                    </a:lnTo>
                    <a:lnTo>
                      <a:pt x="1" y="77"/>
                    </a:lnTo>
                    <a:lnTo>
                      <a:pt x="4" y="75"/>
                    </a:lnTo>
                    <a:lnTo>
                      <a:pt x="9" y="75"/>
                    </a:lnTo>
                    <a:lnTo>
                      <a:pt x="14" y="71"/>
                    </a:lnTo>
                    <a:lnTo>
                      <a:pt x="20" y="68"/>
                    </a:lnTo>
                    <a:lnTo>
                      <a:pt x="25" y="64"/>
                    </a:lnTo>
                    <a:lnTo>
                      <a:pt x="34" y="62"/>
                    </a:lnTo>
                    <a:lnTo>
                      <a:pt x="39" y="54"/>
                    </a:lnTo>
                    <a:lnTo>
                      <a:pt x="48" y="50"/>
                    </a:lnTo>
                    <a:lnTo>
                      <a:pt x="53" y="43"/>
                    </a:lnTo>
                    <a:lnTo>
                      <a:pt x="62" y="38"/>
                    </a:lnTo>
                    <a:lnTo>
                      <a:pt x="67" y="28"/>
                    </a:lnTo>
                    <a:lnTo>
                      <a:pt x="73" y="20"/>
                    </a:lnTo>
                    <a:lnTo>
                      <a:pt x="77" y="9"/>
                    </a:lnTo>
                    <a:lnTo>
                      <a:pt x="85" y="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64" name="Freeform 693"/>
              <p:cNvSpPr>
                <a:spLocks/>
              </p:cNvSpPr>
              <p:nvPr/>
            </p:nvSpPr>
            <p:spPr bwMode="auto">
              <a:xfrm flipH="1">
                <a:off x="4357" y="3267"/>
                <a:ext cx="44" cy="347"/>
              </a:xfrm>
              <a:custGeom>
                <a:avLst/>
                <a:gdLst>
                  <a:gd name="T0" fmla="*/ 44 w 48"/>
                  <a:gd name="T1" fmla="*/ 347 h 344"/>
                  <a:gd name="T2" fmla="*/ 41 w 48"/>
                  <a:gd name="T3" fmla="*/ 344 h 344"/>
                  <a:gd name="T4" fmla="*/ 39 w 48"/>
                  <a:gd name="T5" fmla="*/ 340 h 344"/>
                  <a:gd name="T6" fmla="*/ 35 w 48"/>
                  <a:gd name="T7" fmla="*/ 334 h 344"/>
                  <a:gd name="T8" fmla="*/ 32 w 48"/>
                  <a:gd name="T9" fmla="*/ 329 h 344"/>
                  <a:gd name="T10" fmla="*/ 27 w 48"/>
                  <a:gd name="T11" fmla="*/ 317 h 344"/>
                  <a:gd name="T12" fmla="*/ 22 w 48"/>
                  <a:gd name="T13" fmla="*/ 307 h 344"/>
                  <a:gd name="T14" fmla="*/ 18 w 48"/>
                  <a:gd name="T15" fmla="*/ 293 h 344"/>
                  <a:gd name="T16" fmla="*/ 14 w 48"/>
                  <a:gd name="T17" fmla="*/ 280 h 344"/>
                  <a:gd name="T18" fmla="*/ 8 w 48"/>
                  <a:gd name="T19" fmla="*/ 262 h 344"/>
                  <a:gd name="T20" fmla="*/ 4 w 48"/>
                  <a:gd name="T21" fmla="*/ 245 h 344"/>
                  <a:gd name="T22" fmla="*/ 0 w 48"/>
                  <a:gd name="T23" fmla="*/ 226 h 344"/>
                  <a:gd name="T24" fmla="*/ 0 w 48"/>
                  <a:gd name="T25" fmla="*/ 209 h 344"/>
                  <a:gd name="T26" fmla="*/ 0 w 48"/>
                  <a:gd name="T27" fmla="*/ 187 h 344"/>
                  <a:gd name="T28" fmla="*/ 1 w 48"/>
                  <a:gd name="T29" fmla="*/ 167 h 344"/>
                  <a:gd name="T30" fmla="*/ 6 w 48"/>
                  <a:gd name="T31" fmla="*/ 144 h 344"/>
                  <a:gd name="T32" fmla="*/ 14 w 48"/>
                  <a:gd name="T33" fmla="*/ 124 h 344"/>
                  <a:gd name="T34" fmla="*/ 14 w 48"/>
                  <a:gd name="T35" fmla="*/ 122 h 344"/>
                  <a:gd name="T36" fmla="*/ 14 w 48"/>
                  <a:gd name="T37" fmla="*/ 120 h 344"/>
                  <a:gd name="T38" fmla="*/ 14 w 48"/>
                  <a:gd name="T39" fmla="*/ 114 h 344"/>
                  <a:gd name="T40" fmla="*/ 17 w 48"/>
                  <a:gd name="T41" fmla="*/ 110 h 344"/>
                  <a:gd name="T42" fmla="*/ 17 w 48"/>
                  <a:gd name="T43" fmla="*/ 103 h 344"/>
                  <a:gd name="T44" fmla="*/ 19 w 48"/>
                  <a:gd name="T45" fmla="*/ 95 h 344"/>
                  <a:gd name="T46" fmla="*/ 19 w 48"/>
                  <a:gd name="T47" fmla="*/ 86 h 344"/>
                  <a:gd name="T48" fmla="*/ 24 w 48"/>
                  <a:gd name="T49" fmla="*/ 79 h 344"/>
                  <a:gd name="T50" fmla="*/ 24 w 48"/>
                  <a:gd name="T51" fmla="*/ 67 h 344"/>
                  <a:gd name="T52" fmla="*/ 24 w 48"/>
                  <a:gd name="T53" fmla="*/ 56 h 344"/>
                  <a:gd name="T54" fmla="*/ 24 w 48"/>
                  <a:gd name="T55" fmla="*/ 45 h 344"/>
                  <a:gd name="T56" fmla="*/ 26 w 48"/>
                  <a:gd name="T57" fmla="*/ 37 h 344"/>
                  <a:gd name="T58" fmla="*/ 21 w 48"/>
                  <a:gd name="T59" fmla="*/ 26 h 344"/>
                  <a:gd name="T60" fmla="*/ 21 w 48"/>
                  <a:gd name="T61" fmla="*/ 17 h 344"/>
                  <a:gd name="T62" fmla="*/ 17 w 48"/>
                  <a:gd name="T63" fmla="*/ 8 h 344"/>
                  <a:gd name="T64" fmla="*/ 14 w 48"/>
                  <a:gd name="T65" fmla="*/ 0 h 3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
                  <a:gd name="T100" fmla="*/ 0 h 344"/>
                  <a:gd name="T101" fmla="*/ 48 w 48"/>
                  <a:gd name="T102" fmla="*/ 344 h 3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 h="344">
                    <a:moveTo>
                      <a:pt x="48" y="344"/>
                    </a:moveTo>
                    <a:lnTo>
                      <a:pt x="45" y="341"/>
                    </a:lnTo>
                    <a:lnTo>
                      <a:pt x="43" y="337"/>
                    </a:lnTo>
                    <a:lnTo>
                      <a:pt x="38" y="331"/>
                    </a:lnTo>
                    <a:lnTo>
                      <a:pt x="35" y="326"/>
                    </a:lnTo>
                    <a:lnTo>
                      <a:pt x="29" y="314"/>
                    </a:lnTo>
                    <a:lnTo>
                      <a:pt x="24" y="304"/>
                    </a:lnTo>
                    <a:lnTo>
                      <a:pt x="20" y="290"/>
                    </a:lnTo>
                    <a:lnTo>
                      <a:pt x="15" y="278"/>
                    </a:lnTo>
                    <a:lnTo>
                      <a:pt x="9" y="260"/>
                    </a:lnTo>
                    <a:lnTo>
                      <a:pt x="4" y="243"/>
                    </a:lnTo>
                    <a:lnTo>
                      <a:pt x="0" y="224"/>
                    </a:lnTo>
                    <a:lnTo>
                      <a:pt x="0" y="207"/>
                    </a:lnTo>
                    <a:lnTo>
                      <a:pt x="0" y="185"/>
                    </a:lnTo>
                    <a:lnTo>
                      <a:pt x="1" y="166"/>
                    </a:lnTo>
                    <a:lnTo>
                      <a:pt x="6" y="143"/>
                    </a:lnTo>
                    <a:lnTo>
                      <a:pt x="15" y="123"/>
                    </a:lnTo>
                    <a:lnTo>
                      <a:pt x="15" y="121"/>
                    </a:lnTo>
                    <a:lnTo>
                      <a:pt x="15" y="119"/>
                    </a:lnTo>
                    <a:lnTo>
                      <a:pt x="15" y="113"/>
                    </a:lnTo>
                    <a:lnTo>
                      <a:pt x="18" y="109"/>
                    </a:lnTo>
                    <a:lnTo>
                      <a:pt x="18" y="102"/>
                    </a:lnTo>
                    <a:lnTo>
                      <a:pt x="21" y="94"/>
                    </a:lnTo>
                    <a:lnTo>
                      <a:pt x="21" y="85"/>
                    </a:lnTo>
                    <a:lnTo>
                      <a:pt x="26" y="78"/>
                    </a:lnTo>
                    <a:lnTo>
                      <a:pt x="26" y="66"/>
                    </a:lnTo>
                    <a:lnTo>
                      <a:pt x="26" y="56"/>
                    </a:lnTo>
                    <a:lnTo>
                      <a:pt x="26" y="45"/>
                    </a:lnTo>
                    <a:lnTo>
                      <a:pt x="28" y="37"/>
                    </a:lnTo>
                    <a:lnTo>
                      <a:pt x="23" y="26"/>
                    </a:lnTo>
                    <a:lnTo>
                      <a:pt x="23" y="17"/>
                    </a:lnTo>
                    <a:lnTo>
                      <a:pt x="18" y="8"/>
                    </a:lnTo>
                    <a:lnTo>
                      <a:pt x="15" y="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65" name="Freeform 694"/>
              <p:cNvSpPr>
                <a:spLocks/>
              </p:cNvSpPr>
              <p:nvPr/>
            </p:nvSpPr>
            <p:spPr bwMode="auto">
              <a:xfrm flipH="1">
                <a:off x="4286" y="3445"/>
                <a:ext cx="100" cy="107"/>
              </a:xfrm>
              <a:custGeom>
                <a:avLst/>
                <a:gdLst>
                  <a:gd name="T0" fmla="*/ 0 w 109"/>
                  <a:gd name="T1" fmla="*/ 107 h 106"/>
                  <a:gd name="T2" fmla="*/ 0 w 109"/>
                  <a:gd name="T3" fmla="*/ 104 h 106"/>
                  <a:gd name="T4" fmla="*/ 2 w 109"/>
                  <a:gd name="T5" fmla="*/ 103 h 106"/>
                  <a:gd name="T6" fmla="*/ 6 w 109"/>
                  <a:gd name="T7" fmla="*/ 99 h 106"/>
                  <a:gd name="T8" fmla="*/ 12 w 109"/>
                  <a:gd name="T9" fmla="*/ 98 h 106"/>
                  <a:gd name="T10" fmla="*/ 16 w 109"/>
                  <a:gd name="T11" fmla="*/ 91 h 106"/>
                  <a:gd name="T12" fmla="*/ 24 w 109"/>
                  <a:gd name="T13" fmla="*/ 88 h 106"/>
                  <a:gd name="T14" fmla="*/ 33 w 109"/>
                  <a:gd name="T15" fmla="*/ 80 h 106"/>
                  <a:gd name="T16" fmla="*/ 41 w 109"/>
                  <a:gd name="T17" fmla="*/ 76 h 106"/>
                  <a:gd name="T18" fmla="*/ 49 w 109"/>
                  <a:gd name="T19" fmla="*/ 66 h 106"/>
                  <a:gd name="T20" fmla="*/ 57 w 109"/>
                  <a:gd name="T21" fmla="*/ 58 h 106"/>
                  <a:gd name="T22" fmla="*/ 65 w 109"/>
                  <a:gd name="T23" fmla="*/ 48 h 106"/>
                  <a:gd name="T24" fmla="*/ 74 w 109"/>
                  <a:gd name="T25" fmla="*/ 41 h 106"/>
                  <a:gd name="T26" fmla="*/ 80 w 109"/>
                  <a:gd name="T27" fmla="*/ 29 h 106"/>
                  <a:gd name="T28" fmla="*/ 88 w 109"/>
                  <a:gd name="T29" fmla="*/ 21 h 106"/>
                  <a:gd name="T30" fmla="*/ 93 w 109"/>
                  <a:gd name="T31" fmla="*/ 9 h 106"/>
                  <a:gd name="T32" fmla="*/ 100 w 109"/>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
                  <a:gd name="T52" fmla="*/ 0 h 106"/>
                  <a:gd name="T53" fmla="*/ 109 w 109"/>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 h="106">
                    <a:moveTo>
                      <a:pt x="0" y="106"/>
                    </a:moveTo>
                    <a:lnTo>
                      <a:pt x="0" y="103"/>
                    </a:lnTo>
                    <a:lnTo>
                      <a:pt x="2" y="102"/>
                    </a:lnTo>
                    <a:lnTo>
                      <a:pt x="6" y="98"/>
                    </a:lnTo>
                    <a:lnTo>
                      <a:pt x="13" y="97"/>
                    </a:lnTo>
                    <a:lnTo>
                      <a:pt x="17" y="90"/>
                    </a:lnTo>
                    <a:lnTo>
                      <a:pt x="26" y="87"/>
                    </a:lnTo>
                    <a:lnTo>
                      <a:pt x="36" y="79"/>
                    </a:lnTo>
                    <a:lnTo>
                      <a:pt x="45" y="75"/>
                    </a:lnTo>
                    <a:lnTo>
                      <a:pt x="53" y="65"/>
                    </a:lnTo>
                    <a:lnTo>
                      <a:pt x="62" y="57"/>
                    </a:lnTo>
                    <a:lnTo>
                      <a:pt x="71" y="48"/>
                    </a:lnTo>
                    <a:lnTo>
                      <a:pt x="81" y="41"/>
                    </a:lnTo>
                    <a:lnTo>
                      <a:pt x="87" y="29"/>
                    </a:lnTo>
                    <a:lnTo>
                      <a:pt x="96" y="21"/>
                    </a:lnTo>
                    <a:lnTo>
                      <a:pt x="101" y="9"/>
                    </a:lnTo>
                    <a:lnTo>
                      <a:pt x="109" y="0"/>
                    </a:lnTo>
                  </a:path>
                </a:pathLst>
              </a:custGeom>
              <a:noFill/>
              <a:ln w="7938">
                <a:solidFill>
                  <a:srgbClr val="99FF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66" name="Freeform 695"/>
              <p:cNvSpPr>
                <a:spLocks/>
              </p:cNvSpPr>
              <p:nvPr/>
            </p:nvSpPr>
            <p:spPr bwMode="auto">
              <a:xfrm flipH="1">
                <a:off x="4257" y="2754"/>
                <a:ext cx="188" cy="206"/>
              </a:xfrm>
              <a:custGeom>
                <a:avLst/>
                <a:gdLst>
                  <a:gd name="T0" fmla="*/ 19 w 205"/>
                  <a:gd name="T1" fmla="*/ 203 h 205"/>
                  <a:gd name="T2" fmla="*/ 53 w 205"/>
                  <a:gd name="T3" fmla="*/ 205 h 205"/>
                  <a:gd name="T4" fmla="*/ 79 w 205"/>
                  <a:gd name="T5" fmla="*/ 201 h 205"/>
                  <a:gd name="T6" fmla="*/ 99 w 205"/>
                  <a:gd name="T7" fmla="*/ 194 h 205"/>
                  <a:gd name="T8" fmla="*/ 112 w 205"/>
                  <a:gd name="T9" fmla="*/ 186 h 205"/>
                  <a:gd name="T10" fmla="*/ 120 w 205"/>
                  <a:gd name="T11" fmla="*/ 178 h 205"/>
                  <a:gd name="T12" fmla="*/ 124 w 205"/>
                  <a:gd name="T13" fmla="*/ 170 h 205"/>
                  <a:gd name="T14" fmla="*/ 126 w 205"/>
                  <a:gd name="T15" fmla="*/ 168 h 205"/>
                  <a:gd name="T16" fmla="*/ 138 w 205"/>
                  <a:gd name="T17" fmla="*/ 155 h 205"/>
                  <a:gd name="T18" fmla="*/ 157 w 205"/>
                  <a:gd name="T19" fmla="*/ 130 h 205"/>
                  <a:gd name="T20" fmla="*/ 170 w 205"/>
                  <a:gd name="T21" fmla="*/ 102 h 205"/>
                  <a:gd name="T22" fmla="*/ 178 w 205"/>
                  <a:gd name="T23" fmla="*/ 74 h 205"/>
                  <a:gd name="T24" fmla="*/ 182 w 205"/>
                  <a:gd name="T25" fmla="*/ 48 h 205"/>
                  <a:gd name="T26" fmla="*/ 184 w 205"/>
                  <a:gd name="T27" fmla="*/ 25 h 205"/>
                  <a:gd name="T28" fmla="*/ 187 w 205"/>
                  <a:gd name="T29" fmla="*/ 9 h 205"/>
                  <a:gd name="T30" fmla="*/ 187 w 205"/>
                  <a:gd name="T31" fmla="*/ 0 h 205"/>
                  <a:gd name="T32" fmla="*/ 182 w 205"/>
                  <a:gd name="T33" fmla="*/ 7 h 205"/>
                  <a:gd name="T34" fmla="*/ 167 w 205"/>
                  <a:gd name="T35" fmla="*/ 25 h 205"/>
                  <a:gd name="T36" fmla="*/ 149 w 205"/>
                  <a:gd name="T37" fmla="*/ 44 h 205"/>
                  <a:gd name="T38" fmla="*/ 133 w 205"/>
                  <a:gd name="T39" fmla="*/ 66 h 205"/>
                  <a:gd name="T40" fmla="*/ 115 w 205"/>
                  <a:gd name="T41" fmla="*/ 85 h 205"/>
                  <a:gd name="T42" fmla="*/ 97 w 205"/>
                  <a:gd name="T43" fmla="*/ 101 h 205"/>
                  <a:gd name="T44" fmla="*/ 84 w 205"/>
                  <a:gd name="T45" fmla="*/ 113 h 205"/>
                  <a:gd name="T46" fmla="*/ 79 w 205"/>
                  <a:gd name="T47" fmla="*/ 121 h 205"/>
                  <a:gd name="T48" fmla="*/ 71 w 205"/>
                  <a:gd name="T49" fmla="*/ 124 h 205"/>
                  <a:gd name="T50" fmla="*/ 53 w 205"/>
                  <a:gd name="T51" fmla="*/ 131 h 205"/>
                  <a:gd name="T52" fmla="*/ 40 w 205"/>
                  <a:gd name="T53" fmla="*/ 144 h 205"/>
                  <a:gd name="T54" fmla="*/ 28 w 205"/>
                  <a:gd name="T55" fmla="*/ 159 h 205"/>
                  <a:gd name="T56" fmla="*/ 17 w 205"/>
                  <a:gd name="T57" fmla="*/ 170 h 205"/>
                  <a:gd name="T58" fmla="*/ 9 w 205"/>
                  <a:gd name="T59" fmla="*/ 183 h 205"/>
                  <a:gd name="T60" fmla="*/ 2 w 205"/>
                  <a:gd name="T61" fmla="*/ 194 h 205"/>
                  <a:gd name="T62" fmla="*/ 0 w 205"/>
                  <a:gd name="T63" fmla="*/ 201 h 205"/>
                  <a:gd name="T64" fmla="*/ 0 w 205"/>
                  <a:gd name="T65" fmla="*/ 203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05"/>
                  <a:gd name="T101" fmla="*/ 205 w 205"/>
                  <a:gd name="T102" fmla="*/ 205 h 2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05">
                    <a:moveTo>
                      <a:pt x="0" y="202"/>
                    </a:moveTo>
                    <a:lnTo>
                      <a:pt x="21" y="202"/>
                    </a:lnTo>
                    <a:lnTo>
                      <a:pt x="42" y="205"/>
                    </a:lnTo>
                    <a:lnTo>
                      <a:pt x="58" y="204"/>
                    </a:lnTo>
                    <a:lnTo>
                      <a:pt x="75" y="204"/>
                    </a:lnTo>
                    <a:lnTo>
                      <a:pt x="86" y="200"/>
                    </a:lnTo>
                    <a:lnTo>
                      <a:pt x="98" y="197"/>
                    </a:lnTo>
                    <a:lnTo>
                      <a:pt x="108" y="193"/>
                    </a:lnTo>
                    <a:lnTo>
                      <a:pt x="117" y="191"/>
                    </a:lnTo>
                    <a:lnTo>
                      <a:pt x="122" y="185"/>
                    </a:lnTo>
                    <a:lnTo>
                      <a:pt x="128" y="181"/>
                    </a:lnTo>
                    <a:lnTo>
                      <a:pt x="131" y="177"/>
                    </a:lnTo>
                    <a:lnTo>
                      <a:pt x="135" y="173"/>
                    </a:lnTo>
                    <a:lnTo>
                      <a:pt x="135" y="169"/>
                    </a:lnTo>
                    <a:lnTo>
                      <a:pt x="137" y="168"/>
                    </a:lnTo>
                    <a:lnTo>
                      <a:pt x="137" y="167"/>
                    </a:lnTo>
                    <a:lnTo>
                      <a:pt x="140" y="167"/>
                    </a:lnTo>
                    <a:lnTo>
                      <a:pt x="151" y="154"/>
                    </a:lnTo>
                    <a:lnTo>
                      <a:pt x="163" y="143"/>
                    </a:lnTo>
                    <a:lnTo>
                      <a:pt x="171" y="129"/>
                    </a:lnTo>
                    <a:lnTo>
                      <a:pt x="180" y="117"/>
                    </a:lnTo>
                    <a:lnTo>
                      <a:pt x="185" y="102"/>
                    </a:lnTo>
                    <a:lnTo>
                      <a:pt x="191" y="90"/>
                    </a:lnTo>
                    <a:lnTo>
                      <a:pt x="194" y="74"/>
                    </a:lnTo>
                    <a:lnTo>
                      <a:pt x="199" y="63"/>
                    </a:lnTo>
                    <a:lnTo>
                      <a:pt x="199" y="48"/>
                    </a:lnTo>
                    <a:lnTo>
                      <a:pt x="201" y="36"/>
                    </a:lnTo>
                    <a:lnTo>
                      <a:pt x="201" y="25"/>
                    </a:lnTo>
                    <a:lnTo>
                      <a:pt x="204" y="17"/>
                    </a:lnTo>
                    <a:lnTo>
                      <a:pt x="204" y="9"/>
                    </a:lnTo>
                    <a:lnTo>
                      <a:pt x="204" y="3"/>
                    </a:lnTo>
                    <a:lnTo>
                      <a:pt x="204" y="0"/>
                    </a:lnTo>
                    <a:lnTo>
                      <a:pt x="205" y="0"/>
                    </a:lnTo>
                    <a:lnTo>
                      <a:pt x="198" y="7"/>
                    </a:lnTo>
                    <a:lnTo>
                      <a:pt x="191" y="16"/>
                    </a:lnTo>
                    <a:lnTo>
                      <a:pt x="182" y="25"/>
                    </a:lnTo>
                    <a:lnTo>
                      <a:pt x="176" y="36"/>
                    </a:lnTo>
                    <a:lnTo>
                      <a:pt x="163" y="44"/>
                    </a:lnTo>
                    <a:lnTo>
                      <a:pt x="154" y="55"/>
                    </a:lnTo>
                    <a:lnTo>
                      <a:pt x="145" y="66"/>
                    </a:lnTo>
                    <a:lnTo>
                      <a:pt x="135" y="77"/>
                    </a:lnTo>
                    <a:lnTo>
                      <a:pt x="125" y="85"/>
                    </a:lnTo>
                    <a:lnTo>
                      <a:pt x="115" y="93"/>
                    </a:lnTo>
                    <a:lnTo>
                      <a:pt x="106" y="101"/>
                    </a:lnTo>
                    <a:lnTo>
                      <a:pt x="100" y="109"/>
                    </a:lnTo>
                    <a:lnTo>
                      <a:pt x="92" y="112"/>
                    </a:lnTo>
                    <a:lnTo>
                      <a:pt x="87" y="119"/>
                    </a:lnTo>
                    <a:lnTo>
                      <a:pt x="86" y="120"/>
                    </a:lnTo>
                    <a:lnTo>
                      <a:pt x="86" y="123"/>
                    </a:lnTo>
                    <a:lnTo>
                      <a:pt x="77" y="123"/>
                    </a:lnTo>
                    <a:lnTo>
                      <a:pt x="67" y="126"/>
                    </a:lnTo>
                    <a:lnTo>
                      <a:pt x="58" y="130"/>
                    </a:lnTo>
                    <a:lnTo>
                      <a:pt x="53" y="138"/>
                    </a:lnTo>
                    <a:lnTo>
                      <a:pt x="44" y="143"/>
                    </a:lnTo>
                    <a:lnTo>
                      <a:pt x="39" y="150"/>
                    </a:lnTo>
                    <a:lnTo>
                      <a:pt x="31" y="158"/>
                    </a:lnTo>
                    <a:lnTo>
                      <a:pt x="27" y="166"/>
                    </a:lnTo>
                    <a:lnTo>
                      <a:pt x="19" y="169"/>
                    </a:lnTo>
                    <a:lnTo>
                      <a:pt x="14" y="177"/>
                    </a:lnTo>
                    <a:lnTo>
                      <a:pt x="10" y="182"/>
                    </a:lnTo>
                    <a:lnTo>
                      <a:pt x="7" y="190"/>
                    </a:lnTo>
                    <a:lnTo>
                      <a:pt x="2" y="193"/>
                    </a:lnTo>
                    <a:lnTo>
                      <a:pt x="0" y="199"/>
                    </a:lnTo>
                    <a:lnTo>
                      <a:pt x="0" y="200"/>
                    </a:lnTo>
                    <a:lnTo>
                      <a:pt x="0" y="202"/>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7" name="Freeform 696"/>
              <p:cNvSpPr>
                <a:spLocks/>
              </p:cNvSpPr>
              <p:nvPr/>
            </p:nvSpPr>
            <p:spPr bwMode="auto">
              <a:xfrm flipH="1">
                <a:off x="4257" y="2754"/>
                <a:ext cx="188" cy="206"/>
              </a:xfrm>
              <a:custGeom>
                <a:avLst/>
                <a:gdLst>
                  <a:gd name="T0" fmla="*/ 19 w 205"/>
                  <a:gd name="T1" fmla="*/ 203 h 205"/>
                  <a:gd name="T2" fmla="*/ 53 w 205"/>
                  <a:gd name="T3" fmla="*/ 205 h 205"/>
                  <a:gd name="T4" fmla="*/ 79 w 205"/>
                  <a:gd name="T5" fmla="*/ 201 h 205"/>
                  <a:gd name="T6" fmla="*/ 99 w 205"/>
                  <a:gd name="T7" fmla="*/ 194 h 205"/>
                  <a:gd name="T8" fmla="*/ 112 w 205"/>
                  <a:gd name="T9" fmla="*/ 186 h 205"/>
                  <a:gd name="T10" fmla="*/ 120 w 205"/>
                  <a:gd name="T11" fmla="*/ 178 h 205"/>
                  <a:gd name="T12" fmla="*/ 124 w 205"/>
                  <a:gd name="T13" fmla="*/ 170 h 205"/>
                  <a:gd name="T14" fmla="*/ 126 w 205"/>
                  <a:gd name="T15" fmla="*/ 168 h 205"/>
                  <a:gd name="T16" fmla="*/ 138 w 205"/>
                  <a:gd name="T17" fmla="*/ 155 h 205"/>
                  <a:gd name="T18" fmla="*/ 157 w 205"/>
                  <a:gd name="T19" fmla="*/ 130 h 205"/>
                  <a:gd name="T20" fmla="*/ 170 w 205"/>
                  <a:gd name="T21" fmla="*/ 102 h 205"/>
                  <a:gd name="T22" fmla="*/ 178 w 205"/>
                  <a:gd name="T23" fmla="*/ 74 h 205"/>
                  <a:gd name="T24" fmla="*/ 182 w 205"/>
                  <a:gd name="T25" fmla="*/ 48 h 205"/>
                  <a:gd name="T26" fmla="*/ 184 w 205"/>
                  <a:gd name="T27" fmla="*/ 25 h 205"/>
                  <a:gd name="T28" fmla="*/ 187 w 205"/>
                  <a:gd name="T29" fmla="*/ 9 h 205"/>
                  <a:gd name="T30" fmla="*/ 187 w 205"/>
                  <a:gd name="T31" fmla="*/ 0 h 205"/>
                  <a:gd name="T32" fmla="*/ 182 w 205"/>
                  <a:gd name="T33" fmla="*/ 7 h 205"/>
                  <a:gd name="T34" fmla="*/ 167 w 205"/>
                  <a:gd name="T35" fmla="*/ 25 h 205"/>
                  <a:gd name="T36" fmla="*/ 149 w 205"/>
                  <a:gd name="T37" fmla="*/ 44 h 205"/>
                  <a:gd name="T38" fmla="*/ 133 w 205"/>
                  <a:gd name="T39" fmla="*/ 66 h 205"/>
                  <a:gd name="T40" fmla="*/ 115 w 205"/>
                  <a:gd name="T41" fmla="*/ 85 h 205"/>
                  <a:gd name="T42" fmla="*/ 97 w 205"/>
                  <a:gd name="T43" fmla="*/ 101 h 205"/>
                  <a:gd name="T44" fmla="*/ 84 w 205"/>
                  <a:gd name="T45" fmla="*/ 113 h 205"/>
                  <a:gd name="T46" fmla="*/ 79 w 205"/>
                  <a:gd name="T47" fmla="*/ 121 h 205"/>
                  <a:gd name="T48" fmla="*/ 71 w 205"/>
                  <a:gd name="T49" fmla="*/ 124 h 205"/>
                  <a:gd name="T50" fmla="*/ 53 w 205"/>
                  <a:gd name="T51" fmla="*/ 131 h 205"/>
                  <a:gd name="T52" fmla="*/ 40 w 205"/>
                  <a:gd name="T53" fmla="*/ 144 h 205"/>
                  <a:gd name="T54" fmla="*/ 28 w 205"/>
                  <a:gd name="T55" fmla="*/ 159 h 205"/>
                  <a:gd name="T56" fmla="*/ 17 w 205"/>
                  <a:gd name="T57" fmla="*/ 170 h 205"/>
                  <a:gd name="T58" fmla="*/ 9 w 205"/>
                  <a:gd name="T59" fmla="*/ 183 h 205"/>
                  <a:gd name="T60" fmla="*/ 2 w 205"/>
                  <a:gd name="T61" fmla="*/ 194 h 205"/>
                  <a:gd name="T62" fmla="*/ 0 w 205"/>
                  <a:gd name="T63" fmla="*/ 201 h 205"/>
                  <a:gd name="T64" fmla="*/ 0 w 205"/>
                  <a:gd name="T65" fmla="*/ 203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205"/>
                  <a:gd name="T101" fmla="*/ 205 w 205"/>
                  <a:gd name="T102" fmla="*/ 205 h 2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205">
                    <a:moveTo>
                      <a:pt x="0" y="202"/>
                    </a:moveTo>
                    <a:lnTo>
                      <a:pt x="21" y="202"/>
                    </a:lnTo>
                    <a:lnTo>
                      <a:pt x="42" y="205"/>
                    </a:lnTo>
                    <a:lnTo>
                      <a:pt x="58" y="204"/>
                    </a:lnTo>
                    <a:lnTo>
                      <a:pt x="75" y="204"/>
                    </a:lnTo>
                    <a:lnTo>
                      <a:pt x="86" y="200"/>
                    </a:lnTo>
                    <a:lnTo>
                      <a:pt x="98" y="197"/>
                    </a:lnTo>
                    <a:lnTo>
                      <a:pt x="108" y="193"/>
                    </a:lnTo>
                    <a:lnTo>
                      <a:pt x="117" y="191"/>
                    </a:lnTo>
                    <a:lnTo>
                      <a:pt x="122" y="185"/>
                    </a:lnTo>
                    <a:lnTo>
                      <a:pt x="128" y="181"/>
                    </a:lnTo>
                    <a:lnTo>
                      <a:pt x="131" y="177"/>
                    </a:lnTo>
                    <a:lnTo>
                      <a:pt x="135" y="173"/>
                    </a:lnTo>
                    <a:lnTo>
                      <a:pt x="135" y="169"/>
                    </a:lnTo>
                    <a:lnTo>
                      <a:pt x="137" y="168"/>
                    </a:lnTo>
                    <a:lnTo>
                      <a:pt x="137" y="167"/>
                    </a:lnTo>
                    <a:lnTo>
                      <a:pt x="140" y="167"/>
                    </a:lnTo>
                    <a:lnTo>
                      <a:pt x="151" y="154"/>
                    </a:lnTo>
                    <a:lnTo>
                      <a:pt x="163" y="143"/>
                    </a:lnTo>
                    <a:lnTo>
                      <a:pt x="171" y="129"/>
                    </a:lnTo>
                    <a:lnTo>
                      <a:pt x="180" y="117"/>
                    </a:lnTo>
                    <a:lnTo>
                      <a:pt x="185" y="102"/>
                    </a:lnTo>
                    <a:lnTo>
                      <a:pt x="191" y="90"/>
                    </a:lnTo>
                    <a:lnTo>
                      <a:pt x="194" y="74"/>
                    </a:lnTo>
                    <a:lnTo>
                      <a:pt x="199" y="63"/>
                    </a:lnTo>
                    <a:lnTo>
                      <a:pt x="199" y="48"/>
                    </a:lnTo>
                    <a:lnTo>
                      <a:pt x="201" y="36"/>
                    </a:lnTo>
                    <a:lnTo>
                      <a:pt x="201" y="25"/>
                    </a:lnTo>
                    <a:lnTo>
                      <a:pt x="204" y="17"/>
                    </a:lnTo>
                    <a:lnTo>
                      <a:pt x="204" y="9"/>
                    </a:lnTo>
                    <a:lnTo>
                      <a:pt x="204" y="3"/>
                    </a:lnTo>
                    <a:lnTo>
                      <a:pt x="204" y="0"/>
                    </a:lnTo>
                    <a:lnTo>
                      <a:pt x="205" y="0"/>
                    </a:lnTo>
                    <a:lnTo>
                      <a:pt x="198" y="7"/>
                    </a:lnTo>
                    <a:lnTo>
                      <a:pt x="191" y="16"/>
                    </a:lnTo>
                    <a:lnTo>
                      <a:pt x="182" y="25"/>
                    </a:lnTo>
                    <a:lnTo>
                      <a:pt x="176" y="36"/>
                    </a:lnTo>
                    <a:lnTo>
                      <a:pt x="163" y="44"/>
                    </a:lnTo>
                    <a:lnTo>
                      <a:pt x="154" y="55"/>
                    </a:lnTo>
                    <a:lnTo>
                      <a:pt x="145" y="66"/>
                    </a:lnTo>
                    <a:lnTo>
                      <a:pt x="135" y="77"/>
                    </a:lnTo>
                    <a:lnTo>
                      <a:pt x="125" y="85"/>
                    </a:lnTo>
                    <a:lnTo>
                      <a:pt x="115" y="93"/>
                    </a:lnTo>
                    <a:lnTo>
                      <a:pt x="106" y="101"/>
                    </a:lnTo>
                    <a:lnTo>
                      <a:pt x="100" y="109"/>
                    </a:lnTo>
                    <a:lnTo>
                      <a:pt x="92" y="112"/>
                    </a:lnTo>
                    <a:lnTo>
                      <a:pt x="87" y="119"/>
                    </a:lnTo>
                    <a:lnTo>
                      <a:pt x="86" y="120"/>
                    </a:lnTo>
                    <a:lnTo>
                      <a:pt x="86" y="123"/>
                    </a:lnTo>
                    <a:lnTo>
                      <a:pt x="77" y="123"/>
                    </a:lnTo>
                    <a:lnTo>
                      <a:pt x="67" y="126"/>
                    </a:lnTo>
                    <a:lnTo>
                      <a:pt x="58" y="130"/>
                    </a:lnTo>
                    <a:lnTo>
                      <a:pt x="53" y="138"/>
                    </a:lnTo>
                    <a:lnTo>
                      <a:pt x="44" y="143"/>
                    </a:lnTo>
                    <a:lnTo>
                      <a:pt x="39" y="150"/>
                    </a:lnTo>
                    <a:lnTo>
                      <a:pt x="31" y="158"/>
                    </a:lnTo>
                    <a:lnTo>
                      <a:pt x="27" y="166"/>
                    </a:lnTo>
                    <a:lnTo>
                      <a:pt x="19" y="169"/>
                    </a:lnTo>
                    <a:lnTo>
                      <a:pt x="14" y="177"/>
                    </a:lnTo>
                    <a:lnTo>
                      <a:pt x="10" y="182"/>
                    </a:lnTo>
                    <a:lnTo>
                      <a:pt x="7" y="190"/>
                    </a:lnTo>
                    <a:lnTo>
                      <a:pt x="2" y="193"/>
                    </a:lnTo>
                    <a:lnTo>
                      <a:pt x="0" y="199"/>
                    </a:lnTo>
                    <a:lnTo>
                      <a:pt x="0" y="200"/>
                    </a:lnTo>
                    <a:lnTo>
                      <a:pt x="0" y="20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68" name="Freeform 697"/>
              <p:cNvSpPr>
                <a:spLocks/>
              </p:cNvSpPr>
              <p:nvPr/>
            </p:nvSpPr>
            <p:spPr bwMode="auto">
              <a:xfrm flipH="1">
                <a:off x="3908" y="3436"/>
                <a:ext cx="284" cy="346"/>
              </a:xfrm>
              <a:custGeom>
                <a:avLst/>
                <a:gdLst>
                  <a:gd name="T0" fmla="*/ 5 w 307"/>
                  <a:gd name="T1" fmla="*/ 0 h 344"/>
                  <a:gd name="T2" fmla="*/ 2 w 307"/>
                  <a:gd name="T3" fmla="*/ 0 h 344"/>
                  <a:gd name="T4" fmla="*/ 2 w 307"/>
                  <a:gd name="T5" fmla="*/ 6 h 344"/>
                  <a:gd name="T6" fmla="*/ 2 w 307"/>
                  <a:gd name="T7" fmla="*/ 12 h 344"/>
                  <a:gd name="T8" fmla="*/ 2 w 307"/>
                  <a:gd name="T9" fmla="*/ 23 h 344"/>
                  <a:gd name="T10" fmla="*/ 0 w 307"/>
                  <a:gd name="T11" fmla="*/ 33 h 344"/>
                  <a:gd name="T12" fmla="*/ 0 w 307"/>
                  <a:gd name="T13" fmla="*/ 47 h 344"/>
                  <a:gd name="T14" fmla="*/ 0 w 307"/>
                  <a:gd name="T15" fmla="*/ 63 h 344"/>
                  <a:gd name="T16" fmla="*/ 2 w 307"/>
                  <a:gd name="T17" fmla="*/ 79 h 344"/>
                  <a:gd name="T18" fmla="*/ 2 w 307"/>
                  <a:gd name="T19" fmla="*/ 95 h 344"/>
                  <a:gd name="T20" fmla="*/ 5 w 307"/>
                  <a:gd name="T21" fmla="*/ 110 h 344"/>
                  <a:gd name="T22" fmla="*/ 8 w 307"/>
                  <a:gd name="T23" fmla="*/ 126 h 344"/>
                  <a:gd name="T24" fmla="*/ 15 w 307"/>
                  <a:gd name="T25" fmla="*/ 141 h 344"/>
                  <a:gd name="T26" fmla="*/ 20 w 307"/>
                  <a:gd name="T27" fmla="*/ 154 h 344"/>
                  <a:gd name="T28" fmla="*/ 29 w 307"/>
                  <a:gd name="T29" fmla="*/ 167 h 344"/>
                  <a:gd name="T30" fmla="*/ 41 w 307"/>
                  <a:gd name="T31" fmla="*/ 176 h 344"/>
                  <a:gd name="T32" fmla="*/ 55 w 307"/>
                  <a:gd name="T33" fmla="*/ 186 h 344"/>
                  <a:gd name="T34" fmla="*/ 55 w 307"/>
                  <a:gd name="T35" fmla="*/ 186 h 344"/>
                  <a:gd name="T36" fmla="*/ 55 w 307"/>
                  <a:gd name="T37" fmla="*/ 190 h 344"/>
                  <a:gd name="T38" fmla="*/ 55 w 307"/>
                  <a:gd name="T39" fmla="*/ 197 h 344"/>
                  <a:gd name="T40" fmla="*/ 57 w 307"/>
                  <a:gd name="T41" fmla="*/ 205 h 344"/>
                  <a:gd name="T42" fmla="*/ 60 w 307"/>
                  <a:gd name="T43" fmla="*/ 213 h 344"/>
                  <a:gd name="T44" fmla="*/ 65 w 307"/>
                  <a:gd name="T45" fmla="*/ 224 h 344"/>
                  <a:gd name="T46" fmla="*/ 72 w 307"/>
                  <a:gd name="T47" fmla="*/ 236 h 344"/>
                  <a:gd name="T48" fmla="*/ 80 w 307"/>
                  <a:gd name="T49" fmla="*/ 250 h 344"/>
                  <a:gd name="T50" fmla="*/ 88 w 307"/>
                  <a:gd name="T51" fmla="*/ 262 h 344"/>
                  <a:gd name="T52" fmla="*/ 98 w 307"/>
                  <a:gd name="T53" fmla="*/ 275 h 344"/>
                  <a:gd name="T54" fmla="*/ 111 w 307"/>
                  <a:gd name="T55" fmla="*/ 286 h 344"/>
                  <a:gd name="T56" fmla="*/ 125 w 307"/>
                  <a:gd name="T57" fmla="*/ 300 h 344"/>
                  <a:gd name="T58" fmla="*/ 141 w 307"/>
                  <a:gd name="T59" fmla="*/ 310 h 344"/>
                  <a:gd name="T60" fmla="*/ 159 w 307"/>
                  <a:gd name="T61" fmla="*/ 322 h 344"/>
                  <a:gd name="T62" fmla="*/ 179 w 307"/>
                  <a:gd name="T63" fmla="*/ 329 h 344"/>
                  <a:gd name="T64" fmla="*/ 204 w 307"/>
                  <a:gd name="T65" fmla="*/ 337 h 344"/>
                  <a:gd name="T66" fmla="*/ 284 w 307"/>
                  <a:gd name="T67" fmla="*/ 346 h 344"/>
                  <a:gd name="T68" fmla="*/ 281 w 307"/>
                  <a:gd name="T69" fmla="*/ 342 h 344"/>
                  <a:gd name="T70" fmla="*/ 281 w 307"/>
                  <a:gd name="T71" fmla="*/ 334 h 344"/>
                  <a:gd name="T72" fmla="*/ 278 w 307"/>
                  <a:gd name="T73" fmla="*/ 322 h 344"/>
                  <a:gd name="T74" fmla="*/ 276 w 307"/>
                  <a:gd name="T75" fmla="*/ 308 h 344"/>
                  <a:gd name="T76" fmla="*/ 268 w 307"/>
                  <a:gd name="T77" fmla="*/ 289 h 344"/>
                  <a:gd name="T78" fmla="*/ 265 w 307"/>
                  <a:gd name="T79" fmla="*/ 269 h 344"/>
                  <a:gd name="T80" fmla="*/ 255 w 307"/>
                  <a:gd name="T81" fmla="*/ 245 h 344"/>
                  <a:gd name="T82" fmla="*/ 250 w 307"/>
                  <a:gd name="T83" fmla="*/ 223 h 344"/>
                  <a:gd name="T84" fmla="*/ 239 w 307"/>
                  <a:gd name="T85" fmla="*/ 198 h 344"/>
                  <a:gd name="T86" fmla="*/ 228 w 307"/>
                  <a:gd name="T87" fmla="*/ 175 h 344"/>
                  <a:gd name="T88" fmla="*/ 216 w 307"/>
                  <a:gd name="T89" fmla="*/ 152 h 344"/>
                  <a:gd name="T90" fmla="*/ 204 w 307"/>
                  <a:gd name="T91" fmla="*/ 131 h 344"/>
                  <a:gd name="T92" fmla="*/ 187 w 307"/>
                  <a:gd name="T93" fmla="*/ 110 h 344"/>
                  <a:gd name="T94" fmla="*/ 172 w 307"/>
                  <a:gd name="T95" fmla="*/ 94 h 344"/>
                  <a:gd name="T96" fmla="*/ 153 w 307"/>
                  <a:gd name="T97" fmla="*/ 79 h 344"/>
                  <a:gd name="T98" fmla="*/ 135 w 307"/>
                  <a:gd name="T99" fmla="*/ 70 h 344"/>
                  <a:gd name="T100" fmla="*/ 5 w 307"/>
                  <a:gd name="T101" fmla="*/ 0 h 344"/>
                  <a:gd name="T102" fmla="*/ 5 w 307"/>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7"/>
                  <a:gd name="T157" fmla="*/ 0 h 344"/>
                  <a:gd name="T158" fmla="*/ 307 w 307"/>
                  <a:gd name="T159" fmla="*/ 344 h 3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7" h="344">
                    <a:moveTo>
                      <a:pt x="5" y="0"/>
                    </a:moveTo>
                    <a:lnTo>
                      <a:pt x="2" y="0"/>
                    </a:lnTo>
                    <a:lnTo>
                      <a:pt x="2" y="6"/>
                    </a:lnTo>
                    <a:lnTo>
                      <a:pt x="2" y="12"/>
                    </a:lnTo>
                    <a:lnTo>
                      <a:pt x="2" y="23"/>
                    </a:lnTo>
                    <a:lnTo>
                      <a:pt x="0" y="33"/>
                    </a:lnTo>
                    <a:lnTo>
                      <a:pt x="0" y="47"/>
                    </a:lnTo>
                    <a:lnTo>
                      <a:pt x="0" y="63"/>
                    </a:lnTo>
                    <a:lnTo>
                      <a:pt x="2" y="79"/>
                    </a:lnTo>
                    <a:lnTo>
                      <a:pt x="2" y="94"/>
                    </a:lnTo>
                    <a:lnTo>
                      <a:pt x="5" y="109"/>
                    </a:lnTo>
                    <a:lnTo>
                      <a:pt x="9" y="125"/>
                    </a:lnTo>
                    <a:lnTo>
                      <a:pt x="16" y="140"/>
                    </a:lnTo>
                    <a:lnTo>
                      <a:pt x="22" y="153"/>
                    </a:lnTo>
                    <a:lnTo>
                      <a:pt x="31" y="166"/>
                    </a:lnTo>
                    <a:lnTo>
                      <a:pt x="44" y="175"/>
                    </a:lnTo>
                    <a:lnTo>
                      <a:pt x="59" y="185"/>
                    </a:lnTo>
                    <a:lnTo>
                      <a:pt x="59" y="189"/>
                    </a:lnTo>
                    <a:lnTo>
                      <a:pt x="59" y="196"/>
                    </a:lnTo>
                    <a:lnTo>
                      <a:pt x="62" y="204"/>
                    </a:lnTo>
                    <a:lnTo>
                      <a:pt x="65" y="212"/>
                    </a:lnTo>
                    <a:lnTo>
                      <a:pt x="70" y="223"/>
                    </a:lnTo>
                    <a:lnTo>
                      <a:pt x="78" y="235"/>
                    </a:lnTo>
                    <a:lnTo>
                      <a:pt x="87" y="249"/>
                    </a:lnTo>
                    <a:lnTo>
                      <a:pt x="95" y="260"/>
                    </a:lnTo>
                    <a:lnTo>
                      <a:pt x="106" y="273"/>
                    </a:lnTo>
                    <a:lnTo>
                      <a:pt x="120" y="284"/>
                    </a:lnTo>
                    <a:lnTo>
                      <a:pt x="135" y="298"/>
                    </a:lnTo>
                    <a:lnTo>
                      <a:pt x="152" y="308"/>
                    </a:lnTo>
                    <a:lnTo>
                      <a:pt x="172" y="320"/>
                    </a:lnTo>
                    <a:lnTo>
                      <a:pt x="194" y="327"/>
                    </a:lnTo>
                    <a:lnTo>
                      <a:pt x="221" y="335"/>
                    </a:lnTo>
                    <a:lnTo>
                      <a:pt x="307" y="344"/>
                    </a:lnTo>
                    <a:lnTo>
                      <a:pt x="304" y="340"/>
                    </a:lnTo>
                    <a:lnTo>
                      <a:pt x="304" y="332"/>
                    </a:lnTo>
                    <a:lnTo>
                      <a:pt x="300" y="320"/>
                    </a:lnTo>
                    <a:lnTo>
                      <a:pt x="298" y="306"/>
                    </a:lnTo>
                    <a:lnTo>
                      <a:pt x="290" y="287"/>
                    </a:lnTo>
                    <a:lnTo>
                      <a:pt x="286" y="267"/>
                    </a:lnTo>
                    <a:lnTo>
                      <a:pt x="276" y="244"/>
                    </a:lnTo>
                    <a:lnTo>
                      <a:pt x="270" y="222"/>
                    </a:lnTo>
                    <a:lnTo>
                      <a:pt x="258" y="197"/>
                    </a:lnTo>
                    <a:lnTo>
                      <a:pt x="247" y="174"/>
                    </a:lnTo>
                    <a:lnTo>
                      <a:pt x="233" y="151"/>
                    </a:lnTo>
                    <a:lnTo>
                      <a:pt x="221" y="130"/>
                    </a:lnTo>
                    <a:lnTo>
                      <a:pt x="202" y="109"/>
                    </a:lnTo>
                    <a:lnTo>
                      <a:pt x="186" y="93"/>
                    </a:lnTo>
                    <a:lnTo>
                      <a:pt x="165" y="79"/>
                    </a:lnTo>
                    <a:lnTo>
                      <a:pt x="146" y="70"/>
                    </a:lnTo>
                    <a:lnTo>
                      <a:pt x="5" y="0"/>
                    </a:lnTo>
                    <a:close/>
                  </a:path>
                </a:pathLst>
              </a:custGeom>
              <a:solidFill>
                <a:srgbClr val="32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69" name="Freeform 698"/>
              <p:cNvSpPr>
                <a:spLocks/>
              </p:cNvSpPr>
              <p:nvPr/>
            </p:nvSpPr>
            <p:spPr bwMode="auto">
              <a:xfrm flipH="1">
                <a:off x="3908" y="3436"/>
                <a:ext cx="285" cy="346"/>
              </a:xfrm>
              <a:custGeom>
                <a:avLst/>
                <a:gdLst>
                  <a:gd name="T0" fmla="*/ 5 w 307"/>
                  <a:gd name="T1" fmla="*/ 0 h 344"/>
                  <a:gd name="T2" fmla="*/ 2 w 307"/>
                  <a:gd name="T3" fmla="*/ 0 h 344"/>
                  <a:gd name="T4" fmla="*/ 2 w 307"/>
                  <a:gd name="T5" fmla="*/ 6 h 344"/>
                  <a:gd name="T6" fmla="*/ 2 w 307"/>
                  <a:gd name="T7" fmla="*/ 12 h 344"/>
                  <a:gd name="T8" fmla="*/ 2 w 307"/>
                  <a:gd name="T9" fmla="*/ 23 h 344"/>
                  <a:gd name="T10" fmla="*/ 0 w 307"/>
                  <a:gd name="T11" fmla="*/ 33 h 344"/>
                  <a:gd name="T12" fmla="*/ 0 w 307"/>
                  <a:gd name="T13" fmla="*/ 47 h 344"/>
                  <a:gd name="T14" fmla="*/ 0 w 307"/>
                  <a:gd name="T15" fmla="*/ 63 h 344"/>
                  <a:gd name="T16" fmla="*/ 2 w 307"/>
                  <a:gd name="T17" fmla="*/ 79 h 344"/>
                  <a:gd name="T18" fmla="*/ 2 w 307"/>
                  <a:gd name="T19" fmla="*/ 95 h 344"/>
                  <a:gd name="T20" fmla="*/ 5 w 307"/>
                  <a:gd name="T21" fmla="*/ 110 h 344"/>
                  <a:gd name="T22" fmla="*/ 8 w 307"/>
                  <a:gd name="T23" fmla="*/ 126 h 344"/>
                  <a:gd name="T24" fmla="*/ 15 w 307"/>
                  <a:gd name="T25" fmla="*/ 141 h 344"/>
                  <a:gd name="T26" fmla="*/ 20 w 307"/>
                  <a:gd name="T27" fmla="*/ 154 h 344"/>
                  <a:gd name="T28" fmla="*/ 29 w 307"/>
                  <a:gd name="T29" fmla="*/ 167 h 344"/>
                  <a:gd name="T30" fmla="*/ 41 w 307"/>
                  <a:gd name="T31" fmla="*/ 176 h 344"/>
                  <a:gd name="T32" fmla="*/ 55 w 307"/>
                  <a:gd name="T33" fmla="*/ 186 h 344"/>
                  <a:gd name="T34" fmla="*/ 55 w 307"/>
                  <a:gd name="T35" fmla="*/ 186 h 344"/>
                  <a:gd name="T36" fmla="*/ 55 w 307"/>
                  <a:gd name="T37" fmla="*/ 190 h 344"/>
                  <a:gd name="T38" fmla="*/ 55 w 307"/>
                  <a:gd name="T39" fmla="*/ 197 h 344"/>
                  <a:gd name="T40" fmla="*/ 58 w 307"/>
                  <a:gd name="T41" fmla="*/ 205 h 344"/>
                  <a:gd name="T42" fmla="*/ 60 w 307"/>
                  <a:gd name="T43" fmla="*/ 213 h 344"/>
                  <a:gd name="T44" fmla="*/ 65 w 307"/>
                  <a:gd name="T45" fmla="*/ 224 h 344"/>
                  <a:gd name="T46" fmla="*/ 72 w 307"/>
                  <a:gd name="T47" fmla="*/ 236 h 344"/>
                  <a:gd name="T48" fmla="*/ 81 w 307"/>
                  <a:gd name="T49" fmla="*/ 250 h 344"/>
                  <a:gd name="T50" fmla="*/ 88 w 307"/>
                  <a:gd name="T51" fmla="*/ 262 h 344"/>
                  <a:gd name="T52" fmla="*/ 98 w 307"/>
                  <a:gd name="T53" fmla="*/ 275 h 344"/>
                  <a:gd name="T54" fmla="*/ 111 w 307"/>
                  <a:gd name="T55" fmla="*/ 286 h 344"/>
                  <a:gd name="T56" fmla="*/ 125 w 307"/>
                  <a:gd name="T57" fmla="*/ 300 h 344"/>
                  <a:gd name="T58" fmla="*/ 141 w 307"/>
                  <a:gd name="T59" fmla="*/ 310 h 344"/>
                  <a:gd name="T60" fmla="*/ 160 w 307"/>
                  <a:gd name="T61" fmla="*/ 322 h 344"/>
                  <a:gd name="T62" fmla="*/ 180 w 307"/>
                  <a:gd name="T63" fmla="*/ 329 h 344"/>
                  <a:gd name="T64" fmla="*/ 205 w 307"/>
                  <a:gd name="T65" fmla="*/ 337 h 344"/>
                  <a:gd name="T66" fmla="*/ 285 w 307"/>
                  <a:gd name="T67" fmla="*/ 346 h 344"/>
                  <a:gd name="T68" fmla="*/ 282 w 307"/>
                  <a:gd name="T69" fmla="*/ 342 h 344"/>
                  <a:gd name="T70" fmla="*/ 282 w 307"/>
                  <a:gd name="T71" fmla="*/ 334 h 344"/>
                  <a:gd name="T72" fmla="*/ 279 w 307"/>
                  <a:gd name="T73" fmla="*/ 322 h 344"/>
                  <a:gd name="T74" fmla="*/ 277 w 307"/>
                  <a:gd name="T75" fmla="*/ 308 h 344"/>
                  <a:gd name="T76" fmla="*/ 269 w 307"/>
                  <a:gd name="T77" fmla="*/ 289 h 344"/>
                  <a:gd name="T78" fmla="*/ 266 w 307"/>
                  <a:gd name="T79" fmla="*/ 269 h 344"/>
                  <a:gd name="T80" fmla="*/ 256 w 307"/>
                  <a:gd name="T81" fmla="*/ 245 h 344"/>
                  <a:gd name="T82" fmla="*/ 251 w 307"/>
                  <a:gd name="T83" fmla="*/ 223 h 344"/>
                  <a:gd name="T84" fmla="*/ 240 w 307"/>
                  <a:gd name="T85" fmla="*/ 198 h 344"/>
                  <a:gd name="T86" fmla="*/ 229 w 307"/>
                  <a:gd name="T87" fmla="*/ 175 h 344"/>
                  <a:gd name="T88" fmla="*/ 216 w 307"/>
                  <a:gd name="T89" fmla="*/ 152 h 344"/>
                  <a:gd name="T90" fmla="*/ 205 w 307"/>
                  <a:gd name="T91" fmla="*/ 131 h 344"/>
                  <a:gd name="T92" fmla="*/ 188 w 307"/>
                  <a:gd name="T93" fmla="*/ 110 h 344"/>
                  <a:gd name="T94" fmla="*/ 173 w 307"/>
                  <a:gd name="T95" fmla="*/ 94 h 344"/>
                  <a:gd name="T96" fmla="*/ 153 w 307"/>
                  <a:gd name="T97" fmla="*/ 79 h 344"/>
                  <a:gd name="T98" fmla="*/ 136 w 307"/>
                  <a:gd name="T99" fmla="*/ 70 h 344"/>
                  <a:gd name="T100" fmla="*/ 5 w 307"/>
                  <a:gd name="T101" fmla="*/ 0 h 344"/>
                  <a:gd name="T102" fmla="*/ 5 w 307"/>
                  <a:gd name="T103" fmla="*/ 0 h 3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07"/>
                  <a:gd name="T157" fmla="*/ 0 h 344"/>
                  <a:gd name="T158" fmla="*/ 307 w 307"/>
                  <a:gd name="T159" fmla="*/ 344 h 3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07" h="344">
                    <a:moveTo>
                      <a:pt x="5" y="0"/>
                    </a:moveTo>
                    <a:lnTo>
                      <a:pt x="2" y="0"/>
                    </a:lnTo>
                    <a:lnTo>
                      <a:pt x="2" y="6"/>
                    </a:lnTo>
                    <a:lnTo>
                      <a:pt x="2" y="12"/>
                    </a:lnTo>
                    <a:lnTo>
                      <a:pt x="2" y="23"/>
                    </a:lnTo>
                    <a:lnTo>
                      <a:pt x="0" y="33"/>
                    </a:lnTo>
                    <a:lnTo>
                      <a:pt x="0" y="47"/>
                    </a:lnTo>
                    <a:lnTo>
                      <a:pt x="0" y="63"/>
                    </a:lnTo>
                    <a:lnTo>
                      <a:pt x="2" y="79"/>
                    </a:lnTo>
                    <a:lnTo>
                      <a:pt x="2" y="94"/>
                    </a:lnTo>
                    <a:lnTo>
                      <a:pt x="5" y="109"/>
                    </a:lnTo>
                    <a:lnTo>
                      <a:pt x="9" y="125"/>
                    </a:lnTo>
                    <a:lnTo>
                      <a:pt x="16" y="140"/>
                    </a:lnTo>
                    <a:lnTo>
                      <a:pt x="22" y="153"/>
                    </a:lnTo>
                    <a:lnTo>
                      <a:pt x="31" y="166"/>
                    </a:lnTo>
                    <a:lnTo>
                      <a:pt x="44" y="175"/>
                    </a:lnTo>
                    <a:lnTo>
                      <a:pt x="59" y="185"/>
                    </a:lnTo>
                    <a:lnTo>
                      <a:pt x="59" y="189"/>
                    </a:lnTo>
                    <a:lnTo>
                      <a:pt x="59" y="196"/>
                    </a:lnTo>
                    <a:lnTo>
                      <a:pt x="62" y="204"/>
                    </a:lnTo>
                    <a:lnTo>
                      <a:pt x="65" y="212"/>
                    </a:lnTo>
                    <a:lnTo>
                      <a:pt x="70" y="223"/>
                    </a:lnTo>
                    <a:lnTo>
                      <a:pt x="78" y="235"/>
                    </a:lnTo>
                    <a:lnTo>
                      <a:pt x="87" y="249"/>
                    </a:lnTo>
                    <a:lnTo>
                      <a:pt x="95" y="260"/>
                    </a:lnTo>
                    <a:lnTo>
                      <a:pt x="106" y="273"/>
                    </a:lnTo>
                    <a:lnTo>
                      <a:pt x="120" y="284"/>
                    </a:lnTo>
                    <a:lnTo>
                      <a:pt x="135" y="298"/>
                    </a:lnTo>
                    <a:lnTo>
                      <a:pt x="152" y="308"/>
                    </a:lnTo>
                    <a:lnTo>
                      <a:pt x="172" y="320"/>
                    </a:lnTo>
                    <a:lnTo>
                      <a:pt x="194" y="327"/>
                    </a:lnTo>
                    <a:lnTo>
                      <a:pt x="221" y="335"/>
                    </a:lnTo>
                    <a:lnTo>
                      <a:pt x="307" y="344"/>
                    </a:lnTo>
                    <a:lnTo>
                      <a:pt x="304" y="340"/>
                    </a:lnTo>
                    <a:lnTo>
                      <a:pt x="304" y="332"/>
                    </a:lnTo>
                    <a:lnTo>
                      <a:pt x="300" y="320"/>
                    </a:lnTo>
                    <a:lnTo>
                      <a:pt x="298" y="306"/>
                    </a:lnTo>
                    <a:lnTo>
                      <a:pt x="290" y="287"/>
                    </a:lnTo>
                    <a:lnTo>
                      <a:pt x="286" y="267"/>
                    </a:lnTo>
                    <a:lnTo>
                      <a:pt x="276" y="244"/>
                    </a:lnTo>
                    <a:lnTo>
                      <a:pt x="270" y="222"/>
                    </a:lnTo>
                    <a:lnTo>
                      <a:pt x="258" y="197"/>
                    </a:lnTo>
                    <a:lnTo>
                      <a:pt x="247" y="174"/>
                    </a:lnTo>
                    <a:lnTo>
                      <a:pt x="233" y="151"/>
                    </a:lnTo>
                    <a:lnTo>
                      <a:pt x="221" y="130"/>
                    </a:lnTo>
                    <a:lnTo>
                      <a:pt x="202" y="109"/>
                    </a:lnTo>
                    <a:lnTo>
                      <a:pt x="186" y="93"/>
                    </a:lnTo>
                    <a:lnTo>
                      <a:pt x="165" y="79"/>
                    </a:lnTo>
                    <a:lnTo>
                      <a:pt x="146" y="70"/>
                    </a:lnTo>
                    <a:lnTo>
                      <a:pt x="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0" name="Freeform 699"/>
              <p:cNvSpPr>
                <a:spLocks/>
              </p:cNvSpPr>
              <p:nvPr/>
            </p:nvSpPr>
            <p:spPr bwMode="auto">
              <a:xfrm flipH="1">
                <a:off x="4017" y="3533"/>
                <a:ext cx="11" cy="89"/>
              </a:xfrm>
              <a:custGeom>
                <a:avLst/>
                <a:gdLst>
                  <a:gd name="T0" fmla="*/ 9 w 13"/>
                  <a:gd name="T1" fmla="*/ 89 h 88"/>
                  <a:gd name="T2" fmla="*/ 9 w 13"/>
                  <a:gd name="T3" fmla="*/ 87 h 88"/>
                  <a:gd name="T4" fmla="*/ 9 w 13"/>
                  <a:gd name="T5" fmla="*/ 86 h 88"/>
                  <a:gd name="T6" fmla="*/ 9 w 13"/>
                  <a:gd name="T7" fmla="*/ 82 h 88"/>
                  <a:gd name="T8" fmla="*/ 9 w 13"/>
                  <a:gd name="T9" fmla="*/ 79 h 88"/>
                  <a:gd name="T10" fmla="*/ 9 w 13"/>
                  <a:gd name="T11" fmla="*/ 73 h 88"/>
                  <a:gd name="T12" fmla="*/ 9 w 13"/>
                  <a:gd name="T13" fmla="*/ 69 h 88"/>
                  <a:gd name="T14" fmla="*/ 9 w 13"/>
                  <a:gd name="T15" fmla="*/ 62 h 88"/>
                  <a:gd name="T16" fmla="*/ 11 w 13"/>
                  <a:gd name="T17" fmla="*/ 58 h 88"/>
                  <a:gd name="T18" fmla="*/ 8 w 13"/>
                  <a:gd name="T19" fmla="*/ 50 h 88"/>
                  <a:gd name="T20" fmla="*/ 8 w 13"/>
                  <a:gd name="T21" fmla="*/ 42 h 88"/>
                  <a:gd name="T22" fmla="*/ 8 w 13"/>
                  <a:gd name="T23" fmla="*/ 34 h 88"/>
                  <a:gd name="T24" fmla="*/ 8 w 13"/>
                  <a:gd name="T25" fmla="*/ 28 h 88"/>
                  <a:gd name="T26" fmla="*/ 4 w 13"/>
                  <a:gd name="T27" fmla="*/ 20 h 88"/>
                  <a:gd name="T28" fmla="*/ 4 w 13"/>
                  <a:gd name="T29" fmla="*/ 12 h 88"/>
                  <a:gd name="T30" fmla="*/ 0 w 13"/>
                  <a:gd name="T31" fmla="*/ 5 h 88"/>
                  <a:gd name="T32" fmla="*/ 0 w 13"/>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88"/>
                  <a:gd name="T53" fmla="*/ 13 w 13"/>
                  <a:gd name="T54" fmla="*/ 88 h 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88">
                    <a:moveTo>
                      <a:pt x="11" y="88"/>
                    </a:moveTo>
                    <a:lnTo>
                      <a:pt x="11" y="86"/>
                    </a:lnTo>
                    <a:lnTo>
                      <a:pt x="11" y="85"/>
                    </a:lnTo>
                    <a:lnTo>
                      <a:pt x="11" y="81"/>
                    </a:lnTo>
                    <a:lnTo>
                      <a:pt x="11" y="78"/>
                    </a:lnTo>
                    <a:lnTo>
                      <a:pt x="11" y="72"/>
                    </a:lnTo>
                    <a:lnTo>
                      <a:pt x="11" y="68"/>
                    </a:lnTo>
                    <a:lnTo>
                      <a:pt x="11" y="61"/>
                    </a:lnTo>
                    <a:lnTo>
                      <a:pt x="13" y="57"/>
                    </a:lnTo>
                    <a:lnTo>
                      <a:pt x="9" y="49"/>
                    </a:lnTo>
                    <a:lnTo>
                      <a:pt x="9" y="42"/>
                    </a:lnTo>
                    <a:lnTo>
                      <a:pt x="9" y="34"/>
                    </a:lnTo>
                    <a:lnTo>
                      <a:pt x="9" y="28"/>
                    </a:lnTo>
                    <a:lnTo>
                      <a:pt x="5" y="20"/>
                    </a:lnTo>
                    <a:lnTo>
                      <a:pt x="5" y="12"/>
                    </a:lnTo>
                    <a:lnTo>
                      <a:pt x="0" y="5"/>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1" name="Freeform 700"/>
              <p:cNvSpPr>
                <a:spLocks/>
              </p:cNvSpPr>
              <p:nvPr/>
            </p:nvSpPr>
            <p:spPr bwMode="auto">
              <a:xfrm flipH="1">
                <a:off x="3940" y="3693"/>
                <a:ext cx="127" cy="27"/>
              </a:xfrm>
              <a:custGeom>
                <a:avLst/>
                <a:gdLst>
                  <a:gd name="T0" fmla="*/ 127 w 140"/>
                  <a:gd name="T1" fmla="*/ 27 h 27"/>
                  <a:gd name="T2" fmla="*/ 124 w 140"/>
                  <a:gd name="T3" fmla="*/ 24 h 27"/>
                  <a:gd name="T4" fmla="*/ 122 w 140"/>
                  <a:gd name="T5" fmla="*/ 24 h 27"/>
                  <a:gd name="T6" fmla="*/ 117 w 140"/>
                  <a:gd name="T7" fmla="*/ 22 h 27"/>
                  <a:gd name="T8" fmla="*/ 112 w 140"/>
                  <a:gd name="T9" fmla="*/ 22 h 27"/>
                  <a:gd name="T10" fmla="*/ 104 w 140"/>
                  <a:gd name="T11" fmla="*/ 18 h 27"/>
                  <a:gd name="T12" fmla="*/ 99 w 140"/>
                  <a:gd name="T13" fmla="*/ 17 h 27"/>
                  <a:gd name="T14" fmla="*/ 91 w 140"/>
                  <a:gd name="T15" fmla="*/ 13 h 27"/>
                  <a:gd name="T16" fmla="*/ 83 w 140"/>
                  <a:gd name="T17" fmla="*/ 13 h 27"/>
                  <a:gd name="T18" fmla="*/ 71 w 140"/>
                  <a:gd name="T19" fmla="*/ 9 h 27"/>
                  <a:gd name="T20" fmla="*/ 62 w 140"/>
                  <a:gd name="T21" fmla="*/ 6 h 27"/>
                  <a:gd name="T22" fmla="*/ 51 w 140"/>
                  <a:gd name="T23" fmla="*/ 3 h 27"/>
                  <a:gd name="T24" fmla="*/ 43 w 140"/>
                  <a:gd name="T25" fmla="*/ 3 h 27"/>
                  <a:gd name="T26" fmla="*/ 30 w 140"/>
                  <a:gd name="T27" fmla="*/ 0 h 27"/>
                  <a:gd name="T28" fmla="*/ 21 w 140"/>
                  <a:gd name="T29" fmla="*/ 0 h 27"/>
                  <a:gd name="T30" fmla="*/ 8 w 140"/>
                  <a:gd name="T31" fmla="*/ 0 h 27"/>
                  <a:gd name="T32" fmla="*/ 0 w 140"/>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0"/>
                  <a:gd name="T52" fmla="*/ 0 h 27"/>
                  <a:gd name="T53" fmla="*/ 140 w 140"/>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0" h="27">
                    <a:moveTo>
                      <a:pt x="140" y="27"/>
                    </a:moveTo>
                    <a:lnTo>
                      <a:pt x="137" y="24"/>
                    </a:lnTo>
                    <a:lnTo>
                      <a:pt x="135" y="24"/>
                    </a:lnTo>
                    <a:lnTo>
                      <a:pt x="129" y="22"/>
                    </a:lnTo>
                    <a:lnTo>
                      <a:pt x="124" y="22"/>
                    </a:lnTo>
                    <a:lnTo>
                      <a:pt x="115" y="18"/>
                    </a:lnTo>
                    <a:lnTo>
                      <a:pt x="109" y="17"/>
                    </a:lnTo>
                    <a:lnTo>
                      <a:pt x="100" y="13"/>
                    </a:lnTo>
                    <a:lnTo>
                      <a:pt x="92" y="13"/>
                    </a:lnTo>
                    <a:lnTo>
                      <a:pt x="78" y="9"/>
                    </a:lnTo>
                    <a:lnTo>
                      <a:pt x="68" y="6"/>
                    </a:lnTo>
                    <a:lnTo>
                      <a:pt x="56" y="3"/>
                    </a:lnTo>
                    <a:lnTo>
                      <a:pt x="47" y="3"/>
                    </a:lnTo>
                    <a:lnTo>
                      <a:pt x="33" y="0"/>
                    </a:lnTo>
                    <a:lnTo>
                      <a:pt x="23" y="0"/>
                    </a:lnTo>
                    <a:lnTo>
                      <a:pt x="9" y="0"/>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2" name="Freeform 701"/>
              <p:cNvSpPr>
                <a:spLocks/>
              </p:cNvSpPr>
              <p:nvPr/>
            </p:nvSpPr>
            <p:spPr bwMode="auto">
              <a:xfrm flipH="1">
                <a:off x="4010" y="3605"/>
                <a:ext cx="138" cy="35"/>
              </a:xfrm>
              <a:custGeom>
                <a:avLst/>
                <a:gdLst>
                  <a:gd name="T0" fmla="*/ 138 w 151"/>
                  <a:gd name="T1" fmla="*/ 35 h 35"/>
                  <a:gd name="T2" fmla="*/ 135 w 151"/>
                  <a:gd name="T3" fmla="*/ 33 h 35"/>
                  <a:gd name="T4" fmla="*/ 135 w 151"/>
                  <a:gd name="T5" fmla="*/ 33 h 35"/>
                  <a:gd name="T6" fmla="*/ 131 w 151"/>
                  <a:gd name="T7" fmla="*/ 29 h 35"/>
                  <a:gd name="T8" fmla="*/ 131 w 151"/>
                  <a:gd name="T9" fmla="*/ 29 h 35"/>
                  <a:gd name="T10" fmla="*/ 126 w 151"/>
                  <a:gd name="T11" fmla="*/ 25 h 35"/>
                  <a:gd name="T12" fmla="*/ 123 w 151"/>
                  <a:gd name="T13" fmla="*/ 21 h 35"/>
                  <a:gd name="T14" fmla="*/ 118 w 151"/>
                  <a:gd name="T15" fmla="*/ 17 h 35"/>
                  <a:gd name="T16" fmla="*/ 113 w 151"/>
                  <a:gd name="T17" fmla="*/ 17 h 35"/>
                  <a:gd name="T18" fmla="*/ 105 w 151"/>
                  <a:gd name="T19" fmla="*/ 14 h 35"/>
                  <a:gd name="T20" fmla="*/ 98 w 151"/>
                  <a:gd name="T21" fmla="*/ 11 h 35"/>
                  <a:gd name="T22" fmla="*/ 88 w 151"/>
                  <a:gd name="T23" fmla="*/ 7 h 35"/>
                  <a:gd name="T24" fmla="*/ 80 w 151"/>
                  <a:gd name="T25" fmla="*/ 7 h 35"/>
                  <a:gd name="T26" fmla="*/ 67 w 151"/>
                  <a:gd name="T27" fmla="*/ 6 h 35"/>
                  <a:gd name="T28" fmla="*/ 56 w 151"/>
                  <a:gd name="T29" fmla="*/ 6 h 35"/>
                  <a:gd name="T30" fmla="*/ 43 w 151"/>
                  <a:gd name="T31" fmla="*/ 6 h 35"/>
                  <a:gd name="T32" fmla="*/ 30 w 151"/>
                  <a:gd name="T33" fmla="*/ 9 h 35"/>
                  <a:gd name="T34" fmla="*/ 0 w 151"/>
                  <a:gd name="T35" fmla="*/ 0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1"/>
                  <a:gd name="T55" fmla="*/ 0 h 35"/>
                  <a:gd name="T56" fmla="*/ 151 w 151"/>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1" h="35">
                    <a:moveTo>
                      <a:pt x="151" y="35"/>
                    </a:moveTo>
                    <a:lnTo>
                      <a:pt x="148" y="33"/>
                    </a:lnTo>
                    <a:lnTo>
                      <a:pt x="143" y="29"/>
                    </a:lnTo>
                    <a:lnTo>
                      <a:pt x="138" y="25"/>
                    </a:lnTo>
                    <a:lnTo>
                      <a:pt x="135" y="21"/>
                    </a:lnTo>
                    <a:lnTo>
                      <a:pt x="129" y="17"/>
                    </a:lnTo>
                    <a:lnTo>
                      <a:pt x="124" y="17"/>
                    </a:lnTo>
                    <a:lnTo>
                      <a:pt x="115" y="14"/>
                    </a:lnTo>
                    <a:lnTo>
                      <a:pt x="107" y="11"/>
                    </a:lnTo>
                    <a:lnTo>
                      <a:pt x="96" y="7"/>
                    </a:lnTo>
                    <a:lnTo>
                      <a:pt x="87" y="7"/>
                    </a:lnTo>
                    <a:lnTo>
                      <a:pt x="73" y="6"/>
                    </a:lnTo>
                    <a:lnTo>
                      <a:pt x="61" y="6"/>
                    </a:lnTo>
                    <a:lnTo>
                      <a:pt x="47" y="6"/>
                    </a:lnTo>
                    <a:lnTo>
                      <a:pt x="33" y="9"/>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3" name="Freeform 702"/>
              <p:cNvSpPr>
                <a:spLocks/>
              </p:cNvSpPr>
              <p:nvPr/>
            </p:nvSpPr>
            <p:spPr bwMode="auto">
              <a:xfrm flipH="1">
                <a:off x="3908" y="3463"/>
                <a:ext cx="270" cy="310"/>
              </a:xfrm>
              <a:custGeom>
                <a:avLst/>
                <a:gdLst>
                  <a:gd name="T0" fmla="*/ 270 w 291"/>
                  <a:gd name="T1" fmla="*/ 310 h 308"/>
                  <a:gd name="T2" fmla="*/ 267 w 291"/>
                  <a:gd name="T3" fmla="*/ 307 h 308"/>
                  <a:gd name="T4" fmla="*/ 266 w 291"/>
                  <a:gd name="T5" fmla="*/ 302 h 308"/>
                  <a:gd name="T6" fmla="*/ 261 w 291"/>
                  <a:gd name="T7" fmla="*/ 295 h 308"/>
                  <a:gd name="T8" fmla="*/ 256 w 291"/>
                  <a:gd name="T9" fmla="*/ 286 h 308"/>
                  <a:gd name="T10" fmla="*/ 248 w 291"/>
                  <a:gd name="T11" fmla="*/ 272 h 308"/>
                  <a:gd name="T12" fmla="*/ 240 w 291"/>
                  <a:gd name="T13" fmla="*/ 261 h 308"/>
                  <a:gd name="T14" fmla="*/ 228 w 291"/>
                  <a:gd name="T15" fmla="*/ 245 h 308"/>
                  <a:gd name="T16" fmla="*/ 220 w 291"/>
                  <a:gd name="T17" fmla="*/ 230 h 308"/>
                  <a:gd name="T18" fmla="*/ 206 w 291"/>
                  <a:gd name="T19" fmla="*/ 211 h 308"/>
                  <a:gd name="T20" fmla="*/ 193 w 291"/>
                  <a:gd name="T21" fmla="*/ 196 h 308"/>
                  <a:gd name="T22" fmla="*/ 177 w 291"/>
                  <a:gd name="T23" fmla="*/ 178 h 308"/>
                  <a:gd name="T24" fmla="*/ 164 w 291"/>
                  <a:gd name="T25" fmla="*/ 163 h 308"/>
                  <a:gd name="T26" fmla="*/ 145 w 291"/>
                  <a:gd name="T27" fmla="*/ 147 h 308"/>
                  <a:gd name="T28" fmla="*/ 128 w 291"/>
                  <a:gd name="T29" fmla="*/ 132 h 308"/>
                  <a:gd name="T30" fmla="*/ 108 w 291"/>
                  <a:gd name="T31" fmla="*/ 118 h 308"/>
                  <a:gd name="T32" fmla="*/ 90 w 291"/>
                  <a:gd name="T33" fmla="*/ 106 h 308"/>
                  <a:gd name="T34" fmla="*/ 87 w 291"/>
                  <a:gd name="T35" fmla="*/ 104 h 308"/>
                  <a:gd name="T36" fmla="*/ 86 w 291"/>
                  <a:gd name="T37" fmla="*/ 102 h 308"/>
                  <a:gd name="T38" fmla="*/ 81 w 291"/>
                  <a:gd name="T39" fmla="*/ 97 h 308"/>
                  <a:gd name="T40" fmla="*/ 76 w 291"/>
                  <a:gd name="T41" fmla="*/ 94 h 308"/>
                  <a:gd name="T42" fmla="*/ 68 w 291"/>
                  <a:gd name="T43" fmla="*/ 86 h 308"/>
                  <a:gd name="T44" fmla="*/ 60 w 291"/>
                  <a:gd name="T45" fmla="*/ 81 h 308"/>
                  <a:gd name="T46" fmla="*/ 52 w 291"/>
                  <a:gd name="T47" fmla="*/ 72 h 308"/>
                  <a:gd name="T48" fmla="*/ 45 w 291"/>
                  <a:gd name="T49" fmla="*/ 65 h 308"/>
                  <a:gd name="T50" fmla="*/ 35 w 291"/>
                  <a:gd name="T51" fmla="*/ 53 h 308"/>
                  <a:gd name="T52" fmla="*/ 27 w 291"/>
                  <a:gd name="T53" fmla="*/ 46 h 308"/>
                  <a:gd name="T54" fmla="*/ 19 w 291"/>
                  <a:gd name="T55" fmla="*/ 38 h 308"/>
                  <a:gd name="T56" fmla="*/ 13 w 291"/>
                  <a:gd name="T57" fmla="*/ 30 h 308"/>
                  <a:gd name="T58" fmla="*/ 6 w 291"/>
                  <a:gd name="T59" fmla="*/ 22 h 308"/>
                  <a:gd name="T60" fmla="*/ 1 w 291"/>
                  <a:gd name="T61" fmla="*/ 14 h 308"/>
                  <a:gd name="T62" fmla="*/ 0 w 291"/>
                  <a:gd name="T63" fmla="*/ 6 h 308"/>
                  <a:gd name="T64" fmla="*/ 0 w 291"/>
                  <a:gd name="T65" fmla="*/ 0 h 3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1"/>
                  <a:gd name="T100" fmla="*/ 0 h 308"/>
                  <a:gd name="T101" fmla="*/ 291 w 291"/>
                  <a:gd name="T102" fmla="*/ 308 h 3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1" h="308">
                    <a:moveTo>
                      <a:pt x="291" y="308"/>
                    </a:moveTo>
                    <a:lnTo>
                      <a:pt x="288" y="305"/>
                    </a:lnTo>
                    <a:lnTo>
                      <a:pt x="287" y="300"/>
                    </a:lnTo>
                    <a:lnTo>
                      <a:pt x="281" y="293"/>
                    </a:lnTo>
                    <a:lnTo>
                      <a:pt x="276" y="284"/>
                    </a:lnTo>
                    <a:lnTo>
                      <a:pt x="267" y="270"/>
                    </a:lnTo>
                    <a:lnTo>
                      <a:pt x="259" y="259"/>
                    </a:lnTo>
                    <a:lnTo>
                      <a:pt x="246" y="243"/>
                    </a:lnTo>
                    <a:lnTo>
                      <a:pt x="237" y="229"/>
                    </a:lnTo>
                    <a:lnTo>
                      <a:pt x="222" y="210"/>
                    </a:lnTo>
                    <a:lnTo>
                      <a:pt x="208" y="195"/>
                    </a:lnTo>
                    <a:lnTo>
                      <a:pt x="191" y="177"/>
                    </a:lnTo>
                    <a:lnTo>
                      <a:pt x="177" y="162"/>
                    </a:lnTo>
                    <a:lnTo>
                      <a:pt x="156" y="146"/>
                    </a:lnTo>
                    <a:lnTo>
                      <a:pt x="138" y="131"/>
                    </a:lnTo>
                    <a:lnTo>
                      <a:pt x="116" y="117"/>
                    </a:lnTo>
                    <a:lnTo>
                      <a:pt x="97" y="105"/>
                    </a:lnTo>
                    <a:lnTo>
                      <a:pt x="94" y="103"/>
                    </a:lnTo>
                    <a:lnTo>
                      <a:pt x="93" y="101"/>
                    </a:lnTo>
                    <a:lnTo>
                      <a:pt x="87" y="96"/>
                    </a:lnTo>
                    <a:lnTo>
                      <a:pt x="82" y="93"/>
                    </a:lnTo>
                    <a:lnTo>
                      <a:pt x="73" y="85"/>
                    </a:lnTo>
                    <a:lnTo>
                      <a:pt x="65" y="80"/>
                    </a:lnTo>
                    <a:lnTo>
                      <a:pt x="56" y="72"/>
                    </a:lnTo>
                    <a:lnTo>
                      <a:pt x="48" y="65"/>
                    </a:lnTo>
                    <a:lnTo>
                      <a:pt x="38" y="53"/>
                    </a:lnTo>
                    <a:lnTo>
                      <a:pt x="29" y="46"/>
                    </a:lnTo>
                    <a:lnTo>
                      <a:pt x="20" y="38"/>
                    </a:lnTo>
                    <a:lnTo>
                      <a:pt x="14" y="30"/>
                    </a:lnTo>
                    <a:lnTo>
                      <a:pt x="6" y="22"/>
                    </a:lnTo>
                    <a:lnTo>
                      <a:pt x="1" y="14"/>
                    </a:lnTo>
                    <a:lnTo>
                      <a:pt x="0" y="6"/>
                    </a:lnTo>
                    <a:lnTo>
                      <a:pt x="0" y="0"/>
                    </a:lnTo>
                  </a:path>
                </a:pathLst>
              </a:custGeom>
              <a:noFill/>
              <a:ln w="7938">
                <a:solidFill>
                  <a:srgbClr val="00C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4" name="Freeform 703"/>
              <p:cNvSpPr>
                <a:spLocks/>
              </p:cNvSpPr>
              <p:nvPr/>
            </p:nvSpPr>
            <p:spPr bwMode="auto">
              <a:xfrm flipH="1">
                <a:off x="4516" y="3363"/>
                <a:ext cx="358" cy="139"/>
              </a:xfrm>
              <a:custGeom>
                <a:avLst/>
                <a:gdLst>
                  <a:gd name="T0" fmla="*/ 355 w 388"/>
                  <a:gd name="T1" fmla="*/ 80 h 138"/>
                  <a:gd name="T2" fmla="*/ 354 w 388"/>
                  <a:gd name="T3" fmla="*/ 76 h 138"/>
                  <a:gd name="T4" fmla="*/ 350 w 388"/>
                  <a:gd name="T5" fmla="*/ 72 h 138"/>
                  <a:gd name="T6" fmla="*/ 345 w 388"/>
                  <a:gd name="T7" fmla="*/ 65 h 138"/>
                  <a:gd name="T8" fmla="*/ 339 w 388"/>
                  <a:gd name="T9" fmla="*/ 57 h 138"/>
                  <a:gd name="T10" fmla="*/ 328 w 388"/>
                  <a:gd name="T11" fmla="*/ 50 h 138"/>
                  <a:gd name="T12" fmla="*/ 316 w 388"/>
                  <a:gd name="T13" fmla="*/ 40 h 138"/>
                  <a:gd name="T14" fmla="*/ 298 w 388"/>
                  <a:gd name="T15" fmla="*/ 32 h 138"/>
                  <a:gd name="T16" fmla="*/ 287 w 388"/>
                  <a:gd name="T17" fmla="*/ 26 h 138"/>
                  <a:gd name="T18" fmla="*/ 280 w 388"/>
                  <a:gd name="T19" fmla="*/ 21 h 138"/>
                  <a:gd name="T20" fmla="*/ 267 w 388"/>
                  <a:gd name="T21" fmla="*/ 15 h 138"/>
                  <a:gd name="T22" fmla="*/ 246 w 388"/>
                  <a:gd name="T23" fmla="*/ 8 h 138"/>
                  <a:gd name="T24" fmla="*/ 224 w 388"/>
                  <a:gd name="T25" fmla="*/ 3 h 138"/>
                  <a:gd name="T26" fmla="*/ 197 w 388"/>
                  <a:gd name="T27" fmla="*/ 0 h 138"/>
                  <a:gd name="T28" fmla="*/ 166 w 388"/>
                  <a:gd name="T29" fmla="*/ 2 h 138"/>
                  <a:gd name="T30" fmla="*/ 134 w 388"/>
                  <a:gd name="T31" fmla="*/ 10 h 138"/>
                  <a:gd name="T32" fmla="*/ 118 w 388"/>
                  <a:gd name="T33" fmla="*/ 19 h 138"/>
                  <a:gd name="T34" fmla="*/ 111 w 388"/>
                  <a:gd name="T35" fmla="*/ 19 h 138"/>
                  <a:gd name="T36" fmla="*/ 98 w 388"/>
                  <a:gd name="T37" fmla="*/ 19 h 138"/>
                  <a:gd name="T38" fmla="*/ 83 w 388"/>
                  <a:gd name="T39" fmla="*/ 22 h 138"/>
                  <a:gd name="T40" fmla="*/ 62 w 388"/>
                  <a:gd name="T41" fmla="*/ 27 h 138"/>
                  <a:gd name="T42" fmla="*/ 43 w 388"/>
                  <a:gd name="T43" fmla="*/ 34 h 138"/>
                  <a:gd name="T44" fmla="*/ 25 w 388"/>
                  <a:gd name="T45" fmla="*/ 46 h 138"/>
                  <a:gd name="T46" fmla="*/ 7 w 388"/>
                  <a:gd name="T47" fmla="*/ 61 h 138"/>
                  <a:gd name="T48" fmla="*/ 0 w 388"/>
                  <a:gd name="T49" fmla="*/ 73 h 138"/>
                  <a:gd name="T50" fmla="*/ 0 w 388"/>
                  <a:gd name="T51" fmla="*/ 73 h 138"/>
                  <a:gd name="T52" fmla="*/ 0 w 388"/>
                  <a:gd name="T53" fmla="*/ 77 h 138"/>
                  <a:gd name="T54" fmla="*/ 4 w 388"/>
                  <a:gd name="T55" fmla="*/ 85 h 138"/>
                  <a:gd name="T56" fmla="*/ 9 w 388"/>
                  <a:gd name="T57" fmla="*/ 92 h 138"/>
                  <a:gd name="T58" fmla="*/ 18 w 388"/>
                  <a:gd name="T59" fmla="*/ 100 h 138"/>
                  <a:gd name="T60" fmla="*/ 30 w 388"/>
                  <a:gd name="T61" fmla="*/ 109 h 138"/>
                  <a:gd name="T62" fmla="*/ 48 w 388"/>
                  <a:gd name="T63" fmla="*/ 119 h 138"/>
                  <a:gd name="T64" fmla="*/ 61 w 388"/>
                  <a:gd name="T65" fmla="*/ 127 h 138"/>
                  <a:gd name="T66" fmla="*/ 74 w 388"/>
                  <a:gd name="T67" fmla="*/ 127 h 138"/>
                  <a:gd name="T68" fmla="*/ 96 w 388"/>
                  <a:gd name="T69" fmla="*/ 130 h 138"/>
                  <a:gd name="T70" fmla="*/ 128 w 388"/>
                  <a:gd name="T71" fmla="*/ 134 h 138"/>
                  <a:gd name="T72" fmla="*/ 163 w 388"/>
                  <a:gd name="T73" fmla="*/ 138 h 138"/>
                  <a:gd name="T74" fmla="*/ 198 w 388"/>
                  <a:gd name="T75" fmla="*/ 139 h 138"/>
                  <a:gd name="T76" fmla="*/ 233 w 388"/>
                  <a:gd name="T77" fmla="*/ 136 h 138"/>
                  <a:gd name="T78" fmla="*/ 264 w 388"/>
                  <a:gd name="T79" fmla="*/ 130 h 138"/>
                  <a:gd name="T80" fmla="*/ 280 w 388"/>
                  <a:gd name="T81" fmla="*/ 124 h 138"/>
                  <a:gd name="T82" fmla="*/ 284 w 388"/>
                  <a:gd name="T83" fmla="*/ 119 h 138"/>
                  <a:gd name="T84" fmla="*/ 292 w 388"/>
                  <a:gd name="T85" fmla="*/ 111 h 138"/>
                  <a:gd name="T86" fmla="*/ 303 w 388"/>
                  <a:gd name="T87" fmla="*/ 104 h 138"/>
                  <a:gd name="T88" fmla="*/ 316 w 388"/>
                  <a:gd name="T89" fmla="*/ 94 h 138"/>
                  <a:gd name="T90" fmla="*/ 328 w 388"/>
                  <a:gd name="T91" fmla="*/ 86 h 138"/>
                  <a:gd name="T92" fmla="*/ 341 w 388"/>
                  <a:gd name="T93" fmla="*/ 80 h 138"/>
                  <a:gd name="T94" fmla="*/ 352 w 388"/>
                  <a:gd name="T95" fmla="*/ 80 h 138"/>
                  <a:gd name="T96" fmla="*/ 358 w 388"/>
                  <a:gd name="T97" fmla="*/ 82 h 1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38"/>
                  <a:gd name="T149" fmla="*/ 388 w 388"/>
                  <a:gd name="T150" fmla="*/ 138 h 1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38">
                    <a:moveTo>
                      <a:pt x="388" y="81"/>
                    </a:moveTo>
                    <a:lnTo>
                      <a:pt x="385" y="79"/>
                    </a:lnTo>
                    <a:lnTo>
                      <a:pt x="384" y="75"/>
                    </a:lnTo>
                    <a:lnTo>
                      <a:pt x="379" y="71"/>
                    </a:lnTo>
                    <a:lnTo>
                      <a:pt x="379" y="69"/>
                    </a:lnTo>
                    <a:lnTo>
                      <a:pt x="374" y="65"/>
                    </a:lnTo>
                    <a:lnTo>
                      <a:pt x="374" y="64"/>
                    </a:lnTo>
                    <a:lnTo>
                      <a:pt x="367" y="57"/>
                    </a:lnTo>
                    <a:lnTo>
                      <a:pt x="362" y="53"/>
                    </a:lnTo>
                    <a:lnTo>
                      <a:pt x="356" y="50"/>
                    </a:lnTo>
                    <a:lnTo>
                      <a:pt x="351" y="46"/>
                    </a:lnTo>
                    <a:lnTo>
                      <a:pt x="342" y="40"/>
                    </a:lnTo>
                    <a:lnTo>
                      <a:pt x="334" y="36"/>
                    </a:lnTo>
                    <a:lnTo>
                      <a:pt x="323" y="32"/>
                    </a:lnTo>
                    <a:lnTo>
                      <a:pt x="314" y="28"/>
                    </a:lnTo>
                    <a:lnTo>
                      <a:pt x="311" y="26"/>
                    </a:lnTo>
                    <a:lnTo>
                      <a:pt x="309" y="24"/>
                    </a:lnTo>
                    <a:lnTo>
                      <a:pt x="303" y="21"/>
                    </a:lnTo>
                    <a:lnTo>
                      <a:pt x="298" y="19"/>
                    </a:lnTo>
                    <a:lnTo>
                      <a:pt x="289" y="15"/>
                    </a:lnTo>
                    <a:lnTo>
                      <a:pt x="280" y="12"/>
                    </a:lnTo>
                    <a:lnTo>
                      <a:pt x="267" y="8"/>
                    </a:lnTo>
                    <a:lnTo>
                      <a:pt x="258" y="7"/>
                    </a:lnTo>
                    <a:lnTo>
                      <a:pt x="243" y="3"/>
                    </a:lnTo>
                    <a:lnTo>
                      <a:pt x="229" y="2"/>
                    </a:lnTo>
                    <a:lnTo>
                      <a:pt x="213" y="0"/>
                    </a:lnTo>
                    <a:lnTo>
                      <a:pt x="199" y="2"/>
                    </a:lnTo>
                    <a:lnTo>
                      <a:pt x="180" y="2"/>
                    </a:lnTo>
                    <a:lnTo>
                      <a:pt x="163" y="5"/>
                    </a:lnTo>
                    <a:lnTo>
                      <a:pt x="145" y="10"/>
                    </a:lnTo>
                    <a:lnTo>
                      <a:pt x="131" y="19"/>
                    </a:lnTo>
                    <a:lnTo>
                      <a:pt x="128" y="19"/>
                    </a:lnTo>
                    <a:lnTo>
                      <a:pt x="126" y="19"/>
                    </a:lnTo>
                    <a:lnTo>
                      <a:pt x="120" y="19"/>
                    </a:lnTo>
                    <a:lnTo>
                      <a:pt x="115" y="19"/>
                    </a:lnTo>
                    <a:lnTo>
                      <a:pt x="106" y="19"/>
                    </a:lnTo>
                    <a:lnTo>
                      <a:pt x="100" y="21"/>
                    </a:lnTo>
                    <a:lnTo>
                      <a:pt x="90" y="22"/>
                    </a:lnTo>
                    <a:lnTo>
                      <a:pt x="81" y="26"/>
                    </a:lnTo>
                    <a:lnTo>
                      <a:pt x="67" y="27"/>
                    </a:lnTo>
                    <a:lnTo>
                      <a:pt x="58" y="31"/>
                    </a:lnTo>
                    <a:lnTo>
                      <a:pt x="47" y="34"/>
                    </a:lnTo>
                    <a:lnTo>
                      <a:pt x="38" y="41"/>
                    </a:lnTo>
                    <a:lnTo>
                      <a:pt x="27" y="46"/>
                    </a:lnTo>
                    <a:lnTo>
                      <a:pt x="17" y="53"/>
                    </a:lnTo>
                    <a:lnTo>
                      <a:pt x="8" y="61"/>
                    </a:lnTo>
                    <a:lnTo>
                      <a:pt x="0" y="72"/>
                    </a:lnTo>
                    <a:lnTo>
                      <a:pt x="0" y="76"/>
                    </a:lnTo>
                    <a:lnTo>
                      <a:pt x="2" y="80"/>
                    </a:lnTo>
                    <a:lnTo>
                      <a:pt x="4" y="84"/>
                    </a:lnTo>
                    <a:lnTo>
                      <a:pt x="8" y="88"/>
                    </a:lnTo>
                    <a:lnTo>
                      <a:pt x="10" y="91"/>
                    </a:lnTo>
                    <a:lnTo>
                      <a:pt x="14" y="95"/>
                    </a:lnTo>
                    <a:lnTo>
                      <a:pt x="19" y="99"/>
                    </a:lnTo>
                    <a:lnTo>
                      <a:pt x="27" y="104"/>
                    </a:lnTo>
                    <a:lnTo>
                      <a:pt x="33" y="108"/>
                    </a:lnTo>
                    <a:lnTo>
                      <a:pt x="42" y="114"/>
                    </a:lnTo>
                    <a:lnTo>
                      <a:pt x="52" y="118"/>
                    </a:lnTo>
                    <a:lnTo>
                      <a:pt x="66" y="126"/>
                    </a:lnTo>
                    <a:lnTo>
                      <a:pt x="72" y="126"/>
                    </a:lnTo>
                    <a:lnTo>
                      <a:pt x="80" y="126"/>
                    </a:lnTo>
                    <a:lnTo>
                      <a:pt x="92" y="129"/>
                    </a:lnTo>
                    <a:lnTo>
                      <a:pt x="104" y="129"/>
                    </a:lnTo>
                    <a:lnTo>
                      <a:pt x="120" y="133"/>
                    </a:lnTo>
                    <a:lnTo>
                      <a:pt x="139" y="133"/>
                    </a:lnTo>
                    <a:lnTo>
                      <a:pt x="159" y="137"/>
                    </a:lnTo>
                    <a:lnTo>
                      <a:pt x="177" y="137"/>
                    </a:lnTo>
                    <a:lnTo>
                      <a:pt x="196" y="138"/>
                    </a:lnTo>
                    <a:lnTo>
                      <a:pt x="215" y="138"/>
                    </a:lnTo>
                    <a:lnTo>
                      <a:pt x="236" y="138"/>
                    </a:lnTo>
                    <a:lnTo>
                      <a:pt x="253" y="135"/>
                    </a:lnTo>
                    <a:lnTo>
                      <a:pt x="272" y="133"/>
                    </a:lnTo>
                    <a:lnTo>
                      <a:pt x="286" y="129"/>
                    </a:lnTo>
                    <a:lnTo>
                      <a:pt x="303" y="126"/>
                    </a:lnTo>
                    <a:lnTo>
                      <a:pt x="303" y="123"/>
                    </a:lnTo>
                    <a:lnTo>
                      <a:pt x="305" y="122"/>
                    </a:lnTo>
                    <a:lnTo>
                      <a:pt x="308" y="118"/>
                    </a:lnTo>
                    <a:lnTo>
                      <a:pt x="312" y="117"/>
                    </a:lnTo>
                    <a:lnTo>
                      <a:pt x="317" y="110"/>
                    </a:lnTo>
                    <a:lnTo>
                      <a:pt x="323" y="107"/>
                    </a:lnTo>
                    <a:lnTo>
                      <a:pt x="328" y="103"/>
                    </a:lnTo>
                    <a:lnTo>
                      <a:pt x="337" y="99"/>
                    </a:lnTo>
                    <a:lnTo>
                      <a:pt x="342" y="93"/>
                    </a:lnTo>
                    <a:lnTo>
                      <a:pt x="351" y="89"/>
                    </a:lnTo>
                    <a:lnTo>
                      <a:pt x="356" y="85"/>
                    </a:lnTo>
                    <a:lnTo>
                      <a:pt x="365" y="83"/>
                    </a:lnTo>
                    <a:lnTo>
                      <a:pt x="370" y="79"/>
                    </a:lnTo>
                    <a:lnTo>
                      <a:pt x="376" y="79"/>
                    </a:lnTo>
                    <a:lnTo>
                      <a:pt x="381" y="79"/>
                    </a:lnTo>
                    <a:lnTo>
                      <a:pt x="388" y="81"/>
                    </a:lnTo>
                    <a:close/>
                  </a:path>
                </a:pathLst>
              </a:custGeom>
              <a:solidFill>
                <a:srgbClr val="00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75" name="Freeform 704"/>
              <p:cNvSpPr>
                <a:spLocks/>
              </p:cNvSpPr>
              <p:nvPr/>
            </p:nvSpPr>
            <p:spPr bwMode="auto">
              <a:xfrm flipH="1">
                <a:off x="4516" y="3363"/>
                <a:ext cx="358" cy="139"/>
              </a:xfrm>
              <a:custGeom>
                <a:avLst/>
                <a:gdLst>
                  <a:gd name="T0" fmla="*/ 355 w 388"/>
                  <a:gd name="T1" fmla="*/ 80 h 138"/>
                  <a:gd name="T2" fmla="*/ 354 w 388"/>
                  <a:gd name="T3" fmla="*/ 76 h 138"/>
                  <a:gd name="T4" fmla="*/ 350 w 388"/>
                  <a:gd name="T5" fmla="*/ 72 h 138"/>
                  <a:gd name="T6" fmla="*/ 345 w 388"/>
                  <a:gd name="T7" fmla="*/ 65 h 138"/>
                  <a:gd name="T8" fmla="*/ 339 w 388"/>
                  <a:gd name="T9" fmla="*/ 57 h 138"/>
                  <a:gd name="T10" fmla="*/ 328 w 388"/>
                  <a:gd name="T11" fmla="*/ 50 h 138"/>
                  <a:gd name="T12" fmla="*/ 316 w 388"/>
                  <a:gd name="T13" fmla="*/ 40 h 138"/>
                  <a:gd name="T14" fmla="*/ 298 w 388"/>
                  <a:gd name="T15" fmla="*/ 32 h 138"/>
                  <a:gd name="T16" fmla="*/ 287 w 388"/>
                  <a:gd name="T17" fmla="*/ 26 h 138"/>
                  <a:gd name="T18" fmla="*/ 280 w 388"/>
                  <a:gd name="T19" fmla="*/ 21 h 138"/>
                  <a:gd name="T20" fmla="*/ 267 w 388"/>
                  <a:gd name="T21" fmla="*/ 15 h 138"/>
                  <a:gd name="T22" fmla="*/ 246 w 388"/>
                  <a:gd name="T23" fmla="*/ 8 h 138"/>
                  <a:gd name="T24" fmla="*/ 224 w 388"/>
                  <a:gd name="T25" fmla="*/ 3 h 138"/>
                  <a:gd name="T26" fmla="*/ 197 w 388"/>
                  <a:gd name="T27" fmla="*/ 0 h 138"/>
                  <a:gd name="T28" fmla="*/ 166 w 388"/>
                  <a:gd name="T29" fmla="*/ 2 h 138"/>
                  <a:gd name="T30" fmla="*/ 134 w 388"/>
                  <a:gd name="T31" fmla="*/ 10 h 138"/>
                  <a:gd name="T32" fmla="*/ 118 w 388"/>
                  <a:gd name="T33" fmla="*/ 19 h 138"/>
                  <a:gd name="T34" fmla="*/ 111 w 388"/>
                  <a:gd name="T35" fmla="*/ 19 h 138"/>
                  <a:gd name="T36" fmla="*/ 98 w 388"/>
                  <a:gd name="T37" fmla="*/ 19 h 138"/>
                  <a:gd name="T38" fmla="*/ 83 w 388"/>
                  <a:gd name="T39" fmla="*/ 22 h 138"/>
                  <a:gd name="T40" fmla="*/ 62 w 388"/>
                  <a:gd name="T41" fmla="*/ 27 h 138"/>
                  <a:gd name="T42" fmla="*/ 43 w 388"/>
                  <a:gd name="T43" fmla="*/ 34 h 138"/>
                  <a:gd name="T44" fmla="*/ 25 w 388"/>
                  <a:gd name="T45" fmla="*/ 46 h 138"/>
                  <a:gd name="T46" fmla="*/ 7 w 388"/>
                  <a:gd name="T47" fmla="*/ 61 h 138"/>
                  <a:gd name="T48" fmla="*/ 0 w 388"/>
                  <a:gd name="T49" fmla="*/ 73 h 138"/>
                  <a:gd name="T50" fmla="*/ 0 w 388"/>
                  <a:gd name="T51" fmla="*/ 73 h 138"/>
                  <a:gd name="T52" fmla="*/ 0 w 388"/>
                  <a:gd name="T53" fmla="*/ 77 h 138"/>
                  <a:gd name="T54" fmla="*/ 4 w 388"/>
                  <a:gd name="T55" fmla="*/ 85 h 138"/>
                  <a:gd name="T56" fmla="*/ 9 w 388"/>
                  <a:gd name="T57" fmla="*/ 92 h 138"/>
                  <a:gd name="T58" fmla="*/ 18 w 388"/>
                  <a:gd name="T59" fmla="*/ 100 h 138"/>
                  <a:gd name="T60" fmla="*/ 30 w 388"/>
                  <a:gd name="T61" fmla="*/ 109 h 138"/>
                  <a:gd name="T62" fmla="*/ 48 w 388"/>
                  <a:gd name="T63" fmla="*/ 119 h 138"/>
                  <a:gd name="T64" fmla="*/ 61 w 388"/>
                  <a:gd name="T65" fmla="*/ 127 h 138"/>
                  <a:gd name="T66" fmla="*/ 74 w 388"/>
                  <a:gd name="T67" fmla="*/ 127 h 138"/>
                  <a:gd name="T68" fmla="*/ 96 w 388"/>
                  <a:gd name="T69" fmla="*/ 130 h 138"/>
                  <a:gd name="T70" fmla="*/ 128 w 388"/>
                  <a:gd name="T71" fmla="*/ 134 h 138"/>
                  <a:gd name="T72" fmla="*/ 163 w 388"/>
                  <a:gd name="T73" fmla="*/ 138 h 138"/>
                  <a:gd name="T74" fmla="*/ 198 w 388"/>
                  <a:gd name="T75" fmla="*/ 139 h 138"/>
                  <a:gd name="T76" fmla="*/ 233 w 388"/>
                  <a:gd name="T77" fmla="*/ 136 h 138"/>
                  <a:gd name="T78" fmla="*/ 264 w 388"/>
                  <a:gd name="T79" fmla="*/ 130 h 138"/>
                  <a:gd name="T80" fmla="*/ 280 w 388"/>
                  <a:gd name="T81" fmla="*/ 124 h 138"/>
                  <a:gd name="T82" fmla="*/ 284 w 388"/>
                  <a:gd name="T83" fmla="*/ 119 h 138"/>
                  <a:gd name="T84" fmla="*/ 292 w 388"/>
                  <a:gd name="T85" fmla="*/ 111 h 138"/>
                  <a:gd name="T86" fmla="*/ 303 w 388"/>
                  <a:gd name="T87" fmla="*/ 104 h 138"/>
                  <a:gd name="T88" fmla="*/ 316 w 388"/>
                  <a:gd name="T89" fmla="*/ 94 h 138"/>
                  <a:gd name="T90" fmla="*/ 328 w 388"/>
                  <a:gd name="T91" fmla="*/ 86 h 138"/>
                  <a:gd name="T92" fmla="*/ 341 w 388"/>
                  <a:gd name="T93" fmla="*/ 80 h 138"/>
                  <a:gd name="T94" fmla="*/ 352 w 388"/>
                  <a:gd name="T95" fmla="*/ 80 h 138"/>
                  <a:gd name="T96" fmla="*/ 358 w 388"/>
                  <a:gd name="T97" fmla="*/ 82 h 1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8"/>
                  <a:gd name="T148" fmla="*/ 0 h 138"/>
                  <a:gd name="T149" fmla="*/ 388 w 388"/>
                  <a:gd name="T150" fmla="*/ 138 h 1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8" h="138">
                    <a:moveTo>
                      <a:pt x="388" y="81"/>
                    </a:moveTo>
                    <a:lnTo>
                      <a:pt x="385" y="79"/>
                    </a:lnTo>
                    <a:lnTo>
                      <a:pt x="384" y="75"/>
                    </a:lnTo>
                    <a:lnTo>
                      <a:pt x="379" y="71"/>
                    </a:lnTo>
                    <a:lnTo>
                      <a:pt x="379" y="69"/>
                    </a:lnTo>
                    <a:lnTo>
                      <a:pt x="374" y="65"/>
                    </a:lnTo>
                    <a:lnTo>
                      <a:pt x="374" y="64"/>
                    </a:lnTo>
                    <a:lnTo>
                      <a:pt x="367" y="57"/>
                    </a:lnTo>
                    <a:lnTo>
                      <a:pt x="362" y="53"/>
                    </a:lnTo>
                    <a:lnTo>
                      <a:pt x="356" y="50"/>
                    </a:lnTo>
                    <a:lnTo>
                      <a:pt x="351" y="46"/>
                    </a:lnTo>
                    <a:lnTo>
                      <a:pt x="342" y="40"/>
                    </a:lnTo>
                    <a:lnTo>
                      <a:pt x="334" y="36"/>
                    </a:lnTo>
                    <a:lnTo>
                      <a:pt x="323" y="32"/>
                    </a:lnTo>
                    <a:lnTo>
                      <a:pt x="314" y="28"/>
                    </a:lnTo>
                    <a:lnTo>
                      <a:pt x="311" y="26"/>
                    </a:lnTo>
                    <a:lnTo>
                      <a:pt x="309" y="24"/>
                    </a:lnTo>
                    <a:lnTo>
                      <a:pt x="303" y="21"/>
                    </a:lnTo>
                    <a:lnTo>
                      <a:pt x="298" y="19"/>
                    </a:lnTo>
                    <a:lnTo>
                      <a:pt x="289" y="15"/>
                    </a:lnTo>
                    <a:lnTo>
                      <a:pt x="280" y="12"/>
                    </a:lnTo>
                    <a:lnTo>
                      <a:pt x="267" y="8"/>
                    </a:lnTo>
                    <a:lnTo>
                      <a:pt x="258" y="7"/>
                    </a:lnTo>
                    <a:lnTo>
                      <a:pt x="243" y="3"/>
                    </a:lnTo>
                    <a:lnTo>
                      <a:pt x="229" y="2"/>
                    </a:lnTo>
                    <a:lnTo>
                      <a:pt x="213" y="0"/>
                    </a:lnTo>
                    <a:lnTo>
                      <a:pt x="199" y="2"/>
                    </a:lnTo>
                    <a:lnTo>
                      <a:pt x="180" y="2"/>
                    </a:lnTo>
                    <a:lnTo>
                      <a:pt x="163" y="5"/>
                    </a:lnTo>
                    <a:lnTo>
                      <a:pt x="145" y="10"/>
                    </a:lnTo>
                    <a:lnTo>
                      <a:pt x="131" y="19"/>
                    </a:lnTo>
                    <a:lnTo>
                      <a:pt x="128" y="19"/>
                    </a:lnTo>
                    <a:lnTo>
                      <a:pt x="126" y="19"/>
                    </a:lnTo>
                    <a:lnTo>
                      <a:pt x="120" y="19"/>
                    </a:lnTo>
                    <a:lnTo>
                      <a:pt x="115" y="19"/>
                    </a:lnTo>
                    <a:lnTo>
                      <a:pt x="106" y="19"/>
                    </a:lnTo>
                    <a:lnTo>
                      <a:pt x="100" y="21"/>
                    </a:lnTo>
                    <a:lnTo>
                      <a:pt x="90" y="22"/>
                    </a:lnTo>
                    <a:lnTo>
                      <a:pt x="81" y="26"/>
                    </a:lnTo>
                    <a:lnTo>
                      <a:pt x="67" y="27"/>
                    </a:lnTo>
                    <a:lnTo>
                      <a:pt x="58" y="31"/>
                    </a:lnTo>
                    <a:lnTo>
                      <a:pt x="47" y="34"/>
                    </a:lnTo>
                    <a:lnTo>
                      <a:pt x="38" y="41"/>
                    </a:lnTo>
                    <a:lnTo>
                      <a:pt x="27" y="46"/>
                    </a:lnTo>
                    <a:lnTo>
                      <a:pt x="17" y="53"/>
                    </a:lnTo>
                    <a:lnTo>
                      <a:pt x="8" y="61"/>
                    </a:lnTo>
                    <a:lnTo>
                      <a:pt x="0" y="72"/>
                    </a:lnTo>
                    <a:lnTo>
                      <a:pt x="0" y="76"/>
                    </a:lnTo>
                    <a:lnTo>
                      <a:pt x="2" y="80"/>
                    </a:lnTo>
                    <a:lnTo>
                      <a:pt x="4" y="84"/>
                    </a:lnTo>
                    <a:lnTo>
                      <a:pt x="8" y="88"/>
                    </a:lnTo>
                    <a:lnTo>
                      <a:pt x="10" y="91"/>
                    </a:lnTo>
                    <a:lnTo>
                      <a:pt x="14" y="95"/>
                    </a:lnTo>
                    <a:lnTo>
                      <a:pt x="19" y="99"/>
                    </a:lnTo>
                    <a:lnTo>
                      <a:pt x="27" y="104"/>
                    </a:lnTo>
                    <a:lnTo>
                      <a:pt x="33" y="108"/>
                    </a:lnTo>
                    <a:lnTo>
                      <a:pt x="42" y="114"/>
                    </a:lnTo>
                    <a:lnTo>
                      <a:pt x="52" y="118"/>
                    </a:lnTo>
                    <a:lnTo>
                      <a:pt x="66" y="126"/>
                    </a:lnTo>
                    <a:lnTo>
                      <a:pt x="72" y="126"/>
                    </a:lnTo>
                    <a:lnTo>
                      <a:pt x="80" y="126"/>
                    </a:lnTo>
                    <a:lnTo>
                      <a:pt x="92" y="129"/>
                    </a:lnTo>
                    <a:lnTo>
                      <a:pt x="104" y="129"/>
                    </a:lnTo>
                    <a:lnTo>
                      <a:pt x="120" y="133"/>
                    </a:lnTo>
                    <a:lnTo>
                      <a:pt x="139" y="133"/>
                    </a:lnTo>
                    <a:lnTo>
                      <a:pt x="159" y="137"/>
                    </a:lnTo>
                    <a:lnTo>
                      <a:pt x="177" y="137"/>
                    </a:lnTo>
                    <a:lnTo>
                      <a:pt x="196" y="138"/>
                    </a:lnTo>
                    <a:lnTo>
                      <a:pt x="215" y="138"/>
                    </a:lnTo>
                    <a:lnTo>
                      <a:pt x="236" y="138"/>
                    </a:lnTo>
                    <a:lnTo>
                      <a:pt x="253" y="135"/>
                    </a:lnTo>
                    <a:lnTo>
                      <a:pt x="272" y="133"/>
                    </a:lnTo>
                    <a:lnTo>
                      <a:pt x="286" y="129"/>
                    </a:lnTo>
                    <a:lnTo>
                      <a:pt x="303" y="126"/>
                    </a:lnTo>
                    <a:lnTo>
                      <a:pt x="303" y="123"/>
                    </a:lnTo>
                    <a:lnTo>
                      <a:pt x="305" y="122"/>
                    </a:lnTo>
                    <a:lnTo>
                      <a:pt x="308" y="118"/>
                    </a:lnTo>
                    <a:lnTo>
                      <a:pt x="312" y="117"/>
                    </a:lnTo>
                    <a:lnTo>
                      <a:pt x="317" y="110"/>
                    </a:lnTo>
                    <a:lnTo>
                      <a:pt x="323" y="107"/>
                    </a:lnTo>
                    <a:lnTo>
                      <a:pt x="328" y="103"/>
                    </a:lnTo>
                    <a:lnTo>
                      <a:pt x="337" y="99"/>
                    </a:lnTo>
                    <a:lnTo>
                      <a:pt x="342" y="93"/>
                    </a:lnTo>
                    <a:lnTo>
                      <a:pt x="351" y="89"/>
                    </a:lnTo>
                    <a:lnTo>
                      <a:pt x="356" y="85"/>
                    </a:lnTo>
                    <a:lnTo>
                      <a:pt x="365" y="83"/>
                    </a:lnTo>
                    <a:lnTo>
                      <a:pt x="370" y="79"/>
                    </a:lnTo>
                    <a:lnTo>
                      <a:pt x="376" y="79"/>
                    </a:lnTo>
                    <a:lnTo>
                      <a:pt x="381" y="79"/>
                    </a:lnTo>
                    <a:lnTo>
                      <a:pt x="388" y="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6" name="Freeform 705"/>
              <p:cNvSpPr>
                <a:spLocks/>
              </p:cNvSpPr>
              <p:nvPr/>
            </p:nvSpPr>
            <p:spPr bwMode="auto">
              <a:xfrm flipH="1">
                <a:off x="4527" y="3403"/>
                <a:ext cx="338" cy="40"/>
              </a:xfrm>
              <a:custGeom>
                <a:avLst/>
                <a:gdLst>
                  <a:gd name="T0" fmla="*/ 338 w 367"/>
                  <a:gd name="T1" fmla="*/ 33 h 39"/>
                  <a:gd name="T2" fmla="*/ 334 w 367"/>
                  <a:gd name="T3" fmla="*/ 31 h 39"/>
                  <a:gd name="T4" fmla="*/ 329 w 367"/>
                  <a:gd name="T5" fmla="*/ 30 h 39"/>
                  <a:gd name="T6" fmla="*/ 321 w 367"/>
                  <a:gd name="T7" fmla="*/ 26 h 39"/>
                  <a:gd name="T8" fmla="*/ 312 w 367"/>
                  <a:gd name="T9" fmla="*/ 22 h 39"/>
                  <a:gd name="T10" fmla="*/ 297 w 367"/>
                  <a:gd name="T11" fmla="*/ 16 h 39"/>
                  <a:gd name="T12" fmla="*/ 282 w 367"/>
                  <a:gd name="T13" fmla="*/ 12 h 39"/>
                  <a:gd name="T14" fmla="*/ 263 w 367"/>
                  <a:gd name="T15" fmla="*/ 8 h 39"/>
                  <a:gd name="T16" fmla="*/ 246 w 367"/>
                  <a:gd name="T17" fmla="*/ 6 h 39"/>
                  <a:gd name="T18" fmla="*/ 223 w 367"/>
                  <a:gd name="T19" fmla="*/ 2 h 39"/>
                  <a:gd name="T20" fmla="*/ 202 w 367"/>
                  <a:gd name="T21" fmla="*/ 0 h 39"/>
                  <a:gd name="T22" fmla="*/ 178 w 367"/>
                  <a:gd name="T23" fmla="*/ 0 h 39"/>
                  <a:gd name="T24" fmla="*/ 156 w 367"/>
                  <a:gd name="T25" fmla="*/ 2 h 39"/>
                  <a:gd name="T26" fmla="*/ 131 w 367"/>
                  <a:gd name="T27" fmla="*/ 5 h 39"/>
                  <a:gd name="T28" fmla="*/ 108 w 367"/>
                  <a:gd name="T29" fmla="*/ 11 h 39"/>
                  <a:gd name="T30" fmla="*/ 82 w 367"/>
                  <a:gd name="T31" fmla="*/ 21 h 39"/>
                  <a:gd name="T32" fmla="*/ 60 w 367"/>
                  <a:gd name="T33" fmla="*/ 33 h 39"/>
                  <a:gd name="T34" fmla="*/ 57 w 367"/>
                  <a:gd name="T35" fmla="*/ 33 h 39"/>
                  <a:gd name="T36" fmla="*/ 57 w 367"/>
                  <a:gd name="T37" fmla="*/ 33 h 39"/>
                  <a:gd name="T38" fmla="*/ 56 w 367"/>
                  <a:gd name="T39" fmla="*/ 33 h 39"/>
                  <a:gd name="T40" fmla="*/ 56 w 367"/>
                  <a:gd name="T41" fmla="*/ 35 h 39"/>
                  <a:gd name="T42" fmla="*/ 52 w 367"/>
                  <a:gd name="T43" fmla="*/ 35 h 39"/>
                  <a:gd name="T44" fmla="*/ 52 w 367"/>
                  <a:gd name="T45" fmla="*/ 36 h 39"/>
                  <a:gd name="T46" fmla="*/ 47 w 367"/>
                  <a:gd name="T47" fmla="*/ 36 h 39"/>
                  <a:gd name="T48" fmla="*/ 47 w 367"/>
                  <a:gd name="T49" fmla="*/ 40 h 39"/>
                  <a:gd name="T50" fmla="*/ 43 w 367"/>
                  <a:gd name="T51" fmla="*/ 40 h 39"/>
                  <a:gd name="T52" fmla="*/ 39 w 367"/>
                  <a:gd name="T53" fmla="*/ 40 h 39"/>
                  <a:gd name="T54" fmla="*/ 33 w 367"/>
                  <a:gd name="T55" fmla="*/ 40 h 39"/>
                  <a:gd name="T56" fmla="*/ 29 w 367"/>
                  <a:gd name="T57" fmla="*/ 40 h 39"/>
                  <a:gd name="T58" fmla="*/ 20 w 367"/>
                  <a:gd name="T59" fmla="*/ 37 h 39"/>
                  <a:gd name="T60" fmla="*/ 15 w 367"/>
                  <a:gd name="T61" fmla="*/ 37 h 39"/>
                  <a:gd name="T62" fmla="*/ 6 w 367"/>
                  <a:gd name="T63" fmla="*/ 33 h 39"/>
                  <a:gd name="T64" fmla="*/ 0 w 367"/>
                  <a:gd name="T65" fmla="*/ 33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7"/>
                  <a:gd name="T100" fmla="*/ 0 h 39"/>
                  <a:gd name="T101" fmla="*/ 367 w 367"/>
                  <a:gd name="T102" fmla="*/ 39 h 3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7" h="39">
                    <a:moveTo>
                      <a:pt x="367" y="32"/>
                    </a:moveTo>
                    <a:lnTo>
                      <a:pt x="363" y="30"/>
                    </a:lnTo>
                    <a:lnTo>
                      <a:pt x="357" y="29"/>
                    </a:lnTo>
                    <a:lnTo>
                      <a:pt x="348" y="25"/>
                    </a:lnTo>
                    <a:lnTo>
                      <a:pt x="339" y="21"/>
                    </a:lnTo>
                    <a:lnTo>
                      <a:pt x="322" y="16"/>
                    </a:lnTo>
                    <a:lnTo>
                      <a:pt x="306" y="12"/>
                    </a:lnTo>
                    <a:lnTo>
                      <a:pt x="286" y="8"/>
                    </a:lnTo>
                    <a:lnTo>
                      <a:pt x="267" y="6"/>
                    </a:lnTo>
                    <a:lnTo>
                      <a:pt x="242" y="2"/>
                    </a:lnTo>
                    <a:lnTo>
                      <a:pt x="219" y="0"/>
                    </a:lnTo>
                    <a:lnTo>
                      <a:pt x="193" y="0"/>
                    </a:lnTo>
                    <a:lnTo>
                      <a:pt x="169" y="2"/>
                    </a:lnTo>
                    <a:lnTo>
                      <a:pt x="142" y="5"/>
                    </a:lnTo>
                    <a:lnTo>
                      <a:pt x="117" y="11"/>
                    </a:lnTo>
                    <a:lnTo>
                      <a:pt x="89" y="20"/>
                    </a:lnTo>
                    <a:lnTo>
                      <a:pt x="65" y="32"/>
                    </a:lnTo>
                    <a:lnTo>
                      <a:pt x="62" y="32"/>
                    </a:lnTo>
                    <a:lnTo>
                      <a:pt x="61" y="32"/>
                    </a:lnTo>
                    <a:lnTo>
                      <a:pt x="61" y="34"/>
                    </a:lnTo>
                    <a:lnTo>
                      <a:pt x="56" y="34"/>
                    </a:lnTo>
                    <a:lnTo>
                      <a:pt x="56" y="35"/>
                    </a:lnTo>
                    <a:lnTo>
                      <a:pt x="51" y="35"/>
                    </a:lnTo>
                    <a:lnTo>
                      <a:pt x="51" y="39"/>
                    </a:lnTo>
                    <a:lnTo>
                      <a:pt x="47" y="39"/>
                    </a:lnTo>
                    <a:lnTo>
                      <a:pt x="42" y="39"/>
                    </a:lnTo>
                    <a:lnTo>
                      <a:pt x="36" y="39"/>
                    </a:lnTo>
                    <a:lnTo>
                      <a:pt x="31" y="39"/>
                    </a:lnTo>
                    <a:lnTo>
                      <a:pt x="22" y="36"/>
                    </a:lnTo>
                    <a:lnTo>
                      <a:pt x="16" y="36"/>
                    </a:lnTo>
                    <a:lnTo>
                      <a:pt x="6" y="32"/>
                    </a:lnTo>
                    <a:lnTo>
                      <a:pt x="0" y="32"/>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7" name="Freeform 706"/>
              <p:cNvSpPr>
                <a:spLocks/>
              </p:cNvSpPr>
              <p:nvPr/>
            </p:nvSpPr>
            <p:spPr bwMode="auto">
              <a:xfrm flipH="1">
                <a:off x="4595" y="3419"/>
                <a:ext cx="140" cy="80"/>
              </a:xfrm>
              <a:custGeom>
                <a:avLst/>
                <a:gdLst>
                  <a:gd name="T0" fmla="*/ 140 w 152"/>
                  <a:gd name="T1" fmla="*/ 0 h 80"/>
                  <a:gd name="T2" fmla="*/ 137 w 152"/>
                  <a:gd name="T3" fmla="*/ 0 h 80"/>
                  <a:gd name="T4" fmla="*/ 133 w 152"/>
                  <a:gd name="T5" fmla="*/ 1 h 80"/>
                  <a:gd name="T6" fmla="*/ 126 w 152"/>
                  <a:gd name="T7" fmla="*/ 4 h 80"/>
                  <a:gd name="T8" fmla="*/ 120 w 152"/>
                  <a:gd name="T9" fmla="*/ 7 h 80"/>
                  <a:gd name="T10" fmla="*/ 109 w 152"/>
                  <a:gd name="T11" fmla="*/ 11 h 80"/>
                  <a:gd name="T12" fmla="*/ 99 w 152"/>
                  <a:gd name="T13" fmla="*/ 16 h 80"/>
                  <a:gd name="T14" fmla="*/ 86 w 152"/>
                  <a:gd name="T15" fmla="*/ 21 h 80"/>
                  <a:gd name="T16" fmla="*/ 77 w 152"/>
                  <a:gd name="T17" fmla="*/ 29 h 80"/>
                  <a:gd name="T18" fmla="*/ 64 w 152"/>
                  <a:gd name="T19" fmla="*/ 33 h 80"/>
                  <a:gd name="T20" fmla="*/ 52 w 152"/>
                  <a:gd name="T21" fmla="*/ 40 h 80"/>
                  <a:gd name="T22" fmla="*/ 39 w 152"/>
                  <a:gd name="T23" fmla="*/ 47 h 80"/>
                  <a:gd name="T24" fmla="*/ 29 w 152"/>
                  <a:gd name="T25" fmla="*/ 54 h 80"/>
                  <a:gd name="T26" fmla="*/ 18 w 152"/>
                  <a:gd name="T27" fmla="*/ 58 h 80"/>
                  <a:gd name="T28" fmla="*/ 10 w 152"/>
                  <a:gd name="T29" fmla="*/ 66 h 80"/>
                  <a:gd name="T30" fmla="*/ 3 w 152"/>
                  <a:gd name="T31" fmla="*/ 72 h 80"/>
                  <a:gd name="T32" fmla="*/ 0 w 152"/>
                  <a:gd name="T33" fmla="*/ 8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2"/>
                  <a:gd name="T52" fmla="*/ 0 h 80"/>
                  <a:gd name="T53" fmla="*/ 152 w 152"/>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2" h="80">
                    <a:moveTo>
                      <a:pt x="152" y="0"/>
                    </a:moveTo>
                    <a:lnTo>
                      <a:pt x="149" y="0"/>
                    </a:lnTo>
                    <a:lnTo>
                      <a:pt x="144" y="1"/>
                    </a:lnTo>
                    <a:lnTo>
                      <a:pt x="137" y="4"/>
                    </a:lnTo>
                    <a:lnTo>
                      <a:pt x="130" y="7"/>
                    </a:lnTo>
                    <a:lnTo>
                      <a:pt x="118" y="11"/>
                    </a:lnTo>
                    <a:lnTo>
                      <a:pt x="107" y="16"/>
                    </a:lnTo>
                    <a:lnTo>
                      <a:pt x="93" y="21"/>
                    </a:lnTo>
                    <a:lnTo>
                      <a:pt x="84" y="29"/>
                    </a:lnTo>
                    <a:lnTo>
                      <a:pt x="70" y="33"/>
                    </a:lnTo>
                    <a:lnTo>
                      <a:pt x="56" y="40"/>
                    </a:lnTo>
                    <a:lnTo>
                      <a:pt x="42" y="47"/>
                    </a:lnTo>
                    <a:lnTo>
                      <a:pt x="31" y="54"/>
                    </a:lnTo>
                    <a:lnTo>
                      <a:pt x="20" y="58"/>
                    </a:lnTo>
                    <a:lnTo>
                      <a:pt x="11" y="66"/>
                    </a:lnTo>
                    <a:lnTo>
                      <a:pt x="3" y="72"/>
                    </a:lnTo>
                    <a:lnTo>
                      <a:pt x="0" y="8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78" name="Freeform 707"/>
              <p:cNvSpPr>
                <a:spLocks/>
              </p:cNvSpPr>
              <p:nvPr/>
            </p:nvSpPr>
            <p:spPr bwMode="auto">
              <a:xfrm flipH="1">
                <a:off x="4695" y="3410"/>
                <a:ext cx="109" cy="80"/>
              </a:xfrm>
              <a:custGeom>
                <a:avLst/>
                <a:gdLst>
                  <a:gd name="T0" fmla="*/ 109 w 118"/>
                  <a:gd name="T1" fmla="*/ 0 h 80"/>
                  <a:gd name="T2" fmla="*/ 106 w 118"/>
                  <a:gd name="T3" fmla="*/ 0 h 80"/>
                  <a:gd name="T4" fmla="*/ 105 w 118"/>
                  <a:gd name="T5" fmla="*/ 0 h 80"/>
                  <a:gd name="T6" fmla="*/ 98 w 118"/>
                  <a:gd name="T7" fmla="*/ 1 h 80"/>
                  <a:gd name="T8" fmla="*/ 93 w 118"/>
                  <a:gd name="T9" fmla="*/ 5 h 80"/>
                  <a:gd name="T10" fmla="*/ 85 w 118"/>
                  <a:gd name="T11" fmla="*/ 7 h 80"/>
                  <a:gd name="T12" fmla="*/ 78 w 118"/>
                  <a:gd name="T13" fmla="*/ 11 h 80"/>
                  <a:gd name="T14" fmla="*/ 69 w 118"/>
                  <a:gd name="T15" fmla="*/ 15 h 80"/>
                  <a:gd name="T16" fmla="*/ 62 w 118"/>
                  <a:gd name="T17" fmla="*/ 23 h 80"/>
                  <a:gd name="T18" fmla="*/ 51 w 118"/>
                  <a:gd name="T19" fmla="*/ 26 h 80"/>
                  <a:gd name="T20" fmla="*/ 42 w 118"/>
                  <a:gd name="T21" fmla="*/ 33 h 80"/>
                  <a:gd name="T22" fmla="*/ 33 w 118"/>
                  <a:gd name="T23" fmla="*/ 39 h 80"/>
                  <a:gd name="T24" fmla="*/ 25 w 118"/>
                  <a:gd name="T25" fmla="*/ 47 h 80"/>
                  <a:gd name="T26" fmla="*/ 17 w 118"/>
                  <a:gd name="T27" fmla="*/ 54 h 80"/>
                  <a:gd name="T28" fmla="*/ 9 w 118"/>
                  <a:gd name="T29" fmla="*/ 62 h 80"/>
                  <a:gd name="T30" fmla="*/ 4 w 118"/>
                  <a:gd name="T31" fmla="*/ 70 h 80"/>
                  <a:gd name="T32" fmla="*/ 0 w 118"/>
                  <a:gd name="T33" fmla="*/ 8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80"/>
                  <a:gd name="T53" fmla="*/ 118 w 118"/>
                  <a:gd name="T54" fmla="*/ 80 h 8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80">
                    <a:moveTo>
                      <a:pt x="118" y="0"/>
                    </a:moveTo>
                    <a:lnTo>
                      <a:pt x="115" y="0"/>
                    </a:lnTo>
                    <a:lnTo>
                      <a:pt x="114" y="0"/>
                    </a:lnTo>
                    <a:lnTo>
                      <a:pt x="106" y="1"/>
                    </a:lnTo>
                    <a:lnTo>
                      <a:pt x="101" y="5"/>
                    </a:lnTo>
                    <a:lnTo>
                      <a:pt x="92" y="7"/>
                    </a:lnTo>
                    <a:lnTo>
                      <a:pt x="84" y="11"/>
                    </a:lnTo>
                    <a:lnTo>
                      <a:pt x="75" y="15"/>
                    </a:lnTo>
                    <a:lnTo>
                      <a:pt x="67" y="23"/>
                    </a:lnTo>
                    <a:lnTo>
                      <a:pt x="55" y="26"/>
                    </a:lnTo>
                    <a:lnTo>
                      <a:pt x="45" y="33"/>
                    </a:lnTo>
                    <a:lnTo>
                      <a:pt x="36" y="39"/>
                    </a:lnTo>
                    <a:lnTo>
                      <a:pt x="27" y="47"/>
                    </a:lnTo>
                    <a:lnTo>
                      <a:pt x="18" y="54"/>
                    </a:lnTo>
                    <a:lnTo>
                      <a:pt x="10" y="62"/>
                    </a:lnTo>
                    <a:lnTo>
                      <a:pt x="4" y="70"/>
                    </a:lnTo>
                    <a:lnTo>
                      <a:pt x="0" y="80"/>
                    </a:lnTo>
                  </a:path>
                </a:pathLst>
              </a:custGeom>
              <a:noFill/>
              <a:ln w="7938">
                <a:solidFill>
                  <a:srgbClr val="59FF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2" name="Group 1"/>
          <p:cNvGrpSpPr/>
          <p:nvPr/>
        </p:nvGrpSpPr>
        <p:grpSpPr>
          <a:xfrm>
            <a:off x="304800" y="533400"/>
            <a:ext cx="8534400" cy="1493837"/>
            <a:chOff x="304800" y="533400"/>
            <a:chExt cx="8534400" cy="1493837"/>
          </a:xfrm>
        </p:grpSpPr>
        <p:sp>
          <p:nvSpPr>
            <p:cNvPr id="10277" name="AutoShape 708"/>
            <p:cNvSpPr>
              <a:spLocks noChangeArrowheads="1"/>
            </p:cNvSpPr>
            <p:nvPr/>
          </p:nvSpPr>
          <p:spPr bwMode="auto">
            <a:xfrm>
              <a:off x="304800" y="609600"/>
              <a:ext cx="8534400" cy="1371600"/>
            </a:xfrm>
            <a:prstGeom prst="wedgeRoundRectCallout">
              <a:avLst>
                <a:gd name="adj1" fmla="val 3685"/>
                <a:gd name="adj2" fmla="val 116204"/>
                <a:gd name="adj3" fmla="val 16667"/>
              </a:avLst>
            </a:prstGeom>
            <a:solidFill>
              <a:schemeClr val="bg1"/>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10278" name="Text Box 709"/>
            <p:cNvSpPr txBox="1">
              <a:spLocks noChangeArrowheads="1"/>
            </p:cNvSpPr>
            <p:nvPr/>
          </p:nvSpPr>
          <p:spPr bwMode="auto">
            <a:xfrm>
              <a:off x="315913" y="533400"/>
              <a:ext cx="8455025" cy="149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2800" dirty="0"/>
                <a:t>My </a:t>
              </a:r>
              <a:r>
                <a:rPr lang="en-US" altLang="en-US" b="1" u="sng" dirty="0"/>
                <a:t>Gen</a:t>
              </a:r>
              <a:r>
                <a:rPr lang="en-US" altLang="en-US" sz="2800" dirty="0"/>
                <a:t>ealogy will be easy since I’m the </a:t>
              </a:r>
              <a:r>
                <a:rPr lang="en-US" altLang="en-US" b="1" u="sng" dirty="0"/>
                <a:t>1</a:t>
              </a:r>
              <a:r>
                <a:rPr lang="en-US" altLang="en-US" sz="2800" dirty="0"/>
                <a:t>st </a:t>
              </a:r>
              <a:r>
                <a:rPr lang="en-US" altLang="en-US" sz="2800" b="1" dirty="0"/>
                <a:t>man</a:t>
              </a:r>
              <a:r>
                <a:rPr lang="en-US" altLang="en-US" sz="2800" dirty="0"/>
                <a:t> </a:t>
              </a:r>
            </a:p>
            <a:p>
              <a:pPr algn="ctr">
                <a:spcBef>
                  <a:spcPct val="0"/>
                </a:spcBef>
                <a:buFontTx/>
                <a:buNone/>
              </a:pPr>
              <a:r>
                <a:rPr lang="en-US" altLang="en-US" sz="2800" b="1" dirty="0"/>
                <a:t>Created in God’s Image</a:t>
              </a:r>
              <a:r>
                <a:rPr lang="en-US" altLang="en-US" sz="2800" dirty="0"/>
                <a:t>.  I will do it fast because I have </a:t>
              </a:r>
            </a:p>
            <a:p>
              <a:pPr algn="ctr">
                <a:spcBef>
                  <a:spcPct val="0"/>
                </a:spcBef>
                <a:buFontTx/>
                <a:buNone/>
              </a:pPr>
              <a:r>
                <a:rPr lang="en-US" altLang="en-US" sz="2800" dirty="0"/>
                <a:t>a marathon ( </a:t>
              </a:r>
              <a:r>
                <a:rPr lang="en-US" altLang="en-US" b="1" u="sng" dirty="0"/>
                <a:t>26-27</a:t>
              </a:r>
              <a:r>
                <a:rPr lang="en-US" altLang="en-US" sz="2800" dirty="0"/>
                <a:t> miles) to run tomorrow.  </a:t>
              </a:r>
            </a:p>
          </p:txBody>
        </p:sp>
      </p:grpSp>
      <p:grpSp>
        <p:nvGrpSpPr>
          <p:cNvPr id="10279" name="Group 710"/>
          <p:cNvGrpSpPr>
            <a:grpSpLocks/>
          </p:cNvGrpSpPr>
          <p:nvPr/>
        </p:nvGrpSpPr>
        <p:grpSpPr bwMode="auto">
          <a:xfrm>
            <a:off x="5380038" y="3733800"/>
            <a:ext cx="1600200" cy="1752600"/>
            <a:chOff x="4224" y="1680"/>
            <a:chExt cx="1104" cy="1104"/>
          </a:xfrm>
        </p:grpSpPr>
        <p:sp>
          <p:nvSpPr>
            <p:cNvPr id="10280" name="Rectangle 711"/>
            <p:cNvSpPr>
              <a:spLocks noChangeArrowheads="1"/>
            </p:cNvSpPr>
            <p:nvPr/>
          </p:nvSpPr>
          <p:spPr bwMode="auto">
            <a:xfrm>
              <a:off x="4224" y="1680"/>
              <a:ext cx="1104" cy="1104"/>
            </a:xfrm>
            <a:prstGeom prst="rect">
              <a:avLst/>
            </a:prstGeom>
            <a:solidFill>
              <a:schemeClr val="bg1"/>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10281" name="Text Box 712"/>
            <p:cNvSpPr txBox="1">
              <a:spLocks noChangeArrowheads="1"/>
            </p:cNvSpPr>
            <p:nvPr/>
          </p:nvSpPr>
          <p:spPr bwMode="auto">
            <a:xfrm>
              <a:off x="4274" y="1698"/>
              <a:ext cx="1047" cy="1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1800" b="1" dirty="0">
                  <a:latin typeface="Arial" panose="020B0604020202020204" pitchFamily="34" charset="0"/>
                </a:rPr>
                <a:t>MARATHON</a:t>
              </a:r>
              <a:endParaRPr lang="en-US" altLang="en-US" sz="2000" b="1" dirty="0">
                <a:latin typeface="Arial" panose="020B0604020202020204" pitchFamily="34" charset="0"/>
              </a:endParaRPr>
            </a:p>
            <a:p>
              <a:pPr algn="ctr">
                <a:spcBef>
                  <a:spcPct val="0"/>
                </a:spcBef>
                <a:buFontTx/>
                <a:buNone/>
              </a:pPr>
              <a:r>
                <a:rPr lang="en-US" altLang="en-US" sz="8800" b="1" dirty="0">
                  <a:solidFill>
                    <a:srgbClr val="FF0000"/>
                  </a:solidFill>
                  <a:latin typeface="Arial" panose="020B0604020202020204" pitchFamily="34" charset="0"/>
                </a:rPr>
                <a:t>1</a:t>
              </a:r>
              <a:endParaRPr lang="en-US" altLang="en-US" sz="2000" dirty="0"/>
            </a:p>
          </p:txBody>
        </p:sp>
      </p:grpSp>
      <p:grpSp>
        <p:nvGrpSpPr>
          <p:cNvPr id="10275" name="Group 585"/>
          <p:cNvGrpSpPr>
            <a:grpSpLocks/>
          </p:cNvGrpSpPr>
          <p:nvPr/>
        </p:nvGrpSpPr>
        <p:grpSpPr bwMode="auto">
          <a:xfrm>
            <a:off x="914400" y="3581400"/>
            <a:ext cx="1752600" cy="1255713"/>
            <a:chOff x="1197" y="2061"/>
            <a:chExt cx="2879" cy="2061"/>
          </a:xfrm>
        </p:grpSpPr>
        <p:sp>
          <p:nvSpPr>
            <p:cNvPr id="10379" name="Rectangle 586"/>
            <p:cNvSpPr>
              <a:spLocks noChangeArrowheads="1"/>
            </p:cNvSpPr>
            <p:nvPr/>
          </p:nvSpPr>
          <p:spPr bwMode="auto">
            <a:xfrm>
              <a:off x="1197" y="2061"/>
              <a:ext cx="2879" cy="2061"/>
            </a:xfrm>
            <a:prstGeom prst="rect">
              <a:avLst/>
            </a:prstGeom>
            <a:solidFill>
              <a:schemeClr val="bg1"/>
            </a:solidFill>
            <a:ln w="12700" cap="rnd">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grpSp>
          <p:nvGrpSpPr>
            <p:cNvPr id="10380" name="Group 587"/>
            <p:cNvGrpSpPr>
              <a:grpSpLocks/>
            </p:cNvGrpSpPr>
            <p:nvPr/>
          </p:nvGrpSpPr>
          <p:grpSpPr bwMode="auto">
            <a:xfrm>
              <a:off x="1584" y="2304"/>
              <a:ext cx="1776" cy="1661"/>
              <a:chOff x="1344" y="2448"/>
              <a:chExt cx="1488" cy="1392"/>
            </a:xfrm>
          </p:grpSpPr>
          <p:sp>
            <p:nvSpPr>
              <p:cNvPr id="10381" name="Line 588"/>
              <p:cNvSpPr>
                <a:spLocks noChangeShapeType="1"/>
              </p:cNvSpPr>
              <p:nvPr/>
            </p:nvSpPr>
            <p:spPr bwMode="auto">
              <a:xfrm>
                <a:off x="1344" y="3120"/>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82" name="Line 589"/>
              <p:cNvSpPr>
                <a:spLocks noChangeShapeType="1"/>
              </p:cNvSpPr>
              <p:nvPr/>
            </p:nvSpPr>
            <p:spPr bwMode="auto">
              <a:xfrm>
                <a:off x="1728" y="2736"/>
                <a:ext cx="0" cy="768"/>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83" name="Line 590"/>
              <p:cNvSpPr>
                <a:spLocks noChangeShapeType="1"/>
              </p:cNvSpPr>
              <p:nvPr/>
            </p:nvSpPr>
            <p:spPr bwMode="auto">
              <a:xfrm>
                <a:off x="1728" y="2736"/>
                <a:ext cx="336"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84" name="Line 591"/>
              <p:cNvSpPr>
                <a:spLocks noChangeShapeType="1"/>
              </p:cNvSpPr>
              <p:nvPr/>
            </p:nvSpPr>
            <p:spPr bwMode="auto">
              <a:xfrm>
                <a:off x="1728" y="3504"/>
                <a:ext cx="336"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85" name="Line 592"/>
              <p:cNvSpPr>
                <a:spLocks noChangeShapeType="1"/>
              </p:cNvSpPr>
              <p:nvPr/>
            </p:nvSpPr>
            <p:spPr bwMode="auto">
              <a:xfrm flipH="1">
                <a:off x="2064" y="3312"/>
                <a:ext cx="0" cy="38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86" name="Line 593"/>
              <p:cNvSpPr>
                <a:spLocks noChangeShapeType="1"/>
              </p:cNvSpPr>
              <p:nvPr/>
            </p:nvSpPr>
            <p:spPr bwMode="auto">
              <a:xfrm flipH="1">
                <a:off x="2064" y="2544"/>
                <a:ext cx="0" cy="384"/>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87" name="Line 594"/>
              <p:cNvSpPr>
                <a:spLocks noChangeShapeType="1"/>
              </p:cNvSpPr>
              <p:nvPr/>
            </p:nvSpPr>
            <p:spPr bwMode="auto">
              <a:xfrm>
                <a:off x="2064" y="2544"/>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88" name="Line 595"/>
              <p:cNvSpPr>
                <a:spLocks noChangeShapeType="1"/>
              </p:cNvSpPr>
              <p:nvPr/>
            </p:nvSpPr>
            <p:spPr bwMode="auto">
              <a:xfrm>
                <a:off x="2064" y="2928"/>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89" name="Line 596"/>
              <p:cNvSpPr>
                <a:spLocks noChangeShapeType="1"/>
              </p:cNvSpPr>
              <p:nvPr/>
            </p:nvSpPr>
            <p:spPr bwMode="auto">
              <a:xfrm>
                <a:off x="2064" y="3312"/>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0" name="Line 597"/>
              <p:cNvSpPr>
                <a:spLocks noChangeShapeType="1"/>
              </p:cNvSpPr>
              <p:nvPr/>
            </p:nvSpPr>
            <p:spPr bwMode="auto">
              <a:xfrm>
                <a:off x="2064" y="3696"/>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1" name="Line 598"/>
              <p:cNvSpPr>
                <a:spLocks noChangeShapeType="1"/>
              </p:cNvSpPr>
              <p:nvPr/>
            </p:nvSpPr>
            <p:spPr bwMode="auto">
              <a:xfrm>
                <a:off x="2448" y="2448"/>
                <a:ext cx="0" cy="24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2" name="Line 599"/>
              <p:cNvSpPr>
                <a:spLocks noChangeShapeType="1"/>
              </p:cNvSpPr>
              <p:nvPr/>
            </p:nvSpPr>
            <p:spPr bwMode="auto">
              <a:xfrm>
                <a:off x="2448" y="2784"/>
                <a:ext cx="0" cy="24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3" name="Line 600"/>
              <p:cNvSpPr>
                <a:spLocks noChangeShapeType="1"/>
              </p:cNvSpPr>
              <p:nvPr/>
            </p:nvSpPr>
            <p:spPr bwMode="auto">
              <a:xfrm>
                <a:off x="2448" y="3216"/>
                <a:ext cx="0" cy="24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4" name="Line 601"/>
              <p:cNvSpPr>
                <a:spLocks noChangeShapeType="1"/>
              </p:cNvSpPr>
              <p:nvPr/>
            </p:nvSpPr>
            <p:spPr bwMode="auto">
              <a:xfrm>
                <a:off x="2448" y="3600"/>
                <a:ext cx="0" cy="24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5" name="Line 602"/>
              <p:cNvSpPr>
                <a:spLocks noChangeShapeType="1"/>
              </p:cNvSpPr>
              <p:nvPr/>
            </p:nvSpPr>
            <p:spPr bwMode="auto">
              <a:xfrm>
                <a:off x="2448" y="2448"/>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6" name="Line 603"/>
              <p:cNvSpPr>
                <a:spLocks noChangeShapeType="1"/>
              </p:cNvSpPr>
              <p:nvPr/>
            </p:nvSpPr>
            <p:spPr bwMode="auto">
              <a:xfrm>
                <a:off x="2448" y="2688"/>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7" name="Line 604"/>
              <p:cNvSpPr>
                <a:spLocks noChangeShapeType="1"/>
              </p:cNvSpPr>
              <p:nvPr/>
            </p:nvSpPr>
            <p:spPr bwMode="auto">
              <a:xfrm>
                <a:off x="2448" y="2784"/>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8" name="Line 605"/>
              <p:cNvSpPr>
                <a:spLocks noChangeShapeType="1"/>
              </p:cNvSpPr>
              <p:nvPr/>
            </p:nvSpPr>
            <p:spPr bwMode="auto">
              <a:xfrm>
                <a:off x="2448" y="3024"/>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399" name="Line 606"/>
              <p:cNvSpPr>
                <a:spLocks noChangeShapeType="1"/>
              </p:cNvSpPr>
              <p:nvPr/>
            </p:nvSpPr>
            <p:spPr bwMode="auto">
              <a:xfrm>
                <a:off x="2448" y="3216"/>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00" name="Line 607"/>
              <p:cNvSpPr>
                <a:spLocks noChangeShapeType="1"/>
              </p:cNvSpPr>
              <p:nvPr/>
            </p:nvSpPr>
            <p:spPr bwMode="auto">
              <a:xfrm>
                <a:off x="2448" y="3456"/>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01" name="Line 608"/>
              <p:cNvSpPr>
                <a:spLocks noChangeShapeType="1"/>
              </p:cNvSpPr>
              <p:nvPr/>
            </p:nvSpPr>
            <p:spPr bwMode="auto">
              <a:xfrm>
                <a:off x="2448" y="3600"/>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0402" name="Line 609"/>
              <p:cNvSpPr>
                <a:spLocks noChangeShapeType="1"/>
              </p:cNvSpPr>
              <p:nvPr/>
            </p:nvSpPr>
            <p:spPr bwMode="auto">
              <a:xfrm>
                <a:off x="2448" y="3840"/>
                <a:ext cx="384" cy="0"/>
              </a:xfrm>
              <a:prstGeom prst="line">
                <a:avLst/>
              </a:prstGeom>
              <a:noFill/>
              <a:ln w="12700" cap="rnd">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spTree>
    <p:extLst>
      <p:ext uri="{BB962C8B-B14F-4D97-AF65-F5344CB8AC3E}">
        <p14:creationId xmlns:p14="http://schemas.microsoft.com/office/powerpoint/2010/main" val="1259889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0275"/>
                                        </p:tgtEl>
                                        <p:attrNameLst>
                                          <p:attrName>style.visibility</p:attrName>
                                        </p:attrNameLst>
                                      </p:cBhvr>
                                      <p:to>
                                        <p:strVal val="visible"/>
                                      </p:to>
                                    </p:set>
                                    <p:anim calcmode="lin" valueType="num">
                                      <p:cBhvr additive="base">
                                        <p:cTn id="17" dur="500" fill="hold"/>
                                        <p:tgtEl>
                                          <p:spTgt spid="10275"/>
                                        </p:tgtEl>
                                        <p:attrNameLst>
                                          <p:attrName>ppt_x</p:attrName>
                                        </p:attrNameLst>
                                      </p:cBhvr>
                                      <p:tavLst>
                                        <p:tav tm="0">
                                          <p:val>
                                            <p:strVal val="0-#ppt_w/2"/>
                                          </p:val>
                                        </p:tav>
                                        <p:tav tm="100000">
                                          <p:val>
                                            <p:strVal val="#ppt_x"/>
                                          </p:val>
                                        </p:tav>
                                      </p:tavLst>
                                    </p:anim>
                                    <p:anim calcmode="lin" valueType="num">
                                      <p:cBhvr additive="base">
                                        <p:cTn id="18" dur="500" fill="hold"/>
                                        <p:tgtEl>
                                          <p:spTgt spid="1027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3" fill="hold" nodeType="clickEffect">
                                  <p:stCondLst>
                                    <p:cond delay="0"/>
                                  </p:stCondLst>
                                  <p:childTnLst>
                                    <p:set>
                                      <p:cBhvr>
                                        <p:cTn id="22" dur="1" fill="hold">
                                          <p:stCondLst>
                                            <p:cond delay="0"/>
                                          </p:stCondLst>
                                        </p:cTn>
                                        <p:tgtEl>
                                          <p:spTgt spid="10279"/>
                                        </p:tgtEl>
                                        <p:attrNameLst>
                                          <p:attrName>style.visibility</p:attrName>
                                        </p:attrNameLst>
                                      </p:cBhvr>
                                      <p:to>
                                        <p:strVal val="visible"/>
                                      </p:to>
                                    </p:set>
                                    <p:anim calcmode="lin" valueType="num">
                                      <p:cBhvr additive="base">
                                        <p:cTn id="23" dur="500" fill="hold"/>
                                        <p:tgtEl>
                                          <p:spTgt spid="10279"/>
                                        </p:tgtEl>
                                        <p:attrNameLst>
                                          <p:attrName>ppt_x</p:attrName>
                                        </p:attrNameLst>
                                      </p:cBhvr>
                                      <p:tavLst>
                                        <p:tav tm="0">
                                          <p:val>
                                            <p:strVal val="1+#ppt_w/2"/>
                                          </p:val>
                                        </p:tav>
                                        <p:tav tm="100000">
                                          <p:val>
                                            <p:strVal val="#ppt_x"/>
                                          </p:val>
                                        </p:tav>
                                      </p:tavLst>
                                    </p:anim>
                                    <p:anim calcmode="lin" valueType="num">
                                      <p:cBhvr additive="base">
                                        <p:cTn id="24" dur="500" fill="hold"/>
                                        <p:tgtEl>
                                          <p:spTgt spid="102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685800" y="-304800"/>
            <a:ext cx="7772400" cy="1143000"/>
          </a:xfrm>
        </p:spPr>
        <p:txBody>
          <a:bodyPr/>
          <a:lstStyle/>
          <a:p>
            <a:r>
              <a:rPr lang="en-US" altLang="en-US" sz="3400" b="1" i="1" dirty="0" smtClean="0"/>
              <a:t>God </a:t>
            </a:r>
            <a:r>
              <a:rPr lang="en-US" altLang="en-US" sz="3400" b="1" i="1" u="sng" dirty="0" smtClean="0"/>
              <a:t>Created Man</a:t>
            </a:r>
            <a:r>
              <a:rPr lang="en-US" altLang="en-US" sz="3400" b="1" i="1" dirty="0" smtClean="0"/>
              <a:t> In His Own Image</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435228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Genesis 1:26-27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a:bodyPr>
          <a:lstStyle/>
          <a:p>
            <a:pPr marL="0" indent="0">
              <a:buNone/>
            </a:pPr>
            <a:r>
              <a:rPr lang="en-US" sz="4000" dirty="0">
                <a:latin typeface="Times New Roman" panose="02020603050405020304" pitchFamily="18" charset="0"/>
                <a:cs typeface="Times New Roman" panose="02020603050405020304" pitchFamily="18" charset="0"/>
              </a:rPr>
              <a:t>26 </a:t>
            </a:r>
            <a:r>
              <a:rPr lang="en-US" sz="4000" dirty="0" smtClean="0">
                <a:latin typeface="Times New Roman" panose="02020603050405020304" pitchFamily="18" charset="0"/>
                <a:cs typeface="Times New Roman" panose="02020603050405020304" pitchFamily="18" charset="0"/>
              </a:rPr>
              <a:t>And </a:t>
            </a:r>
            <a:r>
              <a:rPr lang="en-US" sz="4000" dirty="0">
                <a:latin typeface="Times New Roman" panose="02020603050405020304" pitchFamily="18" charset="0"/>
                <a:cs typeface="Times New Roman" panose="02020603050405020304" pitchFamily="18" charset="0"/>
              </a:rPr>
              <a:t>God said, Let us make man in our image, after our likeness: and let them have dominion over the fish of the sea, and over the fowl of the air, and over the cattle, and over all the earth, and over every creeping thing that creepeth upon the earth</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27 So God created man in his own image, in the image of God created he him; male and female created he them.</a:t>
            </a:r>
          </a:p>
        </p:txBody>
      </p:sp>
    </p:spTree>
    <p:extLst>
      <p:ext uri="{BB962C8B-B14F-4D97-AF65-F5344CB8AC3E}">
        <p14:creationId xmlns:p14="http://schemas.microsoft.com/office/powerpoint/2010/main" val="73378795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9841" y="5896"/>
            <a:ext cx="7886700" cy="1325563"/>
          </a:xfrm>
        </p:spPr>
        <p:txBody>
          <a:bodyPr/>
          <a:lstStyle/>
          <a:p>
            <a:r>
              <a:rPr lang="en-US" dirty="0" smtClean="0">
                <a:latin typeface="Times New Roman" panose="02020603050405020304" pitchFamily="18" charset="0"/>
                <a:cs typeface="Times New Roman" panose="02020603050405020304" pitchFamily="18" charset="0"/>
              </a:rPr>
              <a:t>Spotlighting A Scripture Mastery</a:t>
            </a:r>
            <a:endParaRPr lang="en-US" dirty="0">
              <a:latin typeface="Times New Roman" panose="02020603050405020304" pitchFamily="18" charset="0"/>
              <a:cs typeface="Times New Roman" panose="02020603050405020304" pitchFamily="18" charset="0"/>
            </a:endParaRPr>
          </a:p>
        </p:txBody>
      </p:sp>
      <p:sp>
        <p:nvSpPr>
          <p:cNvPr id="9" name="Text Placeholder 8"/>
          <p:cNvSpPr>
            <a:spLocks noGrp="1"/>
          </p:cNvSpPr>
          <p:nvPr>
            <p:ph type="body" idx="1"/>
          </p:nvPr>
        </p:nvSpPr>
        <p:spPr>
          <a:xfrm>
            <a:off x="4756072" y="864733"/>
            <a:ext cx="3868340" cy="823912"/>
          </a:xfrm>
        </p:spPr>
        <p:txBody>
          <a:bodyPr/>
          <a:lstStyle/>
          <a:p>
            <a:r>
              <a:rPr lang="en-US" dirty="0" smtClean="0">
                <a:latin typeface="Times New Roman" panose="02020603050405020304" pitchFamily="18" charset="0"/>
                <a:cs typeface="Times New Roman" panose="02020603050405020304" pitchFamily="18" charset="0"/>
              </a:rPr>
              <a:t>Block Teaching </a:t>
            </a:r>
            <a:r>
              <a:rPr lang="en-US" sz="2000" b="0" dirty="0" smtClean="0">
                <a:latin typeface="Times New Roman" panose="02020603050405020304" pitchFamily="18" charset="0"/>
                <a:cs typeface="Times New Roman" panose="02020603050405020304" pitchFamily="18" charset="0"/>
              </a:rPr>
              <a:t>(Release Time)</a:t>
            </a:r>
            <a:endParaRPr lang="en-US" sz="2000" b="0"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sz="half" idx="2"/>
          </p:nvPr>
        </p:nvSpPr>
        <p:spPr>
          <a:xfrm>
            <a:off x="4756072" y="1688644"/>
            <a:ext cx="3868340" cy="4701269"/>
          </a:xfrm>
        </p:spPr>
        <p:txBody>
          <a:bodyPr>
            <a:normAutofit fontScale="77500" lnSpcReduction="20000"/>
          </a:bodyPr>
          <a:lstStyle/>
          <a:p>
            <a:r>
              <a:rPr lang="en-US" dirty="0" smtClean="0">
                <a:latin typeface="Times New Roman" panose="02020603050405020304" pitchFamily="18" charset="0"/>
                <a:cs typeface="Times New Roman" panose="02020603050405020304" pitchFamily="18" charset="0"/>
              </a:rPr>
              <a:t>Day One:</a:t>
            </a:r>
          </a:p>
          <a:p>
            <a:pPr lvl="1"/>
            <a:r>
              <a:rPr lang="en-US" dirty="0" smtClean="0">
                <a:latin typeface="Times New Roman" panose="02020603050405020304" pitchFamily="18" charset="0"/>
                <a:cs typeface="Times New Roman" panose="02020603050405020304" pitchFamily="18" charset="0"/>
              </a:rPr>
              <a:t>Recite </a:t>
            </a:r>
          </a:p>
          <a:p>
            <a:pPr lvl="1"/>
            <a:r>
              <a:rPr lang="en-US" dirty="0" smtClean="0">
                <a:latin typeface="Times New Roman" panose="02020603050405020304" pitchFamily="18" charset="0"/>
                <a:cs typeface="Times New Roman" panose="02020603050405020304" pitchFamily="18" charset="0"/>
              </a:rPr>
              <a:t>Usefulness </a:t>
            </a:r>
          </a:p>
          <a:p>
            <a:pPr lvl="1"/>
            <a:r>
              <a:rPr lang="en-US" dirty="0" smtClean="0">
                <a:latin typeface="Times New Roman" panose="02020603050405020304" pitchFamily="18" charset="0"/>
                <a:cs typeface="Times New Roman" panose="02020603050405020304" pitchFamily="18" charset="0"/>
              </a:rPr>
              <a:t>Context &amp; SM Card</a:t>
            </a:r>
          </a:p>
          <a:p>
            <a:pPr lvl="1"/>
            <a:r>
              <a:rPr lang="en-US" dirty="0" smtClean="0">
                <a:latin typeface="Times New Roman" panose="02020603050405020304" pitchFamily="18" charset="0"/>
                <a:cs typeface="Times New Roman" panose="02020603050405020304" pitchFamily="18" charset="0"/>
              </a:rPr>
              <a:t>Mnemonic </a:t>
            </a:r>
          </a:p>
          <a:p>
            <a:pPr lvl="1"/>
            <a:r>
              <a:rPr lang="en-US" dirty="0" smtClean="0">
                <a:latin typeface="Times New Roman" panose="02020603050405020304" pitchFamily="18" charset="0"/>
                <a:cs typeface="Times New Roman" panose="02020603050405020304" pitchFamily="18" charset="0"/>
              </a:rPr>
              <a:t>Chase activity</a:t>
            </a:r>
          </a:p>
          <a:p>
            <a:r>
              <a:rPr lang="en-US" dirty="0" smtClean="0">
                <a:latin typeface="Times New Roman" panose="02020603050405020304" pitchFamily="18" charset="0"/>
                <a:cs typeface="Times New Roman" panose="02020603050405020304" pitchFamily="18" charset="0"/>
              </a:rPr>
              <a:t>Day Two:</a:t>
            </a:r>
          </a:p>
          <a:p>
            <a:pPr lvl="1"/>
            <a:r>
              <a:rPr lang="en-US" dirty="0" smtClean="0">
                <a:latin typeface="Times New Roman" panose="02020603050405020304" pitchFamily="18" charset="0"/>
                <a:cs typeface="Times New Roman" panose="02020603050405020304" pitchFamily="18" charset="0"/>
              </a:rPr>
              <a:t>Recite</a:t>
            </a:r>
          </a:p>
          <a:p>
            <a:pPr lvl="1"/>
            <a:r>
              <a:rPr lang="en-US" dirty="0">
                <a:latin typeface="Times New Roman" panose="02020603050405020304" pitchFamily="18" charset="0"/>
                <a:cs typeface="Times New Roman" panose="02020603050405020304" pitchFamily="18" charset="0"/>
              </a:rPr>
              <a:t>Fill in the blank</a:t>
            </a:r>
          </a:p>
          <a:p>
            <a:pPr lvl="1"/>
            <a:r>
              <a:rPr lang="en-US" dirty="0" smtClean="0">
                <a:latin typeface="Times New Roman" panose="02020603050405020304" pitchFamily="18" charset="0"/>
                <a:cs typeface="Times New Roman" panose="02020603050405020304" pitchFamily="18" charset="0"/>
              </a:rPr>
              <a:t>Principle or Doctrine</a:t>
            </a:r>
          </a:p>
          <a:p>
            <a:pPr lvl="1"/>
            <a:r>
              <a:rPr lang="en-US" dirty="0">
                <a:latin typeface="Times New Roman" panose="02020603050405020304" pitchFamily="18" charset="0"/>
                <a:cs typeface="Times New Roman" panose="02020603050405020304" pitchFamily="18" charset="0"/>
              </a:rPr>
              <a:t>Role play </a:t>
            </a:r>
          </a:p>
          <a:p>
            <a:r>
              <a:rPr lang="en-US" dirty="0" smtClean="0">
                <a:latin typeface="Times New Roman" panose="02020603050405020304" pitchFamily="18" charset="0"/>
                <a:cs typeface="Times New Roman" panose="02020603050405020304" pitchFamily="18" charset="0"/>
              </a:rPr>
              <a:t>Day Three:</a:t>
            </a:r>
          </a:p>
          <a:p>
            <a:pPr lvl="1"/>
            <a:r>
              <a:rPr lang="en-US" dirty="0" smtClean="0">
                <a:latin typeface="Times New Roman" panose="02020603050405020304" pitchFamily="18" charset="0"/>
                <a:cs typeface="Times New Roman" panose="02020603050405020304" pitchFamily="18" charset="0"/>
              </a:rPr>
              <a:t>Recite</a:t>
            </a:r>
          </a:p>
          <a:p>
            <a:pPr lvl="1"/>
            <a:r>
              <a:rPr lang="en-US" dirty="0" smtClean="0">
                <a:latin typeface="Times New Roman" panose="02020603050405020304" pitchFamily="18" charset="0"/>
                <a:cs typeface="Times New Roman" panose="02020603050405020304" pitchFamily="18" charset="0"/>
              </a:rPr>
              <a:t>First Letter</a:t>
            </a:r>
          </a:p>
          <a:p>
            <a:pPr lvl="1"/>
            <a:r>
              <a:rPr lang="en-US" dirty="0" smtClean="0">
                <a:latin typeface="Times New Roman" panose="02020603050405020304" pitchFamily="18" charset="0"/>
                <a:cs typeface="Times New Roman" panose="02020603050405020304" pitchFamily="18" charset="0"/>
              </a:rPr>
              <a:t>Pass off</a:t>
            </a:r>
          </a:p>
          <a:p>
            <a:pPr lvl="1"/>
            <a:r>
              <a:rPr lang="en-US" dirty="0" smtClean="0">
                <a:latin typeface="Times New Roman" panose="02020603050405020304" pitchFamily="18" charset="0"/>
                <a:cs typeface="Times New Roman" panose="02020603050405020304" pitchFamily="18" charset="0"/>
              </a:rPr>
              <a:t>Chase Activity if time</a:t>
            </a:r>
            <a:endParaRPr lang="en-US" dirty="0">
              <a:latin typeface="Times New Roman" panose="02020603050405020304" pitchFamily="18" charset="0"/>
              <a:cs typeface="Times New Roman" panose="02020603050405020304" pitchFamily="18" charset="0"/>
            </a:endParaRPr>
          </a:p>
        </p:txBody>
      </p:sp>
      <p:sp>
        <p:nvSpPr>
          <p:cNvPr id="10" name="Text Placeholder 9"/>
          <p:cNvSpPr>
            <a:spLocks noGrp="1"/>
          </p:cNvSpPr>
          <p:nvPr>
            <p:ph type="body" sz="quarter" idx="3"/>
          </p:nvPr>
        </p:nvSpPr>
        <p:spPr>
          <a:xfrm>
            <a:off x="468630" y="864733"/>
            <a:ext cx="3887391" cy="823912"/>
          </a:xfrm>
        </p:spPr>
        <p:txBody>
          <a:bodyPr/>
          <a:lstStyle/>
          <a:p>
            <a:r>
              <a:rPr lang="en-US" dirty="0" smtClean="0">
                <a:latin typeface="Times New Roman" panose="02020603050405020304" pitchFamily="18" charset="0"/>
                <a:cs typeface="Times New Roman" panose="02020603050405020304" pitchFamily="18" charset="0"/>
              </a:rPr>
              <a:t>Five Day </a:t>
            </a:r>
            <a:r>
              <a:rPr lang="en-US" dirty="0" smtClean="0">
                <a:latin typeface="Times New Roman" panose="02020603050405020304" pitchFamily="18" charset="0"/>
                <a:cs typeface="Times New Roman" panose="02020603050405020304" pitchFamily="18" charset="0"/>
              </a:rPr>
              <a:t>Teaching</a:t>
            </a:r>
            <a:endParaRPr lang="en-US" b="0" dirty="0">
              <a:latin typeface="Times New Roman" panose="02020603050405020304" pitchFamily="18" charset="0"/>
              <a:cs typeface="Times New Roman" panose="02020603050405020304" pitchFamily="18" charset="0"/>
            </a:endParaRPr>
          </a:p>
        </p:txBody>
      </p:sp>
      <p:sp>
        <p:nvSpPr>
          <p:cNvPr id="11" name="Content Placeholder 10"/>
          <p:cNvSpPr>
            <a:spLocks noGrp="1"/>
          </p:cNvSpPr>
          <p:nvPr>
            <p:ph sz="quarter" idx="4"/>
          </p:nvPr>
        </p:nvSpPr>
        <p:spPr>
          <a:xfrm>
            <a:off x="468630" y="1688644"/>
            <a:ext cx="3887391" cy="5043626"/>
          </a:xfrm>
        </p:spPr>
        <p:txBody>
          <a:bodyPr>
            <a:normAutofit fontScale="62500" lnSpcReduction="20000"/>
          </a:bodyPr>
          <a:lstStyle/>
          <a:p>
            <a:r>
              <a:rPr lang="en-US" dirty="0" smtClean="0">
                <a:latin typeface="Times New Roman" panose="02020603050405020304" pitchFamily="18" charset="0"/>
                <a:cs typeface="Times New Roman" panose="02020603050405020304" pitchFamily="18" charset="0"/>
              </a:rPr>
              <a:t>Day One</a:t>
            </a:r>
          </a:p>
          <a:p>
            <a:pPr lvl="1"/>
            <a:r>
              <a:rPr lang="en-US" dirty="0" smtClean="0">
                <a:latin typeface="Times New Roman" panose="02020603050405020304" pitchFamily="18" charset="0"/>
                <a:cs typeface="Times New Roman" panose="02020603050405020304" pitchFamily="18" charset="0"/>
              </a:rPr>
              <a:t>Recite</a:t>
            </a:r>
          </a:p>
          <a:p>
            <a:pPr lvl="1"/>
            <a:r>
              <a:rPr lang="en-US" dirty="0" smtClean="0">
                <a:latin typeface="Times New Roman" panose="02020603050405020304" pitchFamily="18" charset="0"/>
                <a:cs typeface="Times New Roman" panose="02020603050405020304" pitchFamily="18" charset="0"/>
              </a:rPr>
              <a:t>Usefulness</a:t>
            </a:r>
          </a:p>
          <a:p>
            <a:pPr lvl="1"/>
            <a:r>
              <a:rPr lang="en-US" dirty="0" smtClean="0">
                <a:latin typeface="Times New Roman" panose="02020603050405020304" pitchFamily="18" charset="0"/>
                <a:cs typeface="Times New Roman" panose="02020603050405020304" pitchFamily="18" charset="0"/>
              </a:rPr>
              <a:t>Context &amp; the card.</a:t>
            </a:r>
          </a:p>
          <a:p>
            <a:pPr lvl="1"/>
            <a:r>
              <a:rPr lang="en-US" dirty="0" smtClean="0">
                <a:latin typeface="Times New Roman" panose="02020603050405020304" pitchFamily="18" charset="0"/>
                <a:cs typeface="Times New Roman" panose="02020603050405020304" pitchFamily="18" charset="0"/>
              </a:rPr>
              <a:t>Write out Principles </a:t>
            </a:r>
            <a:r>
              <a:rPr lang="en-US" dirty="0">
                <a:latin typeface="Times New Roman" panose="02020603050405020304" pitchFamily="18" charset="0"/>
                <a:cs typeface="Times New Roman" panose="02020603050405020304" pitchFamily="18" charset="0"/>
              </a:rPr>
              <a:t>&amp; Doctrines</a:t>
            </a:r>
            <a:endParaRPr lang="en-US"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Day Two</a:t>
            </a:r>
          </a:p>
          <a:p>
            <a:pPr lvl="1"/>
            <a:r>
              <a:rPr lang="en-US" dirty="0" smtClean="0">
                <a:latin typeface="Times New Roman" panose="02020603050405020304" pitchFamily="18" charset="0"/>
                <a:cs typeface="Times New Roman" panose="02020603050405020304" pitchFamily="18" charset="0"/>
              </a:rPr>
              <a:t>Recite</a:t>
            </a:r>
          </a:p>
          <a:p>
            <a:pPr lvl="1"/>
            <a:r>
              <a:rPr lang="en-US" dirty="0" smtClean="0">
                <a:latin typeface="Times New Roman" panose="02020603050405020304" pitchFamily="18" charset="0"/>
                <a:cs typeface="Times New Roman" panose="02020603050405020304" pitchFamily="18" charset="0"/>
              </a:rPr>
              <a:t>Mnemonics </a:t>
            </a:r>
          </a:p>
          <a:p>
            <a:pPr lvl="1"/>
            <a:r>
              <a:rPr lang="en-US" dirty="0" smtClean="0">
                <a:latin typeface="Times New Roman" panose="02020603050405020304" pitchFamily="18" charset="0"/>
                <a:cs typeface="Times New Roman" panose="02020603050405020304" pitchFamily="18" charset="0"/>
              </a:rPr>
              <a:t>Chase Activity </a:t>
            </a:r>
          </a:p>
          <a:p>
            <a:r>
              <a:rPr lang="en-US" dirty="0" smtClean="0">
                <a:latin typeface="Times New Roman" panose="02020603050405020304" pitchFamily="18" charset="0"/>
                <a:cs typeface="Times New Roman" panose="02020603050405020304" pitchFamily="18" charset="0"/>
              </a:rPr>
              <a:t>Day Three</a:t>
            </a:r>
          </a:p>
          <a:p>
            <a:pPr lvl="1"/>
            <a:r>
              <a:rPr lang="en-US" dirty="0" smtClean="0">
                <a:latin typeface="Times New Roman" panose="02020603050405020304" pitchFamily="18" charset="0"/>
                <a:cs typeface="Times New Roman" panose="02020603050405020304" pitchFamily="18" charset="0"/>
              </a:rPr>
              <a:t>Recite</a:t>
            </a:r>
          </a:p>
          <a:p>
            <a:pPr lvl="1"/>
            <a:r>
              <a:rPr lang="en-US" dirty="0" smtClean="0">
                <a:latin typeface="Times New Roman" panose="02020603050405020304" pitchFamily="18" charset="0"/>
                <a:cs typeface="Times New Roman" panose="02020603050405020304" pitchFamily="18" charset="0"/>
              </a:rPr>
              <a:t>Fill in the blanks</a:t>
            </a:r>
          </a:p>
          <a:p>
            <a:pPr lvl="1"/>
            <a:r>
              <a:rPr lang="en-US" dirty="0" smtClean="0">
                <a:latin typeface="Times New Roman" panose="02020603050405020304" pitchFamily="18" charset="0"/>
                <a:cs typeface="Times New Roman" panose="02020603050405020304" pitchFamily="18" charset="0"/>
              </a:rPr>
              <a:t>Role </a:t>
            </a:r>
            <a:r>
              <a:rPr lang="en-US" dirty="0">
                <a:latin typeface="Times New Roman" panose="02020603050405020304" pitchFamily="18" charset="0"/>
                <a:cs typeface="Times New Roman" panose="02020603050405020304" pitchFamily="18" charset="0"/>
              </a:rPr>
              <a:t>play </a:t>
            </a:r>
            <a:endParaRPr lang="en-US" dirty="0" smtClean="0">
              <a:latin typeface="Times New Roman" panose="02020603050405020304" pitchFamily="18" charset="0"/>
              <a:cs typeface="Times New Roman" panose="02020603050405020304" pitchFamily="18" charset="0"/>
            </a:endParaRPr>
          </a:p>
          <a:p>
            <a:r>
              <a:rPr lang="en-US" dirty="0" smtClean="0">
                <a:latin typeface="Times New Roman" panose="02020603050405020304" pitchFamily="18" charset="0"/>
                <a:cs typeface="Times New Roman" panose="02020603050405020304" pitchFamily="18" charset="0"/>
              </a:rPr>
              <a:t>Day Four</a:t>
            </a:r>
          </a:p>
          <a:p>
            <a:pPr lvl="1"/>
            <a:r>
              <a:rPr lang="en-US" dirty="0" smtClean="0">
                <a:latin typeface="Times New Roman" panose="02020603050405020304" pitchFamily="18" charset="0"/>
                <a:cs typeface="Times New Roman" panose="02020603050405020304" pitchFamily="18" charset="0"/>
              </a:rPr>
              <a:t>Recite</a:t>
            </a:r>
          </a:p>
          <a:p>
            <a:pPr lvl="1"/>
            <a:r>
              <a:rPr lang="en-US" dirty="0" smtClean="0">
                <a:latin typeface="Times New Roman" panose="02020603050405020304" pitchFamily="18" charset="0"/>
                <a:cs typeface="Times New Roman" panose="02020603050405020304" pitchFamily="18" charset="0"/>
              </a:rPr>
              <a:t>1</a:t>
            </a:r>
            <a:r>
              <a:rPr lang="en-US" baseline="30000" dirty="0" smtClean="0">
                <a:latin typeface="Times New Roman" panose="02020603050405020304" pitchFamily="18" charset="0"/>
                <a:cs typeface="Times New Roman" panose="02020603050405020304" pitchFamily="18" charset="0"/>
              </a:rPr>
              <a:t>st</a:t>
            </a:r>
            <a:r>
              <a:rPr lang="en-US" dirty="0" smtClean="0">
                <a:latin typeface="Times New Roman" panose="02020603050405020304" pitchFamily="18" charset="0"/>
                <a:cs typeface="Times New Roman" panose="02020603050405020304" pitchFamily="18" charset="0"/>
              </a:rPr>
              <a:t> Letter</a:t>
            </a:r>
          </a:p>
          <a:p>
            <a:r>
              <a:rPr lang="en-US" dirty="0" smtClean="0">
                <a:latin typeface="Times New Roman" panose="02020603050405020304" pitchFamily="18" charset="0"/>
                <a:cs typeface="Times New Roman" panose="02020603050405020304" pitchFamily="18" charset="0"/>
              </a:rPr>
              <a:t>Day Five (Day 4&amp;5 can be combined)</a:t>
            </a:r>
          </a:p>
          <a:p>
            <a:pPr lvl="1"/>
            <a:r>
              <a:rPr lang="en-US" dirty="0" smtClean="0">
                <a:latin typeface="Times New Roman" panose="02020603050405020304" pitchFamily="18" charset="0"/>
                <a:cs typeface="Times New Roman" panose="02020603050405020304" pitchFamily="18" charset="0"/>
              </a:rPr>
              <a:t>Recite</a:t>
            </a:r>
          </a:p>
          <a:p>
            <a:pPr lvl="1"/>
            <a:r>
              <a:rPr lang="en-US" dirty="0" smtClean="0">
                <a:latin typeface="Times New Roman" panose="02020603050405020304" pitchFamily="18" charset="0"/>
                <a:cs typeface="Times New Roman" panose="02020603050405020304" pitchFamily="18" charset="0"/>
              </a:rPr>
              <a:t>Pass off</a:t>
            </a:r>
            <a:endParaRPr 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1740939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Genesis 1:26-27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a:bodyPr>
          <a:lstStyle/>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26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God said,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4000" dirty="0">
                <a:uFill>
                  <a:solidFill>
                    <a:schemeClr val="tx1"/>
                  </a:solidFill>
                </a:uFill>
                <a:latin typeface="Times New Roman" panose="02020603050405020304" pitchFamily="18" charset="0"/>
                <a:cs typeface="Times New Roman" panose="02020603050405020304" pitchFamily="18" charset="0"/>
              </a:rPr>
              <a:t> us make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4000" dirty="0">
                <a:uFill>
                  <a:solidFill>
                    <a:schemeClr val="tx1"/>
                  </a:solidFill>
                </a:uFill>
                <a:latin typeface="Times New Roman" panose="02020603050405020304" pitchFamily="18" charset="0"/>
                <a:cs typeface="Times New Roman" panose="02020603050405020304" pitchFamily="18" charset="0"/>
              </a:rPr>
              <a:t> in our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image</a:t>
            </a:r>
            <a:r>
              <a:rPr lang="en-US" sz="4000" dirty="0">
                <a:uFill>
                  <a:solidFill>
                    <a:schemeClr val="tx1"/>
                  </a:solidFill>
                </a:uFill>
                <a:latin typeface="Times New Roman" panose="02020603050405020304" pitchFamily="18" charset="0"/>
                <a:cs typeface="Times New Roman" panose="02020603050405020304" pitchFamily="18" charset="0"/>
              </a:rPr>
              <a:t>, after our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likeness</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and let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them</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have dominion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fish</a:t>
            </a:r>
            <a:r>
              <a:rPr lang="en-US" sz="4000" dirty="0">
                <a:uFill>
                  <a:solidFill>
                    <a:schemeClr val="tx1"/>
                  </a:solidFill>
                </a:uFill>
                <a:latin typeface="Times New Roman" panose="02020603050405020304" pitchFamily="18" charset="0"/>
                <a:cs typeface="Times New Roman" panose="02020603050405020304" pitchFamily="18" charset="0"/>
              </a:rPr>
              <a:t> 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sea</a:t>
            </a:r>
            <a:r>
              <a:rPr lang="en-US" sz="4000" dirty="0">
                <a:uFill>
                  <a:solidFill>
                    <a:schemeClr val="tx1"/>
                  </a:solidFill>
                </a:uFill>
                <a:latin typeface="Times New Roman" panose="02020603050405020304" pitchFamily="18" charset="0"/>
                <a:cs typeface="Times New Roman" panose="02020603050405020304" pitchFamily="18" charset="0"/>
              </a:rPr>
              <a:t>, and over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fowl</a:t>
            </a:r>
            <a:r>
              <a:rPr lang="en-US" sz="4000" dirty="0">
                <a:uFill>
                  <a:solidFill>
                    <a:schemeClr val="tx1"/>
                  </a:solidFill>
                </a:uFill>
                <a:latin typeface="Times New Roman" panose="02020603050405020304" pitchFamily="18" charset="0"/>
                <a:cs typeface="Times New Roman" panose="02020603050405020304" pitchFamily="18" charset="0"/>
              </a:rPr>
              <a:t> 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air</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cattle</a:t>
            </a:r>
            <a:r>
              <a:rPr lang="en-US" sz="4000" dirty="0">
                <a:uFill>
                  <a:solidFill>
                    <a:schemeClr val="tx1"/>
                  </a:solidFill>
                </a:uFill>
                <a:latin typeface="Times New Roman" panose="02020603050405020304" pitchFamily="18" charset="0"/>
                <a:cs typeface="Times New Roman" panose="02020603050405020304" pitchFamily="18" charset="0"/>
              </a:rPr>
              <a:t>, and over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the earth,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over every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creeping</a:t>
            </a:r>
            <a:r>
              <a:rPr lang="en-US" sz="4000" dirty="0">
                <a:uFill>
                  <a:solidFill>
                    <a:schemeClr val="tx1"/>
                  </a:solidFill>
                </a:uFill>
                <a:latin typeface="Times New Roman" panose="02020603050405020304" pitchFamily="18" charset="0"/>
                <a:cs typeface="Times New Roman" panose="02020603050405020304" pitchFamily="18" charset="0"/>
              </a:rPr>
              <a:t> thing that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creepeth</a:t>
            </a:r>
            <a:r>
              <a:rPr lang="en-US" sz="4000" dirty="0">
                <a:uFill>
                  <a:solidFill>
                    <a:schemeClr val="tx1"/>
                  </a:solidFill>
                </a:uFill>
                <a:latin typeface="Times New Roman" panose="02020603050405020304" pitchFamily="18" charset="0"/>
                <a:cs typeface="Times New Roman" panose="02020603050405020304" pitchFamily="18" charset="0"/>
              </a:rPr>
              <a:t> upon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27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a:t>
            </a:r>
            <a:r>
              <a:rPr lang="en-US" sz="4000" dirty="0">
                <a:uFill>
                  <a:solidFill>
                    <a:schemeClr val="tx1"/>
                  </a:solidFill>
                </a:uFill>
                <a:latin typeface="Times New Roman" panose="02020603050405020304" pitchFamily="18" charset="0"/>
                <a:cs typeface="Times New Roman" panose="02020603050405020304" pitchFamily="18" charset="0"/>
              </a:rPr>
              <a:t> God created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4000" dirty="0">
                <a:uFill>
                  <a:solidFill>
                    <a:schemeClr val="tx1"/>
                  </a:solidFill>
                </a:uFill>
                <a:latin typeface="Times New Roman" panose="02020603050405020304" pitchFamily="18" charset="0"/>
                <a:cs typeface="Times New Roman" panose="02020603050405020304" pitchFamily="18" charset="0"/>
              </a:rPr>
              <a:t> in his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image,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image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God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created</a:t>
            </a:r>
            <a:r>
              <a:rPr lang="en-US" sz="4000" dirty="0">
                <a:uFill>
                  <a:solidFill>
                    <a:schemeClr val="tx1"/>
                  </a:solidFill>
                </a:uFill>
                <a:latin typeface="Times New Roman" panose="02020603050405020304" pitchFamily="18" charset="0"/>
                <a:cs typeface="Times New Roman" panose="02020603050405020304" pitchFamily="18" charset="0"/>
              </a:rPr>
              <a:t> he him;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male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and female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created</a:t>
            </a:r>
            <a:r>
              <a:rPr lang="en-US" sz="4000" dirty="0">
                <a:uFill>
                  <a:solidFill>
                    <a:schemeClr val="tx1"/>
                  </a:solidFill>
                </a:uFill>
                <a:latin typeface="Times New Roman" panose="02020603050405020304" pitchFamily="18" charset="0"/>
                <a:cs typeface="Times New Roman" panose="02020603050405020304" pitchFamily="18" charset="0"/>
              </a:rPr>
              <a:t> he them.</a:t>
            </a:r>
          </a:p>
        </p:txBody>
      </p:sp>
    </p:spTree>
    <p:extLst>
      <p:ext uri="{BB962C8B-B14F-4D97-AF65-F5344CB8AC3E}">
        <p14:creationId xmlns:p14="http://schemas.microsoft.com/office/powerpoint/2010/main" val="150102921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Genesis 1:26-27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a:bodyPr>
          <a:lstStyle/>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26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God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said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4000" dirty="0">
                <a:uFill>
                  <a:solidFill>
                    <a:schemeClr val="tx1"/>
                  </a:solidFill>
                </a:uFill>
                <a:latin typeface="Times New Roman" panose="02020603050405020304" pitchFamily="18" charset="0"/>
                <a:cs typeface="Times New Roman" panose="02020603050405020304" pitchFamily="18" charset="0"/>
              </a:rPr>
              <a:t> us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make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4000" dirty="0">
                <a:uFill>
                  <a:solidFill>
                    <a:schemeClr val="tx1"/>
                  </a:solidFill>
                </a:uFill>
                <a:latin typeface="Times New Roman" panose="02020603050405020304" pitchFamily="18" charset="0"/>
                <a:cs typeface="Times New Roman" panose="02020603050405020304" pitchFamily="18" charset="0"/>
              </a:rPr>
              <a:t> 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image</a:t>
            </a:r>
            <a:r>
              <a:rPr lang="en-US" sz="4000" dirty="0">
                <a:uFill>
                  <a:solidFill>
                    <a:schemeClr val="tx1"/>
                  </a:solidFill>
                </a:uFill>
                <a:latin typeface="Times New Roman" panose="02020603050405020304" pitchFamily="18" charset="0"/>
                <a:cs typeface="Times New Roman" panose="02020603050405020304" pitchFamily="18" charset="0"/>
              </a:rPr>
              <a:t>, after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likeness</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them</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have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dominion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fish</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sea</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fowl</a:t>
            </a:r>
            <a:r>
              <a:rPr lang="en-US" sz="4000" dirty="0">
                <a:uFill>
                  <a:solidFill>
                    <a:schemeClr val="tx1"/>
                  </a:solidFill>
                </a:uFill>
                <a:latin typeface="Times New Roman" panose="02020603050405020304" pitchFamily="18" charset="0"/>
                <a:cs typeface="Times New Roman" panose="02020603050405020304" pitchFamily="18" charset="0"/>
              </a:rPr>
              <a:t>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air</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cattle</a:t>
            </a:r>
            <a:r>
              <a:rPr lang="en-US" sz="4000" dirty="0">
                <a:uFill>
                  <a:solidFill>
                    <a:schemeClr val="tx1"/>
                  </a:solidFill>
                </a:uFill>
                <a:latin typeface="Times New Roman" panose="02020603050405020304" pitchFamily="18" charset="0"/>
                <a:cs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over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every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creeping</a:t>
            </a:r>
            <a:r>
              <a:rPr lang="en-US" sz="4000" dirty="0">
                <a:uFill>
                  <a:solidFill>
                    <a:schemeClr val="tx1"/>
                  </a:solidFill>
                </a:uFill>
                <a:latin typeface="Times New Roman" panose="02020603050405020304" pitchFamily="18" charset="0"/>
                <a:cs typeface="Times New Roman" panose="02020603050405020304" pitchFamily="18" charset="0"/>
              </a:rPr>
              <a:t> thing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creepeth</a:t>
            </a:r>
            <a:r>
              <a:rPr lang="en-US" sz="4000" dirty="0">
                <a:uFill>
                  <a:solidFill>
                    <a:schemeClr val="tx1"/>
                  </a:solidFill>
                </a:uFill>
                <a:latin typeface="Times New Roman" panose="02020603050405020304" pitchFamily="18" charset="0"/>
                <a:cs typeface="Times New Roman" panose="02020603050405020304" pitchFamily="18" charset="0"/>
              </a:rPr>
              <a:t> upon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27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a:t>
            </a:r>
            <a:r>
              <a:rPr lang="en-US" sz="4000" dirty="0">
                <a:uFill>
                  <a:solidFill>
                    <a:schemeClr val="tx1"/>
                  </a:solidFill>
                </a:uFill>
                <a:latin typeface="Times New Roman" panose="02020603050405020304" pitchFamily="18" charset="0"/>
                <a:cs typeface="Times New Roman" panose="02020603050405020304" pitchFamily="18" charset="0"/>
              </a:rPr>
              <a:t> God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created</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4000" dirty="0">
                <a:uFill>
                  <a:solidFill>
                    <a:schemeClr val="tx1"/>
                  </a:solidFill>
                </a:uFill>
                <a:latin typeface="Times New Roman" panose="02020603050405020304" pitchFamily="18" charset="0"/>
                <a:cs typeface="Times New Roman" panose="02020603050405020304" pitchFamily="18" charset="0"/>
              </a:rPr>
              <a:t> 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image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image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created</a:t>
            </a:r>
            <a:r>
              <a:rPr lang="en-US" sz="4000" dirty="0">
                <a:uFill>
                  <a:solidFill>
                    <a:schemeClr val="tx1"/>
                  </a:solidFill>
                </a:uFill>
                <a:latin typeface="Times New Roman" panose="02020603050405020304" pitchFamily="18" charset="0"/>
                <a:cs typeface="Times New Roman" panose="02020603050405020304" pitchFamily="18" charset="0"/>
              </a:rPr>
              <a:t> 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male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and female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created</a:t>
            </a:r>
            <a:r>
              <a:rPr lang="en-US" sz="4000" dirty="0">
                <a:uFill>
                  <a:solidFill>
                    <a:schemeClr val="tx1"/>
                  </a:solidFill>
                </a:uFill>
                <a:latin typeface="Times New Roman" panose="02020603050405020304" pitchFamily="18" charset="0"/>
                <a:cs typeface="Times New Roman" panose="02020603050405020304" pitchFamily="18" charset="0"/>
              </a:rPr>
              <a:t> 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them</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56113029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Genesis 1:26-27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a:bodyPr>
          <a:lstStyle/>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26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said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make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image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after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likeness</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let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them</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dominion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fish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sea</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fowl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air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cattle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all</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over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every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creeping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creepeth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27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created</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own</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image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image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created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male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female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created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them</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3168380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Genesis 1:26-27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fontScale="92500"/>
          </a:bodyPr>
          <a:lstStyle/>
          <a:p>
            <a:pPr marL="0" indent="0">
              <a:buNone/>
            </a:pPr>
            <a:r>
              <a:rPr lang="en-US" sz="4000" dirty="0">
                <a:latin typeface="Times New Roman" panose="02020603050405020304" pitchFamily="18" charset="0"/>
                <a:cs typeface="Times New Roman" panose="02020603050405020304" pitchFamily="18" charset="0"/>
              </a:rPr>
              <a:t>26 </a:t>
            </a:r>
            <a:r>
              <a:rPr lang="en-US" sz="4000" dirty="0" smtClean="0">
                <a:latin typeface="Times New Roman" panose="02020603050405020304" pitchFamily="18" charset="0"/>
                <a:cs typeface="Times New Roman" panose="02020603050405020304" pitchFamily="18" charset="0"/>
              </a:rPr>
              <a:t>A</a:t>
            </a:r>
            <a:r>
              <a:rPr lang="en-US" sz="4000" dirty="0" smtClean="0">
                <a:solidFill>
                  <a:schemeClr val="bg1"/>
                </a:solidFill>
                <a:latin typeface="Times New Roman" panose="02020603050405020304" pitchFamily="18" charset="0"/>
                <a:cs typeface="Times New Roman" panose="02020603050405020304" pitchFamily="18" charset="0"/>
              </a:rPr>
              <a:t>nd</a:t>
            </a:r>
            <a:r>
              <a:rPr lang="en-US" sz="4000" dirty="0" smtClean="0">
                <a:latin typeface="Times New Roman" panose="02020603050405020304" pitchFamily="18" charset="0"/>
                <a:cs typeface="Times New Roman" panose="02020603050405020304" pitchFamily="18" charset="0"/>
              </a:rPr>
              <a:t> </a:t>
            </a:r>
            <a:r>
              <a:rPr lang="en-US" sz="4000" dirty="0">
                <a:latin typeface="Times New Roman" panose="02020603050405020304" pitchFamily="18" charset="0"/>
                <a:cs typeface="Times New Roman" panose="02020603050405020304" pitchFamily="18" charset="0"/>
              </a:rPr>
              <a:t>G</a:t>
            </a:r>
            <a:r>
              <a:rPr lang="en-US" sz="4000" dirty="0">
                <a:solidFill>
                  <a:schemeClr val="bg1"/>
                </a:solidFill>
                <a:latin typeface="Times New Roman" panose="02020603050405020304" pitchFamily="18" charset="0"/>
                <a:cs typeface="Times New Roman" panose="02020603050405020304" pitchFamily="18" charset="0"/>
              </a:rPr>
              <a:t>od</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aid</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et</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ake</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an</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ur</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mage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fter</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ur</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ikeness</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et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hem</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ave</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ominion</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ver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ish</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ea</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ver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owl</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ir</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ver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attle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ver</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ll</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arth</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ver</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very</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reeping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reepeth</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pon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arth</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27 S</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od</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reated</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an</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is</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wn</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mage</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mage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od</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reated</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im</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ale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emale</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reated</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hem</a:t>
            </a:r>
            <a:r>
              <a:rPr lang="en-US" sz="4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76392813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Genesis 1:26-27</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3809077995"/>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Genesis 2:24</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latin typeface="Times New Roman" panose="02020603050405020304" pitchFamily="18" charset="0"/>
                <a:cs typeface="Times New Roman" panose="02020603050405020304" pitchFamily="18" charset="0"/>
              </a:rPr>
              <a:t>Therefore </a:t>
            </a:r>
            <a:r>
              <a:rPr lang="en-US" sz="5400" dirty="0">
                <a:latin typeface="Times New Roman" panose="02020603050405020304" pitchFamily="18" charset="0"/>
                <a:cs typeface="Times New Roman" panose="02020603050405020304" pitchFamily="18" charset="0"/>
              </a:rPr>
              <a:t>shall a man leave his father and his mother, and shall cleave unto his wife: and they shall be one flesh.</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179964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817245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Husbands and wives should be </a:t>
            </a:r>
            <a:r>
              <a:rPr lang="en-US" kern="0" dirty="0" smtClean="0">
                <a:latin typeface="Times New Roman" panose="02020603050405020304" pitchFamily="18" charset="0"/>
                <a:ea typeface="Georgia"/>
                <a:cs typeface="Times New Roman" panose="02020603050405020304" pitchFamily="18" charset="0"/>
                <a:sym typeface="Georgia"/>
              </a:rPr>
              <a:t>one</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Genesis 2:24</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Following </a:t>
            </a:r>
            <a:r>
              <a:rPr lang="en-US" sz="2600" kern="0" dirty="0">
                <a:latin typeface="Times New Roman" panose="02020603050405020304" pitchFamily="18" charset="0"/>
                <a:ea typeface="Georgia"/>
                <a:cs typeface="Times New Roman" panose="02020603050405020304" pitchFamily="18" charset="0"/>
                <a:sym typeface="Georgia"/>
              </a:rPr>
              <a:t>the creation of Eve, God taught Adam and Eve that unity should exist in their marriage.</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Marriage </a:t>
            </a:r>
            <a:r>
              <a:rPr lang="en-US" sz="2600" kern="0" dirty="0">
                <a:latin typeface="Times New Roman" panose="02020603050405020304" pitchFamily="18" charset="0"/>
                <a:ea typeface="Georgia"/>
                <a:cs typeface="Times New Roman" panose="02020603050405020304" pitchFamily="18" charset="0"/>
                <a:sym typeface="Georgia"/>
              </a:rPr>
              <a:t>between a man and a woman is ordained of God.</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What </a:t>
            </a:r>
            <a:r>
              <a:rPr lang="en-US" sz="2600" kern="0" dirty="0">
                <a:latin typeface="Times New Roman" panose="02020603050405020304" pitchFamily="18" charset="0"/>
                <a:ea typeface="Georgia"/>
                <a:cs typeface="Times New Roman" panose="02020603050405020304" pitchFamily="18" charset="0"/>
                <a:sym typeface="Georgia"/>
              </a:rPr>
              <a:t>will you do now to prepare for marriage in the future? What standards will you follow to honor the union with your future spouse?</a:t>
            </a:r>
          </a:p>
        </p:txBody>
      </p:sp>
    </p:spTree>
    <p:extLst>
      <p:ext uri="{BB962C8B-B14F-4D97-AF65-F5344CB8AC3E}">
        <p14:creationId xmlns:p14="http://schemas.microsoft.com/office/powerpoint/2010/main" val="109938282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u="sng" dirty="0" smtClean="0"/>
              <a:t>Husbands &amp; Wives</a:t>
            </a:r>
            <a:r>
              <a:rPr lang="en-US" altLang="en-US" sz="3400" b="1" i="1" dirty="0" smtClean="0"/>
              <a:t> Should Be </a:t>
            </a:r>
            <a:r>
              <a:rPr lang="en-US" altLang="en-US" sz="3400" b="1" i="1" u="sng" dirty="0" smtClean="0"/>
              <a:t>One</a:t>
            </a:r>
          </a:p>
        </p:txBody>
      </p:sp>
      <p:pic>
        <p:nvPicPr>
          <p:cNvPr id="45058" name="Picture 2" descr="http://broadcast.lds.org/GospelArtBook/images/ArtBook__004_004__AdamAndEveKneelingAtAnAlter____.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7500" y="2209800"/>
            <a:ext cx="3352800" cy="4572944"/>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bwMode="auto">
          <a:xfrm>
            <a:off x="1143000" y="838200"/>
            <a:ext cx="6553200" cy="1321126"/>
          </a:xfrm>
          <a:prstGeom prst="wedgeRoundRectCallout">
            <a:avLst>
              <a:gd name="adj1" fmla="val -9251"/>
              <a:gd name="adj2" fmla="val 84995"/>
              <a:gd name="adj3" fmla="val 16667"/>
            </a:avLst>
          </a:prstGeom>
          <a:solidFill>
            <a:schemeClr val="bg1"/>
          </a:solidFill>
          <a:ln w="1905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en-US" altLang="en-US" sz="2800" dirty="0"/>
              <a:t>With the </a:t>
            </a:r>
            <a:r>
              <a:rPr lang="en-US" altLang="en-US" sz="3200" b="1" u="sng" dirty="0"/>
              <a:t>Genesis</a:t>
            </a:r>
            <a:r>
              <a:rPr lang="en-US" altLang="en-US" sz="3200" dirty="0"/>
              <a:t> </a:t>
            </a:r>
            <a:r>
              <a:rPr lang="en-US" altLang="en-US" sz="2800" dirty="0"/>
              <a:t>of our family, </a:t>
            </a:r>
            <a:r>
              <a:rPr lang="en-US" altLang="en-US" sz="2800" dirty="0" smtClean="0"/>
              <a:t>the </a:t>
            </a:r>
            <a:r>
              <a:rPr lang="en-US" altLang="en-US" sz="3200" b="1" u="sng" dirty="0"/>
              <a:t>2</a:t>
            </a:r>
            <a:r>
              <a:rPr lang="en-US" altLang="en-US" sz="2800" dirty="0"/>
              <a:t> of us </a:t>
            </a:r>
            <a:endParaRPr lang="en-US" altLang="en-US" sz="2800" dirty="0" smtClean="0"/>
          </a:p>
          <a:p>
            <a:pPr algn="ctr"/>
            <a:r>
              <a:rPr lang="en-US" altLang="en-US" sz="2800" dirty="0" smtClean="0"/>
              <a:t>must </a:t>
            </a:r>
            <a:r>
              <a:rPr lang="en-US" altLang="en-US" sz="2800" dirty="0"/>
              <a:t>be </a:t>
            </a:r>
            <a:r>
              <a:rPr lang="en-US" altLang="en-US" sz="2800" b="1" dirty="0" smtClean="0"/>
              <a:t>One</a:t>
            </a:r>
            <a:r>
              <a:rPr lang="en-US" altLang="en-US" sz="2800" dirty="0" smtClean="0"/>
              <a:t> </a:t>
            </a:r>
            <a:r>
              <a:rPr lang="en-US" altLang="en-US" sz="2800" dirty="0"/>
              <a:t>each day (</a:t>
            </a:r>
            <a:r>
              <a:rPr lang="en-US" altLang="en-US" sz="3200" b="1" u="sng" dirty="0"/>
              <a:t>24</a:t>
            </a:r>
            <a:r>
              <a:rPr lang="en-US" altLang="en-US" sz="2800" dirty="0"/>
              <a:t> hours). </a:t>
            </a:r>
          </a:p>
        </p:txBody>
      </p:sp>
    </p:spTree>
    <p:extLst>
      <p:ext uri="{BB962C8B-B14F-4D97-AF65-F5344CB8AC3E}">
        <p14:creationId xmlns:p14="http://schemas.microsoft.com/office/powerpoint/2010/main" val="2093061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50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228600"/>
            <a:ext cx="7772400" cy="1143000"/>
          </a:xfrm>
        </p:spPr>
        <p:txBody>
          <a:bodyPr/>
          <a:lstStyle/>
          <a:p>
            <a:r>
              <a:rPr lang="en-US" altLang="en-US" sz="3400" b="1" i="1" u="sng" dirty="0" smtClean="0"/>
              <a:t>Husbands &amp; Wives</a:t>
            </a:r>
            <a:r>
              <a:rPr lang="en-US" altLang="en-US" sz="3400" b="1" i="1" dirty="0" smtClean="0"/>
              <a:t> Should Be </a:t>
            </a:r>
            <a:r>
              <a:rPr lang="en-US" altLang="en-US" sz="3400" b="1" i="1" u="sng" dirty="0" smtClean="0"/>
              <a:t>One</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3994817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Genesis 2:24</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latin typeface="Times New Roman" panose="02020603050405020304" pitchFamily="18" charset="0"/>
                <a:cs typeface="Times New Roman" panose="02020603050405020304" pitchFamily="18" charset="0"/>
              </a:rPr>
              <a:t>Therefore </a:t>
            </a:r>
            <a:r>
              <a:rPr lang="en-US" sz="5400" dirty="0">
                <a:latin typeface="Times New Roman" panose="02020603050405020304" pitchFamily="18" charset="0"/>
                <a:cs typeface="Times New Roman" panose="02020603050405020304" pitchFamily="18" charset="0"/>
              </a:rPr>
              <a:t>shall a man leave his father and his mother, and shall cleave unto his wife: and they shall be one flesh.</a:t>
            </a:r>
          </a:p>
        </p:txBody>
      </p:sp>
    </p:spTree>
    <p:extLst>
      <p:ext uri="{BB962C8B-B14F-4D97-AF65-F5344CB8AC3E}">
        <p14:creationId xmlns:p14="http://schemas.microsoft.com/office/powerpoint/2010/main" val="201966863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1:39</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For behold, this is my work and my glory—to bring to pass the immortality and eternal life of man.</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953717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Genesis 2:24</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Therefore</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shall a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5400" dirty="0">
                <a:uFill>
                  <a:solidFill>
                    <a:schemeClr val="tx1"/>
                  </a:solidFill>
                </a:uFill>
                <a:latin typeface="Times New Roman" panose="02020603050405020304" pitchFamily="18" charset="0"/>
                <a:cs typeface="Times New Roman" panose="02020603050405020304" pitchFamily="18" charset="0"/>
              </a:rPr>
              <a:t> leave his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a:t>
            </a:r>
            <a:r>
              <a:rPr lang="en-US" sz="5400" dirty="0">
                <a:uFill>
                  <a:solidFill>
                    <a:schemeClr val="tx1"/>
                  </a:solidFill>
                </a:uFill>
                <a:latin typeface="Times New Roman" panose="02020603050405020304" pitchFamily="18" charset="0"/>
                <a:cs typeface="Times New Roman" panose="02020603050405020304" pitchFamily="18" charset="0"/>
              </a:rPr>
              <a:t> and his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mother</a:t>
            </a:r>
            <a:r>
              <a:rPr lang="en-US" sz="5400" dirty="0">
                <a:uFill>
                  <a:solidFill>
                    <a:schemeClr val="tx1"/>
                  </a:solidFill>
                </a:uFill>
                <a:latin typeface="Times New Roman" panose="02020603050405020304" pitchFamily="18" charset="0"/>
                <a:cs typeface="Times New Roman" panose="02020603050405020304" pitchFamily="18" charset="0"/>
              </a:rPr>
              <a:t>, and shall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cleave</a:t>
            </a:r>
            <a:r>
              <a:rPr lang="en-US" sz="5400" dirty="0">
                <a:uFill>
                  <a:solidFill>
                    <a:schemeClr val="tx1"/>
                  </a:solidFill>
                </a:uFill>
                <a:latin typeface="Times New Roman" panose="02020603050405020304" pitchFamily="18" charset="0"/>
                <a:cs typeface="Times New Roman" panose="02020603050405020304" pitchFamily="18" charset="0"/>
              </a:rPr>
              <a:t> unto his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wife</a:t>
            </a:r>
            <a:r>
              <a:rPr lang="en-US" sz="5400" dirty="0">
                <a:uFill>
                  <a:solidFill>
                    <a:schemeClr val="tx1"/>
                  </a:solidFill>
                </a:uFill>
                <a:latin typeface="Times New Roman" panose="02020603050405020304" pitchFamily="18" charset="0"/>
                <a:cs typeface="Times New Roman" panose="02020603050405020304" pitchFamily="18" charset="0"/>
              </a:rPr>
              <a:t>: and they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be one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flesh</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427879391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Genesis 2:24</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Therefore</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dirty="0">
                <a:uFill>
                  <a:solidFill>
                    <a:schemeClr val="tx1"/>
                  </a:solidFill>
                </a:uFill>
                <a:latin typeface="Times New Roman" panose="02020603050405020304" pitchFamily="18" charset="0"/>
                <a:cs typeface="Times New Roman" panose="02020603050405020304" pitchFamily="18" charset="0"/>
              </a:rPr>
              <a:t>shall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5400" dirty="0">
                <a:uFill>
                  <a:solidFill>
                    <a:schemeClr val="tx1"/>
                  </a:solidFill>
                </a:uFill>
                <a:latin typeface="Times New Roman" panose="02020603050405020304" pitchFamily="18" charset="0"/>
                <a:cs typeface="Times New Roman" panose="02020603050405020304" pitchFamily="18" charset="0"/>
              </a:rPr>
              <a:t> leave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a:t>
            </a:r>
            <a:r>
              <a:rPr lang="en-US" sz="5400" dirty="0">
                <a:uFill>
                  <a:solidFill>
                    <a:schemeClr val="tx1"/>
                  </a:solidFill>
                </a:uFill>
                <a:latin typeface="Times New Roman" panose="02020603050405020304" pitchFamily="18" charset="0"/>
                <a:cs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mother</a:t>
            </a:r>
            <a:r>
              <a:rPr lang="en-US" sz="5400" dirty="0">
                <a:uFill>
                  <a:solidFill>
                    <a:schemeClr val="tx1"/>
                  </a:solidFill>
                </a:uFill>
                <a:latin typeface="Times New Roman" panose="02020603050405020304" pitchFamily="18" charset="0"/>
                <a:cs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cleave</a:t>
            </a:r>
            <a:r>
              <a:rPr lang="en-US" sz="5400" dirty="0">
                <a:uFill>
                  <a:solidFill>
                    <a:schemeClr val="tx1"/>
                  </a:solidFill>
                </a:uFill>
                <a:latin typeface="Times New Roman" panose="02020603050405020304" pitchFamily="18" charset="0"/>
                <a:cs typeface="Times New Roman" panose="02020603050405020304" pitchFamily="18" charset="0"/>
              </a:rPr>
              <a:t> unto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wife</a:t>
            </a:r>
            <a:r>
              <a:rPr lang="en-US" sz="5400" dirty="0">
                <a:uFill>
                  <a:solidFill>
                    <a:schemeClr val="tx1"/>
                  </a:solidFill>
                </a:uFill>
                <a:latin typeface="Times New Roman" panose="02020603050405020304" pitchFamily="18" charset="0"/>
                <a:cs typeface="Times New Roman" panose="02020603050405020304" pitchFamily="18" charset="0"/>
              </a:rPr>
              <a:t>: and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be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flesh</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83181885"/>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Genesis 2:24</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Therefore</a:t>
            </a:r>
            <a:r>
              <a:rPr lang="en-US" sz="5400" dirty="0" smtClean="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man</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leave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mother</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cleave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wife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they</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shall</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one</a:t>
            </a:r>
            <a:r>
              <a:rPr lang="en-US" sz="5400" dirty="0">
                <a:uFill>
                  <a:solidFill>
                    <a:schemeClr val="tx1"/>
                  </a:solidFill>
                </a:uFill>
                <a:latin typeface="Times New Roman" panose="02020603050405020304" pitchFamily="18" charset="0"/>
                <a:cs typeface="Times New Roman" panose="02020603050405020304" pitchFamily="18" charset="0"/>
              </a:rPr>
              <a:t> </a:t>
            </a:r>
            <a:r>
              <a:rPr lang="en-US" sz="5400" u="sng" dirty="0">
                <a:solidFill>
                  <a:schemeClr val="bg1"/>
                </a:solidFill>
                <a:uFill>
                  <a:solidFill>
                    <a:schemeClr val="tx1"/>
                  </a:solidFill>
                </a:uFill>
                <a:latin typeface="Times New Roman" panose="02020603050405020304" pitchFamily="18" charset="0"/>
                <a:cs typeface="Times New Roman" panose="02020603050405020304" pitchFamily="18" charset="0"/>
              </a:rPr>
              <a:t>flesh</a:t>
            </a:r>
            <a:r>
              <a:rPr lang="en-US" sz="54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4245795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Genesis 2:24</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smtClean="0">
                <a:latin typeface="Times New Roman" panose="02020603050405020304" pitchFamily="18" charset="0"/>
                <a:cs typeface="Times New Roman" panose="02020603050405020304" pitchFamily="18" charset="0"/>
              </a:rPr>
              <a:t>T</a:t>
            </a:r>
            <a:r>
              <a:rPr lang="en-US" sz="5400" dirty="0" smtClean="0">
                <a:solidFill>
                  <a:schemeClr val="bg1"/>
                </a:solidFill>
                <a:latin typeface="Times New Roman" panose="02020603050405020304" pitchFamily="18" charset="0"/>
                <a:cs typeface="Times New Roman" panose="02020603050405020304" pitchFamily="18" charset="0"/>
              </a:rPr>
              <a:t>herefore</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s</a:t>
            </a:r>
            <a:r>
              <a:rPr lang="en-US" sz="5400" dirty="0">
                <a:solidFill>
                  <a:schemeClr val="bg1"/>
                </a:solidFill>
                <a:latin typeface="Times New Roman" panose="02020603050405020304" pitchFamily="18" charset="0"/>
                <a:cs typeface="Times New Roman" panose="02020603050405020304" pitchFamily="18" charset="0"/>
              </a:rPr>
              <a:t>hall</a:t>
            </a:r>
            <a:r>
              <a:rPr lang="en-US" sz="5400" dirty="0">
                <a:latin typeface="Times New Roman" panose="02020603050405020304" pitchFamily="18" charset="0"/>
                <a:cs typeface="Times New Roman" panose="02020603050405020304" pitchFamily="18" charset="0"/>
              </a:rPr>
              <a:t> a m</a:t>
            </a:r>
            <a:r>
              <a:rPr lang="en-US" sz="5400" dirty="0">
                <a:solidFill>
                  <a:schemeClr val="bg1"/>
                </a:solidFill>
                <a:latin typeface="Times New Roman" panose="02020603050405020304" pitchFamily="18" charset="0"/>
                <a:cs typeface="Times New Roman" panose="02020603050405020304" pitchFamily="18" charset="0"/>
              </a:rPr>
              <a:t>an</a:t>
            </a:r>
            <a:r>
              <a:rPr lang="en-US" sz="5400" dirty="0">
                <a:latin typeface="Times New Roman" panose="02020603050405020304" pitchFamily="18" charset="0"/>
                <a:cs typeface="Times New Roman" panose="02020603050405020304" pitchFamily="18" charset="0"/>
              </a:rPr>
              <a:t> l</a:t>
            </a:r>
            <a:r>
              <a:rPr lang="en-US" sz="5400" dirty="0">
                <a:solidFill>
                  <a:schemeClr val="bg1"/>
                </a:solidFill>
                <a:latin typeface="Times New Roman" panose="02020603050405020304" pitchFamily="18" charset="0"/>
                <a:cs typeface="Times New Roman" panose="02020603050405020304" pitchFamily="18" charset="0"/>
              </a:rPr>
              <a:t>eave</a:t>
            </a:r>
            <a:r>
              <a:rPr lang="en-US" sz="5400" dirty="0">
                <a:latin typeface="Times New Roman" panose="02020603050405020304" pitchFamily="18" charset="0"/>
                <a:cs typeface="Times New Roman" panose="02020603050405020304" pitchFamily="18" charset="0"/>
              </a:rPr>
              <a:t> h</a:t>
            </a:r>
            <a:r>
              <a:rPr lang="en-US" sz="5400" dirty="0">
                <a:solidFill>
                  <a:schemeClr val="bg1"/>
                </a:solidFill>
                <a:latin typeface="Times New Roman" panose="02020603050405020304" pitchFamily="18" charset="0"/>
                <a:cs typeface="Times New Roman" panose="02020603050405020304" pitchFamily="18" charset="0"/>
              </a:rPr>
              <a:t>is</a:t>
            </a:r>
            <a:r>
              <a:rPr lang="en-US" sz="5400" dirty="0">
                <a:latin typeface="Times New Roman" panose="02020603050405020304" pitchFamily="18" charset="0"/>
                <a:cs typeface="Times New Roman" panose="02020603050405020304" pitchFamily="18" charset="0"/>
              </a:rPr>
              <a:t> f</a:t>
            </a:r>
            <a:r>
              <a:rPr lang="en-US" sz="5400" dirty="0">
                <a:solidFill>
                  <a:schemeClr val="bg1"/>
                </a:solidFill>
                <a:latin typeface="Times New Roman" panose="02020603050405020304" pitchFamily="18" charset="0"/>
                <a:cs typeface="Times New Roman" panose="02020603050405020304" pitchFamily="18" charset="0"/>
              </a:rPr>
              <a:t>ather</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nd</a:t>
            </a:r>
            <a:r>
              <a:rPr lang="en-US" sz="5400" dirty="0">
                <a:latin typeface="Times New Roman" panose="02020603050405020304" pitchFamily="18" charset="0"/>
                <a:cs typeface="Times New Roman" panose="02020603050405020304" pitchFamily="18" charset="0"/>
              </a:rPr>
              <a:t> h</a:t>
            </a:r>
            <a:r>
              <a:rPr lang="en-US" sz="5400" dirty="0">
                <a:solidFill>
                  <a:schemeClr val="bg1"/>
                </a:solidFill>
                <a:latin typeface="Times New Roman" panose="02020603050405020304" pitchFamily="18" charset="0"/>
                <a:cs typeface="Times New Roman" panose="02020603050405020304" pitchFamily="18" charset="0"/>
              </a:rPr>
              <a:t>is</a:t>
            </a:r>
            <a:r>
              <a:rPr lang="en-US" sz="5400" dirty="0">
                <a:latin typeface="Times New Roman" panose="02020603050405020304" pitchFamily="18" charset="0"/>
                <a:cs typeface="Times New Roman" panose="02020603050405020304" pitchFamily="18" charset="0"/>
              </a:rPr>
              <a:t> m</a:t>
            </a:r>
            <a:r>
              <a:rPr lang="en-US" sz="5400" dirty="0">
                <a:solidFill>
                  <a:schemeClr val="bg1"/>
                </a:solidFill>
                <a:latin typeface="Times New Roman" panose="02020603050405020304" pitchFamily="18" charset="0"/>
                <a:cs typeface="Times New Roman" panose="02020603050405020304" pitchFamily="18" charset="0"/>
              </a:rPr>
              <a:t>other</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nd</a:t>
            </a:r>
            <a:r>
              <a:rPr lang="en-US" sz="5400" dirty="0">
                <a:latin typeface="Times New Roman" panose="02020603050405020304" pitchFamily="18" charset="0"/>
                <a:cs typeface="Times New Roman" panose="02020603050405020304" pitchFamily="18" charset="0"/>
              </a:rPr>
              <a:t> s</a:t>
            </a:r>
            <a:r>
              <a:rPr lang="en-US" sz="5400" dirty="0">
                <a:solidFill>
                  <a:schemeClr val="bg1"/>
                </a:solidFill>
                <a:latin typeface="Times New Roman" panose="02020603050405020304" pitchFamily="18" charset="0"/>
                <a:cs typeface="Times New Roman" panose="02020603050405020304" pitchFamily="18" charset="0"/>
              </a:rPr>
              <a:t>hall</a:t>
            </a:r>
            <a:r>
              <a:rPr lang="en-US" sz="5400" dirty="0">
                <a:latin typeface="Times New Roman" panose="02020603050405020304" pitchFamily="18" charset="0"/>
                <a:cs typeface="Times New Roman" panose="02020603050405020304" pitchFamily="18" charset="0"/>
              </a:rPr>
              <a:t> c</a:t>
            </a:r>
            <a:r>
              <a:rPr lang="en-US" sz="5400" dirty="0">
                <a:solidFill>
                  <a:schemeClr val="bg1"/>
                </a:solidFill>
                <a:latin typeface="Times New Roman" panose="02020603050405020304" pitchFamily="18" charset="0"/>
                <a:cs typeface="Times New Roman" panose="02020603050405020304" pitchFamily="18" charset="0"/>
              </a:rPr>
              <a:t>leave</a:t>
            </a:r>
            <a:r>
              <a:rPr lang="en-US" sz="5400" dirty="0">
                <a:latin typeface="Times New Roman" panose="02020603050405020304" pitchFamily="18" charset="0"/>
                <a:cs typeface="Times New Roman" panose="02020603050405020304" pitchFamily="18" charset="0"/>
              </a:rPr>
              <a:t> u</a:t>
            </a:r>
            <a:r>
              <a:rPr lang="en-US" sz="5400" dirty="0">
                <a:solidFill>
                  <a:schemeClr val="bg1"/>
                </a:solidFill>
                <a:latin typeface="Times New Roman" panose="02020603050405020304" pitchFamily="18" charset="0"/>
                <a:cs typeface="Times New Roman" panose="02020603050405020304" pitchFamily="18" charset="0"/>
              </a:rPr>
              <a:t>nto</a:t>
            </a:r>
            <a:r>
              <a:rPr lang="en-US" sz="5400" dirty="0">
                <a:latin typeface="Times New Roman" panose="02020603050405020304" pitchFamily="18" charset="0"/>
                <a:cs typeface="Times New Roman" panose="02020603050405020304" pitchFamily="18" charset="0"/>
              </a:rPr>
              <a:t> h</a:t>
            </a:r>
            <a:r>
              <a:rPr lang="en-US" sz="5400" dirty="0">
                <a:solidFill>
                  <a:schemeClr val="bg1"/>
                </a:solidFill>
                <a:latin typeface="Times New Roman" panose="02020603050405020304" pitchFamily="18" charset="0"/>
                <a:cs typeface="Times New Roman" panose="02020603050405020304" pitchFamily="18" charset="0"/>
              </a:rPr>
              <a:t>is</a:t>
            </a:r>
            <a:r>
              <a:rPr lang="en-US" sz="5400" dirty="0">
                <a:latin typeface="Times New Roman" panose="02020603050405020304" pitchFamily="18" charset="0"/>
                <a:cs typeface="Times New Roman" panose="02020603050405020304" pitchFamily="18" charset="0"/>
              </a:rPr>
              <a:t> w</a:t>
            </a:r>
            <a:r>
              <a:rPr lang="en-US" sz="5400" dirty="0">
                <a:solidFill>
                  <a:schemeClr val="bg1"/>
                </a:solidFill>
                <a:latin typeface="Times New Roman" panose="02020603050405020304" pitchFamily="18" charset="0"/>
                <a:cs typeface="Times New Roman" panose="02020603050405020304" pitchFamily="18" charset="0"/>
              </a:rPr>
              <a:t>ife</a:t>
            </a:r>
            <a:r>
              <a:rPr lang="en-US" sz="5400" dirty="0">
                <a:latin typeface="Times New Roman" panose="02020603050405020304" pitchFamily="18" charset="0"/>
                <a:cs typeface="Times New Roman" panose="02020603050405020304" pitchFamily="18" charset="0"/>
              </a:rPr>
              <a:t>: a</a:t>
            </a:r>
            <a:r>
              <a:rPr lang="en-US" sz="5400" dirty="0">
                <a:solidFill>
                  <a:schemeClr val="bg1"/>
                </a:solidFill>
                <a:latin typeface="Times New Roman" panose="02020603050405020304" pitchFamily="18" charset="0"/>
                <a:cs typeface="Times New Roman" panose="02020603050405020304" pitchFamily="18" charset="0"/>
              </a:rPr>
              <a:t>nd</a:t>
            </a:r>
            <a:r>
              <a:rPr lang="en-US" sz="5400" dirty="0">
                <a:latin typeface="Times New Roman" panose="02020603050405020304" pitchFamily="18" charset="0"/>
                <a:cs typeface="Times New Roman" panose="02020603050405020304" pitchFamily="18" charset="0"/>
              </a:rPr>
              <a:t> t</a:t>
            </a:r>
            <a:r>
              <a:rPr lang="en-US" sz="5400" dirty="0">
                <a:solidFill>
                  <a:schemeClr val="bg1"/>
                </a:solidFill>
                <a:latin typeface="Times New Roman" panose="02020603050405020304" pitchFamily="18" charset="0"/>
                <a:cs typeface="Times New Roman" panose="02020603050405020304" pitchFamily="18" charset="0"/>
              </a:rPr>
              <a:t>hey</a:t>
            </a:r>
            <a:r>
              <a:rPr lang="en-US" sz="5400" dirty="0">
                <a:latin typeface="Times New Roman" panose="02020603050405020304" pitchFamily="18" charset="0"/>
                <a:cs typeface="Times New Roman" panose="02020603050405020304" pitchFamily="18" charset="0"/>
              </a:rPr>
              <a:t> s</a:t>
            </a:r>
            <a:r>
              <a:rPr lang="en-US" sz="5400" dirty="0">
                <a:solidFill>
                  <a:schemeClr val="bg1"/>
                </a:solidFill>
                <a:latin typeface="Times New Roman" panose="02020603050405020304" pitchFamily="18" charset="0"/>
                <a:cs typeface="Times New Roman" panose="02020603050405020304" pitchFamily="18" charset="0"/>
              </a:rPr>
              <a:t>hall</a:t>
            </a:r>
            <a:r>
              <a:rPr lang="en-US" sz="5400" dirty="0">
                <a:latin typeface="Times New Roman" panose="02020603050405020304" pitchFamily="18" charset="0"/>
                <a:cs typeface="Times New Roman" panose="02020603050405020304" pitchFamily="18" charset="0"/>
              </a:rPr>
              <a:t> b</a:t>
            </a:r>
            <a:r>
              <a:rPr lang="en-US" sz="5400" dirty="0">
                <a:solidFill>
                  <a:schemeClr val="bg1"/>
                </a:solidFill>
                <a:latin typeface="Times New Roman" panose="02020603050405020304" pitchFamily="18" charset="0"/>
                <a:cs typeface="Times New Roman" panose="02020603050405020304" pitchFamily="18" charset="0"/>
              </a:rPr>
              <a:t>e</a:t>
            </a:r>
            <a:r>
              <a:rPr lang="en-US" sz="5400" dirty="0">
                <a:latin typeface="Times New Roman" panose="02020603050405020304" pitchFamily="18" charset="0"/>
                <a:cs typeface="Times New Roman" panose="02020603050405020304" pitchFamily="18" charset="0"/>
              </a:rPr>
              <a:t> o</a:t>
            </a:r>
            <a:r>
              <a:rPr lang="en-US" sz="5400" dirty="0">
                <a:solidFill>
                  <a:schemeClr val="bg1"/>
                </a:solidFill>
                <a:latin typeface="Times New Roman" panose="02020603050405020304" pitchFamily="18" charset="0"/>
                <a:cs typeface="Times New Roman" panose="02020603050405020304" pitchFamily="18" charset="0"/>
              </a:rPr>
              <a:t>ne</a:t>
            </a:r>
            <a:r>
              <a:rPr lang="en-US" sz="5400" dirty="0">
                <a:latin typeface="Times New Roman" panose="02020603050405020304" pitchFamily="18" charset="0"/>
                <a:cs typeface="Times New Roman" panose="02020603050405020304" pitchFamily="18" charset="0"/>
              </a:rPr>
              <a:t> f</a:t>
            </a:r>
            <a:r>
              <a:rPr lang="en-US" sz="5400" dirty="0">
                <a:solidFill>
                  <a:schemeClr val="bg1"/>
                </a:solidFill>
                <a:latin typeface="Times New Roman" panose="02020603050405020304" pitchFamily="18" charset="0"/>
                <a:cs typeface="Times New Roman" panose="02020603050405020304" pitchFamily="18" charset="0"/>
              </a:rPr>
              <a:t>lesh</a:t>
            </a:r>
            <a:r>
              <a:rPr lang="en-US" sz="5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1978063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Genesis 2:24</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4237456054"/>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Genesis 39:9</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latin typeface="Times New Roman" panose="02020603050405020304" pitchFamily="18" charset="0"/>
                <a:cs typeface="Times New Roman" panose="02020603050405020304" pitchFamily="18" charset="0"/>
              </a:rPr>
              <a:t> </a:t>
            </a:r>
            <a:r>
              <a:rPr lang="en-US" sz="4800" dirty="0" smtClean="0">
                <a:latin typeface="Times New Roman" panose="02020603050405020304" pitchFamily="18" charset="0"/>
                <a:cs typeface="Times New Roman" panose="02020603050405020304" pitchFamily="18" charset="0"/>
              </a:rPr>
              <a:t> </a:t>
            </a:r>
            <a:r>
              <a:rPr lang="en-US" sz="4800" dirty="0">
                <a:latin typeface="Times New Roman" panose="02020603050405020304" pitchFamily="18" charset="0"/>
                <a:ea typeface="Times New Roman" panose="02020603050405020304" pitchFamily="18" charset="0"/>
              </a:rPr>
              <a:t>There is none greater in this house than I; neither hath he kept back any thing from me but thee, because thou art his wife: how then can I do this great wickedness, and sin against God?</a:t>
            </a:r>
            <a:endParaRPr lang="en-US" sz="4800" dirty="0">
              <a:latin typeface="Times New Roman" panose="02020603050405020304" pitchFamily="18" charset="0"/>
              <a:cs typeface="Times New Roman" panose="02020603050405020304" pitchFamily="18" charset="0"/>
            </a:endParaRP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378759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Joseph resisted </a:t>
            </a:r>
            <a:r>
              <a:rPr lang="en-US" kern="0" dirty="0" smtClean="0">
                <a:latin typeface="Times New Roman" panose="02020603050405020304" pitchFamily="18" charset="0"/>
                <a:ea typeface="Georgia"/>
                <a:cs typeface="Times New Roman" panose="02020603050405020304" pitchFamily="18" charset="0"/>
                <a:sym typeface="Georgia"/>
              </a:rPr>
              <a:t>temptation</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Genesis 39:9</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Joseph </a:t>
            </a:r>
            <a:r>
              <a:rPr lang="en-US" sz="2600" kern="0" dirty="0">
                <a:latin typeface="Times New Roman" panose="02020603050405020304" pitchFamily="18" charset="0"/>
                <a:ea typeface="Georgia"/>
                <a:cs typeface="Times New Roman" panose="02020603050405020304" pitchFamily="18" charset="0"/>
                <a:sym typeface="Georgia"/>
              </a:rPr>
              <a:t>was repeatedly approached by Potiphar’s wife to commit adultery.</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Sexual </a:t>
            </a:r>
            <a:r>
              <a:rPr lang="en-US" sz="2600" kern="0" dirty="0">
                <a:latin typeface="Times New Roman" panose="02020603050405020304" pitchFamily="18" charset="0"/>
                <a:ea typeface="Georgia"/>
                <a:cs typeface="Times New Roman" panose="02020603050405020304" pitchFamily="18" charset="0"/>
                <a:sym typeface="Georgia"/>
              </a:rPr>
              <a:t>immorality is a sin against God.</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Identify </a:t>
            </a:r>
            <a:r>
              <a:rPr lang="en-US" sz="2600" kern="0" dirty="0">
                <a:latin typeface="Times New Roman" panose="02020603050405020304" pitchFamily="18" charset="0"/>
                <a:ea typeface="Georgia"/>
                <a:cs typeface="Times New Roman" panose="02020603050405020304" pitchFamily="18" charset="0"/>
                <a:sym typeface="Georgia"/>
              </a:rPr>
              <a:t>specific standards in the For the Strength of Youth pamphlet that can help you stay morally pure.</a:t>
            </a:r>
          </a:p>
        </p:txBody>
      </p:sp>
    </p:spTree>
    <p:extLst>
      <p:ext uri="{BB962C8B-B14F-4D97-AF65-F5344CB8AC3E}">
        <p14:creationId xmlns:p14="http://schemas.microsoft.com/office/powerpoint/2010/main" val="339760451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descr="https://www.lds.org/scriptures/bc/scriptures/ot/gen/39/images/011-011-jospeh-resists-potiphars-wife-full.jpg?download=true"/>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9883"/>
          <a:stretch/>
        </p:blipFill>
        <p:spPr bwMode="auto">
          <a:xfrm>
            <a:off x="1143000" y="1107140"/>
            <a:ext cx="4706752" cy="5728358"/>
          </a:xfrm>
          <a:prstGeom prst="rect">
            <a:avLst/>
          </a:prstGeom>
          <a:noFill/>
          <a:extLst>
            <a:ext uri="{909E8E84-426E-40DD-AFC4-6F175D3DCCD1}">
              <a14:hiddenFill xmlns:a14="http://schemas.microsoft.com/office/drawing/2010/main">
                <a:solidFill>
                  <a:srgbClr val="FFFFFF"/>
                </a:solidFill>
              </a14:hiddenFill>
            </a:ext>
          </a:extLst>
        </p:spPr>
      </p:pic>
      <p:sp>
        <p:nvSpPr>
          <p:cNvPr id="13323" name="Rectangle 326"/>
          <p:cNvSpPr>
            <a:spLocks noChangeArrowheads="1"/>
          </p:cNvSpPr>
          <p:nvPr/>
        </p:nvSpPr>
        <p:spPr bwMode="auto">
          <a:xfrm>
            <a:off x="7620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i="1" u="sng" dirty="0" smtClean="0">
                <a:solidFill>
                  <a:schemeClr val="tx2"/>
                </a:solidFill>
              </a:rPr>
              <a:t>Joseph Resisted Temptation</a:t>
            </a:r>
            <a:endParaRPr lang="en-US" altLang="en-US" sz="3400" b="1" i="1" u="sng" dirty="0">
              <a:solidFill>
                <a:schemeClr val="tx2"/>
              </a:solidFill>
            </a:endParaRPr>
          </a:p>
        </p:txBody>
      </p:sp>
      <p:sp>
        <p:nvSpPr>
          <p:cNvPr id="3" name="Rounded Rectangular Callout 2"/>
          <p:cNvSpPr/>
          <p:nvPr/>
        </p:nvSpPr>
        <p:spPr bwMode="auto">
          <a:xfrm>
            <a:off x="3648776" y="914400"/>
            <a:ext cx="4572000" cy="1143000"/>
          </a:xfrm>
          <a:prstGeom prst="wedgeRoundRectCallout">
            <a:avLst>
              <a:gd name="adj1" fmla="val -56833"/>
              <a:gd name="adj2" fmla="val 42500"/>
              <a:gd name="adj3" fmla="val 16667"/>
            </a:avLst>
          </a:prstGeom>
          <a:solidFill>
            <a:schemeClr val="bg1"/>
          </a:solidFill>
          <a:ln w="1905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en-US" altLang="en-US" sz="3200" b="1" u="sng" dirty="0"/>
              <a:t>Gen</a:t>
            </a:r>
            <a:r>
              <a:rPr lang="en-US" altLang="en-US" sz="2800" dirty="0"/>
              <a:t>ie has a dirty mind ( </a:t>
            </a:r>
            <a:r>
              <a:rPr lang="en-US" altLang="en-US" sz="3200" b="1" u="sng" dirty="0"/>
              <a:t>39</a:t>
            </a:r>
            <a:r>
              <a:rPr lang="en-US" altLang="en-US" sz="2800" dirty="0"/>
              <a:t> )</a:t>
            </a:r>
          </a:p>
          <a:p>
            <a:pPr algn="ctr"/>
            <a:r>
              <a:rPr lang="en-US" altLang="en-US" sz="2800" dirty="0"/>
              <a:t>full of slime ( </a:t>
            </a:r>
            <a:r>
              <a:rPr lang="en-US" altLang="en-US" sz="3200" b="1" u="sng" dirty="0"/>
              <a:t>9</a:t>
            </a:r>
            <a:r>
              <a:rPr lang="en-US" altLang="en-US" sz="2800" dirty="0"/>
              <a:t> </a:t>
            </a:r>
            <a:r>
              <a:rPr lang="en-US" altLang="en-US" sz="2800" dirty="0" smtClean="0"/>
              <a:t>).</a:t>
            </a:r>
            <a:endParaRPr lang="en-US" altLang="en-US" sz="2800" dirty="0"/>
          </a:p>
        </p:txBody>
      </p:sp>
    </p:spTree>
    <p:extLst>
      <p:ext uri="{BB962C8B-B14F-4D97-AF65-F5344CB8AC3E}">
        <p14:creationId xmlns:p14="http://schemas.microsoft.com/office/powerpoint/2010/main" val="305151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60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4" name="Rectangle 326"/>
          <p:cNvSpPr>
            <a:spLocks noChangeArrowheads="1"/>
          </p:cNvSpPr>
          <p:nvPr/>
        </p:nvSpPr>
        <p:spPr bwMode="auto">
          <a:xfrm>
            <a:off x="7620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sz="3400" b="1" i="1" u="sng" dirty="0" smtClean="0">
                <a:solidFill>
                  <a:schemeClr val="tx2"/>
                </a:solidFill>
              </a:rPr>
              <a:t>Joseph Resisted Temptation</a:t>
            </a:r>
            <a:endParaRPr lang="en-US" altLang="en-US" sz="3400" b="1" i="1" u="sng" dirty="0">
              <a:solidFill>
                <a:schemeClr val="tx2"/>
              </a:solidFill>
            </a:endParaRPr>
          </a:p>
        </p:txBody>
      </p:sp>
    </p:spTree>
    <p:extLst>
      <p:ext uri="{BB962C8B-B14F-4D97-AF65-F5344CB8AC3E}">
        <p14:creationId xmlns:p14="http://schemas.microsoft.com/office/powerpoint/2010/main" val="1857455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Genesis 39:9</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latin typeface="Times New Roman" panose="02020603050405020304" pitchFamily="18" charset="0"/>
                <a:cs typeface="Times New Roman" panose="02020603050405020304" pitchFamily="18" charset="0"/>
              </a:rPr>
              <a:t> </a:t>
            </a:r>
            <a:r>
              <a:rPr lang="en-US" sz="4800" dirty="0" smtClean="0">
                <a:latin typeface="Times New Roman" panose="02020603050405020304" pitchFamily="18" charset="0"/>
                <a:cs typeface="Times New Roman" panose="02020603050405020304" pitchFamily="18" charset="0"/>
              </a:rPr>
              <a:t> </a:t>
            </a:r>
            <a:r>
              <a:rPr lang="en-US" sz="4800" dirty="0">
                <a:latin typeface="Times New Roman" panose="02020603050405020304" pitchFamily="18" charset="0"/>
                <a:ea typeface="Times New Roman" panose="02020603050405020304" pitchFamily="18" charset="0"/>
              </a:rPr>
              <a:t>There is none greater in this house than I; neither hath he kept back any thing from me but thee, because thou art his wife: how then can I do this great wickedness, and sin against God?</a:t>
            </a:r>
            <a:endParaRPr lang="en-US" sz="4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8021600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This is God’s work and </a:t>
            </a:r>
            <a:r>
              <a:rPr lang="en-US" kern="0" dirty="0" smtClean="0">
                <a:latin typeface="Times New Roman" panose="02020603050405020304" pitchFamily="18" charset="0"/>
                <a:ea typeface="Georgia"/>
                <a:cs typeface="Times New Roman" panose="02020603050405020304" pitchFamily="18" charset="0"/>
                <a:sym typeface="Georgia"/>
              </a:rPr>
              <a:t>glory</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Moses 1:39</a:t>
            </a:r>
            <a:endParaRPr lang="en-US" dirty="0">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While </a:t>
            </a:r>
            <a:r>
              <a:rPr lang="en-US" sz="2600" kern="0" dirty="0">
                <a:latin typeface="Times New Roman" panose="02020603050405020304" pitchFamily="18" charset="0"/>
                <a:ea typeface="Georgia"/>
                <a:cs typeface="Times New Roman" panose="02020603050405020304" pitchFamily="18" charset="0"/>
                <a:sym typeface="Georgia"/>
              </a:rPr>
              <a:t>on a high mountain, God spoke with Moses face-to-face and explained His eternal purpose for mankind.</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Heavenly </a:t>
            </a:r>
            <a:r>
              <a:rPr lang="en-US" sz="2600" kern="0" dirty="0">
                <a:latin typeface="Times New Roman" panose="02020603050405020304" pitchFamily="18" charset="0"/>
                <a:ea typeface="Georgia"/>
                <a:cs typeface="Times New Roman" panose="02020603050405020304" pitchFamily="18" charset="0"/>
                <a:sym typeface="Georgia"/>
              </a:rPr>
              <a:t>Father’s plan provides a way for us to live forever and become like Him.</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How </a:t>
            </a:r>
            <a:r>
              <a:rPr lang="en-US" sz="2600" kern="0" dirty="0">
                <a:latin typeface="Times New Roman" panose="02020603050405020304" pitchFamily="18" charset="0"/>
                <a:ea typeface="Georgia"/>
                <a:cs typeface="Times New Roman" panose="02020603050405020304" pitchFamily="18" charset="0"/>
                <a:sym typeface="Georgia"/>
              </a:rPr>
              <a:t>can you assist God in His work? How can you help others seek eternal life</a:t>
            </a:r>
            <a:r>
              <a:rPr lang="en-US" sz="2600" kern="0" dirty="0" smtClean="0">
                <a:latin typeface="Times New Roman" panose="02020603050405020304" pitchFamily="18" charset="0"/>
                <a:ea typeface="Georgia"/>
                <a:cs typeface="Times New Roman" panose="02020603050405020304" pitchFamily="18" charset="0"/>
                <a:sym typeface="Georgia"/>
              </a:rPr>
              <a:t>?</a:t>
            </a:r>
            <a:endParaRPr lang="en-US" sz="2600" kern="0" dirty="0">
              <a:latin typeface="Times New Roman" panose="02020603050405020304" pitchFamily="18" charset="0"/>
              <a:ea typeface="Georgia"/>
              <a:cs typeface="Times New Roman" panose="02020603050405020304" pitchFamily="18" charset="0"/>
              <a:sym typeface="Georgia"/>
            </a:endParaRPr>
          </a:p>
        </p:txBody>
      </p:sp>
    </p:spTree>
    <p:extLst>
      <p:ext uri="{BB962C8B-B14F-4D97-AF65-F5344CB8AC3E}">
        <p14:creationId xmlns:p14="http://schemas.microsoft.com/office/powerpoint/2010/main" val="2563926767"/>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Genesis 39:9</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dirty="0" smtClean="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There</a:t>
            </a:r>
            <a:r>
              <a:rPr lang="en-US" sz="4800" dirty="0">
                <a:uFill>
                  <a:solidFill>
                    <a:schemeClr val="tx1"/>
                  </a:solidFill>
                </a:uFill>
                <a:latin typeface="Times New Roman" panose="02020603050405020304" pitchFamily="18" charset="0"/>
                <a:ea typeface="Times New Roman" panose="02020603050405020304" pitchFamily="18" charset="0"/>
              </a:rPr>
              <a:t> is none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greater</a:t>
            </a:r>
            <a:r>
              <a:rPr lang="en-US" sz="4800" dirty="0">
                <a:uFill>
                  <a:solidFill>
                    <a:schemeClr val="tx1"/>
                  </a:solidFill>
                </a:uFill>
                <a:latin typeface="Times New Roman" panose="02020603050405020304" pitchFamily="18" charset="0"/>
                <a:ea typeface="Times New Roman" panose="02020603050405020304" pitchFamily="18" charset="0"/>
              </a:rPr>
              <a:t> in this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house</a:t>
            </a:r>
            <a:r>
              <a:rPr lang="en-US" sz="4800" dirty="0">
                <a:uFill>
                  <a:solidFill>
                    <a:schemeClr val="tx1"/>
                  </a:solidFill>
                </a:uFill>
                <a:latin typeface="Times New Roman" panose="02020603050405020304" pitchFamily="18" charset="0"/>
                <a:ea typeface="Times New Roman" panose="02020603050405020304" pitchFamily="18" charset="0"/>
              </a:rPr>
              <a:t> than I;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neither</a:t>
            </a:r>
            <a:r>
              <a:rPr lang="en-US" sz="4800" dirty="0">
                <a:uFill>
                  <a:solidFill>
                    <a:schemeClr val="tx1"/>
                  </a:solidFill>
                </a:uFill>
                <a:latin typeface="Times New Roman" panose="02020603050405020304" pitchFamily="18" charset="0"/>
                <a:ea typeface="Times New Roman" panose="02020603050405020304" pitchFamily="18" charset="0"/>
              </a:rPr>
              <a:t> hath he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kept</a:t>
            </a:r>
            <a:r>
              <a:rPr lang="en-US" sz="4800" dirty="0">
                <a:uFill>
                  <a:solidFill>
                    <a:schemeClr val="tx1"/>
                  </a:solidFill>
                </a:uFill>
                <a:latin typeface="Times New Roman" panose="02020603050405020304" pitchFamily="18" charset="0"/>
                <a:ea typeface="Times New Roman" panose="02020603050405020304" pitchFamily="18" charset="0"/>
              </a:rPr>
              <a:t> back any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thing</a:t>
            </a:r>
            <a:r>
              <a:rPr lang="en-US" sz="4800" dirty="0">
                <a:uFill>
                  <a:solidFill>
                    <a:schemeClr val="tx1"/>
                  </a:solidFill>
                </a:uFill>
                <a:latin typeface="Times New Roman" panose="02020603050405020304" pitchFamily="18" charset="0"/>
                <a:ea typeface="Times New Roman" panose="02020603050405020304" pitchFamily="18" charset="0"/>
              </a:rPr>
              <a:t> from me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but</a:t>
            </a:r>
            <a:r>
              <a:rPr lang="en-US" sz="4800" dirty="0">
                <a:uFill>
                  <a:solidFill>
                    <a:schemeClr val="tx1"/>
                  </a:solidFill>
                </a:uFill>
                <a:latin typeface="Times New Roman" panose="02020603050405020304" pitchFamily="18" charset="0"/>
                <a:ea typeface="Times New Roman" panose="02020603050405020304" pitchFamily="18" charset="0"/>
              </a:rPr>
              <a:t> thee, because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thou</a:t>
            </a:r>
            <a:r>
              <a:rPr lang="en-US" sz="4800" dirty="0">
                <a:uFill>
                  <a:solidFill>
                    <a:schemeClr val="tx1"/>
                  </a:solidFill>
                </a:uFill>
                <a:latin typeface="Times New Roman" panose="02020603050405020304" pitchFamily="18" charset="0"/>
                <a:ea typeface="Times New Roman" panose="02020603050405020304" pitchFamily="18" charset="0"/>
              </a:rPr>
              <a:t> art his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wife</a:t>
            </a:r>
            <a:r>
              <a:rPr lang="en-US" sz="4800" dirty="0">
                <a:uFill>
                  <a:solidFill>
                    <a:schemeClr val="tx1"/>
                  </a:solidFill>
                </a:uFill>
                <a:latin typeface="Times New Roman" panose="02020603050405020304" pitchFamily="18" charset="0"/>
                <a:ea typeface="Times New Roman" panose="02020603050405020304" pitchFamily="18" charset="0"/>
              </a:rPr>
              <a:t>: how then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can</a:t>
            </a:r>
            <a:r>
              <a:rPr lang="en-US" sz="4800" dirty="0">
                <a:uFill>
                  <a:solidFill>
                    <a:schemeClr val="tx1"/>
                  </a:solidFill>
                </a:uFill>
                <a:latin typeface="Times New Roman" panose="02020603050405020304" pitchFamily="18" charset="0"/>
                <a:ea typeface="Times New Roman" panose="02020603050405020304" pitchFamily="18" charset="0"/>
              </a:rPr>
              <a:t> I do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this </a:t>
            </a:r>
            <a:r>
              <a:rPr lang="en-US" sz="4800" dirty="0">
                <a:uFill>
                  <a:solidFill>
                    <a:schemeClr val="tx1"/>
                  </a:solidFill>
                </a:uFill>
                <a:latin typeface="Times New Roman" panose="02020603050405020304" pitchFamily="18" charset="0"/>
                <a:ea typeface="Times New Roman" panose="02020603050405020304" pitchFamily="18" charset="0"/>
              </a:rPr>
              <a:t>great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wickedness</a:t>
            </a:r>
            <a:r>
              <a:rPr lang="en-US" sz="4800" dirty="0">
                <a:uFill>
                  <a:solidFill>
                    <a:schemeClr val="tx1"/>
                  </a:solidFill>
                </a:uFill>
                <a:latin typeface="Times New Roman" panose="02020603050405020304" pitchFamily="18" charset="0"/>
                <a:ea typeface="Times New Roman" panose="02020603050405020304" pitchFamily="18" charset="0"/>
              </a:rPr>
              <a:t>, and sin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against</a:t>
            </a:r>
            <a:r>
              <a:rPr lang="en-US" sz="4800" dirty="0">
                <a:uFill>
                  <a:solidFill>
                    <a:schemeClr val="tx1"/>
                  </a:solidFill>
                </a:uFill>
                <a:latin typeface="Times New Roman" panose="02020603050405020304" pitchFamily="18" charset="0"/>
                <a:ea typeface="Times New Roman" panose="02020603050405020304" pitchFamily="18" charset="0"/>
              </a:rPr>
              <a:t> God?</a:t>
            </a:r>
            <a:endParaRPr lang="en-US" sz="48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4645931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Genesis 39:9</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dirty="0" smtClean="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There</a:t>
            </a:r>
            <a:r>
              <a:rPr lang="en-US" sz="4800" dirty="0">
                <a:uFill>
                  <a:solidFill>
                    <a:schemeClr val="tx1"/>
                  </a:solidFill>
                </a:uFill>
                <a:latin typeface="Times New Roman" panose="02020603050405020304" pitchFamily="18" charset="0"/>
                <a:ea typeface="Times New Roman" panose="02020603050405020304" pitchFamily="18" charset="0"/>
              </a:rPr>
              <a:t> is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none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greater</a:t>
            </a:r>
            <a:r>
              <a:rPr lang="en-US" sz="4800" dirty="0">
                <a:uFill>
                  <a:solidFill>
                    <a:schemeClr val="tx1"/>
                  </a:solidFill>
                </a:uFill>
                <a:latin typeface="Times New Roman" panose="02020603050405020304" pitchFamily="18" charset="0"/>
                <a:ea typeface="Times New Roman" panose="02020603050405020304" pitchFamily="18" charset="0"/>
              </a:rPr>
              <a:t> in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this</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house</a:t>
            </a:r>
            <a:r>
              <a:rPr lang="en-US" sz="4800" dirty="0">
                <a:uFill>
                  <a:solidFill>
                    <a:schemeClr val="tx1"/>
                  </a:solidFill>
                </a:uFill>
                <a:latin typeface="Times New Roman" panose="02020603050405020304" pitchFamily="18" charset="0"/>
                <a:ea typeface="Times New Roman" panose="02020603050405020304" pitchFamily="18" charset="0"/>
              </a:rPr>
              <a:t> than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neither</a:t>
            </a:r>
            <a:r>
              <a:rPr lang="en-US" sz="4800" dirty="0">
                <a:uFill>
                  <a:solidFill>
                    <a:schemeClr val="tx1"/>
                  </a:solidFill>
                </a:uFill>
                <a:latin typeface="Times New Roman" panose="02020603050405020304" pitchFamily="18" charset="0"/>
                <a:ea typeface="Times New Roman" panose="02020603050405020304" pitchFamily="18" charset="0"/>
              </a:rPr>
              <a:t> hath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kept</a:t>
            </a:r>
            <a:r>
              <a:rPr lang="en-US" sz="4800" dirty="0">
                <a:uFill>
                  <a:solidFill>
                    <a:schemeClr val="tx1"/>
                  </a:solidFill>
                </a:uFill>
                <a:latin typeface="Times New Roman" panose="02020603050405020304" pitchFamily="18" charset="0"/>
                <a:ea typeface="Times New Roman" panose="02020603050405020304" pitchFamily="18" charset="0"/>
              </a:rPr>
              <a:t> back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any</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thing</a:t>
            </a:r>
            <a:r>
              <a:rPr lang="en-US" sz="4800" dirty="0">
                <a:uFill>
                  <a:solidFill>
                    <a:schemeClr val="tx1"/>
                  </a:solidFill>
                </a:uFill>
                <a:latin typeface="Times New Roman" panose="02020603050405020304" pitchFamily="18" charset="0"/>
                <a:ea typeface="Times New Roman" panose="02020603050405020304" pitchFamily="18" charset="0"/>
              </a:rPr>
              <a:t> from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but</a:t>
            </a:r>
            <a:r>
              <a:rPr lang="en-US" sz="4800" dirty="0">
                <a:uFill>
                  <a:solidFill>
                    <a:schemeClr val="tx1"/>
                  </a:solidFill>
                </a:uFill>
                <a:latin typeface="Times New Roman" panose="02020603050405020304" pitchFamily="18" charset="0"/>
                <a:ea typeface="Times New Roman" panose="02020603050405020304" pitchFamily="18" charset="0"/>
              </a:rPr>
              <a:t> thee,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because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thou</a:t>
            </a:r>
            <a:r>
              <a:rPr lang="en-US" sz="4800" dirty="0">
                <a:uFill>
                  <a:solidFill>
                    <a:schemeClr val="tx1"/>
                  </a:solidFill>
                </a:uFill>
                <a:latin typeface="Times New Roman" panose="02020603050405020304" pitchFamily="18" charset="0"/>
                <a:ea typeface="Times New Roman" panose="02020603050405020304" pitchFamily="18" charset="0"/>
              </a:rPr>
              <a:t> art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wife</a:t>
            </a:r>
            <a:r>
              <a:rPr lang="en-US" sz="4800" dirty="0">
                <a:uFill>
                  <a:solidFill>
                    <a:schemeClr val="tx1"/>
                  </a:solidFill>
                </a:uFill>
                <a:latin typeface="Times New Roman" panose="02020603050405020304" pitchFamily="18" charset="0"/>
                <a:ea typeface="Times New Roman" panose="02020603050405020304" pitchFamily="18" charset="0"/>
              </a:rPr>
              <a:t>: how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then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can</a:t>
            </a:r>
            <a:r>
              <a:rPr lang="en-US" sz="4800" dirty="0">
                <a:uFill>
                  <a:solidFill>
                    <a:schemeClr val="tx1"/>
                  </a:solidFill>
                </a:uFill>
                <a:latin typeface="Times New Roman" panose="02020603050405020304" pitchFamily="18" charset="0"/>
                <a:ea typeface="Times New Roman" panose="02020603050405020304" pitchFamily="18" charset="0"/>
              </a:rPr>
              <a:t> I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do</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this </a:t>
            </a:r>
            <a:r>
              <a:rPr lang="en-US" sz="4800" dirty="0">
                <a:uFill>
                  <a:solidFill>
                    <a:schemeClr val="tx1"/>
                  </a:solidFill>
                </a:uFill>
                <a:latin typeface="Times New Roman" panose="02020603050405020304" pitchFamily="18" charset="0"/>
                <a:ea typeface="Times New Roman" panose="02020603050405020304" pitchFamily="18" charset="0"/>
              </a:rPr>
              <a:t>great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wickedness</a:t>
            </a:r>
            <a:r>
              <a:rPr lang="en-US" sz="4800" dirty="0">
                <a:uFill>
                  <a:solidFill>
                    <a:schemeClr val="tx1"/>
                  </a:solidFill>
                </a:uFill>
                <a:latin typeface="Times New Roman" panose="02020603050405020304" pitchFamily="18" charset="0"/>
                <a:ea typeface="Times New Roman" panose="02020603050405020304" pitchFamily="18" charset="0"/>
              </a:rPr>
              <a:t>, and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sin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against</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God</a:t>
            </a:r>
            <a:r>
              <a:rPr lang="en-US" sz="4800" dirty="0">
                <a:uFill>
                  <a:solidFill>
                    <a:schemeClr val="tx1"/>
                  </a:solidFill>
                </a:uFill>
                <a:latin typeface="Times New Roman" panose="02020603050405020304" pitchFamily="18" charset="0"/>
                <a:ea typeface="Times New Roman" panose="02020603050405020304" pitchFamily="18" charset="0"/>
              </a:rPr>
              <a:t>?</a:t>
            </a:r>
            <a:endParaRPr lang="en-US" sz="48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7041410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Genesis 39:9</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uFill>
                  <a:solidFill>
                    <a:schemeClr val="tx1"/>
                  </a:solidFill>
                </a:uFill>
                <a:latin typeface="Times New Roman" panose="02020603050405020304" pitchFamily="18" charset="0"/>
                <a:cs typeface="Times New Roman" panose="02020603050405020304" pitchFamily="18" charset="0"/>
              </a:rPr>
              <a:t> </a:t>
            </a:r>
            <a:r>
              <a:rPr lang="en-US" sz="4800" dirty="0" smtClean="0">
                <a:uFill>
                  <a:solidFill>
                    <a:schemeClr val="tx1"/>
                  </a:solidFill>
                </a:uFill>
                <a:latin typeface="Times New Roman" panose="02020603050405020304" pitchFamily="18" charset="0"/>
                <a:cs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There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is</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none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greater</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this</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house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than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neither</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hath</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kept</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back</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any</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thing</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from</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but</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thee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because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thou</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art</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his</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wife</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how</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then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can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I</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do</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this great</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wickedness</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sin</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against</a:t>
            </a:r>
            <a:r>
              <a:rPr lang="en-US" sz="4800" dirty="0">
                <a:uFill>
                  <a:solidFill>
                    <a:schemeClr val="tx1"/>
                  </a:solidFill>
                </a:uFill>
                <a:latin typeface="Times New Roman" panose="02020603050405020304" pitchFamily="18" charset="0"/>
                <a:ea typeface="Times New Roman" panose="02020603050405020304" pitchFamily="18" charset="0"/>
              </a:rPr>
              <a:t> </a:t>
            </a:r>
            <a:r>
              <a:rPr lang="en-US" sz="4800" u="sng" dirty="0">
                <a:solidFill>
                  <a:schemeClr val="bg1"/>
                </a:solidFill>
                <a:uFill>
                  <a:solidFill>
                    <a:schemeClr val="tx1"/>
                  </a:solidFill>
                </a:uFill>
                <a:latin typeface="Times New Roman" panose="02020603050405020304" pitchFamily="18" charset="0"/>
                <a:ea typeface="Times New Roman" panose="02020603050405020304" pitchFamily="18" charset="0"/>
              </a:rPr>
              <a:t>God</a:t>
            </a:r>
            <a:r>
              <a:rPr lang="en-US" sz="4800" dirty="0">
                <a:uFill>
                  <a:solidFill>
                    <a:schemeClr val="tx1"/>
                  </a:solidFill>
                </a:uFill>
                <a:latin typeface="Times New Roman" panose="02020603050405020304" pitchFamily="18" charset="0"/>
                <a:ea typeface="Times New Roman" panose="02020603050405020304" pitchFamily="18" charset="0"/>
              </a:rPr>
              <a:t>?</a:t>
            </a:r>
            <a:endParaRPr lang="en-US" sz="4800" dirty="0">
              <a:uFill>
                <a:solidFill>
                  <a:schemeClr val="tx1"/>
                </a:solidFill>
              </a:uFill>
              <a:latin typeface="Times New Roman" panose="02020603050405020304" pitchFamily="18" charset="0"/>
              <a:cs typeface="Times New Roman" panose="02020603050405020304" pitchFamily="18" charset="0"/>
            </a:endParaRP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2157175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4800" b="1" dirty="0" smtClean="0">
                <a:latin typeface="Times New Roman" panose="02020603050405020304" pitchFamily="18" charset="0"/>
                <a:cs typeface="Times New Roman" panose="02020603050405020304" pitchFamily="18" charset="0"/>
              </a:rPr>
              <a:t>Genesis 39:9</a:t>
            </a:r>
            <a:endParaRPr lang="en-US" sz="48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800" dirty="0">
                <a:latin typeface="Times New Roman" panose="02020603050405020304" pitchFamily="18" charset="0"/>
                <a:cs typeface="Times New Roman" panose="02020603050405020304" pitchFamily="18" charset="0"/>
              </a:rPr>
              <a:t> </a:t>
            </a:r>
            <a:r>
              <a:rPr lang="en-US" sz="4800" dirty="0" smtClean="0">
                <a:latin typeface="Times New Roman" panose="02020603050405020304" pitchFamily="18" charset="0"/>
                <a:cs typeface="Times New Roman" panose="02020603050405020304" pitchFamily="18" charset="0"/>
              </a:rPr>
              <a:t> </a:t>
            </a:r>
            <a:r>
              <a:rPr lang="en-US" sz="4800" dirty="0">
                <a:latin typeface="Times New Roman" panose="02020603050405020304" pitchFamily="18" charset="0"/>
                <a:ea typeface="Times New Roman" panose="02020603050405020304" pitchFamily="18" charset="0"/>
              </a:rPr>
              <a:t>T</a:t>
            </a:r>
            <a:r>
              <a:rPr lang="en-US" sz="4800" dirty="0">
                <a:solidFill>
                  <a:schemeClr val="bg1"/>
                </a:solidFill>
                <a:latin typeface="Times New Roman" panose="02020603050405020304" pitchFamily="18" charset="0"/>
                <a:ea typeface="Times New Roman" panose="02020603050405020304" pitchFamily="18" charset="0"/>
              </a:rPr>
              <a:t>here</a:t>
            </a:r>
            <a:r>
              <a:rPr lang="en-US" sz="4800" dirty="0">
                <a:latin typeface="Times New Roman" panose="02020603050405020304" pitchFamily="18" charset="0"/>
                <a:ea typeface="Times New Roman" panose="02020603050405020304" pitchFamily="18" charset="0"/>
              </a:rPr>
              <a:t> i</a:t>
            </a:r>
            <a:r>
              <a:rPr lang="en-US" sz="4800" dirty="0">
                <a:solidFill>
                  <a:schemeClr val="bg1"/>
                </a:solidFill>
                <a:latin typeface="Times New Roman" panose="02020603050405020304" pitchFamily="18" charset="0"/>
                <a:ea typeface="Times New Roman" panose="02020603050405020304" pitchFamily="18" charset="0"/>
              </a:rPr>
              <a:t>s</a:t>
            </a:r>
            <a:r>
              <a:rPr lang="en-US" sz="4800" dirty="0">
                <a:latin typeface="Times New Roman" panose="02020603050405020304" pitchFamily="18" charset="0"/>
                <a:ea typeface="Times New Roman" panose="02020603050405020304" pitchFamily="18" charset="0"/>
              </a:rPr>
              <a:t> n</a:t>
            </a:r>
            <a:r>
              <a:rPr lang="en-US" sz="4800" dirty="0">
                <a:solidFill>
                  <a:schemeClr val="bg1"/>
                </a:solidFill>
                <a:latin typeface="Times New Roman" panose="02020603050405020304" pitchFamily="18" charset="0"/>
                <a:ea typeface="Times New Roman" panose="02020603050405020304" pitchFamily="18" charset="0"/>
              </a:rPr>
              <a:t>one</a:t>
            </a:r>
            <a:r>
              <a:rPr lang="en-US" sz="4800" dirty="0">
                <a:latin typeface="Times New Roman" panose="02020603050405020304" pitchFamily="18" charset="0"/>
                <a:ea typeface="Times New Roman" panose="02020603050405020304" pitchFamily="18" charset="0"/>
              </a:rPr>
              <a:t> g</a:t>
            </a:r>
            <a:r>
              <a:rPr lang="en-US" sz="4800" dirty="0">
                <a:solidFill>
                  <a:schemeClr val="bg1"/>
                </a:solidFill>
                <a:latin typeface="Times New Roman" panose="02020603050405020304" pitchFamily="18" charset="0"/>
                <a:ea typeface="Times New Roman" panose="02020603050405020304" pitchFamily="18" charset="0"/>
              </a:rPr>
              <a:t>reater</a:t>
            </a:r>
            <a:r>
              <a:rPr lang="en-US" sz="4800" dirty="0">
                <a:latin typeface="Times New Roman" panose="02020603050405020304" pitchFamily="18" charset="0"/>
                <a:ea typeface="Times New Roman" panose="02020603050405020304" pitchFamily="18" charset="0"/>
              </a:rPr>
              <a:t> i</a:t>
            </a:r>
            <a:r>
              <a:rPr lang="en-US" sz="4800" dirty="0">
                <a:solidFill>
                  <a:schemeClr val="bg1"/>
                </a:solidFill>
                <a:latin typeface="Times New Roman" panose="02020603050405020304" pitchFamily="18" charset="0"/>
                <a:ea typeface="Times New Roman" panose="02020603050405020304" pitchFamily="18" charset="0"/>
              </a:rPr>
              <a:t>n</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his</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ouse</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han</a:t>
            </a:r>
            <a:r>
              <a:rPr lang="en-US" sz="4800" dirty="0">
                <a:latin typeface="Times New Roman" panose="02020603050405020304" pitchFamily="18" charset="0"/>
                <a:ea typeface="Times New Roman" panose="02020603050405020304" pitchFamily="18" charset="0"/>
              </a:rPr>
              <a:t> I; n</a:t>
            </a:r>
            <a:r>
              <a:rPr lang="en-US" sz="4800" dirty="0">
                <a:solidFill>
                  <a:schemeClr val="bg1"/>
                </a:solidFill>
                <a:latin typeface="Times New Roman" panose="02020603050405020304" pitchFamily="18" charset="0"/>
                <a:ea typeface="Times New Roman" panose="02020603050405020304" pitchFamily="18" charset="0"/>
              </a:rPr>
              <a:t>either</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ath</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e</a:t>
            </a:r>
            <a:r>
              <a:rPr lang="en-US" sz="4800" dirty="0">
                <a:latin typeface="Times New Roman" panose="02020603050405020304" pitchFamily="18" charset="0"/>
                <a:ea typeface="Times New Roman" panose="02020603050405020304" pitchFamily="18" charset="0"/>
              </a:rPr>
              <a:t> k</a:t>
            </a:r>
            <a:r>
              <a:rPr lang="en-US" sz="4800" dirty="0">
                <a:solidFill>
                  <a:schemeClr val="bg1"/>
                </a:solidFill>
                <a:latin typeface="Times New Roman" panose="02020603050405020304" pitchFamily="18" charset="0"/>
                <a:ea typeface="Times New Roman" panose="02020603050405020304" pitchFamily="18" charset="0"/>
              </a:rPr>
              <a:t>ept</a:t>
            </a:r>
            <a:r>
              <a:rPr lang="en-US" sz="4800" dirty="0">
                <a:latin typeface="Times New Roman" panose="02020603050405020304" pitchFamily="18" charset="0"/>
                <a:ea typeface="Times New Roman" panose="02020603050405020304" pitchFamily="18" charset="0"/>
              </a:rPr>
              <a:t> b</a:t>
            </a:r>
            <a:r>
              <a:rPr lang="en-US" sz="4800" dirty="0">
                <a:solidFill>
                  <a:schemeClr val="bg1"/>
                </a:solidFill>
                <a:latin typeface="Times New Roman" panose="02020603050405020304" pitchFamily="18" charset="0"/>
                <a:ea typeface="Times New Roman" panose="02020603050405020304" pitchFamily="18" charset="0"/>
              </a:rPr>
              <a:t>ack</a:t>
            </a:r>
            <a:r>
              <a:rPr lang="en-US" sz="4800" dirty="0">
                <a:latin typeface="Times New Roman" panose="02020603050405020304" pitchFamily="18" charset="0"/>
                <a:ea typeface="Times New Roman" panose="02020603050405020304" pitchFamily="18" charset="0"/>
              </a:rPr>
              <a:t> a</a:t>
            </a:r>
            <a:r>
              <a:rPr lang="en-US" sz="4800" dirty="0">
                <a:solidFill>
                  <a:schemeClr val="bg1"/>
                </a:solidFill>
                <a:latin typeface="Times New Roman" panose="02020603050405020304" pitchFamily="18" charset="0"/>
                <a:ea typeface="Times New Roman" panose="02020603050405020304" pitchFamily="18" charset="0"/>
              </a:rPr>
              <a:t>ny</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hing</a:t>
            </a:r>
            <a:r>
              <a:rPr lang="en-US" sz="4800" dirty="0">
                <a:latin typeface="Times New Roman" panose="02020603050405020304" pitchFamily="18" charset="0"/>
                <a:ea typeface="Times New Roman" panose="02020603050405020304" pitchFamily="18" charset="0"/>
              </a:rPr>
              <a:t> f</a:t>
            </a:r>
            <a:r>
              <a:rPr lang="en-US" sz="4800" dirty="0">
                <a:solidFill>
                  <a:schemeClr val="bg1"/>
                </a:solidFill>
                <a:latin typeface="Times New Roman" panose="02020603050405020304" pitchFamily="18" charset="0"/>
                <a:ea typeface="Times New Roman" panose="02020603050405020304" pitchFamily="18" charset="0"/>
              </a:rPr>
              <a:t>rom</a:t>
            </a:r>
            <a:r>
              <a:rPr lang="en-US" sz="4800" dirty="0">
                <a:latin typeface="Times New Roman" panose="02020603050405020304" pitchFamily="18" charset="0"/>
                <a:ea typeface="Times New Roman" panose="02020603050405020304" pitchFamily="18" charset="0"/>
              </a:rPr>
              <a:t> m</a:t>
            </a:r>
            <a:r>
              <a:rPr lang="en-US" sz="4800" dirty="0">
                <a:solidFill>
                  <a:schemeClr val="bg1"/>
                </a:solidFill>
                <a:latin typeface="Times New Roman" panose="02020603050405020304" pitchFamily="18" charset="0"/>
                <a:ea typeface="Times New Roman" panose="02020603050405020304" pitchFamily="18" charset="0"/>
              </a:rPr>
              <a:t>e</a:t>
            </a:r>
            <a:r>
              <a:rPr lang="en-US" sz="4800" dirty="0">
                <a:latin typeface="Times New Roman" panose="02020603050405020304" pitchFamily="18" charset="0"/>
                <a:ea typeface="Times New Roman" panose="02020603050405020304" pitchFamily="18" charset="0"/>
              </a:rPr>
              <a:t> b</a:t>
            </a:r>
            <a:r>
              <a:rPr lang="en-US" sz="4800" dirty="0">
                <a:solidFill>
                  <a:schemeClr val="bg1"/>
                </a:solidFill>
                <a:latin typeface="Times New Roman" panose="02020603050405020304" pitchFamily="18" charset="0"/>
                <a:ea typeface="Times New Roman" panose="02020603050405020304" pitchFamily="18" charset="0"/>
              </a:rPr>
              <a:t>ut</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hee</a:t>
            </a:r>
            <a:r>
              <a:rPr lang="en-US" sz="4800" dirty="0">
                <a:latin typeface="Times New Roman" panose="02020603050405020304" pitchFamily="18" charset="0"/>
                <a:ea typeface="Times New Roman" panose="02020603050405020304" pitchFamily="18" charset="0"/>
              </a:rPr>
              <a:t>, b</a:t>
            </a:r>
            <a:r>
              <a:rPr lang="en-US" sz="4800" dirty="0">
                <a:solidFill>
                  <a:schemeClr val="bg1"/>
                </a:solidFill>
                <a:latin typeface="Times New Roman" panose="02020603050405020304" pitchFamily="18" charset="0"/>
                <a:ea typeface="Times New Roman" panose="02020603050405020304" pitchFamily="18" charset="0"/>
              </a:rPr>
              <a:t>ecause</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hou</a:t>
            </a:r>
            <a:r>
              <a:rPr lang="en-US" sz="4800" dirty="0">
                <a:latin typeface="Times New Roman" panose="02020603050405020304" pitchFamily="18" charset="0"/>
                <a:ea typeface="Times New Roman" panose="02020603050405020304" pitchFamily="18" charset="0"/>
              </a:rPr>
              <a:t> a</a:t>
            </a:r>
            <a:r>
              <a:rPr lang="en-US" sz="4800" dirty="0">
                <a:solidFill>
                  <a:schemeClr val="bg1"/>
                </a:solidFill>
                <a:latin typeface="Times New Roman" panose="02020603050405020304" pitchFamily="18" charset="0"/>
                <a:ea typeface="Times New Roman" panose="02020603050405020304" pitchFamily="18" charset="0"/>
              </a:rPr>
              <a:t>rt</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is</a:t>
            </a:r>
            <a:r>
              <a:rPr lang="en-US" sz="4800" dirty="0">
                <a:latin typeface="Times New Roman" panose="02020603050405020304" pitchFamily="18" charset="0"/>
                <a:ea typeface="Times New Roman" panose="02020603050405020304" pitchFamily="18" charset="0"/>
              </a:rPr>
              <a:t> w</a:t>
            </a:r>
            <a:r>
              <a:rPr lang="en-US" sz="4800" dirty="0">
                <a:solidFill>
                  <a:schemeClr val="bg1"/>
                </a:solidFill>
                <a:latin typeface="Times New Roman" panose="02020603050405020304" pitchFamily="18" charset="0"/>
                <a:ea typeface="Times New Roman" panose="02020603050405020304" pitchFamily="18" charset="0"/>
              </a:rPr>
              <a:t>ife</a:t>
            </a:r>
            <a:r>
              <a:rPr lang="en-US" sz="4800" dirty="0">
                <a:latin typeface="Times New Roman" panose="02020603050405020304" pitchFamily="18" charset="0"/>
                <a:ea typeface="Times New Roman" panose="02020603050405020304" pitchFamily="18" charset="0"/>
              </a:rPr>
              <a:t>: h</a:t>
            </a:r>
            <a:r>
              <a:rPr lang="en-US" sz="4800" dirty="0">
                <a:solidFill>
                  <a:schemeClr val="bg1"/>
                </a:solidFill>
                <a:latin typeface="Times New Roman" panose="02020603050405020304" pitchFamily="18" charset="0"/>
                <a:ea typeface="Times New Roman" panose="02020603050405020304" pitchFamily="18" charset="0"/>
              </a:rPr>
              <a:t>ow</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hen</a:t>
            </a:r>
            <a:r>
              <a:rPr lang="en-US" sz="4800" dirty="0">
                <a:latin typeface="Times New Roman" panose="02020603050405020304" pitchFamily="18" charset="0"/>
                <a:ea typeface="Times New Roman" panose="02020603050405020304" pitchFamily="18" charset="0"/>
              </a:rPr>
              <a:t> c</a:t>
            </a:r>
            <a:r>
              <a:rPr lang="en-US" sz="4800" dirty="0">
                <a:solidFill>
                  <a:schemeClr val="bg1"/>
                </a:solidFill>
                <a:latin typeface="Times New Roman" panose="02020603050405020304" pitchFamily="18" charset="0"/>
                <a:ea typeface="Times New Roman" panose="02020603050405020304" pitchFamily="18" charset="0"/>
              </a:rPr>
              <a:t>an</a:t>
            </a:r>
            <a:r>
              <a:rPr lang="en-US" sz="4800" dirty="0">
                <a:latin typeface="Times New Roman" panose="02020603050405020304" pitchFamily="18" charset="0"/>
                <a:ea typeface="Times New Roman" panose="02020603050405020304" pitchFamily="18" charset="0"/>
              </a:rPr>
              <a:t> I d</a:t>
            </a:r>
            <a:r>
              <a:rPr lang="en-US" sz="4800" dirty="0">
                <a:solidFill>
                  <a:schemeClr val="bg1"/>
                </a:solidFill>
                <a:latin typeface="Times New Roman" panose="02020603050405020304" pitchFamily="18" charset="0"/>
                <a:ea typeface="Times New Roman" panose="02020603050405020304" pitchFamily="18" charset="0"/>
              </a:rPr>
              <a:t>o</a:t>
            </a:r>
            <a:r>
              <a:rPr lang="en-US" sz="4800" dirty="0">
                <a:latin typeface="Times New Roman" panose="02020603050405020304" pitchFamily="18" charset="0"/>
                <a:ea typeface="Times New Roman" panose="02020603050405020304" pitchFamily="18" charset="0"/>
              </a:rPr>
              <a:t> t</a:t>
            </a:r>
            <a:r>
              <a:rPr lang="en-US" sz="4800" dirty="0">
                <a:solidFill>
                  <a:schemeClr val="bg1"/>
                </a:solidFill>
                <a:latin typeface="Times New Roman" panose="02020603050405020304" pitchFamily="18" charset="0"/>
                <a:ea typeface="Times New Roman" panose="02020603050405020304" pitchFamily="18" charset="0"/>
              </a:rPr>
              <a:t>his</a:t>
            </a:r>
            <a:r>
              <a:rPr lang="en-US" sz="4800" dirty="0">
                <a:latin typeface="Times New Roman" panose="02020603050405020304" pitchFamily="18" charset="0"/>
                <a:ea typeface="Times New Roman" panose="02020603050405020304" pitchFamily="18" charset="0"/>
              </a:rPr>
              <a:t> g</a:t>
            </a:r>
            <a:r>
              <a:rPr lang="en-US" sz="4800" dirty="0">
                <a:solidFill>
                  <a:schemeClr val="bg1"/>
                </a:solidFill>
                <a:latin typeface="Times New Roman" panose="02020603050405020304" pitchFamily="18" charset="0"/>
                <a:ea typeface="Times New Roman" panose="02020603050405020304" pitchFamily="18" charset="0"/>
              </a:rPr>
              <a:t>reat</a:t>
            </a:r>
            <a:r>
              <a:rPr lang="en-US" sz="4800" dirty="0">
                <a:latin typeface="Times New Roman" panose="02020603050405020304" pitchFamily="18" charset="0"/>
                <a:ea typeface="Times New Roman" panose="02020603050405020304" pitchFamily="18" charset="0"/>
              </a:rPr>
              <a:t> w</a:t>
            </a:r>
            <a:r>
              <a:rPr lang="en-US" sz="4800" dirty="0">
                <a:solidFill>
                  <a:schemeClr val="bg1"/>
                </a:solidFill>
                <a:latin typeface="Times New Roman" panose="02020603050405020304" pitchFamily="18" charset="0"/>
                <a:ea typeface="Times New Roman" panose="02020603050405020304" pitchFamily="18" charset="0"/>
              </a:rPr>
              <a:t>ickedness</a:t>
            </a:r>
            <a:r>
              <a:rPr lang="en-US" sz="4800" dirty="0">
                <a:latin typeface="Times New Roman" panose="02020603050405020304" pitchFamily="18" charset="0"/>
                <a:ea typeface="Times New Roman" panose="02020603050405020304" pitchFamily="18" charset="0"/>
              </a:rPr>
              <a:t>, a</a:t>
            </a:r>
            <a:r>
              <a:rPr lang="en-US" sz="4800" dirty="0">
                <a:solidFill>
                  <a:schemeClr val="bg1"/>
                </a:solidFill>
                <a:latin typeface="Times New Roman" panose="02020603050405020304" pitchFamily="18" charset="0"/>
                <a:ea typeface="Times New Roman" panose="02020603050405020304" pitchFamily="18" charset="0"/>
              </a:rPr>
              <a:t>nd</a:t>
            </a:r>
            <a:r>
              <a:rPr lang="en-US" sz="4800" dirty="0">
                <a:latin typeface="Times New Roman" panose="02020603050405020304" pitchFamily="18" charset="0"/>
                <a:ea typeface="Times New Roman" panose="02020603050405020304" pitchFamily="18" charset="0"/>
              </a:rPr>
              <a:t> s</a:t>
            </a:r>
            <a:r>
              <a:rPr lang="en-US" sz="4800" dirty="0">
                <a:solidFill>
                  <a:schemeClr val="bg1"/>
                </a:solidFill>
                <a:latin typeface="Times New Roman" panose="02020603050405020304" pitchFamily="18" charset="0"/>
                <a:ea typeface="Times New Roman" panose="02020603050405020304" pitchFamily="18" charset="0"/>
              </a:rPr>
              <a:t>in</a:t>
            </a:r>
            <a:r>
              <a:rPr lang="en-US" sz="4800" dirty="0">
                <a:latin typeface="Times New Roman" panose="02020603050405020304" pitchFamily="18" charset="0"/>
                <a:ea typeface="Times New Roman" panose="02020603050405020304" pitchFamily="18" charset="0"/>
              </a:rPr>
              <a:t> a</a:t>
            </a:r>
            <a:r>
              <a:rPr lang="en-US" sz="4800" dirty="0">
                <a:solidFill>
                  <a:schemeClr val="bg1"/>
                </a:solidFill>
                <a:latin typeface="Times New Roman" panose="02020603050405020304" pitchFamily="18" charset="0"/>
                <a:ea typeface="Times New Roman" panose="02020603050405020304" pitchFamily="18" charset="0"/>
              </a:rPr>
              <a:t>gainst</a:t>
            </a:r>
            <a:r>
              <a:rPr lang="en-US" sz="4800" dirty="0">
                <a:latin typeface="Times New Roman" panose="02020603050405020304" pitchFamily="18" charset="0"/>
                <a:ea typeface="Times New Roman" panose="02020603050405020304" pitchFamily="18" charset="0"/>
              </a:rPr>
              <a:t> G</a:t>
            </a:r>
            <a:r>
              <a:rPr lang="en-US" sz="4800" dirty="0">
                <a:solidFill>
                  <a:schemeClr val="bg1"/>
                </a:solidFill>
                <a:latin typeface="Times New Roman" panose="02020603050405020304" pitchFamily="18" charset="0"/>
                <a:ea typeface="Times New Roman" panose="02020603050405020304" pitchFamily="18" charset="0"/>
              </a:rPr>
              <a:t>od</a:t>
            </a:r>
            <a:r>
              <a:rPr lang="en-US" sz="4800" dirty="0">
                <a:latin typeface="Times New Roman" panose="02020603050405020304" pitchFamily="18" charset="0"/>
                <a:ea typeface="Times New Roman" panose="02020603050405020304" pitchFamily="18" charset="0"/>
              </a:rPr>
              <a:t>?</a:t>
            </a:r>
            <a:endParaRPr lang="en-US" sz="4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048566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Genesis 39:9</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2380949372"/>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19:5-6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a:latin typeface="Times New Roman" panose="02020603050405020304" pitchFamily="18" charset="0"/>
                <a:ea typeface="Times New Roman" panose="02020603050405020304" pitchFamily="18" charset="0"/>
              </a:rPr>
              <a:t>5 Now therefore, if ye will obey my voice indeed, and keep my covenant, then ye shall be a peculiar treasure unto me above all people: for all the earth is mine</a:t>
            </a:r>
            <a:r>
              <a:rPr lang="en-US" sz="4000" dirty="0" smtClean="0">
                <a:latin typeface="Times New Roman" panose="02020603050405020304" pitchFamily="18" charset="0"/>
                <a:ea typeface="Times New Roman" panose="02020603050405020304" pitchFamily="18" charset="0"/>
              </a:rPr>
              <a:t>:</a:t>
            </a:r>
            <a:endParaRPr lang="en-US" sz="4000" dirty="0">
              <a:latin typeface="Times New Roman" panose="02020603050405020304" pitchFamily="18" charset="0"/>
              <a:ea typeface="Times New Roman" panose="02020603050405020304" pitchFamily="18" charset="0"/>
            </a:endParaRPr>
          </a:p>
          <a:p>
            <a:pPr marL="0" indent="0">
              <a:buNone/>
            </a:pPr>
            <a:r>
              <a:rPr lang="en-US" sz="4000" dirty="0">
                <a:latin typeface="Times New Roman" panose="02020603050405020304" pitchFamily="18" charset="0"/>
                <a:ea typeface="Times New Roman" panose="02020603050405020304" pitchFamily="18" charset="0"/>
              </a:rPr>
              <a:t> 6 And ye shall be unto me a kingdom of priests, and an holy nation. These are the words which thou shalt speak unto the children of Israel.</a:t>
            </a:r>
            <a:endParaRPr lang="en-US" sz="4000" dirty="0">
              <a:latin typeface="Times New Roman" panose="02020603050405020304" pitchFamily="18" charset="0"/>
              <a:cs typeface="Times New Roman" panose="02020603050405020304" pitchFamily="18" charset="0"/>
            </a:endParaRP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2991770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Ye shall be a holy </a:t>
            </a:r>
            <a:r>
              <a:rPr lang="en-US" kern="0" dirty="0" smtClean="0">
                <a:latin typeface="Times New Roman" panose="02020603050405020304" pitchFamily="18" charset="0"/>
                <a:ea typeface="Georgia"/>
                <a:cs typeface="Times New Roman" panose="02020603050405020304" pitchFamily="18" charset="0"/>
                <a:sym typeface="Georgia"/>
              </a:rPr>
              <a:t>nation</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Exodus 19:5-6</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At </a:t>
            </a:r>
            <a:r>
              <a:rPr lang="en-US" sz="2600" kern="0" dirty="0">
                <a:latin typeface="Times New Roman" panose="02020603050405020304" pitchFamily="18" charset="0"/>
                <a:ea typeface="Georgia"/>
                <a:cs typeface="Times New Roman" panose="02020603050405020304" pitchFamily="18" charset="0"/>
                <a:sym typeface="Georgia"/>
              </a:rPr>
              <a:t>Mount Sinai, the Lord invited the children of Israel to become His covenant people.</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If </a:t>
            </a:r>
            <a:r>
              <a:rPr lang="en-US" sz="2600" kern="0" dirty="0">
                <a:latin typeface="Times New Roman" panose="02020603050405020304" pitchFamily="18" charset="0"/>
                <a:ea typeface="Georgia"/>
                <a:cs typeface="Times New Roman" panose="02020603050405020304" pitchFamily="18" charset="0"/>
                <a:sym typeface="Georgia"/>
              </a:rPr>
              <a:t>we obey the Lord’s voice and keep His covenants, then we will become His holy people.</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What </a:t>
            </a:r>
            <a:r>
              <a:rPr lang="en-US" sz="2600" kern="0" dirty="0">
                <a:latin typeface="Times New Roman" panose="02020603050405020304" pitchFamily="18" charset="0"/>
                <a:ea typeface="Georgia"/>
                <a:cs typeface="Times New Roman" panose="02020603050405020304" pitchFamily="18" charset="0"/>
                <a:sym typeface="Georgia"/>
              </a:rPr>
              <a:t>will you do to better keep the covenants you have made with the Lord?</a:t>
            </a:r>
          </a:p>
        </p:txBody>
      </p:sp>
    </p:spTree>
    <p:extLst>
      <p:ext uri="{BB962C8B-B14F-4D97-AF65-F5344CB8AC3E}">
        <p14:creationId xmlns:p14="http://schemas.microsoft.com/office/powerpoint/2010/main" val="222949352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2" descr="https://sistermissionprep.files.wordpress.com/2013/02/khaki-and-white-sister-missionary.jpg"/>
          <p:cNvPicPr>
            <a:picLocks noChangeAspect="1" noChangeArrowheads="1"/>
          </p:cNvPicPr>
          <p:nvPr/>
        </p:nvPicPr>
        <p:blipFill rotWithShape="1">
          <a:blip r:embed="rId3">
            <a:extLst>
              <a:ext uri="{28A0092B-C50C-407E-A947-70E740481C1C}">
                <a14:useLocalDpi xmlns:a14="http://schemas.microsoft.com/office/drawing/2010/main" val="0"/>
              </a:ext>
            </a:extLst>
          </a:blip>
          <a:srcRect l="12339" t="2371" r="24662" b="59292"/>
          <a:stretch/>
        </p:blipFill>
        <p:spPr bwMode="auto">
          <a:xfrm>
            <a:off x="1828800" y="3315789"/>
            <a:ext cx="4800600" cy="3526971"/>
          </a:xfrm>
          <a:prstGeom prst="rect">
            <a:avLst/>
          </a:prstGeom>
          <a:noFill/>
          <a:extLst>
            <a:ext uri="{909E8E84-426E-40DD-AFC4-6F175D3DCCD1}">
              <a14:hiddenFill xmlns:a14="http://schemas.microsoft.com/office/drawing/2010/main">
                <a:solidFill>
                  <a:srgbClr val="FFFFFF"/>
                </a:solidFill>
              </a14:hiddenFill>
            </a:ext>
          </a:extLst>
        </p:spPr>
      </p:pic>
      <p:sp>
        <p:nvSpPr>
          <p:cNvPr id="8194" name="Rectangle 2"/>
          <p:cNvSpPr>
            <a:spLocks noGrp="1" noChangeArrowheads="1"/>
          </p:cNvSpPr>
          <p:nvPr>
            <p:ph type="title"/>
          </p:nvPr>
        </p:nvSpPr>
        <p:spPr>
          <a:xfrm>
            <a:off x="685800" y="76200"/>
            <a:ext cx="7772400" cy="1143000"/>
          </a:xfrm>
        </p:spPr>
        <p:txBody>
          <a:bodyPr/>
          <a:lstStyle/>
          <a:p>
            <a:r>
              <a:rPr lang="en-US" altLang="en-US" sz="3400" b="1" i="1" dirty="0" smtClean="0"/>
              <a:t>Ye Shall Be </a:t>
            </a:r>
            <a:r>
              <a:rPr lang="en-US" altLang="en-US" sz="3400" b="1" i="1" dirty="0"/>
              <a:t>A Holy </a:t>
            </a:r>
            <a:r>
              <a:rPr lang="en-US" altLang="en-US" sz="3400" b="1" i="1" dirty="0" smtClean="0"/>
              <a:t>Nation…</a:t>
            </a:r>
            <a:r>
              <a:rPr lang="en-US" altLang="en-US" sz="3400" b="1" i="1" dirty="0"/>
              <a:t/>
            </a:r>
            <a:br>
              <a:rPr lang="en-US" altLang="en-US" sz="3400" b="1" i="1" dirty="0"/>
            </a:br>
            <a:r>
              <a:rPr lang="en-US" altLang="en-US" sz="3400" b="1" i="1" dirty="0"/>
              <a:t>A </a:t>
            </a:r>
            <a:r>
              <a:rPr lang="en-US" altLang="en-US" sz="3400" b="1" i="1" u="sng" dirty="0" smtClean="0"/>
              <a:t>Peculiar</a:t>
            </a:r>
            <a:r>
              <a:rPr lang="en-US" altLang="en-US" sz="3400" b="1" i="1" dirty="0" smtClean="0"/>
              <a:t> People</a:t>
            </a:r>
          </a:p>
        </p:txBody>
      </p:sp>
      <p:pic>
        <p:nvPicPr>
          <p:cNvPr id="50178" name="Picture 2" descr="http://www.gazettenet.com/csp/mediapool/sites/dt.common.streams.StreamServer.cls?STREAMOID=xGHSiK$BilIGFwqdO5Ey68$daE2N3K4ZzOUsqbU5sYuQRCvMVJGY1mW5WRP4xAATWCsjLu883Ygn4B49Lvm9bPe2QeMKQdVeZmXF$9l$4uCZ8QDXhaHEp3rvzXRJFdy0KqPHLoMevcTLo3h8xh70Y6N_U_CryOsw6FTOdKL_jpQ-&amp;CONTENTTYPE=image/jpe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81800" y="3486014"/>
            <a:ext cx="1514475" cy="1524000"/>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bwMode="auto">
          <a:xfrm>
            <a:off x="152400" y="1295400"/>
            <a:ext cx="8610600" cy="2133600"/>
          </a:xfrm>
          <a:prstGeom prst="wedgeRoundRectCallout">
            <a:avLst>
              <a:gd name="adj1" fmla="val -7824"/>
              <a:gd name="adj2" fmla="val 84464"/>
              <a:gd name="adj3" fmla="val 16667"/>
            </a:avLst>
          </a:prstGeom>
          <a:solidFill>
            <a:schemeClr val="bg1"/>
          </a:solidFill>
          <a:ln w="1905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en-US" altLang="en-US" sz="2800" dirty="0"/>
              <a:t>Some might find it </a:t>
            </a:r>
            <a:r>
              <a:rPr lang="en-US" altLang="en-US" sz="2800" b="1" dirty="0"/>
              <a:t>Peculiar</a:t>
            </a:r>
            <a:r>
              <a:rPr lang="en-US" altLang="en-US" sz="2800" dirty="0"/>
              <a:t> that I can make my </a:t>
            </a:r>
            <a:r>
              <a:rPr lang="en-US" altLang="en-US" sz="3200" b="1" u="sng" dirty="0"/>
              <a:t>Exodus</a:t>
            </a:r>
            <a:r>
              <a:rPr lang="en-US" altLang="en-US" sz="2800" dirty="0"/>
              <a:t> </a:t>
            </a:r>
          </a:p>
          <a:p>
            <a:pPr algn="ctr"/>
            <a:r>
              <a:rPr lang="en-US" altLang="en-US" sz="2800" dirty="0"/>
              <a:t>onto my mission when I am </a:t>
            </a:r>
            <a:r>
              <a:rPr lang="en-US" altLang="en-US" sz="3200" b="1" u="sng" dirty="0"/>
              <a:t>19</a:t>
            </a:r>
            <a:r>
              <a:rPr lang="en-US" altLang="en-US" sz="2800" dirty="0"/>
              <a:t>.  But I’ve been </a:t>
            </a:r>
          </a:p>
          <a:p>
            <a:pPr algn="ctr"/>
            <a:r>
              <a:rPr lang="en-US" altLang="en-US" sz="2800" dirty="0"/>
              <a:t>preparing since I was in Kindergarten (</a:t>
            </a:r>
            <a:r>
              <a:rPr lang="en-US" altLang="en-US" sz="3200" b="1" u="sng" dirty="0"/>
              <a:t>5-6</a:t>
            </a:r>
            <a:r>
              <a:rPr lang="en-US" altLang="en-US" sz="2800" dirty="0"/>
              <a:t> years old). </a:t>
            </a:r>
          </a:p>
          <a:p>
            <a:pPr algn="ctr"/>
            <a:r>
              <a:rPr lang="en-US" altLang="en-US" sz="2800" dirty="0"/>
              <a:t>Wherever I serve, I’ll make it a more </a:t>
            </a:r>
            <a:r>
              <a:rPr lang="en-US" altLang="en-US" sz="2800" b="1" dirty="0"/>
              <a:t>Holy </a:t>
            </a:r>
            <a:r>
              <a:rPr lang="en-US" altLang="en-US" sz="2800" b="1" dirty="0" smtClean="0"/>
              <a:t>Nation.</a:t>
            </a:r>
            <a:endParaRPr lang="en-US" altLang="en-US" sz="2800" b="1" dirty="0"/>
          </a:p>
        </p:txBody>
      </p:sp>
    </p:spTree>
    <p:extLst>
      <p:ext uri="{BB962C8B-B14F-4D97-AF65-F5344CB8AC3E}">
        <p14:creationId xmlns:p14="http://schemas.microsoft.com/office/powerpoint/2010/main" val="1167651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710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01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5" name="Rectangle 2"/>
          <p:cNvSpPr txBox="1">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kern="0" smtClean="0"/>
              <a:t>Ye Shall Be A Holy Nation…</a:t>
            </a:r>
            <a:br>
              <a:rPr lang="en-US" altLang="en-US" sz="3400" b="1" i="1" kern="0" smtClean="0"/>
            </a:br>
            <a:r>
              <a:rPr lang="en-US" altLang="en-US" sz="3400" b="1" i="1" kern="0" smtClean="0"/>
              <a:t>A </a:t>
            </a:r>
            <a:r>
              <a:rPr lang="en-US" altLang="en-US" sz="3400" b="1" i="1" u="sng" kern="0" smtClean="0"/>
              <a:t>Peculiar</a:t>
            </a:r>
            <a:r>
              <a:rPr lang="en-US" altLang="en-US" sz="3400" b="1" i="1" kern="0" smtClean="0"/>
              <a:t> People</a:t>
            </a:r>
            <a:endParaRPr lang="en-US" altLang="en-US" sz="3400" b="1" i="1" kern="0" dirty="0" smtClean="0"/>
          </a:p>
        </p:txBody>
      </p:sp>
    </p:spTree>
    <p:extLst>
      <p:ext uri="{BB962C8B-B14F-4D97-AF65-F5344CB8AC3E}">
        <p14:creationId xmlns:p14="http://schemas.microsoft.com/office/powerpoint/2010/main" val="226293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19:5-6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a:latin typeface="Times New Roman" panose="02020603050405020304" pitchFamily="18" charset="0"/>
                <a:ea typeface="Times New Roman" panose="02020603050405020304" pitchFamily="18" charset="0"/>
              </a:rPr>
              <a:t>5 Now therefore, if ye will obey my voice indeed, and keep my covenant, then ye shall be a peculiar treasure unto me above all people: for all the earth is mine</a:t>
            </a:r>
            <a:r>
              <a:rPr lang="en-US" sz="4000" dirty="0" smtClean="0">
                <a:latin typeface="Times New Roman" panose="02020603050405020304" pitchFamily="18" charset="0"/>
                <a:ea typeface="Times New Roman" panose="02020603050405020304" pitchFamily="18" charset="0"/>
              </a:rPr>
              <a:t>:</a:t>
            </a:r>
            <a:endParaRPr lang="en-US" sz="4000" dirty="0">
              <a:latin typeface="Times New Roman" panose="02020603050405020304" pitchFamily="18" charset="0"/>
              <a:ea typeface="Times New Roman" panose="02020603050405020304" pitchFamily="18" charset="0"/>
            </a:endParaRPr>
          </a:p>
          <a:p>
            <a:pPr marL="0" indent="0">
              <a:buNone/>
            </a:pPr>
            <a:r>
              <a:rPr lang="en-US" sz="4000" dirty="0">
                <a:latin typeface="Times New Roman" panose="02020603050405020304" pitchFamily="18" charset="0"/>
                <a:ea typeface="Times New Roman" panose="02020603050405020304" pitchFamily="18" charset="0"/>
              </a:rPr>
              <a:t> 6 And ye shall be unto me a kingdom of priests, and an holy nation. These are the words which thou shalt speak unto the children of Israel.</a:t>
            </a:r>
            <a:endParaRPr lang="en-US" sz="4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1831311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685800" y="-76200"/>
            <a:ext cx="7772400" cy="1143000"/>
          </a:xfrm>
        </p:spPr>
        <p:txBody>
          <a:bodyPr/>
          <a:lstStyle/>
          <a:p>
            <a:r>
              <a:rPr lang="en-US" altLang="en-US" sz="3400" b="1" i="1" dirty="0" smtClean="0"/>
              <a:t>This Is </a:t>
            </a:r>
            <a:r>
              <a:rPr lang="en-US" altLang="en-US" sz="3400" b="1" i="1" u="sng" dirty="0" smtClean="0"/>
              <a:t>God’s Work</a:t>
            </a:r>
            <a:r>
              <a:rPr lang="en-US" altLang="en-US" sz="3400" b="1" i="1" dirty="0" smtClean="0"/>
              <a:t> And </a:t>
            </a:r>
            <a:r>
              <a:rPr lang="en-US" altLang="en-US" sz="3400" b="1" i="1" u="sng" dirty="0" smtClean="0"/>
              <a:t>Glory</a:t>
            </a:r>
          </a:p>
        </p:txBody>
      </p:sp>
      <p:grpSp>
        <p:nvGrpSpPr>
          <p:cNvPr id="4" name="Group 3"/>
          <p:cNvGrpSpPr/>
          <p:nvPr/>
        </p:nvGrpSpPr>
        <p:grpSpPr>
          <a:xfrm>
            <a:off x="3870325" y="3505200"/>
            <a:ext cx="3216275" cy="3228975"/>
            <a:chOff x="3870325" y="3505200"/>
            <a:chExt cx="3216275" cy="3228975"/>
          </a:xfrm>
        </p:grpSpPr>
        <p:sp>
          <p:nvSpPr>
            <p:cNvPr id="4101" name="Freeform 327"/>
            <p:cNvSpPr>
              <a:spLocks/>
            </p:cNvSpPr>
            <p:nvPr/>
          </p:nvSpPr>
          <p:spPr bwMode="auto">
            <a:xfrm>
              <a:off x="5902325" y="6645275"/>
              <a:ext cx="365125" cy="76200"/>
            </a:xfrm>
            <a:custGeom>
              <a:avLst/>
              <a:gdLst>
                <a:gd name="T0" fmla="*/ 0 w 165"/>
                <a:gd name="T1" fmla="*/ 76200 h 34"/>
                <a:gd name="T2" fmla="*/ 334145 w 165"/>
                <a:gd name="T3" fmla="*/ 0 h 34"/>
                <a:gd name="T4" fmla="*/ 365125 w 165"/>
                <a:gd name="T5" fmla="*/ 56029 h 34"/>
                <a:gd name="T6" fmla="*/ 0 w 165"/>
                <a:gd name="T7" fmla="*/ 76200 h 34"/>
                <a:gd name="T8" fmla="*/ 0 60000 65536"/>
                <a:gd name="T9" fmla="*/ 0 60000 65536"/>
                <a:gd name="T10" fmla="*/ 0 60000 65536"/>
                <a:gd name="T11" fmla="*/ 0 60000 65536"/>
                <a:gd name="T12" fmla="*/ 0 w 165"/>
                <a:gd name="T13" fmla="*/ 0 h 34"/>
                <a:gd name="T14" fmla="*/ 165 w 165"/>
                <a:gd name="T15" fmla="*/ 34 h 34"/>
              </a:gdLst>
              <a:ahLst/>
              <a:cxnLst>
                <a:cxn ang="T8">
                  <a:pos x="T0" y="T1"/>
                </a:cxn>
                <a:cxn ang="T9">
                  <a:pos x="T2" y="T3"/>
                </a:cxn>
                <a:cxn ang="T10">
                  <a:pos x="T4" y="T5"/>
                </a:cxn>
                <a:cxn ang="T11">
                  <a:pos x="T6" y="T7"/>
                </a:cxn>
              </a:cxnLst>
              <a:rect l="T12" t="T13" r="T14" b="T15"/>
              <a:pathLst>
                <a:path w="165" h="34">
                  <a:moveTo>
                    <a:pt x="0" y="34"/>
                  </a:moveTo>
                  <a:lnTo>
                    <a:pt x="151" y="0"/>
                  </a:lnTo>
                  <a:lnTo>
                    <a:pt x="165" y="25"/>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02" name="Freeform 328"/>
            <p:cNvSpPr>
              <a:spLocks/>
            </p:cNvSpPr>
            <p:nvPr/>
          </p:nvSpPr>
          <p:spPr bwMode="auto">
            <a:xfrm>
              <a:off x="6384925" y="6545263"/>
              <a:ext cx="504825" cy="138112"/>
            </a:xfrm>
            <a:custGeom>
              <a:avLst/>
              <a:gdLst>
                <a:gd name="T0" fmla="*/ 0 w 228"/>
                <a:gd name="T1" fmla="*/ 138112 h 62"/>
                <a:gd name="T2" fmla="*/ 484898 w 228"/>
                <a:gd name="T3" fmla="*/ 0 h 62"/>
                <a:gd name="T4" fmla="*/ 504825 w 228"/>
                <a:gd name="T5" fmla="*/ 66828 h 62"/>
                <a:gd name="T6" fmla="*/ 0 w 228"/>
                <a:gd name="T7" fmla="*/ 138112 h 62"/>
                <a:gd name="T8" fmla="*/ 0 60000 65536"/>
                <a:gd name="T9" fmla="*/ 0 60000 65536"/>
                <a:gd name="T10" fmla="*/ 0 60000 65536"/>
                <a:gd name="T11" fmla="*/ 0 60000 65536"/>
                <a:gd name="T12" fmla="*/ 0 w 228"/>
                <a:gd name="T13" fmla="*/ 0 h 62"/>
                <a:gd name="T14" fmla="*/ 228 w 228"/>
                <a:gd name="T15" fmla="*/ 62 h 62"/>
              </a:gdLst>
              <a:ahLst/>
              <a:cxnLst>
                <a:cxn ang="T8">
                  <a:pos x="T0" y="T1"/>
                </a:cxn>
                <a:cxn ang="T9">
                  <a:pos x="T2" y="T3"/>
                </a:cxn>
                <a:cxn ang="T10">
                  <a:pos x="T4" y="T5"/>
                </a:cxn>
                <a:cxn ang="T11">
                  <a:pos x="T6" y="T7"/>
                </a:cxn>
              </a:cxnLst>
              <a:rect l="T12" t="T13" r="T14" b="T15"/>
              <a:pathLst>
                <a:path w="228" h="62">
                  <a:moveTo>
                    <a:pt x="0" y="62"/>
                  </a:moveTo>
                  <a:lnTo>
                    <a:pt x="219" y="0"/>
                  </a:lnTo>
                  <a:lnTo>
                    <a:pt x="228" y="30"/>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03" name="Freeform 329"/>
            <p:cNvSpPr>
              <a:spLocks/>
            </p:cNvSpPr>
            <p:nvPr/>
          </p:nvSpPr>
          <p:spPr bwMode="auto">
            <a:xfrm>
              <a:off x="6554788" y="6629400"/>
              <a:ext cx="531812" cy="104775"/>
            </a:xfrm>
            <a:custGeom>
              <a:avLst/>
              <a:gdLst>
                <a:gd name="T0" fmla="*/ 0 w 240"/>
                <a:gd name="T1" fmla="*/ 104775 h 47"/>
                <a:gd name="T2" fmla="*/ 522948 w 240"/>
                <a:gd name="T3" fmla="*/ 0 h 47"/>
                <a:gd name="T4" fmla="*/ 531812 w 240"/>
                <a:gd name="T5" fmla="*/ 91399 h 47"/>
                <a:gd name="T6" fmla="*/ 0 w 240"/>
                <a:gd name="T7" fmla="*/ 104775 h 47"/>
                <a:gd name="T8" fmla="*/ 0 60000 65536"/>
                <a:gd name="T9" fmla="*/ 0 60000 65536"/>
                <a:gd name="T10" fmla="*/ 0 60000 65536"/>
                <a:gd name="T11" fmla="*/ 0 60000 65536"/>
                <a:gd name="T12" fmla="*/ 0 w 240"/>
                <a:gd name="T13" fmla="*/ 0 h 47"/>
                <a:gd name="T14" fmla="*/ 240 w 240"/>
                <a:gd name="T15" fmla="*/ 47 h 47"/>
              </a:gdLst>
              <a:ahLst/>
              <a:cxnLst>
                <a:cxn ang="T8">
                  <a:pos x="T0" y="T1"/>
                </a:cxn>
                <a:cxn ang="T9">
                  <a:pos x="T2" y="T3"/>
                </a:cxn>
                <a:cxn ang="T10">
                  <a:pos x="T4" y="T5"/>
                </a:cxn>
                <a:cxn ang="T11">
                  <a:pos x="T6" y="T7"/>
                </a:cxn>
              </a:cxnLst>
              <a:rect l="T12" t="T13" r="T14" b="T15"/>
              <a:pathLst>
                <a:path w="240" h="47">
                  <a:moveTo>
                    <a:pt x="0" y="47"/>
                  </a:moveTo>
                  <a:lnTo>
                    <a:pt x="236" y="0"/>
                  </a:lnTo>
                  <a:lnTo>
                    <a:pt x="240" y="41"/>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04" name="Freeform 361"/>
            <p:cNvSpPr>
              <a:spLocks/>
            </p:cNvSpPr>
            <p:nvPr/>
          </p:nvSpPr>
          <p:spPr bwMode="auto">
            <a:xfrm>
              <a:off x="4492625" y="3505200"/>
              <a:ext cx="2351088" cy="3140075"/>
            </a:xfrm>
            <a:custGeom>
              <a:avLst/>
              <a:gdLst>
                <a:gd name="T0" fmla="*/ 1593244 w 1061"/>
                <a:gd name="T1" fmla="*/ 1740549 h 1418"/>
                <a:gd name="T2" fmla="*/ 1624267 w 1061"/>
                <a:gd name="T3" fmla="*/ 1594396 h 1418"/>
                <a:gd name="T4" fmla="*/ 1639779 w 1061"/>
                <a:gd name="T5" fmla="*/ 1461530 h 1418"/>
                <a:gd name="T6" fmla="*/ 1597676 w 1061"/>
                <a:gd name="T7" fmla="*/ 1286589 h 1418"/>
                <a:gd name="T8" fmla="*/ 1648642 w 1061"/>
                <a:gd name="T9" fmla="*/ 1060716 h 1418"/>
                <a:gd name="T10" fmla="*/ 1568869 w 1061"/>
                <a:gd name="T11" fmla="*/ 892419 h 1418"/>
                <a:gd name="T12" fmla="*/ 1548926 w 1061"/>
                <a:gd name="T13" fmla="*/ 706406 h 1418"/>
                <a:gd name="T14" fmla="*/ 1422619 w 1061"/>
                <a:gd name="T15" fmla="*/ 589041 h 1418"/>
                <a:gd name="T16" fmla="*/ 1365005 w 1061"/>
                <a:gd name="T17" fmla="*/ 500463 h 1418"/>
                <a:gd name="T18" fmla="*/ 1393812 w 1061"/>
                <a:gd name="T19" fmla="*/ 414100 h 1418"/>
                <a:gd name="T20" fmla="*/ 1333982 w 1061"/>
                <a:gd name="T21" fmla="*/ 292306 h 1418"/>
                <a:gd name="T22" fmla="*/ 1318471 w 1061"/>
                <a:gd name="T23" fmla="*/ 119580 h 1418"/>
                <a:gd name="T24" fmla="*/ 1083583 w 1061"/>
                <a:gd name="T25" fmla="*/ 11072 h 1418"/>
                <a:gd name="T26" fmla="*/ 970572 w 1061"/>
                <a:gd name="T27" fmla="*/ 37645 h 1418"/>
                <a:gd name="T28" fmla="*/ 833185 w 1061"/>
                <a:gd name="T29" fmla="*/ 8858 h 1418"/>
                <a:gd name="T30" fmla="*/ 753412 w 1061"/>
                <a:gd name="T31" fmla="*/ 128437 h 1418"/>
                <a:gd name="T32" fmla="*/ 720173 w 1061"/>
                <a:gd name="T33" fmla="*/ 236945 h 1418"/>
                <a:gd name="T34" fmla="*/ 616025 w 1061"/>
                <a:gd name="T35" fmla="*/ 321094 h 1418"/>
                <a:gd name="T36" fmla="*/ 536252 w 1061"/>
                <a:gd name="T37" fmla="*/ 524822 h 1418"/>
                <a:gd name="T38" fmla="*/ 616025 w 1061"/>
                <a:gd name="T39" fmla="*/ 655474 h 1418"/>
                <a:gd name="T40" fmla="*/ 762275 w 1061"/>
                <a:gd name="T41" fmla="*/ 735194 h 1418"/>
                <a:gd name="T42" fmla="*/ 644832 w 1061"/>
                <a:gd name="T43" fmla="*/ 876918 h 1418"/>
                <a:gd name="T44" fmla="*/ 578354 w 1061"/>
                <a:gd name="T45" fmla="*/ 1173653 h 1418"/>
                <a:gd name="T46" fmla="*/ 503013 w 1061"/>
                <a:gd name="T47" fmla="*/ 1366309 h 1418"/>
                <a:gd name="T48" fmla="*/ 434320 w 1061"/>
                <a:gd name="T49" fmla="*/ 1503604 h 1418"/>
                <a:gd name="T50" fmla="*/ 248183 w 1061"/>
                <a:gd name="T51" fmla="*/ 1616541 h 1418"/>
                <a:gd name="T52" fmla="*/ 84205 w 1061"/>
                <a:gd name="T53" fmla="*/ 1767123 h 1418"/>
                <a:gd name="T54" fmla="*/ 28807 w 1061"/>
                <a:gd name="T55" fmla="*/ 2032855 h 1418"/>
                <a:gd name="T56" fmla="*/ 206080 w 1061"/>
                <a:gd name="T57" fmla="*/ 2154649 h 1418"/>
                <a:gd name="T58" fmla="*/ 254830 w 1061"/>
                <a:gd name="T59" fmla="*/ 2059429 h 1418"/>
                <a:gd name="T60" fmla="*/ 319092 w 1061"/>
                <a:gd name="T61" fmla="*/ 2017354 h 1418"/>
                <a:gd name="T62" fmla="*/ 556195 w 1061"/>
                <a:gd name="T63" fmla="*/ 1955350 h 1418"/>
                <a:gd name="T64" fmla="*/ 702446 w 1061"/>
                <a:gd name="T65" fmla="*/ 1866772 h 1418"/>
                <a:gd name="T66" fmla="*/ 786651 w 1061"/>
                <a:gd name="T67" fmla="*/ 1922133 h 1418"/>
                <a:gd name="T68" fmla="*/ 469774 w 1061"/>
                <a:gd name="T69" fmla="*/ 2159078 h 1418"/>
                <a:gd name="T70" fmla="*/ 141819 w 1061"/>
                <a:gd name="T71" fmla="*/ 2652898 h 1418"/>
                <a:gd name="T72" fmla="*/ 206080 w 1061"/>
                <a:gd name="T73" fmla="*/ 2869913 h 1418"/>
                <a:gd name="T74" fmla="*/ 314660 w 1061"/>
                <a:gd name="T75" fmla="*/ 2878771 h 1418"/>
                <a:gd name="T76" fmla="*/ 476422 w 1061"/>
                <a:gd name="T77" fmla="*/ 2945204 h 1418"/>
                <a:gd name="T78" fmla="*/ 635968 w 1061"/>
                <a:gd name="T79" fmla="*/ 2989493 h 1418"/>
                <a:gd name="T80" fmla="*/ 848696 w 1061"/>
                <a:gd name="T81" fmla="*/ 3007209 h 1418"/>
                <a:gd name="T82" fmla="*/ 1280800 w 1061"/>
                <a:gd name="T83" fmla="*/ 3129003 h 1418"/>
                <a:gd name="T84" fmla="*/ 1435914 w 1061"/>
                <a:gd name="T85" fmla="*/ 3102430 h 1418"/>
                <a:gd name="T86" fmla="*/ 1591028 w 1061"/>
                <a:gd name="T87" fmla="*/ 3044854 h 1418"/>
                <a:gd name="T88" fmla="*/ 1828132 w 1061"/>
                <a:gd name="T89" fmla="*/ 3106858 h 1418"/>
                <a:gd name="T90" fmla="*/ 1992109 w 1061"/>
                <a:gd name="T91" fmla="*/ 3106858 h 1418"/>
                <a:gd name="T92" fmla="*/ 2100689 w 1061"/>
                <a:gd name="T93" fmla="*/ 3024924 h 1418"/>
                <a:gd name="T94" fmla="*/ 1912336 w 1061"/>
                <a:gd name="T95" fmla="*/ 2880986 h 1418"/>
                <a:gd name="T96" fmla="*/ 2067451 w 1061"/>
                <a:gd name="T97" fmla="*/ 2916417 h 1418"/>
                <a:gd name="T98" fmla="*/ 2222565 w 1061"/>
                <a:gd name="T99" fmla="*/ 2949633 h 1418"/>
                <a:gd name="T100" fmla="*/ 2346656 w 1061"/>
                <a:gd name="T101" fmla="*/ 2911988 h 1418"/>
                <a:gd name="T102" fmla="*/ 2293474 w 1061"/>
                <a:gd name="T103" fmla="*/ 2761406 h 1418"/>
                <a:gd name="T104" fmla="*/ 2153871 w 1061"/>
                <a:gd name="T105" fmla="*/ 2652898 h 1418"/>
                <a:gd name="T106" fmla="*/ 1983246 w 1061"/>
                <a:gd name="T107" fmla="*/ 2431454 h 1418"/>
                <a:gd name="T108" fmla="*/ 1808188 w 1061"/>
                <a:gd name="T109" fmla="*/ 2365021 h 1418"/>
                <a:gd name="T110" fmla="*/ 1653074 w 1061"/>
                <a:gd name="T111" fmla="*/ 2413739 h 1418"/>
                <a:gd name="T112" fmla="*/ 1555574 w 1061"/>
                <a:gd name="T113" fmla="*/ 2400452 h 1418"/>
                <a:gd name="T114" fmla="*/ 1630915 w 1061"/>
                <a:gd name="T115" fmla="*/ 2214439 h 1418"/>
                <a:gd name="T116" fmla="*/ 1673017 w 1061"/>
                <a:gd name="T117" fmla="*/ 1922133 h 14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61"/>
                <a:gd name="T178" fmla="*/ 0 h 1418"/>
                <a:gd name="T179" fmla="*/ 1061 w 1061"/>
                <a:gd name="T180" fmla="*/ 1418 h 141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61" h="1418">
                  <a:moveTo>
                    <a:pt x="753" y="852"/>
                  </a:moveTo>
                  <a:lnTo>
                    <a:pt x="748" y="837"/>
                  </a:lnTo>
                  <a:lnTo>
                    <a:pt x="740" y="824"/>
                  </a:lnTo>
                  <a:lnTo>
                    <a:pt x="729" y="811"/>
                  </a:lnTo>
                  <a:lnTo>
                    <a:pt x="721" y="802"/>
                  </a:lnTo>
                  <a:lnTo>
                    <a:pt x="718" y="794"/>
                  </a:lnTo>
                  <a:lnTo>
                    <a:pt x="719" y="786"/>
                  </a:lnTo>
                  <a:lnTo>
                    <a:pt x="723" y="779"/>
                  </a:lnTo>
                  <a:lnTo>
                    <a:pt x="727" y="775"/>
                  </a:lnTo>
                  <a:lnTo>
                    <a:pt x="731" y="768"/>
                  </a:lnTo>
                  <a:lnTo>
                    <a:pt x="733" y="754"/>
                  </a:lnTo>
                  <a:lnTo>
                    <a:pt x="735" y="741"/>
                  </a:lnTo>
                  <a:lnTo>
                    <a:pt x="735" y="730"/>
                  </a:lnTo>
                  <a:lnTo>
                    <a:pt x="733" y="720"/>
                  </a:lnTo>
                  <a:lnTo>
                    <a:pt x="731" y="715"/>
                  </a:lnTo>
                  <a:lnTo>
                    <a:pt x="727" y="707"/>
                  </a:lnTo>
                  <a:lnTo>
                    <a:pt x="723" y="702"/>
                  </a:lnTo>
                  <a:lnTo>
                    <a:pt x="723" y="692"/>
                  </a:lnTo>
                  <a:lnTo>
                    <a:pt x="727" y="681"/>
                  </a:lnTo>
                  <a:lnTo>
                    <a:pt x="735" y="669"/>
                  </a:lnTo>
                  <a:lnTo>
                    <a:pt x="740" y="660"/>
                  </a:lnTo>
                  <a:lnTo>
                    <a:pt x="744" y="652"/>
                  </a:lnTo>
                  <a:lnTo>
                    <a:pt x="746" y="645"/>
                  </a:lnTo>
                  <a:lnTo>
                    <a:pt x="746" y="636"/>
                  </a:lnTo>
                  <a:lnTo>
                    <a:pt x="746" y="628"/>
                  </a:lnTo>
                  <a:lnTo>
                    <a:pt x="742" y="617"/>
                  </a:lnTo>
                  <a:lnTo>
                    <a:pt x="733" y="600"/>
                  </a:lnTo>
                  <a:lnTo>
                    <a:pt x="721" y="581"/>
                  </a:lnTo>
                  <a:lnTo>
                    <a:pt x="710" y="560"/>
                  </a:lnTo>
                  <a:lnTo>
                    <a:pt x="708" y="541"/>
                  </a:lnTo>
                  <a:lnTo>
                    <a:pt x="718" y="530"/>
                  </a:lnTo>
                  <a:lnTo>
                    <a:pt x="731" y="522"/>
                  </a:lnTo>
                  <a:lnTo>
                    <a:pt x="746" y="515"/>
                  </a:lnTo>
                  <a:lnTo>
                    <a:pt x="746" y="500"/>
                  </a:lnTo>
                  <a:lnTo>
                    <a:pt x="744" y="479"/>
                  </a:lnTo>
                  <a:lnTo>
                    <a:pt x="740" y="460"/>
                  </a:lnTo>
                  <a:lnTo>
                    <a:pt x="738" y="447"/>
                  </a:lnTo>
                  <a:lnTo>
                    <a:pt x="736" y="441"/>
                  </a:lnTo>
                  <a:lnTo>
                    <a:pt x="731" y="434"/>
                  </a:lnTo>
                  <a:lnTo>
                    <a:pt x="723" y="426"/>
                  </a:lnTo>
                  <a:lnTo>
                    <a:pt x="716" y="415"/>
                  </a:lnTo>
                  <a:lnTo>
                    <a:pt x="708" y="403"/>
                  </a:lnTo>
                  <a:lnTo>
                    <a:pt x="699" y="392"/>
                  </a:lnTo>
                  <a:lnTo>
                    <a:pt x="689" y="381"/>
                  </a:lnTo>
                  <a:lnTo>
                    <a:pt x="680" y="370"/>
                  </a:lnTo>
                  <a:lnTo>
                    <a:pt x="691" y="356"/>
                  </a:lnTo>
                  <a:lnTo>
                    <a:pt x="697" y="341"/>
                  </a:lnTo>
                  <a:lnTo>
                    <a:pt x="699" y="328"/>
                  </a:lnTo>
                  <a:lnTo>
                    <a:pt x="699" y="319"/>
                  </a:lnTo>
                  <a:lnTo>
                    <a:pt x="693" y="313"/>
                  </a:lnTo>
                  <a:lnTo>
                    <a:pt x="680" y="305"/>
                  </a:lnTo>
                  <a:lnTo>
                    <a:pt x="663" y="298"/>
                  </a:lnTo>
                  <a:lnTo>
                    <a:pt x="650" y="292"/>
                  </a:lnTo>
                  <a:lnTo>
                    <a:pt x="648" y="285"/>
                  </a:lnTo>
                  <a:lnTo>
                    <a:pt x="646" y="275"/>
                  </a:lnTo>
                  <a:lnTo>
                    <a:pt x="642" y="266"/>
                  </a:lnTo>
                  <a:lnTo>
                    <a:pt x="640" y="260"/>
                  </a:lnTo>
                  <a:lnTo>
                    <a:pt x="638" y="256"/>
                  </a:lnTo>
                  <a:lnTo>
                    <a:pt x="633" y="254"/>
                  </a:lnTo>
                  <a:lnTo>
                    <a:pt x="627" y="254"/>
                  </a:lnTo>
                  <a:lnTo>
                    <a:pt x="619" y="254"/>
                  </a:lnTo>
                  <a:lnTo>
                    <a:pt x="618" y="241"/>
                  </a:lnTo>
                  <a:lnTo>
                    <a:pt x="616" y="226"/>
                  </a:lnTo>
                  <a:lnTo>
                    <a:pt x="612" y="215"/>
                  </a:lnTo>
                  <a:lnTo>
                    <a:pt x="606" y="209"/>
                  </a:lnTo>
                  <a:lnTo>
                    <a:pt x="608" y="207"/>
                  </a:lnTo>
                  <a:lnTo>
                    <a:pt x="614" y="200"/>
                  </a:lnTo>
                  <a:lnTo>
                    <a:pt x="621" y="194"/>
                  </a:lnTo>
                  <a:lnTo>
                    <a:pt x="627" y="192"/>
                  </a:lnTo>
                  <a:lnTo>
                    <a:pt x="629" y="187"/>
                  </a:lnTo>
                  <a:lnTo>
                    <a:pt x="629" y="173"/>
                  </a:lnTo>
                  <a:lnTo>
                    <a:pt x="627" y="158"/>
                  </a:lnTo>
                  <a:lnTo>
                    <a:pt x="627" y="149"/>
                  </a:lnTo>
                  <a:lnTo>
                    <a:pt x="625" y="143"/>
                  </a:lnTo>
                  <a:lnTo>
                    <a:pt x="619" y="139"/>
                  </a:lnTo>
                  <a:lnTo>
                    <a:pt x="612" y="134"/>
                  </a:lnTo>
                  <a:lnTo>
                    <a:pt x="602" y="132"/>
                  </a:lnTo>
                  <a:lnTo>
                    <a:pt x="604" y="121"/>
                  </a:lnTo>
                  <a:lnTo>
                    <a:pt x="604" y="107"/>
                  </a:lnTo>
                  <a:lnTo>
                    <a:pt x="604" y="94"/>
                  </a:lnTo>
                  <a:lnTo>
                    <a:pt x="604" y="87"/>
                  </a:lnTo>
                  <a:lnTo>
                    <a:pt x="602" y="79"/>
                  </a:lnTo>
                  <a:lnTo>
                    <a:pt x="601" y="66"/>
                  </a:lnTo>
                  <a:lnTo>
                    <a:pt x="595" y="54"/>
                  </a:lnTo>
                  <a:lnTo>
                    <a:pt x="591" y="47"/>
                  </a:lnTo>
                  <a:lnTo>
                    <a:pt x="584" y="43"/>
                  </a:lnTo>
                  <a:lnTo>
                    <a:pt x="570" y="38"/>
                  </a:lnTo>
                  <a:lnTo>
                    <a:pt x="551" y="30"/>
                  </a:lnTo>
                  <a:lnTo>
                    <a:pt x="531" y="21"/>
                  </a:lnTo>
                  <a:lnTo>
                    <a:pt x="508" y="13"/>
                  </a:lnTo>
                  <a:lnTo>
                    <a:pt x="489" y="5"/>
                  </a:lnTo>
                  <a:lnTo>
                    <a:pt x="476" y="2"/>
                  </a:lnTo>
                  <a:lnTo>
                    <a:pt x="468" y="0"/>
                  </a:lnTo>
                  <a:lnTo>
                    <a:pt x="463" y="2"/>
                  </a:lnTo>
                  <a:lnTo>
                    <a:pt x="455" y="7"/>
                  </a:lnTo>
                  <a:lnTo>
                    <a:pt x="448" y="13"/>
                  </a:lnTo>
                  <a:lnTo>
                    <a:pt x="442" y="17"/>
                  </a:lnTo>
                  <a:lnTo>
                    <a:pt x="438" y="17"/>
                  </a:lnTo>
                  <a:lnTo>
                    <a:pt x="432" y="17"/>
                  </a:lnTo>
                  <a:lnTo>
                    <a:pt x="425" y="15"/>
                  </a:lnTo>
                  <a:lnTo>
                    <a:pt x="416" y="13"/>
                  </a:lnTo>
                  <a:lnTo>
                    <a:pt x="404" y="11"/>
                  </a:lnTo>
                  <a:lnTo>
                    <a:pt x="395" y="7"/>
                  </a:lnTo>
                  <a:lnTo>
                    <a:pt x="385" y="5"/>
                  </a:lnTo>
                  <a:lnTo>
                    <a:pt x="376" y="4"/>
                  </a:lnTo>
                  <a:lnTo>
                    <a:pt x="372" y="7"/>
                  </a:lnTo>
                  <a:lnTo>
                    <a:pt x="361" y="19"/>
                  </a:lnTo>
                  <a:lnTo>
                    <a:pt x="346" y="32"/>
                  </a:lnTo>
                  <a:lnTo>
                    <a:pt x="334" y="43"/>
                  </a:lnTo>
                  <a:lnTo>
                    <a:pt x="334" y="45"/>
                  </a:lnTo>
                  <a:lnTo>
                    <a:pt x="336" y="49"/>
                  </a:lnTo>
                  <a:lnTo>
                    <a:pt x="340" y="58"/>
                  </a:lnTo>
                  <a:lnTo>
                    <a:pt x="344" y="68"/>
                  </a:lnTo>
                  <a:lnTo>
                    <a:pt x="338" y="71"/>
                  </a:lnTo>
                  <a:lnTo>
                    <a:pt x="334" y="75"/>
                  </a:lnTo>
                  <a:lnTo>
                    <a:pt x="332" y="81"/>
                  </a:lnTo>
                  <a:lnTo>
                    <a:pt x="329" y="88"/>
                  </a:lnTo>
                  <a:lnTo>
                    <a:pt x="327" y="98"/>
                  </a:lnTo>
                  <a:lnTo>
                    <a:pt x="325" y="107"/>
                  </a:lnTo>
                  <a:lnTo>
                    <a:pt x="323" y="117"/>
                  </a:lnTo>
                  <a:lnTo>
                    <a:pt x="323" y="124"/>
                  </a:lnTo>
                  <a:lnTo>
                    <a:pt x="308" y="126"/>
                  </a:lnTo>
                  <a:lnTo>
                    <a:pt x="295" y="130"/>
                  </a:lnTo>
                  <a:lnTo>
                    <a:pt x="283" y="134"/>
                  </a:lnTo>
                  <a:lnTo>
                    <a:pt x="278" y="136"/>
                  </a:lnTo>
                  <a:lnTo>
                    <a:pt x="278" y="145"/>
                  </a:lnTo>
                  <a:lnTo>
                    <a:pt x="280" y="164"/>
                  </a:lnTo>
                  <a:lnTo>
                    <a:pt x="283" y="188"/>
                  </a:lnTo>
                  <a:lnTo>
                    <a:pt x="285" y="205"/>
                  </a:lnTo>
                  <a:lnTo>
                    <a:pt x="274" y="211"/>
                  </a:lnTo>
                  <a:lnTo>
                    <a:pt x="261" y="219"/>
                  </a:lnTo>
                  <a:lnTo>
                    <a:pt x="249" y="230"/>
                  </a:lnTo>
                  <a:lnTo>
                    <a:pt x="242" y="237"/>
                  </a:lnTo>
                  <a:lnTo>
                    <a:pt x="240" y="247"/>
                  </a:lnTo>
                  <a:lnTo>
                    <a:pt x="244" y="262"/>
                  </a:lnTo>
                  <a:lnTo>
                    <a:pt x="251" y="275"/>
                  </a:lnTo>
                  <a:lnTo>
                    <a:pt x="259" y="287"/>
                  </a:lnTo>
                  <a:lnTo>
                    <a:pt x="264" y="290"/>
                  </a:lnTo>
                  <a:lnTo>
                    <a:pt x="270" y="294"/>
                  </a:lnTo>
                  <a:lnTo>
                    <a:pt x="278" y="296"/>
                  </a:lnTo>
                  <a:lnTo>
                    <a:pt x="287" y="298"/>
                  </a:lnTo>
                  <a:lnTo>
                    <a:pt x="298" y="298"/>
                  </a:lnTo>
                  <a:lnTo>
                    <a:pt x="310" y="298"/>
                  </a:lnTo>
                  <a:lnTo>
                    <a:pt x="321" y="298"/>
                  </a:lnTo>
                  <a:lnTo>
                    <a:pt x="332" y="296"/>
                  </a:lnTo>
                  <a:lnTo>
                    <a:pt x="359" y="328"/>
                  </a:lnTo>
                  <a:lnTo>
                    <a:pt x="344" y="332"/>
                  </a:lnTo>
                  <a:lnTo>
                    <a:pt x="331" y="339"/>
                  </a:lnTo>
                  <a:lnTo>
                    <a:pt x="319" y="349"/>
                  </a:lnTo>
                  <a:lnTo>
                    <a:pt x="310" y="358"/>
                  </a:lnTo>
                  <a:lnTo>
                    <a:pt x="302" y="370"/>
                  </a:lnTo>
                  <a:lnTo>
                    <a:pt x="298" y="381"/>
                  </a:lnTo>
                  <a:lnTo>
                    <a:pt x="293" y="390"/>
                  </a:lnTo>
                  <a:lnTo>
                    <a:pt x="291" y="396"/>
                  </a:lnTo>
                  <a:lnTo>
                    <a:pt x="287" y="411"/>
                  </a:lnTo>
                  <a:lnTo>
                    <a:pt x="287" y="436"/>
                  </a:lnTo>
                  <a:lnTo>
                    <a:pt x="287" y="458"/>
                  </a:lnTo>
                  <a:lnTo>
                    <a:pt x="287" y="475"/>
                  </a:lnTo>
                  <a:lnTo>
                    <a:pt x="283" y="490"/>
                  </a:lnTo>
                  <a:lnTo>
                    <a:pt x="272" y="511"/>
                  </a:lnTo>
                  <a:lnTo>
                    <a:pt x="261" y="530"/>
                  </a:lnTo>
                  <a:lnTo>
                    <a:pt x="253" y="543"/>
                  </a:lnTo>
                  <a:lnTo>
                    <a:pt x="249" y="554"/>
                  </a:lnTo>
                  <a:lnTo>
                    <a:pt x="247" y="571"/>
                  </a:lnTo>
                  <a:lnTo>
                    <a:pt x="246" y="585"/>
                  </a:lnTo>
                  <a:lnTo>
                    <a:pt x="246" y="594"/>
                  </a:lnTo>
                  <a:lnTo>
                    <a:pt x="240" y="603"/>
                  </a:lnTo>
                  <a:lnTo>
                    <a:pt x="227" y="617"/>
                  </a:lnTo>
                  <a:lnTo>
                    <a:pt x="212" y="630"/>
                  </a:lnTo>
                  <a:lnTo>
                    <a:pt x="206" y="636"/>
                  </a:lnTo>
                  <a:lnTo>
                    <a:pt x="206" y="641"/>
                  </a:lnTo>
                  <a:lnTo>
                    <a:pt x="204" y="652"/>
                  </a:lnTo>
                  <a:lnTo>
                    <a:pt x="202" y="666"/>
                  </a:lnTo>
                  <a:lnTo>
                    <a:pt x="200" y="675"/>
                  </a:lnTo>
                  <a:lnTo>
                    <a:pt x="196" y="679"/>
                  </a:lnTo>
                  <a:lnTo>
                    <a:pt x="189" y="685"/>
                  </a:lnTo>
                  <a:lnTo>
                    <a:pt x="179" y="692"/>
                  </a:lnTo>
                  <a:lnTo>
                    <a:pt x="166" y="700"/>
                  </a:lnTo>
                  <a:lnTo>
                    <a:pt x="153" y="707"/>
                  </a:lnTo>
                  <a:lnTo>
                    <a:pt x="138" y="717"/>
                  </a:lnTo>
                  <a:lnTo>
                    <a:pt x="125" y="724"/>
                  </a:lnTo>
                  <a:lnTo>
                    <a:pt x="112" y="730"/>
                  </a:lnTo>
                  <a:lnTo>
                    <a:pt x="112" y="762"/>
                  </a:lnTo>
                  <a:lnTo>
                    <a:pt x="106" y="764"/>
                  </a:lnTo>
                  <a:lnTo>
                    <a:pt x="96" y="769"/>
                  </a:lnTo>
                  <a:lnTo>
                    <a:pt x="83" y="775"/>
                  </a:lnTo>
                  <a:lnTo>
                    <a:pt x="68" y="783"/>
                  </a:lnTo>
                  <a:lnTo>
                    <a:pt x="51" y="790"/>
                  </a:lnTo>
                  <a:lnTo>
                    <a:pt x="38" y="798"/>
                  </a:lnTo>
                  <a:lnTo>
                    <a:pt x="28" y="802"/>
                  </a:lnTo>
                  <a:lnTo>
                    <a:pt x="23" y="805"/>
                  </a:lnTo>
                  <a:lnTo>
                    <a:pt x="17" y="818"/>
                  </a:lnTo>
                  <a:lnTo>
                    <a:pt x="10" y="847"/>
                  </a:lnTo>
                  <a:lnTo>
                    <a:pt x="4" y="875"/>
                  </a:lnTo>
                  <a:lnTo>
                    <a:pt x="0" y="894"/>
                  </a:lnTo>
                  <a:lnTo>
                    <a:pt x="13" y="918"/>
                  </a:lnTo>
                  <a:lnTo>
                    <a:pt x="30" y="947"/>
                  </a:lnTo>
                  <a:lnTo>
                    <a:pt x="45" y="971"/>
                  </a:lnTo>
                  <a:lnTo>
                    <a:pt x="55" y="981"/>
                  </a:lnTo>
                  <a:lnTo>
                    <a:pt x="62" y="981"/>
                  </a:lnTo>
                  <a:lnTo>
                    <a:pt x="76" y="979"/>
                  </a:lnTo>
                  <a:lnTo>
                    <a:pt x="87" y="977"/>
                  </a:lnTo>
                  <a:lnTo>
                    <a:pt x="93" y="973"/>
                  </a:lnTo>
                  <a:lnTo>
                    <a:pt x="93" y="966"/>
                  </a:lnTo>
                  <a:lnTo>
                    <a:pt x="95" y="952"/>
                  </a:lnTo>
                  <a:lnTo>
                    <a:pt x="96" y="939"/>
                  </a:lnTo>
                  <a:lnTo>
                    <a:pt x="96" y="930"/>
                  </a:lnTo>
                  <a:lnTo>
                    <a:pt x="104" y="934"/>
                  </a:lnTo>
                  <a:lnTo>
                    <a:pt x="110" y="934"/>
                  </a:lnTo>
                  <a:lnTo>
                    <a:pt x="115" y="930"/>
                  </a:lnTo>
                  <a:lnTo>
                    <a:pt x="117" y="926"/>
                  </a:lnTo>
                  <a:lnTo>
                    <a:pt x="119" y="918"/>
                  </a:lnTo>
                  <a:lnTo>
                    <a:pt x="125" y="911"/>
                  </a:lnTo>
                  <a:lnTo>
                    <a:pt x="129" y="903"/>
                  </a:lnTo>
                  <a:lnTo>
                    <a:pt x="134" y="898"/>
                  </a:lnTo>
                  <a:lnTo>
                    <a:pt x="138" y="903"/>
                  </a:lnTo>
                  <a:lnTo>
                    <a:pt x="144" y="911"/>
                  </a:lnTo>
                  <a:lnTo>
                    <a:pt x="151" y="918"/>
                  </a:lnTo>
                  <a:lnTo>
                    <a:pt x="157" y="922"/>
                  </a:lnTo>
                  <a:lnTo>
                    <a:pt x="174" y="915"/>
                  </a:lnTo>
                  <a:lnTo>
                    <a:pt x="195" y="905"/>
                  </a:lnTo>
                  <a:lnTo>
                    <a:pt x="213" y="898"/>
                  </a:lnTo>
                  <a:lnTo>
                    <a:pt x="234" y="888"/>
                  </a:lnTo>
                  <a:lnTo>
                    <a:pt x="251" y="883"/>
                  </a:lnTo>
                  <a:lnTo>
                    <a:pt x="268" y="875"/>
                  </a:lnTo>
                  <a:lnTo>
                    <a:pt x="280" y="871"/>
                  </a:lnTo>
                  <a:lnTo>
                    <a:pt x="285" y="868"/>
                  </a:lnTo>
                  <a:lnTo>
                    <a:pt x="291" y="864"/>
                  </a:lnTo>
                  <a:lnTo>
                    <a:pt x="298" y="858"/>
                  </a:lnTo>
                  <a:lnTo>
                    <a:pt x="308" y="851"/>
                  </a:lnTo>
                  <a:lnTo>
                    <a:pt x="317" y="843"/>
                  </a:lnTo>
                  <a:lnTo>
                    <a:pt x="325" y="834"/>
                  </a:lnTo>
                  <a:lnTo>
                    <a:pt x="332" y="828"/>
                  </a:lnTo>
                  <a:lnTo>
                    <a:pt x="338" y="822"/>
                  </a:lnTo>
                  <a:lnTo>
                    <a:pt x="342" y="818"/>
                  </a:lnTo>
                  <a:lnTo>
                    <a:pt x="359" y="830"/>
                  </a:lnTo>
                  <a:lnTo>
                    <a:pt x="357" y="849"/>
                  </a:lnTo>
                  <a:lnTo>
                    <a:pt x="355" y="868"/>
                  </a:lnTo>
                  <a:lnTo>
                    <a:pt x="351" y="886"/>
                  </a:lnTo>
                  <a:lnTo>
                    <a:pt x="351" y="896"/>
                  </a:lnTo>
                  <a:lnTo>
                    <a:pt x="336" y="907"/>
                  </a:lnTo>
                  <a:lnTo>
                    <a:pt x="312" y="920"/>
                  </a:lnTo>
                  <a:lnTo>
                    <a:pt x="281" y="939"/>
                  </a:lnTo>
                  <a:lnTo>
                    <a:pt x="247" y="956"/>
                  </a:lnTo>
                  <a:lnTo>
                    <a:pt x="212" y="975"/>
                  </a:lnTo>
                  <a:lnTo>
                    <a:pt x="178" y="992"/>
                  </a:lnTo>
                  <a:lnTo>
                    <a:pt x="146" y="1005"/>
                  </a:lnTo>
                  <a:lnTo>
                    <a:pt x="119" y="1015"/>
                  </a:lnTo>
                  <a:lnTo>
                    <a:pt x="106" y="1058"/>
                  </a:lnTo>
                  <a:lnTo>
                    <a:pt x="89" y="1111"/>
                  </a:lnTo>
                  <a:lnTo>
                    <a:pt x="72" y="1164"/>
                  </a:lnTo>
                  <a:lnTo>
                    <a:pt x="64" y="1198"/>
                  </a:lnTo>
                  <a:lnTo>
                    <a:pt x="34" y="1224"/>
                  </a:lnTo>
                  <a:lnTo>
                    <a:pt x="42" y="1234"/>
                  </a:lnTo>
                  <a:lnTo>
                    <a:pt x="51" y="1247"/>
                  </a:lnTo>
                  <a:lnTo>
                    <a:pt x="62" y="1260"/>
                  </a:lnTo>
                  <a:lnTo>
                    <a:pt x="74" y="1273"/>
                  </a:lnTo>
                  <a:lnTo>
                    <a:pt x="83" y="1286"/>
                  </a:lnTo>
                  <a:lnTo>
                    <a:pt x="93" y="1296"/>
                  </a:lnTo>
                  <a:lnTo>
                    <a:pt x="98" y="1303"/>
                  </a:lnTo>
                  <a:lnTo>
                    <a:pt x="100" y="1305"/>
                  </a:lnTo>
                  <a:lnTo>
                    <a:pt x="104" y="1305"/>
                  </a:lnTo>
                  <a:lnTo>
                    <a:pt x="113" y="1305"/>
                  </a:lnTo>
                  <a:lnTo>
                    <a:pt x="123" y="1303"/>
                  </a:lnTo>
                  <a:lnTo>
                    <a:pt x="132" y="1301"/>
                  </a:lnTo>
                  <a:lnTo>
                    <a:pt x="142" y="1300"/>
                  </a:lnTo>
                  <a:lnTo>
                    <a:pt x="151" y="1298"/>
                  </a:lnTo>
                  <a:lnTo>
                    <a:pt x="157" y="1296"/>
                  </a:lnTo>
                  <a:lnTo>
                    <a:pt x="159" y="1296"/>
                  </a:lnTo>
                  <a:lnTo>
                    <a:pt x="168" y="1301"/>
                  </a:lnTo>
                  <a:lnTo>
                    <a:pt x="181" y="1309"/>
                  </a:lnTo>
                  <a:lnTo>
                    <a:pt x="196" y="1318"/>
                  </a:lnTo>
                  <a:lnTo>
                    <a:pt x="215" y="1330"/>
                  </a:lnTo>
                  <a:lnTo>
                    <a:pt x="232" y="1339"/>
                  </a:lnTo>
                  <a:lnTo>
                    <a:pt x="247" y="1347"/>
                  </a:lnTo>
                  <a:lnTo>
                    <a:pt x="259" y="1352"/>
                  </a:lnTo>
                  <a:lnTo>
                    <a:pt x="264" y="1354"/>
                  </a:lnTo>
                  <a:lnTo>
                    <a:pt x="270" y="1354"/>
                  </a:lnTo>
                  <a:lnTo>
                    <a:pt x="278" y="1352"/>
                  </a:lnTo>
                  <a:lnTo>
                    <a:pt x="287" y="1350"/>
                  </a:lnTo>
                  <a:lnTo>
                    <a:pt x="298" y="1349"/>
                  </a:lnTo>
                  <a:lnTo>
                    <a:pt x="312" y="1347"/>
                  </a:lnTo>
                  <a:lnTo>
                    <a:pt x="323" y="1345"/>
                  </a:lnTo>
                  <a:lnTo>
                    <a:pt x="334" y="1345"/>
                  </a:lnTo>
                  <a:lnTo>
                    <a:pt x="342" y="1345"/>
                  </a:lnTo>
                  <a:lnTo>
                    <a:pt x="355" y="1349"/>
                  </a:lnTo>
                  <a:lnTo>
                    <a:pt x="383" y="1358"/>
                  </a:lnTo>
                  <a:lnTo>
                    <a:pt x="417" y="1371"/>
                  </a:lnTo>
                  <a:lnTo>
                    <a:pt x="457" y="1384"/>
                  </a:lnTo>
                  <a:lnTo>
                    <a:pt x="497" y="1398"/>
                  </a:lnTo>
                  <a:lnTo>
                    <a:pt x="531" y="1409"/>
                  </a:lnTo>
                  <a:lnTo>
                    <a:pt x="555" y="1416"/>
                  </a:lnTo>
                  <a:lnTo>
                    <a:pt x="567" y="1418"/>
                  </a:lnTo>
                  <a:lnTo>
                    <a:pt x="578" y="1413"/>
                  </a:lnTo>
                  <a:lnTo>
                    <a:pt x="593" y="1407"/>
                  </a:lnTo>
                  <a:lnTo>
                    <a:pt x="608" y="1401"/>
                  </a:lnTo>
                  <a:lnTo>
                    <a:pt x="619" y="1400"/>
                  </a:lnTo>
                  <a:lnTo>
                    <a:pt x="625" y="1400"/>
                  </a:lnTo>
                  <a:lnTo>
                    <a:pt x="631" y="1401"/>
                  </a:lnTo>
                  <a:lnTo>
                    <a:pt x="638" y="1401"/>
                  </a:lnTo>
                  <a:lnTo>
                    <a:pt x="648" y="1401"/>
                  </a:lnTo>
                  <a:lnTo>
                    <a:pt x="657" y="1400"/>
                  </a:lnTo>
                  <a:lnTo>
                    <a:pt x="665" y="1400"/>
                  </a:lnTo>
                  <a:lnTo>
                    <a:pt x="670" y="1400"/>
                  </a:lnTo>
                  <a:lnTo>
                    <a:pt x="676" y="1398"/>
                  </a:lnTo>
                  <a:lnTo>
                    <a:pt x="687" y="1392"/>
                  </a:lnTo>
                  <a:lnTo>
                    <a:pt x="702" y="1384"/>
                  </a:lnTo>
                  <a:lnTo>
                    <a:pt x="718" y="1375"/>
                  </a:lnTo>
                  <a:lnTo>
                    <a:pt x="723" y="1366"/>
                  </a:lnTo>
                  <a:lnTo>
                    <a:pt x="736" y="1369"/>
                  </a:lnTo>
                  <a:lnTo>
                    <a:pt x="752" y="1375"/>
                  </a:lnTo>
                  <a:lnTo>
                    <a:pt x="770" y="1381"/>
                  </a:lnTo>
                  <a:lnTo>
                    <a:pt x="791" y="1388"/>
                  </a:lnTo>
                  <a:lnTo>
                    <a:pt x="810" y="1396"/>
                  </a:lnTo>
                  <a:lnTo>
                    <a:pt x="825" y="1403"/>
                  </a:lnTo>
                  <a:lnTo>
                    <a:pt x="838" y="1409"/>
                  </a:lnTo>
                  <a:lnTo>
                    <a:pt x="844" y="1416"/>
                  </a:lnTo>
                  <a:lnTo>
                    <a:pt x="854" y="1415"/>
                  </a:lnTo>
                  <a:lnTo>
                    <a:pt x="865" y="1411"/>
                  </a:lnTo>
                  <a:lnTo>
                    <a:pt x="876" y="1409"/>
                  </a:lnTo>
                  <a:lnTo>
                    <a:pt x="888" y="1405"/>
                  </a:lnTo>
                  <a:lnTo>
                    <a:pt x="899" y="1403"/>
                  </a:lnTo>
                  <a:lnTo>
                    <a:pt x="908" y="1401"/>
                  </a:lnTo>
                  <a:lnTo>
                    <a:pt x="916" y="1400"/>
                  </a:lnTo>
                  <a:lnTo>
                    <a:pt x="922" y="1400"/>
                  </a:lnTo>
                  <a:lnTo>
                    <a:pt x="933" y="1396"/>
                  </a:lnTo>
                  <a:lnTo>
                    <a:pt x="944" y="1388"/>
                  </a:lnTo>
                  <a:lnTo>
                    <a:pt x="952" y="1379"/>
                  </a:lnTo>
                  <a:lnTo>
                    <a:pt x="948" y="1366"/>
                  </a:lnTo>
                  <a:lnTo>
                    <a:pt x="942" y="1358"/>
                  </a:lnTo>
                  <a:lnTo>
                    <a:pt x="933" y="1350"/>
                  </a:lnTo>
                  <a:lnTo>
                    <a:pt x="923" y="1339"/>
                  </a:lnTo>
                  <a:lnTo>
                    <a:pt x="910" y="1330"/>
                  </a:lnTo>
                  <a:lnTo>
                    <a:pt x="897" y="1318"/>
                  </a:lnTo>
                  <a:lnTo>
                    <a:pt x="880" y="1309"/>
                  </a:lnTo>
                  <a:lnTo>
                    <a:pt x="863" y="1301"/>
                  </a:lnTo>
                  <a:lnTo>
                    <a:pt x="844" y="1296"/>
                  </a:lnTo>
                  <a:lnTo>
                    <a:pt x="863" y="1273"/>
                  </a:lnTo>
                  <a:lnTo>
                    <a:pt x="874" y="1281"/>
                  </a:lnTo>
                  <a:lnTo>
                    <a:pt x="888" y="1290"/>
                  </a:lnTo>
                  <a:lnTo>
                    <a:pt x="903" y="1300"/>
                  </a:lnTo>
                  <a:lnTo>
                    <a:pt x="918" y="1307"/>
                  </a:lnTo>
                  <a:lnTo>
                    <a:pt x="933" y="1317"/>
                  </a:lnTo>
                  <a:lnTo>
                    <a:pt x="944" y="1322"/>
                  </a:lnTo>
                  <a:lnTo>
                    <a:pt x="955" y="1328"/>
                  </a:lnTo>
                  <a:lnTo>
                    <a:pt x="963" y="1330"/>
                  </a:lnTo>
                  <a:lnTo>
                    <a:pt x="971" y="1330"/>
                  </a:lnTo>
                  <a:lnTo>
                    <a:pt x="980" y="1332"/>
                  </a:lnTo>
                  <a:lnTo>
                    <a:pt x="991" y="1332"/>
                  </a:lnTo>
                  <a:lnTo>
                    <a:pt x="1003" y="1332"/>
                  </a:lnTo>
                  <a:lnTo>
                    <a:pt x="1014" y="1332"/>
                  </a:lnTo>
                  <a:lnTo>
                    <a:pt x="1023" y="1332"/>
                  </a:lnTo>
                  <a:lnTo>
                    <a:pt x="1031" y="1332"/>
                  </a:lnTo>
                  <a:lnTo>
                    <a:pt x="1035" y="1330"/>
                  </a:lnTo>
                  <a:lnTo>
                    <a:pt x="1042" y="1326"/>
                  </a:lnTo>
                  <a:lnTo>
                    <a:pt x="1052" y="1320"/>
                  </a:lnTo>
                  <a:lnTo>
                    <a:pt x="1059" y="1315"/>
                  </a:lnTo>
                  <a:lnTo>
                    <a:pt x="1061" y="1307"/>
                  </a:lnTo>
                  <a:lnTo>
                    <a:pt x="1061" y="1296"/>
                  </a:lnTo>
                  <a:lnTo>
                    <a:pt x="1059" y="1281"/>
                  </a:lnTo>
                  <a:lnTo>
                    <a:pt x="1056" y="1264"/>
                  </a:lnTo>
                  <a:lnTo>
                    <a:pt x="1050" y="1254"/>
                  </a:lnTo>
                  <a:lnTo>
                    <a:pt x="1044" y="1252"/>
                  </a:lnTo>
                  <a:lnTo>
                    <a:pt x="1035" y="1247"/>
                  </a:lnTo>
                  <a:lnTo>
                    <a:pt x="1025" y="1243"/>
                  </a:lnTo>
                  <a:lnTo>
                    <a:pt x="1014" y="1237"/>
                  </a:lnTo>
                  <a:lnTo>
                    <a:pt x="1003" y="1232"/>
                  </a:lnTo>
                  <a:lnTo>
                    <a:pt x="993" y="1224"/>
                  </a:lnTo>
                  <a:lnTo>
                    <a:pt x="986" y="1218"/>
                  </a:lnTo>
                  <a:lnTo>
                    <a:pt x="980" y="1213"/>
                  </a:lnTo>
                  <a:lnTo>
                    <a:pt x="972" y="1198"/>
                  </a:lnTo>
                  <a:lnTo>
                    <a:pt x="965" y="1177"/>
                  </a:lnTo>
                  <a:lnTo>
                    <a:pt x="957" y="1156"/>
                  </a:lnTo>
                  <a:lnTo>
                    <a:pt x="950" y="1143"/>
                  </a:lnTo>
                  <a:lnTo>
                    <a:pt x="942" y="1135"/>
                  </a:lnTo>
                  <a:lnTo>
                    <a:pt x="929" y="1126"/>
                  </a:lnTo>
                  <a:lnTo>
                    <a:pt x="914" y="1111"/>
                  </a:lnTo>
                  <a:lnTo>
                    <a:pt x="895" y="1098"/>
                  </a:lnTo>
                  <a:lnTo>
                    <a:pt x="878" y="1083"/>
                  </a:lnTo>
                  <a:lnTo>
                    <a:pt x="861" y="1071"/>
                  </a:lnTo>
                  <a:lnTo>
                    <a:pt x="850" y="1064"/>
                  </a:lnTo>
                  <a:lnTo>
                    <a:pt x="842" y="1060"/>
                  </a:lnTo>
                  <a:lnTo>
                    <a:pt x="835" y="1064"/>
                  </a:lnTo>
                  <a:lnTo>
                    <a:pt x="825" y="1066"/>
                  </a:lnTo>
                  <a:lnTo>
                    <a:pt x="816" y="1068"/>
                  </a:lnTo>
                  <a:lnTo>
                    <a:pt x="804" y="1068"/>
                  </a:lnTo>
                  <a:lnTo>
                    <a:pt x="795" y="1071"/>
                  </a:lnTo>
                  <a:lnTo>
                    <a:pt x="784" y="1073"/>
                  </a:lnTo>
                  <a:lnTo>
                    <a:pt x="774" y="1077"/>
                  </a:lnTo>
                  <a:lnTo>
                    <a:pt x="765" y="1083"/>
                  </a:lnTo>
                  <a:lnTo>
                    <a:pt x="755" y="1086"/>
                  </a:lnTo>
                  <a:lnTo>
                    <a:pt x="746" y="1090"/>
                  </a:lnTo>
                  <a:lnTo>
                    <a:pt x="736" y="1090"/>
                  </a:lnTo>
                  <a:lnTo>
                    <a:pt x="727" y="1090"/>
                  </a:lnTo>
                  <a:lnTo>
                    <a:pt x="718" y="1088"/>
                  </a:lnTo>
                  <a:lnTo>
                    <a:pt x="710" y="1088"/>
                  </a:lnTo>
                  <a:lnTo>
                    <a:pt x="706" y="1086"/>
                  </a:lnTo>
                  <a:lnTo>
                    <a:pt x="704" y="1086"/>
                  </a:lnTo>
                  <a:lnTo>
                    <a:pt x="702" y="1084"/>
                  </a:lnTo>
                  <a:lnTo>
                    <a:pt x="699" y="1081"/>
                  </a:lnTo>
                  <a:lnTo>
                    <a:pt x="693" y="1075"/>
                  </a:lnTo>
                  <a:lnTo>
                    <a:pt x="689" y="1068"/>
                  </a:lnTo>
                  <a:lnTo>
                    <a:pt x="704" y="1051"/>
                  </a:lnTo>
                  <a:lnTo>
                    <a:pt x="719" y="1032"/>
                  </a:lnTo>
                  <a:lnTo>
                    <a:pt x="731" y="1015"/>
                  </a:lnTo>
                  <a:lnTo>
                    <a:pt x="736" y="1000"/>
                  </a:lnTo>
                  <a:lnTo>
                    <a:pt x="738" y="979"/>
                  </a:lnTo>
                  <a:lnTo>
                    <a:pt x="742" y="949"/>
                  </a:lnTo>
                  <a:lnTo>
                    <a:pt x="746" y="920"/>
                  </a:lnTo>
                  <a:lnTo>
                    <a:pt x="750" y="905"/>
                  </a:lnTo>
                  <a:lnTo>
                    <a:pt x="752" y="896"/>
                  </a:lnTo>
                  <a:lnTo>
                    <a:pt x="755" y="885"/>
                  </a:lnTo>
                  <a:lnTo>
                    <a:pt x="755" y="868"/>
                  </a:lnTo>
                  <a:lnTo>
                    <a:pt x="753" y="8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05" name="Freeform 362"/>
            <p:cNvSpPr>
              <a:spLocks/>
            </p:cNvSpPr>
            <p:nvPr/>
          </p:nvSpPr>
          <p:spPr bwMode="auto">
            <a:xfrm>
              <a:off x="5378450" y="3919538"/>
              <a:ext cx="649288" cy="704850"/>
            </a:xfrm>
            <a:custGeom>
              <a:avLst/>
              <a:gdLst>
                <a:gd name="T0" fmla="*/ 35456 w 293"/>
                <a:gd name="T1" fmla="*/ 208352 h 318"/>
                <a:gd name="T2" fmla="*/ 70912 w 293"/>
                <a:gd name="T3" fmla="*/ 161805 h 318"/>
                <a:gd name="T4" fmla="*/ 126312 w 293"/>
                <a:gd name="T5" fmla="*/ 179537 h 318"/>
                <a:gd name="T6" fmla="*/ 97504 w 293"/>
                <a:gd name="T7" fmla="*/ 95310 h 318"/>
                <a:gd name="T8" fmla="*/ 93072 w 293"/>
                <a:gd name="T9" fmla="*/ 33248 h 318"/>
                <a:gd name="T10" fmla="*/ 146256 w 293"/>
                <a:gd name="T11" fmla="*/ 28815 h 318"/>
                <a:gd name="T12" fmla="*/ 226032 w 293"/>
                <a:gd name="T13" fmla="*/ 62062 h 318"/>
                <a:gd name="T14" fmla="*/ 314672 w 293"/>
                <a:gd name="T15" fmla="*/ 62062 h 318"/>
                <a:gd name="T16" fmla="*/ 323536 w 293"/>
                <a:gd name="T17" fmla="*/ 82011 h 318"/>
                <a:gd name="T18" fmla="*/ 314672 w 293"/>
                <a:gd name="T19" fmla="*/ 115258 h 318"/>
                <a:gd name="T20" fmla="*/ 394448 w 293"/>
                <a:gd name="T21" fmla="*/ 137424 h 318"/>
                <a:gd name="T22" fmla="*/ 334616 w 293"/>
                <a:gd name="T23" fmla="*/ 166238 h 318"/>
                <a:gd name="T24" fmla="*/ 243760 w 293"/>
                <a:gd name="T25" fmla="*/ 157372 h 318"/>
                <a:gd name="T26" fmla="*/ 183928 w 293"/>
                <a:gd name="T27" fmla="*/ 148506 h 318"/>
                <a:gd name="T28" fmla="*/ 172848 w 293"/>
                <a:gd name="T29" fmla="*/ 179537 h 318"/>
                <a:gd name="T30" fmla="*/ 219384 w 293"/>
                <a:gd name="T31" fmla="*/ 190620 h 318"/>
                <a:gd name="T32" fmla="*/ 285864 w 293"/>
                <a:gd name="T33" fmla="*/ 208352 h 318"/>
                <a:gd name="T34" fmla="*/ 319104 w 293"/>
                <a:gd name="T35" fmla="*/ 208352 h 318"/>
                <a:gd name="T36" fmla="*/ 365640 w 293"/>
                <a:gd name="T37" fmla="*/ 203919 h 318"/>
                <a:gd name="T38" fmla="*/ 423256 w 293"/>
                <a:gd name="T39" fmla="*/ 212785 h 318"/>
                <a:gd name="T40" fmla="*/ 385584 w 293"/>
                <a:gd name="T41" fmla="*/ 246033 h 318"/>
                <a:gd name="T42" fmla="*/ 347912 w 293"/>
                <a:gd name="T43" fmla="*/ 257115 h 318"/>
                <a:gd name="T44" fmla="*/ 414392 w 293"/>
                <a:gd name="T45" fmla="*/ 270414 h 318"/>
                <a:gd name="T46" fmla="*/ 489736 w 293"/>
                <a:gd name="T47" fmla="*/ 283713 h 318"/>
                <a:gd name="T48" fmla="*/ 456496 w 293"/>
                <a:gd name="T49" fmla="*/ 303662 h 318"/>
                <a:gd name="T50" fmla="*/ 436552 w 293"/>
                <a:gd name="T51" fmla="*/ 350208 h 318"/>
                <a:gd name="T52" fmla="*/ 498600 w 293"/>
                <a:gd name="T53" fmla="*/ 345775 h 318"/>
                <a:gd name="T54" fmla="*/ 554000 w 293"/>
                <a:gd name="T55" fmla="*/ 350208 h 318"/>
                <a:gd name="T56" fmla="*/ 511896 w 293"/>
                <a:gd name="T57" fmla="*/ 379023 h 318"/>
                <a:gd name="T58" fmla="*/ 478656 w 293"/>
                <a:gd name="T59" fmla="*/ 425570 h 318"/>
                <a:gd name="T60" fmla="*/ 558432 w 293"/>
                <a:gd name="T61" fmla="*/ 441085 h 318"/>
                <a:gd name="T62" fmla="*/ 503032 w 293"/>
                <a:gd name="T63" fmla="*/ 516447 h 318"/>
                <a:gd name="T64" fmla="*/ 516328 w 293"/>
                <a:gd name="T65" fmla="*/ 543045 h 318"/>
                <a:gd name="T66" fmla="*/ 598320 w 293"/>
                <a:gd name="T67" fmla="*/ 562993 h 318"/>
                <a:gd name="T68" fmla="*/ 649288 w 293"/>
                <a:gd name="T69" fmla="*/ 585158 h 318"/>
                <a:gd name="T70" fmla="*/ 602752 w 293"/>
                <a:gd name="T71" fmla="*/ 605107 h 318"/>
                <a:gd name="T72" fmla="*/ 527408 w 293"/>
                <a:gd name="T73" fmla="*/ 618406 h 318"/>
                <a:gd name="T74" fmla="*/ 527408 w 293"/>
                <a:gd name="T75" fmla="*/ 633922 h 318"/>
                <a:gd name="T76" fmla="*/ 629344 w 293"/>
                <a:gd name="T77" fmla="*/ 647221 h 318"/>
                <a:gd name="T78" fmla="*/ 616048 w 293"/>
                <a:gd name="T79" fmla="*/ 698200 h 318"/>
                <a:gd name="T80" fmla="*/ 578376 w 293"/>
                <a:gd name="T81" fmla="*/ 704850 h 318"/>
                <a:gd name="T82" fmla="*/ 485304 w 293"/>
                <a:gd name="T83" fmla="*/ 704850 h 318"/>
                <a:gd name="T84" fmla="*/ 427688 w 293"/>
                <a:gd name="T85" fmla="*/ 704850 h 318"/>
                <a:gd name="T86" fmla="*/ 447632 w 293"/>
                <a:gd name="T87" fmla="*/ 600674 h 318"/>
                <a:gd name="T88" fmla="*/ 423256 w 293"/>
                <a:gd name="T89" fmla="*/ 543045 h 318"/>
                <a:gd name="T90" fmla="*/ 356776 w 293"/>
                <a:gd name="T91" fmla="*/ 483199 h 318"/>
                <a:gd name="T92" fmla="*/ 327968 w 293"/>
                <a:gd name="T93" fmla="*/ 445518 h 318"/>
                <a:gd name="T94" fmla="*/ 343480 w 293"/>
                <a:gd name="T95" fmla="*/ 396755 h 318"/>
                <a:gd name="T96" fmla="*/ 192792 w 293"/>
                <a:gd name="T97" fmla="*/ 237167 h 318"/>
                <a:gd name="T98" fmla="*/ 121880 w 293"/>
                <a:gd name="T99" fmla="*/ 246033 h 318"/>
                <a:gd name="T100" fmla="*/ 26592 w 293"/>
                <a:gd name="T101" fmla="*/ 261548 h 3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3"/>
                <a:gd name="T154" fmla="*/ 0 h 318"/>
                <a:gd name="T155" fmla="*/ 293 w 293"/>
                <a:gd name="T156" fmla="*/ 318 h 3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3" h="318">
                  <a:moveTo>
                    <a:pt x="0" y="120"/>
                  </a:moveTo>
                  <a:lnTo>
                    <a:pt x="8" y="109"/>
                  </a:lnTo>
                  <a:lnTo>
                    <a:pt x="16" y="94"/>
                  </a:lnTo>
                  <a:lnTo>
                    <a:pt x="23" y="81"/>
                  </a:lnTo>
                  <a:lnTo>
                    <a:pt x="29" y="71"/>
                  </a:lnTo>
                  <a:lnTo>
                    <a:pt x="32" y="73"/>
                  </a:lnTo>
                  <a:lnTo>
                    <a:pt x="40" y="75"/>
                  </a:lnTo>
                  <a:lnTo>
                    <a:pt x="49" y="79"/>
                  </a:lnTo>
                  <a:lnTo>
                    <a:pt x="57" y="81"/>
                  </a:lnTo>
                  <a:lnTo>
                    <a:pt x="57" y="75"/>
                  </a:lnTo>
                  <a:lnTo>
                    <a:pt x="51" y="60"/>
                  </a:lnTo>
                  <a:lnTo>
                    <a:pt x="44" y="43"/>
                  </a:lnTo>
                  <a:lnTo>
                    <a:pt x="40" y="30"/>
                  </a:lnTo>
                  <a:lnTo>
                    <a:pt x="40" y="22"/>
                  </a:lnTo>
                  <a:lnTo>
                    <a:pt x="42" y="15"/>
                  </a:lnTo>
                  <a:lnTo>
                    <a:pt x="44" y="5"/>
                  </a:lnTo>
                  <a:lnTo>
                    <a:pt x="48" y="0"/>
                  </a:lnTo>
                  <a:lnTo>
                    <a:pt x="66" y="13"/>
                  </a:lnTo>
                  <a:lnTo>
                    <a:pt x="82" y="20"/>
                  </a:lnTo>
                  <a:lnTo>
                    <a:pt x="95" y="26"/>
                  </a:lnTo>
                  <a:lnTo>
                    <a:pt x="102" y="28"/>
                  </a:lnTo>
                  <a:lnTo>
                    <a:pt x="112" y="28"/>
                  </a:lnTo>
                  <a:lnTo>
                    <a:pt x="127" y="28"/>
                  </a:lnTo>
                  <a:lnTo>
                    <a:pt x="142" y="28"/>
                  </a:lnTo>
                  <a:lnTo>
                    <a:pt x="151" y="26"/>
                  </a:lnTo>
                  <a:lnTo>
                    <a:pt x="151" y="30"/>
                  </a:lnTo>
                  <a:lnTo>
                    <a:pt x="146" y="37"/>
                  </a:lnTo>
                  <a:lnTo>
                    <a:pt x="138" y="47"/>
                  </a:lnTo>
                  <a:lnTo>
                    <a:pt x="134" y="50"/>
                  </a:lnTo>
                  <a:lnTo>
                    <a:pt x="142" y="52"/>
                  </a:lnTo>
                  <a:lnTo>
                    <a:pt x="157" y="54"/>
                  </a:lnTo>
                  <a:lnTo>
                    <a:pt x="170" y="58"/>
                  </a:lnTo>
                  <a:lnTo>
                    <a:pt x="178" y="62"/>
                  </a:lnTo>
                  <a:lnTo>
                    <a:pt x="174" y="66"/>
                  </a:lnTo>
                  <a:lnTo>
                    <a:pt x="163" y="71"/>
                  </a:lnTo>
                  <a:lnTo>
                    <a:pt x="151" y="75"/>
                  </a:lnTo>
                  <a:lnTo>
                    <a:pt x="140" y="77"/>
                  </a:lnTo>
                  <a:lnTo>
                    <a:pt x="127" y="75"/>
                  </a:lnTo>
                  <a:lnTo>
                    <a:pt x="110" y="71"/>
                  </a:lnTo>
                  <a:lnTo>
                    <a:pt x="95" y="67"/>
                  </a:lnTo>
                  <a:lnTo>
                    <a:pt x="87" y="66"/>
                  </a:lnTo>
                  <a:lnTo>
                    <a:pt x="83" y="67"/>
                  </a:lnTo>
                  <a:lnTo>
                    <a:pt x="80" y="71"/>
                  </a:lnTo>
                  <a:lnTo>
                    <a:pt x="76" y="77"/>
                  </a:lnTo>
                  <a:lnTo>
                    <a:pt x="78" y="81"/>
                  </a:lnTo>
                  <a:lnTo>
                    <a:pt x="82" y="83"/>
                  </a:lnTo>
                  <a:lnTo>
                    <a:pt x="89" y="84"/>
                  </a:lnTo>
                  <a:lnTo>
                    <a:pt x="99" y="86"/>
                  </a:lnTo>
                  <a:lnTo>
                    <a:pt x="108" y="88"/>
                  </a:lnTo>
                  <a:lnTo>
                    <a:pt x="119" y="92"/>
                  </a:lnTo>
                  <a:lnTo>
                    <a:pt x="129" y="94"/>
                  </a:lnTo>
                  <a:lnTo>
                    <a:pt x="136" y="96"/>
                  </a:lnTo>
                  <a:lnTo>
                    <a:pt x="140" y="96"/>
                  </a:lnTo>
                  <a:lnTo>
                    <a:pt x="144" y="94"/>
                  </a:lnTo>
                  <a:lnTo>
                    <a:pt x="150" y="94"/>
                  </a:lnTo>
                  <a:lnTo>
                    <a:pt x="157" y="92"/>
                  </a:lnTo>
                  <a:lnTo>
                    <a:pt x="165" y="92"/>
                  </a:lnTo>
                  <a:lnTo>
                    <a:pt x="172" y="92"/>
                  </a:lnTo>
                  <a:lnTo>
                    <a:pt x="182" y="94"/>
                  </a:lnTo>
                  <a:lnTo>
                    <a:pt x="191" y="96"/>
                  </a:lnTo>
                  <a:lnTo>
                    <a:pt x="199" y="101"/>
                  </a:lnTo>
                  <a:lnTo>
                    <a:pt x="189" y="105"/>
                  </a:lnTo>
                  <a:lnTo>
                    <a:pt x="174" y="111"/>
                  </a:lnTo>
                  <a:lnTo>
                    <a:pt x="159" y="115"/>
                  </a:lnTo>
                  <a:lnTo>
                    <a:pt x="153" y="116"/>
                  </a:lnTo>
                  <a:lnTo>
                    <a:pt x="157" y="116"/>
                  </a:lnTo>
                  <a:lnTo>
                    <a:pt x="165" y="118"/>
                  </a:lnTo>
                  <a:lnTo>
                    <a:pt x="174" y="120"/>
                  </a:lnTo>
                  <a:lnTo>
                    <a:pt x="187" y="122"/>
                  </a:lnTo>
                  <a:lnTo>
                    <a:pt x="201" y="124"/>
                  </a:lnTo>
                  <a:lnTo>
                    <a:pt x="212" y="126"/>
                  </a:lnTo>
                  <a:lnTo>
                    <a:pt x="221" y="128"/>
                  </a:lnTo>
                  <a:lnTo>
                    <a:pt x="225" y="130"/>
                  </a:lnTo>
                  <a:lnTo>
                    <a:pt x="219" y="133"/>
                  </a:lnTo>
                  <a:lnTo>
                    <a:pt x="206" y="137"/>
                  </a:lnTo>
                  <a:lnTo>
                    <a:pt x="195" y="145"/>
                  </a:lnTo>
                  <a:lnTo>
                    <a:pt x="193" y="154"/>
                  </a:lnTo>
                  <a:lnTo>
                    <a:pt x="197" y="158"/>
                  </a:lnTo>
                  <a:lnTo>
                    <a:pt x="204" y="158"/>
                  </a:lnTo>
                  <a:lnTo>
                    <a:pt x="214" y="158"/>
                  </a:lnTo>
                  <a:lnTo>
                    <a:pt x="225" y="156"/>
                  </a:lnTo>
                  <a:lnTo>
                    <a:pt x="235" y="156"/>
                  </a:lnTo>
                  <a:lnTo>
                    <a:pt x="244" y="156"/>
                  </a:lnTo>
                  <a:lnTo>
                    <a:pt x="250" y="158"/>
                  </a:lnTo>
                  <a:lnTo>
                    <a:pt x="252" y="164"/>
                  </a:lnTo>
                  <a:lnTo>
                    <a:pt x="246" y="171"/>
                  </a:lnTo>
                  <a:lnTo>
                    <a:pt x="231" y="171"/>
                  </a:lnTo>
                  <a:lnTo>
                    <a:pt x="216" y="173"/>
                  </a:lnTo>
                  <a:lnTo>
                    <a:pt x="210" y="183"/>
                  </a:lnTo>
                  <a:lnTo>
                    <a:pt x="216" y="192"/>
                  </a:lnTo>
                  <a:lnTo>
                    <a:pt x="231" y="196"/>
                  </a:lnTo>
                  <a:lnTo>
                    <a:pt x="246" y="198"/>
                  </a:lnTo>
                  <a:lnTo>
                    <a:pt x="252" y="199"/>
                  </a:lnTo>
                  <a:lnTo>
                    <a:pt x="248" y="216"/>
                  </a:lnTo>
                  <a:lnTo>
                    <a:pt x="236" y="226"/>
                  </a:lnTo>
                  <a:lnTo>
                    <a:pt x="227" y="233"/>
                  </a:lnTo>
                  <a:lnTo>
                    <a:pt x="221" y="239"/>
                  </a:lnTo>
                  <a:lnTo>
                    <a:pt x="225" y="243"/>
                  </a:lnTo>
                  <a:lnTo>
                    <a:pt x="233" y="245"/>
                  </a:lnTo>
                  <a:lnTo>
                    <a:pt x="244" y="249"/>
                  </a:lnTo>
                  <a:lnTo>
                    <a:pt x="257" y="250"/>
                  </a:lnTo>
                  <a:lnTo>
                    <a:pt x="270" y="254"/>
                  </a:lnTo>
                  <a:lnTo>
                    <a:pt x="282" y="258"/>
                  </a:lnTo>
                  <a:lnTo>
                    <a:pt x="289" y="260"/>
                  </a:lnTo>
                  <a:lnTo>
                    <a:pt x="293" y="264"/>
                  </a:lnTo>
                  <a:lnTo>
                    <a:pt x="291" y="267"/>
                  </a:lnTo>
                  <a:lnTo>
                    <a:pt x="284" y="271"/>
                  </a:lnTo>
                  <a:lnTo>
                    <a:pt x="272" y="273"/>
                  </a:lnTo>
                  <a:lnTo>
                    <a:pt x="261" y="275"/>
                  </a:lnTo>
                  <a:lnTo>
                    <a:pt x="250" y="277"/>
                  </a:lnTo>
                  <a:lnTo>
                    <a:pt x="238" y="279"/>
                  </a:lnTo>
                  <a:lnTo>
                    <a:pt x="231" y="281"/>
                  </a:lnTo>
                  <a:lnTo>
                    <a:pt x="229" y="283"/>
                  </a:lnTo>
                  <a:lnTo>
                    <a:pt x="238" y="286"/>
                  </a:lnTo>
                  <a:lnTo>
                    <a:pt x="257" y="288"/>
                  </a:lnTo>
                  <a:lnTo>
                    <a:pt x="274" y="290"/>
                  </a:lnTo>
                  <a:lnTo>
                    <a:pt x="284" y="292"/>
                  </a:lnTo>
                  <a:lnTo>
                    <a:pt x="284" y="298"/>
                  </a:lnTo>
                  <a:lnTo>
                    <a:pt x="282" y="307"/>
                  </a:lnTo>
                  <a:lnTo>
                    <a:pt x="278" y="315"/>
                  </a:lnTo>
                  <a:lnTo>
                    <a:pt x="274" y="318"/>
                  </a:lnTo>
                  <a:lnTo>
                    <a:pt x="270" y="318"/>
                  </a:lnTo>
                  <a:lnTo>
                    <a:pt x="261" y="318"/>
                  </a:lnTo>
                  <a:lnTo>
                    <a:pt x="248" y="318"/>
                  </a:lnTo>
                  <a:lnTo>
                    <a:pt x="233" y="318"/>
                  </a:lnTo>
                  <a:lnTo>
                    <a:pt x="219" y="318"/>
                  </a:lnTo>
                  <a:lnTo>
                    <a:pt x="206" y="318"/>
                  </a:lnTo>
                  <a:lnTo>
                    <a:pt x="197" y="318"/>
                  </a:lnTo>
                  <a:lnTo>
                    <a:pt x="193" y="318"/>
                  </a:lnTo>
                  <a:lnTo>
                    <a:pt x="195" y="303"/>
                  </a:lnTo>
                  <a:lnTo>
                    <a:pt x="197" y="286"/>
                  </a:lnTo>
                  <a:lnTo>
                    <a:pt x="202" y="271"/>
                  </a:lnTo>
                  <a:lnTo>
                    <a:pt x="206" y="260"/>
                  </a:lnTo>
                  <a:lnTo>
                    <a:pt x="199" y="252"/>
                  </a:lnTo>
                  <a:lnTo>
                    <a:pt x="191" y="245"/>
                  </a:lnTo>
                  <a:lnTo>
                    <a:pt x="180" y="235"/>
                  </a:lnTo>
                  <a:lnTo>
                    <a:pt x="170" y="228"/>
                  </a:lnTo>
                  <a:lnTo>
                    <a:pt x="161" y="218"/>
                  </a:lnTo>
                  <a:lnTo>
                    <a:pt x="153" y="211"/>
                  </a:lnTo>
                  <a:lnTo>
                    <a:pt x="150" y="205"/>
                  </a:lnTo>
                  <a:lnTo>
                    <a:pt x="148" y="201"/>
                  </a:lnTo>
                  <a:lnTo>
                    <a:pt x="150" y="196"/>
                  </a:lnTo>
                  <a:lnTo>
                    <a:pt x="153" y="186"/>
                  </a:lnTo>
                  <a:lnTo>
                    <a:pt x="155" y="179"/>
                  </a:lnTo>
                  <a:lnTo>
                    <a:pt x="157" y="175"/>
                  </a:lnTo>
                  <a:lnTo>
                    <a:pt x="142" y="179"/>
                  </a:lnTo>
                  <a:lnTo>
                    <a:pt x="87" y="107"/>
                  </a:lnTo>
                  <a:lnTo>
                    <a:pt x="82" y="107"/>
                  </a:lnTo>
                  <a:lnTo>
                    <a:pt x="70" y="109"/>
                  </a:lnTo>
                  <a:lnTo>
                    <a:pt x="55" y="111"/>
                  </a:lnTo>
                  <a:lnTo>
                    <a:pt x="40" y="113"/>
                  </a:lnTo>
                  <a:lnTo>
                    <a:pt x="25" y="116"/>
                  </a:lnTo>
                  <a:lnTo>
                    <a:pt x="12" y="118"/>
                  </a:lnTo>
                  <a:lnTo>
                    <a:pt x="4" y="120"/>
                  </a:lnTo>
                  <a:lnTo>
                    <a:pt x="0" y="120"/>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06" name="Freeform 363"/>
            <p:cNvSpPr>
              <a:spLocks/>
            </p:cNvSpPr>
            <p:nvPr/>
          </p:nvSpPr>
          <p:spPr bwMode="auto">
            <a:xfrm>
              <a:off x="5467350" y="3579813"/>
              <a:ext cx="280988" cy="217487"/>
            </a:xfrm>
            <a:custGeom>
              <a:avLst/>
              <a:gdLst>
                <a:gd name="T0" fmla="*/ 0 w 127"/>
                <a:gd name="T1" fmla="*/ 37727 h 98"/>
                <a:gd name="T2" fmla="*/ 8850 w 127"/>
                <a:gd name="T3" fmla="*/ 24412 h 98"/>
                <a:gd name="T4" fmla="*/ 19913 w 127"/>
                <a:gd name="T5" fmla="*/ 11096 h 98"/>
                <a:gd name="T6" fmla="*/ 37613 w 127"/>
                <a:gd name="T7" fmla="*/ 4439 h 98"/>
                <a:gd name="T8" fmla="*/ 55313 w 127"/>
                <a:gd name="T9" fmla="*/ 0 h 98"/>
                <a:gd name="T10" fmla="*/ 66375 w 127"/>
                <a:gd name="T11" fmla="*/ 4439 h 98"/>
                <a:gd name="T12" fmla="*/ 88500 w 127"/>
                <a:gd name="T13" fmla="*/ 8877 h 98"/>
                <a:gd name="T14" fmla="*/ 117263 w 127"/>
                <a:gd name="T15" fmla="*/ 15535 h 98"/>
                <a:gd name="T16" fmla="*/ 146025 w 127"/>
                <a:gd name="T17" fmla="*/ 24412 h 98"/>
                <a:gd name="T18" fmla="*/ 179213 w 127"/>
                <a:gd name="T19" fmla="*/ 42166 h 98"/>
                <a:gd name="T20" fmla="*/ 207975 w 127"/>
                <a:gd name="T21" fmla="*/ 53262 h 98"/>
                <a:gd name="T22" fmla="*/ 234525 w 127"/>
                <a:gd name="T23" fmla="*/ 71016 h 98"/>
                <a:gd name="T24" fmla="*/ 254438 w 127"/>
                <a:gd name="T25" fmla="*/ 90989 h 98"/>
                <a:gd name="T26" fmla="*/ 225675 w 127"/>
                <a:gd name="T27" fmla="*/ 99866 h 98"/>
                <a:gd name="T28" fmla="*/ 192488 w 127"/>
                <a:gd name="T29" fmla="*/ 108744 h 98"/>
                <a:gd name="T30" fmla="*/ 168150 w 127"/>
                <a:gd name="T31" fmla="*/ 119840 h 98"/>
                <a:gd name="T32" fmla="*/ 154875 w 127"/>
                <a:gd name="T33" fmla="*/ 124278 h 98"/>
                <a:gd name="T34" fmla="*/ 170363 w 127"/>
                <a:gd name="T35" fmla="*/ 128717 h 98"/>
                <a:gd name="T36" fmla="*/ 188063 w 127"/>
                <a:gd name="T37" fmla="*/ 137594 h 98"/>
                <a:gd name="T38" fmla="*/ 207975 w 127"/>
                <a:gd name="T39" fmla="*/ 142032 h 98"/>
                <a:gd name="T40" fmla="*/ 230100 w 127"/>
                <a:gd name="T41" fmla="*/ 150909 h 98"/>
                <a:gd name="T42" fmla="*/ 250013 w 127"/>
                <a:gd name="T43" fmla="*/ 155348 h 98"/>
                <a:gd name="T44" fmla="*/ 263288 w 127"/>
                <a:gd name="T45" fmla="*/ 157567 h 98"/>
                <a:gd name="T46" fmla="*/ 276563 w 127"/>
                <a:gd name="T47" fmla="*/ 162006 h 98"/>
                <a:gd name="T48" fmla="*/ 280988 w 127"/>
                <a:gd name="T49" fmla="*/ 162006 h 98"/>
                <a:gd name="T50" fmla="*/ 280988 w 127"/>
                <a:gd name="T51" fmla="*/ 166444 h 98"/>
                <a:gd name="T52" fmla="*/ 280988 w 127"/>
                <a:gd name="T53" fmla="*/ 175321 h 98"/>
                <a:gd name="T54" fmla="*/ 280988 w 127"/>
                <a:gd name="T55" fmla="*/ 184198 h 98"/>
                <a:gd name="T56" fmla="*/ 276563 w 127"/>
                <a:gd name="T57" fmla="*/ 188637 h 98"/>
                <a:gd name="T58" fmla="*/ 258863 w 127"/>
                <a:gd name="T59" fmla="*/ 193075 h 98"/>
                <a:gd name="T60" fmla="*/ 230100 w 127"/>
                <a:gd name="T61" fmla="*/ 195294 h 98"/>
                <a:gd name="T62" fmla="*/ 196913 w 127"/>
                <a:gd name="T63" fmla="*/ 199733 h 98"/>
                <a:gd name="T64" fmla="*/ 183638 w 127"/>
                <a:gd name="T65" fmla="*/ 199733 h 98"/>
                <a:gd name="T66" fmla="*/ 163725 w 127"/>
                <a:gd name="T67" fmla="*/ 217487 h 98"/>
                <a:gd name="T68" fmla="*/ 141600 w 127"/>
                <a:gd name="T69" fmla="*/ 213048 h 98"/>
                <a:gd name="T70" fmla="*/ 121688 w 127"/>
                <a:gd name="T71" fmla="*/ 199733 h 98"/>
                <a:gd name="T72" fmla="*/ 99563 w 127"/>
                <a:gd name="T73" fmla="*/ 193075 h 98"/>
                <a:gd name="T74" fmla="*/ 84075 w 127"/>
                <a:gd name="T75" fmla="*/ 179760 h 98"/>
                <a:gd name="T76" fmla="*/ 66375 w 127"/>
                <a:gd name="T77" fmla="*/ 170883 h 98"/>
                <a:gd name="T78" fmla="*/ 50888 w 127"/>
                <a:gd name="T79" fmla="*/ 157567 h 98"/>
                <a:gd name="T80" fmla="*/ 37613 w 127"/>
                <a:gd name="T81" fmla="*/ 150909 h 98"/>
                <a:gd name="T82" fmla="*/ 33188 w 127"/>
                <a:gd name="T83" fmla="*/ 146471 h 98"/>
                <a:gd name="T84" fmla="*/ 24338 w 127"/>
                <a:gd name="T85" fmla="*/ 124278 h 98"/>
                <a:gd name="T86" fmla="*/ 17700 w 127"/>
                <a:gd name="T87" fmla="*/ 95428 h 98"/>
                <a:gd name="T88" fmla="*/ 8850 w 127"/>
                <a:gd name="T89" fmla="*/ 62139 h 98"/>
                <a:gd name="T90" fmla="*/ 0 w 127"/>
                <a:gd name="T91" fmla="*/ 37727 h 9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7"/>
                <a:gd name="T139" fmla="*/ 0 h 98"/>
                <a:gd name="T140" fmla="*/ 127 w 127"/>
                <a:gd name="T141" fmla="*/ 98 h 9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7" h="98">
                  <a:moveTo>
                    <a:pt x="0" y="17"/>
                  </a:moveTo>
                  <a:lnTo>
                    <a:pt x="4" y="11"/>
                  </a:lnTo>
                  <a:lnTo>
                    <a:pt x="9" y="5"/>
                  </a:lnTo>
                  <a:lnTo>
                    <a:pt x="17" y="2"/>
                  </a:lnTo>
                  <a:lnTo>
                    <a:pt x="25" y="0"/>
                  </a:lnTo>
                  <a:lnTo>
                    <a:pt x="30" y="2"/>
                  </a:lnTo>
                  <a:lnTo>
                    <a:pt x="40" y="4"/>
                  </a:lnTo>
                  <a:lnTo>
                    <a:pt x="53" y="7"/>
                  </a:lnTo>
                  <a:lnTo>
                    <a:pt x="66" y="11"/>
                  </a:lnTo>
                  <a:lnTo>
                    <a:pt x="81" y="19"/>
                  </a:lnTo>
                  <a:lnTo>
                    <a:pt x="94" y="24"/>
                  </a:lnTo>
                  <a:lnTo>
                    <a:pt x="106" y="32"/>
                  </a:lnTo>
                  <a:lnTo>
                    <a:pt x="115" y="41"/>
                  </a:lnTo>
                  <a:lnTo>
                    <a:pt x="102" y="45"/>
                  </a:lnTo>
                  <a:lnTo>
                    <a:pt x="87" y="49"/>
                  </a:lnTo>
                  <a:lnTo>
                    <a:pt x="76" y="54"/>
                  </a:lnTo>
                  <a:lnTo>
                    <a:pt x="70" y="56"/>
                  </a:lnTo>
                  <a:lnTo>
                    <a:pt x="77" y="58"/>
                  </a:lnTo>
                  <a:lnTo>
                    <a:pt x="85" y="62"/>
                  </a:lnTo>
                  <a:lnTo>
                    <a:pt x="94" y="64"/>
                  </a:lnTo>
                  <a:lnTo>
                    <a:pt x="104" y="68"/>
                  </a:lnTo>
                  <a:lnTo>
                    <a:pt x="113" y="70"/>
                  </a:lnTo>
                  <a:lnTo>
                    <a:pt x="119" y="71"/>
                  </a:lnTo>
                  <a:lnTo>
                    <a:pt x="125" y="73"/>
                  </a:lnTo>
                  <a:lnTo>
                    <a:pt x="127" y="73"/>
                  </a:lnTo>
                  <a:lnTo>
                    <a:pt x="127" y="75"/>
                  </a:lnTo>
                  <a:lnTo>
                    <a:pt x="127" y="79"/>
                  </a:lnTo>
                  <a:lnTo>
                    <a:pt x="127" y="83"/>
                  </a:lnTo>
                  <a:lnTo>
                    <a:pt x="125" y="85"/>
                  </a:lnTo>
                  <a:lnTo>
                    <a:pt x="117" y="87"/>
                  </a:lnTo>
                  <a:lnTo>
                    <a:pt x="104" y="88"/>
                  </a:lnTo>
                  <a:lnTo>
                    <a:pt x="89" y="90"/>
                  </a:lnTo>
                  <a:lnTo>
                    <a:pt x="83" y="90"/>
                  </a:lnTo>
                  <a:lnTo>
                    <a:pt x="74" y="98"/>
                  </a:lnTo>
                  <a:lnTo>
                    <a:pt x="64" y="96"/>
                  </a:lnTo>
                  <a:lnTo>
                    <a:pt x="55" y="90"/>
                  </a:lnTo>
                  <a:lnTo>
                    <a:pt x="45" y="87"/>
                  </a:lnTo>
                  <a:lnTo>
                    <a:pt x="38" y="81"/>
                  </a:lnTo>
                  <a:lnTo>
                    <a:pt x="30" y="77"/>
                  </a:lnTo>
                  <a:lnTo>
                    <a:pt x="23" y="71"/>
                  </a:lnTo>
                  <a:lnTo>
                    <a:pt x="17" y="68"/>
                  </a:lnTo>
                  <a:lnTo>
                    <a:pt x="15" y="66"/>
                  </a:lnTo>
                  <a:lnTo>
                    <a:pt x="11" y="56"/>
                  </a:lnTo>
                  <a:lnTo>
                    <a:pt x="8" y="43"/>
                  </a:lnTo>
                  <a:lnTo>
                    <a:pt x="4" y="28"/>
                  </a:lnTo>
                  <a:lnTo>
                    <a:pt x="0" y="17"/>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07" name="Freeform 364"/>
            <p:cNvSpPr>
              <a:spLocks/>
            </p:cNvSpPr>
            <p:nvPr/>
          </p:nvSpPr>
          <p:spPr bwMode="auto">
            <a:xfrm>
              <a:off x="5308600" y="3584575"/>
              <a:ext cx="506413" cy="336550"/>
            </a:xfrm>
            <a:custGeom>
              <a:avLst/>
              <a:gdLst>
                <a:gd name="T0" fmla="*/ 26537 w 229"/>
                <a:gd name="T1" fmla="*/ 0 h 152"/>
                <a:gd name="T2" fmla="*/ 46440 w 229"/>
                <a:gd name="T3" fmla="*/ 0 h 152"/>
                <a:gd name="T4" fmla="*/ 70765 w 229"/>
                <a:gd name="T5" fmla="*/ 6642 h 152"/>
                <a:gd name="T6" fmla="*/ 97302 w 229"/>
                <a:gd name="T7" fmla="*/ 24356 h 152"/>
                <a:gd name="T8" fmla="*/ 112782 w 229"/>
                <a:gd name="T9" fmla="*/ 44283 h 152"/>
                <a:gd name="T10" fmla="*/ 121628 w 229"/>
                <a:gd name="T11" fmla="*/ 75281 h 152"/>
                <a:gd name="T12" fmla="*/ 130473 w 229"/>
                <a:gd name="T13" fmla="*/ 115136 h 152"/>
                <a:gd name="T14" fmla="*/ 139319 w 229"/>
                <a:gd name="T15" fmla="*/ 157204 h 152"/>
                <a:gd name="T16" fmla="*/ 150376 w 229"/>
                <a:gd name="T17" fmla="*/ 183774 h 152"/>
                <a:gd name="T18" fmla="*/ 159222 w 229"/>
                <a:gd name="T19" fmla="*/ 190416 h 152"/>
                <a:gd name="T20" fmla="*/ 176913 w 229"/>
                <a:gd name="T21" fmla="*/ 203701 h 152"/>
                <a:gd name="T22" fmla="*/ 196816 w 229"/>
                <a:gd name="T23" fmla="*/ 216986 h 152"/>
                <a:gd name="T24" fmla="*/ 216718 w 229"/>
                <a:gd name="T25" fmla="*/ 228057 h 152"/>
                <a:gd name="T26" fmla="*/ 238832 w 229"/>
                <a:gd name="T27" fmla="*/ 241342 h 152"/>
                <a:gd name="T28" fmla="*/ 258735 w 229"/>
                <a:gd name="T29" fmla="*/ 254627 h 152"/>
                <a:gd name="T30" fmla="*/ 276426 w 229"/>
                <a:gd name="T31" fmla="*/ 261269 h 152"/>
                <a:gd name="T32" fmla="*/ 285272 w 229"/>
                <a:gd name="T33" fmla="*/ 265697 h 152"/>
                <a:gd name="T34" fmla="*/ 291906 w 229"/>
                <a:gd name="T35" fmla="*/ 270126 h 152"/>
                <a:gd name="T36" fmla="*/ 309597 w 229"/>
                <a:gd name="T37" fmla="*/ 270126 h 152"/>
                <a:gd name="T38" fmla="*/ 327289 w 229"/>
                <a:gd name="T39" fmla="*/ 274554 h 152"/>
                <a:gd name="T40" fmla="*/ 347191 w 229"/>
                <a:gd name="T41" fmla="*/ 274554 h 152"/>
                <a:gd name="T42" fmla="*/ 367094 w 229"/>
                <a:gd name="T43" fmla="*/ 274554 h 152"/>
                <a:gd name="T44" fmla="*/ 389208 w 229"/>
                <a:gd name="T45" fmla="*/ 274554 h 152"/>
                <a:gd name="T46" fmla="*/ 404688 w 229"/>
                <a:gd name="T47" fmla="*/ 274554 h 152"/>
                <a:gd name="T48" fmla="*/ 417957 w 229"/>
                <a:gd name="T49" fmla="*/ 274554 h 152"/>
                <a:gd name="T50" fmla="*/ 440071 w 229"/>
                <a:gd name="T51" fmla="*/ 270126 h 152"/>
                <a:gd name="T52" fmla="*/ 459973 w 229"/>
                <a:gd name="T53" fmla="*/ 259055 h 152"/>
                <a:gd name="T54" fmla="*/ 477665 w 229"/>
                <a:gd name="T55" fmla="*/ 250198 h 152"/>
                <a:gd name="T56" fmla="*/ 488722 w 229"/>
                <a:gd name="T57" fmla="*/ 245770 h 152"/>
                <a:gd name="T58" fmla="*/ 497567 w 229"/>
                <a:gd name="T59" fmla="*/ 259055 h 152"/>
                <a:gd name="T60" fmla="*/ 506413 w 229"/>
                <a:gd name="T61" fmla="*/ 274554 h 152"/>
                <a:gd name="T62" fmla="*/ 506413 w 229"/>
                <a:gd name="T63" fmla="*/ 298910 h 152"/>
                <a:gd name="T64" fmla="*/ 497567 w 229"/>
                <a:gd name="T65" fmla="*/ 321051 h 152"/>
                <a:gd name="T66" fmla="*/ 455551 w 229"/>
                <a:gd name="T67" fmla="*/ 329908 h 152"/>
                <a:gd name="T68" fmla="*/ 409111 w 229"/>
                <a:gd name="T69" fmla="*/ 334336 h 152"/>
                <a:gd name="T70" fmla="*/ 367094 w 229"/>
                <a:gd name="T71" fmla="*/ 336550 h 152"/>
                <a:gd name="T72" fmla="*/ 327289 w 229"/>
                <a:gd name="T73" fmla="*/ 336550 h 152"/>
                <a:gd name="T74" fmla="*/ 289695 w 229"/>
                <a:gd name="T75" fmla="*/ 334336 h 152"/>
                <a:gd name="T76" fmla="*/ 258735 w 229"/>
                <a:gd name="T77" fmla="*/ 325479 h 152"/>
                <a:gd name="T78" fmla="*/ 234410 w 229"/>
                <a:gd name="T79" fmla="*/ 316623 h 152"/>
                <a:gd name="T80" fmla="*/ 221141 w 229"/>
                <a:gd name="T81" fmla="*/ 307766 h 152"/>
                <a:gd name="T82" fmla="*/ 210084 w 229"/>
                <a:gd name="T83" fmla="*/ 296695 h 152"/>
                <a:gd name="T84" fmla="*/ 192393 w 229"/>
                <a:gd name="T85" fmla="*/ 278982 h 152"/>
                <a:gd name="T86" fmla="*/ 176913 w 229"/>
                <a:gd name="T87" fmla="*/ 259055 h 152"/>
                <a:gd name="T88" fmla="*/ 154799 w 229"/>
                <a:gd name="T89" fmla="*/ 241342 h 152"/>
                <a:gd name="T90" fmla="*/ 130473 w 229"/>
                <a:gd name="T91" fmla="*/ 221414 h 152"/>
                <a:gd name="T92" fmla="*/ 112782 w 229"/>
                <a:gd name="T93" fmla="*/ 203701 h 152"/>
                <a:gd name="T94" fmla="*/ 97302 w 229"/>
                <a:gd name="T95" fmla="*/ 188202 h 152"/>
                <a:gd name="T96" fmla="*/ 84034 w 229"/>
                <a:gd name="T97" fmla="*/ 170489 h 152"/>
                <a:gd name="T98" fmla="*/ 59708 w 229"/>
                <a:gd name="T99" fmla="*/ 132849 h 152"/>
                <a:gd name="T100" fmla="*/ 33171 w 229"/>
                <a:gd name="T101" fmla="*/ 90780 h 152"/>
                <a:gd name="T102" fmla="*/ 8846 w 229"/>
                <a:gd name="T103" fmla="*/ 48711 h 152"/>
                <a:gd name="T104" fmla="*/ 0 w 229"/>
                <a:gd name="T105" fmla="*/ 24356 h 152"/>
                <a:gd name="T106" fmla="*/ 4423 w 229"/>
                <a:gd name="T107" fmla="*/ 15499 h 152"/>
                <a:gd name="T108" fmla="*/ 8846 w 229"/>
                <a:gd name="T109" fmla="*/ 11071 h 152"/>
                <a:gd name="T110" fmla="*/ 17691 w 229"/>
                <a:gd name="T111" fmla="*/ 4428 h 152"/>
                <a:gd name="T112" fmla="*/ 26537 w 229"/>
                <a:gd name="T113" fmla="*/ 0 h 1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9"/>
                <a:gd name="T172" fmla="*/ 0 h 152"/>
                <a:gd name="T173" fmla="*/ 229 w 229"/>
                <a:gd name="T174" fmla="*/ 152 h 15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9" h="152">
                  <a:moveTo>
                    <a:pt x="12" y="0"/>
                  </a:moveTo>
                  <a:lnTo>
                    <a:pt x="21" y="0"/>
                  </a:lnTo>
                  <a:lnTo>
                    <a:pt x="32" y="3"/>
                  </a:lnTo>
                  <a:lnTo>
                    <a:pt x="44" y="11"/>
                  </a:lnTo>
                  <a:lnTo>
                    <a:pt x="51" y="20"/>
                  </a:lnTo>
                  <a:lnTo>
                    <a:pt x="55" y="34"/>
                  </a:lnTo>
                  <a:lnTo>
                    <a:pt x="59" y="52"/>
                  </a:lnTo>
                  <a:lnTo>
                    <a:pt x="63" y="71"/>
                  </a:lnTo>
                  <a:lnTo>
                    <a:pt x="68" y="83"/>
                  </a:lnTo>
                  <a:lnTo>
                    <a:pt x="72" y="86"/>
                  </a:lnTo>
                  <a:lnTo>
                    <a:pt x="80" y="92"/>
                  </a:lnTo>
                  <a:lnTo>
                    <a:pt x="89" y="98"/>
                  </a:lnTo>
                  <a:lnTo>
                    <a:pt x="98" y="103"/>
                  </a:lnTo>
                  <a:lnTo>
                    <a:pt x="108" y="109"/>
                  </a:lnTo>
                  <a:lnTo>
                    <a:pt x="117" y="115"/>
                  </a:lnTo>
                  <a:lnTo>
                    <a:pt x="125" y="118"/>
                  </a:lnTo>
                  <a:lnTo>
                    <a:pt x="129" y="120"/>
                  </a:lnTo>
                  <a:lnTo>
                    <a:pt x="132" y="122"/>
                  </a:lnTo>
                  <a:lnTo>
                    <a:pt x="140" y="122"/>
                  </a:lnTo>
                  <a:lnTo>
                    <a:pt x="148" y="124"/>
                  </a:lnTo>
                  <a:lnTo>
                    <a:pt x="157" y="124"/>
                  </a:lnTo>
                  <a:lnTo>
                    <a:pt x="166" y="124"/>
                  </a:lnTo>
                  <a:lnTo>
                    <a:pt x="176" y="124"/>
                  </a:lnTo>
                  <a:lnTo>
                    <a:pt x="183" y="124"/>
                  </a:lnTo>
                  <a:lnTo>
                    <a:pt x="189" y="124"/>
                  </a:lnTo>
                  <a:lnTo>
                    <a:pt x="199" y="122"/>
                  </a:lnTo>
                  <a:lnTo>
                    <a:pt x="208" y="117"/>
                  </a:lnTo>
                  <a:lnTo>
                    <a:pt x="216" y="113"/>
                  </a:lnTo>
                  <a:lnTo>
                    <a:pt x="221" y="111"/>
                  </a:lnTo>
                  <a:lnTo>
                    <a:pt x="225" y="117"/>
                  </a:lnTo>
                  <a:lnTo>
                    <a:pt x="229" y="124"/>
                  </a:lnTo>
                  <a:lnTo>
                    <a:pt x="229" y="135"/>
                  </a:lnTo>
                  <a:lnTo>
                    <a:pt x="225" y="145"/>
                  </a:lnTo>
                  <a:lnTo>
                    <a:pt x="206" y="149"/>
                  </a:lnTo>
                  <a:lnTo>
                    <a:pt x="185" y="151"/>
                  </a:lnTo>
                  <a:lnTo>
                    <a:pt x="166" y="152"/>
                  </a:lnTo>
                  <a:lnTo>
                    <a:pt x="148" y="152"/>
                  </a:lnTo>
                  <a:lnTo>
                    <a:pt x="131" y="151"/>
                  </a:lnTo>
                  <a:lnTo>
                    <a:pt x="117" y="147"/>
                  </a:lnTo>
                  <a:lnTo>
                    <a:pt x="106" y="143"/>
                  </a:lnTo>
                  <a:lnTo>
                    <a:pt x="100" y="139"/>
                  </a:lnTo>
                  <a:lnTo>
                    <a:pt x="95" y="134"/>
                  </a:lnTo>
                  <a:lnTo>
                    <a:pt x="87" y="126"/>
                  </a:lnTo>
                  <a:lnTo>
                    <a:pt x="80" y="117"/>
                  </a:lnTo>
                  <a:lnTo>
                    <a:pt x="70" y="109"/>
                  </a:lnTo>
                  <a:lnTo>
                    <a:pt x="59" y="100"/>
                  </a:lnTo>
                  <a:lnTo>
                    <a:pt x="51" y="92"/>
                  </a:lnTo>
                  <a:lnTo>
                    <a:pt x="44" y="85"/>
                  </a:lnTo>
                  <a:lnTo>
                    <a:pt x="38" y="77"/>
                  </a:lnTo>
                  <a:lnTo>
                    <a:pt x="27" y="60"/>
                  </a:lnTo>
                  <a:lnTo>
                    <a:pt x="15" y="41"/>
                  </a:lnTo>
                  <a:lnTo>
                    <a:pt x="4" y="22"/>
                  </a:lnTo>
                  <a:lnTo>
                    <a:pt x="0" y="11"/>
                  </a:lnTo>
                  <a:lnTo>
                    <a:pt x="2" y="7"/>
                  </a:lnTo>
                  <a:lnTo>
                    <a:pt x="4" y="5"/>
                  </a:lnTo>
                  <a:lnTo>
                    <a:pt x="8" y="2"/>
                  </a:lnTo>
                  <a:lnTo>
                    <a:pt x="12" y="0"/>
                  </a:lnTo>
                  <a:close/>
                </a:path>
              </a:pathLst>
            </a:custGeom>
            <a:solidFill>
              <a:srgbClr val="007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08" name="Freeform 365"/>
            <p:cNvSpPr>
              <a:spLocks/>
            </p:cNvSpPr>
            <p:nvPr/>
          </p:nvSpPr>
          <p:spPr bwMode="auto">
            <a:xfrm>
              <a:off x="5175250" y="3656013"/>
              <a:ext cx="241300" cy="396875"/>
            </a:xfrm>
            <a:custGeom>
              <a:avLst/>
              <a:gdLst>
                <a:gd name="T0" fmla="*/ 53130 w 109"/>
                <a:gd name="T1" fmla="*/ 28823 h 179"/>
                <a:gd name="T2" fmla="*/ 66413 w 109"/>
                <a:gd name="T3" fmla="*/ 6652 h 179"/>
                <a:gd name="T4" fmla="*/ 90764 w 109"/>
                <a:gd name="T5" fmla="*/ 28823 h 179"/>
                <a:gd name="T6" fmla="*/ 126184 w 109"/>
                <a:gd name="T7" fmla="*/ 86470 h 179"/>
                <a:gd name="T8" fmla="*/ 146108 w 109"/>
                <a:gd name="T9" fmla="*/ 113076 h 179"/>
                <a:gd name="T10" fmla="*/ 163818 w 109"/>
                <a:gd name="T11" fmla="*/ 124162 h 179"/>
                <a:gd name="T12" fmla="*/ 174887 w 109"/>
                <a:gd name="T13" fmla="*/ 152985 h 179"/>
                <a:gd name="T14" fmla="*/ 197025 w 109"/>
                <a:gd name="T15" fmla="*/ 212849 h 179"/>
                <a:gd name="T16" fmla="*/ 188170 w 109"/>
                <a:gd name="T17" fmla="*/ 237238 h 179"/>
                <a:gd name="T18" fmla="*/ 166032 w 109"/>
                <a:gd name="T19" fmla="*/ 250541 h 179"/>
                <a:gd name="T20" fmla="*/ 179315 w 109"/>
                <a:gd name="T21" fmla="*/ 279365 h 179"/>
                <a:gd name="T22" fmla="*/ 225804 w 109"/>
                <a:gd name="T23" fmla="*/ 321491 h 179"/>
                <a:gd name="T24" fmla="*/ 216949 w 109"/>
                <a:gd name="T25" fmla="*/ 350314 h 179"/>
                <a:gd name="T26" fmla="*/ 141681 w 109"/>
                <a:gd name="T27" fmla="*/ 383572 h 179"/>
                <a:gd name="T28" fmla="*/ 66413 w 109"/>
                <a:gd name="T29" fmla="*/ 396875 h 179"/>
                <a:gd name="T30" fmla="*/ 13283 w 109"/>
                <a:gd name="T31" fmla="*/ 374703 h 179"/>
                <a:gd name="T32" fmla="*/ 8855 w 109"/>
                <a:gd name="T33" fmla="*/ 325925 h 179"/>
                <a:gd name="T34" fmla="*/ 28779 w 109"/>
                <a:gd name="T35" fmla="*/ 266061 h 179"/>
                <a:gd name="T36" fmla="*/ 24351 w 109"/>
                <a:gd name="T37" fmla="*/ 246107 h 179"/>
                <a:gd name="T38" fmla="*/ 8855 w 109"/>
                <a:gd name="T39" fmla="*/ 241672 h 179"/>
                <a:gd name="T40" fmla="*/ 4428 w 109"/>
                <a:gd name="T41" fmla="*/ 221718 h 179"/>
                <a:gd name="T42" fmla="*/ 4428 w 109"/>
                <a:gd name="T43" fmla="*/ 184026 h 179"/>
                <a:gd name="T44" fmla="*/ 24351 w 109"/>
                <a:gd name="T45" fmla="*/ 175157 h 179"/>
                <a:gd name="T46" fmla="*/ 84123 w 109"/>
                <a:gd name="T47" fmla="*/ 170723 h 179"/>
                <a:gd name="T48" fmla="*/ 99619 w 109"/>
                <a:gd name="T49" fmla="*/ 175157 h 179"/>
                <a:gd name="T50" fmla="*/ 99619 w 109"/>
                <a:gd name="T51" fmla="*/ 190677 h 179"/>
                <a:gd name="T52" fmla="*/ 108474 w 109"/>
                <a:gd name="T53" fmla="*/ 190677 h 179"/>
                <a:gd name="T54" fmla="*/ 121757 w 109"/>
                <a:gd name="T55" fmla="*/ 150768 h 179"/>
                <a:gd name="T56" fmla="*/ 112902 w 109"/>
                <a:gd name="T57" fmla="*/ 128596 h 179"/>
                <a:gd name="T58" fmla="*/ 90764 w 109"/>
                <a:gd name="T59" fmla="*/ 95339 h 179"/>
                <a:gd name="T60" fmla="*/ 84123 w 109"/>
                <a:gd name="T61" fmla="*/ 62081 h 179"/>
                <a:gd name="T62" fmla="*/ 66413 w 109"/>
                <a:gd name="T63" fmla="*/ 42126 h 17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9"/>
                <a:gd name="T97" fmla="*/ 0 h 179"/>
                <a:gd name="T98" fmla="*/ 109 w 109"/>
                <a:gd name="T99" fmla="*/ 179 h 17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9" h="179">
                  <a:moveTo>
                    <a:pt x="21" y="20"/>
                  </a:moveTo>
                  <a:lnTo>
                    <a:pt x="24" y="13"/>
                  </a:lnTo>
                  <a:lnTo>
                    <a:pt x="26" y="7"/>
                  </a:lnTo>
                  <a:lnTo>
                    <a:pt x="30" y="3"/>
                  </a:lnTo>
                  <a:lnTo>
                    <a:pt x="36" y="0"/>
                  </a:lnTo>
                  <a:lnTo>
                    <a:pt x="41" y="13"/>
                  </a:lnTo>
                  <a:lnTo>
                    <a:pt x="49" y="26"/>
                  </a:lnTo>
                  <a:lnTo>
                    <a:pt x="57" y="39"/>
                  </a:lnTo>
                  <a:lnTo>
                    <a:pt x="62" y="47"/>
                  </a:lnTo>
                  <a:lnTo>
                    <a:pt x="66" y="51"/>
                  </a:lnTo>
                  <a:lnTo>
                    <a:pt x="70" y="53"/>
                  </a:lnTo>
                  <a:lnTo>
                    <a:pt x="74" y="56"/>
                  </a:lnTo>
                  <a:lnTo>
                    <a:pt x="75" y="60"/>
                  </a:lnTo>
                  <a:lnTo>
                    <a:pt x="79" y="69"/>
                  </a:lnTo>
                  <a:lnTo>
                    <a:pt x="85" y="83"/>
                  </a:lnTo>
                  <a:lnTo>
                    <a:pt x="89" y="96"/>
                  </a:lnTo>
                  <a:lnTo>
                    <a:pt x="89" y="103"/>
                  </a:lnTo>
                  <a:lnTo>
                    <a:pt x="85" y="107"/>
                  </a:lnTo>
                  <a:lnTo>
                    <a:pt x="81" y="111"/>
                  </a:lnTo>
                  <a:lnTo>
                    <a:pt x="75" y="113"/>
                  </a:lnTo>
                  <a:lnTo>
                    <a:pt x="72" y="117"/>
                  </a:lnTo>
                  <a:lnTo>
                    <a:pt x="81" y="126"/>
                  </a:lnTo>
                  <a:lnTo>
                    <a:pt x="91" y="136"/>
                  </a:lnTo>
                  <a:lnTo>
                    <a:pt x="102" y="145"/>
                  </a:lnTo>
                  <a:lnTo>
                    <a:pt x="109" y="152"/>
                  </a:lnTo>
                  <a:lnTo>
                    <a:pt x="98" y="158"/>
                  </a:lnTo>
                  <a:lnTo>
                    <a:pt x="83" y="166"/>
                  </a:lnTo>
                  <a:lnTo>
                    <a:pt x="64" y="173"/>
                  </a:lnTo>
                  <a:lnTo>
                    <a:pt x="47" y="177"/>
                  </a:lnTo>
                  <a:lnTo>
                    <a:pt x="30" y="179"/>
                  </a:lnTo>
                  <a:lnTo>
                    <a:pt x="15" y="177"/>
                  </a:lnTo>
                  <a:lnTo>
                    <a:pt x="6" y="169"/>
                  </a:lnTo>
                  <a:lnTo>
                    <a:pt x="0" y="156"/>
                  </a:lnTo>
                  <a:lnTo>
                    <a:pt x="4" y="147"/>
                  </a:lnTo>
                  <a:lnTo>
                    <a:pt x="7" y="134"/>
                  </a:lnTo>
                  <a:lnTo>
                    <a:pt x="13" y="120"/>
                  </a:lnTo>
                  <a:lnTo>
                    <a:pt x="15" y="111"/>
                  </a:lnTo>
                  <a:lnTo>
                    <a:pt x="11" y="111"/>
                  </a:lnTo>
                  <a:lnTo>
                    <a:pt x="7" y="111"/>
                  </a:lnTo>
                  <a:lnTo>
                    <a:pt x="4" y="109"/>
                  </a:lnTo>
                  <a:lnTo>
                    <a:pt x="2" y="105"/>
                  </a:lnTo>
                  <a:lnTo>
                    <a:pt x="2" y="100"/>
                  </a:lnTo>
                  <a:lnTo>
                    <a:pt x="0" y="90"/>
                  </a:lnTo>
                  <a:lnTo>
                    <a:pt x="2" y="83"/>
                  </a:lnTo>
                  <a:lnTo>
                    <a:pt x="4" y="79"/>
                  </a:lnTo>
                  <a:lnTo>
                    <a:pt x="11" y="79"/>
                  </a:lnTo>
                  <a:lnTo>
                    <a:pt x="24" y="77"/>
                  </a:lnTo>
                  <a:lnTo>
                    <a:pt x="38" y="77"/>
                  </a:lnTo>
                  <a:lnTo>
                    <a:pt x="43" y="77"/>
                  </a:lnTo>
                  <a:lnTo>
                    <a:pt x="45" y="79"/>
                  </a:lnTo>
                  <a:lnTo>
                    <a:pt x="45" y="83"/>
                  </a:lnTo>
                  <a:lnTo>
                    <a:pt x="45" y="86"/>
                  </a:lnTo>
                  <a:lnTo>
                    <a:pt x="45" y="90"/>
                  </a:lnTo>
                  <a:lnTo>
                    <a:pt x="49" y="86"/>
                  </a:lnTo>
                  <a:lnTo>
                    <a:pt x="53" y="77"/>
                  </a:lnTo>
                  <a:lnTo>
                    <a:pt x="55" y="68"/>
                  </a:lnTo>
                  <a:lnTo>
                    <a:pt x="57" y="62"/>
                  </a:lnTo>
                  <a:lnTo>
                    <a:pt x="51" y="58"/>
                  </a:lnTo>
                  <a:lnTo>
                    <a:pt x="47" y="51"/>
                  </a:lnTo>
                  <a:lnTo>
                    <a:pt x="41" y="43"/>
                  </a:lnTo>
                  <a:lnTo>
                    <a:pt x="40" y="36"/>
                  </a:lnTo>
                  <a:lnTo>
                    <a:pt x="38" y="28"/>
                  </a:lnTo>
                  <a:lnTo>
                    <a:pt x="36" y="22"/>
                  </a:lnTo>
                  <a:lnTo>
                    <a:pt x="30" y="19"/>
                  </a:lnTo>
                  <a:lnTo>
                    <a:pt x="21" y="20"/>
                  </a:lnTo>
                  <a:close/>
                </a:path>
              </a:pathLst>
            </a:custGeom>
            <a:solidFill>
              <a:srgbClr val="CE9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09" name="Freeform 366"/>
            <p:cNvSpPr>
              <a:spLocks/>
            </p:cNvSpPr>
            <p:nvPr/>
          </p:nvSpPr>
          <p:spPr bwMode="auto">
            <a:xfrm>
              <a:off x="4576763" y="5281613"/>
              <a:ext cx="160337" cy="303212"/>
            </a:xfrm>
            <a:custGeom>
              <a:avLst/>
              <a:gdLst>
                <a:gd name="T0" fmla="*/ 75715 w 72"/>
                <a:gd name="T1" fmla="*/ 294359 h 137"/>
                <a:gd name="T2" fmla="*/ 57899 w 72"/>
                <a:gd name="T3" fmla="*/ 303212 h 137"/>
                <a:gd name="T4" fmla="*/ 46765 w 72"/>
                <a:gd name="T5" fmla="*/ 298786 h 137"/>
                <a:gd name="T6" fmla="*/ 37857 w 72"/>
                <a:gd name="T7" fmla="*/ 292146 h 137"/>
                <a:gd name="T8" fmla="*/ 28950 w 72"/>
                <a:gd name="T9" fmla="*/ 265587 h 137"/>
                <a:gd name="T10" fmla="*/ 13361 w 72"/>
                <a:gd name="T11" fmla="*/ 219109 h 137"/>
                <a:gd name="T12" fmla="*/ 4454 w 72"/>
                <a:gd name="T13" fmla="*/ 190337 h 137"/>
                <a:gd name="T14" fmla="*/ 0 w 72"/>
                <a:gd name="T15" fmla="*/ 179271 h 137"/>
                <a:gd name="T16" fmla="*/ 0 w 72"/>
                <a:gd name="T17" fmla="*/ 174845 h 137"/>
                <a:gd name="T18" fmla="*/ 8908 w 72"/>
                <a:gd name="T19" fmla="*/ 152713 h 137"/>
                <a:gd name="T20" fmla="*/ 15588 w 72"/>
                <a:gd name="T21" fmla="*/ 119514 h 137"/>
                <a:gd name="T22" fmla="*/ 24496 w 72"/>
                <a:gd name="T23" fmla="*/ 86316 h 137"/>
                <a:gd name="T24" fmla="*/ 33404 w 72"/>
                <a:gd name="T25" fmla="*/ 70823 h 137"/>
                <a:gd name="T26" fmla="*/ 51219 w 72"/>
                <a:gd name="T27" fmla="*/ 53117 h 137"/>
                <a:gd name="T28" fmla="*/ 84622 w 72"/>
                <a:gd name="T29" fmla="*/ 28772 h 137"/>
                <a:gd name="T30" fmla="*/ 113572 w 72"/>
                <a:gd name="T31" fmla="*/ 6640 h 137"/>
                <a:gd name="T32" fmla="*/ 133614 w 72"/>
                <a:gd name="T33" fmla="*/ 0 h 137"/>
                <a:gd name="T34" fmla="*/ 142522 w 72"/>
                <a:gd name="T35" fmla="*/ 19919 h 137"/>
                <a:gd name="T36" fmla="*/ 146976 w 72"/>
                <a:gd name="T37" fmla="*/ 48691 h 137"/>
                <a:gd name="T38" fmla="*/ 155883 w 72"/>
                <a:gd name="T39" fmla="*/ 73036 h 137"/>
                <a:gd name="T40" fmla="*/ 160337 w 72"/>
                <a:gd name="T41" fmla="*/ 99595 h 137"/>
                <a:gd name="T42" fmla="*/ 138068 w 72"/>
                <a:gd name="T43" fmla="*/ 108448 h 137"/>
                <a:gd name="T44" fmla="*/ 122480 w 72"/>
                <a:gd name="T45" fmla="*/ 119514 h 137"/>
                <a:gd name="T46" fmla="*/ 109118 w 72"/>
                <a:gd name="T47" fmla="*/ 123941 h 137"/>
                <a:gd name="T48" fmla="*/ 104664 w 72"/>
                <a:gd name="T49" fmla="*/ 128367 h 137"/>
                <a:gd name="T50" fmla="*/ 66807 w 72"/>
                <a:gd name="T51" fmla="*/ 179271 h 137"/>
                <a:gd name="T52" fmla="*/ 66807 w 72"/>
                <a:gd name="T53" fmla="*/ 185911 h 137"/>
                <a:gd name="T54" fmla="*/ 66807 w 72"/>
                <a:gd name="T55" fmla="*/ 203617 h 137"/>
                <a:gd name="T56" fmla="*/ 66807 w 72"/>
                <a:gd name="T57" fmla="*/ 227962 h 137"/>
                <a:gd name="T58" fmla="*/ 66807 w 72"/>
                <a:gd name="T59" fmla="*/ 245668 h 137"/>
                <a:gd name="T60" fmla="*/ 71261 w 72"/>
                <a:gd name="T61" fmla="*/ 256734 h 137"/>
                <a:gd name="T62" fmla="*/ 80169 w 72"/>
                <a:gd name="T63" fmla="*/ 274440 h 137"/>
                <a:gd name="T64" fmla="*/ 84622 w 72"/>
                <a:gd name="T65" fmla="*/ 287719 h 137"/>
                <a:gd name="T66" fmla="*/ 75715 w 72"/>
                <a:gd name="T67" fmla="*/ 294359 h 1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37"/>
                <a:gd name="T104" fmla="*/ 72 w 72"/>
                <a:gd name="T105" fmla="*/ 137 h 1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37">
                  <a:moveTo>
                    <a:pt x="34" y="133"/>
                  </a:moveTo>
                  <a:lnTo>
                    <a:pt x="26" y="137"/>
                  </a:lnTo>
                  <a:lnTo>
                    <a:pt x="21" y="135"/>
                  </a:lnTo>
                  <a:lnTo>
                    <a:pt x="17" y="132"/>
                  </a:lnTo>
                  <a:lnTo>
                    <a:pt x="13" y="120"/>
                  </a:lnTo>
                  <a:lnTo>
                    <a:pt x="6" y="99"/>
                  </a:lnTo>
                  <a:lnTo>
                    <a:pt x="2" y="86"/>
                  </a:lnTo>
                  <a:lnTo>
                    <a:pt x="0" y="81"/>
                  </a:lnTo>
                  <a:lnTo>
                    <a:pt x="0" y="79"/>
                  </a:lnTo>
                  <a:lnTo>
                    <a:pt x="4" y="69"/>
                  </a:lnTo>
                  <a:lnTo>
                    <a:pt x="7" y="54"/>
                  </a:lnTo>
                  <a:lnTo>
                    <a:pt x="11" y="39"/>
                  </a:lnTo>
                  <a:lnTo>
                    <a:pt x="15" y="32"/>
                  </a:lnTo>
                  <a:lnTo>
                    <a:pt x="23" y="24"/>
                  </a:lnTo>
                  <a:lnTo>
                    <a:pt x="38" y="13"/>
                  </a:lnTo>
                  <a:lnTo>
                    <a:pt x="51" y="3"/>
                  </a:lnTo>
                  <a:lnTo>
                    <a:pt x="60" y="0"/>
                  </a:lnTo>
                  <a:lnTo>
                    <a:pt x="64" y="9"/>
                  </a:lnTo>
                  <a:lnTo>
                    <a:pt x="66" y="22"/>
                  </a:lnTo>
                  <a:lnTo>
                    <a:pt x="70" y="33"/>
                  </a:lnTo>
                  <a:lnTo>
                    <a:pt x="72" y="45"/>
                  </a:lnTo>
                  <a:lnTo>
                    <a:pt x="62" y="49"/>
                  </a:lnTo>
                  <a:lnTo>
                    <a:pt x="55" y="54"/>
                  </a:lnTo>
                  <a:lnTo>
                    <a:pt x="49" y="56"/>
                  </a:lnTo>
                  <a:lnTo>
                    <a:pt x="47" y="58"/>
                  </a:lnTo>
                  <a:lnTo>
                    <a:pt x="30" y="81"/>
                  </a:lnTo>
                  <a:lnTo>
                    <a:pt x="30" y="84"/>
                  </a:lnTo>
                  <a:lnTo>
                    <a:pt x="30" y="92"/>
                  </a:lnTo>
                  <a:lnTo>
                    <a:pt x="30" y="103"/>
                  </a:lnTo>
                  <a:lnTo>
                    <a:pt x="30" y="111"/>
                  </a:lnTo>
                  <a:lnTo>
                    <a:pt x="32" y="116"/>
                  </a:lnTo>
                  <a:lnTo>
                    <a:pt x="36" y="124"/>
                  </a:lnTo>
                  <a:lnTo>
                    <a:pt x="38" y="130"/>
                  </a:lnTo>
                  <a:lnTo>
                    <a:pt x="34" y="133"/>
                  </a:lnTo>
                  <a:close/>
                </a:path>
              </a:pathLst>
            </a:custGeom>
            <a:solidFill>
              <a:srgbClr val="CE9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0" name="Freeform 367"/>
            <p:cNvSpPr>
              <a:spLocks/>
            </p:cNvSpPr>
            <p:nvPr/>
          </p:nvSpPr>
          <p:spPr bwMode="auto">
            <a:xfrm>
              <a:off x="4710113" y="5438775"/>
              <a:ext cx="50800" cy="61913"/>
            </a:xfrm>
            <a:custGeom>
              <a:avLst/>
              <a:gdLst>
                <a:gd name="T0" fmla="*/ 0 w 23"/>
                <a:gd name="T1" fmla="*/ 61913 h 28"/>
                <a:gd name="T2" fmla="*/ 0 w 23"/>
                <a:gd name="T3" fmla="*/ 55279 h 28"/>
                <a:gd name="T4" fmla="*/ 8835 w 23"/>
                <a:gd name="T5" fmla="*/ 33168 h 28"/>
                <a:gd name="T6" fmla="*/ 17670 w 23"/>
                <a:gd name="T7" fmla="*/ 13267 h 28"/>
                <a:gd name="T8" fmla="*/ 30922 w 23"/>
                <a:gd name="T9" fmla="*/ 0 h 28"/>
                <a:gd name="T10" fmla="*/ 33130 w 23"/>
                <a:gd name="T11" fmla="*/ 0 h 28"/>
                <a:gd name="T12" fmla="*/ 41965 w 23"/>
                <a:gd name="T13" fmla="*/ 8845 h 28"/>
                <a:gd name="T14" fmla="*/ 46383 w 23"/>
                <a:gd name="T15" fmla="*/ 13267 h 28"/>
                <a:gd name="T16" fmla="*/ 50800 w 23"/>
                <a:gd name="T17" fmla="*/ 22112 h 28"/>
                <a:gd name="T18" fmla="*/ 37548 w 23"/>
                <a:gd name="T19" fmla="*/ 37590 h 28"/>
                <a:gd name="T20" fmla="*/ 26504 w 23"/>
                <a:gd name="T21" fmla="*/ 55279 h 28"/>
                <a:gd name="T22" fmla="*/ 13252 w 23"/>
                <a:gd name="T23" fmla="*/ 61913 h 28"/>
                <a:gd name="T24" fmla="*/ 0 w 23"/>
                <a:gd name="T25" fmla="*/ 61913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8"/>
                <a:gd name="T41" fmla="*/ 23 w 23"/>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8">
                  <a:moveTo>
                    <a:pt x="0" y="28"/>
                  </a:moveTo>
                  <a:lnTo>
                    <a:pt x="0" y="25"/>
                  </a:lnTo>
                  <a:lnTo>
                    <a:pt x="4" y="15"/>
                  </a:lnTo>
                  <a:lnTo>
                    <a:pt x="8" y="6"/>
                  </a:lnTo>
                  <a:lnTo>
                    <a:pt x="14" y="0"/>
                  </a:lnTo>
                  <a:lnTo>
                    <a:pt x="15" y="0"/>
                  </a:lnTo>
                  <a:lnTo>
                    <a:pt x="19" y="4"/>
                  </a:lnTo>
                  <a:lnTo>
                    <a:pt x="21" y="6"/>
                  </a:lnTo>
                  <a:lnTo>
                    <a:pt x="23" y="10"/>
                  </a:lnTo>
                  <a:lnTo>
                    <a:pt x="17" y="17"/>
                  </a:lnTo>
                  <a:lnTo>
                    <a:pt x="12" y="25"/>
                  </a:lnTo>
                  <a:lnTo>
                    <a:pt x="6" y="28"/>
                  </a:lnTo>
                  <a:lnTo>
                    <a:pt x="0" y="28"/>
                  </a:lnTo>
                  <a:close/>
                </a:path>
              </a:pathLst>
            </a:custGeom>
            <a:solidFill>
              <a:srgbClr val="CE9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1" name="Freeform 368"/>
            <p:cNvSpPr>
              <a:spLocks/>
            </p:cNvSpPr>
            <p:nvPr/>
          </p:nvSpPr>
          <p:spPr bwMode="auto">
            <a:xfrm>
              <a:off x="5938838" y="6324600"/>
              <a:ext cx="76200" cy="74613"/>
            </a:xfrm>
            <a:custGeom>
              <a:avLst/>
              <a:gdLst>
                <a:gd name="T0" fmla="*/ 0 w 34"/>
                <a:gd name="T1" fmla="*/ 70224 h 34"/>
                <a:gd name="T2" fmla="*/ 8965 w 34"/>
                <a:gd name="T3" fmla="*/ 54863 h 34"/>
                <a:gd name="T4" fmla="*/ 17929 w 34"/>
                <a:gd name="T5" fmla="*/ 37307 h 34"/>
                <a:gd name="T6" fmla="*/ 22412 w 34"/>
                <a:gd name="T7" fmla="*/ 21945 h 34"/>
                <a:gd name="T8" fmla="*/ 26894 w 34"/>
                <a:gd name="T9" fmla="*/ 8778 h 34"/>
                <a:gd name="T10" fmla="*/ 31376 w 34"/>
                <a:gd name="T11" fmla="*/ 0 h 34"/>
                <a:gd name="T12" fmla="*/ 42582 w 34"/>
                <a:gd name="T13" fmla="*/ 0 h 34"/>
                <a:gd name="T14" fmla="*/ 51547 w 34"/>
                <a:gd name="T15" fmla="*/ 4389 h 34"/>
                <a:gd name="T16" fmla="*/ 56029 w 34"/>
                <a:gd name="T17" fmla="*/ 13167 h 34"/>
                <a:gd name="T18" fmla="*/ 60512 w 34"/>
                <a:gd name="T19" fmla="*/ 24140 h 34"/>
                <a:gd name="T20" fmla="*/ 64994 w 34"/>
                <a:gd name="T21" fmla="*/ 41696 h 34"/>
                <a:gd name="T22" fmla="*/ 73959 w 34"/>
                <a:gd name="T23" fmla="*/ 61446 h 34"/>
                <a:gd name="T24" fmla="*/ 76200 w 34"/>
                <a:gd name="T25" fmla="*/ 74613 h 34"/>
                <a:gd name="T26" fmla="*/ 60512 w 34"/>
                <a:gd name="T27" fmla="*/ 70224 h 34"/>
                <a:gd name="T28" fmla="*/ 38100 w 34"/>
                <a:gd name="T29" fmla="*/ 70224 h 34"/>
                <a:gd name="T30" fmla="*/ 17929 w 34"/>
                <a:gd name="T31" fmla="*/ 70224 h 34"/>
                <a:gd name="T32" fmla="*/ 0 w 34"/>
                <a:gd name="T33" fmla="*/ 70224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34"/>
                <a:gd name="T53" fmla="*/ 34 w 3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34">
                  <a:moveTo>
                    <a:pt x="0" y="32"/>
                  </a:moveTo>
                  <a:lnTo>
                    <a:pt x="4" y="25"/>
                  </a:lnTo>
                  <a:lnTo>
                    <a:pt x="8" y="17"/>
                  </a:lnTo>
                  <a:lnTo>
                    <a:pt x="10" y="10"/>
                  </a:lnTo>
                  <a:lnTo>
                    <a:pt x="12" y="4"/>
                  </a:lnTo>
                  <a:lnTo>
                    <a:pt x="14" y="0"/>
                  </a:lnTo>
                  <a:lnTo>
                    <a:pt x="19" y="0"/>
                  </a:lnTo>
                  <a:lnTo>
                    <a:pt x="23" y="2"/>
                  </a:lnTo>
                  <a:lnTo>
                    <a:pt x="25" y="6"/>
                  </a:lnTo>
                  <a:lnTo>
                    <a:pt x="27" y="11"/>
                  </a:lnTo>
                  <a:lnTo>
                    <a:pt x="29" y="19"/>
                  </a:lnTo>
                  <a:lnTo>
                    <a:pt x="33" y="28"/>
                  </a:lnTo>
                  <a:lnTo>
                    <a:pt x="34" y="34"/>
                  </a:lnTo>
                  <a:lnTo>
                    <a:pt x="27" y="32"/>
                  </a:lnTo>
                  <a:lnTo>
                    <a:pt x="17" y="32"/>
                  </a:lnTo>
                  <a:lnTo>
                    <a:pt x="8" y="32"/>
                  </a:lnTo>
                  <a:lnTo>
                    <a:pt x="0" y="32"/>
                  </a:lnTo>
                  <a:close/>
                </a:path>
              </a:pathLst>
            </a:custGeom>
            <a:solidFill>
              <a:srgbClr val="CE9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2" name="Freeform 369"/>
            <p:cNvSpPr>
              <a:spLocks/>
            </p:cNvSpPr>
            <p:nvPr/>
          </p:nvSpPr>
          <p:spPr bwMode="auto">
            <a:xfrm>
              <a:off x="6303963" y="6162675"/>
              <a:ext cx="87312" cy="82550"/>
            </a:xfrm>
            <a:custGeom>
              <a:avLst/>
              <a:gdLst>
                <a:gd name="T0" fmla="*/ 24626 w 39"/>
                <a:gd name="T1" fmla="*/ 0 h 37"/>
                <a:gd name="T2" fmla="*/ 38059 w 39"/>
                <a:gd name="T3" fmla="*/ 20080 h 37"/>
                <a:gd name="T4" fmla="*/ 53730 w 39"/>
                <a:gd name="T5" fmla="*/ 40159 h 37"/>
                <a:gd name="T6" fmla="*/ 71641 w 39"/>
                <a:gd name="T7" fmla="*/ 66932 h 37"/>
                <a:gd name="T8" fmla="*/ 87312 w 39"/>
                <a:gd name="T9" fmla="*/ 82550 h 37"/>
                <a:gd name="T10" fmla="*/ 58208 w 39"/>
                <a:gd name="T11" fmla="*/ 75857 h 37"/>
                <a:gd name="T12" fmla="*/ 33582 w 39"/>
                <a:gd name="T13" fmla="*/ 71395 h 37"/>
                <a:gd name="T14" fmla="*/ 11194 w 39"/>
                <a:gd name="T15" fmla="*/ 62470 h 37"/>
                <a:gd name="T16" fmla="*/ 0 w 39"/>
                <a:gd name="T17" fmla="*/ 58008 h 37"/>
                <a:gd name="T18" fmla="*/ 0 w 39"/>
                <a:gd name="T19" fmla="*/ 49084 h 37"/>
                <a:gd name="T20" fmla="*/ 4478 w 39"/>
                <a:gd name="T21" fmla="*/ 33466 h 37"/>
                <a:gd name="T22" fmla="*/ 11194 w 39"/>
                <a:gd name="T23" fmla="*/ 15618 h 37"/>
                <a:gd name="T24" fmla="*/ 24626 w 39"/>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37"/>
                <a:gd name="T41" fmla="*/ 39 w 39"/>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37">
                  <a:moveTo>
                    <a:pt x="11" y="0"/>
                  </a:moveTo>
                  <a:lnTo>
                    <a:pt x="17" y="9"/>
                  </a:lnTo>
                  <a:lnTo>
                    <a:pt x="24" y="18"/>
                  </a:lnTo>
                  <a:lnTo>
                    <a:pt x="32" y="30"/>
                  </a:lnTo>
                  <a:lnTo>
                    <a:pt x="39" y="37"/>
                  </a:lnTo>
                  <a:lnTo>
                    <a:pt x="26" y="34"/>
                  </a:lnTo>
                  <a:lnTo>
                    <a:pt x="15" y="32"/>
                  </a:lnTo>
                  <a:lnTo>
                    <a:pt x="5" y="28"/>
                  </a:lnTo>
                  <a:lnTo>
                    <a:pt x="0" y="26"/>
                  </a:lnTo>
                  <a:lnTo>
                    <a:pt x="0" y="22"/>
                  </a:lnTo>
                  <a:lnTo>
                    <a:pt x="2" y="15"/>
                  </a:lnTo>
                  <a:lnTo>
                    <a:pt x="5" y="7"/>
                  </a:lnTo>
                  <a:lnTo>
                    <a:pt x="11" y="0"/>
                  </a:lnTo>
                  <a:close/>
                </a:path>
              </a:pathLst>
            </a:custGeom>
            <a:solidFill>
              <a:srgbClr val="CE93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3" name="Freeform 370"/>
            <p:cNvSpPr>
              <a:spLocks/>
            </p:cNvSpPr>
            <p:nvPr/>
          </p:nvSpPr>
          <p:spPr bwMode="auto">
            <a:xfrm>
              <a:off x="4765675" y="4232275"/>
              <a:ext cx="1279525" cy="1228725"/>
            </a:xfrm>
            <a:custGeom>
              <a:avLst/>
              <a:gdLst>
                <a:gd name="T0" fmla="*/ 216944 w 578"/>
                <a:gd name="T1" fmla="*/ 989622 h 555"/>
                <a:gd name="T2" fmla="*/ 245722 w 578"/>
                <a:gd name="T3" fmla="*/ 943129 h 555"/>
                <a:gd name="T4" fmla="*/ 230226 w 578"/>
                <a:gd name="T5" fmla="*/ 901065 h 555"/>
                <a:gd name="T6" fmla="*/ 250149 w 578"/>
                <a:gd name="T7" fmla="*/ 797011 h 555"/>
                <a:gd name="T8" fmla="*/ 278928 w 578"/>
                <a:gd name="T9" fmla="*/ 717310 h 555"/>
                <a:gd name="T10" fmla="*/ 349766 w 578"/>
                <a:gd name="T11" fmla="*/ 861214 h 555"/>
                <a:gd name="T12" fmla="*/ 380758 w 578"/>
                <a:gd name="T13" fmla="*/ 801439 h 555"/>
                <a:gd name="T14" fmla="*/ 354194 w 578"/>
                <a:gd name="T15" fmla="*/ 630967 h 555"/>
                <a:gd name="T16" fmla="*/ 354194 w 578"/>
                <a:gd name="T17" fmla="*/ 522485 h 555"/>
                <a:gd name="T18" fmla="*/ 400682 w 578"/>
                <a:gd name="T19" fmla="*/ 376366 h 555"/>
                <a:gd name="T20" fmla="*/ 456024 w 578"/>
                <a:gd name="T21" fmla="*/ 429500 h 555"/>
                <a:gd name="T22" fmla="*/ 451597 w 578"/>
                <a:gd name="T23" fmla="*/ 349799 h 555"/>
                <a:gd name="T24" fmla="*/ 460452 w 578"/>
                <a:gd name="T25" fmla="*/ 183755 h 555"/>
                <a:gd name="T26" fmla="*/ 639763 w 578"/>
                <a:gd name="T27" fmla="*/ 24353 h 555"/>
                <a:gd name="T28" fmla="*/ 721670 w 578"/>
                <a:gd name="T29" fmla="*/ 0 h 555"/>
                <a:gd name="T30" fmla="*/ 810218 w 578"/>
                <a:gd name="T31" fmla="*/ 33209 h 555"/>
                <a:gd name="T32" fmla="*/ 876630 w 578"/>
                <a:gd name="T33" fmla="*/ 174900 h 555"/>
                <a:gd name="T34" fmla="*/ 978460 w 578"/>
                <a:gd name="T35" fmla="*/ 263456 h 555"/>
                <a:gd name="T36" fmla="*/ 998384 w 578"/>
                <a:gd name="T37" fmla="*/ 422859 h 555"/>
                <a:gd name="T38" fmla="*/ 1106856 w 578"/>
                <a:gd name="T39" fmla="*/ 480420 h 555"/>
                <a:gd name="T40" fmla="*/ 1173267 w 578"/>
                <a:gd name="T41" fmla="*/ 451639 h 555"/>
                <a:gd name="T42" fmla="*/ 1177694 w 578"/>
                <a:gd name="T43" fmla="*/ 475993 h 555"/>
                <a:gd name="T44" fmla="*/ 1128993 w 578"/>
                <a:gd name="T45" fmla="*/ 493704 h 555"/>
                <a:gd name="T46" fmla="*/ 1153343 w 578"/>
                <a:gd name="T47" fmla="*/ 526913 h 555"/>
                <a:gd name="T48" fmla="*/ 1246319 w 578"/>
                <a:gd name="T49" fmla="*/ 546838 h 555"/>
                <a:gd name="T50" fmla="*/ 1135634 w 578"/>
                <a:gd name="T51" fmla="*/ 593330 h 555"/>
                <a:gd name="T52" fmla="*/ 1186549 w 578"/>
                <a:gd name="T53" fmla="*/ 617683 h 555"/>
                <a:gd name="T54" fmla="*/ 1266243 w 578"/>
                <a:gd name="T55" fmla="*/ 646464 h 555"/>
                <a:gd name="T56" fmla="*/ 1219755 w 578"/>
                <a:gd name="T57" fmla="*/ 684101 h 555"/>
                <a:gd name="T58" fmla="*/ 1257388 w 578"/>
                <a:gd name="T59" fmla="*/ 710668 h 555"/>
                <a:gd name="T60" fmla="*/ 1261815 w 578"/>
                <a:gd name="T61" fmla="*/ 772658 h 555"/>
                <a:gd name="T62" fmla="*/ 1219755 w 578"/>
                <a:gd name="T63" fmla="*/ 759374 h 555"/>
                <a:gd name="T64" fmla="*/ 1186549 w 578"/>
                <a:gd name="T65" fmla="*/ 726165 h 555"/>
                <a:gd name="T66" fmla="*/ 1144489 w 578"/>
                <a:gd name="T67" fmla="*/ 810294 h 555"/>
                <a:gd name="T68" fmla="*/ 1073650 w 578"/>
                <a:gd name="T69" fmla="*/ 923204 h 555"/>
                <a:gd name="T70" fmla="*/ 1069222 w 578"/>
                <a:gd name="T71" fmla="*/ 852359 h 555"/>
                <a:gd name="T72" fmla="*/ 969605 w 578"/>
                <a:gd name="T73" fmla="*/ 918776 h 555"/>
                <a:gd name="T74" fmla="*/ 885484 w 578"/>
                <a:gd name="T75" fmla="*/ 974124 h 555"/>
                <a:gd name="T76" fmla="*/ 856706 w 578"/>
                <a:gd name="T77" fmla="*/ 881140 h 555"/>
                <a:gd name="T78" fmla="*/ 759303 w 578"/>
                <a:gd name="T79" fmla="*/ 901065 h 555"/>
                <a:gd name="T80" fmla="*/ 743807 w 578"/>
                <a:gd name="T81" fmla="*/ 965269 h 555"/>
                <a:gd name="T82" fmla="*/ 715029 w 578"/>
                <a:gd name="T83" fmla="*/ 830220 h 555"/>
                <a:gd name="T84" fmla="*/ 743807 w 578"/>
                <a:gd name="T85" fmla="*/ 655320 h 555"/>
                <a:gd name="T86" fmla="*/ 777013 w 578"/>
                <a:gd name="T87" fmla="*/ 325446 h 555"/>
                <a:gd name="T88" fmla="*/ 719456 w 578"/>
                <a:gd name="T89" fmla="*/ 272312 h 555"/>
                <a:gd name="T90" fmla="*/ 739379 w 578"/>
                <a:gd name="T91" fmla="*/ 343157 h 555"/>
                <a:gd name="T92" fmla="*/ 706174 w 578"/>
                <a:gd name="T93" fmla="*/ 568977 h 555"/>
                <a:gd name="T94" fmla="*/ 668541 w 578"/>
                <a:gd name="T95" fmla="*/ 518057 h 555"/>
                <a:gd name="T96" fmla="*/ 617625 w 578"/>
                <a:gd name="T97" fmla="*/ 287809 h 555"/>
                <a:gd name="T98" fmla="*/ 626480 w 578"/>
                <a:gd name="T99" fmla="*/ 655320 h 555"/>
                <a:gd name="T100" fmla="*/ 584420 w 578"/>
                <a:gd name="T101" fmla="*/ 810294 h 555"/>
                <a:gd name="T102" fmla="*/ 617625 w 578"/>
                <a:gd name="T103" fmla="*/ 823578 h 555"/>
                <a:gd name="T104" fmla="*/ 551214 w 578"/>
                <a:gd name="T105" fmla="*/ 927632 h 555"/>
                <a:gd name="T106" fmla="*/ 480375 w 578"/>
                <a:gd name="T107" fmla="*/ 1007333 h 555"/>
                <a:gd name="T108" fmla="*/ 391827 w 578"/>
                <a:gd name="T109" fmla="*/ 1078179 h 555"/>
                <a:gd name="T110" fmla="*/ 292210 w 578"/>
                <a:gd name="T111" fmla="*/ 1144596 h 555"/>
                <a:gd name="T112" fmla="*/ 146105 w 578"/>
                <a:gd name="T113" fmla="*/ 1211014 h 555"/>
                <a:gd name="T114" fmla="*/ 28778 w 578"/>
                <a:gd name="T115" fmla="*/ 1157880 h 555"/>
                <a:gd name="T116" fmla="*/ 24351 w 578"/>
                <a:gd name="T117" fmla="*/ 965269 h 555"/>
                <a:gd name="T118" fmla="*/ 137250 w 578"/>
                <a:gd name="T119" fmla="*/ 881140 h 555"/>
                <a:gd name="T120" fmla="*/ 203661 w 578"/>
                <a:gd name="T121" fmla="*/ 881140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78"/>
                <a:gd name="T184" fmla="*/ 0 h 555"/>
                <a:gd name="T185" fmla="*/ 578 w 578"/>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78" h="555">
                  <a:moveTo>
                    <a:pt x="94" y="428"/>
                  </a:moveTo>
                  <a:lnTo>
                    <a:pt x="94" y="432"/>
                  </a:lnTo>
                  <a:lnTo>
                    <a:pt x="94" y="440"/>
                  </a:lnTo>
                  <a:lnTo>
                    <a:pt x="96" y="445"/>
                  </a:lnTo>
                  <a:lnTo>
                    <a:pt x="98" y="447"/>
                  </a:lnTo>
                  <a:lnTo>
                    <a:pt x="102" y="445"/>
                  </a:lnTo>
                  <a:lnTo>
                    <a:pt x="109" y="438"/>
                  </a:lnTo>
                  <a:lnTo>
                    <a:pt x="115" y="432"/>
                  </a:lnTo>
                  <a:lnTo>
                    <a:pt x="115" y="426"/>
                  </a:lnTo>
                  <a:lnTo>
                    <a:pt x="111" y="426"/>
                  </a:lnTo>
                  <a:lnTo>
                    <a:pt x="106" y="426"/>
                  </a:lnTo>
                  <a:lnTo>
                    <a:pt x="98" y="426"/>
                  </a:lnTo>
                  <a:lnTo>
                    <a:pt x="94" y="428"/>
                  </a:lnTo>
                  <a:lnTo>
                    <a:pt x="96" y="411"/>
                  </a:lnTo>
                  <a:lnTo>
                    <a:pt x="104" y="407"/>
                  </a:lnTo>
                  <a:lnTo>
                    <a:pt x="111" y="402"/>
                  </a:lnTo>
                  <a:lnTo>
                    <a:pt x="119" y="396"/>
                  </a:lnTo>
                  <a:lnTo>
                    <a:pt x="121" y="394"/>
                  </a:lnTo>
                  <a:lnTo>
                    <a:pt x="115" y="377"/>
                  </a:lnTo>
                  <a:lnTo>
                    <a:pt x="113" y="360"/>
                  </a:lnTo>
                  <a:lnTo>
                    <a:pt x="113" y="341"/>
                  </a:lnTo>
                  <a:lnTo>
                    <a:pt x="115" y="326"/>
                  </a:lnTo>
                  <a:lnTo>
                    <a:pt x="117" y="324"/>
                  </a:lnTo>
                  <a:lnTo>
                    <a:pt x="123" y="324"/>
                  </a:lnTo>
                  <a:lnTo>
                    <a:pt x="126" y="324"/>
                  </a:lnTo>
                  <a:lnTo>
                    <a:pt x="130" y="330"/>
                  </a:lnTo>
                  <a:lnTo>
                    <a:pt x="136" y="341"/>
                  </a:lnTo>
                  <a:lnTo>
                    <a:pt x="143" y="358"/>
                  </a:lnTo>
                  <a:lnTo>
                    <a:pt x="153" y="375"/>
                  </a:lnTo>
                  <a:lnTo>
                    <a:pt x="158" y="389"/>
                  </a:lnTo>
                  <a:lnTo>
                    <a:pt x="164" y="387"/>
                  </a:lnTo>
                  <a:lnTo>
                    <a:pt x="172" y="385"/>
                  </a:lnTo>
                  <a:lnTo>
                    <a:pt x="177" y="381"/>
                  </a:lnTo>
                  <a:lnTo>
                    <a:pt x="177" y="375"/>
                  </a:lnTo>
                  <a:lnTo>
                    <a:pt x="172" y="362"/>
                  </a:lnTo>
                  <a:lnTo>
                    <a:pt x="164" y="340"/>
                  </a:lnTo>
                  <a:lnTo>
                    <a:pt x="155" y="317"/>
                  </a:lnTo>
                  <a:lnTo>
                    <a:pt x="149" y="304"/>
                  </a:lnTo>
                  <a:lnTo>
                    <a:pt x="155" y="294"/>
                  </a:lnTo>
                  <a:lnTo>
                    <a:pt x="160" y="285"/>
                  </a:lnTo>
                  <a:lnTo>
                    <a:pt x="164" y="275"/>
                  </a:lnTo>
                  <a:lnTo>
                    <a:pt x="166" y="268"/>
                  </a:lnTo>
                  <a:lnTo>
                    <a:pt x="166" y="260"/>
                  </a:lnTo>
                  <a:lnTo>
                    <a:pt x="164" y="247"/>
                  </a:lnTo>
                  <a:lnTo>
                    <a:pt x="160" y="236"/>
                  </a:lnTo>
                  <a:lnTo>
                    <a:pt x="160" y="225"/>
                  </a:lnTo>
                  <a:lnTo>
                    <a:pt x="162" y="213"/>
                  </a:lnTo>
                  <a:lnTo>
                    <a:pt x="168" y="196"/>
                  </a:lnTo>
                  <a:lnTo>
                    <a:pt x="174" y="181"/>
                  </a:lnTo>
                  <a:lnTo>
                    <a:pt x="181" y="170"/>
                  </a:lnTo>
                  <a:lnTo>
                    <a:pt x="187" y="177"/>
                  </a:lnTo>
                  <a:lnTo>
                    <a:pt x="191" y="185"/>
                  </a:lnTo>
                  <a:lnTo>
                    <a:pt x="196" y="192"/>
                  </a:lnTo>
                  <a:lnTo>
                    <a:pt x="200" y="194"/>
                  </a:lnTo>
                  <a:lnTo>
                    <a:pt x="206" y="194"/>
                  </a:lnTo>
                  <a:lnTo>
                    <a:pt x="209" y="194"/>
                  </a:lnTo>
                  <a:lnTo>
                    <a:pt x="213" y="191"/>
                  </a:lnTo>
                  <a:lnTo>
                    <a:pt x="213" y="187"/>
                  </a:lnTo>
                  <a:lnTo>
                    <a:pt x="209" y="177"/>
                  </a:lnTo>
                  <a:lnTo>
                    <a:pt x="204" y="158"/>
                  </a:lnTo>
                  <a:lnTo>
                    <a:pt x="198" y="140"/>
                  </a:lnTo>
                  <a:lnTo>
                    <a:pt x="196" y="119"/>
                  </a:lnTo>
                  <a:lnTo>
                    <a:pt x="198" y="109"/>
                  </a:lnTo>
                  <a:lnTo>
                    <a:pt x="202" y="96"/>
                  </a:lnTo>
                  <a:lnTo>
                    <a:pt x="208" y="83"/>
                  </a:lnTo>
                  <a:lnTo>
                    <a:pt x="217" y="68"/>
                  </a:lnTo>
                  <a:lnTo>
                    <a:pt x="228" y="51"/>
                  </a:lnTo>
                  <a:lnTo>
                    <a:pt x="243" y="38"/>
                  </a:lnTo>
                  <a:lnTo>
                    <a:pt x="264" y="23"/>
                  </a:lnTo>
                  <a:lnTo>
                    <a:pt x="289" y="11"/>
                  </a:lnTo>
                  <a:lnTo>
                    <a:pt x="285" y="2"/>
                  </a:lnTo>
                  <a:lnTo>
                    <a:pt x="294" y="0"/>
                  </a:lnTo>
                  <a:lnTo>
                    <a:pt x="304" y="0"/>
                  </a:lnTo>
                  <a:lnTo>
                    <a:pt x="315" y="0"/>
                  </a:lnTo>
                  <a:lnTo>
                    <a:pt x="326" y="0"/>
                  </a:lnTo>
                  <a:lnTo>
                    <a:pt x="336" y="2"/>
                  </a:lnTo>
                  <a:lnTo>
                    <a:pt x="345" y="2"/>
                  </a:lnTo>
                  <a:lnTo>
                    <a:pt x="353" y="4"/>
                  </a:lnTo>
                  <a:lnTo>
                    <a:pt x="357" y="6"/>
                  </a:lnTo>
                  <a:lnTo>
                    <a:pt x="366" y="15"/>
                  </a:lnTo>
                  <a:lnTo>
                    <a:pt x="377" y="28"/>
                  </a:lnTo>
                  <a:lnTo>
                    <a:pt x="389" y="43"/>
                  </a:lnTo>
                  <a:lnTo>
                    <a:pt x="394" y="55"/>
                  </a:lnTo>
                  <a:lnTo>
                    <a:pt x="394" y="66"/>
                  </a:lnTo>
                  <a:lnTo>
                    <a:pt x="396" y="79"/>
                  </a:lnTo>
                  <a:lnTo>
                    <a:pt x="400" y="91"/>
                  </a:lnTo>
                  <a:lnTo>
                    <a:pt x="404" y="98"/>
                  </a:lnTo>
                  <a:lnTo>
                    <a:pt x="413" y="104"/>
                  </a:lnTo>
                  <a:lnTo>
                    <a:pt x="428" y="111"/>
                  </a:lnTo>
                  <a:lnTo>
                    <a:pt x="442" y="119"/>
                  </a:lnTo>
                  <a:lnTo>
                    <a:pt x="449" y="125"/>
                  </a:lnTo>
                  <a:lnTo>
                    <a:pt x="451" y="143"/>
                  </a:lnTo>
                  <a:lnTo>
                    <a:pt x="451" y="164"/>
                  </a:lnTo>
                  <a:lnTo>
                    <a:pt x="451" y="181"/>
                  </a:lnTo>
                  <a:lnTo>
                    <a:pt x="451" y="191"/>
                  </a:lnTo>
                  <a:lnTo>
                    <a:pt x="462" y="200"/>
                  </a:lnTo>
                  <a:lnTo>
                    <a:pt x="478" y="209"/>
                  </a:lnTo>
                  <a:lnTo>
                    <a:pt x="489" y="215"/>
                  </a:lnTo>
                  <a:lnTo>
                    <a:pt x="496" y="219"/>
                  </a:lnTo>
                  <a:lnTo>
                    <a:pt x="500" y="217"/>
                  </a:lnTo>
                  <a:lnTo>
                    <a:pt x="504" y="213"/>
                  </a:lnTo>
                  <a:lnTo>
                    <a:pt x="510" y="209"/>
                  </a:lnTo>
                  <a:lnTo>
                    <a:pt x="515" y="208"/>
                  </a:lnTo>
                  <a:lnTo>
                    <a:pt x="521" y="206"/>
                  </a:lnTo>
                  <a:lnTo>
                    <a:pt x="530" y="204"/>
                  </a:lnTo>
                  <a:lnTo>
                    <a:pt x="538" y="204"/>
                  </a:lnTo>
                  <a:lnTo>
                    <a:pt x="542" y="204"/>
                  </a:lnTo>
                  <a:lnTo>
                    <a:pt x="542" y="206"/>
                  </a:lnTo>
                  <a:lnTo>
                    <a:pt x="538" y="209"/>
                  </a:lnTo>
                  <a:lnTo>
                    <a:pt x="532" y="215"/>
                  </a:lnTo>
                  <a:lnTo>
                    <a:pt x="527" y="217"/>
                  </a:lnTo>
                  <a:lnTo>
                    <a:pt x="521" y="217"/>
                  </a:lnTo>
                  <a:lnTo>
                    <a:pt x="515" y="219"/>
                  </a:lnTo>
                  <a:lnTo>
                    <a:pt x="512" y="221"/>
                  </a:lnTo>
                  <a:lnTo>
                    <a:pt x="510" y="223"/>
                  </a:lnTo>
                  <a:lnTo>
                    <a:pt x="510" y="226"/>
                  </a:lnTo>
                  <a:lnTo>
                    <a:pt x="508" y="232"/>
                  </a:lnTo>
                  <a:lnTo>
                    <a:pt x="510" y="236"/>
                  </a:lnTo>
                  <a:lnTo>
                    <a:pt x="512" y="238"/>
                  </a:lnTo>
                  <a:lnTo>
                    <a:pt x="521" y="238"/>
                  </a:lnTo>
                  <a:lnTo>
                    <a:pt x="538" y="236"/>
                  </a:lnTo>
                  <a:lnTo>
                    <a:pt x="553" y="236"/>
                  </a:lnTo>
                  <a:lnTo>
                    <a:pt x="561" y="236"/>
                  </a:lnTo>
                  <a:lnTo>
                    <a:pt x="563" y="240"/>
                  </a:lnTo>
                  <a:lnTo>
                    <a:pt x="563" y="247"/>
                  </a:lnTo>
                  <a:lnTo>
                    <a:pt x="563" y="255"/>
                  </a:lnTo>
                  <a:lnTo>
                    <a:pt x="561" y="258"/>
                  </a:lnTo>
                  <a:lnTo>
                    <a:pt x="551" y="260"/>
                  </a:lnTo>
                  <a:lnTo>
                    <a:pt x="532" y="262"/>
                  </a:lnTo>
                  <a:lnTo>
                    <a:pt x="513" y="268"/>
                  </a:lnTo>
                  <a:lnTo>
                    <a:pt x="506" y="272"/>
                  </a:lnTo>
                  <a:lnTo>
                    <a:pt x="508" y="274"/>
                  </a:lnTo>
                  <a:lnTo>
                    <a:pt x="515" y="275"/>
                  </a:lnTo>
                  <a:lnTo>
                    <a:pt x="525" y="277"/>
                  </a:lnTo>
                  <a:lnTo>
                    <a:pt x="536" y="279"/>
                  </a:lnTo>
                  <a:lnTo>
                    <a:pt x="547" y="281"/>
                  </a:lnTo>
                  <a:lnTo>
                    <a:pt x="557" y="283"/>
                  </a:lnTo>
                  <a:lnTo>
                    <a:pt x="564" y="285"/>
                  </a:lnTo>
                  <a:lnTo>
                    <a:pt x="568" y="287"/>
                  </a:lnTo>
                  <a:lnTo>
                    <a:pt x="572" y="292"/>
                  </a:lnTo>
                  <a:lnTo>
                    <a:pt x="576" y="296"/>
                  </a:lnTo>
                  <a:lnTo>
                    <a:pt x="576" y="302"/>
                  </a:lnTo>
                  <a:lnTo>
                    <a:pt x="576" y="306"/>
                  </a:lnTo>
                  <a:lnTo>
                    <a:pt x="568" y="308"/>
                  </a:lnTo>
                  <a:lnTo>
                    <a:pt x="551" y="309"/>
                  </a:lnTo>
                  <a:lnTo>
                    <a:pt x="534" y="309"/>
                  </a:lnTo>
                  <a:lnTo>
                    <a:pt x="527" y="313"/>
                  </a:lnTo>
                  <a:lnTo>
                    <a:pt x="534" y="317"/>
                  </a:lnTo>
                  <a:lnTo>
                    <a:pt x="551" y="319"/>
                  </a:lnTo>
                  <a:lnTo>
                    <a:pt x="568" y="321"/>
                  </a:lnTo>
                  <a:lnTo>
                    <a:pt x="578" y="323"/>
                  </a:lnTo>
                  <a:lnTo>
                    <a:pt x="578" y="328"/>
                  </a:lnTo>
                  <a:lnTo>
                    <a:pt x="576" y="336"/>
                  </a:lnTo>
                  <a:lnTo>
                    <a:pt x="572" y="343"/>
                  </a:lnTo>
                  <a:lnTo>
                    <a:pt x="570" y="349"/>
                  </a:lnTo>
                  <a:lnTo>
                    <a:pt x="564" y="351"/>
                  </a:lnTo>
                  <a:lnTo>
                    <a:pt x="559" y="353"/>
                  </a:lnTo>
                  <a:lnTo>
                    <a:pt x="553" y="351"/>
                  </a:lnTo>
                  <a:lnTo>
                    <a:pt x="549" y="351"/>
                  </a:lnTo>
                  <a:lnTo>
                    <a:pt x="551" y="343"/>
                  </a:lnTo>
                  <a:lnTo>
                    <a:pt x="553" y="336"/>
                  </a:lnTo>
                  <a:lnTo>
                    <a:pt x="553" y="330"/>
                  </a:lnTo>
                  <a:lnTo>
                    <a:pt x="551" y="328"/>
                  </a:lnTo>
                  <a:lnTo>
                    <a:pt x="546" y="328"/>
                  </a:lnTo>
                  <a:lnTo>
                    <a:pt x="536" y="328"/>
                  </a:lnTo>
                  <a:lnTo>
                    <a:pt x="525" y="330"/>
                  </a:lnTo>
                  <a:lnTo>
                    <a:pt x="521" y="332"/>
                  </a:lnTo>
                  <a:lnTo>
                    <a:pt x="521" y="340"/>
                  </a:lnTo>
                  <a:lnTo>
                    <a:pt x="519" y="351"/>
                  </a:lnTo>
                  <a:lnTo>
                    <a:pt x="517" y="366"/>
                  </a:lnTo>
                  <a:lnTo>
                    <a:pt x="515" y="377"/>
                  </a:lnTo>
                  <a:lnTo>
                    <a:pt x="510" y="389"/>
                  </a:lnTo>
                  <a:lnTo>
                    <a:pt x="502" y="400"/>
                  </a:lnTo>
                  <a:lnTo>
                    <a:pt x="493" y="411"/>
                  </a:lnTo>
                  <a:lnTo>
                    <a:pt x="485" y="417"/>
                  </a:lnTo>
                  <a:lnTo>
                    <a:pt x="487" y="407"/>
                  </a:lnTo>
                  <a:lnTo>
                    <a:pt x="491" y="396"/>
                  </a:lnTo>
                  <a:lnTo>
                    <a:pt x="493" y="389"/>
                  </a:lnTo>
                  <a:lnTo>
                    <a:pt x="493" y="385"/>
                  </a:lnTo>
                  <a:lnTo>
                    <a:pt x="483" y="385"/>
                  </a:lnTo>
                  <a:lnTo>
                    <a:pt x="468" y="389"/>
                  </a:lnTo>
                  <a:lnTo>
                    <a:pt x="453" y="391"/>
                  </a:lnTo>
                  <a:lnTo>
                    <a:pt x="445" y="394"/>
                  </a:lnTo>
                  <a:lnTo>
                    <a:pt x="444" y="402"/>
                  </a:lnTo>
                  <a:lnTo>
                    <a:pt x="438" y="415"/>
                  </a:lnTo>
                  <a:lnTo>
                    <a:pt x="432" y="428"/>
                  </a:lnTo>
                  <a:lnTo>
                    <a:pt x="425" y="438"/>
                  </a:lnTo>
                  <a:lnTo>
                    <a:pt x="417" y="440"/>
                  </a:lnTo>
                  <a:lnTo>
                    <a:pt x="408" y="441"/>
                  </a:lnTo>
                  <a:lnTo>
                    <a:pt x="400" y="440"/>
                  </a:lnTo>
                  <a:lnTo>
                    <a:pt x="394" y="434"/>
                  </a:lnTo>
                  <a:lnTo>
                    <a:pt x="393" y="424"/>
                  </a:lnTo>
                  <a:lnTo>
                    <a:pt x="391" y="413"/>
                  </a:lnTo>
                  <a:lnTo>
                    <a:pt x="389" y="404"/>
                  </a:lnTo>
                  <a:lnTo>
                    <a:pt x="387" y="398"/>
                  </a:lnTo>
                  <a:lnTo>
                    <a:pt x="377" y="396"/>
                  </a:lnTo>
                  <a:lnTo>
                    <a:pt x="362" y="394"/>
                  </a:lnTo>
                  <a:lnTo>
                    <a:pt x="347" y="394"/>
                  </a:lnTo>
                  <a:lnTo>
                    <a:pt x="342" y="398"/>
                  </a:lnTo>
                  <a:lnTo>
                    <a:pt x="343" y="407"/>
                  </a:lnTo>
                  <a:lnTo>
                    <a:pt x="351" y="423"/>
                  </a:lnTo>
                  <a:lnTo>
                    <a:pt x="359" y="438"/>
                  </a:lnTo>
                  <a:lnTo>
                    <a:pt x="366" y="447"/>
                  </a:lnTo>
                  <a:lnTo>
                    <a:pt x="351" y="443"/>
                  </a:lnTo>
                  <a:lnTo>
                    <a:pt x="336" y="436"/>
                  </a:lnTo>
                  <a:lnTo>
                    <a:pt x="323" y="426"/>
                  </a:lnTo>
                  <a:lnTo>
                    <a:pt x="317" y="415"/>
                  </a:lnTo>
                  <a:lnTo>
                    <a:pt x="317" y="402"/>
                  </a:lnTo>
                  <a:lnTo>
                    <a:pt x="319" y="389"/>
                  </a:lnTo>
                  <a:lnTo>
                    <a:pt x="323" y="375"/>
                  </a:lnTo>
                  <a:lnTo>
                    <a:pt x="326" y="364"/>
                  </a:lnTo>
                  <a:lnTo>
                    <a:pt x="330" y="349"/>
                  </a:lnTo>
                  <a:lnTo>
                    <a:pt x="332" y="330"/>
                  </a:lnTo>
                  <a:lnTo>
                    <a:pt x="332" y="311"/>
                  </a:lnTo>
                  <a:lnTo>
                    <a:pt x="336" y="296"/>
                  </a:lnTo>
                  <a:lnTo>
                    <a:pt x="343" y="270"/>
                  </a:lnTo>
                  <a:lnTo>
                    <a:pt x="349" y="225"/>
                  </a:lnTo>
                  <a:lnTo>
                    <a:pt x="355" y="181"/>
                  </a:lnTo>
                  <a:lnTo>
                    <a:pt x="355" y="157"/>
                  </a:lnTo>
                  <a:lnTo>
                    <a:pt x="351" y="147"/>
                  </a:lnTo>
                  <a:lnTo>
                    <a:pt x="343" y="136"/>
                  </a:lnTo>
                  <a:lnTo>
                    <a:pt x="336" y="125"/>
                  </a:lnTo>
                  <a:lnTo>
                    <a:pt x="330" y="119"/>
                  </a:lnTo>
                  <a:lnTo>
                    <a:pt x="328" y="119"/>
                  </a:lnTo>
                  <a:lnTo>
                    <a:pt x="325" y="123"/>
                  </a:lnTo>
                  <a:lnTo>
                    <a:pt x="323" y="128"/>
                  </a:lnTo>
                  <a:lnTo>
                    <a:pt x="323" y="134"/>
                  </a:lnTo>
                  <a:lnTo>
                    <a:pt x="326" y="140"/>
                  </a:lnTo>
                  <a:lnTo>
                    <a:pt x="330" y="147"/>
                  </a:lnTo>
                  <a:lnTo>
                    <a:pt x="334" y="155"/>
                  </a:lnTo>
                  <a:lnTo>
                    <a:pt x="336" y="160"/>
                  </a:lnTo>
                  <a:lnTo>
                    <a:pt x="334" y="175"/>
                  </a:lnTo>
                  <a:lnTo>
                    <a:pt x="328" y="208"/>
                  </a:lnTo>
                  <a:lnTo>
                    <a:pt x="323" y="240"/>
                  </a:lnTo>
                  <a:lnTo>
                    <a:pt x="319" y="257"/>
                  </a:lnTo>
                  <a:lnTo>
                    <a:pt x="317" y="258"/>
                  </a:lnTo>
                  <a:lnTo>
                    <a:pt x="313" y="258"/>
                  </a:lnTo>
                  <a:lnTo>
                    <a:pt x="309" y="257"/>
                  </a:lnTo>
                  <a:lnTo>
                    <a:pt x="306" y="253"/>
                  </a:lnTo>
                  <a:lnTo>
                    <a:pt x="302" y="234"/>
                  </a:lnTo>
                  <a:lnTo>
                    <a:pt x="294" y="198"/>
                  </a:lnTo>
                  <a:lnTo>
                    <a:pt x="289" y="160"/>
                  </a:lnTo>
                  <a:lnTo>
                    <a:pt x="287" y="138"/>
                  </a:lnTo>
                  <a:lnTo>
                    <a:pt x="285" y="132"/>
                  </a:lnTo>
                  <a:lnTo>
                    <a:pt x="279" y="130"/>
                  </a:lnTo>
                  <a:lnTo>
                    <a:pt x="274" y="130"/>
                  </a:lnTo>
                  <a:lnTo>
                    <a:pt x="272" y="134"/>
                  </a:lnTo>
                  <a:lnTo>
                    <a:pt x="274" y="166"/>
                  </a:lnTo>
                  <a:lnTo>
                    <a:pt x="277" y="230"/>
                  </a:lnTo>
                  <a:lnTo>
                    <a:pt x="283" y="296"/>
                  </a:lnTo>
                  <a:lnTo>
                    <a:pt x="283" y="328"/>
                  </a:lnTo>
                  <a:lnTo>
                    <a:pt x="279" y="334"/>
                  </a:lnTo>
                  <a:lnTo>
                    <a:pt x="272" y="343"/>
                  </a:lnTo>
                  <a:lnTo>
                    <a:pt x="266" y="357"/>
                  </a:lnTo>
                  <a:lnTo>
                    <a:pt x="264" y="366"/>
                  </a:lnTo>
                  <a:lnTo>
                    <a:pt x="270" y="364"/>
                  </a:lnTo>
                  <a:lnTo>
                    <a:pt x="276" y="362"/>
                  </a:lnTo>
                  <a:lnTo>
                    <a:pt x="277" y="360"/>
                  </a:lnTo>
                  <a:lnTo>
                    <a:pt x="279" y="360"/>
                  </a:lnTo>
                  <a:lnTo>
                    <a:pt x="279" y="372"/>
                  </a:lnTo>
                  <a:lnTo>
                    <a:pt x="279" y="385"/>
                  </a:lnTo>
                  <a:lnTo>
                    <a:pt x="277" y="396"/>
                  </a:lnTo>
                  <a:lnTo>
                    <a:pt x="277" y="404"/>
                  </a:lnTo>
                  <a:lnTo>
                    <a:pt x="262" y="411"/>
                  </a:lnTo>
                  <a:lnTo>
                    <a:pt x="249" y="419"/>
                  </a:lnTo>
                  <a:lnTo>
                    <a:pt x="236" y="426"/>
                  </a:lnTo>
                  <a:lnTo>
                    <a:pt x="230" y="430"/>
                  </a:lnTo>
                  <a:lnTo>
                    <a:pt x="226" y="436"/>
                  </a:lnTo>
                  <a:lnTo>
                    <a:pt x="223" y="443"/>
                  </a:lnTo>
                  <a:lnTo>
                    <a:pt x="217" y="455"/>
                  </a:lnTo>
                  <a:lnTo>
                    <a:pt x="208" y="462"/>
                  </a:lnTo>
                  <a:lnTo>
                    <a:pt x="202" y="466"/>
                  </a:lnTo>
                  <a:lnTo>
                    <a:pt x="194" y="472"/>
                  </a:lnTo>
                  <a:lnTo>
                    <a:pt x="187" y="479"/>
                  </a:lnTo>
                  <a:lnTo>
                    <a:pt x="177" y="487"/>
                  </a:lnTo>
                  <a:lnTo>
                    <a:pt x="168" y="492"/>
                  </a:lnTo>
                  <a:lnTo>
                    <a:pt x="158" y="500"/>
                  </a:lnTo>
                  <a:lnTo>
                    <a:pt x="151" y="506"/>
                  </a:lnTo>
                  <a:lnTo>
                    <a:pt x="141" y="511"/>
                  </a:lnTo>
                  <a:lnTo>
                    <a:pt x="132" y="517"/>
                  </a:lnTo>
                  <a:lnTo>
                    <a:pt x="121" y="523"/>
                  </a:lnTo>
                  <a:lnTo>
                    <a:pt x="107" y="528"/>
                  </a:lnTo>
                  <a:lnTo>
                    <a:pt x="94" y="536"/>
                  </a:lnTo>
                  <a:lnTo>
                    <a:pt x="79" y="541"/>
                  </a:lnTo>
                  <a:lnTo>
                    <a:pt x="66" y="547"/>
                  </a:lnTo>
                  <a:lnTo>
                    <a:pt x="55" y="551"/>
                  </a:lnTo>
                  <a:lnTo>
                    <a:pt x="43" y="555"/>
                  </a:lnTo>
                  <a:lnTo>
                    <a:pt x="34" y="547"/>
                  </a:lnTo>
                  <a:lnTo>
                    <a:pt x="23" y="536"/>
                  </a:lnTo>
                  <a:lnTo>
                    <a:pt x="13" y="523"/>
                  </a:lnTo>
                  <a:lnTo>
                    <a:pt x="6" y="509"/>
                  </a:lnTo>
                  <a:lnTo>
                    <a:pt x="0" y="492"/>
                  </a:lnTo>
                  <a:lnTo>
                    <a:pt x="0" y="475"/>
                  </a:lnTo>
                  <a:lnTo>
                    <a:pt x="2" y="457"/>
                  </a:lnTo>
                  <a:lnTo>
                    <a:pt x="11" y="436"/>
                  </a:lnTo>
                  <a:lnTo>
                    <a:pt x="19" y="430"/>
                  </a:lnTo>
                  <a:lnTo>
                    <a:pt x="28" y="423"/>
                  </a:lnTo>
                  <a:lnTo>
                    <a:pt x="39" y="415"/>
                  </a:lnTo>
                  <a:lnTo>
                    <a:pt x="51" y="406"/>
                  </a:lnTo>
                  <a:lnTo>
                    <a:pt x="62" y="398"/>
                  </a:lnTo>
                  <a:lnTo>
                    <a:pt x="73" y="392"/>
                  </a:lnTo>
                  <a:lnTo>
                    <a:pt x="81" y="387"/>
                  </a:lnTo>
                  <a:lnTo>
                    <a:pt x="87" y="383"/>
                  </a:lnTo>
                  <a:lnTo>
                    <a:pt x="89" y="391"/>
                  </a:lnTo>
                  <a:lnTo>
                    <a:pt x="92" y="398"/>
                  </a:lnTo>
                  <a:lnTo>
                    <a:pt x="94" y="406"/>
                  </a:lnTo>
                  <a:lnTo>
                    <a:pt x="96" y="411"/>
                  </a:lnTo>
                  <a:lnTo>
                    <a:pt x="94" y="428"/>
                  </a:lnTo>
                  <a:close/>
                </a:path>
              </a:pathLst>
            </a:custGeom>
            <a:solidFill>
              <a:srgbClr val="BF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4" name="Freeform 371"/>
            <p:cNvSpPr>
              <a:spLocks/>
            </p:cNvSpPr>
            <p:nvPr/>
          </p:nvSpPr>
          <p:spPr bwMode="auto">
            <a:xfrm>
              <a:off x="5376863" y="5175250"/>
              <a:ext cx="627062" cy="139700"/>
            </a:xfrm>
            <a:custGeom>
              <a:avLst/>
              <a:gdLst>
                <a:gd name="T0" fmla="*/ 33237 w 283"/>
                <a:gd name="T1" fmla="*/ 37697 h 63"/>
                <a:gd name="T2" fmla="*/ 66473 w 283"/>
                <a:gd name="T3" fmla="*/ 55437 h 63"/>
                <a:gd name="T4" fmla="*/ 110788 w 283"/>
                <a:gd name="T5" fmla="*/ 68741 h 63"/>
                <a:gd name="T6" fmla="*/ 161751 w 283"/>
                <a:gd name="T7" fmla="*/ 75394 h 63"/>
                <a:gd name="T8" fmla="*/ 217145 w 283"/>
                <a:gd name="T9" fmla="*/ 79829 h 63"/>
                <a:gd name="T10" fmla="*/ 270324 w 283"/>
                <a:gd name="T11" fmla="*/ 79829 h 63"/>
                <a:gd name="T12" fmla="*/ 316855 w 283"/>
                <a:gd name="T13" fmla="*/ 79829 h 63"/>
                <a:gd name="T14" fmla="*/ 354523 w 283"/>
                <a:gd name="T15" fmla="*/ 75394 h 63"/>
                <a:gd name="T16" fmla="*/ 374465 w 283"/>
                <a:gd name="T17" fmla="*/ 75394 h 63"/>
                <a:gd name="T18" fmla="*/ 387759 w 283"/>
                <a:gd name="T19" fmla="*/ 70959 h 63"/>
                <a:gd name="T20" fmla="*/ 409917 w 283"/>
                <a:gd name="T21" fmla="*/ 64306 h 63"/>
                <a:gd name="T22" fmla="*/ 434290 w 283"/>
                <a:gd name="T23" fmla="*/ 55437 h 63"/>
                <a:gd name="T24" fmla="*/ 458664 w 283"/>
                <a:gd name="T25" fmla="*/ 46567 h 63"/>
                <a:gd name="T26" fmla="*/ 485253 w 283"/>
                <a:gd name="T27" fmla="*/ 33262 h 63"/>
                <a:gd name="T28" fmla="*/ 509626 w 283"/>
                <a:gd name="T29" fmla="*/ 22175 h 63"/>
                <a:gd name="T30" fmla="*/ 534000 w 283"/>
                <a:gd name="T31" fmla="*/ 13305 h 63"/>
                <a:gd name="T32" fmla="*/ 551726 w 283"/>
                <a:gd name="T33" fmla="*/ 0 h 63"/>
                <a:gd name="T34" fmla="*/ 560589 w 283"/>
                <a:gd name="T35" fmla="*/ 13305 h 63"/>
                <a:gd name="T36" fmla="*/ 576099 w 283"/>
                <a:gd name="T37" fmla="*/ 26610 h 63"/>
                <a:gd name="T38" fmla="*/ 600473 w 283"/>
                <a:gd name="T39" fmla="*/ 33262 h 63"/>
                <a:gd name="T40" fmla="*/ 627062 w 283"/>
                <a:gd name="T41" fmla="*/ 31044 h 63"/>
                <a:gd name="T42" fmla="*/ 598257 w 283"/>
                <a:gd name="T43" fmla="*/ 42132 h 63"/>
                <a:gd name="T44" fmla="*/ 562805 w 283"/>
                <a:gd name="T45" fmla="*/ 59871 h 63"/>
                <a:gd name="T46" fmla="*/ 529568 w 283"/>
                <a:gd name="T47" fmla="*/ 75394 h 63"/>
                <a:gd name="T48" fmla="*/ 496332 w 283"/>
                <a:gd name="T49" fmla="*/ 88698 h 63"/>
                <a:gd name="T50" fmla="*/ 463095 w 283"/>
                <a:gd name="T51" fmla="*/ 102003 h 63"/>
                <a:gd name="T52" fmla="*/ 434290 w 283"/>
                <a:gd name="T53" fmla="*/ 113090 h 63"/>
                <a:gd name="T54" fmla="*/ 412133 w 283"/>
                <a:gd name="T55" fmla="*/ 121960 h 63"/>
                <a:gd name="T56" fmla="*/ 392191 w 283"/>
                <a:gd name="T57" fmla="*/ 126395 h 63"/>
                <a:gd name="T58" fmla="*/ 372249 w 283"/>
                <a:gd name="T59" fmla="*/ 130830 h 63"/>
                <a:gd name="T60" fmla="*/ 336797 w 283"/>
                <a:gd name="T61" fmla="*/ 135265 h 63"/>
                <a:gd name="T62" fmla="*/ 299129 w 283"/>
                <a:gd name="T63" fmla="*/ 135265 h 63"/>
                <a:gd name="T64" fmla="*/ 259245 w 283"/>
                <a:gd name="T65" fmla="*/ 139700 h 63"/>
                <a:gd name="T66" fmla="*/ 217145 w 283"/>
                <a:gd name="T67" fmla="*/ 139700 h 63"/>
                <a:gd name="T68" fmla="*/ 179477 w 283"/>
                <a:gd name="T69" fmla="*/ 139700 h 63"/>
                <a:gd name="T70" fmla="*/ 146241 w 283"/>
                <a:gd name="T71" fmla="*/ 139700 h 63"/>
                <a:gd name="T72" fmla="*/ 119651 w 283"/>
                <a:gd name="T73" fmla="*/ 135265 h 63"/>
                <a:gd name="T74" fmla="*/ 81983 w 283"/>
                <a:gd name="T75" fmla="*/ 121960 h 63"/>
                <a:gd name="T76" fmla="*/ 48747 w 283"/>
                <a:gd name="T77" fmla="*/ 108656 h 63"/>
                <a:gd name="T78" fmla="*/ 19942 w 283"/>
                <a:gd name="T79" fmla="*/ 93133 h 63"/>
                <a:gd name="T80" fmla="*/ 0 w 283"/>
                <a:gd name="T81" fmla="*/ 75394 h 63"/>
                <a:gd name="T82" fmla="*/ 2216 w 283"/>
                <a:gd name="T83" fmla="*/ 68741 h 63"/>
                <a:gd name="T84" fmla="*/ 15510 w 283"/>
                <a:gd name="T85" fmla="*/ 55437 h 63"/>
                <a:gd name="T86" fmla="*/ 24373 w 283"/>
                <a:gd name="T87" fmla="*/ 46567 h 63"/>
                <a:gd name="T88" fmla="*/ 33237 w 283"/>
                <a:gd name="T89" fmla="*/ 37697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3"/>
                <a:gd name="T136" fmla="*/ 0 h 63"/>
                <a:gd name="T137" fmla="*/ 283 w 283"/>
                <a:gd name="T138" fmla="*/ 63 h 6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3" h="63">
                  <a:moveTo>
                    <a:pt x="15" y="17"/>
                  </a:moveTo>
                  <a:lnTo>
                    <a:pt x="30" y="25"/>
                  </a:lnTo>
                  <a:lnTo>
                    <a:pt x="50" y="31"/>
                  </a:lnTo>
                  <a:lnTo>
                    <a:pt x="73" y="34"/>
                  </a:lnTo>
                  <a:lnTo>
                    <a:pt x="98" y="36"/>
                  </a:lnTo>
                  <a:lnTo>
                    <a:pt x="122" y="36"/>
                  </a:lnTo>
                  <a:lnTo>
                    <a:pt x="143" y="36"/>
                  </a:lnTo>
                  <a:lnTo>
                    <a:pt x="160" y="34"/>
                  </a:lnTo>
                  <a:lnTo>
                    <a:pt x="169" y="34"/>
                  </a:lnTo>
                  <a:lnTo>
                    <a:pt x="175" y="32"/>
                  </a:lnTo>
                  <a:lnTo>
                    <a:pt x="185" y="29"/>
                  </a:lnTo>
                  <a:lnTo>
                    <a:pt x="196" y="25"/>
                  </a:lnTo>
                  <a:lnTo>
                    <a:pt x="207" y="21"/>
                  </a:lnTo>
                  <a:lnTo>
                    <a:pt x="219" y="15"/>
                  </a:lnTo>
                  <a:lnTo>
                    <a:pt x="230" y="10"/>
                  </a:lnTo>
                  <a:lnTo>
                    <a:pt x="241" y="6"/>
                  </a:lnTo>
                  <a:lnTo>
                    <a:pt x="249" y="0"/>
                  </a:lnTo>
                  <a:lnTo>
                    <a:pt x="253" y="6"/>
                  </a:lnTo>
                  <a:lnTo>
                    <a:pt x="260" y="12"/>
                  </a:lnTo>
                  <a:lnTo>
                    <a:pt x="271" y="15"/>
                  </a:lnTo>
                  <a:lnTo>
                    <a:pt x="283" y="14"/>
                  </a:lnTo>
                  <a:lnTo>
                    <a:pt x="270" y="19"/>
                  </a:lnTo>
                  <a:lnTo>
                    <a:pt x="254" y="27"/>
                  </a:lnTo>
                  <a:lnTo>
                    <a:pt x="239" y="34"/>
                  </a:lnTo>
                  <a:lnTo>
                    <a:pt x="224" y="40"/>
                  </a:lnTo>
                  <a:lnTo>
                    <a:pt x="209" y="46"/>
                  </a:lnTo>
                  <a:lnTo>
                    <a:pt x="196" y="51"/>
                  </a:lnTo>
                  <a:lnTo>
                    <a:pt x="186" y="55"/>
                  </a:lnTo>
                  <a:lnTo>
                    <a:pt x="177" y="57"/>
                  </a:lnTo>
                  <a:lnTo>
                    <a:pt x="168" y="59"/>
                  </a:lnTo>
                  <a:lnTo>
                    <a:pt x="152" y="61"/>
                  </a:lnTo>
                  <a:lnTo>
                    <a:pt x="135" y="61"/>
                  </a:lnTo>
                  <a:lnTo>
                    <a:pt x="117" y="63"/>
                  </a:lnTo>
                  <a:lnTo>
                    <a:pt x="98" y="63"/>
                  </a:lnTo>
                  <a:lnTo>
                    <a:pt x="81" y="63"/>
                  </a:lnTo>
                  <a:lnTo>
                    <a:pt x="66" y="63"/>
                  </a:lnTo>
                  <a:lnTo>
                    <a:pt x="54" y="61"/>
                  </a:lnTo>
                  <a:lnTo>
                    <a:pt x="37" y="55"/>
                  </a:lnTo>
                  <a:lnTo>
                    <a:pt x="22" y="49"/>
                  </a:lnTo>
                  <a:lnTo>
                    <a:pt x="9" y="42"/>
                  </a:lnTo>
                  <a:lnTo>
                    <a:pt x="0" y="34"/>
                  </a:lnTo>
                  <a:lnTo>
                    <a:pt x="1" y="31"/>
                  </a:lnTo>
                  <a:lnTo>
                    <a:pt x="7" y="25"/>
                  </a:lnTo>
                  <a:lnTo>
                    <a:pt x="11" y="21"/>
                  </a:lnTo>
                  <a:lnTo>
                    <a:pt x="15" y="17"/>
                  </a:lnTo>
                  <a:close/>
                </a:path>
              </a:pathLst>
            </a:custGeom>
            <a:solidFill>
              <a:srgbClr val="007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5" name="Freeform 372"/>
            <p:cNvSpPr>
              <a:spLocks/>
            </p:cNvSpPr>
            <p:nvPr/>
          </p:nvSpPr>
          <p:spPr bwMode="auto">
            <a:xfrm>
              <a:off x="4665663" y="5310188"/>
              <a:ext cx="1412875" cy="1249362"/>
            </a:xfrm>
            <a:custGeom>
              <a:avLst/>
              <a:gdLst>
                <a:gd name="T0" fmla="*/ 985469 w 638"/>
                <a:gd name="T1" fmla="*/ 589238 h 564"/>
                <a:gd name="T2" fmla="*/ 890244 w 638"/>
                <a:gd name="T3" fmla="*/ 651263 h 564"/>
                <a:gd name="T4" fmla="*/ 1047476 w 638"/>
                <a:gd name="T5" fmla="*/ 622466 h 564"/>
                <a:gd name="T6" fmla="*/ 1198065 w 638"/>
                <a:gd name="T7" fmla="*/ 496201 h 564"/>
                <a:gd name="T8" fmla="*/ 1277788 w 638"/>
                <a:gd name="T9" fmla="*/ 454112 h 564"/>
                <a:gd name="T10" fmla="*/ 1328723 w 638"/>
                <a:gd name="T11" fmla="*/ 409808 h 564"/>
                <a:gd name="T12" fmla="*/ 1266716 w 638"/>
                <a:gd name="T13" fmla="*/ 363290 h 564"/>
                <a:gd name="T14" fmla="*/ 1390730 w 638"/>
                <a:gd name="T15" fmla="*/ 345568 h 564"/>
                <a:gd name="T16" fmla="*/ 1248999 w 638"/>
                <a:gd name="T17" fmla="*/ 301265 h 564"/>
                <a:gd name="T18" fmla="*/ 1271145 w 638"/>
                <a:gd name="T19" fmla="*/ 237024 h 564"/>
                <a:gd name="T20" fmla="*/ 1386301 w 638"/>
                <a:gd name="T21" fmla="*/ 179430 h 564"/>
                <a:gd name="T22" fmla="*/ 1299934 w 638"/>
                <a:gd name="T23" fmla="*/ 137341 h 564"/>
                <a:gd name="T24" fmla="*/ 1324293 w 638"/>
                <a:gd name="T25" fmla="*/ 99683 h 564"/>
                <a:gd name="T26" fmla="*/ 1353082 w 638"/>
                <a:gd name="T27" fmla="*/ 62025 h 564"/>
                <a:gd name="T28" fmla="*/ 1271145 w 638"/>
                <a:gd name="T29" fmla="*/ 28797 h 564"/>
                <a:gd name="T30" fmla="*/ 1211352 w 638"/>
                <a:gd name="T31" fmla="*/ 33228 h 564"/>
                <a:gd name="T32" fmla="*/ 1074051 w 638"/>
                <a:gd name="T33" fmla="*/ 66455 h 564"/>
                <a:gd name="T34" fmla="*/ 976611 w 638"/>
                <a:gd name="T35" fmla="*/ 132911 h 564"/>
                <a:gd name="T36" fmla="*/ 834881 w 638"/>
                <a:gd name="T37" fmla="*/ 188290 h 564"/>
                <a:gd name="T38" fmla="*/ 894673 w 638"/>
                <a:gd name="T39" fmla="*/ 104114 h 564"/>
                <a:gd name="T40" fmla="*/ 810521 w 638"/>
                <a:gd name="T41" fmla="*/ 81962 h 564"/>
                <a:gd name="T42" fmla="*/ 713081 w 638"/>
                <a:gd name="T43" fmla="*/ 128480 h 564"/>
                <a:gd name="T44" fmla="*/ 768445 w 638"/>
                <a:gd name="T45" fmla="*/ 112974 h 564"/>
                <a:gd name="T46" fmla="*/ 580209 w 638"/>
                <a:gd name="T47" fmla="*/ 287974 h 564"/>
                <a:gd name="T48" fmla="*/ 378686 w 638"/>
                <a:gd name="T49" fmla="*/ 416454 h 564"/>
                <a:gd name="T50" fmla="*/ 259101 w 638"/>
                <a:gd name="T51" fmla="*/ 447467 h 564"/>
                <a:gd name="T52" fmla="*/ 90796 w 638"/>
                <a:gd name="T53" fmla="*/ 651263 h 564"/>
                <a:gd name="T54" fmla="*/ 81938 w 638"/>
                <a:gd name="T55" fmla="*/ 817402 h 564"/>
                <a:gd name="T56" fmla="*/ 66436 w 638"/>
                <a:gd name="T57" fmla="*/ 1010122 h 564"/>
                <a:gd name="T58" fmla="*/ 194879 w 638"/>
                <a:gd name="T59" fmla="*/ 990186 h 564"/>
                <a:gd name="T60" fmla="*/ 438478 w 638"/>
                <a:gd name="T61" fmla="*/ 1118666 h 564"/>
                <a:gd name="T62" fmla="*/ 593496 w 638"/>
                <a:gd name="T63" fmla="*/ 1112021 h 564"/>
                <a:gd name="T64" fmla="*/ 759586 w 638"/>
                <a:gd name="T65" fmla="*/ 1103160 h 564"/>
                <a:gd name="T66" fmla="*/ 819379 w 638"/>
                <a:gd name="T67" fmla="*/ 1114236 h 564"/>
                <a:gd name="T68" fmla="*/ 872528 w 638"/>
                <a:gd name="T69" fmla="*/ 1198413 h 564"/>
                <a:gd name="T70" fmla="*/ 1051905 w 638"/>
                <a:gd name="T71" fmla="*/ 1220565 h 564"/>
                <a:gd name="T72" fmla="*/ 1233497 w 638"/>
                <a:gd name="T73" fmla="*/ 1038920 h 564"/>
                <a:gd name="T74" fmla="*/ 1324293 w 638"/>
                <a:gd name="T75" fmla="*/ 826262 h 564"/>
                <a:gd name="T76" fmla="*/ 1235712 w 638"/>
                <a:gd name="T77" fmla="*/ 797465 h 564"/>
                <a:gd name="T78" fmla="*/ 989898 w 638"/>
                <a:gd name="T79" fmla="*/ 863921 h 564"/>
                <a:gd name="T80" fmla="*/ 781732 w 638"/>
                <a:gd name="T81" fmla="*/ 930376 h 564"/>
                <a:gd name="T82" fmla="*/ 626714 w 638"/>
                <a:gd name="T83" fmla="*/ 948097 h 564"/>
                <a:gd name="T84" fmla="*/ 783946 w 638"/>
                <a:gd name="T85" fmla="*/ 892718 h 564"/>
                <a:gd name="T86" fmla="*/ 1009829 w 638"/>
                <a:gd name="T87" fmla="*/ 793035 h 564"/>
                <a:gd name="T88" fmla="*/ 914604 w 638"/>
                <a:gd name="T89" fmla="*/ 759807 h 564"/>
                <a:gd name="T90" fmla="*/ 755157 w 638"/>
                <a:gd name="T91" fmla="*/ 817402 h 564"/>
                <a:gd name="T92" fmla="*/ 772874 w 638"/>
                <a:gd name="T93" fmla="*/ 726579 h 564"/>
                <a:gd name="T94" fmla="*/ 693150 w 638"/>
                <a:gd name="T95" fmla="*/ 697782 h 564"/>
                <a:gd name="T96" fmla="*/ 555849 w 638"/>
                <a:gd name="T97" fmla="*/ 717719 h 564"/>
                <a:gd name="T98" fmla="*/ 434049 w 638"/>
                <a:gd name="T99" fmla="*/ 777528 h 564"/>
                <a:gd name="T100" fmla="*/ 283461 w 638"/>
                <a:gd name="T101" fmla="*/ 897148 h 564"/>
                <a:gd name="T102" fmla="*/ 174948 w 638"/>
                <a:gd name="T103" fmla="*/ 881642 h 564"/>
                <a:gd name="T104" fmla="*/ 274603 w 638"/>
                <a:gd name="T105" fmla="*/ 735440 h 564"/>
                <a:gd name="T106" fmla="*/ 425191 w 638"/>
                <a:gd name="T107" fmla="*/ 651263 h 564"/>
                <a:gd name="T108" fmla="*/ 316679 w 638"/>
                <a:gd name="T109" fmla="*/ 642402 h 564"/>
                <a:gd name="T110" fmla="*/ 429620 w 638"/>
                <a:gd name="T111" fmla="*/ 584808 h 564"/>
                <a:gd name="T112" fmla="*/ 467267 w 638"/>
                <a:gd name="T113" fmla="*/ 631327 h 564"/>
                <a:gd name="T114" fmla="*/ 329966 w 638"/>
                <a:gd name="T115" fmla="*/ 755377 h 564"/>
                <a:gd name="T116" fmla="*/ 261315 w 638"/>
                <a:gd name="T117" fmla="*/ 817402 h 564"/>
                <a:gd name="T118" fmla="*/ 383115 w 638"/>
                <a:gd name="T119" fmla="*/ 764237 h 564"/>
                <a:gd name="T120" fmla="*/ 529274 w 638"/>
                <a:gd name="T121" fmla="*/ 675630 h 564"/>
                <a:gd name="T122" fmla="*/ 759586 w 638"/>
                <a:gd name="T123" fmla="*/ 646833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38"/>
                <a:gd name="T187" fmla="*/ 0 h 564"/>
                <a:gd name="T188" fmla="*/ 638 w 638"/>
                <a:gd name="T189" fmla="*/ 564 h 5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38" h="564">
                  <a:moveTo>
                    <a:pt x="402" y="294"/>
                  </a:moveTo>
                  <a:lnTo>
                    <a:pt x="394" y="286"/>
                  </a:lnTo>
                  <a:lnTo>
                    <a:pt x="402" y="281"/>
                  </a:lnTo>
                  <a:lnTo>
                    <a:pt x="417" y="273"/>
                  </a:lnTo>
                  <a:lnTo>
                    <a:pt x="434" y="268"/>
                  </a:lnTo>
                  <a:lnTo>
                    <a:pt x="443" y="264"/>
                  </a:lnTo>
                  <a:lnTo>
                    <a:pt x="445" y="266"/>
                  </a:lnTo>
                  <a:lnTo>
                    <a:pt x="447" y="269"/>
                  </a:lnTo>
                  <a:lnTo>
                    <a:pt x="445" y="271"/>
                  </a:lnTo>
                  <a:lnTo>
                    <a:pt x="443" y="273"/>
                  </a:lnTo>
                  <a:lnTo>
                    <a:pt x="436" y="277"/>
                  </a:lnTo>
                  <a:lnTo>
                    <a:pt x="422" y="283"/>
                  </a:lnTo>
                  <a:lnTo>
                    <a:pt x="407" y="290"/>
                  </a:lnTo>
                  <a:lnTo>
                    <a:pt x="402" y="294"/>
                  </a:lnTo>
                  <a:lnTo>
                    <a:pt x="400" y="303"/>
                  </a:lnTo>
                  <a:lnTo>
                    <a:pt x="405" y="302"/>
                  </a:lnTo>
                  <a:lnTo>
                    <a:pt x="417" y="300"/>
                  </a:lnTo>
                  <a:lnTo>
                    <a:pt x="428" y="296"/>
                  </a:lnTo>
                  <a:lnTo>
                    <a:pt x="443" y="290"/>
                  </a:lnTo>
                  <a:lnTo>
                    <a:pt x="458" y="286"/>
                  </a:lnTo>
                  <a:lnTo>
                    <a:pt x="473" y="281"/>
                  </a:lnTo>
                  <a:lnTo>
                    <a:pt x="487" y="275"/>
                  </a:lnTo>
                  <a:lnTo>
                    <a:pt x="498" y="271"/>
                  </a:lnTo>
                  <a:lnTo>
                    <a:pt x="515" y="262"/>
                  </a:lnTo>
                  <a:lnTo>
                    <a:pt x="528" y="251"/>
                  </a:lnTo>
                  <a:lnTo>
                    <a:pt x="538" y="239"/>
                  </a:lnTo>
                  <a:lnTo>
                    <a:pt x="545" y="226"/>
                  </a:lnTo>
                  <a:lnTo>
                    <a:pt x="541" y="224"/>
                  </a:lnTo>
                  <a:lnTo>
                    <a:pt x="538" y="220"/>
                  </a:lnTo>
                  <a:lnTo>
                    <a:pt x="536" y="217"/>
                  </a:lnTo>
                  <a:lnTo>
                    <a:pt x="538" y="209"/>
                  </a:lnTo>
                  <a:lnTo>
                    <a:pt x="543" y="207"/>
                  </a:lnTo>
                  <a:lnTo>
                    <a:pt x="551" y="205"/>
                  </a:lnTo>
                  <a:lnTo>
                    <a:pt x="564" y="205"/>
                  </a:lnTo>
                  <a:lnTo>
                    <a:pt x="577" y="205"/>
                  </a:lnTo>
                  <a:lnTo>
                    <a:pt x="591" y="207"/>
                  </a:lnTo>
                  <a:lnTo>
                    <a:pt x="602" y="205"/>
                  </a:lnTo>
                  <a:lnTo>
                    <a:pt x="611" y="203"/>
                  </a:lnTo>
                  <a:lnTo>
                    <a:pt x="615" y="198"/>
                  </a:lnTo>
                  <a:lnTo>
                    <a:pt x="615" y="192"/>
                  </a:lnTo>
                  <a:lnTo>
                    <a:pt x="608" y="188"/>
                  </a:lnTo>
                  <a:lnTo>
                    <a:pt x="600" y="185"/>
                  </a:lnTo>
                  <a:lnTo>
                    <a:pt x="589" y="183"/>
                  </a:lnTo>
                  <a:lnTo>
                    <a:pt x="577" y="181"/>
                  </a:lnTo>
                  <a:lnTo>
                    <a:pt x="568" y="177"/>
                  </a:lnTo>
                  <a:lnTo>
                    <a:pt x="562" y="175"/>
                  </a:lnTo>
                  <a:lnTo>
                    <a:pt x="560" y="170"/>
                  </a:lnTo>
                  <a:lnTo>
                    <a:pt x="564" y="166"/>
                  </a:lnTo>
                  <a:lnTo>
                    <a:pt x="572" y="164"/>
                  </a:lnTo>
                  <a:lnTo>
                    <a:pt x="583" y="164"/>
                  </a:lnTo>
                  <a:lnTo>
                    <a:pt x="594" y="164"/>
                  </a:lnTo>
                  <a:lnTo>
                    <a:pt x="608" y="166"/>
                  </a:lnTo>
                  <a:lnTo>
                    <a:pt x="617" y="166"/>
                  </a:lnTo>
                  <a:lnTo>
                    <a:pt x="626" y="166"/>
                  </a:lnTo>
                  <a:lnTo>
                    <a:pt x="630" y="162"/>
                  </a:lnTo>
                  <a:lnTo>
                    <a:pt x="628" y="156"/>
                  </a:lnTo>
                  <a:lnTo>
                    <a:pt x="623" y="153"/>
                  </a:lnTo>
                  <a:lnTo>
                    <a:pt x="611" y="149"/>
                  </a:lnTo>
                  <a:lnTo>
                    <a:pt x="600" y="145"/>
                  </a:lnTo>
                  <a:lnTo>
                    <a:pt x="587" y="143"/>
                  </a:lnTo>
                  <a:lnTo>
                    <a:pt x="575" y="141"/>
                  </a:lnTo>
                  <a:lnTo>
                    <a:pt x="568" y="137"/>
                  </a:lnTo>
                  <a:lnTo>
                    <a:pt x="564" y="136"/>
                  </a:lnTo>
                  <a:lnTo>
                    <a:pt x="574" y="130"/>
                  </a:lnTo>
                  <a:lnTo>
                    <a:pt x="592" y="126"/>
                  </a:lnTo>
                  <a:lnTo>
                    <a:pt x="609" y="122"/>
                  </a:lnTo>
                  <a:lnTo>
                    <a:pt x="619" y="117"/>
                  </a:lnTo>
                  <a:lnTo>
                    <a:pt x="609" y="109"/>
                  </a:lnTo>
                  <a:lnTo>
                    <a:pt x="592" y="107"/>
                  </a:lnTo>
                  <a:lnTo>
                    <a:pt x="574" y="107"/>
                  </a:lnTo>
                  <a:lnTo>
                    <a:pt x="564" y="100"/>
                  </a:lnTo>
                  <a:lnTo>
                    <a:pt x="568" y="94"/>
                  </a:lnTo>
                  <a:lnTo>
                    <a:pt x="575" y="90"/>
                  </a:lnTo>
                  <a:lnTo>
                    <a:pt x="587" y="88"/>
                  </a:lnTo>
                  <a:lnTo>
                    <a:pt x="602" y="85"/>
                  </a:lnTo>
                  <a:lnTo>
                    <a:pt x="615" y="83"/>
                  </a:lnTo>
                  <a:lnTo>
                    <a:pt x="626" y="81"/>
                  </a:lnTo>
                  <a:lnTo>
                    <a:pt x="634" y="77"/>
                  </a:lnTo>
                  <a:lnTo>
                    <a:pt x="638" y="71"/>
                  </a:lnTo>
                  <a:lnTo>
                    <a:pt x="634" y="68"/>
                  </a:lnTo>
                  <a:lnTo>
                    <a:pt x="626" y="64"/>
                  </a:lnTo>
                  <a:lnTo>
                    <a:pt x="615" y="62"/>
                  </a:lnTo>
                  <a:lnTo>
                    <a:pt x="602" y="62"/>
                  </a:lnTo>
                  <a:lnTo>
                    <a:pt x="587" y="62"/>
                  </a:lnTo>
                  <a:lnTo>
                    <a:pt x="575" y="62"/>
                  </a:lnTo>
                  <a:lnTo>
                    <a:pt x="568" y="62"/>
                  </a:lnTo>
                  <a:lnTo>
                    <a:pt x="564" y="60"/>
                  </a:lnTo>
                  <a:lnTo>
                    <a:pt x="568" y="58"/>
                  </a:lnTo>
                  <a:lnTo>
                    <a:pt x="575" y="54"/>
                  </a:lnTo>
                  <a:lnTo>
                    <a:pt x="585" y="49"/>
                  </a:lnTo>
                  <a:lnTo>
                    <a:pt x="598" y="45"/>
                  </a:lnTo>
                  <a:lnTo>
                    <a:pt x="611" y="39"/>
                  </a:lnTo>
                  <a:lnTo>
                    <a:pt x="621" y="36"/>
                  </a:lnTo>
                  <a:lnTo>
                    <a:pt x="628" y="32"/>
                  </a:lnTo>
                  <a:lnTo>
                    <a:pt x="632" y="30"/>
                  </a:lnTo>
                  <a:lnTo>
                    <a:pt x="628" y="28"/>
                  </a:lnTo>
                  <a:lnTo>
                    <a:pt x="623" y="28"/>
                  </a:lnTo>
                  <a:lnTo>
                    <a:pt x="611" y="28"/>
                  </a:lnTo>
                  <a:lnTo>
                    <a:pt x="600" y="28"/>
                  </a:lnTo>
                  <a:lnTo>
                    <a:pt x="587" y="26"/>
                  </a:lnTo>
                  <a:lnTo>
                    <a:pt x="575" y="26"/>
                  </a:lnTo>
                  <a:lnTo>
                    <a:pt x="570" y="24"/>
                  </a:lnTo>
                  <a:lnTo>
                    <a:pt x="566" y="22"/>
                  </a:lnTo>
                  <a:lnTo>
                    <a:pt x="568" y="19"/>
                  </a:lnTo>
                  <a:lnTo>
                    <a:pt x="574" y="13"/>
                  </a:lnTo>
                  <a:lnTo>
                    <a:pt x="581" y="7"/>
                  </a:lnTo>
                  <a:lnTo>
                    <a:pt x="589" y="2"/>
                  </a:lnTo>
                  <a:lnTo>
                    <a:pt x="585" y="0"/>
                  </a:lnTo>
                  <a:lnTo>
                    <a:pt x="577" y="2"/>
                  </a:lnTo>
                  <a:lnTo>
                    <a:pt x="568" y="5"/>
                  </a:lnTo>
                  <a:lnTo>
                    <a:pt x="557" y="11"/>
                  </a:lnTo>
                  <a:lnTo>
                    <a:pt x="547" y="15"/>
                  </a:lnTo>
                  <a:lnTo>
                    <a:pt x="538" y="20"/>
                  </a:lnTo>
                  <a:lnTo>
                    <a:pt x="530" y="24"/>
                  </a:lnTo>
                  <a:lnTo>
                    <a:pt x="526" y="26"/>
                  </a:lnTo>
                  <a:lnTo>
                    <a:pt x="521" y="26"/>
                  </a:lnTo>
                  <a:lnTo>
                    <a:pt x="511" y="28"/>
                  </a:lnTo>
                  <a:lnTo>
                    <a:pt x="500" y="28"/>
                  </a:lnTo>
                  <a:lnTo>
                    <a:pt x="485" y="30"/>
                  </a:lnTo>
                  <a:lnTo>
                    <a:pt x="472" y="30"/>
                  </a:lnTo>
                  <a:lnTo>
                    <a:pt x="458" y="32"/>
                  </a:lnTo>
                  <a:lnTo>
                    <a:pt x="445" y="32"/>
                  </a:lnTo>
                  <a:lnTo>
                    <a:pt x="438" y="32"/>
                  </a:lnTo>
                  <a:lnTo>
                    <a:pt x="443" y="41"/>
                  </a:lnTo>
                  <a:lnTo>
                    <a:pt x="443" y="53"/>
                  </a:lnTo>
                  <a:lnTo>
                    <a:pt x="441" y="60"/>
                  </a:lnTo>
                  <a:lnTo>
                    <a:pt x="438" y="62"/>
                  </a:lnTo>
                  <a:lnTo>
                    <a:pt x="430" y="66"/>
                  </a:lnTo>
                  <a:lnTo>
                    <a:pt x="413" y="75"/>
                  </a:lnTo>
                  <a:lnTo>
                    <a:pt x="398" y="85"/>
                  </a:lnTo>
                  <a:lnTo>
                    <a:pt x="388" y="90"/>
                  </a:lnTo>
                  <a:lnTo>
                    <a:pt x="383" y="88"/>
                  </a:lnTo>
                  <a:lnTo>
                    <a:pt x="377" y="85"/>
                  </a:lnTo>
                  <a:lnTo>
                    <a:pt x="373" y="81"/>
                  </a:lnTo>
                  <a:lnTo>
                    <a:pt x="371" y="79"/>
                  </a:lnTo>
                  <a:lnTo>
                    <a:pt x="375" y="75"/>
                  </a:lnTo>
                  <a:lnTo>
                    <a:pt x="385" y="66"/>
                  </a:lnTo>
                  <a:lnTo>
                    <a:pt x="396" y="56"/>
                  </a:lnTo>
                  <a:lnTo>
                    <a:pt x="402" y="51"/>
                  </a:lnTo>
                  <a:lnTo>
                    <a:pt x="404" y="47"/>
                  </a:lnTo>
                  <a:lnTo>
                    <a:pt x="404" y="41"/>
                  </a:lnTo>
                  <a:lnTo>
                    <a:pt x="400" y="37"/>
                  </a:lnTo>
                  <a:lnTo>
                    <a:pt x="398" y="32"/>
                  </a:lnTo>
                  <a:lnTo>
                    <a:pt x="392" y="32"/>
                  </a:lnTo>
                  <a:lnTo>
                    <a:pt x="383" y="34"/>
                  </a:lnTo>
                  <a:lnTo>
                    <a:pt x="373" y="37"/>
                  </a:lnTo>
                  <a:lnTo>
                    <a:pt x="366" y="37"/>
                  </a:lnTo>
                  <a:lnTo>
                    <a:pt x="360" y="36"/>
                  </a:lnTo>
                  <a:lnTo>
                    <a:pt x="351" y="34"/>
                  </a:lnTo>
                  <a:lnTo>
                    <a:pt x="339" y="32"/>
                  </a:lnTo>
                  <a:lnTo>
                    <a:pt x="324" y="28"/>
                  </a:lnTo>
                  <a:lnTo>
                    <a:pt x="322" y="36"/>
                  </a:lnTo>
                  <a:lnTo>
                    <a:pt x="322" y="47"/>
                  </a:lnTo>
                  <a:lnTo>
                    <a:pt x="322" y="58"/>
                  </a:lnTo>
                  <a:lnTo>
                    <a:pt x="322" y="66"/>
                  </a:lnTo>
                  <a:lnTo>
                    <a:pt x="324" y="64"/>
                  </a:lnTo>
                  <a:lnTo>
                    <a:pt x="328" y="60"/>
                  </a:lnTo>
                  <a:lnTo>
                    <a:pt x="332" y="56"/>
                  </a:lnTo>
                  <a:lnTo>
                    <a:pt x="338" y="53"/>
                  </a:lnTo>
                  <a:lnTo>
                    <a:pt x="341" y="51"/>
                  </a:lnTo>
                  <a:lnTo>
                    <a:pt x="347" y="51"/>
                  </a:lnTo>
                  <a:lnTo>
                    <a:pt x="353" y="51"/>
                  </a:lnTo>
                  <a:lnTo>
                    <a:pt x="358" y="51"/>
                  </a:lnTo>
                  <a:lnTo>
                    <a:pt x="351" y="60"/>
                  </a:lnTo>
                  <a:lnTo>
                    <a:pt x="336" y="75"/>
                  </a:lnTo>
                  <a:lnTo>
                    <a:pt x="313" y="92"/>
                  </a:lnTo>
                  <a:lnTo>
                    <a:pt x="288" y="111"/>
                  </a:lnTo>
                  <a:lnTo>
                    <a:pt x="262" y="130"/>
                  </a:lnTo>
                  <a:lnTo>
                    <a:pt x="237" y="147"/>
                  </a:lnTo>
                  <a:lnTo>
                    <a:pt x="219" y="160"/>
                  </a:lnTo>
                  <a:lnTo>
                    <a:pt x="205" y="166"/>
                  </a:lnTo>
                  <a:lnTo>
                    <a:pt x="192" y="173"/>
                  </a:lnTo>
                  <a:lnTo>
                    <a:pt x="183" y="179"/>
                  </a:lnTo>
                  <a:lnTo>
                    <a:pt x="177" y="185"/>
                  </a:lnTo>
                  <a:lnTo>
                    <a:pt x="171" y="188"/>
                  </a:lnTo>
                  <a:lnTo>
                    <a:pt x="164" y="190"/>
                  </a:lnTo>
                  <a:lnTo>
                    <a:pt x="154" y="192"/>
                  </a:lnTo>
                  <a:lnTo>
                    <a:pt x="145" y="190"/>
                  </a:lnTo>
                  <a:lnTo>
                    <a:pt x="137" y="190"/>
                  </a:lnTo>
                  <a:lnTo>
                    <a:pt x="134" y="192"/>
                  </a:lnTo>
                  <a:lnTo>
                    <a:pt x="126" y="196"/>
                  </a:lnTo>
                  <a:lnTo>
                    <a:pt x="117" y="202"/>
                  </a:lnTo>
                  <a:lnTo>
                    <a:pt x="105" y="209"/>
                  </a:lnTo>
                  <a:lnTo>
                    <a:pt x="94" y="217"/>
                  </a:lnTo>
                  <a:lnTo>
                    <a:pt x="83" y="226"/>
                  </a:lnTo>
                  <a:lnTo>
                    <a:pt x="71" y="234"/>
                  </a:lnTo>
                  <a:lnTo>
                    <a:pt x="64" y="239"/>
                  </a:lnTo>
                  <a:lnTo>
                    <a:pt x="51" y="260"/>
                  </a:lnTo>
                  <a:lnTo>
                    <a:pt x="41" y="294"/>
                  </a:lnTo>
                  <a:lnTo>
                    <a:pt x="35" y="328"/>
                  </a:lnTo>
                  <a:lnTo>
                    <a:pt x="32" y="352"/>
                  </a:lnTo>
                  <a:lnTo>
                    <a:pt x="43" y="352"/>
                  </a:lnTo>
                  <a:lnTo>
                    <a:pt x="49" y="356"/>
                  </a:lnTo>
                  <a:lnTo>
                    <a:pt x="49" y="360"/>
                  </a:lnTo>
                  <a:lnTo>
                    <a:pt x="45" y="362"/>
                  </a:lnTo>
                  <a:lnTo>
                    <a:pt x="37" y="369"/>
                  </a:lnTo>
                  <a:lnTo>
                    <a:pt x="24" y="383"/>
                  </a:lnTo>
                  <a:lnTo>
                    <a:pt x="9" y="398"/>
                  </a:lnTo>
                  <a:lnTo>
                    <a:pt x="0" y="409"/>
                  </a:lnTo>
                  <a:lnTo>
                    <a:pt x="0" y="419"/>
                  </a:lnTo>
                  <a:lnTo>
                    <a:pt x="7" y="432"/>
                  </a:lnTo>
                  <a:lnTo>
                    <a:pt x="18" y="445"/>
                  </a:lnTo>
                  <a:lnTo>
                    <a:pt x="30" y="456"/>
                  </a:lnTo>
                  <a:lnTo>
                    <a:pt x="32" y="449"/>
                  </a:lnTo>
                  <a:lnTo>
                    <a:pt x="35" y="439"/>
                  </a:lnTo>
                  <a:lnTo>
                    <a:pt x="41" y="430"/>
                  </a:lnTo>
                  <a:lnTo>
                    <a:pt x="47" y="426"/>
                  </a:lnTo>
                  <a:lnTo>
                    <a:pt x="54" y="428"/>
                  </a:lnTo>
                  <a:lnTo>
                    <a:pt x="69" y="435"/>
                  </a:lnTo>
                  <a:lnTo>
                    <a:pt x="88" y="447"/>
                  </a:lnTo>
                  <a:lnTo>
                    <a:pt x="113" y="460"/>
                  </a:lnTo>
                  <a:lnTo>
                    <a:pt x="135" y="473"/>
                  </a:lnTo>
                  <a:lnTo>
                    <a:pt x="156" y="485"/>
                  </a:lnTo>
                  <a:lnTo>
                    <a:pt x="173" y="496"/>
                  </a:lnTo>
                  <a:lnTo>
                    <a:pt x="183" y="502"/>
                  </a:lnTo>
                  <a:lnTo>
                    <a:pt x="188" y="505"/>
                  </a:lnTo>
                  <a:lnTo>
                    <a:pt x="198" y="505"/>
                  </a:lnTo>
                  <a:lnTo>
                    <a:pt x="209" y="507"/>
                  </a:lnTo>
                  <a:lnTo>
                    <a:pt x="220" y="507"/>
                  </a:lnTo>
                  <a:lnTo>
                    <a:pt x="232" y="505"/>
                  </a:lnTo>
                  <a:lnTo>
                    <a:pt x="243" y="505"/>
                  </a:lnTo>
                  <a:lnTo>
                    <a:pt x="253" y="503"/>
                  </a:lnTo>
                  <a:lnTo>
                    <a:pt x="260" y="503"/>
                  </a:lnTo>
                  <a:lnTo>
                    <a:pt x="268" y="502"/>
                  </a:lnTo>
                  <a:lnTo>
                    <a:pt x="279" y="502"/>
                  </a:lnTo>
                  <a:lnTo>
                    <a:pt x="290" y="500"/>
                  </a:lnTo>
                  <a:lnTo>
                    <a:pt x="304" y="500"/>
                  </a:lnTo>
                  <a:lnTo>
                    <a:pt x="317" y="500"/>
                  </a:lnTo>
                  <a:lnTo>
                    <a:pt x="328" y="500"/>
                  </a:lnTo>
                  <a:lnTo>
                    <a:pt x="338" y="498"/>
                  </a:lnTo>
                  <a:lnTo>
                    <a:pt x="343" y="498"/>
                  </a:lnTo>
                  <a:lnTo>
                    <a:pt x="354" y="494"/>
                  </a:lnTo>
                  <a:lnTo>
                    <a:pt x="368" y="488"/>
                  </a:lnTo>
                  <a:lnTo>
                    <a:pt x="381" y="486"/>
                  </a:lnTo>
                  <a:lnTo>
                    <a:pt x="387" y="486"/>
                  </a:lnTo>
                  <a:lnTo>
                    <a:pt x="385" y="492"/>
                  </a:lnTo>
                  <a:lnTo>
                    <a:pt x="379" y="498"/>
                  </a:lnTo>
                  <a:lnTo>
                    <a:pt x="370" y="503"/>
                  </a:lnTo>
                  <a:lnTo>
                    <a:pt x="360" y="507"/>
                  </a:lnTo>
                  <a:lnTo>
                    <a:pt x="366" y="511"/>
                  </a:lnTo>
                  <a:lnTo>
                    <a:pt x="371" y="518"/>
                  </a:lnTo>
                  <a:lnTo>
                    <a:pt x="377" y="528"/>
                  </a:lnTo>
                  <a:lnTo>
                    <a:pt x="385" y="535"/>
                  </a:lnTo>
                  <a:lnTo>
                    <a:pt x="388" y="539"/>
                  </a:lnTo>
                  <a:lnTo>
                    <a:pt x="394" y="541"/>
                  </a:lnTo>
                  <a:lnTo>
                    <a:pt x="402" y="545"/>
                  </a:lnTo>
                  <a:lnTo>
                    <a:pt x="411" y="549"/>
                  </a:lnTo>
                  <a:lnTo>
                    <a:pt x="422" y="552"/>
                  </a:lnTo>
                  <a:lnTo>
                    <a:pt x="436" y="556"/>
                  </a:lnTo>
                  <a:lnTo>
                    <a:pt x="451" y="560"/>
                  </a:lnTo>
                  <a:lnTo>
                    <a:pt x="468" y="564"/>
                  </a:lnTo>
                  <a:lnTo>
                    <a:pt x="475" y="551"/>
                  </a:lnTo>
                  <a:lnTo>
                    <a:pt x="485" y="535"/>
                  </a:lnTo>
                  <a:lnTo>
                    <a:pt x="500" y="520"/>
                  </a:lnTo>
                  <a:lnTo>
                    <a:pt x="515" y="507"/>
                  </a:lnTo>
                  <a:lnTo>
                    <a:pt x="528" y="494"/>
                  </a:lnTo>
                  <a:lnTo>
                    <a:pt x="541" y="483"/>
                  </a:lnTo>
                  <a:lnTo>
                    <a:pt x="551" y="475"/>
                  </a:lnTo>
                  <a:lnTo>
                    <a:pt x="557" y="469"/>
                  </a:lnTo>
                  <a:lnTo>
                    <a:pt x="560" y="456"/>
                  </a:lnTo>
                  <a:lnTo>
                    <a:pt x="564" y="434"/>
                  </a:lnTo>
                  <a:lnTo>
                    <a:pt x="566" y="409"/>
                  </a:lnTo>
                  <a:lnTo>
                    <a:pt x="568" y="394"/>
                  </a:lnTo>
                  <a:lnTo>
                    <a:pt x="574" y="386"/>
                  </a:lnTo>
                  <a:lnTo>
                    <a:pt x="585" y="379"/>
                  </a:lnTo>
                  <a:lnTo>
                    <a:pt x="598" y="373"/>
                  </a:lnTo>
                  <a:lnTo>
                    <a:pt x="609" y="371"/>
                  </a:lnTo>
                  <a:lnTo>
                    <a:pt x="604" y="369"/>
                  </a:lnTo>
                  <a:lnTo>
                    <a:pt x="596" y="368"/>
                  </a:lnTo>
                  <a:lnTo>
                    <a:pt x="587" y="366"/>
                  </a:lnTo>
                  <a:lnTo>
                    <a:pt x="577" y="364"/>
                  </a:lnTo>
                  <a:lnTo>
                    <a:pt x="568" y="362"/>
                  </a:lnTo>
                  <a:lnTo>
                    <a:pt x="558" y="360"/>
                  </a:lnTo>
                  <a:lnTo>
                    <a:pt x="551" y="358"/>
                  </a:lnTo>
                  <a:lnTo>
                    <a:pt x="545" y="358"/>
                  </a:lnTo>
                  <a:lnTo>
                    <a:pt x="536" y="360"/>
                  </a:lnTo>
                  <a:lnTo>
                    <a:pt x="519" y="366"/>
                  </a:lnTo>
                  <a:lnTo>
                    <a:pt x="498" y="373"/>
                  </a:lnTo>
                  <a:lnTo>
                    <a:pt x="472" y="383"/>
                  </a:lnTo>
                  <a:lnTo>
                    <a:pt x="447" y="390"/>
                  </a:lnTo>
                  <a:lnTo>
                    <a:pt x="424" y="398"/>
                  </a:lnTo>
                  <a:lnTo>
                    <a:pt x="407" y="403"/>
                  </a:lnTo>
                  <a:lnTo>
                    <a:pt x="398" y="407"/>
                  </a:lnTo>
                  <a:lnTo>
                    <a:pt x="390" y="409"/>
                  </a:lnTo>
                  <a:lnTo>
                    <a:pt x="379" y="413"/>
                  </a:lnTo>
                  <a:lnTo>
                    <a:pt x="366" y="417"/>
                  </a:lnTo>
                  <a:lnTo>
                    <a:pt x="353" y="420"/>
                  </a:lnTo>
                  <a:lnTo>
                    <a:pt x="339" y="426"/>
                  </a:lnTo>
                  <a:lnTo>
                    <a:pt x="326" y="430"/>
                  </a:lnTo>
                  <a:lnTo>
                    <a:pt x="315" y="432"/>
                  </a:lnTo>
                  <a:lnTo>
                    <a:pt x="307" y="434"/>
                  </a:lnTo>
                  <a:lnTo>
                    <a:pt x="296" y="434"/>
                  </a:lnTo>
                  <a:lnTo>
                    <a:pt x="288" y="432"/>
                  </a:lnTo>
                  <a:lnTo>
                    <a:pt x="283" y="428"/>
                  </a:lnTo>
                  <a:lnTo>
                    <a:pt x="281" y="424"/>
                  </a:lnTo>
                  <a:lnTo>
                    <a:pt x="287" y="420"/>
                  </a:lnTo>
                  <a:lnTo>
                    <a:pt x="304" y="415"/>
                  </a:lnTo>
                  <a:lnTo>
                    <a:pt x="321" y="411"/>
                  </a:lnTo>
                  <a:lnTo>
                    <a:pt x="336" y="409"/>
                  </a:lnTo>
                  <a:lnTo>
                    <a:pt x="343" y="407"/>
                  </a:lnTo>
                  <a:lnTo>
                    <a:pt x="354" y="403"/>
                  </a:lnTo>
                  <a:lnTo>
                    <a:pt x="370" y="398"/>
                  </a:lnTo>
                  <a:lnTo>
                    <a:pt x="385" y="392"/>
                  </a:lnTo>
                  <a:lnTo>
                    <a:pt x="402" y="385"/>
                  </a:lnTo>
                  <a:lnTo>
                    <a:pt x="417" y="377"/>
                  </a:lnTo>
                  <a:lnTo>
                    <a:pt x="432" y="371"/>
                  </a:lnTo>
                  <a:lnTo>
                    <a:pt x="443" y="366"/>
                  </a:lnTo>
                  <a:lnTo>
                    <a:pt x="456" y="358"/>
                  </a:lnTo>
                  <a:lnTo>
                    <a:pt x="460" y="349"/>
                  </a:lnTo>
                  <a:lnTo>
                    <a:pt x="455" y="341"/>
                  </a:lnTo>
                  <a:lnTo>
                    <a:pt x="447" y="337"/>
                  </a:lnTo>
                  <a:lnTo>
                    <a:pt x="438" y="336"/>
                  </a:lnTo>
                  <a:lnTo>
                    <a:pt x="428" y="337"/>
                  </a:lnTo>
                  <a:lnTo>
                    <a:pt x="419" y="339"/>
                  </a:lnTo>
                  <a:lnTo>
                    <a:pt x="413" y="343"/>
                  </a:lnTo>
                  <a:lnTo>
                    <a:pt x="409" y="347"/>
                  </a:lnTo>
                  <a:lnTo>
                    <a:pt x="404" y="351"/>
                  </a:lnTo>
                  <a:lnTo>
                    <a:pt x="392" y="354"/>
                  </a:lnTo>
                  <a:lnTo>
                    <a:pt x="381" y="358"/>
                  </a:lnTo>
                  <a:lnTo>
                    <a:pt x="368" y="362"/>
                  </a:lnTo>
                  <a:lnTo>
                    <a:pt x="354" y="366"/>
                  </a:lnTo>
                  <a:lnTo>
                    <a:pt x="341" y="369"/>
                  </a:lnTo>
                  <a:lnTo>
                    <a:pt x="330" y="371"/>
                  </a:lnTo>
                  <a:lnTo>
                    <a:pt x="336" y="366"/>
                  </a:lnTo>
                  <a:lnTo>
                    <a:pt x="349" y="354"/>
                  </a:lnTo>
                  <a:lnTo>
                    <a:pt x="364" y="341"/>
                  </a:lnTo>
                  <a:lnTo>
                    <a:pt x="379" y="332"/>
                  </a:lnTo>
                  <a:lnTo>
                    <a:pt x="358" y="332"/>
                  </a:lnTo>
                  <a:lnTo>
                    <a:pt x="349" y="328"/>
                  </a:lnTo>
                  <a:lnTo>
                    <a:pt x="349" y="324"/>
                  </a:lnTo>
                  <a:lnTo>
                    <a:pt x="351" y="317"/>
                  </a:lnTo>
                  <a:lnTo>
                    <a:pt x="347" y="317"/>
                  </a:lnTo>
                  <a:lnTo>
                    <a:pt x="339" y="315"/>
                  </a:lnTo>
                  <a:lnTo>
                    <a:pt x="332" y="315"/>
                  </a:lnTo>
                  <a:lnTo>
                    <a:pt x="322" y="315"/>
                  </a:lnTo>
                  <a:lnTo>
                    <a:pt x="313" y="315"/>
                  </a:lnTo>
                  <a:lnTo>
                    <a:pt x="304" y="315"/>
                  </a:lnTo>
                  <a:lnTo>
                    <a:pt x="296" y="315"/>
                  </a:lnTo>
                  <a:lnTo>
                    <a:pt x="288" y="315"/>
                  </a:lnTo>
                  <a:lnTo>
                    <a:pt x="281" y="315"/>
                  </a:lnTo>
                  <a:lnTo>
                    <a:pt x="271" y="319"/>
                  </a:lnTo>
                  <a:lnTo>
                    <a:pt x="262" y="320"/>
                  </a:lnTo>
                  <a:lnTo>
                    <a:pt x="251" y="324"/>
                  </a:lnTo>
                  <a:lnTo>
                    <a:pt x="239" y="328"/>
                  </a:lnTo>
                  <a:lnTo>
                    <a:pt x="230" y="332"/>
                  </a:lnTo>
                  <a:lnTo>
                    <a:pt x="222" y="334"/>
                  </a:lnTo>
                  <a:lnTo>
                    <a:pt x="219" y="336"/>
                  </a:lnTo>
                  <a:lnTo>
                    <a:pt x="215" y="337"/>
                  </a:lnTo>
                  <a:lnTo>
                    <a:pt x="205" y="343"/>
                  </a:lnTo>
                  <a:lnTo>
                    <a:pt x="196" y="351"/>
                  </a:lnTo>
                  <a:lnTo>
                    <a:pt x="185" y="360"/>
                  </a:lnTo>
                  <a:lnTo>
                    <a:pt x="175" y="369"/>
                  </a:lnTo>
                  <a:lnTo>
                    <a:pt x="164" y="377"/>
                  </a:lnTo>
                  <a:lnTo>
                    <a:pt x="156" y="385"/>
                  </a:lnTo>
                  <a:lnTo>
                    <a:pt x="151" y="388"/>
                  </a:lnTo>
                  <a:lnTo>
                    <a:pt x="141" y="396"/>
                  </a:lnTo>
                  <a:lnTo>
                    <a:pt x="128" y="405"/>
                  </a:lnTo>
                  <a:lnTo>
                    <a:pt x="115" y="415"/>
                  </a:lnTo>
                  <a:lnTo>
                    <a:pt x="105" y="419"/>
                  </a:lnTo>
                  <a:lnTo>
                    <a:pt x="98" y="417"/>
                  </a:lnTo>
                  <a:lnTo>
                    <a:pt x="90" y="413"/>
                  </a:lnTo>
                  <a:lnTo>
                    <a:pt x="83" y="409"/>
                  </a:lnTo>
                  <a:lnTo>
                    <a:pt x="79" y="407"/>
                  </a:lnTo>
                  <a:lnTo>
                    <a:pt x="79" y="398"/>
                  </a:lnTo>
                  <a:lnTo>
                    <a:pt x="81" y="381"/>
                  </a:lnTo>
                  <a:lnTo>
                    <a:pt x="84" y="362"/>
                  </a:lnTo>
                  <a:lnTo>
                    <a:pt x="88" y="345"/>
                  </a:lnTo>
                  <a:lnTo>
                    <a:pt x="92" y="343"/>
                  </a:lnTo>
                  <a:lnTo>
                    <a:pt x="100" y="339"/>
                  </a:lnTo>
                  <a:lnTo>
                    <a:pt x="111" y="336"/>
                  </a:lnTo>
                  <a:lnTo>
                    <a:pt x="124" y="332"/>
                  </a:lnTo>
                  <a:lnTo>
                    <a:pt x="139" y="328"/>
                  </a:lnTo>
                  <a:lnTo>
                    <a:pt x="152" y="324"/>
                  </a:lnTo>
                  <a:lnTo>
                    <a:pt x="164" y="320"/>
                  </a:lnTo>
                  <a:lnTo>
                    <a:pt x="171" y="317"/>
                  </a:lnTo>
                  <a:lnTo>
                    <a:pt x="205" y="292"/>
                  </a:lnTo>
                  <a:lnTo>
                    <a:pt x="200" y="292"/>
                  </a:lnTo>
                  <a:lnTo>
                    <a:pt x="192" y="294"/>
                  </a:lnTo>
                  <a:lnTo>
                    <a:pt x="181" y="294"/>
                  </a:lnTo>
                  <a:lnTo>
                    <a:pt x="169" y="294"/>
                  </a:lnTo>
                  <a:lnTo>
                    <a:pt x="160" y="296"/>
                  </a:lnTo>
                  <a:lnTo>
                    <a:pt x="151" y="296"/>
                  </a:lnTo>
                  <a:lnTo>
                    <a:pt x="143" y="296"/>
                  </a:lnTo>
                  <a:lnTo>
                    <a:pt x="139" y="296"/>
                  </a:lnTo>
                  <a:lnTo>
                    <a:pt x="143" y="290"/>
                  </a:lnTo>
                  <a:lnTo>
                    <a:pt x="149" y="281"/>
                  </a:lnTo>
                  <a:lnTo>
                    <a:pt x="154" y="273"/>
                  </a:lnTo>
                  <a:lnTo>
                    <a:pt x="158" y="269"/>
                  </a:lnTo>
                  <a:lnTo>
                    <a:pt x="162" y="269"/>
                  </a:lnTo>
                  <a:lnTo>
                    <a:pt x="171" y="268"/>
                  </a:lnTo>
                  <a:lnTo>
                    <a:pt x="181" y="266"/>
                  </a:lnTo>
                  <a:lnTo>
                    <a:pt x="194" y="264"/>
                  </a:lnTo>
                  <a:lnTo>
                    <a:pt x="207" y="264"/>
                  </a:lnTo>
                  <a:lnTo>
                    <a:pt x="219" y="262"/>
                  </a:lnTo>
                  <a:lnTo>
                    <a:pt x="226" y="260"/>
                  </a:lnTo>
                  <a:lnTo>
                    <a:pt x="230" y="260"/>
                  </a:lnTo>
                  <a:lnTo>
                    <a:pt x="228" y="264"/>
                  </a:lnTo>
                  <a:lnTo>
                    <a:pt x="220" y="273"/>
                  </a:lnTo>
                  <a:lnTo>
                    <a:pt x="211" y="285"/>
                  </a:lnTo>
                  <a:lnTo>
                    <a:pt x="205" y="292"/>
                  </a:lnTo>
                  <a:lnTo>
                    <a:pt x="171" y="317"/>
                  </a:lnTo>
                  <a:lnTo>
                    <a:pt x="175" y="334"/>
                  </a:lnTo>
                  <a:lnTo>
                    <a:pt x="173" y="334"/>
                  </a:lnTo>
                  <a:lnTo>
                    <a:pt x="168" y="336"/>
                  </a:lnTo>
                  <a:lnTo>
                    <a:pt x="158" y="339"/>
                  </a:lnTo>
                  <a:lnTo>
                    <a:pt x="149" y="341"/>
                  </a:lnTo>
                  <a:lnTo>
                    <a:pt x="139" y="345"/>
                  </a:lnTo>
                  <a:lnTo>
                    <a:pt x="130" y="349"/>
                  </a:lnTo>
                  <a:lnTo>
                    <a:pt x="120" y="351"/>
                  </a:lnTo>
                  <a:lnTo>
                    <a:pt x="117" y="352"/>
                  </a:lnTo>
                  <a:lnTo>
                    <a:pt x="117" y="356"/>
                  </a:lnTo>
                  <a:lnTo>
                    <a:pt x="117" y="362"/>
                  </a:lnTo>
                  <a:lnTo>
                    <a:pt x="118" y="369"/>
                  </a:lnTo>
                  <a:lnTo>
                    <a:pt x="122" y="373"/>
                  </a:lnTo>
                  <a:lnTo>
                    <a:pt x="132" y="369"/>
                  </a:lnTo>
                  <a:lnTo>
                    <a:pt x="149" y="362"/>
                  </a:lnTo>
                  <a:lnTo>
                    <a:pt x="164" y="356"/>
                  </a:lnTo>
                  <a:lnTo>
                    <a:pt x="169" y="352"/>
                  </a:lnTo>
                  <a:lnTo>
                    <a:pt x="171" y="351"/>
                  </a:lnTo>
                  <a:lnTo>
                    <a:pt x="173" y="345"/>
                  </a:lnTo>
                  <a:lnTo>
                    <a:pt x="177" y="339"/>
                  </a:lnTo>
                  <a:lnTo>
                    <a:pt x="183" y="336"/>
                  </a:lnTo>
                  <a:lnTo>
                    <a:pt x="186" y="332"/>
                  </a:lnTo>
                  <a:lnTo>
                    <a:pt x="196" y="326"/>
                  </a:lnTo>
                  <a:lnTo>
                    <a:pt x="207" y="320"/>
                  </a:lnTo>
                  <a:lnTo>
                    <a:pt x="222" y="313"/>
                  </a:lnTo>
                  <a:lnTo>
                    <a:pt x="239" y="305"/>
                  </a:lnTo>
                  <a:lnTo>
                    <a:pt x="256" y="296"/>
                  </a:lnTo>
                  <a:lnTo>
                    <a:pt x="273" y="288"/>
                  </a:lnTo>
                  <a:lnTo>
                    <a:pt x="290" y="283"/>
                  </a:lnTo>
                  <a:lnTo>
                    <a:pt x="296" y="283"/>
                  </a:lnTo>
                  <a:lnTo>
                    <a:pt x="307" y="286"/>
                  </a:lnTo>
                  <a:lnTo>
                    <a:pt x="324" y="288"/>
                  </a:lnTo>
                  <a:lnTo>
                    <a:pt x="343" y="292"/>
                  </a:lnTo>
                  <a:lnTo>
                    <a:pt x="362" y="298"/>
                  </a:lnTo>
                  <a:lnTo>
                    <a:pt x="379" y="300"/>
                  </a:lnTo>
                  <a:lnTo>
                    <a:pt x="392" y="303"/>
                  </a:lnTo>
                  <a:lnTo>
                    <a:pt x="400" y="303"/>
                  </a:lnTo>
                  <a:lnTo>
                    <a:pt x="402" y="294"/>
                  </a:lnTo>
                  <a:close/>
                </a:path>
              </a:pathLst>
            </a:custGeom>
            <a:solidFill>
              <a:srgbClr val="BF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6" name="Freeform 373"/>
            <p:cNvSpPr>
              <a:spLocks/>
            </p:cNvSpPr>
            <p:nvPr/>
          </p:nvSpPr>
          <p:spPr bwMode="auto">
            <a:xfrm>
              <a:off x="5848350" y="5824538"/>
              <a:ext cx="107950" cy="80962"/>
            </a:xfrm>
            <a:custGeom>
              <a:avLst/>
              <a:gdLst>
                <a:gd name="T0" fmla="*/ 0 w 49"/>
                <a:gd name="T1" fmla="*/ 80962 h 37"/>
                <a:gd name="T2" fmla="*/ 15421 w 49"/>
                <a:gd name="T3" fmla="*/ 65645 h 37"/>
                <a:gd name="T4" fmla="*/ 33046 w 49"/>
                <a:gd name="T5" fmla="*/ 41575 h 37"/>
                <a:gd name="T6" fmla="*/ 46264 w 49"/>
                <a:gd name="T7" fmla="*/ 15317 h 37"/>
                <a:gd name="T8" fmla="*/ 52873 w 49"/>
                <a:gd name="T9" fmla="*/ 0 h 37"/>
                <a:gd name="T10" fmla="*/ 61686 w 49"/>
                <a:gd name="T11" fmla="*/ 0 h 37"/>
                <a:gd name="T12" fmla="*/ 79310 w 49"/>
                <a:gd name="T13" fmla="*/ 0 h 37"/>
                <a:gd name="T14" fmla="*/ 94732 w 49"/>
                <a:gd name="T15" fmla="*/ 0 h 37"/>
                <a:gd name="T16" fmla="*/ 107950 w 49"/>
                <a:gd name="T17" fmla="*/ 0 h 37"/>
                <a:gd name="T18" fmla="*/ 88122 w 49"/>
                <a:gd name="T19" fmla="*/ 24070 h 37"/>
                <a:gd name="T20" fmla="*/ 57280 w 49"/>
                <a:gd name="T21" fmla="*/ 45951 h 37"/>
                <a:gd name="T22" fmla="*/ 28640 w 49"/>
                <a:gd name="T23" fmla="*/ 65645 h 37"/>
                <a:gd name="T24" fmla="*/ 0 w 49"/>
                <a:gd name="T25" fmla="*/ 80962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37"/>
                <a:gd name="T41" fmla="*/ 49 w 49"/>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37">
                  <a:moveTo>
                    <a:pt x="0" y="37"/>
                  </a:moveTo>
                  <a:lnTo>
                    <a:pt x="7" y="30"/>
                  </a:lnTo>
                  <a:lnTo>
                    <a:pt x="15" y="19"/>
                  </a:lnTo>
                  <a:lnTo>
                    <a:pt x="21" y="7"/>
                  </a:lnTo>
                  <a:lnTo>
                    <a:pt x="24" y="0"/>
                  </a:lnTo>
                  <a:lnTo>
                    <a:pt x="28" y="0"/>
                  </a:lnTo>
                  <a:lnTo>
                    <a:pt x="36" y="0"/>
                  </a:lnTo>
                  <a:lnTo>
                    <a:pt x="43" y="0"/>
                  </a:lnTo>
                  <a:lnTo>
                    <a:pt x="49" y="0"/>
                  </a:lnTo>
                  <a:lnTo>
                    <a:pt x="40" y="11"/>
                  </a:lnTo>
                  <a:lnTo>
                    <a:pt x="26" y="21"/>
                  </a:lnTo>
                  <a:lnTo>
                    <a:pt x="13" y="30"/>
                  </a:lnTo>
                  <a:lnTo>
                    <a:pt x="0" y="37"/>
                  </a:lnTo>
                  <a:close/>
                </a:path>
              </a:pathLst>
            </a:custGeom>
            <a:solidFill>
              <a:srgbClr val="BF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7" name="Freeform 374"/>
            <p:cNvSpPr>
              <a:spLocks/>
            </p:cNvSpPr>
            <p:nvPr/>
          </p:nvSpPr>
          <p:spPr bwMode="auto">
            <a:xfrm>
              <a:off x="5807075" y="5981700"/>
              <a:ext cx="146050" cy="74613"/>
            </a:xfrm>
            <a:custGeom>
              <a:avLst/>
              <a:gdLst>
                <a:gd name="T0" fmla="*/ 0 w 66"/>
                <a:gd name="T1" fmla="*/ 50474 h 34"/>
                <a:gd name="T2" fmla="*/ 24342 w 66"/>
                <a:gd name="T3" fmla="*/ 41696 h 34"/>
                <a:gd name="T4" fmla="*/ 50896 w 66"/>
                <a:gd name="T5" fmla="*/ 30723 h 34"/>
                <a:gd name="T6" fmla="*/ 75238 w 66"/>
                <a:gd name="T7" fmla="*/ 13167 h 34"/>
                <a:gd name="T8" fmla="*/ 88515 w 66"/>
                <a:gd name="T9" fmla="*/ 0 h 34"/>
                <a:gd name="T10" fmla="*/ 99580 w 66"/>
                <a:gd name="T11" fmla="*/ 4389 h 34"/>
                <a:gd name="T12" fmla="*/ 117283 w 66"/>
                <a:gd name="T13" fmla="*/ 13167 h 34"/>
                <a:gd name="T14" fmla="*/ 132773 w 66"/>
                <a:gd name="T15" fmla="*/ 30723 h 34"/>
                <a:gd name="T16" fmla="*/ 146050 w 66"/>
                <a:gd name="T17" fmla="*/ 63641 h 34"/>
                <a:gd name="T18" fmla="*/ 112857 w 66"/>
                <a:gd name="T19" fmla="*/ 72419 h 34"/>
                <a:gd name="T20" fmla="*/ 75238 w 66"/>
                <a:gd name="T21" fmla="*/ 74613 h 34"/>
                <a:gd name="T22" fmla="*/ 42045 w 66"/>
                <a:gd name="T23" fmla="*/ 74613 h 34"/>
                <a:gd name="T24" fmla="*/ 24342 w 66"/>
                <a:gd name="T25" fmla="*/ 74613 h 34"/>
                <a:gd name="T26" fmla="*/ 17703 w 66"/>
                <a:gd name="T27" fmla="*/ 72419 h 34"/>
                <a:gd name="T28" fmla="*/ 13277 w 66"/>
                <a:gd name="T29" fmla="*/ 63641 h 34"/>
                <a:gd name="T30" fmla="*/ 4426 w 66"/>
                <a:gd name="T31" fmla="*/ 54863 h 34"/>
                <a:gd name="T32" fmla="*/ 0 w 66"/>
                <a:gd name="T33" fmla="*/ 50474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34"/>
                <a:gd name="T53" fmla="*/ 66 w 66"/>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34">
                  <a:moveTo>
                    <a:pt x="0" y="23"/>
                  </a:moveTo>
                  <a:lnTo>
                    <a:pt x="11" y="19"/>
                  </a:lnTo>
                  <a:lnTo>
                    <a:pt x="23" y="14"/>
                  </a:lnTo>
                  <a:lnTo>
                    <a:pt x="34" y="6"/>
                  </a:lnTo>
                  <a:lnTo>
                    <a:pt x="40" y="0"/>
                  </a:lnTo>
                  <a:lnTo>
                    <a:pt x="45" y="2"/>
                  </a:lnTo>
                  <a:lnTo>
                    <a:pt x="53" y="6"/>
                  </a:lnTo>
                  <a:lnTo>
                    <a:pt x="60" y="14"/>
                  </a:lnTo>
                  <a:lnTo>
                    <a:pt x="66" y="29"/>
                  </a:lnTo>
                  <a:lnTo>
                    <a:pt x="51" y="33"/>
                  </a:lnTo>
                  <a:lnTo>
                    <a:pt x="34" y="34"/>
                  </a:lnTo>
                  <a:lnTo>
                    <a:pt x="19" y="34"/>
                  </a:lnTo>
                  <a:lnTo>
                    <a:pt x="11" y="34"/>
                  </a:lnTo>
                  <a:lnTo>
                    <a:pt x="8" y="33"/>
                  </a:lnTo>
                  <a:lnTo>
                    <a:pt x="6" y="29"/>
                  </a:lnTo>
                  <a:lnTo>
                    <a:pt x="2" y="25"/>
                  </a:lnTo>
                  <a:lnTo>
                    <a:pt x="0" y="23"/>
                  </a:lnTo>
                  <a:close/>
                </a:path>
              </a:pathLst>
            </a:custGeom>
            <a:solidFill>
              <a:srgbClr val="BF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8" name="Freeform 375"/>
            <p:cNvSpPr>
              <a:spLocks/>
            </p:cNvSpPr>
            <p:nvPr/>
          </p:nvSpPr>
          <p:spPr bwMode="auto">
            <a:xfrm>
              <a:off x="6015038" y="5943600"/>
              <a:ext cx="319087" cy="242888"/>
            </a:xfrm>
            <a:custGeom>
              <a:avLst/>
              <a:gdLst>
                <a:gd name="T0" fmla="*/ 0 w 144"/>
                <a:gd name="T1" fmla="*/ 55202 h 110"/>
                <a:gd name="T2" fmla="*/ 8864 w 144"/>
                <a:gd name="T3" fmla="*/ 55202 h 110"/>
                <a:gd name="T4" fmla="*/ 22159 w 144"/>
                <a:gd name="T5" fmla="*/ 50786 h 110"/>
                <a:gd name="T6" fmla="*/ 31022 w 144"/>
                <a:gd name="T7" fmla="*/ 46370 h 110"/>
                <a:gd name="T8" fmla="*/ 33238 w 144"/>
                <a:gd name="T9" fmla="*/ 46370 h 110"/>
                <a:gd name="T10" fmla="*/ 37670 w 144"/>
                <a:gd name="T11" fmla="*/ 50786 h 110"/>
                <a:gd name="T12" fmla="*/ 46534 w 144"/>
                <a:gd name="T13" fmla="*/ 59618 h 110"/>
                <a:gd name="T14" fmla="*/ 55397 w 144"/>
                <a:gd name="T15" fmla="*/ 68450 h 110"/>
                <a:gd name="T16" fmla="*/ 64261 w 144"/>
                <a:gd name="T17" fmla="*/ 68450 h 110"/>
                <a:gd name="T18" fmla="*/ 79772 w 144"/>
                <a:gd name="T19" fmla="*/ 59618 h 110"/>
                <a:gd name="T20" fmla="*/ 113010 w 144"/>
                <a:gd name="T21" fmla="*/ 46370 h 110"/>
                <a:gd name="T22" fmla="*/ 150680 w 144"/>
                <a:gd name="T23" fmla="*/ 35329 h 110"/>
                <a:gd name="T24" fmla="*/ 181702 w 144"/>
                <a:gd name="T25" fmla="*/ 26497 h 110"/>
                <a:gd name="T26" fmla="*/ 206077 w 144"/>
                <a:gd name="T27" fmla="*/ 17665 h 110"/>
                <a:gd name="T28" fmla="*/ 239315 w 144"/>
                <a:gd name="T29" fmla="*/ 8832 h 110"/>
                <a:gd name="T30" fmla="*/ 272553 w 144"/>
                <a:gd name="T31" fmla="*/ 4416 h 110"/>
                <a:gd name="T32" fmla="*/ 296928 w 144"/>
                <a:gd name="T33" fmla="*/ 0 h 110"/>
                <a:gd name="T34" fmla="*/ 314655 w 144"/>
                <a:gd name="T35" fmla="*/ 8832 h 110"/>
                <a:gd name="T36" fmla="*/ 319087 w 144"/>
                <a:gd name="T37" fmla="*/ 17665 h 110"/>
                <a:gd name="T38" fmla="*/ 314655 w 144"/>
                <a:gd name="T39" fmla="*/ 26497 h 110"/>
                <a:gd name="T40" fmla="*/ 301360 w 144"/>
                <a:gd name="T41" fmla="*/ 35329 h 110"/>
                <a:gd name="T42" fmla="*/ 276985 w 144"/>
                <a:gd name="T43" fmla="*/ 37537 h 110"/>
                <a:gd name="T44" fmla="*/ 248179 w 144"/>
                <a:gd name="T45" fmla="*/ 41953 h 110"/>
                <a:gd name="T46" fmla="*/ 219372 w 144"/>
                <a:gd name="T47" fmla="*/ 50786 h 110"/>
                <a:gd name="T48" fmla="*/ 201645 w 144"/>
                <a:gd name="T49" fmla="*/ 59618 h 110"/>
                <a:gd name="T50" fmla="*/ 226020 w 144"/>
                <a:gd name="T51" fmla="*/ 68450 h 110"/>
                <a:gd name="T52" fmla="*/ 257042 w 144"/>
                <a:gd name="T53" fmla="*/ 72866 h 110"/>
                <a:gd name="T54" fmla="*/ 276985 w 144"/>
                <a:gd name="T55" fmla="*/ 79491 h 110"/>
                <a:gd name="T56" fmla="*/ 285849 w 144"/>
                <a:gd name="T57" fmla="*/ 88323 h 110"/>
                <a:gd name="T58" fmla="*/ 285849 w 144"/>
                <a:gd name="T59" fmla="*/ 97155 h 110"/>
                <a:gd name="T60" fmla="*/ 276985 w 144"/>
                <a:gd name="T61" fmla="*/ 105987 h 110"/>
                <a:gd name="T62" fmla="*/ 272553 w 144"/>
                <a:gd name="T63" fmla="*/ 112612 h 110"/>
                <a:gd name="T64" fmla="*/ 263690 w 144"/>
                <a:gd name="T65" fmla="*/ 117028 h 110"/>
                <a:gd name="T66" fmla="*/ 252611 w 144"/>
                <a:gd name="T67" fmla="*/ 117028 h 110"/>
                <a:gd name="T68" fmla="*/ 221588 w 144"/>
                <a:gd name="T69" fmla="*/ 117028 h 110"/>
                <a:gd name="T70" fmla="*/ 188350 w 144"/>
                <a:gd name="T71" fmla="*/ 121444 h 110"/>
                <a:gd name="T72" fmla="*/ 168407 w 144"/>
                <a:gd name="T73" fmla="*/ 130276 h 110"/>
                <a:gd name="T74" fmla="*/ 192782 w 144"/>
                <a:gd name="T75" fmla="*/ 143525 h 110"/>
                <a:gd name="T76" fmla="*/ 219372 w 144"/>
                <a:gd name="T77" fmla="*/ 154565 h 110"/>
                <a:gd name="T78" fmla="*/ 234883 w 144"/>
                <a:gd name="T79" fmla="*/ 167814 h 110"/>
                <a:gd name="T80" fmla="*/ 248179 w 144"/>
                <a:gd name="T81" fmla="*/ 181062 h 110"/>
                <a:gd name="T82" fmla="*/ 243747 w 144"/>
                <a:gd name="T83" fmla="*/ 196518 h 110"/>
                <a:gd name="T84" fmla="*/ 221588 w 144"/>
                <a:gd name="T85" fmla="*/ 218599 h 110"/>
                <a:gd name="T86" fmla="*/ 201645 w 144"/>
                <a:gd name="T87" fmla="*/ 234056 h 110"/>
                <a:gd name="T88" fmla="*/ 183918 w 144"/>
                <a:gd name="T89" fmla="*/ 242888 h 110"/>
                <a:gd name="T90" fmla="*/ 144032 w 144"/>
                <a:gd name="T91" fmla="*/ 214183 h 110"/>
                <a:gd name="T92" fmla="*/ 117442 w 144"/>
                <a:gd name="T93" fmla="*/ 192102 h 110"/>
                <a:gd name="T94" fmla="*/ 97499 w 144"/>
                <a:gd name="T95" fmla="*/ 176646 h 110"/>
                <a:gd name="T96" fmla="*/ 75340 w 144"/>
                <a:gd name="T97" fmla="*/ 172230 h 110"/>
                <a:gd name="T98" fmla="*/ 59829 w 144"/>
                <a:gd name="T99" fmla="*/ 143525 h 110"/>
                <a:gd name="T100" fmla="*/ 33238 w 144"/>
                <a:gd name="T101" fmla="*/ 110404 h 110"/>
                <a:gd name="T102" fmla="*/ 13295 w 144"/>
                <a:gd name="T103" fmla="*/ 75074 h 110"/>
                <a:gd name="T104" fmla="*/ 0 w 144"/>
                <a:gd name="T105" fmla="*/ 55202 h 1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4"/>
                <a:gd name="T160" fmla="*/ 0 h 110"/>
                <a:gd name="T161" fmla="*/ 144 w 144"/>
                <a:gd name="T162" fmla="*/ 110 h 1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4" h="110">
                  <a:moveTo>
                    <a:pt x="0" y="25"/>
                  </a:moveTo>
                  <a:lnTo>
                    <a:pt x="4" y="25"/>
                  </a:lnTo>
                  <a:lnTo>
                    <a:pt x="10" y="23"/>
                  </a:lnTo>
                  <a:lnTo>
                    <a:pt x="14" y="21"/>
                  </a:lnTo>
                  <a:lnTo>
                    <a:pt x="15" y="21"/>
                  </a:lnTo>
                  <a:lnTo>
                    <a:pt x="17" y="23"/>
                  </a:lnTo>
                  <a:lnTo>
                    <a:pt x="21" y="27"/>
                  </a:lnTo>
                  <a:lnTo>
                    <a:pt x="25" y="31"/>
                  </a:lnTo>
                  <a:lnTo>
                    <a:pt x="29" y="31"/>
                  </a:lnTo>
                  <a:lnTo>
                    <a:pt x="36" y="27"/>
                  </a:lnTo>
                  <a:lnTo>
                    <a:pt x="51" y="21"/>
                  </a:lnTo>
                  <a:lnTo>
                    <a:pt x="68" y="16"/>
                  </a:lnTo>
                  <a:lnTo>
                    <a:pt x="82" y="12"/>
                  </a:lnTo>
                  <a:lnTo>
                    <a:pt x="93" y="8"/>
                  </a:lnTo>
                  <a:lnTo>
                    <a:pt x="108" y="4"/>
                  </a:lnTo>
                  <a:lnTo>
                    <a:pt x="123" y="2"/>
                  </a:lnTo>
                  <a:lnTo>
                    <a:pt x="134" y="0"/>
                  </a:lnTo>
                  <a:lnTo>
                    <a:pt x="142" y="4"/>
                  </a:lnTo>
                  <a:lnTo>
                    <a:pt x="144" y="8"/>
                  </a:lnTo>
                  <a:lnTo>
                    <a:pt x="142" y="12"/>
                  </a:lnTo>
                  <a:lnTo>
                    <a:pt x="136" y="16"/>
                  </a:lnTo>
                  <a:lnTo>
                    <a:pt x="125" y="17"/>
                  </a:lnTo>
                  <a:lnTo>
                    <a:pt x="112" y="19"/>
                  </a:lnTo>
                  <a:lnTo>
                    <a:pt x="99" y="23"/>
                  </a:lnTo>
                  <a:lnTo>
                    <a:pt x="91" y="27"/>
                  </a:lnTo>
                  <a:lnTo>
                    <a:pt x="102" y="31"/>
                  </a:lnTo>
                  <a:lnTo>
                    <a:pt x="116" y="33"/>
                  </a:lnTo>
                  <a:lnTo>
                    <a:pt x="125" y="36"/>
                  </a:lnTo>
                  <a:lnTo>
                    <a:pt x="129" y="40"/>
                  </a:lnTo>
                  <a:lnTo>
                    <a:pt x="129" y="44"/>
                  </a:lnTo>
                  <a:lnTo>
                    <a:pt x="125" y="48"/>
                  </a:lnTo>
                  <a:lnTo>
                    <a:pt x="123" y="51"/>
                  </a:lnTo>
                  <a:lnTo>
                    <a:pt x="119" y="53"/>
                  </a:lnTo>
                  <a:lnTo>
                    <a:pt x="114" y="53"/>
                  </a:lnTo>
                  <a:lnTo>
                    <a:pt x="100" y="53"/>
                  </a:lnTo>
                  <a:lnTo>
                    <a:pt x="85" y="55"/>
                  </a:lnTo>
                  <a:lnTo>
                    <a:pt x="76" y="59"/>
                  </a:lnTo>
                  <a:lnTo>
                    <a:pt x="87" y="65"/>
                  </a:lnTo>
                  <a:lnTo>
                    <a:pt x="99" y="70"/>
                  </a:lnTo>
                  <a:lnTo>
                    <a:pt x="106" y="76"/>
                  </a:lnTo>
                  <a:lnTo>
                    <a:pt x="112" y="82"/>
                  </a:lnTo>
                  <a:lnTo>
                    <a:pt x="110" y="89"/>
                  </a:lnTo>
                  <a:lnTo>
                    <a:pt x="100" y="99"/>
                  </a:lnTo>
                  <a:lnTo>
                    <a:pt x="91" y="106"/>
                  </a:lnTo>
                  <a:lnTo>
                    <a:pt x="83" y="110"/>
                  </a:lnTo>
                  <a:lnTo>
                    <a:pt x="65" y="97"/>
                  </a:lnTo>
                  <a:lnTo>
                    <a:pt x="53" y="87"/>
                  </a:lnTo>
                  <a:lnTo>
                    <a:pt x="44" y="80"/>
                  </a:lnTo>
                  <a:lnTo>
                    <a:pt x="34" y="78"/>
                  </a:lnTo>
                  <a:lnTo>
                    <a:pt x="27" y="65"/>
                  </a:lnTo>
                  <a:lnTo>
                    <a:pt x="15" y="50"/>
                  </a:lnTo>
                  <a:lnTo>
                    <a:pt x="6" y="34"/>
                  </a:lnTo>
                  <a:lnTo>
                    <a:pt x="0" y="25"/>
                  </a:lnTo>
                  <a:close/>
                </a:path>
              </a:pathLst>
            </a:custGeom>
            <a:solidFill>
              <a:srgbClr val="BF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19" name="Freeform 376"/>
            <p:cNvSpPr>
              <a:spLocks/>
            </p:cNvSpPr>
            <p:nvPr/>
          </p:nvSpPr>
          <p:spPr bwMode="auto">
            <a:xfrm>
              <a:off x="5824538" y="6442075"/>
              <a:ext cx="203200" cy="103188"/>
            </a:xfrm>
            <a:custGeom>
              <a:avLst/>
              <a:gdLst>
                <a:gd name="T0" fmla="*/ 0 w 92"/>
                <a:gd name="T1" fmla="*/ 87820 h 47"/>
                <a:gd name="T2" fmla="*/ 19878 w 92"/>
                <a:gd name="T3" fmla="*/ 61474 h 47"/>
                <a:gd name="T4" fmla="*/ 37548 w 92"/>
                <a:gd name="T5" fmla="*/ 37323 h 47"/>
                <a:gd name="T6" fmla="*/ 53009 w 92"/>
                <a:gd name="T7" fmla="*/ 15368 h 47"/>
                <a:gd name="T8" fmla="*/ 61843 w 92"/>
                <a:gd name="T9" fmla="*/ 0 h 47"/>
                <a:gd name="T10" fmla="*/ 94974 w 92"/>
                <a:gd name="T11" fmla="*/ 0 h 47"/>
                <a:gd name="T12" fmla="*/ 128104 w 92"/>
                <a:gd name="T13" fmla="*/ 4391 h 47"/>
                <a:gd name="T14" fmla="*/ 152400 w 92"/>
                <a:gd name="T15" fmla="*/ 8782 h 47"/>
                <a:gd name="T16" fmla="*/ 170070 w 92"/>
                <a:gd name="T17" fmla="*/ 13173 h 47"/>
                <a:gd name="T18" fmla="*/ 178904 w 92"/>
                <a:gd name="T19" fmla="*/ 19759 h 47"/>
                <a:gd name="T20" fmla="*/ 187739 w 92"/>
                <a:gd name="T21" fmla="*/ 32932 h 47"/>
                <a:gd name="T22" fmla="*/ 194365 w 92"/>
                <a:gd name="T23" fmla="*/ 46105 h 47"/>
                <a:gd name="T24" fmla="*/ 203200 w 92"/>
                <a:gd name="T25" fmla="*/ 57083 h 47"/>
                <a:gd name="T26" fmla="*/ 183322 w 92"/>
                <a:gd name="T27" fmla="*/ 65865 h 47"/>
                <a:gd name="T28" fmla="*/ 156817 w 92"/>
                <a:gd name="T29" fmla="*/ 74647 h 47"/>
                <a:gd name="T30" fmla="*/ 136939 w 92"/>
                <a:gd name="T31" fmla="*/ 83429 h 47"/>
                <a:gd name="T32" fmla="*/ 112643 w 92"/>
                <a:gd name="T33" fmla="*/ 90015 h 47"/>
                <a:gd name="T34" fmla="*/ 90557 w 92"/>
                <a:gd name="T35" fmla="*/ 94406 h 47"/>
                <a:gd name="T36" fmla="*/ 70678 w 92"/>
                <a:gd name="T37" fmla="*/ 98797 h 47"/>
                <a:gd name="T38" fmla="*/ 57426 w 92"/>
                <a:gd name="T39" fmla="*/ 103188 h 47"/>
                <a:gd name="T40" fmla="*/ 44174 w 92"/>
                <a:gd name="T41" fmla="*/ 103188 h 47"/>
                <a:gd name="T42" fmla="*/ 33130 w 92"/>
                <a:gd name="T43" fmla="*/ 103188 h 47"/>
                <a:gd name="T44" fmla="*/ 19878 w 92"/>
                <a:gd name="T45" fmla="*/ 94406 h 47"/>
                <a:gd name="T46" fmla="*/ 6626 w 92"/>
                <a:gd name="T47" fmla="*/ 90015 h 47"/>
                <a:gd name="T48" fmla="*/ 0 w 92"/>
                <a:gd name="T49" fmla="*/ 87820 h 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
                <a:gd name="T76" fmla="*/ 0 h 47"/>
                <a:gd name="T77" fmla="*/ 92 w 92"/>
                <a:gd name="T78" fmla="*/ 47 h 4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 h="47">
                  <a:moveTo>
                    <a:pt x="0" y="40"/>
                  </a:moveTo>
                  <a:lnTo>
                    <a:pt x="9" y="28"/>
                  </a:lnTo>
                  <a:lnTo>
                    <a:pt x="17" y="17"/>
                  </a:lnTo>
                  <a:lnTo>
                    <a:pt x="24" y="7"/>
                  </a:lnTo>
                  <a:lnTo>
                    <a:pt x="28" y="0"/>
                  </a:lnTo>
                  <a:lnTo>
                    <a:pt x="43" y="0"/>
                  </a:lnTo>
                  <a:lnTo>
                    <a:pt x="58" y="2"/>
                  </a:lnTo>
                  <a:lnTo>
                    <a:pt x="69" y="4"/>
                  </a:lnTo>
                  <a:lnTo>
                    <a:pt x="77" y="6"/>
                  </a:lnTo>
                  <a:lnTo>
                    <a:pt x="81" y="9"/>
                  </a:lnTo>
                  <a:lnTo>
                    <a:pt x="85" y="15"/>
                  </a:lnTo>
                  <a:lnTo>
                    <a:pt x="88" y="21"/>
                  </a:lnTo>
                  <a:lnTo>
                    <a:pt x="92" y="26"/>
                  </a:lnTo>
                  <a:lnTo>
                    <a:pt x="83" y="30"/>
                  </a:lnTo>
                  <a:lnTo>
                    <a:pt x="71" y="34"/>
                  </a:lnTo>
                  <a:lnTo>
                    <a:pt x="62" y="38"/>
                  </a:lnTo>
                  <a:lnTo>
                    <a:pt x="51" y="41"/>
                  </a:lnTo>
                  <a:lnTo>
                    <a:pt x="41" y="43"/>
                  </a:lnTo>
                  <a:lnTo>
                    <a:pt x="32" y="45"/>
                  </a:lnTo>
                  <a:lnTo>
                    <a:pt x="26" y="47"/>
                  </a:lnTo>
                  <a:lnTo>
                    <a:pt x="20" y="47"/>
                  </a:lnTo>
                  <a:lnTo>
                    <a:pt x="15" y="47"/>
                  </a:lnTo>
                  <a:lnTo>
                    <a:pt x="9" y="43"/>
                  </a:lnTo>
                  <a:lnTo>
                    <a:pt x="3" y="41"/>
                  </a:lnTo>
                  <a:lnTo>
                    <a:pt x="0" y="40"/>
                  </a:lnTo>
                  <a:close/>
                </a:path>
              </a:pathLst>
            </a:custGeom>
            <a:solidFill>
              <a:srgbClr val="BF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20" name="Freeform 377"/>
            <p:cNvSpPr>
              <a:spLocks/>
            </p:cNvSpPr>
            <p:nvPr/>
          </p:nvSpPr>
          <p:spPr bwMode="auto">
            <a:xfrm>
              <a:off x="6048375" y="6224588"/>
              <a:ext cx="439738" cy="334962"/>
            </a:xfrm>
            <a:custGeom>
              <a:avLst/>
              <a:gdLst>
                <a:gd name="T0" fmla="*/ 0 w 199"/>
                <a:gd name="T1" fmla="*/ 37711 h 151"/>
                <a:gd name="T2" fmla="*/ 4419 w 199"/>
                <a:gd name="T3" fmla="*/ 84295 h 151"/>
                <a:gd name="T4" fmla="*/ 30936 w 199"/>
                <a:gd name="T5" fmla="*/ 133097 h 151"/>
                <a:gd name="T6" fmla="*/ 59663 w 199"/>
                <a:gd name="T7" fmla="*/ 179682 h 151"/>
                <a:gd name="T8" fmla="*/ 97229 w 199"/>
                <a:gd name="T9" fmla="*/ 199646 h 151"/>
                <a:gd name="T10" fmla="*/ 143633 w 199"/>
                <a:gd name="T11" fmla="*/ 221829 h 151"/>
                <a:gd name="T12" fmla="*/ 172360 w 199"/>
                <a:gd name="T13" fmla="*/ 246230 h 151"/>
                <a:gd name="T14" fmla="*/ 205506 w 199"/>
                <a:gd name="T15" fmla="*/ 275068 h 151"/>
                <a:gd name="T16" fmla="*/ 243071 w 199"/>
                <a:gd name="T17" fmla="*/ 306124 h 151"/>
                <a:gd name="T18" fmla="*/ 280637 w 199"/>
                <a:gd name="T19" fmla="*/ 326089 h 151"/>
                <a:gd name="T20" fmla="*/ 309363 w 199"/>
                <a:gd name="T21" fmla="*/ 330525 h 151"/>
                <a:gd name="T22" fmla="*/ 355768 w 199"/>
                <a:gd name="T23" fmla="*/ 334962 h 151"/>
                <a:gd name="T24" fmla="*/ 402172 w 199"/>
                <a:gd name="T25" fmla="*/ 330525 h 151"/>
                <a:gd name="T26" fmla="*/ 435319 w 199"/>
                <a:gd name="T27" fmla="*/ 330525 h 151"/>
                <a:gd name="T28" fmla="*/ 439738 w 199"/>
                <a:gd name="T29" fmla="*/ 317216 h 151"/>
                <a:gd name="T30" fmla="*/ 435319 w 199"/>
                <a:gd name="T31" fmla="*/ 297251 h 151"/>
                <a:gd name="T32" fmla="*/ 411011 w 199"/>
                <a:gd name="T33" fmla="*/ 288378 h 151"/>
                <a:gd name="T34" fmla="*/ 375656 w 199"/>
                <a:gd name="T35" fmla="*/ 279505 h 151"/>
                <a:gd name="T36" fmla="*/ 338090 w 199"/>
                <a:gd name="T37" fmla="*/ 275068 h 151"/>
                <a:gd name="T38" fmla="*/ 304944 w 199"/>
                <a:gd name="T39" fmla="*/ 275068 h 151"/>
                <a:gd name="T40" fmla="*/ 285056 w 199"/>
                <a:gd name="T41" fmla="*/ 270632 h 151"/>
                <a:gd name="T42" fmla="*/ 276217 w 199"/>
                <a:gd name="T43" fmla="*/ 250667 h 151"/>
                <a:gd name="T44" fmla="*/ 300524 w 199"/>
                <a:gd name="T45" fmla="*/ 241794 h 151"/>
                <a:gd name="T46" fmla="*/ 351348 w 199"/>
                <a:gd name="T47" fmla="*/ 237357 h 151"/>
                <a:gd name="T48" fmla="*/ 369026 w 199"/>
                <a:gd name="T49" fmla="*/ 230702 h 151"/>
                <a:gd name="T50" fmla="*/ 351348 w 199"/>
                <a:gd name="T51" fmla="*/ 204083 h 151"/>
                <a:gd name="T52" fmla="*/ 304944 w 199"/>
                <a:gd name="T53" fmla="*/ 204083 h 151"/>
                <a:gd name="T54" fmla="*/ 247491 w 199"/>
                <a:gd name="T55" fmla="*/ 212956 h 151"/>
                <a:gd name="T56" fmla="*/ 205506 w 199"/>
                <a:gd name="T57" fmla="*/ 212956 h 151"/>
                <a:gd name="T58" fmla="*/ 159101 w 199"/>
                <a:gd name="T59" fmla="*/ 208519 h 151"/>
                <a:gd name="T60" fmla="*/ 159101 w 199"/>
                <a:gd name="T61" fmla="*/ 192991 h 151"/>
                <a:gd name="T62" fmla="*/ 218764 w 199"/>
                <a:gd name="T63" fmla="*/ 179682 h 151"/>
                <a:gd name="T64" fmla="*/ 223184 w 199"/>
                <a:gd name="T65" fmla="*/ 161935 h 151"/>
                <a:gd name="T66" fmla="*/ 181199 w 199"/>
                <a:gd name="T67" fmla="*/ 150844 h 151"/>
                <a:gd name="T68" fmla="*/ 121536 w 199"/>
                <a:gd name="T69" fmla="*/ 141971 h 151"/>
                <a:gd name="T70" fmla="*/ 79551 w 199"/>
                <a:gd name="T71" fmla="*/ 133097 h 151"/>
                <a:gd name="T72" fmla="*/ 88390 w 199"/>
                <a:gd name="T73" fmla="*/ 113133 h 151"/>
                <a:gd name="T74" fmla="*/ 167940 w 199"/>
                <a:gd name="T75" fmla="*/ 90950 h 151"/>
                <a:gd name="T76" fmla="*/ 176779 w 199"/>
                <a:gd name="T77" fmla="*/ 79858 h 151"/>
                <a:gd name="T78" fmla="*/ 134794 w 199"/>
                <a:gd name="T79" fmla="*/ 79858 h 151"/>
                <a:gd name="T80" fmla="*/ 75131 w 199"/>
                <a:gd name="T81" fmla="*/ 79858 h 151"/>
                <a:gd name="T82" fmla="*/ 35356 w 199"/>
                <a:gd name="T83" fmla="*/ 70985 h 151"/>
                <a:gd name="T84" fmla="*/ 41985 w 199"/>
                <a:gd name="T85" fmla="*/ 46584 h 151"/>
                <a:gd name="T86" fmla="*/ 106067 w 199"/>
                <a:gd name="T87" fmla="*/ 33274 h 151"/>
                <a:gd name="T88" fmla="*/ 112697 w 199"/>
                <a:gd name="T89" fmla="*/ 15528 h 151"/>
                <a:gd name="T90" fmla="*/ 55243 w 199"/>
                <a:gd name="T91" fmla="*/ 0 h 1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9"/>
                <a:gd name="T139" fmla="*/ 0 h 151"/>
                <a:gd name="T140" fmla="*/ 199 w 199"/>
                <a:gd name="T141" fmla="*/ 151 h 15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9" h="151">
                  <a:moveTo>
                    <a:pt x="4" y="9"/>
                  </a:moveTo>
                  <a:lnTo>
                    <a:pt x="0" y="17"/>
                  </a:lnTo>
                  <a:lnTo>
                    <a:pt x="0" y="26"/>
                  </a:lnTo>
                  <a:lnTo>
                    <a:pt x="2" y="38"/>
                  </a:lnTo>
                  <a:lnTo>
                    <a:pt x="8" y="49"/>
                  </a:lnTo>
                  <a:lnTo>
                    <a:pt x="14" y="60"/>
                  </a:lnTo>
                  <a:lnTo>
                    <a:pt x="21" y="70"/>
                  </a:lnTo>
                  <a:lnTo>
                    <a:pt x="27" y="81"/>
                  </a:lnTo>
                  <a:lnTo>
                    <a:pt x="34" y="87"/>
                  </a:lnTo>
                  <a:lnTo>
                    <a:pt x="44" y="90"/>
                  </a:lnTo>
                  <a:lnTo>
                    <a:pt x="53" y="94"/>
                  </a:lnTo>
                  <a:lnTo>
                    <a:pt x="65" y="100"/>
                  </a:lnTo>
                  <a:lnTo>
                    <a:pt x="74" y="107"/>
                  </a:lnTo>
                  <a:lnTo>
                    <a:pt x="78" y="111"/>
                  </a:lnTo>
                  <a:lnTo>
                    <a:pt x="85" y="117"/>
                  </a:lnTo>
                  <a:lnTo>
                    <a:pt x="93" y="124"/>
                  </a:lnTo>
                  <a:lnTo>
                    <a:pt x="102" y="130"/>
                  </a:lnTo>
                  <a:lnTo>
                    <a:pt x="110" y="138"/>
                  </a:lnTo>
                  <a:lnTo>
                    <a:pt x="119" y="143"/>
                  </a:lnTo>
                  <a:lnTo>
                    <a:pt x="127" y="147"/>
                  </a:lnTo>
                  <a:lnTo>
                    <a:pt x="133" y="149"/>
                  </a:lnTo>
                  <a:lnTo>
                    <a:pt x="140" y="149"/>
                  </a:lnTo>
                  <a:lnTo>
                    <a:pt x="150" y="151"/>
                  </a:lnTo>
                  <a:lnTo>
                    <a:pt x="161" y="151"/>
                  </a:lnTo>
                  <a:lnTo>
                    <a:pt x="172" y="151"/>
                  </a:lnTo>
                  <a:lnTo>
                    <a:pt x="182" y="149"/>
                  </a:lnTo>
                  <a:lnTo>
                    <a:pt x="191" y="149"/>
                  </a:lnTo>
                  <a:lnTo>
                    <a:pt x="197" y="149"/>
                  </a:lnTo>
                  <a:lnTo>
                    <a:pt x="199" y="147"/>
                  </a:lnTo>
                  <a:lnTo>
                    <a:pt x="199" y="143"/>
                  </a:lnTo>
                  <a:lnTo>
                    <a:pt x="199" y="138"/>
                  </a:lnTo>
                  <a:lnTo>
                    <a:pt x="197" y="134"/>
                  </a:lnTo>
                  <a:lnTo>
                    <a:pt x="191" y="130"/>
                  </a:lnTo>
                  <a:lnTo>
                    <a:pt x="186" y="130"/>
                  </a:lnTo>
                  <a:lnTo>
                    <a:pt x="178" y="128"/>
                  </a:lnTo>
                  <a:lnTo>
                    <a:pt x="170" y="126"/>
                  </a:lnTo>
                  <a:lnTo>
                    <a:pt x="161" y="126"/>
                  </a:lnTo>
                  <a:lnTo>
                    <a:pt x="153" y="124"/>
                  </a:lnTo>
                  <a:lnTo>
                    <a:pt x="146" y="124"/>
                  </a:lnTo>
                  <a:lnTo>
                    <a:pt x="138" y="124"/>
                  </a:lnTo>
                  <a:lnTo>
                    <a:pt x="135" y="124"/>
                  </a:lnTo>
                  <a:lnTo>
                    <a:pt x="129" y="122"/>
                  </a:lnTo>
                  <a:lnTo>
                    <a:pt x="125" y="119"/>
                  </a:lnTo>
                  <a:lnTo>
                    <a:pt x="125" y="113"/>
                  </a:lnTo>
                  <a:lnTo>
                    <a:pt x="127" y="111"/>
                  </a:lnTo>
                  <a:lnTo>
                    <a:pt x="136" y="109"/>
                  </a:lnTo>
                  <a:lnTo>
                    <a:pt x="148" y="107"/>
                  </a:lnTo>
                  <a:lnTo>
                    <a:pt x="159" y="107"/>
                  </a:lnTo>
                  <a:lnTo>
                    <a:pt x="165" y="105"/>
                  </a:lnTo>
                  <a:lnTo>
                    <a:pt x="167" y="104"/>
                  </a:lnTo>
                  <a:lnTo>
                    <a:pt x="165" y="98"/>
                  </a:lnTo>
                  <a:lnTo>
                    <a:pt x="159" y="92"/>
                  </a:lnTo>
                  <a:lnTo>
                    <a:pt x="150" y="90"/>
                  </a:lnTo>
                  <a:lnTo>
                    <a:pt x="138" y="92"/>
                  </a:lnTo>
                  <a:lnTo>
                    <a:pt x="125" y="94"/>
                  </a:lnTo>
                  <a:lnTo>
                    <a:pt x="112" y="96"/>
                  </a:lnTo>
                  <a:lnTo>
                    <a:pt x="102" y="96"/>
                  </a:lnTo>
                  <a:lnTo>
                    <a:pt x="93" y="96"/>
                  </a:lnTo>
                  <a:lnTo>
                    <a:pt x="82" y="96"/>
                  </a:lnTo>
                  <a:lnTo>
                    <a:pt x="72" y="94"/>
                  </a:lnTo>
                  <a:lnTo>
                    <a:pt x="67" y="90"/>
                  </a:lnTo>
                  <a:lnTo>
                    <a:pt x="72" y="87"/>
                  </a:lnTo>
                  <a:lnTo>
                    <a:pt x="85" y="85"/>
                  </a:lnTo>
                  <a:lnTo>
                    <a:pt x="99" y="81"/>
                  </a:lnTo>
                  <a:lnTo>
                    <a:pt x="104" y="75"/>
                  </a:lnTo>
                  <a:lnTo>
                    <a:pt x="101" y="73"/>
                  </a:lnTo>
                  <a:lnTo>
                    <a:pt x="93" y="70"/>
                  </a:lnTo>
                  <a:lnTo>
                    <a:pt x="82" y="68"/>
                  </a:lnTo>
                  <a:lnTo>
                    <a:pt x="68" y="66"/>
                  </a:lnTo>
                  <a:lnTo>
                    <a:pt x="55" y="64"/>
                  </a:lnTo>
                  <a:lnTo>
                    <a:pt x="44" y="62"/>
                  </a:lnTo>
                  <a:lnTo>
                    <a:pt x="36" y="60"/>
                  </a:lnTo>
                  <a:lnTo>
                    <a:pt x="33" y="56"/>
                  </a:lnTo>
                  <a:lnTo>
                    <a:pt x="40" y="51"/>
                  </a:lnTo>
                  <a:lnTo>
                    <a:pt x="59" y="47"/>
                  </a:lnTo>
                  <a:lnTo>
                    <a:pt x="76" y="41"/>
                  </a:lnTo>
                  <a:lnTo>
                    <a:pt x="84" y="38"/>
                  </a:lnTo>
                  <a:lnTo>
                    <a:pt x="80" y="36"/>
                  </a:lnTo>
                  <a:lnTo>
                    <a:pt x="72" y="36"/>
                  </a:lnTo>
                  <a:lnTo>
                    <a:pt x="61" y="36"/>
                  </a:lnTo>
                  <a:lnTo>
                    <a:pt x="48" y="36"/>
                  </a:lnTo>
                  <a:lnTo>
                    <a:pt x="34" y="36"/>
                  </a:lnTo>
                  <a:lnTo>
                    <a:pt x="23" y="34"/>
                  </a:lnTo>
                  <a:lnTo>
                    <a:pt x="16" y="32"/>
                  </a:lnTo>
                  <a:lnTo>
                    <a:pt x="12" y="28"/>
                  </a:lnTo>
                  <a:lnTo>
                    <a:pt x="19" y="21"/>
                  </a:lnTo>
                  <a:lnTo>
                    <a:pt x="34" y="17"/>
                  </a:lnTo>
                  <a:lnTo>
                    <a:pt x="48" y="15"/>
                  </a:lnTo>
                  <a:lnTo>
                    <a:pt x="55" y="13"/>
                  </a:lnTo>
                  <a:lnTo>
                    <a:pt x="51" y="7"/>
                  </a:lnTo>
                  <a:lnTo>
                    <a:pt x="40" y="2"/>
                  </a:lnTo>
                  <a:lnTo>
                    <a:pt x="25" y="0"/>
                  </a:lnTo>
                  <a:lnTo>
                    <a:pt x="4" y="9"/>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21" name="Freeform 378"/>
            <p:cNvSpPr>
              <a:spLocks/>
            </p:cNvSpPr>
            <p:nvPr/>
          </p:nvSpPr>
          <p:spPr bwMode="auto">
            <a:xfrm>
              <a:off x="6380163" y="6037263"/>
              <a:ext cx="404812" cy="349250"/>
            </a:xfrm>
            <a:custGeom>
              <a:avLst/>
              <a:gdLst>
                <a:gd name="T0" fmla="*/ 4424 w 183"/>
                <a:gd name="T1" fmla="*/ 70734 h 158"/>
                <a:gd name="T2" fmla="*/ 33181 w 183"/>
                <a:gd name="T3" fmla="*/ 128206 h 158"/>
                <a:gd name="T4" fmla="*/ 75211 w 183"/>
                <a:gd name="T5" fmla="*/ 159152 h 158"/>
                <a:gd name="T6" fmla="*/ 108392 w 183"/>
                <a:gd name="T7" fmla="*/ 183467 h 158"/>
                <a:gd name="T8" fmla="*/ 145998 w 183"/>
                <a:gd name="T9" fmla="*/ 229886 h 158"/>
                <a:gd name="T10" fmla="*/ 199088 w 183"/>
                <a:gd name="T11" fmla="*/ 291778 h 158"/>
                <a:gd name="T12" fmla="*/ 254390 w 183"/>
                <a:gd name="T13" fmla="*/ 329356 h 158"/>
                <a:gd name="T14" fmla="*/ 307480 w 183"/>
                <a:gd name="T15" fmla="*/ 349250 h 158"/>
                <a:gd name="T16" fmla="*/ 367207 w 183"/>
                <a:gd name="T17" fmla="*/ 347040 h 158"/>
                <a:gd name="T18" fmla="*/ 404812 w 183"/>
                <a:gd name="T19" fmla="*/ 333777 h 158"/>
                <a:gd name="T20" fmla="*/ 387115 w 183"/>
                <a:gd name="T21" fmla="*/ 320514 h 158"/>
                <a:gd name="T22" fmla="*/ 345086 w 183"/>
                <a:gd name="T23" fmla="*/ 320514 h 158"/>
                <a:gd name="T24" fmla="*/ 307480 w 183"/>
                <a:gd name="T25" fmla="*/ 316093 h 158"/>
                <a:gd name="T26" fmla="*/ 278723 w 183"/>
                <a:gd name="T27" fmla="*/ 300620 h 158"/>
                <a:gd name="T28" fmla="*/ 311904 w 183"/>
                <a:gd name="T29" fmla="*/ 291778 h 158"/>
                <a:gd name="T30" fmla="*/ 367207 w 183"/>
                <a:gd name="T31" fmla="*/ 278516 h 158"/>
                <a:gd name="T32" fmla="*/ 353934 w 183"/>
                <a:gd name="T33" fmla="*/ 258622 h 158"/>
                <a:gd name="T34" fmla="*/ 283147 w 183"/>
                <a:gd name="T35" fmla="*/ 245359 h 158"/>
                <a:gd name="T36" fmla="*/ 227845 w 183"/>
                <a:gd name="T37" fmla="*/ 245359 h 158"/>
                <a:gd name="T38" fmla="*/ 183603 w 183"/>
                <a:gd name="T39" fmla="*/ 236517 h 158"/>
                <a:gd name="T40" fmla="*/ 188027 w 183"/>
                <a:gd name="T41" fmla="*/ 221044 h 158"/>
                <a:gd name="T42" fmla="*/ 236693 w 183"/>
                <a:gd name="T43" fmla="*/ 196729 h 158"/>
                <a:gd name="T44" fmla="*/ 241118 w 183"/>
                <a:gd name="T45" fmla="*/ 179046 h 158"/>
                <a:gd name="T46" fmla="*/ 203512 w 183"/>
                <a:gd name="T47" fmla="*/ 165783 h 158"/>
                <a:gd name="T48" fmla="*/ 150422 w 183"/>
                <a:gd name="T49" fmla="*/ 159152 h 158"/>
                <a:gd name="T50" fmla="*/ 108392 w 183"/>
                <a:gd name="T51" fmla="*/ 150310 h 158"/>
                <a:gd name="T52" fmla="*/ 112816 w 183"/>
                <a:gd name="T53" fmla="*/ 132627 h 158"/>
                <a:gd name="T54" fmla="*/ 188027 w 183"/>
                <a:gd name="T55" fmla="*/ 112733 h 158"/>
                <a:gd name="T56" fmla="*/ 192452 w 183"/>
                <a:gd name="T57" fmla="*/ 90628 h 158"/>
                <a:gd name="T58" fmla="*/ 145998 w 183"/>
                <a:gd name="T59" fmla="*/ 83997 h 158"/>
                <a:gd name="T60" fmla="*/ 81847 w 183"/>
                <a:gd name="T61" fmla="*/ 75155 h 158"/>
                <a:gd name="T62" fmla="*/ 42030 w 183"/>
                <a:gd name="T63" fmla="*/ 66313 h 158"/>
                <a:gd name="T64" fmla="*/ 42030 w 183"/>
                <a:gd name="T65" fmla="*/ 46419 h 158"/>
                <a:gd name="T66" fmla="*/ 90696 w 183"/>
                <a:gd name="T67" fmla="*/ 33157 h 158"/>
                <a:gd name="T68" fmla="*/ 86271 w 183"/>
                <a:gd name="T69" fmla="*/ 8842 h 158"/>
                <a:gd name="T70" fmla="*/ 15485 w 183"/>
                <a:gd name="T71" fmla="*/ 8842 h 1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3"/>
                <a:gd name="T109" fmla="*/ 0 h 158"/>
                <a:gd name="T110" fmla="*/ 183 w 183"/>
                <a:gd name="T111" fmla="*/ 158 h 1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3" h="158">
                  <a:moveTo>
                    <a:pt x="0" y="15"/>
                  </a:moveTo>
                  <a:lnTo>
                    <a:pt x="2" y="32"/>
                  </a:lnTo>
                  <a:lnTo>
                    <a:pt x="7" y="45"/>
                  </a:lnTo>
                  <a:lnTo>
                    <a:pt x="15" y="58"/>
                  </a:lnTo>
                  <a:lnTo>
                    <a:pt x="24" y="66"/>
                  </a:lnTo>
                  <a:lnTo>
                    <a:pt x="34" y="72"/>
                  </a:lnTo>
                  <a:lnTo>
                    <a:pt x="41" y="75"/>
                  </a:lnTo>
                  <a:lnTo>
                    <a:pt x="49" y="83"/>
                  </a:lnTo>
                  <a:lnTo>
                    <a:pt x="56" y="91"/>
                  </a:lnTo>
                  <a:lnTo>
                    <a:pt x="66" y="104"/>
                  </a:lnTo>
                  <a:lnTo>
                    <a:pt x="77" y="119"/>
                  </a:lnTo>
                  <a:lnTo>
                    <a:pt x="90" y="132"/>
                  </a:lnTo>
                  <a:lnTo>
                    <a:pt x="103" y="143"/>
                  </a:lnTo>
                  <a:lnTo>
                    <a:pt x="115" y="149"/>
                  </a:lnTo>
                  <a:lnTo>
                    <a:pt x="126" y="155"/>
                  </a:lnTo>
                  <a:lnTo>
                    <a:pt x="139" y="158"/>
                  </a:lnTo>
                  <a:lnTo>
                    <a:pt x="153" y="158"/>
                  </a:lnTo>
                  <a:lnTo>
                    <a:pt x="166" y="157"/>
                  </a:lnTo>
                  <a:lnTo>
                    <a:pt x="177" y="155"/>
                  </a:lnTo>
                  <a:lnTo>
                    <a:pt x="183" y="151"/>
                  </a:lnTo>
                  <a:lnTo>
                    <a:pt x="183" y="147"/>
                  </a:lnTo>
                  <a:lnTo>
                    <a:pt x="175" y="145"/>
                  </a:lnTo>
                  <a:lnTo>
                    <a:pt x="166" y="143"/>
                  </a:lnTo>
                  <a:lnTo>
                    <a:pt x="156" y="145"/>
                  </a:lnTo>
                  <a:lnTo>
                    <a:pt x="149" y="145"/>
                  </a:lnTo>
                  <a:lnTo>
                    <a:pt x="139" y="143"/>
                  </a:lnTo>
                  <a:lnTo>
                    <a:pt x="132" y="140"/>
                  </a:lnTo>
                  <a:lnTo>
                    <a:pt x="126" y="136"/>
                  </a:lnTo>
                  <a:lnTo>
                    <a:pt x="130" y="134"/>
                  </a:lnTo>
                  <a:lnTo>
                    <a:pt x="141" y="132"/>
                  </a:lnTo>
                  <a:lnTo>
                    <a:pt x="154" y="130"/>
                  </a:lnTo>
                  <a:lnTo>
                    <a:pt x="166" y="126"/>
                  </a:lnTo>
                  <a:lnTo>
                    <a:pt x="168" y="123"/>
                  </a:lnTo>
                  <a:lnTo>
                    <a:pt x="160" y="117"/>
                  </a:lnTo>
                  <a:lnTo>
                    <a:pt x="145" y="113"/>
                  </a:lnTo>
                  <a:lnTo>
                    <a:pt x="128" y="111"/>
                  </a:lnTo>
                  <a:lnTo>
                    <a:pt x="115" y="111"/>
                  </a:lnTo>
                  <a:lnTo>
                    <a:pt x="103" y="111"/>
                  </a:lnTo>
                  <a:lnTo>
                    <a:pt x="92" y="109"/>
                  </a:lnTo>
                  <a:lnTo>
                    <a:pt x="83" y="107"/>
                  </a:lnTo>
                  <a:lnTo>
                    <a:pt x="79" y="106"/>
                  </a:lnTo>
                  <a:lnTo>
                    <a:pt x="85" y="100"/>
                  </a:lnTo>
                  <a:lnTo>
                    <a:pt x="96" y="94"/>
                  </a:lnTo>
                  <a:lnTo>
                    <a:pt x="107" y="89"/>
                  </a:lnTo>
                  <a:lnTo>
                    <a:pt x="113" y="83"/>
                  </a:lnTo>
                  <a:lnTo>
                    <a:pt x="109" y="81"/>
                  </a:lnTo>
                  <a:lnTo>
                    <a:pt x="103" y="77"/>
                  </a:lnTo>
                  <a:lnTo>
                    <a:pt x="92" y="75"/>
                  </a:lnTo>
                  <a:lnTo>
                    <a:pt x="79" y="74"/>
                  </a:lnTo>
                  <a:lnTo>
                    <a:pt x="68" y="72"/>
                  </a:lnTo>
                  <a:lnTo>
                    <a:pt x="56" y="70"/>
                  </a:lnTo>
                  <a:lnTo>
                    <a:pt x="49" y="68"/>
                  </a:lnTo>
                  <a:lnTo>
                    <a:pt x="45" y="66"/>
                  </a:lnTo>
                  <a:lnTo>
                    <a:pt x="51" y="60"/>
                  </a:lnTo>
                  <a:lnTo>
                    <a:pt x="68" y="55"/>
                  </a:lnTo>
                  <a:lnTo>
                    <a:pt x="85" y="51"/>
                  </a:lnTo>
                  <a:lnTo>
                    <a:pt x="90" y="45"/>
                  </a:lnTo>
                  <a:lnTo>
                    <a:pt x="87" y="41"/>
                  </a:lnTo>
                  <a:lnTo>
                    <a:pt x="77" y="40"/>
                  </a:lnTo>
                  <a:lnTo>
                    <a:pt x="66" y="38"/>
                  </a:lnTo>
                  <a:lnTo>
                    <a:pt x="53" y="36"/>
                  </a:lnTo>
                  <a:lnTo>
                    <a:pt x="37" y="34"/>
                  </a:lnTo>
                  <a:lnTo>
                    <a:pt x="26" y="32"/>
                  </a:lnTo>
                  <a:lnTo>
                    <a:pt x="19" y="30"/>
                  </a:lnTo>
                  <a:lnTo>
                    <a:pt x="15" y="26"/>
                  </a:lnTo>
                  <a:lnTo>
                    <a:pt x="19" y="21"/>
                  </a:lnTo>
                  <a:lnTo>
                    <a:pt x="30" y="17"/>
                  </a:lnTo>
                  <a:lnTo>
                    <a:pt x="41" y="15"/>
                  </a:lnTo>
                  <a:lnTo>
                    <a:pt x="47" y="9"/>
                  </a:lnTo>
                  <a:lnTo>
                    <a:pt x="39" y="4"/>
                  </a:lnTo>
                  <a:lnTo>
                    <a:pt x="22" y="0"/>
                  </a:lnTo>
                  <a:lnTo>
                    <a:pt x="7" y="4"/>
                  </a:lnTo>
                  <a:lnTo>
                    <a:pt x="0" y="15"/>
                  </a:lnTo>
                  <a:close/>
                </a:path>
              </a:pathLst>
            </a:custGeom>
            <a:solidFill>
              <a:srgbClr val="FF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2400">
                <a:solidFill>
                  <a:srgbClr val="000000"/>
                </a:solidFill>
              </a:endParaRPr>
            </a:p>
          </p:txBody>
        </p:sp>
        <p:grpSp>
          <p:nvGrpSpPr>
            <p:cNvPr id="4122" name="Group 309"/>
            <p:cNvGrpSpPr>
              <a:grpSpLocks/>
            </p:cNvGrpSpPr>
            <p:nvPr/>
          </p:nvGrpSpPr>
          <p:grpSpPr bwMode="auto">
            <a:xfrm>
              <a:off x="3870325" y="5334000"/>
              <a:ext cx="1692275" cy="1373188"/>
              <a:chOff x="3320" y="1525"/>
              <a:chExt cx="1874" cy="1538"/>
            </a:xfrm>
          </p:grpSpPr>
          <p:sp>
            <p:nvSpPr>
              <p:cNvPr id="4124" name="Freeform 292"/>
              <p:cNvSpPr>
                <a:spLocks/>
              </p:cNvSpPr>
              <p:nvPr/>
            </p:nvSpPr>
            <p:spPr bwMode="auto">
              <a:xfrm>
                <a:off x="3978" y="2454"/>
                <a:ext cx="434" cy="142"/>
              </a:xfrm>
              <a:custGeom>
                <a:avLst/>
                <a:gdLst>
                  <a:gd name="T0" fmla="*/ 42 w 434"/>
                  <a:gd name="T1" fmla="*/ 0 h 142"/>
                  <a:gd name="T2" fmla="*/ 36 w 434"/>
                  <a:gd name="T3" fmla="*/ 0 h 142"/>
                  <a:gd name="T4" fmla="*/ 27 w 434"/>
                  <a:gd name="T5" fmla="*/ 1 h 142"/>
                  <a:gd name="T6" fmla="*/ 17 w 434"/>
                  <a:gd name="T7" fmla="*/ 4 h 142"/>
                  <a:gd name="T8" fmla="*/ 10 w 434"/>
                  <a:gd name="T9" fmla="*/ 13 h 142"/>
                  <a:gd name="T10" fmla="*/ 6 w 434"/>
                  <a:gd name="T11" fmla="*/ 20 h 142"/>
                  <a:gd name="T12" fmla="*/ 3 w 434"/>
                  <a:gd name="T13" fmla="*/ 29 h 142"/>
                  <a:gd name="T14" fmla="*/ 0 w 434"/>
                  <a:gd name="T15" fmla="*/ 37 h 142"/>
                  <a:gd name="T16" fmla="*/ 3 w 434"/>
                  <a:gd name="T17" fmla="*/ 99 h 142"/>
                  <a:gd name="T18" fmla="*/ 6 w 434"/>
                  <a:gd name="T19" fmla="*/ 107 h 142"/>
                  <a:gd name="T20" fmla="*/ 10 w 434"/>
                  <a:gd name="T21" fmla="*/ 115 h 142"/>
                  <a:gd name="T22" fmla="*/ 13 w 434"/>
                  <a:gd name="T23" fmla="*/ 123 h 142"/>
                  <a:gd name="T24" fmla="*/ 17 w 434"/>
                  <a:gd name="T25" fmla="*/ 127 h 142"/>
                  <a:gd name="T26" fmla="*/ 27 w 434"/>
                  <a:gd name="T27" fmla="*/ 133 h 142"/>
                  <a:gd name="T28" fmla="*/ 32 w 434"/>
                  <a:gd name="T29" fmla="*/ 137 h 142"/>
                  <a:gd name="T30" fmla="*/ 40 w 434"/>
                  <a:gd name="T31" fmla="*/ 138 h 142"/>
                  <a:gd name="T32" fmla="*/ 393 w 434"/>
                  <a:gd name="T33" fmla="*/ 141 h 142"/>
                  <a:gd name="T34" fmla="*/ 403 w 434"/>
                  <a:gd name="T35" fmla="*/ 138 h 142"/>
                  <a:gd name="T36" fmla="*/ 411 w 434"/>
                  <a:gd name="T37" fmla="*/ 137 h 142"/>
                  <a:gd name="T38" fmla="*/ 419 w 434"/>
                  <a:gd name="T39" fmla="*/ 132 h 142"/>
                  <a:gd name="T40" fmla="*/ 429 w 434"/>
                  <a:gd name="T41" fmla="*/ 123 h 142"/>
                  <a:gd name="T42" fmla="*/ 432 w 434"/>
                  <a:gd name="T43" fmla="*/ 115 h 142"/>
                  <a:gd name="T44" fmla="*/ 433 w 434"/>
                  <a:gd name="T45" fmla="*/ 107 h 142"/>
                  <a:gd name="T46" fmla="*/ 433 w 434"/>
                  <a:gd name="T47" fmla="*/ 99 h 142"/>
                  <a:gd name="T48" fmla="*/ 433 w 434"/>
                  <a:gd name="T49" fmla="*/ 37 h 142"/>
                  <a:gd name="T50" fmla="*/ 433 w 434"/>
                  <a:gd name="T51" fmla="*/ 29 h 142"/>
                  <a:gd name="T52" fmla="*/ 432 w 434"/>
                  <a:gd name="T53" fmla="*/ 20 h 142"/>
                  <a:gd name="T54" fmla="*/ 429 w 434"/>
                  <a:gd name="T55" fmla="*/ 13 h 142"/>
                  <a:gd name="T56" fmla="*/ 424 w 434"/>
                  <a:gd name="T57" fmla="*/ 9 h 142"/>
                  <a:gd name="T58" fmla="*/ 419 w 434"/>
                  <a:gd name="T59" fmla="*/ 4 h 142"/>
                  <a:gd name="T60" fmla="*/ 411 w 434"/>
                  <a:gd name="T61" fmla="*/ 1 h 142"/>
                  <a:gd name="T62" fmla="*/ 403 w 434"/>
                  <a:gd name="T63" fmla="*/ 0 h 142"/>
                  <a:gd name="T64" fmla="*/ 393 w 434"/>
                  <a:gd name="T65" fmla="*/ 0 h 1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4"/>
                  <a:gd name="T100" fmla="*/ 0 h 142"/>
                  <a:gd name="T101" fmla="*/ 434 w 434"/>
                  <a:gd name="T102" fmla="*/ 142 h 1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4" h="142">
                    <a:moveTo>
                      <a:pt x="393" y="0"/>
                    </a:moveTo>
                    <a:lnTo>
                      <a:pt x="42" y="0"/>
                    </a:lnTo>
                    <a:lnTo>
                      <a:pt x="40" y="0"/>
                    </a:lnTo>
                    <a:lnTo>
                      <a:pt x="36" y="0"/>
                    </a:lnTo>
                    <a:lnTo>
                      <a:pt x="32" y="0"/>
                    </a:lnTo>
                    <a:lnTo>
                      <a:pt x="27" y="1"/>
                    </a:lnTo>
                    <a:lnTo>
                      <a:pt x="22" y="4"/>
                    </a:lnTo>
                    <a:lnTo>
                      <a:pt x="17" y="4"/>
                    </a:lnTo>
                    <a:lnTo>
                      <a:pt x="13" y="9"/>
                    </a:lnTo>
                    <a:lnTo>
                      <a:pt x="10" y="13"/>
                    </a:lnTo>
                    <a:lnTo>
                      <a:pt x="10" y="16"/>
                    </a:lnTo>
                    <a:lnTo>
                      <a:pt x="6" y="20"/>
                    </a:lnTo>
                    <a:lnTo>
                      <a:pt x="6" y="24"/>
                    </a:lnTo>
                    <a:lnTo>
                      <a:pt x="3" y="29"/>
                    </a:lnTo>
                    <a:lnTo>
                      <a:pt x="3" y="33"/>
                    </a:lnTo>
                    <a:lnTo>
                      <a:pt x="0" y="37"/>
                    </a:lnTo>
                    <a:lnTo>
                      <a:pt x="0" y="96"/>
                    </a:lnTo>
                    <a:lnTo>
                      <a:pt x="3" y="99"/>
                    </a:lnTo>
                    <a:lnTo>
                      <a:pt x="3" y="103"/>
                    </a:lnTo>
                    <a:lnTo>
                      <a:pt x="6" y="107"/>
                    </a:lnTo>
                    <a:lnTo>
                      <a:pt x="6" y="112"/>
                    </a:lnTo>
                    <a:lnTo>
                      <a:pt x="10" y="115"/>
                    </a:lnTo>
                    <a:lnTo>
                      <a:pt x="10" y="119"/>
                    </a:lnTo>
                    <a:lnTo>
                      <a:pt x="13" y="123"/>
                    </a:lnTo>
                    <a:lnTo>
                      <a:pt x="13" y="127"/>
                    </a:lnTo>
                    <a:lnTo>
                      <a:pt x="17" y="127"/>
                    </a:lnTo>
                    <a:lnTo>
                      <a:pt x="22" y="132"/>
                    </a:lnTo>
                    <a:lnTo>
                      <a:pt x="27" y="133"/>
                    </a:lnTo>
                    <a:lnTo>
                      <a:pt x="27" y="137"/>
                    </a:lnTo>
                    <a:lnTo>
                      <a:pt x="32" y="137"/>
                    </a:lnTo>
                    <a:lnTo>
                      <a:pt x="36" y="138"/>
                    </a:lnTo>
                    <a:lnTo>
                      <a:pt x="40" y="138"/>
                    </a:lnTo>
                    <a:lnTo>
                      <a:pt x="42" y="141"/>
                    </a:lnTo>
                    <a:lnTo>
                      <a:pt x="393" y="141"/>
                    </a:lnTo>
                    <a:lnTo>
                      <a:pt x="397" y="138"/>
                    </a:lnTo>
                    <a:lnTo>
                      <a:pt x="403" y="138"/>
                    </a:lnTo>
                    <a:lnTo>
                      <a:pt x="407" y="137"/>
                    </a:lnTo>
                    <a:lnTo>
                      <a:pt x="411" y="137"/>
                    </a:lnTo>
                    <a:lnTo>
                      <a:pt x="416" y="133"/>
                    </a:lnTo>
                    <a:lnTo>
                      <a:pt x="419" y="132"/>
                    </a:lnTo>
                    <a:lnTo>
                      <a:pt x="424" y="127"/>
                    </a:lnTo>
                    <a:lnTo>
                      <a:pt x="429" y="123"/>
                    </a:lnTo>
                    <a:lnTo>
                      <a:pt x="429" y="119"/>
                    </a:lnTo>
                    <a:lnTo>
                      <a:pt x="432" y="115"/>
                    </a:lnTo>
                    <a:lnTo>
                      <a:pt x="432" y="112"/>
                    </a:lnTo>
                    <a:lnTo>
                      <a:pt x="433" y="107"/>
                    </a:lnTo>
                    <a:lnTo>
                      <a:pt x="433" y="103"/>
                    </a:lnTo>
                    <a:lnTo>
                      <a:pt x="433" y="99"/>
                    </a:lnTo>
                    <a:lnTo>
                      <a:pt x="433" y="96"/>
                    </a:lnTo>
                    <a:lnTo>
                      <a:pt x="433" y="37"/>
                    </a:lnTo>
                    <a:lnTo>
                      <a:pt x="433" y="33"/>
                    </a:lnTo>
                    <a:lnTo>
                      <a:pt x="433" y="29"/>
                    </a:lnTo>
                    <a:lnTo>
                      <a:pt x="433" y="24"/>
                    </a:lnTo>
                    <a:lnTo>
                      <a:pt x="432" y="20"/>
                    </a:lnTo>
                    <a:lnTo>
                      <a:pt x="432" y="16"/>
                    </a:lnTo>
                    <a:lnTo>
                      <a:pt x="429" y="13"/>
                    </a:lnTo>
                    <a:lnTo>
                      <a:pt x="429" y="9"/>
                    </a:lnTo>
                    <a:lnTo>
                      <a:pt x="424" y="9"/>
                    </a:lnTo>
                    <a:lnTo>
                      <a:pt x="424" y="4"/>
                    </a:lnTo>
                    <a:lnTo>
                      <a:pt x="419" y="4"/>
                    </a:lnTo>
                    <a:lnTo>
                      <a:pt x="416" y="1"/>
                    </a:lnTo>
                    <a:lnTo>
                      <a:pt x="411" y="1"/>
                    </a:lnTo>
                    <a:lnTo>
                      <a:pt x="407" y="0"/>
                    </a:lnTo>
                    <a:lnTo>
                      <a:pt x="403" y="0"/>
                    </a:lnTo>
                    <a:lnTo>
                      <a:pt x="397" y="0"/>
                    </a:lnTo>
                    <a:lnTo>
                      <a:pt x="393" y="0"/>
                    </a:lnTo>
                  </a:path>
                </a:pathLst>
              </a:custGeom>
              <a:solidFill>
                <a:srgbClr val="7CFFC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25" name="Freeform 293"/>
              <p:cNvSpPr>
                <a:spLocks/>
              </p:cNvSpPr>
              <p:nvPr/>
            </p:nvSpPr>
            <p:spPr bwMode="auto">
              <a:xfrm>
                <a:off x="3745" y="2636"/>
                <a:ext cx="442" cy="135"/>
              </a:xfrm>
              <a:custGeom>
                <a:avLst/>
                <a:gdLst>
                  <a:gd name="T0" fmla="*/ 42 w 442"/>
                  <a:gd name="T1" fmla="*/ 0 h 135"/>
                  <a:gd name="T2" fmla="*/ 36 w 442"/>
                  <a:gd name="T3" fmla="*/ 0 h 135"/>
                  <a:gd name="T4" fmla="*/ 26 w 442"/>
                  <a:gd name="T5" fmla="*/ 1 h 135"/>
                  <a:gd name="T6" fmla="*/ 17 w 442"/>
                  <a:gd name="T7" fmla="*/ 5 h 135"/>
                  <a:gd name="T8" fmla="*/ 9 w 442"/>
                  <a:gd name="T9" fmla="*/ 13 h 135"/>
                  <a:gd name="T10" fmla="*/ 4 w 442"/>
                  <a:gd name="T11" fmla="*/ 21 h 135"/>
                  <a:gd name="T12" fmla="*/ 3 w 442"/>
                  <a:gd name="T13" fmla="*/ 29 h 135"/>
                  <a:gd name="T14" fmla="*/ 0 w 442"/>
                  <a:gd name="T15" fmla="*/ 37 h 135"/>
                  <a:gd name="T16" fmla="*/ 3 w 442"/>
                  <a:gd name="T17" fmla="*/ 97 h 135"/>
                  <a:gd name="T18" fmla="*/ 4 w 442"/>
                  <a:gd name="T19" fmla="*/ 106 h 135"/>
                  <a:gd name="T20" fmla="*/ 9 w 442"/>
                  <a:gd name="T21" fmla="*/ 110 h 135"/>
                  <a:gd name="T22" fmla="*/ 13 w 442"/>
                  <a:gd name="T23" fmla="*/ 120 h 135"/>
                  <a:gd name="T24" fmla="*/ 17 w 442"/>
                  <a:gd name="T25" fmla="*/ 123 h 135"/>
                  <a:gd name="T26" fmla="*/ 26 w 442"/>
                  <a:gd name="T27" fmla="*/ 126 h 135"/>
                  <a:gd name="T28" fmla="*/ 30 w 442"/>
                  <a:gd name="T29" fmla="*/ 130 h 135"/>
                  <a:gd name="T30" fmla="*/ 40 w 442"/>
                  <a:gd name="T31" fmla="*/ 131 h 135"/>
                  <a:gd name="T32" fmla="*/ 392 w 442"/>
                  <a:gd name="T33" fmla="*/ 134 h 135"/>
                  <a:gd name="T34" fmla="*/ 401 w 442"/>
                  <a:gd name="T35" fmla="*/ 131 h 135"/>
                  <a:gd name="T36" fmla="*/ 411 w 442"/>
                  <a:gd name="T37" fmla="*/ 130 h 135"/>
                  <a:gd name="T38" fmla="*/ 419 w 442"/>
                  <a:gd name="T39" fmla="*/ 126 h 135"/>
                  <a:gd name="T40" fmla="*/ 425 w 442"/>
                  <a:gd name="T41" fmla="*/ 123 h 135"/>
                  <a:gd name="T42" fmla="*/ 434 w 442"/>
                  <a:gd name="T43" fmla="*/ 114 h 135"/>
                  <a:gd name="T44" fmla="*/ 441 w 442"/>
                  <a:gd name="T45" fmla="*/ 106 h 135"/>
                  <a:gd name="T46" fmla="*/ 441 w 442"/>
                  <a:gd name="T47" fmla="*/ 97 h 135"/>
                  <a:gd name="T48" fmla="*/ 441 w 442"/>
                  <a:gd name="T49" fmla="*/ 37 h 135"/>
                  <a:gd name="T50" fmla="*/ 441 w 442"/>
                  <a:gd name="T51" fmla="*/ 29 h 135"/>
                  <a:gd name="T52" fmla="*/ 438 w 442"/>
                  <a:gd name="T53" fmla="*/ 21 h 135"/>
                  <a:gd name="T54" fmla="*/ 434 w 442"/>
                  <a:gd name="T55" fmla="*/ 13 h 135"/>
                  <a:gd name="T56" fmla="*/ 425 w 442"/>
                  <a:gd name="T57" fmla="*/ 9 h 135"/>
                  <a:gd name="T58" fmla="*/ 419 w 442"/>
                  <a:gd name="T59" fmla="*/ 4 h 135"/>
                  <a:gd name="T60" fmla="*/ 411 w 442"/>
                  <a:gd name="T61" fmla="*/ 1 h 135"/>
                  <a:gd name="T62" fmla="*/ 401 w 442"/>
                  <a:gd name="T63" fmla="*/ 0 h 135"/>
                  <a:gd name="T64" fmla="*/ 392 w 442"/>
                  <a:gd name="T65" fmla="*/ 0 h 1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42"/>
                  <a:gd name="T100" fmla="*/ 0 h 135"/>
                  <a:gd name="T101" fmla="*/ 442 w 442"/>
                  <a:gd name="T102" fmla="*/ 135 h 13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42" h="135">
                    <a:moveTo>
                      <a:pt x="392" y="0"/>
                    </a:moveTo>
                    <a:lnTo>
                      <a:pt x="42" y="0"/>
                    </a:lnTo>
                    <a:lnTo>
                      <a:pt x="40" y="0"/>
                    </a:lnTo>
                    <a:lnTo>
                      <a:pt x="36" y="0"/>
                    </a:lnTo>
                    <a:lnTo>
                      <a:pt x="30" y="0"/>
                    </a:lnTo>
                    <a:lnTo>
                      <a:pt x="26" y="1"/>
                    </a:lnTo>
                    <a:lnTo>
                      <a:pt x="22" y="4"/>
                    </a:lnTo>
                    <a:lnTo>
                      <a:pt x="17" y="5"/>
                    </a:lnTo>
                    <a:lnTo>
                      <a:pt x="13" y="9"/>
                    </a:lnTo>
                    <a:lnTo>
                      <a:pt x="9" y="13"/>
                    </a:lnTo>
                    <a:lnTo>
                      <a:pt x="9" y="16"/>
                    </a:lnTo>
                    <a:lnTo>
                      <a:pt x="4" y="21"/>
                    </a:lnTo>
                    <a:lnTo>
                      <a:pt x="4" y="25"/>
                    </a:lnTo>
                    <a:lnTo>
                      <a:pt x="3" y="29"/>
                    </a:lnTo>
                    <a:lnTo>
                      <a:pt x="3" y="33"/>
                    </a:lnTo>
                    <a:lnTo>
                      <a:pt x="0" y="37"/>
                    </a:lnTo>
                    <a:lnTo>
                      <a:pt x="0" y="96"/>
                    </a:lnTo>
                    <a:lnTo>
                      <a:pt x="3" y="97"/>
                    </a:lnTo>
                    <a:lnTo>
                      <a:pt x="3" y="102"/>
                    </a:lnTo>
                    <a:lnTo>
                      <a:pt x="4" y="106"/>
                    </a:lnTo>
                    <a:lnTo>
                      <a:pt x="4" y="110"/>
                    </a:lnTo>
                    <a:lnTo>
                      <a:pt x="9" y="110"/>
                    </a:lnTo>
                    <a:lnTo>
                      <a:pt x="9" y="114"/>
                    </a:lnTo>
                    <a:lnTo>
                      <a:pt x="13" y="120"/>
                    </a:lnTo>
                    <a:lnTo>
                      <a:pt x="13" y="123"/>
                    </a:lnTo>
                    <a:lnTo>
                      <a:pt x="17" y="123"/>
                    </a:lnTo>
                    <a:lnTo>
                      <a:pt x="22" y="126"/>
                    </a:lnTo>
                    <a:lnTo>
                      <a:pt x="26" y="126"/>
                    </a:lnTo>
                    <a:lnTo>
                      <a:pt x="26" y="130"/>
                    </a:lnTo>
                    <a:lnTo>
                      <a:pt x="30" y="130"/>
                    </a:lnTo>
                    <a:lnTo>
                      <a:pt x="36" y="131"/>
                    </a:lnTo>
                    <a:lnTo>
                      <a:pt x="40" y="131"/>
                    </a:lnTo>
                    <a:lnTo>
                      <a:pt x="42" y="134"/>
                    </a:lnTo>
                    <a:lnTo>
                      <a:pt x="392" y="134"/>
                    </a:lnTo>
                    <a:lnTo>
                      <a:pt x="396" y="131"/>
                    </a:lnTo>
                    <a:lnTo>
                      <a:pt x="401" y="131"/>
                    </a:lnTo>
                    <a:lnTo>
                      <a:pt x="405" y="130"/>
                    </a:lnTo>
                    <a:lnTo>
                      <a:pt x="411" y="130"/>
                    </a:lnTo>
                    <a:lnTo>
                      <a:pt x="415" y="126"/>
                    </a:lnTo>
                    <a:lnTo>
                      <a:pt x="419" y="126"/>
                    </a:lnTo>
                    <a:lnTo>
                      <a:pt x="424" y="123"/>
                    </a:lnTo>
                    <a:lnTo>
                      <a:pt x="425" y="123"/>
                    </a:lnTo>
                    <a:lnTo>
                      <a:pt x="431" y="120"/>
                    </a:lnTo>
                    <a:lnTo>
                      <a:pt x="434" y="114"/>
                    </a:lnTo>
                    <a:lnTo>
                      <a:pt x="438" y="110"/>
                    </a:lnTo>
                    <a:lnTo>
                      <a:pt x="441" y="106"/>
                    </a:lnTo>
                    <a:lnTo>
                      <a:pt x="441" y="102"/>
                    </a:lnTo>
                    <a:lnTo>
                      <a:pt x="441" y="97"/>
                    </a:lnTo>
                    <a:lnTo>
                      <a:pt x="441" y="96"/>
                    </a:lnTo>
                    <a:lnTo>
                      <a:pt x="441" y="37"/>
                    </a:lnTo>
                    <a:lnTo>
                      <a:pt x="441" y="33"/>
                    </a:lnTo>
                    <a:lnTo>
                      <a:pt x="441" y="29"/>
                    </a:lnTo>
                    <a:lnTo>
                      <a:pt x="441" y="25"/>
                    </a:lnTo>
                    <a:lnTo>
                      <a:pt x="438" y="21"/>
                    </a:lnTo>
                    <a:lnTo>
                      <a:pt x="438" y="16"/>
                    </a:lnTo>
                    <a:lnTo>
                      <a:pt x="434" y="13"/>
                    </a:lnTo>
                    <a:lnTo>
                      <a:pt x="431" y="9"/>
                    </a:lnTo>
                    <a:lnTo>
                      <a:pt x="425" y="9"/>
                    </a:lnTo>
                    <a:lnTo>
                      <a:pt x="424" y="5"/>
                    </a:lnTo>
                    <a:lnTo>
                      <a:pt x="419" y="4"/>
                    </a:lnTo>
                    <a:lnTo>
                      <a:pt x="415" y="1"/>
                    </a:lnTo>
                    <a:lnTo>
                      <a:pt x="411" y="1"/>
                    </a:lnTo>
                    <a:lnTo>
                      <a:pt x="405" y="0"/>
                    </a:lnTo>
                    <a:lnTo>
                      <a:pt x="401" y="0"/>
                    </a:lnTo>
                    <a:lnTo>
                      <a:pt x="396" y="0"/>
                    </a:lnTo>
                    <a:lnTo>
                      <a:pt x="392" y="0"/>
                    </a:lnTo>
                  </a:path>
                </a:pathLst>
              </a:custGeom>
              <a:solidFill>
                <a:srgbClr val="7CFFC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26" name="Freeform 296"/>
              <p:cNvSpPr>
                <a:spLocks/>
              </p:cNvSpPr>
              <p:nvPr/>
            </p:nvSpPr>
            <p:spPr bwMode="auto">
              <a:xfrm>
                <a:off x="3320" y="1704"/>
                <a:ext cx="16" cy="27"/>
              </a:xfrm>
              <a:custGeom>
                <a:avLst/>
                <a:gdLst>
                  <a:gd name="T0" fmla="*/ 10 w 16"/>
                  <a:gd name="T1" fmla="*/ 8 h 27"/>
                  <a:gd name="T2" fmla="*/ 12 w 16"/>
                  <a:gd name="T3" fmla="*/ 8 h 27"/>
                  <a:gd name="T4" fmla="*/ 13 w 16"/>
                  <a:gd name="T5" fmla="*/ 8 h 27"/>
                  <a:gd name="T6" fmla="*/ 13 w 16"/>
                  <a:gd name="T7" fmla="*/ 11 h 27"/>
                  <a:gd name="T8" fmla="*/ 15 w 16"/>
                  <a:gd name="T9" fmla="*/ 11 h 27"/>
                  <a:gd name="T10" fmla="*/ 15 w 16"/>
                  <a:gd name="T11" fmla="*/ 14 h 27"/>
                  <a:gd name="T12" fmla="*/ 15 w 16"/>
                  <a:gd name="T13" fmla="*/ 17 h 27"/>
                  <a:gd name="T14" fmla="*/ 15 w 16"/>
                  <a:gd name="T15" fmla="*/ 18 h 27"/>
                  <a:gd name="T16" fmla="*/ 15 w 16"/>
                  <a:gd name="T17" fmla="*/ 22 h 27"/>
                  <a:gd name="T18" fmla="*/ 15 w 16"/>
                  <a:gd name="T19" fmla="*/ 24 h 27"/>
                  <a:gd name="T20" fmla="*/ 15 w 16"/>
                  <a:gd name="T21" fmla="*/ 26 h 27"/>
                  <a:gd name="T22" fmla="*/ 4 w 16"/>
                  <a:gd name="T23" fmla="*/ 26 h 27"/>
                  <a:gd name="T24" fmla="*/ 4 w 16"/>
                  <a:gd name="T25" fmla="*/ 22 h 27"/>
                  <a:gd name="T26" fmla="*/ 4 w 16"/>
                  <a:gd name="T27" fmla="*/ 18 h 27"/>
                  <a:gd name="T28" fmla="*/ 4 w 16"/>
                  <a:gd name="T29" fmla="*/ 15 h 27"/>
                  <a:gd name="T30" fmla="*/ 4 w 16"/>
                  <a:gd name="T31" fmla="*/ 12 h 27"/>
                  <a:gd name="T32" fmla="*/ 4 w 16"/>
                  <a:gd name="T33" fmla="*/ 11 h 27"/>
                  <a:gd name="T34" fmla="*/ 4 w 16"/>
                  <a:gd name="T35" fmla="*/ 8 h 27"/>
                  <a:gd name="T36" fmla="*/ 3 w 16"/>
                  <a:gd name="T37" fmla="*/ 8 h 27"/>
                  <a:gd name="T38" fmla="*/ 3 w 16"/>
                  <a:gd name="T39" fmla="*/ 3 h 27"/>
                  <a:gd name="T40" fmla="*/ 3 w 16"/>
                  <a:gd name="T41" fmla="*/ 1 h 27"/>
                  <a:gd name="T42" fmla="*/ 2 w 16"/>
                  <a:gd name="T43" fmla="*/ 1 h 27"/>
                  <a:gd name="T44" fmla="*/ 2 w 16"/>
                  <a:gd name="T45" fmla="*/ 0 h 27"/>
                  <a:gd name="T46" fmla="*/ 0 w 16"/>
                  <a:gd name="T47" fmla="*/ 0 h 27"/>
                  <a:gd name="T48" fmla="*/ 10 w 16"/>
                  <a:gd name="T49" fmla="*/ 8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
                  <a:gd name="T76" fmla="*/ 0 h 27"/>
                  <a:gd name="T77" fmla="*/ 16 w 16"/>
                  <a:gd name="T78" fmla="*/ 27 h 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 h="27">
                    <a:moveTo>
                      <a:pt x="10" y="8"/>
                    </a:moveTo>
                    <a:lnTo>
                      <a:pt x="12" y="8"/>
                    </a:lnTo>
                    <a:lnTo>
                      <a:pt x="13" y="8"/>
                    </a:lnTo>
                    <a:lnTo>
                      <a:pt x="13" y="11"/>
                    </a:lnTo>
                    <a:lnTo>
                      <a:pt x="15" y="11"/>
                    </a:lnTo>
                    <a:lnTo>
                      <a:pt x="15" y="14"/>
                    </a:lnTo>
                    <a:lnTo>
                      <a:pt x="15" y="17"/>
                    </a:lnTo>
                    <a:lnTo>
                      <a:pt x="15" y="18"/>
                    </a:lnTo>
                    <a:lnTo>
                      <a:pt x="15" y="22"/>
                    </a:lnTo>
                    <a:lnTo>
                      <a:pt x="15" y="24"/>
                    </a:lnTo>
                    <a:lnTo>
                      <a:pt x="15" y="26"/>
                    </a:lnTo>
                    <a:lnTo>
                      <a:pt x="4" y="26"/>
                    </a:lnTo>
                    <a:lnTo>
                      <a:pt x="4" y="22"/>
                    </a:lnTo>
                    <a:lnTo>
                      <a:pt x="4" y="18"/>
                    </a:lnTo>
                    <a:lnTo>
                      <a:pt x="4" y="15"/>
                    </a:lnTo>
                    <a:lnTo>
                      <a:pt x="4" y="12"/>
                    </a:lnTo>
                    <a:lnTo>
                      <a:pt x="4" y="11"/>
                    </a:lnTo>
                    <a:lnTo>
                      <a:pt x="4" y="8"/>
                    </a:lnTo>
                    <a:lnTo>
                      <a:pt x="3" y="8"/>
                    </a:lnTo>
                    <a:lnTo>
                      <a:pt x="3" y="3"/>
                    </a:lnTo>
                    <a:lnTo>
                      <a:pt x="3" y="1"/>
                    </a:lnTo>
                    <a:lnTo>
                      <a:pt x="2" y="1"/>
                    </a:lnTo>
                    <a:lnTo>
                      <a:pt x="2" y="0"/>
                    </a:lnTo>
                    <a:lnTo>
                      <a:pt x="0" y="0"/>
                    </a:lnTo>
                    <a:lnTo>
                      <a:pt x="10" y="8"/>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27" name="Freeform 297"/>
              <p:cNvSpPr>
                <a:spLocks/>
              </p:cNvSpPr>
              <p:nvPr/>
            </p:nvSpPr>
            <p:spPr bwMode="auto">
              <a:xfrm>
                <a:off x="3326" y="1753"/>
                <a:ext cx="17" cy="25"/>
              </a:xfrm>
              <a:custGeom>
                <a:avLst/>
                <a:gdLst>
                  <a:gd name="T0" fmla="*/ 0 w 17"/>
                  <a:gd name="T1" fmla="*/ 0 h 25"/>
                  <a:gd name="T2" fmla="*/ 0 w 17"/>
                  <a:gd name="T3" fmla="*/ 24 h 25"/>
                  <a:gd name="T4" fmla="*/ 16 w 17"/>
                  <a:gd name="T5" fmla="*/ 18 h 25"/>
                  <a:gd name="T6" fmla="*/ 16 w 17"/>
                  <a:gd name="T7" fmla="*/ 15 h 25"/>
                  <a:gd name="T8" fmla="*/ 16 w 17"/>
                  <a:gd name="T9" fmla="*/ 11 h 25"/>
                  <a:gd name="T10" fmla="*/ 15 w 17"/>
                  <a:gd name="T11" fmla="*/ 11 h 25"/>
                  <a:gd name="T12" fmla="*/ 15 w 17"/>
                  <a:gd name="T13" fmla="*/ 8 h 25"/>
                  <a:gd name="T14" fmla="*/ 15 w 17"/>
                  <a:gd name="T15" fmla="*/ 6 h 25"/>
                  <a:gd name="T16" fmla="*/ 12 w 17"/>
                  <a:gd name="T17" fmla="*/ 6 h 25"/>
                  <a:gd name="T18" fmla="*/ 12 w 17"/>
                  <a:gd name="T19" fmla="*/ 3 h 25"/>
                  <a:gd name="T20" fmla="*/ 12 w 17"/>
                  <a:gd name="T21" fmla="*/ 1 h 25"/>
                  <a:gd name="T22" fmla="*/ 12 w 17"/>
                  <a:gd name="T23" fmla="*/ 0 h 25"/>
                  <a:gd name="T24" fmla="*/ 11 w 17"/>
                  <a:gd name="T25" fmla="*/ 0 h 25"/>
                  <a:gd name="T26" fmla="*/ 0 w 17"/>
                  <a:gd name="T27" fmla="*/ 0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
                  <a:gd name="T43" fmla="*/ 0 h 25"/>
                  <a:gd name="T44" fmla="*/ 17 w 17"/>
                  <a:gd name="T45" fmla="*/ 25 h 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 h="25">
                    <a:moveTo>
                      <a:pt x="0" y="0"/>
                    </a:moveTo>
                    <a:lnTo>
                      <a:pt x="0" y="24"/>
                    </a:lnTo>
                    <a:lnTo>
                      <a:pt x="16" y="18"/>
                    </a:lnTo>
                    <a:lnTo>
                      <a:pt x="16" y="15"/>
                    </a:lnTo>
                    <a:lnTo>
                      <a:pt x="16" y="11"/>
                    </a:lnTo>
                    <a:lnTo>
                      <a:pt x="15" y="11"/>
                    </a:lnTo>
                    <a:lnTo>
                      <a:pt x="15" y="8"/>
                    </a:lnTo>
                    <a:lnTo>
                      <a:pt x="15" y="6"/>
                    </a:lnTo>
                    <a:lnTo>
                      <a:pt x="12" y="6"/>
                    </a:lnTo>
                    <a:lnTo>
                      <a:pt x="12" y="3"/>
                    </a:lnTo>
                    <a:lnTo>
                      <a:pt x="12" y="1"/>
                    </a:lnTo>
                    <a:lnTo>
                      <a:pt x="12" y="0"/>
                    </a:lnTo>
                    <a:lnTo>
                      <a:pt x="11" y="0"/>
                    </a:lnTo>
                    <a:lnTo>
                      <a:pt x="0" y="0"/>
                    </a:lnTo>
                  </a:path>
                </a:pathLst>
              </a:custGeom>
              <a:solidFill>
                <a:srgbClr val="FFFFFF"/>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eaLnBrk="0" fontAlgn="base" hangingPunct="0">
                  <a:spcBef>
                    <a:spcPct val="0"/>
                  </a:spcBef>
                  <a:spcAft>
                    <a:spcPct val="0"/>
                  </a:spcAft>
                </a:pPr>
                <a:endParaRPr lang="en-US" sz="2400">
                  <a:solidFill>
                    <a:srgbClr val="000000"/>
                  </a:solidFill>
                </a:endParaRPr>
              </a:p>
            </p:txBody>
          </p:sp>
          <p:sp>
            <p:nvSpPr>
              <p:cNvPr id="4128" name="AutoShape 302"/>
              <p:cNvSpPr>
                <a:spLocks noChangeArrowheads="1"/>
              </p:cNvSpPr>
              <p:nvPr/>
            </p:nvSpPr>
            <p:spPr bwMode="auto">
              <a:xfrm rot="420000">
                <a:off x="3480" y="1525"/>
                <a:ext cx="856" cy="1432"/>
              </a:xfrm>
              <a:prstGeom prst="roundRect">
                <a:avLst>
                  <a:gd name="adj" fmla="val 31940"/>
                </a:avLst>
              </a:prstGeom>
              <a:solidFill>
                <a:srgbClr val="F6BF69"/>
              </a:solidFill>
              <a:ln w="12700">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4129" name="AutoShape 303"/>
              <p:cNvSpPr>
                <a:spLocks noChangeArrowheads="1"/>
              </p:cNvSpPr>
              <p:nvPr/>
            </p:nvSpPr>
            <p:spPr bwMode="auto">
              <a:xfrm rot="420000">
                <a:off x="4338" y="1631"/>
                <a:ext cx="856" cy="1432"/>
              </a:xfrm>
              <a:prstGeom prst="roundRect">
                <a:avLst>
                  <a:gd name="adj" fmla="val 31940"/>
                </a:avLst>
              </a:prstGeom>
              <a:solidFill>
                <a:srgbClr val="F6BF69"/>
              </a:solidFill>
              <a:ln w="12700">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4130" name="AutoShape 304"/>
              <p:cNvSpPr>
                <a:spLocks noChangeArrowheads="1"/>
              </p:cNvSpPr>
              <p:nvPr/>
            </p:nvSpPr>
            <p:spPr bwMode="auto">
              <a:xfrm rot="420000">
                <a:off x="3413" y="2630"/>
                <a:ext cx="1720" cy="376"/>
              </a:xfrm>
              <a:prstGeom prst="roundRect">
                <a:avLst>
                  <a:gd name="adj" fmla="val 12495"/>
                </a:avLst>
              </a:prstGeom>
              <a:solidFill>
                <a:srgbClr val="F6BF69"/>
              </a:solidFill>
              <a:ln w="12700">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4131" name="Rectangle 305"/>
              <p:cNvSpPr>
                <a:spLocks noChangeArrowheads="1"/>
              </p:cNvSpPr>
              <p:nvPr/>
            </p:nvSpPr>
            <p:spPr bwMode="auto">
              <a:xfrm rot="420000">
                <a:off x="3444" y="2577"/>
                <a:ext cx="1700" cy="119"/>
              </a:xfrm>
              <a:prstGeom prst="rect">
                <a:avLst/>
              </a:prstGeom>
              <a:solidFill>
                <a:srgbClr val="F6BF69"/>
              </a:solidFill>
              <a:ln w="12700">
                <a:solidFill>
                  <a:srgbClr val="F6BF69"/>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sp>
            <p:nvSpPr>
              <p:cNvPr id="4132" name="Line 306"/>
              <p:cNvSpPr>
                <a:spLocks noChangeShapeType="1"/>
              </p:cNvSpPr>
              <p:nvPr/>
            </p:nvSpPr>
            <p:spPr bwMode="auto">
              <a:xfrm flipH="1">
                <a:off x="4250" y="2556"/>
                <a:ext cx="63" cy="44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eaLnBrk="0" fontAlgn="base" hangingPunct="0">
                  <a:spcBef>
                    <a:spcPct val="0"/>
                  </a:spcBef>
                  <a:spcAft>
                    <a:spcPct val="0"/>
                  </a:spcAft>
                </a:pPr>
                <a:endParaRPr lang="en-US" sz="2400">
                  <a:solidFill>
                    <a:srgbClr val="000000"/>
                  </a:solidFill>
                </a:endParaRPr>
              </a:p>
            </p:txBody>
          </p:sp>
        </p:grpSp>
      </p:grpSp>
      <p:pic>
        <p:nvPicPr>
          <p:cNvPr id="219" name="Picture 195" descr="sav6cl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6325" y="1516398"/>
            <a:ext cx="2604614" cy="4869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p:cNvGrpSpPr/>
          <p:nvPr/>
        </p:nvGrpSpPr>
        <p:grpSpPr>
          <a:xfrm>
            <a:off x="2514600" y="939800"/>
            <a:ext cx="5775325" cy="2184400"/>
            <a:chOff x="2514600" y="939800"/>
            <a:chExt cx="5775325" cy="2184400"/>
          </a:xfrm>
        </p:grpSpPr>
        <p:sp>
          <p:nvSpPr>
            <p:cNvPr id="4123" name="Text Box 404"/>
            <p:cNvSpPr txBox="1">
              <a:spLocks noChangeArrowheads="1"/>
            </p:cNvSpPr>
            <p:nvPr/>
          </p:nvSpPr>
          <p:spPr bwMode="auto">
            <a:xfrm>
              <a:off x="2819400" y="939800"/>
              <a:ext cx="5470525" cy="216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r>
                <a:rPr lang="en-US" altLang="en-US" sz="3600" b="1" u="sng" dirty="0">
                  <a:solidFill>
                    <a:srgbClr val="000000"/>
                  </a:solidFill>
                </a:rPr>
                <a:t>Moses</a:t>
              </a:r>
              <a:r>
                <a:rPr lang="en-US" altLang="en-US" dirty="0">
                  <a:solidFill>
                    <a:srgbClr val="000000"/>
                  </a:solidFill>
                </a:rPr>
                <a:t>, you fasted </a:t>
              </a:r>
              <a:r>
                <a:rPr lang="en-US" altLang="en-US" sz="3600" b="1" u="sng" dirty="0">
                  <a:solidFill>
                    <a:srgbClr val="000000"/>
                  </a:solidFill>
                </a:rPr>
                <a:t>1</a:t>
              </a:r>
              <a:r>
                <a:rPr lang="en-US" altLang="en-US" sz="3600" b="1" dirty="0">
                  <a:solidFill>
                    <a:srgbClr val="000000"/>
                  </a:solidFill>
                </a:rPr>
                <a:t> </a:t>
              </a:r>
              <a:r>
                <a:rPr lang="en-US" altLang="en-US" dirty="0">
                  <a:solidFill>
                    <a:srgbClr val="000000"/>
                  </a:solidFill>
                </a:rPr>
                <a:t>+ </a:t>
              </a:r>
              <a:r>
                <a:rPr lang="en-US" altLang="en-US" sz="3600" b="1" u="sng" dirty="0">
                  <a:solidFill>
                    <a:srgbClr val="000000"/>
                  </a:solidFill>
                </a:rPr>
                <a:t>39</a:t>
              </a:r>
              <a:r>
                <a:rPr lang="en-US" altLang="en-US" dirty="0">
                  <a:solidFill>
                    <a:srgbClr val="000000"/>
                  </a:solidFill>
                </a:rPr>
                <a:t> days </a:t>
              </a:r>
            </a:p>
            <a:p>
              <a:pPr algn="ctr" eaLnBrk="0" fontAlgn="base" hangingPunct="0">
                <a:spcBef>
                  <a:spcPct val="0"/>
                </a:spcBef>
                <a:spcAft>
                  <a:spcPct val="0"/>
                </a:spcAft>
                <a:buFontTx/>
                <a:buNone/>
              </a:pPr>
              <a:r>
                <a:rPr lang="en-US" altLang="en-US" dirty="0">
                  <a:solidFill>
                    <a:srgbClr val="000000"/>
                  </a:solidFill>
                </a:rPr>
                <a:t>to behold </a:t>
              </a:r>
              <a:r>
                <a:rPr lang="en-US" altLang="en-US" b="1" dirty="0">
                  <a:solidFill>
                    <a:srgbClr val="000000"/>
                  </a:solidFill>
                </a:rPr>
                <a:t>My Glory</a:t>
              </a:r>
              <a:r>
                <a:rPr lang="en-US" altLang="en-US" dirty="0">
                  <a:solidFill>
                    <a:srgbClr val="000000"/>
                  </a:solidFill>
                </a:rPr>
                <a:t>.</a:t>
              </a:r>
            </a:p>
            <a:p>
              <a:pPr algn="ctr" eaLnBrk="0" fontAlgn="base" hangingPunct="0">
                <a:spcBef>
                  <a:spcPct val="0"/>
                </a:spcBef>
                <a:spcAft>
                  <a:spcPct val="0"/>
                </a:spcAft>
                <a:buFontTx/>
                <a:buNone/>
              </a:pPr>
              <a:r>
                <a:rPr lang="en-US" altLang="en-US" dirty="0">
                  <a:solidFill>
                    <a:srgbClr val="000000"/>
                  </a:solidFill>
                </a:rPr>
                <a:t>I fasted </a:t>
              </a:r>
              <a:r>
                <a:rPr lang="en-US" altLang="en-US" sz="3600" b="1" u="sng" dirty="0">
                  <a:solidFill>
                    <a:srgbClr val="000000"/>
                  </a:solidFill>
                </a:rPr>
                <a:t>1</a:t>
              </a:r>
              <a:r>
                <a:rPr lang="en-US" altLang="en-US" dirty="0">
                  <a:solidFill>
                    <a:srgbClr val="000000"/>
                  </a:solidFill>
                </a:rPr>
                <a:t> + </a:t>
              </a:r>
              <a:r>
                <a:rPr lang="en-US" altLang="en-US" sz="3600" b="1" u="sng" dirty="0">
                  <a:solidFill>
                    <a:srgbClr val="000000"/>
                  </a:solidFill>
                </a:rPr>
                <a:t>39</a:t>
              </a:r>
              <a:r>
                <a:rPr lang="en-US" altLang="en-US" dirty="0">
                  <a:solidFill>
                    <a:srgbClr val="000000"/>
                  </a:solidFill>
                </a:rPr>
                <a:t> days </a:t>
              </a:r>
            </a:p>
            <a:p>
              <a:pPr algn="ctr" eaLnBrk="0" fontAlgn="base" hangingPunct="0">
                <a:spcBef>
                  <a:spcPct val="0"/>
                </a:spcBef>
                <a:spcAft>
                  <a:spcPct val="0"/>
                </a:spcAft>
                <a:buFontTx/>
                <a:buNone/>
              </a:pPr>
              <a:r>
                <a:rPr lang="en-US" altLang="en-US" dirty="0">
                  <a:solidFill>
                    <a:srgbClr val="000000"/>
                  </a:solidFill>
                </a:rPr>
                <a:t>before I began </a:t>
              </a:r>
              <a:r>
                <a:rPr lang="en-US" altLang="en-US" b="1" dirty="0">
                  <a:solidFill>
                    <a:srgbClr val="000000"/>
                  </a:solidFill>
                </a:rPr>
                <a:t>My</a:t>
              </a:r>
              <a:r>
                <a:rPr lang="en-US" altLang="en-US" dirty="0">
                  <a:solidFill>
                    <a:srgbClr val="000000"/>
                  </a:solidFill>
                </a:rPr>
                <a:t> </a:t>
              </a:r>
              <a:r>
                <a:rPr lang="en-US" altLang="en-US" b="1" dirty="0">
                  <a:solidFill>
                    <a:srgbClr val="000000"/>
                  </a:solidFill>
                </a:rPr>
                <a:t>Work</a:t>
              </a:r>
              <a:r>
                <a:rPr lang="en-US" altLang="en-US" dirty="0">
                  <a:solidFill>
                    <a:srgbClr val="000000"/>
                  </a:solidFill>
                </a:rPr>
                <a:t>.</a:t>
              </a:r>
            </a:p>
          </p:txBody>
        </p:sp>
        <p:sp>
          <p:nvSpPr>
            <p:cNvPr id="4099" name="AutoShape 3"/>
            <p:cNvSpPr>
              <a:spLocks noChangeArrowheads="1"/>
            </p:cNvSpPr>
            <p:nvPr/>
          </p:nvSpPr>
          <p:spPr bwMode="auto">
            <a:xfrm>
              <a:off x="2514600" y="990600"/>
              <a:ext cx="5715000" cy="2133600"/>
            </a:xfrm>
            <a:prstGeom prst="wedgeRoundRectCallout">
              <a:avLst>
                <a:gd name="adj1" fmla="val -66500"/>
                <a:gd name="adj2" fmla="val -10194"/>
                <a:gd name="adj3" fmla="val 16667"/>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0" fontAlgn="base" hangingPunct="0">
                <a:spcBef>
                  <a:spcPct val="0"/>
                </a:spcBef>
                <a:spcAft>
                  <a:spcPct val="0"/>
                </a:spcAft>
                <a:buFontTx/>
                <a:buNone/>
              </a:pPr>
              <a:endParaRPr lang="en-US" altLang="en-US" sz="2400">
                <a:solidFill>
                  <a:srgbClr val="000000"/>
                </a:solidFill>
              </a:endParaRPr>
            </a:p>
          </p:txBody>
        </p:sp>
      </p:grpSp>
      <p:sp>
        <p:nvSpPr>
          <p:cNvPr id="2" name="AutoShape 2" descr="Image result for ten commandments clip art"/>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2400">
              <a:solidFill>
                <a:srgbClr val="000000"/>
              </a:solidFill>
            </a:endParaRPr>
          </a:p>
        </p:txBody>
      </p:sp>
      <p:sp>
        <p:nvSpPr>
          <p:cNvPr id="3" name="AutoShape 4" descr="Image result for ten commandments clip art"/>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2400">
              <a:solidFill>
                <a:srgbClr val="000000"/>
              </a:solidFill>
            </a:endParaRPr>
          </a:p>
        </p:txBody>
      </p:sp>
    </p:spTree>
    <p:extLst>
      <p:ext uri="{BB962C8B-B14F-4D97-AF65-F5344CB8AC3E}">
        <p14:creationId xmlns:p14="http://schemas.microsoft.com/office/powerpoint/2010/main" val="400560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19:5-6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5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Now</a:t>
            </a:r>
            <a:r>
              <a:rPr lang="en-US" sz="4000" dirty="0">
                <a:uFill>
                  <a:solidFill>
                    <a:schemeClr val="tx1"/>
                  </a:solidFill>
                </a:uFill>
                <a:latin typeface="Times New Roman" panose="02020603050405020304" pitchFamily="18" charset="0"/>
                <a:ea typeface="Times New Roman" panose="02020603050405020304" pitchFamily="18" charset="0"/>
              </a:rPr>
              <a:t> therefore, if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ye</a:t>
            </a:r>
            <a:r>
              <a:rPr lang="en-US" sz="4000" dirty="0">
                <a:uFill>
                  <a:solidFill>
                    <a:schemeClr val="tx1"/>
                  </a:solidFill>
                </a:uFill>
                <a:latin typeface="Times New Roman" panose="02020603050405020304" pitchFamily="18" charset="0"/>
                <a:ea typeface="Times New Roman" panose="02020603050405020304" pitchFamily="18" charset="0"/>
              </a:rPr>
              <a:t> will obey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y</a:t>
            </a:r>
            <a:r>
              <a:rPr lang="en-US" sz="4000" dirty="0">
                <a:uFill>
                  <a:solidFill>
                    <a:schemeClr val="tx1"/>
                  </a:solidFill>
                </a:uFill>
                <a:latin typeface="Times New Roman" panose="02020603050405020304" pitchFamily="18" charset="0"/>
                <a:ea typeface="Times New Roman" panose="02020603050405020304" pitchFamily="18" charset="0"/>
              </a:rPr>
              <a:t> voice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indeed</a:t>
            </a:r>
            <a:r>
              <a:rPr lang="en-US" sz="4000" dirty="0">
                <a:uFill>
                  <a:solidFill>
                    <a:schemeClr val="tx1"/>
                  </a:solidFill>
                </a:uFill>
                <a:latin typeface="Times New Roman" panose="02020603050405020304" pitchFamily="18" charset="0"/>
                <a:ea typeface="Times New Roman" panose="02020603050405020304" pitchFamily="18" charset="0"/>
              </a:rPr>
              <a:t>, and keep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my</a:t>
            </a:r>
            <a:r>
              <a:rPr lang="en-US" sz="4000" dirty="0">
                <a:uFill>
                  <a:solidFill>
                    <a:schemeClr val="tx1"/>
                  </a:solidFill>
                </a:uFill>
                <a:latin typeface="Times New Roman" panose="02020603050405020304" pitchFamily="18" charset="0"/>
                <a:ea typeface="Times New Roman" panose="02020603050405020304" pitchFamily="18" charset="0"/>
              </a:rPr>
              <a:t> covenant,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then</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ye shall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be</a:t>
            </a:r>
            <a:r>
              <a:rPr lang="en-US" sz="4000" dirty="0">
                <a:uFill>
                  <a:solidFill>
                    <a:schemeClr val="tx1"/>
                  </a:solidFill>
                </a:uFill>
                <a:latin typeface="Times New Roman" panose="02020603050405020304" pitchFamily="18" charset="0"/>
                <a:ea typeface="Times New Roman" panose="02020603050405020304" pitchFamily="18" charset="0"/>
              </a:rPr>
              <a:t> a peculiar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treasure </a:t>
            </a:r>
            <a:r>
              <a:rPr lang="en-US" sz="4000" dirty="0">
                <a:uFill>
                  <a:solidFill>
                    <a:schemeClr val="tx1"/>
                  </a:solidFill>
                </a:uFill>
                <a:latin typeface="Times New Roman" panose="02020603050405020304" pitchFamily="18" charset="0"/>
                <a:ea typeface="Times New Roman" panose="02020603050405020304" pitchFamily="18" charset="0"/>
              </a:rPr>
              <a:t>unto me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above</a:t>
            </a:r>
            <a:r>
              <a:rPr lang="en-US" sz="4000" dirty="0">
                <a:uFill>
                  <a:solidFill>
                    <a:schemeClr val="tx1"/>
                  </a:solidFill>
                </a:uFill>
                <a:latin typeface="Times New Roman" panose="02020603050405020304" pitchFamily="18" charset="0"/>
                <a:ea typeface="Times New Roman" panose="02020603050405020304" pitchFamily="18" charset="0"/>
              </a:rPr>
              <a:t> all people: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4000" dirty="0">
                <a:uFill>
                  <a:solidFill>
                    <a:schemeClr val="tx1"/>
                  </a:solidFill>
                </a:uFill>
                <a:latin typeface="Times New Roman" panose="02020603050405020304" pitchFamily="18" charset="0"/>
                <a:ea typeface="Times New Roman" panose="02020603050405020304" pitchFamily="18" charset="0"/>
              </a:rPr>
              <a:t> all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earth</a:t>
            </a:r>
            <a:r>
              <a:rPr lang="en-US" sz="4000" dirty="0">
                <a:uFill>
                  <a:solidFill>
                    <a:schemeClr val="tx1"/>
                  </a:solidFill>
                </a:uFill>
                <a:latin typeface="Times New Roman" panose="02020603050405020304" pitchFamily="18" charset="0"/>
                <a:ea typeface="Times New Roman" panose="02020603050405020304" pitchFamily="18" charset="0"/>
              </a:rPr>
              <a:t> is mine</a:t>
            </a:r>
            <a:r>
              <a:rPr lang="en-US" sz="4000" dirty="0" smtClean="0">
                <a:uFill>
                  <a:solidFill>
                    <a:schemeClr val="tx1"/>
                  </a:solidFill>
                </a:uFill>
                <a:latin typeface="Times New Roman" panose="02020603050405020304" pitchFamily="18" charset="0"/>
                <a:ea typeface="Times New Roman" panose="02020603050405020304" pitchFamily="18" charset="0"/>
              </a:rPr>
              <a:t>:</a:t>
            </a:r>
            <a:endParaRPr lang="en-US" sz="4000" dirty="0">
              <a:uFill>
                <a:solidFill>
                  <a:schemeClr val="tx1"/>
                </a:solidFill>
              </a:uFill>
              <a:latin typeface="Times New Roman" panose="02020603050405020304" pitchFamily="18" charset="0"/>
              <a:ea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ea typeface="Times New Roman" panose="02020603050405020304" pitchFamily="18" charset="0"/>
              </a:rPr>
              <a:t> 6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ye shall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be</a:t>
            </a:r>
            <a:r>
              <a:rPr lang="en-US" sz="4000" dirty="0">
                <a:uFill>
                  <a:solidFill>
                    <a:schemeClr val="tx1"/>
                  </a:solidFill>
                </a:uFill>
                <a:latin typeface="Times New Roman" panose="02020603050405020304" pitchFamily="18" charset="0"/>
                <a:ea typeface="Times New Roman" panose="02020603050405020304" pitchFamily="18" charset="0"/>
              </a:rPr>
              <a:t> unto me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 </a:t>
            </a:r>
            <a:r>
              <a:rPr lang="en-US" sz="4000" dirty="0">
                <a:uFill>
                  <a:solidFill>
                    <a:schemeClr val="tx1"/>
                  </a:solidFill>
                </a:uFill>
                <a:latin typeface="Times New Roman" panose="02020603050405020304" pitchFamily="18" charset="0"/>
                <a:ea typeface="Times New Roman" panose="02020603050405020304" pitchFamily="18" charset="0"/>
              </a:rPr>
              <a:t>kingdom of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priests</a:t>
            </a:r>
            <a:r>
              <a:rPr lang="en-US" sz="4000" dirty="0">
                <a:uFill>
                  <a:solidFill>
                    <a:schemeClr val="tx1"/>
                  </a:solidFill>
                </a:uFill>
                <a:latin typeface="Times New Roman" panose="02020603050405020304" pitchFamily="18" charset="0"/>
                <a:ea typeface="Times New Roman" panose="02020603050405020304" pitchFamily="18" charset="0"/>
              </a:rPr>
              <a:t>, and an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holy </a:t>
            </a:r>
            <a:r>
              <a:rPr lang="en-US" sz="4000" dirty="0">
                <a:uFill>
                  <a:solidFill>
                    <a:schemeClr val="tx1"/>
                  </a:solidFill>
                </a:uFill>
                <a:latin typeface="Times New Roman" panose="02020603050405020304" pitchFamily="18" charset="0"/>
                <a:ea typeface="Times New Roman" panose="02020603050405020304" pitchFamily="18" charset="0"/>
              </a:rPr>
              <a:t>nation. These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are</a:t>
            </a:r>
            <a:r>
              <a:rPr lang="en-US" sz="4000" dirty="0">
                <a:uFill>
                  <a:solidFill>
                    <a:schemeClr val="tx1"/>
                  </a:solidFill>
                </a:uFill>
                <a:latin typeface="Times New Roman" panose="02020603050405020304" pitchFamily="18" charset="0"/>
                <a:ea typeface="Times New Roman" panose="02020603050405020304" pitchFamily="18" charset="0"/>
              </a:rPr>
              <a:t> the words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which </a:t>
            </a:r>
            <a:r>
              <a:rPr lang="en-US" sz="4000" dirty="0">
                <a:uFill>
                  <a:solidFill>
                    <a:schemeClr val="tx1"/>
                  </a:solidFill>
                </a:uFill>
                <a:latin typeface="Times New Roman" panose="02020603050405020304" pitchFamily="18" charset="0"/>
                <a:ea typeface="Times New Roman" panose="02020603050405020304" pitchFamily="18" charset="0"/>
              </a:rPr>
              <a:t>thou shalt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speak</a:t>
            </a:r>
            <a:r>
              <a:rPr lang="en-US" sz="4000" dirty="0">
                <a:uFill>
                  <a:solidFill>
                    <a:schemeClr val="tx1"/>
                  </a:solidFill>
                </a:uFill>
                <a:latin typeface="Times New Roman" panose="02020603050405020304" pitchFamily="18" charset="0"/>
                <a:ea typeface="Times New Roman" panose="02020603050405020304" pitchFamily="18" charset="0"/>
              </a:rPr>
              <a:t> unto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children</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of Israel.</a:t>
            </a:r>
            <a:endParaRPr lang="en-US" sz="40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0216684"/>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19:5-6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5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Now</a:t>
            </a:r>
            <a:r>
              <a:rPr lang="en-US" sz="4000" dirty="0">
                <a:uFill>
                  <a:solidFill>
                    <a:schemeClr val="tx1"/>
                  </a:solidFill>
                </a:uFill>
                <a:latin typeface="Times New Roman" panose="02020603050405020304" pitchFamily="18" charset="0"/>
                <a:ea typeface="Times New Roman" panose="02020603050405020304" pitchFamily="18" charset="0"/>
              </a:rPr>
              <a:t> therefore,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if</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ye</a:t>
            </a:r>
            <a:r>
              <a:rPr lang="en-US" sz="4000" dirty="0">
                <a:uFill>
                  <a:solidFill>
                    <a:schemeClr val="tx1"/>
                  </a:solidFill>
                </a:uFill>
                <a:latin typeface="Times New Roman" panose="02020603050405020304" pitchFamily="18" charset="0"/>
                <a:ea typeface="Times New Roman" panose="02020603050405020304" pitchFamily="18" charset="0"/>
              </a:rPr>
              <a:t> will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obey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y</a:t>
            </a:r>
            <a:r>
              <a:rPr lang="en-US" sz="4000" dirty="0">
                <a:uFill>
                  <a:solidFill>
                    <a:schemeClr val="tx1"/>
                  </a:solidFill>
                </a:uFill>
                <a:latin typeface="Times New Roman" panose="02020603050405020304" pitchFamily="18" charset="0"/>
                <a:ea typeface="Times New Roman" panose="02020603050405020304" pitchFamily="18" charset="0"/>
              </a:rPr>
              <a:t> voice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indeed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keep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covenant</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then</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ye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shall</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be</a:t>
            </a:r>
            <a:r>
              <a:rPr lang="en-US" sz="4000" dirty="0">
                <a:uFill>
                  <a:solidFill>
                    <a:schemeClr val="tx1"/>
                  </a:solidFill>
                </a:uFill>
                <a:latin typeface="Times New Roman" panose="02020603050405020304" pitchFamily="18" charset="0"/>
                <a:ea typeface="Times New Roman" panose="02020603050405020304" pitchFamily="18" charset="0"/>
              </a:rPr>
              <a:t> a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peculiar</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treasure </a:t>
            </a:r>
            <a:r>
              <a:rPr lang="en-US" sz="4000" dirty="0">
                <a:uFill>
                  <a:solidFill>
                    <a:schemeClr val="tx1"/>
                  </a:solidFill>
                </a:uFill>
                <a:latin typeface="Times New Roman" panose="02020603050405020304" pitchFamily="18" charset="0"/>
                <a:ea typeface="Times New Roman" panose="02020603050405020304" pitchFamily="18" charset="0"/>
              </a:rPr>
              <a:t>unto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above</a:t>
            </a:r>
            <a:r>
              <a:rPr lang="en-US" sz="4000" dirty="0">
                <a:uFill>
                  <a:solidFill>
                    <a:schemeClr val="tx1"/>
                  </a:solidFill>
                </a:uFill>
                <a:latin typeface="Times New Roman" panose="02020603050405020304" pitchFamily="18" charset="0"/>
                <a:ea typeface="Times New Roman" panose="02020603050405020304" pitchFamily="18" charset="0"/>
              </a:rPr>
              <a:t> all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people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4000" dirty="0">
                <a:uFill>
                  <a:solidFill>
                    <a:schemeClr val="tx1"/>
                  </a:solidFill>
                </a:uFill>
                <a:latin typeface="Times New Roman" panose="02020603050405020304" pitchFamily="18" charset="0"/>
                <a:ea typeface="Times New Roman" panose="02020603050405020304" pitchFamily="18" charset="0"/>
              </a:rPr>
              <a:t> all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earth</a:t>
            </a:r>
            <a:r>
              <a:rPr lang="en-US" sz="4000" dirty="0">
                <a:uFill>
                  <a:solidFill>
                    <a:schemeClr val="tx1"/>
                  </a:solidFill>
                </a:uFill>
                <a:latin typeface="Times New Roman" panose="02020603050405020304" pitchFamily="18" charset="0"/>
                <a:ea typeface="Times New Roman" panose="02020603050405020304" pitchFamily="18" charset="0"/>
              </a:rPr>
              <a:t> is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mine</a:t>
            </a:r>
            <a:r>
              <a:rPr lang="en-US" sz="4000" dirty="0" smtClean="0">
                <a:uFill>
                  <a:solidFill>
                    <a:schemeClr val="tx1"/>
                  </a:solidFill>
                </a:uFill>
                <a:latin typeface="Times New Roman" panose="02020603050405020304" pitchFamily="18" charset="0"/>
                <a:ea typeface="Times New Roman" panose="02020603050405020304" pitchFamily="18" charset="0"/>
              </a:rPr>
              <a:t>:</a:t>
            </a:r>
            <a:endParaRPr lang="en-US" sz="4000" dirty="0">
              <a:uFill>
                <a:solidFill>
                  <a:schemeClr val="tx1"/>
                </a:solidFill>
              </a:uFill>
              <a:latin typeface="Times New Roman" panose="02020603050405020304" pitchFamily="18" charset="0"/>
              <a:ea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ea typeface="Times New Roman" panose="02020603050405020304" pitchFamily="18" charset="0"/>
              </a:rPr>
              <a:t> 6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ye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shall</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be</a:t>
            </a:r>
            <a:r>
              <a:rPr lang="en-US" sz="4000" dirty="0">
                <a:uFill>
                  <a:solidFill>
                    <a:schemeClr val="tx1"/>
                  </a:solidFill>
                </a:uFill>
                <a:latin typeface="Times New Roman" panose="02020603050405020304" pitchFamily="18" charset="0"/>
                <a:ea typeface="Times New Roman" panose="02020603050405020304" pitchFamily="18" charset="0"/>
              </a:rPr>
              <a:t> unto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 </a:t>
            </a:r>
            <a:r>
              <a:rPr lang="en-US" sz="4000" dirty="0">
                <a:uFill>
                  <a:solidFill>
                    <a:schemeClr val="tx1"/>
                  </a:solidFill>
                </a:uFill>
                <a:latin typeface="Times New Roman" panose="02020603050405020304" pitchFamily="18" charset="0"/>
                <a:ea typeface="Times New Roman" panose="02020603050405020304" pitchFamily="18" charset="0"/>
              </a:rPr>
              <a:t>kingdom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priests</a:t>
            </a:r>
            <a:r>
              <a:rPr lang="en-US" sz="4000" dirty="0">
                <a:uFill>
                  <a:solidFill>
                    <a:schemeClr val="tx1"/>
                  </a:solidFill>
                </a:uFill>
                <a:latin typeface="Times New Roman" panose="02020603050405020304" pitchFamily="18" charset="0"/>
                <a:ea typeface="Times New Roman" panose="02020603050405020304" pitchFamily="18" charset="0"/>
              </a:rPr>
              <a:t>, and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holy </a:t>
            </a:r>
            <a:r>
              <a:rPr lang="en-US" sz="4000" dirty="0">
                <a:uFill>
                  <a:solidFill>
                    <a:schemeClr val="tx1"/>
                  </a:solidFill>
                </a:uFill>
                <a:latin typeface="Times New Roman" panose="02020603050405020304" pitchFamily="18" charset="0"/>
                <a:ea typeface="Times New Roman" panose="02020603050405020304" pitchFamily="18" charset="0"/>
              </a:rPr>
              <a:t>nation.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These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are</a:t>
            </a:r>
            <a:r>
              <a:rPr lang="en-US" sz="4000" dirty="0">
                <a:uFill>
                  <a:solidFill>
                    <a:schemeClr val="tx1"/>
                  </a:solidFill>
                </a:uFill>
                <a:latin typeface="Times New Roman" panose="02020603050405020304" pitchFamily="18" charset="0"/>
                <a:ea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words</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which </a:t>
            </a:r>
            <a:r>
              <a:rPr lang="en-US" sz="4000" dirty="0">
                <a:uFill>
                  <a:solidFill>
                    <a:schemeClr val="tx1"/>
                  </a:solidFill>
                </a:uFill>
                <a:latin typeface="Times New Roman" panose="02020603050405020304" pitchFamily="18" charset="0"/>
                <a:ea typeface="Times New Roman" panose="02020603050405020304" pitchFamily="18" charset="0"/>
              </a:rPr>
              <a:t>thou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shalt</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speak</a:t>
            </a:r>
            <a:r>
              <a:rPr lang="en-US" sz="4000" dirty="0">
                <a:uFill>
                  <a:solidFill>
                    <a:schemeClr val="tx1"/>
                  </a:solidFill>
                </a:uFill>
                <a:latin typeface="Times New Roman" panose="02020603050405020304" pitchFamily="18" charset="0"/>
                <a:ea typeface="Times New Roman" panose="02020603050405020304" pitchFamily="18" charset="0"/>
              </a:rPr>
              <a:t> unto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children</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of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Israel</a:t>
            </a:r>
            <a:r>
              <a:rPr lang="en-US" sz="4000" dirty="0">
                <a:uFill>
                  <a:solidFill>
                    <a:schemeClr val="tx1"/>
                  </a:solidFill>
                </a:uFill>
                <a:latin typeface="Times New Roman" panose="02020603050405020304" pitchFamily="18" charset="0"/>
                <a:ea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5482060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19:5-6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ea typeface="Times New Roman" panose="02020603050405020304" pitchFamily="18" charset="0"/>
              </a:rPr>
              <a:t>5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Now</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therefore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if</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ye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will</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obey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voice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indeed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keep</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my</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covenant</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then</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ye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shall</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be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peculiar</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treasure unto</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above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all</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people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for</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all</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earth</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is</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mine</a:t>
            </a:r>
            <a:r>
              <a:rPr lang="en-US" sz="4000" dirty="0" smtClean="0">
                <a:uFill>
                  <a:solidFill>
                    <a:schemeClr val="tx1"/>
                  </a:solidFill>
                </a:uFill>
                <a:latin typeface="Times New Roman" panose="02020603050405020304" pitchFamily="18" charset="0"/>
                <a:ea typeface="Times New Roman" panose="02020603050405020304" pitchFamily="18" charset="0"/>
              </a:rPr>
              <a:t>:</a:t>
            </a:r>
            <a:endParaRPr lang="en-US" sz="4000" dirty="0">
              <a:uFill>
                <a:solidFill>
                  <a:schemeClr val="tx1"/>
                </a:solidFill>
              </a:uFill>
              <a:latin typeface="Times New Roman" panose="02020603050405020304" pitchFamily="18" charset="0"/>
              <a:ea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ea typeface="Times New Roman" panose="02020603050405020304" pitchFamily="18" charset="0"/>
              </a:rPr>
              <a:t> 6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ye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shall</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be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me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 kingdom</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priests</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and</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an</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holy nation</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These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are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words</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which thou</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shalt</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speak</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unto</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the</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children</a:t>
            </a:r>
            <a:r>
              <a:rPr lang="en-US" sz="4000" dirty="0">
                <a:solidFill>
                  <a:schemeClr val="bg1"/>
                </a:solidFill>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of</a:t>
            </a:r>
            <a:r>
              <a:rPr lang="en-US" sz="4000" dirty="0">
                <a:uFill>
                  <a:solidFill>
                    <a:schemeClr val="tx1"/>
                  </a:solidFill>
                </a:uFill>
                <a:latin typeface="Times New Roman" panose="02020603050405020304" pitchFamily="18" charset="0"/>
                <a:ea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ea typeface="Times New Roman" panose="02020603050405020304" pitchFamily="18" charset="0"/>
              </a:rPr>
              <a:t>Israel</a:t>
            </a:r>
            <a:r>
              <a:rPr lang="en-US" sz="4000" dirty="0">
                <a:uFill>
                  <a:solidFill>
                    <a:schemeClr val="tx1"/>
                  </a:solidFill>
                </a:uFill>
                <a:latin typeface="Times New Roman" panose="02020603050405020304" pitchFamily="18" charset="0"/>
                <a:ea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2519149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19:5-6</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lnSpcReduction="10000"/>
          </a:bodyPr>
          <a:lstStyle/>
          <a:p>
            <a:pPr marL="0" indent="0">
              <a:buNone/>
            </a:pPr>
            <a:r>
              <a:rPr lang="en-US" sz="4000" dirty="0" smtClean="0">
                <a:latin typeface="Times New Roman" panose="02020603050405020304" pitchFamily="18" charset="0"/>
                <a:cs typeface="Times New Roman" panose="02020603050405020304" pitchFamily="18" charset="0"/>
              </a:rPr>
              <a:t>  </a:t>
            </a:r>
            <a:r>
              <a:rPr lang="en-US" sz="4000" dirty="0">
                <a:latin typeface="Times New Roman" panose="02020603050405020304" pitchFamily="18" charset="0"/>
                <a:ea typeface="Times New Roman" panose="02020603050405020304" pitchFamily="18" charset="0"/>
              </a:rPr>
              <a:t>5 N</a:t>
            </a:r>
            <a:r>
              <a:rPr lang="en-US" sz="4000" dirty="0">
                <a:solidFill>
                  <a:schemeClr val="bg1"/>
                </a:solidFill>
                <a:latin typeface="Times New Roman" panose="02020603050405020304" pitchFamily="18" charset="0"/>
                <a:ea typeface="Times New Roman" panose="02020603050405020304" pitchFamily="18" charset="0"/>
              </a:rPr>
              <a:t>ow</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herefore</a:t>
            </a:r>
            <a:r>
              <a:rPr lang="en-US" sz="4000" dirty="0">
                <a:latin typeface="Times New Roman" panose="02020603050405020304" pitchFamily="18" charset="0"/>
                <a:ea typeface="Times New Roman" panose="02020603050405020304" pitchFamily="18" charset="0"/>
              </a:rPr>
              <a:t>, i</a:t>
            </a:r>
            <a:r>
              <a:rPr lang="en-US" sz="4000" dirty="0">
                <a:solidFill>
                  <a:schemeClr val="bg1"/>
                </a:solidFill>
                <a:latin typeface="Times New Roman" panose="02020603050405020304" pitchFamily="18" charset="0"/>
                <a:ea typeface="Times New Roman" panose="02020603050405020304" pitchFamily="18" charset="0"/>
              </a:rPr>
              <a:t>f</a:t>
            </a:r>
            <a:r>
              <a:rPr lang="en-US" sz="4000" dirty="0">
                <a:latin typeface="Times New Roman" panose="02020603050405020304" pitchFamily="18" charset="0"/>
                <a:ea typeface="Times New Roman" panose="02020603050405020304" pitchFamily="18" charset="0"/>
              </a:rPr>
              <a:t> y</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ill</a:t>
            </a:r>
            <a:r>
              <a:rPr lang="en-US" sz="4000" dirty="0">
                <a:latin typeface="Times New Roman" panose="02020603050405020304" pitchFamily="18" charset="0"/>
                <a:ea typeface="Times New Roman" panose="02020603050405020304" pitchFamily="18" charset="0"/>
              </a:rPr>
              <a:t> o</a:t>
            </a:r>
            <a:r>
              <a:rPr lang="en-US" sz="4000" dirty="0">
                <a:solidFill>
                  <a:schemeClr val="bg1"/>
                </a:solidFill>
                <a:latin typeface="Times New Roman" panose="02020603050405020304" pitchFamily="18" charset="0"/>
                <a:ea typeface="Times New Roman" panose="02020603050405020304" pitchFamily="18" charset="0"/>
              </a:rPr>
              <a:t>bey</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y </a:t>
            </a:r>
            <a:r>
              <a:rPr lang="en-US" sz="4000" dirty="0">
                <a:latin typeface="Times New Roman" panose="02020603050405020304" pitchFamily="18" charset="0"/>
                <a:ea typeface="Times New Roman" panose="02020603050405020304" pitchFamily="18" charset="0"/>
              </a:rPr>
              <a:t>v</a:t>
            </a:r>
            <a:r>
              <a:rPr lang="en-US" sz="4000" dirty="0">
                <a:solidFill>
                  <a:schemeClr val="bg1"/>
                </a:solidFill>
                <a:latin typeface="Times New Roman" panose="02020603050405020304" pitchFamily="18" charset="0"/>
                <a:ea typeface="Times New Roman" panose="02020603050405020304" pitchFamily="18" charset="0"/>
              </a:rPr>
              <a:t>oice</a:t>
            </a:r>
            <a:r>
              <a:rPr lang="en-US" sz="4000" dirty="0">
                <a:latin typeface="Times New Roman" panose="02020603050405020304" pitchFamily="18" charset="0"/>
                <a:ea typeface="Times New Roman" panose="02020603050405020304" pitchFamily="18" charset="0"/>
              </a:rPr>
              <a:t> i</a:t>
            </a:r>
            <a:r>
              <a:rPr lang="en-US" sz="4000" dirty="0">
                <a:solidFill>
                  <a:schemeClr val="bg1"/>
                </a:solidFill>
                <a:latin typeface="Times New Roman" panose="02020603050405020304" pitchFamily="18" charset="0"/>
                <a:ea typeface="Times New Roman" panose="02020603050405020304" pitchFamily="18" charset="0"/>
              </a:rPr>
              <a:t>ndeed</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nd</a:t>
            </a:r>
            <a:r>
              <a:rPr lang="en-US" sz="4000" dirty="0">
                <a:latin typeface="Times New Roman" panose="02020603050405020304" pitchFamily="18" charset="0"/>
                <a:ea typeface="Times New Roman" panose="02020603050405020304" pitchFamily="18" charset="0"/>
              </a:rPr>
              <a:t> k</a:t>
            </a:r>
            <a:r>
              <a:rPr lang="en-US" sz="4000" dirty="0">
                <a:solidFill>
                  <a:schemeClr val="bg1"/>
                </a:solidFill>
                <a:latin typeface="Times New Roman" panose="02020603050405020304" pitchFamily="18" charset="0"/>
                <a:ea typeface="Times New Roman" panose="02020603050405020304" pitchFamily="18" charset="0"/>
              </a:rPr>
              <a:t>eep</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y</a:t>
            </a:r>
            <a:r>
              <a:rPr lang="en-US" sz="4000" dirty="0">
                <a:latin typeface="Times New Roman" panose="02020603050405020304" pitchFamily="18" charset="0"/>
                <a:ea typeface="Times New Roman" panose="02020603050405020304" pitchFamily="18" charset="0"/>
              </a:rPr>
              <a:t> c</a:t>
            </a:r>
            <a:r>
              <a:rPr lang="en-US" sz="4000" dirty="0">
                <a:solidFill>
                  <a:schemeClr val="bg1"/>
                </a:solidFill>
                <a:latin typeface="Times New Roman" panose="02020603050405020304" pitchFamily="18" charset="0"/>
                <a:ea typeface="Times New Roman" panose="02020603050405020304" pitchFamily="18" charset="0"/>
              </a:rPr>
              <a:t>ovenant</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hen</a:t>
            </a:r>
            <a:r>
              <a:rPr lang="en-US" sz="4000" dirty="0">
                <a:latin typeface="Times New Roman" panose="02020603050405020304" pitchFamily="18" charset="0"/>
                <a:ea typeface="Times New Roman" panose="02020603050405020304" pitchFamily="18" charset="0"/>
              </a:rPr>
              <a:t> y</a:t>
            </a:r>
            <a:r>
              <a:rPr lang="en-US" sz="4000" dirty="0">
                <a:solidFill>
                  <a:schemeClr val="bg1"/>
                </a:solidFill>
                <a:latin typeface="Times New Roman" panose="02020603050405020304" pitchFamily="18" charset="0"/>
                <a:ea typeface="Times New Roman" panose="02020603050405020304" pitchFamily="18" charset="0"/>
              </a:rPr>
              <a:t>e </a:t>
            </a:r>
            <a:r>
              <a:rPr lang="en-US" sz="4000" dirty="0">
                <a:latin typeface="Times New Roman" panose="02020603050405020304" pitchFamily="18" charset="0"/>
                <a:ea typeface="Times New Roman" panose="02020603050405020304" pitchFamily="18" charset="0"/>
              </a:rPr>
              <a:t>s</a:t>
            </a:r>
            <a:r>
              <a:rPr lang="en-US" sz="4000" dirty="0">
                <a:solidFill>
                  <a:schemeClr val="bg1"/>
                </a:solidFill>
                <a:latin typeface="Times New Roman" panose="02020603050405020304" pitchFamily="18" charset="0"/>
                <a:ea typeface="Times New Roman" panose="02020603050405020304" pitchFamily="18" charset="0"/>
              </a:rPr>
              <a:t>hall</a:t>
            </a:r>
            <a:r>
              <a:rPr lang="en-US" sz="4000" dirty="0">
                <a:latin typeface="Times New Roman" panose="02020603050405020304" pitchFamily="18" charset="0"/>
                <a:ea typeface="Times New Roman" panose="02020603050405020304" pitchFamily="18" charset="0"/>
              </a:rPr>
              <a:t> b</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a p</a:t>
            </a:r>
            <a:r>
              <a:rPr lang="en-US" sz="4000" dirty="0">
                <a:solidFill>
                  <a:schemeClr val="bg1"/>
                </a:solidFill>
                <a:latin typeface="Times New Roman" panose="02020603050405020304" pitchFamily="18" charset="0"/>
                <a:ea typeface="Times New Roman" panose="02020603050405020304" pitchFamily="18" charset="0"/>
              </a:rPr>
              <a:t>eculiar</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reasure</a:t>
            </a:r>
            <a:r>
              <a:rPr lang="en-US" sz="4000" dirty="0">
                <a:latin typeface="Times New Roman" panose="02020603050405020304" pitchFamily="18" charset="0"/>
                <a:ea typeface="Times New Roman" panose="02020603050405020304" pitchFamily="18" charset="0"/>
              </a:rPr>
              <a:t> u</a:t>
            </a:r>
            <a:r>
              <a:rPr lang="en-US" sz="4000" dirty="0">
                <a:solidFill>
                  <a:schemeClr val="bg1"/>
                </a:solidFill>
                <a:latin typeface="Times New Roman" panose="02020603050405020304" pitchFamily="18" charset="0"/>
                <a:ea typeface="Times New Roman" panose="02020603050405020304" pitchFamily="18" charset="0"/>
              </a:rPr>
              <a:t>nto</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bove</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ll</a:t>
            </a:r>
            <a:r>
              <a:rPr lang="en-US" sz="4000" dirty="0">
                <a:latin typeface="Times New Roman" panose="02020603050405020304" pitchFamily="18" charset="0"/>
                <a:ea typeface="Times New Roman" panose="02020603050405020304" pitchFamily="18" charset="0"/>
              </a:rPr>
              <a:t> p</a:t>
            </a:r>
            <a:r>
              <a:rPr lang="en-US" sz="4000" dirty="0">
                <a:solidFill>
                  <a:schemeClr val="bg1"/>
                </a:solidFill>
                <a:latin typeface="Times New Roman" panose="02020603050405020304" pitchFamily="18" charset="0"/>
                <a:ea typeface="Times New Roman" panose="02020603050405020304" pitchFamily="18" charset="0"/>
              </a:rPr>
              <a:t>eople</a:t>
            </a:r>
            <a:r>
              <a:rPr lang="en-US" sz="4000" dirty="0">
                <a:latin typeface="Times New Roman" panose="02020603050405020304" pitchFamily="18" charset="0"/>
                <a:ea typeface="Times New Roman" panose="02020603050405020304" pitchFamily="18" charset="0"/>
              </a:rPr>
              <a:t>: f</a:t>
            </a:r>
            <a:r>
              <a:rPr lang="en-US" sz="4000" dirty="0">
                <a:solidFill>
                  <a:schemeClr val="bg1"/>
                </a:solidFill>
                <a:latin typeface="Times New Roman" panose="02020603050405020304" pitchFamily="18" charset="0"/>
                <a:ea typeface="Times New Roman" panose="02020603050405020304" pitchFamily="18" charset="0"/>
              </a:rPr>
              <a:t>or</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ll</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a:t>
            </a:r>
            <a:r>
              <a:rPr lang="en-US" sz="4000" dirty="0">
                <a:latin typeface="Times New Roman" panose="02020603050405020304" pitchFamily="18" charset="0"/>
                <a:ea typeface="Times New Roman" panose="02020603050405020304" pitchFamily="18" charset="0"/>
              </a:rPr>
              <a:t> e</a:t>
            </a:r>
            <a:r>
              <a:rPr lang="en-US" sz="4000" dirty="0">
                <a:solidFill>
                  <a:schemeClr val="bg1"/>
                </a:solidFill>
                <a:latin typeface="Times New Roman" panose="02020603050405020304" pitchFamily="18" charset="0"/>
                <a:ea typeface="Times New Roman" panose="02020603050405020304" pitchFamily="18" charset="0"/>
              </a:rPr>
              <a:t>arth</a:t>
            </a:r>
            <a:r>
              <a:rPr lang="en-US" sz="4000" dirty="0">
                <a:latin typeface="Times New Roman" panose="02020603050405020304" pitchFamily="18" charset="0"/>
                <a:ea typeface="Times New Roman" panose="02020603050405020304" pitchFamily="18" charset="0"/>
              </a:rPr>
              <a:t> i</a:t>
            </a:r>
            <a:r>
              <a:rPr lang="en-US" sz="4000" dirty="0">
                <a:solidFill>
                  <a:schemeClr val="bg1"/>
                </a:solidFill>
                <a:latin typeface="Times New Roman" panose="02020603050405020304" pitchFamily="18" charset="0"/>
                <a:ea typeface="Times New Roman" panose="02020603050405020304" pitchFamily="18" charset="0"/>
              </a:rPr>
              <a:t>s</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ine</a:t>
            </a:r>
            <a:r>
              <a:rPr lang="en-US" sz="4000" dirty="0" smtClean="0">
                <a:latin typeface="Times New Roman" panose="02020603050405020304" pitchFamily="18" charset="0"/>
                <a:ea typeface="Times New Roman" panose="02020603050405020304" pitchFamily="18" charset="0"/>
              </a:rPr>
              <a:t>:</a:t>
            </a:r>
            <a:endParaRPr lang="en-US" sz="4000" dirty="0">
              <a:latin typeface="Times New Roman" panose="02020603050405020304" pitchFamily="18" charset="0"/>
              <a:ea typeface="Times New Roman" panose="02020603050405020304" pitchFamily="18" charset="0"/>
            </a:endParaRPr>
          </a:p>
          <a:p>
            <a:pPr marL="0" indent="0">
              <a:buNone/>
            </a:pPr>
            <a:r>
              <a:rPr lang="en-US" sz="4000" dirty="0">
                <a:latin typeface="Times New Roman" panose="02020603050405020304" pitchFamily="18" charset="0"/>
                <a:ea typeface="Times New Roman" panose="02020603050405020304" pitchFamily="18" charset="0"/>
              </a:rPr>
              <a:t> 6 A</a:t>
            </a:r>
            <a:r>
              <a:rPr lang="en-US" sz="4000" dirty="0">
                <a:solidFill>
                  <a:schemeClr val="bg1"/>
                </a:solidFill>
                <a:latin typeface="Times New Roman" panose="02020603050405020304" pitchFamily="18" charset="0"/>
                <a:ea typeface="Times New Roman" panose="02020603050405020304" pitchFamily="18" charset="0"/>
              </a:rPr>
              <a:t>nd </a:t>
            </a:r>
            <a:r>
              <a:rPr lang="en-US" sz="4000" dirty="0">
                <a:latin typeface="Times New Roman" panose="02020603050405020304" pitchFamily="18" charset="0"/>
                <a:ea typeface="Times New Roman" panose="02020603050405020304" pitchFamily="18" charset="0"/>
              </a:rPr>
              <a:t>y</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hall</a:t>
            </a:r>
            <a:r>
              <a:rPr lang="en-US" sz="4000" dirty="0">
                <a:latin typeface="Times New Roman" panose="02020603050405020304" pitchFamily="18" charset="0"/>
                <a:ea typeface="Times New Roman" panose="02020603050405020304" pitchFamily="18" charset="0"/>
              </a:rPr>
              <a:t> b</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u</a:t>
            </a:r>
            <a:r>
              <a:rPr lang="en-US" sz="4000" dirty="0">
                <a:solidFill>
                  <a:schemeClr val="bg1"/>
                </a:solidFill>
                <a:latin typeface="Times New Roman" panose="02020603050405020304" pitchFamily="18" charset="0"/>
                <a:ea typeface="Times New Roman" panose="02020603050405020304" pitchFamily="18" charset="0"/>
              </a:rPr>
              <a:t>nto</a:t>
            </a:r>
            <a:r>
              <a:rPr lang="en-US" sz="4000" dirty="0">
                <a:latin typeface="Times New Roman" panose="02020603050405020304" pitchFamily="18" charset="0"/>
                <a:ea typeface="Times New Roman" panose="02020603050405020304" pitchFamily="18" charset="0"/>
              </a:rPr>
              <a:t> m</a:t>
            </a:r>
            <a:r>
              <a:rPr lang="en-US" sz="4000" dirty="0">
                <a:solidFill>
                  <a:schemeClr val="bg1"/>
                </a:solidFill>
                <a:latin typeface="Times New Roman" panose="02020603050405020304" pitchFamily="18" charset="0"/>
                <a:ea typeface="Times New Roman" panose="02020603050405020304" pitchFamily="18" charset="0"/>
              </a:rPr>
              <a:t>e</a:t>
            </a:r>
            <a:r>
              <a:rPr lang="en-US" sz="4000" dirty="0">
                <a:latin typeface="Times New Roman" panose="02020603050405020304" pitchFamily="18" charset="0"/>
                <a:ea typeface="Times New Roman" panose="02020603050405020304" pitchFamily="18" charset="0"/>
              </a:rPr>
              <a:t> a k</a:t>
            </a:r>
            <a:r>
              <a:rPr lang="en-US" sz="4000" dirty="0">
                <a:solidFill>
                  <a:schemeClr val="bg1"/>
                </a:solidFill>
                <a:latin typeface="Times New Roman" panose="02020603050405020304" pitchFamily="18" charset="0"/>
                <a:ea typeface="Times New Roman" panose="02020603050405020304" pitchFamily="18" charset="0"/>
              </a:rPr>
              <a:t>ingdom</a:t>
            </a:r>
            <a:r>
              <a:rPr lang="en-US" sz="4000" dirty="0">
                <a:latin typeface="Times New Roman" panose="02020603050405020304" pitchFamily="18" charset="0"/>
                <a:ea typeface="Times New Roman" panose="02020603050405020304" pitchFamily="18" charset="0"/>
              </a:rPr>
              <a:t> o</a:t>
            </a:r>
            <a:r>
              <a:rPr lang="en-US" sz="4000" dirty="0">
                <a:solidFill>
                  <a:schemeClr val="bg1"/>
                </a:solidFill>
                <a:latin typeface="Times New Roman" panose="02020603050405020304" pitchFamily="18" charset="0"/>
                <a:ea typeface="Times New Roman" panose="02020603050405020304" pitchFamily="18" charset="0"/>
              </a:rPr>
              <a:t>f</a:t>
            </a:r>
            <a:r>
              <a:rPr lang="en-US" sz="4000" dirty="0">
                <a:latin typeface="Times New Roman" panose="02020603050405020304" pitchFamily="18" charset="0"/>
                <a:ea typeface="Times New Roman" panose="02020603050405020304" pitchFamily="18" charset="0"/>
              </a:rPr>
              <a:t> p</a:t>
            </a:r>
            <a:r>
              <a:rPr lang="en-US" sz="4000" dirty="0">
                <a:solidFill>
                  <a:schemeClr val="bg1"/>
                </a:solidFill>
                <a:latin typeface="Times New Roman" panose="02020603050405020304" pitchFamily="18" charset="0"/>
                <a:ea typeface="Times New Roman" panose="02020603050405020304" pitchFamily="18" charset="0"/>
              </a:rPr>
              <a:t>riests</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nd</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n</a:t>
            </a:r>
            <a:r>
              <a:rPr lang="en-US" sz="4000" dirty="0">
                <a:latin typeface="Times New Roman" panose="02020603050405020304" pitchFamily="18" charset="0"/>
                <a:ea typeface="Times New Roman" panose="02020603050405020304" pitchFamily="18" charset="0"/>
              </a:rPr>
              <a:t> h</a:t>
            </a:r>
            <a:r>
              <a:rPr lang="en-US" sz="4000" dirty="0">
                <a:solidFill>
                  <a:schemeClr val="bg1"/>
                </a:solidFill>
                <a:latin typeface="Times New Roman" panose="02020603050405020304" pitchFamily="18" charset="0"/>
                <a:ea typeface="Times New Roman" panose="02020603050405020304" pitchFamily="18" charset="0"/>
              </a:rPr>
              <a:t>oly</a:t>
            </a:r>
            <a:r>
              <a:rPr lang="en-US" sz="4000" dirty="0">
                <a:latin typeface="Times New Roman" panose="02020603050405020304" pitchFamily="18" charset="0"/>
                <a:ea typeface="Times New Roman" panose="02020603050405020304" pitchFamily="18" charset="0"/>
              </a:rPr>
              <a:t> n</a:t>
            </a:r>
            <a:r>
              <a:rPr lang="en-US" sz="4000" dirty="0">
                <a:solidFill>
                  <a:schemeClr val="bg1"/>
                </a:solidFill>
                <a:latin typeface="Times New Roman" panose="02020603050405020304" pitchFamily="18" charset="0"/>
                <a:ea typeface="Times New Roman" panose="02020603050405020304" pitchFamily="18" charset="0"/>
              </a:rPr>
              <a:t>ation</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hese</a:t>
            </a:r>
            <a:r>
              <a:rPr lang="en-US" sz="4000" dirty="0">
                <a:latin typeface="Times New Roman" panose="02020603050405020304" pitchFamily="18" charset="0"/>
                <a:ea typeface="Times New Roman" panose="02020603050405020304" pitchFamily="18" charset="0"/>
              </a:rPr>
              <a:t> a</a:t>
            </a:r>
            <a:r>
              <a:rPr lang="en-US" sz="4000" dirty="0">
                <a:solidFill>
                  <a:schemeClr val="bg1"/>
                </a:solidFill>
                <a:latin typeface="Times New Roman" panose="02020603050405020304" pitchFamily="18" charset="0"/>
                <a:ea typeface="Times New Roman" panose="02020603050405020304" pitchFamily="18" charset="0"/>
              </a:rPr>
              <a:t>re</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ords</a:t>
            </a:r>
            <a:r>
              <a:rPr lang="en-US" sz="4000" dirty="0">
                <a:latin typeface="Times New Roman" panose="02020603050405020304" pitchFamily="18" charset="0"/>
                <a:ea typeface="Times New Roman" panose="02020603050405020304" pitchFamily="18" charset="0"/>
              </a:rPr>
              <a:t> w</a:t>
            </a:r>
            <a:r>
              <a:rPr lang="en-US" sz="4000" dirty="0">
                <a:solidFill>
                  <a:schemeClr val="bg1"/>
                </a:solidFill>
                <a:latin typeface="Times New Roman" panose="02020603050405020304" pitchFamily="18" charset="0"/>
                <a:ea typeface="Times New Roman" panose="02020603050405020304" pitchFamily="18" charset="0"/>
              </a:rPr>
              <a:t>hich</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hou</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halt</a:t>
            </a:r>
            <a:r>
              <a:rPr lang="en-US" sz="4000" dirty="0">
                <a:latin typeface="Times New Roman" panose="02020603050405020304" pitchFamily="18" charset="0"/>
                <a:ea typeface="Times New Roman" panose="02020603050405020304" pitchFamily="18" charset="0"/>
              </a:rPr>
              <a:t> s</a:t>
            </a:r>
            <a:r>
              <a:rPr lang="en-US" sz="4000" dirty="0">
                <a:solidFill>
                  <a:schemeClr val="bg1"/>
                </a:solidFill>
                <a:latin typeface="Times New Roman" panose="02020603050405020304" pitchFamily="18" charset="0"/>
                <a:ea typeface="Times New Roman" panose="02020603050405020304" pitchFamily="18" charset="0"/>
              </a:rPr>
              <a:t>peak</a:t>
            </a:r>
            <a:r>
              <a:rPr lang="en-US" sz="4000" dirty="0">
                <a:latin typeface="Times New Roman" panose="02020603050405020304" pitchFamily="18" charset="0"/>
                <a:ea typeface="Times New Roman" panose="02020603050405020304" pitchFamily="18" charset="0"/>
              </a:rPr>
              <a:t> u</a:t>
            </a:r>
            <a:r>
              <a:rPr lang="en-US" sz="4000" dirty="0">
                <a:solidFill>
                  <a:schemeClr val="bg1"/>
                </a:solidFill>
                <a:latin typeface="Times New Roman" panose="02020603050405020304" pitchFamily="18" charset="0"/>
                <a:ea typeface="Times New Roman" panose="02020603050405020304" pitchFamily="18" charset="0"/>
              </a:rPr>
              <a:t>nto</a:t>
            </a:r>
            <a:r>
              <a:rPr lang="en-US" sz="4000" dirty="0">
                <a:latin typeface="Times New Roman" panose="02020603050405020304" pitchFamily="18" charset="0"/>
                <a:ea typeface="Times New Roman" panose="02020603050405020304" pitchFamily="18" charset="0"/>
              </a:rPr>
              <a:t> t</a:t>
            </a:r>
            <a:r>
              <a:rPr lang="en-US" sz="4000" dirty="0">
                <a:solidFill>
                  <a:schemeClr val="bg1"/>
                </a:solidFill>
                <a:latin typeface="Times New Roman" panose="02020603050405020304" pitchFamily="18" charset="0"/>
                <a:ea typeface="Times New Roman" panose="02020603050405020304" pitchFamily="18" charset="0"/>
              </a:rPr>
              <a:t>he</a:t>
            </a:r>
            <a:r>
              <a:rPr lang="en-US" sz="4000" dirty="0">
                <a:latin typeface="Times New Roman" panose="02020603050405020304" pitchFamily="18" charset="0"/>
                <a:ea typeface="Times New Roman" panose="02020603050405020304" pitchFamily="18" charset="0"/>
              </a:rPr>
              <a:t> c</a:t>
            </a:r>
            <a:r>
              <a:rPr lang="en-US" sz="4000" dirty="0">
                <a:solidFill>
                  <a:schemeClr val="bg1"/>
                </a:solidFill>
                <a:latin typeface="Times New Roman" panose="02020603050405020304" pitchFamily="18" charset="0"/>
                <a:ea typeface="Times New Roman" panose="02020603050405020304" pitchFamily="18" charset="0"/>
              </a:rPr>
              <a:t>hildren</a:t>
            </a:r>
            <a:r>
              <a:rPr lang="en-US" sz="4000" dirty="0">
                <a:latin typeface="Times New Roman" panose="02020603050405020304" pitchFamily="18" charset="0"/>
                <a:ea typeface="Times New Roman" panose="02020603050405020304" pitchFamily="18" charset="0"/>
              </a:rPr>
              <a:t> o</a:t>
            </a:r>
            <a:r>
              <a:rPr lang="en-US" sz="4000" dirty="0">
                <a:solidFill>
                  <a:schemeClr val="bg1"/>
                </a:solidFill>
                <a:latin typeface="Times New Roman" panose="02020603050405020304" pitchFamily="18" charset="0"/>
                <a:ea typeface="Times New Roman" panose="02020603050405020304" pitchFamily="18" charset="0"/>
              </a:rPr>
              <a:t>f</a:t>
            </a:r>
            <a:r>
              <a:rPr lang="en-US" sz="4000" dirty="0">
                <a:latin typeface="Times New Roman" panose="02020603050405020304" pitchFamily="18" charset="0"/>
                <a:ea typeface="Times New Roman" panose="02020603050405020304" pitchFamily="18" charset="0"/>
              </a:rPr>
              <a:t> I</a:t>
            </a:r>
            <a:r>
              <a:rPr lang="en-US" sz="4000" dirty="0">
                <a:solidFill>
                  <a:schemeClr val="bg1"/>
                </a:solidFill>
                <a:latin typeface="Times New Roman" panose="02020603050405020304" pitchFamily="18" charset="0"/>
                <a:ea typeface="Times New Roman" panose="02020603050405020304" pitchFamily="18" charset="0"/>
              </a:rPr>
              <a:t>srael</a:t>
            </a:r>
            <a:r>
              <a:rPr lang="en-US" sz="4000" dirty="0">
                <a:latin typeface="Times New Roman" panose="02020603050405020304" pitchFamily="18" charset="0"/>
                <a:ea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4689999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Exodus 19:5-6</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37824927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39659"/>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20:3-17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63197"/>
            <a:ext cx="7886700" cy="5649239"/>
          </a:xfrm>
        </p:spPr>
        <p:txBody>
          <a:bodyPr>
            <a:normAutofit fontScale="62500" lnSpcReduction="20000"/>
          </a:bodyPr>
          <a:lstStyle/>
          <a:p>
            <a:pPr marL="0" indent="0">
              <a:buNone/>
            </a:pPr>
            <a:r>
              <a:rPr lang="en-US" sz="4000" dirty="0">
                <a:latin typeface="Times New Roman" panose="02020603050405020304" pitchFamily="18" charset="0"/>
                <a:cs typeface="Times New Roman" panose="02020603050405020304" pitchFamily="18" charset="0"/>
              </a:rPr>
              <a:t> 3 Thou shalt have no other gods before me.</a:t>
            </a:r>
          </a:p>
          <a:p>
            <a:pPr marL="0" indent="0">
              <a:buNone/>
            </a:pPr>
            <a:r>
              <a:rPr lang="en-US" sz="4000" dirty="0">
                <a:latin typeface="Times New Roman" panose="02020603050405020304" pitchFamily="18" charset="0"/>
                <a:cs typeface="Times New Roman" panose="02020603050405020304" pitchFamily="18" charset="0"/>
              </a:rPr>
              <a:t> 4 Thou shalt not make unto thee any graven image, or any likeness of any thing that is in heaven above, or that is in the earth beneath, or that is in the water under the earth</a:t>
            </a:r>
            <a:r>
              <a:rPr lang="en-US" sz="4000" dirty="0" smtClean="0">
                <a:latin typeface="Times New Roman" panose="02020603050405020304" pitchFamily="18" charset="0"/>
                <a:cs typeface="Times New Roman" panose="02020603050405020304" pitchFamily="18" charset="0"/>
              </a:rPr>
              <a:t>: …</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7 Thou shalt not take the name of the LORD thy God in vain; for the LORD will not hold him guiltless that taketh his name in vain.</a:t>
            </a:r>
          </a:p>
          <a:p>
            <a:pPr marL="0" indent="0">
              <a:buNone/>
            </a:pPr>
            <a:r>
              <a:rPr lang="en-US" sz="4000" dirty="0">
                <a:latin typeface="Times New Roman" panose="02020603050405020304" pitchFamily="18" charset="0"/>
                <a:cs typeface="Times New Roman" panose="02020603050405020304" pitchFamily="18" charset="0"/>
              </a:rPr>
              <a:t> 8 Remember the </a:t>
            </a:r>
            <a:r>
              <a:rPr lang="en-US" sz="4000" dirty="0" err="1">
                <a:latin typeface="Times New Roman" panose="02020603050405020304" pitchFamily="18" charset="0"/>
                <a:cs typeface="Times New Roman" panose="02020603050405020304" pitchFamily="18" charset="0"/>
              </a:rPr>
              <a:t>sabbath</a:t>
            </a:r>
            <a:r>
              <a:rPr lang="en-US" sz="4000" dirty="0">
                <a:latin typeface="Times New Roman" panose="02020603050405020304" pitchFamily="18" charset="0"/>
                <a:cs typeface="Times New Roman" panose="02020603050405020304" pitchFamily="18" charset="0"/>
              </a:rPr>
              <a:t> day, to keep it holy</a:t>
            </a:r>
            <a:r>
              <a:rPr lang="en-US" sz="4000" dirty="0" smtClean="0">
                <a:latin typeface="Times New Roman" panose="02020603050405020304" pitchFamily="18" charset="0"/>
                <a:cs typeface="Times New Roman" panose="02020603050405020304" pitchFamily="18" charset="0"/>
              </a:rPr>
              <a:t>. …</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12 </a:t>
            </a:r>
            <a:r>
              <a:rPr lang="en-US" sz="4000" dirty="0" err="1">
                <a:latin typeface="Times New Roman" panose="02020603050405020304" pitchFamily="18" charset="0"/>
                <a:cs typeface="Times New Roman" panose="02020603050405020304" pitchFamily="18" charset="0"/>
              </a:rPr>
              <a:t>Honour</a:t>
            </a:r>
            <a:r>
              <a:rPr lang="en-US" sz="4000" dirty="0">
                <a:latin typeface="Times New Roman" panose="02020603050405020304" pitchFamily="18" charset="0"/>
                <a:cs typeface="Times New Roman" panose="02020603050405020304" pitchFamily="18" charset="0"/>
              </a:rPr>
              <a:t> thy father and thy mother: that thy days may be long upon the land which the LORD thy God giveth thee.</a:t>
            </a:r>
          </a:p>
          <a:p>
            <a:pPr marL="0" indent="0">
              <a:buNone/>
            </a:pPr>
            <a:r>
              <a:rPr lang="en-US" sz="4000" dirty="0">
                <a:latin typeface="Times New Roman" panose="02020603050405020304" pitchFamily="18" charset="0"/>
                <a:cs typeface="Times New Roman" panose="02020603050405020304" pitchFamily="18" charset="0"/>
              </a:rPr>
              <a:t> 13 Thou shalt not kill.</a:t>
            </a:r>
          </a:p>
          <a:p>
            <a:pPr marL="0" indent="0">
              <a:buNone/>
            </a:pPr>
            <a:r>
              <a:rPr lang="en-US" sz="4000" dirty="0">
                <a:latin typeface="Times New Roman" panose="02020603050405020304" pitchFamily="18" charset="0"/>
                <a:cs typeface="Times New Roman" panose="02020603050405020304" pitchFamily="18" charset="0"/>
              </a:rPr>
              <a:t> 14 Thou shalt not commit adultery.</a:t>
            </a:r>
          </a:p>
          <a:p>
            <a:pPr marL="0" indent="0">
              <a:buNone/>
            </a:pPr>
            <a:r>
              <a:rPr lang="en-US" sz="4000" dirty="0">
                <a:latin typeface="Times New Roman" panose="02020603050405020304" pitchFamily="18" charset="0"/>
                <a:cs typeface="Times New Roman" panose="02020603050405020304" pitchFamily="18" charset="0"/>
              </a:rPr>
              <a:t> 15 Thou shalt not steal.</a:t>
            </a:r>
          </a:p>
          <a:p>
            <a:pPr marL="0" indent="0">
              <a:buNone/>
            </a:pPr>
            <a:r>
              <a:rPr lang="en-US" sz="4000" dirty="0">
                <a:latin typeface="Times New Roman" panose="02020603050405020304" pitchFamily="18" charset="0"/>
                <a:cs typeface="Times New Roman" panose="02020603050405020304" pitchFamily="18" charset="0"/>
              </a:rPr>
              <a:t> 16 Thou shalt not bear false witness against thy </a:t>
            </a:r>
            <a:r>
              <a:rPr lang="en-US" sz="4000" dirty="0" err="1">
                <a:latin typeface="Times New Roman" panose="02020603050405020304" pitchFamily="18" charset="0"/>
                <a:cs typeface="Times New Roman" panose="02020603050405020304" pitchFamily="18" charset="0"/>
              </a:rPr>
              <a:t>neighbour</a:t>
            </a:r>
            <a:r>
              <a:rPr lang="en-US" sz="4000" dirty="0">
                <a:latin typeface="Times New Roman" panose="02020603050405020304" pitchFamily="18" charset="0"/>
                <a:cs typeface="Times New Roman" panose="02020603050405020304" pitchFamily="18" charset="0"/>
              </a:rPr>
              <a:t>.</a:t>
            </a:r>
          </a:p>
          <a:p>
            <a:pPr marL="0" indent="0">
              <a:buNone/>
            </a:pPr>
            <a:r>
              <a:rPr lang="en-US" sz="4000" dirty="0">
                <a:latin typeface="Times New Roman" panose="02020603050405020304" pitchFamily="18" charset="0"/>
                <a:cs typeface="Times New Roman" panose="02020603050405020304" pitchFamily="18" charset="0"/>
              </a:rPr>
              <a:t> 17 Thou shalt not covet…</a:t>
            </a: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626315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The Ten </a:t>
            </a:r>
            <a:r>
              <a:rPr lang="en-US" kern="0" dirty="0" smtClean="0">
                <a:latin typeface="Times New Roman" panose="02020603050405020304" pitchFamily="18" charset="0"/>
                <a:ea typeface="Georgia"/>
                <a:cs typeface="Times New Roman" panose="02020603050405020304" pitchFamily="18" charset="0"/>
                <a:sym typeface="Georgia"/>
              </a:rPr>
              <a:t>Commandments</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Exodus 20:3-17</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Near </a:t>
            </a:r>
            <a:r>
              <a:rPr lang="en-US" sz="2600" kern="0" dirty="0">
                <a:latin typeface="Times New Roman" panose="02020603050405020304" pitchFamily="18" charset="0"/>
                <a:ea typeface="Georgia"/>
                <a:cs typeface="Times New Roman" panose="02020603050405020304" pitchFamily="18" charset="0"/>
                <a:sym typeface="Georgia"/>
              </a:rPr>
              <a:t>Mount Sinai, the Lord gave the children of Israel commandments through His servant Moses.</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As </a:t>
            </a:r>
            <a:r>
              <a:rPr lang="en-US" sz="2600" kern="0" dirty="0">
                <a:latin typeface="Times New Roman" panose="02020603050405020304" pitchFamily="18" charset="0"/>
                <a:ea typeface="Georgia"/>
                <a:cs typeface="Times New Roman" panose="02020603050405020304" pitchFamily="18" charset="0"/>
                <a:sym typeface="Georgia"/>
              </a:rPr>
              <a:t>we keep the Ten Commandments, we live in harmony with God and man.</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Consider </a:t>
            </a:r>
            <a:r>
              <a:rPr lang="en-US" sz="2600" kern="0" dirty="0">
                <a:latin typeface="Times New Roman" panose="02020603050405020304" pitchFamily="18" charset="0"/>
                <a:ea typeface="Georgia"/>
                <a:cs typeface="Times New Roman" panose="02020603050405020304" pitchFamily="18" charset="0"/>
                <a:sym typeface="Georgia"/>
              </a:rPr>
              <a:t>each of the Ten Commandments and how well you are following it. Commit to obey them more fully.</a:t>
            </a:r>
          </a:p>
        </p:txBody>
      </p:sp>
    </p:spTree>
    <p:extLst>
      <p:ext uri="{BB962C8B-B14F-4D97-AF65-F5344CB8AC3E}">
        <p14:creationId xmlns:p14="http://schemas.microsoft.com/office/powerpoint/2010/main" val="242351907"/>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descr="http://www.largewalls.com/wp-content/uploads/2014/01/police-officer-hd-wallpaper.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9234" y="2895601"/>
            <a:ext cx="3951550" cy="3947160"/>
          </a:xfrm>
          <a:prstGeom prst="rect">
            <a:avLst/>
          </a:prstGeom>
          <a:noFill/>
          <a:extLst>
            <a:ext uri="{909E8E84-426E-40DD-AFC4-6F175D3DCCD1}">
              <a14:hiddenFill xmlns:a14="http://schemas.microsoft.com/office/drawing/2010/main">
                <a:solidFill>
                  <a:srgbClr val="FFFFFF"/>
                </a:solidFill>
              </a14:hiddenFill>
            </a:ext>
          </a:extLst>
        </p:spPr>
      </p:pic>
      <p:pic>
        <p:nvPicPr>
          <p:cNvPr id="49156" name="Picture 4" descr="https://www.codot.gov/content/library/traffic/shs/GIF/S4-5%20RedSpdSchZone.gif"/>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3581400"/>
            <a:ext cx="2740025" cy="2716936"/>
          </a:xfrm>
          <a:prstGeom prst="rect">
            <a:avLst/>
          </a:prstGeom>
          <a:noFill/>
          <a:extLst>
            <a:ext uri="{909E8E84-426E-40DD-AFC4-6F175D3DCCD1}">
              <a14:hiddenFill xmlns:a14="http://schemas.microsoft.com/office/drawing/2010/main">
                <a:solidFill>
                  <a:srgbClr val="FFFFFF"/>
                </a:solidFill>
              </a14:hiddenFill>
            </a:ext>
          </a:extLst>
        </p:spPr>
      </p:pic>
      <p:sp>
        <p:nvSpPr>
          <p:cNvPr id="16386" name="Rectangle 2"/>
          <p:cNvSpPr>
            <a:spLocks noGrp="1" noChangeArrowheads="1"/>
          </p:cNvSpPr>
          <p:nvPr>
            <p:ph type="title"/>
          </p:nvPr>
        </p:nvSpPr>
        <p:spPr>
          <a:xfrm>
            <a:off x="685800" y="-228600"/>
            <a:ext cx="7772400" cy="1143000"/>
          </a:xfrm>
        </p:spPr>
        <p:txBody>
          <a:bodyPr/>
          <a:lstStyle/>
          <a:p>
            <a:r>
              <a:rPr lang="en-US" altLang="en-US" sz="3400" b="1" i="1" u="sng" dirty="0" smtClean="0"/>
              <a:t>The Ten Commandments</a:t>
            </a:r>
          </a:p>
        </p:txBody>
      </p:sp>
      <p:sp>
        <p:nvSpPr>
          <p:cNvPr id="2" name="Rounded Rectangular Callout 1"/>
          <p:cNvSpPr/>
          <p:nvPr/>
        </p:nvSpPr>
        <p:spPr bwMode="auto">
          <a:xfrm>
            <a:off x="76200" y="838200"/>
            <a:ext cx="8991600" cy="2057400"/>
          </a:xfrm>
          <a:prstGeom prst="wedgeRoundRectCallout">
            <a:avLst>
              <a:gd name="adj1" fmla="val -113"/>
              <a:gd name="adj2" fmla="val 85833"/>
              <a:gd name="adj3" fmla="val 16667"/>
            </a:avLst>
          </a:prstGeom>
          <a:solidFill>
            <a:schemeClr val="bg1"/>
          </a:solidFill>
          <a:ln w="1905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en-US" altLang="en-US" sz="2800" dirty="0"/>
              <a:t>I want to help students keep </a:t>
            </a:r>
            <a:r>
              <a:rPr lang="en-US" altLang="en-US" sz="2800" b="1" dirty="0"/>
              <a:t>T</a:t>
            </a:r>
            <a:r>
              <a:rPr lang="en-US" altLang="en-US" sz="2800" b="1" dirty="0" smtClean="0"/>
              <a:t>he </a:t>
            </a:r>
            <a:r>
              <a:rPr lang="en-US" altLang="en-US" sz="2800" b="1" dirty="0"/>
              <a:t>Ten Commandments </a:t>
            </a:r>
            <a:r>
              <a:rPr lang="en-US" altLang="en-US" sz="2800" dirty="0"/>
              <a:t>by </a:t>
            </a:r>
            <a:endParaRPr lang="en-US" altLang="en-US" sz="2800" dirty="0" smtClean="0"/>
          </a:p>
          <a:p>
            <a:pPr algn="ctr"/>
            <a:r>
              <a:rPr lang="en-US" altLang="en-US" sz="2800" dirty="0" smtClean="0"/>
              <a:t>not </a:t>
            </a:r>
            <a:r>
              <a:rPr lang="en-US" altLang="en-US" sz="2800" dirty="0"/>
              <a:t>killing someone when making their </a:t>
            </a:r>
            <a:r>
              <a:rPr lang="en-US" altLang="en-US" sz="3200" b="1" u="sng" dirty="0"/>
              <a:t>Exodus</a:t>
            </a:r>
            <a:r>
              <a:rPr lang="en-US" altLang="en-US" sz="3200" dirty="0"/>
              <a:t> </a:t>
            </a:r>
            <a:r>
              <a:rPr lang="en-US" altLang="en-US" sz="2800" dirty="0"/>
              <a:t>from school</a:t>
            </a:r>
            <a:r>
              <a:rPr lang="en-US" altLang="en-US" sz="2800" dirty="0" smtClean="0"/>
              <a:t>.</a:t>
            </a:r>
          </a:p>
          <a:p>
            <a:pPr algn="ctr"/>
            <a:r>
              <a:rPr lang="en-US" altLang="en-US" sz="2800" dirty="0" smtClean="0"/>
              <a:t>In </a:t>
            </a:r>
            <a:r>
              <a:rPr lang="en-US" altLang="en-US" sz="2800" dirty="0"/>
              <a:t>school zones, you should drive </a:t>
            </a:r>
            <a:r>
              <a:rPr lang="en-US" altLang="en-US" sz="3200" b="1" u="sng" dirty="0"/>
              <a:t>20</a:t>
            </a:r>
            <a:r>
              <a:rPr lang="en-US" altLang="en-US" sz="3200" dirty="0"/>
              <a:t> </a:t>
            </a:r>
            <a:r>
              <a:rPr lang="en-US" altLang="en-US" sz="2800" dirty="0"/>
              <a:t>miles an hour. </a:t>
            </a:r>
            <a:endParaRPr lang="en-US" altLang="en-US" sz="2800" dirty="0" smtClean="0"/>
          </a:p>
          <a:p>
            <a:pPr algn="ctr"/>
            <a:r>
              <a:rPr lang="en-US" altLang="en-US" sz="2800" dirty="0" smtClean="0"/>
              <a:t>But </a:t>
            </a:r>
            <a:r>
              <a:rPr lang="en-US" altLang="en-US" sz="2800" dirty="0"/>
              <a:t>that is faster than driving </a:t>
            </a:r>
            <a:r>
              <a:rPr lang="en-US" altLang="en-US" sz="3200" b="1" u="sng" dirty="0"/>
              <a:t>3-17</a:t>
            </a:r>
            <a:r>
              <a:rPr lang="en-US" altLang="en-US" sz="2800" dirty="0"/>
              <a:t> miles an hour</a:t>
            </a:r>
            <a:r>
              <a:rPr lang="en-US" altLang="en-US" sz="2800" dirty="0" smtClean="0"/>
              <a:t>.</a:t>
            </a:r>
            <a:endParaRPr lang="en-US" altLang="en-US" sz="2800" dirty="0"/>
          </a:p>
        </p:txBody>
      </p:sp>
    </p:spTree>
    <p:extLst>
      <p:ext uri="{BB962C8B-B14F-4D97-AF65-F5344CB8AC3E}">
        <p14:creationId xmlns:p14="http://schemas.microsoft.com/office/powerpoint/2010/main" val="405053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1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91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685800" y="-228600"/>
            <a:ext cx="7772400" cy="1143000"/>
          </a:xfrm>
        </p:spPr>
        <p:txBody>
          <a:bodyPr/>
          <a:lstStyle/>
          <a:p>
            <a:r>
              <a:rPr lang="en-US" altLang="en-US" sz="3400" b="1" i="1" u="sng" dirty="0" smtClean="0"/>
              <a:t>The Ten Commandments</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2161668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39659"/>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20:3-17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014607"/>
            <a:ext cx="7886700" cy="5649239"/>
          </a:xfrm>
        </p:spPr>
        <p:txBody>
          <a:bodyPr>
            <a:normAutofit fontScale="62500" lnSpcReduction="20000"/>
          </a:bodyPr>
          <a:lstStyle/>
          <a:p>
            <a:pPr marL="0" indent="0">
              <a:buNone/>
            </a:pPr>
            <a:r>
              <a:rPr lang="en-US" sz="4000" dirty="0">
                <a:latin typeface="Times New Roman" panose="02020603050405020304" pitchFamily="18" charset="0"/>
                <a:cs typeface="Times New Roman" panose="02020603050405020304" pitchFamily="18" charset="0"/>
              </a:rPr>
              <a:t> 3 Thou shalt have no other gods before me.</a:t>
            </a:r>
          </a:p>
          <a:p>
            <a:pPr marL="0" indent="0">
              <a:buNone/>
            </a:pPr>
            <a:r>
              <a:rPr lang="en-US" sz="4000" dirty="0">
                <a:latin typeface="Times New Roman" panose="02020603050405020304" pitchFamily="18" charset="0"/>
                <a:cs typeface="Times New Roman" panose="02020603050405020304" pitchFamily="18" charset="0"/>
              </a:rPr>
              <a:t> 4 Thou shalt not make unto thee any graven image, or any likeness of any thing that is in heaven above, or that is in the earth beneath, or that is in the water under the earth</a:t>
            </a:r>
            <a:r>
              <a:rPr lang="en-US" sz="4000" dirty="0" smtClean="0">
                <a:latin typeface="Times New Roman" panose="02020603050405020304" pitchFamily="18" charset="0"/>
                <a:cs typeface="Times New Roman" panose="02020603050405020304" pitchFamily="18" charset="0"/>
              </a:rPr>
              <a:t>: …</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7 Thou shalt not take the name of the LORD thy God in vain; for the LORD will not hold him guiltless that taketh his name in vain.</a:t>
            </a:r>
          </a:p>
          <a:p>
            <a:pPr marL="0" indent="0">
              <a:buNone/>
            </a:pPr>
            <a:r>
              <a:rPr lang="en-US" sz="4000" dirty="0">
                <a:latin typeface="Times New Roman" panose="02020603050405020304" pitchFamily="18" charset="0"/>
                <a:cs typeface="Times New Roman" panose="02020603050405020304" pitchFamily="18" charset="0"/>
              </a:rPr>
              <a:t> 8 Remember the </a:t>
            </a:r>
            <a:r>
              <a:rPr lang="en-US" sz="4000" dirty="0" err="1">
                <a:latin typeface="Times New Roman" panose="02020603050405020304" pitchFamily="18" charset="0"/>
                <a:cs typeface="Times New Roman" panose="02020603050405020304" pitchFamily="18" charset="0"/>
              </a:rPr>
              <a:t>sabbath</a:t>
            </a:r>
            <a:r>
              <a:rPr lang="en-US" sz="4000" dirty="0">
                <a:latin typeface="Times New Roman" panose="02020603050405020304" pitchFamily="18" charset="0"/>
                <a:cs typeface="Times New Roman" panose="02020603050405020304" pitchFamily="18" charset="0"/>
              </a:rPr>
              <a:t> day, to keep it holy</a:t>
            </a:r>
            <a:r>
              <a:rPr lang="en-US" sz="4000" dirty="0" smtClean="0">
                <a:latin typeface="Times New Roman" panose="02020603050405020304" pitchFamily="18" charset="0"/>
                <a:cs typeface="Times New Roman" panose="02020603050405020304" pitchFamily="18" charset="0"/>
              </a:rPr>
              <a:t>. …</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12 </a:t>
            </a:r>
            <a:r>
              <a:rPr lang="en-US" sz="4000" dirty="0" err="1">
                <a:latin typeface="Times New Roman" panose="02020603050405020304" pitchFamily="18" charset="0"/>
                <a:cs typeface="Times New Roman" panose="02020603050405020304" pitchFamily="18" charset="0"/>
              </a:rPr>
              <a:t>Honour</a:t>
            </a:r>
            <a:r>
              <a:rPr lang="en-US" sz="4000" dirty="0">
                <a:latin typeface="Times New Roman" panose="02020603050405020304" pitchFamily="18" charset="0"/>
                <a:cs typeface="Times New Roman" panose="02020603050405020304" pitchFamily="18" charset="0"/>
              </a:rPr>
              <a:t> thy father and thy mother: that thy days may be long upon the land which the LORD thy God giveth thee.</a:t>
            </a:r>
          </a:p>
          <a:p>
            <a:pPr marL="0" indent="0">
              <a:buNone/>
            </a:pPr>
            <a:r>
              <a:rPr lang="en-US" sz="4000" dirty="0">
                <a:latin typeface="Times New Roman" panose="02020603050405020304" pitchFamily="18" charset="0"/>
                <a:cs typeface="Times New Roman" panose="02020603050405020304" pitchFamily="18" charset="0"/>
              </a:rPr>
              <a:t> 13 Thou shalt not kill.</a:t>
            </a:r>
          </a:p>
          <a:p>
            <a:pPr marL="0" indent="0">
              <a:buNone/>
            </a:pPr>
            <a:r>
              <a:rPr lang="en-US" sz="4000" dirty="0">
                <a:latin typeface="Times New Roman" panose="02020603050405020304" pitchFamily="18" charset="0"/>
                <a:cs typeface="Times New Roman" panose="02020603050405020304" pitchFamily="18" charset="0"/>
              </a:rPr>
              <a:t> 14 Thou shalt not commit adultery.</a:t>
            </a:r>
          </a:p>
          <a:p>
            <a:pPr marL="0" indent="0">
              <a:buNone/>
            </a:pPr>
            <a:r>
              <a:rPr lang="en-US" sz="4000" dirty="0">
                <a:latin typeface="Times New Roman" panose="02020603050405020304" pitchFamily="18" charset="0"/>
                <a:cs typeface="Times New Roman" panose="02020603050405020304" pitchFamily="18" charset="0"/>
              </a:rPr>
              <a:t> 15 Thou shalt not steal.</a:t>
            </a:r>
          </a:p>
          <a:p>
            <a:pPr marL="0" indent="0">
              <a:buNone/>
            </a:pPr>
            <a:r>
              <a:rPr lang="en-US" sz="4000" dirty="0">
                <a:latin typeface="Times New Roman" panose="02020603050405020304" pitchFamily="18" charset="0"/>
                <a:cs typeface="Times New Roman" panose="02020603050405020304" pitchFamily="18" charset="0"/>
              </a:rPr>
              <a:t> 16 Thou shalt not bear false witness against thy </a:t>
            </a:r>
            <a:r>
              <a:rPr lang="en-US" sz="4000" dirty="0" err="1">
                <a:latin typeface="Times New Roman" panose="02020603050405020304" pitchFamily="18" charset="0"/>
                <a:cs typeface="Times New Roman" panose="02020603050405020304" pitchFamily="18" charset="0"/>
              </a:rPr>
              <a:t>neighbour</a:t>
            </a:r>
            <a:r>
              <a:rPr lang="en-US" sz="4000" dirty="0">
                <a:latin typeface="Times New Roman" panose="02020603050405020304" pitchFamily="18" charset="0"/>
                <a:cs typeface="Times New Roman" panose="02020603050405020304" pitchFamily="18" charset="0"/>
              </a:rPr>
              <a:t>.</a:t>
            </a:r>
          </a:p>
          <a:p>
            <a:pPr marL="0" indent="0">
              <a:buNone/>
            </a:pPr>
            <a:r>
              <a:rPr lang="en-US" sz="4000" dirty="0">
                <a:latin typeface="Times New Roman" panose="02020603050405020304" pitchFamily="18" charset="0"/>
                <a:cs typeface="Times New Roman" panose="02020603050405020304" pitchFamily="18" charset="0"/>
              </a:rPr>
              <a:t> 17 Thou shalt not covet…</a:t>
            </a:r>
          </a:p>
        </p:txBody>
      </p:sp>
    </p:spTree>
    <p:extLst>
      <p:ext uri="{BB962C8B-B14F-4D97-AF65-F5344CB8AC3E}">
        <p14:creationId xmlns:p14="http://schemas.microsoft.com/office/powerpoint/2010/main" val="296769392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2" descr="Image result for ten commandments clip art"/>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2400">
              <a:solidFill>
                <a:srgbClr val="000000"/>
              </a:solidFill>
            </a:endParaRPr>
          </a:p>
        </p:txBody>
      </p:sp>
      <p:sp>
        <p:nvSpPr>
          <p:cNvPr id="3" name="AutoShape 4" descr="Image result for ten commandments clip art"/>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en-US" sz="2400">
              <a:solidFill>
                <a:srgbClr val="000000"/>
              </a:solidFill>
            </a:endParaRPr>
          </a:p>
        </p:txBody>
      </p:sp>
      <p:sp>
        <p:nvSpPr>
          <p:cNvPr id="6" name="Rounded Rectangle 5"/>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7" name="Rectangle 2"/>
          <p:cNvSpPr txBox="1">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kern="0" smtClean="0"/>
              <a:t>This Is </a:t>
            </a:r>
            <a:r>
              <a:rPr lang="en-US" altLang="en-US" sz="3400" b="1" i="1" u="sng" kern="0" smtClean="0"/>
              <a:t>God’s Work</a:t>
            </a:r>
            <a:r>
              <a:rPr lang="en-US" altLang="en-US" sz="3400" b="1" i="1" kern="0" smtClean="0"/>
              <a:t> And </a:t>
            </a:r>
            <a:r>
              <a:rPr lang="en-US" altLang="en-US" sz="3400" b="1" i="1" u="sng" kern="0" smtClean="0"/>
              <a:t>Glory</a:t>
            </a:r>
            <a:endParaRPr lang="en-US" altLang="en-US" sz="3400" b="1" i="1" u="sng" kern="0" dirty="0" smtClean="0"/>
          </a:p>
        </p:txBody>
      </p:sp>
    </p:spTree>
    <p:extLst>
      <p:ext uri="{BB962C8B-B14F-4D97-AF65-F5344CB8AC3E}">
        <p14:creationId xmlns:p14="http://schemas.microsoft.com/office/powerpoint/2010/main" val="2917644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39659"/>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20:3-17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014607"/>
            <a:ext cx="7886700" cy="5649239"/>
          </a:xfrm>
        </p:spPr>
        <p:txBody>
          <a:bodyPr>
            <a:normAutofit fontScale="62500" lnSpcReduction="20000"/>
          </a:bodyPr>
          <a:lstStyle/>
          <a:p>
            <a:pPr marL="0" indent="0">
              <a:buNone/>
            </a:pPr>
            <a:r>
              <a:rPr lang="en-US" sz="4000" dirty="0">
                <a:latin typeface="Times New Roman" panose="02020603050405020304" pitchFamily="18" charset="0"/>
                <a:cs typeface="Times New Roman" panose="02020603050405020304" pitchFamily="18" charset="0"/>
              </a:rPr>
              <a:t> 3 </a:t>
            </a:r>
            <a:r>
              <a:rPr lang="en-US" sz="4000" u="sng" strike="sngStrike"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shalt have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a:t>
            </a:r>
            <a:r>
              <a:rPr lang="en-US" sz="4000" dirty="0">
                <a:uFill>
                  <a:solidFill>
                    <a:schemeClr val="tx1"/>
                  </a:solidFill>
                </a:uFill>
                <a:latin typeface="Times New Roman" panose="02020603050405020304" pitchFamily="18" charset="0"/>
                <a:cs typeface="Times New Roman" panose="02020603050405020304" pitchFamily="18" charset="0"/>
              </a:rPr>
              <a:t> other gods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before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me.</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4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not make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000" dirty="0">
                <a:uFill>
                  <a:solidFill>
                    <a:schemeClr val="tx1"/>
                  </a:solidFill>
                </a:uFill>
                <a:latin typeface="Times New Roman" panose="02020603050405020304" pitchFamily="18" charset="0"/>
                <a:cs typeface="Times New Roman" panose="02020603050405020304" pitchFamily="18" charset="0"/>
              </a:rPr>
              <a:t> thee any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graven</a:t>
            </a:r>
            <a:r>
              <a:rPr lang="en-US" sz="4000" dirty="0">
                <a:uFill>
                  <a:solidFill>
                    <a:schemeClr val="tx1"/>
                  </a:solidFill>
                </a:uFill>
                <a:latin typeface="Times New Roman" panose="02020603050405020304" pitchFamily="18" charset="0"/>
                <a:cs typeface="Times New Roman" panose="02020603050405020304" pitchFamily="18" charset="0"/>
              </a:rPr>
              <a:t> image, 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any</a:t>
            </a:r>
            <a:r>
              <a:rPr lang="en-US" sz="4000" dirty="0">
                <a:uFill>
                  <a:solidFill>
                    <a:schemeClr val="tx1"/>
                  </a:solidFill>
                </a:uFill>
                <a:latin typeface="Times New Roman" panose="02020603050405020304" pitchFamily="18" charset="0"/>
                <a:cs typeface="Times New Roman" panose="02020603050405020304" pitchFamily="18" charset="0"/>
              </a:rPr>
              <a:t> likeness 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any</a:t>
            </a:r>
            <a:r>
              <a:rPr lang="en-US" sz="4000" dirty="0">
                <a:uFill>
                  <a:solidFill>
                    <a:schemeClr val="tx1"/>
                  </a:solidFill>
                </a:uFill>
                <a:latin typeface="Times New Roman" panose="02020603050405020304" pitchFamily="18" charset="0"/>
                <a:cs typeface="Times New Roman" panose="02020603050405020304" pitchFamily="18" charset="0"/>
              </a:rPr>
              <a:t> thing that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in heaven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above</a:t>
            </a:r>
            <a:r>
              <a:rPr lang="en-US" sz="4000" dirty="0">
                <a:uFill>
                  <a:solidFill>
                    <a:schemeClr val="tx1"/>
                  </a:solidFill>
                </a:uFill>
                <a:latin typeface="Times New Roman" panose="02020603050405020304" pitchFamily="18" charset="0"/>
                <a:cs typeface="Times New Roman" panose="02020603050405020304" pitchFamily="18" charset="0"/>
              </a:rPr>
              <a:t>, or that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in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beneath, 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is in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water</a:t>
            </a:r>
            <a:r>
              <a:rPr lang="en-US" sz="4000" dirty="0">
                <a:uFill>
                  <a:solidFill>
                    <a:schemeClr val="tx1"/>
                  </a:solidFill>
                </a:uFill>
                <a:latin typeface="Times New Roman" panose="02020603050405020304" pitchFamily="18" charset="0"/>
                <a:cs typeface="Times New Roman" panose="02020603050405020304" pitchFamily="18" charset="0"/>
              </a:rPr>
              <a:t> under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smtClean="0">
                <a:uFill>
                  <a:solidFill>
                    <a:schemeClr val="tx1"/>
                  </a:solidFill>
                </a:uFill>
                <a:latin typeface="Times New Roman" panose="02020603050405020304" pitchFamily="18" charset="0"/>
                <a:cs typeface="Times New Roman" panose="02020603050405020304" pitchFamily="18" charset="0"/>
              </a:rPr>
              <a:t>: …</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7 Thou shalt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take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name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thy God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vain;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the LORD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not hold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guiltless that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taketh</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his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name</a:t>
            </a:r>
            <a:r>
              <a:rPr lang="en-US" sz="4000" dirty="0">
                <a:uFill>
                  <a:solidFill>
                    <a:schemeClr val="tx1"/>
                  </a:solidFill>
                </a:uFill>
                <a:latin typeface="Times New Roman" panose="02020603050405020304" pitchFamily="18" charset="0"/>
                <a:cs typeface="Times New Roman" panose="02020603050405020304" pitchFamily="18" charset="0"/>
              </a:rPr>
              <a:t> in vain.</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8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Remember</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dirty="0" err="1">
                <a:uFill>
                  <a:solidFill>
                    <a:schemeClr val="tx1"/>
                  </a:solidFill>
                </a:uFill>
                <a:latin typeface="Times New Roman" panose="02020603050405020304" pitchFamily="18" charset="0"/>
                <a:cs typeface="Times New Roman" panose="02020603050405020304" pitchFamily="18" charset="0"/>
              </a:rPr>
              <a:t>sabbath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000" dirty="0">
                <a:uFill>
                  <a:solidFill>
                    <a:schemeClr val="tx1"/>
                  </a:solidFill>
                </a:uFill>
                <a:latin typeface="Times New Roman" panose="02020603050405020304" pitchFamily="18" charset="0"/>
                <a:cs typeface="Times New Roman" panose="02020603050405020304" pitchFamily="18" charset="0"/>
              </a:rPr>
              <a:t>, to keep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 holy</a:t>
            </a:r>
            <a:r>
              <a:rPr lang="en-US" sz="4000" dirty="0" smtClean="0">
                <a:uFill>
                  <a:solidFill>
                    <a:schemeClr val="tx1"/>
                  </a:solidFill>
                </a:uFill>
                <a:latin typeface="Times New Roman" panose="02020603050405020304" pitchFamily="18" charset="0"/>
                <a:cs typeface="Times New Roman" panose="02020603050405020304" pitchFamily="18" charset="0"/>
              </a:rPr>
              <a:t>. …</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12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Honour</a:t>
            </a:r>
            <a:r>
              <a:rPr lang="en-US" sz="4000" dirty="0">
                <a:uFill>
                  <a:solidFill>
                    <a:schemeClr val="tx1"/>
                  </a:solidFill>
                </a:uFill>
                <a:latin typeface="Times New Roman" panose="02020603050405020304" pitchFamily="18" charset="0"/>
                <a:cs typeface="Times New Roman" panose="02020603050405020304" pitchFamily="18" charset="0"/>
              </a:rPr>
              <a:t> thy father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 mother: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 days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may</a:t>
            </a:r>
            <a:r>
              <a:rPr lang="en-US" sz="4000" dirty="0">
                <a:uFill>
                  <a:solidFill>
                    <a:schemeClr val="tx1"/>
                  </a:solidFill>
                </a:uFill>
                <a:latin typeface="Times New Roman" panose="02020603050405020304" pitchFamily="18" charset="0"/>
                <a:cs typeface="Times New Roman" panose="02020603050405020304" pitchFamily="18" charset="0"/>
              </a:rPr>
              <a:t> be long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the land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which</a:t>
            </a:r>
            <a:r>
              <a:rPr lang="en-US" sz="4000" dirty="0">
                <a:uFill>
                  <a:solidFill>
                    <a:schemeClr val="tx1"/>
                  </a:solidFill>
                </a:uFill>
                <a:latin typeface="Times New Roman" panose="02020603050405020304" pitchFamily="18" charset="0"/>
                <a:cs typeface="Times New Roman" panose="02020603050405020304" pitchFamily="18" charset="0"/>
              </a:rPr>
              <a:t> the LORD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God giveth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13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shalt not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kill</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14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not commit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adultery</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15 Thou shalt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steal.</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16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not bear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false</a:t>
            </a:r>
            <a:r>
              <a:rPr lang="en-US" sz="4000" dirty="0">
                <a:uFill>
                  <a:solidFill>
                    <a:schemeClr val="tx1"/>
                  </a:solidFill>
                </a:uFill>
                <a:latin typeface="Times New Roman" panose="02020603050405020304" pitchFamily="18" charset="0"/>
                <a:cs typeface="Times New Roman" panose="02020603050405020304" pitchFamily="18" charset="0"/>
              </a:rPr>
              <a:t> witness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against</a:t>
            </a:r>
            <a:r>
              <a:rPr lang="en-US" sz="4000" dirty="0">
                <a:uFill>
                  <a:solidFill>
                    <a:schemeClr val="tx1"/>
                  </a:solidFill>
                </a:uFill>
                <a:latin typeface="Times New Roman" panose="02020603050405020304" pitchFamily="18" charset="0"/>
                <a:cs typeface="Times New Roman" panose="02020603050405020304" pitchFamily="18" charset="0"/>
              </a:rPr>
              <a:t> thy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neighbour</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shalt not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covet</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366904192"/>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39659"/>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20:3-17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014607"/>
            <a:ext cx="7886700" cy="5649239"/>
          </a:xfrm>
        </p:spPr>
        <p:txBody>
          <a:bodyPr>
            <a:normAutofit fontScale="62500" lnSpcReduction="20000"/>
          </a:bodyPr>
          <a:lstStyle/>
          <a:p>
            <a:pPr marL="0" indent="0">
              <a:buNone/>
            </a:pPr>
            <a:r>
              <a:rPr lang="en-US" sz="4000" dirty="0">
                <a:latin typeface="Times New Roman" panose="02020603050405020304" pitchFamily="18" charset="0"/>
                <a:cs typeface="Times New Roman" panose="02020603050405020304" pitchFamily="18" charset="0"/>
              </a:rPr>
              <a:t> 3 </a:t>
            </a:r>
            <a:r>
              <a:rPr lang="en-US" sz="4000" u="sng" strike="sngStrike"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shalt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a:t>
            </a:r>
            <a:r>
              <a:rPr lang="en-US" sz="4000" dirty="0">
                <a:uFill>
                  <a:solidFill>
                    <a:schemeClr val="tx1"/>
                  </a:solidFill>
                </a:uFill>
                <a:latin typeface="Times New Roman" panose="02020603050405020304" pitchFamily="18" charset="0"/>
                <a:cs typeface="Times New Roman" panose="02020603050405020304" pitchFamily="18" charset="0"/>
              </a:rPr>
              <a:t> other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before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me.</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4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not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make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000" dirty="0">
                <a:uFill>
                  <a:solidFill>
                    <a:schemeClr val="tx1"/>
                  </a:solidFill>
                </a:uFill>
                <a:latin typeface="Times New Roman" panose="02020603050405020304" pitchFamily="18" charset="0"/>
                <a:cs typeface="Times New Roman" panose="02020603050405020304" pitchFamily="18" charset="0"/>
              </a:rPr>
              <a:t> thee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graven</a:t>
            </a:r>
            <a:r>
              <a:rPr lang="en-US" sz="4000" dirty="0">
                <a:uFill>
                  <a:solidFill>
                    <a:schemeClr val="tx1"/>
                  </a:solidFill>
                </a:uFill>
                <a:latin typeface="Times New Roman" panose="02020603050405020304" pitchFamily="18" charset="0"/>
                <a:cs typeface="Times New Roman" panose="02020603050405020304" pitchFamily="18" charset="0"/>
              </a:rPr>
              <a:t> image,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any</a:t>
            </a:r>
            <a:r>
              <a:rPr lang="en-US" sz="4000" dirty="0">
                <a:uFill>
                  <a:solidFill>
                    <a:schemeClr val="tx1"/>
                  </a:solidFill>
                </a:uFill>
                <a:latin typeface="Times New Roman" panose="02020603050405020304" pitchFamily="18" charset="0"/>
                <a:cs typeface="Times New Roman" panose="02020603050405020304" pitchFamily="18" charset="0"/>
              </a:rPr>
              <a:t> likeness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any</a:t>
            </a:r>
            <a:r>
              <a:rPr lang="en-US" sz="4000" dirty="0">
                <a:uFill>
                  <a:solidFill>
                    <a:schemeClr val="tx1"/>
                  </a:solidFill>
                </a:uFill>
                <a:latin typeface="Times New Roman" panose="02020603050405020304" pitchFamily="18" charset="0"/>
                <a:cs typeface="Times New Roman" panose="02020603050405020304" pitchFamily="18" charset="0"/>
              </a:rPr>
              <a:t> thing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heaven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above</a:t>
            </a:r>
            <a:r>
              <a:rPr lang="en-US" sz="4000" dirty="0">
                <a:uFill>
                  <a:solidFill>
                    <a:schemeClr val="tx1"/>
                  </a:solidFill>
                </a:uFill>
                <a:latin typeface="Times New Roman" panose="02020603050405020304" pitchFamily="18" charset="0"/>
                <a:cs typeface="Times New Roman" panose="02020603050405020304" pitchFamily="18" charset="0"/>
              </a:rPr>
              <a:t>, or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beneath,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is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water</a:t>
            </a:r>
            <a:r>
              <a:rPr lang="en-US" sz="4000" dirty="0">
                <a:uFill>
                  <a:solidFill>
                    <a:schemeClr val="tx1"/>
                  </a:solidFill>
                </a:uFill>
                <a:latin typeface="Times New Roman" panose="02020603050405020304" pitchFamily="18" charset="0"/>
                <a:cs typeface="Times New Roman" panose="02020603050405020304" pitchFamily="18" charset="0"/>
              </a:rPr>
              <a:t> under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smtClean="0">
                <a:uFill>
                  <a:solidFill>
                    <a:schemeClr val="tx1"/>
                  </a:solidFill>
                </a:uFill>
                <a:latin typeface="Times New Roman" panose="02020603050405020304" pitchFamily="18" charset="0"/>
                <a:cs typeface="Times New Roman" panose="02020603050405020304" pitchFamily="18" charset="0"/>
              </a:rPr>
              <a:t>: …</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7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take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name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of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thy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vain;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not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hold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guiltless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taketh</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his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name</a:t>
            </a:r>
            <a:r>
              <a:rPr lang="en-US" sz="4000" dirty="0">
                <a:uFill>
                  <a:solidFill>
                    <a:schemeClr val="tx1"/>
                  </a:solidFill>
                </a:uFill>
                <a:latin typeface="Times New Roman" panose="02020603050405020304" pitchFamily="18" charset="0"/>
                <a:cs typeface="Times New Roman" panose="02020603050405020304" pitchFamily="18" charset="0"/>
              </a:rPr>
              <a:t> in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vain</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8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Remember</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sabbath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000" dirty="0">
                <a:uFill>
                  <a:solidFill>
                    <a:schemeClr val="tx1"/>
                  </a:solidFill>
                </a:uFill>
                <a:latin typeface="Times New Roman" panose="02020603050405020304" pitchFamily="18" charset="0"/>
                <a:cs typeface="Times New Roman" panose="02020603050405020304" pitchFamily="18" charset="0"/>
              </a:rPr>
              <a:t>, to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keep</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 holy</a:t>
            </a:r>
            <a:r>
              <a:rPr lang="en-US" sz="4000" dirty="0" smtClean="0">
                <a:uFill>
                  <a:solidFill>
                    <a:schemeClr val="tx1"/>
                  </a:solidFill>
                </a:uFill>
                <a:latin typeface="Times New Roman" panose="02020603050405020304" pitchFamily="18" charset="0"/>
                <a:cs typeface="Times New Roman" panose="02020603050405020304" pitchFamily="18" charset="0"/>
              </a:rPr>
              <a:t>. …</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12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Honour</a:t>
            </a:r>
            <a:r>
              <a:rPr lang="en-US" sz="4000" dirty="0">
                <a:uFill>
                  <a:solidFill>
                    <a:schemeClr val="tx1"/>
                  </a:solidFill>
                </a:uFill>
                <a:latin typeface="Times New Roman" panose="02020603050405020304" pitchFamily="18" charset="0"/>
                <a:cs typeface="Times New Roman" panose="02020603050405020304" pitchFamily="18" charset="0"/>
              </a:rPr>
              <a:t> thy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mother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thy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days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may</a:t>
            </a:r>
            <a:r>
              <a:rPr lang="en-US" sz="4000" dirty="0">
                <a:uFill>
                  <a:solidFill>
                    <a:schemeClr val="tx1"/>
                  </a:solidFill>
                </a:uFill>
                <a:latin typeface="Times New Roman" panose="02020603050405020304" pitchFamily="18" charset="0"/>
                <a:cs typeface="Times New Roman" panose="02020603050405020304" pitchFamily="18" charset="0"/>
              </a:rPr>
              <a:t> be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which</a:t>
            </a:r>
            <a:r>
              <a:rPr lang="en-US" sz="4000" dirty="0">
                <a:uFill>
                  <a:solidFill>
                    <a:schemeClr val="tx1"/>
                  </a:solidFill>
                </a:uFill>
                <a:latin typeface="Times New Roman" panose="02020603050405020304" pitchFamily="18" charset="0"/>
                <a:cs typeface="Times New Roman" panose="02020603050405020304" pitchFamily="18" charset="0"/>
              </a:rPr>
              <a:t> the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dirty="0">
                <a:uFill>
                  <a:solidFill>
                    <a:schemeClr val="tx1"/>
                  </a:solidFill>
                </a:uFill>
                <a:latin typeface="Times New Roman" panose="02020603050405020304" pitchFamily="18" charset="0"/>
                <a:cs typeface="Times New Roman" panose="02020603050405020304" pitchFamily="18" charset="0"/>
              </a:rPr>
              <a:t>God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giveth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13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not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kill</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14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not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commit</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adultery</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15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shalt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steal</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16 Thou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not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false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witness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against</a:t>
            </a:r>
            <a:r>
              <a:rPr lang="en-US" sz="4000" dirty="0">
                <a:uFill>
                  <a:solidFill>
                    <a:schemeClr val="tx1"/>
                  </a:solidFill>
                </a:uFill>
                <a:latin typeface="Times New Roman" panose="02020603050405020304" pitchFamily="18" charset="0"/>
                <a:cs typeface="Times New Roman" panose="02020603050405020304" pitchFamily="18" charset="0"/>
              </a:rPr>
              <a:t> thy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neighbour</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shalt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covet</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289158579"/>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39659"/>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20:3-17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014607"/>
            <a:ext cx="7886700" cy="5649239"/>
          </a:xfrm>
        </p:spPr>
        <p:txBody>
          <a:bodyPr>
            <a:normAutofit fontScale="62500" lnSpcReduction="20000"/>
          </a:bodyPr>
          <a:lstStyle/>
          <a:p>
            <a:pPr marL="0" indent="0">
              <a:buNone/>
            </a:pPr>
            <a:r>
              <a:rPr lang="en-US" sz="4000" dirty="0">
                <a:latin typeface="Times New Roman" panose="02020603050405020304" pitchFamily="18" charset="0"/>
                <a:cs typeface="Times New Roman" panose="02020603050405020304" pitchFamily="18" charset="0"/>
              </a:rPr>
              <a:t> 3 </a:t>
            </a:r>
            <a:r>
              <a:rPr lang="en-US" sz="4000" u="sng" strike="sngStrike"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have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other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before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4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make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graven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image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likeness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thing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heaven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above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beneath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water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under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earth</a:t>
            </a:r>
            <a:r>
              <a:rPr lang="en-US" sz="4000" dirty="0" smtClean="0">
                <a:uFill>
                  <a:solidFill>
                    <a:schemeClr val="tx1"/>
                  </a:solidFill>
                </a:uFill>
                <a:latin typeface="Times New Roman" panose="02020603050405020304" pitchFamily="18" charset="0"/>
                <a:cs typeface="Times New Roman" panose="02020603050405020304" pitchFamily="18" charset="0"/>
              </a:rPr>
              <a:t>: …</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name</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vain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hold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him</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guiltless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taketh</a:t>
            </a:r>
            <a:r>
              <a:rPr lang="en-US" sz="4000" u="sng"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his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name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vain</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8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Remember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sabbath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keep</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holy</a:t>
            </a:r>
            <a:r>
              <a:rPr lang="en-US" sz="4000" dirty="0" smtClean="0">
                <a:uFill>
                  <a:solidFill>
                    <a:schemeClr val="tx1"/>
                  </a:solidFill>
                </a:uFill>
                <a:latin typeface="Times New Roman" panose="02020603050405020304" pitchFamily="18" charset="0"/>
                <a:cs typeface="Times New Roman" panose="02020603050405020304" pitchFamily="18" charset="0"/>
              </a:rPr>
              <a:t>. …</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12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Honour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mother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0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days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may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long</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upon</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land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which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God</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giveth</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thee</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13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kill</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14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commit</a:t>
            </a:r>
            <a:r>
              <a:rPr lang="en-US" sz="4000" dirty="0" smtClean="0">
                <a:uFill>
                  <a:solidFill>
                    <a:schemeClr val="tx1"/>
                  </a:solidFill>
                </a:uFill>
                <a:latin typeface="Times New Roman" panose="02020603050405020304" pitchFamily="18" charset="0"/>
                <a:cs typeface="Times New Roman" panose="02020603050405020304" pitchFamily="18" charset="0"/>
              </a:rPr>
              <a:t> </a:t>
            </a:r>
            <a:r>
              <a:rPr lang="en-US" sz="40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adultery</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15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steal</a:t>
            </a:r>
            <a:r>
              <a:rPr lang="en-US" sz="4000" dirty="0" smtClean="0">
                <a:uFill>
                  <a:solidFill>
                    <a:schemeClr val="tx1"/>
                  </a:solidFill>
                </a:uFill>
                <a:latin typeface="Times New Roman" panose="02020603050405020304" pitchFamily="18" charset="0"/>
                <a:cs typeface="Times New Roman" panose="02020603050405020304" pitchFamily="18" charset="0"/>
              </a:rPr>
              <a:t>.</a:t>
            </a:r>
            <a:endParaRPr lang="en-US" sz="4000" dirty="0">
              <a:uFill>
                <a:solidFill>
                  <a:schemeClr val="tx1"/>
                </a:solidFill>
              </a:uFill>
              <a:latin typeface="Times New Roman" panose="02020603050405020304" pitchFamily="18" charset="0"/>
              <a:cs typeface="Times New Roman" panose="02020603050405020304" pitchFamily="18" charset="0"/>
            </a:endParaRP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16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bear</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false</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witness</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against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thy</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err="1">
                <a:solidFill>
                  <a:schemeClr val="bg1"/>
                </a:solidFill>
                <a:uFill>
                  <a:solidFill>
                    <a:schemeClr val="tx1"/>
                  </a:solidFill>
                </a:uFill>
                <a:latin typeface="Times New Roman" panose="02020603050405020304" pitchFamily="18" charset="0"/>
                <a:cs typeface="Times New Roman" panose="02020603050405020304" pitchFamily="18" charset="0"/>
              </a:rPr>
              <a:t>neighbour</a:t>
            </a:r>
            <a:r>
              <a:rPr lang="en-US" sz="4000" dirty="0">
                <a:uFill>
                  <a:solidFill>
                    <a:schemeClr val="tx1"/>
                  </a:solidFill>
                </a:uFill>
                <a:latin typeface="Times New Roman" panose="02020603050405020304" pitchFamily="18" charset="0"/>
                <a:cs typeface="Times New Roman" panose="02020603050405020304" pitchFamily="18" charset="0"/>
              </a:rPr>
              <a:t>.</a:t>
            </a:r>
          </a:p>
          <a:p>
            <a:pPr marL="0" indent="0">
              <a:buNone/>
            </a:pPr>
            <a:r>
              <a:rPr lang="en-US" sz="4000" dirty="0">
                <a:uFill>
                  <a:solidFill>
                    <a:schemeClr val="tx1"/>
                  </a:solidFill>
                </a:uFill>
                <a:latin typeface="Times New Roman" panose="02020603050405020304" pitchFamily="18" charset="0"/>
                <a:cs typeface="Times New Roman" panose="02020603050405020304" pitchFamily="18" charset="0"/>
              </a:rPr>
              <a:t> 17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Thou</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shalt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not</a:t>
            </a:r>
            <a:r>
              <a:rPr lang="en-US" sz="4000" dirty="0">
                <a:uFill>
                  <a:solidFill>
                    <a:schemeClr val="tx1"/>
                  </a:solidFill>
                </a:uFill>
                <a:latin typeface="Times New Roman" panose="02020603050405020304" pitchFamily="18" charset="0"/>
                <a:cs typeface="Times New Roman" panose="02020603050405020304" pitchFamily="18" charset="0"/>
              </a:rPr>
              <a:t> </a:t>
            </a:r>
            <a:r>
              <a:rPr lang="en-US" sz="4000" u="sng" dirty="0">
                <a:solidFill>
                  <a:schemeClr val="bg1"/>
                </a:solidFill>
                <a:uFill>
                  <a:solidFill>
                    <a:schemeClr val="tx1"/>
                  </a:solidFill>
                </a:uFill>
                <a:latin typeface="Times New Roman" panose="02020603050405020304" pitchFamily="18" charset="0"/>
                <a:cs typeface="Times New Roman" panose="02020603050405020304" pitchFamily="18" charset="0"/>
              </a:rPr>
              <a:t>covet</a:t>
            </a:r>
            <a:r>
              <a:rPr lang="en-US" sz="4000" dirty="0">
                <a:uFill>
                  <a:solidFill>
                    <a:schemeClr val="tx1"/>
                  </a:solidFill>
                </a:uFill>
                <a:latin typeface="Times New Roman" panose="02020603050405020304" pitchFamily="18" charset="0"/>
                <a:cs typeface="Times New Roman" panose="02020603050405020304" pitchFamily="18" charset="0"/>
              </a:rPr>
              <a:t>…</a:t>
            </a:r>
          </a:p>
        </p:txBody>
      </p:sp>
      <p:sp>
        <p:nvSpPr>
          <p:cNvPr id="4" name="Rounded Rectangle 3"/>
          <p:cNvSpPr/>
          <p:nvPr/>
        </p:nvSpPr>
        <p:spPr>
          <a:xfrm>
            <a:off x="5348696" y="82098"/>
            <a:ext cx="3703864" cy="932509"/>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3441974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139659"/>
            <a:ext cx="7886700" cy="592816"/>
          </a:xfrm>
        </p:spPr>
        <p:txBody>
          <a:bodyPr>
            <a:normAutofit fontScale="90000"/>
          </a:bodyPr>
          <a:lstStyle/>
          <a:p>
            <a:r>
              <a:rPr lang="en-US" b="1" dirty="0" smtClean="0">
                <a:latin typeface="Times New Roman" panose="02020603050405020304" pitchFamily="18" charset="0"/>
                <a:cs typeface="Times New Roman" panose="02020603050405020304" pitchFamily="18" charset="0"/>
              </a:rPr>
              <a:t>Exodus 20:3-17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014607"/>
            <a:ext cx="7886700" cy="5649239"/>
          </a:xfrm>
        </p:spPr>
        <p:txBody>
          <a:bodyPr>
            <a:normAutofit fontScale="62500" lnSpcReduction="20000"/>
          </a:bodyPr>
          <a:lstStyle/>
          <a:p>
            <a:pPr marL="0" indent="0">
              <a:buNone/>
            </a:pPr>
            <a:r>
              <a:rPr lang="en-US" sz="4000" dirty="0">
                <a:latin typeface="Times New Roman" panose="02020603050405020304" pitchFamily="18" charset="0"/>
                <a:cs typeface="Times New Roman" panose="02020603050405020304" pitchFamily="18" charset="0"/>
              </a:rPr>
              <a:t> 3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ave</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ther</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ods</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efore</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a:t>
            </a:r>
          </a:p>
          <a:p>
            <a:pPr marL="0" indent="0">
              <a:buNone/>
            </a:pPr>
            <a:r>
              <a:rPr lang="en-US" sz="4000" dirty="0">
                <a:latin typeface="Times New Roman" panose="02020603050405020304" pitchFamily="18" charset="0"/>
                <a:cs typeface="Times New Roman" panose="02020603050405020304" pitchFamily="18" charset="0"/>
              </a:rPr>
              <a:t> 4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ake</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nto</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hee</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ny</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raven</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mage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r</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ny</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ikeness</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ny</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hing</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eaven</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bove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r </a:t>
            </a:r>
            <a:r>
              <a:rPr lang="en-US" sz="4000" dirty="0">
                <a:latin typeface="Times New Roman" panose="02020603050405020304" pitchFamily="18" charset="0"/>
                <a:cs typeface="Times New Roman" panose="02020603050405020304" pitchFamily="18" charset="0"/>
              </a:rPr>
              <a:t>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arth</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eneath</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s</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ater</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nder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e</a:t>
            </a:r>
            <a:r>
              <a:rPr lang="en-US" sz="4000" dirty="0">
                <a:solidFill>
                  <a:schemeClr val="bg1"/>
                </a:solidFill>
                <a:latin typeface="Times New Roman" panose="02020603050405020304" pitchFamily="18" charset="0"/>
                <a:cs typeface="Times New Roman" panose="02020603050405020304" pitchFamily="18" charset="0"/>
              </a:rPr>
              <a:t>arth</a:t>
            </a:r>
            <a:r>
              <a:rPr lang="en-US" sz="4000" dirty="0" smtClean="0">
                <a:latin typeface="Times New Roman" panose="02020603050405020304" pitchFamily="18" charset="0"/>
                <a:cs typeface="Times New Roman" panose="02020603050405020304" pitchFamily="18" charset="0"/>
              </a:rPr>
              <a:t>: …</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7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ake</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ame</a:t>
            </a:r>
            <a:r>
              <a:rPr lang="en-US" sz="4000" dirty="0">
                <a:latin typeface="Times New Roman" panose="02020603050405020304" pitchFamily="18" charset="0"/>
                <a:cs typeface="Times New Roman" panose="02020603050405020304" pitchFamily="18" charset="0"/>
              </a:rPr>
              <a:t> o</a:t>
            </a:r>
            <a:r>
              <a:rPr lang="en-US" sz="4000" dirty="0">
                <a:solidFill>
                  <a:schemeClr val="bg1"/>
                </a:solidFill>
                <a:latin typeface="Times New Roman" panose="02020603050405020304" pitchFamily="18" charset="0"/>
                <a:cs typeface="Times New Roman" panose="02020603050405020304" pitchFamily="18" charset="0"/>
              </a:rPr>
              <a:t>f</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od</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v</a:t>
            </a:r>
            <a:r>
              <a:rPr lang="en-US" sz="4000" dirty="0">
                <a:solidFill>
                  <a:schemeClr val="bg1"/>
                </a:solidFill>
                <a:latin typeface="Times New Roman" panose="02020603050405020304" pitchFamily="18" charset="0"/>
                <a:cs typeface="Times New Roman" panose="02020603050405020304" pitchFamily="18" charset="0"/>
              </a:rPr>
              <a:t>ain</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or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ill</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old</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im</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uiltless</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aketh</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is</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ame</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n</a:t>
            </a:r>
            <a:r>
              <a:rPr lang="en-US" sz="4000" dirty="0">
                <a:latin typeface="Times New Roman" panose="02020603050405020304" pitchFamily="18" charset="0"/>
                <a:cs typeface="Times New Roman" panose="02020603050405020304" pitchFamily="18" charset="0"/>
              </a:rPr>
              <a:t> v</a:t>
            </a:r>
            <a:r>
              <a:rPr lang="en-US" sz="4000" dirty="0">
                <a:solidFill>
                  <a:schemeClr val="bg1"/>
                </a:solidFill>
                <a:latin typeface="Times New Roman" panose="02020603050405020304" pitchFamily="18" charset="0"/>
                <a:cs typeface="Times New Roman" panose="02020603050405020304" pitchFamily="18" charset="0"/>
              </a:rPr>
              <a:t>ain</a:t>
            </a:r>
            <a:r>
              <a:rPr lang="en-US" sz="4000" dirty="0">
                <a:latin typeface="Times New Roman" panose="02020603050405020304" pitchFamily="18" charset="0"/>
                <a:cs typeface="Times New Roman" panose="02020603050405020304" pitchFamily="18" charset="0"/>
              </a:rPr>
              <a:t>.</a:t>
            </a:r>
          </a:p>
          <a:p>
            <a:pPr marL="0" indent="0">
              <a:buNone/>
            </a:pPr>
            <a:r>
              <a:rPr lang="en-US" sz="4000" dirty="0">
                <a:latin typeface="Times New Roman" panose="02020603050405020304" pitchFamily="18" charset="0"/>
                <a:cs typeface="Times New Roman" panose="02020603050405020304" pitchFamily="18" charset="0"/>
              </a:rPr>
              <a:t> 8 R</a:t>
            </a:r>
            <a:r>
              <a:rPr lang="en-US" sz="4000" dirty="0">
                <a:solidFill>
                  <a:schemeClr val="bg1"/>
                </a:solidFill>
                <a:latin typeface="Times New Roman" panose="02020603050405020304" pitchFamily="18" charset="0"/>
                <a:cs typeface="Times New Roman" panose="02020603050405020304" pitchFamily="18" charset="0"/>
              </a:rPr>
              <a:t>emember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s</a:t>
            </a:r>
            <a:r>
              <a:rPr lang="en-US" sz="4000" dirty="0" err="1">
                <a:solidFill>
                  <a:schemeClr val="bg1"/>
                </a:solidFill>
                <a:latin typeface="Times New Roman" panose="02020603050405020304" pitchFamily="18" charset="0"/>
                <a:cs typeface="Times New Roman" panose="02020603050405020304" pitchFamily="18" charset="0"/>
              </a:rPr>
              <a:t>abbath</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ay</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o</a:t>
            </a:r>
            <a:r>
              <a:rPr lang="en-US" sz="4000" dirty="0">
                <a:latin typeface="Times New Roman" panose="02020603050405020304" pitchFamily="18" charset="0"/>
                <a:cs typeface="Times New Roman" panose="02020603050405020304" pitchFamily="18" charset="0"/>
              </a:rPr>
              <a:t> k</a:t>
            </a:r>
            <a:r>
              <a:rPr lang="en-US" sz="4000" dirty="0">
                <a:solidFill>
                  <a:schemeClr val="bg1"/>
                </a:solidFill>
                <a:latin typeface="Times New Roman" panose="02020603050405020304" pitchFamily="18" charset="0"/>
                <a:cs typeface="Times New Roman" panose="02020603050405020304" pitchFamily="18" charset="0"/>
              </a:rPr>
              <a:t>eep</a:t>
            </a:r>
            <a:r>
              <a:rPr lang="en-US" sz="4000" dirty="0">
                <a:latin typeface="Times New Roman" panose="02020603050405020304" pitchFamily="18" charset="0"/>
                <a:cs typeface="Times New Roman" panose="02020603050405020304" pitchFamily="18" charset="0"/>
              </a:rPr>
              <a:t> i</a:t>
            </a:r>
            <a:r>
              <a:rPr lang="en-US" sz="4000" dirty="0">
                <a:solidFill>
                  <a:schemeClr val="bg1"/>
                </a:solidFill>
                <a:latin typeface="Times New Roman" panose="02020603050405020304" pitchFamily="18" charset="0"/>
                <a:cs typeface="Times New Roman" panose="02020603050405020304" pitchFamily="18" charset="0"/>
              </a:rPr>
              <a:t>t</a:t>
            </a:r>
            <a:r>
              <a:rPr lang="en-US" sz="4000" dirty="0">
                <a:latin typeface="Times New Roman" panose="02020603050405020304" pitchFamily="18" charset="0"/>
                <a:cs typeface="Times New Roman" panose="02020603050405020304" pitchFamily="18" charset="0"/>
              </a:rPr>
              <a:t> h</a:t>
            </a:r>
            <a:r>
              <a:rPr lang="en-US" sz="4000" dirty="0">
                <a:solidFill>
                  <a:schemeClr val="bg1"/>
                </a:solidFill>
                <a:latin typeface="Times New Roman" panose="02020603050405020304" pitchFamily="18" charset="0"/>
                <a:cs typeface="Times New Roman" panose="02020603050405020304" pitchFamily="18" charset="0"/>
              </a:rPr>
              <a:t>oly</a:t>
            </a:r>
            <a:r>
              <a:rPr lang="en-US" sz="4000" dirty="0" smtClean="0">
                <a:latin typeface="Times New Roman" panose="02020603050405020304" pitchFamily="18" charset="0"/>
                <a:cs typeface="Times New Roman" panose="02020603050405020304" pitchFamily="18" charset="0"/>
              </a:rPr>
              <a:t>. …</a:t>
            </a:r>
            <a:endParaRPr lang="en-US" sz="4000" dirty="0">
              <a:latin typeface="Times New Roman" panose="02020603050405020304" pitchFamily="18" charset="0"/>
              <a:cs typeface="Times New Roman" panose="02020603050405020304" pitchFamily="18" charset="0"/>
            </a:endParaRPr>
          </a:p>
          <a:p>
            <a:pPr marL="0" indent="0">
              <a:buNone/>
            </a:pPr>
            <a:r>
              <a:rPr lang="en-US" sz="4000" dirty="0">
                <a:latin typeface="Times New Roman" panose="02020603050405020304" pitchFamily="18" charset="0"/>
                <a:cs typeface="Times New Roman" panose="02020603050405020304" pitchFamily="18" charset="0"/>
              </a:rPr>
              <a:t> 12 </a:t>
            </a:r>
            <a:r>
              <a:rPr lang="en-US" sz="4000" dirty="0" err="1">
                <a:latin typeface="Times New Roman" panose="02020603050405020304" pitchFamily="18" charset="0"/>
                <a:cs typeface="Times New Roman" panose="02020603050405020304" pitchFamily="18" charset="0"/>
              </a:rPr>
              <a:t>H</a:t>
            </a:r>
            <a:r>
              <a:rPr lang="en-US" sz="4000" dirty="0" err="1">
                <a:solidFill>
                  <a:schemeClr val="bg1"/>
                </a:solidFill>
                <a:latin typeface="Times New Roman" panose="02020603050405020304" pitchFamily="18" charset="0"/>
                <a:cs typeface="Times New Roman" panose="02020603050405020304" pitchFamily="18" charset="0"/>
              </a:rPr>
              <a:t>onour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ather</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nd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other</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hat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d</a:t>
            </a:r>
            <a:r>
              <a:rPr lang="en-US" sz="4000" dirty="0">
                <a:solidFill>
                  <a:schemeClr val="bg1"/>
                </a:solidFill>
                <a:latin typeface="Times New Roman" panose="02020603050405020304" pitchFamily="18" charset="0"/>
                <a:cs typeface="Times New Roman" panose="02020603050405020304" pitchFamily="18" charset="0"/>
              </a:rPr>
              <a:t>ays</a:t>
            </a:r>
            <a:r>
              <a:rPr lang="en-US" sz="4000" dirty="0">
                <a:latin typeface="Times New Roman" panose="02020603050405020304" pitchFamily="18" charset="0"/>
                <a:cs typeface="Times New Roman" panose="02020603050405020304" pitchFamily="18" charset="0"/>
              </a:rPr>
              <a:t> m</a:t>
            </a:r>
            <a:r>
              <a:rPr lang="en-US" sz="4000" dirty="0">
                <a:solidFill>
                  <a:schemeClr val="bg1"/>
                </a:solidFill>
                <a:latin typeface="Times New Roman" panose="02020603050405020304" pitchFamily="18" charset="0"/>
                <a:cs typeface="Times New Roman" panose="02020603050405020304" pitchFamily="18" charset="0"/>
              </a:rPr>
              <a:t>ay</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ong</a:t>
            </a:r>
            <a:r>
              <a:rPr lang="en-US" sz="4000" dirty="0">
                <a:latin typeface="Times New Roman" panose="02020603050405020304" pitchFamily="18" charset="0"/>
                <a:cs typeface="Times New Roman" panose="02020603050405020304" pitchFamily="18" charset="0"/>
              </a:rPr>
              <a:t> u</a:t>
            </a:r>
            <a:r>
              <a:rPr lang="en-US" sz="4000" dirty="0">
                <a:solidFill>
                  <a:schemeClr val="bg1"/>
                </a:solidFill>
                <a:latin typeface="Times New Roman" panose="02020603050405020304" pitchFamily="18" charset="0"/>
                <a:cs typeface="Times New Roman" panose="02020603050405020304" pitchFamily="18" charset="0"/>
              </a:rPr>
              <a:t>pon</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and </a:t>
            </a:r>
            <a:r>
              <a:rPr lang="en-US" sz="4000" dirty="0">
                <a:latin typeface="Times New Roman" panose="02020603050405020304" pitchFamily="18" charset="0"/>
                <a:cs typeface="Times New Roman" panose="02020603050405020304" pitchFamily="18" charset="0"/>
              </a:rPr>
              <a:t>w</a:t>
            </a:r>
            <a:r>
              <a:rPr lang="en-US" sz="4000" dirty="0">
                <a:solidFill>
                  <a:schemeClr val="bg1"/>
                </a:solidFill>
                <a:latin typeface="Times New Roman" panose="02020603050405020304" pitchFamily="18" charset="0"/>
                <a:cs typeface="Times New Roman" panose="02020603050405020304" pitchFamily="18" charset="0"/>
              </a:rPr>
              <a:t>hich</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a:t>
            </a:r>
            <a:r>
              <a:rPr lang="en-US" sz="4000" dirty="0">
                <a:latin typeface="Times New Roman" panose="02020603050405020304" pitchFamily="18" charset="0"/>
                <a:cs typeface="Times New Roman" panose="02020603050405020304" pitchFamily="18" charset="0"/>
              </a:rPr>
              <a:t> L</a:t>
            </a:r>
            <a:r>
              <a:rPr lang="en-US" sz="4000" dirty="0">
                <a:solidFill>
                  <a:schemeClr val="bg1"/>
                </a:solidFill>
                <a:latin typeface="Times New Roman" panose="02020603050405020304" pitchFamily="18" charset="0"/>
                <a:cs typeface="Times New Roman" panose="02020603050405020304" pitchFamily="18" charset="0"/>
              </a:rPr>
              <a:t>ORD</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od</a:t>
            </a:r>
            <a:r>
              <a:rPr lang="en-US" sz="4000" dirty="0">
                <a:latin typeface="Times New Roman" panose="02020603050405020304" pitchFamily="18" charset="0"/>
                <a:cs typeface="Times New Roman" panose="02020603050405020304" pitchFamily="18" charset="0"/>
              </a:rPr>
              <a:t> g</a:t>
            </a:r>
            <a:r>
              <a:rPr lang="en-US" sz="4000" dirty="0">
                <a:solidFill>
                  <a:schemeClr val="bg1"/>
                </a:solidFill>
                <a:latin typeface="Times New Roman" panose="02020603050405020304" pitchFamily="18" charset="0"/>
                <a:cs typeface="Times New Roman" panose="02020603050405020304" pitchFamily="18" charset="0"/>
              </a:rPr>
              <a:t>iveth</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hee</a:t>
            </a:r>
            <a:r>
              <a:rPr lang="en-US" sz="4000" dirty="0">
                <a:latin typeface="Times New Roman" panose="02020603050405020304" pitchFamily="18" charset="0"/>
                <a:cs typeface="Times New Roman" panose="02020603050405020304" pitchFamily="18" charset="0"/>
              </a:rPr>
              <a:t>.</a:t>
            </a:r>
          </a:p>
          <a:p>
            <a:pPr marL="0" indent="0">
              <a:buNone/>
            </a:pPr>
            <a:r>
              <a:rPr lang="en-US" sz="4000" dirty="0">
                <a:latin typeface="Times New Roman" panose="02020603050405020304" pitchFamily="18" charset="0"/>
                <a:cs typeface="Times New Roman" panose="02020603050405020304" pitchFamily="18" charset="0"/>
              </a:rPr>
              <a:t> 13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k</a:t>
            </a:r>
            <a:r>
              <a:rPr lang="en-US" sz="4000" dirty="0">
                <a:solidFill>
                  <a:schemeClr val="bg1"/>
                </a:solidFill>
                <a:latin typeface="Times New Roman" panose="02020603050405020304" pitchFamily="18" charset="0"/>
                <a:cs typeface="Times New Roman" panose="02020603050405020304" pitchFamily="18" charset="0"/>
              </a:rPr>
              <a:t>ill</a:t>
            </a:r>
            <a:r>
              <a:rPr lang="en-US" sz="4000" dirty="0">
                <a:latin typeface="Times New Roman" panose="02020603050405020304" pitchFamily="18" charset="0"/>
                <a:cs typeface="Times New Roman" panose="02020603050405020304" pitchFamily="18" charset="0"/>
              </a:rPr>
              <a:t>.</a:t>
            </a:r>
          </a:p>
          <a:p>
            <a:pPr marL="0" indent="0">
              <a:buNone/>
            </a:pPr>
            <a:r>
              <a:rPr lang="en-US" sz="4000" dirty="0">
                <a:latin typeface="Times New Roman" panose="02020603050405020304" pitchFamily="18" charset="0"/>
                <a:cs typeface="Times New Roman" panose="02020603050405020304" pitchFamily="18" charset="0"/>
              </a:rPr>
              <a:t> 14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ommit</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dultery</a:t>
            </a:r>
            <a:r>
              <a:rPr lang="en-US" sz="4000" dirty="0">
                <a:latin typeface="Times New Roman" panose="02020603050405020304" pitchFamily="18" charset="0"/>
                <a:cs typeface="Times New Roman" panose="02020603050405020304" pitchFamily="18" charset="0"/>
              </a:rPr>
              <a:t>.</a:t>
            </a:r>
          </a:p>
          <a:p>
            <a:pPr marL="0" indent="0">
              <a:buNone/>
            </a:pPr>
            <a:r>
              <a:rPr lang="en-US" sz="4000" dirty="0">
                <a:latin typeface="Times New Roman" panose="02020603050405020304" pitchFamily="18" charset="0"/>
                <a:cs typeface="Times New Roman" panose="02020603050405020304" pitchFamily="18" charset="0"/>
              </a:rPr>
              <a:t> 15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teal</a:t>
            </a:r>
            <a:r>
              <a:rPr lang="en-US" sz="4000" dirty="0">
                <a:latin typeface="Times New Roman" panose="02020603050405020304" pitchFamily="18" charset="0"/>
                <a:cs typeface="Times New Roman" panose="02020603050405020304" pitchFamily="18" charset="0"/>
              </a:rPr>
              <a:t>.</a:t>
            </a:r>
          </a:p>
          <a:p>
            <a:pPr marL="0" indent="0">
              <a:buNone/>
            </a:pPr>
            <a:r>
              <a:rPr lang="en-US" sz="4000" dirty="0">
                <a:latin typeface="Times New Roman" panose="02020603050405020304" pitchFamily="18" charset="0"/>
                <a:cs typeface="Times New Roman" panose="02020603050405020304" pitchFamily="18" charset="0"/>
              </a:rPr>
              <a:t> 16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b</a:t>
            </a:r>
            <a:r>
              <a:rPr lang="en-US" sz="4000" dirty="0">
                <a:solidFill>
                  <a:schemeClr val="bg1"/>
                </a:solidFill>
                <a:latin typeface="Times New Roman" panose="02020603050405020304" pitchFamily="18" charset="0"/>
                <a:cs typeface="Times New Roman" panose="02020603050405020304" pitchFamily="18" charset="0"/>
              </a:rPr>
              <a:t>ear</a:t>
            </a:r>
            <a:r>
              <a:rPr lang="en-US" sz="4000" dirty="0">
                <a:latin typeface="Times New Roman" panose="02020603050405020304" pitchFamily="18" charset="0"/>
                <a:cs typeface="Times New Roman" panose="02020603050405020304" pitchFamily="18" charset="0"/>
              </a:rPr>
              <a:t> f</a:t>
            </a:r>
            <a:r>
              <a:rPr lang="en-US" sz="4000" dirty="0">
                <a:solidFill>
                  <a:schemeClr val="bg1"/>
                </a:solidFill>
                <a:latin typeface="Times New Roman" panose="02020603050405020304" pitchFamily="18" charset="0"/>
                <a:cs typeface="Times New Roman" panose="02020603050405020304" pitchFamily="18" charset="0"/>
              </a:rPr>
              <a:t>alse</a:t>
            </a:r>
            <a:r>
              <a:rPr lang="en-US" sz="4000" dirty="0">
                <a:latin typeface="Times New Roman" panose="02020603050405020304" pitchFamily="18" charset="0"/>
                <a:cs typeface="Times New Roman" panose="02020603050405020304" pitchFamily="18" charset="0"/>
              </a:rPr>
              <a:t> w</a:t>
            </a:r>
            <a:r>
              <a:rPr lang="en-US" sz="4000" dirty="0">
                <a:solidFill>
                  <a:schemeClr val="bg1"/>
                </a:solidFill>
                <a:latin typeface="Times New Roman" panose="02020603050405020304" pitchFamily="18" charset="0"/>
                <a:cs typeface="Times New Roman" panose="02020603050405020304" pitchFamily="18" charset="0"/>
              </a:rPr>
              <a:t>itness</a:t>
            </a:r>
            <a:r>
              <a:rPr lang="en-US" sz="4000" dirty="0">
                <a:latin typeface="Times New Roman" panose="02020603050405020304" pitchFamily="18" charset="0"/>
                <a:cs typeface="Times New Roman" panose="02020603050405020304" pitchFamily="18" charset="0"/>
              </a:rPr>
              <a:t> a</a:t>
            </a:r>
            <a:r>
              <a:rPr lang="en-US" sz="4000" dirty="0">
                <a:solidFill>
                  <a:schemeClr val="bg1"/>
                </a:solidFill>
                <a:latin typeface="Times New Roman" panose="02020603050405020304" pitchFamily="18" charset="0"/>
                <a:cs typeface="Times New Roman" panose="02020603050405020304" pitchFamily="18" charset="0"/>
              </a:rPr>
              <a:t>gainst</a:t>
            </a:r>
            <a:r>
              <a:rPr lang="en-US" sz="4000" dirty="0">
                <a:latin typeface="Times New Roman" panose="02020603050405020304" pitchFamily="18" charset="0"/>
                <a:cs typeface="Times New Roman" panose="02020603050405020304" pitchFamily="18" charset="0"/>
              </a:rPr>
              <a:t> t</a:t>
            </a:r>
            <a:r>
              <a:rPr lang="en-US" sz="4000" dirty="0">
                <a:solidFill>
                  <a:schemeClr val="bg1"/>
                </a:solidFill>
                <a:latin typeface="Times New Roman" panose="02020603050405020304" pitchFamily="18" charset="0"/>
                <a:cs typeface="Times New Roman" panose="02020603050405020304" pitchFamily="18" charset="0"/>
              </a:rPr>
              <a:t>hy</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n</a:t>
            </a:r>
            <a:r>
              <a:rPr lang="en-US" sz="4000" dirty="0" err="1">
                <a:solidFill>
                  <a:schemeClr val="bg1"/>
                </a:solidFill>
                <a:latin typeface="Times New Roman" panose="02020603050405020304" pitchFamily="18" charset="0"/>
                <a:cs typeface="Times New Roman" panose="02020603050405020304" pitchFamily="18" charset="0"/>
              </a:rPr>
              <a:t>eighbour</a:t>
            </a:r>
            <a:r>
              <a:rPr lang="en-US" sz="4000" dirty="0">
                <a:latin typeface="Times New Roman" panose="02020603050405020304" pitchFamily="18" charset="0"/>
                <a:cs typeface="Times New Roman" panose="02020603050405020304" pitchFamily="18" charset="0"/>
              </a:rPr>
              <a:t>.</a:t>
            </a:r>
          </a:p>
          <a:p>
            <a:pPr marL="0" indent="0">
              <a:buNone/>
            </a:pPr>
            <a:r>
              <a:rPr lang="en-US" sz="4000" dirty="0">
                <a:latin typeface="Times New Roman" panose="02020603050405020304" pitchFamily="18" charset="0"/>
                <a:cs typeface="Times New Roman" panose="02020603050405020304" pitchFamily="18" charset="0"/>
              </a:rPr>
              <a:t> 17 T</a:t>
            </a:r>
            <a:r>
              <a:rPr lang="en-US" sz="4000" dirty="0">
                <a:solidFill>
                  <a:schemeClr val="bg1"/>
                </a:solidFill>
                <a:latin typeface="Times New Roman" panose="02020603050405020304" pitchFamily="18" charset="0"/>
                <a:cs typeface="Times New Roman" panose="02020603050405020304" pitchFamily="18" charset="0"/>
              </a:rPr>
              <a:t>hou</a:t>
            </a:r>
            <a:r>
              <a:rPr lang="en-US" sz="4000" dirty="0">
                <a:latin typeface="Times New Roman" panose="02020603050405020304" pitchFamily="18" charset="0"/>
                <a:cs typeface="Times New Roman" panose="02020603050405020304" pitchFamily="18" charset="0"/>
              </a:rPr>
              <a:t> s</a:t>
            </a:r>
            <a:r>
              <a:rPr lang="en-US" sz="4000" dirty="0">
                <a:solidFill>
                  <a:schemeClr val="bg1"/>
                </a:solidFill>
                <a:latin typeface="Times New Roman" panose="02020603050405020304" pitchFamily="18" charset="0"/>
                <a:cs typeface="Times New Roman" panose="02020603050405020304" pitchFamily="18" charset="0"/>
              </a:rPr>
              <a:t>halt</a:t>
            </a:r>
            <a:r>
              <a:rPr lang="en-US" sz="4000" dirty="0">
                <a:latin typeface="Times New Roman" panose="02020603050405020304" pitchFamily="18" charset="0"/>
                <a:cs typeface="Times New Roman" panose="02020603050405020304" pitchFamily="18" charset="0"/>
              </a:rPr>
              <a:t> n</a:t>
            </a:r>
            <a:r>
              <a:rPr lang="en-US" sz="4000" dirty="0">
                <a:solidFill>
                  <a:schemeClr val="bg1"/>
                </a:solidFill>
                <a:latin typeface="Times New Roman" panose="02020603050405020304" pitchFamily="18" charset="0"/>
                <a:cs typeface="Times New Roman" panose="02020603050405020304" pitchFamily="18" charset="0"/>
              </a:rPr>
              <a:t>ot</a:t>
            </a:r>
            <a:r>
              <a:rPr lang="en-US" sz="4000" dirty="0">
                <a:latin typeface="Times New Roman" panose="02020603050405020304" pitchFamily="18" charset="0"/>
                <a:cs typeface="Times New Roman" panose="02020603050405020304" pitchFamily="18" charset="0"/>
              </a:rPr>
              <a:t> c</a:t>
            </a:r>
            <a:r>
              <a:rPr lang="en-US" sz="4000" dirty="0">
                <a:solidFill>
                  <a:schemeClr val="bg1"/>
                </a:solidFill>
                <a:latin typeface="Times New Roman" panose="02020603050405020304" pitchFamily="18" charset="0"/>
                <a:cs typeface="Times New Roman" panose="02020603050405020304" pitchFamily="18" charset="0"/>
              </a:rPr>
              <a:t>ovet</a:t>
            </a:r>
            <a:r>
              <a:rPr lang="en-US" sz="40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44559531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Exodus 20:3-17</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1085320315"/>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Joshua 24:15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Autofit/>
          </a:bodyPr>
          <a:lstStyle/>
          <a:p>
            <a:pPr marL="0" indent="0">
              <a:buNone/>
            </a:pPr>
            <a:r>
              <a:rPr lang="en-US" sz="4400" dirty="0">
                <a:latin typeface="Times New Roman" panose="02020603050405020304" pitchFamily="18" charset="0"/>
                <a:cs typeface="Times New Roman" panose="02020603050405020304" pitchFamily="18" charset="0"/>
              </a:rPr>
              <a:t>And if it seem evil unto you to serve the </a:t>
            </a:r>
            <a:r>
              <a:rPr lang="en-US" sz="4400" dirty="0" smtClean="0">
                <a:latin typeface="Times New Roman" panose="02020603050405020304" pitchFamily="18" charset="0"/>
                <a:cs typeface="Times New Roman" panose="02020603050405020304" pitchFamily="18" charset="0"/>
              </a:rPr>
              <a:t>LORD, </a:t>
            </a:r>
            <a:r>
              <a:rPr lang="en-US" sz="4400" dirty="0">
                <a:latin typeface="Times New Roman" panose="02020603050405020304" pitchFamily="18" charset="0"/>
                <a:cs typeface="Times New Roman" panose="02020603050405020304" pitchFamily="18" charset="0"/>
              </a:rPr>
              <a:t>choose you this day whom ye will serve; whether the gods which your fathers served that were on the other side of the flood, or the gods of the Amorites, in whose land ye dwell: but as for me and my house, we will serve the </a:t>
            </a:r>
            <a:r>
              <a:rPr lang="en-US" sz="4400" dirty="0" smtClean="0">
                <a:latin typeface="Times New Roman" panose="02020603050405020304" pitchFamily="18" charset="0"/>
                <a:cs typeface="Times New Roman" panose="02020603050405020304" pitchFamily="18" charset="0"/>
              </a:rPr>
              <a:t>LORD.</a:t>
            </a:r>
            <a:endParaRPr lang="en-US" sz="4400" dirty="0">
              <a:latin typeface="Times New Roman" panose="02020603050405020304" pitchFamily="18" charset="0"/>
              <a:cs typeface="Times New Roman" panose="02020603050405020304" pitchFamily="18" charset="0"/>
            </a:endParaRP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1232207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Choose to serve the </a:t>
            </a:r>
            <a:r>
              <a:rPr lang="en-US" kern="0" dirty="0" smtClean="0">
                <a:latin typeface="Times New Roman" panose="02020603050405020304" pitchFamily="18" charset="0"/>
                <a:ea typeface="Georgia"/>
                <a:cs typeface="Times New Roman" panose="02020603050405020304" pitchFamily="18" charset="0"/>
                <a:sym typeface="Georgia"/>
              </a:rPr>
              <a:t>Lord</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Joshua 24:15</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Joshua </a:t>
            </a:r>
            <a:r>
              <a:rPr lang="en-US" sz="2600" kern="0" dirty="0">
                <a:latin typeface="Times New Roman" panose="02020603050405020304" pitchFamily="18" charset="0"/>
                <a:ea typeface="Georgia"/>
                <a:cs typeface="Times New Roman" panose="02020603050405020304" pitchFamily="18" charset="0"/>
                <a:sym typeface="Georgia"/>
              </a:rPr>
              <a:t>taught the children of Israel what the Lord had done to preserve them. He encouraged them to serve the Lord.</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We </a:t>
            </a:r>
            <a:r>
              <a:rPr lang="en-US" sz="2600" kern="0" dirty="0">
                <a:latin typeface="Times New Roman" panose="02020603050405020304" pitchFamily="18" charset="0"/>
                <a:ea typeface="Georgia"/>
                <a:cs typeface="Times New Roman" panose="02020603050405020304" pitchFamily="18" charset="0"/>
                <a:sym typeface="Georgia"/>
              </a:rPr>
              <a:t>can choose whether or not we will serve the Lord and follow Him.</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What </a:t>
            </a:r>
            <a:r>
              <a:rPr lang="en-US" sz="2600" kern="0" dirty="0">
                <a:latin typeface="Times New Roman" panose="02020603050405020304" pitchFamily="18" charset="0"/>
                <a:ea typeface="Georgia"/>
                <a:cs typeface="Times New Roman" panose="02020603050405020304" pitchFamily="18" charset="0"/>
                <a:sym typeface="Georgia"/>
              </a:rPr>
              <a:t>actions in your life demonstrate your choice to serve the Lord?</a:t>
            </a:r>
          </a:p>
        </p:txBody>
      </p:sp>
    </p:spTree>
    <p:extLst>
      <p:ext uri="{BB962C8B-B14F-4D97-AF65-F5344CB8AC3E}">
        <p14:creationId xmlns:p14="http://schemas.microsoft.com/office/powerpoint/2010/main" val="11837541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685800" y="-76200"/>
            <a:ext cx="7772400" cy="1143000"/>
          </a:xfrm>
        </p:spPr>
        <p:txBody>
          <a:bodyPr/>
          <a:lstStyle/>
          <a:p>
            <a:r>
              <a:rPr lang="en-US" altLang="en-US" sz="3400" b="1" i="1" u="sng" dirty="0" smtClean="0"/>
              <a:t>Choose</a:t>
            </a:r>
            <a:r>
              <a:rPr lang="en-US" altLang="en-US" sz="3400" b="1" i="1" dirty="0" smtClean="0"/>
              <a:t> To </a:t>
            </a:r>
            <a:r>
              <a:rPr lang="en-US" altLang="en-US" sz="3400" b="1" i="1" u="sng" dirty="0" smtClean="0"/>
              <a:t>Serve</a:t>
            </a:r>
            <a:r>
              <a:rPr lang="en-US" altLang="en-US" sz="3400" b="1" i="1" dirty="0" smtClean="0"/>
              <a:t> The Lord</a:t>
            </a:r>
          </a:p>
        </p:txBody>
      </p:sp>
      <p:grpSp>
        <p:nvGrpSpPr>
          <p:cNvPr id="18435" name="Group 155"/>
          <p:cNvGrpSpPr>
            <a:grpSpLocks/>
          </p:cNvGrpSpPr>
          <p:nvPr/>
        </p:nvGrpSpPr>
        <p:grpSpPr bwMode="auto">
          <a:xfrm>
            <a:off x="1600200" y="990600"/>
            <a:ext cx="2395538" cy="5867400"/>
            <a:chOff x="767" y="2136"/>
            <a:chExt cx="914" cy="2093"/>
          </a:xfrm>
        </p:grpSpPr>
        <p:sp>
          <p:nvSpPr>
            <p:cNvPr id="18439" name="Freeform 6"/>
            <p:cNvSpPr>
              <a:spLocks/>
            </p:cNvSpPr>
            <p:nvPr/>
          </p:nvSpPr>
          <p:spPr bwMode="auto">
            <a:xfrm>
              <a:off x="1405" y="2973"/>
              <a:ext cx="247" cy="234"/>
            </a:xfrm>
            <a:custGeom>
              <a:avLst/>
              <a:gdLst>
                <a:gd name="T0" fmla="*/ 182 w 494"/>
                <a:gd name="T1" fmla="*/ 2 h 469"/>
                <a:gd name="T2" fmla="*/ 166 w 494"/>
                <a:gd name="T3" fmla="*/ 0 h 469"/>
                <a:gd name="T4" fmla="*/ 156 w 494"/>
                <a:gd name="T5" fmla="*/ 0 h 469"/>
                <a:gd name="T6" fmla="*/ 145 w 494"/>
                <a:gd name="T7" fmla="*/ 0 h 469"/>
                <a:gd name="T8" fmla="*/ 135 w 494"/>
                <a:gd name="T9" fmla="*/ 2 h 469"/>
                <a:gd name="T10" fmla="*/ 124 w 494"/>
                <a:gd name="T11" fmla="*/ 4 h 469"/>
                <a:gd name="T12" fmla="*/ 116 w 494"/>
                <a:gd name="T13" fmla="*/ 6 h 469"/>
                <a:gd name="T14" fmla="*/ 110 w 494"/>
                <a:gd name="T15" fmla="*/ 8 h 469"/>
                <a:gd name="T16" fmla="*/ 107 w 494"/>
                <a:gd name="T17" fmla="*/ 12 h 469"/>
                <a:gd name="T18" fmla="*/ 105 w 494"/>
                <a:gd name="T19" fmla="*/ 15 h 469"/>
                <a:gd name="T20" fmla="*/ 105 w 494"/>
                <a:gd name="T21" fmla="*/ 21 h 469"/>
                <a:gd name="T22" fmla="*/ 98 w 494"/>
                <a:gd name="T23" fmla="*/ 21 h 469"/>
                <a:gd name="T24" fmla="*/ 87 w 494"/>
                <a:gd name="T25" fmla="*/ 25 h 469"/>
                <a:gd name="T26" fmla="*/ 76 w 494"/>
                <a:gd name="T27" fmla="*/ 30 h 469"/>
                <a:gd name="T28" fmla="*/ 66 w 494"/>
                <a:gd name="T29" fmla="*/ 36 h 469"/>
                <a:gd name="T30" fmla="*/ 56 w 494"/>
                <a:gd name="T31" fmla="*/ 42 h 469"/>
                <a:gd name="T32" fmla="*/ 50 w 494"/>
                <a:gd name="T33" fmla="*/ 48 h 469"/>
                <a:gd name="T34" fmla="*/ 39 w 494"/>
                <a:gd name="T35" fmla="*/ 55 h 469"/>
                <a:gd name="T36" fmla="*/ 30 w 494"/>
                <a:gd name="T37" fmla="*/ 64 h 469"/>
                <a:gd name="T38" fmla="*/ 19 w 494"/>
                <a:gd name="T39" fmla="*/ 71 h 469"/>
                <a:gd name="T40" fmla="*/ 14 w 494"/>
                <a:gd name="T41" fmla="*/ 83 h 469"/>
                <a:gd name="T42" fmla="*/ 16 w 494"/>
                <a:gd name="T43" fmla="*/ 97 h 469"/>
                <a:gd name="T44" fmla="*/ 16 w 494"/>
                <a:gd name="T45" fmla="*/ 114 h 469"/>
                <a:gd name="T46" fmla="*/ 13 w 494"/>
                <a:gd name="T47" fmla="*/ 131 h 469"/>
                <a:gd name="T48" fmla="*/ 10 w 494"/>
                <a:gd name="T49" fmla="*/ 148 h 469"/>
                <a:gd name="T50" fmla="*/ 5 w 494"/>
                <a:gd name="T51" fmla="*/ 166 h 469"/>
                <a:gd name="T52" fmla="*/ 3 w 494"/>
                <a:gd name="T53" fmla="*/ 184 h 469"/>
                <a:gd name="T54" fmla="*/ 0 w 494"/>
                <a:gd name="T55" fmla="*/ 198 h 469"/>
                <a:gd name="T56" fmla="*/ 2 w 494"/>
                <a:gd name="T57" fmla="*/ 213 h 469"/>
                <a:gd name="T58" fmla="*/ 5 w 494"/>
                <a:gd name="T59" fmla="*/ 223 h 469"/>
                <a:gd name="T60" fmla="*/ 12 w 494"/>
                <a:gd name="T61" fmla="*/ 230 h 469"/>
                <a:gd name="T62" fmla="*/ 19 w 494"/>
                <a:gd name="T63" fmla="*/ 233 h 469"/>
                <a:gd name="T64" fmla="*/ 30 w 494"/>
                <a:gd name="T65" fmla="*/ 232 h 469"/>
                <a:gd name="T66" fmla="*/ 46 w 494"/>
                <a:gd name="T67" fmla="*/ 223 h 469"/>
                <a:gd name="T68" fmla="*/ 67 w 494"/>
                <a:gd name="T69" fmla="*/ 212 h 469"/>
                <a:gd name="T70" fmla="*/ 85 w 494"/>
                <a:gd name="T71" fmla="*/ 199 h 469"/>
                <a:gd name="T72" fmla="*/ 105 w 494"/>
                <a:gd name="T73" fmla="*/ 188 h 469"/>
                <a:gd name="T74" fmla="*/ 122 w 494"/>
                <a:gd name="T75" fmla="*/ 181 h 469"/>
                <a:gd name="T76" fmla="*/ 144 w 494"/>
                <a:gd name="T77" fmla="*/ 174 h 469"/>
                <a:gd name="T78" fmla="*/ 168 w 494"/>
                <a:gd name="T79" fmla="*/ 162 h 469"/>
                <a:gd name="T80" fmla="*/ 195 w 494"/>
                <a:gd name="T81" fmla="*/ 148 h 469"/>
                <a:gd name="T82" fmla="*/ 216 w 494"/>
                <a:gd name="T83" fmla="*/ 133 h 469"/>
                <a:gd name="T84" fmla="*/ 231 w 494"/>
                <a:gd name="T85" fmla="*/ 116 h 469"/>
                <a:gd name="T86" fmla="*/ 237 w 494"/>
                <a:gd name="T87" fmla="*/ 97 h 469"/>
                <a:gd name="T88" fmla="*/ 244 w 494"/>
                <a:gd name="T89" fmla="*/ 79 h 469"/>
                <a:gd name="T90" fmla="*/ 246 w 494"/>
                <a:gd name="T91" fmla="*/ 58 h 469"/>
                <a:gd name="T92" fmla="*/ 237 w 494"/>
                <a:gd name="T93" fmla="*/ 37 h 469"/>
                <a:gd name="T94" fmla="*/ 207 w 494"/>
                <a:gd name="T95" fmla="*/ 12 h 4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4"/>
                <a:gd name="T145" fmla="*/ 0 h 469"/>
                <a:gd name="T146" fmla="*/ 494 w 494"/>
                <a:gd name="T147" fmla="*/ 469 h 46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4" h="469">
                  <a:moveTo>
                    <a:pt x="387" y="8"/>
                  </a:moveTo>
                  <a:lnTo>
                    <a:pt x="374" y="4"/>
                  </a:lnTo>
                  <a:lnTo>
                    <a:pt x="363" y="4"/>
                  </a:lnTo>
                  <a:lnTo>
                    <a:pt x="352" y="1"/>
                  </a:lnTo>
                  <a:lnTo>
                    <a:pt x="343" y="1"/>
                  </a:lnTo>
                  <a:lnTo>
                    <a:pt x="332" y="0"/>
                  </a:lnTo>
                  <a:lnTo>
                    <a:pt x="327" y="0"/>
                  </a:lnTo>
                  <a:lnTo>
                    <a:pt x="318" y="0"/>
                  </a:lnTo>
                  <a:lnTo>
                    <a:pt x="312" y="0"/>
                  </a:lnTo>
                  <a:lnTo>
                    <a:pt x="301" y="0"/>
                  </a:lnTo>
                  <a:lnTo>
                    <a:pt x="296" y="0"/>
                  </a:lnTo>
                  <a:lnTo>
                    <a:pt x="290" y="0"/>
                  </a:lnTo>
                  <a:lnTo>
                    <a:pt x="285" y="1"/>
                  </a:lnTo>
                  <a:lnTo>
                    <a:pt x="276" y="1"/>
                  </a:lnTo>
                  <a:lnTo>
                    <a:pt x="270" y="4"/>
                  </a:lnTo>
                  <a:lnTo>
                    <a:pt x="265" y="4"/>
                  </a:lnTo>
                  <a:lnTo>
                    <a:pt x="259" y="8"/>
                  </a:lnTo>
                  <a:lnTo>
                    <a:pt x="248" y="8"/>
                  </a:lnTo>
                  <a:lnTo>
                    <a:pt x="243" y="9"/>
                  </a:lnTo>
                  <a:lnTo>
                    <a:pt x="237" y="9"/>
                  </a:lnTo>
                  <a:lnTo>
                    <a:pt x="232" y="13"/>
                  </a:lnTo>
                  <a:lnTo>
                    <a:pt x="226" y="13"/>
                  </a:lnTo>
                  <a:lnTo>
                    <a:pt x="225" y="17"/>
                  </a:lnTo>
                  <a:lnTo>
                    <a:pt x="219" y="17"/>
                  </a:lnTo>
                  <a:lnTo>
                    <a:pt x="219" y="21"/>
                  </a:lnTo>
                  <a:lnTo>
                    <a:pt x="214" y="21"/>
                  </a:lnTo>
                  <a:lnTo>
                    <a:pt x="214" y="25"/>
                  </a:lnTo>
                  <a:lnTo>
                    <a:pt x="210" y="26"/>
                  </a:lnTo>
                  <a:lnTo>
                    <a:pt x="210" y="30"/>
                  </a:lnTo>
                  <a:lnTo>
                    <a:pt x="210" y="31"/>
                  </a:lnTo>
                  <a:lnTo>
                    <a:pt x="210" y="35"/>
                  </a:lnTo>
                  <a:lnTo>
                    <a:pt x="210" y="39"/>
                  </a:lnTo>
                  <a:lnTo>
                    <a:pt x="210" y="43"/>
                  </a:lnTo>
                  <a:lnTo>
                    <a:pt x="204" y="43"/>
                  </a:lnTo>
                  <a:lnTo>
                    <a:pt x="201" y="43"/>
                  </a:lnTo>
                  <a:lnTo>
                    <a:pt x="195" y="43"/>
                  </a:lnTo>
                  <a:lnTo>
                    <a:pt x="190" y="47"/>
                  </a:lnTo>
                  <a:lnTo>
                    <a:pt x="179" y="47"/>
                  </a:lnTo>
                  <a:lnTo>
                    <a:pt x="173" y="51"/>
                  </a:lnTo>
                  <a:lnTo>
                    <a:pt x="168" y="55"/>
                  </a:lnTo>
                  <a:lnTo>
                    <a:pt x="162" y="59"/>
                  </a:lnTo>
                  <a:lnTo>
                    <a:pt x="152" y="61"/>
                  </a:lnTo>
                  <a:lnTo>
                    <a:pt x="146" y="65"/>
                  </a:lnTo>
                  <a:lnTo>
                    <a:pt x="137" y="69"/>
                  </a:lnTo>
                  <a:lnTo>
                    <a:pt x="131" y="73"/>
                  </a:lnTo>
                  <a:lnTo>
                    <a:pt x="122" y="77"/>
                  </a:lnTo>
                  <a:lnTo>
                    <a:pt x="117" y="81"/>
                  </a:lnTo>
                  <a:lnTo>
                    <a:pt x="111" y="85"/>
                  </a:lnTo>
                  <a:lnTo>
                    <a:pt x="108" y="89"/>
                  </a:lnTo>
                  <a:lnTo>
                    <a:pt x="102" y="93"/>
                  </a:lnTo>
                  <a:lnTo>
                    <a:pt x="99" y="97"/>
                  </a:lnTo>
                  <a:lnTo>
                    <a:pt x="93" y="100"/>
                  </a:lnTo>
                  <a:lnTo>
                    <a:pt x="88" y="107"/>
                  </a:lnTo>
                  <a:lnTo>
                    <a:pt x="77" y="111"/>
                  </a:lnTo>
                  <a:lnTo>
                    <a:pt x="71" y="116"/>
                  </a:lnTo>
                  <a:lnTo>
                    <a:pt x="64" y="120"/>
                  </a:lnTo>
                  <a:lnTo>
                    <a:pt x="59" y="128"/>
                  </a:lnTo>
                  <a:lnTo>
                    <a:pt x="49" y="132"/>
                  </a:lnTo>
                  <a:lnTo>
                    <a:pt x="44" y="138"/>
                  </a:lnTo>
                  <a:lnTo>
                    <a:pt x="38" y="143"/>
                  </a:lnTo>
                  <a:lnTo>
                    <a:pt x="35" y="151"/>
                  </a:lnTo>
                  <a:lnTo>
                    <a:pt x="29" y="159"/>
                  </a:lnTo>
                  <a:lnTo>
                    <a:pt x="28" y="167"/>
                  </a:lnTo>
                  <a:lnTo>
                    <a:pt x="28" y="176"/>
                  </a:lnTo>
                  <a:lnTo>
                    <a:pt x="31" y="188"/>
                  </a:lnTo>
                  <a:lnTo>
                    <a:pt x="31" y="195"/>
                  </a:lnTo>
                  <a:lnTo>
                    <a:pt x="31" y="207"/>
                  </a:lnTo>
                  <a:lnTo>
                    <a:pt x="31" y="218"/>
                  </a:lnTo>
                  <a:lnTo>
                    <a:pt x="31" y="229"/>
                  </a:lnTo>
                  <a:lnTo>
                    <a:pt x="28" y="238"/>
                  </a:lnTo>
                  <a:lnTo>
                    <a:pt x="28" y="250"/>
                  </a:lnTo>
                  <a:lnTo>
                    <a:pt x="26" y="262"/>
                  </a:lnTo>
                  <a:lnTo>
                    <a:pt x="26" y="274"/>
                  </a:lnTo>
                  <a:lnTo>
                    <a:pt x="20" y="285"/>
                  </a:lnTo>
                  <a:lnTo>
                    <a:pt x="20" y="297"/>
                  </a:lnTo>
                  <a:lnTo>
                    <a:pt x="15" y="309"/>
                  </a:lnTo>
                  <a:lnTo>
                    <a:pt x="15" y="321"/>
                  </a:lnTo>
                  <a:lnTo>
                    <a:pt x="9" y="332"/>
                  </a:lnTo>
                  <a:lnTo>
                    <a:pt x="9" y="344"/>
                  </a:lnTo>
                  <a:lnTo>
                    <a:pt x="6" y="356"/>
                  </a:lnTo>
                  <a:lnTo>
                    <a:pt x="6" y="369"/>
                  </a:lnTo>
                  <a:lnTo>
                    <a:pt x="0" y="378"/>
                  </a:lnTo>
                  <a:lnTo>
                    <a:pt x="0" y="390"/>
                  </a:lnTo>
                  <a:lnTo>
                    <a:pt x="0" y="397"/>
                  </a:lnTo>
                  <a:lnTo>
                    <a:pt x="0" y="409"/>
                  </a:lnTo>
                  <a:lnTo>
                    <a:pt x="0" y="417"/>
                  </a:lnTo>
                  <a:lnTo>
                    <a:pt x="4" y="426"/>
                  </a:lnTo>
                  <a:lnTo>
                    <a:pt x="4" y="434"/>
                  </a:lnTo>
                  <a:lnTo>
                    <a:pt x="9" y="442"/>
                  </a:lnTo>
                  <a:lnTo>
                    <a:pt x="9" y="446"/>
                  </a:lnTo>
                  <a:lnTo>
                    <a:pt x="15" y="452"/>
                  </a:lnTo>
                  <a:lnTo>
                    <a:pt x="18" y="456"/>
                  </a:lnTo>
                  <a:lnTo>
                    <a:pt x="24" y="461"/>
                  </a:lnTo>
                  <a:lnTo>
                    <a:pt x="28" y="462"/>
                  </a:lnTo>
                  <a:lnTo>
                    <a:pt x="33" y="466"/>
                  </a:lnTo>
                  <a:lnTo>
                    <a:pt x="38" y="466"/>
                  </a:lnTo>
                  <a:lnTo>
                    <a:pt x="44" y="469"/>
                  </a:lnTo>
                  <a:lnTo>
                    <a:pt x="49" y="466"/>
                  </a:lnTo>
                  <a:lnTo>
                    <a:pt x="59" y="465"/>
                  </a:lnTo>
                  <a:lnTo>
                    <a:pt x="69" y="459"/>
                  </a:lnTo>
                  <a:lnTo>
                    <a:pt x="80" y="455"/>
                  </a:lnTo>
                  <a:lnTo>
                    <a:pt x="91" y="447"/>
                  </a:lnTo>
                  <a:lnTo>
                    <a:pt x="106" y="440"/>
                  </a:lnTo>
                  <a:lnTo>
                    <a:pt x="117" y="433"/>
                  </a:lnTo>
                  <a:lnTo>
                    <a:pt x="133" y="425"/>
                  </a:lnTo>
                  <a:lnTo>
                    <a:pt x="144" y="414"/>
                  </a:lnTo>
                  <a:lnTo>
                    <a:pt x="159" y="406"/>
                  </a:lnTo>
                  <a:lnTo>
                    <a:pt x="170" y="399"/>
                  </a:lnTo>
                  <a:lnTo>
                    <a:pt x="186" y="391"/>
                  </a:lnTo>
                  <a:lnTo>
                    <a:pt x="197" y="383"/>
                  </a:lnTo>
                  <a:lnTo>
                    <a:pt x="210" y="377"/>
                  </a:lnTo>
                  <a:lnTo>
                    <a:pt x="221" y="371"/>
                  </a:lnTo>
                  <a:lnTo>
                    <a:pt x="234" y="369"/>
                  </a:lnTo>
                  <a:lnTo>
                    <a:pt x="243" y="362"/>
                  </a:lnTo>
                  <a:lnTo>
                    <a:pt x="256" y="358"/>
                  </a:lnTo>
                  <a:lnTo>
                    <a:pt x="270" y="352"/>
                  </a:lnTo>
                  <a:lnTo>
                    <a:pt x="287" y="348"/>
                  </a:lnTo>
                  <a:lnTo>
                    <a:pt x="303" y="340"/>
                  </a:lnTo>
                  <a:lnTo>
                    <a:pt x="319" y="332"/>
                  </a:lnTo>
                  <a:lnTo>
                    <a:pt x="336" y="324"/>
                  </a:lnTo>
                  <a:lnTo>
                    <a:pt x="358" y="317"/>
                  </a:lnTo>
                  <a:lnTo>
                    <a:pt x="374" y="305"/>
                  </a:lnTo>
                  <a:lnTo>
                    <a:pt x="390" y="297"/>
                  </a:lnTo>
                  <a:lnTo>
                    <a:pt x="405" y="285"/>
                  </a:lnTo>
                  <a:lnTo>
                    <a:pt x="421" y="278"/>
                  </a:lnTo>
                  <a:lnTo>
                    <a:pt x="432" y="266"/>
                  </a:lnTo>
                  <a:lnTo>
                    <a:pt x="445" y="254"/>
                  </a:lnTo>
                  <a:lnTo>
                    <a:pt x="453" y="242"/>
                  </a:lnTo>
                  <a:lnTo>
                    <a:pt x="462" y="233"/>
                  </a:lnTo>
                  <a:lnTo>
                    <a:pt x="462" y="219"/>
                  </a:lnTo>
                  <a:lnTo>
                    <a:pt x="467" y="207"/>
                  </a:lnTo>
                  <a:lnTo>
                    <a:pt x="473" y="195"/>
                  </a:lnTo>
                  <a:lnTo>
                    <a:pt x="478" y="184"/>
                  </a:lnTo>
                  <a:lnTo>
                    <a:pt x="482" y="169"/>
                  </a:lnTo>
                  <a:lnTo>
                    <a:pt x="487" y="158"/>
                  </a:lnTo>
                  <a:lnTo>
                    <a:pt x="489" y="145"/>
                  </a:lnTo>
                  <a:lnTo>
                    <a:pt x="494" y="133"/>
                  </a:lnTo>
                  <a:lnTo>
                    <a:pt x="491" y="117"/>
                  </a:lnTo>
                  <a:lnTo>
                    <a:pt x="489" y="103"/>
                  </a:lnTo>
                  <a:lnTo>
                    <a:pt x="480" y="87"/>
                  </a:lnTo>
                  <a:lnTo>
                    <a:pt x="473" y="74"/>
                  </a:lnTo>
                  <a:lnTo>
                    <a:pt x="458" y="57"/>
                  </a:lnTo>
                  <a:lnTo>
                    <a:pt x="440" y="42"/>
                  </a:lnTo>
                  <a:lnTo>
                    <a:pt x="414" y="24"/>
                  </a:lnTo>
                  <a:lnTo>
                    <a:pt x="387" y="8"/>
                  </a:lnTo>
                  <a:close/>
                </a:path>
              </a:pathLst>
            </a:custGeom>
            <a:solidFill>
              <a:srgbClr val="B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0" name="Freeform 7"/>
            <p:cNvSpPr>
              <a:spLocks/>
            </p:cNvSpPr>
            <p:nvPr/>
          </p:nvSpPr>
          <p:spPr bwMode="auto">
            <a:xfrm>
              <a:off x="1438" y="3040"/>
              <a:ext cx="179" cy="76"/>
            </a:xfrm>
            <a:custGeom>
              <a:avLst/>
              <a:gdLst>
                <a:gd name="T0" fmla="*/ 146 w 357"/>
                <a:gd name="T1" fmla="*/ 71 h 153"/>
                <a:gd name="T2" fmla="*/ 139 w 357"/>
                <a:gd name="T3" fmla="*/ 68 h 153"/>
                <a:gd name="T4" fmla="*/ 137 w 357"/>
                <a:gd name="T5" fmla="*/ 64 h 153"/>
                <a:gd name="T6" fmla="*/ 136 w 357"/>
                <a:gd name="T7" fmla="*/ 58 h 153"/>
                <a:gd name="T8" fmla="*/ 138 w 357"/>
                <a:gd name="T9" fmla="*/ 55 h 153"/>
                <a:gd name="T10" fmla="*/ 143 w 357"/>
                <a:gd name="T11" fmla="*/ 51 h 153"/>
                <a:gd name="T12" fmla="*/ 152 w 357"/>
                <a:gd name="T13" fmla="*/ 45 h 153"/>
                <a:gd name="T14" fmla="*/ 161 w 357"/>
                <a:gd name="T15" fmla="*/ 37 h 153"/>
                <a:gd name="T16" fmla="*/ 167 w 357"/>
                <a:gd name="T17" fmla="*/ 29 h 153"/>
                <a:gd name="T18" fmla="*/ 172 w 357"/>
                <a:gd name="T19" fmla="*/ 23 h 153"/>
                <a:gd name="T20" fmla="*/ 179 w 357"/>
                <a:gd name="T21" fmla="*/ 18 h 153"/>
                <a:gd name="T22" fmla="*/ 177 w 357"/>
                <a:gd name="T23" fmla="*/ 16 h 153"/>
                <a:gd name="T24" fmla="*/ 174 w 357"/>
                <a:gd name="T25" fmla="*/ 18 h 153"/>
                <a:gd name="T26" fmla="*/ 171 w 357"/>
                <a:gd name="T27" fmla="*/ 20 h 153"/>
                <a:gd name="T28" fmla="*/ 167 w 357"/>
                <a:gd name="T29" fmla="*/ 24 h 153"/>
                <a:gd name="T30" fmla="*/ 160 w 357"/>
                <a:gd name="T31" fmla="*/ 25 h 153"/>
                <a:gd name="T32" fmla="*/ 152 w 357"/>
                <a:gd name="T33" fmla="*/ 27 h 153"/>
                <a:gd name="T34" fmla="*/ 141 w 357"/>
                <a:gd name="T35" fmla="*/ 25 h 153"/>
                <a:gd name="T36" fmla="*/ 128 w 357"/>
                <a:gd name="T37" fmla="*/ 23 h 153"/>
                <a:gd name="T38" fmla="*/ 111 w 357"/>
                <a:gd name="T39" fmla="*/ 17 h 153"/>
                <a:gd name="T40" fmla="*/ 100 w 357"/>
                <a:gd name="T41" fmla="*/ 12 h 153"/>
                <a:gd name="T42" fmla="*/ 93 w 357"/>
                <a:gd name="T43" fmla="*/ 7 h 153"/>
                <a:gd name="T44" fmla="*/ 87 w 357"/>
                <a:gd name="T45" fmla="*/ 7 h 153"/>
                <a:gd name="T46" fmla="*/ 79 w 357"/>
                <a:gd name="T47" fmla="*/ 11 h 153"/>
                <a:gd name="T48" fmla="*/ 73 w 357"/>
                <a:gd name="T49" fmla="*/ 16 h 153"/>
                <a:gd name="T50" fmla="*/ 67 w 357"/>
                <a:gd name="T51" fmla="*/ 19 h 153"/>
                <a:gd name="T52" fmla="*/ 58 w 357"/>
                <a:gd name="T53" fmla="*/ 22 h 153"/>
                <a:gd name="T54" fmla="*/ 42 w 357"/>
                <a:gd name="T55" fmla="*/ 20 h 153"/>
                <a:gd name="T56" fmla="*/ 31 w 357"/>
                <a:gd name="T57" fmla="*/ 17 h 153"/>
                <a:gd name="T58" fmla="*/ 21 w 357"/>
                <a:gd name="T59" fmla="*/ 14 h 153"/>
                <a:gd name="T60" fmla="*/ 13 w 357"/>
                <a:gd name="T61" fmla="*/ 8 h 153"/>
                <a:gd name="T62" fmla="*/ 7 w 357"/>
                <a:gd name="T63" fmla="*/ 2 h 153"/>
                <a:gd name="T64" fmla="*/ 5 w 357"/>
                <a:gd name="T65" fmla="*/ 0 h 153"/>
                <a:gd name="T66" fmla="*/ 0 w 357"/>
                <a:gd name="T67" fmla="*/ 4 h 153"/>
                <a:gd name="T68" fmla="*/ 0 w 357"/>
                <a:gd name="T69" fmla="*/ 11 h 153"/>
                <a:gd name="T70" fmla="*/ 0 w 357"/>
                <a:gd name="T71" fmla="*/ 18 h 153"/>
                <a:gd name="T72" fmla="*/ 6 w 357"/>
                <a:gd name="T73" fmla="*/ 28 h 153"/>
                <a:gd name="T74" fmla="*/ 18 w 357"/>
                <a:gd name="T75" fmla="*/ 39 h 153"/>
                <a:gd name="T76" fmla="*/ 37 w 357"/>
                <a:gd name="T77" fmla="*/ 51 h 153"/>
                <a:gd name="T78" fmla="*/ 61 w 357"/>
                <a:gd name="T79" fmla="*/ 63 h 153"/>
                <a:gd name="T80" fmla="*/ 89 w 357"/>
                <a:gd name="T81" fmla="*/ 73 h 153"/>
                <a:gd name="T82" fmla="*/ 120 w 357"/>
                <a:gd name="T83" fmla="*/ 76 h 153"/>
                <a:gd name="T84" fmla="*/ 153 w 357"/>
                <a:gd name="T85" fmla="*/ 72 h 1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7"/>
                <a:gd name="T130" fmla="*/ 0 h 153"/>
                <a:gd name="T131" fmla="*/ 357 w 357"/>
                <a:gd name="T132" fmla="*/ 153 h 1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7" h="153">
                  <a:moveTo>
                    <a:pt x="306" y="145"/>
                  </a:moveTo>
                  <a:lnTo>
                    <a:pt x="297" y="142"/>
                  </a:lnTo>
                  <a:lnTo>
                    <a:pt x="291" y="142"/>
                  </a:lnTo>
                  <a:lnTo>
                    <a:pt x="286" y="140"/>
                  </a:lnTo>
                  <a:lnTo>
                    <a:pt x="282" y="140"/>
                  </a:lnTo>
                  <a:lnTo>
                    <a:pt x="277" y="136"/>
                  </a:lnTo>
                  <a:lnTo>
                    <a:pt x="275" y="133"/>
                  </a:lnTo>
                  <a:lnTo>
                    <a:pt x="273" y="129"/>
                  </a:lnTo>
                  <a:lnTo>
                    <a:pt x="271" y="125"/>
                  </a:lnTo>
                  <a:lnTo>
                    <a:pt x="271" y="121"/>
                  </a:lnTo>
                  <a:lnTo>
                    <a:pt x="271" y="117"/>
                  </a:lnTo>
                  <a:lnTo>
                    <a:pt x="271" y="116"/>
                  </a:lnTo>
                  <a:lnTo>
                    <a:pt x="271" y="112"/>
                  </a:lnTo>
                  <a:lnTo>
                    <a:pt x="275" y="111"/>
                  </a:lnTo>
                  <a:lnTo>
                    <a:pt x="275" y="108"/>
                  </a:lnTo>
                  <a:lnTo>
                    <a:pt x="281" y="108"/>
                  </a:lnTo>
                  <a:lnTo>
                    <a:pt x="286" y="102"/>
                  </a:lnTo>
                  <a:lnTo>
                    <a:pt x="291" y="98"/>
                  </a:lnTo>
                  <a:lnTo>
                    <a:pt x="297" y="94"/>
                  </a:lnTo>
                  <a:lnTo>
                    <a:pt x="304" y="90"/>
                  </a:lnTo>
                  <a:lnTo>
                    <a:pt x="310" y="82"/>
                  </a:lnTo>
                  <a:lnTo>
                    <a:pt x="315" y="78"/>
                  </a:lnTo>
                  <a:lnTo>
                    <a:pt x="321" y="75"/>
                  </a:lnTo>
                  <a:lnTo>
                    <a:pt x="328" y="71"/>
                  </a:lnTo>
                  <a:lnTo>
                    <a:pt x="328" y="63"/>
                  </a:lnTo>
                  <a:lnTo>
                    <a:pt x="333" y="59"/>
                  </a:lnTo>
                  <a:lnTo>
                    <a:pt x="337" y="55"/>
                  </a:lnTo>
                  <a:lnTo>
                    <a:pt x="343" y="51"/>
                  </a:lnTo>
                  <a:lnTo>
                    <a:pt x="343" y="47"/>
                  </a:lnTo>
                  <a:lnTo>
                    <a:pt x="348" y="43"/>
                  </a:lnTo>
                  <a:lnTo>
                    <a:pt x="352" y="39"/>
                  </a:lnTo>
                  <a:lnTo>
                    <a:pt x="357" y="37"/>
                  </a:lnTo>
                  <a:lnTo>
                    <a:pt x="353" y="33"/>
                  </a:lnTo>
                  <a:lnTo>
                    <a:pt x="353" y="34"/>
                  </a:lnTo>
                  <a:lnTo>
                    <a:pt x="348" y="34"/>
                  </a:lnTo>
                  <a:lnTo>
                    <a:pt x="348" y="37"/>
                  </a:lnTo>
                  <a:lnTo>
                    <a:pt x="346" y="37"/>
                  </a:lnTo>
                  <a:lnTo>
                    <a:pt x="346" y="41"/>
                  </a:lnTo>
                  <a:lnTo>
                    <a:pt x="341" y="41"/>
                  </a:lnTo>
                  <a:lnTo>
                    <a:pt x="339" y="45"/>
                  </a:lnTo>
                  <a:lnTo>
                    <a:pt x="333" y="45"/>
                  </a:lnTo>
                  <a:lnTo>
                    <a:pt x="333" y="48"/>
                  </a:lnTo>
                  <a:lnTo>
                    <a:pt x="328" y="48"/>
                  </a:lnTo>
                  <a:lnTo>
                    <a:pt x="324" y="51"/>
                  </a:lnTo>
                  <a:lnTo>
                    <a:pt x="319" y="51"/>
                  </a:lnTo>
                  <a:lnTo>
                    <a:pt x="319" y="54"/>
                  </a:lnTo>
                  <a:lnTo>
                    <a:pt x="310" y="54"/>
                  </a:lnTo>
                  <a:lnTo>
                    <a:pt x="304" y="54"/>
                  </a:lnTo>
                  <a:lnTo>
                    <a:pt x="297" y="54"/>
                  </a:lnTo>
                  <a:lnTo>
                    <a:pt x="291" y="54"/>
                  </a:lnTo>
                  <a:lnTo>
                    <a:pt x="281" y="50"/>
                  </a:lnTo>
                  <a:lnTo>
                    <a:pt x="271" y="50"/>
                  </a:lnTo>
                  <a:lnTo>
                    <a:pt x="260" y="46"/>
                  </a:lnTo>
                  <a:lnTo>
                    <a:pt x="255" y="46"/>
                  </a:lnTo>
                  <a:lnTo>
                    <a:pt x="244" y="42"/>
                  </a:lnTo>
                  <a:lnTo>
                    <a:pt x="233" y="38"/>
                  </a:lnTo>
                  <a:lnTo>
                    <a:pt x="222" y="34"/>
                  </a:lnTo>
                  <a:lnTo>
                    <a:pt x="217" y="32"/>
                  </a:lnTo>
                  <a:lnTo>
                    <a:pt x="206" y="28"/>
                  </a:lnTo>
                  <a:lnTo>
                    <a:pt x="200" y="24"/>
                  </a:lnTo>
                  <a:lnTo>
                    <a:pt x="195" y="20"/>
                  </a:lnTo>
                  <a:lnTo>
                    <a:pt x="191" y="19"/>
                  </a:lnTo>
                  <a:lnTo>
                    <a:pt x="186" y="15"/>
                  </a:lnTo>
                  <a:lnTo>
                    <a:pt x="180" y="13"/>
                  </a:lnTo>
                  <a:lnTo>
                    <a:pt x="175" y="13"/>
                  </a:lnTo>
                  <a:lnTo>
                    <a:pt x="173" y="15"/>
                  </a:lnTo>
                  <a:lnTo>
                    <a:pt x="167" y="15"/>
                  </a:lnTo>
                  <a:lnTo>
                    <a:pt x="162" y="19"/>
                  </a:lnTo>
                  <a:lnTo>
                    <a:pt x="157" y="22"/>
                  </a:lnTo>
                  <a:lnTo>
                    <a:pt x="157" y="26"/>
                  </a:lnTo>
                  <a:lnTo>
                    <a:pt x="151" y="29"/>
                  </a:lnTo>
                  <a:lnTo>
                    <a:pt x="146" y="33"/>
                  </a:lnTo>
                  <a:lnTo>
                    <a:pt x="140" y="35"/>
                  </a:lnTo>
                  <a:lnTo>
                    <a:pt x="138" y="39"/>
                  </a:lnTo>
                  <a:lnTo>
                    <a:pt x="133" y="39"/>
                  </a:lnTo>
                  <a:lnTo>
                    <a:pt x="127" y="43"/>
                  </a:lnTo>
                  <a:lnTo>
                    <a:pt x="122" y="43"/>
                  </a:lnTo>
                  <a:lnTo>
                    <a:pt x="116" y="45"/>
                  </a:lnTo>
                  <a:lnTo>
                    <a:pt x="105" y="42"/>
                  </a:lnTo>
                  <a:lnTo>
                    <a:pt x="94" y="42"/>
                  </a:lnTo>
                  <a:lnTo>
                    <a:pt x="84" y="41"/>
                  </a:lnTo>
                  <a:lnTo>
                    <a:pt x="78" y="41"/>
                  </a:lnTo>
                  <a:lnTo>
                    <a:pt x="67" y="37"/>
                  </a:lnTo>
                  <a:lnTo>
                    <a:pt x="62" y="35"/>
                  </a:lnTo>
                  <a:lnTo>
                    <a:pt x="54" y="32"/>
                  </a:lnTo>
                  <a:lnTo>
                    <a:pt x="49" y="32"/>
                  </a:lnTo>
                  <a:lnTo>
                    <a:pt x="42" y="28"/>
                  </a:lnTo>
                  <a:lnTo>
                    <a:pt x="36" y="24"/>
                  </a:lnTo>
                  <a:lnTo>
                    <a:pt x="31" y="20"/>
                  </a:lnTo>
                  <a:lnTo>
                    <a:pt x="25" y="17"/>
                  </a:lnTo>
                  <a:lnTo>
                    <a:pt x="20" y="12"/>
                  </a:lnTo>
                  <a:lnTo>
                    <a:pt x="18" y="8"/>
                  </a:lnTo>
                  <a:lnTo>
                    <a:pt x="14" y="4"/>
                  </a:lnTo>
                  <a:lnTo>
                    <a:pt x="14" y="0"/>
                  </a:lnTo>
                  <a:lnTo>
                    <a:pt x="9" y="0"/>
                  </a:lnTo>
                  <a:lnTo>
                    <a:pt x="3" y="2"/>
                  </a:lnTo>
                  <a:lnTo>
                    <a:pt x="3" y="5"/>
                  </a:lnTo>
                  <a:lnTo>
                    <a:pt x="0" y="8"/>
                  </a:lnTo>
                  <a:lnTo>
                    <a:pt x="0" y="12"/>
                  </a:lnTo>
                  <a:lnTo>
                    <a:pt x="0" y="16"/>
                  </a:lnTo>
                  <a:lnTo>
                    <a:pt x="0" y="22"/>
                  </a:lnTo>
                  <a:lnTo>
                    <a:pt x="0" y="26"/>
                  </a:lnTo>
                  <a:lnTo>
                    <a:pt x="0" y="33"/>
                  </a:lnTo>
                  <a:lnTo>
                    <a:pt x="0" y="37"/>
                  </a:lnTo>
                  <a:lnTo>
                    <a:pt x="5" y="45"/>
                  </a:lnTo>
                  <a:lnTo>
                    <a:pt x="7" y="48"/>
                  </a:lnTo>
                  <a:lnTo>
                    <a:pt x="12" y="56"/>
                  </a:lnTo>
                  <a:lnTo>
                    <a:pt x="18" y="64"/>
                  </a:lnTo>
                  <a:lnTo>
                    <a:pt x="27" y="72"/>
                  </a:lnTo>
                  <a:lnTo>
                    <a:pt x="36" y="78"/>
                  </a:lnTo>
                  <a:lnTo>
                    <a:pt x="47" y="86"/>
                  </a:lnTo>
                  <a:lnTo>
                    <a:pt x="58" y="94"/>
                  </a:lnTo>
                  <a:lnTo>
                    <a:pt x="74" y="103"/>
                  </a:lnTo>
                  <a:lnTo>
                    <a:pt x="89" y="111"/>
                  </a:lnTo>
                  <a:lnTo>
                    <a:pt x="105" y="119"/>
                  </a:lnTo>
                  <a:lnTo>
                    <a:pt x="122" y="127"/>
                  </a:lnTo>
                  <a:lnTo>
                    <a:pt x="142" y="136"/>
                  </a:lnTo>
                  <a:lnTo>
                    <a:pt x="158" y="140"/>
                  </a:lnTo>
                  <a:lnTo>
                    <a:pt x="178" y="146"/>
                  </a:lnTo>
                  <a:lnTo>
                    <a:pt x="197" y="149"/>
                  </a:lnTo>
                  <a:lnTo>
                    <a:pt x="219" y="153"/>
                  </a:lnTo>
                  <a:lnTo>
                    <a:pt x="240" y="153"/>
                  </a:lnTo>
                  <a:lnTo>
                    <a:pt x="262" y="153"/>
                  </a:lnTo>
                  <a:lnTo>
                    <a:pt x="284" y="149"/>
                  </a:lnTo>
                  <a:lnTo>
                    <a:pt x="306" y="145"/>
                  </a:lnTo>
                  <a:close/>
                </a:path>
              </a:pathLst>
            </a:custGeom>
            <a:solidFill>
              <a:srgbClr val="8C66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1" name="Freeform 8"/>
            <p:cNvSpPr>
              <a:spLocks/>
            </p:cNvSpPr>
            <p:nvPr/>
          </p:nvSpPr>
          <p:spPr bwMode="auto">
            <a:xfrm>
              <a:off x="1405" y="3017"/>
              <a:ext cx="230" cy="190"/>
            </a:xfrm>
            <a:custGeom>
              <a:avLst/>
              <a:gdLst>
                <a:gd name="T0" fmla="*/ 222 w 462"/>
                <a:gd name="T1" fmla="*/ 83 h 380"/>
                <a:gd name="T2" fmla="*/ 202 w 462"/>
                <a:gd name="T3" fmla="*/ 98 h 380"/>
                <a:gd name="T4" fmla="*/ 178 w 462"/>
                <a:gd name="T5" fmla="*/ 114 h 380"/>
                <a:gd name="T6" fmla="*/ 151 w 462"/>
                <a:gd name="T7" fmla="*/ 126 h 380"/>
                <a:gd name="T8" fmla="*/ 127 w 462"/>
                <a:gd name="T9" fmla="*/ 135 h 380"/>
                <a:gd name="T10" fmla="*/ 110 w 462"/>
                <a:gd name="T11" fmla="*/ 141 h 380"/>
                <a:gd name="T12" fmla="*/ 93 w 462"/>
                <a:gd name="T13" fmla="*/ 151 h 380"/>
                <a:gd name="T14" fmla="*/ 72 w 462"/>
                <a:gd name="T15" fmla="*/ 163 h 380"/>
                <a:gd name="T16" fmla="*/ 53 w 462"/>
                <a:gd name="T17" fmla="*/ 176 h 380"/>
                <a:gd name="T18" fmla="*/ 34 w 462"/>
                <a:gd name="T19" fmla="*/ 185 h 380"/>
                <a:gd name="T20" fmla="*/ 22 w 462"/>
                <a:gd name="T21" fmla="*/ 190 h 380"/>
                <a:gd name="T22" fmla="*/ 14 w 462"/>
                <a:gd name="T23" fmla="*/ 187 h 380"/>
                <a:gd name="T24" fmla="*/ 7 w 462"/>
                <a:gd name="T25" fmla="*/ 182 h 380"/>
                <a:gd name="T26" fmla="*/ 2 w 462"/>
                <a:gd name="T27" fmla="*/ 173 h 380"/>
                <a:gd name="T28" fmla="*/ 0 w 462"/>
                <a:gd name="T29" fmla="*/ 160 h 380"/>
                <a:gd name="T30" fmla="*/ 0 w 462"/>
                <a:gd name="T31" fmla="*/ 145 h 380"/>
                <a:gd name="T32" fmla="*/ 4 w 462"/>
                <a:gd name="T33" fmla="*/ 128 h 380"/>
                <a:gd name="T34" fmla="*/ 8 w 462"/>
                <a:gd name="T35" fmla="*/ 110 h 380"/>
                <a:gd name="T36" fmla="*/ 15 w 462"/>
                <a:gd name="T37" fmla="*/ 93 h 380"/>
                <a:gd name="T38" fmla="*/ 17 w 462"/>
                <a:gd name="T39" fmla="*/ 75 h 380"/>
                <a:gd name="T40" fmla="*/ 17 w 462"/>
                <a:gd name="T41" fmla="*/ 59 h 380"/>
                <a:gd name="T42" fmla="*/ 14 w 462"/>
                <a:gd name="T43" fmla="*/ 42 h 380"/>
                <a:gd name="T44" fmla="*/ 15 w 462"/>
                <a:gd name="T45" fmla="*/ 28 h 380"/>
                <a:gd name="T46" fmla="*/ 23 w 462"/>
                <a:gd name="T47" fmla="*/ 18 h 380"/>
                <a:gd name="T48" fmla="*/ 32 w 462"/>
                <a:gd name="T49" fmla="*/ 11 h 380"/>
                <a:gd name="T50" fmla="*/ 43 w 462"/>
                <a:gd name="T51" fmla="*/ 5 h 380"/>
                <a:gd name="T52" fmla="*/ 54 w 462"/>
                <a:gd name="T53" fmla="*/ 0 h 380"/>
                <a:gd name="T54" fmla="*/ 46 w 462"/>
                <a:gd name="T55" fmla="*/ 6 h 380"/>
                <a:gd name="T56" fmla="*/ 42 w 462"/>
                <a:gd name="T57" fmla="*/ 11 h 380"/>
                <a:gd name="T58" fmla="*/ 36 w 462"/>
                <a:gd name="T59" fmla="*/ 14 h 380"/>
                <a:gd name="T60" fmla="*/ 35 w 462"/>
                <a:gd name="T61" fmla="*/ 18 h 380"/>
                <a:gd name="T62" fmla="*/ 38 w 462"/>
                <a:gd name="T63" fmla="*/ 21 h 380"/>
                <a:gd name="T64" fmla="*/ 42 w 462"/>
                <a:gd name="T65" fmla="*/ 26 h 380"/>
                <a:gd name="T66" fmla="*/ 45 w 462"/>
                <a:gd name="T67" fmla="*/ 33 h 380"/>
                <a:gd name="T68" fmla="*/ 53 w 462"/>
                <a:gd name="T69" fmla="*/ 42 h 380"/>
                <a:gd name="T70" fmla="*/ 63 w 462"/>
                <a:gd name="T71" fmla="*/ 50 h 380"/>
                <a:gd name="T72" fmla="*/ 80 w 462"/>
                <a:gd name="T73" fmla="*/ 60 h 380"/>
                <a:gd name="T74" fmla="*/ 107 w 462"/>
                <a:gd name="T75" fmla="*/ 72 h 380"/>
                <a:gd name="T76" fmla="*/ 133 w 462"/>
                <a:gd name="T77" fmla="*/ 81 h 380"/>
                <a:gd name="T78" fmla="*/ 148 w 462"/>
                <a:gd name="T79" fmla="*/ 83 h 380"/>
                <a:gd name="T80" fmla="*/ 159 w 462"/>
                <a:gd name="T81" fmla="*/ 83 h 380"/>
                <a:gd name="T82" fmla="*/ 165 w 462"/>
                <a:gd name="T83" fmla="*/ 81 h 380"/>
                <a:gd name="T84" fmla="*/ 174 w 462"/>
                <a:gd name="T85" fmla="*/ 81 h 380"/>
                <a:gd name="T86" fmla="*/ 170 w 462"/>
                <a:gd name="T87" fmla="*/ 85 h 380"/>
                <a:gd name="T88" fmla="*/ 170 w 462"/>
                <a:gd name="T89" fmla="*/ 89 h 380"/>
                <a:gd name="T90" fmla="*/ 171 w 462"/>
                <a:gd name="T91" fmla="*/ 91 h 380"/>
                <a:gd name="T92" fmla="*/ 174 w 462"/>
                <a:gd name="T93" fmla="*/ 94 h 380"/>
                <a:gd name="T94" fmla="*/ 177 w 462"/>
                <a:gd name="T95" fmla="*/ 94 h 380"/>
                <a:gd name="T96" fmla="*/ 184 w 462"/>
                <a:gd name="T97" fmla="*/ 94 h 380"/>
                <a:gd name="T98" fmla="*/ 194 w 462"/>
                <a:gd name="T99" fmla="*/ 90 h 380"/>
                <a:gd name="T100" fmla="*/ 205 w 462"/>
                <a:gd name="T101" fmla="*/ 87 h 380"/>
                <a:gd name="T102" fmla="*/ 213 w 462"/>
                <a:gd name="T103" fmla="*/ 81 h 380"/>
                <a:gd name="T104" fmla="*/ 224 w 462"/>
                <a:gd name="T105" fmla="*/ 75 h 380"/>
                <a:gd name="T106" fmla="*/ 230 w 462"/>
                <a:gd name="T107" fmla="*/ 72 h 3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2"/>
                <a:gd name="T163" fmla="*/ 0 h 380"/>
                <a:gd name="T164" fmla="*/ 462 w 462"/>
                <a:gd name="T165" fmla="*/ 380 h 38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2" h="380">
                  <a:moveTo>
                    <a:pt x="462" y="144"/>
                  </a:moveTo>
                  <a:lnTo>
                    <a:pt x="453" y="153"/>
                  </a:lnTo>
                  <a:lnTo>
                    <a:pt x="445" y="165"/>
                  </a:lnTo>
                  <a:lnTo>
                    <a:pt x="432" y="177"/>
                  </a:lnTo>
                  <a:lnTo>
                    <a:pt x="421" y="189"/>
                  </a:lnTo>
                  <a:lnTo>
                    <a:pt x="405" y="196"/>
                  </a:lnTo>
                  <a:lnTo>
                    <a:pt x="390" y="208"/>
                  </a:lnTo>
                  <a:lnTo>
                    <a:pt x="374" y="216"/>
                  </a:lnTo>
                  <a:lnTo>
                    <a:pt x="358" y="228"/>
                  </a:lnTo>
                  <a:lnTo>
                    <a:pt x="336" y="235"/>
                  </a:lnTo>
                  <a:lnTo>
                    <a:pt x="319" y="243"/>
                  </a:lnTo>
                  <a:lnTo>
                    <a:pt x="303" y="251"/>
                  </a:lnTo>
                  <a:lnTo>
                    <a:pt x="287" y="259"/>
                  </a:lnTo>
                  <a:lnTo>
                    <a:pt x="270" y="263"/>
                  </a:lnTo>
                  <a:lnTo>
                    <a:pt x="256" y="269"/>
                  </a:lnTo>
                  <a:lnTo>
                    <a:pt x="243" y="273"/>
                  </a:lnTo>
                  <a:lnTo>
                    <a:pt x="234" y="280"/>
                  </a:lnTo>
                  <a:lnTo>
                    <a:pt x="221" y="282"/>
                  </a:lnTo>
                  <a:lnTo>
                    <a:pt x="210" y="288"/>
                  </a:lnTo>
                  <a:lnTo>
                    <a:pt x="197" y="294"/>
                  </a:lnTo>
                  <a:lnTo>
                    <a:pt x="186" y="302"/>
                  </a:lnTo>
                  <a:lnTo>
                    <a:pt x="170" y="310"/>
                  </a:lnTo>
                  <a:lnTo>
                    <a:pt x="159" y="317"/>
                  </a:lnTo>
                  <a:lnTo>
                    <a:pt x="144" y="325"/>
                  </a:lnTo>
                  <a:lnTo>
                    <a:pt x="133" y="336"/>
                  </a:lnTo>
                  <a:lnTo>
                    <a:pt x="117" y="344"/>
                  </a:lnTo>
                  <a:lnTo>
                    <a:pt x="106" y="351"/>
                  </a:lnTo>
                  <a:lnTo>
                    <a:pt x="91" y="358"/>
                  </a:lnTo>
                  <a:lnTo>
                    <a:pt x="80" y="366"/>
                  </a:lnTo>
                  <a:lnTo>
                    <a:pt x="69" y="370"/>
                  </a:lnTo>
                  <a:lnTo>
                    <a:pt x="59" y="376"/>
                  </a:lnTo>
                  <a:lnTo>
                    <a:pt x="49" y="377"/>
                  </a:lnTo>
                  <a:lnTo>
                    <a:pt x="44" y="380"/>
                  </a:lnTo>
                  <a:lnTo>
                    <a:pt x="38" y="377"/>
                  </a:lnTo>
                  <a:lnTo>
                    <a:pt x="33" y="377"/>
                  </a:lnTo>
                  <a:lnTo>
                    <a:pt x="28" y="373"/>
                  </a:lnTo>
                  <a:lnTo>
                    <a:pt x="24" y="372"/>
                  </a:lnTo>
                  <a:lnTo>
                    <a:pt x="18" y="367"/>
                  </a:lnTo>
                  <a:lnTo>
                    <a:pt x="15" y="363"/>
                  </a:lnTo>
                  <a:lnTo>
                    <a:pt x="9" y="357"/>
                  </a:lnTo>
                  <a:lnTo>
                    <a:pt x="9" y="353"/>
                  </a:lnTo>
                  <a:lnTo>
                    <a:pt x="4" y="345"/>
                  </a:lnTo>
                  <a:lnTo>
                    <a:pt x="4" y="337"/>
                  </a:lnTo>
                  <a:lnTo>
                    <a:pt x="0" y="328"/>
                  </a:lnTo>
                  <a:lnTo>
                    <a:pt x="0" y="320"/>
                  </a:lnTo>
                  <a:lnTo>
                    <a:pt x="0" y="308"/>
                  </a:lnTo>
                  <a:lnTo>
                    <a:pt x="0" y="301"/>
                  </a:lnTo>
                  <a:lnTo>
                    <a:pt x="0" y="289"/>
                  </a:lnTo>
                  <a:lnTo>
                    <a:pt x="6" y="280"/>
                  </a:lnTo>
                  <a:lnTo>
                    <a:pt x="6" y="267"/>
                  </a:lnTo>
                  <a:lnTo>
                    <a:pt x="9" y="255"/>
                  </a:lnTo>
                  <a:lnTo>
                    <a:pt x="11" y="243"/>
                  </a:lnTo>
                  <a:lnTo>
                    <a:pt x="17" y="232"/>
                  </a:lnTo>
                  <a:lnTo>
                    <a:pt x="17" y="220"/>
                  </a:lnTo>
                  <a:lnTo>
                    <a:pt x="22" y="208"/>
                  </a:lnTo>
                  <a:lnTo>
                    <a:pt x="26" y="196"/>
                  </a:lnTo>
                  <a:lnTo>
                    <a:pt x="31" y="185"/>
                  </a:lnTo>
                  <a:lnTo>
                    <a:pt x="31" y="173"/>
                  </a:lnTo>
                  <a:lnTo>
                    <a:pt x="35" y="161"/>
                  </a:lnTo>
                  <a:lnTo>
                    <a:pt x="35" y="149"/>
                  </a:lnTo>
                  <a:lnTo>
                    <a:pt x="38" y="140"/>
                  </a:lnTo>
                  <a:lnTo>
                    <a:pt x="35" y="129"/>
                  </a:lnTo>
                  <a:lnTo>
                    <a:pt x="35" y="118"/>
                  </a:lnTo>
                  <a:lnTo>
                    <a:pt x="31" y="106"/>
                  </a:lnTo>
                  <a:lnTo>
                    <a:pt x="31" y="99"/>
                  </a:lnTo>
                  <a:lnTo>
                    <a:pt x="28" y="84"/>
                  </a:lnTo>
                  <a:lnTo>
                    <a:pt x="28" y="73"/>
                  </a:lnTo>
                  <a:lnTo>
                    <a:pt x="28" y="64"/>
                  </a:lnTo>
                  <a:lnTo>
                    <a:pt x="31" y="56"/>
                  </a:lnTo>
                  <a:lnTo>
                    <a:pt x="35" y="48"/>
                  </a:lnTo>
                  <a:lnTo>
                    <a:pt x="40" y="41"/>
                  </a:lnTo>
                  <a:lnTo>
                    <a:pt x="46" y="35"/>
                  </a:lnTo>
                  <a:lnTo>
                    <a:pt x="53" y="31"/>
                  </a:lnTo>
                  <a:lnTo>
                    <a:pt x="59" y="26"/>
                  </a:lnTo>
                  <a:lnTo>
                    <a:pt x="64" y="22"/>
                  </a:lnTo>
                  <a:lnTo>
                    <a:pt x="69" y="18"/>
                  </a:lnTo>
                  <a:lnTo>
                    <a:pt x="80" y="14"/>
                  </a:lnTo>
                  <a:lnTo>
                    <a:pt x="86" y="10"/>
                  </a:lnTo>
                  <a:lnTo>
                    <a:pt x="93" y="6"/>
                  </a:lnTo>
                  <a:lnTo>
                    <a:pt x="99" y="2"/>
                  </a:lnTo>
                  <a:lnTo>
                    <a:pt x="108" y="0"/>
                  </a:lnTo>
                  <a:lnTo>
                    <a:pt x="102" y="4"/>
                  </a:lnTo>
                  <a:lnTo>
                    <a:pt x="99" y="8"/>
                  </a:lnTo>
                  <a:lnTo>
                    <a:pt x="93" y="11"/>
                  </a:lnTo>
                  <a:lnTo>
                    <a:pt x="93" y="15"/>
                  </a:lnTo>
                  <a:lnTo>
                    <a:pt x="88" y="17"/>
                  </a:lnTo>
                  <a:lnTo>
                    <a:pt x="84" y="21"/>
                  </a:lnTo>
                  <a:lnTo>
                    <a:pt x="79" y="24"/>
                  </a:lnTo>
                  <a:lnTo>
                    <a:pt x="79" y="28"/>
                  </a:lnTo>
                  <a:lnTo>
                    <a:pt x="73" y="28"/>
                  </a:lnTo>
                  <a:lnTo>
                    <a:pt x="73" y="32"/>
                  </a:lnTo>
                  <a:lnTo>
                    <a:pt x="71" y="32"/>
                  </a:lnTo>
                  <a:lnTo>
                    <a:pt x="71" y="36"/>
                  </a:lnTo>
                  <a:lnTo>
                    <a:pt x="73" y="40"/>
                  </a:lnTo>
                  <a:lnTo>
                    <a:pt x="77" y="41"/>
                  </a:lnTo>
                  <a:lnTo>
                    <a:pt x="82" y="45"/>
                  </a:lnTo>
                  <a:lnTo>
                    <a:pt x="82" y="48"/>
                  </a:lnTo>
                  <a:lnTo>
                    <a:pt x="84" y="52"/>
                  </a:lnTo>
                  <a:lnTo>
                    <a:pt x="84" y="56"/>
                  </a:lnTo>
                  <a:lnTo>
                    <a:pt x="90" y="61"/>
                  </a:lnTo>
                  <a:lnTo>
                    <a:pt x="90" y="65"/>
                  </a:lnTo>
                  <a:lnTo>
                    <a:pt x="95" y="71"/>
                  </a:lnTo>
                  <a:lnTo>
                    <a:pt x="100" y="75"/>
                  </a:lnTo>
                  <a:lnTo>
                    <a:pt x="106" y="83"/>
                  </a:lnTo>
                  <a:lnTo>
                    <a:pt x="111" y="87"/>
                  </a:lnTo>
                  <a:lnTo>
                    <a:pt x="117" y="95"/>
                  </a:lnTo>
                  <a:lnTo>
                    <a:pt x="126" y="100"/>
                  </a:lnTo>
                  <a:lnTo>
                    <a:pt x="137" y="108"/>
                  </a:lnTo>
                  <a:lnTo>
                    <a:pt x="148" y="112"/>
                  </a:lnTo>
                  <a:lnTo>
                    <a:pt x="161" y="120"/>
                  </a:lnTo>
                  <a:lnTo>
                    <a:pt x="177" y="127"/>
                  </a:lnTo>
                  <a:lnTo>
                    <a:pt x="197" y="135"/>
                  </a:lnTo>
                  <a:lnTo>
                    <a:pt x="215" y="143"/>
                  </a:lnTo>
                  <a:lnTo>
                    <a:pt x="235" y="151"/>
                  </a:lnTo>
                  <a:lnTo>
                    <a:pt x="252" y="155"/>
                  </a:lnTo>
                  <a:lnTo>
                    <a:pt x="268" y="161"/>
                  </a:lnTo>
                  <a:lnTo>
                    <a:pt x="279" y="162"/>
                  </a:lnTo>
                  <a:lnTo>
                    <a:pt x="290" y="166"/>
                  </a:lnTo>
                  <a:lnTo>
                    <a:pt x="297" y="166"/>
                  </a:lnTo>
                  <a:lnTo>
                    <a:pt x="308" y="169"/>
                  </a:lnTo>
                  <a:lnTo>
                    <a:pt x="314" y="166"/>
                  </a:lnTo>
                  <a:lnTo>
                    <a:pt x="319" y="166"/>
                  </a:lnTo>
                  <a:lnTo>
                    <a:pt x="325" y="165"/>
                  </a:lnTo>
                  <a:lnTo>
                    <a:pt x="330" y="165"/>
                  </a:lnTo>
                  <a:lnTo>
                    <a:pt x="332" y="162"/>
                  </a:lnTo>
                  <a:lnTo>
                    <a:pt x="338" y="162"/>
                  </a:lnTo>
                  <a:lnTo>
                    <a:pt x="343" y="162"/>
                  </a:lnTo>
                  <a:lnTo>
                    <a:pt x="349" y="162"/>
                  </a:lnTo>
                  <a:lnTo>
                    <a:pt x="343" y="162"/>
                  </a:lnTo>
                  <a:lnTo>
                    <a:pt x="343" y="166"/>
                  </a:lnTo>
                  <a:lnTo>
                    <a:pt x="341" y="169"/>
                  </a:lnTo>
                  <a:lnTo>
                    <a:pt x="341" y="173"/>
                  </a:lnTo>
                  <a:lnTo>
                    <a:pt x="341" y="177"/>
                  </a:lnTo>
                  <a:lnTo>
                    <a:pt x="341" y="178"/>
                  </a:lnTo>
                  <a:lnTo>
                    <a:pt x="343" y="182"/>
                  </a:lnTo>
                  <a:lnTo>
                    <a:pt x="345" y="183"/>
                  </a:lnTo>
                  <a:lnTo>
                    <a:pt x="350" y="187"/>
                  </a:lnTo>
                  <a:lnTo>
                    <a:pt x="356" y="187"/>
                  </a:lnTo>
                  <a:lnTo>
                    <a:pt x="361" y="190"/>
                  </a:lnTo>
                  <a:lnTo>
                    <a:pt x="365" y="187"/>
                  </a:lnTo>
                  <a:lnTo>
                    <a:pt x="370" y="187"/>
                  </a:lnTo>
                  <a:lnTo>
                    <a:pt x="376" y="183"/>
                  </a:lnTo>
                  <a:lnTo>
                    <a:pt x="383" y="183"/>
                  </a:lnTo>
                  <a:lnTo>
                    <a:pt x="389" y="179"/>
                  </a:lnTo>
                  <a:lnTo>
                    <a:pt x="394" y="177"/>
                  </a:lnTo>
                  <a:lnTo>
                    <a:pt x="400" y="173"/>
                  </a:lnTo>
                  <a:lnTo>
                    <a:pt x="411" y="173"/>
                  </a:lnTo>
                  <a:lnTo>
                    <a:pt x="416" y="169"/>
                  </a:lnTo>
                  <a:lnTo>
                    <a:pt x="421" y="165"/>
                  </a:lnTo>
                  <a:lnTo>
                    <a:pt x="427" y="161"/>
                  </a:lnTo>
                  <a:lnTo>
                    <a:pt x="438" y="157"/>
                  </a:lnTo>
                  <a:lnTo>
                    <a:pt x="443" y="153"/>
                  </a:lnTo>
                  <a:lnTo>
                    <a:pt x="449" y="149"/>
                  </a:lnTo>
                  <a:lnTo>
                    <a:pt x="454" y="146"/>
                  </a:lnTo>
                  <a:lnTo>
                    <a:pt x="462" y="144"/>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2" name="Freeform 9"/>
            <p:cNvSpPr>
              <a:spLocks/>
            </p:cNvSpPr>
            <p:nvPr/>
          </p:nvSpPr>
          <p:spPr bwMode="auto">
            <a:xfrm>
              <a:off x="1534" y="3003"/>
              <a:ext cx="51" cy="37"/>
            </a:xfrm>
            <a:custGeom>
              <a:avLst/>
              <a:gdLst>
                <a:gd name="T0" fmla="*/ 0 w 102"/>
                <a:gd name="T1" fmla="*/ 0 h 73"/>
                <a:gd name="T2" fmla="*/ 2 w 102"/>
                <a:gd name="T3" fmla="*/ 2 h 73"/>
                <a:gd name="T4" fmla="*/ 6 w 102"/>
                <a:gd name="T5" fmla="*/ 4 h 73"/>
                <a:gd name="T6" fmla="*/ 11 w 102"/>
                <a:gd name="T7" fmla="*/ 4 h 73"/>
                <a:gd name="T8" fmla="*/ 16 w 102"/>
                <a:gd name="T9" fmla="*/ 5 h 73"/>
                <a:gd name="T10" fmla="*/ 21 w 102"/>
                <a:gd name="T11" fmla="*/ 5 h 73"/>
                <a:gd name="T12" fmla="*/ 27 w 102"/>
                <a:gd name="T13" fmla="*/ 5 h 73"/>
                <a:gd name="T14" fmla="*/ 33 w 102"/>
                <a:gd name="T15" fmla="*/ 8 h 73"/>
                <a:gd name="T16" fmla="*/ 39 w 102"/>
                <a:gd name="T17" fmla="*/ 10 h 73"/>
                <a:gd name="T18" fmla="*/ 39 w 102"/>
                <a:gd name="T19" fmla="*/ 14 h 73"/>
                <a:gd name="T20" fmla="*/ 41 w 102"/>
                <a:gd name="T21" fmla="*/ 18 h 73"/>
                <a:gd name="T22" fmla="*/ 44 w 102"/>
                <a:gd name="T23" fmla="*/ 22 h 73"/>
                <a:gd name="T24" fmla="*/ 47 w 102"/>
                <a:gd name="T25" fmla="*/ 24 h 73"/>
                <a:gd name="T26" fmla="*/ 47 w 102"/>
                <a:gd name="T27" fmla="*/ 27 h 73"/>
                <a:gd name="T28" fmla="*/ 50 w 102"/>
                <a:gd name="T29" fmla="*/ 29 h 73"/>
                <a:gd name="T30" fmla="*/ 50 w 102"/>
                <a:gd name="T31" fmla="*/ 31 h 73"/>
                <a:gd name="T32" fmla="*/ 49 w 102"/>
                <a:gd name="T33" fmla="*/ 30 h 73"/>
                <a:gd name="T34" fmla="*/ 47 w 102"/>
                <a:gd name="T35" fmla="*/ 29 h 73"/>
                <a:gd name="T36" fmla="*/ 44 w 102"/>
                <a:gd name="T37" fmla="*/ 27 h 73"/>
                <a:gd name="T38" fmla="*/ 44 w 102"/>
                <a:gd name="T39" fmla="*/ 27 h 73"/>
                <a:gd name="T40" fmla="*/ 41 w 102"/>
                <a:gd name="T41" fmla="*/ 25 h 73"/>
                <a:gd name="T42" fmla="*/ 41 w 102"/>
                <a:gd name="T43" fmla="*/ 25 h 73"/>
                <a:gd name="T44" fmla="*/ 39 w 102"/>
                <a:gd name="T45" fmla="*/ 23 h 73"/>
                <a:gd name="T46" fmla="*/ 39 w 102"/>
                <a:gd name="T47" fmla="*/ 23 h 73"/>
                <a:gd name="T48" fmla="*/ 36 w 102"/>
                <a:gd name="T49" fmla="*/ 21 h 73"/>
                <a:gd name="T50" fmla="*/ 35 w 102"/>
                <a:gd name="T51" fmla="*/ 21 h 73"/>
                <a:gd name="T52" fmla="*/ 35 w 102"/>
                <a:gd name="T53" fmla="*/ 22 h 73"/>
                <a:gd name="T54" fmla="*/ 35 w 102"/>
                <a:gd name="T55" fmla="*/ 24 h 73"/>
                <a:gd name="T56" fmla="*/ 34 w 102"/>
                <a:gd name="T57" fmla="*/ 26 h 73"/>
                <a:gd name="T58" fmla="*/ 34 w 102"/>
                <a:gd name="T59" fmla="*/ 30 h 73"/>
                <a:gd name="T60" fmla="*/ 32 w 102"/>
                <a:gd name="T61" fmla="*/ 32 h 73"/>
                <a:gd name="T62" fmla="*/ 32 w 102"/>
                <a:gd name="T63" fmla="*/ 35 h 73"/>
                <a:gd name="T64" fmla="*/ 30 w 102"/>
                <a:gd name="T65" fmla="*/ 33 h 73"/>
                <a:gd name="T66" fmla="*/ 25 w 102"/>
                <a:gd name="T67" fmla="*/ 29 h 73"/>
                <a:gd name="T68" fmla="*/ 22 w 102"/>
                <a:gd name="T69" fmla="*/ 25 h 73"/>
                <a:gd name="T70" fmla="*/ 19 w 102"/>
                <a:gd name="T71" fmla="*/ 23 h 73"/>
                <a:gd name="T72" fmla="*/ 16 w 102"/>
                <a:gd name="T73" fmla="*/ 23 h 73"/>
                <a:gd name="T74" fmla="*/ 10 w 102"/>
                <a:gd name="T75" fmla="*/ 23 h 73"/>
                <a:gd name="T76" fmla="*/ 6 w 102"/>
                <a:gd name="T77" fmla="*/ 23 h 73"/>
                <a:gd name="T78" fmla="*/ 0 w 102"/>
                <a:gd name="T79" fmla="*/ 26 h 73"/>
                <a:gd name="T80" fmla="*/ 0 w 102"/>
                <a:gd name="T81" fmla="*/ 26 h 73"/>
                <a:gd name="T82" fmla="*/ 0 w 102"/>
                <a:gd name="T83" fmla="*/ 22 h 73"/>
                <a:gd name="T84" fmla="*/ 0 w 102"/>
                <a:gd name="T85" fmla="*/ 18 h 73"/>
                <a:gd name="T86" fmla="*/ 0 w 102"/>
                <a:gd name="T87" fmla="*/ 14 h 73"/>
                <a:gd name="T88" fmla="*/ 2 w 102"/>
                <a:gd name="T89" fmla="*/ 10 h 73"/>
                <a:gd name="T90" fmla="*/ 2 w 102"/>
                <a:gd name="T91" fmla="*/ 6 h 73"/>
                <a:gd name="T92" fmla="*/ 0 w 102"/>
                <a:gd name="T93" fmla="*/ 2 h 73"/>
                <a:gd name="T94" fmla="*/ 0 w 102"/>
                <a:gd name="T95" fmla="*/ 0 h 73"/>
                <a:gd name="T96" fmla="*/ 0 w 102"/>
                <a:gd name="T97" fmla="*/ 0 h 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2"/>
                <a:gd name="T148" fmla="*/ 0 h 73"/>
                <a:gd name="T149" fmla="*/ 102 w 102"/>
                <a:gd name="T150" fmla="*/ 73 h 7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2" h="73">
                  <a:moveTo>
                    <a:pt x="0" y="0"/>
                  </a:moveTo>
                  <a:lnTo>
                    <a:pt x="0" y="0"/>
                  </a:lnTo>
                  <a:lnTo>
                    <a:pt x="4" y="4"/>
                  </a:lnTo>
                  <a:lnTo>
                    <a:pt x="9" y="8"/>
                  </a:lnTo>
                  <a:lnTo>
                    <a:pt x="11" y="8"/>
                  </a:lnTo>
                  <a:lnTo>
                    <a:pt x="17" y="8"/>
                  </a:lnTo>
                  <a:lnTo>
                    <a:pt x="22" y="8"/>
                  </a:lnTo>
                  <a:lnTo>
                    <a:pt x="28" y="9"/>
                  </a:lnTo>
                  <a:lnTo>
                    <a:pt x="31" y="9"/>
                  </a:lnTo>
                  <a:lnTo>
                    <a:pt x="37" y="9"/>
                  </a:lnTo>
                  <a:lnTo>
                    <a:pt x="42" y="9"/>
                  </a:lnTo>
                  <a:lnTo>
                    <a:pt x="48" y="9"/>
                  </a:lnTo>
                  <a:lnTo>
                    <a:pt x="53" y="9"/>
                  </a:lnTo>
                  <a:lnTo>
                    <a:pt x="60" y="12"/>
                  </a:lnTo>
                  <a:lnTo>
                    <a:pt x="66" y="15"/>
                  </a:lnTo>
                  <a:lnTo>
                    <a:pt x="77" y="19"/>
                  </a:lnTo>
                  <a:lnTo>
                    <a:pt x="77" y="20"/>
                  </a:lnTo>
                  <a:lnTo>
                    <a:pt x="77" y="24"/>
                  </a:lnTo>
                  <a:lnTo>
                    <a:pt x="77" y="28"/>
                  </a:lnTo>
                  <a:lnTo>
                    <a:pt x="82" y="32"/>
                  </a:lnTo>
                  <a:lnTo>
                    <a:pt x="82" y="36"/>
                  </a:lnTo>
                  <a:lnTo>
                    <a:pt x="88" y="39"/>
                  </a:lnTo>
                  <a:lnTo>
                    <a:pt x="88" y="43"/>
                  </a:lnTo>
                  <a:lnTo>
                    <a:pt x="93" y="47"/>
                  </a:lnTo>
                  <a:lnTo>
                    <a:pt x="93" y="51"/>
                  </a:lnTo>
                  <a:lnTo>
                    <a:pt x="93" y="54"/>
                  </a:lnTo>
                  <a:lnTo>
                    <a:pt x="99" y="58"/>
                  </a:lnTo>
                  <a:lnTo>
                    <a:pt x="99" y="62"/>
                  </a:lnTo>
                  <a:lnTo>
                    <a:pt x="102" y="64"/>
                  </a:lnTo>
                  <a:lnTo>
                    <a:pt x="97" y="60"/>
                  </a:lnTo>
                  <a:lnTo>
                    <a:pt x="93" y="58"/>
                  </a:lnTo>
                  <a:lnTo>
                    <a:pt x="88" y="54"/>
                  </a:lnTo>
                  <a:lnTo>
                    <a:pt x="82" y="50"/>
                  </a:lnTo>
                  <a:lnTo>
                    <a:pt x="77" y="46"/>
                  </a:lnTo>
                  <a:lnTo>
                    <a:pt x="71" y="42"/>
                  </a:lnTo>
                  <a:lnTo>
                    <a:pt x="69" y="42"/>
                  </a:lnTo>
                  <a:lnTo>
                    <a:pt x="69" y="43"/>
                  </a:lnTo>
                  <a:lnTo>
                    <a:pt x="69" y="46"/>
                  </a:lnTo>
                  <a:lnTo>
                    <a:pt x="69" y="47"/>
                  </a:lnTo>
                  <a:lnTo>
                    <a:pt x="69" y="51"/>
                  </a:lnTo>
                  <a:lnTo>
                    <a:pt x="68" y="51"/>
                  </a:lnTo>
                  <a:lnTo>
                    <a:pt x="68" y="55"/>
                  </a:lnTo>
                  <a:lnTo>
                    <a:pt x="68" y="59"/>
                  </a:lnTo>
                  <a:lnTo>
                    <a:pt x="68" y="63"/>
                  </a:lnTo>
                  <a:lnTo>
                    <a:pt x="64" y="63"/>
                  </a:lnTo>
                  <a:lnTo>
                    <a:pt x="64" y="67"/>
                  </a:lnTo>
                  <a:lnTo>
                    <a:pt x="64" y="69"/>
                  </a:lnTo>
                  <a:lnTo>
                    <a:pt x="64" y="73"/>
                  </a:lnTo>
                  <a:lnTo>
                    <a:pt x="59" y="65"/>
                  </a:lnTo>
                  <a:lnTo>
                    <a:pt x="55" y="62"/>
                  </a:lnTo>
                  <a:lnTo>
                    <a:pt x="49" y="58"/>
                  </a:lnTo>
                  <a:lnTo>
                    <a:pt x="49" y="54"/>
                  </a:lnTo>
                  <a:lnTo>
                    <a:pt x="44" y="50"/>
                  </a:lnTo>
                  <a:lnTo>
                    <a:pt x="42" y="49"/>
                  </a:lnTo>
                  <a:lnTo>
                    <a:pt x="37" y="46"/>
                  </a:lnTo>
                  <a:lnTo>
                    <a:pt x="31" y="45"/>
                  </a:lnTo>
                  <a:lnTo>
                    <a:pt x="26" y="45"/>
                  </a:lnTo>
                  <a:lnTo>
                    <a:pt x="20" y="45"/>
                  </a:lnTo>
                  <a:lnTo>
                    <a:pt x="17" y="46"/>
                  </a:lnTo>
                  <a:lnTo>
                    <a:pt x="11" y="46"/>
                  </a:lnTo>
                  <a:lnTo>
                    <a:pt x="6" y="49"/>
                  </a:lnTo>
                  <a:lnTo>
                    <a:pt x="0" y="51"/>
                  </a:lnTo>
                  <a:lnTo>
                    <a:pt x="0" y="55"/>
                  </a:lnTo>
                  <a:lnTo>
                    <a:pt x="0" y="51"/>
                  </a:lnTo>
                  <a:lnTo>
                    <a:pt x="0" y="47"/>
                  </a:lnTo>
                  <a:lnTo>
                    <a:pt x="0" y="43"/>
                  </a:lnTo>
                  <a:lnTo>
                    <a:pt x="0" y="39"/>
                  </a:lnTo>
                  <a:lnTo>
                    <a:pt x="0" y="36"/>
                  </a:lnTo>
                  <a:lnTo>
                    <a:pt x="0" y="32"/>
                  </a:lnTo>
                  <a:lnTo>
                    <a:pt x="0" y="28"/>
                  </a:lnTo>
                  <a:lnTo>
                    <a:pt x="4" y="24"/>
                  </a:lnTo>
                  <a:lnTo>
                    <a:pt x="4" y="20"/>
                  </a:lnTo>
                  <a:lnTo>
                    <a:pt x="4" y="16"/>
                  </a:lnTo>
                  <a:lnTo>
                    <a:pt x="4" y="12"/>
                  </a:lnTo>
                  <a:lnTo>
                    <a:pt x="4" y="8"/>
                  </a:lnTo>
                  <a:lnTo>
                    <a:pt x="0" y="4"/>
                  </a:lnTo>
                  <a:lnTo>
                    <a:pt x="0" y="3"/>
                  </a:lnTo>
                  <a:lnTo>
                    <a:pt x="0" y="0"/>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3" name="Freeform 10"/>
            <p:cNvSpPr>
              <a:spLocks/>
            </p:cNvSpPr>
            <p:nvPr/>
          </p:nvSpPr>
          <p:spPr bwMode="auto">
            <a:xfrm>
              <a:off x="1437" y="2985"/>
              <a:ext cx="97" cy="68"/>
            </a:xfrm>
            <a:custGeom>
              <a:avLst/>
              <a:gdLst>
                <a:gd name="T0" fmla="*/ 91 w 193"/>
                <a:gd name="T1" fmla="*/ 11 h 137"/>
                <a:gd name="T2" fmla="*/ 86 w 193"/>
                <a:gd name="T3" fmla="*/ 4 h 137"/>
                <a:gd name="T4" fmla="*/ 80 w 193"/>
                <a:gd name="T5" fmla="*/ 0 h 137"/>
                <a:gd name="T6" fmla="*/ 74 w 193"/>
                <a:gd name="T7" fmla="*/ 0 h 137"/>
                <a:gd name="T8" fmla="*/ 72 w 193"/>
                <a:gd name="T9" fmla="*/ 6 h 137"/>
                <a:gd name="T10" fmla="*/ 72 w 193"/>
                <a:gd name="T11" fmla="*/ 9 h 137"/>
                <a:gd name="T12" fmla="*/ 70 w 193"/>
                <a:gd name="T13" fmla="*/ 12 h 137"/>
                <a:gd name="T14" fmla="*/ 63 w 193"/>
                <a:gd name="T15" fmla="*/ 12 h 137"/>
                <a:gd name="T16" fmla="*/ 52 w 193"/>
                <a:gd name="T17" fmla="*/ 14 h 137"/>
                <a:gd name="T18" fmla="*/ 36 w 193"/>
                <a:gd name="T19" fmla="*/ 22 h 137"/>
                <a:gd name="T20" fmla="*/ 21 w 193"/>
                <a:gd name="T21" fmla="*/ 32 h 137"/>
                <a:gd name="T22" fmla="*/ 7 w 193"/>
                <a:gd name="T23" fmla="*/ 43 h 137"/>
                <a:gd name="T24" fmla="*/ 2 w 193"/>
                <a:gd name="T25" fmla="*/ 50 h 137"/>
                <a:gd name="T26" fmla="*/ 1 w 193"/>
                <a:gd name="T27" fmla="*/ 54 h 137"/>
                <a:gd name="T28" fmla="*/ 11 w 193"/>
                <a:gd name="T29" fmla="*/ 56 h 137"/>
                <a:gd name="T30" fmla="*/ 19 w 193"/>
                <a:gd name="T31" fmla="*/ 57 h 137"/>
                <a:gd name="T32" fmla="*/ 21 w 193"/>
                <a:gd name="T33" fmla="*/ 62 h 137"/>
                <a:gd name="T34" fmla="*/ 21 w 193"/>
                <a:gd name="T35" fmla="*/ 57 h 137"/>
                <a:gd name="T36" fmla="*/ 21 w 193"/>
                <a:gd name="T37" fmla="*/ 51 h 137"/>
                <a:gd name="T38" fmla="*/ 21 w 193"/>
                <a:gd name="T39" fmla="*/ 48 h 137"/>
                <a:gd name="T40" fmla="*/ 28 w 193"/>
                <a:gd name="T41" fmla="*/ 51 h 137"/>
                <a:gd name="T42" fmla="*/ 33 w 193"/>
                <a:gd name="T43" fmla="*/ 58 h 137"/>
                <a:gd name="T44" fmla="*/ 40 w 193"/>
                <a:gd name="T45" fmla="*/ 64 h 137"/>
                <a:gd name="T46" fmla="*/ 43 w 193"/>
                <a:gd name="T47" fmla="*/ 62 h 137"/>
                <a:gd name="T48" fmla="*/ 40 w 193"/>
                <a:gd name="T49" fmla="*/ 56 h 137"/>
                <a:gd name="T50" fmla="*/ 31 w 193"/>
                <a:gd name="T51" fmla="*/ 48 h 137"/>
                <a:gd name="T52" fmla="*/ 32 w 193"/>
                <a:gd name="T53" fmla="*/ 43 h 137"/>
                <a:gd name="T54" fmla="*/ 38 w 193"/>
                <a:gd name="T55" fmla="*/ 43 h 137"/>
                <a:gd name="T56" fmla="*/ 47 w 193"/>
                <a:gd name="T57" fmla="*/ 50 h 137"/>
                <a:gd name="T58" fmla="*/ 49 w 193"/>
                <a:gd name="T59" fmla="*/ 53 h 137"/>
                <a:gd name="T60" fmla="*/ 55 w 193"/>
                <a:gd name="T61" fmla="*/ 60 h 137"/>
                <a:gd name="T62" fmla="*/ 58 w 193"/>
                <a:gd name="T63" fmla="*/ 66 h 137"/>
                <a:gd name="T64" fmla="*/ 58 w 193"/>
                <a:gd name="T65" fmla="*/ 58 h 137"/>
                <a:gd name="T66" fmla="*/ 52 w 193"/>
                <a:gd name="T67" fmla="*/ 49 h 137"/>
                <a:gd name="T68" fmla="*/ 47 w 193"/>
                <a:gd name="T69" fmla="*/ 42 h 137"/>
                <a:gd name="T70" fmla="*/ 42 w 193"/>
                <a:gd name="T71" fmla="*/ 37 h 137"/>
                <a:gd name="T72" fmla="*/ 41 w 193"/>
                <a:gd name="T73" fmla="*/ 34 h 137"/>
                <a:gd name="T74" fmla="*/ 42 w 193"/>
                <a:gd name="T75" fmla="*/ 34 h 137"/>
                <a:gd name="T76" fmla="*/ 49 w 193"/>
                <a:gd name="T77" fmla="*/ 36 h 137"/>
                <a:gd name="T78" fmla="*/ 58 w 193"/>
                <a:gd name="T79" fmla="*/ 39 h 137"/>
                <a:gd name="T80" fmla="*/ 64 w 193"/>
                <a:gd name="T81" fmla="*/ 42 h 137"/>
                <a:gd name="T82" fmla="*/ 66 w 193"/>
                <a:gd name="T83" fmla="*/ 39 h 137"/>
                <a:gd name="T84" fmla="*/ 66 w 193"/>
                <a:gd name="T85" fmla="*/ 32 h 137"/>
                <a:gd name="T86" fmla="*/ 65 w 193"/>
                <a:gd name="T87" fmla="*/ 26 h 137"/>
                <a:gd name="T88" fmla="*/ 59 w 193"/>
                <a:gd name="T89" fmla="*/ 27 h 137"/>
                <a:gd name="T90" fmla="*/ 51 w 193"/>
                <a:gd name="T91" fmla="*/ 24 h 137"/>
                <a:gd name="T92" fmla="*/ 51 w 193"/>
                <a:gd name="T93" fmla="*/ 22 h 137"/>
                <a:gd name="T94" fmla="*/ 57 w 193"/>
                <a:gd name="T95" fmla="*/ 22 h 137"/>
                <a:gd name="T96" fmla="*/ 68 w 193"/>
                <a:gd name="T97" fmla="*/ 20 h 137"/>
                <a:gd name="T98" fmla="*/ 78 w 193"/>
                <a:gd name="T99" fmla="*/ 19 h 137"/>
                <a:gd name="T100" fmla="*/ 91 w 193"/>
                <a:gd name="T101" fmla="*/ 18 h 13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93"/>
                <a:gd name="T154" fmla="*/ 0 h 137"/>
                <a:gd name="T155" fmla="*/ 193 w 193"/>
                <a:gd name="T156" fmla="*/ 137 h 13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93" h="137">
                  <a:moveTo>
                    <a:pt x="193" y="36"/>
                  </a:moveTo>
                  <a:lnTo>
                    <a:pt x="188" y="32"/>
                  </a:lnTo>
                  <a:lnTo>
                    <a:pt x="188" y="29"/>
                  </a:lnTo>
                  <a:lnTo>
                    <a:pt x="182" y="25"/>
                  </a:lnTo>
                  <a:lnTo>
                    <a:pt x="182" y="23"/>
                  </a:lnTo>
                  <a:lnTo>
                    <a:pt x="177" y="19"/>
                  </a:lnTo>
                  <a:lnTo>
                    <a:pt x="177" y="17"/>
                  </a:lnTo>
                  <a:lnTo>
                    <a:pt x="177" y="13"/>
                  </a:lnTo>
                  <a:lnTo>
                    <a:pt x="171" y="9"/>
                  </a:lnTo>
                  <a:lnTo>
                    <a:pt x="168" y="5"/>
                  </a:lnTo>
                  <a:lnTo>
                    <a:pt x="162" y="1"/>
                  </a:lnTo>
                  <a:lnTo>
                    <a:pt x="160" y="1"/>
                  </a:lnTo>
                  <a:lnTo>
                    <a:pt x="155" y="0"/>
                  </a:lnTo>
                  <a:lnTo>
                    <a:pt x="149" y="0"/>
                  </a:lnTo>
                  <a:lnTo>
                    <a:pt x="148" y="0"/>
                  </a:lnTo>
                  <a:lnTo>
                    <a:pt x="148" y="4"/>
                  </a:lnTo>
                  <a:lnTo>
                    <a:pt x="144" y="4"/>
                  </a:lnTo>
                  <a:lnTo>
                    <a:pt x="144" y="8"/>
                  </a:lnTo>
                  <a:lnTo>
                    <a:pt x="144" y="12"/>
                  </a:lnTo>
                  <a:lnTo>
                    <a:pt x="144" y="16"/>
                  </a:lnTo>
                  <a:lnTo>
                    <a:pt x="144" y="19"/>
                  </a:lnTo>
                  <a:lnTo>
                    <a:pt x="144" y="23"/>
                  </a:lnTo>
                  <a:lnTo>
                    <a:pt x="144" y="27"/>
                  </a:lnTo>
                  <a:lnTo>
                    <a:pt x="140" y="25"/>
                  </a:lnTo>
                  <a:lnTo>
                    <a:pt x="138" y="25"/>
                  </a:lnTo>
                  <a:lnTo>
                    <a:pt x="133" y="25"/>
                  </a:lnTo>
                  <a:lnTo>
                    <a:pt x="131" y="25"/>
                  </a:lnTo>
                  <a:lnTo>
                    <a:pt x="126" y="25"/>
                  </a:lnTo>
                  <a:lnTo>
                    <a:pt x="120" y="25"/>
                  </a:lnTo>
                  <a:lnTo>
                    <a:pt x="115" y="25"/>
                  </a:lnTo>
                  <a:lnTo>
                    <a:pt x="109" y="25"/>
                  </a:lnTo>
                  <a:lnTo>
                    <a:pt x="104" y="29"/>
                  </a:lnTo>
                  <a:lnTo>
                    <a:pt x="96" y="31"/>
                  </a:lnTo>
                  <a:lnTo>
                    <a:pt x="91" y="35"/>
                  </a:lnTo>
                  <a:lnTo>
                    <a:pt x="86" y="39"/>
                  </a:lnTo>
                  <a:lnTo>
                    <a:pt x="80" y="45"/>
                  </a:lnTo>
                  <a:lnTo>
                    <a:pt x="71" y="45"/>
                  </a:lnTo>
                  <a:lnTo>
                    <a:pt x="65" y="48"/>
                  </a:lnTo>
                  <a:lnTo>
                    <a:pt x="60" y="52"/>
                  </a:lnTo>
                  <a:lnTo>
                    <a:pt x="55" y="56"/>
                  </a:lnTo>
                  <a:lnTo>
                    <a:pt x="47" y="60"/>
                  </a:lnTo>
                  <a:lnTo>
                    <a:pt x="42" y="64"/>
                  </a:lnTo>
                  <a:lnTo>
                    <a:pt x="36" y="68"/>
                  </a:lnTo>
                  <a:lnTo>
                    <a:pt x="31" y="75"/>
                  </a:lnTo>
                  <a:lnTo>
                    <a:pt x="25" y="79"/>
                  </a:lnTo>
                  <a:lnTo>
                    <a:pt x="20" y="83"/>
                  </a:lnTo>
                  <a:lnTo>
                    <a:pt x="14" y="87"/>
                  </a:lnTo>
                  <a:lnTo>
                    <a:pt x="11" y="91"/>
                  </a:lnTo>
                  <a:lnTo>
                    <a:pt x="5" y="92"/>
                  </a:lnTo>
                  <a:lnTo>
                    <a:pt x="3" y="96"/>
                  </a:lnTo>
                  <a:lnTo>
                    <a:pt x="3" y="98"/>
                  </a:lnTo>
                  <a:lnTo>
                    <a:pt x="3" y="100"/>
                  </a:lnTo>
                  <a:lnTo>
                    <a:pt x="0" y="100"/>
                  </a:lnTo>
                  <a:lnTo>
                    <a:pt x="0" y="104"/>
                  </a:lnTo>
                  <a:lnTo>
                    <a:pt x="2" y="108"/>
                  </a:lnTo>
                  <a:lnTo>
                    <a:pt x="7" y="108"/>
                  </a:lnTo>
                  <a:lnTo>
                    <a:pt x="11" y="108"/>
                  </a:lnTo>
                  <a:lnTo>
                    <a:pt x="16" y="112"/>
                  </a:lnTo>
                  <a:lnTo>
                    <a:pt x="22" y="112"/>
                  </a:lnTo>
                  <a:lnTo>
                    <a:pt x="27" y="112"/>
                  </a:lnTo>
                  <a:lnTo>
                    <a:pt x="33" y="113"/>
                  </a:lnTo>
                  <a:lnTo>
                    <a:pt x="38" y="114"/>
                  </a:lnTo>
                  <a:lnTo>
                    <a:pt x="42" y="118"/>
                  </a:lnTo>
                  <a:lnTo>
                    <a:pt x="42" y="121"/>
                  </a:lnTo>
                  <a:lnTo>
                    <a:pt x="42" y="124"/>
                  </a:lnTo>
                  <a:lnTo>
                    <a:pt x="42" y="121"/>
                  </a:lnTo>
                  <a:lnTo>
                    <a:pt x="42" y="118"/>
                  </a:lnTo>
                  <a:lnTo>
                    <a:pt x="42" y="114"/>
                  </a:lnTo>
                  <a:lnTo>
                    <a:pt x="42" y="112"/>
                  </a:lnTo>
                  <a:lnTo>
                    <a:pt x="42" y="108"/>
                  </a:lnTo>
                  <a:lnTo>
                    <a:pt x="42" y="104"/>
                  </a:lnTo>
                  <a:lnTo>
                    <a:pt x="42" y="103"/>
                  </a:lnTo>
                  <a:lnTo>
                    <a:pt x="42" y="100"/>
                  </a:lnTo>
                  <a:lnTo>
                    <a:pt x="42" y="96"/>
                  </a:lnTo>
                  <a:lnTo>
                    <a:pt x="44" y="96"/>
                  </a:lnTo>
                  <a:lnTo>
                    <a:pt x="49" y="99"/>
                  </a:lnTo>
                  <a:lnTo>
                    <a:pt x="55" y="103"/>
                  </a:lnTo>
                  <a:lnTo>
                    <a:pt x="60" y="107"/>
                  </a:lnTo>
                  <a:lnTo>
                    <a:pt x="60" y="109"/>
                  </a:lnTo>
                  <a:lnTo>
                    <a:pt x="65" y="113"/>
                  </a:lnTo>
                  <a:lnTo>
                    <a:pt x="65" y="116"/>
                  </a:lnTo>
                  <a:lnTo>
                    <a:pt x="71" y="120"/>
                  </a:lnTo>
                  <a:lnTo>
                    <a:pt x="75" y="124"/>
                  </a:lnTo>
                  <a:lnTo>
                    <a:pt x="80" y="128"/>
                  </a:lnTo>
                  <a:lnTo>
                    <a:pt x="86" y="128"/>
                  </a:lnTo>
                  <a:lnTo>
                    <a:pt x="86" y="125"/>
                  </a:lnTo>
                  <a:lnTo>
                    <a:pt x="86" y="124"/>
                  </a:lnTo>
                  <a:lnTo>
                    <a:pt x="87" y="124"/>
                  </a:lnTo>
                  <a:lnTo>
                    <a:pt x="82" y="120"/>
                  </a:lnTo>
                  <a:lnTo>
                    <a:pt x="82" y="117"/>
                  </a:lnTo>
                  <a:lnTo>
                    <a:pt x="80" y="113"/>
                  </a:lnTo>
                  <a:lnTo>
                    <a:pt x="80" y="112"/>
                  </a:lnTo>
                  <a:lnTo>
                    <a:pt x="75" y="108"/>
                  </a:lnTo>
                  <a:lnTo>
                    <a:pt x="73" y="104"/>
                  </a:lnTo>
                  <a:lnTo>
                    <a:pt x="67" y="100"/>
                  </a:lnTo>
                  <a:lnTo>
                    <a:pt x="62" y="96"/>
                  </a:lnTo>
                  <a:lnTo>
                    <a:pt x="62" y="92"/>
                  </a:lnTo>
                  <a:lnTo>
                    <a:pt x="62" y="88"/>
                  </a:lnTo>
                  <a:lnTo>
                    <a:pt x="62" y="86"/>
                  </a:lnTo>
                  <a:lnTo>
                    <a:pt x="64" y="86"/>
                  </a:lnTo>
                  <a:lnTo>
                    <a:pt x="69" y="86"/>
                  </a:lnTo>
                  <a:lnTo>
                    <a:pt x="75" y="86"/>
                  </a:lnTo>
                  <a:lnTo>
                    <a:pt x="80" y="88"/>
                  </a:lnTo>
                  <a:lnTo>
                    <a:pt x="86" y="92"/>
                  </a:lnTo>
                  <a:lnTo>
                    <a:pt x="87" y="96"/>
                  </a:lnTo>
                  <a:lnTo>
                    <a:pt x="93" y="100"/>
                  </a:lnTo>
                  <a:lnTo>
                    <a:pt x="93" y="103"/>
                  </a:lnTo>
                  <a:lnTo>
                    <a:pt x="98" y="107"/>
                  </a:lnTo>
                  <a:lnTo>
                    <a:pt x="104" y="111"/>
                  </a:lnTo>
                  <a:lnTo>
                    <a:pt x="104" y="113"/>
                  </a:lnTo>
                  <a:lnTo>
                    <a:pt x="109" y="117"/>
                  </a:lnTo>
                  <a:lnTo>
                    <a:pt x="109" y="121"/>
                  </a:lnTo>
                  <a:lnTo>
                    <a:pt x="109" y="122"/>
                  </a:lnTo>
                  <a:lnTo>
                    <a:pt x="115" y="126"/>
                  </a:lnTo>
                  <a:lnTo>
                    <a:pt x="115" y="130"/>
                  </a:lnTo>
                  <a:lnTo>
                    <a:pt x="115" y="133"/>
                  </a:lnTo>
                  <a:lnTo>
                    <a:pt x="118" y="137"/>
                  </a:lnTo>
                  <a:lnTo>
                    <a:pt x="115" y="129"/>
                  </a:lnTo>
                  <a:lnTo>
                    <a:pt x="115" y="125"/>
                  </a:lnTo>
                  <a:lnTo>
                    <a:pt x="115" y="120"/>
                  </a:lnTo>
                  <a:lnTo>
                    <a:pt x="115" y="116"/>
                  </a:lnTo>
                  <a:lnTo>
                    <a:pt x="109" y="112"/>
                  </a:lnTo>
                  <a:lnTo>
                    <a:pt x="109" y="108"/>
                  </a:lnTo>
                  <a:lnTo>
                    <a:pt x="109" y="104"/>
                  </a:lnTo>
                  <a:lnTo>
                    <a:pt x="109" y="101"/>
                  </a:lnTo>
                  <a:lnTo>
                    <a:pt x="104" y="98"/>
                  </a:lnTo>
                  <a:lnTo>
                    <a:pt x="104" y="94"/>
                  </a:lnTo>
                  <a:lnTo>
                    <a:pt x="98" y="90"/>
                  </a:lnTo>
                  <a:lnTo>
                    <a:pt x="98" y="88"/>
                  </a:lnTo>
                  <a:lnTo>
                    <a:pt x="93" y="85"/>
                  </a:lnTo>
                  <a:lnTo>
                    <a:pt x="93" y="82"/>
                  </a:lnTo>
                  <a:lnTo>
                    <a:pt x="87" y="78"/>
                  </a:lnTo>
                  <a:lnTo>
                    <a:pt x="84" y="74"/>
                  </a:lnTo>
                  <a:lnTo>
                    <a:pt x="82" y="70"/>
                  </a:lnTo>
                  <a:lnTo>
                    <a:pt x="82" y="69"/>
                  </a:lnTo>
                  <a:lnTo>
                    <a:pt x="82" y="68"/>
                  </a:lnTo>
                  <a:lnTo>
                    <a:pt x="84" y="68"/>
                  </a:lnTo>
                  <a:lnTo>
                    <a:pt x="87" y="69"/>
                  </a:lnTo>
                  <a:lnTo>
                    <a:pt x="93" y="73"/>
                  </a:lnTo>
                  <a:lnTo>
                    <a:pt x="98" y="73"/>
                  </a:lnTo>
                  <a:lnTo>
                    <a:pt x="102" y="73"/>
                  </a:lnTo>
                  <a:lnTo>
                    <a:pt x="107" y="77"/>
                  </a:lnTo>
                  <a:lnTo>
                    <a:pt x="113" y="79"/>
                  </a:lnTo>
                  <a:lnTo>
                    <a:pt x="115" y="79"/>
                  </a:lnTo>
                  <a:lnTo>
                    <a:pt x="120" y="83"/>
                  </a:lnTo>
                  <a:lnTo>
                    <a:pt x="122" y="83"/>
                  </a:lnTo>
                  <a:lnTo>
                    <a:pt x="127" y="85"/>
                  </a:lnTo>
                  <a:lnTo>
                    <a:pt x="127" y="82"/>
                  </a:lnTo>
                  <a:lnTo>
                    <a:pt x="131" y="82"/>
                  </a:lnTo>
                  <a:lnTo>
                    <a:pt x="131" y="78"/>
                  </a:lnTo>
                  <a:lnTo>
                    <a:pt x="131" y="75"/>
                  </a:lnTo>
                  <a:lnTo>
                    <a:pt x="131" y="72"/>
                  </a:lnTo>
                  <a:lnTo>
                    <a:pt x="131" y="68"/>
                  </a:lnTo>
                  <a:lnTo>
                    <a:pt x="131" y="64"/>
                  </a:lnTo>
                  <a:lnTo>
                    <a:pt x="131" y="60"/>
                  </a:lnTo>
                  <a:lnTo>
                    <a:pt x="133" y="60"/>
                  </a:lnTo>
                  <a:lnTo>
                    <a:pt x="129" y="56"/>
                  </a:lnTo>
                  <a:lnTo>
                    <a:pt x="129" y="55"/>
                  </a:lnTo>
                  <a:lnTo>
                    <a:pt x="129" y="52"/>
                  </a:lnTo>
                  <a:lnTo>
                    <a:pt x="124" y="51"/>
                  </a:lnTo>
                  <a:lnTo>
                    <a:pt x="118" y="51"/>
                  </a:lnTo>
                  <a:lnTo>
                    <a:pt x="118" y="55"/>
                  </a:lnTo>
                  <a:lnTo>
                    <a:pt x="113" y="52"/>
                  </a:lnTo>
                  <a:lnTo>
                    <a:pt x="107" y="52"/>
                  </a:lnTo>
                  <a:lnTo>
                    <a:pt x="102" y="49"/>
                  </a:lnTo>
                  <a:lnTo>
                    <a:pt x="102" y="45"/>
                  </a:lnTo>
                  <a:lnTo>
                    <a:pt x="104" y="45"/>
                  </a:lnTo>
                  <a:lnTo>
                    <a:pt x="109" y="45"/>
                  </a:lnTo>
                  <a:lnTo>
                    <a:pt x="113" y="45"/>
                  </a:lnTo>
                  <a:lnTo>
                    <a:pt x="118" y="45"/>
                  </a:lnTo>
                  <a:lnTo>
                    <a:pt x="118" y="42"/>
                  </a:lnTo>
                  <a:lnTo>
                    <a:pt x="124" y="42"/>
                  </a:lnTo>
                  <a:lnTo>
                    <a:pt x="129" y="40"/>
                  </a:lnTo>
                  <a:lnTo>
                    <a:pt x="135" y="40"/>
                  </a:lnTo>
                  <a:lnTo>
                    <a:pt x="138" y="40"/>
                  </a:lnTo>
                  <a:lnTo>
                    <a:pt x="144" y="40"/>
                  </a:lnTo>
                  <a:lnTo>
                    <a:pt x="149" y="40"/>
                  </a:lnTo>
                  <a:lnTo>
                    <a:pt x="155" y="40"/>
                  </a:lnTo>
                  <a:lnTo>
                    <a:pt x="155" y="39"/>
                  </a:lnTo>
                  <a:lnTo>
                    <a:pt x="160" y="39"/>
                  </a:lnTo>
                  <a:lnTo>
                    <a:pt x="166" y="39"/>
                  </a:lnTo>
                  <a:lnTo>
                    <a:pt x="171" y="39"/>
                  </a:lnTo>
                  <a:lnTo>
                    <a:pt x="177" y="36"/>
                  </a:lnTo>
                  <a:lnTo>
                    <a:pt x="182" y="36"/>
                  </a:lnTo>
                  <a:lnTo>
                    <a:pt x="188" y="36"/>
                  </a:lnTo>
                  <a:lnTo>
                    <a:pt x="193" y="36"/>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4" name="Freeform 11"/>
            <p:cNvSpPr>
              <a:spLocks/>
            </p:cNvSpPr>
            <p:nvPr/>
          </p:nvSpPr>
          <p:spPr bwMode="auto">
            <a:xfrm>
              <a:off x="1540" y="3008"/>
              <a:ext cx="39" cy="23"/>
            </a:xfrm>
            <a:custGeom>
              <a:avLst/>
              <a:gdLst>
                <a:gd name="T0" fmla="*/ 0 w 77"/>
                <a:gd name="T1" fmla="*/ 2 h 44"/>
                <a:gd name="T2" fmla="*/ 5 w 77"/>
                <a:gd name="T3" fmla="*/ 1 h 44"/>
                <a:gd name="T4" fmla="*/ 8 w 77"/>
                <a:gd name="T5" fmla="*/ 0 h 44"/>
                <a:gd name="T6" fmla="*/ 13 w 77"/>
                <a:gd name="T7" fmla="*/ 0 h 44"/>
                <a:gd name="T8" fmla="*/ 16 w 77"/>
                <a:gd name="T9" fmla="*/ 1 h 44"/>
                <a:gd name="T10" fmla="*/ 20 w 77"/>
                <a:gd name="T11" fmla="*/ 1 h 44"/>
                <a:gd name="T12" fmla="*/ 24 w 77"/>
                <a:gd name="T13" fmla="*/ 3 h 44"/>
                <a:gd name="T14" fmla="*/ 29 w 77"/>
                <a:gd name="T15" fmla="*/ 7 h 44"/>
                <a:gd name="T16" fmla="*/ 32 w 77"/>
                <a:gd name="T17" fmla="*/ 9 h 44"/>
                <a:gd name="T18" fmla="*/ 32 w 77"/>
                <a:gd name="T19" fmla="*/ 10 h 44"/>
                <a:gd name="T20" fmla="*/ 35 w 77"/>
                <a:gd name="T21" fmla="*/ 12 h 44"/>
                <a:gd name="T22" fmla="*/ 35 w 77"/>
                <a:gd name="T23" fmla="*/ 15 h 44"/>
                <a:gd name="T24" fmla="*/ 38 w 77"/>
                <a:gd name="T25" fmla="*/ 17 h 44"/>
                <a:gd name="T26" fmla="*/ 38 w 77"/>
                <a:gd name="T27" fmla="*/ 19 h 44"/>
                <a:gd name="T28" fmla="*/ 38 w 77"/>
                <a:gd name="T29" fmla="*/ 21 h 44"/>
                <a:gd name="T30" fmla="*/ 38 w 77"/>
                <a:gd name="T31" fmla="*/ 21 h 44"/>
                <a:gd name="T32" fmla="*/ 36 w 77"/>
                <a:gd name="T33" fmla="*/ 21 h 44"/>
                <a:gd name="T34" fmla="*/ 33 w 77"/>
                <a:gd name="T35" fmla="*/ 17 h 44"/>
                <a:gd name="T36" fmla="*/ 30 w 77"/>
                <a:gd name="T37" fmla="*/ 14 h 44"/>
                <a:gd name="T38" fmla="*/ 28 w 77"/>
                <a:gd name="T39" fmla="*/ 12 h 44"/>
                <a:gd name="T40" fmla="*/ 25 w 77"/>
                <a:gd name="T41" fmla="*/ 9 h 44"/>
                <a:gd name="T42" fmla="*/ 22 w 77"/>
                <a:gd name="T43" fmla="*/ 9 h 44"/>
                <a:gd name="T44" fmla="*/ 19 w 77"/>
                <a:gd name="T45" fmla="*/ 9 h 44"/>
                <a:gd name="T46" fmla="*/ 19 w 77"/>
                <a:gd name="T47" fmla="*/ 9 h 44"/>
                <a:gd name="T48" fmla="*/ 19 w 77"/>
                <a:gd name="T49" fmla="*/ 9 h 44"/>
                <a:gd name="T50" fmla="*/ 19 w 77"/>
                <a:gd name="T51" fmla="*/ 9 h 44"/>
                <a:gd name="T52" fmla="*/ 19 w 77"/>
                <a:gd name="T53" fmla="*/ 9 h 44"/>
                <a:gd name="T54" fmla="*/ 19 w 77"/>
                <a:gd name="T55" fmla="*/ 12 h 44"/>
                <a:gd name="T56" fmla="*/ 19 w 77"/>
                <a:gd name="T57" fmla="*/ 14 h 44"/>
                <a:gd name="T58" fmla="*/ 19 w 77"/>
                <a:gd name="T59" fmla="*/ 16 h 44"/>
                <a:gd name="T60" fmla="*/ 21 w 77"/>
                <a:gd name="T61" fmla="*/ 18 h 44"/>
                <a:gd name="T62" fmla="*/ 23 w 77"/>
                <a:gd name="T63" fmla="*/ 21 h 44"/>
                <a:gd name="T64" fmla="*/ 24 w 77"/>
                <a:gd name="T65" fmla="*/ 23 h 44"/>
                <a:gd name="T66" fmla="*/ 24 w 77"/>
                <a:gd name="T67" fmla="*/ 23 h 44"/>
                <a:gd name="T68" fmla="*/ 21 w 77"/>
                <a:gd name="T69" fmla="*/ 21 h 44"/>
                <a:gd name="T70" fmla="*/ 21 w 77"/>
                <a:gd name="T71" fmla="*/ 21 h 44"/>
                <a:gd name="T72" fmla="*/ 18 w 77"/>
                <a:gd name="T73" fmla="*/ 20 h 44"/>
                <a:gd name="T74" fmla="*/ 16 w 77"/>
                <a:gd name="T75" fmla="*/ 19 h 44"/>
                <a:gd name="T76" fmla="*/ 13 w 77"/>
                <a:gd name="T77" fmla="*/ 18 h 44"/>
                <a:gd name="T78" fmla="*/ 13 w 77"/>
                <a:gd name="T79" fmla="*/ 18 h 44"/>
                <a:gd name="T80" fmla="*/ 10 w 77"/>
                <a:gd name="T81" fmla="*/ 16 h 44"/>
                <a:gd name="T82" fmla="*/ 8 w 77"/>
                <a:gd name="T83" fmla="*/ 16 h 44"/>
                <a:gd name="T84" fmla="*/ 5 w 77"/>
                <a:gd name="T85" fmla="*/ 16 h 44"/>
                <a:gd name="T86" fmla="*/ 3 w 77"/>
                <a:gd name="T87" fmla="*/ 16 h 44"/>
                <a:gd name="T88" fmla="*/ 0 w 77"/>
                <a:gd name="T89" fmla="*/ 15 h 44"/>
                <a:gd name="T90" fmla="*/ 0 w 77"/>
                <a:gd name="T91" fmla="*/ 15 h 44"/>
                <a:gd name="T92" fmla="*/ 0 w 77"/>
                <a:gd name="T93" fmla="*/ 14 h 44"/>
                <a:gd name="T94" fmla="*/ 0 w 77"/>
                <a:gd name="T95" fmla="*/ 14 h 44"/>
                <a:gd name="T96" fmla="*/ 0 w 77"/>
                <a:gd name="T97" fmla="*/ 12 h 44"/>
                <a:gd name="T98" fmla="*/ 0 w 77"/>
                <a:gd name="T99" fmla="*/ 9 h 44"/>
                <a:gd name="T100" fmla="*/ 0 w 77"/>
                <a:gd name="T101" fmla="*/ 7 h 44"/>
                <a:gd name="T102" fmla="*/ 0 w 77"/>
                <a:gd name="T103" fmla="*/ 6 h 44"/>
                <a:gd name="T104" fmla="*/ 0 w 77"/>
                <a:gd name="T105" fmla="*/ 4 h 44"/>
                <a:gd name="T106" fmla="*/ 0 w 77"/>
                <a:gd name="T107" fmla="*/ 4 h 44"/>
                <a:gd name="T108" fmla="*/ 0 w 77"/>
                <a:gd name="T109" fmla="*/ 4 h 44"/>
                <a:gd name="T110" fmla="*/ 0 w 77"/>
                <a:gd name="T111" fmla="*/ 4 h 44"/>
                <a:gd name="T112" fmla="*/ 0 w 77"/>
                <a:gd name="T113" fmla="*/ 4 h 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
                <a:gd name="T172" fmla="*/ 0 h 44"/>
                <a:gd name="T173" fmla="*/ 77 w 77"/>
                <a:gd name="T174" fmla="*/ 44 h 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 h="44">
                  <a:moveTo>
                    <a:pt x="0" y="8"/>
                  </a:moveTo>
                  <a:lnTo>
                    <a:pt x="0" y="4"/>
                  </a:lnTo>
                  <a:lnTo>
                    <a:pt x="5" y="4"/>
                  </a:lnTo>
                  <a:lnTo>
                    <a:pt x="9" y="1"/>
                  </a:lnTo>
                  <a:lnTo>
                    <a:pt x="15" y="1"/>
                  </a:lnTo>
                  <a:lnTo>
                    <a:pt x="15" y="0"/>
                  </a:lnTo>
                  <a:lnTo>
                    <a:pt x="20" y="0"/>
                  </a:lnTo>
                  <a:lnTo>
                    <a:pt x="25" y="0"/>
                  </a:lnTo>
                  <a:lnTo>
                    <a:pt x="31" y="1"/>
                  </a:lnTo>
                  <a:lnTo>
                    <a:pt x="36" y="1"/>
                  </a:lnTo>
                  <a:lnTo>
                    <a:pt x="40" y="1"/>
                  </a:lnTo>
                  <a:lnTo>
                    <a:pt x="46" y="5"/>
                  </a:lnTo>
                  <a:lnTo>
                    <a:pt x="47" y="5"/>
                  </a:lnTo>
                  <a:lnTo>
                    <a:pt x="53" y="9"/>
                  </a:lnTo>
                  <a:lnTo>
                    <a:pt x="58" y="13"/>
                  </a:lnTo>
                  <a:lnTo>
                    <a:pt x="64" y="17"/>
                  </a:lnTo>
                  <a:lnTo>
                    <a:pt x="64" y="19"/>
                  </a:lnTo>
                  <a:lnTo>
                    <a:pt x="69" y="23"/>
                  </a:lnTo>
                  <a:lnTo>
                    <a:pt x="69" y="27"/>
                  </a:lnTo>
                  <a:lnTo>
                    <a:pt x="69" y="28"/>
                  </a:lnTo>
                  <a:lnTo>
                    <a:pt x="75" y="32"/>
                  </a:lnTo>
                  <a:lnTo>
                    <a:pt x="75" y="36"/>
                  </a:lnTo>
                  <a:lnTo>
                    <a:pt x="75" y="40"/>
                  </a:lnTo>
                  <a:lnTo>
                    <a:pt x="75" y="41"/>
                  </a:lnTo>
                  <a:lnTo>
                    <a:pt x="77" y="44"/>
                  </a:lnTo>
                  <a:lnTo>
                    <a:pt x="71" y="40"/>
                  </a:lnTo>
                  <a:lnTo>
                    <a:pt x="71" y="36"/>
                  </a:lnTo>
                  <a:lnTo>
                    <a:pt x="66" y="32"/>
                  </a:lnTo>
                  <a:lnTo>
                    <a:pt x="66" y="31"/>
                  </a:lnTo>
                  <a:lnTo>
                    <a:pt x="60" y="27"/>
                  </a:lnTo>
                  <a:lnTo>
                    <a:pt x="60" y="26"/>
                  </a:lnTo>
                  <a:lnTo>
                    <a:pt x="55" y="22"/>
                  </a:lnTo>
                  <a:lnTo>
                    <a:pt x="49" y="18"/>
                  </a:lnTo>
                  <a:lnTo>
                    <a:pt x="44" y="17"/>
                  </a:lnTo>
                  <a:lnTo>
                    <a:pt x="38" y="17"/>
                  </a:lnTo>
                  <a:lnTo>
                    <a:pt x="38" y="18"/>
                  </a:lnTo>
                  <a:lnTo>
                    <a:pt x="38" y="22"/>
                  </a:lnTo>
                  <a:lnTo>
                    <a:pt x="38" y="26"/>
                  </a:lnTo>
                  <a:lnTo>
                    <a:pt x="38" y="30"/>
                  </a:lnTo>
                  <a:lnTo>
                    <a:pt x="42" y="34"/>
                  </a:lnTo>
                  <a:lnTo>
                    <a:pt x="46" y="38"/>
                  </a:lnTo>
                  <a:lnTo>
                    <a:pt x="46" y="40"/>
                  </a:lnTo>
                  <a:lnTo>
                    <a:pt x="51" y="44"/>
                  </a:lnTo>
                  <a:lnTo>
                    <a:pt x="47" y="44"/>
                  </a:lnTo>
                  <a:lnTo>
                    <a:pt x="42" y="41"/>
                  </a:lnTo>
                  <a:lnTo>
                    <a:pt x="36" y="38"/>
                  </a:lnTo>
                  <a:lnTo>
                    <a:pt x="31" y="36"/>
                  </a:lnTo>
                  <a:lnTo>
                    <a:pt x="25" y="35"/>
                  </a:lnTo>
                  <a:lnTo>
                    <a:pt x="20" y="31"/>
                  </a:lnTo>
                  <a:lnTo>
                    <a:pt x="15" y="30"/>
                  </a:lnTo>
                  <a:lnTo>
                    <a:pt x="9" y="30"/>
                  </a:lnTo>
                  <a:lnTo>
                    <a:pt x="5" y="30"/>
                  </a:lnTo>
                  <a:lnTo>
                    <a:pt x="0" y="28"/>
                  </a:lnTo>
                  <a:lnTo>
                    <a:pt x="0" y="26"/>
                  </a:lnTo>
                  <a:lnTo>
                    <a:pt x="0" y="22"/>
                  </a:lnTo>
                  <a:lnTo>
                    <a:pt x="0" y="18"/>
                  </a:lnTo>
                  <a:lnTo>
                    <a:pt x="0" y="14"/>
                  </a:lnTo>
                  <a:lnTo>
                    <a:pt x="0" y="11"/>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5" name="Freeform 12"/>
            <p:cNvSpPr>
              <a:spLocks/>
            </p:cNvSpPr>
            <p:nvPr/>
          </p:nvSpPr>
          <p:spPr bwMode="auto">
            <a:xfrm>
              <a:off x="1497" y="2985"/>
              <a:ext cx="29" cy="18"/>
            </a:xfrm>
            <a:custGeom>
              <a:avLst/>
              <a:gdLst>
                <a:gd name="T0" fmla="*/ 18 w 59"/>
                <a:gd name="T1" fmla="*/ 0 h 36"/>
                <a:gd name="T2" fmla="*/ 18 w 59"/>
                <a:gd name="T3" fmla="*/ 0 h 36"/>
                <a:gd name="T4" fmla="*/ 20 w 59"/>
                <a:gd name="T5" fmla="*/ 1 h 36"/>
                <a:gd name="T6" fmla="*/ 20 w 59"/>
                <a:gd name="T7" fmla="*/ 2 h 36"/>
                <a:gd name="T8" fmla="*/ 23 w 59"/>
                <a:gd name="T9" fmla="*/ 4 h 36"/>
                <a:gd name="T10" fmla="*/ 23 w 59"/>
                <a:gd name="T11" fmla="*/ 5 h 36"/>
                <a:gd name="T12" fmla="*/ 25 w 59"/>
                <a:gd name="T13" fmla="*/ 7 h 36"/>
                <a:gd name="T14" fmla="*/ 25 w 59"/>
                <a:gd name="T15" fmla="*/ 9 h 36"/>
                <a:gd name="T16" fmla="*/ 28 w 59"/>
                <a:gd name="T17" fmla="*/ 11 h 36"/>
                <a:gd name="T18" fmla="*/ 28 w 59"/>
                <a:gd name="T19" fmla="*/ 11 h 36"/>
                <a:gd name="T20" fmla="*/ 28 w 59"/>
                <a:gd name="T21" fmla="*/ 13 h 36"/>
                <a:gd name="T22" fmla="*/ 28 w 59"/>
                <a:gd name="T23" fmla="*/ 14 h 36"/>
                <a:gd name="T24" fmla="*/ 29 w 59"/>
                <a:gd name="T25" fmla="*/ 16 h 36"/>
                <a:gd name="T26" fmla="*/ 27 w 59"/>
                <a:gd name="T27" fmla="*/ 16 h 36"/>
                <a:gd name="T28" fmla="*/ 27 w 59"/>
                <a:gd name="T29" fmla="*/ 17 h 36"/>
                <a:gd name="T30" fmla="*/ 25 w 59"/>
                <a:gd name="T31" fmla="*/ 17 h 36"/>
                <a:gd name="T32" fmla="*/ 25 w 59"/>
                <a:gd name="T33" fmla="*/ 18 h 36"/>
                <a:gd name="T34" fmla="*/ 22 w 59"/>
                <a:gd name="T35" fmla="*/ 18 h 36"/>
                <a:gd name="T36" fmla="*/ 20 w 59"/>
                <a:gd name="T37" fmla="*/ 18 h 36"/>
                <a:gd name="T38" fmla="*/ 17 w 59"/>
                <a:gd name="T39" fmla="*/ 18 h 36"/>
                <a:gd name="T40" fmla="*/ 17 w 59"/>
                <a:gd name="T41" fmla="*/ 18 h 36"/>
                <a:gd name="T42" fmla="*/ 15 w 59"/>
                <a:gd name="T43" fmla="*/ 18 h 36"/>
                <a:gd name="T44" fmla="*/ 12 w 59"/>
                <a:gd name="T45" fmla="*/ 18 h 36"/>
                <a:gd name="T46" fmla="*/ 9 w 59"/>
                <a:gd name="T47" fmla="*/ 18 h 36"/>
                <a:gd name="T48" fmla="*/ 9 w 59"/>
                <a:gd name="T49" fmla="*/ 18 h 36"/>
                <a:gd name="T50" fmla="*/ 6 w 59"/>
                <a:gd name="T51" fmla="*/ 18 h 36"/>
                <a:gd name="T52" fmla="*/ 4 w 59"/>
                <a:gd name="T53" fmla="*/ 18 h 36"/>
                <a:gd name="T54" fmla="*/ 2 w 59"/>
                <a:gd name="T55" fmla="*/ 18 h 36"/>
                <a:gd name="T56" fmla="*/ 2 w 59"/>
                <a:gd name="T57" fmla="*/ 18 h 36"/>
                <a:gd name="T58" fmla="*/ 0 w 59"/>
                <a:gd name="T59" fmla="*/ 18 h 36"/>
                <a:gd name="T60" fmla="*/ 0 w 59"/>
                <a:gd name="T61" fmla="*/ 18 h 36"/>
                <a:gd name="T62" fmla="*/ 0 w 59"/>
                <a:gd name="T63" fmla="*/ 18 h 36"/>
                <a:gd name="T64" fmla="*/ 0 w 59"/>
                <a:gd name="T65" fmla="*/ 18 h 36"/>
                <a:gd name="T66" fmla="*/ 0 w 59"/>
                <a:gd name="T67" fmla="*/ 17 h 36"/>
                <a:gd name="T68" fmla="*/ 0 w 59"/>
                <a:gd name="T69" fmla="*/ 17 h 36"/>
                <a:gd name="T70" fmla="*/ 0 w 59"/>
                <a:gd name="T71" fmla="*/ 16 h 36"/>
                <a:gd name="T72" fmla="*/ 3 w 59"/>
                <a:gd name="T73" fmla="*/ 16 h 36"/>
                <a:gd name="T74" fmla="*/ 3 w 59"/>
                <a:gd name="T75" fmla="*/ 14 h 36"/>
                <a:gd name="T76" fmla="*/ 5 w 59"/>
                <a:gd name="T77" fmla="*/ 13 h 36"/>
                <a:gd name="T78" fmla="*/ 5 w 59"/>
                <a:gd name="T79" fmla="*/ 11 h 36"/>
                <a:gd name="T80" fmla="*/ 8 w 59"/>
                <a:gd name="T81" fmla="*/ 11 h 36"/>
                <a:gd name="T82" fmla="*/ 8 w 59"/>
                <a:gd name="T83" fmla="*/ 9 h 36"/>
                <a:gd name="T84" fmla="*/ 10 w 59"/>
                <a:gd name="T85" fmla="*/ 7 h 36"/>
                <a:gd name="T86" fmla="*/ 10 w 59"/>
                <a:gd name="T87" fmla="*/ 5 h 36"/>
                <a:gd name="T88" fmla="*/ 13 w 59"/>
                <a:gd name="T89" fmla="*/ 4 h 36"/>
                <a:gd name="T90" fmla="*/ 13 w 59"/>
                <a:gd name="T91" fmla="*/ 2 h 36"/>
                <a:gd name="T92" fmla="*/ 15 w 59"/>
                <a:gd name="T93" fmla="*/ 1 h 36"/>
                <a:gd name="T94" fmla="*/ 15 w 59"/>
                <a:gd name="T95" fmla="*/ 0 h 36"/>
                <a:gd name="T96" fmla="*/ 18 w 59"/>
                <a:gd name="T97" fmla="*/ 0 h 36"/>
                <a:gd name="T98" fmla="*/ 18 w 59"/>
                <a:gd name="T99" fmla="*/ 0 h 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9"/>
                <a:gd name="T151" fmla="*/ 0 h 36"/>
                <a:gd name="T152" fmla="*/ 59 w 59"/>
                <a:gd name="T153" fmla="*/ 36 h 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9" h="36">
                  <a:moveTo>
                    <a:pt x="37" y="0"/>
                  </a:moveTo>
                  <a:lnTo>
                    <a:pt x="37" y="0"/>
                  </a:lnTo>
                  <a:lnTo>
                    <a:pt x="41" y="2"/>
                  </a:lnTo>
                  <a:lnTo>
                    <a:pt x="41" y="4"/>
                  </a:lnTo>
                  <a:lnTo>
                    <a:pt x="46" y="8"/>
                  </a:lnTo>
                  <a:lnTo>
                    <a:pt x="46" y="9"/>
                  </a:lnTo>
                  <a:lnTo>
                    <a:pt x="51" y="13"/>
                  </a:lnTo>
                  <a:lnTo>
                    <a:pt x="51" y="17"/>
                  </a:lnTo>
                  <a:lnTo>
                    <a:pt x="57" y="21"/>
                  </a:lnTo>
                  <a:lnTo>
                    <a:pt x="57" y="25"/>
                  </a:lnTo>
                  <a:lnTo>
                    <a:pt x="57" y="27"/>
                  </a:lnTo>
                  <a:lnTo>
                    <a:pt x="59" y="31"/>
                  </a:lnTo>
                  <a:lnTo>
                    <a:pt x="55" y="31"/>
                  </a:lnTo>
                  <a:lnTo>
                    <a:pt x="55" y="34"/>
                  </a:lnTo>
                  <a:lnTo>
                    <a:pt x="50" y="34"/>
                  </a:lnTo>
                  <a:lnTo>
                    <a:pt x="50" y="36"/>
                  </a:lnTo>
                  <a:lnTo>
                    <a:pt x="44" y="36"/>
                  </a:lnTo>
                  <a:lnTo>
                    <a:pt x="41" y="36"/>
                  </a:lnTo>
                  <a:lnTo>
                    <a:pt x="35" y="36"/>
                  </a:lnTo>
                  <a:lnTo>
                    <a:pt x="30" y="36"/>
                  </a:lnTo>
                  <a:lnTo>
                    <a:pt x="24" y="36"/>
                  </a:lnTo>
                  <a:lnTo>
                    <a:pt x="19" y="36"/>
                  </a:lnTo>
                  <a:lnTo>
                    <a:pt x="13" y="36"/>
                  </a:lnTo>
                  <a:lnTo>
                    <a:pt x="9" y="36"/>
                  </a:lnTo>
                  <a:lnTo>
                    <a:pt x="4" y="36"/>
                  </a:lnTo>
                  <a:lnTo>
                    <a:pt x="0" y="36"/>
                  </a:lnTo>
                  <a:lnTo>
                    <a:pt x="0" y="34"/>
                  </a:lnTo>
                  <a:lnTo>
                    <a:pt x="0" y="31"/>
                  </a:lnTo>
                  <a:lnTo>
                    <a:pt x="6" y="31"/>
                  </a:lnTo>
                  <a:lnTo>
                    <a:pt x="6" y="27"/>
                  </a:lnTo>
                  <a:lnTo>
                    <a:pt x="11" y="25"/>
                  </a:lnTo>
                  <a:lnTo>
                    <a:pt x="11" y="21"/>
                  </a:lnTo>
                  <a:lnTo>
                    <a:pt x="17" y="21"/>
                  </a:lnTo>
                  <a:lnTo>
                    <a:pt x="17" y="17"/>
                  </a:lnTo>
                  <a:lnTo>
                    <a:pt x="20" y="13"/>
                  </a:lnTo>
                  <a:lnTo>
                    <a:pt x="20" y="9"/>
                  </a:lnTo>
                  <a:lnTo>
                    <a:pt x="26" y="8"/>
                  </a:lnTo>
                  <a:lnTo>
                    <a:pt x="26" y="4"/>
                  </a:lnTo>
                  <a:lnTo>
                    <a:pt x="31" y="2"/>
                  </a:lnTo>
                  <a:lnTo>
                    <a:pt x="31" y="0"/>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6" name="Freeform 13"/>
            <p:cNvSpPr>
              <a:spLocks/>
            </p:cNvSpPr>
            <p:nvPr/>
          </p:nvSpPr>
          <p:spPr bwMode="auto">
            <a:xfrm>
              <a:off x="1458" y="3012"/>
              <a:ext cx="41" cy="28"/>
            </a:xfrm>
            <a:custGeom>
              <a:avLst/>
              <a:gdLst>
                <a:gd name="T0" fmla="*/ 39 w 80"/>
                <a:gd name="T1" fmla="*/ 7 h 54"/>
                <a:gd name="T2" fmla="*/ 39 w 80"/>
                <a:gd name="T3" fmla="*/ 5 h 54"/>
                <a:gd name="T4" fmla="*/ 41 w 80"/>
                <a:gd name="T5" fmla="*/ 5 h 54"/>
                <a:gd name="T6" fmla="*/ 41 w 80"/>
                <a:gd name="T7" fmla="*/ 5 h 54"/>
                <a:gd name="T8" fmla="*/ 39 w 80"/>
                <a:gd name="T9" fmla="*/ 5 h 54"/>
                <a:gd name="T10" fmla="*/ 36 w 80"/>
                <a:gd name="T11" fmla="*/ 5 h 54"/>
                <a:gd name="T12" fmla="*/ 33 w 80"/>
                <a:gd name="T13" fmla="*/ 7 h 54"/>
                <a:gd name="T14" fmla="*/ 30 w 80"/>
                <a:gd name="T15" fmla="*/ 7 h 54"/>
                <a:gd name="T16" fmla="*/ 29 w 80"/>
                <a:gd name="T17" fmla="*/ 7 h 54"/>
                <a:gd name="T18" fmla="*/ 29 w 80"/>
                <a:gd name="T19" fmla="*/ 5 h 54"/>
                <a:gd name="T20" fmla="*/ 33 w 80"/>
                <a:gd name="T21" fmla="*/ 5 h 54"/>
                <a:gd name="T22" fmla="*/ 31 w 80"/>
                <a:gd name="T23" fmla="*/ 1 h 54"/>
                <a:gd name="T24" fmla="*/ 28 w 80"/>
                <a:gd name="T25" fmla="*/ 0 h 54"/>
                <a:gd name="T26" fmla="*/ 25 w 80"/>
                <a:gd name="T27" fmla="*/ 0 h 54"/>
                <a:gd name="T28" fmla="*/ 23 w 80"/>
                <a:gd name="T29" fmla="*/ 0 h 54"/>
                <a:gd name="T30" fmla="*/ 19 w 80"/>
                <a:gd name="T31" fmla="*/ 0 h 54"/>
                <a:gd name="T32" fmla="*/ 17 w 80"/>
                <a:gd name="T33" fmla="*/ 0 h 54"/>
                <a:gd name="T34" fmla="*/ 16 w 80"/>
                <a:gd name="T35" fmla="*/ 2 h 54"/>
                <a:gd name="T36" fmla="*/ 16 w 80"/>
                <a:gd name="T37" fmla="*/ 4 h 54"/>
                <a:gd name="T38" fmla="*/ 13 w 80"/>
                <a:gd name="T39" fmla="*/ 4 h 54"/>
                <a:gd name="T40" fmla="*/ 13 w 80"/>
                <a:gd name="T41" fmla="*/ 7 h 54"/>
                <a:gd name="T42" fmla="*/ 10 w 80"/>
                <a:gd name="T43" fmla="*/ 9 h 54"/>
                <a:gd name="T44" fmla="*/ 5 w 80"/>
                <a:gd name="T45" fmla="*/ 10 h 54"/>
                <a:gd name="T46" fmla="*/ 1 w 80"/>
                <a:gd name="T47" fmla="*/ 11 h 54"/>
                <a:gd name="T48" fmla="*/ 0 w 80"/>
                <a:gd name="T49" fmla="*/ 15 h 54"/>
                <a:gd name="T50" fmla="*/ 0 w 80"/>
                <a:gd name="T51" fmla="*/ 17 h 54"/>
                <a:gd name="T52" fmla="*/ 0 w 80"/>
                <a:gd name="T53" fmla="*/ 19 h 54"/>
                <a:gd name="T54" fmla="*/ 0 w 80"/>
                <a:gd name="T55" fmla="*/ 19 h 54"/>
                <a:gd name="T56" fmla="*/ 0 w 80"/>
                <a:gd name="T57" fmla="*/ 19 h 54"/>
                <a:gd name="T58" fmla="*/ 3 w 80"/>
                <a:gd name="T59" fmla="*/ 21 h 54"/>
                <a:gd name="T60" fmla="*/ 7 w 80"/>
                <a:gd name="T61" fmla="*/ 24 h 54"/>
                <a:gd name="T62" fmla="*/ 10 w 80"/>
                <a:gd name="T63" fmla="*/ 26 h 54"/>
                <a:gd name="T64" fmla="*/ 8 w 80"/>
                <a:gd name="T65" fmla="*/ 24 h 54"/>
                <a:gd name="T66" fmla="*/ 5 w 80"/>
                <a:gd name="T67" fmla="*/ 19 h 54"/>
                <a:gd name="T68" fmla="*/ 5 w 80"/>
                <a:gd name="T69" fmla="*/ 17 h 54"/>
                <a:gd name="T70" fmla="*/ 5 w 80"/>
                <a:gd name="T71" fmla="*/ 14 h 54"/>
                <a:gd name="T72" fmla="*/ 10 w 80"/>
                <a:gd name="T73" fmla="*/ 14 h 54"/>
                <a:gd name="T74" fmla="*/ 13 w 80"/>
                <a:gd name="T75" fmla="*/ 14 h 54"/>
                <a:gd name="T76" fmla="*/ 17 w 80"/>
                <a:gd name="T77" fmla="*/ 17 h 54"/>
                <a:gd name="T78" fmla="*/ 22 w 80"/>
                <a:gd name="T79" fmla="*/ 20 h 54"/>
                <a:gd name="T80" fmla="*/ 27 w 80"/>
                <a:gd name="T81" fmla="*/ 24 h 54"/>
                <a:gd name="T82" fmla="*/ 30 w 80"/>
                <a:gd name="T83" fmla="*/ 26 h 54"/>
                <a:gd name="T84" fmla="*/ 33 w 80"/>
                <a:gd name="T85" fmla="*/ 28 h 54"/>
                <a:gd name="T86" fmla="*/ 31 w 80"/>
                <a:gd name="T87" fmla="*/ 23 h 54"/>
                <a:gd name="T88" fmla="*/ 28 w 80"/>
                <a:gd name="T89" fmla="*/ 19 h 54"/>
                <a:gd name="T90" fmla="*/ 25 w 80"/>
                <a:gd name="T91" fmla="*/ 15 h 54"/>
                <a:gd name="T92" fmla="*/ 23 w 80"/>
                <a:gd name="T93" fmla="*/ 11 h 54"/>
                <a:gd name="T94" fmla="*/ 19 w 80"/>
                <a:gd name="T95" fmla="*/ 9 h 54"/>
                <a:gd name="T96" fmla="*/ 19 w 80"/>
                <a:gd name="T97" fmla="*/ 7 h 54"/>
                <a:gd name="T98" fmla="*/ 19 w 80"/>
                <a:gd name="T99" fmla="*/ 5 h 54"/>
                <a:gd name="T100" fmla="*/ 23 w 80"/>
                <a:gd name="T101" fmla="*/ 5 h 54"/>
                <a:gd name="T102" fmla="*/ 23 w 80"/>
                <a:gd name="T103" fmla="*/ 5 h 54"/>
                <a:gd name="T104" fmla="*/ 24 w 80"/>
                <a:gd name="T105" fmla="*/ 5 h 54"/>
                <a:gd name="T106" fmla="*/ 26 w 80"/>
                <a:gd name="T107" fmla="*/ 5 h 54"/>
                <a:gd name="T108" fmla="*/ 27 w 80"/>
                <a:gd name="T109" fmla="*/ 7 h 54"/>
                <a:gd name="T110" fmla="*/ 29 w 80"/>
                <a:gd name="T111" fmla="*/ 8 h 54"/>
                <a:gd name="T112" fmla="*/ 33 w 80"/>
                <a:gd name="T113" fmla="*/ 10 h 54"/>
                <a:gd name="T114" fmla="*/ 36 w 80"/>
                <a:gd name="T115" fmla="*/ 9 h 54"/>
                <a:gd name="T116" fmla="*/ 39 w 80"/>
                <a:gd name="T117" fmla="*/ 9 h 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
                <a:gd name="T178" fmla="*/ 0 h 54"/>
                <a:gd name="T179" fmla="*/ 80 w 80"/>
                <a:gd name="T180" fmla="*/ 54 h 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 h="54">
                  <a:moveTo>
                    <a:pt x="76" y="18"/>
                  </a:moveTo>
                  <a:lnTo>
                    <a:pt x="76" y="14"/>
                  </a:lnTo>
                  <a:lnTo>
                    <a:pt x="76" y="11"/>
                  </a:lnTo>
                  <a:lnTo>
                    <a:pt x="76" y="9"/>
                  </a:lnTo>
                  <a:lnTo>
                    <a:pt x="80" y="9"/>
                  </a:lnTo>
                  <a:lnTo>
                    <a:pt x="76" y="9"/>
                  </a:lnTo>
                  <a:lnTo>
                    <a:pt x="71" y="9"/>
                  </a:lnTo>
                  <a:lnTo>
                    <a:pt x="65" y="9"/>
                  </a:lnTo>
                  <a:lnTo>
                    <a:pt x="65" y="13"/>
                  </a:lnTo>
                  <a:lnTo>
                    <a:pt x="60" y="13"/>
                  </a:lnTo>
                  <a:lnTo>
                    <a:pt x="58" y="13"/>
                  </a:lnTo>
                  <a:lnTo>
                    <a:pt x="58" y="15"/>
                  </a:lnTo>
                  <a:lnTo>
                    <a:pt x="56" y="13"/>
                  </a:lnTo>
                  <a:lnTo>
                    <a:pt x="56" y="9"/>
                  </a:lnTo>
                  <a:lnTo>
                    <a:pt x="58" y="9"/>
                  </a:lnTo>
                  <a:lnTo>
                    <a:pt x="64" y="9"/>
                  </a:lnTo>
                  <a:lnTo>
                    <a:pt x="60" y="5"/>
                  </a:lnTo>
                  <a:lnTo>
                    <a:pt x="60" y="2"/>
                  </a:lnTo>
                  <a:lnTo>
                    <a:pt x="54" y="0"/>
                  </a:lnTo>
                  <a:lnTo>
                    <a:pt x="49" y="0"/>
                  </a:lnTo>
                  <a:lnTo>
                    <a:pt x="44" y="0"/>
                  </a:lnTo>
                  <a:lnTo>
                    <a:pt x="38" y="0"/>
                  </a:lnTo>
                  <a:lnTo>
                    <a:pt x="34" y="0"/>
                  </a:lnTo>
                  <a:lnTo>
                    <a:pt x="34" y="3"/>
                  </a:lnTo>
                  <a:lnTo>
                    <a:pt x="31" y="3"/>
                  </a:lnTo>
                  <a:lnTo>
                    <a:pt x="31" y="7"/>
                  </a:lnTo>
                  <a:lnTo>
                    <a:pt x="25" y="7"/>
                  </a:lnTo>
                  <a:lnTo>
                    <a:pt x="25" y="11"/>
                  </a:lnTo>
                  <a:lnTo>
                    <a:pt x="25" y="14"/>
                  </a:lnTo>
                  <a:lnTo>
                    <a:pt x="25" y="18"/>
                  </a:lnTo>
                  <a:lnTo>
                    <a:pt x="20" y="18"/>
                  </a:lnTo>
                  <a:lnTo>
                    <a:pt x="14" y="18"/>
                  </a:lnTo>
                  <a:lnTo>
                    <a:pt x="9" y="18"/>
                  </a:lnTo>
                  <a:lnTo>
                    <a:pt x="9" y="19"/>
                  </a:lnTo>
                  <a:lnTo>
                    <a:pt x="3" y="19"/>
                  </a:lnTo>
                  <a:lnTo>
                    <a:pt x="3" y="22"/>
                  </a:lnTo>
                  <a:lnTo>
                    <a:pt x="2" y="22"/>
                  </a:lnTo>
                  <a:lnTo>
                    <a:pt x="2" y="26"/>
                  </a:lnTo>
                  <a:lnTo>
                    <a:pt x="0" y="26"/>
                  </a:lnTo>
                  <a:lnTo>
                    <a:pt x="0" y="28"/>
                  </a:lnTo>
                  <a:lnTo>
                    <a:pt x="0" y="32"/>
                  </a:lnTo>
                  <a:lnTo>
                    <a:pt x="0" y="33"/>
                  </a:lnTo>
                  <a:lnTo>
                    <a:pt x="0" y="36"/>
                  </a:lnTo>
                  <a:lnTo>
                    <a:pt x="5" y="40"/>
                  </a:lnTo>
                  <a:lnTo>
                    <a:pt x="9" y="43"/>
                  </a:lnTo>
                  <a:lnTo>
                    <a:pt x="14" y="46"/>
                  </a:lnTo>
                  <a:lnTo>
                    <a:pt x="20" y="50"/>
                  </a:lnTo>
                  <a:lnTo>
                    <a:pt x="25" y="54"/>
                  </a:lnTo>
                  <a:lnTo>
                    <a:pt x="20" y="50"/>
                  </a:lnTo>
                  <a:lnTo>
                    <a:pt x="16" y="46"/>
                  </a:lnTo>
                  <a:lnTo>
                    <a:pt x="11" y="43"/>
                  </a:lnTo>
                  <a:lnTo>
                    <a:pt x="11" y="41"/>
                  </a:lnTo>
                  <a:lnTo>
                    <a:pt x="9" y="37"/>
                  </a:lnTo>
                  <a:lnTo>
                    <a:pt x="9" y="36"/>
                  </a:lnTo>
                  <a:lnTo>
                    <a:pt x="9" y="32"/>
                  </a:lnTo>
                  <a:lnTo>
                    <a:pt x="9" y="28"/>
                  </a:lnTo>
                  <a:lnTo>
                    <a:pt x="9" y="27"/>
                  </a:lnTo>
                  <a:lnTo>
                    <a:pt x="14" y="27"/>
                  </a:lnTo>
                  <a:lnTo>
                    <a:pt x="20" y="27"/>
                  </a:lnTo>
                  <a:lnTo>
                    <a:pt x="25" y="27"/>
                  </a:lnTo>
                  <a:lnTo>
                    <a:pt x="29" y="30"/>
                  </a:lnTo>
                  <a:lnTo>
                    <a:pt x="34" y="33"/>
                  </a:lnTo>
                  <a:lnTo>
                    <a:pt x="40" y="37"/>
                  </a:lnTo>
                  <a:lnTo>
                    <a:pt x="42" y="39"/>
                  </a:lnTo>
                  <a:lnTo>
                    <a:pt x="47" y="43"/>
                  </a:lnTo>
                  <a:lnTo>
                    <a:pt x="53" y="46"/>
                  </a:lnTo>
                  <a:lnTo>
                    <a:pt x="58" y="50"/>
                  </a:lnTo>
                  <a:lnTo>
                    <a:pt x="60" y="52"/>
                  </a:lnTo>
                  <a:lnTo>
                    <a:pt x="64" y="54"/>
                  </a:lnTo>
                  <a:lnTo>
                    <a:pt x="60" y="50"/>
                  </a:lnTo>
                  <a:lnTo>
                    <a:pt x="60" y="48"/>
                  </a:lnTo>
                  <a:lnTo>
                    <a:pt x="60" y="44"/>
                  </a:lnTo>
                  <a:lnTo>
                    <a:pt x="54" y="40"/>
                  </a:lnTo>
                  <a:lnTo>
                    <a:pt x="54" y="36"/>
                  </a:lnTo>
                  <a:lnTo>
                    <a:pt x="54" y="32"/>
                  </a:lnTo>
                  <a:lnTo>
                    <a:pt x="49" y="28"/>
                  </a:lnTo>
                  <a:lnTo>
                    <a:pt x="49" y="26"/>
                  </a:lnTo>
                  <a:lnTo>
                    <a:pt x="44" y="22"/>
                  </a:lnTo>
                  <a:lnTo>
                    <a:pt x="38" y="18"/>
                  </a:lnTo>
                  <a:lnTo>
                    <a:pt x="38" y="14"/>
                  </a:lnTo>
                  <a:lnTo>
                    <a:pt x="38" y="11"/>
                  </a:lnTo>
                  <a:lnTo>
                    <a:pt x="38" y="9"/>
                  </a:lnTo>
                  <a:lnTo>
                    <a:pt x="44" y="9"/>
                  </a:lnTo>
                  <a:lnTo>
                    <a:pt x="47" y="9"/>
                  </a:lnTo>
                  <a:lnTo>
                    <a:pt x="51" y="9"/>
                  </a:lnTo>
                  <a:lnTo>
                    <a:pt x="53" y="13"/>
                  </a:lnTo>
                  <a:lnTo>
                    <a:pt x="56" y="15"/>
                  </a:lnTo>
                  <a:lnTo>
                    <a:pt x="62" y="19"/>
                  </a:lnTo>
                  <a:lnTo>
                    <a:pt x="65" y="19"/>
                  </a:lnTo>
                  <a:lnTo>
                    <a:pt x="71" y="20"/>
                  </a:lnTo>
                  <a:lnTo>
                    <a:pt x="71" y="18"/>
                  </a:lnTo>
                  <a:lnTo>
                    <a:pt x="73" y="18"/>
                  </a:lnTo>
                  <a:lnTo>
                    <a:pt x="7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7" name="Freeform 14"/>
            <p:cNvSpPr>
              <a:spLocks/>
            </p:cNvSpPr>
            <p:nvPr/>
          </p:nvSpPr>
          <p:spPr bwMode="auto">
            <a:xfrm>
              <a:off x="1415" y="3040"/>
              <a:ext cx="192" cy="140"/>
            </a:xfrm>
            <a:custGeom>
              <a:avLst/>
              <a:gdLst>
                <a:gd name="T0" fmla="*/ 114 w 385"/>
                <a:gd name="T1" fmla="*/ 64 h 282"/>
                <a:gd name="T2" fmla="*/ 92 w 385"/>
                <a:gd name="T3" fmla="*/ 55 h 282"/>
                <a:gd name="T4" fmla="*/ 70 w 385"/>
                <a:gd name="T5" fmla="*/ 45 h 282"/>
                <a:gd name="T6" fmla="*/ 49 w 385"/>
                <a:gd name="T7" fmla="*/ 32 h 282"/>
                <a:gd name="T8" fmla="*/ 34 w 385"/>
                <a:gd name="T9" fmla="*/ 20 h 282"/>
                <a:gd name="T10" fmla="*/ 28 w 385"/>
                <a:gd name="T11" fmla="*/ 10 h 282"/>
                <a:gd name="T12" fmla="*/ 24 w 385"/>
                <a:gd name="T13" fmla="*/ 2 h 282"/>
                <a:gd name="T14" fmla="*/ 15 w 385"/>
                <a:gd name="T15" fmla="*/ 0 h 282"/>
                <a:gd name="T16" fmla="*/ 12 w 385"/>
                <a:gd name="T17" fmla="*/ 2 h 282"/>
                <a:gd name="T18" fmla="*/ 9 w 385"/>
                <a:gd name="T19" fmla="*/ 8 h 282"/>
                <a:gd name="T20" fmla="*/ 12 w 385"/>
                <a:gd name="T21" fmla="*/ 22 h 282"/>
                <a:gd name="T22" fmla="*/ 11 w 385"/>
                <a:gd name="T23" fmla="*/ 32 h 282"/>
                <a:gd name="T24" fmla="*/ 11 w 385"/>
                <a:gd name="T25" fmla="*/ 49 h 282"/>
                <a:gd name="T26" fmla="*/ 8 w 385"/>
                <a:gd name="T27" fmla="*/ 68 h 282"/>
                <a:gd name="T28" fmla="*/ 8 w 385"/>
                <a:gd name="T29" fmla="*/ 90 h 282"/>
                <a:gd name="T30" fmla="*/ 5 w 385"/>
                <a:gd name="T31" fmla="*/ 109 h 282"/>
                <a:gd name="T32" fmla="*/ 1 w 385"/>
                <a:gd name="T33" fmla="*/ 125 h 282"/>
                <a:gd name="T34" fmla="*/ 0 w 385"/>
                <a:gd name="T35" fmla="*/ 135 h 282"/>
                <a:gd name="T36" fmla="*/ 5 w 385"/>
                <a:gd name="T37" fmla="*/ 140 h 282"/>
                <a:gd name="T38" fmla="*/ 16 w 385"/>
                <a:gd name="T39" fmla="*/ 137 h 282"/>
                <a:gd name="T40" fmla="*/ 34 w 385"/>
                <a:gd name="T41" fmla="*/ 128 h 282"/>
                <a:gd name="T42" fmla="*/ 56 w 385"/>
                <a:gd name="T43" fmla="*/ 110 h 282"/>
                <a:gd name="T44" fmla="*/ 76 w 385"/>
                <a:gd name="T45" fmla="*/ 96 h 282"/>
                <a:gd name="T46" fmla="*/ 90 w 385"/>
                <a:gd name="T47" fmla="*/ 88 h 282"/>
                <a:gd name="T48" fmla="*/ 102 w 385"/>
                <a:gd name="T49" fmla="*/ 84 h 282"/>
                <a:gd name="T50" fmla="*/ 111 w 385"/>
                <a:gd name="T51" fmla="*/ 81 h 282"/>
                <a:gd name="T52" fmla="*/ 119 w 385"/>
                <a:gd name="T53" fmla="*/ 81 h 282"/>
                <a:gd name="T54" fmla="*/ 124 w 385"/>
                <a:gd name="T55" fmla="*/ 81 h 282"/>
                <a:gd name="T56" fmla="*/ 129 w 385"/>
                <a:gd name="T57" fmla="*/ 81 h 282"/>
                <a:gd name="T58" fmla="*/ 134 w 385"/>
                <a:gd name="T59" fmla="*/ 83 h 282"/>
                <a:gd name="T60" fmla="*/ 139 w 385"/>
                <a:gd name="T61" fmla="*/ 84 h 282"/>
                <a:gd name="T62" fmla="*/ 142 w 385"/>
                <a:gd name="T63" fmla="*/ 84 h 282"/>
                <a:gd name="T64" fmla="*/ 148 w 385"/>
                <a:gd name="T65" fmla="*/ 85 h 282"/>
                <a:gd name="T66" fmla="*/ 159 w 385"/>
                <a:gd name="T67" fmla="*/ 79 h 282"/>
                <a:gd name="T68" fmla="*/ 176 w 385"/>
                <a:gd name="T69" fmla="*/ 74 h 282"/>
                <a:gd name="T70" fmla="*/ 187 w 385"/>
                <a:gd name="T71" fmla="*/ 68 h 282"/>
                <a:gd name="T72" fmla="*/ 192 w 385"/>
                <a:gd name="T73" fmla="*/ 65 h 282"/>
                <a:gd name="T74" fmla="*/ 185 w 385"/>
                <a:gd name="T75" fmla="*/ 68 h 282"/>
                <a:gd name="T76" fmla="*/ 178 w 385"/>
                <a:gd name="T77" fmla="*/ 72 h 282"/>
                <a:gd name="T78" fmla="*/ 169 w 385"/>
                <a:gd name="T79" fmla="*/ 74 h 282"/>
                <a:gd name="T80" fmla="*/ 161 w 385"/>
                <a:gd name="T81" fmla="*/ 74 h 282"/>
                <a:gd name="T82" fmla="*/ 148 w 385"/>
                <a:gd name="T83" fmla="*/ 71 h 282"/>
                <a:gd name="T84" fmla="*/ 126 w 385"/>
                <a:gd name="T85" fmla="*/ 68 h 2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5"/>
                <a:gd name="T130" fmla="*/ 0 h 282"/>
                <a:gd name="T131" fmla="*/ 385 w 385"/>
                <a:gd name="T132" fmla="*/ 282 h 2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5" h="282">
                  <a:moveTo>
                    <a:pt x="252" y="136"/>
                  </a:moveTo>
                  <a:lnTo>
                    <a:pt x="239" y="132"/>
                  </a:lnTo>
                  <a:lnTo>
                    <a:pt x="228" y="128"/>
                  </a:lnTo>
                  <a:lnTo>
                    <a:pt x="212" y="123"/>
                  </a:lnTo>
                  <a:lnTo>
                    <a:pt x="201" y="119"/>
                  </a:lnTo>
                  <a:lnTo>
                    <a:pt x="184" y="111"/>
                  </a:lnTo>
                  <a:lnTo>
                    <a:pt x="168" y="104"/>
                  </a:lnTo>
                  <a:lnTo>
                    <a:pt x="152" y="97"/>
                  </a:lnTo>
                  <a:lnTo>
                    <a:pt x="141" y="90"/>
                  </a:lnTo>
                  <a:lnTo>
                    <a:pt x="124" y="80"/>
                  </a:lnTo>
                  <a:lnTo>
                    <a:pt x="111" y="72"/>
                  </a:lnTo>
                  <a:lnTo>
                    <a:pt x="99" y="64"/>
                  </a:lnTo>
                  <a:lnTo>
                    <a:pt x="88" y="56"/>
                  </a:lnTo>
                  <a:lnTo>
                    <a:pt x="77" y="48"/>
                  </a:lnTo>
                  <a:lnTo>
                    <a:pt x="68" y="41"/>
                  </a:lnTo>
                  <a:lnTo>
                    <a:pt x="62" y="33"/>
                  </a:lnTo>
                  <a:lnTo>
                    <a:pt x="62" y="28"/>
                  </a:lnTo>
                  <a:lnTo>
                    <a:pt x="57" y="20"/>
                  </a:lnTo>
                  <a:lnTo>
                    <a:pt x="53" y="15"/>
                  </a:lnTo>
                  <a:lnTo>
                    <a:pt x="48" y="9"/>
                  </a:lnTo>
                  <a:lnTo>
                    <a:pt x="48" y="5"/>
                  </a:lnTo>
                  <a:lnTo>
                    <a:pt x="42" y="2"/>
                  </a:lnTo>
                  <a:lnTo>
                    <a:pt x="37" y="0"/>
                  </a:lnTo>
                  <a:lnTo>
                    <a:pt x="31" y="0"/>
                  </a:lnTo>
                  <a:lnTo>
                    <a:pt x="31" y="2"/>
                  </a:lnTo>
                  <a:lnTo>
                    <a:pt x="26" y="2"/>
                  </a:lnTo>
                  <a:lnTo>
                    <a:pt x="24" y="4"/>
                  </a:lnTo>
                  <a:lnTo>
                    <a:pt x="20" y="8"/>
                  </a:lnTo>
                  <a:lnTo>
                    <a:pt x="20" y="13"/>
                  </a:lnTo>
                  <a:lnTo>
                    <a:pt x="18" y="17"/>
                  </a:lnTo>
                  <a:lnTo>
                    <a:pt x="18" y="25"/>
                  </a:lnTo>
                  <a:lnTo>
                    <a:pt x="18" y="33"/>
                  </a:lnTo>
                  <a:lnTo>
                    <a:pt x="24" y="45"/>
                  </a:lnTo>
                  <a:lnTo>
                    <a:pt x="22" y="48"/>
                  </a:lnTo>
                  <a:lnTo>
                    <a:pt x="22" y="56"/>
                  </a:lnTo>
                  <a:lnTo>
                    <a:pt x="22" y="64"/>
                  </a:lnTo>
                  <a:lnTo>
                    <a:pt x="22" y="76"/>
                  </a:lnTo>
                  <a:lnTo>
                    <a:pt x="22" y="86"/>
                  </a:lnTo>
                  <a:lnTo>
                    <a:pt x="22" y="98"/>
                  </a:lnTo>
                  <a:lnTo>
                    <a:pt x="22" y="110"/>
                  </a:lnTo>
                  <a:lnTo>
                    <a:pt x="22" y="125"/>
                  </a:lnTo>
                  <a:lnTo>
                    <a:pt x="17" y="137"/>
                  </a:lnTo>
                  <a:lnTo>
                    <a:pt x="17" y="153"/>
                  </a:lnTo>
                  <a:lnTo>
                    <a:pt x="17" y="166"/>
                  </a:lnTo>
                  <a:lnTo>
                    <a:pt x="17" y="181"/>
                  </a:lnTo>
                  <a:lnTo>
                    <a:pt x="11" y="193"/>
                  </a:lnTo>
                  <a:lnTo>
                    <a:pt x="11" y="209"/>
                  </a:lnTo>
                  <a:lnTo>
                    <a:pt x="11" y="220"/>
                  </a:lnTo>
                  <a:lnTo>
                    <a:pt x="11" y="235"/>
                  </a:lnTo>
                  <a:lnTo>
                    <a:pt x="6" y="243"/>
                  </a:lnTo>
                  <a:lnTo>
                    <a:pt x="2" y="252"/>
                  </a:lnTo>
                  <a:lnTo>
                    <a:pt x="0" y="259"/>
                  </a:lnTo>
                  <a:lnTo>
                    <a:pt x="0" y="267"/>
                  </a:lnTo>
                  <a:lnTo>
                    <a:pt x="0" y="271"/>
                  </a:lnTo>
                  <a:lnTo>
                    <a:pt x="2" y="276"/>
                  </a:lnTo>
                  <a:lnTo>
                    <a:pt x="6" y="278"/>
                  </a:lnTo>
                  <a:lnTo>
                    <a:pt x="11" y="282"/>
                  </a:lnTo>
                  <a:lnTo>
                    <a:pt x="17" y="280"/>
                  </a:lnTo>
                  <a:lnTo>
                    <a:pt x="24" y="280"/>
                  </a:lnTo>
                  <a:lnTo>
                    <a:pt x="33" y="276"/>
                  </a:lnTo>
                  <a:lnTo>
                    <a:pt x="44" y="272"/>
                  </a:lnTo>
                  <a:lnTo>
                    <a:pt x="55" y="265"/>
                  </a:lnTo>
                  <a:lnTo>
                    <a:pt x="68" y="257"/>
                  </a:lnTo>
                  <a:lnTo>
                    <a:pt x="82" y="245"/>
                  </a:lnTo>
                  <a:lnTo>
                    <a:pt x="101" y="235"/>
                  </a:lnTo>
                  <a:lnTo>
                    <a:pt x="113" y="222"/>
                  </a:lnTo>
                  <a:lnTo>
                    <a:pt x="128" y="210"/>
                  </a:lnTo>
                  <a:lnTo>
                    <a:pt x="139" y="201"/>
                  </a:lnTo>
                  <a:lnTo>
                    <a:pt x="153" y="193"/>
                  </a:lnTo>
                  <a:lnTo>
                    <a:pt x="161" y="185"/>
                  </a:lnTo>
                  <a:lnTo>
                    <a:pt x="172" y="181"/>
                  </a:lnTo>
                  <a:lnTo>
                    <a:pt x="181" y="177"/>
                  </a:lnTo>
                  <a:lnTo>
                    <a:pt x="192" y="175"/>
                  </a:lnTo>
                  <a:lnTo>
                    <a:pt x="197" y="171"/>
                  </a:lnTo>
                  <a:lnTo>
                    <a:pt x="205" y="170"/>
                  </a:lnTo>
                  <a:lnTo>
                    <a:pt x="210" y="167"/>
                  </a:lnTo>
                  <a:lnTo>
                    <a:pt x="217" y="167"/>
                  </a:lnTo>
                  <a:lnTo>
                    <a:pt x="223" y="163"/>
                  </a:lnTo>
                  <a:lnTo>
                    <a:pt x="228" y="163"/>
                  </a:lnTo>
                  <a:lnTo>
                    <a:pt x="234" y="163"/>
                  </a:lnTo>
                  <a:lnTo>
                    <a:pt x="239" y="163"/>
                  </a:lnTo>
                  <a:lnTo>
                    <a:pt x="245" y="163"/>
                  </a:lnTo>
                  <a:lnTo>
                    <a:pt x="248" y="163"/>
                  </a:lnTo>
                  <a:lnTo>
                    <a:pt x="254" y="163"/>
                  </a:lnTo>
                  <a:lnTo>
                    <a:pt x="259" y="163"/>
                  </a:lnTo>
                  <a:lnTo>
                    <a:pt x="263" y="163"/>
                  </a:lnTo>
                  <a:lnTo>
                    <a:pt x="268" y="167"/>
                  </a:lnTo>
                  <a:lnTo>
                    <a:pt x="274" y="167"/>
                  </a:lnTo>
                  <a:lnTo>
                    <a:pt x="279" y="170"/>
                  </a:lnTo>
                  <a:lnTo>
                    <a:pt x="285" y="170"/>
                  </a:lnTo>
                  <a:lnTo>
                    <a:pt x="290" y="172"/>
                  </a:lnTo>
                  <a:lnTo>
                    <a:pt x="290" y="171"/>
                  </a:lnTo>
                  <a:lnTo>
                    <a:pt x="296" y="171"/>
                  </a:lnTo>
                  <a:lnTo>
                    <a:pt x="301" y="167"/>
                  </a:lnTo>
                  <a:lnTo>
                    <a:pt x="312" y="166"/>
                  </a:lnTo>
                  <a:lnTo>
                    <a:pt x="319" y="160"/>
                  </a:lnTo>
                  <a:lnTo>
                    <a:pt x="330" y="157"/>
                  </a:lnTo>
                  <a:lnTo>
                    <a:pt x="341" y="153"/>
                  </a:lnTo>
                  <a:lnTo>
                    <a:pt x="352" y="149"/>
                  </a:lnTo>
                  <a:lnTo>
                    <a:pt x="358" y="144"/>
                  </a:lnTo>
                  <a:lnTo>
                    <a:pt x="369" y="140"/>
                  </a:lnTo>
                  <a:lnTo>
                    <a:pt x="374" y="136"/>
                  </a:lnTo>
                  <a:lnTo>
                    <a:pt x="381" y="133"/>
                  </a:lnTo>
                  <a:lnTo>
                    <a:pt x="381" y="131"/>
                  </a:lnTo>
                  <a:lnTo>
                    <a:pt x="385" y="131"/>
                  </a:lnTo>
                  <a:lnTo>
                    <a:pt x="381" y="132"/>
                  </a:lnTo>
                  <a:lnTo>
                    <a:pt x="380" y="136"/>
                  </a:lnTo>
                  <a:lnTo>
                    <a:pt x="370" y="136"/>
                  </a:lnTo>
                  <a:lnTo>
                    <a:pt x="365" y="140"/>
                  </a:lnTo>
                  <a:lnTo>
                    <a:pt x="360" y="142"/>
                  </a:lnTo>
                  <a:lnTo>
                    <a:pt x="356" y="146"/>
                  </a:lnTo>
                  <a:lnTo>
                    <a:pt x="350" y="146"/>
                  </a:lnTo>
                  <a:lnTo>
                    <a:pt x="345" y="149"/>
                  </a:lnTo>
                  <a:lnTo>
                    <a:pt x="339" y="149"/>
                  </a:lnTo>
                  <a:lnTo>
                    <a:pt x="338" y="151"/>
                  </a:lnTo>
                  <a:lnTo>
                    <a:pt x="329" y="149"/>
                  </a:lnTo>
                  <a:lnTo>
                    <a:pt x="323" y="149"/>
                  </a:lnTo>
                  <a:lnTo>
                    <a:pt x="314" y="147"/>
                  </a:lnTo>
                  <a:lnTo>
                    <a:pt x="308" y="147"/>
                  </a:lnTo>
                  <a:lnTo>
                    <a:pt x="296" y="144"/>
                  </a:lnTo>
                  <a:lnTo>
                    <a:pt x="285" y="142"/>
                  </a:lnTo>
                  <a:lnTo>
                    <a:pt x="268" y="138"/>
                  </a:lnTo>
                  <a:lnTo>
                    <a:pt x="252"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8" name="Freeform 15"/>
            <p:cNvSpPr>
              <a:spLocks/>
            </p:cNvSpPr>
            <p:nvPr/>
          </p:nvSpPr>
          <p:spPr bwMode="auto">
            <a:xfrm>
              <a:off x="1571" y="2963"/>
              <a:ext cx="110" cy="165"/>
            </a:xfrm>
            <a:custGeom>
              <a:avLst/>
              <a:gdLst>
                <a:gd name="T0" fmla="*/ 0 w 221"/>
                <a:gd name="T1" fmla="*/ 12 h 330"/>
                <a:gd name="T2" fmla="*/ 0 w 221"/>
                <a:gd name="T3" fmla="*/ 9 h 330"/>
                <a:gd name="T4" fmla="*/ 0 w 221"/>
                <a:gd name="T5" fmla="*/ 7 h 330"/>
                <a:gd name="T6" fmla="*/ 0 w 221"/>
                <a:gd name="T7" fmla="*/ 1 h 330"/>
                <a:gd name="T8" fmla="*/ 7 w 221"/>
                <a:gd name="T9" fmla="*/ 0 h 330"/>
                <a:gd name="T10" fmla="*/ 19 w 221"/>
                <a:gd name="T11" fmla="*/ 0 h 330"/>
                <a:gd name="T12" fmla="*/ 42 w 221"/>
                <a:gd name="T13" fmla="*/ 6 h 330"/>
                <a:gd name="T14" fmla="*/ 67 w 221"/>
                <a:gd name="T15" fmla="*/ 18 h 330"/>
                <a:gd name="T16" fmla="*/ 93 w 221"/>
                <a:gd name="T17" fmla="*/ 37 h 330"/>
                <a:gd name="T18" fmla="*/ 107 w 221"/>
                <a:gd name="T19" fmla="*/ 64 h 330"/>
                <a:gd name="T20" fmla="*/ 109 w 221"/>
                <a:gd name="T21" fmla="*/ 99 h 330"/>
                <a:gd name="T22" fmla="*/ 94 w 221"/>
                <a:gd name="T23" fmla="*/ 130 h 330"/>
                <a:gd name="T24" fmla="*/ 78 w 221"/>
                <a:gd name="T25" fmla="*/ 150 h 330"/>
                <a:gd name="T26" fmla="*/ 60 w 221"/>
                <a:gd name="T27" fmla="*/ 162 h 330"/>
                <a:gd name="T28" fmla="*/ 44 w 221"/>
                <a:gd name="T29" fmla="*/ 165 h 330"/>
                <a:gd name="T30" fmla="*/ 30 w 221"/>
                <a:gd name="T31" fmla="*/ 163 h 330"/>
                <a:gd name="T32" fmla="*/ 19 w 221"/>
                <a:gd name="T33" fmla="*/ 161 h 330"/>
                <a:gd name="T34" fmla="*/ 13 w 221"/>
                <a:gd name="T35" fmla="*/ 157 h 330"/>
                <a:gd name="T36" fmla="*/ 14 w 221"/>
                <a:gd name="T37" fmla="*/ 155 h 330"/>
                <a:gd name="T38" fmla="*/ 17 w 221"/>
                <a:gd name="T39" fmla="*/ 151 h 330"/>
                <a:gd name="T40" fmla="*/ 23 w 221"/>
                <a:gd name="T41" fmla="*/ 149 h 330"/>
                <a:gd name="T42" fmla="*/ 27 w 221"/>
                <a:gd name="T43" fmla="*/ 147 h 330"/>
                <a:gd name="T44" fmla="*/ 35 w 221"/>
                <a:gd name="T45" fmla="*/ 140 h 330"/>
                <a:gd name="T46" fmla="*/ 44 w 221"/>
                <a:gd name="T47" fmla="*/ 129 h 330"/>
                <a:gd name="T48" fmla="*/ 48 w 221"/>
                <a:gd name="T49" fmla="*/ 119 h 330"/>
                <a:gd name="T50" fmla="*/ 45 w 221"/>
                <a:gd name="T51" fmla="*/ 111 h 330"/>
                <a:gd name="T52" fmla="*/ 34 w 221"/>
                <a:gd name="T53" fmla="*/ 108 h 330"/>
                <a:gd name="T54" fmla="*/ 30 w 221"/>
                <a:gd name="T55" fmla="*/ 106 h 330"/>
                <a:gd name="T56" fmla="*/ 27 w 221"/>
                <a:gd name="T57" fmla="*/ 103 h 330"/>
                <a:gd name="T58" fmla="*/ 25 w 221"/>
                <a:gd name="T59" fmla="*/ 99 h 330"/>
                <a:gd name="T60" fmla="*/ 27 w 221"/>
                <a:gd name="T61" fmla="*/ 94 h 330"/>
                <a:gd name="T62" fmla="*/ 34 w 221"/>
                <a:gd name="T63" fmla="*/ 91 h 330"/>
                <a:gd name="T64" fmla="*/ 44 w 221"/>
                <a:gd name="T65" fmla="*/ 87 h 330"/>
                <a:gd name="T66" fmla="*/ 50 w 221"/>
                <a:gd name="T67" fmla="*/ 83 h 330"/>
                <a:gd name="T68" fmla="*/ 56 w 221"/>
                <a:gd name="T69" fmla="*/ 81 h 330"/>
                <a:gd name="T70" fmla="*/ 56 w 221"/>
                <a:gd name="T71" fmla="*/ 75 h 330"/>
                <a:gd name="T72" fmla="*/ 62 w 221"/>
                <a:gd name="T73" fmla="*/ 70 h 330"/>
                <a:gd name="T74" fmla="*/ 65 w 221"/>
                <a:gd name="T75" fmla="*/ 66 h 330"/>
                <a:gd name="T76" fmla="*/ 65 w 221"/>
                <a:gd name="T77" fmla="*/ 61 h 330"/>
                <a:gd name="T78" fmla="*/ 67 w 221"/>
                <a:gd name="T79" fmla="*/ 57 h 330"/>
                <a:gd name="T80" fmla="*/ 72 w 221"/>
                <a:gd name="T81" fmla="*/ 55 h 330"/>
                <a:gd name="T82" fmla="*/ 75 w 221"/>
                <a:gd name="T83" fmla="*/ 54 h 330"/>
                <a:gd name="T84" fmla="*/ 77 w 221"/>
                <a:gd name="T85" fmla="*/ 54 h 330"/>
                <a:gd name="T86" fmla="*/ 69 w 221"/>
                <a:gd name="T87" fmla="*/ 50 h 330"/>
                <a:gd name="T88" fmla="*/ 54 w 221"/>
                <a:gd name="T89" fmla="*/ 41 h 330"/>
                <a:gd name="T90" fmla="*/ 34 w 221"/>
                <a:gd name="T91" fmla="*/ 31 h 330"/>
                <a:gd name="T92" fmla="*/ 15 w 221"/>
                <a:gd name="T93" fmla="*/ 21 h 330"/>
                <a:gd name="T94" fmla="*/ 3 w 221"/>
                <a:gd name="T95" fmla="*/ 14 h 3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1"/>
                <a:gd name="T145" fmla="*/ 0 h 330"/>
                <a:gd name="T146" fmla="*/ 221 w 221"/>
                <a:gd name="T147" fmla="*/ 330 h 3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1" h="330">
                  <a:moveTo>
                    <a:pt x="4" y="27"/>
                  </a:moveTo>
                  <a:lnTo>
                    <a:pt x="0" y="24"/>
                  </a:lnTo>
                  <a:lnTo>
                    <a:pt x="0" y="22"/>
                  </a:lnTo>
                  <a:lnTo>
                    <a:pt x="0" y="18"/>
                  </a:lnTo>
                  <a:lnTo>
                    <a:pt x="0" y="17"/>
                  </a:lnTo>
                  <a:lnTo>
                    <a:pt x="0" y="13"/>
                  </a:lnTo>
                  <a:lnTo>
                    <a:pt x="0" y="9"/>
                  </a:lnTo>
                  <a:lnTo>
                    <a:pt x="0" y="6"/>
                  </a:lnTo>
                  <a:lnTo>
                    <a:pt x="0" y="2"/>
                  </a:lnTo>
                  <a:lnTo>
                    <a:pt x="6" y="2"/>
                  </a:lnTo>
                  <a:lnTo>
                    <a:pt x="9" y="0"/>
                  </a:lnTo>
                  <a:lnTo>
                    <a:pt x="15" y="0"/>
                  </a:lnTo>
                  <a:lnTo>
                    <a:pt x="20" y="0"/>
                  </a:lnTo>
                  <a:lnTo>
                    <a:pt x="29" y="0"/>
                  </a:lnTo>
                  <a:lnTo>
                    <a:pt x="38" y="0"/>
                  </a:lnTo>
                  <a:lnTo>
                    <a:pt x="51" y="1"/>
                  </a:lnTo>
                  <a:lnTo>
                    <a:pt x="68" y="5"/>
                  </a:lnTo>
                  <a:lnTo>
                    <a:pt x="84" y="11"/>
                  </a:lnTo>
                  <a:lnTo>
                    <a:pt x="100" y="17"/>
                  </a:lnTo>
                  <a:lnTo>
                    <a:pt x="119" y="24"/>
                  </a:lnTo>
                  <a:lnTo>
                    <a:pt x="135" y="35"/>
                  </a:lnTo>
                  <a:lnTo>
                    <a:pt x="157" y="48"/>
                  </a:lnTo>
                  <a:lnTo>
                    <a:pt x="170" y="60"/>
                  </a:lnTo>
                  <a:lnTo>
                    <a:pt x="186" y="74"/>
                  </a:lnTo>
                  <a:lnTo>
                    <a:pt x="197" y="89"/>
                  </a:lnTo>
                  <a:lnTo>
                    <a:pt x="210" y="109"/>
                  </a:lnTo>
                  <a:lnTo>
                    <a:pt x="215" y="127"/>
                  </a:lnTo>
                  <a:lnTo>
                    <a:pt x="221" y="148"/>
                  </a:lnTo>
                  <a:lnTo>
                    <a:pt x="221" y="172"/>
                  </a:lnTo>
                  <a:lnTo>
                    <a:pt x="219" y="198"/>
                  </a:lnTo>
                  <a:lnTo>
                    <a:pt x="208" y="220"/>
                  </a:lnTo>
                  <a:lnTo>
                    <a:pt x="199" y="242"/>
                  </a:lnTo>
                  <a:lnTo>
                    <a:pt x="188" y="259"/>
                  </a:lnTo>
                  <a:lnTo>
                    <a:pt x="181" y="277"/>
                  </a:lnTo>
                  <a:lnTo>
                    <a:pt x="168" y="289"/>
                  </a:lnTo>
                  <a:lnTo>
                    <a:pt x="157" y="300"/>
                  </a:lnTo>
                  <a:lnTo>
                    <a:pt x="146" y="310"/>
                  </a:lnTo>
                  <a:lnTo>
                    <a:pt x="135" y="319"/>
                  </a:lnTo>
                  <a:lnTo>
                    <a:pt x="121" y="323"/>
                  </a:lnTo>
                  <a:lnTo>
                    <a:pt x="110" y="326"/>
                  </a:lnTo>
                  <a:lnTo>
                    <a:pt x="99" y="328"/>
                  </a:lnTo>
                  <a:lnTo>
                    <a:pt x="88" y="330"/>
                  </a:lnTo>
                  <a:lnTo>
                    <a:pt x="77" y="329"/>
                  </a:lnTo>
                  <a:lnTo>
                    <a:pt x="69" y="329"/>
                  </a:lnTo>
                  <a:lnTo>
                    <a:pt x="60" y="325"/>
                  </a:lnTo>
                  <a:lnTo>
                    <a:pt x="55" y="325"/>
                  </a:lnTo>
                  <a:lnTo>
                    <a:pt x="44" y="321"/>
                  </a:lnTo>
                  <a:lnTo>
                    <a:pt x="38" y="321"/>
                  </a:lnTo>
                  <a:lnTo>
                    <a:pt x="33" y="317"/>
                  </a:lnTo>
                  <a:lnTo>
                    <a:pt x="31" y="317"/>
                  </a:lnTo>
                  <a:lnTo>
                    <a:pt x="27" y="313"/>
                  </a:lnTo>
                  <a:lnTo>
                    <a:pt x="27" y="310"/>
                  </a:lnTo>
                  <a:lnTo>
                    <a:pt x="29" y="310"/>
                  </a:lnTo>
                  <a:lnTo>
                    <a:pt x="29" y="306"/>
                  </a:lnTo>
                  <a:lnTo>
                    <a:pt x="33" y="306"/>
                  </a:lnTo>
                  <a:lnTo>
                    <a:pt x="35" y="302"/>
                  </a:lnTo>
                  <a:lnTo>
                    <a:pt x="40" y="302"/>
                  </a:lnTo>
                  <a:lnTo>
                    <a:pt x="40" y="298"/>
                  </a:lnTo>
                  <a:lnTo>
                    <a:pt x="46" y="298"/>
                  </a:lnTo>
                  <a:lnTo>
                    <a:pt x="49" y="298"/>
                  </a:lnTo>
                  <a:lnTo>
                    <a:pt x="55" y="298"/>
                  </a:lnTo>
                  <a:lnTo>
                    <a:pt x="55" y="294"/>
                  </a:lnTo>
                  <a:lnTo>
                    <a:pt x="60" y="290"/>
                  </a:lnTo>
                  <a:lnTo>
                    <a:pt x="66" y="284"/>
                  </a:lnTo>
                  <a:lnTo>
                    <a:pt x="71" y="280"/>
                  </a:lnTo>
                  <a:lnTo>
                    <a:pt x="77" y="272"/>
                  </a:lnTo>
                  <a:lnTo>
                    <a:pt x="82" y="265"/>
                  </a:lnTo>
                  <a:lnTo>
                    <a:pt x="88" y="257"/>
                  </a:lnTo>
                  <a:lnTo>
                    <a:pt x="93" y="252"/>
                  </a:lnTo>
                  <a:lnTo>
                    <a:pt x="93" y="244"/>
                  </a:lnTo>
                  <a:lnTo>
                    <a:pt x="97" y="238"/>
                  </a:lnTo>
                  <a:lnTo>
                    <a:pt x="97" y="230"/>
                  </a:lnTo>
                  <a:lnTo>
                    <a:pt x="97" y="226"/>
                  </a:lnTo>
                  <a:lnTo>
                    <a:pt x="91" y="221"/>
                  </a:lnTo>
                  <a:lnTo>
                    <a:pt x="86" y="217"/>
                  </a:lnTo>
                  <a:lnTo>
                    <a:pt x="77" y="216"/>
                  </a:lnTo>
                  <a:lnTo>
                    <a:pt x="68" y="216"/>
                  </a:lnTo>
                  <a:lnTo>
                    <a:pt x="64" y="213"/>
                  </a:lnTo>
                  <a:lnTo>
                    <a:pt x="60" y="211"/>
                  </a:lnTo>
                  <a:lnTo>
                    <a:pt x="55" y="207"/>
                  </a:lnTo>
                  <a:lnTo>
                    <a:pt x="55" y="205"/>
                  </a:lnTo>
                  <a:lnTo>
                    <a:pt x="53" y="201"/>
                  </a:lnTo>
                  <a:lnTo>
                    <a:pt x="51" y="198"/>
                  </a:lnTo>
                  <a:lnTo>
                    <a:pt x="51" y="194"/>
                  </a:lnTo>
                  <a:lnTo>
                    <a:pt x="51" y="190"/>
                  </a:lnTo>
                  <a:lnTo>
                    <a:pt x="55" y="188"/>
                  </a:lnTo>
                  <a:lnTo>
                    <a:pt x="58" y="185"/>
                  </a:lnTo>
                  <a:lnTo>
                    <a:pt x="64" y="183"/>
                  </a:lnTo>
                  <a:lnTo>
                    <a:pt x="69" y="181"/>
                  </a:lnTo>
                  <a:lnTo>
                    <a:pt x="80" y="181"/>
                  </a:lnTo>
                  <a:lnTo>
                    <a:pt x="84" y="177"/>
                  </a:lnTo>
                  <a:lnTo>
                    <a:pt x="89" y="174"/>
                  </a:lnTo>
                  <a:lnTo>
                    <a:pt x="95" y="170"/>
                  </a:lnTo>
                  <a:lnTo>
                    <a:pt x="100" y="170"/>
                  </a:lnTo>
                  <a:lnTo>
                    <a:pt x="100" y="166"/>
                  </a:lnTo>
                  <a:lnTo>
                    <a:pt x="106" y="165"/>
                  </a:lnTo>
                  <a:lnTo>
                    <a:pt x="108" y="161"/>
                  </a:lnTo>
                  <a:lnTo>
                    <a:pt x="113" y="161"/>
                  </a:lnTo>
                  <a:lnTo>
                    <a:pt x="113" y="157"/>
                  </a:lnTo>
                  <a:lnTo>
                    <a:pt x="113" y="153"/>
                  </a:lnTo>
                  <a:lnTo>
                    <a:pt x="113" y="149"/>
                  </a:lnTo>
                  <a:lnTo>
                    <a:pt x="119" y="147"/>
                  </a:lnTo>
                  <a:lnTo>
                    <a:pt x="119" y="143"/>
                  </a:lnTo>
                  <a:lnTo>
                    <a:pt x="124" y="139"/>
                  </a:lnTo>
                  <a:lnTo>
                    <a:pt x="124" y="135"/>
                  </a:lnTo>
                  <a:lnTo>
                    <a:pt x="130" y="135"/>
                  </a:lnTo>
                  <a:lnTo>
                    <a:pt x="130" y="131"/>
                  </a:lnTo>
                  <a:lnTo>
                    <a:pt x="130" y="127"/>
                  </a:lnTo>
                  <a:lnTo>
                    <a:pt x="130" y="123"/>
                  </a:lnTo>
                  <a:lnTo>
                    <a:pt x="131" y="122"/>
                  </a:lnTo>
                  <a:lnTo>
                    <a:pt x="131" y="118"/>
                  </a:lnTo>
                  <a:lnTo>
                    <a:pt x="135" y="117"/>
                  </a:lnTo>
                  <a:lnTo>
                    <a:pt x="135" y="113"/>
                  </a:lnTo>
                  <a:lnTo>
                    <a:pt x="141" y="113"/>
                  </a:lnTo>
                  <a:lnTo>
                    <a:pt x="141" y="109"/>
                  </a:lnTo>
                  <a:lnTo>
                    <a:pt x="144" y="109"/>
                  </a:lnTo>
                  <a:lnTo>
                    <a:pt x="144" y="108"/>
                  </a:lnTo>
                  <a:lnTo>
                    <a:pt x="150" y="108"/>
                  </a:lnTo>
                  <a:lnTo>
                    <a:pt x="152" y="108"/>
                  </a:lnTo>
                  <a:lnTo>
                    <a:pt x="155" y="108"/>
                  </a:lnTo>
                  <a:lnTo>
                    <a:pt x="152" y="105"/>
                  </a:lnTo>
                  <a:lnTo>
                    <a:pt x="148" y="104"/>
                  </a:lnTo>
                  <a:lnTo>
                    <a:pt x="139" y="99"/>
                  </a:lnTo>
                  <a:lnTo>
                    <a:pt x="131" y="95"/>
                  </a:lnTo>
                  <a:lnTo>
                    <a:pt x="119" y="87"/>
                  </a:lnTo>
                  <a:lnTo>
                    <a:pt x="108" y="82"/>
                  </a:lnTo>
                  <a:lnTo>
                    <a:pt x="95" y="74"/>
                  </a:lnTo>
                  <a:lnTo>
                    <a:pt x="84" y="70"/>
                  </a:lnTo>
                  <a:lnTo>
                    <a:pt x="68" y="62"/>
                  </a:lnTo>
                  <a:lnTo>
                    <a:pt x="55" y="54"/>
                  </a:lnTo>
                  <a:lnTo>
                    <a:pt x="42" y="46"/>
                  </a:lnTo>
                  <a:lnTo>
                    <a:pt x="31" y="41"/>
                  </a:lnTo>
                  <a:lnTo>
                    <a:pt x="20" y="35"/>
                  </a:lnTo>
                  <a:lnTo>
                    <a:pt x="11" y="31"/>
                  </a:lnTo>
                  <a:lnTo>
                    <a:pt x="6" y="27"/>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49" name="Freeform 16"/>
            <p:cNvSpPr>
              <a:spLocks/>
            </p:cNvSpPr>
            <p:nvPr/>
          </p:nvSpPr>
          <p:spPr bwMode="auto">
            <a:xfrm>
              <a:off x="1592" y="3069"/>
              <a:ext cx="39" cy="38"/>
            </a:xfrm>
            <a:custGeom>
              <a:avLst/>
              <a:gdLst>
                <a:gd name="T0" fmla="*/ 13 w 79"/>
                <a:gd name="T1" fmla="*/ 6 h 77"/>
                <a:gd name="T2" fmla="*/ 13 w 79"/>
                <a:gd name="T3" fmla="*/ 5 h 77"/>
                <a:gd name="T4" fmla="*/ 13 w 79"/>
                <a:gd name="T5" fmla="*/ 5 h 77"/>
                <a:gd name="T6" fmla="*/ 13 w 79"/>
                <a:gd name="T7" fmla="*/ 4 h 77"/>
                <a:gd name="T8" fmla="*/ 13 w 79"/>
                <a:gd name="T9" fmla="*/ 4 h 77"/>
                <a:gd name="T10" fmla="*/ 13 w 79"/>
                <a:gd name="T11" fmla="*/ 2 h 77"/>
                <a:gd name="T12" fmla="*/ 16 w 79"/>
                <a:gd name="T13" fmla="*/ 2 h 77"/>
                <a:gd name="T14" fmla="*/ 17 w 79"/>
                <a:gd name="T15" fmla="*/ 2 h 77"/>
                <a:gd name="T16" fmla="*/ 20 w 79"/>
                <a:gd name="T17" fmla="*/ 2 h 77"/>
                <a:gd name="T18" fmla="*/ 20 w 79"/>
                <a:gd name="T19" fmla="*/ 0 h 77"/>
                <a:gd name="T20" fmla="*/ 23 w 79"/>
                <a:gd name="T21" fmla="*/ 0 h 77"/>
                <a:gd name="T22" fmla="*/ 24 w 79"/>
                <a:gd name="T23" fmla="*/ 0 h 77"/>
                <a:gd name="T24" fmla="*/ 27 w 79"/>
                <a:gd name="T25" fmla="*/ 0 h 77"/>
                <a:gd name="T26" fmla="*/ 29 w 79"/>
                <a:gd name="T27" fmla="*/ 0 h 77"/>
                <a:gd name="T28" fmla="*/ 32 w 79"/>
                <a:gd name="T29" fmla="*/ 0 h 77"/>
                <a:gd name="T30" fmla="*/ 34 w 79"/>
                <a:gd name="T31" fmla="*/ 0 h 77"/>
                <a:gd name="T32" fmla="*/ 37 w 79"/>
                <a:gd name="T33" fmla="*/ 2 h 77"/>
                <a:gd name="T34" fmla="*/ 37 w 79"/>
                <a:gd name="T35" fmla="*/ 3 h 77"/>
                <a:gd name="T36" fmla="*/ 39 w 79"/>
                <a:gd name="T37" fmla="*/ 5 h 77"/>
                <a:gd name="T38" fmla="*/ 39 w 79"/>
                <a:gd name="T39" fmla="*/ 7 h 77"/>
                <a:gd name="T40" fmla="*/ 39 w 79"/>
                <a:gd name="T41" fmla="*/ 11 h 77"/>
                <a:gd name="T42" fmla="*/ 36 w 79"/>
                <a:gd name="T43" fmla="*/ 13 h 77"/>
                <a:gd name="T44" fmla="*/ 35 w 79"/>
                <a:gd name="T45" fmla="*/ 17 h 77"/>
                <a:gd name="T46" fmla="*/ 33 w 79"/>
                <a:gd name="T47" fmla="*/ 21 h 77"/>
                <a:gd name="T48" fmla="*/ 32 w 79"/>
                <a:gd name="T49" fmla="*/ 24 h 77"/>
                <a:gd name="T50" fmla="*/ 27 w 79"/>
                <a:gd name="T51" fmla="*/ 26 h 77"/>
                <a:gd name="T52" fmla="*/ 24 w 79"/>
                <a:gd name="T53" fmla="*/ 30 h 77"/>
                <a:gd name="T54" fmla="*/ 20 w 79"/>
                <a:gd name="T55" fmla="*/ 32 h 77"/>
                <a:gd name="T56" fmla="*/ 17 w 79"/>
                <a:gd name="T57" fmla="*/ 35 h 77"/>
                <a:gd name="T58" fmla="*/ 12 w 79"/>
                <a:gd name="T59" fmla="*/ 36 h 77"/>
                <a:gd name="T60" fmla="*/ 8 w 79"/>
                <a:gd name="T61" fmla="*/ 37 h 77"/>
                <a:gd name="T62" fmla="*/ 3 w 79"/>
                <a:gd name="T63" fmla="*/ 37 h 77"/>
                <a:gd name="T64" fmla="*/ 0 w 79"/>
                <a:gd name="T65" fmla="*/ 38 h 77"/>
                <a:gd name="T66" fmla="*/ 13 w 79"/>
                <a:gd name="T67" fmla="*/ 6 h 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9"/>
                <a:gd name="T103" fmla="*/ 0 h 77"/>
                <a:gd name="T104" fmla="*/ 79 w 79"/>
                <a:gd name="T105" fmla="*/ 77 h 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9" h="77">
                  <a:moveTo>
                    <a:pt x="26" y="13"/>
                  </a:moveTo>
                  <a:lnTo>
                    <a:pt x="26" y="10"/>
                  </a:lnTo>
                  <a:lnTo>
                    <a:pt x="26" y="9"/>
                  </a:lnTo>
                  <a:lnTo>
                    <a:pt x="27" y="9"/>
                  </a:lnTo>
                  <a:lnTo>
                    <a:pt x="27" y="5"/>
                  </a:lnTo>
                  <a:lnTo>
                    <a:pt x="33" y="5"/>
                  </a:lnTo>
                  <a:lnTo>
                    <a:pt x="35" y="4"/>
                  </a:lnTo>
                  <a:lnTo>
                    <a:pt x="40" y="4"/>
                  </a:lnTo>
                  <a:lnTo>
                    <a:pt x="40" y="0"/>
                  </a:lnTo>
                  <a:lnTo>
                    <a:pt x="46" y="0"/>
                  </a:lnTo>
                  <a:lnTo>
                    <a:pt x="49" y="0"/>
                  </a:lnTo>
                  <a:lnTo>
                    <a:pt x="55" y="0"/>
                  </a:lnTo>
                  <a:lnTo>
                    <a:pt x="58" y="0"/>
                  </a:lnTo>
                  <a:lnTo>
                    <a:pt x="64" y="0"/>
                  </a:lnTo>
                  <a:lnTo>
                    <a:pt x="69" y="0"/>
                  </a:lnTo>
                  <a:lnTo>
                    <a:pt x="75" y="4"/>
                  </a:lnTo>
                  <a:lnTo>
                    <a:pt x="75" y="6"/>
                  </a:lnTo>
                  <a:lnTo>
                    <a:pt x="79" y="10"/>
                  </a:lnTo>
                  <a:lnTo>
                    <a:pt x="79" y="14"/>
                  </a:lnTo>
                  <a:lnTo>
                    <a:pt x="79" y="22"/>
                  </a:lnTo>
                  <a:lnTo>
                    <a:pt x="73" y="26"/>
                  </a:lnTo>
                  <a:lnTo>
                    <a:pt x="71" y="34"/>
                  </a:lnTo>
                  <a:lnTo>
                    <a:pt x="66" y="42"/>
                  </a:lnTo>
                  <a:lnTo>
                    <a:pt x="64" y="49"/>
                  </a:lnTo>
                  <a:lnTo>
                    <a:pt x="55" y="53"/>
                  </a:lnTo>
                  <a:lnTo>
                    <a:pt x="49" y="60"/>
                  </a:lnTo>
                  <a:lnTo>
                    <a:pt x="40" y="64"/>
                  </a:lnTo>
                  <a:lnTo>
                    <a:pt x="35" y="70"/>
                  </a:lnTo>
                  <a:lnTo>
                    <a:pt x="24" y="72"/>
                  </a:lnTo>
                  <a:lnTo>
                    <a:pt x="16" y="75"/>
                  </a:lnTo>
                  <a:lnTo>
                    <a:pt x="6" y="75"/>
                  </a:lnTo>
                  <a:lnTo>
                    <a:pt x="0" y="77"/>
                  </a:lnTo>
                  <a:lnTo>
                    <a:pt x="26" y="13"/>
                  </a:lnTo>
                  <a:close/>
                </a:path>
              </a:pathLst>
            </a:custGeom>
            <a:solidFill>
              <a:srgbClr val="B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0" name="Freeform 17"/>
            <p:cNvSpPr>
              <a:spLocks/>
            </p:cNvSpPr>
            <p:nvPr/>
          </p:nvSpPr>
          <p:spPr bwMode="auto">
            <a:xfrm>
              <a:off x="1592" y="3069"/>
              <a:ext cx="39" cy="38"/>
            </a:xfrm>
            <a:custGeom>
              <a:avLst/>
              <a:gdLst>
                <a:gd name="T0" fmla="*/ 13 w 79"/>
                <a:gd name="T1" fmla="*/ 6 h 77"/>
                <a:gd name="T2" fmla="*/ 13 w 79"/>
                <a:gd name="T3" fmla="*/ 5 h 77"/>
                <a:gd name="T4" fmla="*/ 13 w 79"/>
                <a:gd name="T5" fmla="*/ 5 h 77"/>
                <a:gd name="T6" fmla="*/ 13 w 79"/>
                <a:gd name="T7" fmla="*/ 4 h 77"/>
                <a:gd name="T8" fmla="*/ 13 w 79"/>
                <a:gd name="T9" fmla="*/ 4 h 77"/>
                <a:gd name="T10" fmla="*/ 13 w 79"/>
                <a:gd name="T11" fmla="*/ 2 h 77"/>
                <a:gd name="T12" fmla="*/ 16 w 79"/>
                <a:gd name="T13" fmla="*/ 2 h 77"/>
                <a:gd name="T14" fmla="*/ 17 w 79"/>
                <a:gd name="T15" fmla="*/ 2 h 77"/>
                <a:gd name="T16" fmla="*/ 20 w 79"/>
                <a:gd name="T17" fmla="*/ 2 h 77"/>
                <a:gd name="T18" fmla="*/ 20 w 79"/>
                <a:gd name="T19" fmla="*/ 0 h 77"/>
                <a:gd name="T20" fmla="*/ 23 w 79"/>
                <a:gd name="T21" fmla="*/ 0 h 77"/>
                <a:gd name="T22" fmla="*/ 24 w 79"/>
                <a:gd name="T23" fmla="*/ 0 h 77"/>
                <a:gd name="T24" fmla="*/ 27 w 79"/>
                <a:gd name="T25" fmla="*/ 0 h 77"/>
                <a:gd name="T26" fmla="*/ 29 w 79"/>
                <a:gd name="T27" fmla="*/ 0 h 77"/>
                <a:gd name="T28" fmla="*/ 32 w 79"/>
                <a:gd name="T29" fmla="*/ 0 h 77"/>
                <a:gd name="T30" fmla="*/ 34 w 79"/>
                <a:gd name="T31" fmla="*/ 0 h 77"/>
                <a:gd name="T32" fmla="*/ 37 w 79"/>
                <a:gd name="T33" fmla="*/ 2 h 77"/>
                <a:gd name="T34" fmla="*/ 37 w 79"/>
                <a:gd name="T35" fmla="*/ 3 h 77"/>
                <a:gd name="T36" fmla="*/ 39 w 79"/>
                <a:gd name="T37" fmla="*/ 5 h 77"/>
                <a:gd name="T38" fmla="*/ 39 w 79"/>
                <a:gd name="T39" fmla="*/ 7 h 77"/>
                <a:gd name="T40" fmla="*/ 39 w 79"/>
                <a:gd name="T41" fmla="*/ 11 h 77"/>
                <a:gd name="T42" fmla="*/ 36 w 79"/>
                <a:gd name="T43" fmla="*/ 13 h 77"/>
                <a:gd name="T44" fmla="*/ 35 w 79"/>
                <a:gd name="T45" fmla="*/ 17 h 77"/>
                <a:gd name="T46" fmla="*/ 33 w 79"/>
                <a:gd name="T47" fmla="*/ 21 h 77"/>
                <a:gd name="T48" fmla="*/ 32 w 79"/>
                <a:gd name="T49" fmla="*/ 24 h 77"/>
                <a:gd name="T50" fmla="*/ 27 w 79"/>
                <a:gd name="T51" fmla="*/ 26 h 77"/>
                <a:gd name="T52" fmla="*/ 24 w 79"/>
                <a:gd name="T53" fmla="*/ 30 h 77"/>
                <a:gd name="T54" fmla="*/ 20 w 79"/>
                <a:gd name="T55" fmla="*/ 32 h 77"/>
                <a:gd name="T56" fmla="*/ 17 w 79"/>
                <a:gd name="T57" fmla="*/ 35 h 77"/>
                <a:gd name="T58" fmla="*/ 12 w 79"/>
                <a:gd name="T59" fmla="*/ 36 h 77"/>
                <a:gd name="T60" fmla="*/ 8 w 79"/>
                <a:gd name="T61" fmla="*/ 37 h 77"/>
                <a:gd name="T62" fmla="*/ 3 w 79"/>
                <a:gd name="T63" fmla="*/ 37 h 77"/>
                <a:gd name="T64" fmla="*/ 0 w 79"/>
                <a:gd name="T65" fmla="*/ 38 h 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9"/>
                <a:gd name="T100" fmla="*/ 0 h 77"/>
                <a:gd name="T101" fmla="*/ 79 w 79"/>
                <a:gd name="T102" fmla="*/ 77 h 7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9" h="77">
                  <a:moveTo>
                    <a:pt x="26" y="13"/>
                  </a:moveTo>
                  <a:lnTo>
                    <a:pt x="26" y="10"/>
                  </a:lnTo>
                  <a:lnTo>
                    <a:pt x="26" y="9"/>
                  </a:lnTo>
                  <a:lnTo>
                    <a:pt x="27" y="9"/>
                  </a:lnTo>
                  <a:lnTo>
                    <a:pt x="27" y="5"/>
                  </a:lnTo>
                  <a:lnTo>
                    <a:pt x="33" y="5"/>
                  </a:lnTo>
                  <a:lnTo>
                    <a:pt x="35" y="4"/>
                  </a:lnTo>
                  <a:lnTo>
                    <a:pt x="40" y="4"/>
                  </a:lnTo>
                  <a:lnTo>
                    <a:pt x="40" y="0"/>
                  </a:lnTo>
                  <a:lnTo>
                    <a:pt x="46" y="0"/>
                  </a:lnTo>
                  <a:lnTo>
                    <a:pt x="49" y="0"/>
                  </a:lnTo>
                  <a:lnTo>
                    <a:pt x="55" y="0"/>
                  </a:lnTo>
                  <a:lnTo>
                    <a:pt x="58" y="0"/>
                  </a:lnTo>
                  <a:lnTo>
                    <a:pt x="64" y="0"/>
                  </a:lnTo>
                  <a:lnTo>
                    <a:pt x="69" y="0"/>
                  </a:lnTo>
                  <a:lnTo>
                    <a:pt x="75" y="4"/>
                  </a:lnTo>
                  <a:lnTo>
                    <a:pt x="75" y="6"/>
                  </a:lnTo>
                  <a:lnTo>
                    <a:pt x="79" y="10"/>
                  </a:lnTo>
                  <a:lnTo>
                    <a:pt x="79" y="14"/>
                  </a:lnTo>
                  <a:lnTo>
                    <a:pt x="79" y="22"/>
                  </a:lnTo>
                  <a:lnTo>
                    <a:pt x="73" y="26"/>
                  </a:lnTo>
                  <a:lnTo>
                    <a:pt x="71" y="34"/>
                  </a:lnTo>
                  <a:lnTo>
                    <a:pt x="66" y="42"/>
                  </a:lnTo>
                  <a:lnTo>
                    <a:pt x="64" y="49"/>
                  </a:lnTo>
                  <a:lnTo>
                    <a:pt x="55" y="53"/>
                  </a:lnTo>
                  <a:lnTo>
                    <a:pt x="49" y="60"/>
                  </a:lnTo>
                  <a:lnTo>
                    <a:pt x="40" y="64"/>
                  </a:lnTo>
                  <a:lnTo>
                    <a:pt x="35" y="70"/>
                  </a:lnTo>
                  <a:lnTo>
                    <a:pt x="24" y="72"/>
                  </a:lnTo>
                  <a:lnTo>
                    <a:pt x="16" y="75"/>
                  </a:lnTo>
                  <a:lnTo>
                    <a:pt x="6" y="75"/>
                  </a:lnTo>
                  <a:lnTo>
                    <a:pt x="0" y="77"/>
                  </a:lnTo>
                </a:path>
              </a:pathLst>
            </a:custGeom>
            <a:noFill/>
            <a:ln w="4763">
              <a:solidFill>
                <a:srgbClr val="8C666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1" name="Freeform 18"/>
            <p:cNvSpPr>
              <a:spLocks/>
            </p:cNvSpPr>
            <p:nvPr/>
          </p:nvSpPr>
          <p:spPr bwMode="auto">
            <a:xfrm>
              <a:off x="1604" y="3077"/>
              <a:ext cx="19" cy="21"/>
            </a:xfrm>
            <a:custGeom>
              <a:avLst/>
              <a:gdLst>
                <a:gd name="T0" fmla="*/ 0 w 38"/>
                <a:gd name="T1" fmla="*/ 1 h 41"/>
                <a:gd name="T2" fmla="*/ 0 w 38"/>
                <a:gd name="T3" fmla="*/ 1 h 41"/>
                <a:gd name="T4" fmla="*/ 1 w 38"/>
                <a:gd name="T5" fmla="*/ 1 h 41"/>
                <a:gd name="T6" fmla="*/ 4 w 38"/>
                <a:gd name="T7" fmla="*/ 1 h 41"/>
                <a:gd name="T8" fmla="*/ 6 w 38"/>
                <a:gd name="T9" fmla="*/ 0 h 41"/>
                <a:gd name="T10" fmla="*/ 9 w 38"/>
                <a:gd name="T11" fmla="*/ 0 h 41"/>
                <a:gd name="T12" fmla="*/ 12 w 38"/>
                <a:gd name="T13" fmla="*/ 0 h 41"/>
                <a:gd name="T14" fmla="*/ 16 w 38"/>
                <a:gd name="T15" fmla="*/ 1 h 41"/>
                <a:gd name="T16" fmla="*/ 19 w 38"/>
                <a:gd name="T17" fmla="*/ 3 h 41"/>
                <a:gd name="T18" fmla="*/ 19 w 38"/>
                <a:gd name="T19" fmla="*/ 4 h 41"/>
                <a:gd name="T20" fmla="*/ 17 w 38"/>
                <a:gd name="T21" fmla="*/ 6 h 41"/>
                <a:gd name="T22" fmla="*/ 16 w 38"/>
                <a:gd name="T23" fmla="*/ 9 h 41"/>
                <a:gd name="T24" fmla="*/ 13 w 38"/>
                <a:gd name="T25" fmla="*/ 11 h 41"/>
                <a:gd name="T26" fmla="*/ 8 w 38"/>
                <a:gd name="T27" fmla="*/ 14 h 41"/>
                <a:gd name="T28" fmla="*/ 6 w 38"/>
                <a:gd name="T29" fmla="*/ 16 h 41"/>
                <a:gd name="T30" fmla="*/ 0 w 38"/>
                <a:gd name="T31" fmla="*/ 19 h 41"/>
                <a:gd name="T32" fmla="*/ 0 w 38"/>
                <a:gd name="T33" fmla="*/ 20 h 41"/>
                <a:gd name="T34" fmla="*/ 0 w 38"/>
                <a:gd name="T35" fmla="*/ 18 h 41"/>
                <a:gd name="T36" fmla="*/ 2 w 38"/>
                <a:gd name="T37" fmla="*/ 16 h 41"/>
                <a:gd name="T38" fmla="*/ 6 w 38"/>
                <a:gd name="T39" fmla="*/ 13 h 41"/>
                <a:gd name="T40" fmla="*/ 8 w 38"/>
                <a:gd name="T41" fmla="*/ 11 h 41"/>
                <a:gd name="T42" fmla="*/ 10 w 38"/>
                <a:gd name="T43" fmla="*/ 7 h 41"/>
                <a:gd name="T44" fmla="*/ 13 w 38"/>
                <a:gd name="T45" fmla="*/ 5 h 41"/>
                <a:gd name="T46" fmla="*/ 13 w 38"/>
                <a:gd name="T47" fmla="*/ 3 h 41"/>
                <a:gd name="T48" fmla="*/ 10 w 38"/>
                <a:gd name="T49" fmla="*/ 3 h 41"/>
                <a:gd name="T50" fmla="*/ 7 w 38"/>
                <a:gd name="T51" fmla="*/ 3 h 41"/>
                <a:gd name="T52" fmla="*/ 5 w 38"/>
                <a:gd name="T53" fmla="*/ 3 h 41"/>
                <a:gd name="T54" fmla="*/ 3 w 38"/>
                <a:gd name="T55" fmla="*/ 3 h 41"/>
                <a:gd name="T56" fmla="*/ 0 w 38"/>
                <a:gd name="T57" fmla="*/ 4 h 41"/>
                <a:gd name="T58" fmla="*/ 0 w 38"/>
                <a:gd name="T59" fmla="*/ 4 h 41"/>
                <a:gd name="T60" fmla="*/ 0 w 38"/>
                <a:gd name="T61" fmla="*/ 3 h 41"/>
                <a:gd name="T62" fmla="*/ 0 w 38"/>
                <a:gd name="T63" fmla="*/ 3 h 41"/>
                <a:gd name="T64" fmla="*/ 0 w 38"/>
                <a:gd name="T65" fmla="*/ 3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41"/>
                <a:gd name="T101" fmla="*/ 38 w 38"/>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41">
                  <a:moveTo>
                    <a:pt x="0" y="5"/>
                  </a:moveTo>
                  <a:lnTo>
                    <a:pt x="0" y="2"/>
                  </a:lnTo>
                  <a:lnTo>
                    <a:pt x="1" y="2"/>
                  </a:lnTo>
                  <a:lnTo>
                    <a:pt x="1" y="1"/>
                  </a:lnTo>
                  <a:lnTo>
                    <a:pt x="7" y="1"/>
                  </a:lnTo>
                  <a:lnTo>
                    <a:pt x="12" y="1"/>
                  </a:lnTo>
                  <a:lnTo>
                    <a:pt x="12" y="0"/>
                  </a:lnTo>
                  <a:lnTo>
                    <a:pt x="18" y="0"/>
                  </a:lnTo>
                  <a:lnTo>
                    <a:pt x="23" y="0"/>
                  </a:lnTo>
                  <a:lnTo>
                    <a:pt x="29" y="1"/>
                  </a:lnTo>
                  <a:lnTo>
                    <a:pt x="32" y="1"/>
                  </a:lnTo>
                  <a:lnTo>
                    <a:pt x="38" y="5"/>
                  </a:lnTo>
                  <a:lnTo>
                    <a:pt x="38" y="8"/>
                  </a:lnTo>
                  <a:lnTo>
                    <a:pt x="38" y="12"/>
                  </a:lnTo>
                  <a:lnTo>
                    <a:pt x="34" y="12"/>
                  </a:lnTo>
                  <a:lnTo>
                    <a:pt x="34" y="15"/>
                  </a:lnTo>
                  <a:lnTo>
                    <a:pt x="31" y="18"/>
                  </a:lnTo>
                  <a:lnTo>
                    <a:pt x="31" y="22"/>
                  </a:lnTo>
                  <a:lnTo>
                    <a:pt x="25" y="22"/>
                  </a:lnTo>
                  <a:lnTo>
                    <a:pt x="21" y="26"/>
                  </a:lnTo>
                  <a:lnTo>
                    <a:pt x="16" y="27"/>
                  </a:lnTo>
                  <a:lnTo>
                    <a:pt x="16" y="31"/>
                  </a:lnTo>
                  <a:lnTo>
                    <a:pt x="11" y="31"/>
                  </a:lnTo>
                  <a:lnTo>
                    <a:pt x="5" y="35"/>
                  </a:lnTo>
                  <a:lnTo>
                    <a:pt x="0" y="38"/>
                  </a:lnTo>
                  <a:lnTo>
                    <a:pt x="0" y="41"/>
                  </a:lnTo>
                  <a:lnTo>
                    <a:pt x="0" y="39"/>
                  </a:lnTo>
                  <a:lnTo>
                    <a:pt x="0" y="36"/>
                  </a:lnTo>
                  <a:lnTo>
                    <a:pt x="3" y="36"/>
                  </a:lnTo>
                  <a:lnTo>
                    <a:pt x="3" y="32"/>
                  </a:lnTo>
                  <a:lnTo>
                    <a:pt x="9" y="30"/>
                  </a:lnTo>
                  <a:lnTo>
                    <a:pt x="11" y="26"/>
                  </a:lnTo>
                  <a:lnTo>
                    <a:pt x="16" y="26"/>
                  </a:lnTo>
                  <a:lnTo>
                    <a:pt x="16" y="22"/>
                  </a:lnTo>
                  <a:lnTo>
                    <a:pt x="20" y="18"/>
                  </a:lnTo>
                  <a:lnTo>
                    <a:pt x="20" y="14"/>
                  </a:lnTo>
                  <a:lnTo>
                    <a:pt x="25" y="13"/>
                  </a:lnTo>
                  <a:lnTo>
                    <a:pt x="25" y="9"/>
                  </a:lnTo>
                  <a:lnTo>
                    <a:pt x="25" y="8"/>
                  </a:lnTo>
                  <a:lnTo>
                    <a:pt x="25" y="5"/>
                  </a:lnTo>
                  <a:lnTo>
                    <a:pt x="20" y="5"/>
                  </a:lnTo>
                  <a:lnTo>
                    <a:pt x="14" y="5"/>
                  </a:lnTo>
                  <a:lnTo>
                    <a:pt x="9" y="5"/>
                  </a:lnTo>
                  <a:lnTo>
                    <a:pt x="5" y="5"/>
                  </a:lnTo>
                  <a:lnTo>
                    <a:pt x="5" y="8"/>
                  </a:lnTo>
                  <a:lnTo>
                    <a:pt x="0" y="8"/>
                  </a:lnTo>
                  <a:lnTo>
                    <a:pt x="0" y="5"/>
                  </a:lnTo>
                  <a:close/>
                </a:path>
              </a:pathLst>
            </a:custGeom>
            <a:solidFill>
              <a:srgbClr val="8C66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2" name="Freeform 19"/>
            <p:cNvSpPr>
              <a:spLocks/>
            </p:cNvSpPr>
            <p:nvPr/>
          </p:nvSpPr>
          <p:spPr bwMode="auto">
            <a:xfrm>
              <a:off x="1592" y="3089"/>
              <a:ext cx="10" cy="5"/>
            </a:xfrm>
            <a:custGeom>
              <a:avLst/>
              <a:gdLst>
                <a:gd name="T0" fmla="*/ 7 w 20"/>
                <a:gd name="T1" fmla="*/ 0 h 9"/>
                <a:gd name="T2" fmla="*/ 7 w 20"/>
                <a:gd name="T3" fmla="*/ 0 h 9"/>
                <a:gd name="T4" fmla="*/ 7 w 20"/>
                <a:gd name="T5" fmla="*/ 0 h 9"/>
                <a:gd name="T6" fmla="*/ 7 w 20"/>
                <a:gd name="T7" fmla="*/ 0 h 9"/>
                <a:gd name="T8" fmla="*/ 7 w 20"/>
                <a:gd name="T9" fmla="*/ 0 h 9"/>
                <a:gd name="T10" fmla="*/ 7 w 20"/>
                <a:gd name="T11" fmla="*/ 0 h 9"/>
                <a:gd name="T12" fmla="*/ 7 w 20"/>
                <a:gd name="T13" fmla="*/ 0 h 9"/>
                <a:gd name="T14" fmla="*/ 7 w 20"/>
                <a:gd name="T15" fmla="*/ 0 h 9"/>
                <a:gd name="T16" fmla="*/ 8 w 20"/>
                <a:gd name="T17" fmla="*/ 2 h 9"/>
                <a:gd name="T18" fmla="*/ 6 w 20"/>
                <a:gd name="T19" fmla="*/ 2 h 9"/>
                <a:gd name="T20" fmla="*/ 6 w 20"/>
                <a:gd name="T21" fmla="*/ 2 h 9"/>
                <a:gd name="T22" fmla="*/ 6 w 20"/>
                <a:gd name="T23" fmla="*/ 2 h 9"/>
                <a:gd name="T24" fmla="*/ 6 w 20"/>
                <a:gd name="T25" fmla="*/ 4 h 9"/>
                <a:gd name="T26" fmla="*/ 3 w 20"/>
                <a:gd name="T27" fmla="*/ 4 h 9"/>
                <a:gd name="T28" fmla="*/ 3 w 20"/>
                <a:gd name="T29" fmla="*/ 4 h 9"/>
                <a:gd name="T30" fmla="*/ 0 w 20"/>
                <a:gd name="T31" fmla="*/ 4 h 9"/>
                <a:gd name="T32" fmla="*/ 0 w 20"/>
                <a:gd name="T33" fmla="*/ 5 h 9"/>
                <a:gd name="T34" fmla="*/ 0 w 20"/>
                <a:gd name="T35" fmla="*/ 4 h 9"/>
                <a:gd name="T36" fmla="*/ 0 w 20"/>
                <a:gd name="T37" fmla="*/ 4 h 9"/>
                <a:gd name="T38" fmla="*/ 0 w 20"/>
                <a:gd name="T39" fmla="*/ 4 h 9"/>
                <a:gd name="T40" fmla="*/ 2 w 20"/>
                <a:gd name="T41" fmla="*/ 4 h 9"/>
                <a:gd name="T42" fmla="*/ 2 w 20"/>
                <a:gd name="T43" fmla="*/ 4 h 9"/>
                <a:gd name="T44" fmla="*/ 5 w 20"/>
                <a:gd name="T45" fmla="*/ 4 h 9"/>
                <a:gd name="T46" fmla="*/ 5 w 20"/>
                <a:gd name="T47" fmla="*/ 4 h 9"/>
                <a:gd name="T48" fmla="*/ 8 w 20"/>
                <a:gd name="T49" fmla="*/ 4 h 9"/>
                <a:gd name="T50" fmla="*/ 8 w 20"/>
                <a:gd name="T51" fmla="*/ 2 h 9"/>
                <a:gd name="T52" fmla="*/ 8 w 20"/>
                <a:gd name="T53" fmla="*/ 2 h 9"/>
                <a:gd name="T54" fmla="*/ 8 w 20"/>
                <a:gd name="T55" fmla="*/ 2 h 9"/>
                <a:gd name="T56" fmla="*/ 10 w 20"/>
                <a:gd name="T57" fmla="*/ 2 h 9"/>
                <a:gd name="T58" fmla="*/ 8 w 20"/>
                <a:gd name="T59" fmla="*/ 0 h 9"/>
                <a:gd name="T60" fmla="*/ 8 w 20"/>
                <a:gd name="T61" fmla="*/ 0 h 9"/>
                <a:gd name="T62" fmla="*/ 7 w 20"/>
                <a:gd name="T63" fmla="*/ 0 h 9"/>
                <a:gd name="T64" fmla="*/ 7 w 20"/>
                <a:gd name="T65" fmla="*/ 0 h 9"/>
                <a:gd name="T66" fmla="*/ 7 w 20"/>
                <a:gd name="T67" fmla="*/ 0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
                <a:gd name="T103" fmla="*/ 0 h 9"/>
                <a:gd name="T104" fmla="*/ 20 w 20"/>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 h="9">
                  <a:moveTo>
                    <a:pt x="13" y="0"/>
                  </a:moveTo>
                  <a:lnTo>
                    <a:pt x="13" y="0"/>
                  </a:lnTo>
                  <a:lnTo>
                    <a:pt x="15" y="4"/>
                  </a:lnTo>
                  <a:lnTo>
                    <a:pt x="11" y="4"/>
                  </a:lnTo>
                  <a:lnTo>
                    <a:pt x="11" y="7"/>
                  </a:lnTo>
                  <a:lnTo>
                    <a:pt x="6" y="7"/>
                  </a:lnTo>
                  <a:lnTo>
                    <a:pt x="0" y="7"/>
                  </a:lnTo>
                  <a:lnTo>
                    <a:pt x="0" y="9"/>
                  </a:lnTo>
                  <a:lnTo>
                    <a:pt x="0" y="8"/>
                  </a:lnTo>
                  <a:lnTo>
                    <a:pt x="4" y="8"/>
                  </a:lnTo>
                  <a:lnTo>
                    <a:pt x="9" y="8"/>
                  </a:lnTo>
                  <a:lnTo>
                    <a:pt x="15" y="8"/>
                  </a:lnTo>
                  <a:lnTo>
                    <a:pt x="15" y="4"/>
                  </a:lnTo>
                  <a:lnTo>
                    <a:pt x="16" y="4"/>
                  </a:lnTo>
                  <a:lnTo>
                    <a:pt x="20" y="4"/>
                  </a:lnTo>
                  <a:lnTo>
                    <a:pt x="16" y="0"/>
                  </a:lnTo>
                  <a:lnTo>
                    <a:pt x="13" y="0"/>
                  </a:lnTo>
                  <a:close/>
                </a:path>
              </a:pathLst>
            </a:custGeom>
            <a:solidFill>
              <a:srgbClr val="8C66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3" name="Freeform 20"/>
            <p:cNvSpPr>
              <a:spLocks/>
            </p:cNvSpPr>
            <p:nvPr/>
          </p:nvSpPr>
          <p:spPr bwMode="auto">
            <a:xfrm>
              <a:off x="819" y="3917"/>
              <a:ext cx="82" cy="12"/>
            </a:xfrm>
            <a:custGeom>
              <a:avLst/>
              <a:gdLst>
                <a:gd name="T0" fmla="*/ 0 w 164"/>
                <a:gd name="T1" fmla="*/ 0 h 24"/>
                <a:gd name="T2" fmla="*/ 3 w 164"/>
                <a:gd name="T3" fmla="*/ 2 h 24"/>
                <a:gd name="T4" fmla="*/ 8 w 164"/>
                <a:gd name="T5" fmla="*/ 5 h 24"/>
                <a:gd name="T6" fmla="*/ 11 w 164"/>
                <a:gd name="T7" fmla="*/ 7 h 24"/>
                <a:gd name="T8" fmla="*/ 17 w 164"/>
                <a:gd name="T9" fmla="*/ 9 h 24"/>
                <a:gd name="T10" fmla="*/ 22 w 164"/>
                <a:gd name="T11" fmla="*/ 9 h 24"/>
                <a:gd name="T12" fmla="*/ 28 w 164"/>
                <a:gd name="T13" fmla="*/ 11 h 24"/>
                <a:gd name="T14" fmla="*/ 33 w 164"/>
                <a:gd name="T15" fmla="*/ 11 h 24"/>
                <a:gd name="T16" fmla="*/ 40 w 164"/>
                <a:gd name="T17" fmla="*/ 12 h 24"/>
                <a:gd name="T18" fmla="*/ 46 w 164"/>
                <a:gd name="T19" fmla="*/ 11 h 24"/>
                <a:gd name="T20" fmla="*/ 51 w 164"/>
                <a:gd name="T21" fmla="*/ 11 h 24"/>
                <a:gd name="T22" fmla="*/ 57 w 164"/>
                <a:gd name="T23" fmla="*/ 11 h 24"/>
                <a:gd name="T24" fmla="*/ 63 w 164"/>
                <a:gd name="T25" fmla="*/ 11 h 24"/>
                <a:gd name="T26" fmla="*/ 67 w 164"/>
                <a:gd name="T27" fmla="*/ 9 h 24"/>
                <a:gd name="T28" fmla="*/ 72 w 164"/>
                <a:gd name="T29" fmla="*/ 9 h 24"/>
                <a:gd name="T30" fmla="*/ 77 w 164"/>
                <a:gd name="T31" fmla="*/ 9 h 24"/>
                <a:gd name="T32" fmla="*/ 82 w 164"/>
                <a:gd name="T33" fmla="*/ 9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
                <a:gd name="T52" fmla="*/ 0 h 24"/>
                <a:gd name="T53" fmla="*/ 164 w 16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 h="24">
                  <a:moveTo>
                    <a:pt x="0" y="0"/>
                  </a:moveTo>
                  <a:lnTo>
                    <a:pt x="6" y="3"/>
                  </a:lnTo>
                  <a:lnTo>
                    <a:pt x="15" y="10"/>
                  </a:lnTo>
                  <a:lnTo>
                    <a:pt x="22" y="14"/>
                  </a:lnTo>
                  <a:lnTo>
                    <a:pt x="33" y="18"/>
                  </a:lnTo>
                  <a:lnTo>
                    <a:pt x="44" y="18"/>
                  </a:lnTo>
                  <a:lnTo>
                    <a:pt x="55" y="22"/>
                  </a:lnTo>
                  <a:lnTo>
                    <a:pt x="66" y="22"/>
                  </a:lnTo>
                  <a:lnTo>
                    <a:pt x="80" y="24"/>
                  </a:lnTo>
                  <a:lnTo>
                    <a:pt x="91" y="22"/>
                  </a:lnTo>
                  <a:lnTo>
                    <a:pt x="102" y="22"/>
                  </a:lnTo>
                  <a:lnTo>
                    <a:pt x="113" y="22"/>
                  </a:lnTo>
                  <a:lnTo>
                    <a:pt x="126" y="22"/>
                  </a:lnTo>
                  <a:lnTo>
                    <a:pt x="133" y="18"/>
                  </a:lnTo>
                  <a:lnTo>
                    <a:pt x="144" y="18"/>
                  </a:lnTo>
                  <a:lnTo>
                    <a:pt x="153" y="18"/>
                  </a:lnTo>
                  <a:lnTo>
                    <a:pt x="164"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4" name="Freeform 21"/>
            <p:cNvSpPr>
              <a:spLocks/>
            </p:cNvSpPr>
            <p:nvPr/>
          </p:nvSpPr>
          <p:spPr bwMode="auto">
            <a:xfrm>
              <a:off x="821" y="3451"/>
              <a:ext cx="289" cy="519"/>
            </a:xfrm>
            <a:custGeom>
              <a:avLst/>
              <a:gdLst>
                <a:gd name="T0" fmla="*/ 276 w 578"/>
                <a:gd name="T1" fmla="*/ 88 h 1039"/>
                <a:gd name="T2" fmla="*/ 256 w 578"/>
                <a:gd name="T3" fmla="*/ 122 h 1039"/>
                <a:gd name="T4" fmla="*/ 240 w 578"/>
                <a:gd name="T5" fmla="*/ 152 h 1039"/>
                <a:gd name="T6" fmla="*/ 224 w 578"/>
                <a:gd name="T7" fmla="*/ 174 h 1039"/>
                <a:gd name="T8" fmla="*/ 212 w 578"/>
                <a:gd name="T9" fmla="*/ 193 h 1039"/>
                <a:gd name="T10" fmla="*/ 203 w 578"/>
                <a:gd name="T11" fmla="*/ 208 h 1039"/>
                <a:gd name="T12" fmla="*/ 197 w 578"/>
                <a:gd name="T13" fmla="*/ 219 h 1039"/>
                <a:gd name="T14" fmla="*/ 196 w 578"/>
                <a:gd name="T15" fmla="*/ 231 h 1039"/>
                <a:gd name="T16" fmla="*/ 193 w 578"/>
                <a:gd name="T17" fmla="*/ 243 h 1039"/>
                <a:gd name="T18" fmla="*/ 190 w 578"/>
                <a:gd name="T19" fmla="*/ 256 h 1039"/>
                <a:gd name="T20" fmla="*/ 182 w 578"/>
                <a:gd name="T21" fmla="*/ 271 h 1039"/>
                <a:gd name="T22" fmla="*/ 164 w 578"/>
                <a:gd name="T23" fmla="*/ 291 h 1039"/>
                <a:gd name="T24" fmla="*/ 155 w 578"/>
                <a:gd name="T25" fmla="*/ 311 h 1039"/>
                <a:gd name="T26" fmla="*/ 149 w 578"/>
                <a:gd name="T27" fmla="*/ 328 h 1039"/>
                <a:gd name="T28" fmla="*/ 143 w 578"/>
                <a:gd name="T29" fmla="*/ 345 h 1039"/>
                <a:gd name="T30" fmla="*/ 137 w 578"/>
                <a:gd name="T31" fmla="*/ 361 h 1039"/>
                <a:gd name="T32" fmla="*/ 131 w 578"/>
                <a:gd name="T33" fmla="*/ 375 h 1039"/>
                <a:gd name="T34" fmla="*/ 120 w 578"/>
                <a:gd name="T35" fmla="*/ 392 h 1039"/>
                <a:gd name="T36" fmla="*/ 107 w 578"/>
                <a:gd name="T37" fmla="*/ 412 h 1039"/>
                <a:gd name="T38" fmla="*/ 90 w 578"/>
                <a:gd name="T39" fmla="*/ 435 h 1039"/>
                <a:gd name="T40" fmla="*/ 79 w 578"/>
                <a:gd name="T41" fmla="*/ 460 h 1039"/>
                <a:gd name="T42" fmla="*/ 69 w 578"/>
                <a:gd name="T43" fmla="*/ 488 h 1039"/>
                <a:gd name="T44" fmla="*/ 51 w 578"/>
                <a:gd name="T45" fmla="*/ 511 h 1039"/>
                <a:gd name="T46" fmla="*/ 30 w 578"/>
                <a:gd name="T47" fmla="*/ 519 h 1039"/>
                <a:gd name="T48" fmla="*/ 12 w 578"/>
                <a:gd name="T49" fmla="*/ 512 h 1039"/>
                <a:gd name="T50" fmla="*/ 1 w 578"/>
                <a:gd name="T51" fmla="*/ 484 h 1039"/>
                <a:gd name="T52" fmla="*/ 5 w 578"/>
                <a:gd name="T53" fmla="*/ 434 h 1039"/>
                <a:gd name="T54" fmla="*/ 13 w 578"/>
                <a:gd name="T55" fmla="*/ 378 h 1039"/>
                <a:gd name="T56" fmla="*/ 22 w 578"/>
                <a:gd name="T57" fmla="*/ 338 h 1039"/>
                <a:gd name="T58" fmla="*/ 32 w 578"/>
                <a:gd name="T59" fmla="*/ 309 h 1039"/>
                <a:gd name="T60" fmla="*/ 43 w 578"/>
                <a:gd name="T61" fmla="*/ 286 h 1039"/>
                <a:gd name="T62" fmla="*/ 56 w 578"/>
                <a:gd name="T63" fmla="*/ 264 h 1039"/>
                <a:gd name="T64" fmla="*/ 61 w 578"/>
                <a:gd name="T65" fmla="*/ 254 h 1039"/>
                <a:gd name="T66" fmla="*/ 62 w 578"/>
                <a:gd name="T67" fmla="*/ 249 h 1039"/>
                <a:gd name="T68" fmla="*/ 67 w 578"/>
                <a:gd name="T69" fmla="*/ 243 h 1039"/>
                <a:gd name="T70" fmla="*/ 69 w 578"/>
                <a:gd name="T71" fmla="*/ 237 h 1039"/>
                <a:gd name="T72" fmla="*/ 72 w 578"/>
                <a:gd name="T73" fmla="*/ 236 h 1039"/>
                <a:gd name="T74" fmla="*/ 70 w 578"/>
                <a:gd name="T75" fmla="*/ 216 h 1039"/>
                <a:gd name="T76" fmla="*/ 68 w 578"/>
                <a:gd name="T77" fmla="*/ 161 h 1039"/>
                <a:gd name="T78" fmla="*/ 73 w 578"/>
                <a:gd name="T79" fmla="*/ 112 h 1039"/>
                <a:gd name="T80" fmla="*/ 82 w 578"/>
                <a:gd name="T81" fmla="*/ 71 h 1039"/>
                <a:gd name="T82" fmla="*/ 92 w 578"/>
                <a:gd name="T83" fmla="*/ 38 h 1039"/>
                <a:gd name="T84" fmla="*/ 100 w 578"/>
                <a:gd name="T85" fmla="*/ 14 h 1039"/>
                <a:gd name="T86" fmla="*/ 121 w 578"/>
                <a:gd name="T87" fmla="*/ 2 h 1039"/>
                <a:gd name="T88" fmla="*/ 169 w 578"/>
                <a:gd name="T89" fmla="*/ 2 h 1039"/>
                <a:gd name="T90" fmla="*/ 222 w 578"/>
                <a:gd name="T91" fmla="*/ 12 h 1039"/>
                <a:gd name="T92" fmla="*/ 268 w 578"/>
                <a:gd name="T93" fmla="*/ 30 h 1039"/>
                <a:gd name="T94" fmla="*/ 289 w 578"/>
                <a:gd name="T95" fmla="*/ 54 h 10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8"/>
                <a:gd name="T145" fmla="*/ 0 h 1039"/>
                <a:gd name="T146" fmla="*/ 578 w 578"/>
                <a:gd name="T147" fmla="*/ 1039 h 10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8" h="1039">
                  <a:moveTo>
                    <a:pt x="578" y="128"/>
                  </a:moveTo>
                  <a:lnTo>
                    <a:pt x="562" y="151"/>
                  </a:lnTo>
                  <a:lnTo>
                    <a:pt x="551" y="177"/>
                  </a:lnTo>
                  <a:lnTo>
                    <a:pt x="538" y="201"/>
                  </a:lnTo>
                  <a:lnTo>
                    <a:pt x="527" y="224"/>
                  </a:lnTo>
                  <a:lnTo>
                    <a:pt x="512" y="244"/>
                  </a:lnTo>
                  <a:lnTo>
                    <a:pt x="501" y="266"/>
                  </a:lnTo>
                  <a:lnTo>
                    <a:pt x="490" y="284"/>
                  </a:lnTo>
                  <a:lnTo>
                    <a:pt x="480" y="304"/>
                  </a:lnTo>
                  <a:lnTo>
                    <a:pt x="469" y="319"/>
                  </a:lnTo>
                  <a:lnTo>
                    <a:pt x="458" y="335"/>
                  </a:lnTo>
                  <a:lnTo>
                    <a:pt x="447" y="348"/>
                  </a:lnTo>
                  <a:lnTo>
                    <a:pt x="439" y="363"/>
                  </a:lnTo>
                  <a:lnTo>
                    <a:pt x="428" y="375"/>
                  </a:lnTo>
                  <a:lnTo>
                    <a:pt x="423" y="387"/>
                  </a:lnTo>
                  <a:lnTo>
                    <a:pt x="417" y="396"/>
                  </a:lnTo>
                  <a:lnTo>
                    <a:pt x="414" y="408"/>
                  </a:lnTo>
                  <a:lnTo>
                    <a:pt x="405" y="416"/>
                  </a:lnTo>
                  <a:lnTo>
                    <a:pt x="399" y="423"/>
                  </a:lnTo>
                  <a:lnTo>
                    <a:pt x="394" y="431"/>
                  </a:lnTo>
                  <a:lnTo>
                    <a:pt x="394" y="439"/>
                  </a:lnTo>
                  <a:lnTo>
                    <a:pt x="392" y="447"/>
                  </a:lnTo>
                  <a:lnTo>
                    <a:pt x="392" y="455"/>
                  </a:lnTo>
                  <a:lnTo>
                    <a:pt x="392" y="462"/>
                  </a:lnTo>
                  <a:lnTo>
                    <a:pt x="392" y="472"/>
                  </a:lnTo>
                  <a:lnTo>
                    <a:pt x="386" y="479"/>
                  </a:lnTo>
                  <a:lnTo>
                    <a:pt x="386" y="487"/>
                  </a:lnTo>
                  <a:lnTo>
                    <a:pt x="385" y="495"/>
                  </a:lnTo>
                  <a:lnTo>
                    <a:pt x="385" y="504"/>
                  </a:lnTo>
                  <a:lnTo>
                    <a:pt x="379" y="512"/>
                  </a:lnTo>
                  <a:lnTo>
                    <a:pt x="376" y="522"/>
                  </a:lnTo>
                  <a:lnTo>
                    <a:pt x="368" y="531"/>
                  </a:lnTo>
                  <a:lnTo>
                    <a:pt x="363" y="543"/>
                  </a:lnTo>
                  <a:lnTo>
                    <a:pt x="350" y="555"/>
                  </a:lnTo>
                  <a:lnTo>
                    <a:pt x="339" y="570"/>
                  </a:lnTo>
                  <a:lnTo>
                    <a:pt x="328" y="582"/>
                  </a:lnTo>
                  <a:lnTo>
                    <a:pt x="323" y="598"/>
                  </a:lnTo>
                  <a:lnTo>
                    <a:pt x="315" y="610"/>
                  </a:lnTo>
                  <a:lnTo>
                    <a:pt x="310" y="623"/>
                  </a:lnTo>
                  <a:lnTo>
                    <a:pt x="304" y="634"/>
                  </a:lnTo>
                  <a:lnTo>
                    <a:pt x="303" y="647"/>
                  </a:lnTo>
                  <a:lnTo>
                    <a:pt x="297" y="656"/>
                  </a:lnTo>
                  <a:lnTo>
                    <a:pt x="292" y="668"/>
                  </a:lnTo>
                  <a:lnTo>
                    <a:pt x="286" y="679"/>
                  </a:lnTo>
                  <a:lnTo>
                    <a:pt x="286" y="690"/>
                  </a:lnTo>
                  <a:lnTo>
                    <a:pt x="281" y="698"/>
                  </a:lnTo>
                  <a:lnTo>
                    <a:pt x="279" y="710"/>
                  </a:lnTo>
                  <a:lnTo>
                    <a:pt x="273" y="722"/>
                  </a:lnTo>
                  <a:lnTo>
                    <a:pt x="273" y="733"/>
                  </a:lnTo>
                  <a:lnTo>
                    <a:pt x="268" y="741"/>
                  </a:lnTo>
                  <a:lnTo>
                    <a:pt x="262" y="750"/>
                  </a:lnTo>
                  <a:lnTo>
                    <a:pt x="255" y="761"/>
                  </a:lnTo>
                  <a:lnTo>
                    <a:pt x="250" y="772"/>
                  </a:lnTo>
                  <a:lnTo>
                    <a:pt x="239" y="784"/>
                  </a:lnTo>
                  <a:lnTo>
                    <a:pt x="230" y="796"/>
                  </a:lnTo>
                  <a:lnTo>
                    <a:pt x="219" y="809"/>
                  </a:lnTo>
                  <a:lnTo>
                    <a:pt x="213" y="824"/>
                  </a:lnTo>
                  <a:lnTo>
                    <a:pt x="202" y="839"/>
                  </a:lnTo>
                  <a:lnTo>
                    <a:pt x="191" y="854"/>
                  </a:lnTo>
                  <a:lnTo>
                    <a:pt x="180" y="870"/>
                  </a:lnTo>
                  <a:lnTo>
                    <a:pt x="173" y="887"/>
                  </a:lnTo>
                  <a:lnTo>
                    <a:pt x="162" y="903"/>
                  </a:lnTo>
                  <a:lnTo>
                    <a:pt x="157" y="921"/>
                  </a:lnTo>
                  <a:lnTo>
                    <a:pt x="151" y="940"/>
                  </a:lnTo>
                  <a:lnTo>
                    <a:pt x="148" y="960"/>
                  </a:lnTo>
                  <a:lnTo>
                    <a:pt x="137" y="977"/>
                  </a:lnTo>
                  <a:lnTo>
                    <a:pt x="126" y="995"/>
                  </a:lnTo>
                  <a:lnTo>
                    <a:pt x="113" y="1008"/>
                  </a:lnTo>
                  <a:lnTo>
                    <a:pt x="102" y="1022"/>
                  </a:lnTo>
                  <a:lnTo>
                    <a:pt x="86" y="1030"/>
                  </a:lnTo>
                  <a:lnTo>
                    <a:pt x="75" y="1037"/>
                  </a:lnTo>
                  <a:lnTo>
                    <a:pt x="60" y="1038"/>
                  </a:lnTo>
                  <a:lnTo>
                    <a:pt x="49" y="1039"/>
                  </a:lnTo>
                  <a:lnTo>
                    <a:pt x="34" y="1033"/>
                  </a:lnTo>
                  <a:lnTo>
                    <a:pt x="24" y="1024"/>
                  </a:lnTo>
                  <a:lnTo>
                    <a:pt x="13" y="1011"/>
                  </a:lnTo>
                  <a:lnTo>
                    <a:pt x="7" y="992"/>
                  </a:lnTo>
                  <a:lnTo>
                    <a:pt x="2" y="968"/>
                  </a:lnTo>
                  <a:lnTo>
                    <a:pt x="0" y="940"/>
                  </a:lnTo>
                  <a:lnTo>
                    <a:pt x="2" y="906"/>
                  </a:lnTo>
                  <a:lnTo>
                    <a:pt x="9" y="869"/>
                  </a:lnTo>
                  <a:lnTo>
                    <a:pt x="14" y="827"/>
                  </a:lnTo>
                  <a:lnTo>
                    <a:pt x="20" y="791"/>
                  </a:lnTo>
                  <a:lnTo>
                    <a:pt x="25" y="757"/>
                  </a:lnTo>
                  <a:lnTo>
                    <a:pt x="33" y="728"/>
                  </a:lnTo>
                  <a:lnTo>
                    <a:pt x="38" y="701"/>
                  </a:lnTo>
                  <a:lnTo>
                    <a:pt x="44" y="677"/>
                  </a:lnTo>
                  <a:lnTo>
                    <a:pt x="49" y="656"/>
                  </a:lnTo>
                  <a:lnTo>
                    <a:pt x="58" y="638"/>
                  </a:lnTo>
                  <a:lnTo>
                    <a:pt x="64" y="619"/>
                  </a:lnTo>
                  <a:lnTo>
                    <a:pt x="69" y="603"/>
                  </a:lnTo>
                  <a:lnTo>
                    <a:pt x="75" y="587"/>
                  </a:lnTo>
                  <a:lnTo>
                    <a:pt x="86" y="573"/>
                  </a:lnTo>
                  <a:lnTo>
                    <a:pt x="91" y="557"/>
                  </a:lnTo>
                  <a:lnTo>
                    <a:pt x="102" y="544"/>
                  </a:lnTo>
                  <a:lnTo>
                    <a:pt x="111" y="529"/>
                  </a:lnTo>
                  <a:lnTo>
                    <a:pt x="122" y="517"/>
                  </a:lnTo>
                  <a:lnTo>
                    <a:pt x="122" y="513"/>
                  </a:lnTo>
                  <a:lnTo>
                    <a:pt x="122" y="509"/>
                  </a:lnTo>
                  <a:lnTo>
                    <a:pt x="122" y="505"/>
                  </a:lnTo>
                  <a:lnTo>
                    <a:pt x="124" y="501"/>
                  </a:lnTo>
                  <a:lnTo>
                    <a:pt x="124" y="498"/>
                  </a:lnTo>
                  <a:lnTo>
                    <a:pt x="127" y="494"/>
                  </a:lnTo>
                  <a:lnTo>
                    <a:pt x="127" y="490"/>
                  </a:lnTo>
                  <a:lnTo>
                    <a:pt x="133" y="487"/>
                  </a:lnTo>
                  <a:lnTo>
                    <a:pt x="133" y="483"/>
                  </a:lnTo>
                  <a:lnTo>
                    <a:pt x="137" y="479"/>
                  </a:lnTo>
                  <a:lnTo>
                    <a:pt x="137" y="475"/>
                  </a:lnTo>
                  <a:lnTo>
                    <a:pt x="142" y="475"/>
                  </a:lnTo>
                  <a:lnTo>
                    <a:pt x="142" y="472"/>
                  </a:lnTo>
                  <a:lnTo>
                    <a:pt x="144" y="472"/>
                  </a:lnTo>
                  <a:lnTo>
                    <a:pt x="148" y="472"/>
                  </a:lnTo>
                  <a:lnTo>
                    <a:pt x="140" y="432"/>
                  </a:lnTo>
                  <a:lnTo>
                    <a:pt x="135" y="395"/>
                  </a:lnTo>
                  <a:lnTo>
                    <a:pt x="133" y="358"/>
                  </a:lnTo>
                  <a:lnTo>
                    <a:pt x="135" y="323"/>
                  </a:lnTo>
                  <a:lnTo>
                    <a:pt x="135" y="288"/>
                  </a:lnTo>
                  <a:lnTo>
                    <a:pt x="140" y="257"/>
                  </a:lnTo>
                  <a:lnTo>
                    <a:pt x="146" y="225"/>
                  </a:lnTo>
                  <a:lnTo>
                    <a:pt x="153" y="198"/>
                  </a:lnTo>
                  <a:lnTo>
                    <a:pt x="158" y="169"/>
                  </a:lnTo>
                  <a:lnTo>
                    <a:pt x="164" y="143"/>
                  </a:lnTo>
                  <a:lnTo>
                    <a:pt x="169" y="120"/>
                  </a:lnTo>
                  <a:lnTo>
                    <a:pt x="179" y="98"/>
                  </a:lnTo>
                  <a:lnTo>
                    <a:pt x="184" y="77"/>
                  </a:lnTo>
                  <a:lnTo>
                    <a:pt x="189" y="59"/>
                  </a:lnTo>
                  <a:lnTo>
                    <a:pt x="193" y="42"/>
                  </a:lnTo>
                  <a:lnTo>
                    <a:pt x="199" y="29"/>
                  </a:lnTo>
                  <a:lnTo>
                    <a:pt x="204" y="16"/>
                  </a:lnTo>
                  <a:lnTo>
                    <a:pt x="222" y="9"/>
                  </a:lnTo>
                  <a:lnTo>
                    <a:pt x="242" y="4"/>
                  </a:lnTo>
                  <a:lnTo>
                    <a:pt x="272" y="1"/>
                  </a:lnTo>
                  <a:lnTo>
                    <a:pt x="303" y="0"/>
                  </a:lnTo>
                  <a:lnTo>
                    <a:pt x="337" y="4"/>
                  </a:lnTo>
                  <a:lnTo>
                    <a:pt x="372" y="8"/>
                  </a:lnTo>
                  <a:lnTo>
                    <a:pt x="410" y="16"/>
                  </a:lnTo>
                  <a:lnTo>
                    <a:pt x="443" y="24"/>
                  </a:lnTo>
                  <a:lnTo>
                    <a:pt x="478" y="34"/>
                  </a:lnTo>
                  <a:lnTo>
                    <a:pt x="507" y="46"/>
                  </a:lnTo>
                  <a:lnTo>
                    <a:pt x="536" y="60"/>
                  </a:lnTo>
                  <a:lnTo>
                    <a:pt x="556" y="74"/>
                  </a:lnTo>
                  <a:lnTo>
                    <a:pt x="573" y="91"/>
                  </a:lnTo>
                  <a:lnTo>
                    <a:pt x="578" y="108"/>
                  </a:lnTo>
                  <a:lnTo>
                    <a:pt x="578" y="128"/>
                  </a:lnTo>
                  <a:close/>
                </a:path>
              </a:pathLst>
            </a:custGeom>
            <a:solidFill>
              <a:srgbClr val="8C66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5" name="Freeform 22"/>
            <p:cNvSpPr>
              <a:spLocks/>
            </p:cNvSpPr>
            <p:nvPr/>
          </p:nvSpPr>
          <p:spPr bwMode="auto">
            <a:xfrm>
              <a:off x="837" y="3478"/>
              <a:ext cx="273" cy="477"/>
            </a:xfrm>
            <a:custGeom>
              <a:avLst/>
              <a:gdLst>
                <a:gd name="T0" fmla="*/ 6 w 545"/>
                <a:gd name="T1" fmla="*/ 474 h 954"/>
                <a:gd name="T2" fmla="*/ 26 w 545"/>
                <a:gd name="T3" fmla="*/ 476 h 954"/>
                <a:gd name="T4" fmla="*/ 43 w 545"/>
                <a:gd name="T5" fmla="*/ 463 h 954"/>
                <a:gd name="T6" fmla="*/ 56 w 545"/>
                <a:gd name="T7" fmla="*/ 453 h 954"/>
                <a:gd name="T8" fmla="*/ 65 w 545"/>
                <a:gd name="T9" fmla="*/ 424 h 954"/>
                <a:gd name="T10" fmla="*/ 85 w 545"/>
                <a:gd name="T11" fmla="*/ 392 h 954"/>
                <a:gd name="T12" fmla="*/ 103 w 545"/>
                <a:gd name="T13" fmla="*/ 365 h 954"/>
                <a:gd name="T14" fmla="*/ 118 w 545"/>
                <a:gd name="T15" fmla="*/ 343 h 954"/>
                <a:gd name="T16" fmla="*/ 124 w 545"/>
                <a:gd name="T17" fmla="*/ 322 h 954"/>
                <a:gd name="T18" fmla="*/ 132 w 545"/>
                <a:gd name="T19" fmla="*/ 301 h 954"/>
                <a:gd name="T20" fmla="*/ 141 w 545"/>
                <a:gd name="T21" fmla="*/ 278 h 954"/>
                <a:gd name="T22" fmla="*/ 159 w 545"/>
                <a:gd name="T23" fmla="*/ 250 h 954"/>
                <a:gd name="T24" fmla="*/ 173 w 545"/>
                <a:gd name="T25" fmla="*/ 229 h 954"/>
                <a:gd name="T26" fmla="*/ 177 w 545"/>
                <a:gd name="T27" fmla="*/ 212 h 954"/>
                <a:gd name="T28" fmla="*/ 180 w 545"/>
                <a:gd name="T29" fmla="*/ 196 h 954"/>
                <a:gd name="T30" fmla="*/ 186 w 545"/>
                <a:gd name="T31" fmla="*/ 181 h 954"/>
                <a:gd name="T32" fmla="*/ 198 w 545"/>
                <a:gd name="T33" fmla="*/ 160 h 954"/>
                <a:gd name="T34" fmla="*/ 218 w 545"/>
                <a:gd name="T35" fmla="*/ 132 h 954"/>
                <a:gd name="T36" fmla="*/ 240 w 545"/>
                <a:gd name="T37" fmla="*/ 95 h 954"/>
                <a:gd name="T38" fmla="*/ 265 w 545"/>
                <a:gd name="T39" fmla="*/ 48 h 954"/>
                <a:gd name="T40" fmla="*/ 253 w 545"/>
                <a:gd name="T41" fmla="*/ 19 h 954"/>
                <a:gd name="T42" fmla="*/ 224 w 545"/>
                <a:gd name="T43" fmla="*/ 3 h 954"/>
                <a:gd name="T44" fmla="*/ 192 w 545"/>
                <a:gd name="T45" fmla="*/ 1 h 954"/>
                <a:gd name="T46" fmla="*/ 164 w 545"/>
                <a:gd name="T47" fmla="*/ 25 h 954"/>
                <a:gd name="T48" fmla="*/ 142 w 545"/>
                <a:gd name="T49" fmla="*/ 70 h 954"/>
                <a:gd name="T50" fmla="*/ 133 w 545"/>
                <a:gd name="T51" fmla="*/ 113 h 954"/>
                <a:gd name="T52" fmla="*/ 132 w 545"/>
                <a:gd name="T53" fmla="*/ 151 h 954"/>
                <a:gd name="T54" fmla="*/ 132 w 545"/>
                <a:gd name="T55" fmla="*/ 179 h 954"/>
                <a:gd name="T56" fmla="*/ 131 w 545"/>
                <a:gd name="T57" fmla="*/ 197 h 954"/>
                <a:gd name="T58" fmla="*/ 128 w 545"/>
                <a:gd name="T59" fmla="*/ 213 h 954"/>
                <a:gd name="T60" fmla="*/ 121 w 545"/>
                <a:gd name="T61" fmla="*/ 223 h 954"/>
                <a:gd name="T62" fmla="*/ 114 w 545"/>
                <a:gd name="T63" fmla="*/ 223 h 954"/>
                <a:gd name="T64" fmla="*/ 120 w 545"/>
                <a:gd name="T65" fmla="*/ 233 h 954"/>
                <a:gd name="T66" fmla="*/ 125 w 545"/>
                <a:gd name="T67" fmla="*/ 246 h 954"/>
                <a:gd name="T68" fmla="*/ 120 w 545"/>
                <a:gd name="T69" fmla="*/ 257 h 954"/>
                <a:gd name="T70" fmla="*/ 106 w 545"/>
                <a:gd name="T71" fmla="*/ 261 h 954"/>
                <a:gd name="T72" fmla="*/ 91 w 545"/>
                <a:gd name="T73" fmla="*/ 266 h 954"/>
                <a:gd name="T74" fmla="*/ 86 w 545"/>
                <a:gd name="T75" fmla="*/ 278 h 954"/>
                <a:gd name="T76" fmla="*/ 81 w 545"/>
                <a:gd name="T77" fmla="*/ 302 h 954"/>
                <a:gd name="T78" fmla="*/ 73 w 545"/>
                <a:gd name="T79" fmla="*/ 341 h 954"/>
                <a:gd name="T80" fmla="*/ 54 w 545"/>
                <a:gd name="T81" fmla="*/ 388 h 954"/>
                <a:gd name="T82" fmla="*/ 39 w 545"/>
                <a:gd name="T83" fmla="*/ 421 h 954"/>
                <a:gd name="T84" fmla="*/ 27 w 545"/>
                <a:gd name="T85" fmla="*/ 442 h 954"/>
                <a:gd name="T86" fmla="*/ 19 w 545"/>
                <a:gd name="T87" fmla="*/ 458 h 954"/>
                <a:gd name="T88" fmla="*/ 16 w 545"/>
                <a:gd name="T89" fmla="*/ 464 h 954"/>
                <a:gd name="T90" fmla="*/ 9 w 545"/>
                <a:gd name="T91" fmla="*/ 462 h 954"/>
                <a:gd name="T92" fmla="*/ 2 w 545"/>
                <a:gd name="T93" fmla="*/ 456 h 954"/>
                <a:gd name="T94" fmla="*/ 0 w 545"/>
                <a:gd name="T95" fmla="*/ 453 h 9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5"/>
                <a:gd name="T145" fmla="*/ 0 h 954"/>
                <a:gd name="T146" fmla="*/ 545 w 545"/>
                <a:gd name="T147" fmla="*/ 954 h 95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5" h="954">
                  <a:moveTo>
                    <a:pt x="0" y="905"/>
                  </a:moveTo>
                  <a:lnTo>
                    <a:pt x="0" y="923"/>
                  </a:lnTo>
                  <a:lnTo>
                    <a:pt x="5" y="937"/>
                  </a:lnTo>
                  <a:lnTo>
                    <a:pt x="11" y="947"/>
                  </a:lnTo>
                  <a:lnTo>
                    <a:pt x="22" y="953"/>
                  </a:lnTo>
                  <a:lnTo>
                    <a:pt x="29" y="954"/>
                  </a:lnTo>
                  <a:lnTo>
                    <a:pt x="40" y="954"/>
                  </a:lnTo>
                  <a:lnTo>
                    <a:pt x="51" y="952"/>
                  </a:lnTo>
                  <a:lnTo>
                    <a:pt x="62" y="948"/>
                  </a:lnTo>
                  <a:lnTo>
                    <a:pt x="67" y="940"/>
                  </a:lnTo>
                  <a:lnTo>
                    <a:pt x="78" y="934"/>
                  </a:lnTo>
                  <a:lnTo>
                    <a:pt x="85" y="926"/>
                  </a:lnTo>
                  <a:lnTo>
                    <a:pt x="96" y="921"/>
                  </a:lnTo>
                  <a:lnTo>
                    <a:pt x="102" y="913"/>
                  </a:lnTo>
                  <a:lnTo>
                    <a:pt x="109" y="909"/>
                  </a:lnTo>
                  <a:lnTo>
                    <a:pt x="111" y="905"/>
                  </a:lnTo>
                  <a:lnTo>
                    <a:pt x="115" y="905"/>
                  </a:lnTo>
                  <a:lnTo>
                    <a:pt x="118" y="885"/>
                  </a:lnTo>
                  <a:lnTo>
                    <a:pt x="124" y="866"/>
                  </a:lnTo>
                  <a:lnTo>
                    <a:pt x="129" y="848"/>
                  </a:lnTo>
                  <a:lnTo>
                    <a:pt x="140" y="832"/>
                  </a:lnTo>
                  <a:lnTo>
                    <a:pt x="147" y="815"/>
                  </a:lnTo>
                  <a:lnTo>
                    <a:pt x="158" y="799"/>
                  </a:lnTo>
                  <a:lnTo>
                    <a:pt x="169" y="784"/>
                  </a:lnTo>
                  <a:lnTo>
                    <a:pt x="180" y="769"/>
                  </a:lnTo>
                  <a:lnTo>
                    <a:pt x="186" y="754"/>
                  </a:lnTo>
                  <a:lnTo>
                    <a:pt x="197" y="741"/>
                  </a:lnTo>
                  <a:lnTo>
                    <a:pt x="206" y="729"/>
                  </a:lnTo>
                  <a:lnTo>
                    <a:pt x="217" y="717"/>
                  </a:lnTo>
                  <a:lnTo>
                    <a:pt x="222" y="706"/>
                  </a:lnTo>
                  <a:lnTo>
                    <a:pt x="229" y="695"/>
                  </a:lnTo>
                  <a:lnTo>
                    <a:pt x="235" y="686"/>
                  </a:lnTo>
                  <a:lnTo>
                    <a:pt x="240" y="678"/>
                  </a:lnTo>
                  <a:lnTo>
                    <a:pt x="240" y="667"/>
                  </a:lnTo>
                  <a:lnTo>
                    <a:pt x="246" y="655"/>
                  </a:lnTo>
                  <a:lnTo>
                    <a:pt x="248" y="643"/>
                  </a:lnTo>
                  <a:lnTo>
                    <a:pt x="253" y="635"/>
                  </a:lnTo>
                  <a:lnTo>
                    <a:pt x="253" y="624"/>
                  </a:lnTo>
                  <a:lnTo>
                    <a:pt x="259" y="613"/>
                  </a:lnTo>
                  <a:lnTo>
                    <a:pt x="264" y="601"/>
                  </a:lnTo>
                  <a:lnTo>
                    <a:pt x="270" y="592"/>
                  </a:lnTo>
                  <a:lnTo>
                    <a:pt x="271" y="579"/>
                  </a:lnTo>
                  <a:lnTo>
                    <a:pt x="277" y="568"/>
                  </a:lnTo>
                  <a:lnTo>
                    <a:pt x="282" y="555"/>
                  </a:lnTo>
                  <a:lnTo>
                    <a:pt x="290" y="543"/>
                  </a:lnTo>
                  <a:lnTo>
                    <a:pt x="295" y="527"/>
                  </a:lnTo>
                  <a:lnTo>
                    <a:pt x="306" y="515"/>
                  </a:lnTo>
                  <a:lnTo>
                    <a:pt x="317" y="500"/>
                  </a:lnTo>
                  <a:lnTo>
                    <a:pt x="330" y="488"/>
                  </a:lnTo>
                  <a:lnTo>
                    <a:pt x="335" y="476"/>
                  </a:lnTo>
                  <a:lnTo>
                    <a:pt x="343" y="467"/>
                  </a:lnTo>
                  <a:lnTo>
                    <a:pt x="346" y="457"/>
                  </a:lnTo>
                  <a:lnTo>
                    <a:pt x="352" y="449"/>
                  </a:lnTo>
                  <a:lnTo>
                    <a:pt x="352" y="440"/>
                  </a:lnTo>
                  <a:lnTo>
                    <a:pt x="353" y="432"/>
                  </a:lnTo>
                  <a:lnTo>
                    <a:pt x="353" y="424"/>
                  </a:lnTo>
                  <a:lnTo>
                    <a:pt x="359" y="417"/>
                  </a:lnTo>
                  <a:lnTo>
                    <a:pt x="359" y="407"/>
                  </a:lnTo>
                  <a:lnTo>
                    <a:pt x="359" y="400"/>
                  </a:lnTo>
                  <a:lnTo>
                    <a:pt x="359" y="392"/>
                  </a:lnTo>
                  <a:lnTo>
                    <a:pt x="361" y="384"/>
                  </a:lnTo>
                  <a:lnTo>
                    <a:pt x="361" y="376"/>
                  </a:lnTo>
                  <a:lnTo>
                    <a:pt x="366" y="368"/>
                  </a:lnTo>
                  <a:lnTo>
                    <a:pt x="372" y="361"/>
                  </a:lnTo>
                  <a:lnTo>
                    <a:pt x="381" y="353"/>
                  </a:lnTo>
                  <a:lnTo>
                    <a:pt x="384" y="341"/>
                  </a:lnTo>
                  <a:lnTo>
                    <a:pt x="390" y="332"/>
                  </a:lnTo>
                  <a:lnTo>
                    <a:pt x="395" y="320"/>
                  </a:lnTo>
                  <a:lnTo>
                    <a:pt x="406" y="308"/>
                  </a:lnTo>
                  <a:lnTo>
                    <a:pt x="414" y="293"/>
                  </a:lnTo>
                  <a:lnTo>
                    <a:pt x="425" y="280"/>
                  </a:lnTo>
                  <a:lnTo>
                    <a:pt x="436" y="264"/>
                  </a:lnTo>
                  <a:lnTo>
                    <a:pt x="447" y="249"/>
                  </a:lnTo>
                  <a:lnTo>
                    <a:pt x="457" y="229"/>
                  </a:lnTo>
                  <a:lnTo>
                    <a:pt x="468" y="211"/>
                  </a:lnTo>
                  <a:lnTo>
                    <a:pt x="479" y="189"/>
                  </a:lnTo>
                  <a:lnTo>
                    <a:pt x="494" y="169"/>
                  </a:lnTo>
                  <a:lnTo>
                    <a:pt x="505" y="146"/>
                  </a:lnTo>
                  <a:lnTo>
                    <a:pt x="518" y="122"/>
                  </a:lnTo>
                  <a:lnTo>
                    <a:pt x="529" y="96"/>
                  </a:lnTo>
                  <a:lnTo>
                    <a:pt x="545" y="73"/>
                  </a:lnTo>
                  <a:lnTo>
                    <a:pt x="532" y="61"/>
                  </a:lnTo>
                  <a:lnTo>
                    <a:pt x="521" y="49"/>
                  </a:lnTo>
                  <a:lnTo>
                    <a:pt x="505" y="38"/>
                  </a:lnTo>
                  <a:lnTo>
                    <a:pt x="494" y="30"/>
                  </a:lnTo>
                  <a:lnTo>
                    <a:pt x="478" y="21"/>
                  </a:lnTo>
                  <a:lnTo>
                    <a:pt x="463" y="13"/>
                  </a:lnTo>
                  <a:lnTo>
                    <a:pt x="447" y="6"/>
                  </a:lnTo>
                  <a:lnTo>
                    <a:pt x="434" y="4"/>
                  </a:lnTo>
                  <a:lnTo>
                    <a:pt x="417" y="0"/>
                  </a:lnTo>
                  <a:lnTo>
                    <a:pt x="401" y="0"/>
                  </a:lnTo>
                  <a:lnTo>
                    <a:pt x="384" y="2"/>
                  </a:lnTo>
                  <a:lnTo>
                    <a:pt x="370" y="10"/>
                  </a:lnTo>
                  <a:lnTo>
                    <a:pt x="353" y="18"/>
                  </a:lnTo>
                  <a:lnTo>
                    <a:pt x="341" y="32"/>
                  </a:lnTo>
                  <a:lnTo>
                    <a:pt x="328" y="49"/>
                  </a:lnTo>
                  <a:lnTo>
                    <a:pt x="317" y="73"/>
                  </a:lnTo>
                  <a:lnTo>
                    <a:pt x="304" y="94"/>
                  </a:lnTo>
                  <a:lnTo>
                    <a:pt x="293" y="117"/>
                  </a:lnTo>
                  <a:lnTo>
                    <a:pt x="284" y="140"/>
                  </a:lnTo>
                  <a:lnTo>
                    <a:pt x="279" y="164"/>
                  </a:lnTo>
                  <a:lnTo>
                    <a:pt x="273" y="183"/>
                  </a:lnTo>
                  <a:lnTo>
                    <a:pt x="270" y="207"/>
                  </a:lnTo>
                  <a:lnTo>
                    <a:pt x="266" y="226"/>
                  </a:lnTo>
                  <a:lnTo>
                    <a:pt x="266" y="249"/>
                  </a:lnTo>
                  <a:lnTo>
                    <a:pt x="264" y="265"/>
                  </a:lnTo>
                  <a:lnTo>
                    <a:pt x="264" y="285"/>
                  </a:lnTo>
                  <a:lnTo>
                    <a:pt x="264" y="301"/>
                  </a:lnTo>
                  <a:lnTo>
                    <a:pt x="264" y="318"/>
                  </a:lnTo>
                  <a:lnTo>
                    <a:pt x="264" y="331"/>
                  </a:lnTo>
                  <a:lnTo>
                    <a:pt x="264" y="346"/>
                  </a:lnTo>
                  <a:lnTo>
                    <a:pt x="264" y="358"/>
                  </a:lnTo>
                  <a:lnTo>
                    <a:pt x="266" y="371"/>
                  </a:lnTo>
                  <a:lnTo>
                    <a:pt x="262" y="379"/>
                  </a:lnTo>
                  <a:lnTo>
                    <a:pt x="262" y="387"/>
                  </a:lnTo>
                  <a:lnTo>
                    <a:pt x="262" y="394"/>
                  </a:lnTo>
                  <a:lnTo>
                    <a:pt x="262" y="403"/>
                  </a:lnTo>
                  <a:lnTo>
                    <a:pt x="257" y="411"/>
                  </a:lnTo>
                  <a:lnTo>
                    <a:pt x="257" y="419"/>
                  </a:lnTo>
                  <a:lnTo>
                    <a:pt x="255" y="426"/>
                  </a:lnTo>
                  <a:lnTo>
                    <a:pt x="255" y="433"/>
                  </a:lnTo>
                  <a:lnTo>
                    <a:pt x="250" y="437"/>
                  </a:lnTo>
                  <a:lnTo>
                    <a:pt x="248" y="443"/>
                  </a:lnTo>
                  <a:lnTo>
                    <a:pt x="242" y="445"/>
                  </a:lnTo>
                  <a:lnTo>
                    <a:pt x="242" y="449"/>
                  </a:lnTo>
                  <a:lnTo>
                    <a:pt x="237" y="449"/>
                  </a:lnTo>
                  <a:lnTo>
                    <a:pt x="233" y="449"/>
                  </a:lnTo>
                  <a:lnTo>
                    <a:pt x="228" y="445"/>
                  </a:lnTo>
                  <a:lnTo>
                    <a:pt x="228" y="444"/>
                  </a:lnTo>
                  <a:lnTo>
                    <a:pt x="231" y="450"/>
                  </a:lnTo>
                  <a:lnTo>
                    <a:pt x="237" y="458"/>
                  </a:lnTo>
                  <a:lnTo>
                    <a:pt x="240" y="466"/>
                  </a:lnTo>
                  <a:lnTo>
                    <a:pt x="246" y="474"/>
                  </a:lnTo>
                  <a:lnTo>
                    <a:pt x="246" y="478"/>
                  </a:lnTo>
                  <a:lnTo>
                    <a:pt x="250" y="486"/>
                  </a:lnTo>
                  <a:lnTo>
                    <a:pt x="250" y="492"/>
                  </a:lnTo>
                  <a:lnTo>
                    <a:pt x="251" y="500"/>
                  </a:lnTo>
                  <a:lnTo>
                    <a:pt x="246" y="504"/>
                  </a:lnTo>
                  <a:lnTo>
                    <a:pt x="246" y="509"/>
                  </a:lnTo>
                  <a:lnTo>
                    <a:pt x="240" y="513"/>
                  </a:lnTo>
                  <a:lnTo>
                    <a:pt x="237" y="517"/>
                  </a:lnTo>
                  <a:lnTo>
                    <a:pt x="228" y="518"/>
                  </a:lnTo>
                  <a:lnTo>
                    <a:pt x="222" y="522"/>
                  </a:lnTo>
                  <a:lnTo>
                    <a:pt x="211" y="522"/>
                  </a:lnTo>
                  <a:lnTo>
                    <a:pt x="204" y="525"/>
                  </a:lnTo>
                  <a:lnTo>
                    <a:pt x="193" y="525"/>
                  </a:lnTo>
                  <a:lnTo>
                    <a:pt x="187" y="527"/>
                  </a:lnTo>
                  <a:lnTo>
                    <a:pt x="182" y="531"/>
                  </a:lnTo>
                  <a:lnTo>
                    <a:pt x="178" y="536"/>
                  </a:lnTo>
                  <a:lnTo>
                    <a:pt x="173" y="540"/>
                  </a:lnTo>
                  <a:lnTo>
                    <a:pt x="173" y="548"/>
                  </a:lnTo>
                  <a:lnTo>
                    <a:pt x="171" y="556"/>
                  </a:lnTo>
                  <a:lnTo>
                    <a:pt x="171" y="568"/>
                  </a:lnTo>
                  <a:lnTo>
                    <a:pt x="166" y="577"/>
                  </a:lnTo>
                  <a:lnTo>
                    <a:pt x="166" y="588"/>
                  </a:lnTo>
                  <a:lnTo>
                    <a:pt x="162" y="603"/>
                  </a:lnTo>
                  <a:lnTo>
                    <a:pt x="162" y="620"/>
                  </a:lnTo>
                  <a:lnTo>
                    <a:pt x="156" y="638"/>
                  </a:lnTo>
                  <a:lnTo>
                    <a:pt x="153" y="659"/>
                  </a:lnTo>
                  <a:lnTo>
                    <a:pt x="146" y="681"/>
                  </a:lnTo>
                  <a:lnTo>
                    <a:pt x="140" y="706"/>
                  </a:lnTo>
                  <a:lnTo>
                    <a:pt x="129" y="730"/>
                  </a:lnTo>
                  <a:lnTo>
                    <a:pt x="118" y="755"/>
                  </a:lnTo>
                  <a:lnTo>
                    <a:pt x="107" y="776"/>
                  </a:lnTo>
                  <a:lnTo>
                    <a:pt x="102" y="798"/>
                  </a:lnTo>
                  <a:lnTo>
                    <a:pt x="91" y="814"/>
                  </a:lnTo>
                  <a:lnTo>
                    <a:pt x="85" y="829"/>
                  </a:lnTo>
                  <a:lnTo>
                    <a:pt x="78" y="842"/>
                  </a:lnTo>
                  <a:lnTo>
                    <a:pt x="73" y="857"/>
                  </a:lnTo>
                  <a:lnTo>
                    <a:pt x="65" y="866"/>
                  </a:lnTo>
                  <a:lnTo>
                    <a:pt x="60" y="876"/>
                  </a:lnTo>
                  <a:lnTo>
                    <a:pt x="54" y="884"/>
                  </a:lnTo>
                  <a:lnTo>
                    <a:pt x="49" y="894"/>
                  </a:lnTo>
                  <a:lnTo>
                    <a:pt x="43" y="900"/>
                  </a:lnTo>
                  <a:lnTo>
                    <a:pt x="42" y="907"/>
                  </a:lnTo>
                  <a:lnTo>
                    <a:pt x="38" y="915"/>
                  </a:lnTo>
                  <a:lnTo>
                    <a:pt x="38" y="923"/>
                  </a:lnTo>
                  <a:lnTo>
                    <a:pt x="34" y="924"/>
                  </a:lnTo>
                  <a:lnTo>
                    <a:pt x="34" y="928"/>
                  </a:lnTo>
                  <a:lnTo>
                    <a:pt x="31" y="928"/>
                  </a:lnTo>
                  <a:lnTo>
                    <a:pt x="31" y="930"/>
                  </a:lnTo>
                  <a:lnTo>
                    <a:pt x="25" y="927"/>
                  </a:lnTo>
                  <a:lnTo>
                    <a:pt x="23" y="927"/>
                  </a:lnTo>
                  <a:lnTo>
                    <a:pt x="18" y="923"/>
                  </a:lnTo>
                  <a:lnTo>
                    <a:pt x="12" y="919"/>
                  </a:lnTo>
                  <a:lnTo>
                    <a:pt x="9" y="915"/>
                  </a:lnTo>
                  <a:lnTo>
                    <a:pt x="3" y="911"/>
                  </a:lnTo>
                  <a:lnTo>
                    <a:pt x="3" y="910"/>
                  </a:lnTo>
                  <a:lnTo>
                    <a:pt x="0" y="906"/>
                  </a:lnTo>
                  <a:lnTo>
                    <a:pt x="0" y="905"/>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6" name="Freeform 23"/>
            <p:cNvSpPr>
              <a:spLocks/>
            </p:cNvSpPr>
            <p:nvPr/>
          </p:nvSpPr>
          <p:spPr bwMode="auto">
            <a:xfrm>
              <a:off x="989" y="3509"/>
              <a:ext cx="121" cy="145"/>
            </a:xfrm>
            <a:custGeom>
              <a:avLst/>
              <a:gdLst>
                <a:gd name="T0" fmla="*/ 113 w 243"/>
                <a:gd name="T1" fmla="*/ 17 h 291"/>
                <a:gd name="T2" fmla="*/ 101 w 243"/>
                <a:gd name="T3" fmla="*/ 42 h 291"/>
                <a:gd name="T4" fmla="*/ 88 w 243"/>
                <a:gd name="T5" fmla="*/ 63 h 291"/>
                <a:gd name="T6" fmla="*/ 77 w 243"/>
                <a:gd name="T7" fmla="*/ 83 h 291"/>
                <a:gd name="T8" fmla="*/ 67 w 243"/>
                <a:gd name="T9" fmla="*/ 101 h 291"/>
                <a:gd name="T10" fmla="*/ 56 w 243"/>
                <a:gd name="T11" fmla="*/ 115 h 291"/>
                <a:gd name="T12" fmla="*/ 46 w 243"/>
                <a:gd name="T13" fmla="*/ 129 h 291"/>
                <a:gd name="T14" fmla="*/ 41 w 243"/>
                <a:gd name="T15" fmla="*/ 139 h 291"/>
                <a:gd name="T16" fmla="*/ 40 w 243"/>
                <a:gd name="T17" fmla="*/ 137 h 291"/>
                <a:gd name="T18" fmla="*/ 46 w 243"/>
                <a:gd name="T19" fmla="*/ 122 h 291"/>
                <a:gd name="T20" fmla="*/ 51 w 243"/>
                <a:gd name="T21" fmla="*/ 109 h 291"/>
                <a:gd name="T22" fmla="*/ 56 w 243"/>
                <a:gd name="T23" fmla="*/ 96 h 291"/>
                <a:gd name="T24" fmla="*/ 60 w 243"/>
                <a:gd name="T25" fmla="*/ 82 h 291"/>
                <a:gd name="T26" fmla="*/ 66 w 243"/>
                <a:gd name="T27" fmla="*/ 70 h 291"/>
                <a:gd name="T28" fmla="*/ 69 w 243"/>
                <a:gd name="T29" fmla="*/ 58 h 291"/>
                <a:gd name="T30" fmla="*/ 74 w 243"/>
                <a:gd name="T31" fmla="*/ 49 h 291"/>
                <a:gd name="T32" fmla="*/ 75 w 243"/>
                <a:gd name="T33" fmla="*/ 41 h 291"/>
                <a:gd name="T34" fmla="*/ 68 w 243"/>
                <a:gd name="T35" fmla="*/ 35 h 291"/>
                <a:gd name="T36" fmla="*/ 58 w 243"/>
                <a:gd name="T37" fmla="*/ 31 h 291"/>
                <a:gd name="T38" fmla="*/ 46 w 243"/>
                <a:gd name="T39" fmla="*/ 28 h 291"/>
                <a:gd name="T40" fmla="*/ 33 w 243"/>
                <a:gd name="T41" fmla="*/ 26 h 291"/>
                <a:gd name="T42" fmla="*/ 20 w 243"/>
                <a:gd name="T43" fmla="*/ 23 h 291"/>
                <a:gd name="T44" fmla="*/ 9 w 243"/>
                <a:gd name="T45" fmla="*/ 21 h 291"/>
                <a:gd name="T46" fmla="*/ 2 w 243"/>
                <a:gd name="T47" fmla="*/ 16 h 291"/>
                <a:gd name="T48" fmla="*/ 0 w 243"/>
                <a:gd name="T49" fmla="*/ 10 h 291"/>
                <a:gd name="T50" fmla="*/ 8 w 243"/>
                <a:gd name="T51" fmla="*/ 4 h 291"/>
                <a:gd name="T52" fmla="*/ 25 w 243"/>
                <a:gd name="T53" fmla="*/ 1 h 291"/>
                <a:gd name="T54" fmla="*/ 46 w 243"/>
                <a:gd name="T55" fmla="*/ 0 h 291"/>
                <a:gd name="T56" fmla="*/ 69 w 243"/>
                <a:gd name="T57" fmla="*/ 1 h 291"/>
                <a:gd name="T58" fmla="*/ 90 w 243"/>
                <a:gd name="T59" fmla="*/ 1 h 291"/>
                <a:gd name="T60" fmla="*/ 108 w 243"/>
                <a:gd name="T61" fmla="*/ 2 h 291"/>
                <a:gd name="T62" fmla="*/ 119 w 243"/>
                <a:gd name="T63" fmla="*/ 4 h 291"/>
                <a:gd name="T64" fmla="*/ 121 w 243"/>
                <a:gd name="T65" fmla="*/ 5 h 2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291"/>
                <a:gd name="T101" fmla="*/ 243 w 243"/>
                <a:gd name="T102" fmla="*/ 291 h 2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291">
                  <a:moveTo>
                    <a:pt x="243" y="11"/>
                  </a:moveTo>
                  <a:lnTo>
                    <a:pt x="227" y="34"/>
                  </a:lnTo>
                  <a:lnTo>
                    <a:pt x="216" y="60"/>
                  </a:lnTo>
                  <a:lnTo>
                    <a:pt x="203" y="84"/>
                  </a:lnTo>
                  <a:lnTo>
                    <a:pt x="192" y="107"/>
                  </a:lnTo>
                  <a:lnTo>
                    <a:pt x="177" y="127"/>
                  </a:lnTo>
                  <a:lnTo>
                    <a:pt x="166" y="149"/>
                  </a:lnTo>
                  <a:lnTo>
                    <a:pt x="155" y="167"/>
                  </a:lnTo>
                  <a:lnTo>
                    <a:pt x="145" y="187"/>
                  </a:lnTo>
                  <a:lnTo>
                    <a:pt x="134" y="202"/>
                  </a:lnTo>
                  <a:lnTo>
                    <a:pt x="123" y="218"/>
                  </a:lnTo>
                  <a:lnTo>
                    <a:pt x="112" y="231"/>
                  </a:lnTo>
                  <a:lnTo>
                    <a:pt x="104" y="246"/>
                  </a:lnTo>
                  <a:lnTo>
                    <a:pt x="93" y="258"/>
                  </a:lnTo>
                  <a:lnTo>
                    <a:pt x="88" y="270"/>
                  </a:lnTo>
                  <a:lnTo>
                    <a:pt x="82" y="279"/>
                  </a:lnTo>
                  <a:lnTo>
                    <a:pt x="79" y="291"/>
                  </a:lnTo>
                  <a:lnTo>
                    <a:pt x="81" y="275"/>
                  </a:lnTo>
                  <a:lnTo>
                    <a:pt x="86" y="261"/>
                  </a:lnTo>
                  <a:lnTo>
                    <a:pt x="92" y="245"/>
                  </a:lnTo>
                  <a:lnTo>
                    <a:pt x="97" y="233"/>
                  </a:lnTo>
                  <a:lnTo>
                    <a:pt x="103" y="218"/>
                  </a:lnTo>
                  <a:lnTo>
                    <a:pt x="108" y="206"/>
                  </a:lnTo>
                  <a:lnTo>
                    <a:pt x="113" y="192"/>
                  </a:lnTo>
                  <a:lnTo>
                    <a:pt x="119" y="180"/>
                  </a:lnTo>
                  <a:lnTo>
                    <a:pt x="121" y="164"/>
                  </a:lnTo>
                  <a:lnTo>
                    <a:pt x="126" y="153"/>
                  </a:lnTo>
                  <a:lnTo>
                    <a:pt x="132" y="141"/>
                  </a:lnTo>
                  <a:lnTo>
                    <a:pt x="137" y="129"/>
                  </a:lnTo>
                  <a:lnTo>
                    <a:pt x="139" y="117"/>
                  </a:lnTo>
                  <a:lnTo>
                    <a:pt x="145" y="108"/>
                  </a:lnTo>
                  <a:lnTo>
                    <a:pt x="148" y="99"/>
                  </a:lnTo>
                  <a:lnTo>
                    <a:pt x="154" y="91"/>
                  </a:lnTo>
                  <a:lnTo>
                    <a:pt x="150" y="82"/>
                  </a:lnTo>
                  <a:lnTo>
                    <a:pt x="146" y="76"/>
                  </a:lnTo>
                  <a:lnTo>
                    <a:pt x="137" y="71"/>
                  </a:lnTo>
                  <a:lnTo>
                    <a:pt x="130" y="67"/>
                  </a:lnTo>
                  <a:lnTo>
                    <a:pt x="117" y="63"/>
                  </a:lnTo>
                  <a:lnTo>
                    <a:pt x="106" y="60"/>
                  </a:lnTo>
                  <a:lnTo>
                    <a:pt x="93" y="56"/>
                  </a:lnTo>
                  <a:lnTo>
                    <a:pt x="82" y="56"/>
                  </a:lnTo>
                  <a:lnTo>
                    <a:pt x="66" y="52"/>
                  </a:lnTo>
                  <a:lnTo>
                    <a:pt x="53" y="51"/>
                  </a:lnTo>
                  <a:lnTo>
                    <a:pt x="41" y="47"/>
                  </a:lnTo>
                  <a:lnTo>
                    <a:pt x="30" y="47"/>
                  </a:lnTo>
                  <a:lnTo>
                    <a:pt x="19" y="43"/>
                  </a:lnTo>
                  <a:lnTo>
                    <a:pt x="10" y="39"/>
                  </a:lnTo>
                  <a:lnTo>
                    <a:pt x="4" y="33"/>
                  </a:lnTo>
                  <a:lnTo>
                    <a:pt x="2" y="29"/>
                  </a:lnTo>
                  <a:lnTo>
                    <a:pt x="0" y="20"/>
                  </a:lnTo>
                  <a:lnTo>
                    <a:pt x="8" y="13"/>
                  </a:lnTo>
                  <a:lnTo>
                    <a:pt x="17" y="8"/>
                  </a:lnTo>
                  <a:lnTo>
                    <a:pt x="33" y="5"/>
                  </a:lnTo>
                  <a:lnTo>
                    <a:pt x="50" y="2"/>
                  </a:lnTo>
                  <a:lnTo>
                    <a:pt x="70" y="0"/>
                  </a:lnTo>
                  <a:lnTo>
                    <a:pt x="92" y="0"/>
                  </a:lnTo>
                  <a:lnTo>
                    <a:pt x="117" y="2"/>
                  </a:lnTo>
                  <a:lnTo>
                    <a:pt x="139" y="2"/>
                  </a:lnTo>
                  <a:lnTo>
                    <a:pt x="161" y="2"/>
                  </a:lnTo>
                  <a:lnTo>
                    <a:pt x="181" y="2"/>
                  </a:lnTo>
                  <a:lnTo>
                    <a:pt x="203" y="5"/>
                  </a:lnTo>
                  <a:lnTo>
                    <a:pt x="216" y="5"/>
                  </a:lnTo>
                  <a:lnTo>
                    <a:pt x="230" y="8"/>
                  </a:lnTo>
                  <a:lnTo>
                    <a:pt x="238" y="8"/>
                  </a:lnTo>
                  <a:lnTo>
                    <a:pt x="24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7" name="Freeform 24"/>
            <p:cNvSpPr>
              <a:spLocks/>
            </p:cNvSpPr>
            <p:nvPr/>
          </p:nvSpPr>
          <p:spPr bwMode="auto">
            <a:xfrm>
              <a:off x="983" y="3645"/>
              <a:ext cx="45" cy="91"/>
            </a:xfrm>
            <a:custGeom>
              <a:avLst/>
              <a:gdLst>
                <a:gd name="T0" fmla="*/ 42 w 90"/>
                <a:gd name="T1" fmla="*/ 2 h 181"/>
                <a:gd name="T2" fmla="*/ 37 w 90"/>
                <a:gd name="T3" fmla="*/ 8 h 181"/>
                <a:gd name="T4" fmla="*/ 34 w 90"/>
                <a:gd name="T5" fmla="*/ 14 h 181"/>
                <a:gd name="T6" fmla="*/ 32 w 90"/>
                <a:gd name="T7" fmla="*/ 19 h 181"/>
                <a:gd name="T8" fmla="*/ 30 w 90"/>
                <a:gd name="T9" fmla="*/ 25 h 181"/>
                <a:gd name="T10" fmla="*/ 29 w 90"/>
                <a:gd name="T11" fmla="*/ 31 h 181"/>
                <a:gd name="T12" fmla="*/ 26 w 90"/>
                <a:gd name="T13" fmla="*/ 38 h 181"/>
                <a:gd name="T14" fmla="*/ 26 w 90"/>
                <a:gd name="T15" fmla="*/ 46 h 181"/>
                <a:gd name="T16" fmla="*/ 24 w 90"/>
                <a:gd name="T17" fmla="*/ 53 h 181"/>
                <a:gd name="T18" fmla="*/ 21 w 90"/>
                <a:gd name="T19" fmla="*/ 60 h 181"/>
                <a:gd name="T20" fmla="*/ 19 w 90"/>
                <a:gd name="T21" fmla="*/ 66 h 181"/>
                <a:gd name="T22" fmla="*/ 13 w 90"/>
                <a:gd name="T23" fmla="*/ 70 h 181"/>
                <a:gd name="T24" fmla="*/ 11 w 90"/>
                <a:gd name="T25" fmla="*/ 75 h 181"/>
                <a:gd name="T26" fmla="*/ 5 w 90"/>
                <a:gd name="T27" fmla="*/ 79 h 181"/>
                <a:gd name="T28" fmla="*/ 0 w 90"/>
                <a:gd name="T29" fmla="*/ 83 h 181"/>
                <a:gd name="T30" fmla="*/ 0 w 90"/>
                <a:gd name="T31" fmla="*/ 87 h 181"/>
                <a:gd name="T32" fmla="*/ 0 w 90"/>
                <a:gd name="T33" fmla="*/ 85 h 181"/>
                <a:gd name="T34" fmla="*/ 2 w 90"/>
                <a:gd name="T35" fmla="*/ 76 h 181"/>
                <a:gd name="T36" fmla="*/ 5 w 90"/>
                <a:gd name="T37" fmla="*/ 70 h 181"/>
                <a:gd name="T38" fmla="*/ 9 w 90"/>
                <a:gd name="T39" fmla="*/ 66 h 181"/>
                <a:gd name="T40" fmla="*/ 11 w 90"/>
                <a:gd name="T41" fmla="*/ 63 h 181"/>
                <a:gd name="T42" fmla="*/ 14 w 90"/>
                <a:gd name="T43" fmla="*/ 59 h 181"/>
                <a:gd name="T44" fmla="*/ 17 w 90"/>
                <a:gd name="T45" fmla="*/ 54 h 181"/>
                <a:gd name="T46" fmla="*/ 18 w 90"/>
                <a:gd name="T47" fmla="*/ 49 h 181"/>
                <a:gd name="T48" fmla="*/ 20 w 90"/>
                <a:gd name="T49" fmla="*/ 42 h 181"/>
                <a:gd name="T50" fmla="*/ 20 w 90"/>
                <a:gd name="T51" fmla="*/ 34 h 181"/>
                <a:gd name="T52" fmla="*/ 21 w 90"/>
                <a:gd name="T53" fmla="*/ 28 h 181"/>
                <a:gd name="T54" fmla="*/ 24 w 90"/>
                <a:gd name="T55" fmla="*/ 21 h 181"/>
                <a:gd name="T56" fmla="*/ 27 w 90"/>
                <a:gd name="T57" fmla="*/ 15 h 181"/>
                <a:gd name="T58" fmla="*/ 32 w 90"/>
                <a:gd name="T59" fmla="*/ 10 h 181"/>
                <a:gd name="T60" fmla="*/ 37 w 90"/>
                <a:gd name="T61" fmla="*/ 6 h 181"/>
                <a:gd name="T62" fmla="*/ 42 w 90"/>
                <a:gd name="T63" fmla="*/ 2 h 181"/>
                <a:gd name="T64" fmla="*/ 45 w 90"/>
                <a:gd name="T65" fmla="*/ 0 h 1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0"/>
                <a:gd name="T100" fmla="*/ 0 h 181"/>
                <a:gd name="T101" fmla="*/ 90 w 90"/>
                <a:gd name="T102" fmla="*/ 181 h 1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0" h="181">
                  <a:moveTo>
                    <a:pt x="90" y="0"/>
                  </a:moveTo>
                  <a:lnTo>
                    <a:pt x="84" y="4"/>
                  </a:lnTo>
                  <a:lnTo>
                    <a:pt x="79" y="12"/>
                  </a:lnTo>
                  <a:lnTo>
                    <a:pt x="73" y="16"/>
                  </a:lnTo>
                  <a:lnTo>
                    <a:pt x="73" y="24"/>
                  </a:lnTo>
                  <a:lnTo>
                    <a:pt x="68" y="28"/>
                  </a:lnTo>
                  <a:lnTo>
                    <a:pt x="68" y="34"/>
                  </a:lnTo>
                  <a:lnTo>
                    <a:pt x="64" y="38"/>
                  </a:lnTo>
                  <a:lnTo>
                    <a:pt x="64" y="46"/>
                  </a:lnTo>
                  <a:lnTo>
                    <a:pt x="59" y="50"/>
                  </a:lnTo>
                  <a:lnTo>
                    <a:pt x="59" y="58"/>
                  </a:lnTo>
                  <a:lnTo>
                    <a:pt x="57" y="62"/>
                  </a:lnTo>
                  <a:lnTo>
                    <a:pt x="57" y="69"/>
                  </a:lnTo>
                  <a:lnTo>
                    <a:pt x="52" y="76"/>
                  </a:lnTo>
                  <a:lnTo>
                    <a:pt x="52" y="84"/>
                  </a:lnTo>
                  <a:lnTo>
                    <a:pt x="52" y="92"/>
                  </a:lnTo>
                  <a:lnTo>
                    <a:pt x="52" y="101"/>
                  </a:lnTo>
                  <a:lnTo>
                    <a:pt x="48" y="106"/>
                  </a:lnTo>
                  <a:lnTo>
                    <a:pt x="48" y="114"/>
                  </a:lnTo>
                  <a:lnTo>
                    <a:pt x="42" y="119"/>
                  </a:lnTo>
                  <a:lnTo>
                    <a:pt x="42" y="127"/>
                  </a:lnTo>
                  <a:lnTo>
                    <a:pt x="37" y="131"/>
                  </a:lnTo>
                  <a:lnTo>
                    <a:pt x="31" y="136"/>
                  </a:lnTo>
                  <a:lnTo>
                    <a:pt x="26" y="140"/>
                  </a:lnTo>
                  <a:lnTo>
                    <a:pt x="26" y="146"/>
                  </a:lnTo>
                  <a:lnTo>
                    <a:pt x="21" y="150"/>
                  </a:lnTo>
                  <a:lnTo>
                    <a:pt x="15" y="154"/>
                  </a:lnTo>
                  <a:lnTo>
                    <a:pt x="10" y="158"/>
                  </a:lnTo>
                  <a:lnTo>
                    <a:pt x="6" y="162"/>
                  </a:lnTo>
                  <a:lnTo>
                    <a:pt x="0" y="166"/>
                  </a:lnTo>
                  <a:lnTo>
                    <a:pt x="0" y="170"/>
                  </a:lnTo>
                  <a:lnTo>
                    <a:pt x="0" y="174"/>
                  </a:lnTo>
                  <a:lnTo>
                    <a:pt x="0" y="181"/>
                  </a:lnTo>
                  <a:lnTo>
                    <a:pt x="0" y="170"/>
                  </a:lnTo>
                  <a:lnTo>
                    <a:pt x="4" y="159"/>
                  </a:lnTo>
                  <a:lnTo>
                    <a:pt x="4" y="152"/>
                  </a:lnTo>
                  <a:lnTo>
                    <a:pt x="10" y="146"/>
                  </a:lnTo>
                  <a:lnTo>
                    <a:pt x="10" y="140"/>
                  </a:lnTo>
                  <a:lnTo>
                    <a:pt x="15" y="136"/>
                  </a:lnTo>
                  <a:lnTo>
                    <a:pt x="17" y="132"/>
                  </a:lnTo>
                  <a:lnTo>
                    <a:pt x="22" y="129"/>
                  </a:lnTo>
                  <a:lnTo>
                    <a:pt x="22" y="125"/>
                  </a:lnTo>
                  <a:lnTo>
                    <a:pt x="28" y="122"/>
                  </a:lnTo>
                  <a:lnTo>
                    <a:pt x="28" y="118"/>
                  </a:lnTo>
                  <a:lnTo>
                    <a:pt x="33" y="114"/>
                  </a:lnTo>
                  <a:lnTo>
                    <a:pt x="33" y="107"/>
                  </a:lnTo>
                  <a:lnTo>
                    <a:pt x="35" y="103"/>
                  </a:lnTo>
                  <a:lnTo>
                    <a:pt x="35" y="97"/>
                  </a:lnTo>
                  <a:lnTo>
                    <a:pt x="39" y="92"/>
                  </a:lnTo>
                  <a:lnTo>
                    <a:pt x="39" y="84"/>
                  </a:lnTo>
                  <a:lnTo>
                    <a:pt x="39" y="76"/>
                  </a:lnTo>
                  <a:lnTo>
                    <a:pt x="39" y="68"/>
                  </a:lnTo>
                  <a:lnTo>
                    <a:pt x="41" y="64"/>
                  </a:lnTo>
                  <a:lnTo>
                    <a:pt x="41" y="56"/>
                  </a:lnTo>
                  <a:lnTo>
                    <a:pt x="46" y="50"/>
                  </a:lnTo>
                  <a:lnTo>
                    <a:pt x="48" y="42"/>
                  </a:lnTo>
                  <a:lnTo>
                    <a:pt x="53" y="38"/>
                  </a:lnTo>
                  <a:lnTo>
                    <a:pt x="53" y="30"/>
                  </a:lnTo>
                  <a:lnTo>
                    <a:pt x="59" y="27"/>
                  </a:lnTo>
                  <a:lnTo>
                    <a:pt x="64" y="20"/>
                  </a:lnTo>
                  <a:lnTo>
                    <a:pt x="70" y="16"/>
                  </a:lnTo>
                  <a:lnTo>
                    <a:pt x="73" y="11"/>
                  </a:lnTo>
                  <a:lnTo>
                    <a:pt x="79" y="7"/>
                  </a:lnTo>
                  <a:lnTo>
                    <a:pt x="84" y="3"/>
                  </a:lnTo>
                  <a:lnTo>
                    <a:pt x="90" y="0"/>
                  </a:lnTo>
                  <a:close/>
                </a:path>
              </a:pathLst>
            </a:custGeom>
            <a:solidFill>
              <a:srgbClr val="B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8" name="Freeform 25"/>
            <p:cNvSpPr>
              <a:spLocks/>
            </p:cNvSpPr>
            <p:nvPr/>
          </p:nvSpPr>
          <p:spPr bwMode="auto">
            <a:xfrm>
              <a:off x="882" y="3749"/>
              <a:ext cx="95" cy="193"/>
            </a:xfrm>
            <a:custGeom>
              <a:avLst/>
              <a:gdLst>
                <a:gd name="T0" fmla="*/ 92 w 190"/>
                <a:gd name="T1" fmla="*/ 4 h 384"/>
                <a:gd name="T2" fmla="*/ 87 w 190"/>
                <a:gd name="T3" fmla="*/ 12 h 384"/>
                <a:gd name="T4" fmla="*/ 84 w 190"/>
                <a:gd name="T5" fmla="*/ 19 h 384"/>
                <a:gd name="T6" fmla="*/ 82 w 190"/>
                <a:gd name="T7" fmla="*/ 27 h 384"/>
                <a:gd name="T8" fmla="*/ 80 w 190"/>
                <a:gd name="T9" fmla="*/ 33 h 384"/>
                <a:gd name="T10" fmla="*/ 79 w 190"/>
                <a:gd name="T11" fmla="*/ 41 h 384"/>
                <a:gd name="T12" fmla="*/ 76 w 190"/>
                <a:gd name="T13" fmla="*/ 47 h 384"/>
                <a:gd name="T14" fmla="*/ 76 w 190"/>
                <a:gd name="T15" fmla="*/ 55 h 384"/>
                <a:gd name="T16" fmla="*/ 73 w 190"/>
                <a:gd name="T17" fmla="*/ 61 h 384"/>
                <a:gd name="T18" fmla="*/ 69 w 190"/>
                <a:gd name="T19" fmla="*/ 67 h 384"/>
                <a:gd name="T20" fmla="*/ 65 w 190"/>
                <a:gd name="T21" fmla="*/ 74 h 384"/>
                <a:gd name="T22" fmla="*/ 60 w 190"/>
                <a:gd name="T23" fmla="*/ 82 h 384"/>
                <a:gd name="T24" fmla="*/ 56 w 190"/>
                <a:gd name="T25" fmla="*/ 91 h 384"/>
                <a:gd name="T26" fmla="*/ 50 w 190"/>
                <a:gd name="T27" fmla="*/ 100 h 384"/>
                <a:gd name="T28" fmla="*/ 45 w 190"/>
                <a:gd name="T29" fmla="*/ 107 h 384"/>
                <a:gd name="T30" fmla="*/ 39 w 190"/>
                <a:gd name="T31" fmla="*/ 115 h 384"/>
                <a:gd name="T32" fmla="*/ 36 w 190"/>
                <a:gd name="T33" fmla="*/ 120 h 384"/>
                <a:gd name="T34" fmla="*/ 31 w 190"/>
                <a:gd name="T35" fmla="*/ 127 h 384"/>
                <a:gd name="T36" fmla="*/ 28 w 190"/>
                <a:gd name="T37" fmla="*/ 135 h 384"/>
                <a:gd name="T38" fmla="*/ 22 w 190"/>
                <a:gd name="T39" fmla="*/ 143 h 384"/>
                <a:gd name="T40" fmla="*/ 19 w 190"/>
                <a:gd name="T41" fmla="*/ 152 h 384"/>
                <a:gd name="T42" fmla="*/ 14 w 190"/>
                <a:gd name="T43" fmla="*/ 160 h 384"/>
                <a:gd name="T44" fmla="*/ 9 w 190"/>
                <a:gd name="T45" fmla="*/ 169 h 384"/>
                <a:gd name="T46" fmla="*/ 7 w 190"/>
                <a:gd name="T47" fmla="*/ 177 h 384"/>
                <a:gd name="T48" fmla="*/ 4 w 190"/>
                <a:gd name="T49" fmla="*/ 184 h 384"/>
                <a:gd name="T50" fmla="*/ 2 w 190"/>
                <a:gd name="T51" fmla="*/ 189 h 384"/>
                <a:gd name="T52" fmla="*/ 0 w 190"/>
                <a:gd name="T53" fmla="*/ 191 h 384"/>
                <a:gd name="T54" fmla="*/ 0 w 190"/>
                <a:gd name="T55" fmla="*/ 192 h 384"/>
                <a:gd name="T56" fmla="*/ 0 w 190"/>
                <a:gd name="T57" fmla="*/ 191 h 384"/>
                <a:gd name="T58" fmla="*/ 0 w 190"/>
                <a:gd name="T59" fmla="*/ 188 h 384"/>
                <a:gd name="T60" fmla="*/ 0 w 190"/>
                <a:gd name="T61" fmla="*/ 184 h 384"/>
                <a:gd name="T62" fmla="*/ 0 w 190"/>
                <a:gd name="T63" fmla="*/ 179 h 384"/>
                <a:gd name="T64" fmla="*/ 0 w 190"/>
                <a:gd name="T65" fmla="*/ 173 h 384"/>
                <a:gd name="T66" fmla="*/ 0 w 190"/>
                <a:gd name="T67" fmla="*/ 165 h 384"/>
                <a:gd name="T68" fmla="*/ 0 w 190"/>
                <a:gd name="T69" fmla="*/ 158 h 384"/>
                <a:gd name="T70" fmla="*/ 3 w 190"/>
                <a:gd name="T71" fmla="*/ 150 h 384"/>
                <a:gd name="T72" fmla="*/ 7 w 190"/>
                <a:gd name="T73" fmla="*/ 141 h 384"/>
                <a:gd name="T74" fmla="*/ 12 w 190"/>
                <a:gd name="T75" fmla="*/ 134 h 384"/>
                <a:gd name="T76" fmla="*/ 18 w 190"/>
                <a:gd name="T77" fmla="*/ 126 h 384"/>
                <a:gd name="T78" fmla="*/ 27 w 190"/>
                <a:gd name="T79" fmla="*/ 118 h 384"/>
                <a:gd name="T80" fmla="*/ 35 w 190"/>
                <a:gd name="T81" fmla="*/ 110 h 384"/>
                <a:gd name="T82" fmla="*/ 42 w 190"/>
                <a:gd name="T83" fmla="*/ 102 h 384"/>
                <a:gd name="T84" fmla="*/ 48 w 190"/>
                <a:gd name="T85" fmla="*/ 96 h 384"/>
                <a:gd name="T86" fmla="*/ 52 w 190"/>
                <a:gd name="T87" fmla="*/ 89 h 384"/>
                <a:gd name="T88" fmla="*/ 55 w 190"/>
                <a:gd name="T89" fmla="*/ 84 h 384"/>
                <a:gd name="T90" fmla="*/ 56 w 190"/>
                <a:gd name="T91" fmla="*/ 76 h 384"/>
                <a:gd name="T92" fmla="*/ 59 w 190"/>
                <a:gd name="T93" fmla="*/ 70 h 384"/>
                <a:gd name="T94" fmla="*/ 60 w 190"/>
                <a:gd name="T95" fmla="*/ 62 h 384"/>
                <a:gd name="T96" fmla="*/ 63 w 190"/>
                <a:gd name="T97" fmla="*/ 53 h 384"/>
                <a:gd name="T98" fmla="*/ 65 w 190"/>
                <a:gd name="T99" fmla="*/ 42 h 384"/>
                <a:gd name="T100" fmla="*/ 70 w 190"/>
                <a:gd name="T101" fmla="*/ 33 h 384"/>
                <a:gd name="T102" fmla="*/ 75 w 190"/>
                <a:gd name="T103" fmla="*/ 26 h 384"/>
                <a:gd name="T104" fmla="*/ 81 w 190"/>
                <a:gd name="T105" fmla="*/ 18 h 384"/>
                <a:gd name="T106" fmla="*/ 86 w 190"/>
                <a:gd name="T107" fmla="*/ 12 h 384"/>
                <a:gd name="T108" fmla="*/ 90 w 190"/>
                <a:gd name="T109" fmla="*/ 6 h 384"/>
                <a:gd name="T110" fmla="*/ 93 w 190"/>
                <a:gd name="T111" fmla="*/ 2 h 384"/>
                <a:gd name="T112" fmla="*/ 95 w 190"/>
                <a:gd name="T113" fmla="*/ 0 h 3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0"/>
                <a:gd name="T172" fmla="*/ 0 h 384"/>
                <a:gd name="T173" fmla="*/ 190 w 190"/>
                <a:gd name="T174" fmla="*/ 384 h 3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0" h="384">
                  <a:moveTo>
                    <a:pt x="190" y="0"/>
                  </a:moveTo>
                  <a:lnTo>
                    <a:pt x="184" y="8"/>
                  </a:lnTo>
                  <a:lnTo>
                    <a:pt x="179" y="15"/>
                  </a:lnTo>
                  <a:lnTo>
                    <a:pt x="173" y="23"/>
                  </a:lnTo>
                  <a:lnTo>
                    <a:pt x="173" y="31"/>
                  </a:lnTo>
                  <a:lnTo>
                    <a:pt x="168" y="38"/>
                  </a:lnTo>
                  <a:lnTo>
                    <a:pt x="168" y="45"/>
                  </a:lnTo>
                  <a:lnTo>
                    <a:pt x="164" y="53"/>
                  </a:lnTo>
                  <a:lnTo>
                    <a:pt x="164" y="61"/>
                  </a:lnTo>
                  <a:lnTo>
                    <a:pt x="159" y="65"/>
                  </a:lnTo>
                  <a:lnTo>
                    <a:pt x="159" y="73"/>
                  </a:lnTo>
                  <a:lnTo>
                    <a:pt x="157" y="81"/>
                  </a:lnTo>
                  <a:lnTo>
                    <a:pt x="157" y="88"/>
                  </a:lnTo>
                  <a:lnTo>
                    <a:pt x="151" y="94"/>
                  </a:lnTo>
                  <a:lnTo>
                    <a:pt x="151" y="101"/>
                  </a:lnTo>
                  <a:lnTo>
                    <a:pt x="151" y="109"/>
                  </a:lnTo>
                  <a:lnTo>
                    <a:pt x="151" y="117"/>
                  </a:lnTo>
                  <a:lnTo>
                    <a:pt x="146" y="121"/>
                  </a:lnTo>
                  <a:lnTo>
                    <a:pt x="142" y="127"/>
                  </a:lnTo>
                  <a:lnTo>
                    <a:pt x="137" y="133"/>
                  </a:lnTo>
                  <a:lnTo>
                    <a:pt x="135" y="140"/>
                  </a:lnTo>
                  <a:lnTo>
                    <a:pt x="130" y="148"/>
                  </a:lnTo>
                  <a:lnTo>
                    <a:pt x="124" y="156"/>
                  </a:lnTo>
                  <a:lnTo>
                    <a:pt x="119" y="164"/>
                  </a:lnTo>
                  <a:lnTo>
                    <a:pt x="117" y="174"/>
                  </a:lnTo>
                  <a:lnTo>
                    <a:pt x="111" y="182"/>
                  </a:lnTo>
                  <a:lnTo>
                    <a:pt x="106" y="190"/>
                  </a:lnTo>
                  <a:lnTo>
                    <a:pt x="100" y="198"/>
                  </a:lnTo>
                  <a:lnTo>
                    <a:pt x="95" y="208"/>
                  </a:lnTo>
                  <a:lnTo>
                    <a:pt x="89" y="213"/>
                  </a:lnTo>
                  <a:lnTo>
                    <a:pt x="84" y="221"/>
                  </a:lnTo>
                  <a:lnTo>
                    <a:pt x="78" y="228"/>
                  </a:lnTo>
                  <a:lnTo>
                    <a:pt x="77" y="236"/>
                  </a:lnTo>
                  <a:lnTo>
                    <a:pt x="71" y="239"/>
                  </a:lnTo>
                  <a:lnTo>
                    <a:pt x="67" y="246"/>
                  </a:lnTo>
                  <a:lnTo>
                    <a:pt x="62" y="252"/>
                  </a:lnTo>
                  <a:lnTo>
                    <a:pt x="60" y="260"/>
                  </a:lnTo>
                  <a:lnTo>
                    <a:pt x="55" y="268"/>
                  </a:lnTo>
                  <a:lnTo>
                    <a:pt x="49" y="276"/>
                  </a:lnTo>
                  <a:lnTo>
                    <a:pt x="44" y="284"/>
                  </a:lnTo>
                  <a:lnTo>
                    <a:pt x="44" y="294"/>
                  </a:lnTo>
                  <a:lnTo>
                    <a:pt x="38" y="302"/>
                  </a:lnTo>
                  <a:lnTo>
                    <a:pt x="33" y="310"/>
                  </a:lnTo>
                  <a:lnTo>
                    <a:pt x="27" y="318"/>
                  </a:lnTo>
                  <a:lnTo>
                    <a:pt x="24" y="329"/>
                  </a:lnTo>
                  <a:lnTo>
                    <a:pt x="18" y="337"/>
                  </a:lnTo>
                  <a:lnTo>
                    <a:pt x="16" y="345"/>
                  </a:lnTo>
                  <a:lnTo>
                    <a:pt x="13" y="353"/>
                  </a:lnTo>
                  <a:lnTo>
                    <a:pt x="13" y="362"/>
                  </a:lnTo>
                  <a:lnTo>
                    <a:pt x="7" y="366"/>
                  </a:lnTo>
                  <a:lnTo>
                    <a:pt x="7" y="372"/>
                  </a:lnTo>
                  <a:lnTo>
                    <a:pt x="4" y="376"/>
                  </a:lnTo>
                  <a:lnTo>
                    <a:pt x="4" y="380"/>
                  </a:lnTo>
                  <a:lnTo>
                    <a:pt x="0" y="380"/>
                  </a:lnTo>
                  <a:lnTo>
                    <a:pt x="0" y="383"/>
                  </a:lnTo>
                  <a:lnTo>
                    <a:pt x="0" y="384"/>
                  </a:lnTo>
                  <a:lnTo>
                    <a:pt x="0" y="380"/>
                  </a:lnTo>
                  <a:lnTo>
                    <a:pt x="0" y="379"/>
                  </a:lnTo>
                  <a:lnTo>
                    <a:pt x="0" y="375"/>
                  </a:lnTo>
                  <a:lnTo>
                    <a:pt x="0" y="374"/>
                  </a:lnTo>
                  <a:lnTo>
                    <a:pt x="0" y="367"/>
                  </a:lnTo>
                  <a:lnTo>
                    <a:pt x="0" y="363"/>
                  </a:lnTo>
                  <a:lnTo>
                    <a:pt x="0" y="357"/>
                  </a:lnTo>
                  <a:lnTo>
                    <a:pt x="0" y="353"/>
                  </a:lnTo>
                  <a:lnTo>
                    <a:pt x="0" y="345"/>
                  </a:lnTo>
                  <a:lnTo>
                    <a:pt x="0" y="337"/>
                  </a:lnTo>
                  <a:lnTo>
                    <a:pt x="0" y="329"/>
                  </a:lnTo>
                  <a:lnTo>
                    <a:pt x="0" y="323"/>
                  </a:lnTo>
                  <a:lnTo>
                    <a:pt x="0" y="315"/>
                  </a:lnTo>
                  <a:lnTo>
                    <a:pt x="4" y="307"/>
                  </a:lnTo>
                  <a:lnTo>
                    <a:pt x="5" y="299"/>
                  </a:lnTo>
                  <a:lnTo>
                    <a:pt x="11" y="292"/>
                  </a:lnTo>
                  <a:lnTo>
                    <a:pt x="13" y="281"/>
                  </a:lnTo>
                  <a:lnTo>
                    <a:pt x="18" y="273"/>
                  </a:lnTo>
                  <a:lnTo>
                    <a:pt x="24" y="266"/>
                  </a:lnTo>
                  <a:lnTo>
                    <a:pt x="31" y="258"/>
                  </a:lnTo>
                  <a:lnTo>
                    <a:pt x="36" y="250"/>
                  </a:lnTo>
                  <a:lnTo>
                    <a:pt x="46" y="242"/>
                  </a:lnTo>
                  <a:lnTo>
                    <a:pt x="53" y="234"/>
                  </a:lnTo>
                  <a:lnTo>
                    <a:pt x="64" y="226"/>
                  </a:lnTo>
                  <a:lnTo>
                    <a:pt x="69" y="219"/>
                  </a:lnTo>
                  <a:lnTo>
                    <a:pt x="78" y="211"/>
                  </a:lnTo>
                  <a:lnTo>
                    <a:pt x="84" y="203"/>
                  </a:lnTo>
                  <a:lnTo>
                    <a:pt x="93" y="199"/>
                  </a:lnTo>
                  <a:lnTo>
                    <a:pt x="95" y="191"/>
                  </a:lnTo>
                  <a:lnTo>
                    <a:pt x="100" y="186"/>
                  </a:lnTo>
                  <a:lnTo>
                    <a:pt x="104" y="178"/>
                  </a:lnTo>
                  <a:lnTo>
                    <a:pt x="109" y="174"/>
                  </a:lnTo>
                  <a:lnTo>
                    <a:pt x="109" y="167"/>
                  </a:lnTo>
                  <a:lnTo>
                    <a:pt x="111" y="159"/>
                  </a:lnTo>
                  <a:lnTo>
                    <a:pt x="111" y="151"/>
                  </a:lnTo>
                  <a:lnTo>
                    <a:pt x="117" y="147"/>
                  </a:lnTo>
                  <a:lnTo>
                    <a:pt x="117" y="139"/>
                  </a:lnTo>
                  <a:lnTo>
                    <a:pt x="120" y="131"/>
                  </a:lnTo>
                  <a:lnTo>
                    <a:pt x="120" y="124"/>
                  </a:lnTo>
                  <a:lnTo>
                    <a:pt x="126" y="117"/>
                  </a:lnTo>
                  <a:lnTo>
                    <a:pt x="126" y="105"/>
                  </a:lnTo>
                  <a:lnTo>
                    <a:pt x="128" y="94"/>
                  </a:lnTo>
                  <a:lnTo>
                    <a:pt x="130" y="83"/>
                  </a:lnTo>
                  <a:lnTo>
                    <a:pt x="135" y="75"/>
                  </a:lnTo>
                  <a:lnTo>
                    <a:pt x="139" y="66"/>
                  </a:lnTo>
                  <a:lnTo>
                    <a:pt x="144" y="58"/>
                  </a:lnTo>
                  <a:lnTo>
                    <a:pt x="150" y="51"/>
                  </a:lnTo>
                  <a:lnTo>
                    <a:pt x="157" y="44"/>
                  </a:lnTo>
                  <a:lnTo>
                    <a:pt x="161" y="36"/>
                  </a:lnTo>
                  <a:lnTo>
                    <a:pt x="166" y="31"/>
                  </a:lnTo>
                  <a:lnTo>
                    <a:pt x="171" y="23"/>
                  </a:lnTo>
                  <a:lnTo>
                    <a:pt x="177" y="19"/>
                  </a:lnTo>
                  <a:lnTo>
                    <a:pt x="179" y="12"/>
                  </a:lnTo>
                  <a:lnTo>
                    <a:pt x="184" y="8"/>
                  </a:lnTo>
                  <a:lnTo>
                    <a:pt x="186" y="4"/>
                  </a:lnTo>
                  <a:lnTo>
                    <a:pt x="190" y="0"/>
                  </a:lnTo>
                  <a:close/>
                </a:path>
              </a:pathLst>
            </a:custGeom>
            <a:solidFill>
              <a:srgbClr val="B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59" name="Freeform 26"/>
            <p:cNvSpPr>
              <a:spLocks/>
            </p:cNvSpPr>
            <p:nvPr/>
          </p:nvSpPr>
          <p:spPr bwMode="auto">
            <a:xfrm>
              <a:off x="821" y="3465"/>
              <a:ext cx="196" cy="505"/>
            </a:xfrm>
            <a:custGeom>
              <a:avLst/>
              <a:gdLst>
                <a:gd name="T0" fmla="*/ 63 w 392"/>
                <a:gd name="T1" fmla="*/ 483 h 1010"/>
                <a:gd name="T2" fmla="*/ 43 w 392"/>
                <a:gd name="T3" fmla="*/ 501 h 1010"/>
                <a:gd name="T4" fmla="*/ 25 w 392"/>
                <a:gd name="T5" fmla="*/ 505 h 1010"/>
                <a:gd name="T6" fmla="*/ 7 w 392"/>
                <a:gd name="T7" fmla="*/ 491 h 1010"/>
                <a:gd name="T8" fmla="*/ 0 w 392"/>
                <a:gd name="T9" fmla="*/ 456 h 1010"/>
                <a:gd name="T10" fmla="*/ 7 w 392"/>
                <a:gd name="T11" fmla="*/ 399 h 1010"/>
                <a:gd name="T12" fmla="*/ 17 w 392"/>
                <a:gd name="T13" fmla="*/ 350 h 1010"/>
                <a:gd name="T14" fmla="*/ 25 w 392"/>
                <a:gd name="T15" fmla="*/ 314 h 1010"/>
                <a:gd name="T16" fmla="*/ 35 w 392"/>
                <a:gd name="T17" fmla="*/ 287 h 1010"/>
                <a:gd name="T18" fmla="*/ 46 w 392"/>
                <a:gd name="T19" fmla="*/ 264 h 1010"/>
                <a:gd name="T20" fmla="*/ 61 w 392"/>
                <a:gd name="T21" fmla="*/ 244 h 1010"/>
                <a:gd name="T22" fmla="*/ 61 w 392"/>
                <a:gd name="T23" fmla="*/ 238 h 1010"/>
                <a:gd name="T24" fmla="*/ 64 w 392"/>
                <a:gd name="T25" fmla="*/ 233 h 1010"/>
                <a:gd name="T26" fmla="*/ 67 w 392"/>
                <a:gd name="T27" fmla="*/ 227 h 1010"/>
                <a:gd name="T28" fmla="*/ 71 w 392"/>
                <a:gd name="T29" fmla="*/ 223 h 1010"/>
                <a:gd name="T30" fmla="*/ 72 w 392"/>
                <a:gd name="T31" fmla="*/ 222 h 1010"/>
                <a:gd name="T32" fmla="*/ 68 w 392"/>
                <a:gd name="T33" fmla="*/ 183 h 1010"/>
                <a:gd name="T34" fmla="*/ 68 w 392"/>
                <a:gd name="T35" fmla="*/ 130 h 1010"/>
                <a:gd name="T36" fmla="*/ 77 w 392"/>
                <a:gd name="T37" fmla="*/ 85 h 1010"/>
                <a:gd name="T38" fmla="*/ 85 w 392"/>
                <a:gd name="T39" fmla="*/ 46 h 1010"/>
                <a:gd name="T40" fmla="*/ 95 w 392"/>
                <a:gd name="T41" fmla="*/ 15 h 1010"/>
                <a:gd name="T42" fmla="*/ 100 w 392"/>
                <a:gd name="T43" fmla="*/ 5 h 1010"/>
                <a:gd name="T44" fmla="*/ 107 w 392"/>
                <a:gd name="T45" fmla="*/ 19 h 1010"/>
                <a:gd name="T46" fmla="*/ 121 w 392"/>
                <a:gd name="T47" fmla="*/ 28 h 1010"/>
                <a:gd name="T48" fmla="*/ 142 w 392"/>
                <a:gd name="T49" fmla="*/ 36 h 1010"/>
                <a:gd name="T50" fmla="*/ 163 w 392"/>
                <a:gd name="T51" fmla="*/ 40 h 1010"/>
                <a:gd name="T52" fmla="*/ 188 w 392"/>
                <a:gd name="T53" fmla="*/ 45 h 1010"/>
                <a:gd name="T54" fmla="*/ 195 w 392"/>
                <a:gd name="T55" fmla="*/ 50 h 1010"/>
                <a:gd name="T56" fmla="*/ 180 w 392"/>
                <a:gd name="T57" fmla="*/ 64 h 1010"/>
                <a:gd name="T58" fmla="*/ 152 w 392"/>
                <a:gd name="T59" fmla="*/ 83 h 1010"/>
                <a:gd name="T60" fmla="*/ 124 w 392"/>
                <a:gd name="T61" fmla="*/ 106 h 1010"/>
                <a:gd name="T62" fmla="*/ 107 w 392"/>
                <a:gd name="T63" fmla="*/ 130 h 1010"/>
                <a:gd name="T64" fmla="*/ 104 w 392"/>
                <a:gd name="T65" fmla="*/ 156 h 1010"/>
                <a:gd name="T66" fmla="*/ 107 w 392"/>
                <a:gd name="T67" fmla="*/ 177 h 1010"/>
                <a:gd name="T68" fmla="*/ 115 w 392"/>
                <a:gd name="T69" fmla="*/ 197 h 1010"/>
                <a:gd name="T70" fmla="*/ 118 w 392"/>
                <a:gd name="T71" fmla="*/ 212 h 1010"/>
                <a:gd name="T72" fmla="*/ 118 w 392"/>
                <a:gd name="T73" fmla="*/ 222 h 1010"/>
                <a:gd name="T74" fmla="*/ 103 w 392"/>
                <a:gd name="T75" fmla="*/ 227 h 1010"/>
                <a:gd name="T76" fmla="*/ 91 w 392"/>
                <a:gd name="T77" fmla="*/ 238 h 1010"/>
                <a:gd name="T78" fmla="*/ 91 w 392"/>
                <a:gd name="T79" fmla="*/ 251 h 1010"/>
                <a:gd name="T80" fmla="*/ 97 w 392"/>
                <a:gd name="T81" fmla="*/ 266 h 1010"/>
                <a:gd name="T82" fmla="*/ 97 w 392"/>
                <a:gd name="T83" fmla="*/ 279 h 1010"/>
                <a:gd name="T84" fmla="*/ 87 w 392"/>
                <a:gd name="T85" fmla="*/ 289 h 1010"/>
                <a:gd name="T86" fmla="*/ 61 w 392"/>
                <a:gd name="T87" fmla="*/ 302 h 1010"/>
                <a:gd name="T88" fmla="*/ 44 w 392"/>
                <a:gd name="T89" fmla="*/ 327 h 1010"/>
                <a:gd name="T90" fmla="*/ 29 w 392"/>
                <a:gd name="T91" fmla="*/ 357 h 1010"/>
                <a:gd name="T92" fmla="*/ 20 w 392"/>
                <a:gd name="T93" fmla="*/ 386 h 1010"/>
                <a:gd name="T94" fmla="*/ 17 w 392"/>
                <a:gd name="T95" fmla="*/ 408 h 1010"/>
                <a:gd name="T96" fmla="*/ 14 w 392"/>
                <a:gd name="T97" fmla="*/ 426 h 1010"/>
                <a:gd name="T98" fmla="*/ 12 w 392"/>
                <a:gd name="T99" fmla="*/ 439 h 1010"/>
                <a:gd name="T100" fmla="*/ 17 w 392"/>
                <a:gd name="T101" fmla="*/ 450 h 1010"/>
                <a:gd name="T102" fmla="*/ 28 w 392"/>
                <a:gd name="T103" fmla="*/ 457 h 1010"/>
                <a:gd name="T104" fmla="*/ 50 w 392"/>
                <a:gd name="T105" fmla="*/ 462 h 1010"/>
                <a:gd name="T106" fmla="*/ 74 w 392"/>
                <a:gd name="T107" fmla="*/ 466 h 10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2"/>
                <a:gd name="T163" fmla="*/ 0 h 1010"/>
                <a:gd name="T164" fmla="*/ 392 w 392"/>
                <a:gd name="T165" fmla="*/ 1010 h 10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2" h="1010">
                  <a:moveTo>
                    <a:pt x="148" y="931"/>
                  </a:moveTo>
                  <a:lnTo>
                    <a:pt x="137" y="948"/>
                  </a:lnTo>
                  <a:lnTo>
                    <a:pt x="126" y="966"/>
                  </a:lnTo>
                  <a:lnTo>
                    <a:pt x="113" y="979"/>
                  </a:lnTo>
                  <a:lnTo>
                    <a:pt x="102" y="993"/>
                  </a:lnTo>
                  <a:lnTo>
                    <a:pt x="86" y="1001"/>
                  </a:lnTo>
                  <a:lnTo>
                    <a:pt x="75" y="1008"/>
                  </a:lnTo>
                  <a:lnTo>
                    <a:pt x="60" y="1009"/>
                  </a:lnTo>
                  <a:lnTo>
                    <a:pt x="49" y="1010"/>
                  </a:lnTo>
                  <a:lnTo>
                    <a:pt x="34" y="1004"/>
                  </a:lnTo>
                  <a:lnTo>
                    <a:pt x="24" y="995"/>
                  </a:lnTo>
                  <a:lnTo>
                    <a:pt x="13" y="982"/>
                  </a:lnTo>
                  <a:lnTo>
                    <a:pt x="7" y="963"/>
                  </a:lnTo>
                  <a:lnTo>
                    <a:pt x="2" y="939"/>
                  </a:lnTo>
                  <a:lnTo>
                    <a:pt x="0" y="911"/>
                  </a:lnTo>
                  <a:lnTo>
                    <a:pt x="2" y="877"/>
                  </a:lnTo>
                  <a:lnTo>
                    <a:pt x="9" y="840"/>
                  </a:lnTo>
                  <a:lnTo>
                    <a:pt x="14" y="798"/>
                  </a:lnTo>
                  <a:lnTo>
                    <a:pt x="20" y="762"/>
                  </a:lnTo>
                  <a:lnTo>
                    <a:pt x="25" y="728"/>
                  </a:lnTo>
                  <a:lnTo>
                    <a:pt x="33" y="699"/>
                  </a:lnTo>
                  <a:lnTo>
                    <a:pt x="38" y="672"/>
                  </a:lnTo>
                  <a:lnTo>
                    <a:pt x="44" y="648"/>
                  </a:lnTo>
                  <a:lnTo>
                    <a:pt x="49" y="627"/>
                  </a:lnTo>
                  <a:lnTo>
                    <a:pt x="58" y="609"/>
                  </a:lnTo>
                  <a:lnTo>
                    <a:pt x="64" y="590"/>
                  </a:lnTo>
                  <a:lnTo>
                    <a:pt x="69" y="574"/>
                  </a:lnTo>
                  <a:lnTo>
                    <a:pt x="75" y="558"/>
                  </a:lnTo>
                  <a:lnTo>
                    <a:pt x="86" y="544"/>
                  </a:lnTo>
                  <a:lnTo>
                    <a:pt x="91" y="528"/>
                  </a:lnTo>
                  <a:lnTo>
                    <a:pt x="102" y="515"/>
                  </a:lnTo>
                  <a:lnTo>
                    <a:pt x="111" y="500"/>
                  </a:lnTo>
                  <a:lnTo>
                    <a:pt x="122" y="488"/>
                  </a:lnTo>
                  <a:lnTo>
                    <a:pt x="122" y="484"/>
                  </a:lnTo>
                  <a:lnTo>
                    <a:pt x="122" y="480"/>
                  </a:lnTo>
                  <a:lnTo>
                    <a:pt x="122" y="476"/>
                  </a:lnTo>
                  <a:lnTo>
                    <a:pt x="124" y="472"/>
                  </a:lnTo>
                  <a:lnTo>
                    <a:pt x="124" y="469"/>
                  </a:lnTo>
                  <a:lnTo>
                    <a:pt x="127" y="465"/>
                  </a:lnTo>
                  <a:lnTo>
                    <a:pt x="127" y="461"/>
                  </a:lnTo>
                  <a:lnTo>
                    <a:pt x="133" y="458"/>
                  </a:lnTo>
                  <a:lnTo>
                    <a:pt x="133" y="454"/>
                  </a:lnTo>
                  <a:lnTo>
                    <a:pt x="137" y="450"/>
                  </a:lnTo>
                  <a:lnTo>
                    <a:pt x="137" y="446"/>
                  </a:lnTo>
                  <a:lnTo>
                    <a:pt x="142" y="446"/>
                  </a:lnTo>
                  <a:lnTo>
                    <a:pt x="142" y="443"/>
                  </a:lnTo>
                  <a:lnTo>
                    <a:pt x="144" y="443"/>
                  </a:lnTo>
                  <a:lnTo>
                    <a:pt x="148" y="443"/>
                  </a:lnTo>
                  <a:lnTo>
                    <a:pt x="140" y="403"/>
                  </a:lnTo>
                  <a:lnTo>
                    <a:pt x="135" y="366"/>
                  </a:lnTo>
                  <a:lnTo>
                    <a:pt x="133" y="329"/>
                  </a:lnTo>
                  <a:lnTo>
                    <a:pt x="135" y="294"/>
                  </a:lnTo>
                  <a:lnTo>
                    <a:pt x="135" y="259"/>
                  </a:lnTo>
                  <a:lnTo>
                    <a:pt x="140" y="228"/>
                  </a:lnTo>
                  <a:lnTo>
                    <a:pt x="146" y="196"/>
                  </a:lnTo>
                  <a:lnTo>
                    <a:pt x="153" y="169"/>
                  </a:lnTo>
                  <a:lnTo>
                    <a:pt x="158" y="140"/>
                  </a:lnTo>
                  <a:lnTo>
                    <a:pt x="164" y="114"/>
                  </a:lnTo>
                  <a:lnTo>
                    <a:pt x="169" y="91"/>
                  </a:lnTo>
                  <a:lnTo>
                    <a:pt x="179" y="69"/>
                  </a:lnTo>
                  <a:lnTo>
                    <a:pt x="184" y="48"/>
                  </a:lnTo>
                  <a:lnTo>
                    <a:pt x="189" y="30"/>
                  </a:lnTo>
                  <a:lnTo>
                    <a:pt x="193" y="13"/>
                  </a:lnTo>
                  <a:lnTo>
                    <a:pt x="199" y="0"/>
                  </a:lnTo>
                  <a:lnTo>
                    <a:pt x="199" y="9"/>
                  </a:lnTo>
                  <a:lnTo>
                    <a:pt x="200" y="19"/>
                  </a:lnTo>
                  <a:lnTo>
                    <a:pt x="206" y="27"/>
                  </a:lnTo>
                  <a:lnTo>
                    <a:pt x="213" y="37"/>
                  </a:lnTo>
                  <a:lnTo>
                    <a:pt x="220" y="43"/>
                  </a:lnTo>
                  <a:lnTo>
                    <a:pt x="231" y="51"/>
                  </a:lnTo>
                  <a:lnTo>
                    <a:pt x="242" y="56"/>
                  </a:lnTo>
                  <a:lnTo>
                    <a:pt x="257" y="64"/>
                  </a:lnTo>
                  <a:lnTo>
                    <a:pt x="268" y="67"/>
                  </a:lnTo>
                  <a:lnTo>
                    <a:pt x="283" y="71"/>
                  </a:lnTo>
                  <a:lnTo>
                    <a:pt x="297" y="75"/>
                  </a:lnTo>
                  <a:lnTo>
                    <a:pt x="314" y="79"/>
                  </a:lnTo>
                  <a:lnTo>
                    <a:pt x="326" y="79"/>
                  </a:lnTo>
                  <a:lnTo>
                    <a:pt x="343" y="83"/>
                  </a:lnTo>
                  <a:lnTo>
                    <a:pt x="359" y="86"/>
                  </a:lnTo>
                  <a:lnTo>
                    <a:pt x="376" y="90"/>
                  </a:lnTo>
                  <a:lnTo>
                    <a:pt x="386" y="90"/>
                  </a:lnTo>
                  <a:lnTo>
                    <a:pt x="392" y="93"/>
                  </a:lnTo>
                  <a:lnTo>
                    <a:pt x="390" y="100"/>
                  </a:lnTo>
                  <a:lnTo>
                    <a:pt x="385" y="108"/>
                  </a:lnTo>
                  <a:lnTo>
                    <a:pt x="372" y="116"/>
                  </a:lnTo>
                  <a:lnTo>
                    <a:pt x="359" y="127"/>
                  </a:lnTo>
                  <a:lnTo>
                    <a:pt x="341" y="139"/>
                  </a:lnTo>
                  <a:lnTo>
                    <a:pt x="324" y="153"/>
                  </a:lnTo>
                  <a:lnTo>
                    <a:pt x="303" y="165"/>
                  </a:lnTo>
                  <a:lnTo>
                    <a:pt x="284" y="179"/>
                  </a:lnTo>
                  <a:lnTo>
                    <a:pt x="264" y="195"/>
                  </a:lnTo>
                  <a:lnTo>
                    <a:pt x="248" y="211"/>
                  </a:lnTo>
                  <a:lnTo>
                    <a:pt x="231" y="226"/>
                  </a:lnTo>
                  <a:lnTo>
                    <a:pt x="220" y="245"/>
                  </a:lnTo>
                  <a:lnTo>
                    <a:pt x="213" y="260"/>
                  </a:lnTo>
                  <a:lnTo>
                    <a:pt x="211" y="280"/>
                  </a:lnTo>
                  <a:lnTo>
                    <a:pt x="208" y="295"/>
                  </a:lnTo>
                  <a:lnTo>
                    <a:pt x="208" y="311"/>
                  </a:lnTo>
                  <a:lnTo>
                    <a:pt x="208" y="325"/>
                  </a:lnTo>
                  <a:lnTo>
                    <a:pt x="213" y="341"/>
                  </a:lnTo>
                  <a:lnTo>
                    <a:pt x="213" y="353"/>
                  </a:lnTo>
                  <a:lnTo>
                    <a:pt x="219" y="368"/>
                  </a:lnTo>
                  <a:lnTo>
                    <a:pt x="224" y="380"/>
                  </a:lnTo>
                  <a:lnTo>
                    <a:pt x="230" y="394"/>
                  </a:lnTo>
                  <a:lnTo>
                    <a:pt x="230" y="403"/>
                  </a:lnTo>
                  <a:lnTo>
                    <a:pt x="235" y="415"/>
                  </a:lnTo>
                  <a:lnTo>
                    <a:pt x="235" y="423"/>
                  </a:lnTo>
                  <a:lnTo>
                    <a:pt x="239" y="432"/>
                  </a:lnTo>
                  <a:lnTo>
                    <a:pt x="235" y="437"/>
                  </a:lnTo>
                  <a:lnTo>
                    <a:pt x="235" y="444"/>
                  </a:lnTo>
                  <a:lnTo>
                    <a:pt x="230" y="448"/>
                  </a:lnTo>
                  <a:lnTo>
                    <a:pt x="224" y="452"/>
                  </a:lnTo>
                  <a:lnTo>
                    <a:pt x="206" y="454"/>
                  </a:lnTo>
                  <a:lnTo>
                    <a:pt x="193" y="459"/>
                  </a:lnTo>
                  <a:lnTo>
                    <a:pt x="186" y="467"/>
                  </a:lnTo>
                  <a:lnTo>
                    <a:pt x="182" y="475"/>
                  </a:lnTo>
                  <a:lnTo>
                    <a:pt x="180" y="483"/>
                  </a:lnTo>
                  <a:lnTo>
                    <a:pt x="180" y="493"/>
                  </a:lnTo>
                  <a:lnTo>
                    <a:pt x="182" y="502"/>
                  </a:lnTo>
                  <a:lnTo>
                    <a:pt x="188" y="514"/>
                  </a:lnTo>
                  <a:lnTo>
                    <a:pt x="188" y="522"/>
                  </a:lnTo>
                  <a:lnTo>
                    <a:pt x="193" y="532"/>
                  </a:lnTo>
                  <a:lnTo>
                    <a:pt x="193" y="540"/>
                  </a:lnTo>
                  <a:lnTo>
                    <a:pt x="197" y="552"/>
                  </a:lnTo>
                  <a:lnTo>
                    <a:pt x="193" y="558"/>
                  </a:lnTo>
                  <a:lnTo>
                    <a:pt x="191" y="566"/>
                  </a:lnTo>
                  <a:lnTo>
                    <a:pt x="182" y="571"/>
                  </a:lnTo>
                  <a:lnTo>
                    <a:pt x="173" y="578"/>
                  </a:lnTo>
                  <a:lnTo>
                    <a:pt x="155" y="583"/>
                  </a:lnTo>
                  <a:lnTo>
                    <a:pt x="138" y="592"/>
                  </a:lnTo>
                  <a:lnTo>
                    <a:pt x="122" y="604"/>
                  </a:lnTo>
                  <a:lnTo>
                    <a:pt x="111" y="620"/>
                  </a:lnTo>
                  <a:lnTo>
                    <a:pt x="98" y="635"/>
                  </a:lnTo>
                  <a:lnTo>
                    <a:pt x="87" y="653"/>
                  </a:lnTo>
                  <a:lnTo>
                    <a:pt x="76" y="673"/>
                  </a:lnTo>
                  <a:lnTo>
                    <a:pt x="69" y="694"/>
                  </a:lnTo>
                  <a:lnTo>
                    <a:pt x="58" y="713"/>
                  </a:lnTo>
                  <a:lnTo>
                    <a:pt x="51" y="733"/>
                  </a:lnTo>
                  <a:lnTo>
                    <a:pt x="45" y="751"/>
                  </a:lnTo>
                  <a:lnTo>
                    <a:pt x="40" y="771"/>
                  </a:lnTo>
                  <a:lnTo>
                    <a:pt x="34" y="786"/>
                  </a:lnTo>
                  <a:lnTo>
                    <a:pt x="33" y="803"/>
                  </a:lnTo>
                  <a:lnTo>
                    <a:pt x="33" y="816"/>
                  </a:lnTo>
                  <a:lnTo>
                    <a:pt x="33" y="831"/>
                  </a:lnTo>
                  <a:lnTo>
                    <a:pt x="27" y="840"/>
                  </a:lnTo>
                  <a:lnTo>
                    <a:pt x="27" y="851"/>
                  </a:lnTo>
                  <a:lnTo>
                    <a:pt x="24" y="859"/>
                  </a:lnTo>
                  <a:lnTo>
                    <a:pt x="24" y="870"/>
                  </a:lnTo>
                  <a:lnTo>
                    <a:pt x="24" y="877"/>
                  </a:lnTo>
                  <a:lnTo>
                    <a:pt x="24" y="885"/>
                  </a:lnTo>
                  <a:lnTo>
                    <a:pt x="27" y="892"/>
                  </a:lnTo>
                  <a:lnTo>
                    <a:pt x="33" y="900"/>
                  </a:lnTo>
                  <a:lnTo>
                    <a:pt x="36" y="904"/>
                  </a:lnTo>
                  <a:lnTo>
                    <a:pt x="44" y="909"/>
                  </a:lnTo>
                  <a:lnTo>
                    <a:pt x="55" y="913"/>
                  </a:lnTo>
                  <a:lnTo>
                    <a:pt x="67" y="919"/>
                  </a:lnTo>
                  <a:lnTo>
                    <a:pt x="82" y="920"/>
                  </a:lnTo>
                  <a:lnTo>
                    <a:pt x="100" y="924"/>
                  </a:lnTo>
                  <a:lnTo>
                    <a:pt x="122" y="927"/>
                  </a:lnTo>
                  <a:lnTo>
                    <a:pt x="148" y="931"/>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0" name="Freeform 27"/>
            <p:cNvSpPr>
              <a:spLocks/>
            </p:cNvSpPr>
            <p:nvPr/>
          </p:nvSpPr>
          <p:spPr bwMode="auto">
            <a:xfrm>
              <a:off x="821" y="3465"/>
              <a:ext cx="99" cy="505"/>
            </a:xfrm>
            <a:custGeom>
              <a:avLst/>
              <a:gdLst>
                <a:gd name="T0" fmla="*/ 63 w 199"/>
                <a:gd name="T1" fmla="*/ 483 h 1010"/>
                <a:gd name="T2" fmla="*/ 43 w 199"/>
                <a:gd name="T3" fmla="*/ 501 h 1010"/>
                <a:gd name="T4" fmla="*/ 24 w 199"/>
                <a:gd name="T5" fmla="*/ 505 h 1010"/>
                <a:gd name="T6" fmla="*/ 6 w 199"/>
                <a:gd name="T7" fmla="*/ 491 h 1010"/>
                <a:gd name="T8" fmla="*/ 0 w 199"/>
                <a:gd name="T9" fmla="*/ 456 h 1010"/>
                <a:gd name="T10" fmla="*/ 7 w 199"/>
                <a:gd name="T11" fmla="*/ 399 h 1010"/>
                <a:gd name="T12" fmla="*/ 16 w 199"/>
                <a:gd name="T13" fmla="*/ 350 h 1010"/>
                <a:gd name="T14" fmla="*/ 24 w 199"/>
                <a:gd name="T15" fmla="*/ 314 h 1010"/>
                <a:gd name="T16" fmla="*/ 34 w 199"/>
                <a:gd name="T17" fmla="*/ 287 h 1010"/>
                <a:gd name="T18" fmla="*/ 45 w 199"/>
                <a:gd name="T19" fmla="*/ 264 h 1010"/>
                <a:gd name="T20" fmla="*/ 61 w 199"/>
                <a:gd name="T21" fmla="*/ 244 h 1010"/>
                <a:gd name="T22" fmla="*/ 61 w 199"/>
                <a:gd name="T23" fmla="*/ 238 h 1010"/>
                <a:gd name="T24" fmla="*/ 63 w 199"/>
                <a:gd name="T25" fmla="*/ 233 h 1010"/>
                <a:gd name="T26" fmla="*/ 66 w 199"/>
                <a:gd name="T27" fmla="*/ 227 h 1010"/>
                <a:gd name="T28" fmla="*/ 71 w 199"/>
                <a:gd name="T29" fmla="*/ 223 h 1010"/>
                <a:gd name="T30" fmla="*/ 72 w 199"/>
                <a:gd name="T31" fmla="*/ 222 h 1010"/>
                <a:gd name="T32" fmla="*/ 67 w 199"/>
                <a:gd name="T33" fmla="*/ 183 h 1010"/>
                <a:gd name="T34" fmla="*/ 67 w 199"/>
                <a:gd name="T35" fmla="*/ 130 h 1010"/>
                <a:gd name="T36" fmla="*/ 76 w 199"/>
                <a:gd name="T37" fmla="*/ 85 h 1010"/>
                <a:gd name="T38" fmla="*/ 84 w 199"/>
                <a:gd name="T39" fmla="*/ 46 h 1010"/>
                <a:gd name="T40" fmla="*/ 94 w 199"/>
                <a:gd name="T41" fmla="*/ 15 h 1010"/>
                <a:gd name="T42" fmla="*/ 96 w 199"/>
                <a:gd name="T43" fmla="*/ 9 h 1010"/>
                <a:gd name="T44" fmla="*/ 89 w 199"/>
                <a:gd name="T45" fmla="*/ 43 h 1010"/>
                <a:gd name="T46" fmla="*/ 81 w 199"/>
                <a:gd name="T47" fmla="*/ 83 h 1010"/>
                <a:gd name="T48" fmla="*/ 73 w 199"/>
                <a:gd name="T49" fmla="*/ 126 h 1010"/>
                <a:gd name="T50" fmla="*/ 69 w 199"/>
                <a:gd name="T51" fmla="*/ 164 h 1010"/>
                <a:gd name="T52" fmla="*/ 74 w 199"/>
                <a:gd name="T53" fmla="*/ 194 h 1010"/>
                <a:gd name="T54" fmla="*/ 80 w 199"/>
                <a:gd name="T55" fmla="*/ 210 h 1010"/>
                <a:gd name="T56" fmla="*/ 85 w 199"/>
                <a:gd name="T57" fmla="*/ 220 h 1010"/>
                <a:gd name="T58" fmla="*/ 86 w 199"/>
                <a:gd name="T59" fmla="*/ 224 h 1010"/>
                <a:gd name="T60" fmla="*/ 85 w 199"/>
                <a:gd name="T61" fmla="*/ 228 h 1010"/>
                <a:gd name="T62" fmla="*/ 80 w 199"/>
                <a:gd name="T63" fmla="*/ 232 h 1010"/>
                <a:gd name="T64" fmla="*/ 75 w 199"/>
                <a:gd name="T65" fmla="*/ 238 h 1010"/>
                <a:gd name="T66" fmla="*/ 74 w 199"/>
                <a:gd name="T67" fmla="*/ 242 h 1010"/>
                <a:gd name="T68" fmla="*/ 75 w 199"/>
                <a:gd name="T69" fmla="*/ 248 h 1010"/>
                <a:gd name="T70" fmla="*/ 74 w 199"/>
                <a:gd name="T71" fmla="*/ 251 h 1010"/>
                <a:gd name="T72" fmla="*/ 72 w 199"/>
                <a:gd name="T73" fmla="*/ 257 h 1010"/>
                <a:gd name="T74" fmla="*/ 62 w 199"/>
                <a:gd name="T75" fmla="*/ 264 h 1010"/>
                <a:gd name="T76" fmla="*/ 50 w 199"/>
                <a:gd name="T77" fmla="*/ 278 h 1010"/>
                <a:gd name="T78" fmla="*/ 35 w 199"/>
                <a:gd name="T79" fmla="*/ 300 h 1010"/>
                <a:gd name="T80" fmla="*/ 24 w 199"/>
                <a:gd name="T81" fmla="*/ 330 h 1010"/>
                <a:gd name="T82" fmla="*/ 14 w 199"/>
                <a:gd name="T83" fmla="*/ 368 h 1010"/>
                <a:gd name="T84" fmla="*/ 10 w 199"/>
                <a:gd name="T85" fmla="*/ 416 h 1010"/>
                <a:gd name="T86" fmla="*/ 7 w 199"/>
                <a:gd name="T87" fmla="*/ 435 h 1010"/>
                <a:gd name="T88" fmla="*/ 9 w 199"/>
                <a:gd name="T89" fmla="*/ 449 h 1010"/>
                <a:gd name="T90" fmla="*/ 12 w 199"/>
                <a:gd name="T91" fmla="*/ 456 h 1010"/>
                <a:gd name="T92" fmla="*/ 19 w 199"/>
                <a:gd name="T93" fmla="*/ 460 h 1010"/>
                <a:gd name="T94" fmla="*/ 26 w 199"/>
                <a:gd name="T95" fmla="*/ 460 h 1010"/>
                <a:gd name="T96" fmla="*/ 33 w 199"/>
                <a:gd name="T97" fmla="*/ 461 h 1010"/>
                <a:gd name="T98" fmla="*/ 43 w 199"/>
                <a:gd name="T99" fmla="*/ 463 h 1010"/>
                <a:gd name="T100" fmla="*/ 55 w 199"/>
                <a:gd name="T101" fmla="*/ 465 h 1010"/>
                <a:gd name="T102" fmla="*/ 63 w 199"/>
                <a:gd name="T103" fmla="*/ 465 h 1010"/>
                <a:gd name="T104" fmla="*/ 71 w 199"/>
                <a:gd name="T105" fmla="*/ 465 h 1010"/>
                <a:gd name="T106" fmla="*/ 74 w 199"/>
                <a:gd name="T107" fmla="*/ 466 h 10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9"/>
                <a:gd name="T163" fmla="*/ 0 h 1010"/>
                <a:gd name="T164" fmla="*/ 199 w 199"/>
                <a:gd name="T165" fmla="*/ 1010 h 10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9" h="1010">
                  <a:moveTo>
                    <a:pt x="148" y="931"/>
                  </a:moveTo>
                  <a:lnTo>
                    <a:pt x="137" y="948"/>
                  </a:lnTo>
                  <a:lnTo>
                    <a:pt x="126" y="966"/>
                  </a:lnTo>
                  <a:lnTo>
                    <a:pt x="113" y="979"/>
                  </a:lnTo>
                  <a:lnTo>
                    <a:pt x="102" y="993"/>
                  </a:lnTo>
                  <a:lnTo>
                    <a:pt x="86" y="1001"/>
                  </a:lnTo>
                  <a:lnTo>
                    <a:pt x="75" y="1008"/>
                  </a:lnTo>
                  <a:lnTo>
                    <a:pt x="60" y="1009"/>
                  </a:lnTo>
                  <a:lnTo>
                    <a:pt x="49" y="1010"/>
                  </a:lnTo>
                  <a:lnTo>
                    <a:pt x="34" y="1004"/>
                  </a:lnTo>
                  <a:lnTo>
                    <a:pt x="24" y="995"/>
                  </a:lnTo>
                  <a:lnTo>
                    <a:pt x="13" y="982"/>
                  </a:lnTo>
                  <a:lnTo>
                    <a:pt x="7" y="963"/>
                  </a:lnTo>
                  <a:lnTo>
                    <a:pt x="2" y="939"/>
                  </a:lnTo>
                  <a:lnTo>
                    <a:pt x="0" y="911"/>
                  </a:lnTo>
                  <a:lnTo>
                    <a:pt x="2" y="877"/>
                  </a:lnTo>
                  <a:lnTo>
                    <a:pt x="9" y="840"/>
                  </a:lnTo>
                  <a:lnTo>
                    <a:pt x="14" y="798"/>
                  </a:lnTo>
                  <a:lnTo>
                    <a:pt x="20" y="762"/>
                  </a:lnTo>
                  <a:lnTo>
                    <a:pt x="25" y="728"/>
                  </a:lnTo>
                  <a:lnTo>
                    <a:pt x="33" y="699"/>
                  </a:lnTo>
                  <a:lnTo>
                    <a:pt x="38" y="672"/>
                  </a:lnTo>
                  <a:lnTo>
                    <a:pt x="44" y="648"/>
                  </a:lnTo>
                  <a:lnTo>
                    <a:pt x="49" y="627"/>
                  </a:lnTo>
                  <a:lnTo>
                    <a:pt x="58" y="609"/>
                  </a:lnTo>
                  <a:lnTo>
                    <a:pt x="64" y="590"/>
                  </a:lnTo>
                  <a:lnTo>
                    <a:pt x="69" y="574"/>
                  </a:lnTo>
                  <a:lnTo>
                    <a:pt x="75" y="558"/>
                  </a:lnTo>
                  <a:lnTo>
                    <a:pt x="86" y="544"/>
                  </a:lnTo>
                  <a:lnTo>
                    <a:pt x="91" y="528"/>
                  </a:lnTo>
                  <a:lnTo>
                    <a:pt x="102" y="515"/>
                  </a:lnTo>
                  <a:lnTo>
                    <a:pt x="111" y="500"/>
                  </a:lnTo>
                  <a:lnTo>
                    <a:pt x="122" y="488"/>
                  </a:lnTo>
                  <a:lnTo>
                    <a:pt x="122" y="484"/>
                  </a:lnTo>
                  <a:lnTo>
                    <a:pt x="122" y="480"/>
                  </a:lnTo>
                  <a:lnTo>
                    <a:pt x="122" y="476"/>
                  </a:lnTo>
                  <a:lnTo>
                    <a:pt x="124" y="472"/>
                  </a:lnTo>
                  <a:lnTo>
                    <a:pt x="124" y="469"/>
                  </a:lnTo>
                  <a:lnTo>
                    <a:pt x="127" y="465"/>
                  </a:lnTo>
                  <a:lnTo>
                    <a:pt x="127" y="461"/>
                  </a:lnTo>
                  <a:lnTo>
                    <a:pt x="133" y="458"/>
                  </a:lnTo>
                  <a:lnTo>
                    <a:pt x="133" y="454"/>
                  </a:lnTo>
                  <a:lnTo>
                    <a:pt x="137" y="450"/>
                  </a:lnTo>
                  <a:lnTo>
                    <a:pt x="137" y="446"/>
                  </a:lnTo>
                  <a:lnTo>
                    <a:pt x="142" y="446"/>
                  </a:lnTo>
                  <a:lnTo>
                    <a:pt x="142" y="443"/>
                  </a:lnTo>
                  <a:lnTo>
                    <a:pt x="144" y="443"/>
                  </a:lnTo>
                  <a:lnTo>
                    <a:pt x="148" y="443"/>
                  </a:lnTo>
                  <a:lnTo>
                    <a:pt x="140" y="403"/>
                  </a:lnTo>
                  <a:lnTo>
                    <a:pt x="135" y="366"/>
                  </a:lnTo>
                  <a:lnTo>
                    <a:pt x="133" y="329"/>
                  </a:lnTo>
                  <a:lnTo>
                    <a:pt x="135" y="294"/>
                  </a:lnTo>
                  <a:lnTo>
                    <a:pt x="135" y="259"/>
                  </a:lnTo>
                  <a:lnTo>
                    <a:pt x="140" y="228"/>
                  </a:lnTo>
                  <a:lnTo>
                    <a:pt x="146" y="196"/>
                  </a:lnTo>
                  <a:lnTo>
                    <a:pt x="153" y="169"/>
                  </a:lnTo>
                  <a:lnTo>
                    <a:pt x="158" y="140"/>
                  </a:lnTo>
                  <a:lnTo>
                    <a:pt x="164" y="114"/>
                  </a:lnTo>
                  <a:lnTo>
                    <a:pt x="169" y="91"/>
                  </a:lnTo>
                  <a:lnTo>
                    <a:pt x="179" y="69"/>
                  </a:lnTo>
                  <a:lnTo>
                    <a:pt x="184" y="48"/>
                  </a:lnTo>
                  <a:lnTo>
                    <a:pt x="189" y="30"/>
                  </a:lnTo>
                  <a:lnTo>
                    <a:pt x="193" y="13"/>
                  </a:lnTo>
                  <a:lnTo>
                    <a:pt x="199" y="0"/>
                  </a:lnTo>
                  <a:lnTo>
                    <a:pt x="193" y="17"/>
                  </a:lnTo>
                  <a:lnTo>
                    <a:pt x="189" y="37"/>
                  </a:lnTo>
                  <a:lnTo>
                    <a:pt x="184" y="60"/>
                  </a:lnTo>
                  <a:lnTo>
                    <a:pt x="179" y="86"/>
                  </a:lnTo>
                  <a:lnTo>
                    <a:pt x="173" y="112"/>
                  </a:lnTo>
                  <a:lnTo>
                    <a:pt x="168" y="139"/>
                  </a:lnTo>
                  <a:lnTo>
                    <a:pt x="162" y="166"/>
                  </a:lnTo>
                  <a:lnTo>
                    <a:pt x="157" y="196"/>
                  </a:lnTo>
                  <a:lnTo>
                    <a:pt x="151" y="224"/>
                  </a:lnTo>
                  <a:lnTo>
                    <a:pt x="146" y="251"/>
                  </a:lnTo>
                  <a:lnTo>
                    <a:pt x="140" y="277"/>
                  </a:lnTo>
                  <a:lnTo>
                    <a:pt x="140" y="304"/>
                  </a:lnTo>
                  <a:lnTo>
                    <a:pt x="138" y="328"/>
                  </a:lnTo>
                  <a:lnTo>
                    <a:pt x="138" y="350"/>
                  </a:lnTo>
                  <a:lnTo>
                    <a:pt x="142" y="370"/>
                  </a:lnTo>
                  <a:lnTo>
                    <a:pt x="148" y="388"/>
                  </a:lnTo>
                  <a:lnTo>
                    <a:pt x="151" y="400"/>
                  </a:lnTo>
                  <a:lnTo>
                    <a:pt x="157" y="411"/>
                  </a:lnTo>
                  <a:lnTo>
                    <a:pt x="160" y="420"/>
                  </a:lnTo>
                  <a:lnTo>
                    <a:pt x="166" y="429"/>
                  </a:lnTo>
                  <a:lnTo>
                    <a:pt x="166" y="433"/>
                  </a:lnTo>
                  <a:lnTo>
                    <a:pt x="171" y="440"/>
                  </a:lnTo>
                  <a:lnTo>
                    <a:pt x="171" y="444"/>
                  </a:lnTo>
                  <a:lnTo>
                    <a:pt x="177" y="448"/>
                  </a:lnTo>
                  <a:lnTo>
                    <a:pt x="173" y="448"/>
                  </a:lnTo>
                  <a:lnTo>
                    <a:pt x="173" y="452"/>
                  </a:lnTo>
                  <a:lnTo>
                    <a:pt x="171" y="452"/>
                  </a:lnTo>
                  <a:lnTo>
                    <a:pt x="171" y="456"/>
                  </a:lnTo>
                  <a:lnTo>
                    <a:pt x="166" y="456"/>
                  </a:lnTo>
                  <a:lnTo>
                    <a:pt x="166" y="459"/>
                  </a:lnTo>
                  <a:lnTo>
                    <a:pt x="160" y="463"/>
                  </a:lnTo>
                  <a:lnTo>
                    <a:pt x="160" y="470"/>
                  </a:lnTo>
                  <a:lnTo>
                    <a:pt x="155" y="472"/>
                  </a:lnTo>
                  <a:lnTo>
                    <a:pt x="151" y="476"/>
                  </a:lnTo>
                  <a:lnTo>
                    <a:pt x="148" y="480"/>
                  </a:lnTo>
                  <a:lnTo>
                    <a:pt x="148" y="484"/>
                  </a:lnTo>
                  <a:lnTo>
                    <a:pt x="148" y="488"/>
                  </a:lnTo>
                  <a:lnTo>
                    <a:pt x="148" y="492"/>
                  </a:lnTo>
                  <a:lnTo>
                    <a:pt x="151" y="496"/>
                  </a:lnTo>
                  <a:lnTo>
                    <a:pt x="149" y="496"/>
                  </a:lnTo>
                  <a:lnTo>
                    <a:pt x="149" y="500"/>
                  </a:lnTo>
                  <a:lnTo>
                    <a:pt x="149" y="501"/>
                  </a:lnTo>
                  <a:lnTo>
                    <a:pt x="149" y="505"/>
                  </a:lnTo>
                  <a:lnTo>
                    <a:pt x="144" y="509"/>
                  </a:lnTo>
                  <a:lnTo>
                    <a:pt x="144" y="513"/>
                  </a:lnTo>
                  <a:lnTo>
                    <a:pt x="138" y="517"/>
                  </a:lnTo>
                  <a:lnTo>
                    <a:pt x="135" y="523"/>
                  </a:lnTo>
                  <a:lnTo>
                    <a:pt x="124" y="527"/>
                  </a:lnTo>
                  <a:lnTo>
                    <a:pt x="117" y="535"/>
                  </a:lnTo>
                  <a:lnTo>
                    <a:pt x="106" y="544"/>
                  </a:lnTo>
                  <a:lnTo>
                    <a:pt x="100" y="556"/>
                  </a:lnTo>
                  <a:lnTo>
                    <a:pt x="89" y="568"/>
                  </a:lnTo>
                  <a:lnTo>
                    <a:pt x="82" y="583"/>
                  </a:lnTo>
                  <a:lnTo>
                    <a:pt x="71" y="599"/>
                  </a:lnTo>
                  <a:lnTo>
                    <a:pt x="65" y="618"/>
                  </a:lnTo>
                  <a:lnTo>
                    <a:pt x="55" y="638"/>
                  </a:lnTo>
                  <a:lnTo>
                    <a:pt x="49" y="659"/>
                  </a:lnTo>
                  <a:lnTo>
                    <a:pt x="40" y="682"/>
                  </a:lnTo>
                  <a:lnTo>
                    <a:pt x="34" y="709"/>
                  </a:lnTo>
                  <a:lnTo>
                    <a:pt x="29" y="736"/>
                  </a:lnTo>
                  <a:lnTo>
                    <a:pt x="24" y="764"/>
                  </a:lnTo>
                  <a:lnTo>
                    <a:pt x="20" y="795"/>
                  </a:lnTo>
                  <a:lnTo>
                    <a:pt x="20" y="831"/>
                  </a:lnTo>
                  <a:lnTo>
                    <a:pt x="14" y="844"/>
                  </a:lnTo>
                  <a:lnTo>
                    <a:pt x="14" y="858"/>
                  </a:lnTo>
                  <a:lnTo>
                    <a:pt x="14" y="870"/>
                  </a:lnTo>
                  <a:lnTo>
                    <a:pt x="14" y="881"/>
                  </a:lnTo>
                  <a:lnTo>
                    <a:pt x="14" y="889"/>
                  </a:lnTo>
                  <a:lnTo>
                    <a:pt x="18" y="897"/>
                  </a:lnTo>
                  <a:lnTo>
                    <a:pt x="18" y="902"/>
                  </a:lnTo>
                  <a:lnTo>
                    <a:pt x="24" y="910"/>
                  </a:lnTo>
                  <a:lnTo>
                    <a:pt x="24" y="911"/>
                  </a:lnTo>
                  <a:lnTo>
                    <a:pt x="29" y="915"/>
                  </a:lnTo>
                  <a:lnTo>
                    <a:pt x="33" y="915"/>
                  </a:lnTo>
                  <a:lnTo>
                    <a:pt x="38" y="919"/>
                  </a:lnTo>
                  <a:lnTo>
                    <a:pt x="42" y="919"/>
                  </a:lnTo>
                  <a:lnTo>
                    <a:pt x="47" y="920"/>
                  </a:lnTo>
                  <a:lnTo>
                    <a:pt x="53" y="920"/>
                  </a:lnTo>
                  <a:lnTo>
                    <a:pt x="58" y="922"/>
                  </a:lnTo>
                  <a:lnTo>
                    <a:pt x="62" y="922"/>
                  </a:lnTo>
                  <a:lnTo>
                    <a:pt x="67" y="922"/>
                  </a:lnTo>
                  <a:lnTo>
                    <a:pt x="73" y="922"/>
                  </a:lnTo>
                  <a:lnTo>
                    <a:pt x="82" y="926"/>
                  </a:lnTo>
                  <a:lnTo>
                    <a:pt x="87" y="926"/>
                  </a:lnTo>
                  <a:lnTo>
                    <a:pt x="95" y="926"/>
                  </a:lnTo>
                  <a:lnTo>
                    <a:pt x="100" y="926"/>
                  </a:lnTo>
                  <a:lnTo>
                    <a:pt x="111" y="930"/>
                  </a:lnTo>
                  <a:lnTo>
                    <a:pt x="117" y="930"/>
                  </a:lnTo>
                  <a:lnTo>
                    <a:pt x="122" y="930"/>
                  </a:lnTo>
                  <a:lnTo>
                    <a:pt x="127" y="930"/>
                  </a:lnTo>
                  <a:lnTo>
                    <a:pt x="135" y="930"/>
                  </a:lnTo>
                  <a:lnTo>
                    <a:pt x="137" y="930"/>
                  </a:lnTo>
                  <a:lnTo>
                    <a:pt x="142" y="930"/>
                  </a:lnTo>
                  <a:lnTo>
                    <a:pt x="144" y="930"/>
                  </a:lnTo>
                  <a:lnTo>
                    <a:pt x="148" y="9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1" name="Freeform 28"/>
            <p:cNvSpPr>
              <a:spLocks/>
            </p:cNvSpPr>
            <p:nvPr/>
          </p:nvSpPr>
          <p:spPr bwMode="auto">
            <a:xfrm>
              <a:off x="1084" y="3481"/>
              <a:ext cx="216" cy="507"/>
            </a:xfrm>
            <a:custGeom>
              <a:avLst/>
              <a:gdLst>
                <a:gd name="T0" fmla="*/ 216 w 432"/>
                <a:gd name="T1" fmla="*/ 65 h 1015"/>
                <a:gd name="T2" fmla="*/ 213 w 432"/>
                <a:gd name="T3" fmla="*/ 87 h 1015"/>
                <a:gd name="T4" fmla="*/ 209 w 432"/>
                <a:gd name="T5" fmla="*/ 112 h 1015"/>
                <a:gd name="T6" fmla="*/ 196 w 432"/>
                <a:gd name="T7" fmla="*/ 141 h 1015"/>
                <a:gd name="T8" fmla="*/ 177 w 432"/>
                <a:gd name="T9" fmla="*/ 181 h 1015"/>
                <a:gd name="T10" fmla="*/ 160 w 432"/>
                <a:gd name="T11" fmla="*/ 221 h 1015"/>
                <a:gd name="T12" fmla="*/ 164 w 432"/>
                <a:gd name="T13" fmla="*/ 241 h 1015"/>
                <a:gd name="T14" fmla="*/ 160 w 432"/>
                <a:gd name="T15" fmla="*/ 254 h 1015"/>
                <a:gd name="T16" fmla="*/ 155 w 432"/>
                <a:gd name="T17" fmla="*/ 264 h 1015"/>
                <a:gd name="T18" fmla="*/ 150 w 432"/>
                <a:gd name="T19" fmla="*/ 271 h 1015"/>
                <a:gd name="T20" fmla="*/ 147 w 432"/>
                <a:gd name="T21" fmla="*/ 277 h 1015"/>
                <a:gd name="T22" fmla="*/ 143 w 432"/>
                <a:gd name="T23" fmla="*/ 280 h 1015"/>
                <a:gd name="T24" fmla="*/ 141 w 432"/>
                <a:gd name="T25" fmla="*/ 286 h 1015"/>
                <a:gd name="T26" fmla="*/ 141 w 432"/>
                <a:gd name="T27" fmla="*/ 293 h 1015"/>
                <a:gd name="T28" fmla="*/ 141 w 432"/>
                <a:gd name="T29" fmla="*/ 300 h 1015"/>
                <a:gd name="T30" fmla="*/ 141 w 432"/>
                <a:gd name="T31" fmla="*/ 306 h 1015"/>
                <a:gd name="T32" fmla="*/ 143 w 432"/>
                <a:gd name="T33" fmla="*/ 335 h 1015"/>
                <a:gd name="T34" fmla="*/ 141 w 432"/>
                <a:gd name="T35" fmla="*/ 374 h 1015"/>
                <a:gd name="T36" fmla="*/ 139 w 432"/>
                <a:gd name="T37" fmla="*/ 414 h 1015"/>
                <a:gd name="T38" fmla="*/ 131 w 432"/>
                <a:gd name="T39" fmla="*/ 447 h 1015"/>
                <a:gd name="T40" fmla="*/ 128 w 432"/>
                <a:gd name="T41" fmla="*/ 475 h 1015"/>
                <a:gd name="T42" fmla="*/ 125 w 432"/>
                <a:gd name="T43" fmla="*/ 493 h 1015"/>
                <a:gd name="T44" fmla="*/ 113 w 432"/>
                <a:gd name="T45" fmla="*/ 504 h 1015"/>
                <a:gd name="T46" fmla="*/ 93 w 432"/>
                <a:gd name="T47" fmla="*/ 507 h 1015"/>
                <a:gd name="T48" fmla="*/ 72 w 432"/>
                <a:gd name="T49" fmla="*/ 503 h 1015"/>
                <a:gd name="T50" fmla="*/ 53 w 432"/>
                <a:gd name="T51" fmla="*/ 490 h 1015"/>
                <a:gd name="T52" fmla="*/ 40 w 432"/>
                <a:gd name="T53" fmla="*/ 467 h 1015"/>
                <a:gd name="T54" fmla="*/ 29 w 432"/>
                <a:gd name="T55" fmla="*/ 441 h 1015"/>
                <a:gd name="T56" fmla="*/ 18 w 432"/>
                <a:gd name="T57" fmla="*/ 418 h 1015"/>
                <a:gd name="T58" fmla="*/ 8 w 432"/>
                <a:gd name="T59" fmla="*/ 393 h 1015"/>
                <a:gd name="T60" fmla="*/ 1 w 432"/>
                <a:gd name="T61" fmla="*/ 368 h 1015"/>
                <a:gd name="T62" fmla="*/ 4 w 432"/>
                <a:gd name="T63" fmla="*/ 340 h 1015"/>
                <a:gd name="T64" fmla="*/ 15 w 432"/>
                <a:gd name="T65" fmla="*/ 314 h 1015"/>
                <a:gd name="T66" fmla="*/ 22 w 432"/>
                <a:gd name="T67" fmla="*/ 294 h 1015"/>
                <a:gd name="T68" fmla="*/ 29 w 432"/>
                <a:gd name="T69" fmla="*/ 281 h 1015"/>
                <a:gd name="T70" fmla="*/ 29 w 432"/>
                <a:gd name="T71" fmla="*/ 269 h 1015"/>
                <a:gd name="T72" fmla="*/ 27 w 432"/>
                <a:gd name="T73" fmla="*/ 260 h 1015"/>
                <a:gd name="T74" fmla="*/ 24 w 432"/>
                <a:gd name="T75" fmla="*/ 249 h 1015"/>
                <a:gd name="T76" fmla="*/ 19 w 432"/>
                <a:gd name="T77" fmla="*/ 237 h 1015"/>
                <a:gd name="T78" fmla="*/ 19 w 432"/>
                <a:gd name="T79" fmla="*/ 223 h 1015"/>
                <a:gd name="T80" fmla="*/ 19 w 432"/>
                <a:gd name="T81" fmla="*/ 208 h 1015"/>
                <a:gd name="T82" fmla="*/ 19 w 432"/>
                <a:gd name="T83" fmla="*/ 191 h 1015"/>
                <a:gd name="T84" fmla="*/ 20 w 432"/>
                <a:gd name="T85" fmla="*/ 173 h 1015"/>
                <a:gd name="T86" fmla="*/ 19 w 432"/>
                <a:gd name="T87" fmla="*/ 150 h 1015"/>
                <a:gd name="T88" fmla="*/ 19 w 432"/>
                <a:gd name="T89" fmla="*/ 128 h 1015"/>
                <a:gd name="T90" fmla="*/ 19 w 432"/>
                <a:gd name="T91" fmla="*/ 101 h 1015"/>
                <a:gd name="T92" fmla="*/ 19 w 432"/>
                <a:gd name="T93" fmla="*/ 74 h 1015"/>
                <a:gd name="T94" fmla="*/ 24 w 432"/>
                <a:gd name="T95" fmla="*/ 43 h 1015"/>
                <a:gd name="T96" fmla="*/ 36 w 432"/>
                <a:gd name="T97" fmla="*/ 14 h 1015"/>
                <a:gd name="T98" fmla="*/ 71 w 432"/>
                <a:gd name="T99" fmla="*/ 1 h 1015"/>
                <a:gd name="T100" fmla="*/ 123 w 432"/>
                <a:gd name="T101" fmla="*/ 2 h 1015"/>
                <a:gd name="T102" fmla="*/ 171 w 432"/>
                <a:gd name="T103" fmla="*/ 14 h 1015"/>
                <a:gd name="T104" fmla="*/ 207 w 432"/>
                <a:gd name="T105" fmla="*/ 34 h 1015"/>
                <a:gd name="T106" fmla="*/ 216 w 432"/>
                <a:gd name="T107" fmla="*/ 51 h 10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32"/>
                <a:gd name="T163" fmla="*/ 0 h 1015"/>
                <a:gd name="T164" fmla="*/ 432 w 432"/>
                <a:gd name="T165" fmla="*/ 1015 h 10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32" h="1015">
                  <a:moveTo>
                    <a:pt x="432" y="103"/>
                  </a:moveTo>
                  <a:lnTo>
                    <a:pt x="431" y="115"/>
                  </a:lnTo>
                  <a:lnTo>
                    <a:pt x="431" y="131"/>
                  </a:lnTo>
                  <a:lnTo>
                    <a:pt x="431" y="145"/>
                  </a:lnTo>
                  <a:lnTo>
                    <a:pt x="431" y="160"/>
                  </a:lnTo>
                  <a:lnTo>
                    <a:pt x="425" y="175"/>
                  </a:lnTo>
                  <a:lnTo>
                    <a:pt x="425" y="190"/>
                  </a:lnTo>
                  <a:lnTo>
                    <a:pt x="420" y="206"/>
                  </a:lnTo>
                  <a:lnTo>
                    <a:pt x="418" y="224"/>
                  </a:lnTo>
                  <a:lnTo>
                    <a:pt x="409" y="241"/>
                  </a:lnTo>
                  <a:lnTo>
                    <a:pt x="403" y="261"/>
                  </a:lnTo>
                  <a:lnTo>
                    <a:pt x="392" y="283"/>
                  </a:lnTo>
                  <a:lnTo>
                    <a:pt x="383" y="308"/>
                  </a:lnTo>
                  <a:lnTo>
                    <a:pt x="367" y="334"/>
                  </a:lnTo>
                  <a:lnTo>
                    <a:pt x="354" y="362"/>
                  </a:lnTo>
                  <a:lnTo>
                    <a:pt x="336" y="392"/>
                  </a:lnTo>
                  <a:lnTo>
                    <a:pt x="319" y="429"/>
                  </a:lnTo>
                  <a:lnTo>
                    <a:pt x="319" y="442"/>
                  </a:lnTo>
                  <a:lnTo>
                    <a:pt x="323" y="457"/>
                  </a:lnTo>
                  <a:lnTo>
                    <a:pt x="323" y="469"/>
                  </a:lnTo>
                  <a:lnTo>
                    <a:pt x="327" y="482"/>
                  </a:lnTo>
                  <a:lnTo>
                    <a:pt x="323" y="491"/>
                  </a:lnTo>
                  <a:lnTo>
                    <a:pt x="323" y="502"/>
                  </a:lnTo>
                  <a:lnTo>
                    <a:pt x="319" y="509"/>
                  </a:lnTo>
                  <a:lnTo>
                    <a:pt x="319" y="519"/>
                  </a:lnTo>
                  <a:lnTo>
                    <a:pt x="314" y="523"/>
                  </a:lnTo>
                  <a:lnTo>
                    <a:pt x="310" y="529"/>
                  </a:lnTo>
                  <a:lnTo>
                    <a:pt x="305" y="533"/>
                  </a:lnTo>
                  <a:lnTo>
                    <a:pt x="305" y="539"/>
                  </a:lnTo>
                  <a:lnTo>
                    <a:pt x="299" y="543"/>
                  </a:lnTo>
                  <a:lnTo>
                    <a:pt x="297" y="547"/>
                  </a:lnTo>
                  <a:lnTo>
                    <a:pt x="294" y="551"/>
                  </a:lnTo>
                  <a:lnTo>
                    <a:pt x="294" y="555"/>
                  </a:lnTo>
                  <a:lnTo>
                    <a:pt x="288" y="555"/>
                  </a:lnTo>
                  <a:lnTo>
                    <a:pt x="288" y="558"/>
                  </a:lnTo>
                  <a:lnTo>
                    <a:pt x="285" y="560"/>
                  </a:lnTo>
                  <a:lnTo>
                    <a:pt x="285" y="564"/>
                  </a:lnTo>
                  <a:lnTo>
                    <a:pt x="281" y="568"/>
                  </a:lnTo>
                  <a:lnTo>
                    <a:pt x="281" y="572"/>
                  </a:lnTo>
                  <a:lnTo>
                    <a:pt x="281" y="576"/>
                  </a:lnTo>
                  <a:lnTo>
                    <a:pt x="281" y="582"/>
                  </a:lnTo>
                  <a:lnTo>
                    <a:pt x="281" y="586"/>
                  </a:lnTo>
                  <a:lnTo>
                    <a:pt x="281" y="590"/>
                  </a:lnTo>
                  <a:lnTo>
                    <a:pt x="281" y="594"/>
                  </a:lnTo>
                  <a:lnTo>
                    <a:pt x="281" y="601"/>
                  </a:lnTo>
                  <a:lnTo>
                    <a:pt x="281" y="605"/>
                  </a:lnTo>
                  <a:lnTo>
                    <a:pt x="281" y="608"/>
                  </a:lnTo>
                  <a:lnTo>
                    <a:pt x="281" y="612"/>
                  </a:lnTo>
                  <a:lnTo>
                    <a:pt x="281" y="619"/>
                  </a:lnTo>
                  <a:lnTo>
                    <a:pt x="281" y="644"/>
                  </a:lnTo>
                  <a:lnTo>
                    <a:pt x="285" y="671"/>
                  </a:lnTo>
                  <a:lnTo>
                    <a:pt x="285" y="698"/>
                  </a:lnTo>
                  <a:lnTo>
                    <a:pt x="286" y="726"/>
                  </a:lnTo>
                  <a:lnTo>
                    <a:pt x="281" y="749"/>
                  </a:lnTo>
                  <a:lnTo>
                    <a:pt x="281" y="776"/>
                  </a:lnTo>
                  <a:lnTo>
                    <a:pt x="277" y="801"/>
                  </a:lnTo>
                  <a:lnTo>
                    <a:pt x="277" y="829"/>
                  </a:lnTo>
                  <a:lnTo>
                    <a:pt x="272" y="851"/>
                  </a:lnTo>
                  <a:lnTo>
                    <a:pt x="266" y="874"/>
                  </a:lnTo>
                  <a:lnTo>
                    <a:pt x="261" y="894"/>
                  </a:lnTo>
                  <a:lnTo>
                    <a:pt x="261" y="916"/>
                  </a:lnTo>
                  <a:lnTo>
                    <a:pt x="255" y="933"/>
                  </a:lnTo>
                  <a:lnTo>
                    <a:pt x="255" y="951"/>
                  </a:lnTo>
                  <a:lnTo>
                    <a:pt x="255" y="965"/>
                  </a:lnTo>
                  <a:lnTo>
                    <a:pt x="255" y="980"/>
                  </a:lnTo>
                  <a:lnTo>
                    <a:pt x="250" y="987"/>
                  </a:lnTo>
                  <a:lnTo>
                    <a:pt x="245" y="997"/>
                  </a:lnTo>
                  <a:lnTo>
                    <a:pt x="234" y="1002"/>
                  </a:lnTo>
                  <a:lnTo>
                    <a:pt x="226" y="1008"/>
                  </a:lnTo>
                  <a:lnTo>
                    <a:pt x="212" y="1011"/>
                  </a:lnTo>
                  <a:lnTo>
                    <a:pt x="201" y="1015"/>
                  </a:lnTo>
                  <a:lnTo>
                    <a:pt x="186" y="1015"/>
                  </a:lnTo>
                  <a:lnTo>
                    <a:pt x="175" y="1015"/>
                  </a:lnTo>
                  <a:lnTo>
                    <a:pt x="159" y="1011"/>
                  </a:lnTo>
                  <a:lnTo>
                    <a:pt x="144" y="1007"/>
                  </a:lnTo>
                  <a:lnTo>
                    <a:pt x="130" y="999"/>
                  </a:lnTo>
                  <a:lnTo>
                    <a:pt x="119" y="991"/>
                  </a:lnTo>
                  <a:lnTo>
                    <a:pt x="106" y="980"/>
                  </a:lnTo>
                  <a:lnTo>
                    <a:pt x="95" y="967"/>
                  </a:lnTo>
                  <a:lnTo>
                    <a:pt x="84" y="951"/>
                  </a:lnTo>
                  <a:lnTo>
                    <a:pt x="79" y="935"/>
                  </a:lnTo>
                  <a:lnTo>
                    <a:pt x="69" y="916"/>
                  </a:lnTo>
                  <a:lnTo>
                    <a:pt x="64" y="900"/>
                  </a:lnTo>
                  <a:lnTo>
                    <a:pt x="57" y="883"/>
                  </a:lnTo>
                  <a:lnTo>
                    <a:pt x="51" y="868"/>
                  </a:lnTo>
                  <a:lnTo>
                    <a:pt x="40" y="852"/>
                  </a:lnTo>
                  <a:lnTo>
                    <a:pt x="35" y="836"/>
                  </a:lnTo>
                  <a:lnTo>
                    <a:pt x="27" y="821"/>
                  </a:lnTo>
                  <a:lnTo>
                    <a:pt x="22" y="805"/>
                  </a:lnTo>
                  <a:lnTo>
                    <a:pt x="15" y="786"/>
                  </a:lnTo>
                  <a:lnTo>
                    <a:pt x="9" y="770"/>
                  </a:lnTo>
                  <a:lnTo>
                    <a:pt x="4" y="753"/>
                  </a:lnTo>
                  <a:lnTo>
                    <a:pt x="2" y="737"/>
                  </a:lnTo>
                  <a:lnTo>
                    <a:pt x="0" y="718"/>
                  </a:lnTo>
                  <a:lnTo>
                    <a:pt x="2" y="701"/>
                  </a:lnTo>
                  <a:lnTo>
                    <a:pt x="7" y="681"/>
                  </a:lnTo>
                  <a:lnTo>
                    <a:pt x="15" y="663"/>
                  </a:lnTo>
                  <a:lnTo>
                    <a:pt x="20" y="644"/>
                  </a:lnTo>
                  <a:lnTo>
                    <a:pt x="29" y="628"/>
                  </a:lnTo>
                  <a:lnTo>
                    <a:pt x="35" y="612"/>
                  </a:lnTo>
                  <a:lnTo>
                    <a:pt x="42" y="601"/>
                  </a:lnTo>
                  <a:lnTo>
                    <a:pt x="44" y="589"/>
                  </a:lnTo>
                  <a:lnTo>
                    <a:pt x="49" y="579"/>
                  </a:lnTo>
                  <a:lnTo>
                    <a:pt x="51" y="569"/>
                  </a:lnTo>
                  <a:lnTo>
                    <a:pt x="57" y="562"/>
                  </a:lnTo>
                  <a:lnTo>
                    <a:pt x="57" y="554"/>
                  </a:lnTo>
                  <a:lnTo>
                    <a:pt x="57" y="546"/>
                  </a:lnTo>
                  <a:lnTo>
                    <a:pt x="57" y="538"/>
                  </a:lnTo>
                  <a:lnTo>
                    <a:pt x="57" y="534"/>
                  </a:lnTo>
                  <a:lnTo>
                    <a:pt x="53" y="526"/>
                  </a:lnTo>
                  <a:lnTo>
                    <a:pt x="53" y="521"/>
                  </a:lnTo>
                  <a:lnTo>
                    <a:pt x="53" y="513"/>
                  </a:lnTo>
                  <a:lnTo>
                    <a:pt x="53" y="509"/>
                  </a:lnTo>
                  <a:lnTo>
                    <a:pt x="48" y="498"/>
                  </a:lnTo>
                  <a:lnTo>
                    <a:pt x="44" y="490"/>
                  </a:lnTo>
                  <a:lnTo>
                    <a:pt x="38" y="482"/>
                  </a:lnTo>
                  <a:lnTo>
                    <a:pt x="38" y="474"/>
                  </a:lnTo>
                  <a:lnTo>
                    <a:pt x="37" y="463"/>
                  </a:lnTo>
                  <a:lnTo>
                    <a:pt x="37" y="455"/>
                  </a:lnTo>
                  <a:lnTo>
                    <a:pt x="37" y="446"/>
                  </a:lnTo>
                  <a:lnTo>
                    <a:pt x="37" y="438"/>
                  </a:lnTo>
                  <a:lnTo>
                    <a:pt x="37" y="426"/>
                  </a:lnTo>
                  <a:lnTo>
                    <a:pt x="37" y="416"/>
                  </a:lnTo>
                  <a:lnTo>
                    <a:pt x="37" y="404"/>
                  </a:lnTo>
                  <a:lnTo>
                    <a:pt x="37" y="395"/>
                  </a:lnTo>
                  <a:lnTo>
                    <a:pt x="37" y="383"/>
                  </a:lnTo>
                  <a:lnTo>
                    <a:pt x="37" y="371"/>
                  </a:lnTo>
                  <a:lnTo>
                    <a:pt x="37" y="358"/>
                  </a:lnTo>
                  <a:lnTo>
                    <a:pt x="40" y="347"/>
                  </a:lnTo>
                  <a:lnTo>
                    <a:pt x="37" y="331"/>
                  </a:lnTo>
                  <a:lnTo>
                    <a:pt x="37" y="317"/>
                  </a:lnTo>
                  <a:lnTo>
                    <a:pt x="37" y="301"/>
                  </a:lnTo>
                  <a:lnTo>
                    <a:pt x="37" y="288"/>
                  </a:lnTo>
                  <a:lnTo>
                    <a:pt x="37" y="271"/>
                  </a:lnTo>
                  <a:lnTo>
                    <a:pt x="37" y="256"/>
                  </a:lnTo>
                  <a:lnTo>
                    <a:pt x="37" y="239"/>
                  </a:lnTo>
                  <a:lnTo>
                    <a:pt x="37" y="223"/>
                  </a:lnTo>
                  <a:lnTo>
                    <a:pt x="37" y="203"/>
                  </a:lnTo>
                  <a:lnTo>
                    <a:pt x="37" y="185"/>
                  </a:lnTo>
                  <a:lnTo>
                    <a:pt x="37" y="166"/>
                  </a:lnTo>
                  <a:lnTo>
                    <a:pt x="38" y="149"/>
                  </a:lnTo>
                  <a:lnTo>
                    <a:pt x="38" y="127"/>
                  </a:lnTo>
                  <a:lnTo>
                    <a:pt x="44" y="107"/>
                  </a:lnTo>
                  <a:lnTo>
                    <a:pt x="48" y="86"/>
                  </a:lnTo>
                  <a:lnTo>
                    <a:pt x="53" y="67"/>
                  </a:lnTo>
                  <a:lnTo>
                    <a:pt x="57" y="45"/>
                  </a:lnTo>
                  <a:lnTo>
                    <a:pt x="71" y="29"/>
                  </a:lnTo>
                  <a:lnTo>
                    <a:pt x="89" y="16"/>
                  </a:lnTo>
                  <a:lnTo>
                    <a:pt x="115" y="8"/>
                  </a:lnTo>
                  <a:lnTo>
                    <a:pt x="142" y="2"/>
                  </a:lnTo>
                  <a:lnTo>
                    <a:pt x="175" y="0"/>
                  </a:lnTo>
                  <a:lnTo>
                    <a:pt x="208" y="0"/>
                  </a:lnTo>
                  <a:lnTo>
                    <a:pt x="246" y="5"/>
                  </a:lnTo>
                  <a:lnTo>
                    <a:pt x="279" y="11"/>
                  </a:lnTo>
                  <a:lnTo>
                    <a:pt x="312" y="19"/>
                  </a:lnTo>
                  <a:lnTo>
                    <a:pt x="341" y="29"/>
                  </a:lnTo>
                  <a:lnTo>
                    <a:pt x="372" y="42"/>
                  </a:lnTo>
                  <a:lnTo>
                    <a:pt x="396" y="54"/>
                  </a:lnTo>
                  <a:lnTo>
                    <a:pt x="414" y="69"/>
                  </a:lnTo>
                  <a:lnTo>
                    <a:pt x="427" y="85"/>
                  </a:lnTo>
                  <a:lnTo>
                    <a:pt x="432" y="103"/>
                  </a:lnTo>
                  <a:close/>
                </a:path>
              </a:pathLst>
            </a:custGeom>
            <a:solidFill>
              <a:srgbClr val="B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2" name="Freeform 29"/>
            <p:cNvSpPr>
              <a:spLocks/>
            </p:cNvSpPr>
            <p:nvPr/>
          </p:nvSpPr>
          <p:spPr bwMode="auto">
            <a:xfrm>
              <a:off x="1104" y="3514"/>
              <a:ext cx="115" cy="168"/>
            </a:xfrm>
            <a:custGeom>
              <a:avLst/>
              <a:gdLst>
                <a:gd name="T0" fmla="*/ 10 w 232"/>
                <a:gd name="T1" fmla="*/ 2 h 334"/>
                <a:gd name="T2" fmla="*/ 4 w 232"/>
                <a:gd name="T3" fmla="*/ 6 h 334"/>
                <a:gd name="T4" fmla="*/ 2 w 232"/>
                <a:gd name="T5" fmla="*/ 11 h 334"/>
                <a:gd name="T6" fmla="*/ 1 w 232"/>
                <a:gd name="T7" fmla="*/ 15 h 334"/>
                <a:gd name="T8" fmla="*/ 0 w 232"/>
                <a:gd name="T9" fmla="*/ 21 h 334"/>
                <a:gd name="T10" fmla="*/ 0 w 232"/>
                <a:gd name="T11" fmla="*/ 26 h 334"/>
                <a:gd name="T12" fmla="*/ 0 w 232"/>
                <a:gd name="T13" fmla="*/ 33 h 334"/>
                <a:gd name="T14" fmla="*/ 0 w 232"/>
                <a:gd name="T15" fmla="*/ 40 h 334"/>
                <a:gd name="T16" fmla="*/ 0 w 232"/>
                <a:gd name="T17" fmla="*/ 49 h 334"/>
                <a:gd name="T18" fmla="*/ 0 w 232"/>
                <a:gd name="T19" fmla="*/ 62 h 334"/>
                <a:gd name="T20" fmla="*/ 0 w 232"/>
                <a:gd name="T21" fmla="*/ 78 h 334"/>
                <a:gd name="T22" fmla="*/ 0 w 232"/>
                <a:gd name="T23" fmla="*/ 96 h 334"/>
                <a:gd name="T24" fmla="*/ 0 w 232"/>
                <a:gd name="T25" fmla="*/ 114 h 334"/>
                <a:gd name="T26" fmla="*/ 0 w 232"/>
                <a:gd name="T27" fmla="*/ 132 h 334"/>
                <a:gd name="T28" fmla="*/ 0 w 232"/>
                <a:gd name="T29" fmla="*/ 149 h 334"/>
                <a:gd name="T30" fmla="*/ 0 w 232"/>
                <a:gd name="T31" fmla="*/ 162 h 334"/>
                <a:gd name="T32" fmla="*/ 0 w 232"/>
                <a:gd name="T33" fmla="*/ 148 h 334"/>
                <a:gd name="T34" fmla="*/ 5 w 232"/>
                <a:gd name="T35" fmla="*/ 116 h 334"/>
                <a:gd name="T36" fmla="*/ 11 w 232"/>
                <a:gd name="T37" fmla="*/ 90 h 334"/>
                <a:gd name="T38" fmla="*/ 16 w 232"/>
                <a:gd name="T39" fmla="*/ 69 h 334"/>
                <a:gd name="T40" fmla="*/ 19 w 232"/>
                <a:gd name="T41" fmla="*/ 55 h 334"/>
                <a:gd name="T42" fmla="*/ 24 w 232"/>
                <a:gd name="T43" fmla="*/ 44 h 334"/>
                <a:gd name="T44" fmla="*/ 30 w 232"/>
                <a:gd name="T45" fmla="*/ 39 h 334"/>
                <a:gd name="T46" fmla="*/ 35 w 232"/>
                <a:gd name="T47" fmla="*/ 36 h 334"/>
                <a:gd name="T48" fmla="*/ 38 w 232"/>
                <a:gd name="T49" fmla="*/ 36 h 334"/>
                <a:gd name="T50" fmla="*/ 44 w 232"/>
                <a:gd name="T51" fmla="*/ 38 h 334"/>
                <a:gd name="T52" fmla="*/ 50 w 232"/>
                <a:gd name="T53" fmla="*/ 40 h 334"/>
                <a:gd name="T54" fmla="*/ 60 w 232"/>
                <a:gd name="T55" fmla="*/ 43 h 334"/>
                <a:gd name="T56" fmla="*/ 71 w 232"/>
                <a:gd name="T57" fmla="*/ 45 h 334"/>
                <a:gd name="T58" fmla="*/ 81 w 232"/>
                <a:gd name="T59" fmla="*/ 46 h 334"/>
                <a:gd name="T60" fmla="*/ 93 w 232"/>
                <a:gd name="T61" fmla="*/ 46 h 334"/>
                <a:gd name="T62" fmla="*/ 105 w 232"/>
                <a:gd name="T63" fmla="*/ 45 h 334"/>
                <a:gd name="T64" fmla="*/ 115 w 232"/>
                <a:gd name="T65" fmla="*/ 43 h 334"/>
                <a:gd name="T66" fmla="*/ 112 w 232"/>
                <a:gd name="T67" fmla="*/ 37 h 334"/>
                <a:gd name="T68" fmla="*/ 100 w 232"/>
                <a:gd name="T69" fmla="*/ 31 h 334"/>
                <a:gd name="T70" fmla="*/ 81 w 232"/>
                <a:gd name="T71" fmla="*/ 24 h 334"/>
                <a:gd name="T72" fmla="*/ 60 w 232"/>
                <a:gd name="T73" fmla="*/ 16 h 334"/>
                <a:gd name="T74" fmla="*/ 39 w 232"/>
                <a:gd name="T75" fmla="*/ 9 h 334"/>
                <a:gd name="T76" fmla="*/ 23 w 232"/>
                <a:gd name="T77" fmla="*/ 3 h 334"/>
                <a:gd name="T78" fmla="*/ 14 w 232"/>
                <a:gd name="T79" fmla="*/ 0 h 334"/>
                <a:gd name="T80" fmla="*/ 13 w 232"/>
                <a:gd name="T81" fmla="*/ 0 h 3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2"/>
                <a:gd name="T124" fmla="*/ 0 h 334"/>
                <a:gd name="T125" fmla="*/ 232 w 232"/>
                <a:gd name="T126" fmla="*/ 334 h 3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2" h="334">
                  <a:moveTo>
                    <a:pt x="26" y="0"/>
                  </a:moveTo>
                  <a:lnTo>
                    <a:pt x="20" y="4"/>
                  </a:lnTo>
                  <a:lnTo>
                    <a:pt x="15" y="8"/>
                  </a:lnTo>
                  <a:lnTo>
                    <a:pt x="9" y="11"/>
                  </a:lnTo>
                  <a:lnTo>
                    <a:pt x="9" y="18"/>
                  </a:lnTo>
                  <a:lnTo>
                    <a:pt x="4" y="22"/>
                  </a:lnTo>
                  <a:lnTo>
                    <a:pt x="4" y="26"/>
                  </a:lnTo>
                  <a:lnTo>
                    <a:pt x="2" y="30"/>
                  </a:lnTo>
                  <a:lnTo>
                    <a:pt x="2" y="37"/>
                  </a:lnTo>
                  <a:lnTo>
                    <a:pt x="0" y="41"/>
                  </a:lnTo>
                  <a:lnTo>
                    <a:pt x="0" y="48"/>
                  </a:lnTo>
                  <a:lnTo>
                    <a:pt x="0" y="52"/>
                  </a:lnTo>
                  <a:lnTo>
                    <a:pt x="0" y="60"/>
                  </a:lnTo>
                  <a:lnTo>
                    <a:pt x="0" y="65"/>
                  </a:lnTo>
                  <a:lnTo>
                    <a:pt x="0" y="73"/>
                  </a:lnTo>
                  <a:lnTo>
                    <a:pt x="0" y="80"/>
                  </a:lnTo>
                  <a:lnTo>
                    <a:pt x="0" y="90"/>
                  </a:lnTo>
                  <a:lnTo>
                    <a:pt x="0" y="97"/>
                  </a:lnTo>
                  <a:lnTo>
                    <a:pt x="0" y="109"/>
                  </a:lnTo>
                  <a:lnTo>
                    <a:pt x="0" y="123"/>
                  </a:lnTo>
                  <a:lnTo>
                    <a:pt x="0" y="139"/>
                  </a:lnTo>
                  <a:lnTo>
                    <a:pt x="0" y="155"/>
                  </a:lnTo>
                  <a:lnTo>
                    <a:pt x="0" y="173"/>
                  </a:lnTo>
                  <a:lnTo>
                    <a:pt x="0" y="191"/>
                  </a:lnTo>
                  <a:lnTo>
                    <a:pt x="0" y="211"/>
                  </a:lnTo>
                  <a:lnTo>
                    <a:pt x="0" y="226"/>
                  </a:lnTo>
                  <a:lnTo>
                    <a:pt x="0" y="246"/>
                  </a:lnTo>
                  <a:lnTo>
                    <a:pt x="0" y="263"/>
                  </a:lnTo>
                  <a:lnTo>
                    <a:pt x="0" y="282"/>
                  </a:lnTo>
                  <a:lnTo>
                    <a:pt x="0" y="297"/>
                  </a:lnTo>
                  <a:lnTo>
                    <a:pt x="0" y="311"/>
                  </a:lnTo>
                  <a:lnTo>
                    <a:pt x="0" y="323"/>
                  </a:lnTo>
                  <a:lnTo>
                    <a:pt x="0" y="334"/>
                  </a:lnTo>
                  <a:lnTo>
                    <a:pt x="0" y="295"/>
                  </a:lnTo>
                  <a:lnTo>
                    <a:pt x="6" y="261"/>
                  </a:lnTo>
                  <a:lnTo>
                    <a:pt x="11" y="230"/>
                  </a:lnTo>
                  <a:lnTo>
                    <a:pt x="17" y="204"/>
                  </a:lnTo>
                  <a:lnTo>
                    <a:pt x="22" y="178"/>
                  </a:lnTo>
                  <a:lnTo>
                    <a:pt x="28" y="157"/>
                  </a:lnTo>
                  <a:lnTo>
                    <a:pt x="33" y="138"/>
                  </a:lnTo>
                  <a:lnTo>
                    <a:pt x="39" y="123"/>
                  </a:lnTo>
                  <a:lnTo>
                    <a:pt x="39" y="109"/>
                  </a:lnTo>
                  <a:lnTo>
                    <a:pt x="44" y="97"/>
                  </a:lnTo>
                  <a:lnTo>
                    <a:pt x="49" y="88"/>
                  </a:lnTo>
                  <a:lnTo>
                    <a:pt x="55" y="82"/>
                  </a:lnTo>
                  <a:lnTo>
                    <a:pt x="60" y="77"/>
                  </a:lnTo>
                  <a:lnTo>
                    <a:pt x="66" y="73"/>
                  </a:lnTo>
                  <a:lnTo>
                    <a:pt x="71" y="71"/>
                  </a:lnTo>
                  <a:lnTo>
                    <a:pt x="77" y="71"/>
                  </a:lnTo>
                  <a:lnTo>
                    <a:pt x="82" y="74"/>
                  </a:lnTo>
                  <a:lnTo>
                    <a:pt x="88" y="75"/>
                  </a:lnTo>
                  <a:lnTo>
                    <a:pt x="95" y="79"/>
                  </a:lnTo>
                  <a:lnTo>
                    <a:pt x="101" y="79"/>
                  </a:lnTo>
                  <a:lnTo>
                    <a:pt x="110" y="83"/>
                  </a:lnTo>
                  <a:lnTo>
                    <a:pt x="121" y="86"/>
                  </a:lnTo>
                  <a:lnTo>
                    <a:pt x="132" y="90"/>
                  </a:lnTo>
                  <a:lnTo>
                    <a:pt x="143" y="90"/>
                  </a:lnTo>
                  <a:lnTo>
                    <a:pt x="153" y="92"/>
                  </a:lnTo>
                  <a:lnTo>
                    <a:pt x="164" y="92"/>
                  </a:lnTo>
                  <a:lnTo>
                    <a:pt x="177" y="95"/>
                  </a:lnTo>
                  <a:lnTo>
                    <a:pt x="188" y="92"/>
                  </a:lnTo>
                  <a:lnTo>
                    <a:pt x="201" y="92"/>
                  </a:lnTo>
                  <a:lnTo>
                    <a:pt x="212" y="90"/>
                  </a:lnTo>
                  <a:lnTo>
                    <a:pt x="228" y="90"/>
                  </a:lnTo>
                  <a:lnTo>
                    <a:pt x="232" y="86"/>
                  </a:lnTo>
                  <a:lnTo>
                    <a:pt x="232" y="82"/>
                  </a:lnTo>
                  <a:lnTo>
                    <a:pt x="225" y="74"/>
                  </a:lnTo>
                  <a:lnTo>
                    <a:pt x="217" y="70"/>
                  </a:lnTo>
                  <a:lnTo>
                    <a:pt x="201" y="62"/>
                  </a:lnTo>
                  <a:lnTo>
                    <a:pt x="184" y="54"/>
                  </a:lnTo>
                  <a:lnTo>
                    <a:pt x="163" y="47"/>
                  </a:lnTo>
                  <a:lnTo>
                    <a:pt x="144" y="40"/>
                  </a:lnTo>
                  <a:lnTo>
                    <a:pt x="122" y="32"/>
                  </a:lnTo>
                  <a:lnTo>
                    <a:pt x="101" y="24"/>
                  </a:lnTo>
                  <a:lnTo>
                    <a:pt x="79" y="17"/>
                  </a:lnTo>
                  <a:lnTo>
                    <a:pt x="62" y="11"/>
                  </a:lnTo>
                  <a:lnTo>
                    <a:pt x="46" y="5"/>
                  </a:lnTo>
                  <a:lnTo>
                    <a:pt x="35" y="1"/>
                  </a:lnTo>
                  <a:lnTo>
                    <a:pt x="28" y="0"/>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3" name="Freeform 30"/>
            <p:cNvSpPr>
              <a:spLocks/>
            </p:cNvSpPr>
            <p:nvPr/>
          </p:nvSpPr>
          <p:spPr bwMode="auto">
            <a:xfrm>
              <a:off x="1084" y="3487"/>
              <a:ext cx="166" cy="471"/>
            </a:xfrm>
            <a:custGeom>
              <a:avLst/>
              <a:gdLst>
                <a:gd name="T0" fmla="*/ 20 w 332"/>
                <a:gd name="T1" fmla="*/ 210 h 943"/>
                <a:gd name="T2" fmla="*/ 20 w 332"/>
                <a:gd name="T3" fmla="*/ 223 h 943"/>
                <a:gd name="T4" fmla="*/ 20 w 332"/>
                <a:gd name="T5" fmla="*/ 234 h 943"/>
                <a:gd name="T6" fmla="*/ 24 w 332"/>
                <a:gd name="T7" fmla="*/ 245 h 943"/>
                <a:gd name="T8" fmla="*/ 27 w 332"/>
                <a:gd name="T9" fmla="*/ 257 h 943"/>
                <a:gd name="T10" fmla="*/ 29 w 332"/>
                <a:gd name="T11" fmla="*/ 271 h 943"/>
                <a:gd name="T12" fmla="*/ 22 w 332"/>
                <a:gd name="T13" fmla="*/ 288 h 943"/>
                <a:gd name="T14" fmla="*/ 10 w 332"/>
                <a:gd name="T15" fmla="*/ 316 h 943"/>
                <a:gd name="T16" fmla="*/ 0 w 332"/>
                <a:gd name="T17" fmla="*/ 353 h 943"/>
                <a:gd name="T18" fmla="*/ 8 w 332"/>
                <a:gd name="T19" fmla="*/ 387 h 943"/>
                <a:gd name="T20" fmla="*/ 20 w 332"/>
                <a:gd name="T21" fmla="*/ 420 h 943"/>
                <a:gd name="T22" fmla="*/ 35 w 332"/>
                <a:gd name="T23" fmla="*/ 452 h 943"/>
                <a:gd name="T24" fmla="*/ 49 w 332"/>
                <a:gd name="T25" fmla="*/ 464 h 943"/>
                <a:gd name="T26" fmla="*/ 65 w 332"/>
                <a:gd name="T27" fmla="*/ 468 h 943"/>
                <a:gd name="T28" fmla="*/ 81 w 332"/>
                <a:gd name="T29" fmla="*/ 470 h 943"/>
                <a:gd name="T30" fmla="*/ 97 w 332"/>
                <a:gd name="T31" fmla="*/ 470 h 943"/>
                <a:gd name="T32" fmla="*/ 102 w 332"/>
                <a:gd name="T33" fmla="*/ 461 h 943"/>
                <a:gd name="T34" fmla="*/ 104 w 332"/>
                <a:gd name="T35" fmla="*/ 441 h 943"/>
                <a:gd name="T36" fmla="*/ 102 w 332"/>
                <a:gd name="T37" fmla="*/ 413 h 943"/>
                <a:gd name="T38" fmla="*/ 102 w 332"/>
                <a:gd name="T39" fmla="*/ 389 h 943"/>
                <a:gd name="T40" fmla="*/ 102 w 332"/>
                <a:gd name="T41" fmla="*/ 368 h 943"/>
                <a:gd name="T42" fmla="*/ 102 w 332"/>
                <a:gd name="T43" fmla="*/ 342 h 943"/>
                <a:gd name="T44" fmla="*/ 107 w 332"/>
                <a:gd name="T45" fmla="*/ 316 h 943"/>
                <a:gd name="T46" fmla="*/ 112 w 332"/>
                <a:gd name="T47" fmla="*/ 300 h 943"/>
                <a:gd name="T48" fmla="*/ 123 w 332"/>
                <a:gd name="T49" fmla="*/ 286 h 943"/>
                <a:gd name="T50" fmla="*/ 120 w 332"/>
                <a:gd name="T51" fmla="*/ 270 h 943"/>
                <a:gd name="T52" fmla="*/ 110 w 332"/>
                <a:gd name="T53" fmla="*/ 258 h 943"/>
                <a:gd name="T54" fmla="*/ 98 w 332"/>
                <a:gd name="T55" fmla="*/ 250 h 943"/>
                <a:gd name="T56" fmla="*/ 94 w 332"/>
                <a:gd name="T57" fmla="*/ 241 h 943"/>
                <a:gd name="T58" fmla="*/ 103 w 332"/>
                <a:gd name="T59" fmla="*/ 230 h 943"/>
                <a:gd name="T60" fmla="*/ 114 w 332"/>
                <a:gd name="T61" fmla="*/ 216 h 943"/>
                <a:gd name="T62" fmla="*/ 125 w 332"/>
                <a:gd name="T63" fmla="*/ 198 h 943"/>
                <a:gd name="T64" fmla="*/ 135 w 332"/>
                <a:gd name="T65" fmla="*/ 174 h 943"/>
                <a:gd name="T66" fmla="*/ 146 w 332"/>
                <a:gd name="T67" fmla="*/ 140 h 943"/>
                <a:gd name="T68" fmla="*/ 159 w 332"/>
                <a:gd name="T69" fmla="*/ 100 h 943"/>
                <a:gd name="T70" fmla="*/ 164 w 332"/>
                <a:gd name="T71" fmla="*/ 60 h 943"/>
                <a:gd name="T72" fmla="*/ 149 w 332"/>
                <a:gd name="T73" fmla="*/ 28 h 943"/>
                <a:gd name="T74" fmla="*/ 103 w 332"/>
                <a:gd name="T75" fmla="*/ 8 h 943"/>
                <a:gd name="T76" fmla="*/ 54 w 332"/>
                <a:gd name="T77" fmla="*/ 0 h 943"/>
                <a:gd name="T78" fmla="*/ 21 w 332"/>
                <a:gd name="T79" fmla="*/ 17 h 943"/>
                <a:gd name="T80" fmla="*/ 20 w 332"/>
                <a:gd name="T81" fmla="*/ 33 h 943"/>
                <a:gd name="T82" fmla="*/ 20 w 332"/>
                <a:gd name="T83" fmla="*/ 42 h 943"/>
                <a:gd name="T84" fmla="*/ 20 w 332"/>
                <a:gd name="T85" fmla="*/ 53 h 943"/>
                <a:gd name="T86" fmla="*/ 20 w 332"/>
                <a:gd name="T87" fmla="*/ 67 h 943"/>
                <a:gd name="T88" fmla="*/ 20 w 332"/>
                <a:gd name="T89" fmla="*/ 89 h 943"/>
                <a:gd name="T90" fmla="*/ 20 w 332"/>
                <a:gd name="T91" fmla="*/ 125 h 943"/>
                <a:gd name="T92" fmla="*/ 20 w 332"/>
                <a:gd name="T93" fmla="*/ 163 h 943"/>
                <a:gd name="T94" fmla="*/ 20 w 332"/>
                <a:gd name="T95" fmla="*/ 193 h 94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32"/>
                <a:gd name="T145" fmla="*/ 0 h 943"/>
                <a:gd name="T146" fmla="*/ 332 w 332"/>
                <a:gd name="T147" fmla="*/ 943 h 94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32" h="943">
                  <a:moveTo>
                    <a:pt x="40" y="399"/>
                  </a:moveTo>
                  <a:lnTo>
                    <a:pt x="40" y="405"/>
                  </a:lnTo>
                  <a:lnTo>
                    <a:pt x="40" y="413"/>
                  </a:lnTo>
                  <a:lnTo>
                    <a:pt x="40" y="421"/>
                  </a:lnTo>
                  <a:lnTo>
                    <a:pt x="40" y="428"/>
                  </a:lnTo>
                  <a:lnTo>
                    <a:pt x="40" y="432"/>
                  </a:lnTo>
                  <a:lnTo>
                    <a:pt x="40" y="440"/>
                  </a:lnTo>
                  <a:lnTo>
                    <a:pt x="40" y="447"/>
                  </a:lnTo>
                  <a:lnTo>
                    <a:pt x="40" y="455"/>
                  </a:lnTo>
                  <a:lnTo>
                    <a:pt x="40" y="458"/>
                  </a:lnTo>
                  <a:lnTo>
                    <a:pt x="40" y="464"/>
                  </a:lnTo>
                  <a:lnTo>
                    <a:pt x="40" y="468"/>
                  </a:lnTo>
                  <a:lnTo>
                    <a:pt x="44" y="475"/>
                  </a:lnTo>
                  <a:lnTo>
                    <a:pt x="44" y="479"/>
                  </a:lnTo>
                  <a:lnTo>
                    <a:pt x="48" y="486"/>
                  </a:lnTo>
                  <a:lnTo>
                    <a:pt x="48" y="490"/>
                  </a:lnTo>
                  <a:lnTo>
                    <a:pt x="53" y="497"/>
                  </a:lnTo>
                  <a:lnTo>
                    <a:pt x="53" y="501"/>
                  </a:lnTo>
                  <a:lnTo>
                    <a:pt x="53" y="509"/>
                  </a:lnTo>
                  <a:lnTo>
                    <a:pt x="53" y="514"/>
                  </a:lnTo>
                  <a:lnTo>
                    <a:pt x="57" y="522"/>
                  </a:lnTo>
                  <a:lnTo>
                    <a:pt x="57" y="526"/>
                  </a:lnTo>
                  <a:lnTo>
                    <a:pt x="57" y="534"/>
                  </a:lnTo>
                  <a:lnTo>
                    <a:pt x="57" y="542"/>
                  </a:lnTo>
                  <a:lnTo>
                    <a:pt x="57" y="550"/>
                  </a:lnTo>
                  <a:lnTo>
                    <a:pt x="51" y="557"/>
                  </a:lnTo>
                  <a:lnTo>
                    <a:pt x="49" y="567"/>
                  </a:lnTo>
                  <a:lnTo>
                    <a:pt x="44" y="577"/>
                  </a:lnTo>
                  <a:lnTo>
                    <a:pt x="42" y="589"/>
                  </a:lnTo>
                  <a:lnTo>
                    <a:pt x="35" y="600"/>
                  </a:lnTo>
                  <a:lnTo>
                    <a:pt x="29" y="616"/>
                  </a:lnTo>
                  <a:lnTo>
                    <a:pt x="20" y="632"/>
                  </a:lnTo>
                  <a:lnTo>
                    <a:pt x="15" y="651"/>
                  </a:lnTo>
                  <a:lnTo>
                    <a:pt x="7" y="669"/>
                  </a:lnTo>
                  <a:lnTo>
                    <a:pt x="2" y="689"/>
                  </a:lnTo>
                  <a:lnTo>
                    <a:pt x="0" y="706"/>
                  </a:lnTo>
                  <a:lnTo>
                    <a:pt x="2" y="725"/>
                  </a:lnTo>
                  <a:lnTo>
                    <a:pt x="4" y="741"/>
                  </a:lnTo>
                  <a:lnTo>
                    <a:pt x="9" y="758"/>
                  </a:lnTo>
                  <a:lnTo>
                    <a:pt x="15" y="774"/>
                  </a:lnTo>
                  <a:lnTo>
                    <a:pt x="22" y="793"/>
                  </a:lnTo>
                  <a:lnTo>
                    <a:pt x="27" y="809"/>
                  </a:lnTo>
                  <a:lnTo>
                    <a:pt x="35" y="824"/>
                  </a:lnTo>
                  <a:lnTo>
                    <a:pt x="40" y="840"/>
                  </a:lnTo>
                  <a:lnTo>
                    <a:pt x="51" y="856"/>
                  </a:lnTo>
                  <a:lnTo>
                    <a:pt x="57" y="871"/>
                  </a:lnTo>
                  <a:lnTo>
                    <a:pt x="64" y="888"/>
                  </a:lnTo>
                  <a:lnTo>
                    <a:pt x="69" y="904"/>
                  </a:lnTo>
                  <a:lnTo>
                    <a:pt x="79" y="923"/>
                  </a:lnTo>
                  <a:lnTo>
                    <a:pt x="84" y="923"/>
                  </a:lnTo>
                  <a:lnTo>
                    <a:pt x="91" y="927"/>
                  </a:lnTo>
                  <a:lnTo>
                    <a:pt x="97" y="929"/>
                  </a:lnTo>
                  <a:lnTo>
                    <a:pt x="108" y="932"/>
                  </a:lnTo>
                  <a:lnTo>
                    <a:pt x="113" y="932"/>
                  </a:lnTo>
                  <a:lnTo>
                    <a:pt x="124" y="936"/>
                  </a:lnTo>
                  <a:lnTo>
                    <a:pt x="130" y="936"/>
                  </a:lnTo>
                  <a:lnTo>
                    <a:pt x="141" y="940"/>
                  </a:lnTo>
                  <a:lnTo>
                    <a:pt x="146" y="940"/>
                  </a:lnTo>
                  <a:lnTo>
                    <a:pt x="157" y="940"/>
                  </a:lnTo>
                  <a:lnTo>
                    <a:pt x="162" y="940"/>
                  </a:lnTo>
                  <a:lnTo>
                    <a:pt x="173" y="943"/>
                  </a:lnTo>
                  <a:lnTo>
                    <a:pt x="179" y="940"/>
                  </a:lnTo>
                  <a:lnTo>
                    <a:pt x="188" y="940"/>
                  </a:lnTo>
                  <a:lnTo>
                    <a:pt x="193" y="940"/>
                  </a:lnTo>
                  <a:lnTo>
                    <a:pt x="204" y="940"/>
                  </a:lnTo>
                  <a:lnTo>
                    <a:pt x="204" y="935"/>
                  </a:lnTo>
                  <a:lnTo>
                    <a:pt x="204" y="931"/>
                  </a:lnTo>
                  <a:lnTo>
                    <a:pt x="204" y="923"/>
                  </a:lnTo>
                  <a:lnTo>
                    <a:pt x="208" y="916"/>
                  </a:lnTo>
                  <a:lnTo>
                    <a:pt x="208" y="904"/>
                  </a:lnTo>
                  <a:lnTo>
                    <a:pt x="208" y="895"/>
                  </a:lnTo>
                  <a:lnTo>
                    <a:pt x="208" y="883"/>
                  </a:lnTo>
                  <a:lnTo>
                    <a:pt x="208" y="871"/>
                  </a:lnTo>
                  <a:lnTo>
                    <a:pt x="204" y="856"/>
                  </a:lnTo>
                  <a:lnTo>
                    <a:pt x="204" y="843"/>
                  </a:lnTo>
                  <a:lnTo>
                    <a:pt x="204" y="827"/>
                  </a:lnTo>
                  <a:lnTo>
                    <a:pt x="204" y="815"/>
                  </a:lnTo>
                  <a:lnTo>
                    <a:pt x="204" y="802"/>
                  </a:lnTo>
                  <a:lnTo>
                    <a:pt x="204" y="791"/>
                  </a:lnTo>
                  <a:lnTo>
                    <a:pt x="204" y="779"/>
                  </a:lnTo>
                  <a:lnTo>
                    <a:pt x="204" y="770"/>
                  </a:lnTo>
                  <a:lnTo>
                    <a:pt x="204" y="758"/>
                  </a:lnTo>
                  <a:lnTo>
                    <a:pt x="204" y="749"/>
                  </a:lnTo>
                  <a:lnTo>
                    <a:pt x="204" y="736"/>
                  </a:lnTo>
                  <a:lnTo>
                    <a:pt x="204" y="724"/>
                  </a:lnTo>
                  <a:lnTo>
                    <a:pt x="204" y="708"/>
                  </a:lnTo>
                  <a:lnTo>
                    <a:pt x="204" y="697"/>
                  </a:lnTo>
                  <a:lnTo>
                    <a:pt x="204" y="684"/>
                  </a:lnTo>
                  <a:lnTo>
                    <a:pt x="210" y="672"/>
                  </a:lnTo>
                  <a:lnTo>
                    <a:pt x="210" y="656"/>
                  </a:lnTo>
                  <a:lnTo>
                    <a:pt x="214" y="645"/>
                  </a:lnTo>
                  <a:lnTo>
                    <a:pt x="214" y="633"/>
                  </a:lnTo>
                  <a:lnTo>
                    <a:pt x="219" y="624"/>
                  </a:lnTo>
                  <a:lnTo>
                    <a:pt x="219" y="613"/>
                  </a:lnTo>
                  <a:lnTo>
                    <a:pt x="224" y="606"/>
                  </a:lnTo>
                  <a:lnTo>
                    <a:pt x="224" y="600"/>
                  </a:lnTo>
                  <a:lnTo>
                    <a:pt x="230" y="598"/>
                  </a:lnTo>
                  <a:lnTo>
                    <a:pt x="235" y="587"/>
                  </a:lnTo>
                  <a:lnTo>
                    <a:pt x="243" y="580"/>
                  </a:lnTo>
                  <a:lnTo>
                    <a:pt x="245" y="572"/>
                  </a:lnTo>
                  <a:lnTo>
                    <a:pt x="248" y="564"/>
                  </a:lnTo>
                  <a:lnTo>
                    <a:pt x="245" y="556"/>
                  </a:lnTo>
                  <a:lnTo>
                    <a:pt x="245" y="548"/>
                  </a:lnTo>
                  <a:lnTo>
                    <a:pt x="239" y="540"/>
                  </a:lnTo>
                  <a:lnTo>
                    <a:pt x="239" y="537"/>
                  </a:lnTo>
                  <a:lnTo>
                    <a:pt x="230" y="529"/>
                  </a:lnTo>
                  <a:lnTo>
                    <a:pt x="224" y="524"/>
                  </a:lnTo>
                  <a:lnTo>
                    <a:pt x="219" y="517"/>
                  </a:lnTo>
                  <a:lnTo>
                    <a:pt x="214" y="513"/>
                  </a:lnTo>
                  <a:lnTo>
                    <a:pt x="206" y="508"/>
                  </a:lnTo>
                  <a:lnTo>
                    <a:pt x="201" y="504"/>
                  </a:lnTo>
                  <a:lnTo>
                    <a:pt x="195" y="500"/>
                  </a:lnTo>
                  <a:lnTo>
                    <a:pt x="192" y="497"/>
                  </a:lnTo>
                  <a:lnTo>
                    <a:pt x="188" y="491"/>
                  </a:lnTo>
                  <a:lnTo>
                    <a:pt x="188" y="487"/>
                  </a:lnTo>
                  <a:lnTo>
                    <a:pt x="188" y="483"/>
                  </a:lnTo>
                  <a:lnTo>
                    <a:pt x="192" y="479"/>
                  </a:lnTo>
                  <a:lnTo>
                    <a:pt x="195" y="471"/>
                  </a:lnTo>
                  <a:lnTo>
                    <a:pt x="201" y="468"/>
                  </a:lnTo>
                  <a:lnTo>
                    <a:pt x="206" y="460"/>
                  </a:lnTo>
                  <a:lnTo>
                    <a:pt x="212" y="456"/>
                  </a:lnTo>
                  <a:lnTo>
                    <a:pt x="217" y="448"/>
                  </a:lnTo>
                  <a:lnTo>
                    <a:pt x="223" y="440"/>
                  </a:lnTo>
                  <a:lnTo>
                    <a:pt x="228" y="432"/>
                  </a:lnTo>
                  <a:lnTo>
                    <a:pt x="235" y="425"/>
                  </a:lnTo>
                  <a:lnTo>
                    <a:pt x="241" y="414"/>
                  </a:lnTo>
                  <a:lnTo>
                    <a:pt x="246" y="406"/>
                  </a:lnTo>
                  <a:lnTo>
                    <a:pt x="250" y="397"/>
                  </a:lnTo>
                  <a:lnTo>
                    <a:pt x="255" y="389"/>
                  </a:lnTo>
                  <a:lnTo>
                    <a:pt x="259" y="376"/>
                  </a:lnTo>
                  <a:lnTo>
                    <a:pt x="265" y="365"/>
                  </a:lnTo>
                  <a:lnTo>
                    <a:pt x="270" y="349"/>
                  </a:lnTo>
                  <a:lnTo>
                    <a:pt x="276" y="335"/>
                  </a:lnTo>
                  <a:lnTo>
                    <a:pt x="281" y="316"/>
                  </a:lnTo>
                  <a:lnTo>
                    <a:pt x="286" y="301"/>
                  </a:lnTo>
                  <a:lnTo>
                    <a:pt x="292" y="281"/>
                  </a:lnTo>
                  <a:lnTo>
                    <a:pt x="303" y="264"/>
                  </a:lnTo>
                  <a:lnTo>
                    <a:pt x="307" y="242"/>
                  </a:lnTo>
                  <a:lnTo>
                    <a:pt x="312" y="223"/>
                  </a:lnTo>
                  <a:lnTo>
                    <a:pt x="317" y="201"/>
                  </a:lnTo>
                  <a:lnTo>
                    <a:pt x="323" y="181"/>
                  </a:lnTo>
                  <a:lnTo>
                    <a:pt x="323" y="159"/>
                  </a:lnTo>
                  <a:lnTo>
                    <a:pt x="328" y="139"/>
                  </a:lnTo>
                  <a:lnTo>
                    <a:pt x="328" y="120"/>
                  </a:lnTo>
                  <a:lnTo>
                    <a:pt x="332" y="100"/>
                  </a:lnTo>
                  <a:lnTo>
                    <a:pt x="325" y="85"/>
                  </a:lnTo>
                  <a:lnTo>
                    <a:pt x="314" y="72"/>
                  </a:lnTo>
                  <a:lnTo>
                    <a:pt x="297" y="57"/>
                  </a:lnTo>
                  <a:lnTo>
                    <a:pt x="281" y="46"/>
                  </a:lnTo>
                  <a:lnTo>
                    <a:pt x="255" y="34"/>
                  </a:lnTo>
                  <a:lnTo>
                    <a:pt x="234" y="23"/>
                  </a:lnTo>
                  <a:lnTo>
                    <a:pt x="206" y="16"/>
                  </a:lnTo>
                  <a:lnTo>
                    <a:pt x="184" y="9"/>
                  </a:lnTo>
                  <a:lnTo>
                    <a:pt x="157" y="4"/>
                  </a:lnTo>
                  <a:lnTo>
                    <a:pt x="131" y="1"/>
                  </a:lnTo>
                  <a:lnTo>
                    <a:pt x="108" y="0"/>
                  </a:lnTo>
                  <a:lnTo>
                    <a:pt x="88" y="5"/>
                  </a:lnTo>
                  <a:lnTo>
                    <a:pt x="68" y="10"/>
                  </a:lnTo>
                  <a:lnTo>
                    <a:pt x="53" y="21"/>
                  </a:lnTo>
                  <a:lnTo>
                    <a:pt x="42" y="35"/>
                  </a:lnTo>
                  <a:lnTo>
                    <a:pt x="40" y="55"/>
                  </a:lnTo>
                  <a:lnTo>
                    <a:pt x="40" y="59"/>
                  </a:lnTo>
                  <a:lnTo>
                    <a:pt x="40" y="63"/>
                  </a:lnTo>
                  <a:lnTo>
                    <a:pt x="40" y="66"/>
                  </a:lnTo>
                  <a:lnTo>
                    <a:pt x="40" y="73"/>
                  </a:lnTo>
                  <a:lnTo>
                    <a:pt x="40" y="77"/>
                  </a:lnTo>
                  <a:lnTo>
                    <a:pt x="40" y="81"/>
                  </a:lnTo>
                  <a:lnTo>
                    <a:pt x="40" y="85"/>
                  </a:lnTo>
                  <a:lnTo>
                    <a:pt x="40" y="92"/>
                  </a:lnTo>
                  <a:lnTo>
                    <a:pt x="40" y="96"/>
                  </a:lnTo>
                  <a:lnTo>
                    <a:pt x="40" y="103"/>
                  </a:lnTo>
                  <a:lnTo>
                    <a:pt x="40" y="107"/>
                  </a:lnTo>
                  <a:lnTo>
                    <a:pt x="40" y="115"/>
                  </a:lnTo>
                  <a:lnTo>
                    <a:pt x="40" y="120"/>
                  </a:lnTo>
                  <a:lnTo>
                    <a:pt x="40" y="128"/>
                  </a:lnTo>
                  <a:lnTo>
                    <a:pt x="40" y="135"/>
                  </a:lnTo>
                  <a:lnTo>
                    <a:pt x="40" y="145"/>
                  </a:lnTo>
                  <a:lnTo>
                    <a:pt x="40" y="152"/>
                  </a:lnTo>
                  <a:lnTo>
                    <a:pt x="40" y="164"/>
                  </a:lnTo>
                  <a:lnTo>
                    <a:pt x="40" y="178"/>
                  </a:lnTo>
                  <a:lnTo>
                    <a:pt x="40" y="195"/>
                  </a:lnTo>
                  <a:lnTo>
                    <a:pt x="40" y="212"/>
                  </a:lnTo>
                  <a:lnTo>
                    <a:pt x="40" y="232"/>
                  </a:lnTo>
                  <a:lnTo>
                    <a:pt x="40" y="251"/>
                  </a:lnTo>
                  <a:lnTo>
                    <a:pt x="40" y="271"/>
                  </a:lnTo>
                  <a:lnTo>
                    <a:pt x="40" y="289"/>
                  </a:lnTo>
                  <a:lnTo>
                    <a:pt x="40" y="309"/>
                  </a:lnTo>
                  <a:lnTo>
                    <a:pt x="40" y="326"/>
                  </a:lnTo>
                  <a:lnTo>
                    <a:pt x="40" y="345"/>
                  </a:lnTo>
                  <a:lnTo>
                    <a:pt x="40" y="359"/>
                  </a:lnTo>
                  <a:lnTo>
                    <a:pt x="40" y="375"/>
                  </a:lnTo>
                  <a:lnTo>
                    <a:pt x="40" y="387"/>
                  </a:lnTo>
                  <a:lnTo>
                    <a:pt x="40" y="399"/>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4" name="Freeform 31"/>
            <p:cNvSpPr>
              <a:spLocks/>
            </p:cNvSpPr>
            <p:nvPr/>
          </p:nvSpPr>
          <p:spPr bwMode="auto">
            <a:xfrm>
              <a:off x="1084" y="3514"/>
              <a:ext cx="127" cy="444"/>
            </a:xfrm>
            <a:custGeom>
              <a:avLst/>
              <a:gdLst>
                <a:gd name="T0" fmla="*/ 32 w 255"/>
                <a:gd name="T1" fmla="*/ 417 h 887"/>
                <a:gd name="T2" fmla="*/ 20 w 255"/>
                <a:gd name="T3" fmla="*/ 393 h 887"/>
                <a:gd name="T4" fmla="*/ 11 w 255"/>
                <a:gd name="T5" fmla="*/ 369 h 887"/>
                <a:gd name="T6" fmla="*/ 2 w 255"/>
                <a:gd name="T7" fmla="*/ 343 h 887"/>
                <a:gd name="T8" fmla="*/ 1 w 255"/>
                <a:gd name="T9" fmla="*/ 317 h 887"/>
                <a:gd name="T10" fmla="*/ 10 w 255"/>
                <a:gd name="T11" fmla="*/ 289 h 887"/>
                <a:gd name="T12" fmla="*/ 21 w 255"/>
                <a:gd name="T13" fmla="*/ 267 h 887"/>
                <a:gd name="T14" fmla="*/ 25 w 255"/>
                <a:gd name="T15" fmla="*/ 251 h 887"/>
                <a:gd name="T16" fmla="*/ 28 w 255"/>
                <a:gd name="T17" fmla="*/ 240 h 887"/>
                <a:gd name="T18" fmla="*/ 26 w 255"/>
                <a:gd name="T19" fmla="*/ 230 h 887"/>
                <a:gd name="T20" fmla="*/ 26 w 255"/>
                <a:gd name="T21" fmla="*/ 221 h 887"/>
                <a:gd name="T22" fmla="*/ 19 w 255"/>
                <a:gd name="T23" fmla="*/ 208 h 887"/>
                <a:gd name="T24" fmla="*/ 18 w 255"/>
                <a:gd name="T25" fmla="*/ 194 h 887"/>
                <a:gd name="T26" fmla="*/ 18 w 255"/>
                <a:gd name="T27" fmla="*/ 180 h 887"/>
                <a:gd name="T28" fmla="*/ 18 w 255"/>
                <a:gd name="T29" fmla="*/ 164 h 887"/>
                <a:gd name="T30" fmla="*/ 18 w 255"/>
                <a:gd name="T31" fmla="*/ 146 h 887"/>
                <a:gd name="T32" fmla="*/ 18 w 255"/>
                <a:gd name="T33" fmla="*/ 125 h 887"/>
                <a:gd name="T34" fmla="*/ 18 w 255"/>
                <a:gd name="T35" fmla="*/ 102 h 887"/>
                <a:gd name="T36" fmla="*/ 18 w 255"/>
                <a:gd name="T37" fmla="*/ 78 h 887"/>
                <a:gd name="T38" fmla="*/ 18 w 255"/>
                <a:gd name="T39" fmla="*/ 50 h 887"/>
                <a:gd name="T40" fmla="*/ 22 w 255"/>
                <a:gd name="T41" fmla="*/ 20 h 887"/>
                <a:gd name="T42" fmla="*/ 26 w 255"/>
                <a:gd name="T43" fmla="*/ 4 h 887"/>
                <a:gd name="T44" fmla="*/ 29 w 255"/>
                <a:gd name="T45" fmla="*/ 18 h 887"/>
                <a:gd name="T46" fmla="*/ 29 w 255"/>
                <a:gd name="T47" fmla="*/ 35 h 887"/>
                <a:gd name="T48" fmla="*/ 29 w 255"/>
                <a:gd name="T49" fmla="*/ 53 h 887"/>
                <a:gd name="T50" fmla="*/ 26 w 255"/>
                <a:gd name="T51" fmla="*/ 75 h 887"/>
                <a:gd name="T52" fmla="*/ 26 w 255"/>
                <a:gd name="T53" fmla="*/ 100 h 887"/>
                <a:gd name="T54" fmla="*/ 26 w 255"/>
                <a:gd name="T55" fmla="*/ 123 h 887"/>
                <a:gd name="T56" fmla="*/ 28 w 255"/>
                <a:gd name="T57" fmla="*/ 141 h 887"/>
                <a:gd name="T58" fmla="*/ 31 w 255"/>
                <a:gd name="T59" fmla="*/ 154 h 887"/>
                <a:gd name="T60" fmla="*/ 33 w 255"/>
                <a:gd name="T61" fmla="*/ 165 h 887"/>
                <a:gd name="T62" fmla="*/ 33 w 255"/>
                <a:gd name="T63" fmla="*/ 173 h 887"/>
                <a:gd name="T64" fmla="*/ 28 w 255"/>
                <a:gd name="T65" fmla="*/ 182 h 887"/>
                <a:gd name="T66" fmla="*/ 24 w 255"/>
                <a:gd name="T67" fmla="*/ 193 h 887"/>
                <a:gd name="T68" fmla="*/ 25 w 255"/>
                <a:gd name="T69" fmla="*/ 207 h 887"/>
                <a:gd name="T70" fmla="*/ 27 w 255"/>
                <a:gd name="T71" fmla="*/ 219 h 887"/>
                <a:gd name="T72" fmla="*/ 34 w 255"/>
                <a:gd name="T73" fmla="*/ 230 h 887"/>
                <a:gd name="T74" fmla="*/ 40 w 255"/>
                <a:gd name="T75" fmla="*/ 236 h 887"/>
                <a:gd name="T76" fmla="*/ 40 w 255"/>
                <a:gd name="T77" fmla="*/ 249 h 887"/>
                <a:gd name="T78" fmla="*/ 30 w 255"/>
                <a:gd name="T79" fmla="*/ 269 h 887"/>
                <a:gd name="T80" fmla="*/ 18 w 255"/>
                <a:gd name="T81" fmla="*/ 292 h 887"/>
                <a:gd name="T82" fmla="*/ 8 w 255"/>
                <a:gd name="T83" fmla="*/ 316 h 887"/>
                <a:gd name="T84" fmla="*/ 7 w 255"/>
                <a:gd name="T85" fmla="*/ 339 h 887"/>
                <a:gd name="T86" fmla="*/ 12 w 255"/>
                <a:gd name="T87" fmla="*/ 361 h 887"/>
                <a:gd name="T88" fmla="*/ 21 w 255"/>
                <a:gd name="T89" fmla="*/ 384 h 887"/>
                <a:gd name="T90" fmla="*/ 32 w 255"/>
                <a:gd name="T91" fmla="*/ 406 h 887"/>
                <a:gd name="T92" fmla="*/ 47 w 255"/>
                <a:gd name="T93" fmla="*/ 424 h 887"/>
                <a:gd name="T94" fmla="*/ 64 w 255"/>
                <a:gd name="T95" fmla="*/ 433 h 887"/>
                <a:gd name="T96" fmla="*/ 79 w 255"/>
                <a:gd name="T97" fmla="*/ 434 h 887"/>
                <a:gd name="T98" fmla="*/ 91 w 255"/>
                <a:gd name="T99" fmla="*/ 435 h 887"/>
                <a:gd name="T100" fmla="*/ 106 w 255"/>
                <a:gd name="T101" fmla="*/ 435 h 887"/>
                <a:gd name="T102" fmla="*/ 114 w 255"/>
                <a:gd name="T103" fmla="*/ 432 h 887"/>
                <a:gd name="T104" fmla="*/ 123 w 255"/>
                <a:gd name="T105" fmla="*/ 430 h 887"/>
                <a:gd name="T106" fmla="*/ 123 w 255"/>
                <a:gd name="T107" fmla="*/ 432 h 887"/>
                <a:gd name="T108" fmla="*/ 111 w 255"/>
                <a:gd name="T109" fmla="*/ 439 h 887"/>
                <a:gd name="T110" fmla="*/ 93 w 255"/>
                <a:gd name="T111" fmla="*/ 442 h 887"/>
                <a:gd name="T112" fmla="*/ 74 w 255"/>
                <a:gd name="T113" fmla="*/ 442 h 887"/>
                <a:gd name="T114" fmla="*/ 55 w 255"/>
                <a:gd name="T115" fmla="*/ 439 h 887"/>
                <a:gd name="T116" fmla="*/ 39 w 255"/>
                <a:gd name="T117" fmla="*/ 434 h 88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5"/>
                <a:gd name="T178" fmla="*/ 0 h 887"/>
                <a:gd name="T179" fmla="*/ 255 w 255"/>
                <a:gd name="T180" fmla="*/ 887 h 88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5" h="887">
                  <a:moveTo>
                    <a:pt x="79" y="868"/>
                  </a:moveTo>
                  <a:lnTo>
                    <a:pt x="69" y="849"/>
                  </a:lnTo>
                  <a:lnTo>
                    <a:pt x="64" y="833"/>
                  </a:lnTo>
                  <a:lnTo>
                    <a:pt x="57" y="816"/>
                  </a:lnTo>
                  <a:lnTo>
                    <a:pt x="51" y="801"/>
                  </a:lnTo>
                  <a:lnTo>
                    <a:pt x="40" y="785"/>
                  </a:lnTo>
                  <a:lnTo>
                    <a:pt x="35" y="769"/>
                  </a:lnTo>
                  <a:lnTo>
                    <a:pt x="27" y="754"/>
                  </a:lnTo>
                  <a:lnTo>
                    <a:pt x="22" y="738"/>
                  </a:lnTo>
                  <a:lnTo>
                    <a:pt x="15" y="719"/>
                  </a:lnTo>
                  <a:lnTo>
                    <a:pt x="9" y="703"/>
                  </a:lnTo>
                  <a:lnTo>
                    <a:pt x="4" y="686"/>
                  </a:lnTo>
                  <a:lnTo>
                    <a:pt x="2" y="670"/>
                  </a:lnTo>
                  <a:lnTo>
                    <a:pt x="0" y="651"/>
                  </a:lnTo>
                  <a:lnTo>
                    <a:pt x="2" y="634"/>
                  </a:lnTo>
                  <a:lnTo>
                    <a:pt x="7" y="614"/>
                  </a:lnTo>
                  <a:lnTo>
                    <a:pt x="15" y="596"/>
                  </a:lnTo>
                  <a:lnTo>
                    <a:pt x="20" y="577"/>
                  </a:lnTo>
                  <a:lnTo>
                    <a:pt x="29" y="561"/>
                  </a:lnTo>
                  <a:lnTo>
                    <a:pt x="35" y="545"/>
                  </a:lnTo>
                  <a:lnTo>
                    <a:pt x="42" y="534"/>
                  </a:lnTo>
                  <a:lnTo>
                    <a:pt x="44" y="522"/>
                  </a:lnTo>
                  <a:lnTo>
                    <a:pt x="49" y="512"/>
                  </a:lnTo>
                  <a:lnTo>
                    <a:pt x="51" y="502"/>
                  </a:lnTo>
                  <a:lnTo>
                    <a:pt x="57" y="495"/>
                  </a:lnTo>
                  <a:lnTo>
                    <a:pt x="57" y="487"/>
                  </a:lnTo>
                  <a:lnTo>
                    <a:pt x="57" y="479"/>
                  </a:lnTo>
                  <a:lnTo>
                    <a:pt x="57" y="471"/>
                  </a:lnTo>
                  <a:lnTo>
                    <a:pt x="57" y="467"/>
                  </a:lnTo>
                  <a:lnTo>
                    <a:pt x="53" y="459"/>
                  </a:lnTo>
                  <a:lnTo>
                    <a:pt x="53" y="454"/>
                  </a:lnTo>
                  <a:lnTo>
                    <a:pt x="53" y="446"/>
                  </a:lnTo>
                  <a:lnTo>
                    <a:pt x="53" y="442"/>
                  </a:lnTo>
                  <a:lnTo>
                    <a:pt x="48" y="431"/>
                  </a:lnTo>
                  <a:lnTo>
                    <a:pt x="44" y="423"/>
                  </a:lnTo>
                  <a:lnTo>
                    <a:pt x="38" y="415"/>
                  </a:lnTo>
                  <a:lnTo>
                    <a:pt x="38" y="407"/>
                  </a:lnTo>
                  <a:lnTo>
                    <a:pt x="37" y="396"/>
                  </a:lnTo>
                  <a:lnTo>
                    <a:pt x="37" y="388"/>
                  </a:lnTo>
                  <a:lnTo>
                    <a:pt x="37" y="379"/>
                  </a:lnTo>
                  <a:lnTo>
                    <a:pt x="37" y="371"/>
                  </a:lnTo>
                  <a:lnTo>
                    <a:pt x="37" y="359"/>
                  </a:lnTo>
                  <a:lnTo>
                    <a:pt x="37" y="349"/>
                  </a:lnTo>
                  <a:lnTo>
                    <a:pt x="37" y="337"/>
                  </a:lnTo>
                  <a:lnTo>
                    <a:pt x="37" y="328"/>
                  </a:lnTo>
                  <a:lnTo>
                    <a:pt x="37" y="316"/>
                  </a:lnTo>
                  <a:lnTo>
                    <a:pt x="37" y="304"/>
                  </a:lnTo>
                  <a:lnTo>
                    <a:pt x="37" y="291"/>
                  </a:lnTo>
                  <a:lnTo>
                    <a:pt x="40" y="280"/>
                  </a:lnTo>
                  <a:lnTo>
                    <a:pt x="37" y="264"/>
                  </a:lnTo>
                  <a:lnTo>
                    <a:pt x="37" y="250"/>
                  </a:lnTo>
                  <a:lnTo>
                    <a:pt x="37" y="234"/>
                  </a:lnTo>
                  <a:lnTo>
                    <a:pt x="37" y="221"/>
                  </a:lnTo>
                  <a:lnTo>
                    <a:pt x="37" y="204"/>
                  </a:lnTo>
                  <a:lnTo>
                    <a:pt x="37" y="189"/>
                  </a:lnTo>
                  <a:lnTo>
                    <a:pt x="37" y="172"/>
                  </a:lnTo>
                  <a:lnTo>
                    <a:pt x="37" y="156"/>
                  </a:lnTo>
                  <a:lnTo>
                    <a:pt x="37" y="136"/>
                  </a:lnTo>
                  <a:lnTo>
                    <a:pt x="37" y="118"/>
                  </a:lnTo>
                  <a:lnTo>
                    <a:pt x="37" y="99"/>
                  </a:lnTo>
                  <a:lnTo>
                    <a:pt x="38" y="82"/>
                  </a:lnTo>
                  <a:lnTo>
                    <a:pt x="38" y="60"/>
                  </a:lnTo>
                  <a:lnTo>
                    <a:pt x="44" y="40"/>
                  </a:lnTo>
                  <a:lnTo>
                    <a:pt x="48" y="19"/>
                  </a:lnTo>
                  <a:lnTo>
                    <a:pt x="53" y="0"/>
                  </a:lnTo>
                  <a:lnTo>
                    <a:pt x="53" y="8"/>
                  </a:lnTo>
                  <a:lnTo>
                    <a:pt x="53" y="15"/>
                  </a:lnTo>
                  <a:lnTo>
                    <a:pt x="53" y="23"/>
                  </a:lnTo>
                  <a:lnTo>
                    <a:pt x="58" y="35"/>
                  </a:lnTo>
                  <a:lnTo>
                    <a:pt x="58" y="45"/>
                  </a:lnTo>
                  <a:lnTo>
                    <a:pt x="58" y="57"/>
                  </a:lnTo>
                  <a:lnTo>
                    <a:pt x="58" y="69"/>
                  </a:lnTo>
                  <a:lnTo>
                    <a:pt x="62" y="82"/>
                  </a:lnTo>
                  <a:lnTo>
                    <a:pt x="58" y="93"/>
                  </a:lnTo>
                  <a:lnTo>
                    <a:pt x="58" y="106"/>
                  </a:lnTo>
                  <a:lnTo>
                    <a:pt x="58" y="120"/>
                  </a:lnTo>
                  <a:lnTo>
                    <a:pt x="58" y="135"/>
                  </a:lnTo>
                  <a:lnTo>
                    <a:pt x="53" y="149"/>
                  </a:lnTo>
                  <a:lnTo>
                    <a:pt x="53" y="165"/>
                  </a:lnTo>
                  <a:lnTo>
                    <a:pt x="53" y="181"/>
                  </a:lnTo>
                  <a:lnTo>
                    <a:pt x="53" y="199"/>
                  </a:lnTo>
                  <a:lnTo>
                    <a:pt x="53" y="215"/>
                  </a:lnTo>
                  <a:lnTo>
                    <a:pt x="53" y="232"/>
                  </a:lnTo>
                  <a:lnTo>
                    <a:pt x="53" y="245"/>
                  </a:lnTo>
                  <a:lnTo>
                    <a:pt x="55" y="260"/>
                  </a:lnTo>
                  <a:lnTo>
                    <a:pt x="55" y="271"/>
                  </a:lnTo>
                  <a:lnTo>
                    <a:pt x="57" y="282"/>
                  </a:lnTo>
                  <a:lnTo>
                    <a:pt x="57" y="290"/>
                  </a:lnTo>
                  <a:lnTo>
                    <a:pt x="62" y="302"/>
                  </a:lnTo>
                  <a:lnTo>
                    <a:pt x="62" y="307"/>
                  </a:lnTo>
                  <a:lnTo>
                    <a:pt x="62" y="315"/>
                  </a:lnTo>
                  <a:lnTo>
                    <a:pt x="62" y="321"/>
                  </a:lnTo>
                  <a:lnTo>
                    <a:pt x="66" y="329"/>
                  </a:lnTo>
                  <a:lnTo>
                    <a:pt x="66" y="333"/>
                  </a:lnTo>
                  <a:lnTo>
                    <a:pt x="66" y="341"/>
                  </a:lnTo>
                  <a:lnTo>
                    <a:pt x="66" y="345"/>
                  </a:lnTo>
                  <a:lnTo>
                    <a:pt x="66" y="353"/>
                  </a:lnTo>
                  <a:lnTo>
                    <a:pt x="60" y="357"/>
                  </a:lnTo>
                  <a:lnTo>
                    <a:pt x="57" y="363"/>
                  </a:lnTo>
                  <a:lnTo>
                    <a:pt x="51" y="371"/>
                  </a:lnTo>
                  <a:lnTo>
                    <a:pt x="51" y="379"/>
                  </a:lnTo>
                  <a:lnTo>
                    <a:pt x="49" y="386"/>
                  </a:lnTo>
                  <a:lnTo>
                    <a:pt x="49" y="394"/>
                  </a:lnTo>
                  <a:lnTo>
                    <a:pt x="49" y="402"/>
                  </a:lnTo>
                  <a:lnTo>
                    <a:pt x="51" y="414"/>
                  </a:lnTo>
                  <a:lnTo>
                    <a:pt x="51" y="422"/>
                  </a:lnTo>
                  <a:lnTo>
                    <a:pt x="55" y="429"/>
                  </a:lnTo>
                  <a:lnTo>
                    <a:pt x="55" y="437"/>
                  </a:lnTo>
                  <a:lnTo>
                    <a:pt x="60" y="446"/>
                  </a:lnTo>
                  <a:lnTo>
                    <a:pt x="62" y="452"/>
                  </a:lnTo>
                  <a:lnTo>
                    <a:pt x="68" y="459"/>
                  </a:lnTo>
                  <a:lnTo>
                    <a:pt x="73" y="463"/>
                  </a:lnTo>
                  <a:lnTo>
                    <a:pt x="79" y="470"/>
                  </a:lnTo>
                  <a:lnTo>
                    <a:pt x="80" y="472"/>
                  </a:lnTo>
                  <a:lnTo>
                    <a:pt x="84" y="479"/>
                  </a:lnTo>
                  <a:lnTo>
                    <a:pt x="80" y="487"/>
                  </a:lnTo>
                  <a:lnTo>
                    <a:pt x="80" y="498"/>
                  </a:lnTo>
                  <a:lnTo>
                    <a:pt x="73" y="510"/>
                  </a:lnTo>
                  <a:lnTo>
                    <a:pt x="68" y="523"/>
                  </a:lnTo>
                  <a:lnTo>
                    <a:pt x="60" y="538"/>
                  </a:lnTo>
                  <a:lnTo>
                    <a:pt x="55" y="553"/>
                  </a:lnTo>
                  <a:lnTo>
                    <a:pt x="44" y="568"/>
                  </a:lnTo>
                  <a:lnTo>
                    <a:pt x="37" y="583"/>
                  </a:lnTo>
                  <a:lnTo>
                    <a:pt x="27" y="599"/>
                  </a:lnTo>
                  <a:lnTo>
                    <a:pt x="22" y="616"/>
                  </a:lnTo>
                  <a:lnTo>
                    <a:pt x="17" y="631"/>
                  </a:lnTo>
                  <a:lnTo>
                    <a:pt x="13" y="647"/>
                  </a:lnTo>
                  <a:lnTo>
                    <a:pt x="13" y="663"/>
                  </a:lnTo>
                  <a:lnTo>
                    <a:pt x="15" y="678"/>
                  </a:lnTo>
                  <a:lnTo>
                    <a:pt x="15" y="690"/>
                  </a:lnTo>
                  <a:lnTo>
                    <a:pt x="18" y="706"/>
                  </a:lnTo>
                  <a:lnTo>
                    <a:pt x="24" y="721"/>
                  </a:lnTo>
                  <a:lnTo>
                    <a:pt x="29" y="737"/>
                  </a:lnTo>
                  <a:lnTo>
                    <a:pt x="35" y="752"/>
                  </a:lnTo>
                  <a:lnTo>
                    <a:pt x="42" y="768"/>
                  </a:lnTo>
                  <a:lnTo>
                    <a:pt x="48" y="784"/>
                  </a:lnTo>
                  <a:lnTo>
                    <a:pt x="58" y="799"/>
                  </a:lnTo>
                  <a:lnTo>
                    <a:pt x="64" y="811"/>
                  </a:lnTo>
                  <a:lnTo>
                    <a:pt x="75" y="825"/>
                  </a:lnTo>
                  <a:lnTo>
                    <a:pt x="84" y="836"/>
                  </a:lnTo>
                  <a:lnTo>
                    <a:pt x="95" y="848"/>
                  </a:lnTo>
                  <a:lnTo>
                    <a:pt x="106" y="855"/>
                  </a:lnTo>
                  <a:lnTo>
                    <a:pt x="117" y="862"/>
                  </a:lnTo>
                  <a:lnTo>
                    <a:pt x="128" y="866"/>
                  </a:lnTo>
                  <a:lnTo>
                    <a:pt x="142" y="868"/>
                  </a:lnTo>
                  <a:lnTo>
                    <a:pt x="148" y="868"/>
                  </a:lnTo>
                  <a:lnTo>
                    <a:pt x="159" y="868"/>
                  </a:lnTo>
                  <a:lnTo>
                    <a:pt x="166" y="868"/>
                  </a:lnTo>
                  <a:lnTo>
                    <a:pt x="177" y="871"/>
                  </a:lnTo>
                  <a:lnTo>
                    <a:pt x="183" y="870"/>
                  </a:lnTo>
                  <a:lnTo>
                    <a:pt x="193" y="870"/>
                  </a:lnTo>
                  <a:lnTo>
                    <a:pt x="201" y="870"/>
                  </a:lnTo>
                  <a:lnTo>
                    <a:pt x="212" y="870"/>
                  </a:lnTo>
                  <a:lnTo>
                    <a:pt x="217" y="866"/>
                  </a:lnTo>
                  <a:lnTo>
                    <a:pt x="223" y="866"/>
                  </a:lnTo>
                  <a:lnTo>
                    <a:pt x="228" y="863"/>
                  </a:lnTo>
                  <a:lnTo>
                    <a:pt x="237" y="863"/>
                  </a:lnTo>
                  <a:lnTo>
                    <a:pt x="241" y="859"/>
                  </a:lnTo>
                  <a:lnTo>
                    <a:pt x="246" y="859"/>
                  </a:lnTo>
                  <a:lnTo>
                    <a:pt x="250" y="859"/>
                  </a:lnTo>
                  <a:lnTo>
                    <a:pt x="255" y="859"/>
                  </a:lnTo>
                  <a:lnTo>
                    <a:pt x="246" y="863"/>
                  </a:lnTo>
                  <a:lnTo>
                    <a:pt x="241" y="868"/>
                  </a:lnTo>
                  <a:lnTo>
                    <a:pt x="230" y="872"/>
                  </a:lnTo>
                  <a:lnTo>
                    <a:pt x="223" y="877"/>
                  </a:lnTo>
                  <a:lnTo>
                    <a:pt x="208" y="879"/>
                  </a:lnTo>
                  <a:lnTo>
                    <a:pt x="197" y="883"/>
                  </a:lnTo>
                  <a:lnTo>
                    <a:pt x="186" y="883"/>
                  </a:lnTo>
                  <a:lnTo>
                    <a:pt x="175" y="887"/>
                  </a:lnTo>
                  <a:lnTo>
                    <a:pt x="159" y="884"/>
                  </a:lnTo>
                  <a:lnTo>
                    <a:pt x="148" y="884"/>
                  </a:lnTo>
                  <a:lnTo>
                    <a:pt x="133" y="881"/>
                  </a:lnTo>
                  <a:lnTo>
                    <a:pt x="122" y="881"/>
                  </a:lnTo>
                  <a:lnTo>
                    <a:pt x="110" y="877"/>
                  </a:lnTo>
                  <a:lnTo>
                    <a:pt x="99" y="875"/>
                  </a:lnTo>
                  <a:lnTo>
                    <a:pt x="88" y="871"/>
                  </a:lnTo>
                  <a:lnTo>
                    <a:pt x="79" y="8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5" name="Freeform 32"/>
            <p:cNvSpPr>
              <a:spLocks/>
            </p:cNvSpPr>
            <p:nvPr/>
          </p:nvSpPr>
          <p:spPr bwMode="auto">
            <a:xfrm>
              <a:off x="1171" y="3537"/>
              <a:ext cx="48" cy="134"/>
            </a:xfrm>
            <a:custGeom>
              <a:avLst/>
              <a:gdLst>
                <a:gd name="T0" fmla="*/ 20 w 97"/>
                <a:gd name="T1" fmla="*/ 66 h 269"/>
                <a:gd name="T2" fmla="*/ 19 w 97"/>
                <a:gd name="T3" fmla="*/ 55 h 269"/>
                <a:gd name="T4" fmla="*/ 16 w 97"/>
                <a:gd name="T5" fmla="*/ 42 h 269"/>
                <a:gd name="T6" fmla="*/ 15 w 97"/>
                <a:gd name="T7" fmla="*/ 30 h 269"/>
                <a:gd name="T8" fmla="*/ 14 w 97"/>
                <a:gd name="T9" fmla="*/ 19 h 269"/>
                <a:gd name="T10" fmla="*/ 16 w 97"/>
                <a:gd name="T11" fmla="*/ 10 h 269"/>
                <a:gd name="T12" fmla="*/ 22 w 97"/>
                <a:gd name="T13" fmla="*/ 3 h 269"/>
                <a:gd name="T14" fmla="*/ 32 w 97"/>
                <a:gd name="T15" fmla="*/ 0 h 269"/>
                <a:gd name="T16" fmla="*/ 40 w 97"/>
                <a:gd name="T17" fmla="*/ 0 h 269"/>
                <a:gd name="T18" fmla="*/ 40 w 97"/>
                <a:gd name="T19" fmla="*/ 0 h 269"/>
                <a:gd name="T20" fmla="*/ 40 w 97"/>
                <a:gd name="T21" fmla="*/ 0 h 269"/>
                <a:gd name="T22" fmla="*/ 40 w 97"/>
                <a:gd name="T23" fmla="*/ 0 h 269"/>
                <a:gd name="T24" fmla="*/ 40 w 97"/>
                <a:gd name="T25" fmla="*/ 0 h 269"/>
                <a:gd name="T26" fmla="*/ 40 w 97"/>
                <a:gd name="T27" fmla="*/ 0 h 269"/>
                <a:gd name="T28" fmla="*/ 40 w 97"/>
                <a:gd name="T29" fmla="*/ 0 h 269"/>
                <a:gd name="T30" fmla="*/ 40 w 97"/>
                <a:gd name="T31" fmla="*/ 0 h 269"/>
                <a:gd name="T32" fmla="*/ 42 w 97"/>
                <a:gd name="T33" fmla="*/ 2 h 269"/>
                <a:gd name="T34" fmla="*/ 45 w 97"/>
                <a:gd name="T35" fmla="*/ 12 h 269"/>
                <a:gd name="T36" fmla="*/ 48 w 97"/>
                <a:gd name="T37" fmla="*/ 28 h 269"/>
                <a:gd name="T38" fmla="*/ 47 w 97"/>
                <a:gd name="T39" fmla="*/ 46 h 269"/>
                <a:gd name="T40" fmla="*/ 44 w 97"/>
                <a:gd name="T41" fmla="*/ 66 h 269"/>
                <a:gd name="T42" fmla="*/ 36 w 97"/>
                <a:gd name="T43" fmla="*/ 85 h 269"/>
                <a:gd name="T44" fmla="*/ 27 w 97"/>
                <a:gd name="T45" fmla="*/ 105 h 269"/>
                <a:gd name="T46" fmla="*/ 14 w 97"/>
                <a:gd name="T47" fmla="*/ 122 h 269"/>
                <a:gd name="T48" fmla="*/ 4 w 97"/>
                <a:gd name="T49" fmla="*/ 133 h 269"/>
                <a:gd name="T50" fmla="*/ 0 w 97"/>
                <a:gd name="T51" fmla="*/ 134 h 269"/>
                <a:gd name="T52" fmla="*/ 0 w 97"/>
                <a:gd name="T53" fmla="*/ 131 h 269"/>
                <a:gd name="T54" fmla="*/ 2 w 97"/>
                <a:gd name="T55" fmla="*/ 125 h 269"/>
                <a:gd name="T56" fmla="*/ 4 w 97"/>
                <a:gd name="T57" fmla="*/ 115 h 269"/>
                <a:gd name="T58" fmla="*/ 9 w 97"/>
                <a:gd name="T59" fmla="*/ 104 h 269"/>
                <a:gd name="T60" fmla="*/ 14 w 97"/>
                <a:gd name="T61" fmla="*/ 90 h 269"/>
                <a:gd name="T62" fmla="*/ 18 w 97"/>
                <a:gd name="T63" fmla="*/ 78 h 269"/>
                <a:gd name="T64" fmla="*/ 21 w 97"/>
                <a:gd name="T65" fmla="*/ 72 h 26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269"/>
                <a:gd name="T101" fmla="*/ 97 w 97"/>
                <a:gd name="T102" fmla="*/ 269 h 26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269">
                  <a:moveTo>
                    <a:pt x="42" y="145"/>
                  </a:moveTo>
                  <a:lnTo>
                    <a:pt x="40" y="133"/>
                  </a:lnTo>
                  <a:lnTo>
                    <a:pt x="40" y="121"/>
                  </a:lnTo>
                  <a:lnTo>
                    <a:pt x="39" y="110"/>
                  </a:lnTo>
                  <a:lnTo>
                    <a:pt x="39" y="98"/>
                  </a:lnTo>
                  <a:lnTo>
                    <a:pt x="33" y="85"/>
                  </a:lnTo>
                  <a:lnTo>
                    <a:pt x="33" y="73"/>
                  </a:lnTo>
                  <a:lnTo>
                    <a:pt x="31" y="61"/>
                  </a:lnTo>
                  <a:lnTo>
                    <a:pt x="31" y="51"/>
                  </a:lnTo>
                  <a:lnTo>
                    <a:pt x="29" y="39"/>
                  </a:lnTo>
                  <a:lnTo>
                    <a:pt x="29" y="30"/>
                  </a:lnTo>
                  <a:lnTo>
                    <a:pt x="33" y="21"/>
                  </a:lnTo>
                  <a:lnTo>
                    <a:pt x="39" y="15"/>
                  </a:lnTo>
                  <a:lnTo>
                    <a:pt x="44" y="7"/>
                  </a:lnTo>
                  <a:lnTo>
                    <a:pt x="53" y="3"/>
                  </a:lnTo>
                  <a:lnTo>
                    <a:pt x="64" y="0"/>
                  </a:lnTo>
                  <a:lnTo>
                    <a:pt x="80" y="0"/>
                  </a:lnTo>
                  <a:lnTo>
                    <a:pt x="84" y="5"/>
                  </a:lnTo>
                  <a:lnTo>
                    <a:pt x="90" y="15"/>
                  </a:lnTo>
                  <a:lnTo>
                    <a:pt x="91" y="25"/>
                  </a:lnTo>
                  <a:lnTo>
                    <a:pt x="97" y="41"/>
                  </a:lnTo>
                  <a:lnTo>
                    <a:pt x="97" y="56"/>
                  </a:lnTo>
                  <a:lnTo>
                    <a:pt x="97" y="73"/>
                  </a:lnTo>
                  <a:lnTo>
                    <a:pt x="95" y="93"/>
                  </a:lnTo>
                  <a:lnTo>
                    <a:pt x="95" y="112"/>
                  </a:lnTo>
                  <a:lnTo>
                    <a:pt x="88" y="132"/>
                  </a:lnTo>
                  <a:lnTo>
                    <a:pt x="82" y="151"/>
                  </a:lnTo>
                  <a:lnTo>
                    <a:pt x="73" y="171"/>
                  </a:lnTo>
                  <a:lnTo>
                    <a:pt x="68" y="193"/>
                  </a:lnTo>
                  <a:lnTo>
                    <a:pt x="55" y="210"/>
                  </a:lnTo>
                  <a:lnTo>
                    <a:pt x="44" y="229"/>
                  </a:lnTo>
                  <a:lnTo>
                    <a:pt x="29" y="245"/>
                  </a:lnTo>
                  <a:lnTo>
                    <a:pt x="17" y="262"/>
                  </a:lnTo>
                  <a:lnTo>
                    <a:pt x="9" y="266"/>
                  </a:lnTo>
                  <a:lnTo>
                    <a:pt x="4" y="269"/>
                  </a:lnTo>
                  <a:lnTo>
                    <a:pt x="0" y="269"/>
                  </a:lnTo>
                  <a:lnTo>
                    <a:pt x="0" y="262"/>
                  </a:lnTo>
                  <a:lnTo>
                    <a:pt x="2" y="258"/>
                  </a:lnTo>
                  <a:lnTo>
                    <a:pt x="4" y="250"/>
                  </a:lnTo>
                  <a:lnTo>
                    <a:pt x="9" y="243"/>
                  </a:lnTo>
                  <a:lnTo>
                    <a:pt x="9" y="231"/>
                  </a:lnTo>
                  <a:lnTo>
                    <a:pt x="15" y="220"/>
                  </a:lnTo>
                  <a:lnTo>
                    <a:pt x="18" y="209"/>
                  </a:lnTo>
                  <a:lnTo>
                    <a:pt x="24" y="197"/>
                  </a:lnTo>
                  <a:lnTo>
                    <a:pt x="28" y="181"/>
                  </a:lnTo>
                  <a:lnTo>
                    <a:pt x="33" y="170"/>
                  </a:lnTo>
                  <a:lnTo>
                    <a:pt x="37" y="157"/>
                  </a:lnTo>
                  <a:lnTo>
                    <a:pt x="42" y="145"/>
                  </a:lnTo>
                  <a:close/>
                </a:path>
              </a:pathLst>
            </a:custGeom>
            <a:solidFill>
              <a:srgbClr val="8C66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6" name="Freeform 33"/>
            <p:cNvSpPr>
              <a:spLocks/>
            </p:cNvSpPr>
            <p:nvPr/>
          </p:nvSpPr>
          <p:spPr bwMode="auto">
            <a:xfrm>
              <a:off x="1144" y="3699"/>
              <a:ext cx="42" cy="123"/>
            </a:xfrm>
            <a:custGeom>
              <a:avLst/>
              <a:gdLst>
                <a:gd name="T0" fmla="*/ 32 w 84"/>
                <a:gd name="T1" fmla="*/ 2 h 246"/>
                <a:gd name="T2" fmla="*/ 26 w 84"/>
                <a:gd name="T3" fmla="*/ 2 h 246"/>
                <a:gd name="T4" fmla="*/ 19 w 84"/>
                <a:gd name="T5" fmla="*/ 5 h 246"/>
                <a:gd name="T6" fmla="*/ 13 w 84"/>
                <a:gd name="T7" fmla="*/ 9 h 246"/>
                <a:gd name="T8" fmla="*/ 8 w 84"/>
                <a:gd name="T9" fmla="*/ 15 h 246"/>
                <a:gd name="T10" fmla="*/ 2 w 84"/>
                <a:gd name="T11" fmla="*/ 23 h 246"/>
                <a:gd name="T12" fmla="*/ 0 w 84"/>
                <a:gd name="T13" fmla="*/ 32 h 246"/>
                <a:gd name="T14" fmla="*/ 2 w 84"/>
                <a:gd name="T15" fmla="*/ 44 h 246"/>
                <a:gd name="T16" fmla="*/ 5 w 84"/>
                <a:gd name="T17" fmla="*/ 57 h 246"/>
                <a:gd name="T18" fmla="*/ 11 w 84"/>
                <a:gd name="T19" fmla="*/ 72 h 246"/>
                <a:gd name="T20" fmla="*/ 14 w 84"/>
                <a:gd name="T21" fmla="*/ 86 h 246"/>
                <a:gd name="T22" fmla="*/ 20 w 84"/>
                <a:gd name="T23" fmla="*/ 99 h 246"/>
                <a:gd name="T24" fmla="*/ 22 w 84"/>
                <a:gd name="T25" fmla="*/ 110 h 246"/>
                <a:gd name="T26" fmla="*/ 26 w 84"/>
                <a:gd name="T27" fmla="*/ 118 h 246"/>
                <a:gd name="T28" fmla="*/ 29 w 84"/>
                <a:gd name="T29" fmla="*/ 122 h 246"/>
                <a:gd name="T30" fmla="*/ 33 w 84"/>
                <a:gd name="T31" fmla="*/ 123 h 246"/>
                <a:gd name="T32" fmla="*/ 36 w 84"/>
                <a:gd name="T33" fmla="*/ 120 h 246"/>
                <a:gd name="T34" fmla="*/ 36 w 84"/>
                <a:gd name="T35" fmla="*/ 114 h 246"/>
                <a:gd name="T36" fmla="*/ 34 w 84"/>
                <a:gd name="T37" fmla="*/ 105 h 246"/>
                <a:gd name="T38" fmla="*/ 34 w 84"/>
                <a:gd name="T39" fmla="*/ 95 h 246"/>
                <a:gd name="T40" fmla="*/ 32 w 84"/>
                <a:gd name="T41" fmla="*/ 85 h 246"/>
                <a:gd name="T42" fmla="*/ 29 w 84"/>
                <a:gd name="T43" fmla="*/ 74 h 246"/>
                <a:gd name="T44" fmla="*/ 26 w 84"/>
                <a:gd name="T45" fmla="*/ 65 h 246"/>
                <a:gd name="T46" fmla="*/ 24 w 84"/>
                <a:gd name="T47" fmla="*/ 58 h 246"/>
                <a:gd name="T48" fmla="*/ 18 w 84"/>
                <a:gd name="T49" fmla="*/ 48 h 246"/>
                <a:gd name="T50" fmla="*/ 15 w 84"/>
                <a:gd name="T51" fmla="*/ 34 h 246"/>
                <a:gd name="T52" fmla="*/ 18 w 84"/>
                <a:gd name="T53" fmla="*/ 23 h 246"/>
                <a:gd name="T54" fmla="*/ 24 w 84"/>
                <a:gd name="T55" fmla="*/ 14 h 246"/>
                <a:gd name="T56" fmla="*/ 32 w 84"/>
                <a:gd name="T57" fmla="*/ 7 h 246"/>
                <a:gd name="T58" fmla="*/ 40 w 84"/>
                <a:gd name="T59" fmla="*/ 2 h 246"/>
                <a:gd name="T60" fmla="*/ 42 w 84"/>
                <a:gd name="T61" fmla="*/ 0 h 246"/>
                <a:gd name="T62" fmla="*/ 40 w 84"/>
                <a:gd name="T63" fmla="*/ 0 h 246"/>
                <a:gd name="T64" fmla="*/ 36 w 84"/>
                <a:gd name="T65" fmla="*/ 2 h 2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4"/>
                <a:gd name="T100" fmla="*/ 0 h 246"/>
                <a:gd name="T101" fmla="*/ 84 w 84"/>
                <a:gd name="T102" fmla="*/ 246 h 2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4" h="246">
                  <a:moveTo>
                    <a:pt x="72" y="3"/>
                  </a:moveTo>
                  <a:lnTo>
                    <a:pt x="63" y="3"/>
                  </a:lnTo>
                  <a:lnTo>
                    <a:pt x="57" y="3"/>
                  </a:lnTo>
                  <a:lnTo>
                    <a:pt x="52" y="3"/>
                  </a:lnTo>
                  <a:lnTo>
                    <a:pt x="46" y="7"/>
                  </a:lnTo>
                  <a:lnTo>
                    <a:pt x="37" y="9"/>
                  </a:lnTo>
                  <a:lnTo>
                    <a:pt x="31" y="13"/>
                  </a:lnTo>
                  <a:lnTo>
                    <a:pt x="26" y="17"/>
                  </a:lnTo>
                  <a:lnTo>
                    <a:pt x="21" y="25"/>
                  </a:lnTo>
                  <a:lnTo>
                    <a:pt x="15" y="29"/>
                  </a:lnTo>
                  <a:lnTo>
                    <a:pt x="10" y="37"/>
                  </a:lnTo>
                  <a:lnTo>
                    <a:pt x="4" y="45"/>
                  </a:lnTo>
                  <a:lnTo>
                    <a:pt x="2" y="55"/>
                  </a:lnTo>
                  <a:lnTo>
                    <a:pt x="0" y="64"/>
                  </a:lnTo>
                  <a:lnTo>
                    <a:pt x="0" y="76"/>
                  </a:lnTo>
                  <a:lnTo>
                    <a:pt x="4" y="88"/>
                  </a:lnTo>
                  <a:lnTo>
                    <a:pt x="10" y="102"/>
                  </a:lnTo>
                  <a:lnTo>
                    <a:pt x="10" y="114"/>
                  </a:lnTo>
                  <a:lnTo>
                    <a:pt x="15" y="129"/>
                  </a:lnTo>
                  <a:lnTo>
                    <a:pt x="21" y="144"/>
                  </a:lnTo>
                  <a:lnTo>
                    <a:pt x="26" y="159"/>
                  </a:lnTo>
                  <a:lnTo>
                    <a:pt x="28" y="171"/>
                  </a:lnTo>
                  <a:lnTo>
                    <a:pt x="33" y="186"/>
                  </a:lnTo>
                  <a:lnTo>
                    <a:pt x="39" y="198"/>
                  </a:lnTo>
                  <a:lnTo>
                    <a:pt x="44" y="211"/>
                  </a:lnTo>
                  <a:lnTo>
                    <a:pt x="44" y="219"/>
                  </a:lnTo>
                  <a:lnTo>
                    <a:pt x="50" y="229"/>
                  </a:lnTo>
                  <a:lnTo>
                    <a:pt x="52" y="235"/>
                  </a:lnTo>
                  <a:lnTo>
                    <a:pt x="57" y="242"/>
                  </a:lnTo>
                  <a:lnTo>
                    <a:pt x="57" y="244"/>
                  </a:lnTo>
                  <a:lnTo>
                    <a:pt x="63" y="246"/>
                  </a:lnTo>
                  <a:lnTo>
                    <a:pt x="66" y="246"/>
                  </a:lnTo>
                  <a:lnTo>
                    <a:pt x="72" y="246"/>
                  </a:lnTo>
                  <a:lnTo>
                    <a:pt x="72" y="240"/>
                  </a:lnTo>
                  <a:lnTo>
                    <a:pt x="72" y="235"/>
                  </a:lnTo>
                  <a:lnTo>
                    <a:pt x="72" y="227"/>
                  </a:lnTo>
                  <a:lnTo>
                    <a:pt x="72" y="220"/>
                  </a:lnTo>
                  <a:lnTo>
                    <a:pt x="68" y="209"/>
                  </a:lnTo>
                  <a:lnTo>
                    <a:pt x="68" y="201"/>
                  </a:lnTo>
                  <a:lnTo>
                    <a:pt x="68" y="189"/>
                  </a:lnTo>
                  <a:lnTo>
                    <a:pt x="68" y="181"/>
                  </a:lnTo>
                  <a:lnTo>
                    <a:pt x="63" y="170"/>
                  </a:lnTo>
                  <a:lnTo>
                    <a:pt x="63" y="159"/>
                  </a:lnTo>
                  <a:lnTo>
                    <a:pt x="57" y="147"/>
                  </a:lnTo>
                  <a:lnTo>
                    <a:pt x="57" y="140"/>
                  </a:lnTo>
                  <a:lnTo>
                    <a:pt x="52" y="130"/>
                  </a:lnTo>
                  <a:lnTo>
                    <a:pt x="52" y="123"/>
                  </a:lnTo>
                  <a:lnTo>
                    <a:pt x="48" y="115"/>
                  </a:lnTo>
                  <a:lnTo>
                    <a:pt x="48" y="111"/>
                  </a:lnTo>
                  <a:lnTo>
                    <a:pt x="35" y="95"/>
                  </a:lnTo>
                  <a:lnTo>
                    <a:pt x="31" y="81"/>
                  </a:lnTo>
                  <a:lnTo>
                    <a:pt x="30" y="68"/>
                  </a:lnTo>
                  <a:lnTo>
                    <a:pt x="31" y="56"/>
                  </a:lnTo>
                  <a:lnTo>
                    <a:pt x="35" y="45"/>
                  </a:lnTo>
                  <a:lnTo>
                    <a:pt x="42" y="35"/>
                  </a:lnTo>
                  <a:lnTo>
                    <a:pt x="48" y="28"/>
                  </a:lnTo>
                  <a:lnTo>
                    <a:pt x="59" y="21"/>
                  </a:lnTo>
                  <a:lnTo>
                    <a:pt x="64" y="13"/>
                  </a:lnTo>
                  <a:lnTo>
                    <a:pt x="73" y="8"/>
                  </a:lnTo>
                  <a:lnTo>
                    <a:pt x="79" y="4"/>
                  </a:lnTo>
                  <a:lnTo>
                    <a:pt x="84" y="3"/>
                  </a:lnTo>
                  <a:lnTo>
                    <a:pt x="84" y="0"/>
                  </a:lnTo>
                  <a:lnTo>
                    <a:pt x="79" y="0"/>
                  </a:lnTo>
                  <a:lnTo>
                    <a:pt x="7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7" name="Freeform 34"/>
            <p:cNvSpPr>
              <a:spLocks/>
            </p:cNvSpPr>
            <p:nvPr/>
          </p:nvSpPr>
          <p:spPr bwMode="auto">
            <a:xfrm>
              <a:off x="1108" y="3944"/>
              <a:ext cx="111" cy="169"/>
            </a:xfrm>
            <a:custGeom>
              <a:avLst/>
              <a:gdLst>
                <a:gd name="T0" fmla="*/ 109 w 223"/>
                <a:gd name="T1" fmla="*/ 6 h 338"/>
                <a:gd name="T2" fmla="*/ 109 w 223"/>
                <a:gd name="T3" fmla="*/ 22 h 338"/>
                <a:gd name="T4" fmla="*/ 109 w 223"/>
                <a:gd name="T5" fmla="*/ 39 h 338"/>
                <a:gd name="T6" fmla="*/ 109 w 223"/>
                <a:gd name="T7" fmla="*/ 56 h 338"/>
                <a:gd name="T8" fmla="*/ 109 w 223"/>
                <a:gd name="T9" fmla="*/ 74 h 338"/>
                <a:gd name="T10" fmla="*/ 109 w 223"/>
                <a:gd name="T11" fmla="*/ 88 h 338"/>
                <a:gd name="T12" fmla="*/ 109 w 223"/>
                <a:gd name="T13" fmla="*/ 101 h 338"/>
                <a:gd name="T14" fmla="*/ 109 w 223"/>
                <a:gd name="T15" fmla="*/ 110 h 338"/>
                <a:gd name="T16" fmla="*/ 109 w 223"/>
                <a:gd name="T17" fmla="*/ 114 h 338"/>
                <a:gd name="T18" fmla="*/ 109 w 223"/>
                <a:gd name="T19" fmla="*/ 118 h 338"/>
                <a:gd name="T20" fmla="*/ 111 w 223"/>
                <a:gd name="T21" fmla="*/ 124 h 338"/>
                <a:gd name="T22" fmla="*/ 111 w 223"/>
                <a:gd name="T23" fmla="*/ 132 h 338"/>
                <a:gd name="T24" fmla="*/ 109 w 223"/>
                <a:gd name="T25" fmla="*/ 138 h 338"/>
                <a:gd name="T26" fmla="*/ 109 w 223"/>
                <a:gd name="T27" fmla="*/ 146 h 338"/>
                <a:gd name="T28" fmla="*/ 109 w 223"/>
                <a:gd name="T29" fmla="*/ 152 h 338"/>
                <a:gd name="T30" fmla="*/ 109 w 223"/>
                <a:gd name="T31" fmla="*/ 159 h 338"/>
                <a:gd name="T32" fmla="*/ 106 w 223"/>
                <a:gd name="T33" fmla="*/ 165 h 338"/>
                <a:gd name="T34" fmla="*/ 94 w 223"/>
                <a:gd name="T35" fmla="*/ 168 h 338"/>
                <a:gd name="T36" fmla="*/ 77 w 223"/>
                <a:gd name="T37" fmla="*/ 168 h 338"/>
                <a:gd name="T38" fmla="*/ 56 w 223"/>
                <a:gd name="T39" fmla="*/ 165 h 338"/>
                <a:gd name="T40" fmla="*/ 36 w 223"/>
                <a:gd name="T41" fmla="*/ 160 h 338"/>
                <a:gd name="T42" fmla="*/ 18 w 223"/>
                <a:gd name="T43" fmla="*/ 153 h 338"/>
                <a:gd name="T44" fmla="*/ 4 w 223"/>
                <a:gd name="T45" fmla="*/ 144 h 338"/>
                <a:gd name="T46" fmla="*/ 0 w 223"/>
                <a:gd name="T47" fmla="*/ 135 h 338"/>
                <a:gd name="T48" fmla="*/ 2 w 223"/>
                <a:gd name="T49" fmla="*/ 123 h 338"/>
                <a:gd name="T50" fmla="*/ 5 w 223"/>
                <a:gd name="T51" fmla="*/ 109 h 338"/>
                <a:gd name="T52" fmla="*/ 8 w 223"/>
                <a:gd name="T53" fmla="*/ 94 h 338"/>
                <a:gd name="T54" fmla="*/ 9 w 223"/>
                <a:gd name="T55" fmla="*/ 79 h 338"/>
                <a:gd name="T56" fmla="*/ 11 w 223"/>
                <a:gd name="T57" fmla="*/ 61 h 338"/>
                <a:gd name="T58" fmla="*/ 11 w 223"/>
                <a:gd name="T59" fmla="*/ 45 h 338"/>
                <a:gd name="T60" fmla="*/ 8 w 223"/>
                <a:gd name="T61" fmla="*/ 28 h 338"/>
                <a:gd name="T62" fmla="*/ 8 w 223"/>
                <a:gd name="T63" fmla="*/ 12 h 338"/>
                <a:gd name="T64" fmla="*/ 15 w 223"/>
                <a:gd name="T65" fmla="*/ 6 h 338"/>
                <a:gd name="T66" fmla="*/ 32 w 223"/>
                <a:gd name="T67" fmla="*/ 8 h 338"/>
                <a:gd name="T68" fmla="*/ 46 w 223"/>
                <a:gd name="T69" fmla="*/ 9 h 338"/>
                <a:gd name="T70" fmla="*/ 62 w 223"/>
                <a:gd name="T71" fmla="*/ 9 h 338"/>
                <a:gd name="T72" fmla="*/ 76 w 223"/>
                <a:gd name="T73" fmla="*/ 7 h 338"/>
                <a:gd name="T74" fmla="*/ 87 w 223"/>
                <a:gd name="T75" fmla="*/ 4 h 338"/>
                <a:gd name="T76" fmla="*/ 97 w 223"/>
                <a:gd name="T77" fmla="*/ 2 h 338"/>
                <a:gd name="T78" fmla="*/ 105 w 223"/>
                <a:gd name="T79" fmla="*/ 0 h 338"/>
                <a:gd name="T80" fmla="*/ 109 w 223"/>
                <a:gd name="T81" fmla="*/ 0 h 3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3"/>
                <a:gd name="T124" fmla="*/ 0 h 338"/>
                <a:gd name="T125" fmla="*/ 223 w 223"/>
                <a:gd name="T126" fmla="*/ 338 h 3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3" h="338">
                  <a:moveTo>
                    <a:pt x="219" y="0"/>
                  </a:moveTo>
                  <a:lnTo>
                    <a:pt x="219" y="12"/>
                  </a:lnTo>
                  <a:lnTo>
                    <a:pt x="219" y="28"/>
                  </a:lnTo>
                  <a:lnTo>
                    <a:pt x="219" y="43"/>
                  </a:lnTo>
                  <a:lnTo>
                    <a:pt x="219" y="61"/>
                  </a:lnTo>
                  <a:lnTo>
                    <a:pt x="219" y="77"/>
                  </a:lnTo>
                  <a:lnTo>
                    <a:pt x="219" y="97"/>
                  </a:lnTo>
                  <a:lnTo>
                    <a:pt x="219" y="112"/>
                  </a:lnTo>
                  <a:lnTo>
                    <a:pt x="219" y="132"/>
                  </a:lnTo>
                  <a:lnTo>
                    <a:pt x="219" y="147"/>
                  </a:lnTo>
                  <a:lnTo>
                    <a:pt x="219" y="163"/>
                  </a:lnTo>
                  <a:lnTo>
                    <a:pt x="219" y="176"/>
                  </a:lnTo>
                  <a:lnTo>
                    <a:pt x="219" y="192"/>
                  </a:lnTo>
                  <a:lnTo>
                    <a:pt x="219" y="201"/>
                  </a:lnTo>
                  <a:lnTo>
                    <a:pt x="219" y="211"/>
                  </a:lnTo>
                  <a:lnTo>
                    <a:pt x="219" y="219"/>
                  </a:lnTo>
                  <a:lnTo>
                    <a:pt x="219" y="226"/>
                  </a:lnTo>
                  <a:lnTo>
                    <a:pt x="219" y="228"/>
                  </a:lnTo>
                  <a:lnTo>
                    <a:pt x="219" y="232"/>
                  </a:lnTo>
                  <a:lnTo>
                    <a:pt x="219" y="236"/>
                  </a:lnTo>
                  <a:lnTo>
                    <a:pt x="223" y="244"/>
                  </a:lnTo>
                  <a:lnTo>
                    <a:pt x="223" y="248"/>
                  </a:lnTo>
                  <a:lnTo>
                    <a:pt x="223" y="255"/>
                  </a:lnTo>
                  <a:lnTo>
                    <a:pt x="223" y="263"/>
                  </a:lnTo>
                  <a:lnTo>
                    <a:pt x="223" y="271"/>
                  </a:lnTo>
                  <a:lnTo>
                    <a:pt x="219" y="276"/>
                  </a:lnTo>
                  <a:lnTo>
                    <a:pt x="219" y="284"/>
                  </a:lnTo>
                  <a:lnTo>
                    <a:pt x="219" y="292"/>
                  </a:lnTo>
                  <a:lnTo>
                    <a:pt x="219" y="300"/>
                  </a:lnTo>
                  <a:lnTo>
                    <a:pt x="219" y="304"/>
                  </a:lnTo>
                  <a:lnTo>
                    <a:pt x="219" y="311"/>
                  </a:lnTo>
                  <a:lnTo>
                    <a:pt x="219" y="318"/>
                  </a:lnTo>
                  <a:lnTo>
                    <a:pt x="219" y="326"/>
                  </a:lnTo>
                  <a:lnTo>
                    <a:pt x="212" y="330"/>
                  </a:lnTo>
                  <a:lnTo>
                    <a:pt x="203" y="334"/>
                  </a:lnTo>
                  <a:lnTo>
                    <a:pt x="188" y="335"/>
                  </a:lnTo>
                  <a:lnTo>
                    <a:pt x="174" y="338"/>
                  </a:lnTo>
                  <a:lnTo>
                    <a:pt x="154" y="335"/>
                  </a:lnTo>
                  <a:lnTo>
                    <a:pt x="135" y="334"/>
                  </a:lnTo>
                  <a:lnTo>
                    <a:pt x="113" y="330"/>
                  </a:lnTo>
                  <a:lnTo>
                    <a:pt x="95" y="327"/>
                  </a:lnTo>
                  <a:lnTo>
                    <a:pt x="73" y="319"/>
                  </a:lnTo>
                  <a:lnTo>
                    <a:pt x="53" y="314"/>
                  </a:lnTo>
                  <a:lnTo>
                    <a:pt x="37" y="306"/>
                  </a:lnTo>
                  <a:lnTo>
                    <a:pt x="22" y="298"/>
                  </a:lnTo>
                  <a:lnTo>
                    <a:pt x="9" y="288"/>
                  </a:lnTo>
                  <a:lnTo>
                    <a:pt x="2" y="280"/>
                  </a:lnTo>
                  <a:lnTo>
                    <a:pt x="0" y="270"/>
                  </a:lnTo>
                  <a:lnTo>
                    <a:pt x="4" y="262"/>
                  </a:lnTo>
                  <a:lnTo>
                    <a:pt x="4" y="246"/>
                  </a:lnTo>
                  <a:lnTo>
                    <a:pt x="9" y="233"/>
                  </a:lnTo>
                  <a:lnTo>
                    <a:pt x="11" y="218"/>
                  </a:lnTo>
                  <a:lnTo>
                    <a:pt x="17" y="205"/>
                  </a:lnTo>
                  <a:lnTo>
                    <a:pt x="17" y="188"/>
                  </a:lnTo>
                  <a:lnTo>
                    <a:pt x="19" y="172"/>
                  </a:lnTo>
                  <a:lnTo>
                    <a:pt x="19" y="157"/>
                  </a:lnTo>
                  <a:lnTo>
                    <a:pt x="24" y="141"/>
                  </a:lnTo>
                  <a:lnTo>
                    <a:pt x="22" y="121"/>
                  </a:lnTo>
                  <a:lnTo>
                    <a:pt x="22" y="106"/>
                  </a:lnTo>
                  <a:lnTo>
                    <a:pt x="22" y="89"/>
                  </a:lnTo>
                  <a:lnTo>
                    <a:pt x="22" y="73"/>
                  </a:lnTo>
                  <a:lnTo>
                    <a:pt x="17" y="55"/>
                  </a:lnTo>
                  <a:lnTo>
                    <a:pt x="17" y="39"/>
                  </a:lnTo>
                  <a:lnTo>
                    <a:pt x="17" y="24"/>
                  </a:lnTo>
                  <a:lnTo>
                    <a:pt x="17" y="9"/>
                  </a:lnTo>
                  <a:lnTo>
                    <a:pt x="31" y="12"/>
                  </a:lnTo>
                  <a:lnTo>
                    <a:pt x="48" y="16"/>
                  </a:lnTo>
                  <a:lnTo>
                    <a:pt x="64" y="16"/>
                  </a:lnTo>
                  <a:lnTo>
                    <a:pt x="81" y="20"/>
                  </a:lnTo>
                  <a:lnTo>
                    <a:pt x="93" y="18"/>
                  </a:lnTo>
                  <a:lnTo>
                    <a:pt x="110" y="18"/>
                  </a:lnTo>
                  <a:lnTo>
                    <a:pt x="124" y="17"/>
                  </a:lnTo>
                  <a:lnTo>
                    <a:pt x="141" y="17"/>
                  </a:lnTo>
                  <a:lnTo>
                    <a:pt x="152" y="13"/>
                  </a:lnTo>
                  <a:lnTo>
                    <a:pt x="165" y="11"/>
                  </a:lnTo>
                  <a:lnTo>
                    <a:pt x="175" y="7"/>
                  </a:lnTo>
                  <a:lnTo>
                    <a:pt x="188" y="7"/>
                  </a:lnTo>
                  <a:lnTo>
                    <a:pt x="194" y="3"/>
                  </a:lnTo>
                  <a:lnTo>
                    <a:pt x="205" y="3"/>
                  </a:lnTo>
                  <a:lnTo>
                    <a:pt x="210" y="0"/>
                  </a:lnTo>
                  <a:lnTo>
                    <a:pt x="2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68" name="Freeform 35"/>
            <p:cNvSpPr>
              <a:spLocks/>
            </p:cNvSpPr>
            <p:nvPr/>
          </p:nvSpPr>
          <p:spPr bwMode="auto">
            <a:xfrm>
              <a:off x="1108" y="3944"/>
              <a:ext cx="111" cy="169"/>
            </a:xfrm>
            <a:custGeom>
              <a:avLst/>
              <a:gdLst>
                <a:gd name="T0" fmla="*/ 109 w 223"/>
                <a:gd name="T1" fmla="*/ 6 h 338"/>
                <a:gd name="T2" fmla="*/ 109 w 223"/>
                <a:gd name="T3" fmla="*/ 22 h 338"/>
                <a:gd name="T4" fmla="*/ 109 w 223"/>
                <a:gd name="T5" fmla="*/ 39 h 338"/>
                <a:gd name="T6" fmla="*/ 109 w 223"/>
                <a:gd name="T7" fmla="*/ 56 h 338"/>
                <a:gd name="T8" fmla="*/ 109 w 223"/>
                <a:gd name="T9" fmla="*/ 74 h 338"/>
                <a:gd name="T10" fmla="*/ 109 w 223"/>
                <a:gd name="T11" fmla="*/ 88 h 338"/>
                <a:gd name="T12" fmla="*/ 109 w 223"/>
                <a:gd name="T13" fmla="*/ 101 h 338"/>
                <a:gd name="T14" fmla="*/ 109 w 223"/>
                <a:gd name="T15" fmla="*/ 110 h 338"/>
                <a:gd name="T16" fmla="*/ 109 w 223"/>
                <a:gd name="T17" fmla="*/ 114 h 338"/>
                <a:gd name="T18" fmla="*/ 109 w 223"/>
                <a:gd name="T19" fmla="*/ 118 h 338"/>
                <a:gd name="T20" fmla="*/ 111 w 223"/>
                <a:gd name="T21" fmla="*/ 124 h 338"/>
                <a:gd name="T22" fmla="*/ 111 w 223"/>
                <a:gd name="T23" fmla="*/ 132 h 338"/>
                <a:gd name="T24" fmla="*/ 109 w 223"/>
                <a:gd name="T25" fmla="*/ 138 h 338"/>
                <a:gd name="T26" fmla="*/ 109 w 223"/>
                <a:gd name="T27" fmla="*/ 146 h 338"/>
                <a:gd name="T28" fmla="*/ 109 w 223"/>
                <a:gd name="T29" fmla="*/ 152 h 338"/>
                <a:gd name="T30" fmla="*/ 109 w 223"/>
                <a:gd name="T31" fmla="*/ 159 h 338"/>
                <a:gd name="T32" fmla="*/ 106 w 223"/>
                <a:gd name="T33" fmla="*/ 165 h 338"/>
                <a:gd name="T34" fmla="*/ 94 w 223"/>
                <a:gd name="T35" fmla="*/ 168 h 338"/>
                <a:gd name="T36" fmla="*/ 77 w 223"/>
                <a:gd name="T37" fmla="*/ 168 h 338"/>
                <a:gd name="T38" fmla="*/ 56 w 223"/>
                <a:gd name="T39" fmla="*/ 165 h 338"/>
                <a:gd name="T40" fmla="*/ 36 w 223"/>
                <a:gd name="T41" fmla="*/ 160 h 338"/>
                <a:gd name="T42" fmla="*/ 18 w 223"/>
                <a:gd name="T43" fmla="*/ 153 h 338"/>
                <a:gd name="T44" fmla="*/ 4 w 223"/>
                <a:gd name="T45" fmla="*/ 144 h 338"/>
                <a:gd name="T46" fmla="*/ 0 w 223"/>
                <a:gd name="T47" fmla="*/ 135 h 338"/>
                <a:gd name="T48" fmla="*/ 2 w 223"/>
                <a:gd name="T49" fmla="*/ 123 h 338"/>
                <a:gd name="T50" fmla="*/ 5 w 223"/>
                <a:gd name="T51" fmla="*/ 109 h 338"/>
                <a:gd name="T52" fmla="*/ 8 w 223"/>
                <a:gd name="T53" fmla="*/ 94 h 338"/>
                <a:gd name="T54" fmla="*/ 9 w 223"/>
                <a:gd name="T55" fmla="*/ 79 h 338"/>
                <a:gd name="T56" fmla="*/ 11 w 223"/>
                <a:gd name="T57" fmla="*/ 61 h 338"/>
                <a:gd name="T58" fmla="*/ 11 w 223"/>
                <a:gd name="T59" fmla="*/ 45 h 338"/>
                <a:gd name="T60" fmla="*/ 8 w 223"/>
                <a:gd name="T61" fmla="*/ 28 h 338"/>
                <a:gd name="T62" fmla="*/ 8 w 223"/>
                <a:gd name="T63" fmla="*/ 12 h 338"/>
                <a:gd name="T64" fmla="*/ 15 w 223"/>
                <a:gd name="T65" fmla="*/ 6 h 338"/>
                <a:gd name="T66" fmla="*/ 32 w 223"/>
                <a:gd name="T67" fmla="*/ 8 h 338"/>
                <a:gd name="T68" fmla="*/ 46 w 223"/>
                <a:gd name="T69" fmla="*/ 9 h 338"/>
                <a:gd name="T70" fmla="*/ 62 w 223"/>
                <a:gd name="T71" fmla="*/ 9 h 338"/>
                <a:gd name="T72" fmla="*/ 76 w 223"/>
                <a:gd name="T73" fmla="*/ 7 h 338"/>
                <a:gd name="T74" fmla="*/ 87 w 223"/>
                <a:gd name="T75" fmla="*/ 4 h 338"/>
                <a:gd name="T76" fmla="*/ 97 w 223"/>
                <a:gd name="T77" fmla="*/ 2 h 338"/>
                <a:gd name="T78" fmla="*/ 105 w 223"/>
                <a:gd name="T79" fmla="*/ 0 h 338"/>
                <a:gd name="T80" fmla="*/ 109 w 223"/>
                <a:gd name="T81" fmla="*/ 0 h 3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3"/>
                <a:gd name="T124" fmla="*/ 0 h 338"/>
                <a:gd name="T125" fmla="*/ 223 w 223"/>
                <a:gd name="T126" fmla="*/ 338 h 3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3" h="338">
                  <a:moveTo>
                    <a:pt x="219" y="0"/>
                  </a:moveTo>
                  <a:lnTo>
                    <a:pt x="219" y="12"/>
                  </a:lnTo>
                  <a:lnTo>
                    <a:pt x="219" y="28"/>
                  </a:lnTo>
                  <a:lnTo>
                    <a:pt x="219" y="43"/>
                  </a:lnTo>
                  <a:lnTo>
                    <a:pt x="219" y="61"/>
                  </a:lnTo>
                  <a:lnTo>
                    <a:pt x="219" y="77"/>
                  </a:lnTo>
                  <a:lnTo>
                    <a:pt x="219" y="97"/>
                  </a:lnTo>
                  <a:lnTo>
                    <a:pt x="219" y="112"/>
                  </a:lnTo>
                  <a:lnTo>
                    <a:pt x="219" y="132"/>
                  </a:lnTo>
                  <a:lnTo>
                    <a:pt x="219" y="147"/>
                  </a:lnTo>
                  <a:lnTo>
                    <a:pt x="219" y="163"/>
                  </a:lnTo>
                  <a:lnTo>
                    <a:pt x="219" y="176"/>
                  </a:lnTo>
                  <a:lnTo>
                    <a:pt x="219" y="192"/>
                  </a:lnTo>
                  <a:lnTo>
                    <a:pt x="219" y="201"/>
                  </a:lnTo>
                  <a:lnTo>
                    <a:pt x="219" y="211"/>
                  </a:lnTo>
                  <a:lnTo>
                    <a:pt x="219" y="219"/>
                  </a:lnTo>
                  <a:lnTo>
                    <a:pt x="219" y="226"/>
                  </a:lnTo>
                  <a:lnTo>
                    <a:pt x="219" y="228"/>
                  </a:lnTo>
                  <a:lnTo>
                    <a:pt x="219" y="232"/>
                  </a:lnTo>
                  <a:lnTo>
                    <a:pt x="219" y="236"/>
                  </a:lnTo>
                  <a:lnTo>
                    <a:pt x="223" y="244"/>
                  </a:lnTo>
                  <a:lnTo>
                    <a:pt x="223" y="248"/>
                  </a:lnTo>
                  <a:lnTo>
                    <a:pt x="223" y="255"/>
                  </a:lnTo>
                  <a:lnTo>
                    <a:pt x="223" y="263"/>
                  </a:lnTo>
                  <a:lnTo>
                    <a:pt x="223" y="271"/>
                  </a:lnTo>
                  <a:lnTo>
                    <a:pt x="219" y="276"/>
                  </a:lnTo>
                  <a:lnTo>
                    <a:pt x="219" y="284"/>
                  </a:lnTo>
                  <a:lnTo>
                    <a:pt x="219" y="292"/>
                  </a:lnTo>
                  <a:lnTo>
                    <a:pt x="219" y="300"/>
                  </a:lnTo>
                  <a:lnTo>
                    <a:pt x="219" y="304"/>
                  </a:lnTo>
                  <a:lnTo>
                    <a:pt x="219" y="311"/>
                  </a:lnTo>
                  <a:lnTo>
                    <a:pt x="219" y="318"/>
                  </a:lnTo>
                  <a:lnTo>
                    <a:pt x="219" y="326"/>
                  </a:lnTo>
                  <a:lnTo>
                    <a:pt x="212" y="330"/>
                  </a:lnTo>
                  <a:lnTo>
                    <a:pt x="203" y="334"/>
                  </a:lnTo>
                  <a:lnTo>
                    <a:pt x="188" y="335"/>
                  </a:lnTo>
                  <a:lnTo>
                    <a:pt x="174" y="338"/>
                  </a:lnTo>
                  <a:lnTo>
                    <a:pt x="154" y="335"/>
                  </a:lnTo>
                  <a:lnTo>
                    <a:pt x="135" y="334"/>
                  </a:lnTo>
                  <a:lnTo>
                    <a:pt x="113" y="330"/>
                  </a:lnTo>
                  <a:lnTo>
                    <a:pt x="95" y="327"/>
                  </a:lnTo>
                  <a:lnTo>
                    <a:pt x="73" y="319"/>
                  </a:lnTo>
                  <a:lnTo>
                    <a:pt x="53" y="314"/>
                  </a:lnTo>
                  <a:lnTo>
                    <a:pt x="37" y="306"/>
                  </a:lnTo>
                  <a:lnTo>
                    <a:pt x="22" y="298"/>
                  </a:lnTo>
                  <a:lnTo>
                    <a:pt x="9" y="288"/>
                  </a:lnTo>
                  <a:lnTo>
                    <a:pt x="2" y="280"/>
                  </a:lnTo>
                  <a:lnTo>
                    <a:pt x="0" y="270"/>
                  </a:lnTo>
                  <a:lnTo>
                    <a:pt x="4" y="262"/>
                  </a:lnTo>
                  <a:lnTo>
                    <a:pt x="4" y="246"/>
                  </a:lnTo>
                  <a:lnTo>
                    <a:pt x="9" y="233"/>
                  </a:lnTo>
                  <a:lnTo>
                    <a:pt x="11" y="218"/>
                  </a:lnTo>
                  <a:lnTo>
                    <a:pt x="17" y="205"/>
                  </a:lnTo>
                  <a:lnTo>
                    <a:pt x="17" y="188"/>
                  </a:lnTo>
                  <a:lnTo>
                    <a:pt x="19" y="172"/>
                  </a:lnTo>
                  <a:lnTo>
                    <a:pt x="19" y="157"/>
                  </a:lnTo>
                  <a:lnTo>
                    <a:pt x="24" y="141"/>
                  </a:lnTo>
                  <a:lnTo>
                    <a:pt x="22" y="121"/>
                  </a:lnTo>
                  <a:lnTo>
                    <a:pt x="22" y="106"/>
                  </a:lnTo>
                  <a:lnTo>
                    <a:pt x="22" y="89"/>
                  </a:lnTo>
                  <a:lnTo>
                    <a:pt x="22" y="73"/>
                  </a:lnTo>
                  <a:lnTo>
                    <a:pt x="17" y="55"/>
                  </a:lnTo>
                  <a:lnTo>
                    <a:pt x="17" y="39"/>
                  </a:lnTo>
                  <a:lnTo>
                    <a:pt x="17" y="24"/>
                  </a:lnTo>
                  <a:lnTo>
                    <a:pt x="17" y="9"/>
                  </a:lnTo>
                  <a:lnTo>
                    <a:pt x="31" y="12"/>
                  </a:lnTo>
                  <a:lnTo>
                    <a:pt x="48" y="16"/>
                  </a:lnTo>
                  <a:lnTo>
                    <a:pt x="64" y="16"/>
                  </a:lnTo>
                  <a:lnTo>
                    <a:pt x="81" y="20"/>
                  </a:lnTo>
                  <a:lnTo>
                    <a:pt x="93" y="18"/>
                  </a:lnTo>
                  <a:lnTo>
                    <a:pt x="110" y="18"/>
                  </a:lnTo>
                  <a:lnTo>
                    <a:pt x="124" y="17"/>
                  </a:lnTo>
                  <a:lnTo>
                    <a:pt x="141" y="17"/>
                  </a:lnTo>
                  <a:lnTo>
                    <a:pt x="152" y="13"/>
                  </a:lnTo>
                  <a:lnTo>
                    <a:pt x="165" y="11"/>
                  </a:lnTo>
                  <a:lnTo>
                    <a:pt x="175" y="7"/>
                  </a:lnTo>
                  <a:lnTo>
                    <a:pt x="188" y="7"/>
                  </a:lnTo>
                  <a:lnTo>
                    <a:pt x="194" y="3"/>
                  </a:lnTo>
                  <a:lnTo>
                    <a:pt x="205" y="3"/>
                  </a:lnTo>
                  <a:lnTo>
                    <a:pt x="210" y="0"/>
                  </a:lnTo>
                  <a:lnTo>
                    <a:pt x="219"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9" name="Freeform 36"/>
            <p:cNvSpPr>
              <a:spLocks/>
            </p:cNvSpPr>
            <p:nvPr/>
          </p:nvSpPr>
          <p:spPr bwMode="auto">
            <a:xfrm>
              <a:off x="1111" y="3953"/>
              <a:ext cx="76" cy="157"/>
            </a:xfrm>
            <a:custGeom>
              <a:avLst/>
              <a:gdLst>
                <a:gd name="T0" fmla="*/ 62 w 151"/>
                <a:gd name="T1" fmla="*/ 6 h 313"/>
                <a:gd name="T2" fmla="*/ 62 w 151"/>
                <a:gd name="T3" fmla="*/ 12 h 313"/>
                <a:gd name="T4" fmla="*/ 59 w 151"/>
                <a:gd name="T5" fmla="*/ 17 h 313"/>
                <a:gd name="T6" fmla="*/ 56 w 151"/>
                <a:gd name="T7" fmla="*/ 24 h 313"/>
                <a:gd name="T8" fmla="*/ 53 w 151"/>
                <a:gd name="T9" fmla="*/ 30 h 313"/>
                <a:gd name="T10" fmla="*/ 51 w 151"/>
                <a:gd name="T11" fmla="*/ 34 h 313"/>
                <a:gd name="T12" fmla="*/ 53 w 151"/>
                <a:gd name="T13" fmla="*/ 40 h 313"/>
                <a:gd name="T14" fmla="*/ 61 w 151"/>
                <a:gd name="T15" fmla="*/ 43 h 313"/>
                <a:gd name="T16" fmla="*/ 63 w 151"/>
                <a:gd name="T17" fmla="*/ 47 h 313"/>
                <a:gd name="T18" fmla="*/ 56 w 151"/>
                <a:gd name="T19" fmla="*/ 53 h 313"/>
                <a:gd name="T20" fmla="*/ 50 w 151"/>
                <a:gd name="T21" fmla="*/ 61 h 313"/>
                <a:gd name="T22" fmla="*/ 49 w 151"/>
                <a:gd name="T23" fmla="*/ 70 h 313"/>
                <a:gd name="T24" fmla="*/ 49 w 151"/>
                <a:gd name="T25" fmla="*/ 79 h 313"/>
                <a:gd name="T26" fmla="*/ 50 w 151"/>
                <a:gd name="T27" fmla="*/ 87 h 313"/>
                <a:gd name="T28" fmla="*/ 56 w 151"/>
                <a:gd name="T29" fmla="*/ 94 h 313"/>
                <a:gd name="T30" fmla="*/ 63 w 151"/>
                <a:gd name="T31" fmla="*/ 98 h 313"/>
                <a:gd name="T32" fmla="*/ 65 w 151"/>
                <a:gd name="T33" fmla="*/ 101 h 313"/>
                <a:gd name="T34" fmla="*/ 64 w 151"/>
                <a:gd name="T35" fmla="*/ 109 h 313"/>
                <a:gd name="T36" fmla="*/ 67 w 151"/>
                <a:gd name="T37" fmla="*/ 120 h 313"/>
                <a:gd name="T38" fmla="*/ 72 w 151"/>
                <a:gd name="T39" fmla="*/ 132 h 313"/>
                <a:gd name="T40" fmla="*/ 75 w 151"/>
                <a:gd name="T41" fmla="*/ 144 h 313"/>
                <a:gd name="T42" fmla="*/ 74 w 151"/>
                <a:gd name="T43" fmla="*/ 153 h 313"/>
                <a:gd name="T44" fmla="*/ 69 w 151"/>
                <a:gd name="T45" fmla="*/ 157 h 313"/>
                <a:gd name="T46" fmla="*/ 54 w 151"/>
                <a:gd name="T47" fmla="*/ 154 h 313"/>
                <a:gd name="T48" fmla="*/ 29 w 151"/>
                <a:gd name="T49" fmla="*/ 143 h 313"/>
                <a:gd name="T50" fmla="*/ 11 w 151"/>
                <a:gd name="T51" fmla="*/ 135 h 313"/>
                <a:gd name="T52" fmla="*/ 3 w 151"/>
                <a:gd name="T53" fmla="*/ 128 h 313"/>
                <a:gd name="T54" fmla="*/ 0 w 151"/>
                <a:gd name="T55" fmla="*/ 124 h 313"/>
                <a:gd name="T56" fmla="*/ 3 w 151"/>
                <a:gd name="T57" fmla="*/ 118 h 313"/>
                <a:gd name="T58" fmla="*/ 8 w 151"/>
                <a:gd name="T59" fmla="*/ 112 h 313"/>
                <a:gd name="T60" fmla="*/ 13 w 151"/>
                <a:gd name="T61" fmla="*/ 105 h 313"/>
                <a:gd name="T62" fmla="*/ 17 w 151"/>
                <a:gd name="T63" fmla="*/ 92 h 313"/>
                <a:gd name="T64" fmla="*/ 16 w 151"/>
                <a:gd name="T65" fmla="*/ 76 h 313"/>
                <a:gd name="T66" fmla="*/ 14 w 151"/>
                <a:gd name="T67" fmla="*/ 60 h 313"/>
                <a:gd name="T68" fmla="*/ 12 w 151"/>
                <a:gd name="T69" fmla="*/ 45 h 313"/>
                <a:gd name="T70" fmla="*/ 12 w 151"/>
                <a:gd name="T71" fmla="*/ 32 h 313"/>
                <a:gd name="T72" fmla="*/ 12 w 151"/>
                <a:gd name="T73" fmla="*/ 20 h 313"/>
                <a:gd name="T74" fmla="*/ 12 w 151"/>
                <a:gd name="T75" fmla="*/ 10 h 313"/>
                <a:gd name="T76" fmla="*/ 12 w 151"/>
                <a:gd name="T77" fmla="*/ 3 h 313"/>
                <a:gd name="T78" fmla="*/ 12 w 151"/>
                <a:gd name="T79" fmla="*/ 0 h 313"/>
                <a:gd name="T80" fmla="*/ 15 w 151"/>
                <a:gd name="T81" fmla="*/ 0 h 313"/>
                <a:gd name="T82" fmla="*/ 24 w 151"/>
                <a:gd name="T83" fmla="*/ 2 h 313"/>
                <a:gd name="T84" fmla="*/ 32 w 151"/>
                <a:gd name="T85" fmla="*/ 4 h 313"/>
                <a:gd name="T86" fmla="*/ 40 w 151"/>
                <a:gd name="T87" fmla="*/ 4 h 313"/>
                <a:gd name="T88" fmla="*/ 48 w 151"/>
                <a:gd name="T89" fmla="*/ 4 h 313"/>
                <a:gd name="T90" fmla="*/ 54 w 151"/>
                <a:gd name="T91" fmla="*/ 4 h 313"/>
                <a:gd name="T92" fmla="*/ 58 w 151"/>
                <a:gd name="T93" fmla="*/ 4 h 313"/>
                <a:gd name="T94" fmla="*/ 60 w 151"/>
                <a:gd name="T95" fmla="*/ 4 h 313"/>
                <a:gd name="T96" fmla="*/ 62 w 151"/>
                <a:gd name="T97" fmla="*/ 4 h 3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1"/>
                <a:gd name="T148" fmla="*/ 0 h 313"/>
                <a:gd name="T149" fmla="*/ 151 w 151"/>
                <a:gd name="T150" fmla="*/ 313 h 3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1" h="313">
                  <a:moveTo>
                    <a:pt x="124" y="8"/>
                  </a:moveTo>
                  <a:lnTo>
                    <a:pt x="124" y="12"/>
                  </a:lnTo>
                  <a:lnTo>
                    <a:pt x="126" y="19"/>
                  </a:lnTo>
                  <a:lnTo>
                    <a:pt x="124" y="23"/>
                  </a:lnTo>
                  <a:lnTo>
                    <a:pt x="124" y="30"/>
                  </a:lnTo>
                  <a:lnTo>
                    <a:pt x="118" y="34"/>
                  </a:lnTo>
                  <a:lnTo>
                    <a:pt x="117" y="42"/>
                  </a:lnTo>
                  <a:lnTo>
                    <a:pt x="111" y="47"/>
                  </a:lnTo>
                  <a:lnTo>
                    <a:pt x="111" y="55"/>
                  </a:lnTo>
                  <a:lnTo>
                    <a:pt x="106" y="59"/>
                  </a:lnTo>
                  <a:lnTo>
                    <a:pt x="104" y="64"/>
                  </a:lnTo>
                  <a:lnTo>
                    <a:pt x="102" y="68"/>
                  </a:lnTo>
                  <a:lnTo>
                    <a:pt x="104" y="76"/>
                  </a:lnTo>
                  <a:lnTo>
                    <a:pt x="106" y="80"/>
                  </a:lnTo>
                  <a:lnTo>
                    <a:pt x="113" y="84"/>
                  </a:lnTo>
                  <a:lnTo>
                    <a:pt x="122" y="86"/>
                  </a:lnTo>
                  <a:lnTo>
                    <a:pt x="137" y="90"/>
                  </a:lnTo>
                  <a:lnTo>
                    <a:pt x="126" y="93"/>
                  </a:lnTo>
                  <a:lnTo>
                    <a:pt x="118" y="98"/>
                  </a:lnTo>
                  <a:lnTo>
                    <a:pt x="111" y="106"/>
                  </a:lnTo>
                  <a:lnTo>
                    <a:pt x="106" y="114"/>
                  </a:lnTo>
                  <a:lnTo>
                    <a:pt x="100" y="122"/>
                  </a:lnTo>
                  <a:lnTo>
                    <a:pt x="98" y="131"/>
                  </a:lnTo>
                  <a:lnTo>
                    <a:pt x="98" y="139"/>
                  </a:lnTo>
                  <a:lnTo>
                    <a:pt x="98" y="150"/>
                  </a:lnTo>
                  <a:lnTo>
                    <a:pt x="98" y="158"/>
                  </a:lnTo>
                  <a:lnTo>
                    <a:pt x="98" y="166"/>
                  </a:lnTo>
                  <a:lnTo>
                    <a:pt x="100" y="174"/>
                  </a:lnTo>
                  <a:lnTo>
                    <a:pt x="106" y="183"/>
                  </a:lnTo>
                  <a:lnTo>
                    <a:pt x="111" y="187"/>
                  </a:lnTo>
                  <a:lnTo>
                    <a:pt x="118" y="193"/>
                  </a:lnTo>
                  <a:lnTo>
                    <a:pt x="126" y="196"/>
                  </a:lnTo>
                  <a:lnTo>
                    <a:pt x="137" y="198"/>
                  </a:lnTo>
                  <a:lnTo>
                    <a:pt x="129" y="201"/>
                  </a:lnTo>
                  <a:lnTo>
                    <a:pt x="128" y="209"/>
                  </a:lnTo>
                  <a:lnTo>
                    <a:pt x="128" y="217"/>
                  </a:lnTo>
                  <a:lnTo>
                    <a:pt x="131" y="228"/>
                  </a:lnTo>
                  <a:lnTo>
                    <a:pt x="133" y="240"/>
                  </a:lnTo>
                  <a:lnTo>
                    <a:pt x="138" y="252"/>
                  </a:lnTo>
                  <a:lnTo>
                    <a:pt x="144" y="264"/>
                  </a:lnTo>
                  <a:lnTo>
                    <a:pt x="149" y="278"/>
                  </a:lnTo>
                  <a:lnTo>
                    <a:pt x="149" y="287"/>
                  </a:lnTo>
                  <a:lnTo>
                    <a:pt x="151" y="297"/>
                  </a:lnTo>
                  <a:lnTo>
                    <a:pt x="148" y="305"/>
                  </a:lnTo>
                  <a:lnTo>
                    <a:pt x="146" y="312"/>
                  </a:lnTo>
                  <a:lnTo>
                    <a:pt x="137" y="313"/>
                  </a:lnTo>
                  <a:lnTo>
                    <a:pt x="126" y="312"/>
                  </a:lnTo>
                  <a:lnTo>
                    <a:pt x="107" y="307"/>
                  </a:lnTo>
                  <a:lnTo>
                    <a:pt x="87" y="299"/>
                  </a:lnTo>
                  <a:lnTo>
                    <a:pt x="58" y="286"/>
                  </a:lnTo>
                  <a:lnTo>
                    <a:pt x="38" y="277"/>
                  </a:lnTo>
                  <a:lnTo>
                    <a:pt x="22" y="269"/>
                  </a:lnTo>
                  <a:lnTo>
                    <a:pt x="13" y="264"/>
                  </a:lnTo>
                  <a:lnTo>
                    <a:pt x="5" y="256"/>
                  </a:lnTo>
                  <a:lnTo>
                    <a:pt x="2" y="252"/>
                  </a:lnTo>
                  <a:lnTo>
                    <a:pt x="0" y="248"/>
                  </a:lnTo>
                  <a:lnTo>
                    <a:pt x="3" y="244"/>
                  </a:lnTo>
                  <a:lnTo>
                    <a:pt x="5" y="236"/>
                  </a:lnTo>
                  <a:lnTo>
                    <a:pt x="11" y="232"/>
                  </a:lnTo>
                  <a:lnTo>
                    <a:pt x="16" y="224"/>
                  </a:lnTo>
                  <a:lnTo>
                    <a:pt x="22" y="219"/>
                  </a:lnTo>
                  <a:lnTo>
                    <a:pt x="25" y="209"/>
                  </a:lnTo>
                  <a:lnTo>
                    <a:pt x="31" y="198"/>
                  </a:lnTo>
                  <a:lnTo>
                    <a:pt x="33" y="184"/>
                  </a:lnTo>
                  <a:lnTo>
                    <a:pt x="36" y="171"/>
                  </a:lnTo>
                  <a:lnTo>
                    <a:pt x="31" y="152"/>
                  </a:lnTo>
                  <a:lnTo>
                    <a:pt x="31" y="136"/>
                  </a:lnTo>
                  <a:lnTo>
                    <a:pt x="27" y="120"/>
                  </a:lnTo>
                  <a:lnTo>
                    <a:pt x="27" y="105"/>
                  </a:lnTo>
                  <a:lnTo>
                    <a:pt x="24" y="89"/>
                  </a:lnTo>
                  <a:lnTo>
                    <a:pt x="24" y="76"/>
                  </a:lnTo>
                  <a:lnTo>
                    <a:pt x="24" y="63"/>
                  </a:lnTo>
                  <a:lnTo>
                    <a:pt x="24" y="51"/>
                  </a:lnTo>
                  <a:lnTo>
                    <a:pt x="24" y="40"/>
                  </a:lnTo>
                  <a:lnTo>
                    <a:pt x="24" y="29"/>
                  </a:lnTo>
                  <a:lnTo>
                    <a:pt x="24" y="20"/>
                  </a:lnTo>
                  <a:lnTo>
                    <a:pt x="24" y="13"/>
                  </a:lnTo>
                  <a:lnTo>
                    <a:pt x="24" y="6"/>
                  </a:lnTo>
                  <a:lnTo>
                    <a:pt x="24" y="2"/>
                  </a:lnTo>
                  <a:lnTo>
                    <a:pt x="24" y="0"/>
                  </a:lnTo>
                  <a:lnTo>
                    <a:pt x="29" y="0"/>
                  </a:lnTo>
                  <a:lnTo>
                    <a:pt x="40" y="3"/>
                  </a:lnTo>
                  <a:lnTo>
                    <a:pt x="47" y="3"/>
                  </a:lnTo>
                  <a:lnTo>
                    <a:pt x="58" y="7"/>
                  </a:lnTo>
                  <a:lnTo>
                    <a:pt x="64" y="7"/>
                  </a:lnTo>
                  <a:lnTo>
                    <a:pt x="75" y="7"/>
                  </a:lnTo>
                  <a:lnTo>
                    <a:pt x="80" y="7"/>
                  </a:lnTo>
                  <a:lnTo>
                    <a:pt x="91" y="10"/>
                  </a:lnTo>
                  <a:lnTo>
                    <a:pt x="96" y="8"/>
                  </a:lnTo>
                  <a:lnTo>
                    <a:pt x="102" y="8"/>
                  </a:lnTo>
                  <a:lnTo>
                    <a:pt x="107" y="8"/>
                  </a:lnTo>
                  <a:lnTo>
                    <a:pt x="113" y="8"/>
                  </a:lnTo>
                  <a:lnTo>
                    <a:pt x="115" y="8"/>
                  </a:lnTo>
                  <a:lnTo>
                    <a:pt x="120" y="8"/>
                  </a:lnTo>
                  <a:lnTo>
                    <a:pt x="124" y="8"/>
                  </a:lnTo>
                  <a:close/>
                </a:path>
              </a:pathLst>
            </a:custGeom>
            <a:solidFill>
              <a:srgbClr val="6D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0" name="Freeform 37"/>
            <p:cNvSpPr>
              <a:spLocks/>
            </p:cNvSpPr>
            <p:nvPr/>
          </p:nvSpPr>
          <p:spPr bwMode="auto">
            <a:xfrm>
              <a:off x="1110" y="3944"/>
              <a:ext cx="108" cy="163"/>
            </a:xfrm>
            <a:custGeom>
              <a:avLst/>
              <a:gdLst>
                <a:gd name="T0" fmla="*/ 0 w 215"/>
                <a:gd name="T1" fmla="*/ 123 h 326"/>
                <a:gd name="T2" fmla="*/ 4 w 215"/>
                <a:gd name="T3" fmla="*/ 109 h 326"/>
                <a:gd name="T4" fmla="*/ 7 w 215"/>
                <a:gd name="T5" fmla="*/ 94 h 326"/>
                <a:gd name="T6" fmla="*/ 8 w 215"/>
                <a:gd name="T7" fmla="*/ 79 h 326"/>
                <a:gd name="T8" fmla="*/ 9 w 215"/>
                <a:gd name="T9" fmla="*/ 61 h 326"/>
                <a:gd name="T10" fmla="*/ 9 w 215"/>
                <a:gd name="T11" fmla="*/ 45 h 326"/>
                <a:gd name="T12" fmla="*/ 7 w 215"/>
                <a:gd name="T13" fmla="*/ 28 h 326"/>
                <a:gd name="T14" fmla="*/ 7 w 215"/>
                <a:gd name="T15" fmla="*/ 12 h 326"/>
                <a:gd name="T16" fmla="*/ 14 w 215"/>
                <a:gd name="T17" fmla="*/ 6 h 326"/>
                <a:gd name="T18" fmla="*/ 30 w 215"/>
                <a:gd name="T19" fmla="*/ 8 h 326"/>
                <a:gd name="T20" fmla="*/ 45 w 215"/>
                <a:gd name="T21" fmla="*/ 9 h 326"/>
                <a:gd name="T22" fmla="*/ 60 w 215"/>
                <a:gd name="T23" fmla="*/ 9 h 326"/>
                <a:gd name="T24" fmla="*/ 74 w 215"/>
                <a:gd name="T25" fmla="*/ 7 h 326"/>
                <a:gd name="T26" fmla="*/ 86 w 215"/>
                <a:gd name="T27" fmla="*/ 4 h 326"/>
                <a:gd name="T28" fmla="*/ 95 w 215"/>
                <a:gd name="T29" fmla="*/ 2 h 326"/>
                <a:gd name="T30" fmla="*/ 103 w 215"/>
                <a:gd name="T31" fmla="*/ 0 h 326"/>
                <a:gd name="T32" fmla="*/ 103 w 215"/>
                <a:gd name="T33" fmla="*/ 0 h 326"/>
                <a:gd name="T34" fmla="*/ 96 w 215"/>
                <a:gd name="T35" fmla="*/ 2 h 326"/>
                <a:gd name="T36" fmla="*/ 88 w 215"/>
                <a:gd name="T37" fmla="*/ 4 h 326"/>
                <a:gd name="T38" fmla="*/ 77 w 215"/>
                <a:gd name="T39" fmla="*/ 8 h 326"/>
                <a:gd name="T40" fmla="*/ 63 w 215"/>
                <a:gd name="T41" fmla="*/ 9 h 326"/>
                <a:gd name="T42" fmla="*/ 49 w 215"/>
                <a:gd name="T43" fmla="*/ 10 h 326"/>
                <a:gd name="T44" fmla="*/ 36 w 215"/>
                <a:gd name="T45" fmla="*/ 11 h 326"/>
                <a:gd name="T46" fmla="*/ 19 w 215"/>
                <a:gd name="T47" fmla="*/ 9 h 326"/>
                <a:gd name="T48" fmla="*/ 13 w 215"/>
                <a:gd name="T49" fmla="*/ 13 h 326"/>
                <a:gd name="T50" fmla="*/ 13 w 215"/>
                <a:gd name="T51" fmla="*/ 25 h 326"/>
                <a:gd name="T52" fmla="*/ 13 w 215"/>
                <a:gd name="T53" fmla="*/ 37 h 326"/>
                <a:gd name="T54" fmla="*/ 13 w 215"/>
                <a:gd name="T55" fmla="*/ 49 h 326"/>
                <a:gd name="T56" fmla="*/ 13 w 215"/>
                <a:gd name="T57" fmla="*/ 60 h 326"/>
                <a:gd name="T58" fmla="*/ 13 w 215"/>
                <a:gd name="T59" fmla="*/ 71 h 326"/>
                <a:gd name="T60" fmla="*/ 13 w 215"/>
                <a:gd name="T61" fmla="*/ 80 h 326"/>
                <a:gd name="T62" fmla="*/ 13 w 215"/>
                <a:gd name="T63" fmla="*/ 90 h 326"/>
                <a:gd name="T64" fmla="*/ 10 w 215"/>
                <a:gd name="T65" fmla="*/ 97 h 326"/>
                <a:gd name="T66" fmla="*/ 8 w 215"/>
                <a:gd name="T67" fmla="*/ 103 h 326"/>
                <a:gd name="T68" fmla="*/ 5 w 215"/>
                <a:gd name="T69" fmla="*/ 109 h 326"/>
                <a:gd name="T70" fmla="*/ 5 w 215"/>
                <a:gd name="T71" fmla="*/ 114 h 326"/>
                <a:gd name="T72" fmla="*/ 5 w 215"/>
                <a:gd name="T73" fmla="*/ 120 h 326"/>
                <a:gd name="T74" fmla="*/ 5 w 215"/>
                <a:gd name="T75" fmla="*/ 124 h 326"/>
                <a:gd name="T76" fmla="*/ 6 w 215"/>
                <a:gd name="T77" fmla="*/ 129 h 326"/>
                <a:gd name="T78" fmla="*/ 10 w 215"/>
                <a:gd name="T79" fmla="*/ 133 h 326"/>
                <a:gd name="T80" fmla="*/ 15 w 215"/>
                <a:gd name="T81" fmla="*/ 138 h 326"/>
                <a:gd name="T82" fmla="*/ 20 w 215"/>
                <a:gd name="T83" fmla="*/ 142 h 326"/>
                <a:gd name="T84" fmla="*/ 27 w 215"/>
                <a:gd name="T85" fmla="*/ 147 h 326"/>
                <a:gd name="T86" fmla="*/ 32 w 215"/>
                <a:gd name="T87" fmla="*/ 151 h 326"/>
                <a:gd name="T88" fmla="*/ 40 w 215"/>
                <a:gd name="T89" fmla="*/ 155 h 326"/>
                <a:gd name="T90" fmla="*/ 46 w 215"/>
                <a:gd name="T91" fmla="*/ 158 h 326"/>
                <a:gd name="T92" fmla="*/ 54 w 215"/>
                <a:gd name="T93" fmla="*/ 160 h 326"/>
                <a:gd name="T94" fmla="*/ 60 w 215"/>
                <a:gd name="T95" fmla="*/ 162 h 326"/>
                <a:gd name="T96" fmla="*/ 55 w 215"/>
                <a:gd name="T97" fmla="*/ 161 h 326"/>
                <a:gd name="T98" fmla="*/ 43 w 215"/>
                <a:gd name="T99" fmla="*/ 157 h 326"/>
                <a:gd name="T100" fmla="*/ 32 w 215"/>
                <a:gd name="T101" fmla="*/ 153 h 326"/>
                <a:gd name="T102" fmla="*/ 22 w 215"/>
                <a:gd name="T103" fmla="*/ 149 h 326"/>
                <a:gd name="T104" fmla="*/ 14 w 215"/>
                <a:gd name="T105" fmla="*/ 146 h 326"/>
                <a:gd name="T106" fmla="*/ 8 w 215"/>
                <a:gd name="T107" fmla="*/ 142 h 326"/>
                <a:gd name="T108" fmla="*/ 3 w 215"/>
                <a:gd name="T109" fmla="*/ 137 h 326"/>
                <a:gd name="T110" fmla="*/ 0 w 215"/>
                <a:gd name="T111" fmla="*/ 133 h 326"/>
                <a:gd name="T112" fmla="*/ 0 w 215"/>
                <a:gd name="T113" fmla="*/ 131 h 3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5"/>
                <a:gd name="T172" fmla="*/ 0 h 326"/>
                <a:gd name="T173" fmla="*/ 215 w 215"/>
                <a:gd name="T174" fmla="*/ 326 h 3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5" h="326">
                  <a:moveTo>
                    <a:pt x="0" y="262"/>
                  </a:moveTo>
                  <a:lnTo>
                    <a:pt x="0" y="246"/>
                  </a:lnTo>
                  <a:lnTo>
                    <a:pt x="5" y="233"/>
                  </a:lnTo>
                  <a:lnTo>
                    <a:pt x="7" y="218"/>
                  </a:lnTo>
                  <a:lnTo>
                    <a:pt x="13" y="205"/>
                  </a:lnTo>
                  <a:lnTo>
                    <a:pt x="13" y="188"/>
                  </a:lnTo>
                  <a:lnTo>
                    <a:pt x="15" y="172"/>
                  </a:lnTo>
                  <a:lnTo>
                    <a:pt x="15" y="157"/>
                  </a:lnTo>
                  <a:lnTo>
                    <a:pt x="20" y="141"/>
                  </a:lnTo>
                  <a:lnTo>
                    <a:pt x="18" y="121"/>
                  </a:lnTo>
                  <a:lnTo>
                    <a:pt x="18" y="106"/>
                  </a:lnTo>
                  <a:lnTo>
                    <a:pt x="18" y="89"/>
                  </a:lnTo>
                  <a:lnTo>
                    <a:pt x="18" y="73"/>
                  </a:lnTo>
                  <a:lnTo>
                    <a:pt x="13" y="55"/>
                  </a:lnTo>
                  <a:lnTo>
                    <a:pt x="13" y="39"/>
                  </a:lnTo>
                  <a:lnTo>
                    <a:pt x="13" y="24"/>
                  </a:lnTo>
                  <a:lnTo>
                    <a:pt x="13" y="9"/>
                  </a:lnTo>
                  <a:lnTo>
                    <a:pt x="27" y="12"/>
                  </a:lnTo>
                  <a:lnTo>
                    <a:pt x="44" y="16"/>
                  </a:lnTo>
                  <a:lnTo>
                    <a:pt x="60" y="16"/>
                  </a:lnTo>
                  <a:lnTo>
                    <a:pt x="77" y="20"/>
                  </a:lnTo>
                  <a:lnTo>
                    <a:pt x="89" y="18"/>
                  </a:lnTo>
                  <a:lnTo>
                    <a:pt x="106" y="18"/>
                  </a:lnTo>
                  <a:lnTo>
                    <a:pt x="120" y="17"/>
                  </a:lnTo>
                  <a:lnTo>
                    <a:pt x="137" y="17"/>
                  </a:lnTo>
                  <a:lnTo>
                    <a:pt x="148" y="13"/>
                  </a:lnTo>
                  <a:lnTo>
                    <a:pt x="161" y="11"/>
                  </a:lnTo>
                  <a:lnTo>
                    <a:pt x="171" y="7"/>
                  </a:lnTo>
                  <a:lnTo>
                    <a:pt x="184" y="7"/>
                  </a:lnTo>
                  <a:lnTo>
                    <a:pt x="190" y="3"/>
                  </a:lnTo>
                  <a:lnTo>
                    <a:pt x="201" y="3"/>
                  </a:lnTo>
                  <a:lnTo>
                    <a:pt x="206" y="0"/>
                  </a:lnTo>
                  <a:lnTo>
                    <a:pt x="215" y="0"/>
                  </a:lnTo>
                  <a:lnTo>
                    <a:pt x="206" y="0"/>
                  </a:lnTo>
                  <a:lnTo>
                    <a:pt x="201" y="3"/>
                  </a:lnTo>
                  <a:lnTo>
                    <a:pt x="192" y="4"/>
                  </a:lnTo>
                  <a:lnTo>
                    <a:pt x="186" y="8"/>
                  </a:lnTo>
                  <a:lnTo>
                    <a:pt x="175" y="8"/>
                  </a:lnTo>
                  <a:lnTo>
                    <a:pt x="164" y="12"/>
                  </a:lnTo>
                  <a:lnTo>
                    <a:pt x="153" y="15"/>
                  </a:lnTo>
                  <a:lnTo>
                    <a:pt x="142" y="18"/>
                  </a:lnTo>
                  <a:lnTo>
                    <a:pt x="126" y="18"/>
                  </a:lnTo>
                  <a:lnTo>
                    <a:pt x="115" y="20"/>
                  </a:lnTo>
                  <a:lnTo>
                    <a:pt x="98" y="20"/>
                  </a:lnTo>
                  <a:lnTo>
                    <a:pt x="88" y="22"/>
                  </a:lnTo>
                  <a:lnTo>
                    <a:pt x="71" y="21"/>
                  </a:lnTo>
                  <a:lnTo>
                    <a:pt x="55" y="21"/>
                  </a:lnTo>
                  <a:lnTo>
                    <a:pt x="38" y="18"/>
                  </a:lnTo>
                  <a:lnTo>
                    <a:pt x="26" y="18"/>
                  </a:lnTo>
                  <a:lnTo>
                    <a:pt x="26" y="26"/>
                  </a:lnTo>
                  <a:lnTo>
                    <a:pt x="26" y="38"/>
                  </a:lnTo>
                  <a:lnTo>
                    <a:pt x="26" y="50"/>
                  </a:lnTo>
                  <a:lnTo>
                    <a:pt x="26" y="61"/>
                  </a:lnTo>
                  <a:lnTo>
                    <a:pt x="26" y="73"/>
                  </a:lnTo>
                  <a:lnTo>
                    <a:pt x="26" y="85"/>
                  </a:lnTo>
                  <a:lnTo>
                    <a:pt x="26" y="97"/>
                  </a:lnTo>
                  <a:lnTo>
                    <a:pt x="26" y="110"/>
                  </a:lnTo>
                  <a:lnTo>
                    <a:pt x="26" y="119"/>
                  </a:lnTo>
                  <a:lnTo>
                    <a:pt x="26" y="130"/>
                  </a:lnTo>
                  <a:lnTo>
                    <a:pt x="26" y="141"/>
                  </a:lnTo>
                  <a:lnTo>
                    <a:pt x="26" y="153"/>
                  </a:lnTo>
                  <a:lnTo>
                    <a:pt x="26" y="160"/>
                  </a:lnTo>
                  <a:lnTo>
                    <a:pt x="26" y="172"/>
                  </a:lnTo>
                  <a:lnTo>
                    <a:pt x="26" y="180"/>
                  </a:lnTo>
                  <a:lnTo>
                    <a:pt x="26" y="189"/>
                  </a:lnTo>
                  <a:lnTo>
                    <a:pt x="20" y="193"/>
                  </a:lnTo>
                  <a:lnTo>
                    <a:pt x="20" y="201"/>
                  </a:lnTo>
                  <a:lnTo>
                    <a:pt x="15" y="206"/>
                  </a:lnTo>
                  <a:lnTo>
                    <a:pt x="15" y="214"/>
                  </a:lnTo>
                  <a:lnTo>
                    <a:pt x="9" y="218"/>
                  </a:lnTo>
                  <a:lnTo>
                    <a:pt x="9" y="224"/>
                  </a:lnTo>
                  <a:lnTo>
                    <a:pt x="9" y="228"/>
                  </a:lnTo>
                  <a:lnTo>
                    <a:pt x="9" y="236"/>
                  </a:lnTo>
                  <a:lnTo>
                    <a:pt x="9" y="240"/>
                  </a:lnTo>
                  <a:lnTo>
                    <a:pt x="9" y="244"/>
                  </a:lnTo>
                  <a:lnTo>
                    <a:pt x="9" y="248"/>
                  </a:lnTo>
                  <a:lnTo>
                    <a:pt x="11" y="254"/>
                  </a:lnTo>
                  <a:lnTo>
                    <a:pt x="11" y="258"/>
                  </a:lnTo>
                  <a:lnTo>
                    <a:pt x="16" y="262"/>
                  </a:lnTo>
                  <a:lnTo>
                    <a:pt x="20" y="266"/>
                  </a:lnTo>
                  <a:lnTo>
                    <a:pt x="26" y="271"/>
                  </a:lnTo>
                  <a:lnTo>
                    <a:pt x="29" y="275"/>
                  </a:lnTo>
                  <a:lnTo>
                    <a:pt x="35" y="279"/>
                  </a:lnTo>
                  <a:lnTo>
                    <a:pt x="40" y="283"/>
                  </a:lnTo>
                  <a:lnTo>
                    <a:pt x="47" y="289"/>
                  </a:lnTo>
                  <a:lnTo>
                    <a:pt x="53" y="293"/>
                  </a:lnTo>
                  <a:lnTo>
                    <a:pt x="58" y="297"/>
                  </a:lnTo>
                  <a:lnTo>
                    <a:pt x="64" y="301"/>
                  </a:lnTo>
                  <a:lnTo>
                    <a:pt x="75" y="308"/>
                  </a:lnTo>
                  <a:lnTo>
                    <a:pt x="80" y="309"/>
                  </a:lnTo>
                  <a:lnTo>
                    <a:pt x="86" y="313"/>
                  </a:lnTo>
                  <a:lnTo>
                    <a:pt x="91" y="315"/>
                  </a:lnTo>
                  <a:lnTo>
                    <a:pt x="102" y="319"/>
                  </a:lnTo>
                  <a:lnTo>
                    <a:pt x="108" y="319"/>
                  </a:lnTo>
                  <a:lnTo>
                    <a:pt x="113" y="323"/>
                  </a:lnTo>
                  <a:lnTo>
                    <a:pt x="119" y="323"/>
                  </a:lnTo>
                  <a:lnTo>
                    <a:pt x="126" y="326"/>
                  </a:lnTo>
                  <a:lnTo>
                    <a:pt x="109" y="322"/>
                  </a:lnTo>
                  <a:lnTo>
                    <a:pt x="97" y="318"/>
                  </a:lnTo>
                  <a:lnTo>
                    <a:pt x="86" y="314"/>
                  </a:lnTo>
                  <a:lnTo>
                    <a:pt x="75" y="310"/>
                  </a:lnTo>
                  <a:lnTo>
                    <a:pt x="64" y="306"/>
                  </a:lnTo>
                  <a:lnTo>
                    <a:pt x="53" y="302"/>
                  </a:lnTo>
                  <a:lnTo>
                    <a:pt x="44" y="298"/>
                  </a:lnTo>
                  <a:lnTo>
                    <a:pt x="38" y="297"/>
                  </a:lnTo>
                  <a:lnTo>
                    <a:pt x="27" y="291"/>
                  </a:lnTo>
                  <a:lnTo>
                    <a:pt x="22" y="287"/>
                  </a:lnTo>
                  <a:lnTo>
                    <a:pt x="16" y="283"/>
                  </a:lnTo>
                  <a:lnTo>
                    <a:pt x="11" y="279"/>
                  </a:lnTo>
                  <a:lnTo>
                    <a:pt x="5" y="274"/>
                  </a:lnTo>
                  <a:lnTo>
                    <a:pt x="4" y="270"/>
                  </a:lnTo>
                  <a:lnTo>
                    <a:pt x="0" y="266"/>
                  </a:lnTo>
                  <a:lnTo>
                    <a:pt x="0"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1" name="Freeform 38"/>
            <p:cNvSpPr>
              <a:spLocks/>
            </p:cNvSpPr>
            <p:nvPr/>
          </p:nvSpPr>
          <p:spPr bwMode="auto">
            <a:xfrm>
              <a:off x="1059" y="4057"/>
              <a:ext cx="184" cy="172"/>
            </a:xfrm>
            <a:custGeom>
              <a:avLst/>
              <a:gdLst>
                <a:gd name="T0" fmla="*/ 176 w 368"/>
                <a:gd name="T1" fmla="*/ 24 h 343"/>
                <a:gd name="T2" fmla="*/ 180 w 368"/>
                <a:gd name="T3" fmla="*/ 29 h 343"/>
                <a:gd name="T4" fmla="*/ 181 w 368"/>
                <a:gd name="T5" fmla="*/ 35 h 343"/>
                <a:gd name="T6" fmla="*/ 176 w 368"/>
                <a:gd name="T7" fmla="*/ 40 h 343"/>
                <a:gd name="T8" fmla="*/ 173 w 368"/>
                <a:gd name="T9" fmla="*/ 46 h 343"/>
                <a:gd name="T10" fmla="*/ 169 w 368"/>
                <a:gd name="T11" fmla="*/ 52 h 343"/>
                <a:gd name="T12" fmla="*/ 168 w 368"/>
                <a:gd name="T13" fmla="*/ 62 h 343"/>
                <a:gd name="T14" fmla="*/ 168 w 368"/>
                <a:gd name="T15" fmla="*/ 74 h 343"/>
                <a:gd name="T16" fmla="*/ 167 w 368"/>
                <a:gd name="T17" fmla="*/ 85 h 343"/>
                <a:gd name="T18" fmla="*/ 165 w 368"/>
                <a:gd name="T19" fmla="*/ 95 h 343"/>
                <a:gd name="T20" fmla="*/ 165 w 368"/>
                <a:gd name="T21" fmla="*/ 104 h 343"/>
                <a:gd name="T22" fmla="*/ 165 w 368"/>
                <a:gd name="T23" fmla="*/ 111 h 343"/>
                <a:gd name="T24" fmla="*/ 169 w 368"/>
                <a:gd name="T25" fmla="*/ 120 h 343"/>
                <a:gd name="T26" fmla="*/ 172 w 368"/>
                <a:gd name="T27" fmla="*/ 128 h 343"/>
                <a:gd name="T28" fmla="*/ 177 w 368"/>
                <a:gd name="T29" fmla="*/ 138 h 343"/>
                <a:gd name="T30" fmla="*/ 182 w 368"/>
                <a:gd name="T31" fmla="*/ 145 h 343"/>
                <a:gd name="T32" fmla="*/ 184 w 368"/>
                <a:gd name="T33" fmla="*/ 152 h 343"/>
                <a:gd name="T34" fmla="*/ 183 w 368"/>
                <a:gd name="T35" fmla="*/ 158 h 343"/>
                <a:gd name="T36" fmla="*/ 183 w 368"/>
                <a:gd name="T37" fmla="*/ 163 h 343"/>
                <a:gd name="T38" fmla="*/ 179 w 368"/>
                <a:gd name="T39" fmla="*/ 167 h 343"/>
                <a:gd name="T40" fmla="*/ 178 w 368"/>
                <a:gd name="T41" fmla="*/ 171 h 343"/>
                <a:gd name="T42" fmla="*/ 161 w 368"/>
                <a:gd name="T43" fmla="*/ 167 h 343"/>
                <a:gd name="T44" fmla="*/ 121 w 368"/>
                <a:gd name="T45" fmla="*/ 155 h 343"/>
                <a:gd name="T46" fmla="*/ 92 w 368"/>
                <a:gd name="T47" fmla="*/ 143 h 343"/>
                <a:gd name="T48" fmla="*/ 75 w 368"/>
                <a:gd name="T49" fmla="*/ 132 h 343"/>
                <a:gd name="T50" fmla="*/ 64 w 368"/>
                <a:gd name="T51" fmla="*/ 122 h 343"/>
                <a:gd name="T52" fmla="*/ 58 w 368"/>
                <a:gd name="T53" fmla="*/ 113 h 343"/>
                <a:gd name="T54" fmla="*/ 57 w 368"/>
                <a:gd name="T55" fmla="*/ 100 h 343"/>
                <a:gd name="T56" fmla="*/ 55 w 368"/>
                <a:gd name="T57" fmla="*/ 92 h 343"/>
                <a:gd name="T58" fmla="*/ 52 w 368"/>
                <a:gd name="T59" fmla="*/ 87 h 343"/>
                <a:gd name="T60" fmla="*/ 49 w 368"/>
                <a:gd name="T61" fmla="*/ 83 h 343"/>
                <a:gd name="T62" fmla="*/ 40 w 368"/>
                <a:gd name="T63" fmla="*/ 78 h 343"/>
                <a:gd name="T64" fmla="*/ 30 w 368"/>
                <a:gd name="T65" fmla="*/ 70 h 343"/>
                <a:gd name="T66" fmla="*/ 19 w 368"/>
                <a:gd name="T67" fmla="*/ 61 h 343"/>
                <a:gd name="T68" fmla="*/ 11 w 368"/>
                <a:gd name="T69" fmla="*/ 52 h 343"/>
                <a:gd name="T70" fmla="*/ 3 w 368"/>
                <a:gd name="T71" fmla="*/ 42 h 343"/>
                <a:gd name="T72" fmla="*/ 0 w 368"/>
                <a:gd name="T73" fmla="*/ 35 h 343"/>
                <a:gd name="T74" fmla="*/ 0 w 368"/>
                <a:gd name="T75" fmla="*/ 29 h 343"/>
                <a:gd name="T76" fmla="*/ 7 w 368"/>
                <a:gd name="T77" fmla="*/ 22 h 343"/>
                <a:gd name="T78" fmla="*/ 17 w 368"/>
                <a:gd name="T79" fmla="*/ 14 h 343"/>
                <a:gd name="T80" fmla="*/ 29 w 368"/>
                <a:gd name="T81" fmla="*/ 7 h 343"/>
                <a:gd name="T82" fmla="*/ 40 w 368"/>
                <a:gd name="T83" fmla="*/ 1 h 343"/>
                <a:gd name="T84" fmla="*/ 51 w 368"/>
                <a:gd name="T85" fmla="*/ 0 h 343"/>
                <a:gd name="T86" fmla="*/ 49 w 368"/>
                <a:gd name="T87" fmla="*/ 10 h 343"/>
                <a:gd name="T88" fmla="*/ 53 w 368"/>
                <a:gd name="T89" fmla="*/ 20 h 343"/>
                <a:gd name="T90" fmla="*/ 64 w 368"/>
                <a:gd name="T91" fmla="*/ 30 h 343"/>
                <a:gd name="T92" fmla="*/ 84 w 368"/>
                <a:gd name="T93" fmla="*/ 40 h 343"/>
                <a:gd name="T94" fmla="*/ 113 w 368"/>
                <a:gd name="T95" fmla="*/ 47 h 343"/>
                <a:gd name="T96" fmla="*/ 127 w 368"/>
                <a:gd name="T97" fmla="*/ 46 h 343"/>
                <a:gd name="T98" fmla="*/ 130 w 368"/>
                <a:gd name="T99" fmla="*/ 41 h 343"/>
                <a:gd name="T100" fmla="*/ 132 w 368"/>
                <a:gd name="T101" fmla="*/ 37 h 343"/>
                <a:gd name="T102" fmla="*/ 132 w 368"/>
                <a:gd name="T103" fmla="*/ 33 h 343"/>
                <a:gd name="T104" fmla="*/ 132 w 368"/>
                <a:gd name="T105" fmla="*/ 32 h 343"/>
                <a:gd name="T106" fmla="*/ 136 w 368"/>
                <a:gd name="T107" fmla="*/ 33 h 343"/>
                <a:gd name="T108" fmla="*/ 150 w 368"/>
                <a:gd name="T109" fmla="*/ 35 h 343"/>
                <a:gd name="T110" fmla="*/ 158 w 368"/>
                <a:gd name="T111" fmla="*/ 32 h 343"/>
                <a:gd name="T112" fmla="*/ 164 w 368"/>
                <a:gd name="T113" fmla="*/ 28 h 343"/>
                <a:gd name="T114" fmla="*/ 169 w 368"/>
                <a:gd name="T115" fmla="*/ 23 h 343"/>
                <a:gd name="T116" fmla="*/ 172 w 368"/>
                <a:gd name="T117" fmla="*/ 23 h 3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8"/>
                <a:gd name="T178" fmla="*/ 0 h 343"/>
                <a:gd name="T179" fmla="*/ 368 w 368"/>
                <a:gd name="T180" fmla="*/ 343 h 3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8" h="343">
                  <a:moveTo>
                    <a:pt x="343" y="45"/>
                  </a:moveTo>
                  <a:lnTo>
                    <a:pt x="346" y="45"/>
                  </a:lnTo>
                  <a:lnTo>
                    <a:pt x="352" y="48"/>
                  </a:lnTo>
                  <a:lnTo>
                    <a:pt x="354" y="49"/>
                  </a:lnTo>
                  <a:lnTo>
                    <a:pt x="359" y="53"/>
                  </a:lnTo>
                  <a:lnTo>
                    <a:pt x="359" y="57"/>
                  </a:lnTo>
                  <a:lnTo>
                    <a:pt x="361" y="61"/>
                  </a:lnTo>
                  <a:lnTo>
                    <a:pt x="361" y="65"/>
                  </a:lnTo>
                  <a:lnTo>
                    <a:pt x="361" y="69"/>
                  </a:lnTo>
                  <a:lnTo>
                    <a:pt x="356" y="72"/>
                  </a:lnTo>
                  <a:lnTo>
                    <a:pt x="356" y="76"/>
                  </a:lnTo>
                  <a:lnTo>
                    <a:pt x="352" y="80"/>
                  </a:lnTo>
                  <a:lnTo>
                    <a:pt x="352" y="84"/>
                  </a:lnTo>
                  <a:lnTo>
                    <a:pt x="346" y="88"/>
                  </a:lnTo>
                  <a:lnTo>
                    <a:pt x="346" y="92"/>
                  </a:lnTo>
                  <a:lnTo>
                    <a:pt x="343" y="96"/>
                  </a:lnTo>
                  <a:lnTo>
                    <a:pt x="343" y="100"/>
                  </a:lnTo>
                  <a:lnTo>
                    <a:pt x="337" y="104"/>
                  </a:lnTo>
                  <a:lnTo>
                    <a:pt x="337" y="110"/>
                  </a:lnTo>
                  <a:lnTo>
                    <a:pt x="335" y="115"/>
                  </a:lnTo>
                  <a:lnTo>
                    <a:pt x="335" y="123"/>
                  </a:lnTo>
                  <a:lnTo>
                    <a:pt x="335" y="131"/>
                  </a:lnTo>
                  <a:lnTo>
                    <a:pt x="335" y="139"/>
                  </a:lnTo>
                  <a:lnTo>
                    <a:pt x="335" y="147"/>
                  </a:lnTo>
                  <a:lnTo>
                    <a:pt x="335" y="156"/>
                  </a:lnTo>
                  <a:lnTo>
                    <a:pt x="334" y="162"/>
                  </a:lnTo>
                  <a:lnTo>
                    <a:pt x="334" y="170"/>
                  </a:lnTo>
                  <a:lnTo>
                    <a:pt x="334" y="178"/>
                  </a:lnTo>
                  <a:lnTo>
                    <a:pt x="334" y="186"/>
                  </a:lnTo>
                  <a:lnTo>
                    <a:pt x="330" y="190"/>
                  </a:lnTo>
                  <a:lnTo>
                    <a:pt x="330" y="197"/>
                  </a:lnTo>
                  <a:lnTo>
                    <a:pt x="330" y="201"/>
                  </a:lnTo>
                  <a:lnTo>
                    <a:pt x="330" y="208"/>
                  </a:lnTo>
                  <a:lnTo>
                    <a:pt x="330" y="212"/>
                  </a:lnTo>
                  <a:lnTo>
                    <a:pt x="330" y="217"/>
                  </a:lnTo>
                  <a:lnTo>
                    <a:pt x="330" y="221"/>
                  </a:lnTo>
                  <a:lnTo>
                    <a:pt x="332" y="229"/>
                  </a:lnTo>
                  <a:lnTo>
                    <a:pt x="332" y="233"/>
                  </a:lnTo>
                  <a:lnTo>
                    <a:pt x="337" y="240"/>
                  </a:lnTo>
                  <a:lnTo>
                    <a:pt x="337" y="244"/>
                  </a:lnTo>
                  <a:lnTo>
                    <a:pt x="343" y="252"/>
                  </a:lnTo>
                  <a:lnTo>
                    <a:pt x="343" y="256"/>
                  </a:lnTo>
                  <a:lnTo>
                    <a:pt x="348" y="264"/>
                  </a:lnTo>
                  <a:lnTo>
                    <a:pt x="348" y="268"/>
                  </a:lnTo>
                  <a:lnTo>
                    <a:pt x="354" y="276"/>
                  </a:lnTo>
                  <a:lnTo>
                    <a:pt x="354" y="280"/>
                  </a:lnTo>
                  <a:lnTo>
                    <a:pt x="359" y="286"/>
                  </a:lnTo>
                  <a:lnTo>
                    <a:pt x="363" y="290"/>
                  </a:lnTo>
                  <a:lnTo>
                    <a:pt x="368" y="298"/>
                  </a:lnTo>
                  <a:lnTo>
                    <a:pt x="368" y="299"/>
                  </a:lnTo>
                  <a:lnTo>
                    <a:pt x="368" y="303"/>
                  </a:lnTo>
                  <a:lnTo>
                    <a:pt x="368" y="307"/>
                  </a:lnTo>
                  <a:lnTo>
                    <a:pt x="368" y="311"/>
                  </a:lnTo>
                  <a:lnTo>
                    <a:pt x="365" y="315"/>
                  </a:lnTo>
                  <a:lnTo>
                    <a:pt x="365" y="319"/>
                  </a:lnTo>
                  <a:lnTo>
                    <a:pt x="365" y="323"/>
                  </a:lnTo>
                  <a:lnTo>
                    <a:pt x="365" y="326"/>
                  </a:lnTo>
                  <a:lnTo>
                    <a:pt x="359" y="326"/>
                  </a:lnTo>
                  <a:lnTo>
                    <a:pt x="359" y="330"/>
                  </a:lnTo>
                  <a:lnTo>
                    <a:pt x="357" y="333"/>
                  </a:lnTo>
                  <a:lnTo>
                    <a:pt x="357" y="337"/>
                  </a:lnTo>
                  <a:lnTo>
                    <a:pt x="356" y="337"/>
                  </a:lnTo>
                  <a:lnTo>
                    <a:pt x="356" y="341"/>
                  </a:lnTo>
                  <a:lnTo>
                    <a:pt x="356" y="343"/>
                  </a:lnTo>
                  <a:lnTo>
                    <a:pt x="321" y="333"/>
                  </a:lnTo>
                  <a:lnTo>
                    <a:pt x="290" y="325"/>
                  </a:lnTo>
                  <a:lnTo>
                    <a:pt x="263" y="317"/>
                  </a:lnTo>
                  <a:lnTo>
                    <a:pt x="241" y="309"/>
                  </a:lnTo>
                  <a:lnTo>
                    <a:pt x="219" y="302"/>
                  </a:lnTo>
                  <a:lnTo>
                    <a:pt x="200" y="294"/>
                  </a:lnTo>
                  <a:lnTo>
                    <a:pt x="184" y="286"/>
                  </a:lnTo>
                  <a:lnTo>
                    <a:pt x="173" y="280"/>
                  </a:lnTo>
                  <a:lnTo>
                    <a:pt x="160" y="272"/>
                  </a:lnTo>
                  <a:lnTo>
                    <a:pt x="149" y="264"/>
                  </a:lnTo>
                  <a:lnTo>
                    <a:pt x="140" y="256"/>
                  </a:lnTo>
                  <a:lnTo>
                    <a:pt x="135" y="252"/>
                  </a:lnTo>
                  <a:lnTo>
                    <a:pt x="128" y="244"/>
                  </a:lnTo>
                  <a:lnTo>
                    <a:pt x="122" y="238"/>
                  </a:lnTo>
                  <a:lnTo>
                    <a:pt x="117" y="230"/>
                  </a:lnTo>
                  <a:lnTo>
                    <a:pt x="115" y="226"/>
                  </a:lnTo>
                  <a:lnTo>
                    <a:pt x="113" y="214"/>
                  </a:lnTo>
                  <a:lnTo>
                    <a:pt x="113" y="207"/>
                  </a:lnTo>
                  <a:lnTo>
                    <a:pt x="113" y="199"/>
                  </a:lnTo>
                  <a:lnTo>
                    <a:pt x="113" y="194"/>
                  </a:lnTo>
                  <a:lnTo>
                    <a:pt x="109" y="188"/>
                  </a:lnTo>
                  <a:lnTo>
                    <a:pt x="109" y="184"/>
                  </a:lnTo>
                  <a:lnTo>
                    <a:pt x="109" y="181"/>
                  </a:lnTo>
                  <a:lnTo>
                    <a:pt x="109" y="178"/>
                  </a:lnTo>
                  <a:lnTo>
                    <a:pt x="104" y="174"/>
                  </a:lnTo>
                  <a:lnTo>
                    <a:pt x="102" y="170"/>
                  </a:lnTo>
                  <a:lnTo>
                    <a:pt x="97" y="166"/>
                  </a:lnTo>
                  <a:lnTo>
                    <a:pt x="91" y="162"/>
                  </a:lnTo>
                  <a:lnTo>
                    <a:pt x="86" y="160"/>
                  </a:lnTo>
                  <a:lnTo>
                    <a:pt x="80" y="156"/>
                  </a:lnTo>
                  <a:lnTo>
                    <a:pt x="76" y="153"/>
                  </a:lnTo>
                  <a:lnTo>
                    <a:pt x="66" y="145"/>
                  </a:lnTo>
                  <a:lnTo>
                    <a:pt x="60" y="140"/>
                  </a:lnTo>
                  <a:lnTo>
                    <a:pt x="51" y="132"/>
                  </a:lnTo>
                  <a:lnTo>
                    <a:pt x="45" y="128"/>
                  </a:lnTo>
                  <a:lnTo>
                    <a:pt x="38" y="121"/>
                  </a:lnTo>
                  <a:lnTo>
                    <a:pt x="33" y="115"/>
                  </a:lnTo>
                  <a:lnTo>
                    <a:pt x="27" y="108"/>
                  </a:lnTo>
                  <a:lnTo>
                    <a:pt x="22" y="104"/>
                  </a:lnTo>
                  <a:lnTo>
                    <a:pt x="16" y="96"/>
                  </a:lnTo>
                  <a:lnTo>
                    <a:pt x="11" y="92"/>
                  </a:lnTo>
                  <a:lnTo>
                    <a:pt x="5" y="84"/>
                  </a:lnTo>
                  <a:lnTo>
                    <a:pt x="5" y="80"/>
                  </a:lnTo>
                  <a:lnTo>
                    <a:pt x="0" y="74"/>
                  </a:lnTo>
                  <a:lnTo>
                    <a:pt x="0" y="70"/>
                  </a:lnTo>
                  <a:lnTo>
                    <a:pt x="0" y="66"/>
                  </a:lnTo>
                  <a:lnTo>
                    <a:pt x="0" y="63"/>
                  </a:lnTo>
                  <a:lnTo>
                    <a:pt x="0" y="57"/>
                  </a:lnTo>
                  <a:lnTo>
                    <a:pt x="4" y="53"/>
                  </a:lnTo>
                  <a:lnTo>
                    <a:pt x="9" y="48"/>
                  </a:lnTo>
                  <a:lnTo>
                    <a:pt x="14" y="44"/>
                  </a:lnTo>
                  <a:lnTo>
                    <a:pt x="20" y="36"/>
                  </a:lnTo>
                  <a:lnTo>
                    <a:pt x="27" y="32"/>
                  </a:lnTo>
                  <a:lnTo>
                    <a:pt x="33" y="27"/>
                  </a:lnTo>
                  <a:lnTo>
                    <a:pt x="44" y="23"/>
                  </a:lnTo>
                  <a:lnTo>
                    <a:pt x="49" y="16"/>
                  </a:lnTo>
                  <a:lnTo>
                    <a:pt x="58" y="13"/>
                  </a:lnTo>
                  <a:lnTo>
                    <a:pt x="64" y="9"/>
                  </a:lnTo>
                  <a:lnTo>
                    <a:pt x="75" y="6"/>
                  </a:lnTo>
                  <a:lnTo>
                    <a:pt x="80" y="2"/>
                  </a:lnTo>
                  <a:lnTo>
                    <a:pt x="87" y="1"/>
                  </a:lnTo>
                  <a:lnTo>
                    <a:pt x="93" y="0"/>
                  </a:lnTo>
                  <a:lnTo>
                    <a:pt x="102" y="0"/>
                  </a:lnTo>
                  <a:lnTo>
                    <a:pt x="97" y="3"/>
                  </a:lnTo>
                  <a:lnTo>
                    <a:pt x="97" y="11"/>
                  </a:lnTo>
                  <a:lnTo>
                    <a:pt x="97" y="19"/>
                  </a:lnTo>
                  <a:lnTo>
                    <a:pt x="98" y="27"/>
                  </a:lnTo>
                  <a:lnTo>
                    <a:pt x="100" y="32"/>
                  </a:lnTo>
                  <a:lnTo>
                    <a:pt x="106" y="40"/>
                  </a:lnTo>
                  <a:lnTo>
                    <a:pt x="111" y="48"/>
                  </a:lnTo>
                  <a:lnTo>
                    <a:pt x="120" y="56"/>
                  </a:lnTo>
                  <a:lnTo>
                    <a:pt x="128" y="59"/>
                  </a:lnTo>
                  <a:lnTo>
                    <a:pt x="138" y="67"/>
                  </a:lnTo>
                  <a:lnTo>
                    <a:pt x="151" y="72"/>
                  </a:lnTo>
                  <a:lnTo>
                    <a:pt x="168" y="80"/>
                  </a:lnTo>
                  <a:lnTo>
                    <a:pt x="184" y="84"/>
                  </a:lnTo>
                  <a:lnTo>
                    <a:pt x="204" y="89"/>
                  </a:lnTo>
                  <a:lnTo>
                    <a:pt x="226" y="93"/>
                  </a:lnTo>
                  <a:lnTo>
                    <a:pt x="253" y="100"/>
                  </a:lnTo>
                  <a:lnTo>
                    <a:pt x="253" y="96"/>
                  </a:lnTo>
                  <a:lnTo>
                    <a:pt x="253" y="92"/>
                  </a:lnTo>
                  <a:lnTo>
                    <a:pt x="253" y="88"/>
                  </a:lnTo>
                  <a:lnTo>
                    <a:pt x="259" y="85"/>
                  </a:lnTo>
                  <a:lnTo>
                    <a:pt x="259" y="82"/>
                  </a:lnTo>
                  <a:lnTo>
                    <a:pt x="259" y="78"/>
                  </a:lnTo>
                  <a:lnTo>
                    <a:pt x="259" y="74"/>
                  </a:lnTo>
                  <a:lnTo>
                    <a:pt x="264" y="74"/>
                  </a:lnTo>
                  <a:lnTo>
                    <a:pt x="264" y="70"/>
                  </a:lnTo>
                  <a:lnTo>
                    <a:pt x="264" y="69"/>
                  </a:lnTo>
                  <a:lnTo>
                    <a:pt x="264" y="65"/>
                  </a:lnTo>
                  <a:lnTo>
                    <a:pt x="264" y="63"/>
                  </a:lnTo>
                  <a:lnTo>
                    <a:pt x="266" y="63"/>
                  </a:lnTo>
                  <a:lnTo>
                    <a:pt x="272" y="65"/>
                  </a:lnTo>
                  <a:lnTo>
                    <a:pt x="283" y="69"/>
                  </a:lnTo>
                  <a:lnTo>
                    <a:pt x="288" y="69"/>
                  </a:lnTo>
                  <a:lnTo>
                    <a:pt x="299" y="70"/>
                  </a:lnTo>
                  <a:lnTo>
                    <a:pt x="304" y="67"/>
                  </a:lnTo>
                  <a:lnTo>
                    <a:pt x="310" y="67"/>
                  </a:lnTo>
                  <a:lnTo>
                    <a:pt x="315" y="63"/>
                  </a:lnTo>
                  <a:lnTo>
                    <a:pt x="323" y="63"/>
                  </a:lnTo>
                  <a:lnTo>
                    <a:pt x="323" y="59"/>
                  </a:lnTo>
                  <a:lnTo>
                    <a:pt x="328" y="56"/>
                  </a:lnTo>
                  <a:lnTo>
                    <a:pt x="332" y="52"/>
                  </a:lnTo>
                  <a:lnTo>
                    <a:pt x="337" y="50"/>
                  </a:lnTo>
                  <a:lnTo>
                    <a:pt x="337" y="46"/>
                  </a:lnTo>
                  <a:lnTo>
                    <a:pt x="339" y="46"/>
                  </a:lnTo>
                  <a:lnTo>
                    <a:pt x="339" y="45"/>
                  </a:lnTo>
                  <a:lnTo>
                    <a:pt x="343"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2" name="Freeform 39"/>
            <p:cNvSpPr>
              <a:spLocks/>
            </p:cNvSpPr>
            <p:nvPr/>
          </p:nvSpPr>
          <p:spPr bwMode="auto">
            <a:xfrm>
              <a:off x="1059" y="4057"/>
              <a:ext cx="184" cy="172"/>
            </a:xfrm>
            <a:custGeom>
              <a:avLst/>
              <a:gdLst>
                <a:gd name="T0" fmla="*/ 176 w 368"/>
                <a:gd name="T1" fmla="*/ 24 h 343"/>
                <a:gd name="T2" fmla="*/ 180 w 368"/>
                <a:gd name="T3" fmla="*/ 29 h 343"/>
                <a:gd name="T4" fmla="*/ 181 w 368"/>
                <a:gd name="T5" fmla="*/ 35 h 343"/>
                <a:gd name="T6" fmla="*/ 176 w 368"/>
                <a:gd name="T7" fmla="*/ 40 h 343"/>
                <a:gd name="T8" fmla="*/ 173 w 368"/>
                <a:gd name="T9" fmla="*/ 46 h 343"/>
                <a:gd name="T10" fmla="*/ 169 w 368"/>
                <a:gd name="T11" fmla="*/ 52 h 343"/>
                <a:gd name="T12" fmla="*/ 168 w 368"/>
                <a:gd name="T13" fmla="*/ 62 h 343"/>
                <a:gd name="T14" fmla="*/ 168 w 368"/>
                <a:gd name="T15" fmla="*/ 74 h 343"/>
                <a:gd name="T16" fmla="*/ 167 w 368"/>
                <a:gd name="T17" fmla="*/ 85 h 343"/>
                <a:gd name="T18" fmla="*/ 165 w 368"/>
                <a:gd name="T19" fmla="*/ 95 h 343"/>
                <a:gd name="T20" fmla="*/ 165 w 368"/>
                <a:gd name="T21" fmla="*/ 104 h 343"/>
                <a:gd name="T22" fmla="*/ 165 w 368"/>
                <a:gd name="T23" fmla="*/ 111 h 343"/>
                <a:gd name="T24" fmla="*/ 169 w 368"/>
                <a:gd name="T25" fmla="*/ 120 h 343"/>
                <a:gd name="T26" fmla="*/ 172 w 368"/>
                <a:gd name="T27" fmla="*/ 128 h 343"/>
                <a:gd name="T28" fmla="*/ 177 w 368"/>
                <a:gd name="T29" fmla="*/ 138 h 343"/>
                <a:gd name="T30" fmla="*/ 182 w 368"/>
                <a:gd name="T31" fmla="*/ 145 h 343"/>
                <a:gd name="T32" fmla="*/ 184 w 368"/>
                <a:gd name="T33" fmla="*/ 152 h 343"/>
                <a:gd name="T34" fmla="*/ 183 w 368"/>
                <a:gd name="T35" fmla="*/ 158 h 343"/>
                <a:gd name="T36" fmla="*/ 183 w 368"/>
                <a:gd name="T37" fmla="*/ 163 h 343"/>
                <a:gd name="T38" fmla="*/ 179 w 368"/>
                <a:gd name="T39" fmla="*/ 167 h 343"/>
                <a:gd name="T40" fmla="*/ 178 w 368"/>
                <a:gd name="T41" fmla="*/ 171 h 343"/>
                <a:gd name="T42" fmla="*/ 161 w 368"/>
                <a:gd name="T43" fmla="*/ 167 h 343"/>
                <a:gd name="T44" fmla="*/ 121 w 368"/>
                <a:gd name="T45" fmla="*/ 155 h 343"/>
                <a:gd name="T46" fmla="*/ 92 w 368"/>
                <a:gd name="T47" fmla="*/ 143 h 343"/>
                <a:gd name="T48" fmla="*/ 75 w 368"/>
                <a:gd name="T49" fmla="*/ 132 h 343"/>
                <a:gd name="T50" fmla="*/ 64 w 368"/>
                <a:gd name="T51" fmla="*/ 122 h 343"/>
                <a:gd name="T52" fmla="*/ 58 w 368"/>
                <a:gd name="T53" fmla="*/ 113 h 343"/>
                <a:gd name="T54" fmla="*/ 57 w 368"/>
                <a:gd name="T55" fmla="*/ 100 h 343"/>
                <a:gd name="T56" fmla="*/ 55 w 368"/>
                <a:gd name="T57" fmla="*/ 92 h 343"/>
                <a:gd name="T58" fmla="*/ 52 w 368"/>
                <a:gd name="T59" fmla="*/ 87 h 343"/>
                <a:gd name="T60" fmla="*/ 49 w 368"/>
                <a:gd name="T61" fmla="*/ 83 h 343"/>
                <a:gd name="T62" fmla="*/ 40 w 368"/>
                <a:gd name="T63" fmla="*/ 78 h 343"/>
                <a:gd name="T64" fmla="*/ 30 w 368"/>
                <a:gd name="T65" fmla="*/ 70 h 343"/>
                <a:gd name="T66" fmla="*/ 19 w 368"/>
                <a:gd name="T67" fmla="*/ 61 h 343"/>
                <a:gd name="T68" fmla="*/ 11 w 368"/>
                <a:gd name="T69" fmla="*/ 52 h 343"/>
                <a:gd name="T70" fmla="*/ 3 w 368"/>
                <a:gd name="T71" fmla="*/ 42 h 343"/>
                <a:gd name="T72" fmla="*/ 0 w 368"/>
                <a:gd name="T73" fmla="*/ 35 h 343"/>
                <a:gd name="T74" fmla="*/ 0 w 368"/>
                <a:gd name="T75" fmla="*/ 29 h 343"/>
                <a:gd name="T76" fmla="*/ 7 w 368"/>
                <a:gd name="T77" fmla="*/ 22 h 343"/>
                <a:gd name="T78" fmla="*/ 17 w 368"/>
                <a:gd name="T79" fmla="*/ 14 h 343"/>
                <a:gd name="T80" fmla="*/ 29 w 368"/>
                <a:gd name="T81" fmla="*/ 7 h 343"/>
                <a:gd name="T82" fmla="*/ 40 w 368"/>
                <a:gd name="T83" fmla="*/ 1 h 343"/>
                <a:gd name="T84" fmla="*/ 51 w 368"/>
                <a:gd name="T85" fmla="*/ 0 h 343"/>
                <a:gd name="T86" fmla="*/ 49 w 368"/>
                <a:gd name="T87" fmla="*/ 10 h 343"/>
                <a:gd name="T88" fmla="*/ 53 w 368"/>
                <a:gd name="T89" fmla="*/ 20 h 343"/>
                <a:gd name="T90" fmla="*/ 64 w 368"/>
                <a:gd name="T91" fmla="*/ 30 h 343"/>
                <a:gd name="T92" fmla="*/ 84 w 368"/>
                <a:gd name="T93" fmla="*/ 40 h 343"/>
                <a:gd name="T94" fmla="*/ 113 w 368"/>
                <a:gd name="T95" fmla="*/ 47 h 343"/>
                <a:gd name="T96" fmla="*/ 127 w 368"/>
                <a:gd name="T97" fmla="*/ 46 h 343"/>
                <a:gd name="T98" fmla="*/ 130 w 368"/>
                <a:gd name="T99" fmla="*/ 41 h 343"/>
                <a:gd name="T100" fmla="*/ 132 w 368"/>
                <a:gd name="T101" fmla="*/ 37 h 343"/>
                <a:gd name="T102" fmla="*/ 132 w 368"/>
                <a:gd name="T103" fmla="*/ 33 h 343"/>
                <a:gd name="T104" fmla="*/ 132 w 368"/>
                <a:gd name="T105" fmla="*/ 32 h 343"/>
                <a:gd name="T106" fmla="*/ 136 w 368"/>
                <a:gd name="T107" fmla="*/ 33 h 343"/>
                <a:gd name="T108" fmla="*/ 150 w 368"/>
                <a:gd name="T109" fmla="*/ 35 h 343"/>
                <a:gd name="T110" fmla="*/ 158 w 368"/>
                <a:gd name="T111" fmla="*/ 32 h 343"/>
                <a:gd name="T112" fmla="*/ 164 w 368"/>
                <a:gd name="T113" fmla="*/ 28 h 343"/>
                <a:gd name="T114" fmla="*/ 169 w 368"/>
                <a:gd name="T115" fmla="*/ 23 h 343"/>
                <a:gd name="T116" fmla="*/ 172 w 368"/>
                <a:gd name="T117" fmla="*/ 23 h 3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8"/>
                <a:gd name="T178" fmla="*/ 0 h 343"/>
                <a:gd name="T179" fmla="*/ 368 w 368"/>
                <a:gd name="T180" fmla="*/ 343 h 3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8" h="343">
                  <a:moveTo>
                    <a:pt x="343" y="45"/>
                  </a:moveTo>
                  <a:lnTo>
                    <a:pt x="346" y="45"/>
                  </a:lnTo>
                  <a:lnTo>
                    <a:pt x="352" y="48"/>
                  </a:lnTo>
                  <a:lnTo>
                    <a:pt x="354" y="49"/>
                  </a:lnTo>
                  <a:lnTo>
                    <a:pt x="359" y="53"/>
                  </a:lnTo>
                  <a:lnTo>
                    <a:pt x="359" y="57"/>
                  </a:lnTo>
                  <a:lnTo>
                    <a:pt x="361" y="61"/>
                  </a:lnTo>
                  <a:lnTo>
                    <a:pt x="361" y="65"/>
                  </a:lnTo>
                  <a:lnTo>
                    <a:pt x="361" y="69"/>
                  </a:lnTo>
                  <a:lnTo>
                    <a:pt x="356" y="72"/>
                  </a:lnTo>
                  <a:lnTo>
                    <a:pt x="356" y="76"/>
                  </a:lnTo>
                  <a:lnTo>
                    <a:pt x="352" y="80"/>
                  </a:lnTo>
                  <a:lnTo>
                    <a:pt x="352" y="84"/>
                  </a:lnTo>
                  <a:lnTo>
                    <a:pt x="346" y="88"/>
                  </a:lnTo>
                  <a:lnTo>
                    <a:pt x="346" y="92"/>
                  </a:lnTo>
                  <a:lnTo>
                    <a:pt x="343" y="96"/>
                  </a:lnTo>
                  <a:lnTo>
                    <a:pt x="343" y="100"/>
                  </a:lnTo>
                  <a:lnTo>
                    <a:pt x="337" y="104"/>
                  </a:lnTo>
                  <a:lnTo>
                    <a:pt x="337" y="110"/>
                  </a:lnTo>
                  <a:lnTo>
                    <a:pt x="335" y="115"/>
                  </a:lnTo>
                  <a:lnTo>
                    <a:pt x="335" y="123"/>
                  </a:lnTo>
                  <a:lnTo>
                    <a:pt x="335" y="131"/>
                  </a:lnTo>
                  <a:lnTo>
                    <a:pt x="335" y="139"/>
                  </a:lnTo>
                  <a:lnTo>
                    <a:pt x="335" y="147"/>
                  </a:lnTo>
                  <a:lnTo>
                    <a:pt x="335" y="156"/>
                  </a:lnTo>
                  <a:lnTo>
                    <a:pt x="334" y="162"/>
                  </a:lnTo>
                  <a:lnTo>
                    <a:pt x="334" y="170"/>
                  </a:lnTo>
                  <a:lnTo>
                    <a:pt x="334" y="178"/>
                  </a:lnTo>
                  <a:lnTo>
                    <a:pt x="334" y="186"/>
                  </a:lnTo>
                  <a:lnTo>
                    <a:pt x="330" y="190"/>
                  </a:lnTo>
                  <a:lnTo>
                    <a:pt x="330" y="197"/>
                  </a:lnTo>
                  <a:lnTo>
                    <a:pt x="330" y="201"/>
                  </a:lnTo>
                  <a:lnTo>
                    <a:pt x="330" y="208"/>
                  </a:lnTo>
                  <a:lnTo>
                    <a:pt x="330" y="212"/>
                  </a:lnTo>
                  <a:lnTo>
                    <a:pt x="330" y="217"/>
                  </a:lnTo>
                  <a:lnTo>
                    <a:pt x="330" y="221"/>
                  </a:lnTo>
                  <a:lnTo>
                    <a:pt x="332" y="229"/>
                  </a:lnTo>
                  <a:lnTo>
                    <a:pt x="332" y="233"/>
                  </a:lnTo>
                  <a:lnTo>
                    <a:pt x="337" y="240"/>
                  </a:lnTo>
                  <a:lnTo>
                    <a:pt x="337" y="244"/>
                  </a:lnTo>
                  <a:lnTo>
                    <a:pt x="343" y="252"/>
                  </a:lnTo>
                  <a:lnTo>
                    <a:pt x="343" y="256"/>
                  </a:lnTo>
                  <a:lnTo>
                    <a:pt x="348" y="264"/>
                  </a:lnTo>
                  <a:lnTo>
                    <a:pt x="348" y="268"/>
                  </a:lnTo>
                  <a:lnTo>
                    <a:pt x="354" y="276"/>
                  </a:lnTo>
                  <a:lnTo>
                    <a:pt x="354" y="280"/>
                  </a:lnTo>
                  <a:lnTo>
                    <a:pt x="359" y="286"/>
                  </a:lnTo>
                  <a:lnTo>
                    <a:pt x="363" y="290"/>
                  </a:lnTo>
                  <a:lnTo>
                    <a:pt x="368" y="298"/>
                  </a:lnTo>
                  <a:lnTo>
                    <a:pt x="368" y="299"/>
                  </a:lnTo>
                  <a:lnTo>
                    <a:pt x="368" y="303"/>
                  </a:lnTo>
                  <a:lnTo>
                    <a:pt x="368" y="307"/>
                  </a:lnTo>
                  <a:lnTo>
                    <a:pt x="368" y="311"/>
                  </a:lnTo>
                  <a:lnTo>
                    <a:pt x="365" y="315"/>
                  </a:lnTo>
                  <a:lnTo>
                    <a:pt x="365" y="319"/>
                  </a:lnTo>
                  <a:lnTo>
                    <a:pt x="365" y="323"/>
                  </a:lnTo>
                  <a:lnTo>
                    <a:pt x="365" y="326"/>
                  </a:lnTo>
                  <a:lnTo>
                    <a:pt x="359" y="326"/>
                  </a:lnTo>
                  <a:lnTo>
                    <a:pt x="359" y="330"/>
                  </a:lnTo>
                  <a:lnTo>
                    <a:pt x="357" y="333"/>
                  </a:lnTo>
                  <a:lnTo>
                    <a:pt x="357" y="337"/>
                  </a:lnTo>
                  <a:lnTo>
                    <a:pt x="356" y="337"/>
                  </a:lnTo>
                  <a:lnTo>
                    <a:pt x="356" y="341"/>
                  </a:lnTo>
                  <a:lnTo>
                    <a:pt x="356" y="343"/>
                  </a:lnTo>
                  <a:lnTo>
                    <a:pt x="321" y="333"/>
                  </a:lnTo>
                  <a:lnTo>
                    <a:pt x="290" y="325"/>
                  </a:lnTo>
                  <a:lnTo>
                    <a:pt x="263" y="317"/>
                  </a:lnTo>
                  <a:lnTo>
                    <a:pt x="241" y="309"/>
                  </a:lnTo>
                  <a:lnTo>
                    <a:pt x="219" y="302"/>
                  </a:lnTo>
                  <a:lnTo>
                    <a:pt x="200" y="294"/>
                  </a:lnTo>
                  <a:lnTo>
                    <a:pt x="184" y="286"/>
                  </a:lnTo>
                  <a:lnTo>
                    <a:pt x="173" y="280"/>
                  </a:lnTo>
                  <a:lnTo>
                    <a:pt x="160" y="272"/>
                  </a:lnTo>
                  <a:lnTo>
                    <a:pt x="149" y="264"/>
                  </a:lnTo>
                  <a:lnTo>
                    <a:pt x="140" y="256"/>
                  </a:lnTo>
                  <a:lnTo>
                    <a:pt x="135" y="252"/>
                  </a:lnTo>
                  <a:lnTo>
                    <a:pt x="128" y="244"/>
                  </a:lnTo>
                  <a:lnTo>
                    <a:pt x="122" y="238"/>
                  </a:lnTo>
                  <a:lnTo>
                    <a:pt x="117" y="230"/>
                  </a:lnTo>
                  <a:lnTo>
                    <a:pt x="115" y="226"/>
                  </a:lnTo>
                  <a:lnTo>
                    <a:pt x="113" y="214"/>
                  </a:lnTo>
                  <a:lnTo>
                    <a:pt x="113" y="207"/>
                  </a:lnTo>
                  <a:lnTo>
                    <a:pt x="113" y="199"/>
                  </a:lnTo>
                  <a:lnTo>
                    <a:pt x="113" y="194"/>
                  </a:lnTo>
                  <a:lnTo>
                    <a:pt x="109" y="188"/>
                  </a:lnTo>
                  <a:lnTo>
                    <a:pt x="109" y="184"/>
                  </a:lnTo>
                  <a:lnTo>
                    <a:pt x="109" y="181"/>
                  </a:lnTo>
                  <a:lnTo>
                    <a:pt x="109" y="178"/>
                  </a:lnTo>
                  <a:lnTo>
                    <a:pt x="104" y="174"/>
                  </a:lnTo>
                  <a:lnTo>
                    <a:pt x="102" y="170"/>
                  </a:lnTo>
                  <a:lnTo>
                    <a:pt x="97" y="166"/>
                  </a:lnTo>
                  <a:lnTo>
                    <a:pt x="91" y="162"/>
                  </a:lnTo>
                  <a:lnTo>
                    <a:pt x="86" y="160"/>
                  </a:lnTo>
                  <a:lnTo>
                    <a:pt x="80" y="156"/>
                  </a:lnTo>
                  <a:lnTo>
                    <a:pt x="76" y="153"/>
                  </a:lnTo>
                  <a:lnTo>
                    <a:pt x="66" y="145"/>
                  </a:lnTo>
                  <a:lnTo>
                    <a:pt x="60" y="140"/>
                  </a:lnTo>
                  <a:lnTo>
                    <a:pt x="51" y="132"/>
                  </a:lnTo>
                  <a:lnTo>
                    <a:pt x="45" y="128"/>
                  </a:lnTo>
                  <a:lnTo>
                    <a:pt x="38" y="121"/>
                  </a:lnTo>
                  <a:lnTo>
                    <a:pt x="33" y="115"/>
                  </a:lnTo>
                  <a:lnTo>
                    <a:pt x="27" y="108"/>
                  </a:lnTo>
                  <a:lnTo>
                    <a:pt x="22" y="104"/>
                  </a:lnTo>
                  <a:lnTo>
                    <a:pt x="16" y="96"/>
                  </a:lnTo>
                  <a:lnTo>
                    <a:pt x="11" y="92"/>
                  </a:lnTo>
                  <a:lnTo>
                    <a:pt x="5" y="84"/>
                  </a:lnTo>
                  <a:lnTo>
                    <a:pt x="5" y="80"/>
                  </a:lnTo>
                  <a:lnTo>
                    <a:pt x="0" y="74"/>
                  </a:lnTo>
                  <a:lnTo>
                    <a:pt x="0" y="70"/>
                  </a:lnTo>
                  <a:lnTo>
                    <a:pt x="0" y="66"/>
                  </a:lnTo>
                  <a:lnTo>
                    <a:pt x="0" y="63"/>
                  </a:lnTo>
                  <a:lnTo>
                    <a:pt x="0" y="57"/>
                  </a:lnTo>
                  <a:lnTo>
                    <a:pt x="4" y="53"/>
                  </a:lnTo>
                  <a:lnTo>
                    <a:pt x="9" y="48"/>
                  </a:lnTo>
                  <a:lnTo>
                    <a:pt x="14" y="44"/>
                  </a:lnTo>
                  <a:lnTo>
                    <a:pt x="20" y="36"/>
                  </a:lnTo>
                  <a:lnTo>
                    <a:pt x="27" y="32"/>
                  </a:lnTo>
                  <a:lnTo>
                    <a:pt x="33" y="27"/>
                  </a:lnTo>
                  <a:lnTo>
                    <a:pt x="44" y="23"/>
                  </a:lnTo>
                  <a:lnTo>
                    <a:pt x="49" y="16"/>
                  </a:lnTo>
                  <a:lnTo>
                    <a:pt x="58" y="13"/>
                  </a:lnTo>
                  <a:lnTo>
                    <a:pt x="64" y="9"/>
                  </a:lnTo>
                  <a:lnTo>
                    <a:pt x="75" y="6"/>
                  </a:lnTo>
                  <a:lnTo>
                    <a:pt x="80" y="2"/>
                  </a:lnTo>
                  <a:lnTo>
                    <a:pt x="87" y="1"/>
                  </a:lnTo>
                  <a:lnTo>
                    <a:pt x="93" y="0"/>
                  </a:lnTo>
                  <a:lnTo>
                    <a:pt x="102" y="0"/>
                  </a:lnTo>
                  <a:lnTo>
                    <a:pt x="97" y="3"/>
                  </a:lnTo>
                  <a:lnTo>
                    <a:pt x="97" y="11"/>
                  </a:lnTo>
                  <a:lnTo>
                    <a:pt x="97" y="19"/>
                  </a:lnTo>
                  <a:lnTo>
                    <a:pt x="98" y="27"/>
                  </a:lnTo>
                  <a:lnTo>
                    <a:pt x="100" y="32"/>
                  </a:lnTo>
                  <a:lnTo>
                    <a:pt x="106" y="40"/>
                  </a:lnTo>
                  <a:lnTo>
                    <a:pt x="111" y="48"/>
                  </a:lnTo>
                  <a:lnTo>
                    <a:pt x="120" y="56"/>
                  </a:lnTo>
                  <a:lnTo>
                    <a:pt x="128" y="59"/>
                  </a:lnTo>
                  <a:lnTo>
                    <a:pt x="138" y="67"/>
                  </a:lnTo>
                  <a:lnTo>
                    <a:pt x="151" y="72"/>
                  </a:lnTo>
                  <a:lnTo>
                    <a:pt x="168" y="80"/>
                  </a:lnTo>
                  <a:lnTo>
                    <a:pt x="184" y="84"/>
                  </a:lnTo>
                  <a:lnTo>
                    <a:pt x="204" y="89"/>
                  </a:lnTo>
                  <a:lnTo>
                    <a:pt x="226" y="93"/>
                  </a:lnTo>
                  <a:lnTo>
                    <a:pt x="253" y="100"/>
                  </a:lnTo>
                  <a:lnTo>
                    <a:pt x="253" y="96"/>
                  </a:lnTo>
                  <a:lnTo>
                    <a:pt x="253" y="92"/>
                  </a:lnTo>
                  <a:lnTo>
                    <a:pt x="253" y="88"/>
                  </a:lnTo>
                  <a:lnTo>
                    <a:pt x="259" y="85"/>
                  </a:lnTo>
                  <a:lnTo>
                    <a:pt x="259" y="82"/>
                  </a:lnTo>
                  <a:lnTo>
                    <a:pt x="259" y="78"/>
                  </a:lnTo>
                  <a:lnTo>
                    <a:pt x="259" y="74"/>
                  </a:lnTo>
                  <a:lnTo>
                    <a:pt x="264" y="74"/>
                  </a:lnTo>
                  <a:lnTo>
                    <a:pt x="264" y="70"/>
                  </a:lnTo>
                  <a:lnTo>
                    <a:pt x="264" y="69"/>
                  </a:lnTo>
                  <a:lnTo>
                    <a:pt x="264" y="65"/>
                  </a:lnTo>
                  <a:lnTo>
                    <a:pt x="264" y="63"/>
                  </a:lnTo>
                  <a:lnTo>
                    <a:pt x="266" y="63"/>
                  </a:lnTo>
                  <a:lnTo>
                    <a:pt x="272" y="65"/>
                  </a:lnTo>
                  <a:lnTo>
                    <a:pt x="283" y="69"/>
                  </a:lnTo>
                  <a:lnTo>
                    <a:pt x="288" y="69"/>
                  </a:lnTo>
                  <a:lnTo>
                    <a:pt x="299" y="70"/>
                  </a:lnTo>
                  <a:lnTo>
                    <a:pt x="304" y="67"/>
                  </a:lnTo>
                  <a:lnTo>
                    <a:pt x="310" y="67"/>
                  </a:lnTo>
                  <a:lnTo>
                    <a:pt x="315" y="63"/>
                  </a:lnTo>
                  <a:lnTo>
                    <a:pt x="323" y="63"/>
                  </a:lnTo>
                  <a:lnTo>
                    <a:pt x="323" y="59"/>
                  </a:lnTo>
                  <a:lnTo>
                    <a:pt x="328" y="56"/>
                  </a:lnTo>
                  <a:lnTo>
                    <a:pt x="332" y="52"/>
                  </a:lnTo>
                  <a:lnTo>
                    <a:pt x="337" y="50"/>
                  </a:lnTo>
                  <a:lnTo>
                    <a:pt x="337" y="46"/>
                  </a:lnTo>
                  <a:lnTo>
                    <a:pt x="339" y="46"/>
                  </a:lnTo>
                  <a:lnTo>
                    <a:pt x="339" y="45"/>
                  </a:lnTo>
                  <a:lnTo>
                    <a:pt x="343" y="4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3" name="Freeform 40"/>
            <p:cNvSpPr>
              <a:spLocks/>
            </p:cNvSpPr>
            <p:nvPr/>
          </p:nvSpPr>
          <p:spPr bwMode="auto">
            <a:xfrm>
              <a:off x="1059" y="4080"/>
              <a:ext cx="191" cy="149"/>
            </a:xfrm>
            <a:custGeom>
              <a:avLst/>
              <a:gdLst>
                <a:gd name="T0" fmla="*/ 184 w 381"/>
                <a:gd name="T1" fmla="*/ 129 h 298"/>
                <a:gd name="T2" fmla="*/ 183 w 381"/>
                <a:gd name="T3" fmla="*/ 135 h 298"/>
                <a:gd name="T4" fmla="*/ 183 w 381"/>
                <a:gd name="T5" fmla="*/ 141 h 298"/>
                <a:gd name="T6" fmla="*/ 179 w 381"/>
                <a:gd name="T7" fmla="*/ 144 h 298"/>
                <a:gd name="T8" fmla="*/ 178 w 381"/>
                <a:gd name="T9" fmla="*/ 148 h 298"/>
                <a:gd name="T10" fmla="*/ 161 w 381"/>
                <a:gd name="T11" fmla="*/ 144 h 298"/>
                <a:gd name="T12" fmla="*/ 121 w 381"/>
                <a:gd name="T13" fmla="*/ 132 h 298"/>
                <a:gd name="T14" fmla="*/ 92 w 381"/>
                <a:gd name="T15" fmla="*/ 121 h 298"/>
                <a:gd name="T16" fmla="*/ 75 w 381"/>
                <a:gd name="T17" fmla="*/ 110 h 298"/>
                <a:gd name="T18" fmla="*/ 64 w 381"/>
                <a:gd name="T19" fmla="*/ 100 h 298"/>
                <a:gd name="T20" fmla="*/ 58 w 381"/>
                <a:gd name="T21" fmla="*/ 91 h 298"/>
                <a:gd name="T22" fmla="*/ 57 w 381"/>
                <a:gd name="T23" fmla="*/ 77 h 298"/>
                <a:gd name="T24" fmla="*/ 55 w 381"/>
                <a:gd name="T25" fmla="*/ 70 h 298"/>
                <a:gd name="T26" fmla="*/ 52 w 381"/>
                <a:gd name="T27" fmla="*/ 65 h 298"/>
                <a:gd name="T28" fmla="*/ 49 w 381"/>
                <a:gd name="T29" fmla="*/ 61 h 298"/>
                <a:gd name="T30" fmla="*/ 40 w 381"/>
                <a:gd name="T31" fmla="*/ 56 h 298"/>
                <a:gd name="T32" fmla="*/ 30 w 381"/>
                <a:gd name="T33" fmla="*/ 48 h 298"/>
                <a:gd name="T34" fmla="*/ 19 w 381"/>
                <a:gd name="T35" fmla="*/ 38 h 298"/>
                <a:gd name="T36" fmla="*/ 11 w 381"/>
                <a:gd name="T37" fmla="*/ 30 h 298"/>
                <a:gd name="T38" fmla="*/ 3 w 381"/>
                <a:gd name="T39" fmla="*/ 20 h 298"/>
                <a:gd name="T40" fmla="*/ 0 w 381"/>
                <a:gd name="T41" fmla="*/ 13 h 298"/>
                <a:gd name="T42" fmla="*/ 13 w 381"/>
                <a:gd name="T43" fmla="*/ 0 h 298"/>
                <a:gd name="T44" fmla="*/ 17 w 381"/>
                <a:gd name="T45" fmla="*/ 10 h 298"/>
                <a:gd name="T46" fmla="*/ 25 w 381"/>
                <a:gd name="T47" fmla="*/ 20 h 298"/>
                <a:gd name="T48" fmla="*/ 34 w 381"/>
                <a:gd name="T49" fmla="*/ 30 h 298"/>
                <a:gd name="T50" fmla="*/ 42 w 381"/>
                <a:gd name="T51" fmla="*/ 38 h 298"/>
                <a:gd name="T52" fmla="*/ 49 w 381"/>
                <a:gd name="T53" fmla="*/ 43 h 298"/>
                <a:gd name="T54" fmla="*/ 51 w 381"/>
                <a:gd name="T55" fmla="*/ 47 h 298"/>
                <a:gd name="T56" fmla="*/ 54 w 381"/>
                <a:gd name="T57" fmla="*/ 52 h 298"/>
                <a:gd name="T58" fmla="*/ 57 w 381"/>
                <a:gd name="T59" fmla="*/ 58 h 298"/>
                <a:gd name="T60" fmla="*/ 57 w 381"/>
                <a:gd name="T61" fmla="*/ 64 h 298"/>
                <a:gd name="T62" fmla="*/ 57 w 381"/>
                <a:gd name="T63" fmla="*/ 69 h 298"/>
                <a:gd name="T64" fmla="*/ 58 w 381"/>
                <a:gd name="T65" fmla="*/ 74 h 298"/>
                <a:gd name="T66" fmla="*/ 70 w 381"/>
                <a:gd name="T67" fmla="*/ 84 h 298"/>
                <a:gd name="T68" fmla="*/ 90 w 381"/>
                <a:gd name="T69" fmla="*/ 97 h 298"/>
                <a:gd name="T70" fmla="*/ 113 w 381"/>
                <a:gd name="T71" fmla="*/ 110 h 298"/>
                <a:gd name="T72" fmla="*/ 136 w 381"/>
                <a:gd name="T73" fmla="*/ 121 h 298"/>
                <a:gd name="T74" fmla="*/ 159 w 381"/>
                <a:gd name="T75" fmla="*/ 127 h 298"/>
                <a:gd name="T76" fmla="*/ 171 w 381"/>
                <a:gd name="T77" fmla="*/ 127 h 298"/>
                <a:gd name="T78" fmla="*/ 182 w 381"/>
                <a:gd name="T79" fmla="*/ 129 h 298"/>
                <a:gd name="T80" fmla="*/ 186 w 381"/>
                <a:gd name="T81" fmla="*/ 131 h 298"/>
                <a:gd name="T82" fmla="*/ 190 w 381"/>
                <a:gd name="T83" fmla="*/ 134 h 298"/>
                <a:gd name="T84" fmla="*/ 190 w 381"/>
                <a:gd name="T85" fmla="*/ 134 h 298"/>
                <a:gd name="T86" fmla="*/ 188 w 381"/>
                <a:gd name="T87" fmla="*/ 134 h 298"/>
                <a:gd name="T88" fmla="*/ 184 w 381"/>
                <a:gd name="T89" fmla="*/ 130 h 298"/>
                <a:gd name="T90" fmla="*/ 184 w 381"/>
                <a:gd name="T91" fmla="*/ 129 h 298"/>
                <a:gd name="T92" fmla="*/ 184 w 381"/>
                <a:gd name="T93" fmla="*/ 127 h 298"/>
                <a:gd name="T94" fmla="*/ 184 w 381"/>
                <a:gd name="T95" fmla="*/ 127 h 298"/>
                <a:gd name="T96" fmla="*/ 184 w 381"/>
                <a:gd name="T97" fmla="*/ 127 h 2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1"/>
                <a:gd name="T148" fmla="*/ 0 h 298"/>
                <a:gd name="T149" fmla="*/ 381 w 381"/>
                <a:gd name="T150" fmla="*/ 298 h 2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1" h="298">
                  <a:moveTo>
                    <a:pt x="368" y="253"/>
                  </a:moveTo>
                  <a:lnTo>
                    <a:pt x="368" y="254"/>
                  </a:lnTo>
                  <a:lnTo>
                    <a:pt x="368" y="258"/>
                  </a:lnTo>
                  <a:lnTo>
                    <a:pt x="368" y="262"/>
                  </a:lnTo>
                  <a:lnTo>
                    <a:pt x="368" y="266"/>
                  </a:lnTo>
                  <a:lnTo>
                    <a:pt x="365" y="270"/>
                  </a:lnTo>
                  <a:lnTo>
                    <a:pt x="365" y="274"/>
                  </a:lnTo>
                  <a:lnTo>
                    <a:pt x="365" y="278"/>
                  </a:lnTo>
                  <a:lnTo>
                    <a:pt x="365" y="281"/>
                  </a:lnTo>
                  <a:lnTo>
                    <a:pt x="359" y="281"/>
                  </a:lnTo>
                  <a:lnTo>
                    <a:pt x="359" y="285"/>
                  </a:lnTo>
                  <a:lnTo>
                    <a:pt x="357" y="288"/>
                  </a:lnTo>
                  <a:lnTo>
                    <a:pt x="357" y="292"/>
                  </a:lnTo>
                  <a:lnTo>
                    <a:pt x="356" y="292"/>
                  </a:lnTo>
                  <a:lnTo>
                    <a:pt x="356" y="296"/>
                  </a:lnTo>
                  <a:lnTo>
                    <a:pt x="356" y="298"/>
                  </a:lnTo>
                  <a:lnTo>
                    <a:pt x="321" y="288"/>
                  </a:lnTo>
                  <a:lnTo>
                    <a:pt x="290" y="280"/>
                  </a:lnTo>
                  <a:lnTo>
                    <a:pt x="263" y="272"/>
                  </a:lnTo>
                  <a:lnTo>
                    <a:pt x="241" y="264"/>
                  </a:lnTo>
                  <a:lnTo>
                    <a:pt x="219" y="257"/>
                  </a:lnTo>
                  <a:lnTo>
                    <a:pt x="200" y="249"/>
                  </a:lnTo>
                  <a:lnTo>
                    <a:pt x="184" y="241"/>
                  </a:lnTo>
                  <a:lnTo>
                    <a:pt x="173" y="235"/>
                  </a:lnTo>
                  <a:lnTo>
                    <a:pt x="160" y="227"/>
                  </a:lnTo>
                  <a:lnTo>
                    <a:pt x="149" y="219"/>
                  </a:lnTo>
                  <a:lnTo>
                    <a:pt x="140" y="211"/>
                  </a:lnTo>
                  <a:lnTo>
                    <a:pt x="135" y="207"/>
                  </a:lnTo>
                  <a:lnTo>
                    <a:pt x="128" y="199"/>
                  </a:lnTo>
                  <a:lnTo>
                    <a:pt x="122" y="193"/>
                  </a:lnTo>
                  <a:lnTo>
                    <a:pt x="117" y="185"/>
                  </a:lnTo>
                  <a:lnTo>
                    <a:pt x="115" y="181"/>
                  </a:lnTo>
                  <a:lnTo>
                    <a:pt x="113" y="169"/>
                  </a:lnTo>
                  <a:lnTo>
                    <a:pt x="113" y="162"/>
                  </a:lnTo>
                  <a:lnTo>
                    <a:pt x="113" y="154"/>
                  </a:lnTo>
                  <a:lnTo>
                    <a:pt x="113" y="149"/>
                  </a:lnTo>
                  <a:lnTo>
                    <a:pt x="109" y="143"/>
                  </a:lnTo>
                  <a:lnTo>
                    <a:pt x="109" y="139"/>
                  </a:lnTo>
                  <a:lnTo>
                    <a:pt x="109" y="136"/>
                  </a:lnTo>
                  <a:lnTo>
                    <a:pt x="109" y="133"/>
                  </a:lnTo>
                  <a:lnTo>
                    <a:pt x="104" y="129"/>
                  </a:lnTo>
                  <a:lnTo>
                    <a:pt x="102" y="125"/>
                  </a:lnTo>
                  <a:lnTo>
                    <a:pt x="97" y="121"/>
                  </a:lnTo>
                  <a:lnTo>
                    <a:pt x="91" y="117"/>
                  </a:lnTo>
                  <a:lnTo>
                    <a:pt x="86" y="115"/>
                  </a:lnTo>
                  <a:lnTo>
                    <a:pt x="80" y="111"/>
                  </a:lnTo>
                  <a:lnTo>
                    <a:pt x="76" y="108"/>
                  </a:lnTo>
                  <a:lnTo>
                    <a:pt x="66" y="100"/>
                  </a:lnTo>
                  <a:lnTo>
                    <a:pt x="60" y="95"/>
                  </a:lnTo>
                  <a:lnTo>
                    <a:pt x="51" y="87"/>
                  </a:lnTo>
                  <a:lnTo>
                    <a:pt x="45" y="83"/>
                  </a:lnTo>
                  <a:lnTo>
                    <a:pt x="38" y="76"/>
                  </a:lnTo>
                  <a:lnTo>
                    <a:pt x="33" y="70"/>
                  </a:lnTo>
                  <a:lnTo>
                    <a:pt x="27" y="63"/>
                  </a:lnTo>
                  <a:lnTo>
                    <a:pt x="22" y="59"/>
                  </a:lnTo>
                  <a:lnTo>
                    <a:pt x="16" y="51"/>
                  </a:lnTo>
                  <a:lnTo>
                    <a:pt x="11" y="47"/>
                  </a:lnTo>
                  <a:lnTo>
                    <a:pt x="5" y="39"/>
                  </a:lnTo>
                  <a:lnTo>
                    <a:pt x="5" y="35"/>
                  </a:lnTo>
                  <a:lnTo>
                    <a:pt x="0" y="29"/>
                  </a:lnTo>
                  <a:lnTo>
                    <a:pt x="0" y="25"/>
                  </a:lnTo>
                  <a:lnTo>
                    <a:pt x="0" y="21"/>
                  </a:lnTo>
                  <a:lnTo>
                    <a:pt x="0" y="18"/>
                  </a:lnTo>
                  <a:lnTo>
                    <a:pt x="25" y="0"/>
                  </a:lnTo>
                  <a:lnTo>
                    <a:pt x="25" y="4"/>
                  </a:lnTo>
                  <a:lnTo>
                    <a:pt x="29" y="12"/>
                  </a:lnTo>
                  <a:lnTo>
                    <a:pt x="33" y="20"/>
                  </a:lnTo>
                  <a:lnTo>
                    <a:pt x="38" y="27"/>
                  </a:lnTo>
                  <a:lnTo>
                    <a:pt x="44" y="31"/>
                  </a:lnTo>
                  <a:lnTo>
                    <a:pt x="49" y="39"/>
                  </a:lnTo>
                  <a:lnTo>
                    <a:pt x="55" y="47"/>
                  </a:lnTo>
                  <a:lnTo>
                    <a:pt x="62" y="55"/>
                  </a:lnTo>
                  <a:lnTo>
                    <a:pt x="67" y="59"/>
                  </a:lnTo>
                  <a:lnTo>
                    <a:pt x="73" y="65"/>
                  </a:lnTo>
                  <a:lnTo>
                    <a:pt x="78" y="69"/>
                  </a:lnTo>
                  <a:lnTo>
                    <a:pt x="84" y="76"/>
                  </a:lnTo>
                  <a:lnTo>
                    <a:pt x="87" y="80"/>
                  </a:lnTo>
                  <a:lnTo>
                    <a:pt x="93" y="83"/>
                  </a:lnTo>
                  <a:lnTo>
                    <a:pt x="97" y="86"/>
                  </a:lnTo>
                  <a:lnTo>
                    <a:pt x="102" y="90"/>
                  </a:lnTo>
                  <a:lnTo>
                    <a:pt x="102" y="93"/>
                  </a:lnTo>
                  <a:lnTo>
                    <a:pt x="102" y="95"/>
                  </a:lnTo>
                  <a:lnTo>
                    <a:pt x="107" y="99"/>
                  </a:lnTo>
                  <a:lnTo>
                    <a:pt x="107" y="103"/>
                  </a:lnTo>
                  <a:lnTo>
                    <a:pt x="107" y="107"/>
                  </a:lnTo>
                  <a:lnTo>
                    <a:pt x="107" y="111"/>
                  </a:lnTo>
                  <a:lnTo>
                    <a:pt x="113" y="116"/>
                  </a:lnTo>
                  <a:lnTo>
                    <a:pt x="113" y="120"/>
                  </a:lnTo>
                  <a:lnTo>
                    <a:pt x="113" y="124"/>
                  </a:lnTo>
                  <a:lnTo>
                    <a:pt x="113" y="128"/>
                  </a:lnTo>
                  <a:lnTo>
                    <a:pt x="113" y="132"/>
                  </a:lnTo>
                  <a:lnTo>
                    <a:pt x="113" y="134"/>
                  </a:lnTo>
                  <a:lnTo>
                    <a:pt x="113" y="138"/>
                  </a:lnTo>
                  <a:lnTo>
                    <a:pt x="113" y="141"/>
                  </a:lnTo>
                  <a:lnTo>
                    <a:pt x="115" y="145"/>
                  </a:lnTo>
                  <a:lnTo>
                    <a:pt x="115" y="147"/>
                  </a:lnTo>
                  <a:lnTo>
                    <a:pt x="120" y="152"/>
                  </a:lnTo>
                  <a:lnTo>
                    <a:pt x="129" y="160"/>
                  </a:lnTo>
                  <a:lnTo>
                    <a:pt x="140" y="168"/>
                  </a:lnTo>
                  <a:lnTo>
                    <a:pt x="151" y="176"/>
                  </a:lnTo>
                  <a:lnTo>
                    <a:pt x="164" y="185"/>
                  </a:lnTo>
                  <a:lnTo>
                    <a:pt x="179" y="193"/>
                  </a:lnTo>
                  <a:lnTo>
                    <a:pt x="195" y="205"/>
                  </a:lnTo>
                  <a:lnTo>
                    <a:pt x="210" y="212"/>
                  </a:lnTo>
                  <a:lnTo>
                    <a:pt x="226" y="220"/>
                  </a:lnTo>
                  <a:lnTo>
                    <a:pt x="242" y="228"/>
                  </a:lnTo>
                  <a:lnTo>
                    <a:pt x="259" y="237"/>
                  </a:lnTo>
                  <a:lnTo>
                    <a:pt x="272" y="241"/>
                  </a:lnTo>
                  <a:lnTo>
                    <a:pt x="288" y="248"/>
                  </a:lnTo>
                  <a:lnTo>
                    <a:pt x="301" y="250"/>
                  </a:lnTo>
                  <a:lnTo>
                    <a:pt x="317" y="253"/>
                  </a:lnTo>
                  <a:lnTo>
                    <a:pt x="325" y="253"/>
                  </a:lnTo>
                  <a:lnTo>
                    <a:pt x="335" y="253"/>
                  </a:lnTo>
                  <a:lnTo>
                    <a:pt x="341" y="253"/>
                  </a:lnTo>
                  <a:lnTo>
                    <a:pt x="352" y="254"/>
                  </a:lnTo>
                  <a:lnTo>
                    <a:pt x="357" y="254"/>
                  </a:lnTo>
                  <a:lnTo>
                    <a:pt x="363" y="257"/>
                  </a:lnTo>
                  <a:lnTo>
                    <a:pt x="366" y="257"/>
                  </a:lnTo>
                  <a:lnTo>
                    <a:pt x="372" y="261"/>
                  </a:lnTo>
                  <a:lnTo>
                    <a:pt x="374" y="263"/>
                  </a:lnTo>
                  <a:lnTo>
                    <a:pt x="379" y="267"/>
                  </a:lnTo>
                  <a:lnTo>
                    <a:pt x="379" y="268"/>
                  </a:lnTo>
                  <a:lnTo>
                    <a:pt x="381" y="271"/>
                  </a:lnTo>
                  <a:lnTo>
                    <a:pt x="376" y="267"/>
                  </a:lnTo>
                  <a:lnTo>
                    <a:pt x="372" y="263"/>
                  </a:lnTo>
                  <a:lnTo>
                    <a:pt x="368" y="259"/>
                  </a:lnTo>
                  <a:lnTo>
                    <a:pt x="368" y="257"/>
                  </a:lnTo>
                  <a:lnTo>
                    <a:pt x="368" y="253"/>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4" name="Freeform 41"/>
            <p:cNvSpPr>
              <a:spLocks/>
            </p:cNvSpPr>
            <p:nvPr/>
          </p:nvSpPr>
          <p:spPr bwMode="auto">
            <a:xfrm>
              <a:off x="1072" y="4061"/>
              <a:ext cx="112" cy="114"/>
            </a:xfrm>
            <a:custGeom>
              <a:avLst/>
              <a:gdLst>
                <a:gd name="T0" fmla="*/ 65 w 225"/>
                <a:gd name="T1" fmla="*/ 40 h 226"/>
                <a:gd name="T2" fmla="*/ 50 w 225"/>
                <a:gd name="T3" fmla="*/ 35 h 226"/>
                <a:gd name="T4" fmla="*/ 42 w 225"/>
                <a:gd name="T5" fmla="*/ 29 h 226"/>
                <a:gd name="T6" fmla="*/ 34 w 225"/>
                <a:gd name="T7" fmla="*/ 20 h 226"/>
                <a:gd name="T8" fmla="*/ 32 w 225"/>
                <a:gd name="T9" fmla="*/ 10 h 226"/>
                <a:gd name="T10" fmla="*/ 29 w 225"/>
                <a:gd name="T11" fmla="*/ 0 h 226"/>
                <a:gd name="T12" fmla="*/ 21 w 225"/>
                <a:gd name="T13" fmla="*/ 4 h 226"/>
                <a:gd name="T14" fmla="*/ 13 w 225"/>
                <a:gd name="T15" fmla="*/ 9 h 226"/>
                <a:gd name="T16" fmla="*/ 5 w 225"/>
                <a:gd name="T17" fmla="*/ 13 h 226"/>
                <a:gd name="T18" fmla="*/ 0 w 225"/>
                <a:gd name="T19" fmla="*/ 18 h 226"/>
                <a:gd name="T20" fmla="*/ 0 w 225"/>
                <a:gd name="T21" fmla="*/ 23 h 226"/>
                <a:gd name="T22" fmla="*/ 3 w 225"/>
                <a:gd name="T23" fmla="*/ 28 h 226"/>
                <a:gd name="T24" fmla="*/ 10 w 225"/>
                <a:gd name="T25" fmla="*/ 37 h 226"/>
                <a:gd name="T26" fmla="*/ 15 w 225"/>
                <a:gd name="T27" fmla="*/ 44 h 226"/>
                <a:gd name="T28" fmla="*/ 24 w 225"/>
                <a:gd name="T29" fmla="*/ 52 h 226"/>
                <a:gd name="T30" fmla="*/ 29 w 225"/>
                <a:gd name="T31" fmla="*/ 57 h 226"/>
                <a:gd name="T32" fmla="*/ 35 w 225"/>
                <a:gd name="T33" fmla="*/ 61 h 226"/>
                <a:gd name="T34" fmla="*/ 39 w 225"/>
                <a:gd name="T35" fmla="*/ 65 h 226"/>
                <a:gd name="T36" fmla="*/ 46 w 225"/>
                <a:gd name="T37" fmla="*/ 71 h 226"/>
                <a:gd name="T38" fmla="*/ 46 w 225"/>
                <a:gd name="T39" fmla="*/ 75 h 226"/>
                <a:gd name="T40" fmla="*/ 49 w 225"/>
                <a:gd name="T41" fmla="*/ 81 h 226"/>
                <a:gd name="T42" fmla="*/ 51 w 225"/>
                <a:gd name="T43" fmla="*/ 88 h 226"/>
                <a:gd name="T44" fmla="*/ 58 w 225"/>
                <a:gd name="T45" fmla="*/ 98 h 226"/>
                <a:gd name="T46" fmla="*/ 70 w 225"/>
                <a:gd name="T47" fmla="*/ 104 h 226"/>
                <a:gd name="T48" fmla="*/ 85 w 225"/>
                <a:gd name="T49" fmla="*/ 109 h 226"/>
                <a:gd name="T50" fmla="*/ 98 w 225"/>
                <a:gd name="T51" fmla="*/ 112 h 226"/>
                <a:gd name="T52" fmla="*/ 108 w 225"/>
                <a:gd name="T53" fmla="*/ 114 h 226"/>
                <a:gd name="T54" fmla="*/ 110 w 225"/>
                <a:gd name="T55" fmla="*/ 112 h 226"/>
                <a:gd name="T56" fmla="*/ 112 w 225"/>
                <a:gd name="T57" fmla="*/ 109 h 226"/>
                <a:gd name="T58" fmla="*/ 109 w 225"/>
                <a:gd name="T59" fmla="*/ 105 h 226"/>
                <a:gd name="T60" fmla="*/ 107 w 225"/>
                <a:gd name="T61" fmla="*/ 100 h 226"/>
                <a:gd name="T62" fmla="*/ 98 w 225"/>
                <a:gd name="T63" fmla="*/ 93 h 226"/>
                <a:gd name="T64" fmla="*/ 86 w 225"/>
                <a:gd name="T65" fmla="*/ 84 h 226"/>
                <a:gd name="T66" fmla="*/ 75 w 225"/>
                <a:gd name="T67" fmla="*/ 75 h 226"/>
                <a:gd name="T68" fmla="*/ 68 w 225"/>
                <a:gd name="T69" fmla="*/ 70 h 226"/>
                <a:gd name="T70" fmla="*/ 66 w 225"/>
                <a:gd name="T71" fmla="*/ 66 h 226"/>
                <a:gd name="T72" fmla="*/ 69 w 225"/>
                <a:gd name="T73" fmla="*/ 68 h 226"/>
                <a:gd name="T74" fmla="*/ 79 w 225"/>
                <a:gd name="T75" fmla="*/ 73 h 226"/>
                <a:gd name="T76" fmla="*/ 84 w 225"/>
                <a:gd name="T77" fmla="*/ 74 h 226"/>
                <a:gd name="T78" fmla="*/ 78 w 225"/>
                <a:gd name="T79" fmla="*/ 69 h 226"/>
                <a:gd name="T80" fmla="*/ 71 w 225"/>
                <a:gd name="T81" fmla="*/ 64 h 226"/>
                <a:gd name="T82" fmla="*/ 63 w 225"/>
                <a:gd name="T83" fmla="*/ 59 h 226"/>
                <a:gd name="T84" fmla="*/ 57 w 225"/>
                <a:gd name="T85" fmla="*/ 55 h 226"/>
                <a:gd name="T86" fmla="*/ 53 w 225"/>
                <a:gd name="T87" fmla="*/ 49 h 226"/>
                <a:gd name="T88" fmla="*/ 55 w 225"/>
                <a:gd name="T89" fmla="*/ 47 h 226"/>
                <a:gd name="T90" fmla="*/ 59 w 225"/>
                <a:gd name="T91" fmla="*/ 46 h 226"/>
                <a:gd name="T92" fmla="*/ 67 w 225"/>
                <a:gd name="T93" fmla="*/ 46 h 226"/>
                <a:gd name="T94" fmla="*/ 74 w 225"/>
                <a:gd name="T95" fmla="*/ 46 h 2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5"/>
                <a:gd name="T145" fmla="*/ 0 h 226"/>
                <a:gd name="T146" fmla="*/ 225 w 225"/>
                <a:gd name="T147" fmla="*/ 226 h 2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5" h="226">
                  <a:moveTo>
                    <a:pt x="154" y="91"/>
                  </a:moveTo>
                  <a:lnTo>
                    <a:pt x="141" y="84"/>
                  </a:lnTo>
                  <a:lnTo>
                    <a:pt x="130" y="80"/>
                  </a:lnTo>
                  <a:lnTo>
                    <a:pt x="119" y="76"/>
                  </a:lnTo>
                  <a:lnTo>
                    <a:pt x="112" y="73"/>
                  </a:lnTo>
                  <a:lnTo>
                    <a:pt x="101" y="69"/>
                  </a:lnTo>
                  <a:lnTo>
                    <a:pt x="95" y="65"/>
                  </a:lnTo>
                  <a:lnTo>
                    <a:pt x="90" y="61"/>
                  </a:lnTo>
                  <a:lnTo>
                    <a:pt x="84" y="58"/>
                  </a:lnTo>
                  <a:lnTo>
                    <a:pt x="79" y="50"/>
                  </a:lnTo>
                  <a:lnTo>
                    <a:pt x="73" y="47"/>
                  </a:lnTo>
                  <a:lnTo>
                    <a:pt x="68" y="40"/>
                  </a:lnTo>
                  <a:lnTo>
                    <a:pt x="68" y="36"/>
                  </a:lnTo>
                  <a:lnTo>
                    <a:pt x="64" y="27"/>
                  </a:lnTo>
                  <a:lnTo>
                    <a:pt x="64" y="19"/>
                  </a:lnTo>
                  <a:lnTo>
                    <a:pt x="64" y="9"/>
                  </a:lnTo>
                  <a:lnTo>
                    <a:pt x="64" y="0"/>
                  </a:lnTo>
                  <a:lnTo>
                    <a:pt x="59" y="0"/>
                  </a:lnTo>
                  <a:lnTo>
                    <a:pt x="53" y="2"/>
                  </a:lnTo>
                  <a:lnTo>
                    <a:pt x="48" y="4"/>
                  </a:lnTo>
                  <a:lnTo>
                    <a:pt x="42" y="7"/>
                  </a:lnTo>
                  <a:lnTo>
                    <a:pt x="37" y="10"/>
                  </a:lnTo>
                  <a:lnTo>
                    <a:pt x="31" y="14"/>
                  </a:lnTo>
                  <a:lnTo>
                    <a:pt x="26" y="18"/>
                  </a:lnTo>
                  <a:lnTo>
                    <a:pt x="22" y="22"/>
                  </a:lnTo>
                  <a:lnTo>
                    <a:pt x="17" y="22"/>
                  </a:lnTo>
                  <a:lnTo>
                    <a:pt x="11" y="26"/>
                  </a:lnTo>
                  <a:lnTo>
                    <a:pt x="6" y="30"/>
                  </a:lnTo>
                  <a:lnTo>
                    <a:pt x="6" y="34"/>
                  </a:lnTo>
                  <a:lnTo>
                    <a:pt x="0" y="35"/>
                  </a:lnTo>
                  <a:lnTo>
                    <a:pt x="0" y="39"/>
                  </a:lnTo>
                  <a:lnTo>
                    <a:pt x="0" y="41"/>
                  </a:lnTo>
                  <a:lnTo>
                    <a:pt x="0" y="45"/>
                  </a:lnTo>
                  <a:lnTo>
                    <a:pt x="0" y="48"/>
                  </a:lnTo>
                  <a:lnTo>
                    <a:pt x="4" y="52"/>
                  </a:lnTo>
                  <a:lnTo>
                    <a:pt x="6" y="56"/>
                  </a:lnTo>
                  <a:lnTo>
                    <a:pt x="11" y="62"/>
                  </a:lnTo>
                  <a:lnTo>
                    <a:pt x="15" y="66"/>
                  </a:lnTo>
                  <a:lnTo>
                    <a:pt x="20" y="73"/>
                  </a:lnTo>
                  <a:lnTo>
                    <a:pt x="26" y="76"/>
                  </a:lnTo>
                  <a:lnTo>
                    <a:pt x="31" y="84"/>
                  </a:lnTo>
                  <a:lnTo>
                    <a:pt x="31" y="88"/>
                  </a:lnTo>
                  <a:lnTo>
                    <a:pt x="37" y="92"/>
                  </a:lnTo>
                  <a:lnTo>
                    <a:pt x="42" y="96"/>
                  </a:lnTo>
                  <a:lnTo>
                    <a:pt x="48" y="103"/>
                  </a:lnTo>
                  <a:lnTo>
                    <a:pt x="50" y="106"/>
                  </a:lnTo>
                  <a:lnTo>
                    <a:pt x="55" y="110"/>
                  </a:lnTo>
                  <a:lnTo>
                    <a:pt x="59" y="113"/>
                  </a:lnTo>
                  <a:lnTo>
                    <a:pt x="64" y="117"/>
                  </a:lnTo>
                  <a:lnTo>
                    <a:pt x="70" y="121"/>
                  </a:lnTo>
                  <a:lnTo>
                    <a:pt x="73" y="125"/>
                  </a:lnTo>
                  <a:lnTo>
                    <a:pt x="79" y="129"/>
                  </a:lnTo>
                  <a:lnTo>
                    <a:pt x="84" y="132"/>
                  </a:lnTo>
                  <a:lnTo>
                    <a:pt x="86" y="136"/>
                  </a:lnTo>
                  <a:lnTo>
                    <a:pt x="92" y="140"/>
                  </a:lnTo>
                  <a:lnTo>
                    <a:pt x="93" y="144"/>
                  </a:lnTo>
                  <a:lnTo>
                    <a:pt x="93" y="148"/>
                  </a:lnTo>
                  <a:lnTo>
                    <a:pt x="99" y="152"/>
                  </a:lnTo>
                  <a:lnTo>
                    <a:pt x="99" y="156"/>
                  </a:lnTo>
                  <a:lnTo>
                    <a:pt x="99" y="160"/>
                  </a:lnTo>
                  <a:lnTo>
                    <a:pt x="99" y="164"/>
                  </a:lnTo>
                  <a:lnTo>
                    <a:pt x="103" y="172"/>
                  </a:lnTo>
                  <a:lnTo>
                    <a:pt x="103" y="175"/>
                  </a:lnTo>
                  <a:lnTo>
                    <a:pt x="104" y="183"/>
                  </a:lnTo>
                  <a:lnTo>
                    <a:pt x="110" y="187"/>
                  </a:lnTo>
                  <a:lnTo>
                    <a:pt x="117" y="195"/>
                  </a:lnTo>
                  <a:lnTo>
                    <a:pt x="123" y="199"/>
                  </a:lnTo>
                  <a:lnTo>
                    <a:pt x="132" y="203"/>
                  </a:lnTo>
                  <a:lnTo>
                    <a:pt x="141" y="207"/>
                  </a:lnTo>
                  <a:lnTo>
                    <a:pt x="152" y="212"/>
                  </a:lnTo>
                  <a:lnTo>
                    <a:pt x="159" y="212"/>
                  </a:lnTo>
                  <a:lnTo>
                    <a:pt x="170" y="216"/>
                  </a:lnTo>
                  <a:lnTo>
                    <a:pt x="179" y="218"/>
                  </a:lnTo>
                  <a:lnTo>
                    <a:pt x="190" y="222"/>
                  </a:lnTo>
                  <a:lnTo>
                    <a:pt x="196" y="222"/>
                  </a:lnTo>
                  <a:lnTo>
                    <a:pt x="205" y="224"/>
                  </a:lnTo>
                  <a:lnTo>
                    <a:pt x="210" y="224"/>
                  </a:lnTo>
                  <a:lnTo>
                    <a:pt x="216" y="226"/>
                  </a:lnTo>
                  <a:lnTo>
                    <a:pt x="216" y="224"/>
                  </a:lnTo>
                  <a:lnTo>
                    <a:pt x="221" y="224"/>
                  </a:lnTo>
                  <a:lnTo>
                    <a:pt x="221" y="222"/>
                  </a:lnTo>
                  <a:lnTo>
                    <a:pt x="225" y="222"/>
                  </a:lnTo>
                  <a:lnTo>
                    <a:pt x="225" y="218"/>
                  </a:lnTo>
                  <a:lnTo>
                    <a:pt x="225" y="217"/>
                  </a:lnTo>
                  <a:lnTo>
                    <a:pt x="225" y="213"/>
                  </a:lnTo>
                  <a:lnTo>
                    <a:pt x="219" y="209"/>
                  </a:lnTo>
                  <a:lnTo>
                    <a:pt x="219" y="205"/>
                  </a:lnTo>
                  <a:lnTo>
                    <a:pt x="214" y="202"/>
                  </a:lnTo>
                  <a:lnTo>
                    <a:pt x="214" y="198"/>
                  </a:lnTo>
                  <a:lnTo>
                    <a:pt x="208" y="192"/>
                  </a:lnTo>
                  <a:lnTo>
                    <a:pt x="203" y="188"/>
                  </a:lnTo>
                  <a:lnTo>
                    <a:pt x="197" y="185"/>
                  </a:lnTo>
                  <a:lnTo>
                    <a:pt x="192" y="181"/>
                  </a:lnTo>
                  <a:lnTo>
                    <a:pt x="181" y="173"/>
                  </a:lnTo>
                  <a:lnTo>
                    <a:pt x="172" y="166"/>
                  </a:lnTo>
                  <a:lnTo>
                    <a:pt x="163" y="159"/>
                  </a:lnTo>
                  <a:lnTo>
                    <a:pt x="157" y="155"/>
                  </a:lnTo>
                  <a:lnTo>
                    <a:pt x="150" y="148"/>
                  </a:lnTo>
                  <a:lnTo>
                    <a:pt x="144" y="144"/>
                  </a:lnTo>
                  <a:lnTo>
                    <a:pt x="139" y="140"/>
                  </a:lnTo>
                  <a:lnTo>
                    <a:pt x="137" y="138"/>
                  </a:lnTo>
                  <a:lnTo>
                    <a:pt x="132" y="134"/>
                  </a:lnTo>
                  <a:lnTo>
                    <a:pt x="132" y="132"/>
                  </a:lnTo>
                  <a:lnTo>
                    <a:pt x="132" y="131"/>
                  </a:lnTo>
                  <a:lnTo>
                    <a:pt x="134" y="131"/>
                  </a:lnTo>
                  <a:lnTo>
                    <a:pt x="139" y="134"/>
                  </a:lnTo>
                  <a:lnTo>
                    <a:pt x="144" y="138"/>
                  </a:lnTo>
                  <a:lnTo>
                    <a:pt x="154" y="144"/>
                  </a:lnTo>
                  <a:lnTo>
                    <a:pt x="159" y="144"/>
                  </a:lnTo>
                  <a:lnTo>
                    <a:pt x="165" y="147"/>
                  </a:lnTo>
                  <a:lnTo>
                    <a:pt x="165" y="146"/>
                  </a:lnTo>
                  <a:lnTo>
                    <a:pt x="168" y="146"/>
                  </a:lnTo>
                  <a:lnTo>
                    <a:pt x="165" y="142"/>
                  </a:lnTo>
                  <a:lnTo>
                    <a:pt x="163" y="140"/>
                  </a:lnTo>
                  <a:lnTo>
                    <a:pt x="157" y="136"/>
                  </a:lnTo>
                  <a:lnTo>
                    <a:pt x="155" y="135"/>
                  </a:lnTo>
                  <a:lnTo>
                    <a:pt x="148" y="131"/>
                  </a:lnTo>
                  <a:lnTo>
                    <a:pt x="143" y="127"/>
                  </a:lnTo>
                  <a:lnTo>
                    <a:pt x="137" y="123"/>
                  </a:lnTo>
                  <a:lnTo>
                    <a:pt x="132" y="119"/>
                  </a:lnTo>
                  <a:lnTo>
                    <a:pt x="126" y="116"/>
                  </a:lnTo>
                  <a:lnTo>
                    <a:pt x="121" y="112"/>
                  </a:lnTo>
                  <a:lnTo>
                    <a:pt x="115" y="109"/>
                  </a:lnTo>
                  <a:lnTo>
                    <a:pt x="110" y="105"/>
                  </a:lnTo>
                  <a:lnTo>
                    <a:pt x="106" y="101"/>
                  </a:lnTo>
                  <a:lnTo>
                    <a:pt x="106" y="97"/>
                  </a:lnTo>
                  <a:lnTo>
                    <a:pt x="106" y="93"/>
                  </a:lnTo>
                  <a:lnTo>
                    <a:pt x="110" y="93"/>
                  </a:lnTo>
                  <a:lnTo>
                    <a:pt x="113" y="92"/>
                  </a:lnTo>
                  <a:lnTo>
                    <a:pt x="119" y="92"/>
                  </a:lnTo>
                  <a:lnTo>
                    <a:pt x="119" y="91"/>
                  </a:lnTo>
                  <a:lnTo>
                    <a:pt x="124" y="91"/>
                  </a:lnTo>
                  <a:lnTo>
                    <a:pt x="130" y="91"/>
                  </a:lnTo>
                  <a:lnTo>
                    <a:pt x="135" y="91"/>
                  </a:lnTo>
                  <a:lnTo>
                    <a:pt x="139" y="91"/>
                  </a:lnTo>
                  <a:lnTo>
                    <a:pt x="144" y="91"/>
                  </a:lnTo>
                  <a:lnTo>
                    <a:pt x="148" y="91"/>
                  </a:lnTo>
                  <a:lnTo>
                    <a:pt x="154" y="91"/>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5" name="Freeform 42"/>
            <p:cNvSpPr>
              <a:spLocks/>
            </p:cNvSpPr>
            <p:nvPr/>
          </p:nvSpPr>
          <p:spPr bwMode="auto">
            <a:xfrm>
              <a:off x="1097" y="4109"/>
              <a:ext cx="64" cy="15"/>
            </a:xfrm>
            <a:custGeom>
              <a:avLst/>
              <a:gdLst>
                <a:gd name="T0" fmla="*/ 64 w 128"/>
                <a:gd name="T1" fmla="*/ 9 h 31"/>
                <a:gd name="T2" fmla="*/ 64 w 128"/>
                <a:gd name="T3" fmla="*/ 9 h 31"/>
                <a:gd name="T4" fmla="*/ 64 w 128"/>
                <a:gd name="T5" fmla="*/ 7 h 31"/>
                <a:gd name="T6" fmla="*/ 64 w 128"/>
                <a:gd name="T7" fmla="*/ 6 h 31"/>
                <a:gd name="T8" fmla="*/ 64 w 128"/>
                <a:gd name="T9" fmla="*/ 4 h 31"/>
                <a:gd name="T10" fmla="*/ 64 w 128"/>
                <a:gd name="T11" fmla="*/ 3 h 31"/>
                <a:gd name="T12" fmla="*/ 64 w 128"/>
                <a:gd name="T13" fmla="*/ 2 h 31"/>
                <a:gd name="T14" fmla="*/ 64 w 128"/>
                <a:gd name="T15" fmla="*/ 2 h 31"/>
                <a:gd name="T16" fmla="*/ 59 w 128"/>
                <a:gd name="T17" fmla="*/ 0 h 31"/>
                <a:gd name="T18" fmla="*/ 50 w 128"/>
                <a:gd name="T19" fmla="*/ 0 h 31"/>
                <a:gd name="T20" fmla="*/ 42 w 128"/>
                <a:gd name="T21" fmla="*/ 0 h 31"/>
                <a:gd name="T22" fmla="*/ 32 w 128"/>
                <a:gd name="T23" fmla="*/ 0 h 31"/>
                <a:gd name="T24" fmla="*/ 24 w 128"/>
                <a:gd name="T25" fmla="*/ 0 h 31"/>
                <a:gd name="T26" fmla="*/ 15 w 128"/>
                <a:gd name="T27" fmla="*/ 1 h 31"/>
                <a:gd name="T28" fmla="*/ 8 w 128"/>
                <a:gd name="T29" fmla="*/ 3 h 31"/>
                <a:gd name="T30" fmla="*/ 2 w 128"/>
                <a:gd name="T31" fmla="*/ 5 h 31"/>
                <a:gd name="T32" fmla="*/ 0 w 128"/>
                <a:gd name="T33" fmla="*/ 7 h 31"/>
                <a:gd name="T34" fmla="*/ 0 w 128"/>
                <a:gd name="T35" fmla="*/ 7 h 31"/>
                <a:gd name="T36" fmla="*/ 3 w 128"/>
                <a:gd name="T37" fmla="*/ 9 h 31"/>
                <a:gd name="T38" fmla="*/ 6 w 128"/>
                <a:gd name="T39" fmla="*/ 10 h 31"/>
                <a:gd name="T40" fmla="*/ 9 w 128"/>
                <a:gd name="T41" fmla="*/ 12 h 31"/>
                <a:gd name="T42" fmla="*/ 9 w 128"/>
                <a:gd name="T43" fmla="*/ 12 h 31"/>
                <a:gd name="T44" fmla="*/ 11 w 128"/>
                <a:gd name="T45" fmla="*/ 14 h 31"/>
                <a:gd name="T46" fmla="*/ 11 w 128"/>
                <a:gd name="T47" fmla="*/ 14 h 31"/>
                <a:gd name="T48" fmla="*/ 15 w 128"/>
                <a:gd name="T49" fmla="*/ 14 h 31"/>
                <a:gd name="T50" fmla="*/ 21 w 128"/>
                <a:gd name="T51" fmla="*/ 14 h 31"/>
                <a:gd name="T52" fmla="*/ 28 w 128"/>
                <a:gd name="T53" fmla="*/ 13 h 31"/>
                <a:gd name="T54" fmla="*/ 35 w 128"/>
                <a:gd name="T55" fmla="*/ 13 h 31"/>
                <a:gd name="T56" fmla="*/ 43 w 128"/>
                <a:gd name="T57" fmla="*/ 11 h 31"/>
                <a:gd name="T58" fmla="*/ 49 w 128"/>
                <a:gd name="T59" fmla="*/ 11 h 31"/>
                <a:gd name="T60" fmla="*/ 57 w 128"/>
                <a:gd name="T61" fmla="*/ 11 h 31"/>
                <a:gd name="T62" fmla="*/ 62 w 128"/>
                <a:gd name="T63" fmla="*/ 11 h 31"/>
                <a:gd name="T64" fmla="*/ 64 w 128"/>
                <a:gd name="T65" fmla="*/ 11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8"/>
                <a:gd name="T100" fmla="*/ 0 h 31"/>
                <a:gd name="T101" fmla="*/ 128 w 128"/>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8" h="31">
                  <a:moveTo>
                    <a:pt x="128" y="22"/>
                  </a:moveTo>
                  <a:lnTo>
                    <a:pt x="128" y="19"/>
                  </a:lnTo>
                  <a:lnTo>
                    <a:pt x="128" y="18"/>
                  </a:lnTo>
                  <a:lnTo>
                    <a:pt x="128" y="14"/>
                  </a:lnTo>
                  <a:lnTo>
                    <a:pt x="128" y="13"/>
                  </a:lnTo>
                  <a:lnTo>
                    <a:pt x="128" y="9"/>
                  </a:lnTo>
                  <a:lnTo>
                    <a:pt x="128" y="6"/>
                  </a:lnTo>
                  <a:lnTo>
                    <a:pt x="128" y="5"/>
                  </a:lnTo>
                  <a:lnTo>
                    <a:pt x="117" y="1"/>
                  </a:lnTo>
                  <a:lnTo>
                    <a:pt x="110" y="1"/>
                  </a:lnTo>
                  <a:lnTo>
                    <a:pt x="99" y="0"/>
                  </a:lnTo>
                  <a:lnTo>
                    <a:pt x="93" y="0"/>
                  </a:lnTo>
                  <a:lnTo>
                    <a:pt x="83" y="0"/>
                  </a:lnTo>
                  <a:lnTo>
                    <a:pt x="75" y="0"/>
                  </a:lnTo>
                  <a:lnTo>
                    <a:pt x="64" y="0"/>
                  </a:lnTo>
                  <a:lnTo>
                    <a:pt x="59" y="1"/>
                  </a:lnTo>
                  <a:lnTo>
                    <a:pt x="48" y="1"/>
                  </a:lnTo>
                  <a:lnTo>
                    <a:pt x="41" y="2"/>
                  </a:lnTo>
                  <a:lnTo>
                    <a:pt x="30" y="2"/>
                  </a:lnTo>
                  <a:lnTo>
                    <a:pt x="24" y="6"/>
                  </a:lnTo>
                  <a:lnTo>
                    <a:pt x="15" y="6"/>
                  </a:lnTo>
                  <a:lnTo>
                    <a:pt x="10" y="10"/>
                  </a:lnTo>
                  <a:lnTo>
                    <a:pt x="4" y="10"/>
                  </a:lnTo>
                  <a:lnTo>
                    <a:pt x="0" y="14"/>
                  </a:lnTo>
                  <a:lnTo>
                    <a:pt x="6" y="18"/>
                  </a:lnTo>
                  <a:lnTo>
                    <a:pt x="11" y="21"/>
                  </a:lnTo>
                  <a:lnTo>
                    <a:pt x="17" y="24"/>
                  </a:lnTo>
                  <a:lnTo>
                    <a:pt x="22" y="28"/>
                  </a:lnTo>
                  <a:lnTo>
                    <a:pt x="26" y="31"/>
                  </a:lnTo>
                  <a:lnTo>
                    <a:pt x="30" y="28"/>
                  </a:lnTo>
                  <a:lnTo>
                    <a:pt x="35" y="28"/>
                  </a:lnTo>
                  <a:lnTo>
                    <a:pt x="41" y="28"/>
                  </a:lnTo>
                  <a:lnTo>
                    <a:pt x="50" y="28"/>
                  </a:lnTo>
                  <a:lnTo>
                    <a:pt x="55" y="26"/>
                  </a:lnTo>
                  <a:lnTo>
                    <a:pt x="64" y="26"/>
                  </a:lnTo>
                  <a:lnTo>
                    <a:pt x="70" y="26"/>
                  </a:lnTo>
                  <a:lnTo>
                    <a:pt x="81" y="26"/>
                  </a:lnTo>
                  <a:lnTo>
                    <a:pt x="86" y="22"/>
                  </a:lnTo>
                  <a:lnTo>
                    <a:pt x="92" y="22"/>
                  </a:lnTo>
                  <a:lnTo>
                    <a:pt x="97" y="22"/>
                  </a:lnTo>
                  <a:lnTo>
                    <a:pt x="108" y="22"/>
                  </a:lnTo>
                  <a:lnTo>
                    <a:pt x="114" y="22"/>
                  </a:lnTo>
                  <a:lnTo>
                    <a:pt x="119" y="22"/>
                  </a:lnTo>
                  <a:lnTo>
                    <a:pt x="123" y="22"/>
                  </a:lnTo>
                  <a:lnTo>
                    <a:pt x="12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6" name="Freeform 43"/>
            <p:cNvSpPr>
              <a:spLocks/>
            </p:cNvSpPr>
            <p:nvPr/>
          </p:nvSpPr>
          <p:spPr bwMode="auto">
            <a:xfrm>
              <a:off x="1097" y="4109"/>
              <a:ext cx="64" cy="15"/>
            </a:xfrm>
            <a:custGeom>
              <a:avLst/>
              <a:gdLst>
                <a:gd name="T0" fmla="*/ 64 w 128"/>
                <a:gd name="T1" fmla="*/ 9 h 31"/>
                <a:gd name="T2" fmla="*/ 64 w 128"/>
                <a:gd name="T3" fmla="*/ 9 h 31"/>
                <a:gd name="T4" fmla="*/ 64 w 128"/>
                <a:gd name="T5" fmla="*/ 7 h 31"/>
                <a:gd name="T6" fmla="*/ 64 w 128"/>
                <a:gd name="T7" fmla="*/ 6 h 31"/>
                <a:gd name="T8" fmla="*/ 64 w 128"/>
                <a:gd name="T9" fmla="*/ 4 h 31"/>
                <a:gd name="T10" fmla="*/ 64 w 128"/>
                <a:gd name="T11" fmla="*/ 3 h 31"/>
                <a:gd name="T12" fmla="*/ 64 w 128"/>
                <a:gd name="T13" fmla="*/ 2 h 31"/>
                <a:gd name="T14" fmla="*/ 64 w 128"/>
                <a:gd name="T15" fmla="*/ 2 h 31"/>
                <a:gd name="T16" fmla="*/ 59 w 128"/>
                <a:gd name="T17" fmla="*/ 0 h 31"/>
                <a:gd name="T18" fmla="*/ 50 w 128"/>
                <a:gd name="T19" fmla="*/ 0 h 31"/>
                <a:gd name="T20" fmla="*/ 42 w 128"/>
                <a:gd name="T21" fmla="*/ 0 h 31"/>
                <a:gd name="T22" fmla="*/ 32 w 128"/>
                <a:gd name="T23" fmla="*/ 0 h 31"/>
                <a:gd name="T24" fmla="*/ 24 w 128"/>
                <a:gd name="T25" fmla="*/ 0 h 31"/>
                <a:gd name="T26" fmla="*/ 15 w 128"/>
                <a:gd name="T27" fmla="*/ 1 h 31"/>
                <a:gd name="T28" fmla="*/ 8 w 128"/>
                <a:gd name="T29" fmla="*/ 3 h 31"/>
                <a:gd name="T30" fmla="*/ 2 w 128"/>
                <a:gd name="T31" fmla="*/ 5 h 31"/>
                <a:gd name="T32" fmla="*/ 0 w 128"/>
                <a:gd name="T33" fmla="*/ 7 h 31"/>
                <a:gd name="T34" fmla="*/ 0 w 128"/>
                <a:gd name="T35" fmla="*/ 7 h 31"/>
                <a:gd name="T36" fmla="*/ 3 w 128"/>
                <a:gd name="T37" fmla="*/ 9 h 31"/>
                <a:gd name="T38" fmla="*/ 6 w 128"/>
                <a:gd name="T39" fmla="*/ 10 h 31"/>
                <a:gd name="T40" fmla="*/ 9 w 128"/>
                <a:gd name="T41" fmla="*/ 12 h 31"/>
                <a:gd name="T42" fmla="*/ 9 w 128"/>
                <a:gd name="T43" fmla="*/ 12 h 31"/>
                <a:gd name="T44" fmla="*/ 11 w 128"/>
                <a:gd name="T45" fmla="*/ 14 h 31"/>
                <a:gd name="T46" fmla="*/ 11 w 128"/>
                <a:gd name="T47" fmla="*/ 14 h 31"/>
                <a:gd name="T48" fmla="*/ 15 w 128"/>
                <a:gd name="T49" fmla="*/ 14 h 31"/>
                <a:gd name="T50" fmla="*/ 21 w 128"/>
                <a:gd name="T51" fmla="*/ 14 h 31"/>
                <a:gd name="T52" fmla="*/ 28 w 128"/>
                <a:gd name="T53" fmla="*/ 13 h 31"/>
                <a:gd name="T54" fmla="*/ 35 w 128"/>
                <a:gd name="T55" fmla="*/ 13 h 31"/>
                <a:gd name="T56" fmla="*/ 43 w 128"/>
                <a:gd name="T57" fmla="*/ 11 h 31"/>
                <a:gd name="T58" fmla="*/ 49 w 128"/>
                <a:gd name="T59" fmla="*/ 11 h 31"/>
                <a:gd name="T60" fmla="*/ 57 w 128"/>
                <a:gd name="T61" fmla="*/ 11 h 31"/>
                <a:gd name="T62" fmla="*/ 62 w 128"/>
                <a:gd name="T63" fmla="*/ 11 h 31"/>
                <a:gd name="T64" fmla="*/ 64 w 128"/>
                <a:gd name="T65" fmla="*/ 11 h 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8"/>
                <a:gd name="T100" fmla="*/ 0 h 31"/>
                <a:gd name="T101" fmla="*/ 128 w 128"/>
                <a:gd name="T102" fmla="*/ 31 h 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8" h="31">
                  <a:moveTo>
                    <a:pt x="128" y="22"/>
                  </a:moveTo>
                  <a:lnTo>
                    <a:pt x="128" y="19"/>
                  </a:lnTo>
                  <a:lnTo>
                    <a:pt x="128" y="18"/>
                  </a:lnTo>
                  <a:lnTo>
                    <a:pt x="128" y="14"/>
                  </a:lnTo>
                  <a:lnTo>
                    <a:pt x="128" y="13"/>
                  </a:lnTo>
                  <a:lnTo>
                    <a:pt x="128" y="9"/>
                  </a:lnTo>
                  <a:lnTo>
                    <a:pt x="128" y="6"/>
                  </a:lnTo>
                  <a:lnTo>
                    <a:pt x="128" y="5"/>
                  </a:lnTo>
                  <a:lnTo>
                    <a:pt x="117" y="1"/>
                  </a:lnTo>
                  <a:lnTo>
                    <a:pt x="110" y="1"/>
                  </a:lnTo>
                  <a:lnTo>
                    <a:pt x="99" y="0"/>
                  </a:lnTo>
                  <a:lnTo>
                    <a:pt x="93" y="0"/>
                  </a:lnTo>
                  <a:lnTo>
                    <a:pt x="83" y="0"/>
                  </a:lnTo>
                  <a:lnTo>
                    <a:pt x="75" y="0"/>
                  </a:lnTo>
                  <a:lnTo>
                    <a:pt x="64" y="0"/>
                  </a:lnTo>
                  <a:lnTo>
                    <a:pt x="59" y="1"/>
                  </a:lnTo>
                  <a:lnTo>
                    <a:pt x="48" y="1"/>
                  </a:lnTo>
                  <a:lnTo>
                    <a:pt x="41" y="2"/>
                  </a:lnTo>
                  <a:lnTo>
                    <a:pt x="30" y="2"/>
                  </a:lnTo>
                  <a:lnTo>
                    <a:pt x="24" y="6"/>
                  </a:lnTo>
                  <a:lnTo>
                    <a:pt x="15" y="6"/>
                  </a:lnTo>
                  <a:lnTo>
                    <a:pt x="10" y="10"/>
                  </a:lnTo>
                  <a:lnTo>
                    <a:pt x="4" y="10"/>
                  </a:lnTo>
                  <a:lnTo>
                    <a:pt x="0" y="14"/>
                  </a:lnTo>
                  <a:lnTo>
                    <a:pt x="6" y="18"/>
                  </a:lnTo>
                  <a:lnTo>
                    <a:pt x="11" y="21"/>
                  </a:lnTo>
                  <a:lnTo>
                    <a:pt x="17" y="24"/>
                  </a:lnTo>
                  <a:lnTo>
                    <a:pt x="22" y="28"/>
                  </a:lnTo>
                  <a:lnTo>
                    <a:pt x="26" y="31"/>
                  </a:lnTo>
                  <a:lnTo>
                    <a:pt x="30" y="28"/>
                  </a:lnTo>
                  <a:lnTo>
                    <a:pt x="35" y="28"/>
                  </a:lnTo>
                  <a:lnTo>
                    <a:pt x="41" y="28"/>
                  </a:lnTo>
                  <a:lnTo>
                    <a:pt x="50" y="28"/>
                  </a:lnTo>
                  <a:lnTo>
                    <a:pt x="55" y="26"/>
                  </a:lnTo>
                  <a:lnTo>
                    <a:pt x="64" y="26"/>
                  </a:lnTo>
                  <a:lnTo>
                    <a:pt x="70" y="26"/>
                  </a:lnTo>
                  <a:lnTo>
                    <a:pt x="81" y="26"/>
                  </a:lnTo>
                  <a:lnTo>
                    <a:pt x="86" y="22"/>
                  </a:lnTo>
                  <a:lnTo>
                    <a:pt x="92" y="22"/>
                  </a:lnTo>
                  <a:lnTo>
                    <a:pt x="97" y="22"/>
                  </a:lnTo>
                  <a:lnTo>
                    <a:pt x="108" y="22"/>
                  </a:lnTo>
                  <a:lnTo>
                    <a:pt x="114" y="22"/>
                  </a:lnTo>
                  <a:lnTo>
                    <a:pt x="119" y="22"/>
                  </a:lnTo>
                  <a:lnTo>
                    <a:pt x="123" y="22"/>
                  </a:lnTo>
                  <a:lnTo>
                    <a:pt x="128" y="22"/>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7" name="Freeform 44"/>
            <p:cNvSpPr>
              <a:spLocks/>
            </p:cNvSpPr>
            <p:nvPr/>
          </p:nvSpPr>
          <p:spPr bwMode="auto">
            <a:xfrm>
              <a:off x="1116" y="4126"/>
              <a:ext cx="45" cy="17"/>
            </a:xfrm>
            <a:custGeom>
              <a:avLst/>
              <a:gdLst>
                <a:gd name="T0" fmla="*/ 45 w 89"/>
                <a:gd name="T1" fmla="*/ 3 h 32"/>
                <a:gd name="T2" fmla="*/ 40 w 89"/>
                <a:gd name="T3" fmla="*/ 1 h 32"/>
                <a:gd name="T4" fmla="*/ 38 w 89"/>
                <a:gd name="T5" fmla="*/ 1 h 32"/>
                <a:gd name="T6" fmla="*/ 35 w 89"/>
                <a:gd name="T7" fmla="*/ 0 h 32"/>
                <a:gd name="T8" fmla="*/ 32 w 89"/>
                <a:gd name="T9" fmla="*/ 0 h 32"/>
                <a:gd name="T10" fmla="*/ 27 w 89"/>
                <a:gd name="T11" fmla="*/ 0 h 32"/>
                <a:gd name="T12" fmla="*/ 25 w 89"/>
                <a:gd name="T13" fmla="*/ 0 h 32"/>
                <a:gd name="T14" fmla="*/ 22 w 89"/>
                <a:gd name="T15" fmla="*/ 0 h 32"/>
                <a:gd name="T16" fmla="*/ 19 w 89"/>
                <a:gd name="T17" fmla="*/ 1 h 32"/>
                <a:gd name="T18" fmla="*/ 15 w 89"/>
                <a:gd name="T19" fmla="*/ 1 h 32"/>
                <a:gd name="T20" fmla="*/ 12 w 89"/>
                <a:gd name="T21" fmla="*/ 1 h 32"/>
                <a:gd name="T22" fmla="*/ 9 w 89"/>
                <a:gd name="T23" fmla="*/ 1 h 32"/>
                <a:gd name="T24" fmla="*/ 7 w 89"/>
                <a:gd name="T25" fmla="*/ 3 h 32"/>
                <a:gd name="T26" fmla="*/ 4 w 89"/>
                <a:gd name="T27" fmla="*/ 3 h 32"/>
                <a:gd name="T28" fmla="*/ 2 w 89"/>
                <a:gd name="T29" fmla="*/ 5 h 32"/>
                <a:gd name="T30" fmla="*/ 0 w 89"/>
                <a:gd name="T31" fmla="*/ 5 h 32"/>
                <a:gd name="T32" fmla="*/ 0 w 89"/>
                <a:gd name="T33" fmla="*/ 7 h 32"/>
                <a:gd name="T34" fmla="*/ 0 w 89"/>
                <a:gd name="T35" fmla="*/ 7 h 32"/>
                <a:gd name="T36" fmla="*/ 0 w 89"/>
                <a:gd name="T37" fmla="*/ 7 h 32"/>
                <a:gd name="T38" fmla="*/ 0 w 89"/>
                <a:gd name="T39" fmla="*/ 7 h 32"/>
                <a:gd name="T40" fmla="*/ 0 w 89"/>
                <a:gd name="T41" fmla="*/ 10 h 32"/>
                <a:gd name="T42" fmla="*/ 0 w 89"/>
                <a:gd name="T43" fmla="*/ 10 h 32"/>
                <a:gd name="T44" fmla="*/ 0 w 89"/>
                <a:gd name="T45" fmla="*/ 12 h 32"/>
                <a:gd name="T46" fmla="*/ 0 w 89"/>
                <a:gd name="T47" fmla="*/ 12 h 32"/>
                <a:gd name="T48" fmla="*/ 0 w 89"/>
                <a:gd name="T49" fmla="*/ 14 h 32"/>
                <a:gd name="T50" fmla="*/ 0 w 89"/>
                <a:gd name="T51" fmla="*/ 14 h 32"/>
                <a:gd name="T52" fmla="*/ 0 w 89"/>
                <a:gd name="T53" fmla="*/ 14 h 32"/>
                <a:gd name="T54" fmla="*/ 0 w 89"/>
                <a:gd name="T55" fmla="*/ 14 h 32"/>
                <a:gd name="T56" fmla="*/ 0 w 89"/>
                <a:gd name="T57" fmla="*/ 16 h 32"/>
                <a:gd name="T58" fmla="*/ 0 w 89"/>
                <a:gd name="T59" fmla="*/ 16 h 32"/>
                <a:gd name="T60" fmla="*/ 0 w 89"/>
                <a:gd name="T61" fmla="*/ 16 h 32"/>
                <a:gd name="T62" fmla="*/ 0 w 89"/>
                <a:gd name="T63" fmla="*/ 16 h 32"/>
                <a:gd name="T64" fmla="*/ 0 w 89"/>
                <a:gd name="T65" fmla="*/ 17 h 32"/>
                <a:gd name="T66" fmla="*/ 2 w 89"/>
                <a:gd name="T67" fmla="*/ 15 h 32"/>
                <a:gd name="T68" fmla="*/ 5 w 89"/>
                <a:gd name="T69" fmla="*/ 15 h 32"/>
                <a:gd name="T70" fmla="*/ 7 w 89"/>
                <a:gd name="T71" fmla="*/ 14 h 32"/>
                <a:gd name="T72" fmla="*/ 10 w 89"/>
                <a:gd name="T73" fmla="*/ 14 h 32"/>
                <a:gd name="T74" fmla="*/ 13 w 89"/>
                <a:gd name="T75" fmla="*/ 12 h 32"/>
                <a:gd name="T76" fmla="*/ 16 w 89"/>
                <a:gd name="T77" fmla="*/ 12 h 32"/>
                <a:gd name="T78" fmla="*/ 18 w 89"/>
                <a:gd name="T79" fmla="*/ 12 h 32"/>
                <a:gd name="T80" fmla="*/ 24 w 89"/>
                <a:gd name="T81" fmla="*/ 12 h 32"/>
                <a:gd name="T82" fmla="*/ 27 w 89"/>
                <a:gd name="T83" fmla="*/ 12 h 32"/>
                <a:gd name="T84" fmla="*/ 29 w 89"/>
                <a:gd name="T85" fmla="*/ 12 h 32"/>
                <a:gd name="T86" fmla="*/ 32 w 89"/>
                <a:gd name="T87" fmla="*/ 12 h 32"/>
                <a:gd name="T88" fmla="*/ 36 w 89"/>
                <a:gd name="T89" fmla="*/ 12 h 32"/>
                <a:gd name="T90" fmla="*/ 38 w 89"/>
                <a:gd name="T91" fmla="*/ 12 h 32"/>
                <a:gd name="T92" fmla="*/ 40 w 89"/>
                <a:gd name="T93" fmla="*/ 12 h 32"/>
                <a:gd name="T94" fmla="*/ 42 w 89"/>
                <a:gd name="T95" fmla="*/ 12 h 32"/>
                <a:gd name="T96" fmla="*/ 45 w 89"/>
                <a:gd name="T97" fmla="*/ 12 h 32"/>
                <a:gd name="T98" fmla="*/ 45 w 89"/>
                <a:gd name="T99" fmla="*/ 3 h 32"/>
                <a:gd name="T100" fmla="*/ 45 w 89"/>
                <a:gd name="T101" fmla="*/ 3 h 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
                <a:gd name="T154" fmla="*/ 0 h 32"/>
                <a:gd name="T155" fmla="*/ 89 w 89"/>
                <a:gd name="T156" fmla="*/ 32 h 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 h="32">
                  <a:moveTo>
                    <a:pt x="89" y="5"/>
                  </a:moveTo>
                  <a:lnTo>
                    <a:pt x="80" y="1"/>
                  </a:lnTo>
                  <a:lnTo>
                    <a:pt x="75" y="1"/>
                  </a:lnTo>
                  <a:lnTo>
                    <a:pt x="69" y="0"/>
                  </a:lnTo>
                  <a:lnTo>
                    <a:pt x="64" y="0"/>
                  </a:lnTo>
                  <a:lnTo>
                    <a:pt x="54" y="0"/>
                  </a:lnTo>
                  <a:lnTo>
                    <a:pt x="49" y="0"/>
                  </a:lnTo>
                  <a:lnTo>
                    <a:pt x="44" y="0"/>
                  </a:lnTo>
                  <a:lnTo>
                    <a:pt x="38" y="1"/>
                  </a:lnTo>
                  <a:lnTo>
                    <a:pt x="29" y="1"/>
                  </a:lnTo>
                  <a:lnTo>
                    <a:pt x="23" y="2"/>
                  </a:lnTo>
                  <a:lnTo>
                    <a:pt x="18" y="2"/>
                  </a:lnTo>
                  <a:lnTo>
                    <a:pt x="13" y="6"/>
                  </a:lnTo>
                  <a:lnTo>
                    <a:pt x="7" y="6"/>
                  </a:lnTo>
                  <a:lnTo>
                    <a:pt x="3" y="10"/>
                  </a:lnTo>
                  <a:lnTo>
                    <a:pt x="0" y="10"/>
                  </a:lnTo>
                  <a:lnTo>
                    <a:pt x="0" y="14"/>
                  </a:lnTo>
                  <a:lnTo>
                    <a:pt x="0" y="18"/>
                  </a:lnTo>
                  <a:lnTo>
                    <a:pt x="0" y="22"/>
                  </a:lnTo>
                  <a:lnTo>
                    <a:pt x="0" y="26"/>
                  </a:lnTo>
                  <a:lnTo>
                    <a:pt x="0" y="30"/>
                  </a:lnTo>
                  <a:lnTo>
                    <a:pt x="0" y="32"/>
                  </a:lnTo>
                  <a:lnTo>
                    <a:pt x="3" y="29"/>
                  </a:lnTo>
                  <a:lnTo>
                    <a:pt x="9" y="29"/>
                  </a:lnTo>
                  <a:lnTo>
                    <a:pt x="14" y="26"/>
                  </a:lnTo>
                  <a:lnTo>
                    <a:pt x="20" y="26"/>
                  </a:lnTo>
                  <a:lnTo>
                    <a:pt x="25" y="23"/>
                  </a:lnTo>
                  <a:lnTo>
                    <a:pt x="31" y="23"/>
                  </a:lnTo>
                  <a:lnTo>
                    <a:pt x="36" y="23"/>
                  </a:lnTo>
                  <a:lnTo>
                    <a:pt x="47" y="23"/>
                  </a:lnTo>
                  <a:lnTo>
                    <a:pt x="53" y="23"/>
                  </a:lnTo>
                  <a:lnTo>
                    <a:pt x="58" y="23"/>
                  </a:lnTo>
                  <a:lnTo>
                    <a:pt x="64" y="23"/>
                  </a:lnTo>
                  <a:lnTo>
                    <a:pt x="71" y="23"/>
                  </a:lnTo>
                  <a:lnTo>
                    <a:pt x="75" y="23"/>
                  </a:lnTo>
                  <a:lnTo>
                    <a:pt x="80" y="23"/>
                  </a:lnTo>
                  <a:lnTo>
                    <a:pt x="84" y="23"/>
                  </a:lnTo>
                  <a:lnTo>
                    <a:pt x="89" y="23"/>
                  </a:lnTo>
                  <a:lnTo>
                    <a:pt x="8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78" name="Freeform 45"/>
            <p:cNvSpPr>
              <a:spLocks/>
            </p:cNvSpPr>
            <p:nvPr/>
          </p:nvSpPr>
          <p:spPr bwMode="auto">
            <a:xfrm>
              <a:off x="1116" y="4126"/>
              <a:ext cx="45" cy="17"/>
            </a:xfrm>
            <a:custGeom>
              <a:avLst/>
              <a:gdLst>
                <a:gd name="T0" fmla="*/ 45 w 89"/>
                <a:gd name="T1" fmla="*/ 3 h 32"/>
                <a:gd name="T2" fmla="*/ 40 w 89"/>
                <a:gd name="T3" fmla="*/ 1 h 32"/>
                <a:gd name="T4" fmla="*/ 38 w 89"/>
                <a:gd name="T5" fmla="*/ 1 h 32"/>
                <a:gd name="T6" fmla="*/ 35 w 89"/>
                <a:gd name="T7" fmla="*/ 0 h 32"/>
                <a:gd name="T8" fmla="*/ 32 w 89"/>
                <a:gd name="T9" fmla="*/ 0 h 32"/>
                <a:gd name="T10" fmla="*/ 27 w 89"/>
                <a:gd name="T11" fmla="*/ 0 h 32"/>
                <a:gd name="T12" fmla="*/ 25 w 89"/>
                <a:gd name="T13" fmla="*/ 0 h 32"/>
                <a:gd name="T14" fmla="*/ 22 w 89"/>
                <a:gd name="T15" fmla="*/ 0 h 32"/>
                <a:gd name="T16" fmla="*/ 19 w 89"/>
                <a:gd name="T17" fmla="*/ 1 h 32"/>
                <a:gd name="T18" fmla="*/ 15 w 89"/>
                <a:gd name="T19" fmla="*/ 1 h 32"/>
                <a:gd name="T20" fmla="*/ 12 w 89"/>
                <a:gd name="T21" fmla="*/ 1 h 32"/>
                <a:gd name="T22" fmla="*/ 9 w 89"/>
                <a:gd name="T23" fmla="*/ 1 h 32"/>
                <a:gd name="T24" fmla="*/ 7 w 89"/>
                <a:gd name="T25" fmla="*/ 3 h 32"/>
                <a:gd name="T26" fmla="*/ 4 w 89"/>
                <a:gd name="T27" fmla="*/ 3 h 32"/>
                <a:gd name="T28" fmla="*/ 2 w 89"/>
                <a:gd name="T29" fmla="*/ 5 h 32"/>
                <a:gd name="T30" fmla="*/ 0 w 89"/>
                <a:gd name="T31" fmla="*/ 5 h 32"/>
                <a:gd name="T32" fmla="*/ 0 w 89"/>
                <a:gd name="T33" fmla="*/ 7 h 32"/>
                <a:gd name="T34" fmla="*/ 0 w 89"/>
                <a:gd name="T35" fmla="*/ 7 h 32"/>
                <a:gd name="T36" fmla="*/ 0 w 89"/>
                <a:gd name="T37" fmla="*/ 7 h 32"/>
                <a:gd name="T38" fmla="*/ 0 w 89"/>
                <a:gd name="T39" fmla="*/ 7 h 32"/>
                <a:gd name="T40" fmla="*/ 0 w 89"/>
                <a:gd name="T41" fmla="*/ 10 h 32"/>
                <a:gd name="T42" fmla="*/ 0 w 89"/>
                <a:gd name="T43" fmla="*/ 10 h 32"/>
                <a:gd name="T44" fmla="*/ 0 w 89"/>
                <a:gd name="T45" fmla="*/ 12 h 32"/>
                <a:gd name="T46" fmla="*/ 0 w 89"/>
                <a:gd name="T47" fmla="*/ 12 h 32"/>
                <a:gd name="T48" fmla="*/ 0 w 89"/>
                <a:gd name="T49" fmla="*/ 14 h 32"/>
                <a:gd name="T50" fmla="*/ 0 w 89"/>
                <a:gd name="T51" fmla="*/ 14 h 32"/>
                <a:gd name="T52" fmla="*/ 0 w 89"/>
                <a:gd name="T53" fmla="*/ 14 h 32"/>
                <a:gd name="T54" fmla="*/ 0 w 89"/>
                <a:gd name="T55" fmla="*/ 14 h 32"/>
                <a:gd name="T56" fmla="*/ 0 w 89"/>
                <a:gd name="T57" fmla="*/ 16 h 32"/>
                <a:gd name="T58" fmla="*/ 0 w 89"/>
                <a:gd name="T59" fmla="*/ 16 h 32"/>
                <a:gd name="T60" fmla="*/ 0 w 89"/>
                <a:gd name="T61" fmla="*/ 16 h 32"/>
                <a:gd name="T62" fmla="*/ 0 w 89"/>
                <a:gd name="T63" fmla="*/ 16 h 32"/>
                <a:gd name="T64" fmla="*/ 0 w 89"/>
                <a:gd name="T65" fmla="*/ 17 h 32"/>
                <a:gd name="T66" fmla="*/ 2 w 89"/>
                <a:gd name="T67" fmla="*/ 15 h 32"/>
                <a:gd name="T68" fmla="*/ 5 w 89"/>
                <a:gd name="T69" fmla="*/ 15 h 32"/>
                <a:gd name="T70" fmla="*/ 7 w 89"/>
                <a:gd name="T71" fmla="*/ 14 h 32"/>
                <a:gd name="T72" fmla="*/ 10 w 89"/>
                <a:gd name="T73" fmla="*/ 14 h 32"/>
                <a:gd name="T74" fmla="*/ 13 w 89"/>
                <a:gd name="T75" fmla="*/ 12 h 32"/>
                <a:gd name="T76" fmla="*/ 16 w 89"/>
                <a:gd name="T77" fmla="*/ 12 h 32"/>
                <a:gd name="T78" fmla="*/ 18 w 89"/>
                <a:gd name="T79" fmla="*/ 12 h 32"/>
                <a:gd name="T80" fmla="*/ 24 w 89"/>
                <a:gd name="T81" fmla="*/ 12 h 32"/>
                <a:gd name="T82" fmla="*/ 27 w 89"/>
                <a:gd name="T83" fmla="*/ 12 h 32"/>
                <a:gd name="T84" fmla="*/ 29 w 89"/>
                <a:gd name="T85" fmla="*/ 12 h 32"/>
                <a:gd name="T86" fmla="*/ 32 w 89"/>
                <a:gd name="T87" fmla="*/ 12 h 32"/>
                <a:gd name="T88" fmla="*/ 36 w 89"/>
                <a:gd name="T89" fmla="*/ 12 h 32"/>
                <a:gd name="T90" fmla="*/ 38 w 89"/>
                <a:gd name="T91" fmla="*/ 12 h 32"/>
                <a:gd name="T92" fmla="*/ 40 w 89"/>
                <a:gd name="T93" fmla="*/ 12 h 32"/>
                <a:gd name="T94" fmla="*/ 42 w 89"/>
                <a:gd name="T95" fmla="*/ 12 h 32"/>
                <a:gd name="T96" fmla="*/ 45 w 89"/>
                <a:gd name="T97" fmla="*/ 12 h 32"/>
                <a:gd name="T98" fmla="*/ 45 w 89"/>
                <a:gd name="T99" fmla="*/ 3 h 32"/>
                <a:gd name="T100" fmla="*/ 45 w 89"/>
                <a:gd name="T101" fmla="*/ 3 h 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
                <a:gd name="T154" fmla="*/ 0 h 32"/>
                <a:gd name="T155" fmla="*/ 89 w 89"/>
                <a:gd name="T156" fmla="*/ 32 h 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 h="32">
                  <a:moveTo>
                    <a:pt x="89" y="5"/>
                  </a:moveTo>
                  <a:lnTo>
                    <a:pt x="80" y="1"/>
                  </a:lnTo>
                  <a:lnTo>
                    <a:pt x="75" y="1"/>
                  </a:lnTo>
                  <a:lnTo>
                    <a:pt x="69" y="0"/>
                  </a:lnTo>
                  <a:lnTo>
                    <a:pt x="64" y="0"/>
                  </a:lnTo>
                  <a:lnTo>
                    <a:pt x="54" y="0"/>
                  </a:lnTo>
                  <a:lnTo>
                    <a:pt x="49" y="0"/>
                  </a:lnTo>
                  <a:lnTo>
                    <a:pt x="44" y="0"/>
                  </a:lnTo>
                  <a:lnTo>
                    <a:pt x="38" y="1"/>
                  </a:lnTo>
                  <a:lnTo>
                    <a:pt x="29" y="1"/>
                  </a:lnTo>
                  <a:lnTo>
                    <a:pt x="23" y="2"/>
                  </a:lnTo>
                  <a:lnTo>
                    <a:pt x="18" y="2"/>
                  </a:lnTo>
                  <a:lnTo>
                    <a:pt x="13" y="6"/>
                  </a:lnTo>
                  <a:lnTo>
                    <a:pt x="7" y="6"/>
                  </a:lnTo>
                  <a:lnTo>
                    <a:pt x="3" y="10"/>
                  </a:lnTo>
                  <a:lnTo>
                    <a:pt x="0" y="10"/>
                  </a:lnTo>
                  <a:lnTo>
                    <a:pt x="0" y="14"/>
                  </a:lnTo>
                  <a:lnTo>
                    <a:pt x="0" y="18"/>
                  </a:lnTo>
                  <a:lnTo>
                    <a:pt x="0" y="22"/>
                  </a:lnTo>
                  <a:lnTo>
                    <a:pt x="0" y="26"/>
                  </a:lnTo>
                  <a:lnTo>
                    <a:pt x="0" y="30"/>
                  </a:lnTo>
                  <a:lnTo>
                    <a:pt x="0" y="32"/>
                  </a:lnTo>
                  <a:lnTo>
                    <a:pt x="3" y="29"/>
                  </a:lnTo>
                  <a:lnTo>
                    <a:pt x="9" y="29"/>
                  </a:lnTo>
                  <a:lnTo>
                    <a:pt x="14" y="26"/>
                  </a:lnTo>
                  <a:lnTo>
                    <a:pt x="20" y="26"/>
                  </a:lnTo>
                  <a:lnTo>
                    <a:pt x="25" y="23"/>
                  </a:lnTo>
                  <a:lnTo>
                    <a:pt x="31" y="23"/>
                  </a:lnTo>
                  <a:lnTo>
                    <a:pt x="36" y="23"/>
                  </a:lnTo>
                  <a:lnTo>
                    <a:pt x="47" y="23"/>
                  </a:lnTo>
                  <a:lnTo>
                    <a:pt x="53" y="23"/>
                  </a:lnTo>
                  <a:lnTo>
                    <a:pt x="58" y="23"/>
                  </a:lnTo>
                  <a:lnTo>
                    <a:pt x="64" y="23"/>
                  </a:lnTo>
                  <a:lnTo>
                    <a:pt x="71" y="23"/>
                  </a:lnTo>
                  <a:lnTo>
                    <a:pt x="75" y="23"/>
                  </a:lnTo>
                  <a:lnTo>
                    <a:pt x="80" y="23"/>
                  </a:lnTo>
                  <a:lnTo>
                    <a:pt x="84" y="23"/>
                  </a:lnTo>
                  <a:lnTo>
                    <a:pt x="89" y="23"/>
                  </a:lnTo>
                  <a:lnTo>
                    <a:pt x="89"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9" name="Freeform 46"/>
            <p:cNvSpPr>
              <a:spLocks/>
            </p:cNvSpPr>
            <p:nvPr/>
          </p:nvSpPr>
          <p:spPr bwMode="auto">
            <a:xfrm>
              <a:off x="1116" y="4143"/>
              <a:ext cx="45" cy="18"/>
            </a:xfrm>
            <a:custGeom>
              <a:avLst/>
              <a:gdLst>
                <a:gd name="T0" fmla="*/ 13 w 89"/>
                <a:gd name="T1" fmla="*/ 18 h 35"/>
                <a:gd name="T2" fmla="*/ 13 w 89"/>
                <a:gd name="T3" fmla="*/ 16 h 35"/>
                <a:gd name="T4" fmla="*/ 13 w 89"/>
                <a:gd name="T5" fmla="*/ 14 h 35"/>
                <a:gd name="T6" fmla="*/ 13 w 89"/>
                <a:gd name="T7" fmla="*/ 12 h 35"/>
                <a:gd name="T8" fmla="*/ 16 w 89"/>
                <a:gd name="T9" fmla="*/ 12 h 35"/>
                <a:gd name="T10" fmla="*/ 16 w 89"/>
                <a:gd name="T11" fmla="*/ 10 h 35"/>
                <a:gd name="T12" fmla="*/ 18 w 89"/>
                <a:gd name="T13" fmla="*/ 10 h 35"/>
                <a:gd name="T14" fmla="*/ 21 w 89"/>
                <a:gd name="T15" fmla="*/ 10 h 35"/>
                <a:gd name="T16" fmla="*/ 24 w 89"/>
                <a:gd name="T17" fmla="*/ 10 h 35"/>
                <a:gd name="T18" fmla="*/ 26 w 89"/>
                <a:gd name="T19" fmla="*/ 9 h 35"/>
                <a:gd name="T20" fmla="*/ 28 w 89"/>
                <a:gd name="T21" fmla="*/ 9 h 35"/>
                <a:gd name="T22" fmla="*/ 31 w 89"/>
                <a:gd name="T23" fmla="*/ 9 h 35"/>
                <a:gd name="T24" fmla="*/ 34 w 89"/>
                <a:gd name="T25" fmla="*/ 10 h 35"/>
                <a:gd name="T26" fmla="*/ 37 w 89"/>
                <a:gd name="T27" fmla="*/ 10 h 35"/>
                <a:gd name="T28" fmla="*/ 39 w 89"/>
                <a:gd name="T29" fmla="*/ 11 h 35"/>
                <a:gd name="T30" fmla="*/ 42 w 89"/>
                <a:gd name="T31" fmla="*/ 11 h 35"/>
                <a:gd name="T32" fmla="*/ 45 w 89"/>
                <a:gd name="T33" fmla="*/ 13 h 35"/>
                <a:gd name="T34" fmla="*/ 45 w 89"/>
                <a:gd name="T35" fmla="*/ 4 h 35"/>
                <a:gd name="T36" fmla="*/ 41 w 89"/>
                <a:gd name="T37" fmla="*/ 2 h 35"/>
                <a:gd name="T38" fmla="*/ 38 w 89"/>
                <a:gd name="T39" fmla="*/ 2 h 35"/>
                <a:gd name="T40" fmla="*/ 36 w 89"/>
                <a:gd name="T41" fmla="*/ 1 h 35"/>
                <a:gd name="T42" fmla="*/ 33 w 89"/>
                <a:gd name="T43" fmla="*/ 1 h 35"/>
                <a:gd name="T44" fmla="*/ 30 w 89"/>
                <a:gd name="T45" fmla="*/ 0 h 35"/>
                <a:gd name="T46" fmla="*/ 27 w 89"/>
                <a:gd name="T47" fmla="*/ 0 h 35"/>
                <a:gd name="T48" fmla="*/ 25 w 89"/>
                <a:gd name="T49" fmla="*/ 0 h 35"/>
                <a:gd name="T50" fmla="*/ 22 w 89"/>
                <a:gd name="T51" fmla="*/ 1 h 35"/>
                <a:gd name="T52" fmla="*/ 18 w 89"/>
                <a:gd name="T53" fmla="*/ 1 h 35"/>
                <a:gd name="T54" fmla="*/ 16 w 89"/>
                <a:gd name="T55" fmla="*/ 1 h 35"/>
                <a:gd name="T56" fmla="*/ 13 w 89"/>
                <a:gd name="T57" fmla="*/ 1 h 35"/>
                <a:gd name="T58" fmla="*/ 10 w 89"/>
                <a:gd name="T59" fmla="*/ 3 h 35"/>
                <a:gd name="T60" fmla="*/ 7 w 89"/>
                <a:gd name="T61" fmla="*/ 3 h 35"/>
                <a:gd name="T62" fmla="*/ 5 w 89"/>
                <a:gd name="T63" fmla="*/ 5 h 35"/>
                <a:gd name="T64" fmla="*/ 2 w 89"/>
                <a:gd name="T65" fmla="*/ 7 h 35"/>
                <a:gd name="T66" fmla="*/ 0 w 89"/>
                <a:gd name="T67" fmla="*/ 9 h 35"/>
                <a:gd name="T68" fmla="*/ 0 w 89"/>
                <a:gd name="T69" fmla="*/ 9 h 35"/>
                <a:gd name="T70" fmla="*/ 0 w 89"/>
                <a:gd name="T71" fmla="*/ 9 h 35"/>
                <a:gd name="T72" fmla="*/ 0 w 89"/>
                <a:gd name="T73" fmla="*/ 9 h 35"/>
                <a:gd name="T74" fmla="*/ 1 w 89"/>
                <a:gd name="T75" fmla="*/ 11 h 35"/>
                <a:gd name="T76" fmla="*/ 1 w 89"/>
                <a:gd name="T77" fmla="*/ 11 h 35"/>
                <a:gd name="T78" fmla="*/ 3 w 89"/>
                <a:gd name="T79" fmla="*/ 12 h 35"/>
                <a:gd name="T80" fmla="*/ 3 w 89"/>
                <a:gd name="T81" fmla="*/ 12 h 35"/>
                <a:gd name="T82" fmla="*/ 6 w 89"/>
                <a:gd name="T83" fmla="*/ 14 h 35"/>
                <a:gd name="T84" fmla="*/ 6 w 89"/>
                <a:gd name="T85" fmla="*/ 14 h 35"/>
                <a:gd name="T86" fmla="*/ 7 w 89"/>
                <a:gd name="T87" fmla="*/ 14 h 35"/>
                <a:gd name="T88" fmla="*/ 7 w 89"/>
                <a:gd name="T89" fmla="*/ 14 h 35"/>
                <a:gd name="T90" fmla="*/ 10 w 89"/>
                <a:gd name="T91" fmla="*/ 16 h 35"/>
                <a:gd name="T92" fmla="*/ 10 w 89"/>
                <a:gd name="T93" fmla="*/ 16 h 35"/>
                <a:gd name="T94" fmla="*/ 11 w 89"/>
                <a:gd name="T95" fmla="*/ 16 h 35"/>
                <a:gd name="T96" fmla="*/ 11 w 89"/>
                <a:gd name="T97" fmla="*/ 16 h 35"/>
                <a:gd name="T98" fmla="*/ 13 w 89"/>
                <a:gd name="T99" fmla="*/ 18 h 35"/>
                <a:gd name="T100" fmla="*/ 13 w 89"/>
                <a:gd name="T101" fmla="*/ 18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
                <a:gd name="T154" fmla="*/ 0 h 35"/>
                <a:gd name="T155" fmla="*/ 89 w 89"/>
                <a:gd name="T156" fmla="*/ 35 h 3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 h="35">
                  <a:moveTo>
                    <a:pt x="25" y="35"/>
                  </a:moveTo>
                  <a:lnTo>
                    <a:pt x="25" y="31"/>
                  </a:lnTo>
                  <a:lnTo>
                    <a:pt x="25" y="27"/>
                  </a:lnTo>
                  <a:lnTo>
                    <a:pt x="25" y="23"/>
                  </a:lnTo>
                  <a:lnTo>
                    <a:pt x="31" y="23"/>
                  </a:lnTo>
                  <a:lnTo>
                    <a:pt x="31" y="19"/>
                  </a:lnTo>
                  <a:lnTo>
                    <a:pt x="36" y="19"/>
                  </a:lnTo>
                  <a:lnTo>
                    <a:pt x="42" y="19"/>
                  </a:lnTo>
                  <a:lnTo>
                    <a:pt x="47" y="19"/>
                  </a:lnTo>
                  <a:lnTo>
                    <a:pt x="51" y="18"/>
                  </a:lnTo>
                  <a:lnTo>
                    <a:pt x="56" y="18"/>
                  </a:lnTo>
                  <a:lnTo>
                    <a:pt x="62" y="18"/>
                  </a:lnTo>
                  <a:lnTo>
                    <a:pt x="67" y="19"/>
                  </a:lnTo>
                  <a:lnTo>
                    <a:pt x="73" y="19"/>
                  </a:lnTo>
                  <a:lnTo>
                    <a:pt x="78" y="22"/>
                  </a:lnTo>
                  <a:lnTo>
                    <a:pt x="84" y="22"/>
                  </a:lnTo>
                  <a:lnTo>
                    <a:pt x="89" y="26"/>
                  </a:lnTo>
                  <a:lnTo>
                    <a:pt x="89" y="8"/>
                  </a:lnTo>
                  <a:lnTo>
                    <a:pt x="82" y="4"/>
                  </a:lnTo>
                  <a:lnTo>
                    <a:pt x="76" y="4"/>
                  </a:lnTo>
                  <a:lnTo>
                    <a:pt x="71" y="1"/>
                  </a:lnTo>
                  <a:lnTo>
                    <a:pt x="65" y="1"/>
                  </a:lnTo>
                  <a:lnTo>
                    <a:pt x="60" y="0"/>
                  </a:lnTo>
                  <a:lnTo>
                    <a:pt x="54" y="0"/>
                  </a:lnTo>
                  <a:lnTo>
                    <a:pt x="49" y="0"/>
                  </a:lnTo>
                  <a:lnTo>
                    <a:pt x="44" y="1"/>
                  </a:lnTo>
                  <a:lnTo>
                    <a:pt x="36" y="1"/>
                  </a:lnTo>
                  <a:lnTo>
                    <a:pt x="31" y="1"/>
                  </a:lnTo>
                  <a:lnTo>
                    <a:pt x="25" y="1"/>
                  </a:lnTo>
                  <a:lnTo>
                    <a:pt x="20" y="5"/>
                  </a:lnTo>
                  <a:lnTo>
                    <a:pt x="14" y="5"/>
                  </a:lnTo>
                  <a:lnTo>
                    <a:pt x="9" y="9"/>
                  </a:lnTo>
                  <a:lnTo>
                    <a:pt x="3" y="13"/>
                  </a:lnTo>
                  <a:lnTo>
                    <a:pt x="0" y="17"/>
                  </a:lnTo>
                  <a:lnTo>
                    <a:pt x="2" y="21"/>
                  </a:lnTo>
                  <a:lnTo>
                    <a:pt x="5" y="24"/>
                  </a:lnTo>
                  <a:lnTo>
                    <a:pt x="11" y="28"/>
                  </a:lnTo>
                  <a:lnTo>
                    <a:pt x="14" y="28"/>
                  </a:lnTo>
                  <a:lnTo>
                    <a:pt x="20" y="32"/>
                  </a:lnTo>
                  <a:lnTo>
                    <a:pt x="22" y="32"/>
                  </a:lnTo>
                  <a:lnTo>
                    <a:pt x="25"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0" name="Freeform 47"/>
            <p:cNvSpPr>
              <a:spLocks/>
            </p:cNvSpPr>
            <p:nvPr/>
          </p:nvSpPr>
          <p:spPr bwMode="auto">
            <a:xfrm>
              <a:off x="1116" y="4143"/>
              <a:ext cx="45" cy="18"/>
            </a:xfrm>
            <a:custGeom>
              <a:avLst/>
              <a:gdLst>
                <a:gd name="T0" fmla="*/ 13 w 89"/>
                <a:gd name="T1" fmla="*/ 18 h 35"/>
                <a:gd name="T2" fmla="*/ 13 w 89"/>
                <a:gd name="T3" fmla="*/ 16 h 35"/>
                <a:gd name="T4" fmla="*/ 13 w 89"/>
                <a:gd name="T5" fmla="*/ 14 h 35"/>
                <a:gd name="T6" fmla="*/ 13 w 89"/>
                <a:gd name="T7" fmla="*/ 12 h 35"/>
                <a:gd name="T8" fmla="*/ 16 w 89"/>
                <a:gd name="T9" fmla="*/ 12 h 35"/>
                <a:gd name="T10" fmla="*/ 16 w 89"/>
                <a:gd name="T11" fmla="*/ 10 h 35"/>
                <a:gd name="T12" fmla="*/ 18 w 89"/>
                <a:gd name="T13" fmla="*/ 10 h 35"/>
                <a:gd name="T14" fmla="*/ 21 w 89"/>
                <a:gd name="T15" fmla="*/ 10 h 35"/>
                <a:gd name="T16" fmla="*/ 24 w 89"/>
                <a:gd name="T17" fmla="*/ 10 h 35"/>
                <a:gd name="T18" fmla="*/ 26 w 89"/>
                <a:gd name="T19" fmla="*/ 9 h 35"/>
                <a:gd name="T20" fmla="*/ 28 w 89"/>
                <a:gd name="T21" fmla="*/ 9 h 35"/>
                <a:gd name="T22" fmla="*/ 31 w 89"/>
                <a:gd name="T23" fmla="*/ 9 h 35"/>
                <a:gd name="T24" fmla="*/ 34 w 89"/>
                <a:gd name="T25" fmla="*/ 10 h 35"/>
                <a:gd name="T26" fmla="*/ 37 w 89"/>
                <a:gd name="T27" fmla="*/ 10 h 35"/>
                <a:gd name="T28" fmla="*/ 39 w 89"/>
                <a:gd name="T29" fmla="*/ 11 h 35"/>
                <a:gd name="T30" fmla="*/ 42 w 89"/>
                <a:gd name="T31" fmla="*/ 11 h 35"/>
                <a:gd name="T32" fmla="*/ 45 w 89"/>
                <a:gd name="T33" fmla="*/ 13 h 35"/>
                <a:gd name="T34" fmla="*/ 45 w 89"/>
                <a:gd name="T35" fmla="*/ 4 h 35"/>
                <a:gd name="T36" fmla="*/ 41 w 89"/>
                <a:gd name="T37" fmla="*/ 2 h 35"/>
                <a:gd name="T38" fmla="*/ 38 w 89"/>
                <a:gd name="T39" fmla="*/ 2 h 35"/>
                <a:gd name="T40" fmla="*/ 36 w 89"/>
                <a:gd name="T41" fmla="*/ 1 h 35"/>
                <a:gd name="T42" fmla="*/ 33 w 89"/>
                <a:gd name="T43" fmla="*/ 1 h 35"/>
                <a:gd name="T44" fmla="*/ 30 w 89"/>
                <a:gd name="T45" fmla="*/ 0 h 35"/>
                <a:gd name="T46" fmla="*/ 27 w 89"/>
                <a:gd name="T47" fmla="*/ 0 h 35"/>
                <a:gd name="T48" fmla="*/ 25 w 89"/>
                <a:gd name="T49" fmla="*/ 0 h 35"/>
                <a:gd name="T50" fmla="*/ 22 w 89"/>
                <a:gd name="T51" fmla="*/ 1 h 35"/>
                <a:gd name="T52" fmla="*/ 18 w 89"/>
                <a:gd name="T53" fmla="*/ 1 h 35"/>
                <a:gd name="T54" fmla="*/ 16 w 89"/>
                <a:gd name="T55" fmla="*/ 1 h 35"/>
                <a:gd name="T56" fmla="*/ 13 w 89"/>
                <a:gd name="T57" fmla="*/ 1 h 35"/>
                <a:gd name="T58" fmla="*/ 10 w 89"/>
                <a:gd name="T59" fmla="*/ 3 h 35"/>
                <a:gd name="T60" fmla="*/ 7 w 89"/>
                <a:gd name="T61" fmla="*/ 3 h 35"/>
                <a:gd name="T62" fmla="*/ 5 w 89"/>
                <a:gd name="T63" fmla="*/ 5 h 35"/>
                <a:gd name="T64" fmla="*/ 2 w 89"/>
                <a:gd name="T65" fmla="*/ 7 h 35"/>
                <a:gd name="T66" fmla="*/ 0 w 89"/>
                <a:gd name="T67" fmla="*/ 9 h 35"/>
                <a:gd name="T68" fmla="*/ 0 w 89"/>
                <a:gd name="T69" fmla="*/ 9 h 35"/>
                <a:gd name="T70" fmla="*/ 0 w 89"/>
                <a:gd name="T71" fmla="*/ 9 h 35"/>
                <a:gd name="T72" fmla="*/ 0 w 89"/>
                <a:gd name="T73" fmla="*/ 9 h 35"/>
                <a:gd name="T74" fmla="*/ 1 w 89"/>
                <a:gd name="T75" fmla="*/ 11 h 35"/>
                <a:gd name="T76" fmla="*/ 1 w 89"/>
                <a:gd name="T77" fmla="*/ 11 h 35"/>
                <a:gd name="T78" fmla="*/ 3 w 89"/>
                <a:gd name="T79" fmla="*/ 12 h 35"/>
                <a:gd name="T80" fmla="*/ 3 w 89"/>
                <a:gd name="T81" fmla="*/ 12 h 35"/>
                <a:gd name="T82" fmla="*/ 6 w 89"/>
                <a:gd name="T83" fmla="*/ 14 h 35"/>
                <a:gd name="T84" fmla="*/ 6 w 89"/>
                <a:gd name="T85" fmla="*/ 14 h 35"/>
                <a:gd name="T86" fmla="*/ 7 w 89"/>
                <a:gd name="T87" fmla="*/ 14 h 35"/>
                <a:gd name="T88" fmla="*/ 7 w 89"/>
                <a:gd name="T89" fmla="*/ 14 h 35"/>
                <a:gd name="T90" fmla="*/ 10 w 89"/>
                <a:gd name="T91" fmla="*/ 16 h 35"/>
                <a:gd name="T92" fmla="*/ 10 w 89"/>
                <a:gd name="T93" fmla="*/ 16 h 35"/>
                <a:gd name="T94" fmla="*/ 11 w 89"/>
                <a:gd name="T95" fmla="*/ 16 h 35"/>
                <a:gd name="T96" fmla="*/ 11 w 89"/>
                <a:gd name="T97" fmla="*/ 16 h 35"/>
                <a:gd name="T98" fmla="*/ 13 w 89"/>
                <a:gd name="T99" fmla="*/ 18 h 35"/>
                <a:gd name="T100" fmla="*/ 13 w 89"/>
                <a:gd name="T101" fmla="*/ 18 h 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
                <a:gd name="T154" fmla="*/ 0 h 35"/>
                <a:gd name="T155" fmla="*/ 89 w 89"/>
                <a:gd name="T156" fmla="*/ 35 h 3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 h="35">
                  <a:moveTo>
                    <a:pt x="25" y="35"/>
                  </a:moveTo>
                  <a:lnTo>
                    <a:pt x="25" y="31"/>
                  </a:lnTo>
                  <a:lnTo>
                    <a:pt x="25" y="27"/>
                  </a:lnTo>
                  <a:lnTo>
                    <a:pt x="25" y="23"/>
                  </a:lnTo>
                  <a:lnTo>
                    <a:pt x="31" y="23"/>
                  </a:lnTo>
                  <a:lnTo>
                    <a:pt x="31" y="19"/>
                  </a:lnTo>
                  <a:lnTo>
                    <a:pt x="36" y="19"/>
                  </a:lnTo>
                  <a:lnTo>
                    <a:pt x="42" y="19"/>
                  </a:lnTo>
                  <a:lnTo>
                    <a:pt x="47" y="19"/>
                  </a:lnTo>
                  <a:lnTo>
                    <a:pt x="51" y="18"/>
                  </a:lnTo>
                  <a:lnTo>
                    <a:pt x="56" y="18"/>
                  </a:lnTo>
                  <a:lnTo>
                    <a:pt x="62" y="18"/>
                  </a:lnTo>
                  <a:lnTo>
                    <a:pt x="67" y="19"/>
                  </a:lnTo>
                  <a:lnTo>
                    <a:pt x="73" y="19"/>
                  </a:lnTo>
                  <a:lnTo>
                    <a:pt x="78" y="22"/>
                  </a:lnTo>
                  <a:lnTo>
                    <a:pt x="84" y="22"/>
                  </a:lnTo>
                  <a:lnTo>
                    <a:pt x="89" y="26"/>
                  </a:lnTo>
                  <a:lnTo>
                    <a:pt x="89" y="8"/>
                  </a:lnTo>
                  <a:lnTo>
                    <a:pt x="82" y="4"/>
                  </a:lnTo>
                  <a:lnTo>
                    <a:pt x="76" y="4"/>
                  </a:lnTo>
                  <a:lnTo>
                    <a:pt x="71" y="1"/>
                  </a:lnTo>
                  <a:lnTo>
                    <a:pt x="65" y="1"/>
                  </a:lnTo>
                  <a:lnTo>
                    <a:pt x="60" y="0"/>
                  </a:lnTo>
                  <a:lnTo>
                    <a:pt x="54" y="0"/>
                  </a:lnTo>
                  <a:lnTo>
                    <a:pt x="49" y="0"/>
                  </a:lnTo>
                  <a:lnTo>
                    <a:pt x="44" y="1"/>
                  </a:lnTo>
                  <a:lnTo>
                    <a:pt x="36" y="1"/>
                  </a:lnTo>
                  <a:lnTo>
                    <a:pt x="31" y="1"/>
                  </a:lnTo>
                  <a:lnTo>
                    <a:pt x="25" y="1"/>
                  </a:lnTo>
                  <a:lnTo>
                    <a:pt x="20" y="5"/>
                  </a:lnTo>
                  <a:lnTo>
                    <a:pt x="14" y="5"/>
                  </a:lnTo>
                  <a:lnTo>
                    <a:pt x="9" y="9"/>
                  </a:lnTo>
                  <a:lnTo>
                    <a:pt x="3" y="13"/>
                  </a:lnTo>
                  <a:lnTo>
                    <a:pt x="0" y="17"/>
                  </a:lnTo>
                  <a:lnTo>
                    <a:pt x="2" y="21"/>
                  </a:lnTo>
                  <a:lnTo>
                    <a:pt x="5" y="24"/>
                  </a:lnTo>
                  <a:lnTo>
                    <a:pt x="11" y="28"/>
                  </a:lnTo>
                  <a:lnTo>
                    <a:pt x="14" y="28"/>
                  </a:lnTo>
                  <a:lnTo>
                    <a:pt x="20" y="32"/>
                  </a:lnTo>
                  <a:lnTo>
                    <a:pt x="22" y="32"/>
                  </a:lnTo>
                  <a:lnTo>
                    <a:pt x="25" y="3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1" name="Freeform 48"/>
            <p:cNvSpPr>
              <a:spLocks/>
            </p:cNvSpPr>
            <p:nvPr/>
          </p:nvSpPr>
          <p:spPr bwMode="auto">
            <a:xfrm>
              <a:off x="1215" y="4107"/>
              <a:ext cx="10" cy="54"/>
            </a:xfrm>
            <a:custGeom>
              <a:avLst/>
              <a:gdLst>
                <a:gd name="T0" fmla="*/ 3 w 20"/>
                <a:gd name="T1" fmla="*/ 0 h 108"/>
                <a:gd name="T2" fmla="*/ 0 w 20"/>
                <a:gd name="T3" fmla="*/ 5 h 108"/>
                <a:gd name="T4" fmla="*/ 0 w 20"/>
                <a:gd name="T5" fmla="*/ 11 h 108"/>
                <a:gd name="T6" fmla="*/ 0 w 20"/>
                <a:gd name="T7" fmla="*/ 14 h 108"/>
                <a:gd name="T8" fmla="*/ 0 w 20"/>
                <a:gd name="T9" fmla="*/ 20 h 108"/>
                <a:gd name="T10" fmla="*/ 0 w 20"/>
                <a:gd name="T11" fmla="*/ 24 h 108"/>
                <a:gd name="T12" fmla="*/ 0 w 20"/>
                <a:gd name="T13" fmla="*/ 28 h 108"/>
                <a:gd name="T14" fmla="*/ 0 w 20"/>
                <a:gd name="T15" fmla="*/ 31 h 108"/>
                <a:gd name="T16" fmla="*/ 2 w 20"/>
                <a:gd name="T17" fmla="*/ 35 h 108"/>
                <a:gd name="T18" fmla="*/ 2 w 20"/>
                <a:gd name="T19" fmla="*/ 37 h 108"/>
                <a:gd name="T20" fmla="*/ 2 w 20"/>
                <a:gd name="T21" fmla="*/ 40 h 108"/>
                <a:gd name="T22" fmla="*/ 2 w 20"/>
                <a:gd name="T23" fmla="*/ 42 h 108"/>
                <a:gd name="T24" fmla="*/ 4 w 20"/>
                <a:gd name="T25" fmla="*/ 46 h 108"/>
                <a:gd name="T26" fmla="*/ 3 w 20"/>
                <a:gd name="T27" fmla="*/ 48 h 108"/>
                <a:gd name="T28" fmla="*/ 3 w 20"/>
                <a:gd name="T29" fmla="*/ 50 h 108"/>
                <a:gd name="T30" fmla="*/ 3 w 20"/>
                <a:gd name="T31" fmla="*/ 52 h 108"/>
                <a:gd name="T32" fmla="*/ 3 w 20"/>
                <a:gd name="T33" fmla="*/ 54 h 108"/>
                <a:gd name="T34" fmla="*/ 3 w 20"/>
                <a:gd name="T35" fmla="*/ 50 h 108"/>
                <a:gd name="T36" fmla="*/ 6 w 20"/>
                <a:gd name="T37" fmla="*/ 47 h 108"/>
                <a:gd name="T38" fmla="*/ 6 w 20"/>
                <a:gd name="T39" fmla="*/ 43 h 108"/>
                <a:gd name="T40" fmla="*/ 8 w 20"/>
                <a:gd name="T41" fmla="*/ 40 h 108"/>
                <a:gd name="T42" fmla="*/ 8 w 20"/>
                <a:gd name="T43" fmla="*/ 35 h 108"/>
                <a:gd name="T44" fmla="*/ 8 w 20"/>
                <a:gd name="T45" fmla="*/ 31 h 108"/>
                <a:gd name="T46" fmla="*/ 8 w 20"/>
                <a:gd name="T47" fmla="*/ 28 h 108"/>
                <a:gd name="T48" fmla="*/ 10 w 20"/>
                <a:gd name="T49" fmla="*/ 24 h 108"/>
                <a:gd name="T50" fmla="*/ 9 w 20"/>
                <a:gd name="T51" fmla="*/ 20 h 108"/>
                <a:gd name="T52" fmla="*/ 9 w 20"/>
                <a:gd name="T53" fmla="*/ 16 h 108"/>
                <a:gd name="T54" fmla="*/ 9 w 20"/>
                <a:gd name="T55" fmla="*/ 12 h 108"/>
                <a:gd name="T56" fmla="*/ 9 w 20"/>
                <a:gd name="T57" fmla="*/ 10 h 108"/>
                <a:gd name="T58" fmla="*/ 9 w 20"/>
                <a:gd name="T59" fmla="*/ 7 h 108"/>
                <a:gd name="T60" fmla="*/ 9 w 20"/>
                <a:gd name="T61" fmla="*/ 5 h 108"/>
                <a:gd name="T62" fmla="*/ 9 w 20"/>
                <a:gd name="T63" fmla="*/ 5 h 108"/>
                <a:gd name="T64" fmla="*/ 9 w 20"/>
                <a:gd name="T65" fmla="*/ 5 h 108"/>
                <a:gd name="T66" fmla="*/ 3 w 20"/>
                <a:gd name="T67" fmla="*/ 0 h 108"/>
                <a:gd name="T68" fmla="*/ 3 w 20"/>
                <a:gd name="T69" fmla="*/ 0 h 1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
                <a:gd name="T106" fmla="*/ 0 h 108"/>
                <a:gd name="T107" fmla="*/ 20 w 20"/>
                <a:gd name="T108" fmla="*/ 108 h 1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 h="108">
                  <a:moveTo>
                    <a:pt x="5" y="0"/>
                  </a:moveTo>
                  <a:lnTo>
                    <a:pt x="0" y="9"/>
                  </a:lnTo>
                  <a:lnTo>
                    <a:pt x="0" y="21"/>
                  </a:lnTo>
                  <a:lnTo>
                    <a:pt x="0" y="28"/>
                  </a:lnTo>
                  <a:lnTo>
                    <a:pt x="0" y="39"/>
                  </a:lnTo>
                  <a:lnTo>
                    <a:pt x="0" y="47"/>
                  </a:lnTo>
                  <a:lnTo>
                    <a:pt x="0" y="55"/>
                  </a:lnTo>
                  <a:lnTo>
                    <a:pt x="0" y="62"/>
                  </a:lnTo>
                  <a:lnTo>
                    <a:pt x="3" y="70"/>
                  </a:lnTo>
                  <a:lnTo>
                    <a:pt x="3" y="74"/>
                  </a:lnTo>
                  <a:lnTo>
                    <a:pt x="3" y="79"/>
                  </a:lnTo>
                  <a:lnTo>
                    <a:pt x="3" y="83"/>
                  </a:lnTo>
                  <a:lnTo>
                    <a:pt x="7" y="91"/>
                  </a:lnTo>
                  <a:lnTo>
                    <a:pt x="5" y="95"/>
                  </a:lnTo>
                  <a:lnTo>
                    <a:pt x="5" y="99"/>
                  </a:lnTo>
                  <a:lnTo>
                    <a:pt x="5" y="103"/>
                  </a:lnTo>
                  <a:lnTo>
                    <a:pt x="5" y="108"/>
                  </a:lnTo>
                  <a:lnTo>
                    <a:pt x="5" y="100"/>
                  </a:lnTo>
                  <a:lnTo>
                    <a:pt x="11" y="94"/>
                  </a:lnTo>
                  <a:lnTo>
                    <a:pt x="11" y="86"/>
                  </a:lnTo>
                  <a:lnTo>
                    <a:pt x="16" y="79"/>
                  </a:lnTo>
                  <a:lnTo>
                    <a:pt x="16" y="70"/>
                  </a:lnTo>
                  <a:lnTo>
                    <a:pt x="16" y="62"/>
                  </a:lnTo>
                  <a:lnTo>
                    <a:pt x="16" y="55"/>
                  </a:lnTo>
                  <a:lnTo>
                    <a:pt x="20" y="47"/>
                  </a:lnTo>
                  <a:lnTo>
                    <a:pt x="18" y="39"/>
                  </a:lnTo>
                  <a:lnTo>
                    <a:pt x="18" y="31"/>
                  </a:lnTo>
                  <a:lnTo>
                    <a:pt x="18" y="23"/>
                  </a:lnTo>
                  <a:lnTo>
                    <a:pt x="18" y="19"/>
                  </a:lnTo>
                  <a:lnTo>
                    <a:pt x="18" y="14"/>
                  </a:lnTo>
                  <a:lnTo>
                    <a:pt x="18" y="10"/>
                  </a:lnTo>
                  <a:lnTo>
                    <a:pt x="18" y="9"/>
                  </a:lnTo>
                  <a:lnTo>
                    <a:pt x="5" y="0"/>
                  </a:lnTo>
                  <a:close/>
                </a:path>
              </a:pathLst>
            </a:custGeom>
            <a:solidFill>
              <a:srgbClr val="595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2" name="Freeform 49"/>
            <p:cNvSpPr>
              <a:spLocks/>
            </p:cNvSpPr>
            <p:nvPr/>
          </p:nvSpPr>
          <p:spPr bwMode="auto">
            <a:xfrm>
              <a:off x="1211" y="4111"/>
              <a:ext cx="58" cy="50"/>
            </a:xfrm>
            <a:custGeom>
              <a:avLst/>
              <a:gdLst>
                <a:gd name="T0" fmla="*/ 7 w 115"/>
                <a:gd name="T1" fmla="*/ 45 h 99"/>
                <a:gd name="T2" fmla="*/ 13 w 115"/>
                <a:gd name="T3" fmla="*/ 50 h 99"/>
                <a:gd name="T4" fmla="*/ 7 w 115"/>
                <a:gd name="T5" fmla="*/ 41 h 99"/>
                <a:gd name="T6" fmla="*/ 13 w 115"/>
                <a:gd name="T7" fmla="*/ 31 h 99"/>
                <a:gd name="T8" fmla="*/ 0 w 115"/>
                <a:gd name="T9" fmla="*/ 18 h 99"/>
                <a:gd name="T10" fmla="*/ 13 w 115"/>
                <a:gd name="T11" fmla="*/ 13 h 99"/>
                <a:gd name="T12" fmla="*/ 0 w 115"/>
                <a:gd name="T13" fmla="*/ 5 h 99"/>
                <a:gd name="T14" fmla="*/ 20 w 115"/>
                <a:gd name="T15" fmla="*/ 5 h 99"/>
                <a:gd name="T16" fmla="*/ 20 w 115"/>
                <a:gd name="T17" fmla="*/ 3 h 99"/>
                <a:gd name="T18" fmla="*/ 21 w 115"/>
                <a:gd name="T19" fmla="*/ 2 h 99"/>
                <a:gd name="T20" fmla="*/ 23 w 115"/>
                <a:gd name="T21" fmla="*/ 0 h 99"/>
                <a:gd name="T22" fmla="*/ 26 w 115"/>
                <a:gd name="T23" fmla="*/ 0 h 99"/>
                <a:gd name="T24" fmla="*/ 29 w 115"/>
                <a:gd name="T25" fmla="*/ 0 h 99"/>
                <a:gd name="T26" fmla="*/ 31 w 115"/>
                <a:gd name="T27" fmla="*/ 0 h 99"/>
                <a:gd name="T28" fmla="*/ 34 w 115"/>
                <a:gd name="T29" fmla="*/ 0 h 99"/>
                <a:gd name="T30" fmla="*/ 38 w 115"/>
                <a:gd name="T31" fmla="*/ 2 h 99"/>
                <a:gd name="T32" fmla="*/ 41 w 115"/>
                <a:gd name="T33" fmla="*/ 2 h 99"/>
                <a:gd name="T34" fmla="*/ 43 w 115"/>
                <a:gd name="T35" fmla="*/ 3 h 99"/>
                <a:gd name="T36" fmla="*/ 46 w 115"/>
                <a:gd name="T37" fmla="*/ 4 h 99"/>
                <a:gd name="T38" fmla="*/ 49 w 115"/>
                <a:gd name="T39" fmla="*/ 6 h 99"/>
                <a:gd name="T40" fmla="*/ 51 w 115"/>
                <a:gd name="T41" fmla="*/ 7 h 99"/>
                <a:gd name="T42" fmla="*/ 53 w 115"/>
                <a:gd name="T43" fmla="*/ 9 h 99"/>
                <a:gd name="T44" fmla="*/ 55 w 115"/>
                <a:gd name="T45" fmla="*/ 11 h 99"/>
                <a:gd name="T46" fmla="*/ 58 w 115"/>
                <a:gd name="T47" fmla="*/ 13 h 99"/>
                <a:gd name="T48" fmla="*/ 58 w 115"/>
                <a:gd name="T49" fmla="*/ 13 h 99"/>
                <a:gd name="T50" fmla="*/ 58 w 115"/>
                <a:gd name="T51" fmla="*/ 15 h 99"/>
                <a:gd name="T52" fmla="*/ 57 w 115"/>
                <a:gd name="T53" fmla="*/ 16 h 99"/>
                <a:gd name="T54" fmla="*/ 57 w 115"/>
                <a:gd name="T55" fmla="*/ 18 h 99"/>
                <a:gd name="T56" fmla="*/ 54 w 115"/>
                <a:gd name="T57" fmla="*/ 18 h 99"/>
                <a:gd name="T58" fmla="*/ 52 w 115"/>
                <a:gd name="T59" fmla="*/ 20 h 99"/>
                <a:gd name="T60" fmla="*/ 50 w 115"/>
                <a:gd name="T61" fmla="*/ 20 h 99"/>
                <a:gd name="T62" fmla="*/ 49 w 115"/>
                <a:gd name="T63" fmla="*/ 21 h 99"/>
                <a:gd name="T64" fmla="*/ 44 w 115"/>
                <a:gd name="T65" fmla="*/ 20 h 99"/>
                <a:gd name="T66" fmla="*/ 42 w 115"/>
                <a:gd name="T67" fmla="*/ 20 h 99"/>
                <a:gd name="T68" fmla="*/ 36 w 115"/>
                <a:gd name="T69" fmla="*/ 18 h 99"/>
                <a:gd name="T70" fmla="*/ 33 w 115"/>
                <a:gd name="T71" fmla="*/ 18 h 99"/>
                <a:gd name="T72" fmla="*/ 28 w 115"/>
                <a:gd name="T73" fmla="*/ 16 h 99"/>
                <a:gd name="T74" fmla="*/ 23 w 115"/>
                <a:gd name="T75" fmla="*/ 14 h 99"/>
                <a:gd name="T76" fmla="*/ 18 w 115"/>
                <a:gd name="T77" fmla="*/ 11 h 99"/>
                <a:gd name="T78" fmla="*/ 13 w 115"/>
                <a:gd name="T79" fmla="*/ 9 h 99"/>
                <a:gd name="T80" fmla="*/ 7 w 115"/>
                <a:gd name="T81" fmla="*/ 45 h 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5"/>
                <a:gd name="T124" fmla="*/ 0 h 99"/>
                <a:gd name="T125" fmla="*/ 115 w 115"/>
                <a:gd name="T126" fmla="*/ 99 h 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5" h="99">
                  <a:moveTo>
                    <a:pt x="13" y="90"/>
                  </a:moveTo>
                  <a:lnTo>
                    <a:pt x="26" y="99"/>
                  </a:lnTo>
                  <a:lnTo>
                    <a:pt x="13" y="81"/>
                  </a:lnTo>
                  <a:lnTo>
                    <a:pt x="26" y="62"/>
                  </a:lnTo>
                  <a:lnTo>
                    <a:pt x="0" y="35"/>
                  </a:lnTo>
                  <a:lnTo>
                    <a:pt x="26" y="26"/>
                  </a:lnTo>
                  <a:lnTo>
                    <a:pt x="0" y="9"/>
                  </a:lnTo>
                  <a:lnTo>
                    <a:pt x="39" y="9"/>
                  </a:lnTo>
                  <a:lnTo>
                    <a:pt x="39" y="5"/>
                  </a:lnTo>
                  <a:lnTo>
                    <a:pt x="42" y="3"/>
                  </a:lnTo>
                  <a:lnTo>
                    <a:pt x="46" y="0"/>
                  </a:lnTo>
                  <a:lnTo>
                    <a:pt x="52" y="0"/>
                  </a:lnTo>
                  <a:lnTo>
                    <a:pt x="57" y="0"/>
                  </a:lnTo>
                  <a:lnTo>
                    <a:pt x="62" y="0"/>
                  </a:lnTo>
                  <a:lnTo>
                    <a:pt x="68" y="0"/>
                  </a:lnTo>
                  <a:lnTo>
                    <a:pt x="75" y="4"/>
                  </a:lnTo>
                  <a:lnTo>
                    <a:pt x="81" y="4"/>
                  </a:lnTo>
                  <a:lnTo>
                    <a:pt x="86" y="6"/>
                  </a:lnTo>
                  <a:lnTo>
                    <a:pt x="92" y="8"/>
                  </a:lnTo>
                  <a:lnTo>
                    <a:pt x="97" y="12"/>
                  </a:lnTo>
                  <a:lnTo>
                    <a:pt x="101" y="14"/>
                  </a:lnTo>
                  <a:lnTo>
                    <a:pt x="106" y="18"/>
                  </a:lnTo>
                  <a:lnTo>
                    <a:pt x="110" y="22"/>
                  </a:lnTo>
                  <a:lnTo>
                    <a:pt x="115" y="26"/>
                  </a:lnTo>
                  <a:lnTo>
                    <a:pt x="115" y="30"/>
                  </a:lnTo>
                  <a:lnTo>
                    <a:pt x="114" y="32"/>
                  </a:lnTo>
                  <a:lnTo>
                    <a:pt x="114" y="36"/>
                  </a:lnTo>
                  <a:lnTo>
                    <a:pt x="108" y="36"/>
                  </a:lnTo>
                  <a:lnTo>
                    <a:pt x="104" y="39"/>
                  </a:lnTo>
                  <a:lnTo>
                    <a:pt x="99" y="39"/>
                  </a:lnTo>
                  <a:lnTo>
                    <a:pt x="97" y="42"/>
                  </a:lnTo>
                  <a:lnTo>
                    <a:pt x="88" y="39"/>
                  </a:lnTo>
                  <a:lnTo>
                    <a:pt x="83" y="39"/>
                  </a:lnTo>
                  <a:lnTo>
                    <a:pt x="72" y="35"/>
                  </a:lnTo>
                  <a:lnTo>
                    <a:pt x="66" y="35"/>
                  </a:lnTo>
                  <a:lnTo>
                    <a:pt x="55" y="31"/>
                  </a:lnTo>
                  <a:lnTo>
                    <a:pt x="46" y="27"/>
                  </a:lnTo>
                  <a:lnTo>
                    <a:pt x="35" y="21"/>
                  </a:lnTo>
                  <a:lnTo>
                    <a:pt x="26" y="17"/>
                  </a:lnTo>
                  <a:lnTo>
                    <a:pt x="13" y="90"/>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3" name="Freeform 50"/>
            <p:cNvSpPr>
              <a:spLocks/>
            </p:cNvSpPr>
            <p:nvPr/>
          </p:nvSpPr>
          <p:spPr bwMode="auto">
            <a:xfrm>
              <a:off x="1211" y="4111"/>
              <a:ext cx="58" cy="50"/>
            </a:xfrm>
            <a:custGeom>
              <a:avLst/>
              <a:gdLst>
                <a:gd name="T0" fmla="*/ 7 w 115"/>
                <a:gd name="T1" fmla="*/ 45 h 99"/>
                <a:gd name="T2" fmla="*/ 13 w 115"/>
                <a:gd name="T3" fmla="*/ 50 h 99"/>
                <a:gd name="T4" fmla="*/ 7 w 115"/>
                <a:gd name="T5" fmla="*/ 41 h 99"/>
                <a:gd name="T6" fmla="*/ 13 w 115"/>
                <a:gd name="T7" fmla="*/ 31 h 99"/>
                <a:gd name="T8" fmla="*/ 0 w 115"/>
                <a:gd name="T9" fmla="*/ 18 h 99"/>
                <a:gd name="T10" fmla="*/ 13 w 115"/>
                <a:gd name="T11" fmla="*/ 13 h 99"/>
                <a:gd name="T12" fmla="*/ 0 w 115"/>
                <a:gd name="T13" fmla="*/ 5 h 99"/>
                <a:gd name="T14" fmla="*/ 20 w 115"/>
                <a:gd name="T15" fmla="*/ 5 h 99"/>
                <a:gd name="T16" fmla="*/ 20 w 115"/>
                <a:gd name="T17" fmla="*/ 3 h 99"/>
                <a:gd name="T18" fmla="*/ 21 w 115"/>
                <a:gd name="T19" fmla="*/ 2 h 99"/>
                <a:gd name="T20" fmla="*/ 23 w 115"/>
                <a:gd name="T21" fmla="*/ 0 h 99"/>
                <a:gd name="T22" fmla="*/ 26 w 115"/>
                <a:gd name="T23" fmla="*/ 0 h 99"/>
                <a:gd name="T24" fmla="*/ 29 w 115"/>
                <a:gd name="T25" fmla="*/ 0 h 99"/>
                <a:gd name="T26" fmla="*/ 31 w 115"/>
                <a:gd name="T27" fmla="*/ 0 h 99"/>
                <a:gd name="T28" fmla="*/ 34 w 115"/>
                <a:gd name="T29" fmla="*/ 0 h 99"/>
                <a:gd name="T30" fmla="*/ 38 w 115"/>
                <a:gd name="T31" fmla="*/ 2 h 99"/>
                <a:gd name="T32" fmla="*/ 41 w 115"/>
                <a:gd name="T33" fmla="*/ 2 h 99"/>
                <a:gd name="T34" fmla="*/ 43 w 115"/>
                <a:gd name="T35" fmla="*/ 3 h 99"/>
                <a:gd name="T36" fmla="*/ 46 w 115"/>
                <a:gd name="T37" fmla="*/ 4 h 99"/>
                <a:gd name="T38" fmla="*/ 49 w 115"/>
                <a:gd name="T39" fmla="*/ 6 h 99"/>
                <a:gd name="T40" fmla="*/ 51 w 115"/>
                <a:gd name="T41" fmla="*/ 7 h 99"/>
                <a:gd name="T42" fmla="*/ 53 w 115"/>
                <a:gd name="T43" fmla="*/ 9 h 99"/>
                <a:gd name="T44" fmla="*/ 55 w 115"/>
                <a:gd name="T45" fmla="*/ 11 h 99"/>
                <a:gd name="T46" fmla="*/ 58 w 115"/>
                <a:gd name="T47" fmla="*/ 13 h 99"/>
                <a:gd name="T48" fmla="*/ 58 w 115"/>
                <a:gd name="T49" fmla="*/ 13 h 99"/>
                <a:gd name="T50" fmla="*/ 58 w 115"/>
                <a:gd name="T51" fmla="*/ 15 h 99"/>
                <a:gd name="T52" fmla="*/ 57 w 115"/>
                <a:gd name="T53" fmla="*/ 16 h 99"/>
                <a:gd name="T54" fmla="*/ 57 w 115"/>
                <a:gd name="T55" fmla="*/ 18 h 99"/>
                <a:gd name="T56" fmla="*/ 54 w 115"/>
                <a:gd name="T57" fmla="*/ 18 h 99"/>
                <a:gd name="T58" fmla="*/ 52 w 115"/>
                <a:gd name="T59" fmla="*/ 20 h 99"/>
                <a:gd name="T60" fmla="*/ 50 w 115"/>
                <a:gd name="T61" fmla="*/ 20 h 99"/>
                <a:gd name="T62" fmla="*/ 49 w 115"/>
                <a:gd name="T63" fmla="*/ 21 h 99"/>
                <a:gd name="T64" fmla="*/ 44 w 115"/>
                <a:gd name="T65" fmla="*/ 20 h 99"/>
                <a:gd name="T66" fmla="*/ 42 w 115"/>
                <a:gd name="T67" fmla="*/ 20 h 99"/>
                <a:gd name="T68" fmla="*/ 36 w 115"/>
                <a:gd name="T69" fmla="*/ 18 h 99"/>
                <a:gd name="T70" fmla="*/ 33 w 115"/>
                <a:gd name="T71" fmla="*/ 18 h 99"/>
                <a:gd name="T72" fmla="*/ 28 w 115"/>
                <a:gd name="T73" fmla="*/ 16 h 99"/>
                <a:gd name="T74" fmla="*/ 23 w 115"/>
                <a:gd name="T75" fmla="*/ 14 h 99"/>
                <a:gd name="T76" fmla="*/ 18 w 115"/>
                <a:gd name="T77" fmla="*/ 11 h 99"/>
                <a:gd name="T78" fmla="*/ 13 w 115"/>
                <a:gd name="T79" fmla="*/ 9 h 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15"/>
                <a:gd name="T121" fmla="*/ 0 h 99"/>
                <a:gd name="T122" fmla="*/ 115 w 115"/>
                <a:gd name="T123" fmla="*/ 99 h 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15" h="99">
                  <a:moveTo>
                    <a:pt x="13" y="90"/>
                  </a:moveTo>
                  <a:lnTo>
                    <a:pt x="26" y="99"/>
                  </a:lnTo>
                  <a:lnTo>
                    <a:pt x="13" y="81"/>
                  </a:lnTo>
                  <a:lnTo>
                    <a:pt x="26" y="62"/>
                  </a:lnTo>
                  <a:lnTo>
                    <a:pt x="0" y="35"/>
                  </a:lnTo>
                  <a:lnTo>
                    <a:pt x="26" y="26"/>
                  </a:lnTo>
                  <a:lnTo>
                    <a:pt x="0" y="9"/>
                  </a:lnTo>
                  <a:lnTo>
                    <a:pt x="39" y="9"/>
                  </a:lnTo>
                  <a:lnTo>
                    <a:pt x="39" y="5"/>
                  </a:lnTo>
                  <a:lnTo>
                    <a:pt x="42" y="3"/>
                  </a:lnTo>
                  <a:lnTo>
                    <a:pt x="46" y="0"/>
                  </a:lnTo>
                  <a:lnTo>
                    <a:pt x="52" y="0"/>
                  </a:lnTo>
                  <a:lnTo>
                    <a:pt x="57" y="0"/>
                  </a:lnTo>
                  <a:lnTo>
                    <a:pt x="62" y="0"/>
                  </a:lnTo>
                  <a:lnTo>
                    <a:pt x="68" y="0"/>
                  </a:lnTo>
                  <a:lnTo>
                    <a:pt x="75" y="4"/>
                  </a:lnTo>
                  <a:lnTo>
                    <a:pt x="81" y="4"/>
                  </a:lnTo>
                  <a:lnTo>
                    <a:pt x="86" y="6"/>
                  </a:lnTo>
                  <a:lnTo>
                    <a:pt x="92" y="8"/>
                  </a:lnTo>
                  <a:lnTo>
                    <a:pt x="97" y="12"/>
                  </a:lnTo>
                  <a:lnTo>
                    <a:pt x="101" y="14"/>
                  </a:lnTo>
                  <a:lnTo>
                    <a:pt x="106" y="18"/>
                  </a:lnTo>
                  <a:lnTo>
                    <a:pt x="110" y="22"/>
                  </a:lnTo>
                  <a:lnTo>
                    <a:pt x="115" y="26"/>
                  </a:lnTo>
                  <a:lnTo>
                    <a:pt x="115" y="30"/>
                  </a:lnTo>
                  <a:lnTo>
                    <a:pt x="114" y="32"/>
                  </a:lnTo>
                  <a:lnTo>
                    <a:pt x="114" y="36"/>
                  </a:lnTo>
                  <a:lnTo>
                    <a:pt x="108" y="36"/>
                  </a:lnTo>
                  <a:lnTo>
                    <a:pt x="104" y="39"/>
                  </a:lnTo>
                  <a:lnTo>
                    <a:pt x="99" y="39"/>
                  </a:lnTo>
                  <a:lnTo>
                    <a:pt x="97" y="42"/>
                  </a:lnTo>
                  <a:lnTo>
                    <a:pt x="88" y="39"/>
                  </a:lnTo>
                  <a:lnTo>
                    <a:pt x="83" y="39"/>
                  </a:lnTo>
                  <a:lnTo>
                    <a:pt x="72" y="35"/>
                  </a:lnTo>
                  <a:lnTo>
                    <a:pt x="66" y="35"/>
                  </a:lnTo>
                  <a:lnTo>
                    <a:pt x="55" y="31"/>
                  </a:lnTo>
                  <a:lnTo>
                    <a:pt x="46" y="27"/>
                  </a:lnTo>
                  <a:lnTo>
                    <a:pt x="35" y="21"/>
                  </a:lnTo>
                  <a:lnTo>
                    <a:pt x="26" y="17"/>
                  </a:lnTo>
                </a:path>
              </a:pathLst>
            </a:custGeom>
            <a:noFill/>
            <a:ln w="22225">
              <a:solidFill>
                <a:srgbClr val="6D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4" name="Freeform 51"/>
            <p:cNvSpPr>
              <a:spLocks/>
            </p:cNvSpPr>
            <p:nvPr/>
          </p:nvSpPr>
          <p:spPr bwMode="auto">
            <a:xfrm>
              <a:off x="1224" y="4124"/>
              <a:ext cx="38" cy="23"/>
            </a:xfrm>
            <a:custGeom>
              <a:avLst/>
              <a:gdLst>
                <a:gd name="T0" fmla="*/ 0 w 77"/>
                <a:gd name="T1" fmla="*/ 0 h 46"/>
                <a:gd name="T2" fmla="*/ 0 w 77"/>
                <a:gd name="T3" fmla="*/ 0 h 46"/>
                <a:gd name="T4" fmla="*/ 2 w 77"/>
                <a:gd name="T5" fmla="*/ 2 h 46"/>
                <a:gd name="T6" fmla="*/ 3 w 77"/>
                <a:gd name="T7" fmla="*/ 3 h 46"/>
                <a:gd name="T8" fmla="*/ 6 w 77"/>
                <a:gd name="T9" fmla="*/ 5 h 46"/>
                <a:gd name="T10" fmla="*/ 9 w 77"/>
                <a:gd name="T11" fmla="*/ 5 h 46"/>
                <a:gd name="T12" fmla="*/ 12 w 77"/>
                <a:gd name="T13" fmla="*/ 7 h 46"/>
                <a:gd name="T14" fmla="*/ 14 w 77"/>
                <a:gd name="T15" fmla="*/ 9 h 46"/>
                <a:gd name="T16" fmla="*/ 18 w 77"/>
                <a:gd name="T17" fmla="*/ 11 h 46"/>
                <a:gd name="T18" fmla="*/ 21 w 77"/>
                <a:gd name="T19" fmla="*/ 11 h 46"/>
                <a:gd name="T20" fmla="*/ 23 w 77"/>
                <a:gd name="T21" fmla="*/ 13 h 46"/>
                <a:gd name="T22" fmla="*/ 26 w 77"/>
                <a:gd name="T23" fmla="*/ 15 h 46"/>
                <a:gd name="T24" fmla="*/ 29 w 77"/>
                <a:gd name="T25" fmla="*/ 17 h 46"/>
                <a:gd name="T26" fmla="*/ 31 w 77"/>
                <a:gd name="T27" fmla="*/ 17 h 46"/>
                <a:gd name="T28" fmla="*/ 33 w 77"/>
                <a:gd name="T29" fmla="*/ 19 h 46"/>
                <a:gd name="T30" fmla="*/ 35 w 77"/>
                <a:gd name="T31" fmla="*/ 21 h 46"/>
                <a:gd name="T32" fmla="*/ 38 w 77"/>
                <a:gd name="T33" fmla="*/ 23 h 46"/>
                <a:gd name="T34" fmla="*/ 0 w 77"/>
                <a:gd name="T35" fmla="*/ 0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
                <a:gd name="T55" fmla="*/ 0 h 46"/>
                <a:gd name="T56" fmla="*/ 77 w 77"/>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 h="46">
                  <a:moveTo>
                    <a:pt x="0" y="0"/>
                  </a:moveTo>
                  <a:lnTo>
                    <a:pt x="0" y="0"/>
                  </a:lnTo>
                  <a:lnTo>
                    <a:pt x="4" y="4"/>
                  </a:lnTo>
                  <a:lnTo>
                    <a:pt x="7" y="6"/>
                  </a:lnTo>
                  <a:lnTo>
                    <a:pt x="13" y="10"/>
                  </a:lnTo>
                  <a:lnTo>
                    <a:pt x="18" y="10"/>
                  </a:lnTo>
                  <a:lnTo>
                    <a:pt x="24" y="14"/>
                  </a:lnTo>
                  <a:lnTo>
                    <a:pt x="29" y="18"/>
                  </a:lnTo>
                  <a:lnTo>
                    <a:pt x="36" y="22"/>
                  </a:lnTo>
                  <a:lnTo>
                    <a:pt x="42" y="22"/>
                  </a:lnTo>
                  <a:lnTo>
                    <a:pt x="47" y="26"/>
                  </a:lnTo>
                  <a:lnTo>
                    <a:pt x="53" y="29"/>
                  </a:lnTo>
                  <a:lnTo>
                    <a:pt x="58" y="33"/>
                  </a:lnTo>
                  <a:lnTo>
                    <a:pt x="62" y="34"/>
                  </a:lnTo>
                  <a:lnTo>
                    <a:pt x="67" y="38"/>
                  </a:lnTo>
                  <a:lnTo>
                    <a:pt x="71" y="42"/>
                  </a:lnTo>
                  <a:lnTo>
                    <a:pt x="77" y="46"/>
                  </a:lnTo>
                  <a:lnTo>
                    <a:pt x="0" y="0"/>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5" name="Freeform 52"/>
            <p:cNvSpPr>
              <a:spLocks/>
            </p:cNvSpPr>
            <p:nvPr/>
          </p:nvSpPr>
          <p:spPr bwMode="auto">
            <a:xfrm>
              <a:off x="1224" y="4124"/>
              <a:ext cx="38" cy="23"/>
            </a:xfrm>
            <a:custGeom>
              <a:avLst/>
              <a:gdLst>
                <a:gd name="T0" fmla="*/ 0 w 77"/>
                <a:gd name="T1" fmla="*/ 0 h 46"/>
                <a:gd name="T2" fmla="*/ 0 w 77"/>
                <a:gd name="T3" fmla="*/ 0 h 46"/>
                <a:gd name="T4" fmla="*/ 2 w 77"/>
                <a:gd name="T5" fmla="*/ 2 h 46"/>
                <a:gd name="T6" fmla="*/ 3 w 77"/>
                <a:gd name="T7" fmla="*/ 3 h 46"/>
                <a:gd name="T8" fmla="*/ 6 w 77"/>
                <a:gd name="T9" fmla="*/ 5 h 46"/>
                <a:gd name="T10" fmla="*/ 9 w 77"/>
                <a:gd name="T11" fmla="*/ 5 h 46"/>
                <a:gd name="T12" fmla="*/ 12 w 77"/>
                <a:gd name="T13" fmla="*/ 7 h 46"/>
                <a:gd name="T14" fmla="*/ 14 w 77"/>
                <a:gd name="T15" fmla="*/ 9 h 46"/>
                <a:gd name="T16" fmla="*/ 18 w 77"/>
                <a:gd name="T17" fmla="*/ 11 h 46"/>
                <a:gd name="T18" fmla="*/ 21 w 77"/>
                <a:gd name="T19" fmla="*/ 11 h 46"/>
                <a:gd name="T20" fmla="*/ 23 w 77"/>
                <a:gd name="T21" fmla="*/ 13 h 46"/>
                <a:gd name="T22" fmla="*/ 26 w 77"/>
                <a:gd name="T23" fmla="*/ 15 h 46"/>
                <a:gd name="T24" fmla="*/ 29 w 77"/>
                <a:gd name="T25" fmla="*/ 17 h 46"/>
                <a:gd name="T26" fmla="*/ 31 w 77"/>
                <a:gd name="T27" fmla="*/ 17 h 46"/>
                <a:gd name="T28" fmla="*/ 33 w 77"/>
                <a:gd name="T29" fmla="*/ 19 h 46"/>
                <a:gd name="T30" fmla="*/ 35 w 77"/>
                <a:gd name="T31" fmla="*/ 21 h 46"/>
                <a:gd name="T32" fmla="*/ 38 w 77"/>
                <a:gd name="T33" fmla="*/ 23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46"/>
                <a:gd name="T53" fmla="*/ 77 w 7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46">
                  <a:moveTo>
                    <a:pt x="0" y="0"/>
                  </a:moveTo>
                  <a:lnTo>
                    <a:pt x="0" y="0"/>
                  </a:lnTo>
                  <a:lnTo>
                    <a:pt x="4" y="4"/>
                  </a:lnTo>
                  <a:lnTo>
                    <a:pt x="7" y="6"/>
                  </a:lnTo>
                  <a:lnTo>
                    <a:pt x="13" y="10"/>
                  </a:lnTo>
                  <a:lnTo>
                    <a:pt x="18" y="10"/>
                  </a:lnTo>
                  <a:lnTo>
                    <a:pt x="24" y="14"/>
                  </a:lnTo>
                  <a:lnTo>
                    <a:pt x="29" y="18"/>
                  </a:lnTo>
                  <a:lnTo>
                    <a:pt x="36" y="22"/>
                  </a:lnTo>
                  <a:lnTo>
                    <a:pt x="42" y="22"/>
                  </a:lnTo>
                  <a:lnTo>
                    <a:pt x="47" y="26"/>
                  </a:lnTo>
                  <a:lnTo>
                    <a:pt x="53" y="29"/>
                  </a:lnTo>
                  <a:lnTo>
                    <a:pt x="58" y="33"/>
                  </a:lnTo>
                  <a:lnTo>
                    <a:pt x="62" y="34"/>
                  </a:lnTo>
                  <a:lnTo>
                    <a:pt x="67" y="38"/>
                  </a:lnTo>
                  <a:lnTo>
                    <a:pt x="71" y="42"/>
                  </a:lnTo>
                  <a:lnTo>
                    <a:pt x="77" y="46"/>
                  </a:lnTo>
                </a:path>
              </a:pathLst>
            </a:custGeom>
            <a:noFill/>
            <a:ln w="22225">
              <a:solidFill>
                <a:srgbClr val="6D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6" name="Freeform 53"/>
            <p:cNvSpPr>
              <a:spLocks/>
            </p:cNvSpPr>
            <p:nvPr/>
          </p:nvSpPr>
          <p:spPr bwMode="auto">
            <a:xfrm>
              <a:off x="814" y="3917"/>
              <a:ext cx="94" cy="143"/>
            </a:xfrm>
            <a:custGeom>
              <a:avLst/>
              <a:gdLst>
                <a:gd name="T0" fmla="*/ 85 w 188"/>
                <a:gd name="T1" fmla="*/ 15 h 286"/>
                <a:gd name="T2" fmla="*/ 81 w 188"/>
                <a:gd name="T3" fmla="*/ 31 h 286"/>
                <a:gd name="T4" fmla="*/ 80 w 188"/>
                <a:gd name="T5" fmla="*/ 44 h 286"/>
                <a:gd name="T6" fmla="*/ 80 w 188"/>
                <a:gd name="T7" fmla="*/ 59 h 286"/>
                <a:gd name="T8" fmla="*/ 81 w 188"/>
                <a:gd name="T9" fmla="*/ 73 h 286"/>
                <a:gd name="T10" fmla="*/ 82 w 188"/>
                <a:gd name="T11" fmla="*/ 85 h 286"/>
                <a:gd name="T12" fmla="*/ 86 w 188"/>
                <a:gd name="T13" fmla="*/ 97 h 286"/>
                <a:gd name="T14" fmla="*/ 92 w 188"/>
                <a:gd name="T15" fmla="*/ 107 h 286"/>
                <a:gd name="T16" fmla="*/ 92 w 188"/>
                <a:gd name="T17" fmla="*/ 115 h 286"/>
                <a:gd name="T18" fmla="*/ 86 w 188"/>
                <a:gd name="T19" fmla="*/ 122 h 286"/>
                <a:gd name="T20" fmla="*/ 75 w 188"/>
                <a:gd name="T21" fmla="*/ 128 h 286"/>
                <a:gd name="T22" fmla="*/ 61 w 188"/>
                <a:gd name="T23" fmla="*/ 135 h 286"/>
                <a:gd name="T24" fmla="*/ 45 w 188"/>
                <a:gd name="T25" fmla="*/ 140 h 286"/>
                <a:gd name="T26" fmla="*/ 29 w 188"/>
                <a:gd name="T27" fmla="*/ 142 h 286"/>
                <a:gd name="T28" fmla="*/ 15 w 188"/>
                <a:gd name="T29" fmla="*/ 142 h 286"/>
                <a:gd name="T30" fmla="*/ 7 w 188"/>
                <a:gd name="T31" fmla="*/ 138 h 286"/>
                <a:gd name="T32" fmla="*/ 3 w 188"/>
                <a:gd name="T33" fmla="*/ 129 h 286"/>
                <a:gd name="T34" fmla="*/ 0 w 188"/>
                <a:gd name="T35" fmla="*/ 117 h 286"/>
                <a:gd name="T36" fmla="*/ 0 w 188"/>
                <a:gd name="T37" fmla="*/ 107 h 286"/>
                <a:gd name="T38" fmla="*/ 0 w 188"/>
                <a:gd name="T39" fmla="*/ 98 h 286"/>
                <a:gd name="T40" fmla="*/ 2 w 188"/>
                <a:gd name="T41" fmla="*/ 85 h 286"/>
                <a:gd name="T42" fmla="*/ 3 w 188"/>
                <a:gd name="T43" fmla="*/ 69 h 286"/>
                <a:gd name="T44" fmla="*/ 6 w 188"/>
                <a:gd name="T45" fmla="*/ 47 h 286"/>
                <a:gd name="T46" fmla="*/ 6 w 188"/>
                <a:gd name="T47" fmla="*/ 18 h 286"/>
                <a:gd name="T48" fmla="*/ 9 w 188"/>
                <a:gd name="T49" fmla="*/ 2 h 286"/>
                <a:gd name="T50" fmla="*/ 17 w 188"/>
                <a:gd name="T51" fmla="*/ 7 h 286"/>
                <a:gd name="T52" fmla="*/ 28 w 188"/>
                <a:gd name="T53" fmla="*/ 9 h 286"/>
                <a:gd name="T54" fmla="*/ 39 w 188"/>
                <a:gd name="T55" fmla="*/ 11 h 286"/>
                <a:gd name="T56" fmla="*/ 51 w 188"/>
                <a:gd name="T57" fmla="*/ 11 h 286"/>
                <a:gd name="T58" fmla="*/ 62 w 188"/>
                <a:gd name="T59" fmla="*/ 11 h 286"/>
                <a:gd name="T60" fmla="*/ 72 w 188"/>
                <a:gd name="T61" fmla="*/ 9 h 286"/>
                <a:gd name="T62" fmla="*/ 82 w 188"/>
                <a:gd name="T63" fmla="*/ 9 h 286"/>
                <a:gd name="T64" fmla="*/ 88 w 188"/>
                <a:gd name="T65" fmla="*/ 9 h 2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8"/>
                <a:gd name="T100" fmla="*/ 0 h 286"/>
                <a:gd name="T101" fmla="*/ 188 w 188"/>
                <a:gd name="T102" fmla="*/ 286 h 2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8" h="286">
                  <a:moveTo>
                    <a:pt x="175" y="18"/>
                  </a:moveTo>
                  <a:lnTo>
                    <a:pt x="170" y="29"/>
                  </a:lnTo>
                  <a:lnTo>
                    <a:pt x="166" y="45"/>
                  </a:lnTo>
                  <a:lnTo>
                    <a:pt x="161" y="61"/>
                  </a:lnTo>
                  <a:lnTo>
                    <a:pt x="161" y="76"/>
                  </a:lnTo>
                  <a:lnTo>
                    <a:pt x="159" y="88"/>
                  </a:lnTo>
                  <a:lnTo>
                    <a:pt x="159" y="104"/>
                  </a:lnTo>
                  <a:lnTo>
                    <a:pt x="159" y="118"/>
                  </a:lnTo>
                  <a:lnTo>
                    <a:pt x="161" y="134"/>
                  </a:lnTo>
                  <a:lnTo>
                    <a:pt x="161" y="145"/>
                  </a:lnTo>
                  <a:lnTo>
                    <a:pt x="164" y="158"/>
                  </a:lnTo>
                  <a:lnTo>
                    <a:pt x="164" y="170"/>
                  </a:lnTo>
                  <a:lnTo>
                    <a:pt x="170" y="184"/>
                  </a:lnTo>
                  <a:lnTo>
                    <a:pt x="172" y="194"/>
                  </a:lnTo>
                  <a:lnTo>
                    <a:pt x="177" y="205"/>
                  </a:lnTo>
                  <a:lnTo>
                    <a:pt x="183" y="214"/>
                  </a:lnTo>
                  <a:lnTo>
                    <a:pt x="188" y="226"/>
                  </a:lnTo>
                  <a:lnTo>
                    <a:pt x="184" y="230"/>
                  </a:lnTo>
                  <a:lnTo>
                    <a:pt x="181" y="238"/>
                  </a:lnTo>
                  <a:lnTo>
                    <a:pt x="172" y="244"/>
                  </a:lnTo>
                  <a:lnTo>
                    <a:pt x="164" y="252"/>
                  </a:lnTo>
                  <a:lnTo>
                    <a:pt x="150" y="256"/>
                  </a:lnTo>
                  <a:lnTo>
                    <a:pt x="137" y="264"/>
                  </a:lnTo>
                  <a:lnTo>
                    <a:pt x="121" y="269"/>
                  </a:lnTo>
                  <a:lnTo>
                    <a:pt x="108" y="277"/>
                  </a:lnTo>
                  <a:lnTo>
                    <a:pt x="90" y="280"/>
                  </a:lnTo>
                  <a:lnTo>
                    <a:pt x="73" y="283"/>
                  </a:lnTo>
                  <a:lnTo>
                    <a:pt x="57" y="283"/>
                  </a:lnTo>
                  <a:lnTo>
                    <a:pt x="44" y="286"/>
                  </a:lnTo>
                  <a:lnTo>
                    <a:pt x="29" y="283"/>
                  </a:lnTo>
                  <a:lnTo>
                    <a:pt x="20" y="282"/>
                  </a:lnTo>
                  <a:lnTo>
                    <a:pt x="13" y="276"/>
                  </a:lnTo>
                  <a:lnTo>
                    <a:pt x="11" y="270"/>
                  </a:lnTo>
                  <a:lnTo>
                    <a:pt x="6" y="257"/>
                  </a:lnTo>
                  <a:lnTo>
                    <a:pt x="2" y="246"/>
                  </a:lnTo>
                  <a:lnTo>
                    <a:pt x="0" y="234"/>
                  </a:lnTo>
                  <a:lnTo>
                    <a:pt x="0" y="226"/>
                  </a:lnTo>
                  <a:lnTo>
                    <a:pt x="0" y="214"/>
                  </a:lnTo>
                  <a:lnTo>
                    <a:pt x="0" y="207"/>
                  </a:lnTo>
                  <a:lnTo>
                    <a:pt x="0" y="195"/>
                  </a:lnTo>
                  <a:lnTo>
                    <a:pt x="4" y="186"/>
                  </a:lnTo>
                  <a:lnTo>
                    <a:pt x="4" y="170"/>
                  </a:lnTo>
                  <a:lnTo>
                    <a:pt x="6" y="156"/>
                  </a:lnTo>
                  <a:lnTo>
                    <a:pt x="6" y="138"/>
                  </a:lnTo>
                  <a:lnTo>
                    <a:pt x="11" y="118"/>
                  </a:lnTo>
                  <a:lnTo>
                    <a:pt x="11" y="93"/>
                  </a:lnTo>
                  <a:lnTo>
                    <a:pt x="11" y="67"/>
                  </a:lnTo>
                  <a:lnTo>
                    <a:pt x="11" y="35"/>
                  </a:lnTo>
                  <a:lnTo>
                    <a:pt x="11" y="0"/>
                  </a:lnTo>
                  <a:lnTo>
                    <a:pt x="17" y="3"/>
                  </a:lnTo>
                  <a:lnTo>
                    <a:pt x="26" y="10"/>
                  </a:lnTo>
                  <a:lnTo>
                    <a:pt x="33" y="14"/>
                  </a:lnTo>
                  <a:lnTo>
                    <a:pt x="44" y="18"/>
                  </a:lnTo>
                  <a:lnTo>
                    <a:pt x="55" y="18"/>
                  </a:lnTo>
                  <a:lnTo>
                    <a:pt x="66" y="22"/>
                  </a:lnTo>
                  <a:lnTo>
                    <a:pt x="77" y="22"/>
                  </a:lnTo>
                  <a:lnTo>
                    <a:pt x="91" y="24"/>
                  </a:lnTo>
                  <a:lnTo>
                    <a:pt x="102" y="22"/>
                  </a:lnTo>
                  <a:lnTo>
                    <a:pt x="113" y="22"/>
                  </a:lnTo>
                  <a:lnTo>
                    <a:pt x="124" y="22"/>
                  </a:lnTo>
                  <a:lnTo>
                    <a:pt x="137" y="22"/>
                  </a:lnTo>
                  <a:lnTo>
                    <a:pt x="144" y="18"/>
                  </a:lnTo>
                  <a:lnTo>
                    <a:pt x="155" y="18"/>
                  </a:lnTo>
                  <a:lnTo>
                    <a:pt x="164" y="18"/>
                  </a:lnTo>
                  <a:lnTo>
                    <a:pt x="17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7" name="Freeform 54"/>
            <p:cNvSpPr>
              <a:spLocks/>
            </p:cNvSpPr>
            <p:nvPr/>
          </p:nvSpPr>
          <p:spPr bwMode="auto">
            <a:xfrm>
              <a:off x="814" y="3917"/>
              <a:ext cx="94" cy="143"/>
            </a:xfrm>
            <a:custGeom>
              <a:avLst/>
              <a:gdLst>
                <a:gd name="T0" fmla="*/ 85 w 188"/>
                <a:gd name="T1" fmla="*/ 15 h 286"/>
                <a:gd name="T2" fmla="*/ 81 w 188"/>
                <a:gd name="T3" fmla="*/ 31 h 286"/>
                <a:gd name="T4" fmla="*/ 80 w 188"/>
                <a:gd name="T5" fmla="*/ 44 h 286"/>
                <a:gd name="T6" fmla="*/ 80 w 188"/>
                <a:gd name="T7" fmla="*/ 59 h 286"/>
                <a:gd name="T8" fmla="*/ 81 w 188"/>
                <a:gd name="T9" fmla="*/ 73 h 286"/>
                <a:gd name="T10" fmla="*/ 82 w 188"/>
                <a:gd name="T11" fmla="*/ 85 h 286"/>
                <a:gd name="T12" fmla="*/ 86 w 188"/>
                <a:gd name="T13" fmla="*/ 97 h 286"/>
                <a:gd name="T14" fmla="*/ 92 w 188"/>
                <a:gd name="T15" fmla="*/ 107 h 286"/>
                <a:gd name="T16" fmla="*/ 92 w 188"/>
                <a:gd name="T17" fmla="*/ 115 h 286"/>
                <a:gd name="T18" fmla="*/ 86 w 188"/>
                <a:gd name="T19" fmla="*/ 122 h 286"/>
                <a:gd name="T20" fmla="*/ 75 w 188"/>
                <a:gd name="T21" fmla="*/ 128 h 286"/>
                <a:gd name="T22" fmla="*/ 61 w 188"/>
                <a:gd name="T23" fmla="*/ 135 h 286"/>
                <a:gd name="T24" fmla="*/ 45 w 188"/>
                <a:gd name="T25" fmla="*/ 140 h 286"/>
                <a:gd name="T26" fmla="*/ 29 w 188"/>
                <a:gd name="T27" fmla="*/ 142 h 286"/>
                <a:gd name="T28" fmla="*/ 15 w 188"/>
                <a:gd name="T29" fmla="*/ 142 h 286"/>
                <a:gd name="T30" fmla="*/ 7 w 188"/>
                <a:gd name="T31" fmla="*/ 138 h 286"/>
                <a:gd name="T32" fmla="*/ 3 w 188"/>
                <a:gd name="T33" fmla="*/ 129 h 286"/>
                <a:gd name="T34" fmla="*/ 0 w 188"/>
                <a:gd name="T35" fmla="*/ 117 h 286"/>
                <a:gd name="T36" fmla="*/ 0 w 188"/>
                <a:gd name="T37" fmla="*/ 107 h 286"/>
                <a:gd name="T38" fmla="*/ 0 w 188"/>
                <a:gd name="T39" fmla="*/ 98 h 286"/>
                <a:gd name="T40" fmla="*/ 2 w 188"/>
                <a:gd name="T41" fmla="*/ 85 h 286"/>
                <a:gd name="T42" fmla="*/ 3 w 188"/>
                <a:gd name="T43" fmla="*/ 69 h 286"/>
                <a:gd name="T44" fmla="*/ 6 w 188"/>
                <a:gd name="T45" fmla="*/ 47 h 286"/>
                <a:gd name="T46" fmla="*/ 6 w 188"/>
                <a:gd name="T47" fmla="*/ 18 h 286"/>
                <a:gd name="T48" fmla="*/ 9 w 188"/>
                <a:gd name="T49" fmla="*/ 2 h 286"/>
                <a:gd name="T50" fmla="*/ 17 w 188"/>
                <a:gd name="T51" fmla="*/ 7 h 286"/>
                <a:gd name="T52" fmla="*/ 28 w 188"/>
                <a:gd name="T53" fmla="*/ 9 h 286"/>
                <a:gd name="T54" fmla="*/ 39 w 188"/>
                <a:gd name="T55" fmla="*/ 11 h 286"/>
                <a:gd name="T56" fmla="*/ 51 w 188"/>
                <a:gd name="T57" fmla="*/ 11 h 286"/>
                <a:gd name="T58" fmla="*/ 62 w 188"/>
                <a:gd name="T59" fmla="*/ 11 h 286"/>
                <a:gd name="T60" fmla="*/ 72 w 188"/>
                <a:gd name="T61" fmla="*/ 9 h 286"/>
                <a:gd name="T62" fmla="*/ 82 w 188"/>
                <a:gd name="T63" fmla="*/ 9 h 286"/>
                <a:gd name="T64" fmla="*/ 88 w 188"/>
                <a:gd name="T65" fmla="*/ 9 h 2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8"/>
                <a:gd name="T100" fmla="*/ 0 h 286"/>
                <a:gd name="T101" fmla="*/ 188 w 188"/>
                <a:gd name="T102" fmla="*/ 286 h 2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8" h="286">
                  <a:moveTo>
                    <a:pt x="175" y="18"/>
                  </a:moveTo>
                  <a:lnTo>
                    <a:pt x="170" y="29"/>
                  </a:lnTo>
                  <a:lnTo>
                    <a:pt x="166" y="45"/>
                  </a:lnTo>
                  <a:lnTo>
                    <a:pt x="161" y="61"/>
                  </a:lnTo>
                  <a:lnTo>
                    <a:pt x="161" y="76"/>
                  </a:lnTo>
                  <a:lnTo>
                    <a:pt x="159" y="88"/>
                  </a:lnTo>
                  <a:lnTo>
                    <a:pt x="159" y="104"/>
                  </a:lnTo>
                  <a:lnTo>
                    <a:pt x="159" y="118"/>
                  </a:lnTo>
                  <a:lnTo>
                    <a:pt x="161" y="134"/>
                  </a:lnTo>
                  <a:lnTo>
                    <a:pt x="161" y="145"/>
                  </a:lnTo>
                  <a:lnTo>
                    <a:pt x="164" y="158"/>
                  </a:lnTo>
                  <a:lnTo>
                    <a:pt x="164" y="170"/>
                  </a:lnTo>
                  <a:lnTo>
                    <a:pt x="170" y="184"/>
                  </a:lnTo>
                  <a:lnTo>
                    <a:pt x="172" y="194"/>
                  </a:lnTo>
                  <a:lnTo>
                    <a:pt x="177" y="205"/>
                  </a:lnTo>
                  <a:lnTo>
                    <a:pt x="183" y="214"/>
                  </a:lnTo>
                  <a:lnTo>
                    <a:pt x="188" y="226"/>
                  </a:lnTo>
                  <a:lnTo>
                    <a:pt x="184" y="230"/>
                  </a:lnTo>
                  <a:lnTo>
                    <a:pt x="181" y="238"/>
                  </a:lnTo>
                  <a:lnTo>
                    <a:pt x="172" y="244"/>
                  </a:lnTo>
                  <a:lnTo>
                    <a:pt x="164" y="252"/>
                  </a:lnTo>
                  <a:lnTo>
                    <a:pt x="150" y="256"/>
                  </a:lnTo>
                  <a:lnTo>
                    <a:pt x="137" y="264"/>
                  </a:lnTo>
                  <a:lnTo>
                    <a:pt x="121" y="269"/>
                  </a:lnTo>
                  <a:lnTo>
                    <a:pt x="108" y="277"/>
                  </a:lnTo>
                  <a:lnTo>
                    <a:pt x="90" y="280"/>
                  </a:lnTo>
                  <a:lnTo>
                    <a:pt x="73" y="283"/>
                  </a:lnTo>
                  <a:lnTo>
                    <a:pt x="57" y="283"/>
                  </a:lnTo>
                  <a:lnTo>
                    <a:pt x="44" y="286"/>
                  </a:lnTo>
                  <a:lnTo>
                    <a:pt x="29" y="283"/>
                  </a:lnTo>
                  <a:lnTo>
                    <a:pt x="20" y="282"/>
                  </a:lnTo>
                  <a:lnTo>
                    <a:pt x="13" y="276"/>
                  </a:lnTo>
                  <a:lnTo>
                    <a:pt x="11" y="270"/>
                  </a:lnTo>
                  <a:lnTo>
                    <a:pt x="6" y="257"/>
                  </a:lnTo>
                  <a:lnTo>
                    <a:pt x="2" y="246"/>
                  </a:lnTo>
                  <a:lnTo>
                    <a:pt x="0" y="234"/>
                  </a:lnTo>
                  <a:lnTo>
                    <a:pt x="0" y="226"/>
                  </a:lnTo>
                  <a:lnTo>
                    <a:pt x="0" y="214"/>
                  </a:lnTo>
                  <a:lnTo>
                    <a:pt x="0" y="207"/>
                  </a:lnTo>
                  <a:lnTo>
                    <a:pt x="0" y="195"/>
                  </a:lnTo>
                  <a:lnTo>
                    <a:pt x="4" y="186"/>
                  </a:lnTo>
                  <a:lnTo>
                    <a:pt x="4" y="170"/>
                  </a:lnTo>
                  <a:lnTo>
                    <a:pt x="6" y="156"/>
                  </a:lnTo>
                  <a:lnTo>
                    <a:pt x="6" y="138"/>
                  </a:lnTo>
                  <a:lnTo>
                    <a:pt x="11" y="118"/>
                  </a:lnTo>
                  <a:lnTo>
                    <a:pt x="11" y="93"/>
                  </a:lnTo>
                  <a:lnTo>
                    <a:pt x="11" y="67"/>
                  </a:lnTo>
                  <a:lnTo>
                    <a:pt x="11" y="35"/>
                  </a:lnTo>
                  <a:lnTo>
                    <a:pt x="11" y="0"/>
                  </a:lnTo>
                  <a:lnTo>
                    <a:pt x="17" y="3"/>
                  </a:lnTo>
                  <a:lnTo>
                    <a:pt x="26" y="10"/>
                  </a:lnTo>
                  <a:lnTo>
                    <a:pt x="33" y="14"/>
                  </a:lnTo>
                  <a:lnTo>
                    <a:pt x="44" y="18"/>
                  </a:lnTo>
                  <a:lnTo>
                    <a:pt x="55" y="18"/>
                  </a:lnTo>
                  <a:lnTo>
                    <a:pt x="66" y="22"/>
                  </a:lnTo>
                  <a:lnTo>
                    <a:pt x="77" y="22"/>
                  </a:lnTo>
                  <a:lnTo>
                    <a:pt x="91" y="24"/>
                  </a:lnTo>
                  <a:lnTo>
                    <a:pt x="102" y="22"/>
                  </a:lnTo>
                  <a:lnTo>
                    <a:pt x="113" y="22"/>
                  </a:lnTo>
                  <a:lnTo>
                    <a:pt x="124" y="22"/>
                  </a:lnTo>
                  <a:lnTo>
                    <a:pt x="137" y="22"/>
                  </a:lnTo>
                  <a:lnTo>
                    <a:pt x="144" y="18"/>
                  </a:lnTo>
                  <a:lnTo>
                    <a:pt x="155" y="18"/>
                  </a:lnTo>
                  <a:lnTo>
                    <a:pt x="164" y="18"/>
                  </a:lnTo>
                  <a:lnTo>
                    <a:pt x="175" y="1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8" name="Freeform 55"/>
            <p:cNvSpPr>
              <a:spLocks/>
            </p:cNvSpPr>
            <p:nvPr/>
          </p:nvSpPr>
          <p:spPr bwMode="auto">
            <a:xfrm>
              <a:off x="823" y="3926"/>
              <a:ext cx="62" cy="138"/>
            </a:xfrm>
            <a:custGeom>
              <a:avLst/>
              <a:gdLst>
                <a:gd name="T0" fmla="*/ 54 w 124"/>
                <a:gd name="T1" fmla="*/ 11 h 276"/>
                <a:gd name="T2" fmla="*/ 48 w 124"/>
                <a:gd name="T3" fmla="*/ 20 h 276"/>
                <a:gd name="T4" fmla="*/ 47 w 124"/>
                <a:gd name="T5" fmla="*/ 27 h 276"/>
                <a:gd name="T6" fmla="*/ 46 w 124"/>
                <a:gd name="T7" fmla="*/ 29 h 276"/>
                <a:gd name="T8" fmla="*/ 52 w 124"/>
                <a:gd name="T9" fmla="*/ 33 h 276"/>
                <a:gd name="T10" fmla="*/ 55 w 124"/>
                <a:gd name="T11" fmla="*/ 39 h 276"/>
                <a:gd name="T12" fmla="*/ 48 w 124"/>
                <a:gd name="T13" fmla="*/ 50 h 276"/>
                <a:gd name="T14" fmla="*/ 45 w 124"/>
                <a:gd name="T15" fmla="*/ 61 h 276"/>
                <a:gd name="T16" fmla="*/ 45 w 124"/>
                <a:gd name="T17" fmla="*/ 71 h 276"/>
                <a:gd name="T18" fmla="*/ 50 w 124"/>
                <a:gd name="T19" fmla="*/ 78 h 276"/>
                <a:gd name="T20" fmla="*/ 60 w 124"/>
                <a:gd name="T21" fmla="*/ 82 h 276"/>
                <a:gd name="T22" fmla="*/ 61 w 124"/>
                <a:gd name="T23" fmla="*/ 83 h 276"/>
                <a:gd name="T24" fmla="*/ 54 w 124"/>
                <a:gd name="T25" fmla="*/ 89 h 276"/>
                <a:gd name="T26" fmla="*/ 45 w 124"/>
                <a:gd name="T27" fmla="*/ 93 h 276"/>
                <a:gd name="T28" fmla="*/ 40 w 124"/>
                <a:gd name="T29" fmla="*/ 98 h 276"/>
                <a:gd name="T30" fmla="*/ 46 w 124"/>
                <a:gd name="T31" fmla="*/ 102 h 276"/>
                <a:gd name="T32" fmla="*/ 49 w 124"/>
                <a:gd name="T33" fmla="*/ 115 h 276"/>
                <a:gd name="T34" fmla="*/ 41 w 124"/>
                <a:gd name="T35" fmla="*/ 128 h 276"/>
                <a:gd name="T36" fmla="*/ 32 w 124"/>
                <a:gd name="T37" fmla="*/ 137 h 276"/>
                <a:gd name="T38" fmla="*/ 21 w 124"/>
                <a:gd name="T39" fmla="*/ 137 h 276"/>
                <a:gd name="T40" fmla="*/ 13 w 124"/>
                <a:gd name="T41" fmla="*/ 132 h 276"/>
                <a:gd name="T42" fmla="*/ 6 w 124"/>
                <a:gd name="T43" fmla="*/ 122 h 276"/>
                <a:gd name="T44" fmla="*/ 4 w 124"/>
                <a:gd name="T45" fmla="*/ 111 h 276"/>
                <a:gd name="T46" fmla="*/ 4 w 124"/>
                <a:gd name="T47" fmla="*/ 100 h 276"/>
                <a:gd name="T48" fmla="*/ 6 w 124"/>
                <a:gd name="T49" fmla="*/ 91 h 276"/>
                <a:gd name="T50" fmla="*/ 9 w 124"/>
                <a:gd name="T51" fmla="*/ 81 h 276"/>
                <a:gd name="T52" fmla="*/ 9 w 124"/>
                <a:gd name="T53" fmla="*/ 72 h 276"/>
                <a:gd name="T54" fmla="*/ 4 w 124"/>
                <a:gd name="T55" fmla="*/ 65 h 276"/>
                <a:gd name="T56" fmla="*/ 5 w 124"/>
                <a:gd name="T57" fmla="*/ 61 h 276"/>
                <a:gd name="T58" fmla="*/ 8 w 124"/>
                <a:gd name="T59" fmla="*/ 57 h 276"/>
                <a:gd name="T60" fmla="*/ 11 w 124"/>
                <a:gd name="T61" fmla="*/ 52 h 276"/>
                <a:gd name="T62" fmla="*/ 9 w 124"/>
                <a:gd name="T63" fmla="*/ 43 h 276"/>
                <a:gd name="T64" fmla="*/ 4 w 124"/>
                <a:gd name="T65" fmla="*/ 32 h 276"/>
                <a:gd name="T66" fmla="*/ 0 w 124"/>
                <a:gd name="T67" fmla="*/ 20 h 276"/>
                <a:gd name="T68" fmla="*/ 0 w 124"/>
                <a:gd name="T69" fmla="*/ 12 h 276"/>
                <a:gd name="T70" fmla="*/ 0 w 124"/>
                <a:gd name="T71" fmla="*/ 4 h 276"/>
                <a:gd name="T72" fmla="*/ 1 w 124"/>
                <a:gd name="T73" fmla="*/ 0 h 276"/>
                <a:gd name="T74" fmla="*/ 6 w 124"/>
                <a:gd name="T75" fmla="*/ 0 h 276"/>
                <a:gd name="T76" fmla="*/ 21 w 124"/>
                <a:gd name="T77" fmla="*/ 2 h 276"/>
                <a:gd name="T78" fmla="*/ 34 w 124"/>
                <a:gd name="T79" fmla="*/ 2 h 276"/>
                <a:gd name="T80" fmla="*/ 46 w 124"/>
                <a:gd name="T81" fmla="*/ 4 h 276"/>
                <a:gd name="T82" fmla="*/ 54 w 124"/>
                <a:gd name="T83" fmla="*/ 4 h 276"/>
                <a:gd name="T84" fmla="*/ 60 w 124"/>
                <a:gd name="T85" fmla="*/ 5 h 2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4"/>
                <a:gd name="T130" fmla="*/ 0 h 276"/>
                <a:gd name="T131" fmla="*/ 124 w 124"/>
                <a:gd name="T132" fmla="*/ 276 h 2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4" h="276">
                  <a:moveTo>
                    <a:pt x="119" y="9"/>
                  </a:moveTo>
                  <a:lnTo>
                    <a:pt x="114" y="14"/>
                  </a:lnTo>
                  <a:lnTo>
                    <a:pt x="108" y="22"/>
                  </a:lnTo>
                  <a:lnTo>
                    <a:pt x="103" y="27"/>
                  </a:lnTo>
                  <a:lnTo>
                    <a:pt x="101" y="35"/>
                  </a:lnTo>
                  <a:lnTo>
                    <a:pt x="95" y="39"/>
                  </a:lnTo>
                  <a:lnTo>
                    <a:pt x="95" y="44"/>
                  </a:lnTo>
                  <a:lnTo>
                    <a:pt x="93" y="48"/>
                  </a:lnTo>
                  <a:lnTo>
                    <a:pt x="93" y="53"/>
                  </a:lnTo>
                  <a:lnTo>
                    <a:pt x="92" y="53"/>
                  </a:lnTo>
                  <a:lnTo>
                    <a:pt x="92" y="57"/>
                  </a:lnTo>
                  <a:lnTo>
                    <a:pt x="92" y="58"/>
                  </a:lnTo>
                  <a:lnTo>
                    <a:pt x="97" y="62"/>
                  </a:lnTo>
                  <a:lnTo>
                    <a:pt x="99" y="62"/>
                  </a:lnTo>
                  <a:lnTo>
                    <a:pt x="104" y="66"/>
                  </a:lnTo>
                  <a:lnTo>
                    <a:pt x="110" y="67"/>
                  </a:lnTo>
                  <a:lnTo>
                    <a:pt x="119" y="71"/>
                  </a:lnTo>
                  <a:lnTo>
                    <a:pt x="110" y="77"/>
                  </a:lnTo>
                  <a:lnTo>
                    <a:pt x="104" y="84"/>
                  </a:lnTo>
                  <a:lnTo>
                    <a:pt x="99" y="92"/>
                  </a:lnTo>
                  <a:lnTo>
                    <a:pt x="95" y="100"/>
                  </a:lnTo>
                  <a:lnTo>
                    <a:pt x="90" y="107"/>
                  </a:lnTo>
                  <a:lnTo>
                    <a:pt x="90" y="114"/>
                  </a:lnTo>
                  <a:lnTo>
                    <a:pt x="90" y="122"/>
                  </a:lnTo>
                  <a:lnTo>
                    <a:pt x="90" y="130"/>
                  </a:lnTo>
                  <a:lnTo>
                    <a:pt x="90" y="134"/>
                  </a:lnTo>
                  <a:lnTo>
                    <a:pt x="90" y="142"/>
                  </a:lnTo>
                  <a:lnTo>
                    <a:pt x="90" y="146"/>
                  </a:lnTo>
                  <a:lnTo>
                    <a:pt x="95" y="152"/>
                  </a:lnTo>
                  <a:lnTo>
                    <a:pt x="99" y="155"/>
                  </a:lnTo>
                  <a:lnTo>
                    <a:pt x="104" y="159"/>
                  </a:lnTo>
                  <a:lnTo>
                    <a:pt x="110" y="160"/>
                  </a:lnTo>
                  <a:lnTo>
                    <a:pt x="119" y="163"/>
                  </a:lnTo>
                  <a:lnTo>
                    <a:pt x="121" y="163"/>
                  </a:lnTo>
                  <a:lnTo>
                    <a:pt x="124" y="165"/>
                  </a:lnTo>
                  <a:lnTo>
                    <a:pt x="121" y="166"/>
                  </a:lnTo>
                  <a:lnTo>
                    <a:pt x="121" y="170"/>
                  </a:lnTo>
                  <a:lnTo>
                    <a:pt x="114" y="173"/>
                  </a:lnTo>
                  <a:lnTo>
                    <a:pt x="108" y="177"/>
                  </a:lnTo>
                  <a:lnTo>
                    <a:pt x="103" y="181"/>
                  </a:lnTo>
                  <a:lnTo>
                    <a:pt x="97" y="185"/>
                  </a:lnTo>
                  <a:lnTo>
                    <a:pt x="90" y="185"/>
                  </a:lnTo>
                  <a:lnTo>
                    <a:pt x="84" y="189"/>
                  </a:lnTo>
                  <a:lnTo>
                    <a:pt x="79" y="193"/>
                  </a:lnTo>
                  <a:lnTo>
                    <a:pt x="79" y="196"/>
                  </a:lnTo>
                  <a:lnTo>
                    <a:pt x="79" y="198"/>
                  </a:lnTo>
                  <a:lnTo>
                    <a:pt x="84" y="202"/>
                  </a:lnTo>
                  <a:lnTo>
                    <a:pt x="92" y="204"/>
                  </a:lnTo>
                  <a:lnTo>
                    <a:pt x="106" y="208"/>
                  </a:lnTo>
                  <a:lnTo>
                    <a:pt x="101" y="219"/>
                  </a:lnTo>
                  <a:lnTo>
                    <a:pt x="97" y="230"/>
                  </a:lnTo>
                  <a:lnTo>
                    <a:pt x="92" y="239"/>
                  </a:lnTo>
                  <a:lnTo>
                    <a:pt x="88" y="250"/>
                  </a:lnTo>
                  <a:lnTo>
                    <a:pt x="81" y="256"/>
                  </a:lnTo>
                  <a:lnTo>
                    <a:pt x="75" y="264"/>
                  </a:lnTo>
                  <a:lnTo>
                    <a:pt x="70" y="268"/>
                  </a:lnTo>
                  <a:lnTo>
                    <a:pt x="64" y="273"/>
                  </a:lnTo>
                  <a:lnTo>
                    <a:pt x="53" y="273"/>
                  </a:lnTo>
                  <a:lnTo>
                    <a:pt x="48" y="276"/>
                  </a:lnTo>
                  <a:lnTo>
                    <a:pt x="42" y="273"/>
                  </a:lnTo>
                  <a:lnTo>
                    <a:pt x="37" y="273"/>
                  </a:lnTo>
                  <a:lnTo>
                    <a:pt x="31" y="268"/>
                  </a:lnTo>
                  <a:lnTo>
                    <a:pt x="26" y="264"/>
                  </a:lnTo>
                  <a:lnTo>
                    <a:pt x="21" y="258"/>
                  </a:lnTo>
                  <a:lnTo>
                    <a:pt x="17" y="252"/>
                  </a:lnTo>
                  <a:lnTo>
                    <a:pt x="11" y="243"/>
                  </a:lnTo>
                  <a:lnTo>
                    <a:pt x="8" y="235"/>
                  </a:lnTo>
                  <a:lnTo>
                    <a:pt x="8" y="228"/>
                  </a:lnTo>
                  <a:lnTo>
                    <a:pt x="8" y="221"/>
                  </a:lnTo>
                  <a:lnTo>
                    <a:pt x="8" y="213"/>
                  </a:lnTo>
                  <a:lnTo>
                    <a:pt x="8" y="207"/>
                  </a:lnTo>
                  <a:lnTo>
                    <a:pt x="8" y="199"/>
                  </a:lnTo>
                  <a:lnTo>
                    <a:pt x="11" y="195"/>
                  </a:lnTo>
                  <a:lnTo>
                    <a:pt x="11" y="187"/>
                  </a:lnTo>
                  <a:lnTo>
                    <a:pt x="11" y="181"/>
                  </a:lnTo>
                  <a:lnTo>
                    <a:pt x="11" y="173"/>
                  </a:lnTo>
                  <a:lnTo>
                    <a:pt x="17" y="169"/>
                  </a:lnTo>
                  <a:lnTo>
                    <a:pt x="17" y="161"/>
                  </a:lnTo>
                  <a:lnTo>
                    <a:pt x="17" y="156"/>
                  </a:lnTo>
                  <a:lnTo>
                    <a:pt x="17" y="148"/>
                  </a:lnTo>
                  <a:lnTo>
                    <a:pt x="17" y="144"/>
                  </a:lnTo>
                  <a:lnTo>
                    <a:pt x="11" y="138"/>
                  </a:lnTo>
                  <a:lnTo>
                    <a:pt x="8" y="134"/>
                  </a:lnTo>
                  <a:lnTo>
                    <a:pt x="8" y="130"/>
                  </a:lnTo>
                  <a:lnTo>
                    <a:pt x="8" y="127"/>
                  </a:lnTo>
                  <a:lnTo>
                    <a:pt x="8" y="123"/>
                  </a:lnTo>
                  <a:lnTo>
                    <a:pt x="10" y="122"/>
                  </a:lnTo>
                  <a:lnTo>
                    <a:pt x="10" y="118"/>
                  </a:lnTo>
                  <a:lnTo>
                    <a:pt x="15" y="118"/>
                  </a:lnTo>
                  <a:lnTo>
                    <a:pt x="15" y="114"/>
                  </a:lnTo>
                  <a:lnTo>
                    <a:pt x="19" y="110"/>
                  </a:lnTo>
                  <a:lnTo>
                    <a:pt x="19" y="107"/>
                  </a:lnTo>
                  <a:lnTo>
                    <a:pt x="22" y="104"/>
                  </a:lnTo>
                  <a:lnTo>
                    <a:pt x="21" y="97"/>
                  </a:lnTo>
                  <a:lnTo>
                    <a:pt x="21" y="94"/>
                  </a:lnTo>
                  <a:lnTo>
                    <a:pt x="17" y="86"/>
                  </a:lnTo>
                  <a:lnTo>
                    <a:pt x="17" y="81"/>
                  </a:lnTo>
                  <a:lnTo>
                    <a:pt x="11" y="71"/>
                  </a:lnTo>
                  <a:lnTo>
                    <a:pt x="8" y="64"/>
                  </a:lnTo>
                  <a:lnTo>
                    <a:pt x="2" y="56"/>
                  </a:lnTo>
                  <a:lnTo>
                    <a:pt x="2" y="48"/>
                  </a:lnTo>
                  <a:lnTo>
                    <a:pt x="0" y="40"/>
                  </a:lnTo>
                  <a:lnTo>
                    <a:pt x="0" y="34"/>
                  </a:lnTo>
                  <a:lnTo>
                    <a:pt x="0" y="27"/>
                  </a:lnTo>
                  <a:lnTo>
                    <a:pt x="0" y="23"/>
                  </a:lnTo>
                  <a:lnTo>
                    <a:pt x="0" y="15"/>
                  </a:lnTo>
                  <a:lnTo>
                    <a:pt x="0" y="11"/>
                  </a:lnTo>
                  <a:lnTo>
                    <a:pt x="0" y="8"/>
                  </a:lnTo>
                  <a:lnTo>
                    <a:pt x="2" y="5"/>
                  </a:lnTo>
                  <a:lnTo>
                    <a:pt x="2" y="1"/>
                  </a:lnTo>
                  <a:lnTo>
                    <a:pt x="2" y="0"/>
                  </a:lnTo>
                  <a:lnTo>
                    <a:pt x="6" y="0"/>
                  </a:lnTo>
                  <a:lnTo>
                    <a:pt x="11" y="0"/>
                  </a:lnTo>
                  <a:lnTo>
                    <a:pt x="22" y="0"/>
                  </a:lnTo>
                  <a:lnTo>
                    <a:pt x="31" y="0"/>
                  </a:lnTo>
                  <a:lnTo>
                    <a:pt x="42" y="4"/>
                  </a:lnTo>
                  <a:lnTo>
                    <a:pt x="48" y="4"/>
                  </a:lnTo>
                  <a:lnTo>
                    <a:pt x="59" y="4"/>
                  </a:lnTo>
                  <a:lnTo>
                    <a:pt x="68" y="4"/>
                  </a:lnTo>
                  <a:lnTo>
                    <a:pt x="79" y="8"/>
                  </a:lnTo>
                  <a:lnTo>
                    <a:pt x="84" y="8"/>
                  </a:lnTo>
                  <a:lnTo>
                    <a:pt x="92" y="8"/>
                  </a:lnTo>
                  <a:lnTo>
                    <a:pt x="97" y="8"/>
                  </a:lnTo>
                  <a:lnTo>
                    <a:pt x="106" y="8"/>
                  </a:lnTo>
                  <a:lnTo>
                    <a:pt x="108" y="8"/>
                  </a:lnTo>
                  <a:lnTo>
                    <a:pt x="114" y="8"/>
                  </a:lnTo>
                  <a:lnTo>
                    <a:pt x="115" y="8"/>
                  </a:lnTo>
                  <a:lnTo>
                    <a:pt x="119" y="9"/>
                  </a:lnTo>
                  <a:close/>
                </a:path>
              </a:pathLst>
            </a:custGeom>
            <a:solidFill>
              <a:srgbClr val="6D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89" name="Freeform 56"/>
            <p:cNvSpPr>
              <a:spLocks/>
            </p:cNvSpPr>
            <p:nvPr/>
          </p:nvSpPr>
          <p:spPr bwMode="auto">
            <a:xfrm>
              <a:off x="819" y="4019"/>
              <a:ext cx="58" cy="39"/>
            </a:xfrm>
            <a:custGeom>
              <a:avLst/>
              <a:gdLst>
                <a:gd name="T0" fmla="*/ 0 w 117"/>
                <a:gd name="T1" fmla="*/ 21 h 78"/>
                <a:gd name="T2" fmla="*/ 0 w 117"/>
                <a:gd name="T3" fmla="*/ 17 h 78"/>
                <a:gd name="T4" fmla="*/ 0 w 117"/>
                <a:gd name="T5" fmla="*/ 13 h 78"/>
                <a:gd name="T6" fmla="*/ 0 w 117"/>
                <a:gd name="T7" fmla="*/ 10 h 78"/>
                <a:gd name="T8" fmla="*/ 0 w 117"/>
                <a:gd name="T9" fmla="*/ 8 h 78"/>
                <a:gd name="T10" fmla="*/ 0 w 117"/>
                <a:gd name="T11" fmla="*/ 7 h 78"/>
                <a:gd name="T12" fmla="*/ 0 w 117"/>
                <a:gd name="T13" fmla="*/ 7 h 78"/>
                <a:gd name="T14" fmla="*/ 0 w 117"/>
                <a:gd name="T15" fmla="*/ 7 h 78"/>
                <a:gd name="T16" fmla="*/ 0 w 117"/>
                <a:gd name="T17" fmla="*/ 5 h 78"/>
                <a:gd name="T18" fmla="*/ 2 w 117"/>
                <a:gd name="T19" fmla="*/ 5 h 78"/>
                <a:gd name="T20" fmla="*/ 6 w 117"/>
                <a:gd name="T21" fmla="*/ 3 h 78"/>
                <a:gd name="T22" fmla="*/ 12 w 117"/>
                <a:gd name="T23" fmla="*/ 2 h 78"/>
                <a:gd name="T24" fmla="*/ 19 w 117"/>
                <a:gd name="T25" fmla="*/ 0 h 78"/>
                <a:gd name="T26" fmla="*/ 25 w 117"/>
                <a:gd name="T27" fmla="*/ 0 h 78"/>
                <a:gd name="T28" fmla="*/ 34 w 117"/>
                <a:gd name="T29" fmla="*/ 0 h 78"/>
                <a:gd name="T30" fmla="*/ 39 w 117"/>
                <a:gd name="T31" fmla="*/ 0 h 78"/>
                <a:gd name="T32" fmla="*/ 44 w 117"/>
                <a:gd name="T33" fmla="*/ 2 h 78"/>
                <a:gd name="T34" fmla="*/ 48 w 117"/>
                <a:gd name="T35" fmla="*/ 2 h 78"/>
                <a:gd name="T36" fmla="*/ 51 w 117"/>
                <a:gd name="T37" fmla="*/ 4 h 78"/>
                <a:gd name="T38" fmla="*/ 54 w 117"/>
                <a:gd name="T39" fmla="*/ 7 h 78"/>
                <a:gd name="T40" fmla="*/ 56 w 117"/>
                <a:gd name="T41" fmla="*/ 9 h 78"/>
                <a:gd name="T42" fmla="*/ 56 w 117"/>
                <a:gd name="T43" fmla="*/ 13 h 78"/>
                <a:gd name="T44" fmla="*/ 56 w 117"/>
                <a:gd name="T45" fmla="*/ 17 h 78"/>
                <a:gd name="T46" fmla="*/ 56 w 117"/>
                <a:gd name="T47" fmla="*/ 24 h 78"/>
                <a:gd name="T48" fmla="*/ 55 w 117"/>
                <a:gd name="T49" fmla="*/ 32 h 78"/>
                <a:gd name="T50" fmla="*/ 50 w 117"/>
                <a:gd name="T51" fmla="*/ 37 h 78"/>
                <a:gd name="T52" fmla="*/ 42 w 117"/>
                <a:gd name="T53" fmla="*/ 39 h 78"/>
                <a:gd name="T54" fmla="*/ 32 w 117"/>
                <a:gd name="T55" fmla="*/ 37 h 78"/>
                <a:gd name="T56" fmla="*/ 22 w 117"/>
                <a:gd name="T57" fmla="*/ 34 h 78"/>
                <a:gd name="T58" fmla="*/ 11 w 117"/>
                <a:gd name="T59" fmla="*/ 30 h 78"/>
                <a:gd name="T60" fmla="*/ 3 w 117"/>
                <a:gd name="T61" fmla="*/ 26 h 78"/>
                <a:gd name="T62" fmla="*/ 0 w 117"/>
                <a:gd name="T63" fmla="*/ 24 h 78"/>
                <a:gd name="T64" fmla="*/ 0 w 117"/>
                <a:gd name="T65" fmla="*/ 24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78"/>
                <a:gd name="T101" fmla="*/ 117 w 11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78">
                  <a:moveTo>
                    <a:pt x="0" y="48"/>
                  </a:moveTo>
                  <a:lnTo>
                    <a:pt x="0" y="42"/>
                  </a:lnTo>
                  <a:lnTo>
                    <a:pt x="0" y="38"/>
                  </a:lnTo>
                  <a:lnTo>
                    <a:pt x="0" y="34"/>
                  </a:lnTo>
                  <a:lnTo>
                    <a:pt x="0" y="30"/>
                  </a:lnTo>
                  <a:lnTo>
                    <a:pt x="0" y="26"/>
                  </a:lnTo>
                  <a:lnTo>
                    <a:pt x="0" y="23"/>
                  </a:lnTo>
                  <a:lnTo>
                    <a:pt x="0" y="20"/>
                  </a:lnTo>
                  <a:lnTo>
                    <a:pt x="0" y="16"/>
                  </a:lnTo>
                  <a:lnTo>
                    <a:pt x="0" y="13"/>
                  </a:lnTo>
                  <a:lnTo>
                    <a:pt x="0" y="10"/>
                  </a:lnTo>
                  <a:lnTo>
                    <a:pt x="2" y="10"/>
                  </a:lnTo>
                  <a:lnTo>
                    <a:pt x="4" y="9"/>
                  </a:lnTo>
                  <a:lnTo>
                    <a:pt x="9" y="9"/>
                  </a:lnTo>
                  <a:lnTo>
                    <a:pt x="13" y="5"/>
                  </a:lnTo>
                  <a:lnTo>
                    <a:pt x="18" y="5"/>
                  </a:lnTo>
                  <a:lnTo>
                    <a:pt x="24" y="4"/>
                  </a:lnTo>
                  <a:lnTo>
                    <a:pt x="33" y="4"/>
                  </a:lnTo>
                  <a:lnTo>
                    <a:pt x="38" y="0"/>
                  </a:lnTo>
                  <a:lnTo>
                    <a:pt x="46" y="0"/>
                  </a:lnTo>
                  <a:lnTo>
                    <a:pt x="51" y="0"/>
                  </a:lnTo>
                  <a:lnTo>
                    <a:pt x="62" y="0"/>
                  </a:lnTo>
                  <a:lnTo>
                    <a:pt x="68" y="0"/>
                  </a:lnTo>
                  <a:lnTo>
                    <a:pt x="73" y="0"/>
                  </a:lnTo>
                  <a:lnTo>
                    <a:pt x="79" y="0"/>
                  </a:lnTo>
                  <a:lnTo>
                    <a:pt x="88" y="4"/>
                  </a:lnTo>
                  <a:lnTo>
                    <a:pt x="93" y="4"/>
                  </a:lnTo>
                  <a:lnTo>
                    <a:pt x="97" y="4"/>
                  </a:lnTo>
                  <a:lnTo>
                    <a:pt x="102" y="8"/>
                  </a:lnTo>
                  <a:lnTo>
                    <a:pt x="108" y="12"/>
                  </a:lnTo>
                  <a:lnTo>
                    <a:pt x="108" y="13"/>
                  </a:lnTo>
                  <a:lnTo>
                    <a:pt x="113" y="17"/>
                  </a:lnTo>
                  <a:lnTo>
                    <a:pt x="113" y="21"/>
                  </a:lnTo>
                  <a:lnTo>
                    <a:pt x="113" y="25"/>
                  </a:lnTo>
                  <a:lnTo>
                    <a:pt x="117" y="30"/>
                  </a:lnTo>
                  <a:lnTo>
                    <a:pt x="113" y="34"/>
                  </a:lnTo>
                  <a:lnTo>
                    <a:pt x="113" y="40"/>
                  </a:lnTo>
                  <a:lnTo>
                    <a:pt x="113" y="48"/>
                  </a:lnTo>
                  <a:lnTo>
                    <a:pt x="113" y="57"/>
                  </a:lnTo>
                  <a:lnTo>
                    <a:pt x="110" y="64"/>
                  </a:lnTo>
                  <a:lnTo>
                    <a:pt x="108" y="70"/>
                  </a:lnTo>
                  <a:lnTo>
                    <a:pt x="100" y="74"/>
                  </a:lnTo>
                  <a:lnTo>
                    <a:pt x="95" y="78"/>
                  </a:lnTo>
                  <a:lnTo>
                    <a:pt x="84" y="77"/>
                  </a:lnTo>
                  <a:lnTo>
                    <a:pt x="75" y="77"/>
                  </a:lnTo>
                  <a:lnTo>
                    <a:pt x="64" y="73"/>
                  </a:lnTo>
                  <a:lnTo>
                    <a:pt x="55" y="73"/>
                  </a:lnTo>
                  <a:lnTo>
                    <a:pt x="44" y="68"/>
                  </a:lnTo>
                  <a:lnTo>
                    <a:pt x="33" y="64"/>
                  </a:lnTo>
                  <a:lnTo>
                    <a:pt x="22" y="60"/>
                  </a:lnTo>
                  <a:lnTo>
                    <a:pt x="15" y="56"/>
                  </a:lnTo>
                  <a:lnTo>
                    <a:pt x="7" y="52"/>
                  </a:lnTo>
                  <a:lnTo>
                    <a:pt x="2" y="49"/>
                  </a:lnTo>
                  <a:lnTo>
                    <a:pt x="0" y="48"/>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0" name="Freeform 57"/>
            <p:cNvSpPr>
              <a:spLocks/>
            </p:cNvSpPr>
            <p:nvPr/>
          </p:nvSpPr>
          <p:spPr bwMode="auto">
            <a:xfrm>
              <a:off x="819" y="4019"/>
              <a:ext cx="58" cy="39"/>
            </a:xfrm>
            <a:custGeom>
              <a:avLst/>
              <a:gdLst>
                <a:gd name="T0" fmla="*/ 0 w 117"/>
                <a:gd name="T1" fmla="*/ 21 h 78"/>
                <a:gd name="T2" fmla="*/ 0 w 117"/>
                <a:gd name="T3" fmla="*/ 17 h 78"/>
                <a:gd name="T4" fmla="*/ 0 w 117"/>
                <a:gd name="T5" fmla="*/ 13 h 78"/>
                <a:gd name="T6" fmla="*/ 0 w 117"/>
                <a:gd name="T7" fmla="*/ 10 h 78"/>
                <a:gd name="T8" fmla="*/ 0 w 117"/>
                <a:gd name="T9" fmla="*/ 8 h 78"/>
                <a:gd name="T10" fmla="*/ 0 w 117"/>
                <a:gd name="T11" fmla="*/ 7 h 78"/>
                <a:gd name="T12" fmla="*/ 0 w 117"/>
                <a:gd name="T13" fmla="*/ 7 h 78"/>
                <a:gd name="T14" fmla="*/ 0 w 117"/>
                <a:gd name="T15" fmla="*/ 7 h 78"/>
                <a:gd name="T16" fmla="*/ 0 w 117"/>
                <a:gd name="T17" fmla="*/ 5 h 78"/>
                <a:gd name="T18" fmla="*/ 2 w 117"/>
                <a:gd name="T19" fmla="*/ 5 h 78"/>
                <a:gd name="T20" fmla="*/ 6 w 117"/>
                <a:gd name="T21" fmla="*/ 3 h 78"/>
                <a:gd name="T22" fmla="*/ 12 w 117"/>
                <a:gd name="T23" fmla="*/ 2 h 78"/>
                <a:gd name="T24" fmla="*/ 19 w 117"/>
                <a:gd name="T25" fmla="*/ 0 h 78"/>
                <a:gd name="T26" fmla="*/ 25 w 117"/>
                <a:gd name="T27" fmla="*/ 0 h 78"/>
                <a:gd name="T28" fmla="*/ 34 w 117"/>
                <a:gd name="T29" fmla="*/ 0 h 78"/>
                <a:gd name="T30" fmla="*/ 39 w 117"/>
                <a:gd name="T31" fmla="*/ 0 h 78"/>
                <a:gd name="T32" fmla="*/ 44 w 117"/>
                <a:gd name="T33" fmla="*/ 2 h 78"/>
                <a:gd name="T34" fmla="*/ 48 w 117"/>
                <a:gd name="T35" fmla="*/ 2 h 78"/>
                <a:gd name="T36" fmla="*/ 51 w 117"/>
                <a:gd name="T37" fmla="*/ 4 h 78"/>
                <a:gd name="T38" fmla="*/ 54 w 117"/>
                <a:gd name="T39" fmla="*/ 7 h 78"/>
                <a:gd name="T40" fmla="*/ 56 w 117"/>
                <a:gd name="T41" fmla="*/ 9 h 78"/>
                <a:gd name="T42" fmla="*/ 56 w 117"/>
                <a:gd name="T43" fmla="*/ 13 h 78"/>
                <a:gd name="T44" fmla="*/ 56 w 117"/>
                <a:gd name="T45" fmla="*/ 17 h 78"/>
                <a:gd name="T46" fmla="*/ 56 w 117"/>
                <a:gd name="T47" fmla="*/ 24 h 78"/>
                <a:gd name="T48" fmla="*/ 55 w 117"/>
                <a:gd name="T49" fmla="*/ 32 h 78"/>
                <a:gd name="T50" fmla="*/ 50 w 117"/>
                <a:gd name="T51" fmla="*/ 37 h 78"/>
                <a:gd name="T52" fmla="*/ 42 w 117"/>
                <a:gd name="T53" fmla="*/ 39 h 78"/>
                <a:gd name="T54" fmla="*/ 32 w 117"/>
                <a:gd name="T55" fmla="*/ 37 h 78"/>
                <a:gd name="T56" fmla="*/ 22 w 117"/>
                <a:gd name="T57" fmla="*/ 34 h 78"/>
                <a:gd name="T58" fmla="*/ 11 w 117"/>
                <a:gd name="T59" fmla="*/ 30 h 78"/>
                <a:gd name="T60" fmla="*/ 3 w 117"/>
                <a:gd name="T61" fmla="*/ 26 h 78"/>
                <a:gd name="T62" fmla="*/ 0 w 117"/>
                <a:gd name="T63" fmla="*/ 24 h 78"/>
                <a:gd name="T64" fmla="*/ 0 w 117"/>
                <a:gd name="T65" fmla="*/ 24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7"/>
                <a:gd name="T100" fmla="*/ 0 h 78"/>
                <a:gd name="T101" fmla="*/ 117 w 117"/>
                <a:gd name="T102" fmla="*/ 78 h 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7" h="78">
                  <a:moveTo>
                    <a:pt x="0" y="48"/>
                  </a:moveTo>
                  <a:lnTo>
                    <a:pt x="0" y="42"/>
                  </a:lnTo>
                  <a:lnTo>
                    <a:pt x="0" y="38"/>
                  </a:lnTo>
                  <a:lnTo>
                    <a:pt x="0" y="34"/>
                  </a:lnTo>
                  <a:lnTo>
                    <a:pt x="0" y="30"/>
                  </a:lnTo>
                  <a:lnTo>
                    <a:pt x="0" y="26"/>
                  </a:lnTo>
                  <a:lnTo>
                    <a:pt x="0" y="23"/>
                  </a:lnTo>
                  <a:lnTo>
                    <a:pt x="0" y="20"/>
                  </a:lnTo>
                  <a:lnTo>
                    <a:pt x="0" y="16"/>
                  </a:lnTo>
                  <a:lnTo>
                    <a:pt x="0" y="13"/>
                  </a:lnTo>
                  <a:lnTo>
                    <a:pt x="0" y="10"/>
                  </a:lnTo>
                  <a:lnTo>
                    <a:pt x="2" y="10"/>
                  </a:lnTo>
                  <a:lnTo>
                    <a:pt x="4" y="9"/>
                  </a:lnTo>
                  <a:lnTo>
                    <a:pt x="9" y="9"/>
                  </a:lnTo>
                  <a:lnTo>
                    <a:pt x="13" y="5"/>
                  </a:lnTo>
                  <a:lnTo>
                    <a:pt x="18" y="5"/>
                  </a:lnTo>
                  <a:lnTo>
                    <a:pt x="24" y="4"/>
                  </a:lnTo>
                  <a:lnTo>
                    <a:pt x="33" y="4"/>
                  </a:lnTo>
                  <a:lnTo>
                    <a:pt x="38" y="0"/>
                  </a:lnTo>
                  <a:lnTo>
                    <a:pt x="46" y="0"/>
                  </a:lnTo>
                  <a:lnTo>
                    <a:pt x="51" y="0"/>
                  </a:lnTo>
                  <a:lnTo>
                    <a:pt x="62" y="0"/>
                  </a:lnTo>
                  <a:lnTo>
                    <a:pt x="68" y="0"/>
                  </a:lnTo>
                  <a:lnTo>
                    <a:pt x="73" y="0"/>
                  </a:lnTo>
                  <a:lnTo>
                    <a:pt x="79" y="0"/>
                  </a:lnTo>
                  <a:lnTo>
                    <a:pt x="88" y="4"/>
                  </a:lnTo>
                  <a:lnTo>
                    <a:pt x="93" y="4"/>
                  </a:lnTo>
                  <a:lnTo>
                    <a:pt x="97" y="4"/>
                  </a:lnTo>
                  <a:lnTo>
                    <a:pt x="102" y="8"/>
                  </a:lnTo>
                  <a:lnTo>
                    <a:pt x="108" y="12"/>
                  </a:lnTo>
                  <a:lnTo>
                    <a:pt x="108" y="13"/>
                  </a:lnTo>
                  <a:lnTo>
                    <a:pt x="113" y="17"/>
                  </a:lnTo>
                  <a:lnTo>
                    <a:pt x="113" y="21"/>
                  </a:lnTo>
                  <a:lnTo>
                    <a:pt x="113" y="25"/>
                  </a:lnTo>
                  <a:lnTo>
                    <a:pt x="117" y="30"/>
                  </a:lnTo>
                  <a:lnTo>
                    <a:pt x="113" y="34"/>
                  </a:lnTo>
                  <a:lnTo>
                    <a:pt x="113" y="40"/>
                  </a:lnTo>
                  <a:lnTo>
                    <a:pt x="113" y="48"/>
                  </a:lnTo>
                  <a:lnTo>
                    <a:pt x="113" y="57"/>
                  </a:lnTo>
                  <a:lnTo>
                    <a:pt x="110" y="64"/>
                  </a:lnTo>
                  <a:lnTo>
                    <a:pt x="108" y="70"/>
                  </a:lnTo>
                  <a:lnTo>
                    <a:pt x="100" y="74"/>
                  </a:lnTo>
                  <a:lnTo>
                    <a:pt x="95" y="78"/>
                  </a:lnTo>
                  <a:lnTo>
                    <a:pt x="84" y="77"/>
                  </a:lnTo>
                  <a:lnTo>
                    <a:pt x="75" y="77"/>
                  </a:lnTo>
                  <a:lnTo>
                    <a:pt x="64" y="73"/>
                  </a:lnTo>
                  <a:lnTo>
                    <a:pt x="55" y="73"/>
                  </a:lnTo>
                  <a:lnTo>
                    <a:pt x="44" y="68"/>
                  </a:lnTo>
                  <a:lnTo>
                    <a:pt x="33" y="64"/>
                  </a:lnTo>
                  <a:lnTo>
                    <a:pt x="22" y="60"/>
                  </a:lnTo>
                  <a:lnTo>
                    <a:pt x="15" y="56"/>
                  </a:lnTo>
                  <a:lnTo>
                    <a:pt x="7" y="52"/>
                  </a:lnTo>
                  <a:lnTo>
                    <a:pt x="2" y="49"/>
                  </a:lnTo>
                  <a:lnTo>
                    <a:pt x="0" y="4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1" name="Freeform 58"/>
            <p:cNvSpPr>
              <a:spLocks/>
            </p:cNvSpPr>
            <p:nvPr/>
          </p:nvSpPr>
          <p:spPr bwMode="auto">
            <a:xfrm>
              <a:off x="813" y="4016"/>
              <a:ext cx="120" cy="163"/>
            </a:xfrm>
            <a:custGeom>
              <a:avLst/>
              <a:gdLst>
                <a:gd name="T0" fmla="*/ 91 w 241"/>
                <a:gd name="T1" fmla="*/ 1 h 325"/>
                <a:gd name="T2" fmla="*/ 98 w 241"/>
                <a:gd name="T3" fmla="*/ 9 h 325"/>
                <a:gd name="T4" fmla="*/ 107 w 241"/>
                <a:gd name="T5" fmla="*/ 21 h 325"/>
                <a:gd name="T6" fmla="*/ 110 w 241"/>
                <a:gd name="T7" fmla="*/ 33 h 325"/>
                <a:gd name="T8" fmla="*/ 116 w 241"/>
                <a:gd name="T9" fmla="*/ 44 h 325"/>
                <a:gd name="T10" fmla="*/ 119 w 241"/>
                <a:gd name="T11" fmla="*/ 50 h 325"/>
                <a:gd name="T12" fmla="*/ 119 w 241"/>
                <a:gd name="T13" fmla="*/ 54 h 325"/>
                <a:gd name="T14" fmla="*/ 119 w 241"/>
                <a:gd name="T15" fmla="*/ 55 h 325"/>
                <a:gd name="T16" fmla="*/ 117 w 241"/>
                <a:gd name="T17" fmla="*/ 57 h 325"/>
                <a:gd name="T18" fmla="*/ 114 w 241"/>
                <a:gd name="T19" fmla="*/ 59 h 325"/>
                <a:gd name="T20" fmla="*/ 114 w 241"/>
                <a:gd name="T21" fmla="*/ 63 h 325"/>
                <a:gd name="T22" fmla="*/ 108 w 241"/>
                <a:gd name="T23" fmla="*/ 64 h 325"/>
                <a:gd name="T24" fmla="*/ 106 w 241"/>
                <a:gd name="T25" fmla="*/ 68 h 325"/>
                <a:gd name="T26" fmla="*/ 104 w 241"/>
                <a:gd name="T27" fmla="*/ 70 h 325"/>
                <a:gd name="T28" fmla="*/ 104 w 241"/>
                <a:gd name="T29" fmla="*/ 75 h 325"/>
                <a:gd name="T30" fmla="*/ 105 w 241"/>
                <a:gd name="T31" fmla="*/ 80 h 325"/>
                <a:gd name="T32" fmla="*/ 108 w 241"/>
                <a:gd name="T33" fmla="*/ 85 h 325"/>
                <a:gd name="T34" fmla="*/ 109 w 241"/>
                <a:gd name="T35" fmla="*/ 91 h 325"/>
                <a:gd name="T36" fmla="*/ 116 w 241"/>
                <a:gd name="T37" fmla="*/ 99 h 325"/>
                <a:gd name="T38" fmla="*/ 118 w 241"/>
                <a:gd name="T39" fmla="*/ 105 h 325"/>
                <a:gd name="T40" fmla="*/ 120 w 241"/>
                <a:gd name="T41" fmla="*/ 112 h 325"/>
                <a:gd name="T42" fmla="*/ 118 w 241"/>
                <a:gd name="T43" fmla="*/ 119 h 325"/>
                <a:gd name="T44" fmla="*/ 112 w 241"/>
                <a:gd name="T45" fmla="*/ 129 h 325"/>
                <a:gd name="T46" fmla="*/ 98 w 241"/>
                <a:gd name="T47" fmla="*/ 141 h 325"/>
                <a:gd name="T48" fmla="*/ 78 w 241"/>
                <a:gd name="T49" fmla="*/ 151 h 325"/>
                <a:gd name="T50" fmla="*/ 52 w 241"/>
                <a:gd name="T51" fmla="*/ 159 h 325"/>
                <a:gd name="T52" fmla="*/ 25 w 241"/>
                <a:gd name="T53" fmla="*/ 163 h 325"/>
                <a:gd name="T54" fmla="*/ 16 w 241"/>
                <a:gd name="T55" fmla="*/ 160 h 325"/>
                <a:gd name="T56" fmla="*/ 10 w 241"/>
                <a:gd name="T57" fmla="*/ 155 h 325"/>
                <a:gd name="T58" fmla="*/ 4 w 241"/>
                <a:gd name="T59" fmla="*/ 147 h 325"/>
                <a:gd name="T60" fmla="*/ 1 w 241"/>
                <a:gd name="T61" fmla="*/ 137 h 325"/>
                <a:gd name="T62" fmla="*/ 0 w 241"/>
                <a:gd name="T63" fmla="*/ 125 h 325"/>
                <a:gd name="T64" fmla="*/ 0 w 241"/>
                <a:gd name="T65" fmla="*/ 113 h 325"/>
                <a:gd name="T66" fmla="*/ 0 w 241"/>
                <a:gd name="T67" fmla="*/ 102 h 325"/>
                <a:gd name="T68" fmla="*/ 0 w 241"/>
                <a:gd name="T69" fmla="*/ 93 h 325"/>
                <a:gd name="T70" fmla="*/ 0 w 241"/>
                <a:gd name="T71" fmla="*/ 82 h 325"/>
                <a:gd name="T72" fmla="*/ 0 w 241"/>
                <a:gd name="T73" fmla="*/ 74 h 325"/>
                <a:gd name="T74" fmla="*/ 0 w 241"/>
                <a:gd name="T75" fmla="*/ 64 h 325"/>
                <a:gd name="T76" fmla="*/ 0 w 241"/>
                <a:gd name="T77" fmla="*/ 56 h 325"/>
                <a:gd name="T78" fmla="*/ 0 w 241"/>
                <a:gd name="T79" fmla="*/ 47 h 325"/>
                <a:gd name="T80" fmla="*/ 0 w 241"/>
                <a:gd name="T81" fmla="*/ 39 h 325"/>
                <a:gd name="T82" fmla="*/ 0 w 241"/>
                <a:gd name="T83" fmla="*/ 32 h 325"/>
                <a:gd name="T84" fmla="*/ 0 w 241"/>
                <a:gd name="T85" fmla="*/ 27 h 325"/>
                <a:gd name="T86" fmla="*/ 3 w 241"/>
                <a:gd name="T87" fmla="*/ 23 h 325"/>
                <a:gd name="T88" fmla="*/ 10 w 241"/>
                <a:gd name="T89" fmla="*/ 21 h 325"/>
                <a:gd name="T90" fmla="*/ 18 w 241"/>
                <a:gd name="T91" fmla="*/ 18 h 325"/>
                <a:gd name="T92" fmla="*/ 26 w 241"/>
                <a:gd name="T93" fmla="*/ 18 h 325"/>
                <a:gd name="T94" fmla="*/ 35 w 241"/>
                <a:gd name="T95" fmla="*/ 18 h 325"/>
                <a:gd name="T96" fmla="*/ 40 w 241"/>
                <a:gd name="T97" fmla="*/ 19 h 325"/>
                <a:gd name="T98" fmla="*/ 49 w 241"/>
                <a:gd name="T99" fmla="*/ 21 h 325"/>
                <a:gd name="T100" fmla="*/ 65 w 241"/>
                <a:gd name="T101" fmla="*/ 24 h 325"/>
                <a:gd name="T102" fmla="*/ 75 w 241"/>
                <a:gd name="T103" fmla="*/ 21 h 325"/>
                <a:gd name="T104" fmla="*/ 86 w 241"/>
                <a:gd name="T105" fmla="*/ 11 h 325"/>
                <a:gd name="T106" fmla="*/ 88 w 241"/>
                <a:gd name="T107" fmla="*/ 0 h 3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
                <a:gd name="T163" fmla="*/ 0 h 325"/>
                <a:gd name="T164" fmla="*/ 241 w 241"/>
                <a:gd name="T165" fmla="*/ 325 h 3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 h="325">
                  <a:moveTo>
                    <a:pt x="177" y="0"/>
                  </a:moveTo>
                  <a:lnTo>
                    <a:pt x="177" y="0"/>
                  </a:lnTo>
                  <a:lnTo>
                    <a:pt x="183" y="1"/>
                  </a:lnTo>
                  <a:lnTo>
                    <a:pt x="188" y="5"/>
                  </a:lnTo>
                  <a:lnTo>
                    <a:pt x="194" y="12"/>
                  </a:lnTo>
                  <a:lnTo>
                    <a:pt x="197" y="17"/>
                  </a:lnTo>
                  <a:lnTo>
                    <a:pt x="203" y="25"/>
                  </a:lnTo>
                  <a:lnTo>
                    <a:pt x="208" y="32"/>
                  </a:lnTo>
                  <a:lnTo>
                    <a:pt x="214" y="41"/>
                  </a:lnTo>
                  <a:lnTo>
                    <a:pt x="214" y="49"/>
                  </a:lnTo>
                  <a:lnTo>
                    <a:pt x="219" y="57"/>
                  </a:lnTo>
                  <a:lnTo>
                    <a:pt x="221" y="65"/>
                  </a:lnTo>
                  <a:lnTo>
                    <a:pt x="227" y="74"/>
                  </a:lnTo>
                  <a:lnTo>
                    <a:pt x="227" y="79"/>
                  </a:lnTo>
                  <a:lnTo>
                    <a:pt x="232" y="87"/>
                  </a:lnTo>
                  <a:lnTo>
                    <a:pt x="236" y="92"/>
                  </a:lnTo>
                  <a:lnTo>
                    <a:pt x="241" y="99"/>
                  </a:lnTo>
                  <a:lnTo>
                    <a:pt x="239" y="99"/>
                  </a:lnTo>
                  <a:lnTo>
                    <a:pt x="239" y="103"/>
                  </a:lnTo>
                  <a:lnTo>
                    <a:pt x="239" y="104"/>
                  </a:lnTo>
                  <a:lnTo>
                    <a:pt x="239" y="108"/>
                  </a:lnTo>
                  <a:lnTo>
                    <a:pt x="239" y="110"/>
                  </a:lnTo>
                  <a:lnTo>
                    <a:pt x="239" y="114"/>
                  </a:lnTo>
                  <a:lnTo>
                    <a:pt x="234" y="114"/>
                  </a:lnTo>
                  <a:lnTo>
                    <a:pt x="234" y="118"/>
                  </a:lnTo>
                  <a:lnTo>
                    <a:pt x="228" y="118"/>
                  </a:lnTo>
                  <a:lnTo>
                    <a:pt x="228" y="122"/>
                  </a:lnTo>
                  <a:lnTo>
                    <a:pt x="228" y="126"/>
                  </a:lnTo>
                  <a:lnTo>
                    <a:pt x="223" y="126"/>
                  </a:lnTo>
                  <a:lnTo>
                    <a:pt x="223" y="127"/>
                  </a:lnTo>
                  <a:lnTo>
                    <a:pt x="217" y="127"/>
                  </a:lnTo>
                  <a:lnTo>
                    <a:pt x="217" y="131"/>
                  </a:lnTo>
                  <a:lnTo>
                    <a:pt x="212" y="131"/>
                  </a:lnTo>
                  <a:lnTo>
                    <a:pt x="212" y="135"/>
                  </a:lnTo>
                  <a:lnTo>
                    <a:pt x="210" y="135"/>
                  </a:lnTo>
                  <a:lnTo>
                    <a:pt x="210" y="139"/>
                  </a:lnTo>
                  <a:lnTo>
                    <a:pt x="208" y="139"/>
                  </a:lnTo>
                  <a:lnTo>
                    <a:pt x="208" y="143"/>
                  </a:lnTo>
                  <a:lnTo>
                    <a:pt x="208" y="146"/>
                  </a:lnTo>
                  <a:lnTo>
                    <a:pt x="208" y="150"/>
                  </a:lnTo>
                  <a:lnTo>
                    <a:pt x="208" y="151"/>
                  </a:lnTo>
                  <a:lnTo>
                    <a:pt x="210" y="155"/>
                  </a:lnTo>
                  <a:lnTo>
                    <a:pt x="210" y="159"/>
                  </a:lnTo>
                  <a:lnTo>
                    <a:pt x="216" y="163"/>
                  </a:lnTo>
                  <a:lnTo>
                    <a:pt x="216" y="165"/>
                  </a:lnTo>
                  <a:lnTo>
                    <a:pt x="216" y="169"/>
                  </a:lnTo>
                  <a:lnTo>
                    <a:pt x="216" y="173"/>
                  </a:lnTo>
                  <a:lnTo>
                    <a:pt x="219" y="178"/>
                  </a:lnTo>
                  <a:lnTo>
                    <a:pt x="219" y="182"/>
                  </a:lnTo>
                  <a:lnTo>
                    <a:pt x="225" y="186"/>
                  </a:lnTo>
                  <a:lnTo>
                    <a:pt x="227" y="190"/>
                  </a:lnTo>
                  <a:lnTo>
                    <a:pt x="232" y="198"/>
                  </a:lnTo>
                  <a:lnTo>
                    <a:pt x="232" y="202"/>
                  </a:lnTo>
                  <a:lnTo>
                    <a:pt x="236" y="206"/>
                  </a:lnTo>
                  <a:lnTo>
                    <a:pt x="236" y="209"/>
                  </a:lnTo>
                  <a:lnTo>
                    <a:pt x="241" y="216"/>
                  </a:lnTo>
                  <a:lnTo>
                    <a:pt x="241" y="220"/>
                  </a:lnTo>
                  <a:lnTo>
                    <a:pt x="241" y="224"/>
                  </a:lnTo>
                  <a:lnTo>
                    <a:pt x="241" y="228"/>
                  </a:lnTo>
                  <a:lnTo>
                    <a:pt x="241" y="234"/>
                  </a:lnTo>
                  <a:lnTo>
                    <a:pt x="237" y="238"/>
                  </a:lnTo>
                  <a:lnTo>
                    <a:pt x="236" y="245"/>
                  </a:lnTo>
                  <a:lnTo>
                    <a:pt x="230" y="250"/>
                  </a:lnTo>
                  <a:lnTo>
                    <a:pt x="225" y="258"/>
                  </a:lnTo>
                  <a:lnTo>
                    <a:pt x="214" y="265"/>
                  </a:lnTo>
                  <a:lnTo>
                    <a:pt x="206" y="273"/>
                  </a:lnTo>
                  <a:lnTo>
                    <a:pt x="196" y="281"/>
                  </a:lnTo>
                  <a:lnTo>
                    <a:pt x="186" y="289"/>
                  </a:lnTo>
                  <a:lnTo>
                    <a:pt x="170" y="293"/>
                  </a:lnTo>
                  <a:lnTo>
                    <a:pt x="157" y="301"/>
                  </a:lnTo>
                  <a:lnTo>
                    <a:pt x="141" y="306"/>
                  </a:lnTo>
                  <a:lnTo>
                    <a:pt x="126" y="314"/>
                  </a:lnTo>
                  <a:lnTo>
                    <a:pt x="104" y="318"/>
                  </a:lnTo>
                  <a:lnTo>
                    <a:pt x="88" y="321"/>
                  </a:lnTo>
                  <a:lnTo>
                    <a:pt x="66" y="323"/>
                  </a:lnTo>
                  <a:lnTo>
                    <a:pt x="50" y="325"/>
                  </a:lnTo>
                  <a:lnTo>
                    <a:pt x="44" y="323"/>
                  </a:lnTo>
                  <a:lnTo>
                    <a:pt x="39" y="323"/>
                  </a:lnTo>
                  <a:lnTo>
                    <a:pt x="33" y="319"/>
                  </a:lnTo>
                  <a:lnTo>
                    <a:pt x="30" y="318"/>
                  </a:lnTo>
                  <a:lnTo>
                    <a:pt x="24" y="314"/>
                  </a:lnTo>
                  <a:lnTo>
                    <a:pt x="20" y="310"/>
                  </a:lnTo>
                  <a:lnTo>
                    <a:pt x="15" y="305"/>
                  </a:lnTo>
                  <a:lnTo>
                    <a:pt x="15" y="301"/>
                  </a:lnTo>
                  <a:lnTo>
                    <a:pt x="9" y="293"/>
                  </a:lnTo>
                  <a:lnTo>
                    <a:pt x="8" y="286"/>
                  </a:lnTo>
                  <a:lnTo>
                    <a:pt x="2" y="278"/>
                  </a:lnTo>
                  <a:lnTo>
                    <a:pt x="2" y="273"/>
                  </a:lnTo>
                  <a:lnTo>
                    <a:pt x="0" y="265"/>
                  </a:lnTo>
                  <a:lnTo>
                    <a:pt x="0" y="258"/>
                  </a:lnTo>
                  <a:lnTo>
                    <a:pt x="0" y="250"/>
                  </a:lnTo>
                  <a:lnTo>
                    <a:pt x="0" y="243"/>
                  </a:lnTo>
                  <a:lnTo>
                    <a:pt x="0" y="234"/>
                  </a:lnTo>
                  <a:lnTo>
                    <a:pt x="0" y="226"/>
                  </a:lnTo>
                  <a:lnTo>
                    <a:pt x="0" y="219"/>
                  </a:lnTo>
                  <a:lnTo>
                    <a:pt x="0" y="212"/>
                  </a:lnTo>
                  <a:lnTo>
                    <a:pt x="0" y="204"/>
                  </a:lnTo>
                  <a:lnTo>
                    <a:pt x="0" y="198"/>
                  </a:lnTo>
                  <a:lnTo>
                    <a:pt x="0" y="190"/>
                  </a:lnTo>
                  <a:lnTo>
                    <a:pt x="0" y="186"/>
                  </a:lnTo>
                  <a:lnTo>
                    <a:pt x="0" y="178"/>
                  </a:lnTo>
                  <a:lnTo>
                    <a:pt x="0" y="172"/>
                  </a:lnTo>
                  <a:lnTo>
                    <a:pt x="0" y="164"/>
                  </a:lnTo>
                  <a:lnTo>
                    <a:pt x="0" y="160"/>
                  </a:lnTo>
                  <a:lnTo>
                    <a:pt x="0" y="152"/>
                  </a:lnTo>
                  <a:lnTo>
                    <a:pt x="0" y="147"/>
                  </a:lnTo>
                  <a:lnTo>
                    <a:pt x="0" y="139"/>
                  </a:lnTo>
                  <a:lnTo>
                    <a:pt x="0" y="135"/>
                  </a:lnTo>
                  <a:lnTo>
                    <a:pt x="0" y="127"/>
                  </a:lnTo>
                  <a:lnTo>
                    <a:pt x="0" y="124"/>
                  </a:lnTo>
                  <a:lnTo>
                    <a:pt x="0" y="116"/>
                  </a:lnTo>
                  <a:lnTo>
                    <a:pt x="0" y="112"/>
                  </a:lnTo>
                  <a:lnTo>
                    <a:pt x="0" y="104"/>
                  </a:lnTo>
                  <a:lnTo>
                    <a:pt x="0" y="100"/>
                  </a:lnTo>
                  <a:lnTo>
                    <a:pt x="0" y="94"/>
                  </a:lnTo>
                  <a:lnTo>
                    <a:pt x="0" y="90"/>
                  </a:lnTo>
                  <a:lnTo>
                    <a:pt x="0" y="82"/>
                  </a:lnTo>
                  <a:lnTo>
                    <a:pt x="0" y="78"/>
                  </a:lnTo>
                  <a:lnTo>
                    <a:pt x="0" y="73"/>
                  </a:lnTo>
                  <a:lnTo>
                    <a:pt x="0" y="69"/>
                  </a:lnTo>
                  <a:lnTo>
                    <a:pt x="0" y="64"/>
                  </a:lnTo>
                  <a:lnTo>
                    <a:pt x="0" y="60"/>
                  </a:lnTo>
                  <a:lnTo>
                    <a:pt x="0" y="56"/>
                  </a:lnTo>
                  <a:lnTo>
                    <a:pt x="0" y="53"/>
                  </a:lnTo>
                  <a:lnTo>
                    <a:pt x="0" y="49"/>
                  </a:lnTo>
                  <a:lnTo>
                    <a:pt x="4" y="49"/>
                  </a:lnTo>
                  <a:lnTo>
                    <a:pt x="6" y="45"/>
                  </a:lnTo>
                  <a:lnTo>
                    <a:pt x="11" y="45"/>
                  </a:lnTo>
                  <a:lnTo>
                    <a:pt x="15" y="41"/>
                  </a:lnTo>
                  <a:lnTo>
                    <a:pt x="20" y="41"/>
                  </a:lnTo>
                  <a:lnTo>
                    <a:pt x="26" y="40"/>
                  </a:lnTo>
                  <a:lnTo>
                    <a:pt x="31" y="40"/>
                  </a:lnTo>
                  <a:lnTo>
                    <a:pt x="37" y="36"/>
                  </a:lnTo>
                  <a:lnTo>
                    <a:pt x="42" y="36"/>
                  </a:lnTo>
                  <a:lnTo>
                    <a:pt x="48" y="36"/>
                  </a:lnTo>
                  <a:lnTo>
                    <a:pt x="53" y="36"/>
                  </a:lnTo>
                  <a:lnTo>
                    <a:pt x="59" y="36"/>
                  </a:lnTo>
                  <a:lnTo>
                    <a:pt x="64" y="36"/>
                  </a:lnTo>
                  <a:lnTo>
                    <a:pt x="70" y="36"/>
                  </a:lnTo>
                  <a:lnTo>
                    <a:pt x="75" y="36"/>
                  </a:lnTo>
                  <a:lnTo>
                    <a:pt x="81" y="38"/>
                  </a:lnTo>
                  <a:lnTo>
                    <a:pt x="86" y="38"/>
                  </a:lnTo>
                  <a:lnTo>
                    <a:pt x="93" y="41"/>
                  </a:lnTo>
                  <a:lnTo>
                    <a:pt x="99" y="41"/>
                  </a:lnTo>
                  <a:lnTo>
                    <a:pt x="110" y="44"/>
                  </a:lnTo>
                  <a:lnTo>
                    <a:pt x="119" y="44"/>
                  </a:lnTo>
                  <a:lnTo>
                    <a:pt x="130" y="48"/>
                  </a:lnTo>
                  <a:lnTo>
                    <a:pt x="135" y="45"/>
                  </a:lnTo>
                  <a:lnTo>
                    <a:pt x="144" y="45"/>
                  </a:lnTo>
                  <a:lnTo>
                    <a:pt x="150" y="41"/>
                  </a:lnTo>
                  <a:lnTo>
                    <a:pt x="161" y="38"/>
                  </a:lnTo>
                  <a:lnTo>
                    <a:pt x="166" y="30"/>
                  </a:lnTo>
                  <a:lnTo>
                    <a:pt x="172" y="22"/>
                  </a:lnTo>
                  <a:lnTo>
                    <a:pt x="174" y="12"/>
                  </a:lnTo>
                  <a:lnTo>
                    <a:pt x="177" y="0"/>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2" name="Freeform 59"/>
            <p:cNvSpPr>
              <a:spLocks/>
            </p:cNvSpPr>
            <p:nvPr/>
          </p:nvSpPr>
          <p:spPr bwMode="auto">
            <a:xfrm>
              <a:off x="813" y="4016"/>
              <a:ext cx="120" cy="163"/>
            </a:xfrm>
            <a:custGeom>
              <a:avLst/>
              <a:gdLst>
                <a:gd name="T0" fmla="*/ 91 w 241"/>
                <a:gd name="T1" fmla="*/ 1 h 325"/>
                <a:gd name="T2" fmla="*/ 98 w 241"/>
                <a:gd name="T3" fmla="*/ 9 h 325"/>
                <a:gd name="T4" fmla="*/ 107 w 241"/>
                <a:gd name="T5" fmla="*/ 21 h 325"/>
                <a:gd name="T6" fmla="*/ 110 w 241"/>
                <a:gd name="T7" fmla="*/ 33 h 325"/>
                <a:gd name="T8" fmla="*/ 116 w 241"/>
                <a:gd name="T9" fmla="*/ 44 h 325"/>
                <a:gd name="T10" fmla="*/ 119 w 241"/>
                <a:gd name="T11" fmla="*/ 50 h 325"/>
                <a:gd name="T12" fmla="*/ 119 w 241"/>
                <a:gd name="T13" fmla="*/ 54 h 325"/>
                <a:gd name="T14" fmla="*/ 119 w 241"/>
                <a:gd name="T15" fmla="*/ 55 h 325"/>
                <a:gd name="T16" fmla="*/ 117 w 241"/>
                <a:gd name="T17" fmla="*/ 57 h 325"/>
                <a:gd name="T18" fmla="*/ 114 w 241"/>
                <a:gd name="T19" fmla="*/ 59 h 325"/>
                <a:gd name="T20" fmla="*/ 114 w 241"/>
                <a:gd name="T21" fmla="*/ 63 h 325"/>
                <a:gd name="T22" fmla="*/ 108 w 241"/>
                <a:gd name="T23" fmla="*/ 64 h 325"/>
                <a:gd name="T24" fmla="*/ 106 w 241"/>
                <a:gd name="T25" fmla="*/ 68 h 325"/>
                <a:gd name="T26" fmla="*/ 104 w 241"/>
                <a:gd name="T27" fmla="*/ 70 h 325"/>
                <a:gd name="T28" fmla="*/ 104 w 241"/>
                <a:gd name="T29" fmla="*/ 75 h 325"/>
                <a:gd name="T30" fmla="*/ 105 w 241"/>
                <a:gd name="T31" fmla="*/ 80 h 325"/>
                <a:gd name="T32" fmla="*/ 108 w 241"/>
                <a:gd name="T33" fmla="*/ 85 h 325"/>
                <a:gd name="T34" fmla="*/ 109 w 241"/>
                <a:gd name="T35" fmla="*/ 91 h 325"/>
                <a:gd name="T36" fmla="*/ 116 w 241"/>
                <a:gd name="T37" fmla="*/ 99 h 325"/>
                <a:gd name="T38" fmla="*/ 118 w 241"/>
                <a:gd name="T39" fmla="*/ 105 h 325"/>
                <a:gd name="T40" fmla="*/ 120 w 241"/>
                <a:gd name="T41" fmla="*/ 112 h 325"/>
                <a:gd name="T42" fmla="*/ 118 w 241"/>
                <a:gd name="T43" fmla="*/ 119 h 325"/>
                <a:gd name="T44" fmla="*/ 112 w 241"/>
                <a:gd name="T45" fmla="*/ 129 h 325"/>
                <a:gd name="T46" fmla="*/ 98 w 241"/>
                <a:gd name="T47" fmla="*/ 141 h 325"/>
                <a:gd name="T48" fmla="*/ 78 w 241"/>
                <a:gd name="T49" fmla="*/ 151 h 325"/>
                <a:gd name="T50" fmla="*/ 52 w 241"/>
                <a:gd name="T51" fmla="*/ 159 h 325"/>
                <a:gd name="T52" fmla="*/ 25 w 241"/>
                <a:gd name="T53" fmla="*/ 163 h 325"/>
                <a:gd name="T54" fmla="*/ 16 w 241"/>
                <a:gd name="T55" fmla="*/ 160 h 325"/>
                <a:gd name="T56" fmla="*/ 10 w 241"/>
                <a:gd name="T57" fmla="*/ 155 h 325"/>
                <a:gd name="T58" fmla="*/ 4 w 241"/>
                <a:gd name="T59" fmla="*/ 147 h 325"/>
                <a:gd name="T60" fmla="*/ 1 w 241"/>
                <a:gd name="T61" fmla="*/ 137 h 325"/>
                <a:gd name="T62" fmla="*/ 0 w 241"/>
                <a:gd name="T63" fmla="*/ 125 h 325"/>
                <a:gd name="T64" fmla="*/ 0 w 241"/>
                <a:gd name="T65" fmla="*/ 113 h 325"/>
                <a:gd name="T66" fmla="*/ 0 w 241"/>
                <a:gd name="T67" fmla="*/ 102 h 325"/>
                <a:gd name="T68" fmla="*/ 0 w 241"/>
                <a:gd name="T69" fmla="*/ 93 h 325"/>
                <a:gd name="T70" fmla="*/ 0 w 241"/>
                <a:gd name="T71" fmla="*/ 82 h 325"/>
                <a:gd name="T72" fmla="*/ 0 w 241"/>
                <a:gd name="T73" fmla="*/ 74 h 325"/>
                <a:gd name="T74" fmla="*/ 0 w 241"/>
                <a:gd name="T75" fmla="*/ 64 h 325"/>
                <a:gd name="T76" fmla="*/ 0 w 241"/>
                <a:gd name="T77" fmla="*/ 56 h 325"/>
                <a:gd name="T78" fmla="*/ 0 w 241"/>
                <a:gd name="T79" fmla="*/ 47 h 325"/>
                <a:gd name="T80" fmla="*/ 0 w 241"/>
                <a:gd name="T81" fmla="*/ 39 h 325"/>
                <a:gd name="T82" fmla="*/ 0 w 241"/>
                <a:gd name="T83" fmla="*/ 32 h 325"/>
                <a:gd name="T84" fmla="*/ 0 w 241"/>
                <a:gd name="T85" fmla="*/ 27 h 325"/>
                <a:gd name="T86" fmla="*/ 3 w 241"/>
                <a:gd name="T87" fmla="*/ 23 h 325"/>
                <a:gd name="T88" fmla="*/ 10 w 241"/>
                <a:gd name="T89" fmla="*/ 21 h 325"/>
                <a:gd name="T90" fmla="*/ 18 w 241"/>
                <a:gd name="T91" fmla="*/ 18 h 325"/>
                <a:gd name="T92" fmla="*/ 26 w 241"/>
                <a:gd name="T93" fmla="*/ 18 h 325"/>
                <a:gd name="T94" fmla="*/ 35 w 241"/>
                <a:gd name="T95" fmla="*/ 18 h 325"/>
                <a:gd name="T96" fmla="*/ 40 w 241"/>
                <a:gd name="T97" fmla="*/ 19 h 325"/>
                <a:gd name="T98" fmla="*/ 49 w 241"/>
                <a:gd name="T99" fmla="*/ 21 h 325"/>
                <a:gd name="T100" fmla="*/ 65 w 241"/>
                <a:gd name="T101" fmla="*/ 24 h 325"/>
                <a:gd name="T102" fmla="*/ 75 w 241"/>
                <a:gd name="T103" fmla="*/ 21 h 325"/>
                <a:gd name="T104" fmla="*/ 86 w 241"/>
                <a:gd name="T105" fmla="*/ 11 h 325"/>
                <a:gd name="T106" fmla="*/ 88 w 241"/>
                <a:gd name="T107" fmla="*/ 0 h 3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
                <a:gd name="T163" fmla="*/ 0 h 325"/>
                <a:gd name="T164" fmla="*/ 241 w 241"/>
                <a:gd name="T165" fmla="*/ 325 h 3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 h="325">
                  <a:moveTo>
                    <a:pt x="177" y="0"/>
                  </a:moveTo>
                  <a:lnTo>
                    <a:pt x="177" y="0"/>
                  </a:lnTo>
                  <a:lnTo>
                    <a:pt x="183" y="1"/>
                  </a:lnTo>
                  <a:lnTo>
                    <a:pt x="188" y="5"/>
                  </a:lnTo>
                  <a:lnTo>
                    <a:pt x="194" y="12"/>
                  </a:lnTo>
                  <a:lnTo>
                    <a:pt x="197" y="17"/>
                  </a:lnTo>
                  <a:lnTo>
                    <a:pt x="203" y="25"/>
                  </a:lnTo>
                  <a:lnTo>
                    <a:pt x="208" y="32"/>
                  </a:lnTo>
                  <a:lnTo>
                    <a:pt x="214" y="41"/>
                  </a:lnTo>
                  <a:lnTo>
                    <a:pt x="214" y="49"/>
                  </a:lnTo>
                  <a:lnTo>
                    <a:pt x="219" y="57"/>
                  </a:lnTo>
                  <a:lnTo>
                    <a:pt x="221" y="65"/>
                  </a:lnTo>
                  <a:lnTo>
                    <a:pt x="227" y="74"/>
                  </a:lnTo>
                  <a:lnTo>
                    <a:pt x="227" y="79"/>
                  </a:lnTo>
                  <a:lnTo>
                    <a:pt x="232" y="87"/>
                  </a:lnTo>
                  <a:lnTo>
                    <a:pt x="236" y="92"/>
                  </a:lnTo>
                  <a:lnTo>
                    <a:pt x="241" y="99"/>
                  </a:lnTo>
                  <a:lnTo>
                    <a:pt x="239" y="99"/>
                  </a:lnTo>
                  <a:lnTo>
                    <a:pt x="239" y="103"/>
                  </a:lnTo>
                  <a:lnTo>
                    <a:pt x="239" y="104"/>
                  </a:lnTo>
                  <a:lnTo>
                    <a:pt x="239" y="108"/>
                  </a:lnTo>
                  <a:lnTo>
                    <a:pt x="239" y="110"/>
                  </a:lnTo>
                  <a:lnTo>
                    <a:pt x="239" y="114"/>
                  </a:lnTo>
                  <a:lnTo>
                    <a:pt x="234" y="114"/>
                  </a:lnTo>
                  <a:lnTo>
                    <a:pt x="234" y="118"/>
                  </a:lnTo>
                  <a:lnTo>
                    <a:pt x="228" y="118"/>
                  </a:lnTo>
                  <a:lnTo>
                    <a:pt x="228" y="122"/>
                  </a:lnTo>
                  <a:lnTo>
                    <a:pt x="228" y="126"/>
                  </a:lnTo>
                  <a:lnTo>
                    <a:pt x="223" y="126"/>
                  </a:lnTo>
                  <a:lnTo>
                    <a:pt x="223" y="127"/>
                  </a:lnTo>
                  <a:lnTo>
                    <a:pt x="217" y="127"/>
                  </a:lnTo>
                  <a:lnTo>
                    <a:pt x="217" y="131"/>
                  </a:lnTo>
                  <a:lnTo>
                    <a:pt x="212" y="131"/>
                  </a:lnTo>
                  <a:lnTo>
                    <a:pt x="212" y="135"/>
                  </a:lnTo>
                  <a:lnTo>
                    <a:pt x="210" y="135"/>
                  </a:lnTo>
                  <a:lnTo>
                    <a:pt x="210" y="139"/>
                  </a:lnTo>
                  <a:lnTo>
                    <a:pt x="208" y="139"/>
                  </a:lnTo>
                  <a:lnTo>
                    <a:pt x="208" y="143"/>
                  </a:lnTo>
                  <a:lnTo>
                    <a:pt x="208" y="146"/>
                  </a:lnTo>
                  <a:lnTo>
                    <a:pt x="208" y="150"/>
                  </a:lnTo>
                  <a:lnTo>
                    <a:pt x="208" y="151"/>
                  </a:lnTo>
                  <a:lnTo>
                    <a:pt x="210" y="155"/>
                  </a:lnTo>
                  <a:lnTo>
                    <a:pt x="210" y="159"/>
                  </a:lnTo>
                  <a:lnTo>
                    <a:pt x="216" y="163"/>
                  </a:lnTo>
                  <a:lnTo>
                    <a:pt x="216" y="165"/>
                  </a:lnTo>
                  <a:lnTo>
                    <a:pt x="216" y="169"/>
                  </a:lnTo>
                  <a:lnTo>
                    <a:pt x="216" y="173"/>
                  </a:lnTo>
                  <a:lnTo>
                    <a:pt x="219" y="178"/>
                  </a:lnTo>
                  <a:lnTo>
                    <a:pt x="219" y="182"/>
                  </a:lnTo>
                  <a:lnTo>
                    <a:pt x="225" y="186"/>
                  </a:lnTo>
                  <a:lnTo>
                    <a:pt x="227" y="190"/>
                  </a:lnTo>
                  <a:lnTo>
                    <a:pt x="232" y="198"/>
                  </a:lnTo>
                  <a:lnTo>
                    <a:pt x="232" y="202"/>
                  </a:lnTo>
                  <a:lnTo>
                    <a:pt x="236" y="206"/>
                  </a:lnTo>
                  <a:lnTo>
                    <a:pt x="236" y="209"/>
                  </a:lnTo>
                  <a:lnTo>
                    <a:pt x="241" y="216"/>
                  </a:lnTo>
                  <a:lnTo>
                    <a:pt x="241" y="220"/>
                  </a:lnTo>
                  <a:lnTo>
                    <a:pt x="241" y="224"/>
                  </a:lnTo>
                  <a:lnTo>
                    <a:pt x="241" y="228"/>
                  </a:lnTo>
                  <a:lnTo>
                    <a:pt x="241" y="234"/>
                  </a:lnTo>
                  <a:lnTo>
                    <a:pt x="237" y="238"/>
                  </a:lnTo>
                  <a:lnTo>
                    <a:pt x="236" y="245"/>
                  </a:lnTo>
                  <a:lnTo>
                    <a:pt x="230" y="250"/>
                  </a:lnTo>
                  <a:lnTo>
                    <a:pt x="225" y="258"/>
                  </a:lnTo>
                  <a:lnTo>
                    <a:pt x="214" y="265"/>
                  </a:lnTo>
                  <a:lnTo>
                    <a:pt x="206" y="273"/>
                  </a:lnTo>
                  <a:lnTo>
                    <a:pt x="196" y="281"/>
                  </a:lnTo>
                  <a:lnTo>
                    <a:pt x="186" y="289"/>
                  </a:lnTo>
                  <a:lnTo>
                    <a:pt x="170" y="293"/>
                  </a:lnTo>
                  <a:lnTo>
                    <a:pt x="157" y="301"/>
                  </a:lnTo>
                  <a:lnTo>
                    <a:pt x="141" y="306"/>
                  </a:lnTo>
                  <a:lnTo>
                    <a:pt x="126" y="314"/>
                  </a:lnTo>
                  <a:lnTo>
                    <a:pt x="104" y="318"/>
                  </a:lnTo>
                  <a:lnTo>
                    <a:pt x="88" y="321"/>
                  </a:lnTo>
                  <a:lnTo>
                    <a:pt x="66" y="323"/>
                  </a:lnTo>
                  <a:lnTo>
                    <a:pt x="50" y="325"/>
                  </a:lnTo>
                  <a:lnTo>
                    <a:pt x="44" y="323"/>
                  </a:lnTo>
                  <a:lnTo>
                    <a:pt x="39" y="323"/>
                  </a:lnTo>
                  <a:lnTo>
                    <a:pt x="33" y="319"/>
                  </a:lnTo>
                  <a:lnTo>
                    <a:pt x="30" y="318"/>
                  </a:lnTo>
                  <a:lnTo>
                    <a:pt x="24" y="314"/>
                  </a:lnTo>
                  <a:lnTo>
                    <a:pt x="20" y="310"/>
                  </a:lnTo>
                  <a:lnTo>
                    <a:pt x="15" y="305"/>
                  </a:lnTo>
                  <a:lnTo>
                    <a:pt x="15" y="301"/>
                  </a:lnTo>
                  <a:lnTo>
                    <a:pt x="9" y="293"/>
                  </a:lnTo>
                  <a:lnTo>
                    <a:pt x="8" y="286"/>
                  </a:lnTo>
                  <a:lnTo>
                    <a:pt x="2" y="278"/>
                  </a:lnTo>
                  <a:lnTo>
                    <a:pt x="2" y="273"/>
                  </a:lnTo>
                  <a:lnTo>
                    <a:pt x="0" y="265"/>
                  </a:lnTo>
                  <a:lnTo>
                    <a:pt x="0" y="258"/>
                  </a:lnTo>
                  <a:lnTo>
                    <a:pt x="0" y="250"/>
                  </a:lnTo>
                  <a:lnTo>
                    <a:pt x="0" y="243"/>
                  </a:lnTo>
                  <a:lnTo>
                    <a:pt x="0" y="234"/>
                  </a:lnTo>
                  <a:lnTo>
                    <a:pt x="0" y="226"/>
                  </a:lnTo>
                  <a:lnTo>
                    <a:pt x="0" y="219"/>
                  </a:lnTo>
                  <a:lnTo>
                    <a:pt x="0" y="212"/>
                  </a:lnTo>
                  <a:lnTo>
                    <a:pt x="0" y="204"/>
                  </a:lnTo>
                  <a:lnTo>
                    <a:pt x="0" y="198"/>
                  </a:lnTo>
                  <a:lnTo>
                    <a:pt x="0" y="190"/>
                  </a:lnTo>
                  <a:lnTo>
                    <a:pt x="0" y="186"/>
                  </a:lnTo>
                  <a:lnTo>
                    <a:pt x="0" y="178"/>
                  </a:lnTo>
                  <a:lnTo>
                    <a:pt x="0" y="172"/>
                  </a:lnTo>
                  <a:lnTo>
                    <a:pt x="0" y="164"/>
                  </a:lnTo>
                  <a:lnTo>
                    <a:pt x="0" y="160"/>
                  </a:lnTo>
                  <a:lnTo>
                    <a:pt x="0" y="152"/>
                  </a:lnTo>
                  <a:lnTo>
                    <a:pt x="0" y="147"/>
                  </a:lnTo>
                  <a:lnTo>
                    <a:pt x="0" y="139"/>
                  </a:lnTo>
                  <a:lnTo>
                    <a:pt x="0" y="135"/>
                  </a:lnTo>
                  <a:lnTo>
                    <a:pt x="0" y="127"/>
                  </a:lnTo>
                  <a:lnTo>
                    <a:pt x="0" y="124"/>
                  </a:lnTo>
                  <a:lnTo>
                    <a:pt x="0" y="116"/>
                  </a:lnTo>
                  <a:lnTo>
                    <a:pt x="0" y="112"/>
                  </a:lnTo>
                  <a:lnTo>
                    <a:pt x="0" y="104"/>
                  </a:lnTo>
                  <a:lnTo>
                    <a:pt x="0" y="100"/>
                  </a:lnTo>
                  <a:lnTo>
                    <a:pt x="0" y="94"/>
                  </a:lnTo>
                  <a:lnTo>
                    <a:pt x="0" y="90"/>
                  </a:lnTo>
                  <a:lnTo>
                    <a:pt x="0" y="82"/>
                  </a:lnTo>
                  <a:lnTo>
                    <a:pt x="0" y="78"/>
                  </a:lnTo>
                  <a:lnTo>
                    <a:pt x="0" y="73"/>
                  </a:lnTo>
                  <a:lnTo>
                    <a:pt x="0" y="69"/>
                  </a:lnTo>
                  <a:lnTo>
                    <a:pt x="0" y="64"/>
                  </a:lnTo>
                  <a:lnTo>
                    <a:pt x="0" y="60"/>
                  </a:lnTo>
                  <a:lnTo>
                    <a:pt x="0" y="56"/>
                  </a:lnTo>
                  <a:lnTo>
                    <a:pt x="0" y="53"/>
                  </a:lnTo>
                  <a:lnTo>
                    <a:pt x="0" y="49"/>
                  </a:lnTo>
                  <a:lnTo>
                    <a:pt x="4" y="49"/>
                  </a:lnTo>
                  <a:lnTo>
                    <a:pt x="6" y="45"/>
                  </a:lnTo>
                  <a:lnTo>
                    <a:pt x="11" y="45"/>
                  </a:lnTo>
                  <a:lnTo>
                    <a:pt x="15" y="41"/>
                  </a:lnTo>
                  <a:lnTo>
                    <a:pt x="20" y="41"/>
                  </a:lnTo>
                  <a:lnTo>
                    <a:pt x="26" y="40"/>
                  </a:lnTo>
                  <a:lnTo>
                    <a:pt x="31" y="40"/>
                  </a:lnTo>
                  <a:lnTo>
                    <a:pt x="37" y="36"/>
                  </a:lnTo>
                  <a:lnTo>
                    <a:pt x="42" y="36"/>
                  </a:lnTo>
                  <a:lnTo>
                    <a:pt x="48" y="36"/>
                  </a:lnTo>
                  <a:lnTo>
                    <a:pt x="53" y="36"/>
                  </a:lnTo>
                  <a:lnTo>
                    <a:pt x="59" y="36"/>
                  </a:lnTo>
                  <a:lnTo>
                    <a:pt x="64" y="36"/>
                  </a:lnTo>
                  <a:lnTo>
                    <a:pt x="70" y="36"/>
                  </a:lnTo>
                  <a:lnTo>
                    <a:pt x="75" y="36"/>
                  </a:lnTo>
                  <a:lnTo>
                    <a:pt x="81" y="38"/>
                  </a:lnTo>
                  <a:lnTo>
                    <a:pt x="86" y="38"/>
                  </a:lnTo>
                  <a:lnTo>
                    <a:pt x="93" y="41"/>
                  </a:lnTo>
                  <a:lnTo>
                    <a:pt x="99" y="41"/>
                  </a:lnTo>
                  <a:lnTo>
                    <a:pt x="110" y="44"/>
                  </a:lnTo>
                  <a:lnTo>
                    <a:pt x="119" y="44"/>
                  </a:lnTo>
                  <a:lnTo>
                    <a:pt x="130" y="48"/>
                  </a:lnTo>
                  <a:lnTo>
                    <a:pt x="135" y="45"/>
                  </a:lnTo>
                  <a:lnTo>
                    <a:pt x="144" y="45"/>
                  </a:lnTo>
                  <a:lnTo>
                    <a:pt x="150" y="41"/>
                  </a:lnTo>
                  <a:lnTo>
                    <a:pt x="161" y="38"/>
                  </a:lnTo>
                  <a:lnTo>
                    <a:pt x="166" y="30"/>
                  </a:lnTo>
                  <a:lnTo>
                    <a:pt x="172" y="22"/>
                  </a:lnTo>
                  <a:lnTo>
                    <a:pt x="174" y="12"/>
                  </a:lnTo>
                  <a:lnTo>
                    <a:pt x="177"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3" name="Freeform 60"/>
            <p:cNvSpPr>
              <a:spLocks/>
            </p:cNvSpPr>
            <p:nvPr/>
          </p:nvSpPr>
          <p:spPr bwMode="auto">
            <a:xfrm>
              <a:off x="824" y="4066"/>
              <a:ext cx="109" cy="113"/>
            </a:xfrm>
            <a:custGeom>
              <a:avLst/>
              <a:gdLst>
                <a:gd name="T0" fmla="*/ 22 w 219"/>
                <a:gd name="T1" fmla="*/ 112 h 226"/>
                <a:gd name="T2" fmla="*/ 41 w 219"/>
                <a:gd name="T3" fmla="*/ 110 h 226"/>
                <a:gd name="T4" fmla="*/ 59 w 219"/>
                <a:gd name="T5" fmla="*/ 104 h 226"/>
                <a:gd name="T6" fmla="*/ 74 w 219"/>
                <a:gd name="T7" fmla="*/ 97 h 226"/>
                <a:gd name="T8" fmla="*/ 87 w 219"/>
                <a:gd name="T9" fmla="*/ 91 h 226"/>
                <a:gd name="T10" fmla="*/ 96 w 219"/>
                <a:gd name="T11" fmla="*/ 83 h 226"/>
                <a:gd name="T12" fmla="*/ 104 w 219"/>
                <a:gd name="T13" fmla="*/ 76 h 226"/>
                <a:gd name="T14" fmla="*/ 107 w 219"/>
                <a:gd name="T15" fmla="*/ 70 h 226"/>
                <a:gd name="T16" fmla="*/ 109 w 219"/>
                <a:gd name="T17" fmla="*/ 65 h 226"/>
                <a:gd name="T18" fmla="*/ 109 w 219"/>
                <a:gd name="T19" fmla="*/ 61 h 226"/>
                <a:gd name="T20" fmla="*/ 107 w 219"/>
                <a:gd name="T21" fmla="*/ 55 h 226"/>
                <a:gd name="T22" fmla="*/ 105 w 219"/>
                <a:gd name="T23" fmla="*/ 52 h 226"/>
                <a:gd name="T24" fmla="*/ 102 w 219"/>
                <a:gd name="T25" fmla="*/ 46 h 226"/>
                <a:gd name="T26" fmla="*/ 98 w 219"/>
                <a:gd name="T27" fmla="*/ 42 h 226"/>
                <a:gd name="T28" fmla="*/ 97 w 219"/>
                <a:gd name="T29" fmla="*/ 37 h 226"/>
                <a:gd name="T30" fmla="*/ 97 w 219"/>
                <a:gd name="T31" fmla="*/ 33 h 226"/>
                <a:gd name="T32" fmla="*/ 94 w 219"/>
                <a:gd name="T33" fmla="*/ 30 h 226"/>
                <a:gd name="T34" fmla="*/ 93 w 219"/>
                <a:gd name="T35" fmla="*/ 26 h 226"/>
                <a:gd name="T36" fmla="*/ 93 w 219"/>
                <a:gd name="T37" fmla="*/ 24 h 226"/>
                <a:gd name="T38" fmla="*/ 93 w 219"/>
                <a:gd name="T39" fmla="*/ 20 h 226"/>
                <a:gd name="T40" fmla="*/ 94 w 219"/>
                <a:gd name="T41" fmla="*/ 18 h 226"/>
                <a:gd name="T42" fmla="*/ 95 w 219"/>
                <a:gd name="T43" fmla="*/ 16 h 226"/>
                <a:gd name="T44" fmla="*/ 97 w 219"/>
                <a:gd name="T45" fmla="*/ 14 h 226"/>
                <a:gd name="T46" fmla="*/ 100 w 219"/>
                <a:gd name="T47" fmla="*/ 14 h 226"/>
                <a:gd name="T48" fmla="*/ 103 w 219"/>
                <a:gd name="T49" fmla="*/ 12 h 226"/>
                <a:gd name="T50" fmla="*/ 103 w 219"/>
                <a:gd name="T51" fmla="*/ 10 h 226"/>
                <a:gd name="T52" fmla="*/ 106 w 219"/>
                <a:gd name="T53" fmla="*/ 8 h 226"/>
                <a:gd name="T54" fmla="*/ 106 w 219"/>
                <a:gd name="T55" fmla="*/ 8 h 226"/>
                <a:gd name="T56" fmla="*/ 108 w 219"/>
                <a:gd name="T57" fmla="*/ 6 h 226"/>
                <a:gd name="T58" fmla="*/ 108 w 219"/>
                <a:gd name="T59" fmla="*/ 5 h 226"/>
                <a:gd name="T60" fmla="*/ 108 w 219"/>
                <a:gd name="T61" fmla="*/ 3 h 226"/>
                <a:gd name="T62" fmla="*/ 108 w 219"/>
                <a:gd name="T63" fmla="*/ 0 h 226"/>
                <a:gd name="T64" fmla="*/ 105 w 219"/>
                <a:gd name="T65" fmla="*/ 1 h 226"/>
                <a:gd name="T66" fmla="*/ 99 w 219"/>
                <a:gd name="T67" fmla="*/ 5 h 226"/>
                <a:gd name="T68" fmla="*/ 95 w 219"/>
                <a:gd name="T69" fmla="*/ 9 h 226"/>
                <a:gd name="T70" fmla="*/ 93 w 219"/>
                <a:gd name="T71" fmla="*/ 13 h 226"/>
                <a:gd name="T72" fmla="*/ 92 w 219"/>
                <a:gd name="T73" fmla="*/ 16 h 226"/>
                <a:gd name="T74" fmla="*/ 92 w 219"/>
                <a:gd name="T75" fmla="*/ 20 h 226"/>
                <a:gd name="T76" fmla="*/ 92 w 219"/>
                <a:gd name="T77" fmla="*/ 26 h 226"/>
                <a:gd name="T78" fmla="*/ 94 w 219"/>
                <a:gd name="T79" fmla="*/ 33 h 226"/>
                <a:gd name="T80" fmla="*/ 97 w 219"/>
                <a:gd name="T81" fmla="*/ 41 h 226"/>
                <a:gd name="T82" fmla="*/ 97 w 219"/>
                <a:gd name="T83" fmla="*/ 49 h 226"/>
                <a:gd name="T84" fmla="*/ 95 w 219"/>
                <a:gd name="T85" fmla="*/ 57 h 226"/>
                <a:gd name="T86" fmla="*/ 90 w 219"/>
                <a:gd name="T87" fmla="*/ 65 h 226"/>
                <a:gd name="T88" fmla="*/ 84 w 219"/>
                <a:gd name="T89" fmla="*/ 70 h 226"/>
                <a:gd name="T90" fmla="*/ 78 w 219"/>
                <a:gd name="T91" fmla="*/ 75 h 226"/>
                <a:gd name="T92" fmla="*/ 73 w 219"/>
                <a:gd name="T93" fmla="*/ 78 h 226"/>
                <a:gd name="T94" fmla="*/ 71 w 219"/>
                <a:gd name="T95" fmla="*/ 80 h 226"/>
                <a:gd name="T96" fmla="*/ 66 w 219"/>
                <a:gd name="T97" fmla="*/ 82 h 226"/>
                <a:gd name="T98" fmla="*/ 52 w 219"/>
                <a:gd name="T99" fmla="*/ 82 h 226"/>
                <a:gd name="T100" fmla="*/ 38 w 219"/>
                <a:gd name="T101" fmla="*/ 82 h 226"/>
                <a:gd name="T102" fmla="*/ 24 w 219"/>
                <a:gd name="T103" fmla="*/ 85 h 226"/>
                <a:gd name="T104" fmla="*/ 11 w 219"/>
                <a:gd name="T105" fmla="*/ 88 h 226"/>
                <a:gd name="T106" fmla="*/ 3 w 219"/>
                <a:gd name="T107" fmla="*/ 92 h 226"/>
                <a:gd name="T108" fmla="*/ 0 w 219"/>
                <a:gd name="T109" fmla="*/ 99 h 226"/>
                <a:gd name="T110" fmla="*/ 6 w 219"/>
                <a:gd name="T111" fmla="*/ 108 h 226"/>
                <a:gd name="T112" fmla="*/ 14 w 219"/>
                <a:gd name="T113" fmla="*/ 113 h 2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9"/>
                <a:gd name="T172" fmla="*/ 0 h 226"/>
                <a:gd name="T173" fmla="*/ 219 w 219"/>
                <a:gd name="T174" fmla="*/ 226 h 2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9" h="226">
                  <a:moveTo>
                    <a:pt x="28" y="226"/>
                  </a:moveTo>
                  <a:lnTo>
                    <a:pt x="44" y="224"/>
                  </a:lnTo>
                  <a:lnTo>
                    <a:pt x="66" y="222"/>
                  </a:lnTo>
                  <a:lnTo>
                    <a:pt x="82" y="219"/>
                  </a:lnTo>
                  <a:lnTo>
                    <a:pt x="104" y="215"/>
                  </a:lnTo>
                  <a:lnTo>
                    <a:pt x="119" y="207"/>
                  </a:lnTo>
                  <a:lnTo>
                    <a:pt x="135" y="202"/>
                  </a:lnTo>
                  <a:lnTo>
                    <a:pt x="148" y="194"/>
                  </a:lnTo>
                  <a:lnTo>
                    <a:pt x="164" y="190"/>
                  </a:lnTo>
                  <a:lnTo>
                    <a:pt x="174" y="182"/>
                  </a:lnTo>
                  <a:lnTo>
                    <a:pt x="184" y="174"/>
                  </a:lnTo>
                  <a:lnTo>
                    <a:pt x="192" y="166"/>
                  </a:lnTo>
                  <a:lnTo>
                    <a:pt x="203" y="159"/>
                  </a:lnTo>
                  <a:lnTo>
                    <a:pt x="208" y="151"/>
                  </a:lnTo>
                  <a:lnTo>
                    <a:pt x="214" y="146"/>
                  </a:lnTo>
                  <a:lnTo>
                    <a:pt x="215" y="139"/>
                  </a:lnTo>
                  <a:lnTo>
                    <a:pt x="219" y="135"/>
                  </a:lnTo>
                  <a:lnTo>
                    <a:pt x="219" y="129"/>
                  </a:lnTo>
                  <a:lnTo>
                    <a:pt x="219" y="125"/>
                  </a:lnTo>
                  <a:lnTo>
                    <a:pt x="219" y="121"/>
                  </a:lnTo>
                  <a:lnTo>
                    <a:pt x="219" y="117"/>
                  </a:lnTo>
                  <a:lnTo>
                    <a:pt x="214" y="110"/>
                  </a:lnTo>
                  <a:lnTo>
                    <a:pt x="214" y="107"/>
                  </a:lnTo>
                  <a:lnTo>
                    <a:pt x="210" y="103"/>
                  </a:lnTo>
                  <a:lnTo>
                    <a:pt x="210" y="99"/>
                  </a:lnTo>
                  <a:lnTo>
                    <a:pt x="205" y="91"/>
                  </a:lnTo>
                  <a:lnTo>
                    <a:pt x="203" y="87"/>
                  </a:lnTo>
                  <a:lnTo>
                    <a:pt x="197" y="83"/>
                  </a:lnTo>
                  <a:lnTo>
                    <a:pt x="197" y="79"/>
                  </a:lnTo>
                  <a:lnTo>
                    <a:pt x="194" y="74"/>
                  </a:lnTo>
                  <a:lnTo>
                    <a:pt x="194" y="70"/>
                  </a:lnTo>
                  <a:lnTo>
                    <a:pt x="194" y="66"/>
                  </a:lnTo>
                  <a:lnTo>
                    <a:pt x="194" y="64"/>
                  </a:lnTo>
                  <a:lnTo>
                    <a:pt x="188" y="60"/>
                  </a:lnTo>
                  <a:lnTo>
                    <a:pt x="188" y="56"/>
                  </a:lnTo>
                  <a:lnTo>
                    <a:pt x="186" y="52"/>
                  </a:lnTo>
                  <a:lnTo>
                    <a:pt x="186" y="51"/>
                  </a:lnTo>
                  <a:lnTo>
                    <a:pt x="186" y="47"/>
                  </a:lnTo>
                  <a:lnTo>
                    <a:pt x="186" y="44"/>
                  </a:lnTo>
                  <a:lnTo>
                    <a:pt x="186" y="40"/>
                  </a:lnTo>
                  <a:lnTo>
                    <a:pt x="188" y="40"/>
                  </a:lnTo>
                  <a:lnTo>
                    <a:pt x="188" y="36"/>
                  </a:lnTo>
                  <a:lnTo>
                    <a:pt x="190" y="36"/>
                  </a:lnTo>
                  <a:lnTo>
                    <a:pt x="190" y="32"/>
                  </a:lnTo>
                  <a:lnTo>
                    <a:pt x="195" y="32"/>
                  </a:lnTo>
                  <a:lnTo>
                    <a:pt x="195" y="28"/>
                  </a:lnTo>
                  <a:lnTo>
                    <a:pt x="201" y="28"/>
                  </a:lnTo>
                  <a:lnTo>
                    <a:pt x="201" y="27"/>
                  </a:lnTo>
                  <a:lnTo>
                    <a:pt x="206" y="27"/>
                  </a:lnTo>
                  <a:lnTo>
                    <a:pt x="206" y="23"/>
                  </a:lnTo>
                  <a:lnTo>
                    <a:pt x="206" y="19"/>
                  </a:lnTo>
                  <a:lnTo>
                    <a:pt x="212" y="19"/>
                  </a:lnTo>
                  <a:lnTo>
                    <a:pt x="212" y="15"/>
                  </a:lnTo>
                  <a:lnTo>
                    <a:pt x="217" y="15"/>
                  </a:lnTo>
                  <a:lnTo>
                    <a:pt x="217" y="11"/>
                  </a:lnTo>
                  <a:lnTo>
                    <a:pt x="217" y="9"/>
                  </a:lnTo>
                  <a:lnTo>
                    <a:pt x="217" y="5"/>
                  </a:lnTo>
                  <a:lnTo>
                    <a:pt x="217" y="4"/>
                  </a:lnTo>
                  <a:lnTo>
                    <a:pt x="217" y="0"/>
                  </a:lnTo>
                  <a:lnTo>
                    <a:pt x="219" y="0"/>
                  </a:lnTo>
                  <a:lnTo>
                    <a:pt x="210" y="1"/>
                  </a:lnTo>
                  <a:lnTo>
                    <a:pt x="205" y="5"/>
                  </a:lnTo>
                  <a:lnTo>
                    <a:pt x="199" y="9"/>
                  </a:lnTo>
                  <a:lnTo>
                    <a:pt x="195" y="13"/>
                  </a:lnTo>
                  <a:lnTo>
                    <a:pt x="190" y="17"/>
                  </a:lnTo>
                  <a:lnTo>
                    <a:pt x="188" y="21"/>
                  </a:lnTo>
                  <a:lnTo>
                    <a:pt x="186" y="25"/>
                  </a:lnTo>
                  <a:lnTo>
                    <a:pt x="186" y="28"/>
                  </a:lnTo>
                  <a:lnTo>
                    <a:pt x="184" y="32"/>
                  </a:lnTo>
                  <a:lnTo>
                    <a:pt x="184" y="36"/>
                  </a:lnTo>
                  <a:lnTo>
                    <a:pt x="184" y="40"/>
                  </a:lnTo>
                  <a:lnTo>
                    <a:pt x="184" y="47"/>
                  </a:lnTo>
                  <a:lnTo>
                    <a:pt x="184" y="51"/>
                  </a:lnTo>
                  <a:lnTo>
                    <a:pt x="188" y="58"/>
                  </a:lnTo>
                  <a:lnTo>
                    <a:pt x="188" y="65"/>
                  </a:lnTo>
                  <a:lnTo>
                    <a:pt x="194" y="73"/>
                  </a:lnTo>
                  <a:lnTo>
                    <a:pt x="194" y="81"/>
                  </a:lnTo>
                  <a:lnTo>
                    <a:pt x="197" y="90"/>
                  </a:lnTo>
                  <a:lnTo>
                    <a:pt x="195" y="97"/>
                  </a:lnTo>
                  <a:lnTo>
                    <a:pt x="195" y="108"/>
                  </a:lnTo>
                  <a:lnTo>
                    <a:pt x="190" y="114"/>
                  </a:lnTo>
                  <a:lnTo>
                    <a:pt x="186" y="122"/>
                  </a:lnTo>
                  <a:lnTo>
                    <a:pt x="181" y="129"/>
                  </a:lnTo>
                  <a:lnTo>
                    <a:pt x="177" y="137"/>
                  </a:lnTo>
                  <a:lnTo>
                    <a:pt x="168" y="140"/>
                  </a:lnTo>
                  <a:lnTo>
                    <a:pt x="163" y="146"/>
                  </a:lnTo>
                  <a:lnTo>
                    <a:pt x="157" y="150"/>
                  </a:lnTo>
                  <a:lnTo>
                    <a:pt x="152" y="155"/>
                  </a:lnTo>
                  <a:lnTo>
                    <a:pt x="146" y="156"/>
                  </a:lnTo>
                  <a:lnTo>
                    <a:pt x="144" y="160"/>
                  </a:lnTo>
                  <a:lnTo>
                    <a:pt x="143" y="160"/>
                  </a:lnTo>
                  <a:lnTo>
                    <a:pt x="143" y="163"/>
                  </a:lnTo>
                  <a:lnTo>
                    <a:pt x="132" y="163"/>
                  </a:lnTo>
                  <a:lnTo>
                    <a:pt x="121" y="163"/>
                  </a:lnTo>
                  <a:lnTo>
                    <a:pt x="104" y="163"/>
                  </a:lnTo>
                  <a:lnTo>
                    <a:pt x="93" y="164"/>
                  </a:lnTo>
                  <a:lnTo>
                    <a:pt x="77" y="164"/>
                  </a:lnTo>
                  <a:lnTo>
                    <a:pt x="62" y="166"/>
                  </a:lnTo>
                  <a:lnTo>
                    <a:pt x="48" y="169"/>
                  </a:lnTo>
                  <a:lnTo>
                    <a:pt x="37" y="173"/>
                  </a:lnTo>
                  <a:lnTo>
                    <a:pt x="22" y="176"/>
                  </a:lnTo>
                  <a:lnTo>
                    <a:pt x="13" y="179"/>
                  </a:lnTo>
                  <a:lnTo>
                    <a:pt x="6" y="183"/>
                  </a:lnTo>
                  <a:lnTo>
                    <a:pt x="2" y="191"/>
                  </a:lnTo>
                  <a:lnTo>
                    <a:pt x="0" y="198"/>
                  </a:lnTo>
                  <a:lnTo>
                    <a:pt x="4" y="206"/>
                  </a:lnTo>
                  <a:lnTo>
                    <a:pt x="13" y="215"/>
                  </a:lnTo>
                  <a:lnTo>
                    <a:pt x="28" y="226"/>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4" name="Freeform 61"/>
            <p:cNvSpPr>
              <a:spLocks/>
            </p:cNvSpPr>
            <p:nvPr/>
          </p:nvSpPr>
          <p:spPr bwMode="auto">
            <a:xfrm>
              <a:off x="888" y="4016"/>
              <a:ext cx="45" cy="79"/>
            </a:xfrm>
            <a:custGeom>
              <a:avLst/>
              <a:gdLst>
                <a:gd name="T0" fmla="*/ 13 w 89"/>
                <a:gd name="T1" fmla="*/ 0 h 156"/>
                <a:gd name="T2" fmla="*/ 18 w 89"/>
                <a:gd name="T3" fmla="*/ 3 h 156"/>
                <a:gd name="T4" fmla="*/ 23 w 89"/>
                <a:gd name="T5" fmla="*/ 9 h 156"/>
                <a:gd name="T6" fmla="*/ 28 w 89"/>
                <a:gd name="T7" fmla="*/ 16 h 156"/>
                <a:gd name="T8" fmla="*/ 31 w 89"/>
                <a:gd name="T9" fmla="*/ 25 h 156"/>
                <a:gd name="T10" fmla="*/ 35 w 89"/>
                <a:gd name="T11" fmla="*/ 33 h 156"/>
                <a:gd name="T12" fmla="*/ 38 w 89"/>
                <a:gd name="T13" fmla="*/ 40 h 156"/>
                <a:gd name="T14" fmla="*/ 42 w 89"/>
                <a:gd name="T15" fmla="*/ 47 h 156"/>
                <a:gd name="T16" fmla="*/ 39 w 89"/>
                <a:gd name="T17" fmla="*/ 48 h 156"/>
                <a:gd name="T18" fmla="*/ 34 w 89"/>
                <a:gd name="T19" fmla="*/ 47 h 156"/>
                <a:gd name="T20" fmla="*/ 28 w 89"/>
                <a:gd name="T21" fmla="*/ 48 h 156"/>
                <a:gd name="T22" fmla="*/ 25 w 89"/>
                <a:gd name="T23" fmla="*/ 52 h 156"/>
                <a:gd name="T24" fmla="*/ 22 w 89"/>
                <a:gd name="T25" fmla="*/ 57 h 156"/>
                <a:gd name="T26" fmla="*/ 22 w 89"/>
                <a:gd name="T27" fmla="*/ 62 h 156"/>
                <a:gd name="T28" fmla="*/ 22 w 89"/>
                <a:gd name="T29" fmla="*/ 68 h 156"/>
                <a:gd name="T30" fmla="*/ 23 w 89"/>
                <a:gd name="T31" fmla="*/ 74 h 156"/>
                <a:gd name="T32" fmla="*/ 24 w 89"/>
                <a:gd name="T33" fmla="*/ 77 h 156"/>
                <a:gd name="T34" fmla="*/ 21 w 89"/>
                <a:gd name="T35" fmla="*/ 77 h 156"/>
                <a:gd name="T36" fmla="*/ 18 w 89"/>
                <a:gd name="T37" fmla="*/ 76 h 156"/>
                <a:gd name="T38" fmla="*/ 13 w 89"/>
                <a:gd name="T39" fmla="*/ 72 h 156"/>
                <a:gd name="T40" fmla="*/ 10 w 89"/>
                <a:gd name="T41" fmla="*/ 66 h 156"/>
                <a:gd name="T42" fmla="*/ 5 w 89"/>
                <a:gd name="T43" fmla="*/ 61 h 156"/>
                <a:gd name="T44" fmla="*/ 0 w 89"/>
                <a:gd name="T45" fmla="*/ 55 h 156"/>
                <a:gd name="T46" fmla="*/ 0 w 89"/>
                <a:gd name="T47" fmla="*/ 51 h 156"/>
                <a:gd name="T48" fmla="*/ 0 w 89"/>
                <a:gd name="T49" fmla="*/ 47 h 156"/>
                <a:gd name="T50" fmla="*/ 2 w 89"/>
                <a:gd name="T51" fmla="*/ 43 h 156"/>
                <a:gd name="T52" fmla="*/ 7 w 89"/>
                <a:gd name="T53" fmla="*/ 40 h 156"/>
                <a:gd name="T54" fmla="*/ 13 w 89"/>
                <a:gd name="T55" fmla="*/ 37 h 156"/>
                <a:gd name="T56" fmla="*/ 16 w 89"/>
                <a:gd name="T57" fmla="*/ 33 h 156"/>
                <a:gd name="T58" fmla="*/ 19 w 89"/>
                <a:gd name="T59" fmla="*/ 27 h 156"/>
                <a:gd name="T60" fmla="*/ 19 w 89"/>
                <a:gd name="T61" fmla="*/ 19 h 156"/>
                <a:gd name="T62" fmla="*/ 16 w 89"/>
                <a:gd name="T63" fmla="*/ 7 h 156"/>
                <a:gd name="T64" fmla="*/ 13 w 89"/>
                <a:gd name="T65" fmla="*/ 0 h 1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156"/>
                <a:gd name="T101" fmla="*/ 89 w 89"/>
                <a:gd name="T102" fmla="*/ 156 h 1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156">
                  <a:moveTo>
                    <a:pt x="25" y="0"/>
                  </a:moveTo>
                  <a:lnTo>
                    <a:pt x="25" y="0"/>
                  </a:lnTo>
                  <a:lnTo>
                    <a:pt x="31" y="1"/>
                  </a:lnTo>
                  <a:lnTo>
                    <a:pt x="36" y="5"/>
                  </a:lnTo>
                  <a:lnTo>
                    <a:pt x="42" y="12"/>
                  </a:lnTo>
                  <a:lnTo>
                    <a:pt x="45" y="17"/>
                  </a:lnTo>
                  <a:lnTo>
                    <a:pt x="51" y="25"/>
                  </a:lnTo>
                  <a:lnTo>
                    <a:pt x="56" y="32"/>
                  </a:lnTo>
                  <a:lnTo>
                    <a:pt x="62" y="41"/>
                  </a:lnTo>
                  <a:lnTo>
                    <a:pt x="62" y="49"/>
                  </a:lnTo>
                  <a:lnTo>
                    <a:pt x="67" y="57"/>
                  </a:lnTo>
                  <a:lnTo>
                    <a:pt x="69" y="65"/>
                  </a:lnTo>
                  <a:lnTo>
                    <a:pt x="75" y="74"/>
                  </a:lnTo>
                  <a:lnTo>
                    <a:pt x="75" y="79"/>
                  </a:lnTo>
                  <a:lnTo>
                    <a:pt x="80" y="87"/>
                  </a:lnTo>
                  <a:lnTo>
                    <a:pt x="84" y="92"/>
                  </a:lnTo>
                  <a:lnTo>
                    <a:pt x="89" y="99"/>
                  </a:lnTo>
                  <a:lnTo>
                    <a:pt x="78" y="95"/>
                  </a:lnTo>
                  <a:lnTo>
                    <a:pt x="73" y="92"/>
                  </a:lnTo>
                  <a:lnTo>
                    <a:pt x="67" y="92"/>
                  </a:lnTo>
                  <a:lnTo>
                    <a:pt x="62" y="94"/>
                  </a:lnTo>
                  <a:lnTo>
                    <a:pt x="56" y="95"/>
                  </a:lnTo>
                  <a:lnTo>
                    <a:pt x="54" y="99"/>
                  </a:lnTo>
                  <a:lnTo>
                    <a:pt x="49" y="103"/>
                  </a:lnTo>
                  <a:lnTo>
                    <a:pt x="49" y="108"/>
                  </a:lnTo>
                  <a:lnTo>
                    <a:pt x="44" y="112"/>
                  </a:lnTo>
                  <a:lnTo>
                    <a:pt x="44" y="118"/>
                  </a:lnTo>
                  <a:lnTo>
                    <a:pt x="44" y="122"/>
                  </a:lnTo>
                  <a:lnTo>
                    <a:pt x="44" y="130"/>
                  </a:lnTo>
                  <a:lnTo>
                    <a:pt x="44" y="134"/>
                  </a:lnTo>
                  <a:lnTo>
                    <a:pt x="45" y="142"/>
                  </a:lnTo>
                  <a:lnTo>
                    <a:pt x="45" y="146"/>
                  </a:lnTo>
                  <a:lnTo>
                    <a:pt x="51" y="153"/>
                  </a:lnTo>
                  <a:lnTo>
                    <a:pt x="47" y="153"/>
                  </a:lnTo>
                  <a:lnTo>
                    <a:pt x="47" y="156"/>
                  </a:lnTo>
                  <a:lnTo>
                    <a:pt x="42" y="153"/>
                  </a:lnTo>
                  <a:lnTo>
                    <a:pt x="36" y="150"/>
                  </a:lnTo>
                  <a:lnTo>
                    <a:pt x="31" y="147"/>
                  </a:lnTo>
                  <a:lnTo>
                    <a:pt x="25" y="143"/>
                  </a:lnTo>
                  <a:lnTo>
                    <a:pt x="25" y="139"/>
                  </a:lnTo>
                  <a:lnTo>
                    <a:pt x="20" y="131"/>
                  </a:lnTo>
                  <a:lnTo>
                    <a:pt x="14" y="127"/>
                  </a:lnTo>
                  <a:lnTo>
                    <a:pt x="9" y="121"/>
                  </a:lnTo>
                  <a:lnTo>
                    <a:pt x="5" y="117"/>
                  </a:lnTo>
                  <a:lnTo>
                    <a:pt x="0" y="109"/>
                  </a:lnTo>
                  <a:lnTo>
                    <a:pt x="0" y="105"/>
                  </a:lnTo>
                  <a:lnTo>
                    <a:pt x="0" y="101"/>
                  </a:lnTo>
                  <a:lnTo>
                    <a:pt x="0" y="99"/>
                  </a:lnTo>
                  <a:lnTo>
                    <a:pt x="0" y="92"/>
                  </a:lnTo>
                  <a:lnTo>
                    <a:pt x="2" y="88"/>
                  </a:lnTo>
                  <a:lnTo>
                    <a:pt x="3" y="84"/>
                  </a:lnTo>
                  <a:lnTo>
                    <a:pt x="9" y="83"/>
                  </a:lnTo>
                  <a:lnTo>
                    <a:pt x="14" y="79"/>
                  </a:lnTo>
                  <a:lnTo>
                    <a:pt x="20" y="77"/>
                  </a:lnTo>
                  <a:lnTo>
                    <a:pt x="25" y="73"/>
                  </a:lnTo>
                  <a:lnTo>
                    <a:pt x="31" y="71"/>
                  </a:lnTo>
                  <a:lnTo>
                    <a:pt x="31" y="65"/>
                  </a:lnTo>
                  <a:lnTo>
                    <a:pt x="36" y="61"/>
                  </a:lnTo>
                  <a:lnTo>
                    <a:pt x="38" y="53"/>
                  </a:lnTo>
                  <a:lnTo>
                    <a:pt x="42" y="48"/>
                  </a:lnTo>
                  <a:lnTo>
                    <a:pt x="38" y="38"/>
                  </a:lnTo>
                  <a:lnTo>
                    <a:pt x="36" y="27"/>
                  </a:lnTo>
                  <a:lnTo>
                    <a:pt x="31" y="13"/>
                  </a:lnTo>
                  <a:lnTo>
                    <a:pt x="25" y="0"/>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5" name="Freeform 62"/>
            <p:cNvSpPr>
              <a:spLocks/>
            </p:cNvSpPr>
            <p:nvPr/>
          </p:nvSpPr>
          <p:spPr bwMode="auto">
            <a:xfrm>
              <a:off x="901" y="4016"/>
              <a:ext cx="32" cy="50"/>
            </a:xfrm>
            <a:custGeom>
              <a:avLst/>
              <a:gdLst>
                <a:gd name="T0" fmla="*/ 0 w 64"/>
                <a:gd name="T1" fmla="*/ 0 h 99"/>
                <a:gd name="T2" fmla="*/ 0 w 64"/>
                <a:gd name="T3" fmla="*/ 0 h 99"/>
                <a:gd name="T4" fmla="*/ 3 w 64"/>
                <a:gd name="T5" fmla="*/ 1 h 99"/>
                <a:gd name="T6" fmla="*/ 6 w 64"/>
                <a:gd name="T7" fmla="*/ 3 h 99"/>
                <a:gd name="T8" fmla="*/ 9 w 64"/>
                <a:gd name="T9" fmla="*/ 6 h 99"/>
                <a:gd name="T10" fmla="*/ 10 w 64"/>
                <a:gd name="T11" fmla="*/ 9 h 99"/>
                <a:gd name="T12" fmla="*/ 13 w 64"/>
                <a:gd name="T13" fmla="*/ 13 h 99"/>
                <a:gd name="T14" fmla="*/ 16 w 64"/>
                <a:gd name="T15" fmla="*/ 16 h 99"/>
                <a:gd name="T16" fmla="*/ 19 w 64"/>
                <a:gd name="T17" fmla="*/ 21 h 99"/>
                <a:gd name="T18" fmla="*/ 19 w 64"/>
                <a:gd name="T19" fmla="*/ 25 h 99"/>
                <a:gd name="T20" fmla="*/ 21 w 64"/>
                <a:gd name="T21" fmla="*/ 29 h 99"/>
                <a:gd name="T22" fmla="*/ 22 w 64"/>
                <a:gd name="T23" fmla="*/ 33 h 99"/>
                <a:gd name="T24" fmla="*/ 25 w 64"/>
                <a:gd name="T25" fmla="*/ 37 h 99"/>
                <a:gd name="T26" fmla="*/ 25 w 64"/>
                <a:gd name="T27" fmla="*/ 40 h 99"/>
                <a:gd name="T28" fmla="*/ 28 w 64"/>
                <a:gd name="T29" fmla="*/ 44 h 99"/>
                <a:gd name="T30" fmla="*/ 30 w 64"/>
                <a:gd name="T31" fmla="*/ 46 h 99"/>
                <a:gd name="T32" fmla="*/ 32 w 64"/>
                <a:gd name="T33" fmla="*/ 50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99"/>
                <a:gd name="T53" fmla="*/ 64 w 64"/>
                <a:gd name="T54" fmla="*/ 99 h 9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99">
                  <a:moveTo>
                    <a:pt x="0" y="0"/>
                  </a:moveTo>
                  <a:lnTo>
                    <a:pt x="0" y="0"/>
                  </a:lnTo>
                  <a:lnTo>
                    <a:pt x="6" y="1"/>
                  </a:lnTo>
                  <a:lnTo>
                    <a:pt x="11" y="5"/>
                  </a:lnTo>
                  <a:lnTo>
                    <a:pt x="17" y="12"/>
                  </a:lnTo>
                  <a:lnTo>
                    <a:pt x="20" y="17"/>
                  </a:lnTo>
                  <a:lnTo>
                    <a:pt x="26" y="25"/>
                  </a:lnTo>
                  <a:lnTo>
                    <a:pt x="31" y="32"/>
                  </a:lnTo>
                  <a:lnTo>
                    <a:pt x="37" y="41"/>
                  </a:lnTo>
                  <a:lnTo>
                    <a:pt x="37" y="49"/>
                  </a:lnTo>
                  <a:lnTo>
                    <a:pt x="42" y="57"/>
                  </a:lnTo>
                  <a:lnTo>
                    <a:pt x="44" y="65"/>
                  </a:lnTo>
                  <a:lnTo>
                    <a:pt x="50" y="74"/>
                  </a:lnTo>
                  <a:lnTo>
                    <a:pt x="50" y="79"/>
                  </a:lnTo>
                  <a:lnTo>
                    <a:pt x="55" y="87"/>
                  </a:lnTo>
                  <a:lnTo>
                    <a:pt x="59" y="92"/>
                  </a:lnTo>
                  <a:lnTo>
                    <a:pt x="64" y="9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6" name="Freeform 63"/>
            <p:cNvSpPr>
              <a:spLocks/>
            </p:cNvSpPr>
            <p:nvPr/>
          </p:nvSpPr>
          <p:spPr bwMode="auto">
            <a:xfrm>
              <a:off x="882" y="4052"/>
              <a:ext cx="26" cy="18"/>
            </a:xfrm>
            <a:custGeom>
              <a:avLst/>
              <a:gdLst>
                <a:gd name="T0" fmla="*/ 26 w 51"/>
                <a:gd name="T1" fmla="*/ 9 h 37"/>
                <a:gd name="T2" fmla="*/ 23 w 51"/>
                <a:gd name="T3" fmla="*/ 7 h 37"/>
                <a:gd name="T4" fmla="*/ 20 w 51"/>
                <a:gd name="T5" fmla="*/ 5 h 37"/>
                <a:gd name="T6" fmla="*/ 18 w 51"/>
                <a:gd name="T7" fmla="*/ 3 h 37"/>
                <a:gd name="T8" fmla="*/ 16 w 51"/>
                <a:gd name="T9" fmla="*/ 3 h 37"/>
                <a:gd name="T10" fmla="*/ 13 w 51"/>
                <a:gd name="T11" fmla="*/ 1 h 37"/>
                <a:gd name="T12" fmla="*/ 10 w 51"/>
                <a:gd name="T13" fmla="*/ 1 h 37"/>
                <a:gd name="T14" fmla="*/ 8 w 51"/>
                <a:gd name="T15" fmla="*/ 1 h 37"/>
                <a:gd name="T16" fmla="*/ 8 w 51"/>
                <a:gd name="T17" fmla="*/ 1 h 37"/>
                <a:gd name="T18" fmla="*/ 5 w 51"/>
                <a:gd name="T19" fmla="*/ 0 h 37"/>
                <a:gd name="T20" fmla="*/ 4 w 51"/>
                <a:gd name="T21" fmla="*/ 0 h 37"/>
                <a:gd name="T22" fmla="*/ 1 w 51"/>
                <a:gd name="T23" fmla="*/ 0 h 37"/>
                <a:gd name="T24" fmla="*/ 1 w 51"/>
                <a:gd name="T25" fmla="*/ 0 h 37"/>
                <a:gd name="T26" fmla="*/ 0 w 51"/>
                <a:gd name="T27" fmla="*/ 0 h 37"/>
                <a:gd name="T28" fmla="*/ 0 w 51"/>
                <a:gd name="T29" fmla="*/ 0 h 37"/>
                <a:gd name="T30" fmla="*/ 0 w 51"/>
                <a:gd name="T31" fmla="*/ 0 h 37"/>
                <a:gd name="T32" fmla="*/ 0 w 51"/>
                <a:gd name="T33" fmla="*/ 0 h 37"/>
                <a:gd name="T34" fmla="*/ 0 w 51"/>
                <a:gd name="T35" fmla="*/ 9 h 37"/>
                <a:gd name="T36" fmla="*/ 0 w 51"/>
                <a:gd name="T37" fmla="*/ 9 h 37"/>
                <a:gd name="T38" fmla="*/ 2 w 51"/>
                <a:gd name="T39" fmla="*/ 9 h 37"/>
                <a:gd name="T40" fmla="*/ 2 w 51"/>
                <a:gd name="T41" fmla="*/ 9 h 37"/>
                <a:gd name="T42" fmla="*/ 5 w 51"/>
                <a:gd name="T43" fmla="*/ 9 h 37"/>
                <a:gd name="T44" fmla="*/ 5 w 51"/>
                <a:gd name="T45" fmla="*/ 9 h 37"/>
                <a:gd name="T46" fmla="*/ 8 w 51"/>
                <a:gd name="T47" fmla="*/ 9 h 37"/>
                <a:gd name="T48" fmla="*/ 9 w 51"/>
                <a:gd name="T49" fmla="*/ 9 h 37"/>
                <a:gd name="T50" fmla="*/ 12 w 51"/>
                <a:gd name="T51" fmla="*/ 11 h 37"/>
                <a:gd name="T52" fmla="*/ 12 w 51"/>
                <a:gd name="T53" fmla="*/ 11 h 37"/>
                <a:gd name="T54" fmla="*/ 15 w 51"/>
                <a:gd name="T55" fmla="*/ 12 h 37"/>
                <a:gd name="T56" fmla="*/ 16 w 51"/>
                <a:gd name="T57" fmla="*/ 12 h 37"/>
                <a:gd name="T58" fmla="*/ 18 w 51"/>
                <a:gd name="T59" fmla="*/ 14 h 37"/>
                <a:gd name="T60" fmla="*/ 18 w 51"/>
                <a:gd name="T61" fmla="*/ 14 h 37"/>
                <a:gd name="T62" fmla="*/ 21 w 51"/>
                <a:gd name="T63" fmla="*/ 16 h 37"/>
                <a:gd name="T64" fmla="*/ 23 w 51"/>
                <a:gd name="T65" fmla="*/ 16 h 37"/>
                <a:gd name="T66" fmla="*/ 26 w 51"/>
                <a:gd name="T67" fmla="*/ 18 h 37"/>
                <a:gd name="T68" fmla="*/ 26 w 51"/>
                <a:gd name="T69" fmla="*/ 9 h 37"/>
                <a:gd name="T70" fmla="*/ 26 w 51"/>
                <a:gd name="T71" fmla="*/ 9 h 3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
                <a:gd name="T109" fmla="*/ 0 h 37"/>
                <a:gd name="T110" fmla="*/ 51 w 51"/>
                <a:gd name="T111" fmla="*/ 37 h 3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 h="37">
                  <a:moveTo>
                    <a:pt x="51" y="19"/>
                  </a:moveTo>
                  <a:lnTo>
                    <a:pt x="46" y="15"/>
                  </a:lnTo>
                  <a:lnTo>
                    <a:pt x="40" y="11"/>
                  </a:lnTo>
                  <a:lnTo>
                    <a:pt x="35" y="7"/>
                  </a:lnTo>
                  <a:lnTo>
                    <a:pt x="31" y="7"/>
                  </a:lnTo>
                  <a:lnTo>
                    <a:pt x="26" y="3"/>
                  </a:lnTo>
                  <a:lnTo>
                    <a:pt x="20" y="3"/>
                  </a:lnTo>
                  <a:lnTo>
                    <a:pt x="15" y="2"/>
                  </a:lnTo>
                  <a:lnTo>
                    <a:pt x="9" y="0"/>
                  </a:lnTo>
                  <a:lnTo>
                    <a:pt x="7" y="0"/>
                  </a:lnTo>
                  <a:lnTo>
                    <a:pt x="2" y="0"/>
                  </a:lnTo>
                  <a:lnTo>
                    <a:pt x="0" y="0"/>
                  </a:lnTo>
                  <a:lnTo>
                    <a:pt x="0" y="19"/>
                  </a:lnTo>
                  <a:lnTo>
                    <a:pt x="4" y="19"/>
                  </a:lnTo>
                  <a:lnTo>
                    <a:pt x="9" y="19"/>
                  </a:lnTo>
                  <a:lnTo>
                    <a:pt x="15" y="19"/>
                  </a:lnTo>
                  <a:lnTo>
                    <a:pt x="18" y="19"/>
                  </a:lnTo>
                  <a:lnTo>
                    <a:pt x="24" y="23"/>
                  </a:lnTo>
                  <a:lnTo>
                    <a:pt x="29" y="25"/>
                  </a:lnTo>
                  <a:lnTo>
                    <a:pt x="31" y="25"/>
                  </a:lnTo>
                  <a:lnTo>
                    <a:pt x="36" y="29"/>
                  </a:lnTo>
                  <a:lnTo>
                    <a:pt x="42" y="33"/>
                  </a:lnTo>
                  <a:lnTo>
                    <a:pt x="46" y="33"/>
                  </a:lnTo>
                  <a:lnTo>
                    <a:pt x="51" y="37"/>
                  </a:lnTo>
                  <a:lnTo>
                    <a:pt x="5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7" name="Freeform 64"/>
            <p:cNvSpPr>
              <a:spLocks/>
            </p:cNvSpPr>
            <p:nvPr/>
          </p:nvSpPr>
          <p:spPr bwMode="auto">
            <a:xfrm>
              <a:off x="882" y="4052"/>
              <a:ext cx="26" cy="18"/>
            </a:xfrm>
            <a:custGeom>
              <a:avLst/>
              <a:gdLst>
                <a:gd name="T0" fmla="*/ 26 w 51"/>
                <a:gd name="T1" fmla="*/ 9 h 37"/>
                <a:gd name="T2" fmla="*/ 23 w 51"/>
                <a:gd name="T3" fmla="*/ 7 h 37"/>
                <a:gd name="T4" fmla="*/ 20 w 51"/>
                <a:gd name="T5" fmla="*/ 5 h 37"/>
                <a:gd name="T6" fmla="*/ 18 w 51"/>
                <a:gd name="T7" fmla="*/ 3 h 37"/>
                <a:gd name="T8" fmla="*/ 16 w 51"/>
                <a:gd name="T9" fmla="*/ 3 h 37"/>
                <a:gd name="T10" fmla="*/ 13 w 51"/>
                <a:gd name="T11" fmla="*/ 1 h 37"/>
                <a:gd name="T12" fmla="*/ 10 w 51"/>
                <a:gd name="T13" fmla="*/ 1 h 37"/>
                <a:gd name="T14" fmla="*/ 8 w 51"/>
                <a:gd name="T15" fmla="*/ 1 h 37"/>
                <a:gd name="T16" fmla="*/ 8 w 51"/>
                <a:gd name="T17" fmla="*/ 1 h 37"/>
                <a:gd name="T18" fmla="*/ 5 w 51"/>
                <a:gd name="T19" fmla="*/ 0 h 37"/>
                <a:gd name="T20" fmla="*/ 4 w 51"/>
                <a:gd name="T21" fmla="*/ 0 h 37"/>
                <a:gd name="T22" fmla="*/ 1 w 51"/>
                <a:gd name="T23" fmla="*/ 0 h 37"/>
                <a:gd name="T24" fmla="*/ 1 w 51"/>
                <a:gd name="T25" fmla="*/ 0 h 37"/>
                <a:gd name="T26" fmla="*/ 0 w 51"/>
                <a:gd name="T27" fmla="*/ 0 h 37"/>
                <a:gd name="T28" fmla="*/ 0 w 51"/>
                <a:gd name="T29" fmla="*/ 0 h 37"/>
                <a:gd name="T30" fmla="*/ 0 w 51"/>
                <a:gd name="T31" fmla="*/ 0 h 37"/>
                <a:gd name="T32" fmla="*/ 0 w 51"/>
                <a:gd name="T33" fmla="*/ 0 h 37"/>
                <a:gd name="T34" fmla="*/ 0 w 51"/>
                <a:gd name="T35" fmla="*/ 9 h 37"/>
                <a:gd name="T36" fmla="*/ 0 w 51"/>
                <a:gd name="T37" fmla="*/ 9 h 37"/>
                <a:gd name="T38" fmla="*/ 2 w 51"/>
                <a:gd name="T39" fmla="*/ 9 h 37"/>
                <a:gd name="T40" fmla="*/ 2 w 51"/>
                <a:gd name="T41" fmla="*/ 9 h 37"/>
                <a:gd name="T42" fmla="*/ 5 w 51"/>
                <a:gd name="T43" fmla="*/ 9 h 37"/>
                <a:gd name="T44" fmla="*/ 5 w 51"/>
                <a:gd name="T45" fmla="*/ 9 h 37"/>
                <a:gd name="T46" fmla="*/ 8 w 51"/>
                <a:gd name="T47" fmla="*/ 9 h 37"/>
                <a:gd name="T48" fmla="*/ 9 w 51"/>
                <a:gd name="T49" fmla="*/ 9 h 37"/>
                <a:gd name="T50" fmla="*/ 12 w 51"/>
                <a:gd name="T51" fmla="*/ 11 h 37"/>
                <a:gd name="T52" fmla="*/ 12 w 51"/>
                <a:gd name="T53" fmla="*/ 11 h 37"/>
                <a:gd name="T54" fmla="*/ 15 w 51"/>
                <a:gd name="T55" fmla="*/ 12 h 37"/>
                <a:gd name="T56" fmla="*/ 16 w 51"/>
                <a:gd name="T57" fmla="*/ 12 h 37"/>
                <a:gd name="T58" fmla="*/ 18 w 51"/>
                <a:gd name="T59" fmla="*/ 14 h 37"/>
                <a:gd name="T60" fmla="*/ 18 w 51"/>
                <a:gd name="T61" fmla="*/ 14 h 37"/>
                <a:gd name="T62" fmla="*/ 21 w 51"/>
                <a:gd name="T63" fmla="*/ 16 h 37"/>
                <a:gd name="T64" fmla="*/ 23 w 51"/>
                <a:gd name="T65" fmla="*/ 16 h 37"/>
                <a:gd name="T66" fmla="*/ 26 w 51"/>
                <a:gd name="T67" fmla="*/ 18 h 37"/>
                <a:gd name="T68" fmla="*/ 26 w 51"/>
                <a:gd name="T69" fmla="*/ 9 h 37"/>
                <a:gd name="T70" fmla="*/ 26 w 51"/>
                <a:gd name="T71" fmla="*/ 9 h 3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
                <a:gd name="T109" fmla="*/ 0 h 37"/>
                <a:gd name="T110" fmla="*/ 51 w 51"/>
                <a:gd name="T111" fmla="*/ 37 h 3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 h="37">
                  <a:moveTo>
                    <a:pt x="51" y="19"/>
                  </a:moveTo>
                  <a:lnTo>
                    <a:pt x="46" y="15"/>
                  </a:lnTo>
                  <a:lnTo>
                    <a:pt x="40" y="11"/>
                  </a:lnTo>
                  <a:lnTo>
                    <a:pt x="35" y="7"/>
                  </a:lnTo>
                  <a:lnTo>
                    <a:pt x="31" y="7"/>
                  </a:lnTo>
                  <a:lnTo>
                    <a:pt x="26" y="3"/>
                  </a:lnTo>
                  <a:lnTo>
                    <a:pt x="20" y="3"/>
                  </a:lnTo>
                  <a:lnTo>
                    <a:pt x="15" y="2"/>
                  </a:lnTo>
                  <a:lnTo>
                    <a:pt x="9" y="0"/>
                  </a:lnTo>
                  <a:lnTo>
                    <a:pt x="7" y="0"/>
                  </a:lnTo>
                  <a:lnTo>
                    <a:pt x="2" y="0"/>
                  </a:lnTo>
                  <a:lnTo>
                    <a:pt x="0" y="0"/>
                  </a:lnTo>
                  <a:lnTo>
                    <a:pt x="0" y="19"/>
                  </a:lnTo>
                  <a:lnTo>
                    <a:pt x="4" y="19"/>
                  </a:lnTo>
                  <a:lnTo>
                    <a:pt x="9" y="19"/>
                  </a:lnTo>
                  <a:lnTo>
                    <a:pt x="15" y="19"/>
                  </a:lnTo>
                  <a:lnTo>
                    <a:pt x="18" y="19"/>
                  </a:lnTo>
                  <a:lnTo>
                    <a:pt x="24" y="23"/>
                  </a:lnTo>
                  <a:lnTo>
                    <a:pt x="29" y="25"/>
                  </a:lnTo>
                  <a:lnTo>
                    <a:pt x="31" y="25"/>
                  </a:lnTo>
                  <a:lnTo>
                    <a:pt x="36" y="29"/>
                  </a:lnTo>
                  <a:lnTo>
                    <a:pt x="42" y="33"/>
                  </a:lnTo>
                  <a:lnTo>
                    <a:pt x="46" y="33"/>
                  </a:lnTo>
                  <a:lnTo>
                    <a:pt x="51" y="37"/>
                  </a:lnTo>
                  <a:lnTo>
                    <a:pt x="51" y="19"/>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8" name="Freeform 65"/>
            <p:cNvSpPr>
              <a:spLocks/>
            </p:cNvSpPr>
            <p:nvPr/>
          </p:nvSpPr>
          <p:spPr bwMode="auto">
            <a:xfrm>
              <a:off x="888" y="4070"/>
              <a:ext cx="20" cy="14"/>
            </a:xfrm>
            <a:custGeom>
              <a:avLst/>
              <a:gdLst>
                <a:gd name="T0" fmla="*/ 20 w 38"/>
                <a:gd name="T1" fmla="*/ 0 h 27"/>
                <a:gd name="T2" fmla="*/ 17 w 38"/>
                <a:gd name="T3" fmla="*/ 0 h 27"/>
                <a:gd name="T4" fmla="*/ 15 w 38"/>
                <a:gd name="T5" fmla="*/ 0 h 27"/>
                <a:gd name="T6" fmla="*/ 12 w 38"/>
                <a:gd name="T7" fmla="*/ 0 h 27"/>
                <a:gd name="T8" fmla="*/ 12 w 38"/>
                <a:gd name="T9" fmla="*/ 0 h 27"/>
                <a:gd name="T10" fmla="*/ 9 w 38"/>
                <a:gd name="T11" fmla="*/ 0 h 27"/>
                <a:gd name="T12" fmla="*/ 9 w 38"/>
                <a:gd name="T13" fmla="*/ 0 h 27"/>
                <a:gd name="T14" fmla="*/ 7 w 38"/>
                <a:gd name="T15" fmla="*/ 0 h 27"/>
                <a:gd name="T16" fmla="*/ 7 w 38"/>
                <a:gd name="T17" fmla="*/ 0 h 27"/>
                <a:gd name="T18" fmla="*/ 4 w 38"/>
                <a:gd name="T19" fmla="*/ 0 h 27"/>
                <a:gd name="T20" fmla="*/ 4 w 38"/>
                <a:gd name="T21" fmla="*/ 0 h 27"/>
                <a:gd name="T22" fmla="*/ 1 w 38"/>
                <a:gd name="T23" fmla="*/ 0 h 27"/>
                <a:gd name="T24" fmla="*/ 1 w 38"/>
                <a:gd name="T25" fmla="*/ 0 h 27"/>
                <a:gd name="T26" fmla="*/ 0 w 38"/>
                <a:gd name="T27" fmla="*/ 0 h 27"/>
                <a:gd name="T28" fmla="*/ 0 w 38"/>
                <a:gd name="T29" fmla="*/ 0 h 27"/>
                <a:gd name="T30" fmla="*/ 0 w 38"/>
                <a:gd name="T31" fmla="*/ 0 h 27"/>
                <a:gd name="T32" fmla="*/ 0 w 38"/>
                <a:gd name="T33" fmla="*/ 0 h 27"/>
                <a:gd name="T34" fmla="*/ 0 w 38"/>
                <a:gd name="T35" fmla="*/ 14 h 27"/>
                <a:gd name="T36" fmla="*/ 0 w 38"/>
                <a:gd name="T37" fmla="*/ 12 h 27"/>
                <a:gd name="T38" fmla="*/ 2 w 38"/>
                <a:gd name="T39" fmla="*/ 12 h 27"/>
                <a:gd name="T40" fmla="*/ 2 w 38"/>
                <a:gd name="T41" fmla="*/ 11 h 27"/>
                <a:gd name="T42" fmla="*/ 5 w 38"/>
                <a:gd name="T43" fmla="*/ 11 h 27"/>
                <a:gd name="T44" fmla="*/ 5 w 38"/>
                <a:gd name="T45" fmla="*/ 9 h 27"/>
                <a:gd name="T46" fmla="*/ 7 w 38"/>
                <a:gd name="T47" fmla="*/ 9 h 27"/>
                <a:gd name="T48" fmla="*/ 8 w 38"/>
                <a:gd name="T49" fmla="*/ 9 h 27"/>
                <a:gd name="T50" fmla="*/ 12 w 38"/>
                <a:gd name="T51" fmla="*/ 9 h 27"/>
                <a:gd name="T52" fmla="*/ 12 w 38"/>
                <a:gd name="T53" fmla="*/ 9 h 27"/>
                <a:gd name="T54" fmla="*/ 14 w 38"/>
                <a:gd name="T55" fmla="*/ 9 h 27"/>
                <a:gd name="T56" fmla="*/ 14 w 38"/>
                <a:gd name="T57" fmla="*/ 9 h 27"/>
                <a:gd name="T58" fmla="*/ 17 w 38"/>
                <a:gd name="T59" fmla="*/ 9 h 27"/>
                <a:gd name="T60" fmla="*/ 17 w 38"/>
                <a:gd name="T61" fmla="*/ 9 h 27"/>
                <a:gd name="T62" fmla="*/ 18 w 38"/>
                <a:gd name="T63" fmla="*/ 9 h 27"/>
                <a:gd name="T64" fmla="*/ 18 w 38"/>
                <a:gd name="T65" fmla="*/ 9 h 27"/>
                <a:gd name="T66" fmla="*/ 20 w 38"/>
                <a:gd name="T67" fmla="*/ 9 h 27"/>
                <a:gd name="T68" fmla="*/ 20 w 38"/>
                <a:gd name="T69" fmla="*/ 0 h 27"/>
                <a:gd name="T70" fmla="*/ 20 w 38"/>
                <a:gd name="T71" fmla="*/ 0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27"/>
                <a:gd name="T110" fmla="*/ 38 w 38"/>
                <a:gd name="T111" fmla="*/ 27 h 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27">
                  <a:moveTo>
                    <a:pt x="38" y="0"/>
                  </a:moveTo>
                  <a:lnTo>
                    <a:pt x="33" y="0"/>
                  </a:lnTo>
                  <a:lnTo>
                    <a:pt x="29" y="0"/>
                  </a:lnTo>
                  <a:lnTo>
                    <a:pt x="23" y="0"/>
                  </a:lnTo>
                  <a:lnTo>
                    <a:pt x="18" y="0"/>
                  </a:lnTo>
                  <a:lnTo>
                    <a:pt x="13" y="0"/>
                  </a:lnTo>
                  <a:lnTo>
                    <a:pt x="7" y="0"/>
                  </a:lnTo>
                  <a:lnTo>
                    <a:pt x="2" y="0"/>
                  </a:lnTo>
                  <a:lnTo>
                    <a:pt x="0" y="0"/>
                  </a:lnTo>
                  <a:lnTo>
                    <a:pt x="0" y="27"/>
                  </a:lnTo>
                  <a:lnTo>
                    <a:pt x="0" y="23"/>
                  </a:lnTo>
                  <a:lnTo>
                    <a:pt x="3" y="23"/>
                  </a:lnTo>
                  <a:lnTo>
                    <a:pt x="3" y="21"/>
                  </a:lnTo>
                  <a:lnTo>
                    <a:pt x="9" y="21"/>
                  </a:lnTo>
                  <a:lnTo>
                    <a:pt x="9" y="18"/>
                  </a:lnTo>
                  <a:lnTo>
                    <a:pt x="14" y="18"/>
                  </a:lnTo>
                  <a:lnTo>
                    <a:pt x="16" y="18"/>
                  </a:lnTo>
                  <a:lnTo>
                    <a:pt x="22" y="18"/>
                  </a:lnTo>
                  <a:lnTo>
                    <a:pt x="27" y="18"/>
                  </a:lnTo>
                  <a:lnTo>
                    <a:pt x="33" y="18"/>
                  </a:lnTo>
                  <a:lnTo>
                    <a:pt x="34" y="18"/>
                  </a:lnTo>
                  <a:lnTo>
                    <a:pt x="38" y="18"/>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499" name="Freeform 66"/>
            <p:cNvSpPr>
              <a:spLocks/>
            </p:cNvSpPr>
            <p:nvPr/>
          </p:nvSpPr>
          <p:spPr bwMode="auto">
            <a:xfrm>
              <a:off x="888" y="4070"/>
              <a:ext cx="20" cy="14"/>
            </a:xfrm>
            <a:custGeom>
              <a:avLst/>
              <a:gdLst>
                <a:gd name="T0" fmla="*/ 20 w 38"/>
                <a:gd name="T1" fmla="*/ 0 h 27"/>
                <a:gd name="T2" fmla="*/ 17 w 38"/>
                <a:gd name="T3" fmla="*/ 0 h 27"/>
                <a:gd name="T4" fmla="*/ 15 w 38"/>
                <a:gd name="T5" fmla="*/ 0 h 27"/>
                <a:gd name="T6" fmla="*/ 12 w 38"/>
                <a:gd name="T7" fmla="*/ 0 h 27"/>
                <a:gd name="T8" fmla="*/ 12 w 38"/>
                <a:gd name="T9" fmla="*/ 0 h 27"/>
                <a:gd name="T10" fmla="*/ 9 w 38"/>
                <a:gd name="T11" fmla="*/ 0 h 27"/>
                <a:gd name="T12" fmla="*/ 9 w 38"/>
                <a:gd name="T13" fmla="*/ 0 h 27"/>
                <a:gd name="T14" fmla="*/ 7 w 38"/>
                <a:gd name="T15" fmla="*/ 0 h 27"/>
                <a:gd name="T16" fmla="*/ 7 w 38"/>
                <a:gd name="T17" fmla="*/ 0 h 27"/>
                <a:gd name="T18" fmla="*/ 4 w 38"/>
                <a:gd name="T19" fmla="*/ 0 h 27"/>
                <a:gd name="T20" fmla="*/ 4 w 38"/>
                <a:gd name="T21" fmla="*/ 0 h 27"/>
                <a:gd name="T22" fmla="*/ 1 w 38"/>
                <a:gd name="T23" fmla="*/ 0 h 27"/>
                <a:gd name="T24" fmla="*/ 1 w 38"/>
                <a:gd name="T25" fmla="*/ 0 h 27"/>
                <a:gd name="T26" fmla="*/ 0 w 38"/>
                <a:gd name="T27" fmla="*/ 0 h 27"/>
                <a:gd name="T28" fmla="*/ 0 w 38"/>
                <a:gd name="T29" fmla="*/ 0 h 27"/>
                <a:gd name="T30" fmla="*/ 0 w 38"/>
                <a:gd name="T31" fmla="*/ 0 h 27"/>
                <a:gd name="T32" fmla="*/ 0 w 38"/>
                <a:gd name="T33" fmla="*/ 0 h 27"/>
                <a:gd name="T34" fmla="*/ 0 w 38"/>
                <a:gd name="T35" fmla="*/ 14 h 27"/>
                <a:gd name="T36" fmla="*/ 0 w 38"/>
                <a:gd name="T37" fmla="*/ 12 h 27"/>
                <a:gd name="T38" fmla="*/ 2 w 38"/>
                <a:gd name="T39" fmla="*/ 12 h 27"/>
                <a:gd name="T40" fmla="*/ 2 w 38"/>
                <a:gd name="T41" fmla="*/ 11 h 27"/>
                <a:gd name="T42" fmla="*/ 5 w 38"/>
                <a:gd name="T43" fmla="*/ 11 h 27"/>
                <a:gd name="T44" fmla="*/ 5 w 38"/>
                <a:gd name="T45" fmla="*/ 9 h 27"/>
                <a:gd name="T46" fmla="*/ 7 w 38"/>
                <a:gd name="T47" fmla="*/ 9 h 27"/>
                <a:gd name="T48" fmla="*/ 8 w 38"/>
                <a:gd name="T49" fmla="*/ 9 h 27"/>
                <a:gd name="T50" fmla="*/ 12 w 38"/>
                <a:gd name="T51" fmla="*/ 9 h 27"/>
                <a:gd name="T52" fmla="*/ 12 w 38"/>
                <a:gd name="T53" fmla="*/ 9 h 27"/>
                <a:gd name="T54" fmla="*/ 14 w 38"/>
                <a:gd name="T55" fmla="*/ 9 h 27"/>
                <a:gd name="T56" fmla="*/ 14 w 38"/>
                <a:gd name="T57" fmla="*/ 9 h 27"/>
                <a:gd name="T58" fmla="*/ 17 w 38"/>
                <a:gd name="T59" fmla="*/ 9 h 27"/>
                <a:gd name="T60" fmla="*/ 17 w 38"/>
                <a:gd name="T61" fmla="*/ 9 h 27"/>
                <a:gd name="T62" fmla="*/ 18 w 38"/>
                <a:gd name="T63" fmla="*/ 9 h 27"/>
                <a:gd name="T64" fmla="*/ 18 w 38"/>
                <a:gd name="T65" fmla="*/ 9 h 27"/>
                <a:gd name="T66" fmla="*/ 20 w 38"/>
                <a:gd name="T67" fmla="*/ 9 h 27"/>
                <a:gd name="T68" fmla="*/ 20 w 38"/>
                <a:gd name="T69" fmla="*/ 0 h 27"/>
                <a:gd name="T70" fmla="*/ 20 w 38"/>
                <a:gd name="T71" fmla="*/ 0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8"/>
                <a:gd name="T109" fmla="*/ 0 h 27"/>
                <a:gd name="T110" fmla="*/ 38 w 38"/>
                <a:gd name="T111" fmla="*/ 27 h 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8" h="27">
                  <a:moveTo>
                    <a:pt x="38" y="0"/>
                  </a:moveTo>
                  <a:lnTo>
                    <a:pt x="33" y="0"/>
                  </a:lnTo>
                  <a:lnTo>
                    <a:pt x="29" y="0"/>
                  </a:lnTo>
                  <a:lnTo>
                    <a:pt x="23" y="0"/>
                  </a:lnTo>
                  <a:lnTo>
                    <a:pt x="18" y="0"/>
                  </a:lnTo>
                  <a:lnTo>
                    <a:pt x="13" y="0"/>
                  </a:lnTo>
                  <a:lnTo>
                    <a:pt x="7" y="0"/>
                  </a:lnTo>
                  <a:lnTo>
                    <a:pt x="2" y="0"/>
                  </a:lnTo>
                  <a:lnTo>
                    <a:pt x="0" y="0"/>
                  </a:lnTo>
                  <a:lnTo>
                    <a:pt x="0" y="27"/>
                  </a:lnTo>
                  <a:lnTo>
                    <a:pt x="0" y="23"/>
                  </a:lnTo>
                  <a:lnTo>
                    <a:pt x="3" y="23"/>
                  </a:lnTo>
                  <a:lnTo>
                    <a:pt x="3" y="21"/>
                  </a:lnTo>
                  <a:lnTo>
                    <a:pt x="9" y="21"/>
                  </a:lnTo>
                  <a:lnTo>
                    <a:pt x="9" y="18"/>
                  </a:lnTo>
                  <a:lnTo>
                    <a:pt x="14" y="18"/>
                  </a:lnTo>
                  <a:lnTo>
                    <a:pt x="16" y="18"/>
                  </a:lnTo>
                  <a:lnTo>
                    <a:pt x="22" y="18"/>
                  </a:lnTo>
                  <a:lnTo>
                    <a:pt x="27" y="18"/>
                  </a:lnTo>
                  <a:lnTo>
                    <a:pt x="33" y="18"/>
                  </a:lnTo>
                  <a:lnTo>
                    <a:pt x="34" y="18"/>
                  </a:lnTo>
                  <a:lnTo>
                    <a:pt x="38" y="18"/>
                  </a:lnTo>
                  <a:lnTo>
                    <a:pt x="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0" name="Freeform 67"/>
            <p:cNvSpPr>
              <a:spLocks/>
            </p:cNvSpPr>
            <p:nvPr/>
          </p:nvSpPr>
          <p:spPr bwMode="auto">
            <a:xfrm>
              <a:off x="888" y="4086"/>
              <a:ext cx="32" cy="16"/>
            </a:xfrm>
            <a:custGeom>
              <a:avLst/>
              <a:gdLst>
                <a:gd name="T0" fmla="*/ 26 w 64"/>
                <a:gd name="T1" fmla="*/ 2 h 33"/>
                <a:gd name="T2" fmla="*/ 26 w 64"/>
                <a:gd name="T3" fmla="*/ 2 h 33"/>
                <a:gd name="T4" fmla="*/ 26 w 64"/>
                <a:gd name="T5" fmla="*/ 2 h 33"/>
                <a:gd name="T6" fmla="*/ 26 w 64"/>
                <a:gd name="T7" fmla="*/ 2 h 33"/>
                <a:gd name="T8" fmla="*/ 26 w 64"/>
                <a:gd name="T9" fmla="*/ 3 h 33"/>
                <a:gd name="T10" fmla="*/ 26 w 64"/>
                <a:gd name="T11" fmla="*/ 3 h 33"/>
                <a:gd name="T12" fmla="*/ 26 w 64"/>
                <a:gd name="T13" fmla="*/ 4 h 33"/>
                <a:gd name="T14" fmla="*/ 26 w 64"/>
                <a:gd name="T15" fmla="*/ 4 h 33"/>
                <a:gd name="T16" fmla="*/ 28 w 64"/>
                <a:gd name="T17" fmla="*/ 6 h 33"/>
                <a:gd name="T18" fmla="*/ 28 w 64"/>
                <a:gd name="T19" fmla="*/ 6 h 33"/>
                <a:gd name="T20" fmla="*/ 28 w 64"/>
                <a:gd name="T21" fmla="*/ 8 h 33"/>
                <a:gd name="T22" fmla="*/ 28 w 64"/>
                <a:gd name="T23" fmla="*/ 8 h 33"/>
                <a:gd name="T24" fmla="*/ 30 w 64"/>
                <a:gd name="T25" fmla="*/ 10 h 33"/>
                <a:gd name="T26" fmla="*/ 30 w 64"/>
                <a:gd name="T27" fmla="*/ 10 h 33"/>
                <a:gd name="T28" fmla="*/ 30 w 64"/>
                <a:gd name="T29" fmla="*/ 10 h 33"/>
                <a:gd name="T30" fmla="*/ 30 w 64"/>
                <a:gd name="T31" fmla="*/ 10 h 33"/>
                <a:gd name="T32" fmla="*/ 32 w 64"/>
                <a:gd name="T33" fmla="*/ 12 h 33"/>
                <a:gd name="T34" fmla="*/ 30 w 64"/>
                <a:gd name="T35" fmla="*/ 12 h 33"/>
                <a:gd name="T36" fmla="*/ 30 w 64"/>
                <a:gd name="T37" fmla="*/ 12 h 33"/>
                <a:gd name="T38" fmla="*/ 27 w 64"/>
                <a:gd name="T39" fmla="*/ 12 h 33"/>
                <a:gd name="T40" fmla="*/ 27 w 64"/>
                <a:gd name="T41" fmla="*/ 12 h 33"/>
                <a:gd name="T42" fmla="*/ 25 w 64"/>
                <a:gd name="T43" fmla="*/ 12 h 33"/>
                <a:gd name="T44" fmla="*/ 22 w 64"/>
                <a:gd name="T45" fmla="*/ 12 h 33"/>
                <a:gd name="T46" fmla="*/ 19 w 64"/>
                <a:gd name="T47" fmla="*/ 12 h 33"/>
                <a:gd name="T48" fmla="*/ 18 w 64"/>
                <a:gd name="T49" fmla="*/ 12 h 33"/>
                <a:gd name="T50" fmla="*/ 15 w 64"/>
                <a:gd name="T51" fmla="*/ 12 h 33"/>
                <a:gd name="T52" fmla="*/ 12 w 64"/>
                <a:gd name="T53" fmla="*/ 12 h 33"/>
                <a:gd name="T54" fmla="*/ 9 w 64"/>
                <a:gd name="T55" fmla="*/ 12 h 33"/>
                <a:gd name="T56" fmla="*/ 7 w 64"/>
                <a:gd name="T57" fmla="*/ 13 h 33"/>
                <a:gd name="T58" fmla="*/ 4 w 64"/>
                <a:gd name="T59" fmla="*/ 13 h 33"/>
                <a:gd name="T60" fmla="*/ 2 w 64"/>
                <a:gd name="T61" fmla="*/ 14 h 33"/>
                <a:gd name="T62" fmla="*/ 0 w 64"/>
                <a:gd name="T63" fmla="*/ 14 h 33"/>
                <a:gd name="T64" fmla="*/ 0 w 64"/>
                <a:gd name="T65" fmla="*/ 16 h 33"/>
                <a:gd name="T66" fmla="*/ 0 w 64"/>
                <a:gd name="T67" fmla="*/ 2 h 33"/>
                <a:gd name="T68" fmla="*/ 0 w 64"/>
                <a:gd name="T69" fmla="*/ 0 h 33"/>
                <a:gd name="T70" fmla="*/ 2 w 64"/>
                <a:gd name="T71" fmla="*/ 0 h 33"/>
                <a:gd name="T72" fmla="*/ 3 w 64"/>
                <a:gd name="T73" fmla="*/ 0 h 33"/>
                <a:gd name="T74" fmla="*/ 6 w 64"/>
                <a:gd name="T75" fmla="*/ 0 h 33"/>
                <a:gd name="T76" fmla="*/ 7 w 64"/>
                <a:gd name="T77" fmla="*/ 0 h 33"/>
                <a:gd name="T78" fmla="*/ 9 w 64"/>
                <a:gd name="T79" fmla="*/ 0 h 33"/>
                <a:gd name="T80" fmla="*/ 12 w 64"/>
                <a:gd name="T81" fmla="*/ 0 h 33"/>
                <a:gd name="T82" fmla="*/ 15 w 64"/>
                <a:gd name="T83" fmla="*/ 0 h 33"/>
                <a:gd name="T84" fmla="*/ 15 w 64"/>
                <a:gd name="T85" fmla="*/ 0 h 33"/>
                <a:gd name="T86" fmla="*/ 17 w 64"/>
                <a:gd name="T87" fmla="*/ 0 h 33"/>
                <a:gd name="T88" fmla="*/ 19 w 64"/>
                <a:gd name="T89" fmla="*/ 0 h 33"/>
                <a:gd name="T90" fmla="*/ 22 w 64"/>
                <a:gd name="T91" fmla="*/ 1 h 33"/>
                <a:gd name="T92" fmla="*/ 22 w 64"/>
                <a:gd name="T93" fmla="*/ 1 h 33"/>
                <a:gd name="T94" fmla="*/ 24 w 64"/>
                <a:gd name="T95" fmla="*/ 1 h 33"/>
                <a:gd name="T96" fmla="*/ 24 w 64"/>
                <a:gd name="T97" fmla="*/ 1 h 33"/>
                <a:gd name="T98" fmla="*/ 26 w 64"/>
                <a:gd name="T99" fmla="*/ 2 h 33"/>
                <a:gd name="T100" fmla="*/ 26 w 64"/>
                <a:gd name="T101" fmla="*/ 2 h 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
                <a:gd name="T154" fmla="*/ 0 h 33"/>
                <a:gd name="T155" fmla="*/ 64 w 64"/>
                <a:gd name="T156" fmla="*/ 33 h 3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 h="33">
                  <a:moveTo>
                    <a:pt x="51" y="5"/>
                  </a:moveTo>
                  <a:lnTo>
                    <a:pt x="51" y="5"/>
                  </a:lnTo>
                  <a:lnTo>
                    <a:pt x="51" y="7"/>
                  </a:lnTo>
                  <a:lnTo>
                    <a:pt x="51" y="9"/>
                  </a:lnTo>
                  <a:lnTo>
                    <a:pt x="56" y="13"/>
                  </a:lnTo>
                  <a:lnTo>
                    <a:pt x="56" y="16"/>
                  </a:lnTo>
                  <a:lnTo>
                    <a:pt x="60" y="20"/>
                  </a:lnTo>
                  <a:lnTo>
                    <a:pt x="60" y="21"/>
                  </a:lnTo>
                  <a:lnTo>
                    <a:pt x="64" y="24"/>
                  </a:lnTo>
                  <a:lnTo>
                    <a:pt x="60" y="24"/>
                  </a:lnTo>
                  <a:lnTo>
                    <a:pt x="54" y="24"/>
                  </a:lnTo>
                  <a:lnTo>
                    <a:pt x="49" y="24"/>
                  </a:lnTo>
                  <a:lnTo>
                    <a:pt x="44" y="24"/>
                  </a:lnTo>
                  <a:lnTo>
                    <a:pt x="38" y="24"/>
                  </a:lnTo>
                  <a:lnTo>
                    <a:pt x="36" y="24"/>
                  </a:lnTo>
                  <a:lnTo>
                    <a:pt x="29" y="24"/>
                  </a:lnTo>
                  <a:lnTo>
                    <a:pt x="23" y="24"/>
                  </a:lnTo>
                  <a:lnTo>
                    <a:pt x="18" y="24"/>
                  </a:lnTo>
                  <a:lnTo>
                    <a:pt x="13" y="26"/>
                  </a:lnTo>
                  <a:lnTo>
                    <a:pt x="7" y="26"/>
                  </a:lnTo>
                  <a:lnTo>
                    <a:pt x="3" y="29"/>
                  </a:lnTo>
                  <a:lnTo>
                    <a:pt x="0" y="29"/>
                  </a:lnTo>
                  <a:lnTo>
                    <a:pt x="0" y="33"/>
                  </a:lnTo>
                  <a:lnTo>
                    <a:pt x="0" y="5"/>
                  </a:lnTo>
                  <a:lnTo>
                    <a:pt x="0" y="1"/>
                  </a:lnTo>
                  <a:lnTo>
                    <a:pt x="3" y="1"/>
                  </a:lnTo>
                  <a:lnTo>
                    <a:pt x="5" y="0"/>
                  </a:lnTo>
                  <a:lnTo>
                    <a:pt x="11" y="0"/>
                  </a:lnTo>
                  <a:lnTo>
                    <a:pt x="13" y="0"/>
                  </a:lnTo>
                  <a:lnTo>
                    <a:pt x="18" y="0"/>
                  </a:lnTo>
                  <a:lnTo>
                    <a:pt x="23" y="0"/>
                  </a:lnTo>
                  <a:lnTo>
                    <a:pt x="29" y="1"/>
                  </a:lnTo>
                  <a:lnTo>
                    <a:pt x="34" y="1"/>
                  </a:lnTo>
                  <a:lnTo>
                    <a:pt x="38" y="1"/>
                  </a:lnTo>
                  <a:lnTo>
                    <a:pt x="44" y="3"/>
                  </a:lnTo>
                  <a:lnTo>
                    <a:pt x="47" y="3"/>
                  </a:lnTo>
                  <a:lnTo>
                    <a:pt x="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1" name="Freeform 68"/>
            <p:cNvSpPr>
              <a:spLocks/>
            </p:cNvSpPr>
            <p:nvPr/>
          </p:nvSpPr>
          <p:spPr bwMode="auto">
            <a:xfrm>
              <a:off x="888" y="4086"/>
              <a:ext cx="32" cy="16"/>
            </a:xfrm>
            <a:custGeom>
              <a:avLst/>
              <a:gdLst>
                <a:gd name="T0" fmla="*/ 26 w 64"/>
                <a:gd name="T1" fmla="*/ 2 h 33"/>
                <a:gd name="T2" fmla="*/ 26 w 64"/>
                <a:gd name="T3" fmla="*/ 2 h 33"/>
                <a:gd name="T4" fmla="*/ 26 w 64"/>
                <a:gd name="T5" fmla="*/ 2 h 33"/>
                <a:gd name="T6" fmla="*/ 26 w 64"/>
                <a:gd name="T7" fmla="*/ 2 h 33"/>
                <a:gd name="T8" fmla="*/ 26 w 64"/>
                <a:gd name="T9" fmla="*/ 3 h 33"/>
                <a:gd name="T10" fmla="*/ 26 w 64"/>
                <a:gd name="T11" fmla="*/ 3 h 33"/>
                <a:gd name="T12" fmla="*/ 26 w 64"/>
                <a:gd name="T13" fmla="*/ 4 h 33"/>
                <a:gd name="T14" fmla="*/ 26 w 64"/>
                <a:gd name="T15" fmla="*/ 4 h 33"/>
                <a:gd name="T16" fmla="*/ 28 w 64"/>
                <a:gd name="T17" fmla="*/ 6 h 33"/>
                <a:gd name="T18" fmla="*/ 28 w 64"/>
                <a:gd name="T19" fmla="*/ 6 h 33"/>
                <a:gd name="T20" fmla="*/ 28 w 64"/>
                <a:gd name="T21" fmla="*/ 8 h 33"/>
                <a:gd name="T22" fmla="*/ 28 w 64"/>
                <a:gd name="T23" fmla="*/ 8 h 33"/>
                <a:gd name="T24" fmla="*/ 30 w 64"/>
                <a:gd name="T25" fmla="*/ 10 h 33"/>
                <a:gd name="T26" fmla="*/ 30 w 64"/>
                <a:gd name="T27" fmla="*/ 10 h 33"/>
                <a:gd name="T28" fmla="*/ 30 w 64"/>
                <a:gd name="T29" fmla="*/ 10 h 33"/>
                <a:gd name="T30" fmla="*/ 30 w 64"/>
                <a:gd name="T31" fmla="*/ 10 h 33"/>
                <a:gd name="T32" fmla="*/ 32 w 64"/>
                <a:gd name="T33" fmla="*/ 12 h 33"/>
                <a:gd name="T34" fmla="*/ 30 w 64"/>
                <a:gd name="T35" fmla="*/ 12 h 33"/>
                <a:gd name="T36" fmla="*/ 30 w 64"/>
                <a:gd name="T37" fmla="*/ 12 h 33"/>
                <a:gd name="T38" fmla="*/ 27 w 64"/>
                <a:gd name="T39" fmla="*/ 12 h 33"/>
                <a:gd name="T40" fmla="*/ 27 w 64"/>
                <a:gd name="T41" fmla="*/ 12 h 33"/>
                <a:gd name="T42" fmla="*/ 25 w 64"/>
                <a:gd name="T43" fmla="*/ 12 h 33"/>
                <a:gd name="T44" fmla="*/ 22 w 64"/>
                <a:gd name="T45" fmla="*/ 12 h 33"/>
                <a:gd name="T46" fmla="*/ 19 w 64"/>
                <a:gd name="T47" fmla="*/ 12 h 33"/>
                <a:gd name="T48" fmla="*/ 18 w 64"/>
                <a:gd name="T49" fmla="*/ 12 h 33"/>
                <a:gd name="T50" fmla="*/ 15 w 64"/>
                <a:gd name="T51" fmla="*/ 12 h 33"/>
                <a:gd name="T52" fmla="*/ 12 w 64"/>
                <a:gd name="T53" fmla="*/ 12 h 33"/>
                <a:gd name="T54" fmla="*/ 9 w 64"/>
                <a:gd name="T55" fmla="*/ 12 h 33"/>
                <a:gd name="T56" fmla="*/ 7 w 64"/>
                <a:gd name="T57" fmla="*/ 13 h 33"/>
                <a:gd name="T58" fmla="*/ 4 w 64"/>
                <a:gd name="T59" fmla="*/ 13 h 33"/>
                <a:gd name="T60" fmla="*/ 2 w 64"/>
                <a:gd name="T61" fmla="*/ 14 h 33"/>
                <a:gd name="T62" fmla="*/ 0 w 64"/>
                <a:gd name="T63" fmla="*/ 14 h 33"/>
                <a:gd name="T64" fmla="*/ 0 w 64"/>
                <a:gd name="T65" fmla="*/ 16 h 33"/>
                <a:gd name="T66" fmla="*/ 0 w 64"/>
                <a:gd name="T67" fmla="*/ 2 h 33"/>
                <a:gd name="T68" fmla="*/ 0 w 64"/>
                <a:gd name="T69" fmla="*/ 0 h 33"/>
                <a:gd name="T70" fmla="*/ 2 w 64"/>
                <a:gd name="T71" fmla="*/ 0 h 33"/>
                <a:gd name="T72" fmla="*/ 3 w 64"/>
                <a:gd name="T73" fmla="*/ 0 h 33"/>
                <a:gd name="T74" fmla="*/ 6 w 64"/>
                <a:gd name="T75" fmla="*/ 0 h 33"/>
                <a:gd name="T76" fmla="*/ 7 w 64"/>
                <a:gd name="T77" fmla="*/ 0 h 33"/>
                <a:gd name="T78" fmla="*/ 9 w 64"/>
                <a:gd name="T79" fmla="*/ 0 h 33"/>
                <a:gd name="T80" fmla="*/ 12 w 64"/>
                <a:gd name="T81" fmla="*/ 0 h 33"/>
                <a:gd name="T82" fmla="*/ 15 w 64"/>
                <a:gd name="T83" fmla="*/ 0 h 33"/>
                <a:gd name="T84" fmla="*/ 15 w 64"/>
                <a:gd name="T85" fmla="*/ 0 h 33"/>
                <a:gd name="T86" fmla="*/ 17 w 64"/>
                <a:gd name="T87" fmla="*/ 0 h 33"/>
                <a:gd name="T88" fmla="*/ 19 w 64"/>
                <a:gd name="T89" fmla="*/ 0 h 33"/>
                <a:gd name="T90" fmla="*/ 22 w 64"/>
                <a:gd name="T91" fmla="*/ 1 h 33"/>
                <a:gd name="T92" fmla="*/ 22 w 64"/>
                <a:gd name="T93" fmla="*/ 1 h 33"/>
                <a:gd name="T94" fmla="*/ 24 w 64"/>
                <a:gd name="T95" fmla="*/ 1 h 33"/>
                <a:gd name="T96" fmla="*/ 24 w 64"/>
                <a:gd name="T97" fmla="*/ 1 h 33"/>
                <a:gd name="T98" fmla="*/ 26 w 64"/>
                <a:gd name="T99" fmla="*/ 2 h 33"/>
                <a:gd name="T100" fmla="*/ 26 w 64"/>
                <a:gd name="T101" fmla="*/ 2 h 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
                <a:gd name="T154" fmla="*/ 0 h 33"/>
                <a:gd name="T155" fmla="*/ 64 w 64"/>
                <a:gd name="T156" fmla="*/ 33 h 3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 h="33">
                  <a:moveTo>
                    <a:pt x="51" y="5"/>
                  </a:moveTo>
                  <a:lnTo>
                    <a:pt x="51" y="5"/>
                  </a:lnTo>
                  <a:lnTo>
                    <a:pt x="51" y="7"/>
                  </a:lnTo>
                  <a:lnTo>
                    <a:pt x="51" y="9"/>
                  </a:lnTo>
                  <a:lnTo>
                    <a:pt x="56" y="13"/>
                  </a:lnTo>
                  <a:lnTo>
                    <a:pt x="56" y="16"/>
                  </a:lnTo>
                  <a:lnTo>
                    <a:pt x="60" y="20"/>
                  </a:lnTo>
                  <a:lnTo>
                    <a:pt x="60" y="21"/>
                  </a:lnTo>
                  <a:lnTo>
                    <a:pt x="64" y="24"/>
                  </a:lnTo>
                  <a:lnTo>
                    <a:pt x="60" y="24"/>
                  </a:lnTo>
                  <a:lnTo>
                    <a:pt x="54" y="24"/>
                  </a:lnTo>
                  <a:lnTo>
                    <a:pt x="49" y="24"/>
                  </a:lnTo>
                  <a:lnTo>
                    <a:pt x="44" y="24"/>
                  </a:lnTo>
                  <a:lnTo>
                    <a:pt x="38" y="24"/>
                  </a:lnTo>
                  <a:lnTo>
                    <a:pt x="36" y="24"/>
                  </a:lnTo>
                  <a:lnTo>
                    <a:pt x="29" y="24"/>
                  </a:lnTo>
                  <a:lnTo>
                    <a:pt x="23" y="24"/>
                  </a:lnTo>
                  <a:lnTo>
                    <a:pt x="18" y="24"/>
                  </a:lnTo>
                  <a:lnTo>
                    <a:pt x="13" y="26"/>
                  </a:lnTo>
                  <a:lnTo>
                    <a:pt x="7" y="26"/>
                  </a:lnTo>
                  <a:lnTo>
                    <a:pt x="3" y="29"/>
                  </a:lnTo>
                  <a:lnTo>
                    <a:pt x="0" y="29"/>
                  </a:lnTo>
                  <a:lnTo>
                    <a:pt x="0" y="33"/>
                  </a:lnTo>
                  <a:lnTo>
                    <a:pt x="0" y="5"/>
                  </a:lnTo>
                  <a:lnTo>
                    <a:pt x="0" y="1"/>
                  </a:lnTo>
                  <a:lnTo>
                    <a:pt x="3" y="1"/>
                  </a:lnTo>
                  <a:lnTo>
                    <a:pt x="5" y="0"/>
                  </a:lnTo>
                  <a:lnTo>
                    <a:pt x="11" y="0"/>
                  </a:lnTo>
                  <a:lnTo>
                    <a:pt x="13" y="0"/>
                  </a:lnTo>
                  <a:lnTo>
                    <a:pt x="18" y="0"/>
                  </a:lnTo>
                  <a:lnTo>
                    <a:pt x="23" y="0"/>
                  </a:lnTo>
                  <a:lnTo>
                    <a:pt x="29" y="1"/>
                  </a:lnTo>
                  <a:lnTo>
                    <a:pt x="34" y="1"/>
                  </a:lnTo>
                  <a:lnTo>
                    <a:pt x="38" y="1"/>
                  </a:lnTo>
                  <a:lnTo>
                    <a:pt x="44" y="3"/>
                  </a:lnTo>
                  <a:lnTo>
                    <a:pt x="47" y="3"/>
                  </a:lnTo>
                  <a:lnTo>
                    <a:pt x="51" y="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2" name="Freeform 69"/>
            <p:cNvSpPr>
              <a:spLocks/>
            </p:cNvSpPr>
            <p:nvPr/>
          </p:nvSpPr>
          <p:spPr bwMode="auto">
            <a:xfrm>
              <a:off x="833" y="4035"/>
              <a:ext cx="17" cy="76"/>
            </a:xfrm>
            <a:custGeom>
              <a:avLst/>
              <a:gdLst>
                <a:gd name="T0" fmla="*/ 17 w 34"/>
                <a:gd name="T1" fmla="*/ 0 h 154"/>
                <a:gd name="T2" fmla="*/ 15 w 34"/>
                <a:gd name="T3" fmla="*/ 4 h 154"/>
                <a:gd name="T4" fmla="*/ 15 w 34"/>
                <a:gd name="T5" fmla="*/ 8 h 154"/>
                <a:gd name="T6" fmla="*/ 13 w 34"/>
                <a:gd name="T7" fmla="*/ 14 h 154"/>
                <a:gd name="T8" fmla="*/ 13 w 34"/>
                <a:gd name="T9" fmla="*/ 20 h 154"/>
                <a:gd name="T10" fmla="*/ 11 w 34"/>
                <a:gd name="T11" fmla="*/ 26 h 154"/>
                <a:gd name="T12" fmla="*/ 11 w 34"/>
                <a:gd name="T13" fmla="*/ 32 h 154"/>
                <a:gd name="T14" fmla="*/ 11 w 34"/>
                <a:gd name="T15" fmla="*/ 38 h 154"/>
                <a:gd name="T16" fmla="*/ 11 w 34"/>
                <a:gd name="T17" fmla="*/ 46 h 154"/>
                <a:gd name="T18" fmla="*/ 11 w 34"/>
                <a:gd name="T19" fmla="*/ 51 h 154"/>
                <a:gd name="T20" fmla="*/ 11 w 34"/>
                <a:gd name="T21" fmla="*/ 57 h 154"/>
                <a:gd name="T22" fmla="*/ 11 w 34"/>
                <a:gd name="T23" fmla="*/ 61 h 154"/>
                <a:gd name="T24" fmla="*/ 11 w 34"/>
                <a:gd name="T25" fmla="*/ 66 h 154"/>
                <a:gd name="T26" fmla="*/ 11 w 34"/>
                <a:gd name="T27" fmla="*/ 70 h 154"/>
                <a:gd name="T28" fmla="*/ 11 w 34"/>
                <a:gd name="T29" fmla="*/ 73 h 154"/>
                <a:gd name="T30" fmla="*/ 11 w 34"/>
                <a:gd name="T31" fmla="*/ 75 h 154"/>
                <a:gd name="T32" fmla="*/ 11 w 34"/>
                <a:gd name="T33" fmla="*/ 76 h 154"/>
                <a:gd name="T34" fmla="*/ 7 w 34"/>
                <a:gd name="T35" fmla="*/ 68 h 154"/>
                <a:gd name="T36" fmla="*/ 5 w 34"/>
                <a:gd name="T37" fmla="*/ 63 h 154"/>
                <a:gd name="T38" fmla="*/ 2 w 34"/>
                <a:gd name="T39" fmla="*/ 55 h 154"/>
                <a:gd name="T40" fmla="*/ 2 w 34"/>
                <a:gd name="T41" fmla="*/ 50 h 154"/>
                <a:gd name="T42" fmla="*/ 0 w 34"/>
                <a:gd name="T43" fmla="*/ 42 h 154"/>
                <a:gd name="T44" fmla="*/ 0 w 34"/>
                <a:gd name="T45" fmla="*/ 37 h 154"/>
                <a:gd name="T46" fmla="*/ 0 w 34"/>
                <a:gd name="T47" fmla="*/ 31 h 154"/>
                <a:gd name="T48" fmla="*/ 0 w 34"/>
                <a:gd name="T49" fmla="*/ 26 h 154"/>
                <a:gd name="T50" fmla="*/ 0 w 34"/>
                <a:gd name="T51" fmla="*/ 20 h 154"/>
                <a:gd name="T52" fmla="*/ 0 w 34"/>
                <a:gd name="T53" fmla="*/ 15 h 154"/>
                <a:gd name="T54" fmla="*/ 0 w 34"/>
                <a:gd name="T55" fmla="*/ 10 h 154"/>
                <a:gd name="T56" fmla="*/ 2 w 34"/>
                <a:gd name="T57" fmla="*/ 7 h 154"/>
                <a:gd name="T58" fmla="*/ 2 w 34"/>
                <a:gd name="T59" fmla="*/ 3 h 154"/>
                <a:gd name="T60" fmla="*/ 3 w 34"/>
                <a:gd name="T61" fmla="*/ 1 h 154"/>
                <a:gd name="T62" fmla="*/ 3 w 34"/>
                <a:gd name="T63" fmla="*/ 0 h 154"/>
                <a:gd name="T64" fmla="*/ 5 w 34"/>
                <a:gd name="T65" fmla="*/ 0 h 154"/>
                <a:gd name="T66" fmla="*/ 17 w 34"/>
                <a:gd name="T67" fmla="*/ 0 h 154"/>
                <a:gd name="T68" fmla="*/ 17 w 34"/>
                <a:gd name="T69" fmla="*/ 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154"/>
                <a:gd name="T107" fmla="*/ 34 w 34"/>
                <a:gd name="T108" fmla="*/ 154 h 1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154">
                  <a:moveTo>
                    <a:pt x="34" y="0"/>
                  </a:moveTo>
                  <a:lnTo>
                    <a:pt x="29" y="8"/>
                  </a:lnTo>
                  <a:lnTo>
                    <a:pt x="29" y="17"/>
                  </a:lnTo>
                  <a:lnTo>
                    <a:pt x="25" y="29"/>
                  </a:lnTo>
                  <a:lnTo>
                    <a:pt x="25" y="41"/>
                  </a:lnTo>
                  <a:lnTo>
                    <a:pt x="21" y="52"/>
                  </a:lnTo>
                  <a:lnTo>
                    <a:pt x="21" y="65"/>
                  </a:lnTo>
                  <a:lnTo>
                    <a:pt x="21" y="77"/>
                  </a:lnTo>
                  <a:lnTo>
                    <a:pt x="21" y="93"/>
                  </a:lnTo>
                  <a:lnTo>
                    <a:pt x="21" y="103"/>
                  </a:lnTo>
                  <a:lnTo>
                    <a:pt x="21" y="115"/>
                  </a:lnTo>
                  <a:lnTo>
                    <a:pt x="21" y="124"/>
                  </a:lnTo>
                  <a:lnTo>
                    <a:pt x="21" y="134"/>
                  </a:lnTo>
                  <a:lnTo>
                    <a:pt x="21" y="141"/>
                  </a:lnTo>
                  <a:lnTo>
                    <a:pt x="21" y="147"/>
                  </a:lnTo>
                  <a:lnTo>
                    <a:pt x="21" y="151"/>
                  </a:lnTo>
                  <a:lnTo>
                    <a:pt x="21" y="154"/>
                  </a:lnTo>
                  <a:lnTo>
                    <a:pt x="14" y="138"/>
                  </a:lnTo>
                  <a:lnTo>
                    <a:pt x="9" y="127"/>
                  </a:lnTo>
                  <a:lnTo>
                    <a:pt x="3" y="112"/>
                  </a:lnTo>
                  <a:lnTo>
                    <a:pt x="3" y="101"/>
                  </a:lnTo>
                  <a:lnTo>
                    <a:pt x="0" y="86"/>
                  </a:lnTo>
                  <a:lnTo>
                    <a:pt x="0" y="74"/>
                  </a:lnTo>
                  <a:lnTo>
                    <a:pt x="0" y="63"/>
                  </a:lnTo>
                  <a:lnTo>
                    <a:pt x="0" y="52"/>
                  </a:lnTo>
                  <a:lnTo>
                    <a:pt x="0" y="41"/>
                  </a:lnTo>
                  <a:lnTo>
                    <a:pt x="0" y="30"/>
                  </a:lnTo>
                  <a:lnTo>
                    <a:pt x="0" y="21"/>
                  </a:lnTo>
                  <a:lnTo>
                    <a:pt x="3" y="15"/>
                  </a:lnTo>
                  <a:lnTo>
                    <a:pt x="3" y="7"/>
                  </a:lnTo>
                  <a:lnTo>
                    <a:pt x="5" y="3"/>
                  </a:lnTo>
                  <a:lnTo>
                    <a:pt x="5" y="0"/>
                  </a:lnTo>
                  <a:lnTo>
                    <a:pt x="9" y="0"/>
                  </a:lnTo>
                  <a:lnTo>
                    <a:pt x="34" y="0"/>
                  </a:lnTo>
                  <a:close/>
                </a:path>
              </a:pathLst>
            </a:custGeom>
            <a:solidFill>
              <a:srgbClr val="595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3" name="Freeform 70"/>
            <p:cNvSpPr>
              <a:spLocks/>
            </p:cNvSpPr>
            <p:nvPr/>
          </p:nvSpPr>
          <p:spPr bwMode="auto">
            <a:xfrm>
              <a:off x="837" y="4102"/>
              <a:ext cx="19" cy="5"/>
            </a:xfrm>
            <a:custGeom>
              <a:avLst/>
              <a:gdLst>
                <a:gd name="T0" fmla="*/ 0 w 38"/>
                <a:gd name="T1" fmla="*/ 5 h 9"/>
                <a:gd name="T2" fmla="*/ 0 w 38"/>
                <a:gd name="T3" fmla="*/ 3 h 9"/>
                <a:gd name="T4" fmla="*/ 0 w 38"/>
                <a:gd name="T5" fmla="*/ 3 h 9"/>
                <a:gd name="T6" fmla="*/ 0 w 38"/>
                <a:gd name="T7" fmla="*/ 3 h 9"/>
                <a:gd name="T8" fmla="*/ 0 w 38"/>
                <a:gd name="T9" fmla="*/ 3 h 9"/>
                <a:gd name="T10" fmla="*/ 0 w 38"/>
                <a:gd name="T11" fmla="*/ 2 h 9"/>
                <a:gd name="T12" fmla="*/ 1 w 38"/>
                <a:gd name="T13" fmla="*/ 2 h 9"/>
                <a:gd name="T14" fmla="*/ 1 w 38"/>
                <a:gd name="T15" fmla="*/ 2 h 9"/>
                <a:gd name="T16" fmla="*/ 4 w 38"/>
                <a:gd name="T17" fmla="*/ 2 h 9"/>
                <a:gd name="T18" fmla="*/ 4 w 38"/>
                <a:gd name="T19" fmla="*/ 0 h 9"/>
                <a:gd name="T20" fmla="*/ 6 w 38"/>
                <a:gd name="T21" fmla="*/ 0 h 9"/>
                <a:gd name="T22" fmla="*/ 7 w 38"/>
                <a:gd name="T23" fmla="*/ 0 h 9"/>
                <a:gd name="T24" fmla="*/ 10 w 38"/>
                <a:gd name="T25" fmla="*/ 0 h 9"/>
                <a:gd name="T26" fmla="*/ 11 w 38"/>
                <a:gd name="T27" fmla="*/ 0 h 9"/>
                <a:gd name="T28" fmla="*/ 14 w 38"/>
                <a:gd name="T29" fmla="*/ 0 h 9"/>
                <a:gd name="T30" fmla="*/ 16 w 38"/>
                <a:gd name="T31" fmla="*/ 0 h 9"/>
                <a:gd name="T32" fmla="*/ 19 w 38"/>
                <a:gd name="T33" fmla="*/ 0 h 9"/>
                <a:gd name="T34" fmla="*/ 0 w 38"/>
                <a:gd name="T35" fmla="*/ 5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9"/>
                <a:gd name="T56" fmla="*/ 38 w 38"/>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9">
                  <a:moveTo>
                    <a:pt x="0" y="9"/>
                  </a:moveTo>
                  <a:lnTo>
                    <a:pt x="0" y="6"/>
                  </a:lnTo>
                  <a:lnTo>
                    <a:pt x="0" y="4"/>
                  </a:lnTo>
                  <a:lnTo>
                    <a:pt x="1" y="4"/>
                  </a:lnTo>
                  <a:lnTo>
                    <a:pt x="7" y="4"/>
                  </a:lnTo>
                  <a:lnTo>
                    <a:pt x="7" y="0"/>
                  </a:lnTo>
                  <a:lnTo>
                    <a:pt x="12" y="0"/>
                  </a:lnTo>
                  <a:lnTo>
                    <a:pt x="14" y="0"/>
                  </a:lnTo>
                  <a:lnTo>
                    <a:pt x="20" y="0"/>
                  </a:lnTo>
                  <a:lnTo>
                    <a:pt x="22" y="0"/>
                  </a:lnTo>
                  <a:lnTo>
                    <a:pt x="27" y="0"/>
                  </a:lnTo>
                  <a:lnTo>
                    <a:pt x="32" y="0"/>
                  </a:lnTo>
                  <a:lnTo>
                    <a:pt x="38" y="0"/>
                  </a:lnTo>
                  <a:lnTo>
                    <a:pt x="0" y="9"/>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4" name="Freeform 71"/>
            <p:cNvSpPr>
              <a:spLocks/>
            </p:cNvSpPr>
            <p:nvPr/>
          </p:nvSpPr>
          <p:spPr bwMode="auto">
            <a:xfrm>
              <a:off x="837" y="4102"/>
              <a:ext cx="19" cy="5"/>
            </a:xfrm>
            <a:custGeom>
              <a:avLst/>
              <a:gdLst>
                <a:gd name="T0" fmla="*/ 0 w 38"/>
                <a:gd name="T1" fmla="*/ 5 h 9"/>
                <a:gd name="T2" fmla="*/ 0 w 38"/>
                <a:gd name="T3" fmla="*/ 3 h 9"/>
                <a:gd name="T4" fmla="*/ 0 w 38"/>
                <a:gd name="T5" fmla="*/ 3 h 9"/>
                <a:gd name="T6" fmla="*/ 0 w 38"/>
                <a:gd name="T7" fmla="*/ 3 h 9"/>
                <a:gd name="T8" fmla="*/ 0 w 38"/>
                <a:gd name="T9" fmla="*/ 3 h 9"/>
                <a:gd name="T10" fmla="*/ 0 w 38"/>
                <a:gd name="T11" fmla="*/ 2 h 9"/>
                <a:gd name="T12" fmla="*/ 1 w 38"/>
                <a:gd name="T13" fmla="*/ 2 h 9"/>
                <a:gd name="T14" fmla="*/ 1 w 38"/>
                <a:gd name="T15" fmla="*/ 2 h 9"/>
                <a:gd name="T16" fmla="*/ 4 w 38"/>
                <a:gd name="T17" fmla="*/ 2 h 9"/>
                <a:gd name="T18" fmla="*/ 4 w 38"/>
                <a:gd name="T19" fmla="*/ 0 h 9"/>
                <a:gd name="T20" fmla="*/ 6 w 38"/>
                <a:gd name="T21" fmla="*/ 0 h 9"/>
                <a:gd name="T22" fmla="*/ 7 w 38"/>
                <a:gd name="T23" fmla="*/ 0 h 9"/>
                <a:gd name="T24" fmla="*/ 10 w 38"/>
                <a:gd name="T25" fmla="*/ 0 h 9"/>
                <a:gd name="T26" fmla="*/ 11 w 38"/>
                <a:gd name="T27" fmla="*/ 0 h 9"/>
                <a:gd name="T28" fmla="*/ 14 w 38"/>
                <a:gd name="T29" fmla="*/ 0 h 9"/>
                <a:gd name="T30" fmla="*/ 16 w 38"/>
                <a:gd name="T31" fmla="*/ 0 h 9"/>
                <a:gd name="T32" fmla="*/ 19 w 38"/>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9"/>
                <a:gd name="T53" fmla="*/ 38 w 3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9">
                  <a:moveTo>
                    <a:pt x="0" y="9"/>
                  </a:moveTo>
                  <a:lnTo>
                    <a:pt x="0" y="6"/>
                  </a:lnTo>
                  <a:lnTo>
                    <a:pt x="0" y="4"/>
                  </a:lnTo>
                  <a:lnTo>
                    <a:pt x="1" y="4"/>
                  </a:lnTo>
                  <a:lnTo>
                    <a:pt x="7" y="4"/>
                  </a:lnTo>
                  <a:lnTo>
                    <a:pt x="7" y="0"/>
                  </a:lnTo>
                  <a:lnTo>
                    <a:pt x="12" y="0"/>
                  </a:lnTo>
                  <a:lnTo>
                    <a:pt x="14" y="0"/>
                  </a:lnTo>
                  <a:lnTo>
                    <a:pt x="20" y="0"/>
                  </a:lnTo>
                  <a:lnTo>
                    <a:pt x="22" y="0"/>
                  </a:lnTo>
                  <a:lnTo>
                    <a:pt x="27" y="0"/>
                  </a:lnTo>
                  <a:lnTo>
                    <a:pt x="32" y="0"/>
                  </a:lnTo>
                  <a:lnTo>
                    <a:pt x="38" y="0"/>
                  </a:lnTo>
                </a:path>
              </a:pathLst>
            </a:custGeom>
            <a:noFill/>
            <a:ln w="22225">
              <a:solidFill>
                <a:srgbClr val="6D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5" name="Freeform 72"/>
            <p:cNvSpPr>
              <a:spLocks/>
            </p:cNvSpPr>
            <p:nvPr/>
          </p:nvSpPr>
          <p:spPr bwMode="auto">
            <a:xfrm>
              <a:off x="831" y="4057"/>
              <a:ext cx="25" cy="45"/>
            </a:xfrm>
            <a:custGeom>
              <a:avLst/>
              <a:gdLst>
                <a:gd name="T0" fmla="*/ 0 w 51"/>
                <a:gd name="T1" fmla="*/ 43 h 91"/>
                <a:gd name="T2" fmla="*/ 0 w 51"/>
                <a:gd name="T3" fmla="*/ 40 h 91"/>
                <a:gd name="T4" fmla="*/ 2 w 51"/>
                <a:gd name="T5" fmla="*/ 38 h 91"/>
                <a:gd name="T6" fmla="*/ 7 w 51"/>
                <a:gd name="T7" fmla="*/ 34 h 91"/>
                <a:gd name="T8" fmla="*/ 10 w 51"/>
                <a:gd name="T9" fmla="*/ 32 h 91"/>
                <a:gd name="T10" fmla="*/ 15 w 51"/>
                <a:gd name="T11" fmla="*/ 29 h 91"/>
                <a:gd name="T12" fmla="*/ 18 w 51"/>
                <a:gd name="T13" fmla="*/ 27 h 91"/>
                <a:gd name="T14" fmla="*/ 22 w 51"/>
                <a:gd name="T15" fmla="*/ 27 h 91"/>
                <a:gd name="T16" fmla="*/ 22 w 51"/>
                <a:gd name="T17" fmla="*/ 25 h 91"/>
                <a:gd name="T18" fmla="*/ 18 w 51"/>
                <a:gd name="T19" fmla="*/ 21 h 91"/>
                <a:gd name="T20" fmla="*/ 15 w 51"/>
                <a:gd name="T21" fmla="*/ 18 h 91"/>
                <a:gd name="T22" fmla="*/ 10 w 51"/>
                <a:gd name="T23" fmla="*/ 16 h 91"/>
                <a:gd name="T24" fmla="*/ 7 w 51"/>
                <a:gd name="T25" fmla="*/ 14 h 91"/>
                <a:gd name="T26" fmla="*/ 2 w 51"/>
                <a:gd name="T27" fmla="*/ 13 h 91"/>
                <a:gd name="T28" fmla="*/ 0 w 51"/>
                <a:gd name="T29" fmla="*/ 13 h 91"/>
                <a:gd name="T30" fmla="*/ 0 w 51"/>
                <a:gd name="T31" fmla="*/ 13 h 91"/>
                <a:gd name="T32" fmla="*/ 0 w 51"/>
                <a:gd name="T33" fmla="*/ 11 h 91"/>
                <a:gd name="T34" fmla="*/ 0 w 51"/>
                <a:gd name="T35" fmla="*/ 7 h 91"/>
                <a:gd name="T36" fmla="*/ 2 w 51"/>
                <a:gd name="T37" fmla="*/ 5 h 91"/>
                <a:gd name="T38" fmla="*/ 5 w 51"/>
                <a:gd name="T39" fmla="*/ 5 h 91"/>
                <a:gd name="T40" fmla="*/ 8 w 51"/>
                <a:gd name="T41" fmla="*/ 4 h 91"/>
                <a:gd name="T42" fmla="*/ 11 w 51"/>
                <a:gd name="T43" fmla="*/ 4 h 91"/>
                <a:gd name="T44" fmla="*/ 13 w 51"/>
                <a:gd name="T45" fmla="*/ 4 h 91"/>
                <a:gd name="T46" fmla="*/ 16 w 51"/>
                <a:gd name="T47" fmla="*/ 4 h 91"/>
                <a:gd name="T48" fmla="*/ 16 w 51"/>
                <a:gd name="T49" fmla="*/ 2 h 91"/>
                <a:gd name="T50" fmla="*/ 12 w 51"/>
                <a:gd name="T51" fmla="*/ 1 h 91"/>
                <a:gd name="T52" fmla="*/ 9 w 51"/>
                <a:gd name="T53" fmla="*/ 0 h 91"/>
                <a:gd name="T54" fmla="*/ 6 w 51"/>
                <a:gd name="T55" fmla="*/ 0 h 91"/>
                <a:gd name="T56" fmla="*/ 3 w 51"/>
                <a:gd name="T57" fmla="*/ 0 h 91"/>
                <a:gd name="T58" fmla="*/ 1 w 51"/>
                <a:gd name="T59" fmla="*/ 0 h 91"/>
                <a:gd name="T60" fmla="*/ 0 w 51"/>
                <a:gd name="T61" fmla="*/ 0 h 91"/>
                <a:gd name="T62" fmla="*/ 0 w 51"/>
                <a:gd name="T63" fmla="*/ 0 h 91"/>
                <a:gd name="T64" fmla="*/ 0 w 51"/>
                <a:gd name="T65" fmla="*/ 45 h 9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91"/>
                <a:gd name="T101" fmla="*/ 51 w 51"/>
                <a:gd name="T102" fmla="*/ 91 h 9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91">
                  <a:moveTo>
                    <a:pt x="0" y="91"/>
                  </a:moveTo>
                  <a:lnTo>
                    <a:pt x="0" y="87"/>
                  </a:lnTo>
                  <a:lnTo>
                    <a:pt x="0" y="84"/>
                  </a:lnTo>
                  <a:lnTo>
                    <a:pt x="0" y="80"/>
                  </a:lnTo>
                  <a:lnTo>
                    <a:pt x="5" y="80"/>
                  </a:lnTo>
                  <a:lnTo>
                    <a:pt x="5" y="76"/>
                  </a:lnTo>
                  <a:lnTo>
                    <a:pt x="11" y="72"/>
                  </a:lnTo>
                  <a:lnTo>
                    <a:pt x="14" y="69"/>
                  </a:lnTo>
                  <a:lnTo>
                    <a:pt x="20" y="69"/>
                  </a:lnTo>
                  <a:lnTo>
                    <a:pt x="20" y="65"/>
                  </a:lnTo>
                  <a:lnTo>
                    <a:pt x="25" y="62"/>
                  </a:lnTo>
                  <a:lnTo>
                    <a:pt x="31" y="58"/>
                  </a:lnTo>
                  <a:lnTo>
                    <a:pt x="36" y="58"/>
                  </a:lnTo>
                  <a:lnTo>
                    <a:pt x="36" y="54"/>
                  </a:lnTo>
                  <a:lnTo>
                    <a:pt x="42" y="54"/>
                  </a:lnTo>
                  <a:lnTo>
                    <a:pt x="45" y="54"/>
                  </a:lnTo>
                  <a:lnTo>
                    <a:pt x="51" y="54"/>
                  </a:lnTo>
                  <a:lnTo>
                    <a:pt x="45" y="50"/>
                  </a:lnTo>
                  <a:lnTo>
                    <a:pt x="42" y="46"/>
                  </a:lnTo>
                  <a:lnTo>
                    <a:pt x="36" y="43"/>
                  </a:lnTo>
                  <a:lnTo>
                    <a:pt x="36" y="41"/>
                  </a:lnTo>
                  <a:lnTo>
                    <a:pt x="31" y="37"/>
                  </a:lnTo>
                  <a:lnTo>
                    <a:pt x="25" y="36"/>
                  </a:lnTo>
                  <a:lnTo>
                    <a:pt x="20" y="32"/>
                  </a:lnTo>
                  <a:lnTo>
                    <a:pt x="14" y="28"/>
                  </a:lnTo>
                  <a:lnTo>
                    <a:pt x="11" y="28"/>
                  </a:lnTo>
                  <a:lnTo>
                    <a:pt x="5" y="27"/>
                  </a:lnTo>
                  <a:lnTo>
                    <a:pt x="0" y="27"/>
                  </a:lnTo>
                  <a:lnTo>
                    <a:pt x="0" y="23"/>
                  </a:lnTo>
                  <a:lnTo>
                    <a:pt x="0" y="19"/>
                  </a:lnTo>
                  <a:lnTo>
                    <a:pt x="0" y="15"/>
                  </a:lnTo>
                  <a:lnTo>
                    <a:pt x="5" y="15"/>
                  </a:lnTo>
                  <a:lnTo>
                    <a:pt x="5" y="11"/>
                  </a:lnTo>
                  <a:lnTo>
                    <a:pt x="11" y="11"/>
                  </a:lnTo>
                  <a:lnTo>
                    <a:pt x="11" y="10"/>
                  </a:lnTo>
                  <a:lnTo>
                    <a:pt x="16" y="10"/>
                  </a:lnTo>
                  <a:lnTo>
                    <a:pt x="16" y="9"/>
                  </a:lnTo>
                  <a:lnTo>
                    <a:pt x="22" y="9"/>
                  </a:lnTo>
                  <a:lnTo>
                    <a:pt x="27" y="9"/>
                  </a:lnTo>
                  <a:lnTo>
                    <a:pt x="33" y="9"/>
                  </a:lnTo>
                  <a:lnTo>
                    <a:pt x="38" y="9"/>
                  </a:lnTo>
                  <a:lnTo>
                    <a:pt x="33" y="5"/>
                  </a:lnTo>
                  <a:lnTo>
                    <a:pt x="29" y="5"/>
                  </a:lnTo>
                  <a:lnTo>
                    <a:pt x="24" y="2"/>
                  </a:lnTo>
                  <a:lnTo>
                    <a:pt x="18" y="0"/>
                  </a:lnTo>
                  <a:lnTo>
                    <a:pt x="13" y="0"/>
                  </a:lnTo>
                  <a:lnTo>
                    <a:pt x="7" y="0"/>
                  </a:lnTo>
                  <a:lnTo>
                    <a:pt x="2" y="0"/>
                  </a:lnTo>
                  <a:lnTo>
                    <a:pt x="0" y="0"/>
                  </a:lnTo>
                  <a:lnTo>
                    <a:pt x="0" y="91"/>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6" name="Freeform 73"/>
            <p:cNvSpPr>
              <a:spLocks/>
            </p:cNvSpPr>
            <p:nvPr/>
          </p:nvSpPr>
          <p:spPr bwMode="auto">
            <a:xfrm>
              <a:off x="831" y="4057"/>
              <a:ext cx="25" cy="45"/>
            </a:xfrm>
            <a:custGeom>
              <a:avLst/>
              <a:gdLst>
                <a:gd name="T0" fmla="*/ 0 w 51"/>
                <a:gd name="T1" fmla="*/ 43 h 91"/>
                <a:gd name="T2" fmla="*/ 0 w 51"/>
                <a:gd name="T3" fmla="*/ 40 h 91"/>
                <a:gd name="T4" fmla="*/ 2 w 51"/>
                <a:gd name="T5" fmla="*/ 38 h 91"/>
                <a:gd name="T6" fmla="*/ 7 w 51"/>
                <a:gd name="T7" fmla="*/ 34 h 91"/>
                <a:gd name="T8" fmla="*/ 10 w 51"/>
                <a:gd name="T9" fmla="*/ 32 h 91"/>
                <a:gd name="T10" fmla="*/ 15 w 51"/>
                <a:gd name="T11" fmla="*/ 29 h 91"/>
                <a:gd name="T12" fmla="*/ 18 w 51"/>
                <a:gd name="T13" fmla="*/ 27 h 91"/>
                <a:gd name="T14" fmla="*/ 22 w 51"/>
                <a:gd name="T15" fmla="*/ 27 h 91"/>
                <a:gd name="T16" fmla="*/ 22 w 51"/>
                <a:gd name="T17" fmla="*/ 25 h 91"/>
                <a:gd name="T18" fmla="*/ 18 w 51"/>
                <a:gd name="T19" fmla="*/ 21 h 91"/>
                <a:gd name="T20" fmla="*/ 15 w 51"/>
                <a:gd name="T21" fmla="*/ 18 h 91"/>
                <a:gd name="T22" fmla="*/ 10 w 51"/>
                <a:gd name="T23" fmla="*/ 16 h 91"/>
                <a:gd name="T24" fmla="*/ 7 w 51"/>
                <a:gd name="T25" fmla="*/ 14 h 91"/>
                <a:gd name="T26" fmla="*/ 2 w 51"/>
                <a:gd name="T27" fmla="*/ 13 h 91"/>
                <a:gd name="T28" fmla="*/ 0 w 51"/>
                <a:gd name="T29" fmla="*/ 13 h 91"/>
                <a:gd name="T30" fmla="*/ 0 w 51"/>
                <a:gd name="T31" fmla="*/ 13 h 91"/>
                <a:gd name="T32" fmla="*/ 0 w 51"/>
                <a:gd name="T33" fmla="*/ 11 h 91"/>
                <a:gd name="T34" fmla="*/ 0 w 51"/>
                <a:gd name="T35" fmla="*/ 7 h 91"/>
                <a:gd name="T36" fmla="*/ 2 w 51"/>
                <a:gd name="T37" fmla="*/ 5 h 91"/>
                <a:gd name="T38" fmla="*/ 5 w 51"/>
                <a:gd name="T39" fmla="*/ 5 h 91"/>
                <a:gd name="T40" fmla="*/ 8 w 51"/>
                <a:gd name="T41" fmla="*/ 4 h 91"/>
                <a:gd name="T42" fmla="*/ 11 w 51"/>
                <a:gd name="T43" fmla="*/ 4 h 91"/>
                <a:gd name="T44" fmla="*/ 13 w 51"/>
                <a:gd name="T45" fmla="*/ 4 h 91"/>
                <a:gd name="T46" fmla="*/ 16 w 51"/>
                <a:gd name="T47" fmla="*/ 4 h 91"/>
                <a:gd name="T48" fmla="*/ 16 w 51"/>
                <a:gd name="T49" fmla="*/ 2 h 91"/>
                <a:gd name="T50" fmla="*/ 12 w 51"/>
                <a:gd name="T51" fmla="*/ 1 h 91"/>
                <a:gd name="T52" fmla="*/ 9 w 51"/>
                <a:gd name="T53" fmla="*/ 0 h 91"/>
                <a:gd name="T54" fmla="*/ 6 w 51"/>
                <a:gd name="T55" fmla="*/ 0 h 91"/>
                <a:gd name="T56" fmla="*/ 3 w 51"/>
                <a:gd name="T57" fmla="*/ 0 h 91"/>
                <a:gd name="T58" fmla="*/ 1 w 51"/>
                <a:gd name="T59" fmla="*/ 0 h 91"/>
                <a:gd name="T60" fmla="*/ 0 w 51"/>
                <a:gd name="T61" fmla="*/ 0 h 91"/>
                <a:gd name="T62" fmla="*/ 0 w 51"/>
                <a:gd name="T63" fmla="*/ 0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1"/>
                <a:gd name="T97" fmla="*/ 0 h 91"/>
                <a:gd name="T98" fmla="*/ 51 w 51"/>
                <a:gd name="T99" fmla="*/ 91 h 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1" h="91">
                  <a:moveTo>
                    <a:pt x="0" y="91"/>
                  </a:moveTo>
                  <a:lnTo>
                    <a:pt x="0" y="87"/>
                  </a:lnTo>
                  <a:lnTo>
                    <a:pt x="0" y="84"/>
                  </a:lnTo>
                  <a:lnTo>
                    <a:pt x="0" y="80"/>
                  </a:lnTo>
                  <a:lnTo>
                    <a:pt x="5" y="80"/>
                  </a:lnTo>
                  <a:lnTo>
                    <a:pt x="5" y="76"/>
                  </a:lnTo>
                  <a:lnTo>
                    <a:pt x="11" y="72"/>
                  </a:lnTo>
                  <a:lnTo>
                    <a:pt x="14" y="69"/>
                  </a:lnTo>
                  <a:lnTo>
                    <a:pt x="20" y="69"/>
                  </a:lnTo>
                  <a:lnTo>
                    <a:pt x="20" y="65"/>
                  </a:lnTo>
                  <a:lnTo>
                    <a:pt x="25" y="62"/>
                  </a:lnTo>
                  <a:lnTo>
                    <a:pt x="31" y="58"/>
                  </a:lnTo>
                  <a:lnTo>
                    <a:pt x="36" y="58"/>
                  </a:lnTo>
                  <a:lnTo>
                    <a:pt x="36" y="54"/>
                  </a:lnTo>
                  <a:lnTo>
                    <a:pt x="42" y="54"/>
                  </a:lnTo>
                  <a:lnTo>
                    <a:pt x="45" y="54"/>
                  </a:lnTo>
                  <a:lnTo>
                    <a:pt x="51" y="54"/>
                  </a:lnTo>
                  <a:lnTo>
                    <a:pt x="45" y="50"/>
                  </a:lnTo>
                  <a:lnTo>
                    <a:pt x="42" y="46"/>
                  </a:lnTo>
                  <a:lnTo>
                    <a:pt x="36" y="43"/>
                  </a:lnTo>
                  <a:lnTo>
                    <a:pt x="36" y="41"/>
                  </a:lnTo>
                  <a:lnTo>
                    <a:pt x="31" y="37"/>
                  </a:lnTo>
                  <a:lnTo>
                    <a:pt x="25" y="36"/>
                  </a:lnTo>
                  <a:lnTo>
                    <a:pt x="20" y="32"/>
                  </a:lnTo>
                  <a:lnTo>
                    <a:pt x="14" y="28"/>
                  </a:lnTo>
                  <a:lnTo>
                    <a:pt x="11" y="28"/>
                  </a:lnTo>
                  <a:lnTo>
                    <a:pt x="5" y="27"/>
                  </a:lnTo>
                  <a:lnTo>
                    <a:pt x="0" y="27"/>
                  </a:lnTo>
                  <a:lnTo>
                    <a:pt x="0" y="23"/>
                  </a:lnTo>
                  <a:lnTo>
                    <a:pt x="0" y="19"/>
                  </a:lnTo>
                  <a:lnTo>
                    <a:pt x="0" y="15"/>
                  </a:lnTo>
                  <a:lnTo>
                    <a:pt x="5" y="15"/>
                  </a:lnTo>
                  <a:lnTo>
                    <a:pt x="5" y="11"/>
                  </a:lnTo>
                  <a:lnTo>
                    <a:pt x="11" y="11"/>
                  </a:lnTo>
                  <a:lnTo>
                    <a:pt x="11" y="10"/>
                  </a:lnTo>
                  <a:lnTo>
                    <a:pt x="16" y="10"/>
                  </a:lnTo>
                  <a:lnTo>
                    <a:pt x="16" y="9"/>
                  </a:lnTo>
                  <a:lnTo>
                    <a:pt x="22" y="9"/>
                  </a:lnTo>
                  <a:lnTo>
                    <a:pt x="27" y="9"/>
                  </a:lnTo>
                  <a:lnTo>
                    <a:pt x="33" y="9"/>
                  </a:lnTo>
                  <a:lnTo>
                    <a:pt x="38" y="9"/>
                  </a:lnTo>
                  <a:lnTo>
                    <a:pt x="33" y="5"/>
                  </a:lnTo>
                  <a:lnTo>
                    <a:pt x="29" y="5"/>
                  </a:lnTo>
                  <a:lnTo>
                    <a:pt x="24" y="2"/>
                  </a:lnTo>
                  <a:lnTo>
                    <a:pt x="18" y="0"/>
                  </a:lnTo>
                  <a:lnTo>
                    <a:pt x="13" y="0"/>
                  </a:lnTo>
                  <a:lnTo>
                    <a:pt x="7" y="0"/>
                  </a:lnTo>
                  <a:lnTo>
                    <a:pt x="2" y="0"/>
                  </a:lnTo>
                  <a:lnTo>
                    <a:pt x="0" y="0"/>
                  </a:lnTo>
                </a:path>
              </a:pathLst>
            </a:custGeom>
            <a:noFill/>
            <a:ln w="22225">
              <a:solidFill>
                <a:srgbClr val="6D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7" name="Freeform 74"/>
            <p:cNvSpPr>
              <a:spLocks/>
            </p:cNvSpPr>
            <p:nvPr/>
          </p:nvSpPr>
          <p:spPr bwMode="auto">
            <a:xfrm>
              <a:off x="831" y="4052"/>
              <a:ext cx="19" cy="46"/>
            </a:xfrm>
            <a:custGeom>
              <a:avLst/>
              <a:gdLst>
                <a:gd name="T0" fmla="*/ 19 w 38"/>
                <a:gd name="T1" fmla="*/ 46 h 92"/>
                <a:gd name="T2" fmla="*/ 18 w 38"/>
                <a:gd name="T3" fmla="*/ 44 h 92"/>
                <a:gd name="T4" fmla="*/ 18 w 38"/>
                <a:gd name="T5" fmla="*/ 43 h 92"/>
                <a:gd name="T6" fmla="*/ 16 w 38"/>
                <a:gd name="T7" fmla="*/ 41 h 92"/>
                <a:gd name="T8" fmla="*/ 16 w 38"/>
                <a:gd name="T9" fmla="*/ 41 h 92"/>
                <a:gd name="T10" fmla="*/ 13 w 38"/>
                <a:gd name="T11" fmla="*/ 39 h 92"/>
                <a:gd name="T12" fmla="*/ 12 w 38"/>
                <a:gd name="T13" fmla="*/ 39 h 92"/>
                <a:gd name="T14" fmla="*/ 9 w 38"/>
                <a:gd name="T15" fmla="*/ 37 h 92"/>
                <a:gd name="T16" fmla="*/ 9 w 38"/>
                <a:gd name="T17" fmla="*/ 37 h 92"/>
                <a:gd name="T18" fmla="*/ 7 w 38"/>
                <a:gd name="T19" fmla="*/ 35 h 92"/>
                <a:gd name="T20" fmla="*/ 5 w 38"/>
                <a:gd name="T21" fmla="*/ 35 h 92"/>
                <a:gd name="T22" fmla="*/ 2 w 38"/>
                <a:gd name="T23" fmla="*/ 33 h 92"/>
                <a:gd name="T24" fmla="*/ 2 w 38"/>
                <a:gd name="T25" fmla="*/ 33 h 92"/>
                <a:gd name="T26" fmla="*/ 0 w 38"/>
                <a:gd name="T27" fmla="*/ 32 h 92"/>
                <a:gd name="T28" fmla="*/ 0 w 38"/>
                <a:gd name="T29" fmla="*/ 32 h 92"/>
                <a:gd name="T30" fmla="*/ 0 w 38"/>
                <a:gd name="T31" fmla="*/ 32 h 92"/>
                <a:gd name="T32" fmla="*/ 0 w 38"/>
                <a:gd name="T33" fmla="*/ 32 h 92"/>
                <a:gd name="T34" fmla="*/ 0 w 38"/>
                <a:gd name="T35" fmla="*/ 30 h 92"/>
                <a:gd name="T36" fmla="*/ 0 w 38"/>
                <a:gd name="T37" fmla="*/ 29 h 92"/>
                <a:gd name="T38" fmla="*/ 0 w 38"/>
                <a:gd name="T39" fmla="*/ 27 h 92"/>
                <a:gd name="T40" fmla="*/ 3 w 38"/>
                <a:gd name="T41" fmla="*/ 27 h 92"/>
                <a:gd name="T42" fmla="*/ 3 w 38"/>
                <a:gd name="T43" fmla="*/ 25 h 92"/>
                <a:gd name="T44" fmla="*/ 6 w 38"/>
                <a:gd name="T45" fmla="*/ 25 h 92"/>
                <a:gd name="T46" fmla="*/ 6 w 38"/>
                <a:gd name="T47" fmla="*/ 23 h 92"/>
                <a:gd name="T48" fmla="*/ 8 w 38"/>
                <a:gd name="T49" fmla="*/ 23 h 92"/>
                <a:gd name="T50" fmla="*/ 8 w 38"/>
                <a:gd name="T51" fmla="*/ 21 h 92"/>
                <a:gd name="T52" fmla="*/ 11 w 38"/>
                <a:gd name="T53" fmla="*/ 21 h 92"/>
                <a:gd name="T54" fmla="*/ 11 w 38"/>
                <a:gd name="T55" fmla="*/ 19 h 92"/>
                <a:gd name="T56" fmla="*/ 14 w 38"/>
                <a:gd name="T57" fmla="*/ 19 h 92"/>
                <a:gd name="T58" fmla="*/ 14 w 38"/>
                <a:gd name="T59" fmla="*/ 19 h 92"/>
                <a:gd name="T60" fmla="*/ 17 w 38"/>
                <a:gd name="T61" fmla="*/ 19 h 92"/>
                <a:gd name="T62" fmla="*/ 17 w 38"/>
                <a:gd name="T63" fmla="*/ 19 h 92"/>
                <a:gd name="T64" fmla="*/ 19 w 38"/>
                <a:gd name="T65" fmla="*/ 19 h 92"/>
                <a:gd name="T66" fmla="*/ 17 w 38"/>
                <a:gd name="T67" fmla="*/ 17 h 92"/>
                <a:gd name="T68" fmla="*/ 15 w 38"/>
                <a:gd name="T69" fmla="*/ 17 h 92"/>
                <a:gd name="T70" fmla="*/ 12 w 38"/>
                <a:gd name="T71" fmla="*/ 15 h 92"/>
                <a:gd name="T72" fmla="*/ 12 w 38"/>
                <a:gd name="T73" fmla="*/ 15 h 92"/>
                <a:gd name="T74" fmla="*/ 9 w 38"/>
                <a:gd name="T75" fmla="*/ 13 h 92"/>
                <a:gd name="T76" fmla="*/ 9 w 38"/>
                <a:gd name="T77" fmla="*/ 13 h 92"/>
                <a:gd name="T78" fmla="*/ 7 w 38"/>
                <a:gd name="T79" fmla="*/ 12 h 92"/>
                <a:gd name="T80" fmla="*/ 7 w 38"/>
                <a:gd name="T81" fmla="*/ 12 h 92"/>
                <a:gd name="T82" fmla="*/ 4 w 38"/>
                <a:gd name="T83" fmla="*/ 10 h 92"/>
                <a:gd name="T84" fmla="*/ 4 w 38"/>
                <a:gd name="T85" fmla="*/ 10 h 92"/>
                <a:gd name="T86" fmla="*/ 1 w 38"/>
                <a:gd name="T87" fmla="*/ 10 h 92"/>
                <a:gd name="T88" fmla="*/ 1 w 38"/>
                <a:gd name="T89" fmla="*/ 10 h 92"/>
                <a:gd name="T90" fmla="*/ 0 w 38"/>
                <a:gd name="T91" fmla="*/ 10 h 92"/>
                <a:gd name="T92" fmla="*/ 0 w 38"/>
                <a:gd name="T93" fmla="*/ 10 h 92"/>
                <a:gd name="T94" fmla="*/ 0 w 38"/>
                <a:gd name="T95" fmla="*/ 10 h 92"/>
                <a:gd name="T96" fmla="*/ 0 w 38"/>
                <a:gd name="T97" fmla="*/ 10 h 92"/>
                <a:gd name="T98" fmla="*/ 19 w 38"/>
                <a:gd name="T99" fmla="*/ 0 h 92"/>
                <a:gd name="T100" fmla="*/ 19 w 38"/>
                <a:gd name="T101" fmla="*/ 46 h 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
                <a:gd name="T154" fmla="*/ 0 h 92"/>
                <a:gd name="T155" fmla="*/ 38 w 38"/>
                <a:gd name="T156" fmla="*/ 92 h 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 h="92">
                  <a:moveTo>
                    <a:pt x="38" y="92"/>
                  </a:moveTo>
                  <a:lnTo>
                    <a:pt x="35" y="88"/>
                  </a:lnTo>
                  <a:lnTo>
                    <a:pt x="35" y="85"/>
                  </a:lnTo>
                  <a:lnTo>
                    <a:pt x="31" y="81"/>
                  </a:lnTo>
                  <a:lnTo>
                    <a:pt x="25" y="77"/>
                  </a:lnTo>
                  <a:lnTo>
                    <a:pt x="24" y="77"/>
                  </a:lnTo>
                  <a:lnTo>
                    <a:pt x="18" y="73"/>
                  </a:lnTo>
                  <a:lnTo>
                    <a:pt x="13" y="69"/>
                  </a:lnTo>
                  <a:lnTo>
                    <a:pt x="9" y="69"/>
                  </a:lnTo>
                  <a:lnTo>
                    <a:pt x="4" y="66"/>
                  </a:lnTo>
                  <a:lnTo>
                    <a:pt x="0" y="64"/>
                  </a:lnTo>
                  <a:lnTo>
                    <a:pt x="0" y="60"/>
                  </a:lnTo>
                  <a:lnTo>
                    <a:pt x="0" y="58"/>
                  </a:lnTo>
                  <a:lnTo>
                    <a:pt x="0" y="54"/>
                  </a:lnTo>
                  <a:lnTo>
                    <a:pt x="5" y="54"/>
                  </a:lnTo>
                  <a:lnTo>
                    <a:pt x="5" y="50"/>
                  </a:lnTo>
                  <a:lnTo>
                    <a:pt x="11" y="50"/>
                  </a:lnTo>
                  <a:lnTo>
                    <a:pt x="11" y="46"/>
                  </a:lnTo>
                  <a:lnTo>
                    <a:pt x="16" y="46"/>
                  </a:lnTo>
                  <a:lnTo>
                    <a:pt x="16" y="42"/>
                  </a:lnTo>
                  <a:lnTo>
                    <a:pt x="22" y="42"/>
                  </a:lnTo>
                  <a:lnTo>
                    <a:pt x="22" y="38"/>
                  </a:lnTo>
                  <a:lnTo>
                    <a:pt x="27" y="38"/>
                  </a:lnTo>
                  <a:lnTo>
                    <a:pt x="27" y="37"/>
                  </a:lnTo>
                  <a:lnTo>
                    <a:pt x="33" y="37"/>
                  </a:lnTo>
                  <a:lnTo>
                    <a:pt x="38" y="37"/>
                  </a:lnTo>
                  <a:lnTo>
                    <a:pt x="33" y="33"/>
                  </a:lnTo>
                  <a:lnTo>
                    <a:pt x="29" y="33"/>
                  </a:lnTo>
                  <a:lnTo>
                    <a:pt x="24" y="29"/>
                  </a:lnTo>
                  <a:lnTo>
                    <a:pt x="18" y="25"/>
                  </a:lnTo>
                  <a:lnTo>
                    <a:pt x="13" y="23"/>
                  </a:lnTo>
                  <a:lnTo>
                    <a:pt x="7" y="19"/>
                  </a:lnTo>
                  <a:lnTo>
                    <a:pt x="2" y="19"/>
                  </a:lnTo>
                  <a:lnTo>
                    <a:pt x="0" y="19"/>
                  </a:lnTo>
                  <a:lnTo>
                    <a:pt x="38" y="0"/>
                  </a:lnTo>
                  <a:lnTo>
                    <a:pt x="38" y="92"/>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08" name="Freeform 75"/>
            <p:cNvSpPr>
              <a:spLocks/>
            </p:cNvSpPr>
            <p:nvPr/>
          </p:nvSpPr>
          <p:spPr bwMode="auto">
            <a:xfrm>
              <a:off x="831" y="4052"/>
              <a:ext cx="19" cy="46"/>
            </a:xfrm>
            <a:custGeom>
              <a:avLst/>
              <a:gdLst>
                <a:gd name="T0" fmla="*/ 19 w 38"/>
                <a:gd name="T1" fmla="*/ 46 h 92"/>
                <a:gd name="T2" fmla="*/ 18 w 38"/>
                <a:gd name="T3" fmla="*/ 44 h 92"/>
                <a:gd name="T4" fmla="*/ 18 w 38"/>
                <a:gd name="T5" fmla="*/ 43 h 92"/>
                <a:gd name="T6" fmla="*/ 16 w 38"/>
                <a:gd name="T7" fmla="*/ 41 h 92"/>
                <a:gd name="T8" fmla="*/ 16 w 38"/>
                <a:gd name="T9" fmla="*/ 41 h 92"/>
                <a:gd name="T10" fmla="*/ 13 w 38"/>
                <a:gd name="T11" fmla="*/ 39 h 92"/>
                <a:gd name="T12" fmla="*/ 12 w 38"/>
                <a:gd name="T13" fmla="*/ 39 h 92"/>
                <a:gd name="T14" fmla="*/ 9 w 38"/>
                <a:gd name="T15" fmla="*/ 37 h 92"/>
                <a:gd name="T16" fmla="*/ 9 w 38"/>
                <a:gd name="T17" fmla="*/ 37 h 92"/>
                <a:gd name="T18" fmla="*/ 7 w 38"/>
                <a:gd name="T19" fmla="*/ 35 h 92"/>
                <a:gd name="T20" fmla="*/ 5 w 38"/>
                <a:gd name="T21" fmla="*/ 35 h 92"/>
                <a:gd name="T22" fmla="*/ 2 w 38"/>
                <a:gd name="T23" fmla="*/ 33 h 92"/>
                <a:gd name="T24" fmla="*/ 2 w 38"/>
                <a:gd name="T25" fmla="*/ 33 h 92"/>
                <a:gd name="T26" fmla="*/ 0 w 38"/>
                <a:gd name="T27" fmla="*/ 32 h 92"/>
                <a:gd name="T28" fmla="*/ 0 w 38"/>
                <a:gd name="T29" fmla="*/ 32 h 92"/>
                <a:gd name="T30" fmla="*/ 0 w 38"/>
                <a:gd name="T31" fmla="*/ 32 h 92"/>
                <a:gd name="T32" fmla="*/ 0 w 38"/>
                <a:gd name="T33" fmla="*/ 32 h 92"/>
                <a:gd name="T34" fmla="*/ 0 w 38"/>
                <a:gd name="T35" fmla="*/ 30 h 92"/>
                <a:gd name="T36" fmla="*/ 0 w 38"/>
                <a:gd name="T37" fmla="*/ 29 h 92"/>
                <a:gd name="T38" fmla="*/ 0 w 38"/>
                <a:gd name="T39" fmla="*/ 27 h 92"/>
                <a:gd name="T40" fmla="*/ 3 w 38"/>
                <a:gd name="T41" fmla="*/ 27 h 92"/>
                <a:gd name="T42" fmla="*/ 3 w 38"/>
                <a:gd name="T43" fmla="*/ 25 h 92"/>
                <a:gd name="T44" fmla="*/ 6 w 38"/>
                <a:gd name="T45" fmla="*/ 25 h 92"/>
                <a:gd name="T46" fmla="*/ 6 w 38"/>
                <a:gd name="T47" fmla="*/ 23 h 92"/>
                <a:gd name="T48" fmla="*/ 8 w 38"/>
                <a:gd name="T49" fmla="*/ 23 h 92"/>
                <a:gd name="T50" fmla="*/ 8 w 38"/>
                <a:gd name="T51" fmla="*/ 21 h 92"/>
                <a:gd name="T52" fmla="*/ 11 w 38"/>
                <a:gd name="T53" fmla="*/ 21 h 92"/>
                <a:gd name="T54" fmla="*/ 11 w 38"/>
                <a:gd name="T55" fmla="*/ 19 h 92"/>
                <a:gd name="T56" fmla="*/ 14 w 38"/>
                <a:gd name="T57" fmla="*/ 19 h 92"/>
                <a:gd name="T58" fmla="*/ 14 w 38"/>
                <a:gd name="T59" fmla="*/ 19 h 92"/>
                <a:gd name="T60" fmla="*/ 17 w 38"/>
                <a:gd name="T61" fmla="*/ 19 h 92"/>
                <a:gd name="T62" fmla="*/ 17 w 38"/>
                <a:gd name="T63" fmla="*/ 19 h 92"/>
                <a:gd name="T64" fmla="*/ 19 w 38"/>
                <a:gd name="T65" fmla="*/ 19 h 92"/>
                <a:gd name="T66" fmla="*/ 17 w 38"/>
                <a:gd name="T67" fmla="*/ 17 h 92"/>
                <a:gd name="T68" fmla="*/ 15 w 38"/>
                <a:gd name="T69" fmla="*/ 17 h 92"/>
                <a:gd name="T70" fmla="*/ 12 w 38"/>
                <a:gd name="T71" fmla="*/ 15 h 92"/>
                <a:gd name="T72" fmla="*/ 12 w 38"/>
                <a:gd name="T73" fmla="*/ 15 h 92"/>
                <a:gd name="T74" fmla="*/ 9 w 38"/>
                <a:gd name="T75" fmla="*/ 13 h 92"/>
                <a:gd name="T76" fmla="*/ 9 w 38"/>
                <a:gd name="T77" fmla="*/ 13 h 92"/>
                <a:gd name="T78" fmla="*/ 7 w 38"/>
                <a:gd name="T79" fmla="*/ 12 h 92"/>
                <a:gd name="T80" fmla="*/ 7 w 38"/>
                <a:gd name="T81" fmla="*/ 12 h 92"/>
                <a:gd name="T82" fmla="*/ 4 w 38"/>
                <a:gd name="T83" fmla="*/ 10 h 92"/>
                <a:gd name="T84" fmla="*/ 4 w 38"/>
                <a:gd name="T85" fmla="*/ 10 h 92"/>
                <a:gd name="T86" fmla="*/ 1 w 38"/>
                <a:gd name="T87" fmla="*/ 10 h 92"/>
                <a:gd name="T88" fmla="*/ 1 w 38"/>
                <a:gd name="T89" fmla="*/ 10 h 92"/>
                <a:gd name="T90" fmla="*/ 0 w 38"/>
                <a:gd name="T91" fmla="*/ 10 h 92"/>
                <a:gd name="T92" fmla="*/ 0 w 38"/>
                <a:gd name="T93" fmla="*/ 10 h 92"/>
                <a:gd name="T94" fmla="*/ 0 w 38"/>
                <a:gd name="T95" fmla="*/ 10 h 92"/>
                <a:gd name="T96" fmla="*/ 0 w 38"/>
                <a:gd name="T97" fmla="*/ 10 h 92"/>
                <a:gd name="T98" fmla="*/ 19 w 38"/>
                <a:gd name="T99" fmla="*/ 0 h 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
                <a:gd name="T151" fmla="*/ 0 h 92"/>
                <a:gd name="T152" fmla="*/ 38 w 38"/>
                <a:gd name="T153" fmla="*/ 92 h 9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 h="92">
                  <a:moveTo>
                    <a:pt x="38" y="92"/>
                  </a:moveTo>
                  <a:lnTo>
                    <a:pt x="35" y="88"/>
                  </a:lnTo>
                  <a:lnTo>
                    <a:pt x="35" y="85"/>
                  </a:lnTo>
                  <a:lnTo>
                    <a:pt x="31" y="81"/>
                  </a:lnTo>
                  <a:lnTo>
                    <a:pt x="25" y="77"/>
                  </a:lnTo>
                  <a:lnTo>
                    <a:pt x="24" y="77"/>
                  </a:lnTo>
                  <a:lnTo>
                    <a:pt x="18" y="73"/>
                  </a:lnTo>
                  <a:lnTo>
                    <a:pt x="13" y="69"/>
                  </a:lnTo>
                  <a:lnTo>
                    <a:pt x="9" y="69"/>
                  </a:lnTo>
                  <a:lnTo>
                    <a:pt x="4" y="66"/>
                  </a:lnTo>
                  <a:lnTo>
                    <a:pt x="0" y="64"/>
                  </a:lnTo>
                  <a:lnTo>
                    <a:pt x="0" y="60"/>
                  </a:lnTo>
                  <a:lnTo>
                    <a:pt x="0" y="58"/>
                  </a:lnTo>
                  <a:lnTo>
                    <a:pt x="0" y="54"/>
                  </a:lnTo>
                  <a:lnTo>
                    <a:pt x="5" y="54"/>
                  </a:lnTo>
                  <a:lnTo>
                    <a:pt x="5" y="50"/>
                  </a:lnTo>
                  <a:lnTo>
                    <a:pt x="11" y="50"/>
                  </a:lnTo>
                  <a:lnTo>
                    <a:pt x="11" y="46"/>
                  </a:lnTo>
                  <a:lnTo>
                    <a:pt x="16" y="46"/>
                  </a:lnTo>
                  <a:lnTo>
                    <a:pt x="16" y="42"/>
                  </a:lnTo>
                  <a:lnTo>
                    <a:pt x="22" y="42"/>
                  </a:lnTo>
                  <a:lnTo>
                    <a:pt x="22" y="38"/>
                  </a:lnTo>
                  <a:lnTo>
                    <a:pt x="27" y="38"/>
                  </a:lnTo>
                  <a:lnTo>
                    <a:pt x="27" y="37"/>
                  </a:lnTo>
                  <a:lnTo>
                    <a:pt x="33" y="37"/>
                  </a:lnTo>
                  <a:lnTo>
                    <a:pt x="38" y="37"/>
                  </a:lnTo>
                  <a:lnTo>
                    <a:pt x="33" y="33"/>
                  </a:lnTo>
                  <a:lnTo>
                    <a:pt x="29" y="33"/>
                  </a:lnTo>
                  <a:lnTo>
                    <a:pt x="24" y="29"/>
                  </a:lnTo>
                  <a:lnTo>
                    <a:pt x="18" y="25"/>
                  </a:lnTo>
                  <a:lnTo>
                    <a:pt x="13" y="23"/>
                  </a:lnTo>
                  <a:lnTo>
                    <a:pt x="7" y="19"/>
                  </a:lnTo>
                  <a:lnTo>
                    <a:pt x="2" y="19"/>
                  </a:lnTo>
                  <a:lnTo>
                    <a:pt x="0" y="19"/>
                  </a:lnTo>
                  <a:lnTo>
                    <a:pt x="38" y="0"/>
                  </a:lnTo>
                </a:path>
              </a:pathLst>
            </a:custGeom>
            <a:noFill/>
            <a:ln w="22225">
              <a:solidFill>
                <a:srgbClr val="6D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9" name="Freeform 76"/>
            <p:cNvSpPr>
              <a:spLocks/>
            </p:cNvSpPr>
            <p:nvPr/>
          </p:nvSpPr>
          <p:spPr bwMode="auto">
            <a:xfrm>
              <a:off x="819" y="4113"/>
              <a:ext cx="82" cy="21"/>
            </a:xfrm>
            <a:custGeom>
              <a:avLst/>
              <a:gdLst>
                <a:gd name="T0" fmla="*/ 82 w 164"/>
                <a:gd name="T1" fmla="*/ 3 h 40"/>
                <a:gd name="T2" fmla="*/ 77 w 164"/>
                <a:gd name="T3" fmla="*/ 1 h 40"/>
                <a:gd name="T4" fmla="*/ 71 w 164"/>
                <a:gd name="T5" fmla="*/ 1 h 40"/>
                <a:gd name="T6" fmla="*/ 66 w 164"/>
                <a:gd name="T7" fmla="*/ 1 h 40"/>
                <a:gd name="T8" fmla="*/ 61 w 164"/>
                <a:gd name="T9" fmla="*/ 1 h 40"/>
                <a:gd name="T10" fmla="*/ 54 w 164"/>
                <a:gd name="T11" fmla="*/ 0 h 40"/>
                <a:gd name="T12" fmla="*/ 49 w 164"/>
                <a:gd name="T13" fmla="*/ 0 h 40"/>
                <a:gd name="T14" fmla="*/ 43 w 164"/>
                <a:gd name="T15" fmla="*/ 0 h 40"/>
                <a:gd name="T16" fmla="*/ 38 w 164"/>
                <a:gd name="T17" fmla="*/ 1 h 40"/>
                <a:gd name="T18" fmla="*/ 32 w 164"/>
                <a:gd name="T19" fmla="*/ 1 h 40"/>
                <a:gd name="T20" fmla="*/ 27 w 164"/>
                <a:gd name="T21" fmla="*/ 2 h 40"/>
                <a:gd name="T22" fmla="*/ 21 w 164"/>
                <a:gd name="T23" fmla="*/ 3 h 40"/>
                <a:gd name="T24" fmla="*/ 17 w 164"/>
                <a:gd name="T25" fmla="*/ 5 h 40"/>
                <a:gd name="T26" fmla="*/ 11 w 164"/>
                <a:gd name="T27" fmla="*/ 7 h 40"/>
                <a:gd name="T28" fmla="*/ 8 w 164"/>
                <a:gd name="T29" fmla="*/ 11 h 40"/>
                <a:gd name="T30" fmla="*/ 3 w 164"/>
                <a:gd name="T31" fmla="*/ 15 h 40"/>
                <a:gd name="T32" fmla="*/ 0 w 164"/>
                <a:gd name="T33" fmla="*/ 21 h 40"/>
                <a:gd name="T34" fmla="*/ 4 w 164"/>
                <a:gd name="T35" fmla="*/ 17 h 40"/>
                <a:gd name="T36" fmla="*/ 9 w 164"/>
                <a:gd name="T37" fmla="*/ 15 h 40"/>
                <a:gd name="T38" fmla="*/ 15 w 164"/>
                <a:gd name="T39" fmla="*/ 13 h 40"/>
                <a:gd name="T40" fmla="*/ 22 w 164"/>
                <a:gd name="T41" fmla="*/ 11 h 40"/>
                <a:gd name="T42" fmla="*/ 28 w 164"/>
                <a:gd name="T43" fmla="*/ 9 h 40"/>
                <a:gd name="T44" fmla="*/ 36 w 164"/>
                <a:gd name="T45" fmla="*/ 8 h 40"/>
                <a:gd name="T46" fmla="*/ 41 w 164"/>
                <a:gd name="T47" fmla="*/ 6 h 40"/>
                <a:gd name="T48" fmla="*/ 50 w 164"/>
                <a:gd name="T49" fmla="*/ 6 h 40"/>
                <a:gd name="T50" fmla="*/ 55 w 164"/>
                <a:gd name="T51" fmla="*/ 4 h 40"/>
                <a:gd name="T52" fmla="*/ 61 w 164"/>
                <a:gd name="T53" fmla="*/ 4 h 40"/>
                <a:gd name="T54" fmla="*/ 67 w 164"/>
                <a:gd name="T55" fmla="*/ 3 h 40"/>
                <a:gd name="T56" fmla="*/ 72 w 164"/>
                <a:gd name="T57" fmla="*/ 3 h 40"/>
                <a:gd name="T58" fmla="*/ 75 w 164"/>
                <a:gd name="T59" fmla="*/ 3 h 40"/>
                <a:gd name="T60" fmla="*/ 80 w 164"/>
                <a:gd name="T61" fmla="*/ 3 h 40"/>
                <a:gd name="T62" fmla="*/ 81 w 164"/>
                <a:gd name="T63" fmla="*/ 3 h 40"/>
                <a:gd name="T64" fmla="*/ 82 w 164"/>
                <a:gd name="T65" fmla="*/ 3 h 40"/>
                <a:gd name="T66" fmla="*/ 82 w 164"/>
                <a:gd name="T67" fmla="*/ 3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64"/>
                <a:gd name="T103" fmla="*/ 0 h 40"/>
                <a:gd name="T104" fmla="*/ 164 w 164"/>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64" h="40">
                  <a:moveTo>
                    <a:pt x="164" y="5"/>
                  </a:moveTo>
                  <a:lnTo>
                    <a:pt x="153" y="2"/>
                  </a:lnTo>
                  <a:lnTo>
                    <a:pt x="142" y="2"/>
                  </a:lnTo>
                  <a:lnTo>
                    <a:pt x="131" y="2"/>
                  </a:lnTo>
                  <a:lnTo>
                    <a:pt x="121" y="2"/>
                  </a:lnTo>
                  <a:lnTo>
                    <a:pt x="108" y="0"/>
                  </a:lnTo>
                  <a:lnTo>
                    <a:pt x="97" y="0"/>
                  </a:lnTo>
                  <a:lnTo>
                    <a:pt x="86" y="0"/>
                  </a:lnTo>
                  <a:lnTo>
                    <a:pt x="75" y="1"/>
                  </a:lnTo>
                  <a:lnTo>
                    <a:pt x="64" y="1"/>
                  </a:lnTo>
                  <a:lnTo>
                    <a:pt x="53" y="4"/>
                  </a:lnTo>
                  <a:lnTo>
                    <a:pt x="42" y="6"/>
                  </a:lnTo>
                  <a:lnTo>
                    <a:pt x="33" y="10"/>
                  </a:lnTo>
                  <a:lnTo>
                    <a:pt x="22" y="14"/>
                  </a:lnTo>
                  <a:lnTo>
                    <a:pt x="15" y="21"/>
                  </a:lnTo>
                  <a:lnTo>
                    <a:pt x="6" y="28"/>
                  </a:lnTo>
                  <a:lnTo>
                    <a:pt x="0" y="40"/>
                  </a:lnTo>
                  <a:lnTo>
                    <a:pt x="7" y="32"/>
                  </a:lnTo>
                  <a:lnTo>
                    <a:pt x="18" y="28"/>
                  </a:lnTo>
                  <a:lnTo>
                    <a:pt x="29" y="25"/>
                  </a:lnTo>
                  <a:lnTo>
                    <a:pt x="44" y="21"/>
                  </a:lnTo>
                  <a:lnTo>
                    <a:pt x="55" y="17"/>
                  </a:lnTo>
                  <a:lnTo>
                    <a:pt x="71" y="15"/>
                  </a:lnTo>
                  <a:lnTo>
                    <a:pt x="82" y="12"/>
                  </a:lnTo>
                  <a:lnTo>
                    <a:pt x="99" y="12"/>
                  </a:lnTo>
                  <a:lnTo>
                    <a:pt x="110" y="8"/>
                  </a:lnTo>
                  <a:lnTo>
                    <a:pt x="122" y="8"/>
                  </a:lnTo>
                  <a:lnTo>
                    <a:pt x="133" y="5"/>
                  </a:lnTo>
                  <a:lnTo>
                    <a:pt x="144" y="5"/>
                  </a:lnTo>
                  <a:lnTo>
                    <a:pt x="150" y="5"/>
                  </a:lnTo>
                  <a:lnTo>
                    <a:pt x="159" y="5"/>
                  </a:lnTo>
                  <a:lnTo>
                    <a:pt x="161" y="5"/>
                  </a:lnTo>
                  <a:lnTo>
                    <a:pt x="164" y="5"/>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0" name="Freeform 77"/>
            <p:cNvSpPr>
              <a:spLocks/>
            </p:cNvSpPr>
            <p:nvPr/>
          </p:nvSpPr>
          <p:spPr bwMode="auto">
            <a:xfrm>
              <a:off x="815" y="3921"/>
              <a:ext cx="10" cy="118"/>
            </a:xfrm>
            <a:custGeom>
              <a:avLst/>
              <a:gdLst>
                <a:gd name="T0" fmla="*/ 4 w 20"/>
                <a:gd name="T1" fmla="*/ 4 h 234"/>
                <a:gd name="T2" fmla="*/ 4 w 20"/>
                <a:gd name="T3" fmla="*/ 15 h 234"/>
                <a:gd name="T4" fmla="*/ 4 w 20"/>
                <a:gd name="T5" fmla="*/ 25 h 234"/>
                <a:gd name="T6" fmla="*/ 4 w 20"/>
                <a:gd name="T7" fmla="*/ 37 h 234"/>
                <a:gd name="T8" fmla="*/ 4 w 20"/>
                <a:gd name="T9" fmla="*/ 47 h 234"/>
                <a:gd name="T10" fmla="*/ 4 w 20"/>
                <a:gd name="T11" fmla="*/ 57 h 234"/>
                <a:gd name="T12" fmla="*/ 4 w 20"/>
                <a:gd name="T13" fmla="*/ 66 h 234"/>
                <a:gd name="T14" fmla="*/ 4 w 20"/>
                <a:gd name="T15" fmla="*/ 74 h 234"/>
                <a:gd name="T16" fmla="*/ 2 w 20"/>
                <a:gd name="T17" fmla="*/ 79 h 234"/>
                <a:gd name="T18" fmla="*/ 2 w 20"/>
                <a:gd name="T19" fmla="*/ 85 h 234"/>
                <a:gd name="T20" fmla="*/ 1 w 20"/>
                <a:gd name="T21" fmla="*/ 90 h 234"/>
                <a:gd name="T22" fmla="*/ 1 w 20"/>
                <a:gd name="T23" fmla="*/ 97 h 234"/>
                <a:gd name="T24" fmla="*/ 0 w 20"/>
                <a:gd name="T25" fmla="*/ 103 h 234"/>
                <a:gd name="T26" fmla="*/ 0 w 20"/>
                <a:gd name="T27" fmla="*/ 107 h 234"/>
                <a:gd name="T28" fmla="*/ 0 w 20"/>
                <a:gd name="T29" fmla="*/ 113 h 234"/>
                <a:gd name="T30" fmla="*/ 1 w 20"/>
                <a:gd name="T31" fmla="*/ 116 h 234"/>
                <a:gd name="T32" fmla="*/ 4 w 20"/>
                <a:gd name="T33" fmla="*/ 118 h 234"/>
                <a:gd name="T34" fmla="*/ 4 w 20"/>
                <a:gd name="T35" fmla="*/ 109 h 234"/>
                <a:gd name="T36" fmla="*/ 4 w 20"/>
                <a:gd name="T37" fmla="*/ 103 h 234"/>
                <a:gd name="T38" fmla="*/ 4 w 20"/>
                <a:gd name="T39" fmla="*/ 97 h 234"/>
                <a:gd name="T40" fmla="*/ 4 w 20"/>
                <a:gd name="T41" fmla="*/ 93 h 234"/>
                <a:gd name="T42" fmla="*/ 4 w 20"/>
                <a:gd name="T43" fmla="*/ 88 h 234"/>
                <a:gd name="T44" fmla="*/ 4 w 20"/>
                <a:gd name="T45" fmla="*/ 85 h 234"/>
                <a:gd name="T46" fmla="*/ 4 w 20"/>
                <a:gd name="T47" fmla="*/ 83 h 234"/>
                <a:gd name="T48" fmla="*/ 4 w 20"/>
                <a:gd name="T49" fmla="*/ 82 h 234"/>
                <a:gd name="T50" fmla="*/ 4 w 20"/>
                <a:gd name="T51" fmla="*/ 78 h 234"/>
                <a:gd name="T52" fmla="*/ 7 w 20"/>
                <a:gd name="T53" fmla="*/ 74 h 234"/>
                <a:gd name="T54" fmla="*/ 7 w 20"/>
                <a:gd name="T55" fmla="*/ 70 h 234"/>
                <a:gd name="T56" fmla="*/ 9 w 20"/>
                <a:gd name="T57" fmla="*/ 68 h 234"/>
                <a:gd name="T58" fmla="*/ 9 w 20"/>
                <a:gd name="T59" fmla="*/ 64 h 234"/>
                <a:gd name="T60" fmla="*/ 9 w 20"/>
                <a:gd name="T61" fmla="*/ 60 h 234"/>
                <a:gd name="T62" fmla="*/ 9 w 20"/>
                <a:gd name="T63" fmla="*/ 56 h 234"/>
                <a:gd name="T64" fmla="*/ 10 w 20"/>
                <a:gd name="T65" fmla="*/ 54 h 234"/>
                <a:gd name="T66" fmla="*/ 8 w 20"/>
                <a:gd name="T67" fmla="*/ 47 h 234"/>
                <a:gd name="T68" fmla="*/ 8 w 20"/>
                <a:gd name="T69" fmla="*/ 40 h 234"/>
                <a:gd name="T70" fmla="*/ 7 w 20"/>
                <a:gd name="T71" fmla="*/ 31 h 234"/>
                <a:gd name="T72" fmla="*/ 7 w 20"/>
                <a:gd name="T73" fmla="*/ 23 h 234"/>
                <a:gd name="T74" fmla="*/ 4 w 20"/>
                <a:gd name="T75" fmla="*/ 14 h 234"/>
                <a:gd name="T76" fmla="*/ 4 w 20"/>
                <a:gd name="T77" fmla="*/ 7 h 234"/>
                <a:gd name="T78" fmla="*/ 4 w 20"/>
                <a:gd name="T79" fmla="*/ 2 h 234"/>
                <a:gd name="T80" fmla="*/ 4 w 20"/>
                <a:gd name="T81" fmla="*/ 0 h 2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
                <a:gd name="T124" fmla="*/ 0 h 234"/>
                <a:gd name="T125" fmla="*/ 20 w 20"/>
                <a:gd name="T126" fmla="*/ 234 h 2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 h="234">
                  <a:moveTo>
                    <a:pt x="7" y="0"/>
                  </a:moveTo>
                  <a:lnTo>
                    <a:pt x="7" y="7"/>
                  </a:lnTo>
                  <a:lnTo>
                    <a:pt x="7" y="19"/>
                  </a:lnTo>
                  <a:lnTo>
                    <a:pt x="7" y="30"/>
                  </a:lnTo>
                  <a:lnTo>
                    <a:pt x="7" y="41"/>
                  </a:lnTo>
                  <a:lnTo>
                    <a:pt x="7" y="50"/>
                  </a:lnTo>
                  <a:lnTo>
                    <a:pt x="7" y="62"/>
                  </a:lnTo>
                  <a:lnTo>
                    <a:pt x="7" y="74"/>
                  </a:lnTo>
                  <a:lnTo>
                    <a:pt x="7" y="86"/>
                  </a:lnTo>
                  <a:lnTo>
                    <a:pt x="7" y="93"/>
                  </a:lnTo>
                  <a:lnTo>
                    <a:pt x="7" y="105"/>
                  </a:lnTo>
                  <a:lnTo>
                    <a:pt x="7" y="113"/>
                  </a:lnTo>
                  <a:lnTo>
                    <a:pt x="7" y="123"/>
                  </a:lnTo>
                  <a:lnTo>
                    <a:pt x="7" y="131"/>
                  </a:lnTo>
                  <a:lnTo>
                    <a:pt x="7" y="139"/>
                  </a:lnTo>
                  <a:lnTo>
                    <a:pt x="7" y="146"/>
                  </a:lnTo>
                  <a:lnTo>
                    <a:pt x="7" y="153"/>
                  </a:lnTo>
                  <a:lnTo>
                    <a:pt x="3" y="157"/>
                  </a:lnTo>
                  <a:lnTo>
                    <a:pt x="3" y="164"/>
                  </a:lnTo>
                  <a:lnTo>
                    <a:pt x="3" y="168"/>
                  </a:lnTo>
                  <a:lnTo>
                    <a:pt x="3" y="175"/>
                  </a:lnTo>
                  <a:lnTo>
                    <a:pt x="2" y="179"/>
                  </a:lnTo>
                  <a:lnTo>
                    <a:pt x="2" y="187"/>
                  </a:lnTo>
                  <a:lnTo>
                    <a:pt x="2" y="192"/>
                  </a:lnTo>
                  <a:lnTo>
                    <a:pt x="2" y="200"/>
                  </a:lnTo>
                  <a:lnTo>
                    <a:pt x="0" y="204"/>
                  </a:lnTo>
                  <a:lnTo>
                    <a:pt x="0" y="209"/>
                  </a:lnTo>
                  <a:lnTo>
                    <a:pt x="0" y="213"/>
                  </a:lnTo>
                  <a:lnTo>
                    <a:pt x="0" y="220"/>
                  </a:lnTo>
                  <a:lnTo>
                    <a:pt x="0" y="224"/>
                  </a:lnTo>
                  <a:lnTo>
                    <a:pt x="2" y="228"/>
                  </a:lnTo>
                  <a:lnTo>
                    <a:pt x="2" y="230"/>
                  </a:lnTo>
                  <a:lnTo>
                    <a:pt x="7" y="234"/>
                  </a:lnTo>
                  <a:lnTo>
                    <a:pt x="7" y="225"/>
                  </a:lnTo>
                  <a:lnTo>
                    <a:pt x="7" y="217"/>
                  </a:lnTo>
                  <a:lnTo>
                    <a:pt x="7" y="209"/>
                  </a:lnTo>
                  <a:lnTo>
                    <a:pt x="7" y="204"/>
                  </a:lnTo>
                  <a:lnTo>
                    <a:pt x="7" y="196"/>
                  </a:lnTo>
                  <a:lnTo>
                    <a:pt x="7" y="192"/>
                  </a:lnTo>
                  <a:lnTo>
                    <a:pt x="7" y="188"/>
                  </a:lnTo>
                  <a:lnTo>
                    <a:pt x="7" y="185"/>
                  </a:lnTo>
                  <a:lnTo>
                    <a:pt x="7" y="179"/>
                  </a:lnTo>
                  <a:lnTo>
                    <a:pt x="7" y="175"/>
                  </a:lnTo>
                  <a:lnTo>
                    <a:pt x="7" y="172"/>
                  </a:lnTo>
                  <a:lnTo>
                    <a:pt x="7" y="169"/>
                  </a:lnTo>
                  <a:lnTo>
                    <a:pt x="7" y="165"/>
                  </a:lnTo>
                  <a:lnTo>
                    <a:pt x="7" y="162"/>
                  </a:lnTo>
                  <a:lnTo>
                    <a:pt x="7" y="159"/>
                  </a:lnTo>
                  <a:lnTo>
                    <a:pt x="7" y="155"/>
                  </a:lnTo>
                  <a:lnTo>
                    <a:pt x="7" y="151"/>
                  </a:lnTo>
                  <a:lnTo>
                    <a:pt x="13" y="147"/>
                  </a:lnTo>
                  <a:lnTo>
                    <a:pt x="13" y="143"/>
                  </a:lnTo>
                  <a:lnTo>
                    <a:pt x="13" y="139"/>
                  </a:lnTo>
                  <a:lnTo>
                    <a:pt x="13" y="135"/>
                  </a:lnTo>
                  <a:lnTo>
                    <a:pt x="18" y="135"/>
                  </a:lnTo>
                  <a:lnTo>
                    <a:pt x="18" y="131"/>
                  </a:lnTo>
                  <a:lnTo>
                    <a:pt x="18" y="127"/>
                  </a:lnTo>
                  <a:lnTo>
                    <a:pt x="18" y="123"/>
                  </a:lnTo>
                  <a:lnTo>
                    <a:pt x="18" y="119"/>
                  </a:lnTo>
                  <a:lnTo>
                    <a:pt x="18" y="116"/>
                  </a:lnTo>
                  <a:lnTo>
                    <a:pt x="18" y="112"/>
                  </a:lnTo>
                  <a:lnTo>
                    <a:pt x="18" y="108"/>
                  </a:lnTo>
                  <a:lnTo>
                    <a:pt x="20" y="108"/>
                  </a:lnTo>
                  <a:lnTo>
                    <a:pt x="16" y="100"/>
                  </a:lnTo>
                  <a:lnTo>
                    <a:pt x="16" y="93"/>
                  </a:lnTo>
                  <a:lnTo>
                    <a:pt x="16" y="86"/>
                  </a:lnTo>
                  <a:lnTo>
                    <a:pt x="16" y="79"/>
                  </a:lnTo>
                  <a:lnTo>
                    <a:pt x="13" y="69"/>
                  </a:lnTo>
                  <a:lnTo>
                    <a:pt x="13" y="61"/>
                  </a:lnTo>
                  <a:lnTo>
                    <a:pt x="13" y="53"/>
                  </a:lnTo>
                  <a:lnTo>
                    <a:pt x="13" y="45"/>
                  </a:lnTo>
                  <a:lnTo>
                    <a:pt x="7" y="36"/>
                  </a:lnTo>
                  <a:lnTo>
                    <a:pt x="7" y="28"/>
                  </a:lnTo>
                  <a:lnTo>
                    <a:pt x="7" y="20"/>
                  </a:lnTo>
                  <a:lnTo>
                    <a:pt x="7" y="14"/>
                  </a:lnTo>
                  <a:lnTo>
                    <a:pt x="7" y="7"/>
                  </a:lnTo>
                  <a:lnTo>
                    <a:pt x="7"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1" name="Freeform 78"/>
            <p:cNvSpPr>
              <a:spLocks/>
            </p:cNvSpPr>
            <p:nvPr/>
          </p:nvSpPr>
          <p:spPr bwMode="auto">
            <a:xfrm>
              <a:off x="813" y="4043"/>
              <a:ext cx="107" cy="136"/>
            </a:xfrm>
            <a:custGeom>
              <a:avLst/>
              <a:gdLst>
                <a:gd name="T0" fmla="*/ 19 w 216"/>
                <a:gd name="T1" fmla="*/ 135 h 272"/>
                <a:gd name="T2" fmla="*/ 12 w 216"/>
                <a:gd name="T3" fmla="*/ 131 h 272"/>
                <a:gd name="T4" fmla="*/ 7 w 216"/>
                <a:gd name="T5" fmla="*/ 124 h 272"/>
                <a:gd name="T6" fmla="*/ 1 w 216"/>
                <a:gd name="T7" fmla="*/ 113 h 272"/>
                <a:gd name="T8" fmla="*/ 0 w 216"/>
                <a:gd name="T9" fmla="*/ 103 h 272"/>
                <a:gd name="T10" fmla="*/ 0 w 216"/>
                <a:gd name="T11" fmla="*/ 91 h 272"/>
                <a:gd name="T12" fmla="*/ 0 w 216"/>
                <a:gd name="T13" fmla="*/ 80 h 272"/>
                <a:gd name="T14" fmla="*/ 0 w 216"/>
                <a:gd name="T15" fmla="*/ 69 h 272"/>
                <a:gd name="T16" fmla="*/ 0 w 216"/>
                <a:gd name="T17" fmla="*/ 60 h 272"/>
                <a:gd name="T18" fmla="*/ 0 w 216"/>
                <a:gd name="T19" fmla="*/ 50 h 272"/>
                <a:gd name="T20" fmla="*/ 0 w 216"/>
                <a:gd name="T21" fmla="*/ 41 h 272"/>
                <a:gd name="T22" fmla="*/ 0 w 216"/>
                <a:gd name="T23" fmla="*/ 32 h 272"/>
                <a:gd name="T24" fmla="*/ 0 w 216"/>
                <a:gd name="T25" fmla="*/ 24 h 272"/>
                <a:gd name="T26" fmla="*/ 0 w 216"/>
                <a:gd name="T27" fmla="*/ 15 h 272"/>
                <a:gd name="T28" fmla="*/ 0 w 216"/>
                <a:gd name="T29" fmla="*/ 8 h 272"/>
                <a:gd name="T30" fmla="*/ 0 w 216"/>
                <a:gd name="T31" fmla="*/ 2 h 272"/>
                <a:gd name="T32" fmla="*/ 0 w 216"/>
                <a:gd name="T33" fmla="*/ 4 h 272"/>
                <a:gd name="T34" fmla="*/ 0 w 216"/>
                <a:gd name="T35" fmla="*/ 11 h 272"/>
                <a:gd name="T36" fmla="*/ 3 w 216"/>
                <a:gd name="T37" fmla="*/ 23 h 272"/>
                <a:gd name="T38" fmla="*/ 3 w 216"/>
                <a:gd name="T39" fmla="*/ 32 h 272"/>
                <a:gd name="T40" fmla="*/ 4 w 216"/>
                <a:gd name="T41" fmla="*/ 41 h 272"/>
                <a:gd name="T42" fmla="*/ 4 w 216"/>
                <a:gd name="T43" fmla="*/ 47 h 272"/>
                <a:gd name="T44" fmla="*/ 2 w 216"/>
                <a:gd name="T45" fmla="*/ 55 h 272"/>
                <a:gd name="T46" fmla="*/ 0 w 216"/>
                <a:gd name="T47" fmla="*/ 66 h 272"/>
                <a:gd name="T48" fmla="*/ 0 w 216"/>
                <a:gd name="T49" fmla="*/ 77 h 272"/>
                <a:gd name="T50" fmla="*/ 0 w 216"/>
                <a:gd name="T51" fmla="*/ 86 h 272"/>
                <a:gd name="T52" fmla="*/ 0 w 216"/>
                <a:gd name="T53" fmla="*/ 95 h 272"/>
                <a:gd name="T54" fmla="*/ 0 w 216"/>
                <a:gd name="T55" fmla="*/ 101 h 272"/>
                <a:gd name="T56" fmla="*/ 2 w 216"/>
                <a:gd name="T57" fmla="*/ 106 h 272"/>
                <a:gd name="T58" fmla="*/ 4 w 216"/>
                <a:gd name="T59" fmla="*/ 114 h 272"/>
                <a:gd name="T60" fmla="*/ 12 w 216"/>
                <a:gd name="T61" fmla="*/ 121 h 272"/>
                <a:gd name="T62" fmla="*/ 20 w 216"/>
                <a:gd name="T63" fmla="*/ 125 h 272"/>
                <a:gd name="T64" fmla="*/ 30 w 216"/>
                <a:gd name="T65" fmla="*/ 127 h 272"/>
                <a:gd name="T66" fmla="*/ 45 w 216"/>
                <a:gd name="T67" fmla="*/ 126 h 272"/>
                <a:gd name="T68" fmla="*/ 62 w 216"/>
                <a:gd name="T69" fmla="*/ 125 h 272"/>
                <a:gd name="T70" fmla="*/ 79 w 216"/>
                <a:gd name="T71" fmla="*/ 119 h 272"/>
                <a:gd name="T72" fmla="*/ 97 w 216"/>
                <a:gd name="T73" fmla="*/ 113 h 272"/>
                <a:gd name="T74" fmla="*/ 102 w 216"/>
                <a:gd name="T75" fmla="*/ 111 h 272"/>
                <a:gd name="T76" fmla="*/ 90 w 216"/>
                <a:gd name="T77" fmla="*/ 118 h 272"/>
                <a:gd name="T78" fmla="*/ 73 w 216"/>
                <a:gd name="T79" fmla="*/ 124 h 272"/>
                <a:gd name="T80" fmla="*/ 57 w 216"/>
                <a:gd name="T81" fmla="*/ 130 h 272"/>
                <a:gd name="T82" fmla="*/ 41 w 216"/>
                <a:gd name="T83" fmla="*/ 133 h 272"/>
                <a:gd name="T84" fmla="*/ 25 w 216"/>
                <a:gd name="T85" fmla="*/ 136 h 2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6"/>
                <a:gd name="T130" fmla="*/ 0 h 272"/>
                <a:gd name="T131" fmla="*/ 216 w 216"/>
                <a:gd name="T132" fmla="*/ 272 h 2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6" h="272">
                  <a:moveTo>
                    <a:pt x="50" y="272"/>
                  </a:moveTo>
                  <a:lnTo>
                    <a:pt x="44" y="270"/>
                  </a:lnTo>
                  <a:lnTo>
                    <a:pt x="39" y="270"/>
                  </a:lnTo>
                  <a:lnTo>
                    <a:pt x="33" y="266"/>
                  </a:lnTo>
                  <a:lnTo>
                    <a:pt x="30" y="265"/>
                  </a:lnTo>
                  <a:lnTo>
                    <a:pt x="24" y="261"/>
                  </a:lnTo>
                  <a:lnTo>
                    <a:pt x="20" y="257"/>
                  </a:lnTo>
                  <a:lnTo>
                    <a:pt x="15" y="252"/>
                  </a:lnTo>
                  <a:lnTo>
                    <a:pt x="15" y="248"/>
                  </a:lnTo>
                  <a:lnTo>
                    <a:pt x="9" y="240"/>
                  </a:lnTo>
                  <a:lnTo>
                    <a:pt x="8" y="233"/>
                  </a:lnTo>
                  <a:lnTo>
                    <a:pt x="2" y="225"/>
                  </a:lnTo>
                  <a:lnTo>
                    <a:pt x="2" y="220"/>
                  </a:lnTo>
                  <a:lnTo>
                    <a:pt x="0" y="212"/>
                  </a:lnTo>
                  <a:lnTo>
                    <a:pt x="0" y="205"/>
                  </a:lnTo>
                  <a:lnTo>
                    <a:pt x="0" y="197"/>
                  </a:lnTo>
                  <a:lnTo>
                    <a:pt x="0" y="190"/>
                  </a:lnTo>
                  <a:lnTo>
                    <a:pt x="0" y="181"/>
                  </a:lnTo>
                  <a:lnTo>
                    <a:pt x="0" y="173"/>
                  </a:lnTo>
                  <a:lnTo>
                    <a:pt x="0" y="166"/>
                  </a:lnTo>
                  <a:lnTo>
                    <a:pt x="0" y="159"/>
                  </a:lnTo>
                  <a:lnTo>
                    <a:pt x="0" y="151"/>
                  </a:lnTo>
                  <a:lnTo>
                    <a:pt x="0" y="145"/>
                  </a:lnTo>
                  <a:lnTo>
                    <a:pt x="0" y="137"/>
                  </a:lnTo>
                  <a:lnTo>
                    <a:pt x="0" y="133"/>
                  </a:lnTo>
                  <a:lnTo>
                    <a:pt x="0" y="125"/>
                  </a:lnTo>
                  <a:lnTo>
                    <a:pt x="0" y="119"/>
                  </a:lnTo>
                  <a:lnTo>
                    <a:pt x="0" y="111"/>
                  </a:lnTo>
                  <a:lnTo>
                    <a:pt x="0" y="107"/>
                  </a:lnTo>
                  <a:lnTo>
                    <a:pt x="0" y="99"/>
                  </a:lnTo>
                  <a:lnTo>
                    <a:pt x="0" y="94"/>
                  </a:lnTo>
                  <a:lnTo>
                    <a:pt x="0" y="86"/>
                  </a:lnTo>
                  <a:lnTo>
                    <a:pt x="0" y="82"/>
                  </a:lnTo>
                  <a:lnTo>
                    <a:pt x="0" y="74"/>
                  </a:lnTo>
                  <a:lnTo>
                    <a:pt x="0" y="71"/>
                  </a:lnTo>
                  <a:lnTo>
                    <a:pt x="0" y="63"/>
                  </a:lnTo>
                  <a:lnTo>
                    <a:pt x="0" y="59"/>
                  </a:lnTo>
                  <a:lnTo>
                    <a:pt x="0" y="51"/>
                  </a:lnTo>
                  <a:lnTo>
                    <a:pt x="0" y="47"/>
                  </a:lnTo>
                  <a:lnTo>
                    <a:pt x="0" y="41"/>
                  </a:lnTo>
                  <a:lnTo>
                    <a:pt x="0" y="37"/>
                  </a:lnTo>
                  <a:lnTo>
                    <a:pt x="0" y="29"/>
                  </a:lnTo>
                  <a:lnTo>
                    <a:pt x="0" y="25"/>
                  </a:lnTo>
                  <a:lnTo>
                    <a:pt x="0" y="20"/>
                  </a:lnTo>
                  <a:lnTo>
                    <a:pt x="0" y="16"/>
                  </a:lnTo>
                  <a:lnTo>
                    <a:pt x="0" y="11"/>
                  </a:lnTo>
                  <a:lnTo>
                    <a:pt x="0" y="7"/>
                  </a:lnTo>
                  <a:lnTo>
                    <a:pt x="0" y="3"/>
                  </a:lnTo>
                  <a:lnTo>
                    <a:pt x="0" y="0"/>
                  </a:lnTo>
                  <a:lnTo>
                    <a:pt x="0" y="3"/>
                  </a:lnTo>
                  <a:lnTo>
                    <a:pt x="0" y="7"/>
                  </a:lnTo>
                  <a:lnTo>
                    <a:pt x="0" y="11"/>
                  </a:lnTo>
                  <a:lnTo>
                    <a:pt x="0" y="18"/>
                  </a:lnTo>
                  <a:lnTo>
                    <a:pt x="0" y="22"/>
                  </a:lnTo>
                  <a:lnTo>
                    <a:pt x="0" y="30"/>
                  </a:lnTo>
                  <a:lnTo>
                    <a:pt x="0" y="38"/>
                  </a:lnTo>
                  <a:lnTo>
                    <a:pt x="6" y="46"/>
                  </a:lnTo>
                  <a:lnTo>
                    <a:pt x="6" y="50"/>
                  </a:lnTo>
                  <a:lnTo>
                    <a:pt x="6" y="57"/>
                  </a:lnTo>
                  <a:lnTo>
                    <a:pt x="6" y="64"/>
                  </a:lnTo>
                  <a:lnTo>
                    <a:pt x="9" y="72"/>
                  </a:lnTo>
                  <a:lnTo>
                    <a:pt x="9" y="76"/>
                  </a:lnTo>
                  <a:lnTo>
                    <a:pt x="9" y="81"/>
                  </a:lnTo>
                  <a:lnTo>
                    <a:pt x="9" y="85"/>
                  </a:lnTo>
                  <a:lnTo>
                    <a:pt x="13" y="91"/>
                  </a:lnTo>
                  <a:lnTo>
                    <a:pt x="8" y="94"/>
                  </a:lnTo>
                  <a:lnTo>
                    <a:pt x="8" y="98"/>
                  </a:lnTo>
                  <a:lnTo>
                    <a:pt x="4" y="102"/>
                  </a:lnTo>
                  <a:lnTo>
                    <a:pt x="4" y="110"/>
                  </a:lnTo>
                  <a:lnTo>
                    <a:pt x="0" y="116"/>
                  </a:lnTo>
                  <a:lnTo>
                    <a:pt x="0" y="124"/>
                  </a:lnTo>
                  <a:lnTo>
                    <a:pt x="0" y="132"/>
                  </a:lnTo>
                  <a:lnTo>
                    <a:pt x="0" y="140"/>
                  </a:lnTo>
                  <a:lnTo>
                    <a:pt x="0" y="146"/>
                  </a:lnTo>
                  <a:lnTo>
                    <a:pt x="0" y="154"/>
                  </a:lnTo>
                  <a:lnTo>
                    <a:pt x="0" y="160"/>
                  </a:lnTo>
                  <a:lnTo>
                    <a:pt x="0" y="168"/>
                  </a:lnTo>
                  <a:lnTo>
                    <a:pt x="0" y="172"/>
                  </a:lnTo>
                  <a:lnTo>
                    <a:pt x="0" y="180"/>
                  </a:lnTo>
                  <a:lnTo>
                    <a:pt x="0" y="184"/>
                  </a:lnTo>
                  <a:lnTo>
                    <a:pt x="0" y="190"/>
                  </a:lnTo>
                  <a:lnTo>
                    <a:pt x="0" y="193"/>
                  </a:lnTo>
                  <a:lnTo>
                    <a:pt x="0" y="197"/>
                  </a:lnTo>
                  <a:lnTo>
                    <a:pt x="0" y="201"/>
                  </a:lnTo>
                  <a:lnTo>
                    <a:pt x="0" y="205"/>
                  </a:lnTo>
                  <a:lnTo>
                    <a:pt x="0" y="209"/>
                  </a:lnTo>
                  <a:lnTo>
                    <a:pt x="4" y="212"/>
                  </a:lnTo>
                  <a:lnTo>
                    <a:pt x="4" y="216"/>
                  </a:lnTo>
                  <a:lnTo>
                    <a:pt x="9" y="224"/>
                  </a:lnTo>
                  <a:lnTo>
                    <a:pt x="9" y="228"/>
                  </a:lnTo>
                  <a:lnTo>
                    <a:pt x="15" y="232"/>
                  </a:lnTo>
                  <a:lnTo>
                    <a:pt x="19" y="236"/>
                  </a:lnTo>
                  <a:lnTo>
                    <a:pt x="24" y="241"/>
                  </a:lnTo>
                  <a:lnTo>
                    <a:pt x="30" y="244"/>
                  </a:lnTo>
                  <a:lnTo>
                    <a:pt x="35" y="248"/>
                  </a:lnTo>
                  <a:lnTo>
                    <a:pt x="41" y="250"/>
                  </a:lnTo>
                  <a:lnTo>
                    <a:pt x="50" y="254"/>
                  </a:lnTo>
                  <a:lnTo>
                    <a:pt x="53" y="254"/>
                  </a:lnTo>
                  <a:lnTo>
                    <a:pt x="61" y="254"/>
                  </a:lnTo>
                  <a:lnTo>
                    <a:pt x="68" y="254"/>
                  </a:lnTo>
                  <a:lnTo>
                    <a:pt x="79" y="254"/>
                  </a:lnTo>
                  <a:lnTo>
                    <a:pt x="90" y="252"/>
                  </a:lnTo>
                  <a:lnTo>
                    <a:pt x="101" y="252"/>
                  </a:lnTo>
                  <a:lnTo>
                    <a:pt x="112" y="249"/>
                  </a:lnTo>
                  <a:lnTo>
                    <a:pt x="126" y="249"/>
                  </a:lnTo>
                  <a:lnTo>
                    <a:pt x="137" y="245"/>
                  </a:lnTo>
                  <a:lnTo>
                    <a:pt x="148" y="241"/>
                  </a:lnTo>
                  <a:lnTo>
                    <a:pt x="159" y="237"/>
                  </a:lnTo>
                  <a:lnTo>
                    <a:pt x="174" y="235"/>
                  </a:lnTo>
                  <a:lnTo>
                    <a:pt x="185" y="229"/>
                  </a:lnTo>
                  <a:lnTo>
                    <a:pt x="196" y="225"/>
                  </a:lnTo>
                  <a:lnTo>
                    <a:pt x="205" y="222"/>
                  </a:lnTo>
                  <a:lnTo>
                    <a:pt x="216" y="218"/>
                  </a:lnTo>
                  <a:lnTo>
                    <a:pt x="205" y="222"/>
                  </a:lnTo>
                  <a:lnTo>
                    <a:pt x="197" y="225"/>
                  </a:lnTo>
                  <a:lnTo>
                    <a:pt x="186" y="229"/>
                  </a:lnTo>
                  <a:lnTo>
                    <a:pt x="181" y="236"/>
                  </a:lnTo>
                  <a:lnTo>
                    <a:pt x="170" y="240"/>
                  </a:lnTo>
                  <a:lnTo>
                    <a:pt x="159" y="244"/>
                  </a:lnTo>
                  <a:lnTo>
                    <a:pt x="148" y="248"/>
                  </a:lnTo>
                  <a:lnTo>
                    <a:pt x="141" y="254"/>
                  </a:lnTo>
                  <a:lnTo>
                    <a:pt x="126" y="255"/>
                  </a:lnTo>
                  <a:lnTo>
                    <a:pt x="115" y="259"/>
                  </a:lnTo>
                  <a:lnTo>
                    <a:pt x="104" y="262"/>
                  </a:lnTo>
                  <a:lnTo>
                    <a:pt x="93" y="266"/>
                  </a:lnTo>
                  <a:lnTo>
                    <a:pt x="82" y="266"/>
                  </a:lnTo>
                  <a:lnTo>
                    <a:pt x="72" y="270"/>
                  </a:lnTo>
                  <a:lnTo>
                    <a:pt x="61" y="270"/>
                  </a:lnTo>
                  <a:lnTo>
                    <a:pt x="50"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2" name="Freeform 79"/>
            <p:cNvSpPr>
              <a:spLocks/>
            </p:cNvSpPr>
            <p:nvPr/>
          </p:nvSpPr>
          <p:spPr bwMode="auto">
            <a:xfrm>
              <a:off x="767" y="4042"/>
              <a:ext cx="64" cy="19"/>
            </a:xfrm>
            <a:custGeom>
              <a:avLst/>
              <a:gdLst>
                <a:gd name="T0" fmla="*/ 64 w 128"/>
                <a:gd name="T1" fmla="*/ 10 h 38"/>
                <a:gd name="T2" fmla="*/ 59 w 128"/>
                <a:gd name="T3" fmla="*/ 7 h 38"/>
                <a:gd name="T4" fmla="*/ 56 w 128"/>
                <a:gd name="T5" fmla="*/ 5 h 38"/>
                <a:gd name="T6" fmla="*/ 51 w 128"/>
                <a:gd name="T7" fmla="*/ 3 h 38"/>
                <a:gd name="T8" fmla="*/ 49 w 128"/>
                <a:gd name="T9" fmla="*/ 2 h 38"/>
                <a:gd name="T10" fmla="*/ 43 w 128"/>
                <a:gd name="T11" fmla="*/ 0 h 38"/>
                <a:gd name="T12" fmla="*/ 40 w 128"/>
                <a:gd name="T13" fmla="*/ 0 h 38"/>
                <a:gd name="T14" fmla="*/ 36 w 128"/>
                <a:gd name="T15" fmla="*/ 0 h 38"/>
                <a:gd name="T16" fmla="*/ 33 w 128"/>
                <a:gd name="T17" fmla="*/ 1 h 38"/>
                <a:gd name="T18" fmla="*/ 28 w 128"/>
                <a:gd name="T19" fmla="*/ 1 h 38"/>
                <a:gd name="T20" fmla="*/ 25 w 128"/>
                <a:gd name="T21" fmla="*/ 1 h 38"/>
                <a:gd name="T22" fmla="*/ 21 w 128"/>
                <a:gd name="T23" fmla="*/ 1 h 38"/>
                <a:gd name="T24" fmla="*/ 19 w 128"/>
                <a:gd name="T25" fmla="*/ 3 h 38"/>
                <a:gd name="T26" fmla="*/ 15 w 128"/>
                <a:gd name="T27" fmla="*/ 4 h 38"/>
                <a:gd name="T28" fmla="*/ 12 w 128"/>
                <a:gd name="T29" fmla="*/ 6 h 38"/>
                <a:gd name="T30" fmla="*/ 9 w 128"/>
                <a:gd name="T31" fmla="*/ 8 h 38"/>
                <a:gd name="T32" fmla="*/ 8 w 128"/>
                <a:gd name="T33" fmla="*/ 10 h 38"/>
                <a:gd name="T34" fmla="*/ 4 w 128"/>
                <a:gd name="T35" fmla="*/ 11 h 38"/>
                <a:gd name="T36" fmla="*/ 1 w 128"/>
                <a:gd name="T37" fmla="*/ 13 h 38"/>
                <a:gd name="T38" fmla="*/ 0 w 128"/>
                <a:gd name="T39" fmla="*/ 15 h 38"/>
                <a:gd name="T40" fmla="*/ 0 w 128"/>
                <a:gd name="T41" fmla="*/ 16 h 38"/>
                <a:gd name="T42" fmla="*/ 0 w 128"/>
                <a:gd name="T43" fmla="*/ 16 h 38"/>
                <a:gd name="T44" fmla="*/ 3 w 128"/>
                <a:gd name="T45" fmla="*/ 18 h 38"/>
                <a:gd name="T46" fmla="*/ 6 w 128"/>
                <a:gd name="T47" fmla="*/ 18 h 38"/>
                <a:gd name="T48" fmla="*/ 9 w 128"/>
                <a:gd name="T49" fmla="*/ 19 h 38"/>
                <a:gd name="T50" fmla="*/ 12 w 128"/>
                <a:gd name="T51" fmla="*/ 18 h 38"/>
                <a:gd name="T52" fmla="*/ 17 w 128"/>
                <a:gd name="T53" fmla="*/ 18 h 38"/>
                <a:gd name="T54" fmla="*/ 22 w 128"/>
                <a:gd name="T55" fmla="*/ 16 h 38"/>
                <a:gd name="T56" fmla="*/ 28 w 128"/>
                <a:gd name="T57" fmla="*/ 15 h 38"/>
                <a:gd name="T58" fmla="*/ 33 w 128"/>
                <a:gd name="T59" fmla="*/ 13 h 38"/>
                <a:gd name="T60" fmla="*/ 39 w 128"/>
                <a:gd name="T61" fmla="*/ 11 h 38"/>
                <a:gd name="T62" fmla="*/ 44 w 128"/>
                <a:gd name="T63" fmla="*/ 7 h 38"/>
                <a:gd name="T64" fmla="*/ 52 w 128"/>
                <a:gd name="T65" fmla="*/ 5 h 38"/>
                <a:gd name="T66" fmla="*/ 64 w 128"/>
                <a:gd name="T67" fmla="*/ 1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8"/>
                <a:gd name="T103" fmla="*/ 0 h 38"/>
                <a:gd name="T104" fmla="*/ 128 w 12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8" h="38">
                  <a:moveTo>
                    <a:pt x="128" y="19"/>
                  </a:moveTo>
                  <a:lnTo>
                    <a:pt x="117" y="13"/>
                  </a:lnTo>
                  <a:lnTo>
                    <a:pt x="111" y="9"/>
                  </a:lnTo>
                  <a:lnTo>
                    <a:pt x="102" y="5"/>
                  </a:lnTo>
                  <a:lnTo>
                    <a:pt x="97" y="4"/>
                  </a:lnTo>
                  <a:lnTo>
                    <a:pt x="86" y="0"/>
                  </a:lnTo>
                  <a:lnTo>
                    <a:pt x="80" y="0"/>
                  </a:lnTo>
                  <a:lnTo>
                    <a:pt x="71" y="0"/>
                  </a:lnTo>
                  <a:lnTo>
                    <a:pt x="66" y="1"/>
                  </a:lnTo>
                  <a:lnTo>
                    <a:pt x="55" y="1"/>
                  </a:lnTo>
                  <a:lnTo>
                    <a:pt x="49" y="2"/>
                  </a:lnTo>
                  <a:lnTo>
                    <a:pt x="42" y="2"/>
                  </a:lnTo>
                  <a:lnTo>
                    <a:pt x="37" y="6"/>
                  </a:lnTo>
                  <a:lnTo>
                    <a:pt x="29" y="8"/>
                  </a:lnTo>
                  <a:lnTo>
                    <a:pt x="24" y="12"/>
                  </a:lnTo>
                  <a:lnTo>
                    <a:pt x="18" y="16"/>
                  </a:lnTo>
                  <a:lnTo>
                    <a:pt x="15" y="19"/>
                  </a:lnTo>
                  <a:lnTo>
                    <a:pt x="7" y="22"/>
                  </a:lnTo>
                  <a:lnTo>
                    <a:pt x="2" y="26"/>
                  </a:lnTo>
                  <a:lnTo>
                    <a:pt x="0" y="29"/>
                  </a:lnTo>
                  <a:lnTo>
                    <a:pt x="0" y="32"/>
                  </a:lnTo>
                  <a:lnTo>
                    <a:pt x="6" y="35"/>
                  </a:lnTo>
                  <a:lnTo>
                    <a:pt x="11" y="35"/>
                  </a:lnTo>
                  <a:lnTo>
                    <a:pt x="18" y="38"/>
                  </a:lnTo>
                  <a:lnTo>
                    <a:pt x="24" y="35"/>
                  </a:lnTo>
                  <a:lnTo>
                    <a:pt x="33" y="35"/>
                  </a:lnTo>
                  <a:lnTo>
                    <a:pt x="44" y="31"/>
                  </a:lnTo>
                  <a:lnTo>
                    <a:pt x="55" y="30"/>
                  </a:lnTo>
                  <a:lnTo>
                    <a:pt x="66" y="25"/>
                  </a:lnTo>
                  <a:lnTo>
                    <a:pt x="77" y="21"/>
                  </a:lnTo>
                  <a:lnTo>
                    <a:pt x="88" y="14"/>
                  </a:lnTo>
                  <a:lnTo>
                    <a:pt x="104" y="10"/>
                  </a:lnTo>
                  <a:lnTo>
                    <a:pt x="128" y="19"/>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3" name="Freeform 80"/>
            <p:cNvSpPr>
              <a:spLocks/>
            </p:cNvSpPr>
            <p:nvPr/>
          </p:nvSpPr>
          <p:spPr bwMode="auto">
            <a:xfrm>
              <a:off x="767" y="4042"/>
              <a:ext cx="64" cy="19"/>
            </a:xfrm>
            <a:custGeom>
              <a:avLst/>
              <a:gdLst>
                <a:gd name="T0" fmla="*/ 64 w 128"/>
                <a:gd name="T1" fmla="*/ 10 h 38"/>
                <a:gd name="T2" fmla="*/ 59 w 128"/>
                <a:gd name="T3" fmla="*/ 7 h 38"/>
                <a:gd name="T4" fmla="*/ 56 w 128"/>
                <a:gd name="T5" fmla="*/ 5 h 38"/>
                <a:gd name="T6" fmla="*/ 51 w 128"/>
                <a:gd name="T7" fmla="*/ 3 h 38"/>
                <a:gd name="T8" fmla="*/ 49 w 128"/>
                <a:gd name="T9" fmla="*/ 2 h 38"/>
                <a:gd name="T10" fmla="*/ 43 w 128"/>
                <a:gd name="T11" fmla="*/ 0 h 38"/>
                <a:gd name="T12" fmla="*/ 40 w 128"/>
                <a:gd name="T13" fmla="*/ 0 h 38"/>
                <a:gd name="T14" fmla="*/ 36 w 128"/>
                <a:gd name="T15" fmla="*/ 0 h 38"/>
                <a:gd name="T16" fmla="*/ 33 w 128"/>
                <a:gd name="T17" fmla="*/ 1 h 38"/>
                <a:gd name="T18" fmla="*/ 28 w 128"/>
                <a:gd name="T19" fmla="*/ 1 h 38"/>
                <a:gd name="T20" fmla="*/ 25 w 128"/>
                <a:gd name="T21" fmla="*/ 1 h 38"/>
                <a:gd name="T22" fmla="*/ 21 w 128"/>
                <a:gd name="T23" fmla="*/ 1 h 38"/>
                <a:gd name="T24" fmla="*/ 19 w 128"/>
                <a:gd name="T25" fmla="*/ 3 h 38"/>
                <a:gd name="T26" fmla="*/ 15 w 128"/>
                <a:gd name="T27" fmla="*/ 4 h 38"/>
                <a:gd name="T28" fmla="*/ 12 w 128"/>
                <a:gd name="T29" fmla="*/ 6 h 38"/>
                <a:gd name="T30" fmla="*/ 9 w 128"/>
                <a:gd name="T31" fmla="*/ 8 h 38"/>
                <a:gd name="T32" fmla="*/ 8 w 128"/>
                <a:gd name="T33" fmla="*/ 10 h 38"/>
                <a:gd name="T34" fmla="*/ 4 w 128"/>
                <a:gd name="T35" fmla="*/ 11 h 38"/>
                <a:gd name="T36" fmla="*/ 1 w 128"/>
                <a:gd name="T37" fmla="*/ 13 h 38"/>
                <a:gd name="T38" fmla="*/ 0 w 128"/>
                <a:gd name="T39" fmla="*/ 15 h 38"/>
                <a:gd name="T40" fmla="*/ 0 w 128"/>
                <a:gd name="T41" fmla="*/ 16 h 38"/>
                <a:gd name="T42" fmla="*/ 0 w 128"/>
                <a:gd name="T43" fmla="*/ 16 h 38"/>
                <a:gd name="T44" fmla="*/ 3 w 128"/>
                <a:gd name="T45" fmla="*/ 18 h 38"/>
                <a:gd name="T46" fmla="*/ 6 w 128"/>
                <a:gd name="T47" fmla="*/ 18 h 38"/>
                <a:gd name="T48" fmla="*/ 9 w 128"/>
                <a:gd name="T49" fmla="*/ 19 h 38"/>
                <a:gd name="T50" fmla="*/ 12 w 128"/>
                <a:gd name="T51" fmla="*/ 18 h 38"/>
                <a:gd name="T52" fmla="*/ 17 w 128"/>
                <a:gd name="T53" fmla="*/ 18 h 38"/>
                <a:gd name="T54" fmla="*/ 22 w 128"/>
                <a:gd name="T55" fmla="*/ 16 h 38"/>
                <a:gd name="T56" fmla="*/ 28 w 128"/>
                <a:gd name="T57" fmla="*/ 15 h 38"/>
                <a:gd name="T58" fmla="*/ 33 w 128"/>
                <a:gd name="T59" fmla="*/ 13 h 38"/>
                <a:gd name="T60" fmla="*/ 39 w 128"/>
                <a:gd name="T61" fmla="*/ 11 h 38"/>
                <a:gd name="T62" fmla="*/ 44 w 128"/>
                <a:gd name="T63" fmla="*/ 7 h 38"/>
                <a:gd name="T64" fmla="*/ 52 w 128"/>
                <a:gd name="T65" fmla="*/ 5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8"/>
                <a:gd name="T100" fmla="*/ 0 h 38"/>
                <a:gd name="T101" fmla="*/ 128 w 128"/>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8" h="38">
                  <a:moveTo>
                    <a:pt x="128" y="19"/>
                  </a:moveTo>
                  <a:lnTo>
                    <a:pt x="117" y="13"/>
                  </a:lnTo>
                  <a:lnTo>
                    <a:pt x="111" y="9"/>
                  </a:lnTo>
                  <a:lnTo>
                    <a:pt x="102" y="5"/>
                  </a:lnTo>
                  <a:lnTo>
                    <a:pt x="97" y="4"/>
                  </a:lnTo>
                  <a:lnTo>
                    <a:pt x="86" y="0"/>
                  </a:lnTo>
                  <a:lnTo>
                    <a:pt x="80" y="0"/>
                  </a:lnTo>
                  <a:lnTo>
                    <a:pt x="71" y="0"/>
                  </a:lnTo>
                  <a:lnTo>
                    <a:pt x="66" y="1"/>
                  </a:lnTo>
                  <a:lnTo>
                    <a:pt x="55" y="1"/>
                  </a:lnTo>
                  <a:lnTo>
                    <a:pt x="49" y="2"/>
                  </a:lnTo>
                  <a:lnTo>
                    <a:pt x="42" y="2"/>
                  </a:lnTo>
                  <a:lnTo>
                    <a:pt x="37" y="6"/>
                  </a:lnTo>
                  <a:lnTo>
                    <a:pt x="29" y="8"/>
                  </a:lnTo>
                  <a:lnTo>
                    <a:pt x="24" y="12"/>
                  </a:lnTo>
                  <a:lnTo>
                    <a:pt x="18" y="16"/>
                  </a:lnTo>
                  <a:lnTo>
                    <a:pt x="15" y="19"/>
                  </a:lnTo>
                  <a:lnTo>
                    <a:pt x="7" y="22"/>
                  </a:lnTo>
                  <a:lnTo>
                    <a:pt x="2" y="26"/>
                  </a:lnTo>
                  <a:lnTo>
                    <a:pt x="0" y="29"/>
                  </a:lnTo>
                  <a:lnTo>
                    <a:pt x="0" y="32"/>
                  </a:lnTo>
                  <a:lnTo>
                    <a:pt x="6" y="35"/>
                  </a:lnTo>
                  <a:lnTo>
                    <a:pt x="11" y="35"/>
                  </a:lnTo>
                  <a:lnTo>
                    <a:pt x="18" y="38"/>
                  </a:lnTo>
                  <a:lnTo>
                    <a:pt x="24" y="35"/>
                  </a:lnTo>
                  <a:lnTo>
                    <a:pt x="33" y="35"/>
                  </a:lnTo>
                  <a:lnTo>
                    <a:pt x="44" y="31"/>
                  </a:lnTo>
                  <a:lnTo>
                    <a:pt x="55" y="30"/>
                  </a:lnTo>
                  <a:lnTo>
                    <a:pt x="66" y="25"/>
                  </a:lnTo>
                  <a:lnTo>
                    <a:pt x="77" y="21"/>
                  </a:lnTo>
                  <a:lnTo>
                    <a:pt x="88" y="14"/>
                  </a:lnTo>
                  <a:lnTo>
                    <a:pt x="104" y="10"/>
                  </a:lnTo>
                </a:path>
              </a:pathLst>
            </a:custGeom>
            <a:noFill/>
            <a:ln w="22225">
              <a:solidFill>
                <a:srgbClr val="6D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4" name="Freeform 81"/>
            <p:cNvSpPr>
              <a:spLocks/>
            </p:cNvSpPr>
            <p:nvPr/>
          </p:nvSpPr>
          <p:spPr bwMode="auto">
            <a:xfrm>
              <a:off x="787" y="4052"/>
              <a:ext cx="38" cy="32"/>
            </a:xfrm>
            <a:custGeom>
              <a:avLst/>
              <a:gdLst>
                <a:gd name="T0" fmla="*/ 38 w 77"/>
                <a:gd name="T1" fmla="*/ 0 h 64"/>
                <a:gd name="T2" fmla="*/ 36 w 77"/>
                <a:gd name="T3" fmla="*/ 0 h 64"/>
                <a:gd name="T4" fmla="*/ 35 w 77"/>
                <a:gd name="T5" fmla="*/ 2 h 64"/>
                <a:gd name="T6" fmla="*/ 33 w 77"/>
                <a:gd name="T7" fmla="*/ 2 h 64"/>
                <a:gd name="T8" fmla="*/ 31 w 77"/>
                <a:gd name="T9" fmla="*/ 4 h 64"/>
                <a:gd name="T10" fmla="*/ 26 w 77"/>
                <a:gd name="T11" fmla="*/ 6 h 64"/>
                <a:gd name="T12" fmla="*/ 24 w 77"/>
                <a:gd name="T13" fmla="*/ 8 h 64"/>
                <a:gd name="T14" fmla="*/ 21 w 77"/>
                <a:gd name="T15" fmla="*/ 10 h 64"/>
                <a:gd name="T16" fmla="*/ 18 w 77"/>
                <a:gd name="T17" fmla="*/ 12 h 64"/>
                <a:gd name="T18" fmla="*/ 14 w 77"/>
                <a:gd name="T19" fmla="*/ 14 h 64"/>
                <a:gd name="T20" fmla="*/ 11 w 77"/>
                <a:gd name="T21" fmla="*/ 16 h 64"/>
                <a:gd name="T22" fmla="*/ 8 w 77"/>
                <a:gd name="T23" fmla="*/ 18 h 64"/>
                <a:gd name="T24" fmla="*/ 5 w 77"/>
                <a:gd name="T25" fmla="*/ 21 h 64"/>
                <a:gd name="T26" fmla="*/ 3 w 77"/>
                <a:gd name="T27" fmla="*/ 23 h 64"/>
                <a:gd name="T28" fmla="*/ 1 w 77"/>
                <a:gd name="T29" fmla="*/ 27 h 64"/>
                <a:gd name="T30" fmla="*/ 0 w 77"/>
                <a:gd name="T31" fmla="*/ 28 h 64"/>
                <a:gd name="T32" fmla="*/ 0 w 77"/>
                <a:gd name="T33" fmla="*/ 32 h 64"/>
                <a:gd name="T34" fmla="*/ 38 w 77"/>
                <a:gd name="T35" fmla="*/ 0 h 6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7"/>
                <a:gd name="T55" fmla="*/ 0 h 64"/>
                <a:gd name="T56" fmla="*/ 77 w 77"/>
                <a:gd name="T57" fmla="*/ 64 h 6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7" h="64">
                  <a:moveTo>
                    <a:pt x="77" y="0"/>
                  </a:moveTo>
                  <a:lnTo>
                    <a:pt x="73" y="0"/>
                  </a:lnTo>
                  <a:lnTo>
                    <a:pt x="71" y="3"/>
                  </a:lnTo>
                  <a:lnTo>
                    <a:pt x="66" y="4"/>
                  </a:lnTo>
                  <a:lnTo>
                    <a:pt x="62" y="8"/>
                  </a:lnTo>
                  <a:lnTo>
                    <a:pt x="53" y="12"/>
                  </a:lnTo>
                  <a:lnTo>
                    <a:pt x="48" y="16"/>
                  </a:lnTo>
                  <a:lnTo>
                    <a:pt x="42" y="20"/>
                  </a:lnTo>
                  <a:lnTo>
                    <a:pt x="37" y="24"/>
                  </a:lnTo>
                  <a:lnTo>
                    <a:pt x="28" y="28"/>
                  </a:lnTo>
                  <a:lnTo>
                    <a:pt x="22" y="32"/>
                  </a:lnTo>
                  <a:lnTo>
                    <a:pt x="17" y="36"/>
                  </a:lnTo>
                  <a:lnTo>
                    <a:pt x="11" y="42"/>
                  </a:lnTo>
                  <a:lnTo>
                    <a:pt x="6" y="46"/>
                  </a:lnTo>
                  <a:lnTo>
                    <a:pt x="2" y="53"/>
                  </a:lnTo>
                  <a:lnTo>
                    <a:pt x="0" y="56"/>
                  </a:lnTo>
                  <a:lnTo>
                    <a:pt x="0" y="64"/>
                  </a:lnTo>
                  <a:lnTo>
                    <a:pt x="77" y="0"/>
                  </a:lnTo>
                  <a:close/>
                </a:path>
              </a:pathLst>
            </a:custGeom>
            <a:solidFill>
              <a:srgbClr val="6093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5" name="Freeform 82"/>
            <p:cNvSpPr>
              <a:spLocks/>
            </p:cNvSpPr>
            <p:nvPr/>
          </p:nvSpPr>
          <p:spPr bwMode="auto">
            <a:xfrm>
              <a:off x="787" y="4052"/>
              <a:ext cx="38" cy="32"/>
            </a:xfrm>
            <a:custGeom>
              <a:avLst/>
              <a:gdLst>
                <a:gd name="T0" fmla="*/ 38 w 77"/>
                <a:gd name="T1" fmla="*/ 0 h 64"/>
                <a:gd name="T2" fmla="*/ 36 w 77"/>
                <a:gd name="T3" fmla="*/ 0 h 64"/>
                <a:gd name="T4" fmla="*/ 35 w 77"/>
                <a:gd name="T5" fmla="*/ 2 h 64"/>
                <a:gd name="T6" fmla="*/ 33 w 77"/>
                <a:gd name="T7" fmla="*/ 2 h 64"/>
                <a:gd name="T8" fmla="*/ 31 w 77"/>
                <a:gd name="T9" fmla="*/ 4 h 64"/>
                <a:gd name="T10" fmla="*/ 26 w 77"/>
                <a:gd name="T11" fmla="*/ 6 h 64"/>
                <a:gd name="T12" fmla="*/ 24 w 77"/>
                <a:gd name="T13" fmla="*/ 8 h 64"/>
                <a:gd name="T14" fmla="*/ 21 w 77"/>
                <a:gd name="T15" fmla="*/ 10 h 64"/>
                <a:gd name="T16" fmla="*/ 18 w 77"/>
                <a:gd name="T17" fmla="*/ 12 h 64"/>
                <a:gd name="T18" fmla="*/ 14 w 77"/>
                <a:gd name="T19" fmla="*/ 14 h 64"/>
                <a:gd name="T20" fmla="*/ 11 w 77"/>
                <a:gd name="T21" fmla="*/ 16 h 64"/>
                <a:gd name="T22" fmla="*/ 8 w 77"/>
                <a:gd name="T23" fmla="*/ 18 h 64"/>
                <a:gd name="T24" fmla="*/ 5 w 77"/>
                <a:gd name="T25" fmla="*/ 21 h 64"/>
                <a:gd name="T26" fmla="*/ 3 w 77"/>
                <a:gd name="T27" fmla="*/ 23 h 64"/>
                <a:gd name="T28" fmla="*/ 1 w 77"/>
                <a:gd name="T29" fmla="*/ 27 h 64"/>
                <a:gd name="T30" fmla="*/ 0 w 77"/>
                <a:gd name="T31" fmla="*/ 28 h 64"/>
                <a:gd name="T32" fmla="*/ 0 w 77"/>
                <a:gd name="T33" fmla="*/ 3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64"/>
                <a:gd name="T53" fmla="*/ 77 w 77"/>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64">
                  <a:moveTo>
                    <a:pt x="77" y="0"/>
                  </a:moveTo>
                  <a:lnTo>
                    <a:pt x="73" y="0"/>
                  </a:lnTo>
                  <a:lnTo>
                    <a:pt x="71" y="3"/>
                  </a:lnTo>
                  <a:lnTo>
                    <a:pt x="66" y="4"/>
                  </a:lnTo>
                  <a:lnTo>
                    <a:pt x="62" y="8"/>
                  </a:lnTo>
                  <a:lnTo>
                    <a:pt x="53" y="12"/>
                  </a:lnTo>
                  <a:lnTo>
                    <a:pt x="48" y="16"/>
                  </a:lnTo>
                  <a:lnTo>
                    <a:pt x="42" y="20"/>
                  </a:lnTo>
                  <a:lnTo>
                    <a:pt x="37" y="24"/>
                  </a:lnTo>
                  <a:lnTo>
                    <a:pt x="28" y="28"/>
                  </a:lnTo>
                  <a:lnTo>
                    <a:pt x="22" y="32"/>
                  </a:lnTo>
                  <a:lnTo>
                    <a:pt x="17" y="36"/>
                  </a:lnTo>
                  <a:lnTo>
                    <a:pt x="11" y="42"/>
                  </a:lnTo>
                  <a:lnTo>
                    <a:pt x="6" y="46"/>
                  </a:lnTo>
                  <a:lnTo>
                    <a:pt x="2" y="53"/>
                  </a:lnTo>
                  <a:lnTo>
                    <a:pt x="0" y="56"/>
                  </a:lnTo>
                  <a:lnTo>
                    <a:pt x="0" y="64"/>
                  </a:lnTo>
                </a:path>
              </a:pathLst>
            </a:custGeom>
            <a:noFill/>
            <a:ln w="22225">
              <a:solidFill>
                <a:srgbClr val="6D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6" name="Freeform 83"/>
            <p:cNvSpPr>
              <a:spLocks/>
            </p:cNvSpPr>
            <p:nvPr/>
          </p:nvSpPr>
          <p:spPr bwMode="auto">
            <a:xfrm>
              <a:off x="1078" y="4098"/>
              <a:ext cx="40" cy="54"/>
            </a:xfrm>
            <a:custGeom>
              <a:avLst/>
              <a:gdLst>
                <a:gd name="T0" fmla="*/ 1 w 80"/>
                <a:gd name="T1" fmla="*/ 2 h 108"/>
                <a:gd name="T2" fmla="*/ 7 w 80"/>
                <a:gd name="T3" fmla="*/ 6 h 108"/>
                <a:gd name="T4" fmla="*/ 12 w 80"/>
                <a:gd name="T5" fmla="*/ 11 h 108"/>
                <a:gd name="T6" fmla="*/ 18 w 80"/>
                <a:gd name="T7" fmla="*/ 15 h 108"/>
                <a:gd name="T8" fmla="*/ 20 w 80"/>
                <a:gd name="T9" fmla="*/ 20 h 108"/>
                <a:gd name="T10" fmla="*/ 25 w 80"/>
                <a:gd name="T11" fmla="*/ 23 h 108"/>
                <a:gd name="T12" fmla="*/ 28 w 80"/>
                <a:gd name="T13" fmla="*/ 26 h 108"/>
                <a:gd name="T14" fmla="*/ 30 w 80"/>
                <a:gd name="T15" fmla="*/ 29 h 108"/>
                <a:gd name="T16" fmla="*/ 32 w 80"/>
                <a:gd name="T17" fmla="*/ 31 h 108"/>
                <a:gd name="T18" fmla="*/ 32 w 80"/>
                <a:gd name="T19" fmla="*/ 33 h 108"/>
                <a:gd name="T20" fmla="*/ 35 w 80"/>
                <a:gd name="T21" fmla="*/ 37 h 108"/>
                <a:gd name="T22" fmla="*/ 35 w 80"/>
                <a:gd name="T23" fmla="*/ 40 h 108"/>
                <a:gd name="T24" fmla="*/ 38 w 80"/>
                <a:gd name="T25" fmla="*/ 42 h 108"/>
                <a:gd name="T26" fmla="*/ 38 w 80"/>
                <a:gd name="T27" fmla="*/ 46 h 108"/>
                <a:gd name="T28" fmla="*/ 38 w 80"/>
                <a:gd name="T29" fmla="*/ 49 h 108"/>
                <a:gd name="T30" fmla="*/ 38 w 80"/>
                <a:gd name="T31" fmla="*/ 52 h 108"/>
                <a:gd name="T32" fmla="*/ 39 w 80"/>
                <a:gd name="T33" fmla="*/ 52 h 108"/>
                <a:gd name="T34" fmla="*/ 39 w 80"/>
                <a:gd name="T35" fmla="*/ 48 h 108"/>
                <a:gd name="T36" fmla="*/ 40 w 80"/>
                <a:gd name="T37" fmla="*/ 44 h 108"/>
                <a:gd name="T38" fmla="*/ 40 w 80"/>
                <a:gd name="T39" fmla="*/ 40 h 108"/>
                <a:gd name="T40" fmla="*/ 39 w 80"/>
                <a:gd name="T41" fmla="*/ 38 h 108"/>
                <a:gd name="T42" fmla="*/ 39 w 80"/>
                <a:gd name="T43" fmla="*/ 35 h 108"/>
                <a:gd name="T44" fmla="*/ 39 w 80"/>
                <a:gd name="T45" fmla="*/ 33 h 108"/>
                <a:gd name="T46" fmla="*/ 39 w 80"/>
                <a:gd name="T47" fmla="*/ 31 h 108"/>
                <a:gd name="T48" fmla="*/ 36 w 80"/>
                <a:gd name="T49" fmla="*/ 29 h 108"/>
                <a:gd name="T50" fmla="*/ 31 w 80"/>
                <a:gd name="T51" fmla="*/ 26 h 108"/>
                <a:gd name="T52" fmla="*/ 28 w 80"/>
                <a:gd name="T53" fmla="*/ 24 h 108"/>
                <a:gd name="T54" fmla="*/ 22 w 80"/>
                <a:gd name="T55" fmla="*/ 21 h 108"/>
                <a:gd name="T56" fmla="*/ 19 w 80"/>
                <a:gd name="T57" fmla="*/ 18 h 108"/>
                <a:gd name="T58" fmla="*/ 13 w 80"/>
                <a:gd name="T59" fmla="*/ 14 h 108"/>
                <a:gd name="T60" fmla="*/ 8 w 80"/>
                <a:gd name="T61" fmla="*/ 8 h 108"/>
                <a:gd name="T62" fmla="*/ 2 w 80"/>
                <a:gd name="T63" fmla="*/ 2 h 108"/>
                <a:gd name="T64" fmla="*/ 0 w 80"/>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0"/>
                <a:gd name="T100" fmla="*/ 0 h 108"/>
                <a:gd name="T101" fmla="*/ 80 w 80"/>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0" h="108">
                  <a:moveTo>
                    <a:pt x="0" y="0"/>
                  </a:moveTo>
                  <a:lnTo>
                    <a:pt x="2" y="3"/>
                  </a:lnTo>
                  <a:lnTo>
                    <a:pt x="7" y="7"/>
                  </a:lnTo>
                  <a:lnTo>
                    <a:pt x="13" y="11"/>
                  </a:lnTo>
                  <a:lnTo>
                    <a:pt x="18" y="18"/>
                  </a:lnTo>
                  <a:lnTo>
                    <a:pt x="24" y="22"/>
                  </a:lnTo>
                  <a:lnTo>
                    <a:pt x="29" y="26"/>
                  </a:lnTo>
                  <a:lnTo>
                    <a:pt x="35" y="30"/>
                  </a:lnTo>
                  <a:lnTo>
                    <a:pt x="40" y="36"/>
                  </a:lnTo>
                  <a:lnTo>
                    <a:pt x="40" y="39"/>
                  </a:lnTo>
                  <a:lnTo>
                    <a:pt x="46" y="43"/>
                  </a:lnTo>
                  <a:lnTo>
                    <a:pt x="49" y="46"/>
                  </a:lnTo>
                  <a:lnTo>
                    <a:pt x="55" y="50"/>
                  </a:lnTo>
                  <a:lnTo>
                    <a:pt x="55" y="52"/>
                  </a:lnTo>
                  <a:lnTo>
                    <a:pt x="60" y="56"/>
                  </a:lnTo>
                  <a:lnTo>
                    <a:pt x="60" y="58"/>
                  </a:lnTo>
                  <a:lnTo>
                    <a:pt x="64" y="62"/>
                  </a:lnTo>
                  <a:lnTo>
                    <a:pt x="64" y="65"/>
                  </a:lnTo>
                  <a:lnTo>
                    <a:pt x="64" y="66"/>
                  </a:lnTo>
                  <a:lnTo>
                    <a:pt x="69" y="70"/>
                  </a:lnTo>
                  <a:lnTo>
                    <a:pt x="69" y="73"/>
                  </a:lnTo>
                  <a:lnTo>
                    <a:pt x="69" y="76"/>
                  </a:lnTo>
                  <a:lnTo>
                    <a:pt x="69" y="80"/>
                  </a:lnTo>
                  <a:lnTo>
                    <a:pt x="75" y="84"/>
                  </a:lnTo>
                  <a:lnTo>
                    <a:pt x="75" y="88"/>
                  </a:lnTo>
                  <a:lnTo>
                    <a:pt x="75" y="92"/>
                  </a:lnTo>
                  <a:lnTo>
                    <a:pt x="75" y="96"/>
                  </a:lnTo>
                  <a:lnTo>
                    <a:pt x="75" y="97"/>
                  </a:lnTo>
                  <a:lnTo>
                    <a:pt x="75" y="101"/>
                  </a:lnTo>
                  <a:lnTo>
                    <a:pt x="75" y="104"/>
                  </a:lnTo>
                  <a:lnTo>
                    <a:pt x="77" y="108"/>
                  </a:lnTo>
                  <a:lnTo>
                    <a:pt x="77" y="104"/>
                  </a:lnTo>
                  <a:lnTo>
                    <a:pt x="77" y="100"/>
                  </a:lnTo>
                  <a:lnTo>
                    <a:pt x="77" y="96"/>
                  </a:lnTo>
                  <a:lnTo>
                    <a:pt x="80" y="92"/>
                  </a:lnTo>
                  <a:lnTo>
                    <a:pt x="80" y="88"/>
                  </a:lnTo>
                  <a:lnTo>
                    <a:pt x="80" y="84"/>
                  </a:lnTo>
                  <a:lnTo>
                    <a:pt x="80" y="80"/>
                  </a:lnTo>
                  <a:lnTo>
                    <a:pt x="77" y="76"/>
                  </a:lnTo>
                  <a:lnTo>
                    <a:pt x="77" y="73"/>
                  </a:lnTo>
                  <a:lnTo>
                    <a:pt x="77" y="69"/>
                  </a:lnTo>
                  <a:lnTo>
                    <a:pt x="77" y="65"/>
                  </a:lnTo>
                  <a:lnTo>
                    <a:pt x="77" y="62"/>
                  </a:lnTo>
                  <a:lnTo>
                    <a:pt x="71" y="58"/>
                  </a:lnTo>
                  <a:lnTo>
                    <a:pt x="68" y="56"/>
                  </a:lnTo>
                  <a:lnTo>
                    <a:pt x="62" y="52"/>
                  </a:lnTo>
                  <a:lnTo>
                    <a:pt x="60" y="52"/>
                  </a:lnTo>
                  <a:lnTo>
                    <a:pt x="55" y="48"/>
                  </a:lnTo>
                  <a:lnTo>
                    <a:pt x="49" y="45"/>
                  </a:lnTo>
                  <a:lnTo>
                    <a:pt x="44" y="41"/>
                  </a:lnTo>
                  <a:lnTo>
                    <a:pt x="42" y="40"/>
                  </a:lnTo>
                  <a:lnTo>
                    <a:pt x="37" y="35"/>
                  </a:lnTo>
                  <a:lnTo>
                    <a:pt x="31" y="31"/>
                  </a:lnTo>
                  <a:lnTo>
                    <a:pt x="26" y="27"/>
                  </a:lnTo>
                  <a:lnTo>
                    <a:pt x="20" y="23"/>
                  </a:lnTo>
                  <a:lnTo>
                    <a:pt x="15" y="15"/>
                  </a:lnTo>
                  <a:lnTo>
                    <a:pt x="9" y="11"/>
                  </a:lnTo>
                  <a:lnTo>
                    <a:pt x="4"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7" name="Freeform 84"/>
            <p:cNvSpPr>
              <a:spLocks/>
            </p:cNvSpPr>
            <p:nvPr/>
          </p:nvSpPr>
          <p:spPr bwMode="auto">
            <a:xfrm>
              <a:off x="1078" y="4098"/>
              <a:ext cx="40" cy="54"/>
            </a:xfrm>
            <a:custGeom>
              <a:avLst/>
              <a:gdLst>
                <a:gd name="T0" fmla="*/ 1 w 80"/>
                <a:gd name="T1" fmla="*/ 2 h 108"/>
                <a:gd name="T2" fmla="*/ 7 w 80"/>
                <a:gd name="T3" fmla="*/ 6 h 108"/>
                <a:gd name="T4" fmla="*/ 12 w 80"/>
                <a:gd name="T5" fmla="*/ 11 h 108"/>
                <a:gd name="T6" fmla="*/ 18 w 80"/>
                <a:gd name="T7" fmla="*/ 15 h 108"/>
                <a:gd name="T8" fmla="*/ 20 w 80"/>
                <a:gd name="T9" fmla="*/ 20 h 108"/>
                <a:gd name="T10" fmla="*/ 25 w 80"/>
                <a:gd name="T11" fmla="*/ 23 h 108"/>
                <a:gd name="T12" fmla="*/ 28 w 80"/>
                <a:gd name="T13" fmla="*/ 26 h 108"/>
                <a:gd name="T14" fmla="*/ 30 w 80"/>
                <a:gd name="T15" fmla="*/ 29 h 108"/>
                <a:gd name="T16" fmla="*/ 32 w 80"/>
                <a:gd name="T17" fmla="*/ 31 h 108"/>
                <a:gd name="T18" fmla="*/ 32 w 80"/>
                <a:gd name="T19" fmla="*/ 33 h 108"/>
                <a:gd name="T20" fmla="*/ 35 w 80"/>
                <a:gd name="T21" fmla="*/ 37 h 108"/>
                <a:gd name="T22" fmla="*/ 35 w 80"/>
                <a:gd name="T23" fmla="*/ 40 h 108"/>
                <a:gd name="T24" fmla="*/ 38 w 80"/>
                <a:gd name="T25" fmla="*/ 42 h 108"/>
                <a:gd name="T26" fmla="*/ 38 w 80"/>
                <a:gd name="T27" fmla="*/ 46 h 108"/>
                <a:gd name="T28" fmla="*/ 38 w 80"/>
                <a:gd name="T29" fmla="*/ 49 h 108"/>
                <a:gd name="T30" fmla="*/ 38 w 80"/>
                <a:gd name="T31" fmla="*/ 52 h 108"/>
                <a:gd name="T32" fmla="*/ 39 w 80"/>
                <a:gd name="T33" fmla="*/ 52 h 108"/>
                <a:gd name="T34" fmla="*/ 39 w 80"/>
                <a:gd name="T35" fmla="*/ 48 h 108"/>
                <a:gd name="T36" fmla="*/ 40 w 80"/>
                <a:gd name="T37" fmla="*/ 44 h 108"/>
                <a:gd name="T38" fmla="*/ 40 w 80"/>
                <a:gd name="T39" fmla="*/ 40 h 108"/>
                <a:gd name="T40" fmla="*/ 39 w 80"/>
                <a:gd name="T41" fmla="*/ 38 h 108"/>
                <a:gd name="T42" fmla="*/ 39 w 80"/>
                <a:gd name="T43" fmla="*/ 35 h 108"/>
                <a:gd name="T44" fmla="*/ 39 w 80"/>
                <a:gd name="T45" fmla="*/ 33 h 108"/>
                <a:gd name="T46" fmla="*/ 39 w 80"/>
                <a:gd name="T47" fmla="*/ 31 h 108"/>
                <a:gd name="T48" fmla="*/ 36 w 80"/>
                <a:gd name="T49" fmla="*/ 29 h 108"/>
                <a:gd name="T50" fmla="*/ 31 w 80"/>
                <a:gd name="T51" fmla="*/ 26 h 108"/>
                <a:gd name="T52" fmla="*/ 28 w 80"/>
                <a:gd name="T53" fmla="*/ 24 h 108"/>
                <a:gd name="T54" fmla="*/ 22 w 80"/>
                <a:gd name="T55" fmla="*/ 21 h 108"/>
                <a:gd name="T56" fmla="*/ 19 w 80"/>
                <a:gd name="T57" fmla="*/ 18 h 108"/>
                <a:gd name="T58" fmla="*/ 13 w 80"/>
                <a:gd name="T59" fmla="*/ 14 h 108"/>
                <a:gd name="T60" fmla="*/ 8 w 80"/>
                <a:gd name="T61" fmla="*/ 8 h 108"/>
                <a:gd name="T62" fmla="*/ 2 w 80"/>
                <a:gd name="T63" fmla="*/ 2 h 108"/>
                <a:gd name="T64" fmla="*/ 0 w 80"/>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0"/>
                <a:gd name="T100" fmla="*/ 0 h 108"/>
                <a:gd name="T101" fmla="*/ 80 w 80"/>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0" h="108">
                  <a:moveTo>
                    <a:pt x="0" y="0"/>
                  </a:moveTo>
                  <a:lnTo>
                    <a:pt x="2" y="3"/>
                  </a:lnTo>
                  <a:lnTo>
                    <a:pt x="7" y="7"/>
                  </a:lnTo>
                  <a:lnTo>
                    <a:pt x="13" y="11"/>
                  </a:lnTo>
                  <a:lnTo>
                    <a:pt x="18" y="18"/>
                  </a:lnTo>
                  <a:lnTo>
                    <a:pt x="24" y="22"/>
                  </a:lnTo>
                  <a:lnTo>
                    <a:pt x="29" y="26"/>
                  </a:lnTo>
                  <a:lnTo>
                    <a:pt x="35" y="30"/>
                  </a:lnTo>
                  <a:lnTo>
                    <a:pt x="40" y="36"/>
                  </a:lnTo>
                  <a:lnTo>
                    <a:pt x="40" y="39"/>
                  </a:lnTo>
                  <a:lnTo>
                    <a:pt x="46" y="43"/>
                  </a:lnTo>
                  <a:lnTo>
                    <a:pt x="49" y="46"/>
                  </a:lnTo>
                  <a:lnTo>
                    <a:pt x="55" y="50"/>
                  </a:lnTo>
                  <a:lnTo>
                    <a:pt x="55" y="52"/>
                  </a:lnTo>
                  <a:lnTo>
                    <a:pt x="60" y="56"/>
                  </a:lnTo>
                  <a:lnTo>
                    <a:pt x="60" y="58"/>
                  </a:lnTo>
                  <a:lnTo>
                    <a:pt x="64" y="62"/>
                  </a:lnTo>
                  <a:lnTo>
                    <a:pt x="64" y="65"/>
                  </a:lnTo>
                  <a:lnTo>
                    <a:pt x="64" y="66"/>
                  </a:lnTo>
                  <a:lnTo>
                    <a:pt x="69" y="70"/>
                  </a:lnTo>
                  <a:lnTo>
                    <a:pt x="69" y="73"/>
                  </a:lnTo>
                  <a:lnTo>
                    <a:pt x="69" y="76"/>
                  </a:lnTo>
                  <a:lnTo>
                    <a:pt x="69" y="80"/>
                  </a:lnTo>
                  <a:lnTo>
                    <a:pt x="75" y="84"/>
                  </a:lnTo>
                  <a:lnTo>
                    <a:pt x="75" y="88"/>
                  </a:lnTo>
                  <a:lnTo>
                    <a:pt x="75" y="92"/>
                  </a:lnTo>
                  <a:lnTo>
                    <a:pt x="75" y="96"/>
                  </a:lnTo>
                  <a:lnTo>
                    <a:pt x="75" y="97"/>
                  </a:lnTo>
                  <a:lnTo>
                    <a:pt x="75" y="101"/>
                  </a:lnTo>
                  <a:lnTo>
                    <a:pt x="75" y="104"/>
                  </a:lnTo>
                  <a:lnTo>
                    <a:pt x="77" y="108"/>
                  </a:lnTo>
                  <a:lnTo>
                    <a:pt x="77" y="104"/>
                  </a:lnTo>
                  <a:lnTo>
                    <a:pt x="77" y="100"/>
                  </a:lnTo>
                  <a:lnTo>
                    <a:pt x="77" y="96"/>
                  </a:lnTo>
                  <a:lnTo>
                    <a:pt x="80" y="92"/>
                  </a:lnTo>
                  <a:lnTo>
                    <a:pt x="80" y="88"/>
                  </a:lnTo>
                  <a:lnTo>
                    <a:pt x="80" y="84"/>
                  </a:lnTo>
                  <a:lnTo>
                    <a:pt x="80" y="80"/>
                  </a:lnTo>
                  <a:lnTo>
                    <a:pt x="77" y="76"/>
                  </a:lnTo>
                  <a:lnTo>
                    <a:pt x="77" y="73"/>
                  </a:lnTo>
                  <a:lnTo>
                    <a:pt x="77" y="69"/>
                  </a:lnTo>
                  <a:lnTo>
                    <a:pt x="77" y="65"/>
                  </a:lnTo>
                  <a:lnTo>
                    <a:pt x="77" y="62"/>
                  </a:lnTo>
                  <a:lnTo>
                    <a:pt x="71" y="58"/>
                  </a:lnTo>
                  <a:lnTo>
                    <a:pt x="68" y="56"/>
                  </a:lnTo>
                  <a:lnTo>
                    <a:pt x="62" y="52"/>
                  </a:lnTo>
                  <a:lnTo>
                    <a:pt x="60" y="52"/>
                  </a:lnTo>
                  <a:lnTo>
                    <a:pt x="55" y="48"/>
                  </a:lnTo>
                  <a:lnTo>
                    <a:pt x="49" y="45"/>
                  </a:lnTo>
                  <a:lnTo>
                    <a:pt x="44" y="41"/>
                  </a:lnTo>
                  <a:lnTo>
                    <a:pt x="42" y="40"/>
                  </a:lnTo>
                  <a:lnTo>
                    <a:pt x="37" y="35"/>
                  </a:lnTo>
                  <a:lnTo>
                    <a:pt x="31" y="31"/>
                  </a:lnTo>
                  <a:lnTo>
                    <a:pt x="26" y="27"/>
                  </a:lnTo>
                  <a:lnTo>
                    <a:pt x="20" y="23"/>
                  </a:lnTo>
                  <a:lnTo>
                    <a:pt x="15" y="15"/>
                  </a:lnTo>
                  <a:lnTo>
                    <a:pt x="9" y="11"/>
                  </a:lnTo>
                  <a:lnTo>
                    <a:pt x="4" y="3"/>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8" name="Freeform 85"/>
            <p:cNvSpPr>
              <a:spLocks/>
            </p:cNvSpPr>
            <p:nvPr/>
          </p:nvSpPr>
          <p:spPr bwMode="auto">
            <a:xfrm>
              <a:off x="1059" y="4098"/>
              <a:ext cx="146" cy="122"/>
            </a:xfrm>
            <a:custGeom>
              <a:avLst/>
              <a:gdLst>
                <a:gd name="T0" fmla="*/ 2 w 292"/>
                <a:gd name="T1" fmla="*/ 6 h 243"/>
                <a:gd name="T2" fmla="*/ 10 w 292"/>
                <a:gd name="T3" fmla="*/ 14 h 243"/>
                <a:gd name="T4" fmla="*/ 21 w 292"/>
                <a:gd name="T5" fmla="*/ 25 h 243"/>
                <a:gd name="T6" fmla="*/ 29 w 292"/>
                <a:gd name="T7" fmla="*/ 31 h 243"/>
                <a:gd name="T8" fmla="*/ 40 w 292"/>
                <a:gd name="T9" fmla="*/ 37 h 243"/>
                <a:gd name="T10" fmla="*/ 45 w 292"/>
                <a:gd name="T11" fmla="*/ 40 h 243"/>
                <a:gd name="T12" fmla="*/ 51 w 292"/>
                <a:gd name="T13" fmla="*/ 44 h 243"/>
                <a:gd name="T14" fmla="*/ 53 w 292"/>
                <a:gd name="T15" fmla="*/ 48 h 243"/>
                <a:gd name="T16" fmla="*/ 56 w 292"/>
                <a:gd name="T17" fmla="*/ 51 h 243"/>
                <a:gd name="T18" fmla="*/ 57 w 292"/>
                <a:gd name="T19" fmla="*/ 57 h 243"/>
                <a:gd name="T20" fmla="*/ 58 w 292"/>
                <a:gd name="T21" fmla="*/ 63 h 243"/>
                <a:gd name="T22" fmla="*/ 58 w 292"/>
                <a:gd name="T23" fmla="*/ 67 h 243"/>
                <a:gd name="T24" fmla="*/ 58 w 292"/>
                <a:gd name="T25" fmla="*/ 71 h 243"/>
                <a:gd name="T26" fmla="*/ 59 w 292"/>
                <a:gd name="T27" fmla="*/ 75 h 243"/>
                <a:gd name="T28" fmla="*/ 62 w 292"/>
                <a:gd name="T29" fmla="*/ 81 h 243"/>
                <a:gd name="T30" fmla="*/ 68 w 292"/>
                <a:gd name="T31" fmla="*/ 87 h 243"/>
                <a:gd name="T32" fmla="*/ 75 w 292"/>
                <a:gd name="T33" fmla="*/ 94 h 243"/>
                <a:gd name="T34" fmla="*/ 85 w 292"/>
                <a:gd name="T35" fmla="*/ 100 h 243"/>
                <a:gd name="T36" fmla="*/ 100 w 292"/>
                <a:gd name="T37" fmla="*/ 106 h 243"/>
                <a:gd name="T38" fmla="*/ 116 w 292"/>
                <a:gd name="T39" fmla="*/ 111 h 243"/>
                <a:gd name="T40" fmla="*/ 132 w 292"/>
                <a:gd name="T41" fmla="*/ 117 h 243"/>
                <a:gd name="T42" fmla="*/ 139 w 292"/>
                <a:gd name="T43" fmla="*/ 119 h 243"/>
                <a:gd name="T44" fmla="*/ 122 w 292"/>
                <a:gd name="T45" fmla="*/ 113 h 243"/>
                <a:gd name="T46" fmla="*/ 106 w 292"/>
                <a:gd name="T47" fmla="*/ 107 h 243"/>
                <a:gd name="T48" fmla="*/ 95 w 292"/>
                <a:gd name="T49" fmla="*/ 99 h 243"/>
                <a:gd name="T50" fmla="*/ 84 w 292"/>
                <a:gd name="T51" fmla="*/ 92 h 243"/>
                <a:gd name="T52" fmla="*/ 77 w 292"/>
                <a:gd name="T53" fmla="*/ 86 h 243"/>
                <a:gd name="T54" fmla="*/ 67 w 292"/>
                <a:gd name="T55" fmla="*/ 79 h 243"/>
                <a:gd name="T56" fmla="*/ 62 w 292"/>
                <a:gd name="T57" fmla="*/ 74 h 243"/>
                <a:gd name="T58" fmla="*/ 62 w 292"/>
                <a:gd name="T59" fmla="*/ 70 h 243"/>
                <a:gd name="T60" fmla="*/ 62 w 292"/>
                <a:gd name="T61" fmla="*/ 66 h 243"/>
                <a:gd name="T62" fmla="*/ 62 w 292"/>
                <a:gd name="T63" fmla="*/ 60 h 243"/>
                <a:gd name="T64" fmla="*/ 62 w 292"/>
                <a:gd name="T65" fmla="*/ 55 h 243"/>
                <a:gd name="T66" fmla="*/ 59 w 292"/>
                <a:gd name="T67" fmla="*/ 50 h 243"/>
                <a:gd name="T68" fmla="*/ 59 w 292"/>
                <a:gd name="T69" fmla="*/ 47 h 243"/>
                <a:gd name="T70" fmla="*/ 54 w 292"/>
                <a:gd name="T71" fmla="*/ 43 h 243"/>
                <a:gd name="T72" fmla="*/ 51 w 292"/>
                <a:gd name="T73" fmla="*/ 41 h 243"/>
                <a:gd name="T74" fmla="*/ 49 w 292"/>
                <a:gd name="T75" fmla="*/ 38 h 243"/>
                <a:gd name="T76" fmla="*/ 41 w 292"/>
                <a:gd name="T77" fmla="*/ 34 h 243"/>
                <a:gd name="T78" fmla="*/ 30 w 292"/>
                <a:gd name="T79" fmla="*/ 27 h 243"/>
                <a:gd name="T80" fmla="*/ 19 w 292"/>
                <a:gd name="T81" fmla="*/ 18 h 243"/>
                <a:gd name="T82" fmla="*/ 7 w 292"/>
                <a:gd name="T83" fmla="*/ 9 h 243"/>
                <a:gd name="T84" fmla="*/ 0 w 292"/>
                <a:gd name="T85" fmla="*/ 0 h 2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2"/>
                <a:gd name="T130" fmla="*/ 0 h 243"/>
                <a:gd name="T131" fmla="*/ 292 w 292"/>
                <a:gd name="T132" fmla="*/ 243 h 2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2" h="243">
                  <a:moveTo>
                    <a:pt x="0" y="0"/>
                  </a:moveTo>
                  <a:lnTo>
                    <a:pt x="0" y="3"/>
                  </a:lnTo>
                  <a:lnTo>
                    <a:pt x="4" y="11"/>
                  </a:lnTo>
                  <a:lnTo>
                    <a:pt x="9" y="17"/>
                  </a:lnTo>
                  <a:lnTo>
                    <a:pt x="14" y="24"/>
                  </a:lnTo>
                  <a:lnTo>
                    <a:pt x="20" y="28"/>
                  </a:lnTo>
                  <a:lnTo>
                    <a:pt x="25" y="36"/>
                  </a:lnTo>
                  <a:lnTo>
                    <a:pt x="31" y="41"/>
                  </a:lnTo>
                  <a:lnTo>
                    <a:pt x="42" y="49"/>
                  </a:lnTo>
                  <a:lnTo>
                    <a:pt x="47" y="53"/>
                  </a:lnTo>
                  <a:lnTo>
                    <a:pt x="53" y="57"/>
                  </a:lnTo>
                  <a:lnTo>
                    <a:pt x="58" y="61"/>
                  </a:lnTo>
                  <a:lnTo>
                    <a:pt x="69" y="67"/>
                  </a:lnTo>
                  <a:lnTo>
                    <a:pt x="75" y="70"/>
                  </a:lnTo>
                  <a:lnTo>
                    <a:pt x="80" y="74"/>
                  </a:lnTo>
                  <a:lnTo>
                    <a:pt x="84" y="76"/>
                  </a:lnTo>
                  <a:lnTo>
                    <a:pt x="89" y="80"/>
                  </a:lnTo>
                  <a:lnTo>
                    <a:pt x="95" y="83"/>
                  </a:lnTo>
                  <a:lnTo>
                    <a:pt x="97" y="83"/>
                  </a:lnTo>
                  <a:lnTo>
                    <a:pt x="102" y="87"/>
                  </a:lnTo>
                  <a:lnTo>
                    <a:pt x="106" y="91"/>
                  </a:lnTo>
                  <a:lnTo>
                    <a:pt x="106" y="95"/>
                  </a:lnTo>
                  <a:lnTo>
                    <a:pt x="111" y="99"/>
                  </a:lnTo>
                  <a:lnTo>
                    <a:pt x="111" y="102"/>
                  </a:lnTo>
                  <a:lnTo>
                    <a:pt x="111" y="106"/>
                  </a:lnTo>
                  <a:lnTo>
                    <a:pt x="113" y="110"/>
                  </a:lnTo>
                  <a:lnTo>
                    <a:pt x="113" y="114"/>
                  </a:lnTo>
                  <a:lnTo>
                    <a:pt x="113" y="118"/>
                  </a:lnTo>
                  <a:lnTo>
                    <a:pt x="113" y="122"/>
                  </a:lnTo>
                  <a:lnTo>
                    <a:pt x="115" y="126"/>
                  </a:lnTo>
                  <a:lnTo>
                    <a:pt x="115" y="130"/>
                  </a:lnTo>
                  <a:lnTo>
                    <a:pt x="115" y="134"/>
                  </a:lnTo>
                  <a:lnTo>
                    <a:pt x="115" y="138"/>
                  </a:lnTo>
                  <a:lnTo>
                    <a:pt x="115" y="142"/>
                  </a:lnTo>
                  <a:lnTo>
                    <a:pt x="115" y="145"/>
                  </a:lnTo>
                  <a:lnTo>
                    <a:pt x="117" y="149"/>
                  </a:lnTo>
                  <a:lnTo>
                    <a:pt x="118" y="153"/>
                  </a:lnTo>
                  <a:lnTo>
                    <a:pt x="118" y="157"/>
                  </a:lnTo>
                  <a:lnTo>
                    <a:pt x="124" y="161"/>
                  </a:lnTo>
                  <a:lnTo>
                    <a:pt x="124" y="165"/>
                  </a:lnTo>
                  <a:lnTo>
                    <a:pt x="129" y="169"/>
                  </a:lnTo>
                  <a:lnTo>
                    <a:pt x="135" y="173"/>
                  </a:lnTo>
                  <a:lnTo>
                    <a:pt x="140" y="181"/>
                  </a:lnTo>
                  <a:lnTo>
                    <a:pt x="144" y="183"/>
                  </a:lnTo>
                  <a:lnTo>
                    <a:pt x="149" y="187"/>
                  </a:lnTo>
                  <a:lnTo>
                    <a:pt x="155" y="191"/>
                  </a:lnTo>
                  <a:lnTo>
                    <a:pt x="164" y="195"/>
                  </a:lnTo>
                  <a:lnTo>
                    <a:pt x="169" y="199"/>
                  </a:lnTo>
                  <a:lnTo>
                    <a:pt x="180" y="203"/>
                  </a:lnTo>
                  <a:lnTo>
                    <a:pt x="190" y="207"/>
                  </a:lnTo>
                  <a:lnTo>
                    <a:pt x="200" y="211"/>
                  </a:lnTo>
                  <a:lnTo>
                    <a:pt x="210" y="214"/>
                  </a:lnTo>
                  <a:lnTo>
                    <a:pt x="221" y="218"/>
                  </a:lnTo>
                  <a:lnTo>
                    <a:pt x="232" y="222"/>
                  </a:lnTo>
                  <a:lnTo>
                    <a:pt x="242" y="226"/>
                  </a:lnTo>
                  <a:lnTo>
                    <a:pt x="253" y="230"/>
                  </a:lnTo>
                  <a:lnTo>
                    <a:pt x="264" y="234"/>
                  </a:lnTo>
                  <a:lnTo>
                    <a:pt x="275" y="238"/>
                  </a:lnTo>
                  <a:lnTo>
                    <a:pt x="292" y="243"/>
                  </a:lnTo>
                  <a:lnTo>
                    <a:pt x="277" y="238"/>
                  </a:lnTo>
                  <a:lnTo>
                    <a:pt x="266" y="234"/>
                  </a:lnTo>
                  <a:lnTo>
                    <a:pt x="255" y="230"/>
                  </a:lnTo>
                  <a:lnTo>
                    <a:pt x="244" y="226"/>
                  </a:lnTo>
                  <a:lnTo>
                    <a:pt x="233" y="221"/>
                  </a:lnTo>
                  <a:lnTo>
                    <a:pt x="222" y="217"/>
                  </a:lnTo>
                  <a:lnTo>
                    <a:pt x="211" y="213"/>
                  </a:lnTo>
                  <a:lnTo>
                    <a:pt x="206" y="209"/>
                  </a:lnTo>
                  <a:lnTo>
                    <a:pt x="195" y="201"/>
                  </a:lnTo>
                  <a:lnTo>
                    <a:pt x="190" y="198"/>
                  </a:lnTo>
                  <a:lnTo>
                    <a:pt x="180" y="194"/>
                  </a:lnTo>
                  <a:lnTo>
                    <a:pt x="175" y="190"/>
                  </a:lnTo>
                  <a:lnTo>
                    <a:pt x="168" y="183"/>
                  </a:lnTo>
                  <a:lnTo>
                    <a:pt x="162" y="179"/>
                  </a:lnTo>
                  <a:lnTo>
                    <a:pt x="157" y="175"/>
                  </a:lnTo>
                  <a:lnTo>
                    <a:pt x="153" y="171"/>
                  </a:lnTo>
                  <a:lnTo>
                    <a:pt x="144" y="165"/>
                  </a:lnTo>
                  <a:lnTo>
                    <a:pt x="138" y="161"/>
                  </a:lnTo>
                  <a:lnTo>
                    <a:pt x="133" y="157"/>
                  </a:lnTo>
                  <a:lnTo>
                    <a:pt x="129" y="153"/>
                  </a:lnTo>
                  <a:lnTo>
                    <a:pt x="124" y="149"/>
                  </a:lnTo>
                  <a:lnTo>
                    <a:pt x="124" y="147"/>
                  </a:lnTo>
                  <a:lnTo>
                    <a:pt x="124" y="143"/>
                  </a:lnTo>
                  <a:lnTo>
                    <a:pt x="124" y="139"/>
                  </a:lnTo>
                  <a:lnTo>
                    <a:pt x="124" y="135"/>
                  </a:lnTo>
                  <a:lnTo>
                    <a:pt x="124" y="131"/>
                  </a:lnTo>
                  <a:lnTo>
                    <a:pt x="124" y="127"/>
                  </a:lnTo>
                  <a:lnTo>
                    <a:pt x="124" y="123"/>
                  </a:lnTo>
                  <a:lnTo>
                    <a:pt x="124" y="119"/>
                  </a:lnTo>
                  <a:lnTo>
                    <a:pt x="128" y="117"/>
                  </a:lnTo>
                  <a:lnTo>
                    <a:pt x="124" y="113"/>
                  </a:lnTo>
                  <a:lnTo>
                    <a:pt x="124" y="109"/>
                  </a:lnTo>
                  <a:lnTo>
                    <a:pt x="124" y="105"/>
                  </a:lnTo>
                  <a:lnTo>
                    <a:pt x="124" y="104"/>
                  </a:lnTo>
                  <a:lnTo>
                    <a:pt x="118" y="100"/>
                  </a:lnTo>
                  <a:lnTo>
                    <a:pt x="118" y="97"/>
                  </a:lnTo>
                  <a:lnTo>
                    <a:pt x="118" y="93"/>
                  </a:lnTo>
                  <a:lnTo>
                    <a:pt x="113" y="89"/>
                  </a:lnTo>
                  <a:lnTo>
                    <a:pt x="107" y="86"/>
                  </a:lnTo>
                  <a:lnTo>
                    <a:pt x="102" y="82"/>
                  </a:lnTo>
                  <a:lnTo>
                    <a:pt x="102" y="80"/>
                  </a:lnTo>
                  <a:lnTo>
                    <a:pt x="97" y="76"/>
                  </a:lnTo>
                  <a:lnTo>
                    <a:pt x="93" y="74"/>
                  </a:lnTo>
                  <a:lnTo>
                    <a:pt x="87" y="70"/>
                  </a:lnTo>
                  <a:lnTo>
                    <a:pt x="82" y="67"/>
                  </a:lnTo>
                  <a:lnTo>
                    <a:pt x="71" y="61"/>
                  </a:lnTo>
                  <a:lnTo>
                    <a:pt x="66" y="57"/>
                  </a:lnTo>
                  <a:lnTo>
                    <a:pt x="60" y="53"/>
                  </a:lnTo>
                  <a:lnTo>
                    <a:pt x="55" y="49"/>
                  </a:lnTo>
                  <a:lnTo>
                    <a:pt x="44" y="41"/>
                  </a:lnTo>
                  <a:lnTo>
                    <a:pt x="38" y="36"/>
                  </a:lnTo>
                  <a:lnTo>
                    <a:pt x="29" y="28"/>
                  </a:lnTo>
                  <a:lnTo>
                    <a:pt x="24" y="24"/>
                  </a:lnTo>
                  <a:lnTo>
                    <a:pt x="14" y="17"/>
                  </a:lnTo>
                  <a:lnTo>
                    <a:pt x="9" y="11"/>
                  </a:lnTo>
                  <a:lnTo>
                    <a:pt x="4"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19" name="Freeform 86"/>
            <p:cNvSpPr>
              <a:spLocks/>
            </p:cNvSpPr>
            <p:nvPr/>
          </p:nvSpPr>
          <p:spPr bwMode="auto">
            <a:xfrm>
              <a:off x="1059" y="4098"/>
              <a:ext cx="146" cy="122"/>
            </a:xfrm>
            <a:custGeom>
              <a:avLst/>
              <a:gdLst>
                <a:gd name="T0" fmla="*/ 2 w 292"/>
                <a:gd name="T1" fmla="*/ 6 h 243"/>
                <a:gd name="T2" fmla="*/ 10 w 292"/>
                <a:gd name="T3" fmla="*/ 14 h 243"/>
                <a:gd name="T4" fmla="*/ 21 w 292"/>
                <a:gd name="T5" fmla="*/ 25 h 243"/>
                <a:gd name="T6" fmla="*/ 29 w 292"/>
                <a:gd name="T7" fmla="*/ 31 h 243"/>
                <a:gd name="T8" fmla="*/ 40 w 292"/>
                <a:gd name="T9" fmla="*/ 37 h 243"/>
                <a:gd name="T10" fmla="*/ 45 w 292"/>
                <a:gd name="T11" fmla="*/ 40 h 243"/>
                <a:gd name="T12" fmla="*/ 51 w 292"/>
                <a:gd name="T13" fmla="*/ 44 h 243"/>
                <a:gd name="T14" fmla="*/ 53 w 292"/>
                <a:gd name="T15" fmla="*/ 48 h 243"/>
                <a:gd name="T16" fmla="*/ 56 w 292"/>
                <a:gd name="T17" fmla="*/ 51 h 243"/>
                <a:gd name="T18" fmla="*/ 57 w 292"/>
                <a:gd name="T19" fmla="*/ 57 h 243"/>
                <a:gd name="T20" fmla="*/ 58 w 292"/>
                <a:gd name="T21" fmla="*/ 63 h 243"/>
                <a:gd name="T22" fmla="*/ 58 w 292"/>
                <a:gd name="T23" fmla="*/ 67 h 243"/>
                <a:gd name="T24" fmla="*/ 58 w 292"/>
                <a:gd name="T25" fmla="*/ 71 h 243"/>
                <a:gd name="T26" fmla="*/ 59 w 292"/>
                <a:gd name="T27" fmla="*/ 75 h 243"/>
                <a:gd name="T28" fmla="*/ 62 w 292"/>
                <a:gd name="T29" fmla="*/ 81 h 243"/>
                <a:gd name="T30" fmla="*/ 68 w 292"/>
                <a:gd name="T31" fmla="*/ 87 h 243"/>
                <a:gd name="T32" fmla="*/ 75 w 292"/>
                <a:gd name="T33" fmla="*/ 94 h 243"/>
                <a:gd name="T34" fmla="*/ 85 w 292"/>
                <a:gd name="T35" fmla="*/ 100 h 243"/>
                <a:gd name="T36" fmla="*/ 100 w 292"/>
                <a:gd name="T37" fmla="*/ 106 h 243"/>
                <a:gd name="T38" fmla="*/ 116 w 292"/>
                <a:gd name="T39" fmla="*/ 111 h 243"/>
                <a:gd name="T40" fmla="*/ 132 w 292"/>
                <a:gd name="T41" fmla="*/ 117 h 243"/>
                <a:gd name="T42" fmla="*/ 139 w 292"/>
                <a:gd name="T43" fmla="*/ 119 h 243"/>
                <a:gd name="T44" fmla="*/ 122 w 292"/>
                <a:gd name="T45" fmla="*/ 113 h 243"/>
                <a:gd name="T46" fmla="*/ 106 w 292"/>
                <a:gd name="T47" fmla="*/ 107 h 243"/>
                <a:gd name="T48" fmla="*/ 95 w 292"/>
                <a:gd name="T49" fmla="*/ 99 h 243"/>
                <a:gd name="T50" fmla="*/ 84 w 292"/>
                <a:gd name="T51" fmla="*/ 92 h 243"/>
                <a:gd name="T52" fmla="*/ 77 w 292"/>
                <a:gd name="T53" fmla="*/ 86 h 243"/>
                <a:gd name="T54" fmla="*/ 67 w 292"/>
                <a:gd name="T55" fmla="*/ 79 h 243"/>
                <a:gd name="T56" fmla="*/ 62 w 292"/>
                <a:gd name="T57" fmla="*/ 74 h 243"/>
                <a:gd name="T58" fmla="*/ 62 w 292"/>
                <a:gd name="T59" fmla="*/ 70 h 243"/>
                <a:gd name="T60" fmla="*/ 62 w 292"/>
                <a:gd name="T61" fmla="*/ 66 h 243"/>
                <a:gd name="T62" fmla="*/ 62 w 292"/>
                <a:gd name="T63" fmla="*/ 60 h 243"/>
                <a:gd name="T64" fmla="*/ 62 w 292"/>
                <a:gd name="T65" fmla="*/ 55 h 243"/>
                <a:gd name="T66" fmla="*/ 59 w 292"/>
                <a:gd name="T67" fmla="*/ 50 h 243"/>
                <a:gd name="T68" fmla="*/ 59 w 292"/>
                <a:gd name="T69" fmla="*/ 47 h 243"/>
                <a:gd name="T70" fmla="*/ 54 w 292"/>
                <a:gd name="T71" fmla="*/ 43 h 243"/>
                <a:gd name="T72" fmla="*/ 51 w 292"/>
                <a:gd name="T73" fmla="*/ 41 h 243"/>
                <a:gd name="T74" fmla="*/ 49 w 292"/>
                <a:gd name="T75" fmla="*/ 38 h 243"/>
                <a:gd name="T76" fmla="*/ 41 w 292"/>
                <a:gd name="T77" fmla="*/ 34 h 243"/>
                <a:gd name="T78" fmla="*/ 30 w 292"/>
                <a:gd name="T79" fmla="*/ 27 h 243"/>
                <a:gd name="T80" fmla="*/ 19 w 292"/>
                <a:gd name="T81" fmla="*/ 18 h 243"/>
                <a:gd name="T82" fmla="*/ 7 w 292"/>
                <a:gd name="T83" fmla="*/ 9 h 243"/>
                <a:gd name="T84" fmla="*/ 0 w 292"/>
                <a:gd name="T85" fmla="*/ 0 h 2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2"/>
                <a:gd name="T130" fmla="*/ 0 h 243"/>
                <a:gd name="T131" fmla="*/ 292 w 292"/>
                <a:gd name="T132" fmla="*/ 243 h 2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2" h="243">
                  <a:moveTo>
                    <a:pt x="0" y="0"/>
                  </a:moveTo>
                  <a:lnTo>
                    <a:pt x="0" y="3"/>
                  </a:lnTo>
                  <a:lnTo>
                    <a:pt x="4" y="11"/>
                  </a:lnTo>
                  <a:lnTo>
                    <a:pt x="9" y="17"/>
                  </a:lnTo>
                  <a:lnTo>
                    <a:pt x="14" y="24"/>
                  </a:lnTo>
                  <a:lnTo>
                    <a:pt x="20" y="28"/>
                  </a:lnTo>
                  <a:lnTo>
                    <a:pt x="25" y="36"/>
                  </a:lnTo>
                  <a:lnTo>
                    <a:pt x="31" y="41"/>
                  </a:lnTo>
                  <a:lnTo>
                    <a:pt x="42" y="49"/>
                  </a:lnTo>
                  <a:lnTo>
                    <a:pt x="47" y="53"/>
                  </a:lnTo>
                  <a:lnTo>
                    <a:pt x="53" y="57"/>
                  </a:lnTo>
                  <a:lnTo>
                    <a:pt x="58" y="61"/>
                  </a:lnTo>
                  <a:lnTo>
                    <a:pt x="69" y="67"/>
                  </a:lnTo>
                  <a:lnTo>
                    <a:pt x="75" y="70"/>
                  </a:lnTo>
                  <a:lnTo>
                    <a:pt x="80" y="74"/>
                  </a:lnTo>
                  <a:lnTo>
                    <a:pt x="84" y="76"/>
                  </a:lnTo>
                  <a:lnTo>
                    <a:pt x="89" y="80"/>
                  </a:lnTo>
                  <a:lnTo>
                    <a:pt x="95" y="83"/>
                  </a:lnTo>
                  <a:lnTo>
                    <a:pt x="97" y="83"/>
                  </a:lnTo>
                  <a:lnTo>
                    <a:pt x="102" y="87"/>
                  </a:lnTo>
                  <a:lnTo>
                    <a:pt x="106" y="91"/>
                  </a:lnTo>
                  <a:lnTo>
                    <a:pt x="106" y="95"/>
                  </a:lnTo>
                  <a:lnTo>
                    <a:pt x="111" y="99"/>
                  </a:lnTo>
                  <a:lnTo>
                    <a:pt x="111" y="102"/>
                  </a:lnTo>
                  <a:lnTo>
                    <a:pt x="111" y="106"/>
                  </a:lnTo>
                  <a:lnTo>
                    <a:pt x="113" y="110"/>
                  </a:lnTo>
                  <a:lnTo>
                    <a:pt x="113" y="114"/>
                  </a:lnTo>
                  <a:lnTo>
                    <a:pt x="113" y="118"/>
                  </a:lnTo>
                  <a:lnTo>
                    <a:pt x="113" y="122"/>
                  </a:lnTo>
                  <a:lnTo>
                    <a:pt x="115" y="126"/>
                  </a:lnTo>
                  <a:lnTo>
                    <a:pt x="115" y="130"/>
                  </a:lnTo>
                  <a:lnTo>
                    <a:pt x="115" y="134"/>
                  </a:lnTo>
                  <a:lnTo>
                    <a:pt x="115" y="138"/>
                  </a:lnTo>
                  <a:lnTo>
                    <a:pt x="115" y="142"/>
                  </a:lnTo>
                  <a:lnTo>
                    <a:pt x="115" y="145"/>
                  </a:lnTo>
                  <a:lnTo>
                    <a:pt x="117" y="149"/>
                  </a:lnTo>
                  <a:lnTo>
                    <a:pt x="118" y="153"/>
                  </a:lnTo>
                  <a:lnTo>
                    <a:pt x="118" y="157"/>
                  </a:lnTo>
                  <a:lnTo>
                    <a:pt x="124" y="161"/>
                  </a:lnTo>
                  <a:lnTo>
                    <a:pt x="124" y="165"/>
                  </a:lnTo>
                  <a:lnTo>
                    <a:pt x="129" y="169"/>
                  </a:lnTo>
                  <a:lnTo>
                    <a:pt x="135" y="173"/>
                  </a:lnTo>
                  <a:lnTo>
                    <a:pt x="140" y="181"/>
                  </a:lnTo>
                  <a:lnTo>
                    <a:pt x="144" y="183"/>
                  </a:lnTo>
                  <a:lnTo>
                    <a:pt x="149" y="187"/>
                  </a:lnTo>
                  <a:lnTo>
                    <a:pt x="155" y="191"/>
                  </a:lnTo>
                  <a:lnTo>
                    <a:pt x="164" y="195"/>
                  </a:lnTo>
                  <a:lnTo>
                    <a:pt x="169" y="199"/>
                  </a:lnTo>
                  <a:lnTo>
                    <a:pt x="180" y="203"/>
                  </a:lnTo>
                  <a:lnTo>
                    <a:pt x="190" y="207"/>
                  </a:lnTo>
                  <a:lnTo>
                    <a:pt x="200" y="211"/>
                  </a:lnTo>
                  <a:lnTo>
                    <a:pt x="210" y="214"/>
                  </a:lnTo>
                  <a:lnTo>
                    <a:pt x="221" y="218"/>
                  </a:lnTo>
                  <a:lnTo>
                    <a:pt x="232" y="222"/>
                  </a:lnTo>
                  <a:lnTo>
                    <a:pt x="242" y="226"/>
                  </a:lnTo>
                  <a:lnTo>
                    <a:pt x="253" y="230"/>
                  </a:lnTo>
                  <a:lnTo>
                    <a:pt x="264" y="234"/>
                  </a:lnTo>
                  <a:lnTo>
                    <a:pt x="275" y="238"/>
                  </a:lnTo>
                  <a:lnTo>
                    <a:pt x="292" y="243"/>
                  </a:lnTo>
                  <a:lnTo>
                    <a:pt x="277" y="238"/>
                  </a:lnTo>
                  <a:lnTo>
                    <a:pt x="266" y="234"/>
                  </a:lnTo>
                  <a:lnTo>
                    <a:pt x="255" y="230"/>
                  </a:lnTo>
                  <a:lnTo>
                    <a:pt x="244" y="226"/>
                  </a:lnTo>
                  <a:lnTo>
                    <a:pt x="233" y="221"/>
                  </a:lnTo>
                  <a:lnTo>
                    <a:pt x="222" y="217"/>
                  </a:lnTo>
                  <a:lnTo>
                    <a:pt x="211" y="213"/>
                  </a:lnTo>
                  <a:lnTo>
                    <a:pt x="206" y="209"/>
                  </a:lnTo>
                  <a:lnTo>
                    <a:pt x="195" y="201"/>
                  </a:lnTo>
                  <a:lnTo>
                    <a:pt x="190" y="198"/>
                  </a:lnTo>
                  <a:lnTo>
                    <a:pt x="180" y="194"/>
                  </a:lnTo>
                  <a:lnTo>
                    <a:pt x="175" y="190"/>
                  </a:lnTo>
                  <a:lnTo>
                    <a:pt x="168" y="183"/>
                  </a:lnTo>
                  <a:lnTo>
                    <a:pt x="162" y="179"/>
                  </a:lnTo>
                  <a:lnTo>
                    <a:pt x="157" y="175"/>
                  </a:lnTo>
                  <a:lnTo>
                    <a:pt x="153" y="171"/>
                  </a:lnTo>
                  <a:lnTo>
                    <a:pt x="144" y="165"/>
                  </a:lnTo>
                  <a:lnTo>
                    <a:pt x="138" y="161"/>
                  </a:lnTo>
                  <a:lnTo>
                    <a:pt x="133" y="157"/>
                  </a:lnTo>
                  <a:lnTo>
                    <a:pt x="129" y="153"/>
                  </a:lnTo>
                  <a:lnTo>
                    <a:pt x="124" y="149"/>
                  </a:lnTo>
                  <a:lnTo>
                    <a:pt x="124" y="147"/>
                  </a:lnTo>
                  <a:lnTo>
                    <a:pt x="124" y="143"/>
                  </a:lnTo>
                  <a:lnTo>
                    <a:pt x="124" y="139"/>
                  </a:lnTo>
                  <a:lnTo>
                    <a:pt x="124" y="135"/>
                  </a:lnTo>
                  <a:lnTo>
                    <a:pt x="124" y="131"/>
                  </a:lnTo>
                  <a:lnTo>
                    <a:pt x="124" y="127"/>
                  </a:lnTo>
                  <a:lnTo>
                    <a:pt x="124" y="123"/>
                  </a:lnTo>
                  <a:lnTo>
                    <a:pt x="124" y="119"/>
                  </a:lnTo>
                  <a:lnTo>
                    <a:pt x="128" y="117"/>
                  </a:lnTo>
                  <a:lnTo>
                    <a:pt x="124" y="113"/>
                  </a:lnTo>
                  <a:lnTo>
                    <a:pt x="124" y="109"/>
                  </a:lnTo>
                  <a:lnTo>
                    <a:pt x="124" y="105"/>
                  </a:lnTo>
                  <a:lnTo>
                    <a:pt x="124" y="104"/>
                  </a:lnTo>
                  <a:lnTo>
                    <a:pt x="118" y="100"/>
                  </a:lnTo>
                  <a:lnTo>
                    <a:pt x="118" y="97"/>
                  </a:lnTo>
                  <a:lnTo>
                    <a:pt x="118" y="93"/>
                  </a:lnTo>
                  <a:lnTo>
                    <a:pt x="113" y="89"/>
                  </a:lnTo>
                  <a:lnTo>
                    <a:pt x="107" y="86"/>
                  </a:lnTo>
                  <a:lnTo>
                    <a:pt x="102" y="82"/>
                  </a:lnTo>
                  <a:lnTo>
                    <a:pt x="102" y="80"/>
                  </a:lnTo>
                  <a:lnTo>
                    <a:pt x="97" y="76"/>
                  </a:lnTo>
                  <a:lnTo>
                    <a:pt x="93" y="74"/>
                  </a:lnTo>
                  <a:lnTo>
                    <a:pt x="87" y="70"/>
                  </a:lnTo>
                  <a:lnTo>
                    <a:pt x="82" y="67"/>
                  </a:lnTo>
                  <a:lnTo>
                    <a:pt x="71" y="61"/>
                  </a:lnTo>
                  <a:lnTo>
                    <a:pt x="66" y="57"/>
                  </a:lnTo>
                  <a:lnTo>
                    <a:pt x="60" y="53"/>
                  </a:lnTo>
                  <a:lnTo>
                    <a:pt x="55" y="49"/>
                  </a:lnTo>
                  <a:lnTo>
                    <a:pt x="44" y="41"/>
                  </a:lnTo>
                  <a:lnTo>
                    <a:pt x="38" y="36"/>
                  </a:lnTo>
                  <a:lnTo>
                    <a:pt x="29" y="28"/>
                  </a:lnTo>
                  <a:lnTo>
                    <a:pt x="24" y="24"/>
                  </a:lnTo>
                  <a:lnTo>
                    <a:pt x="14" y="17"/>
                  </a:lnTo>
                  <a:lnTo>
                    <a:pt x="9" y="11"/>
                  </a:lnTo>
                  <a:lnTo>
                    <a:pt x="4" y="3"/>
                  </a:lnTo>
                  <a:lnTo>
                    <a:pt x="0"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0" name="Freeform 87"/>
            <p:cNvSpPr>
              <a:spLocks/>
            </p:cNvSpPr>
            <p:nvPr/>
          </p:nvSpPr>
          <p:spPr bwMode="auto">
            <a:xfrm>
              <a:off x="1171" y="2136"/>
              <a:ext cx="249" cy="227"/>
            </a:xfrm>
            <a:custGeom>
              <a:avLst/>
              <a:gdLst>
                <a:gd name="T0" fmla="*/ 77 w 498"/>
                <a:gd name="T1" fmla="*/ 226 h 454"/>
                <a:gd name="T2" fmla="*/ 101 w 498"/>
                <a:gd name="T3" fmla="*/ 227 h 454"/>
                <a:gd name="T4" fmla="*/ 125 w 498"/>
                <a:gd name="T5" fmla="*/ 223 h 454"/>
                <a:gd name="T6" fmla="*/ 149 w 498"/>
                <a:gd name="T7" fmla="*/ 215 h 454"/>
                <a:gd name="T8" fmla="*/ 174 w 498"/>
                <a:gd name="T9" fmla="*/ 204 h 454"/>
                <a:gd name="T10" fmla="*/ 194 w 498"/>
                <a:gd name="T11" fmla="*/ 190 h 454"/>
                <a:gd name="T12" fmla="*/ 213 w 498"/>
                <a:gd name="T13" fmla="*/ 173 h 454"/>
                <a:gd name="T14" fmla="*/ 228 w 498"/>
                <a:gd name="T15" fmla="*/ 154 h 454"/>
                <a:gd name="T16" fmla="*/ 240 w 498"/>
                <a:gd name="T17" fmla="*/ 132 h 454"/>
                <a:gd name="T18" fmla="*/ 247 w 498"/>
                <a:gd name="T19" fmla="*/ 108 h 454"/>
                <a:gd name="T20" fmla="*/ 248 w 498"/>
                <a:gd name="T21" fmla="*/ 85 h 454"/>
                <a:gd name="T22" fmla="*/ 246 w 498"/>
                <a:gd name="T23" fmla="*/ 66 h 454"/>
                <a:gd name="T24" fmla="*/ 237 w 498"/>
                <a:gd name="T25" fmla="*/ 47 h 454"/>
                <a:gd name="T26" fmla="*/ 225 w 498"/>
                <a:gd name="T27" fmla="*/ 31 h 454"/>
                <a:gd name="T28" fmla="*/ 209 w 498"/>
                <a:gd name="T29" fmla="*/ 18 h 454"/>
                <a:gd name="T30" fmla="*/ 190 w 498"/>
                <a:gd name="T31" fmla="*/ 7 h 454"/>
                <a:gd name="T32" fmla="*/ 167 w 498"/>
                <a:gd name="T33" fmla="*/ 1 h 454"/>
                <a:gd name="T34" fmla="*/ 144 w 498"/>
                <a:gd name="T35" fmla="*/ 0 h 454"/>
                <a:gd name="T36" fmla="*/ 120 w 498"/>
                <a:gd name="T37" fmla="*/ 4 h 454"/>
                <a:gd name="T38" fmla="*/ 98 w 498"/>
                <a:gd name="T39" fmla="*/ 11 h 454"/>
                <a:gd name="T40" fmla="*/ 75 w 498"/>
                <a:gd name="T41" fmla="*/ 22 h 454"/>
                <a:gd name="T42" fmla="*/ 53 w 498"/>
                <a:gd name="T43" fmla="*/ 37 h 454"/>
                <a:gd name="T44" fmla="*/ 35 w 498"/>
                <a:gd name="T45" fmla="*/ 53 h 454"/>
                <a:gd name="T46" fmla="*/ 20 w 498"/>
                <a:gd name="T47" fmla="*/ 74 h 454"/>
                <a:gd name="T48" fmla="*/ 9 w 498"/>
                <a:gd name="T49" fmla="*/ 96 h 454"/>
                <a:gd name="T50" fmla="*/ 1 w 498"/>
                <a:gd name="T51" fmla="*/ 119 h 454"/>
                <a:gd name="T52" fmla="*/ 0 w 498"/>
                <a:gd name="T53" fmla="*/ 140 h 454"/>
                <a:gd name="T54" fmla="*/ 3 w 498"/>
                <a:gd name="T55" fmla="*/ 162 h 454"/>
                <a:gd name="T56" fmla="*/ 9 w 498"/>
                <a:gd name="T57" fmla="*/ 180 h 454"/>
                <a:gd name="T58" fmla="*/ 20 w 498"/>
                <a:gd name="T59" fmla="*/ 197 h 454"/>
                <a:gd name="T60" fmla="*/ 36 w 498"/>
                <a:gd name="T61" fmla="*/ 210 h 454"/>
                <a:gd name="T62" fmla="*/ 55 w 498"/>
                <a:gd name="T63" fmla="*/ 220 h 454"/>
                <a:gd name="T64" fmla="*/ 66 w 498"/>
                <a:gd name="T65" fmla="*/ 225 h 4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98"/>
                <a:gd name="T100" fmla="*/ 0 h 454"/>
                <a:gd name="T101" fmla="*/ 498 w 498"/>
                <a:gd name="T102" fmla="*/ 454 h 4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98" h="454">
                  <a:moveTo>
                    <a:pt x="132" y="450"/>
                  </a:moveTo>
                  <a:lnTo>
                    <a:pt x="153" y="452"/>
                  </a:lnTo>
                  <a:lnTo>
                    <a:pt x="179" y="454"/>
                  </a:lnTo>
                  <a:lnTo>
                    <a:pt x="201" y="453"/>
                  </a:lnTo>
                  <a:lnTo>
                    <a:pt x="228" y="452"/>
                  </a:lnTo>
                  <a:lnTo>
                    <a:pt x="250" y="445"/>
                  </a:lnTo>
                  <a:lnTo>
                    <a:pt x="276" y="440"/>
                  </a:lnTo>
                  <a:lnTo>
                    <a:pt x="298" y="429"/>
                  </a:lnTo>
                  <a:lnTo>
                    <a:pt x="325" y="422"/>
                  </a:lnTo>
                  <a:lnTo>
                    <a:pt x="347" y="407"/>
                  </a:lnTo>
                  <a:lnTo>
                    <a:pt x="369" y="396"/>
                  </a:lnTo>
                  <a:lnTo>
                    <a:pt x="387" y="380"/>
                  </a:lnTo>
                  <a:lnTo>
                    <a:pt x="409" y="364"/>
                  </a:lnTo>
                  <a:lnTo>
                    <a:pt x="425" y="345"/>
                  </a:lnTo>
                  <a:lnTo>
                    <a:pt x="443" y="328"/>
                  </a:lnTo>
                  <a:lnTo>
                    <a:pt x="456" y="307"/>
                  </a:lnTo>
                  <a:lnTo>
                    <a:pt x="473" y="287"/>
                  </a:lnTo>
                  <a:lnTo>
                    <a:pt x="480" y="263"/>
                  </a:lnTo>
                  <a:lnTo>
                    <a:pt x="489" y="239"/>
                  </a:lnTo>
                  <a:lnTo>
                    <a:pt x="493" y="216"/>
                  </a:lnTo>
                  <a:lnTo>
                    <a:pt x="498" y="194"/>
                  </a:lnTo>
                  <a:lnTo>
                    <a:pt x="496" y="170"/>
                  </a:lnTo>
                  <a:lnTo>
                    <a:pt x="496" y="151"/>
                  </a:lnTo>
                  <a:lnTo>
                    <a:pt x="491" y="131"/>
                  </a:lnTo>
                  <a:lnTo>
                    <a:pt x="485" y="113"/>
                  </a:lnTo>
                  <a:lnTo>
                    <a:pt x="474" y="93"/>
                  </a:lnTo>
                  <a:lnTo>
                    <a:pt x="464" y="76"/>
                  </a:lnTo>
                  <a:lnTo>
                    <a:pt x="449" y="61"/>
                  </a:lnTo>
                  <a:lnTo>
                    <a:pt x="436" y="48"/>
                  </a:lnTo>
                  <a:lnTo>
                    <a:pt x="418" y="35"/>
                  </a:lnTo>
                  <a:lnTo>
                    <a:pt x="401" y="23"/>
                  </a:lnTo>
                  <a:lnTo>
                    <a:pt x="380" y="14"/>
                  </a:lnTo>
                  <a:lnTo>
                    <a:pt x="360" y="7"/>
                  </a:lnTo>
                  <a:lnTo>
                    <a:pt x="334" y="2"/>
                  </a:lnTo>
                  <a:lnTo>
                    <a:pt x="312" y="0"/>
                  </a:lnTo>
                  <a:lnTo>
                    <a:pt x="287" y="0"/>
                  </a:lnTo>
                  <a:lnTo>
                    <a:pt x="265" y="4"/>
                  </a:lnTo>
                  <a:lnTo>
                    <a:pt x="239" y="7"/>
                  </a:lnTo>
                  <a:lnTo>
                    <a:pt x="217" y="14"/>
                  </a:lnTo>
                  <a:lnTo>
                    <a:pt x="195" y="22"/>
                  </a:lnTo>
                  <a:lnTo>
                    <a:pt x="173" y="34"/>
                  </a:lnTo>
                  <a:lnTo>
                    <a:pt x="150" y="44"/>
                  </a:lnTo>
                  <a:lnTo>
                    <a:pt x="128" y="57"/>
                  </a:lnTo>
                  <a:lnTo>
                    <a:pt x="106" y="73"/>
                  </a:lnTo>
                  <a:lnTo>
                    <a:pt x="88" y="90"/>
                  </a:lnTo>
                  <a:lnTo>
                    <a:pt x="70" y="106"/>
                  </a:lnTo>
                  <a:lnTo>
                    <a:pt x="53" y="126"/>
                  </a:lnTo>
                  <a:lnTo>
                    <a:pt x="40" y="147"/>
                  </a:lnTo>
                  <a:lnTo>
                    <a:pt x="29" y="170"/>
                  </a:lnTo>
                  <a:lnTo>
                    <a:pt x="17" y="191"/>
                  </a:lnTo>
                  <a:lnTo>
                    <a:pt x="8" y="215"/>
                  </a:lnTo>
                  <a:lnTo>
                    <a:pt x="2" y="237"/>
                  </a:lnTo>
                  <a:lnTo>
                    <a:pt x="2" y="260"/>
                  </a:lnTo>
                  <a:lnTo>
                    <a:pt x="0" y="280"/>
                  </a:lnTo>
                  <a:lnTo>
                    <a:pt x="2" y="303"/>
                  </a:lnTo>
                  <a:lnTo>
                    <a:pt x="6" y="323"/>
                  </a:lnTo>
                  <a:lnTo>
                    <a:pt x="13" y="343"/>
                  </a:lnTo>
                  <a:lnTo>
                    <a:pt x="18" y="359"/>
                  </a:lnTo>
                  <a:lnTo>
                    <a:pt x="29" y="377"/>
                  </a:lnTo>
                  <a:lnTo>
                    <a:pt x="40" y="393"/>
                  </a:lnTo>
                  <a:lnTo>
                    <a:pt x="57" y="409"/>
                  </a:lnTo>
                  <a:lnTo>
                    <a:pt x="71" y="420"/>
                  </a:lnTo>
                  <a:lnTo>
                    <a:pt x="90" y="432"/>
                  </a:lnTo>
                  <a:lnTo>
                    <a:pt x="110" y="440"/>
                  </a:lnTo>
                  <a:lnTo>
                    <a:pt x="132" y="450"/>
                  </a:lnTo>
                </a:path>
              </a:pathLst>
            </a:custGeom>
            <a:noFill/>
            <a:ln w="571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1" name="Freeform 88"/>
            <p:cNvSpPr>
              <a:spLocks/>
            </p:cNvSpPr>
            <p:nvPr/>
          </p:nvSpPr>
          <p:spPr bwMode="auto">
            <a:xfrm>
              <a:off x="1167" y="2325"/>
              <a:ext cx="28" cy="145"/>
            </a:xfrm>
            <a:custGeom>
              <a:avLst/>
              <a:gdLst>
                <a:gd name="T0" fmla="*/ 0 w 55"/>
                <a:gd name="T1" fmla="*/ 145 h 289"/>
                <a:gd name="T2" fmla="*/ 4 w 55"/>
                <a:gd name="T3" fmla="*/ 133 h 289"/>
                <a:gd name="T4" fmla="*/ 9 w 55"/>
                <a:gd name="T5" fmla="*/ 122 h 289"/>
                <a:gd name="T6" fmla="*/ 13 w 55"/>
                <a:gd name="T7" fmla="*/ 110 h 289"/>
                <a:gd name="T8" fmla="*/ 18 w 55"/>
                <a:gd name="T9" fmla="*/ 100 h 289"/>
                <a:gd name="T10" fmla="*/ 20 w 55"/>
                <a:gd name="T11" fmla="*/ 90 h 289"/>
                <a:gd name="T12" fmla="*/ 23 w 55"/>
                <a:gd name="T13" fmla="*/ 80 h 289"/>
                <a:gd name="T14" fmla="*/ 25 w 55"/>
                <a:gd name="T15" fmla="*/ 70 h 289"/>
                <a:gd name="T16" fmla="*/ 28 w 55"/>
                <a:gd name="T17" fmla="*/ 61 h 289"/>
                <a:gd name="T18" fmla="*/ 28 w 55"/>
                <a:gd name="T19" fmla="*/ 52 h 289"/>
                <a:gd name="T20" fmla="*/ 28 w 55"/>
                <a:gd name="T21" fmla="*/ 43 h 289"/>
                <a:gd name="T22" fmla="*/ 27 w 55"/>
                <a:gd name="T23" fmla="*/ 35 h 289"/>
                <a:gd name="T24" fmla="*/ 27 w 55"/>
                <a:gd name="T25" fmla="*/ 27 h 289"/>
                <a:gd name="T26" fmla="*/ 24 w 55"/>
                <a:gd name="T27" fmla="*/ 19 h 289"/>
                <a:gd name="T28" fmla="*/ 23 w 55"/>
                <a:gd name="T29" fmla="*/ 12 h 289"/>
                <a:gd name="T30" fmla="*/ 20 w 55"/>
                <a:gd name="T31" fmla="*/ 6 h 289"/>
                <a:gd name="T32" fmla="*/ 18 w 55"/>
                <a:gd name="T33" fmla="*/ 0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289"/>
                <a:gd name="T53" fmla="*/ 55 w 55"/>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289">
                  <a:moveTo>
                    <a:pt x="0" y="289"/>
                  </a:moveTo>
                  <a:lnTo>
                    <a:pt x="7" y="265"/>
                  </a:lnTo>
                  <a:lnTo>
                    <a:pt x="18" y="243"/>
                  </a:lnTo>
                  <a:lnTo>
                    <a:pt x="25" y="220"/>
                  </a:lnTo>
                  <a:lnTo>
                    <a:pt x="36" y="200"/>
                  </a:lnTo>
                  <a:lnTo>
                    <a:pt x="40" y="179"/>
                  </a:lnTo>
                  <a:lnTo>
                    <a:pt x="46" y="160"/>
                  </a:lnTo>
                  <a:lnTo>
                    <a:pt x="49" y="140"/>
                  </a:lnTo>
                  <a:lnTo>
                    <a:pt x="55" y="122"/>
                  </a:lnTo>
                  <a:lnTo>
                    <a:pt x="55" y="103"/>
                  </a:lnTo>
                  <a:lnTo>
                    <a:pt x="55" y="86"/>
                  </a:lnTo>
                  <a:lnTo>
                    <a:pt x="53" y="69"/>
                  </a:lnTo>
                  <a:lnTo>
                    <a:pt x="53" y="53"/>
                  </a:lnTo>
                  <a:lnTo>
                    <a:pt x="47" y="37"/>
                  </a:lnTo>
                  <a:lnTo>
                    <a:pt x="46" y="24"/>
                  </a:lnTo>
                  <a:lnTo>
                    <a:pt x="40" y="11"/>
                  </a:lnTo>
                  <a:lnTo>
                    <a:pt x="36" y="0"/>
                  </a:lnTo>
                </a:path>
              </a:pathLst>
            </a:custGeom>
            <a:noFill/>
            <a:ln w="571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2" name="Freeform 89"/>
            <p:cNvSpPr>
              <a:spLocks/>
            </p:cNvSpPr>
            <p:nvPr/>
          </p:nvSpPr>
          <p:spPr bwMode="auto">
            <a:xfrm>
              <a:off x="1179" y="2361"/>
              <a:ext cx="127" cy="118"/>
            </a:xfrm>
            <a:custGeom>
              <a:avLst/>
              <a:gdLst>
                <a:gd name="T0" fmla="*/ 0 w 253"/>
                <a:gd name="T1" fmla="*/ 118 h 236"/>
                <a:gd name="T2" fmla="*/ 6 w 253"/>
                <a:gd name="T3" fmla="*/ 106 h 236"/>
                <a:gd name="T4" fmla="*/ 12 w 253"/>
                <a:gd name="T5" fmla="*/ 95 h 236"/>
                <a:gd name="T6" fmla="*/ 18 w 253"/>
                <a:gd name="T7" fmla="*/ 84 h 236"/>
                <a:gd name="T8" fmla="*/ 27 w 253"/>
                <a:gd name="T9" fmla="*/ 75 h 236"/>
                <a:gd name="T10" fmla="*/ 34 w 253"/>
                <a:gd name="T11" fmla="*/ 65 h 236"/>
                <a:gd name="T12" fmla="*/ 42 w 253"/>
                <a:gd name="T13" fmla="*/ 56 h 236"/>
                <a:gd name="T14" fmla="*/ 50 w 253"/>
                <a:gd name="T15" fmla="*/ 47 h 236"/>
                <a:gd name="T16" fmla="*/ 58 w 253"/>
                <a:gd name="T17" fmla="*/ 40 h 236"/>
                <a:gd name="T18" fmla="*/ 67 w 253"/>
                <a:gd name="T19" fmla="*/ 32 h 236"/>
                <a:gd name="T20" fmla="*/ 75 w 253"/>
                <a:gd name="T21" fmla="*/ 26 h 236"/>
                <a:gd name="T22" fmla="*/ 83 w 253"/>
                <a:gd name="T23" fmla="*/ 20 h 236"/>
                <a:gd name="T24" fmla="*/ 92 w 253"/>
                <a:gd name="T25" fmla="*/ 15 h 236"/>
                <a:gd name="T26" fmla="*/ 100 w 253"/>
                <a:gd name="T27" fmla="*/ 9 h 236"/>
                <a:gd name="T28" fmla="*/ 109 w 253"/>
                <a:gd name="T29" fmla="*/ 6 h 236"/>
                <a:gd name="T30" fmla="*/ 117 w 253"/>
                <a:gd name="T31" fmla="*/ 2 h 236"/>
                <a:gd name="T32" fmla="*/ 127 w 253"/>
                <a:gd name="T33" fmla="*/ 0 h 2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3"/>
                <a:gd name="T52" fmla="*/ 0 h 236"/>
                <a:gd name="T53" fmla="*/ 253 w 253"/>
                <a:gd name="T54" fmla="*/ 236 h 2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3" h="236">
                  <a:moveTo>
                    <a:pt x="0" y="236"/>
                  </a:moveTo>
                  <a:lnTo>
                    <a:pt x="11" y="211"/>
                  </a:lnTo>
                  <a:lnTo>
                    <a:pt x="23" y="189"/>
                  </a:lnTo>
                  <a:lnTo>
                    <a:pt x="36" y="168"/>
                  </a:lnTo>
                  <a:lnTo>
                    <a:pt x="53" y="149"/>
                  </a:lnTo>
                  <a:lnTo>
                    <a:pt x="67" y="129"/>
                  </a:lnTo>
                  <a:lnTo>
                    <a:pt x="84" y="111"/>
                  </a:lnTo>
                  <a:lnTo>
                    <a:pt x="100" y="94"/>
                  </a:lnTo>
                  <a:lnTo>
                    <a:pt x="116" y="80"/>
                  </a:lnTo>
                  <a:lnTo>
                    <a:pt x="133" y="64"/>
                  </a:lnTo>
                  <a:lnTo>
                    <a:pt x="149" y="51"/>
                  </a:lnTo>
                  <a:lnTo>
                    <a:pt x="166" y="39"/>
                  </a:lnTo>
                  <a:lnTo>
                    <a:pt x="184" y="29"/>
                  </a:lnTo>
                  <a:lnTo>
                    <a:pt x="200" y="18"/>
                  </a:lnTo>
                  <a:lnTo>
                    <a:pt x="217" y="11"/>
                  </a:lnTo>
                  <a:lnTo>
                    <a:pt x="233" y="4"/>
                  </a:lnTo>
                  <a:lnTo>
                    <a:pt x="253" y="0"/>
                  </a:lnTo>
                </a:path>
              </a:pathLst>
            </a:custGeom>
            <a:noFill/>
            <a:ln w="571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3" name="Freeform 90"/>
            <p:cNvSpPr>
              <a:spLocks/>
            </p:cNvSpPr>
            <p:nvPr/>
          </p:nvSpPr>
          <p:spPr bwMode="auto">
            <a:xfrm>
              <a:off x="1180" y="2407"/>
              <a:ext cx="44" cy="49"/>
            </a:xfrm>
            <a:custGeom>
              <a:avLst/>
              <a:gdLst>
                <a:gd name="T0" fmla="*/ 19 w 88"/>
                <a:gd name="T1" fmla="*/ 0 h 99"/>
                <a:gd name="T2" fmla="*/ 16 w 88"/>
                <a:gd name="T3" fmla="*/ 5 h 99"/>
                <a:gd name="T4" fmla="*/ 14 w 88"/>
                <a:gd name="T5" fmla="*/ 11 h 99"/>
                <a:gd name="T6" fmla="*/ 13 w 88"/>
                <a:gd name="T7" fmla="*/ 15 h 99"/>
                <a:gd name="T8" fmla="*/ 13 w 88"/>
                <a:gd name="T9" fmla="*/ 19 h 99"/>
                <a:gd name="T10" fmla="*/ 13 w 88"/>
                <a:gd name="T11" fmla="*/ 21 h 99"/>
                <a:gd name="T12" fmla="*/ 13 w 88"/>
                <a:gd name="T13" fmla="*/ 25 h 99"/>
                <a:gd name="T14" fmla="*/ 14 w 88"/>
                <a:gd name="T15" fmla="*/ 25 h 99"/>
                <a:gd name="T16" fmla="*/ 17 w 88"/>
                <a:gd name="T17" fmla="*/ 27 h 99"/>
                <a:gd name="T18" fmla="*/ 18 w 88"/>
                <a:gd name="T19" fmla="*/ 27 h 99"/>
                <a:gd name="T20" fmla="*/ 21 w 88"/>
                <a:gd name="T21" fmla="*/ 27 h 99"/>
                <a:gd name="T22" fmla="*/ 23 w 88"/>
                <a:gd name="T23" fmla="*/ 25 h 99"/>
                <a:gd name="T24" fmla="*/ 27 w 88"/>
                <a:gd name="T25" fmla="*/ 23 h 99"/>
                <a:gd name="T26" fmla="*/ 30 w 88"/>
                <a:gd name="T27" fmla="*/ 19 h 99"/>
                <a:gd name="T28" fmla="*/ 34 w 88"/>
                <a:gd name="T29" fmla="*/ 17 h 99"/>
                <a:gd name="T30" fmla="*/ 39 w 88"/>
                <a:gd name="T31" fmla="*/ 12 h 99"/>
                <a:gd name="T32" fmla="*/ 44 w 88"/>
                <a:gd name="T33" fmla="*/ 8 h 99"/>
                <a:gd name="T34" fmla="*/ 39 w 88"/>
                <a:gd name="T35" fmla="*/ 12 h 99"/>
                <a:gd name="T36" fmla="*/ 36 w 88"/>
                <a:gd name="T37" fmla="*/ 17 h 99"/>
                <a:gd name="T38" fmla="*/ 32 w 88"/>
                <a:gd name="T39" fmla="*/ 21 h 99"/>
                <a:gd name="T40" fmla="*/ 30 w 88"/>
                <a:gd name="T41" fmla="*/ 25 h 99"/>
                <a:gd name="T42" fmla="*/ 27 w 88"/>
                <a:gd name="T43" fmla="*/ 28 h 99"/>
                <a:gd name="T44" fmla="*/ 24 w 88"/>
                <a:gd name="T45" fmla="*/ 32 h 99"/>
                <a:gd name="T46" fmla="*/ 21 w 88"/>
                <a:gd name="T47" fmla="*/ 34 h 99"/>
                <a:gd name="T48" fmla="*/ 20 w 88"/>
                <a:gd name="T49" fmla="*/ 38 h 99"/>
                <a:gd name="T50" fmla="*/ 17 w 88"/>
                <a:gd name="T51" fmla="*/ 40 h 99"/>
                <a:gd name="T52" fmla="*/ 14 w 88"/>
                <a:gd name="T53" fmla="*/ 42 h 99"/>
                <a:gd name="T54" fmla="*/ 11 w 88"/>
                <a:gd name="T55" fmla="*/ 44 h 99"/>
                <a:gd name="T56" fmla="*/ 11 w 88"/>
                <a:gd name="T57" fmla="*/ 46 h 99"/>
                <a:gd name="T58" fmla="*/ 8 w 88"/>
                <a:gd name="T59" fmla="*/ 46 h 99"/>
                <a:gd name="T60" fmla="*/ 8 w 88"/>
                <a:gd name="T61" fmla="*/ 48 h 99"/>
                <a:gd name="T62" fmla="*/ 6 w 88"/>
                <a:gd name="T63" fmla="*/ 48 h 99"/>
                <a:gd name="T64" fmla="*/ 6 w 88"/>
                <a:gd name="T65" fmla="*/ 49 h 99"/>
                <a:gd name="T66" fmla="*/ 3 w 88"/>
                <a:gd name="T67" fmla="*/ 47 h 99"/>
                <a:gd name="T68" fmla="*/ 1 w 88"/>
                <a:gd name="T69" fmla="*/ 46 h 99"/>
                <a:gd name="T70" fmla="*/ 0 w 88"/>
                <a:gd name="T71" fmla="*/ 43 h 99"/>
                <a:gd name="T72" fmla="*/ 0 w 88"/>
                <a:gd name="T73" fmla="*/ 41 h 99"/>
                <a:gd name="T74" fmla="*/ 0 w 88"/>
                <a:gd name="T75" fmla="*/ 37 h 99"/>
                <a:gd name="T76" fmla="*/ 1 w 88"/>
                <a:gd name="T77" fmla="*/ 34 h 99"/>
                <a:gd name="T78" fmla="*/ 1 w 88"/>
                <a:gd name="T79" fmla="*/ 30 h 99"/>
                <a:gd name="T80" fmla="*/ 4 w 88"/>
                <a:gd name="T81" fmla="*/ 27 h 99"/>
                <a:gd name="T82" fmla="*/ 4 w 88"/>
                <a:gd name="T83" fmla="*/ 23 h 99"/>
                <a:gd name="T84" fmla="*/ 7 w 88"/>
                <a:gd name="T85" fmla="*/ 19 h 99"/>
                <a:gd name="T86" fmla="*/ 9 w 88"/>
                <a:gd name="T87" fmla="*/ 16 h 99"/>
                <a:gd name="T88" fmla="*/ 11 w 88"/>
                <a:gd name="T89" fmla="*/ 12 h 99"/>
                <a:gd name="T90" fmla="*/ 11 w 88"/>
                <a:gd name="T91" fmla="*/ 8 h 99"/>
                <a:gd name="T92" fmla="*/ 14 w 88"/>
                <a:gd name="T93" fmla="*/ 5 h 99"/>
                <a:gd name="T94" fmla="*/ 16 w 88"/>
                <a:gd name="T95" fmla="*/ 2 h 99"/>
                <a:gd name="T96" fmla="*/ 19 w 88"/>
                <a:gd name="T97" fmla="*/ 0 h 99"/>
                <a:gd name="T98" fmla="*/ 19 w 88"/>
                <a:gd name="T99" fmla="*/ 0 h 9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8"/>
                <a:gd name="T151" fmla="*/ 0 h 99"/>
                <a:gd name="T152" fmla="*/ 88 w 88"/>
                <a:gd name="T153" fmla="*/ 99 h 9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8" h="99">
                  <a:moveTo>
                    <a:pt x="37" y="0"/>
                  </a:moveTo>
                  <a:lnTo>
                    <a:pt x="31" y="11"/>
                  </a:lnTo>
                  <a:lnTo>
                    <a:pt x="28" y="23"/>
                  </a:lnTo>
                  <a:lnTo>
                    <a:pt x="26" y="30"/>
                  </a:lnTo>
                  <a:lnTo>
                    <a:pt x="26" y="39"/>
                  </a:lnTo>
                  <a:lnTo>
                    <a:pt x="26" y="43"/>
                  </a:lnTo>
                  <a:lnTo>
                    <a:pt x="26" y="50"/>
                  </a:lnTo>
                  <a:lnTo>
                    <a:pt x="28" y="51"/>
                  </a:lnTo>
                  <a:lnTo>
                    <a:pt x="33" y="55"/>
                  </a:lnTo>
                  <a:lnTo>
                    <a:pt x="35" y="54"/>
                  </a:lnTo>
                  <a:lnTo>
                    <a:pt x="41" y="54"/>
                  </a:lnTo>
                  <a:lnTo>
                    <a:pt x="46" y="50"/>
                  </a:lnTo>
                  <a:lnTo>
                    <a:pt x="53" y="47"/>
                  </a:lnTo>
                  <a:lnTo>
                    <a:pt x="59" y="39"/>
                  </a:lnTo>
                  <a:lnTo>
                    <a:pt x="68" y="34"/>
                  </a:lnTo>
                  <a:lnTo>
                    <a:pt x="77" y="25"/>
                  </a:lnTo>
                  <a:lnTo>
                    <a:pt x="88" y="17"/>
                  </a:lnTo>
                  <a:lnTo>
                    <a:pt x="77" y="25"/>
                  </a:lnTo>
                  <a:lnTo>
                    <a:pt x="72" y="34"/>
                  </a:lnTo>
                  <a:lnTo>
                    <a:pt x="64" y="42"/>
                  </a:lnTo>
                  <a:lnTo>
                    <a:pt x="59" y="51"/>
                  </a:lnTo>
                  <a:lnTo>
                    <a:pt x="53" y="56"/>
                  </a:lnTo>
                  <a:lnTo>
                    <a:pt x="48" y="64"/>
                  </a:lnTo>
                  <a:lnTo>
                    <a:pt x="42" y="69"/>
                  </a:lnTo>
                  <a:lnTo>
                    <a:pt x="39" y="77"/>
                  </a:lnTo>
                  <a:lnTo>
                    <a:pt x="33" y="81"/>
                  </a:lnTo>
                  <a:lnTo>
                    <a:pt x="28" y="85"/>
                  </a:lnTo>
                  <a:lnTo>
                    <a:pt x="22" y="89"/>
                  </a:lnTo>
                  <a:lnTo>
                    <a:pt x="21" y="93"/>
                  </a:lnTo>
                  <a:lnTo>
                    <a:pt x="15" y="93"/>
                  </a:lnTo>
                  <a:lnTo>
                    <a:pt x="15" y="97"/>
                  </a:lnTo>
                  <a:lnTo>
                    <a:pt x="11" y="97"/>
                  </a:lnTo>
                  <a:lnTo>
                    <a:pt x="11" y="99"/>
                  </a:lnTo>
                  <a:lnTo>
                    <a:pt x="6" y="95"/>
                  </a:lnTo>
                  <a:lnTo>
                    <a:pt x="2" y="92"/>
                  </a:lnTo>
                  <a:lnTo>
                    <a:pt x="0" y="86"/>
                  </a:lnTo>
                  <a:lnTo>
                    <a:pt x="0" y="82"/>
                  </a:lnTo>
                  <a:lnTo>
                    <a:pt x="0" y="75"/>
                  </a:lnTo>
                  <a:lnTo>
                    <a:pt x="2" y="68"/>
                  </a:lnTo>
                  <a:lnTo>
                    <a:pt x="2" y="60"/>
                  </a:lnTo>
                  <a:lnTo>
                    <a:pt x="8" y="55"/>
                  </a:lnTo>
                  <a:lnTo>
                    <a:pt x="8" y="47"/>
                  </a:lnTo>
                  <a:lnTo>
                    <a:pt x="13" y="39"/>
                  </a:lnTo>
                  <a:lnTo>
                    <a:pt x="17" y="32"/>
                  </a:lnTo>
                  <a:lnTo>
                    <a:pt x="22" y="24"/>
                  </a:lnTo>
                  <a:lnTo>
                    <a:pt x="22" y="16"/>
                  </a:lnTo>
                  <a:lnTo>
                    <a:pt x="28" y="11"/>
                  </a:lnTo>
                  <a:lnTo>
                    <a:pt x="31" y="4"/>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4" name="Freeform 91"/>
            <p:cNvSpPr>
              <a:spLocks/>
            </p:cNvSpPr>
            <p:nvPr/>
          </p:nvSpPr>
          <p:spPr bwMode="auto">
            <a:xfrm>
              <a:off x="1091" y="2456"/>
              <a:ext cx="107" cy="145"/>
            </a:xfrm>
            <a:custGeom>
              <a:avLst/>
              <a:gdLst>
                <a:gd name="T0" fmla="*/ 107 w 215"/>
                <a:gd name="T1" fmla="*/ 14 h 290"/>
                <a:gd name="T2" fmla="*/ 38 w 215"/>
                <a:gd name="T3" fmla="*/ 145 h 290"/>
                <a:gd name="T4" fmla="*/ 0 w 215"/>
                <a:gd name="T5" fmla="*/ 136 h 290"/>
                <a:gd name="T6" fmla="*/ 70 w 215"/>
                <a:gd name="T7" fmla="*/ 0 h 290"/>
                <a:gd name="T8" fmla="*/ 107 w 215"/>
                <a:gd name="T9" fmla="*/ 14 h 290"/>
                <a:gd name="T10" fmla="*/ 107 w 215"/>
                <a:gd name="T11" fmla="*/ 14 h 290"/>
                <a:gd name="T12" fmla="*/ 0 60000 65536"/>
                <a:gd name="T13" fmla="*/ 0 60000 65536"/>
                <a:gd name="T14" fmla="*/ 0 60000 65536"/>
                <a:gd name="T15" fmla="*/ 0 60000 65536"/>
                <a:gd name="T16" fmla="*/ 0 60000 65536"/>
                <a:gd name="T17" fmla="*/ 0 60000 65536"/>
                <a:gd name="T18" fmla="*/ 0 w 215"/>
                <a:gd name="T19" fmla="*/ 0 h 290"/>
                <a:gd name="T20" fmla="*/ 215 w 215"/>
                <a:gd name="T21" fmla="*/ 290 h 290"/>
              </a:gdLst>
              <a:ahLst/>
              <a:cxnLst>
                <a:cxn ang="T12">
                  <a:pos x="T0" y="T1"/>
                </a:cxn>
                <a:cxn ang="T13">
                  <a:pos x="T2" y="T3"/>
                </a:cxn>
                <a:cxn ang="T14">
                  <a:pos x="T4" y="T5"/>
                </a:cxn>
                <a:cxn ang="T15">
                  <a:pos x="T6" y="T7"/>
                </a:cxn>
                <a:cxn ang="T16">
                  <a:pos x="T8" y="T9"/>
                </a:cxn>
                <a:cxn ang="T17">
                  <a:pos x="T10" y="T11"/>
                </a:cxn>
              </a:cxnLst>
              <a:rect l="T18" t="T19" r="T20" b="T21"/>
              <a:pathLst>
                <a:path w="215" h="290">
                  <a:moveTo>
                    <a:pt x="215" y="28"/>
                  </a:moveTo>
                  <a:lnTo>
                    <a:pt x="76" y="290"/>
                  </a:lnTo>
                  <a:lnTo>
                    <a:pt x="0" y="271"/>
                  </a:lnTo>
                  <a:lnTo>
                    <a:pt x="140" y="0"/>
                  </a:lnTo>
                  <a:lnTo>
                    <a:pt x="215" y="28"/>
                  </a:lnTo>
                  <a:close/>
                </a:path>
              </a:pathLst>
            </a:custGeom>
            <a:solidFill>
              <a:srgbClr val="B2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5" name="Freeform 92"/>
            <p:cNvSpPr>
              <a:spLocks/>
            </p:cNvSpPr>
            <p:nvPr/>
          </p:nvSpPr>
          <p:spPr bwMode="auto">
            <a:xfrm>
              <a:off x="1091" y="2456"/>
              <a:ext cx="107" cy="145"/>
            </a:xfrm>
            <a:custGeom>
              <a:avLst/>
              <a:gdLst>
                <a:gd name="T0" fmla="*/ 107 w 215"/>
                <a:gd name="T1" fmla="*/ 14 h 290"/>
                <a:gd name="T2" fmla="*/ 38 w 215"/>
                <a:gd name="T3" fmla="*/ 145 h 290"/>
                <a:gd name="T4" fmla="*/ 0 w 215"/>
                <a:gd name="T5" fmla="*/ 136 h 290"/>
                <a:gd name="T6" fmla="*/ 70 w 215"/>
                <a:gd name="T7" fmla="*/ 0 h 290"/>
                <a:gd name="T8" fmla="*/ 107 w 215"/>
                <a:gd name="T9" fmla="*/ 14 h 290"/>
                <a:gd name="T10" fmla="*/ 107 w 215"/>
                <a:gd name="T11" fmla="*/ 14 h 290"/>
                <a:gd name="T12" fmla="*/ 0 60000 65536"/>
                <a:gd name="T13" fmla="*/ 0 60000 65536"/>
                <a:gd name="T14" fmla="*/ 0 60000 65536"/>
                <a:gd name="T15" fmla="*/ 0 60000 65536"/>
                <a:gd name="T16" fmla="*/ 0 60000 65536"/>
                <a:gd name="T17" fmla="*/ 0 60000 65536"/>
                <a:gd name="T18" fmla="*/ 0 w 215"/>
                <a:gd name="T19" fmla="*/ 0 h 290"/>
                <a:gd name="T20" fmla="*/ 215 w 215"/>
                <a:gd name="T21" fmla="*/ 290 h 290"/>
              </a:gdLst>
              <a:ahLst/>
              <a:cxnLst>
                <a:cxn ang="T12">
                  <a:pos x="T0" y="T1"/>
                </a:cxn>
                <a:cxn ang="T13">
                  <a:pos x="T2" y="T3"/>
                </a:cxn>
                <a:cxn ang="T14">
                  <a:pos x="T4" y="T5"/>
                </a:cxn>
                <a:cxn ang="T15">
                  <a:pos x="T6" y="T7"/>
                </a:cxn>
                <a:cxn ang="T16">
                  <a:pos x="T8" y="T9"/>
                </a:cxn>
                <a:cxn ang="T17">
                  <a:pos x="T10" y="T11"/>
                </a:cxn>
              </a:cxnLst>
              <a:rect l="T18" t="T19" r="T20" b="T21"/>
              <a:pathLst>
                <a:path w="215" h="290">
                  <a:moveTo>
                    <a:pt x="215" y="28"/>
                  </a:moveTo>
                  <a:lnTo>
                    <a:pt x="76" y="290"/>
                  </a:lnTo>
                  <a:lnTo>
                    <a:pt x="0" y="271"/>
                  </a:lnTo>
                  <a:lnTo>
                    <a:pt x="140" y="0"/>
                  </a:lnTo>
                  <a:lnTo>
                    <a:pt x="215" y="28"/>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6" name="Freeform 93"/>
            <p:cNvSpPr>
              <a:spLocks/>
            </p:cNvSpPr>
            <p:nvPr/>
          </p:nvSpPr>
          <p:spPr bwMode="auto">
            <a:xfrm>
              <a:off x="1091" y="2456"/>
              <a:ext cx="76" cy="136"/>
            </a:xfrm>
            <a:custGeom>
              <a:avLst/>
              <a:gdLst>
                <a:gd name="T0" fmla="*/ 0 w 153"/>
                <a:gd name="T1" fmla="*/ 136 h 271"/>
                <a:gd name="T2" fmla="*/ 70 w 153"/>
                <a:gd name="T3" fmla="*/ 0 h 271"/>
                <a:gd name="T4" fmla="*/ 70 w 153"/>
                <a:gd name="T5" fmla="*/ 0 h 271"/>
                <a:gd name="T6" fmla="*/ 70 w 153"/>
                <a:gd name="T7" fmla="*/ 0 h 271"/>
                <a:gd name="T8" fmla="*/ 70 w 153"/>
                <a:gd name="T9" fmla="*/ 0 h 271"/>
                <a:gd name="T10" fmla="*/ 73 w 153"/>
                <a:gd name="T11" fmla="*/ 2 h 271"/>
                <a:gd name="T12" fmla="*/ 73 w 153"/>
                <a:gd name="T13" fmla="*/ 2 h 271"/>
                <a:gd name="T14" fmla="*/ 73 w 153"/>
                <a:gd name="T15" fmla="*/ 2 h 271"/>
                <a:gd name="T16" fmla="*/ 73 w 153"/>
                <a:gd name="T17" fmla="*/ 2 h 271"/>
                <a:gd name="T18" fmla="*/ 75 w 153"/>
                <a:gd name="T19" fmla="*/ 4 h 271"/>
                <a:gd name="T20" fmla="*/ 75 w 153"/>
                <a:gd name="T21" fmla="*/ 4 h 271"/>
                <a:gd name="T22" fmla="*/ 75 w 153"/>
                <a:gd name="T23" fmla="*/ 4 h 271"/>
                <a:gd name="T24" fmla="*/ 75 w 153"/>
                <a:gd name="T25" fmla="*/ 4 h 271"/>
                <a:gd name="T26" fmla="*/ 75 w 153"/>
                <a:gd name="T27" fmla="*/ 4 h 271"/>
                <a:gd name="T28" fmla="*/ 75 w 153"/>
                <a:gd name="T29" fmla="*/ 4 h 271"/>
                <a:gd name="T30" fmla="*/ 75 w 153"/>
                <a:gd name="T31" fmla="*/ 4 h 271"/>
                <a:gd name="T32" fmla="*/ 75 w 153"/>
                <a:gd name="T33" fmla="*/ 4 h 271"/>
                <a:gd name="T34" fmla="*/ 76 w 153"/>
                <a:gd name="T35" fmla="*/ 5 h 271"/>
                <a:gd name="T36" fmla="*/ 12 w 153"/>
                <a:gd name="T37" fmla="*/ 136 h 271"/>
                <a:gd name="T38" fmla="*/ 0 w 153"/>
                <a:gd name="T39" fmla="*/ 136 h 271"/>
                <a:gd name="T40" fmla="*/ 0 w 153"/>
                <a:gd name="T41" fmla="*/ 136 h 2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3"/>
                <a:gd name="T64" fmla="*/ 0 h 271"/>
                <a:gd name="T65" fmla="*/ 153 w 153"/>
                <a:gd name="T66" fmla="*/ 271 h 2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3" h="271">
                  <a:moveTo>
                    <a:pt x="0" y="271"/>
                  </a:moveTo>
                  <a:lnTo>
                    <a:pt x="140" y="0"/>
                  </a:lnTo>
                  <a:lnTo>
                    <a:pt x="146" y="4"/>
                  </a:lnTo>
                  <a:lnTo>
                    <a:pt x="151" y="8"/>
                  </a:lnTo>
                  <a:lnTo>
                    <a:pt x="153" y="10"/>
                  </a:lnTo>
                  <a:lnTo>
                    <a:pt x="25" y="271"/>
                  </a:lnTo>
                  <a:lnTo>
                    <a:pt x="0" y="2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7" name="Freeform 94"/>
            <p:cNvSpPr>
              <a:spLocks/>
            </p:cNvSpPr>
            <p:nvPr/>
          </p:nvSpPr>
          <p:spPr bwMode="auto">
            <a:xfrm>
              <a:off x="1091" y="2456"/>
              <a:ext cx="76" cy="136"/>
            </a:xfrm>
            <a:custGeom>
              <a:avLst/>
              <a:gdLst>
                <a:gd name="T0" fmla="*/ 0 w 153"/>
                <a:gd name="T1" fmla="*/ 136 h 271"/>
                <a:gd name="T2" fmla="*/ 70 w 153"/>
                <a:gd name="T3" fmla="*/ 0 h 271"/>
                <a:gd name="T4" fmla="*/ 70 w 153"/>
                <a:gd name="T5" fmla="*/ 0 h 271"/>
                <a:gd name="T6" fmla="*/ 70 w 153"/>
                <a:gd name="T7" fmla="*/ 0 h 271"/>
                <a:gd name="T8" fmla="*/ 70 w 153"/>
                <a:gd name="T9" fmla="*/ 0 h 271"/>
                <a:gd name="T10" fmla="*/ 73 w 153"/>
                <a:gd name="T11" fmla="*/ 2 h 271"/>
                <a:gd name="T12" fmla="*/ 73 w 153"/>
                <a:gd name="T13" fmla="*/ 2 h 271"/>
                <a:gd name="T14" fmla="*/ 73 w 153"/>
                <a:gd name="T15" fmla="*/ 2 h 271"/>
                <a:gd name="T16" fmla="*/ 73 w 153"/>
                <a:gd name="T17" fmla="*/ 2 h 271"/>
                <a:gd name="T18" fmla="*/ 75 w 153"/>
                <a:gd name="T19" fmla="*/ 4 h 271"/>
                <a:gd name="T20" fmla="*/ 75 w 153"/>
                <a:gd name="T21" fmla="*/ 4 h 271"/>
                <a:gd name="T22" fmla="*/ 75 w 153"/>
                <a:gd name="T23" fmla="*/ 4 h 271"/>
                <a:gd name="T24" fmla="*/ 75 w 153"/>
                <a:gd name="T25" fmla="*/ 4 h 271"/>
                <a:gd name="T26" fmla="*/ 75 w 153"/>
                <a:gd name="T27" fmla="*/ 4 h 271"/>
                <a:gd name="T28" fmla="*/ 75 w 153"/>
                <a:gd name="T29" fmla="*/ 4 h 271"/>
                <a:gd name="T30" fmla="*/ 75 w 153"/>
                <a:gd name="T31" fmla="*/ 4 h 271"/>
                <a:gd name="T32" fmla="*/ 75 w 153"/>
                <a:gd name="T33" fmla="*/ 4 h 271"/>
                <a:gd name="T34" fmla="*/ 76 w 153"/>
                <a:gd name="T35" fmla="*/ 5 h 271"/>
                <a:gd name="T36" fmla="*/ 12 w 153"/>
                <a:gd name="T37" fmla="*/ 136 h 271"/>
                <a:gd name="T38" fmla="*/ 0 w 153"/>
                <a:gd name="T39" fmla="*/ 136 h 271"/>
                <a:gd name="T40" fmla="*/ 0 w 153"/>
                <a:gd name="T41" fmla="*/ 136 h 2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3"/>
                <a:gd name="T64" fmla="*/ 0 h 271"/>
                <a:gd name="T65" fmla="*/ 153 w 153"/>
                <a:gd name="T66" fmla="*/ 271 h 2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3" h="271">
                  <a:moveTo>
                    <a:pt x="0" y="271"/>
                  </a:moveTo>
                  <a:lnTo>
                    <a:pt x="140" y="0"/>
                  </a:lnTo>
                  <a:lnTo>
                    <a:pt x="146" y="4"/>
                  </a:lnTo>
                  <a:lnTo>
                    <a:pt x="151" y="8"/>
                  </a:lnTo>
                  <a:lnTo>
                    <a:pt x="153" y="10"/>
                  </a:lnTo>
                  <a:lnTo>
                    <a:pt x="25" y="271"/>
                  </a:lnTo>
                  <a:lnTo>
                    <a:pt x="0" y="271"/>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8" name="Freeform 95"/>
            <p:cNvSpPr>
              <a:spLocks/>
            </p:cNvSpPr>
            <p:nvPr/>
          </p:nvSpPr>
          <p:spPr bwMode="auto">
            <a:xfrm>
              <a:off x="1161" y="2443"/>
              <a:ext cx="44" cy="27"/>
            </a:xfrm>
            <a:custGeom>
              <a:avLst/>
              <a:gdLst>
                <a:gd name="T0" fmla="*/ 7 w 88"/>
                <a:gd name="T1" fmla="*/ 0 h 55"/>
                <a:gd name="T2" fmla="*/ 0 w 88"/>
                <a:gd name="T3" fmla="*/ 13 h 55"/>
                <a:gd name="T4" fmla="*/ 25 w 88"/>
                <a:gd name="T5" fmla="*/ 23 h 55"/>
                <a:gd name="T6" fmla="*/ 38 w 88"/>
                <a:gd name="T7" fmla="*/ 27 h 55"/>
                <a:gd name="T8" fmla="*/ 44 w 88"/>
                <a:gd name="T9" fmla="*/ 13 h 55"/>
                <a:gd name="T10" fmla="*/ 31 w 88"/>
                <a:gd name="T11" fmla="*/ 9 h 55"/>
                <a:gd name="T12" fmla="*/ 7 w 88"/>
                <a:gd name="T13" fmla="*/ 0 h 55"/>
                <a:gd name="T14" fmla="*/ 7 w 88"/>
                <a:gd name="T15" fmla="*/ 0 h 55"/>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55"/>
                <a:gd name="T26" fmla="*/ 88 w 88"/>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55">
                  <a:moveTo>
                    <a:pt x="13" y="0"/>
                  </a:moveTo>
                  <a:lnTo>
                    <a:pt x="0" y="27"/>
                  </a:lnTo>
                  <a:lnTo>
                    <a:pt x="49" y="46"/>
                  </a:lnTo>
                  <a:lnTo>
                    <a:pt x="75" y="55"/>
                  </a:lnTo>
                  <a:lnTo>
                    <a:pt x="88" y="27"/>
                  </a:lnTo>
                  <a:lnTo>
                    <a:pt x="62" y="18"/>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29" name="Freeform 96"/>
            <p:cNvSpPr>
              <a:spLocks/>
            </p:cNvSpPr>
            <p:nvPr/>
          </p:nvSpPr>
          <p:spPr bwMode="auto">
            <a:xfrm>
              <a:off x="1161" y="2443"/>
              <a:ext cx="44" cy="27"/>
            </a:xfrm>
            <a:custGeom>
              <a:avLst/>
              <a:gdLst>
                <a:gd name="T0" fmla="*/ 7 w 88"/>
                <a:gd name="T1" fmla="*/ 0 h 55"/>
                <a:gd name="T2" fmla="*/ 0 w 88"/>
                <a:gd name="T3" fmla="*/ 13 h 55"/>
                <a:gd name="T4" fmla="*/ 25 w 88"/>
                <a:gd name="T5" fmla="*/ 23 h 55"/>
                <a:gd name="T6" fmla="*/ 38 w 88"/>
                <a:gd name="T7" fmla="*/ 27 h 55"/>
                <a:gd name="T8" fmla="*/ 44 w 88"/>
                <a:gd name="T9" fmla="*/ 13 h 55"/>
                <a:gd name="T10" fmla="*/ 31 w 88"/>
                <a:gd name="T11" fmla="*/ 9 h 55"/>
                <a:gd name="T12" fmla="*/ 7 w 88"/>
                <a:gd name="T13" fmla="*/ 0 h 55"/>
                <a:gd name="T14" fmla="*/ 7 w 88"/>
                <a:gd name="T15" fmla="*/ 0 h 55"/>
                <a:gd name="T16" fmla="*/ 0 60000 65536"/>
                <a:gd name="T17" fmla="*/ 0 60000 65536"/>
                <a:gd name="T18" fmla="*/ 0 60000 65536"/>
                <a:gd name="T19" fmla="*/ 0 60000 65536"/>
                <a:gd name="T20" fmla="*/ 0 60000 65536"/>
                <a:gd name="T21" fmla="*/ 0 60000 65536"/>
                <a:gd name="T22" fmla="*/ 0 60000 65536"/>
                <a:gd name="T23" fmla="*/ 0 60000 65536"/>
                <a:gd name="T24" fmla="*/ 0 w 88"/>
                <a:gd name="T25" fmla="*/ 0 h 55"/>
                <a:gd name="T26" fmla="*/ 88 w 88"/>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8" h="55">
                  <a:moveTo>
                    <a:pt x="13" y="0"/>
                  </a:moveTo>
                  <a:lnTo>
                    <a:pt x="0" y="27"/>
                  </a:lnTo>
                  <a:lnTo>
                    <a:pt x="49" y="46"/>
                  </a:lnTo>
                  <a:lnTo>
                    <a:pt x="75" y="55"/>
                  </a:lnTo>
                  <a:lnTo>
                    <a:pt x="88" y="27"/>
                  </a:lnTo>
                  <a:lnTo>
                    <a:pt x="62" y="18"/>
                  </a:lnTo>
                  <a:lnTo>
                    <a:pt x="13"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0" name="Rectangle 97"/>
            <p:cNvSpPr>
              <a:spLocks noChangeArrowheads="1"/>
            </p:cNvSpPr>
            <p:nvPr/>
          </p:nvSpPr>
          <p:spPr bwMode="auto">
            <a:xfrm>
              <a:off x="1161" y="2447"/>
              <a:ext cx="18" cy="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18531" name="Line 98"/>
            <p:cNvSpPr>
              <a:spLocks noChangeShapeType="1"/>
            </p:cNvSpPr>
            <p:nvPr/>
          </p:nvSpPr>
          <p:spPr bwMode="auto">
            <a:xfrm flipH="1" flipV="1">
              <a:off x="1262" y="2149"/>
              <a:ext cx="158" cy="4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2" name="Line 99"/>
            <p:cNvSpPr>
              <a:spLocks noChangeShapeType="1"/>
            </p:cNvSpPr>
            <p:nvPr/>
          </p:nvSpPr>
          <p:spPr bwMode="auto">
            <a:xfrm flipH="1" flipV="1">
              <a:off x="1179" y="2226"/>
              <a:ext cx="228" cy="6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3" name="Line 100"/>
            <p:cNvSpPr>
              <a:spLocks noChangeShapeType="1"/>
            </p:cNvSpPr>
            <p:nvPr/>
          </p:nvSpPr>
          <p:spPr bwMode="auto">
            <a:xfrm flipH="1" flipV="1">
              <a:off x="1179" y="2235"/>
              <a:ext cx="216" cy="6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4" name="Line 101"/>
            <p:cNvSpPr>
              <a:spLocks noChangeShapeType="1"/>
            </p:cNvSpPr>
            <p:nvPr/>
          </p:nvSpPr>
          <p:spPr bwMode="auto">
            <a:xfrm flipH="1" flipV="1">
              <a:off x="1179" y="2244"/>
              <a:ext cx="210" cy="6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5" name="Line 102"/>
            <p:cNvSpPr>
              <a:spLocks noChangeShapeType="1"/>
            </p:cNvSpPr>
            <p:nvPr/>
          </p:nvSpPr>
          <p:spPr bwMode="auto">
            <a:xfrm flipH="1" flipV="1">
              <a:off x="1179" y="2252"/>
              <a:ext cx="204" cy="6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6" name="Line 103"/>
            <p:cNvSpPr>
              <a:spLocks noChangeShapeType="1"/>
            </p:cNvSpPr>
            <p:nvPr/>
          </p:nvSpPr>
          <p:spPr bwMode="auto">
            <a:xfrm flipH="1" flipV="1">
              <a:off x="1179" y="2266"/>
              <a:ext cx="197" cy="5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7" name="Line 104"/>
            <p:cNvSpPr>
              <a:spLocks noChangeShapeType="1"/>
            </p:cNvSpPr>
            <p:nvPr/>
          </p:nvSpPr>
          <p:spPr bwMode="auto">
            <a:xfrm flipH="1" flipV="1">
              <a:off x="1179" y="2275"/>
              <a:ext cx="185" cy="5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8" name="Line 105"/>
            <p:cNvSpPr>
              <a:spLocks noChangeShapeType="1"/>
            </p:cNvSpPr>
            <p:nvPr/>
          </p:nvSpPr>
          <p:spPr bwMode="auto">
            <a:xfrm flipH="1" flipV="1">
              <a:off x="1179" y="2284"/>
              <a:ext cx="178" cy="5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39" name="Line 106"/>
            <p:cNvSpPr>
              <a:spLocks noChangeShapeType="1"/>
            </p:cNvSpPr>
            <p:nvPr/>
          </p:nvSpPr>
          <p:spPr bwMode="auto">
            <a:xfrm flipH="1" flipV="1">
              <a:off x="1179" y="2293"/>
              <a:ext cx="172" cy="5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0" name="Line 107"/>
            <p:cNvSpPr>
              <a:spLocks noChangeShapeType="1"/>
            </p:cNvSpPr>
            <p:nvPr/>
          </p:nvSpPr>
          <p:spPr bwMode="auto">
            <a:xfrm flipH="1" flipV="1">
              <a:off x="1179" y="2303"/>
              <a:ext cx="159" cy="49"/>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1" name="Line 108"/>
            <p:cNvSpPr>
              <a:spLocks noChangeShapeType="1"/>
            </p:cNvSpPr>
            <p:nvPr/>
          </p:nvSpPr>
          <p:spPr bwMode="auto">
            <a:xfrm flipH="1" flipV="1">
              <a:off x="1186" y="2217"/>
              <a:ext cx="221" cy="6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2" name="Line 109"/>
            <p:cNvSpPr>
              <a:spLocks noChangeShapeType="1"/>
            </p:cNvSpPr>
            <p:nvPr/>
          </p:nvSpPr>
          <p:spPr bwMode="auto">
            <a:xfrm flipH="1" flipV="1">
              <a:off x="1192" y="2207"/>
              <a:ext cx="215" cy="6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3" name="Line 110"/>
            <p:cNvSpPr>
              <a:spLocks noChangeShapeType="1"/>
            </p:cNvSpPr>
            <p:nvPr/>
          </p:nvSpPr>
          <p:spPr bwMode="auto">
            <a:xfrm flipH="1" flipV="1">
              <a:off x="1205" y="2203"/>
              <a:ext cx="202" cy="5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4" name="Line 111"/>
            <p:cNvSpPr>
              <a:spLocks noChangeShapeType="1"/>
            </p:cNvSpPr>
            <p:nvPr/>
          </p:nvSpPr>
          <p:spPr bwMode="auto">
            <a:xfrm flipH="1" flipV="1">
              <a:off x="1211" y="2194"/>
              <a:ext cx="196" cy="5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5" name="Line 112"/>
            <p:cNvSpPr>
              <a:spLocks noChangeShapeType="1"/>
            </p:cNvSpPr>
            <p:nvPr/>
          </p:nvSpPr>
          <p:spPr bwMode="auto">
            <a:xfrm flipH="1" flipV="1">
              <a:off x="1218" y="2185"/>
              <a:ext cx="196" cy="59"/>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6" name="Line 113"/>
            <p:cNvSpPr>
              <a:spLocks noChangeShapeType="1"/>
            </p:cNvSpPr>
            <p:nvPr/>
          </p:nvSpPr>
          <p:spPr bwMode="auto">
            <a:xfrm flipH="1" flipV="1">
              <a:off x="1230" y="2180"/>
              <a:ext cx="184" cy="5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7" name="Line 114"/>
            <p:cNvSpPr>
              <a:spLocks noChangeShapeType="1"/>
            </p:cNvSpPr>
            <p:nvPr/>
          </p:nvSpPr>
          <p:spPr bwMode="auto">
            <a:xfrm flipH="1" flipV="1">
              <a:off x="1237" y="2171"/>
              <a:ext cx="177" cy="5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8" name="Line 115"/>
            <p:cNvSpPr>
              <a:spLocks noChangeShapeType="1"/>
            </p:cNvSpPr>
            <p:nvPr/>
          </p:nvSpPr>
          <p:spPr bwMode="auto">
            <a:xfrm flipH="1" flipV="1">
              <a:off x="1243" y="2163"/>
              <a:ext cx="171" cy="49"/>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49" name="Line 116"/>
            <p:cNvSpPr>
              <a:spLocks noChangeShapeType="1"/>
            </p:cNvSpPr>
            <p:nvPr/>
          </p:nvSpPr>
          <p:spPr bwMode="auto">
            <a:xfrm flipH="1" flipV="1">
              <a:off x="1256" y="2158"/>
              <a:ext cx="158" cy="4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0" name="Line 117"/>
            <p:cNvSpPr>
              <a:spLocks noChangeShapeType="1"/>
            </p:cNvSpPr>
            <p:nvPr/>
          </p:nvSpPr>
          <p:spPr bwMode="auto">
            <a:xfrm flipH="1" flipV="1">
              <a:off x="1179" y="2316"/>
              <a:ext cx="146" cy="4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1" name="Line 118"/>
            <p:cNvSpPr>
              <a:spLocks noChangeShapeType="1"/>
            </p:cNvSpPr>
            <p:nvPr/>
          </p:nvSpPr>
          <p:spPr bwMode="auto">
            <a:xfrm flipH="1">
              <a:off x="1237" y="2149"/>
              <a:ext cx="120" cy="212"/>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2" name="Line 119"/>
            <p:cNvSpPr>
              <a:spLocks noChangeShapeType="1"/>
            </p:cNvSpPr>
            <p:nvPr/>
          </p:nvSpPr>
          <p:spPr bwMode="auto">
            <a:xfrm flipH="1">
              <a:off x="1224" y="2144"/>
              <a:ext cx="120" cy="208"/>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3" name="Line 120"/>
            <p:cNvSpPr>
              <a:spLocks noChangeShapeType="1"/>
            </p:cNvSpPr>
            <p:nvPr/>
          </p:nvSpPr>
          <p:spPr bwMode="auto">
            <a:xfrm flipH="1">
              <a:off x="1211" y="2144"/>
              <a:ext cx="114" cy="194"/>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4" name="Line 121"/>
            <p:cNvSpPr>
              <a:spLocks noChangeShapeType="1"/>
            </p:cNvSpPr>
            <p:nvPr/>
          </p:nvSpPr>
          <p:spPr bwMode="auto">
            <a:xfrm flipH="1">
              <a:off x="1205" y="2144"/>
              <a:ext cx="101" cy="181"/>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5" name="Line 122"/>
            <p:cNvSpPr>
              <a:spLocks noChangeShapeType="1"/>
            </p:cNvSpPr>
            <p:nvPr/>
          </p:nvSpPr>
          <p:spPr bwMode="auto">
            <a:xfrm flipH="1">
              <a:off x="1198" y="2149"/>
              <a:ext cx="95" cy="16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6" name="Line 123"/>
            <p:cNvSpPr>
              <a:spLocks noChangeShapeType="1"/>
            </p:cNvSpPr>
            <p:nvPr/>
          </p:nvSpPr>
          <p:spPr bwMode="auto">
            <a:xfrm flipH="1">
              <a:off x="1179" y="2149"/>
              <a:ext cx="96" cy="16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7" name="Line 124"/>
            <p:cNvSpPr>
              <a:spLocks noChangeShapeType="1"/>
            </p:cNvSpPr>
            <p:nvPr/>
          </p:nvSpPr>
          <p:spPr bwMode="auto">
            <a:xfrm flipH="1">
              <a:off x="1173" y="2153"/>
              <a:ext cx="83" cy="150"/>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8" name="Line 125"/>
            <p:cNvSpPr>
              <a:spLocks noChangeShapeType="1"/>
            </p:cNvSpPr>
            <p:nvPr/>
          </p:nvSpPr>
          <p:spPr bwMode="auto">
            <a:xfrm flipH="1">
              <a:off x="1250" y="2158"/>
              <a:ext cx="120" cy="20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59" name="Line 126"/>
            <p:cNvSpPr>
              <a:spLocks noChangeShapeType="1"/>
            </p:cNvSpPr>
            <p:nvPr/>
          </p:nvSpPr>
          <p:spPr bwMode="auto">
            <a:xfrm flipH="1">
              <a:off x="1269" y="2166"/>
              <a:ext cx="114" cy="195"/>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0" name="Line 127"/>
            <p:cNvSpPr>
              <a:spLocks noChangeShapeType="1"/>
            </p:cNvSpPr>
            <p:nvPr/>
          </p:nvSpPr>
          <p:spPr bwMode="auto">
            <a:xfrm flipH="1">
              <a:off x="1287" y="2171"/>
              <a:ext cx="108" cy="186"/>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1" name="Line 128"/>
            <p:cNvSpPr>
              <a:spLocks noChangeShapeType="1"/>
            </p:cNvSpPr>
            <p:nvPr/>
          </p:nvSpPr>
          <p:spPr bwMode="auto">
            <a:xfrm flipH="1">
              <a:off x="1300" y="2180"/>
              <a:ext cx="101" cy="177"/>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2" name="Line 129"/>
            <p:cNvSpPr>
              <a:spLocks noChangeShapeType="1"/>
            </p:cNvSpPr>
            <p:nvPr/>
          </p:nvSpPr>
          <p:spPr bwMode="auto">
            <a:xfrm flipH="1">
              <a:off x="1319" y="2194"/>
              <a:ext cx="95" cy="163"/>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3" name="Line 130"/>
            <p:cNvSpPr>
              <a:spLocks noChangeShapeType="1"/>
            </p:cNvSpPr>
            <p:nvPr/>
          </p:nvSpPr>
          <p:spPr bwMode="auto">
            <a:xfrm flipH="1">
              <a:off x="1338" y="2203"/>
              <a:ext cx="82" cy="149"/>
            </a:xfrm>
            <a:prstGeom prst="line">
              <a:avLst/>
            </a:prstGeom>
            <a:noFill/>
            <a:ln w="15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64" name="Freeform 131"/>
            <p:cNvSpPr>
              <a:spLocks/>
            </p:cNvSpPr>
            <p:nvPr/>
          </p:nvSpPr>
          <p:spPr bwMode="auto">
            <a:xfrm>
              <a:off x="1170" y="2261"/>
              <a:ext cx="60" cy="96"/>
            </a:xfrm>
            <a:custGeom>
              <a:avLst/>
              <a:gdLst>
                <a:gd name="T0" fmla="*/ 3 w 121"/>
                <a:gd name="T1" fmla="*/ 0 h 190"/>
                <a:gd name="T2" fmla="*/ 0 w 121"/>
                <a:gd name="T3" fmla="*/ 5 h 190"/>
                <a:gd name="T4" fmla="*/ 0 w 121"/>
                <a:gd name="T5" fmla="*/ 11 h 190"/>
                <a:gd name="T6" fmla="*/ 0 w 121"/>
                <a:gd name="T7" fmla="*/ 17 h 190"/>
                <a:gd name="T8" fmla="*/ 1 w 121"/>
                <a:gd name="T9" fmla="*/ 23 h 190"/>
                <a:gd name="T10" fmla="*/ 1 w 121"/>
                <a:gd name="T11" fmla="*/ 29 h 190"/>
                <a:gd name="T12" fmla="*/ 3 w 121"/>
                <a:gd name="T13" fmla="*/ 37 h 190"/>
                <a:gd name="T14" fmla="*/ 5 w 121"/>
                <a:gd name="T15" fmla="*/ 43 h 190"/>
                <a:gd name="T16" fmla="*/ 7 w 121"/>
                <a:gd name="T17" fmla="*/ 52 h 190"/>
                <a:gd name="T18" fmla="*/ 10 w 121"/>
                <a:gd name="T19" fmla="*/ 57 h 190"/>
                <a:gd name="T20" fmla="*/ 14 w 121"/>
                <a:gd name="T21" fmla="*/ 64 h 190"/>
                <a:gd name="T22" fmla="*/ 18 w 121"/>
                <a:gd name="T23" fmla="*/ 70 h 190"/>
                <a:gd name="T24" fmla="*/ 25 w 121"/>
                <a:gd name="T25" fmla="*/ 77 h 190"/>
                <a:gd name="T26" fmla="*/ 31 w 121"/>
                <a:gd name="T27" fmla="*/ 81 h 190"/>
                <a:gd name="T28" fmla="*/ 39 w 121"/>
                <a:gd name="T29" fmla="*/ 87 h 190"/>
                <a:gd name="T30" fmla="*/ 49 w 121"/>
                <a:gd name="T31" fmla="*/ 91 h 190"/>
                <a:gd name="T32" fmla="*/ 60 w 121"/>
                <a:gd name="T33" fmla="*/ 96 h 190"/>
                <a:gd name="T34" fmla="*/ 50 w 121"/>
                <a:gd name="T35" fmla="*/ 91 h 190"/>
                <a:gd name="T36" fmla="*/ 42 w 121"/>
                <a:gd name="T37" fmla="*/ 87 h 190"/>
                <a:gd name="T38" fmla="*/ 34 w 121"/>
                <a:gd name="T39" fmla="*/ 81 h 190"/>
                <a:gd name="T40" fmla="*/ 28 w 121"/>
                <a:gd name="T41" fmla="*/ 77 h 190"/>
                <a:gd name="T42" fmla="*/ 22 w 121"/>
                <a:gd name="T43" fmla="*/ 70 h 190"/>
                <a:gd name="T44" fmla="*/ 16 w 121"/>
                <a:gd name="T45" fmla="*/ 64 h 190"/>
                <a:gd name="T46" fmla="*/ 12 w 121"/>
                <a:gd name="T47" fmla="*/ 57 h 190"/>
                <a:gd name="T48" fmla="*/ 9 w 121"/>
                <a:gd name="T49" fmla="*/ 52 h 190"/>
                <a:gd name="T50" fmla="*/ 5 w 121"/>
                <a:gd name="T51" fmla="*/ 43 h 190"/>
                <a:gd name="T52" fmla="*/ 3 w 121"/>
                <a:gd name="T53" fmla="*/ 37 h 190"/>
                <a:gd name="T54" fmla="*/ 1 w 121"/>
                <a:gd name="T55" fmla="*/ 29 h 190"/>
                <a:gd name="T56" fmla="*/ 1 w 121"/>
                <a:gd name="T57" fmla="*/ 23 h 190"/>
                <a:gd name="T58" fmla="*/ 0 w 121"/>
                <a:gd name="T59" fmla="*/ 17 h 190"/>
                <a:gd name="T60" fmla="*/ 0 w 121"/>
                <a:gd name="T61" fmla="*/ 11 h 190"/>
                <a:gd name="T62" fmla="*/ 0 w 121"/>
                <a:gd name="T63" fmla="*/ 5 h 190"/>
                <a:gd name="T64" fmla="*/ 3 w 121"/>
                <a:gd name="T65" fmla="*/ 0 h 190"/>
                <a:gd name="T66" fmla="*/ 3 w 121"/>
                <a:gd name="T67" fmla="*/ 0 h 1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
                <a:gd name="T103" fmla="*/ 0 h 190"/>
                <a:gd name="T104" fmla="*/ 121 w 121"/>
                <a:gd name="T105" fmla="*/ 190 h 19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 h="190">
                  <a:moveTo>
                    <a:pt x="6" y="0"/>
                  </a:moveTo>
                  <a:lnTo>
                    <a:pt x="0" y="9"/>
                  </a:lnTo>
                  <a:lnTo>
                    <a:pt x="0" y="21"/>
                  </a:lnTo>
                  <a:lnTo>
                    <a:pt x="0" y="33"/>
                  </a:lnTo>
                  <a:lnTo>
                    <a:pt x="2" y="46"/>
                  </a:lnTo>
                  <a:lnTo>
                    <a:pt x="2" y="57"/>
                  </a:lnTo>
                  <a:lnTo>
                    <a:pt x="6" y="73"/>
                  </a:lnTo>
                  <a:lnTo>
                    <a:pt x="10" y="86"/>
                  </a:lnTo>
                  <a:lnTo>
                    <a:pt x="15" y="102"/>
                  </a:lnTo>
                  <a:lnTo>
                    <a:pt x="20" y="113"/>
                  </a:lnTo>
                  <a:lnTo>
                    <a:pt x="28" y="126"/>
                  </a:lnTo>
                  <a:lnTo>
                    <a:pt x="37" y="138"/>
                  </a:lnTo>
                  <a:lnTo>
                    <a:pt x="50" y="152"/>
                  </a:lnTo>
                  <a:lnTo>
                    <a:pt x="62" y="161"/>
                  </a:lnTo>
                  <a:lnTo>
                    <a:pt x="79" y="173"/>
                  </a:lnTo>
                  <a:lnTo>
                    <a:pt x="99" y="181"/>
                  </a:lnTo>
                  <a:lnTo>
                    <a:pt x="121" y="190"/>
                  </a:lnTo>
                  <a:lnTo>
                    <a:pt x="101" y="181"/>
                  </a:lnTo>
                  <a:lnTo>
                    <a:pt x="84" y="173"/>
                  </a:lnTo>
                  <a:lnTo>
                    <a:pt x="68" y="161"/>
                  </a:lnTo>
                  <a:lnTo>
                    <a:pt x="57" y="152"/>
                  </a:lnTo>
                  <a:lnTo>
                    <a:pt x="44" y="138"/>
                  </a:lnTo>
                  <a:lnTo>
                    <a:pt x="33" y="126"/>
                  </a:lnTo>
                  <a:lnTo>
                    <a:pt x="24" y="113"/>
                  </a:lnTo>
                  <a:lnTo>
                    <a:pt x="19" y="102"/>
                  </a:lnTo>
                  <a:lnTo>
                    <a:pt x="11" y="86"/>
                  </a:lnTo>
                  <a:lnTo>
                    <a:pt x="6" y="73"/>
                  </a:lnTo>
                  <a:lnTo>
                    <a:pt x="2" y="57"/>
                  </a:lnTo>
                  <a:lnTo>
                    <a:pt x="2" y="46"/>
                  </a:lnTo>
                  <a:lnTo>
                    <a:pt x="0" y="33"/>
                  </a:lnTo>
                  <a:lnTo>
                    <a:pt x="0" y="21"/>
                  </a:lnTo>
                  <a:lnTo>
                    <a:pt x="0" y="9"/>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5" name="Freeform 132"/>
            <p:cNvSpPr>
              <a:spLocks/>
            </p:cNvSpPr>
            <p:nvPr/>
          </p:nvSpPr>
          <p:spPr bwMode="auto">
            <a:xfrm>
              <a:off x="1364" y="2144"/>
              <a:ext cx="58" cy="95"/>
            </a:xfrm>
            <a:custGeom>
              <a:avLst/>
              <a:gdLst>
                <a:gd name="T0" fmla="*/ 0 w 117"/>
                <a:gd name="T1" fmla="*/ 0 h 190"/>
                <a:gd name="T2" fmla="*/ 5 w 117"/>
                <a:gd name="T3" fmla="*/ 1 h 190"/>
                <a:gd name="T4" fmla="*/ 11 w 117"/>
                <a:gd name="T5" fmla="*/ 4 h 190"/>
                <a:gd name="T6" fmla="*/ 16 w 117"/>
                <a:gd name="T7" fmla="*/ 7 h 190"/>
                <a:gd name="T8" fmla="*/ 23 w 117"/>
                <a:gd name="T9" fmla="*/ 11 h 190"/>
                <a:gd name="T10" fmla="*/ 28 w 117"/>
                <a:gd name="T11" fmla="*/ 15 h 190"/>
                <a:gd name="T12" fmla="*/ 34 w 117"/>
                <a:gd name="T13" fmla="*/ 20 h 190"/>
                <a:gd name="T14" fmla="*/ 39 w 117"/>
                <a:gd name="T15" fmla="*/ 25 h 190"/>
                <a:gd name="T16" fmla="*/ 44 w 117"/>
                <a:gd name="T17" fmla="*/ 32 h 190"/>
                <a:gd name="T18" fmla="*/ 47 w 117"/>
                <a:gd name="T19" fmla="*/ 38 h 190"/>
                <a:gd name="T20" fmla="*/ 51 w 117"/>
                <a:gd name="T21" fmla="*/ 44 h 190"/>
                <a:gd name="T22" fmla="*/ 54 w 117"/>
                <a:gd name="T23" fmla="*/ 51 h 190"/>
                <a:gd name="T24" fmla="*/ 56 w 117"/>
                <a:gd name="T25" fmla="*/ 59 h 190"/>
                <a:gd name="T26" fmla="*/ 56 w 117"/>
                <a:gd name="T27" fmla="*/ 67 h 190"/>
                <a:gd name="T28" fmla="*/ 58 w 117"/>
                <a:gd name="T29" fmla="*/ 76 h 190"/>
                <a:gd name="T30" fmla="*/ 56 w 117"/>
                <a:gd name="T31" fmla="*/ 85 h 190"/>
                <a:gd name="T32" fmla="*/ 56 w 117"/>
                <a:gd name="T33" fmla="*/ 95 h 190"/>
                <a:gd name="T34" fmla="*/ 55 w 117"/>
                <a:gd name="T35" fmla="*/ 87 h 190"/>
                <a:gd name="T36" fmla="*/ 55 w 117"/>
                <a:gd name="T37" fmla="*/ 79 h 190"/>
                <a:gd name="T38" fmla="*/ 54 w 117"/>
                <a:gd name="T39" fmla="*/ 71 h 190"/>
                <a:gd name="T40" fmla="*/ 54 w 117"/>
                <a:gd name="T41" fmla="*/ 63 h 190"/>
                <a:gd name="T42" fmla="*/ 51 w 117"/>
                <a:gd name="T43" fmla="*/ 55 h 190"/>
                <a:gd name="T44" fmla="*/ 48 w 117"/>
                <a:gd name="T45" fmla="*/ 48 h 190"/>
                <a:gd name="T46" fmla="*/ 44 w 117"/>
                <a:gd name="T47" fmla="*/ 41 h 190"/>
                <a:gd name="T48" fmla="*/ 42 w 117"/>
                <a:gd name="T49" fmla="*/ 35 h 190"/>
                <a:gd name="T50" fmla="*/ 36 w 117"/>
                <a:gd name="T51" fmla="*/ 28 h 190"/>
                <a:gd name="T52" fmla="*/ 32 w 117"/>
                <a:gd name="T53" fmla="*/ 22 h 190"/>
                <a:gd name="T54" fmla="*/ 26 w 117"/>
                <a:gd name="T55" fmla="*/ 16 h 190"/>
                <a:gd name="T56" fmla="*/ 22 w 117"/>
                <a:gd name="T57" fmla="*/ 12 h 190"/>
                <a:gd name="T58" fmla="*/ 16 w 117"/>
                <a:gd name="T59" fmla="*/ 8 h 190"/>
                <a:gd name="T60" fmla="*/ 11 w 117"/>
                <a:gd name="T61" fmla="*/ 4 h 190"/>
                <a:gd name="T62" fmla="*/ 5 w 117"/>
                <a:gd name="T63" fmla="*/ 1 h 190"/>
                <a:gd name="T64" fmla="*/ 0 w 117"/>
                <a:gd name="T65" fmla="*/ 0 h 190"/>
                <a:gd name="T66" fmla="*/ 0 w 117"/>
                <a:gd name="T67" fmla="*/ 0 h 1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7"/>
                <a:gd name="T103" fmla="*/ 0 h 190"/>
                <a:gd name="T104" fmla="*/ 117 w 117"/>
                <a:gd name="T105" fmla="*/ 190 h 19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7" h="190">
                  <a:moveTo>
                    <a:pt x="0" y="0"/>
                  </a:moveTo>
                  <a:lnTo>
                    <a:pt x="11" y="2"/>
                  </a:lnTo>
                  <a:lnTo>
                    <a:pt x="22" y="7"/>
                  </a:lnTo>
                  <a:lnTo>
                    <a:pt x="33" y="14"/>
                  </a:lnTo>
                  <a:lnTo>
                    <a:pt x="46" y="22"/>
                  </a:lnTo>
                  <a:lnTo>
                    <a:pt x="57" y="30"/>
                  </a:lnTo>
                  <a:lnTo>
                    <a:pt x="68" y="39"/>
                  </a:lnTo>
                  <a:lnTo>
                    <a:pt x="79" y="50"/>
                  </a:lnTo>
                  <a:lnTo>
                    <a:pt x="89" y="63"/>
                  </a:lnTo>
                  <a:lnTo>
                    <a:pt x="95" y="75"/>
                  </a:lnTo>
                  <a:lnTo>
                    <a:pt x="102" y="88"/>
                  </a:lnTo>
                  <a:lnTo>
                    <a:pt x="108" y="102"/>
                  </a:lnTo>
                  <a:lnTo>
                    <a:pt x="113" y="118"/>
                  </a:lnTo>
                  <a:lnTo>
                    <a:pt x="113" y="134"/>
                  </a:lnTo>
                  <a:lnTo>
                    <a:pt x="117" y="152"/>
                  </a:lnTo>
                  <a:lnTo>
                    <a:pt x="113" y="170"/>
                  </a:lnTo>
                  <a:lnTo>
                    <a:pt x="113" y="190"/>
                  </a:lnTo>
                  <a:lnTo>
                    <a:pt x="111" y="173"/>
                  </a:lnTo>
                  <a:lnTo>
                    <a:pt x="111" y="157"/>
                  </a:lnTo>
                  <a:lnTo>
                    <a:pt x="108" y="142"/>
                  </a:lnTo>
                  <a:lnTo>
                    <a:pt x="108" y="126"/>
                  </a:lnTo>
                  <a:lnTo>
                    <a:pt x="102" y="110"/>
                  </a:lnTo>
                  <a:lnTo>
                    <a:pt x="97" y="96"/>
                  </a:lnTo>
                  <a:lnTo>
                    <a:pt x="89" y="82"/>
                  </a:lnTo>
                  <a:lnTo>
                    <a:pt x="84" y="70"/>
                  </a:lnTo>
                  <a:lnTo>
                    <a:pt x="73" y="56"/>
                  </a:lnTo>
                  <a:lnTo>
                    <a:pt x="64" y="44"/>
                  </a:lnTo>
                  <a:lnTo>
                    <a:pt x="53" y="32"/>
                  </a:lnTo>
                  <a:lnTo>
                    <a:pt x="44" y="24"/>
                  </a:lnTo>
                  <a:lnTo>
                    <a:pt x="33" y="15"/>
                  </a:lnTo>
                  <a:lnTo>
                    <a:pt x="22" y="7"/>
                  </a:lnTo>
                  <a:lnTo>
                    <a:pt x="11"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6" name="Freeform 133"/>
            <p:cNvSpPr>
              <a:spLocks/>
            </p:cNvSpPr>
            <p:nvPr/>
          </p:nvSpPr>
          <p:spPr bwMode="auto">
            <a:xfrm>
              <a:off x="908" y="3302"/>
              <a:ext cx="411" cy="268"/>
            </a:xfrm>
            <a:custGeom>
              <a:avLst/>
              <a:gdLst>
                <a:gd name="T0" fmla="*/ 79 w 823"/>
                <a:gd name="T1" fmla="*/ 10 h 537"/>
                <a:gd name="T2" fmla="*/ 66 w 823"/>
                <a:gd name="T3" fmla="*/ 22 h 537"/>
                <a:gd name="T4" fmla="*/ 55 w 823"/>
                <a:gd name="T5" fmla="*/ 32 h 537"/>
                <a:gd name="T6" fmla="*/ 44 w 823"/>
                <a:gd name="T7" fmla="*/ 38 h 537"/>
                <a:gd name="T8" fmla="*/ 35 w 823"/>
                <a:gd name="T9" fmla="*/ 44 h 537"/>
                <a:gd name="T10" fmla="*/ 32 w 823"/>
                <a:gd name="T11" fmla="*/ 58 h 537"/>
                <a:gd name="T12" fmla="*/ 28 w 823"/>
                <a:gd name="T13" fmla="*/ 73 h 537"/>
                <a:gd name="T14" fmla="*/ 25 w 823"/>
                <a:gd name="T15" fmla="*/ 90 h 537"/>
                <a:gd name="T16" fmla="*/ 18 w 823"/>
                <a:gd name="T17" fmla="*/ 105 h 537"/>
                <a:gd name="T18" fmla="*/ 12 w 823"/>
                <a:gd name="T19" fmla="*/ 122 h 537"/>
                <a:gd name="T20" fmla="*/ 4 w 823"/>
                <a:gd name="T21" fmla="*/ 144 h 537"/>
                <a:gd name="T22" fmla="*/ 0 w 823"/>
                <a:gd name="T23" fmla="*/ 168 h 537"/>
                <a:gd name="T24" fmla="*/ 7 w 823"/>
                <a:gd name="T25" fmla="*/ 186 h 537"/>
                <a:gd name="T26" fmla="*/ 22 w 823"/>
                <a:gd name="T27" fmla="*/ 202 h 537"/>
                <a:gd name="T28" fmla="*/ 43 w 823"/>
                <a:gd name="T29" fmla="*/ 214 h 537"/>
                <a:gd name="T30" fmla="*/ 67 w 823"/>
                <a:gd name="T31" fmla="*/ 224 h 537"/>
                <a:gd name="T32" fmla="*/ 100 w 823"/>
                <a:gd name="T33" fmla="*/ 226 h 537"/>
                <a:gd name="T34" fmla="*/ 133 w 823"/>
                <a:gd name="T35" fmla="*/ 227 h 537"/>
                <a:gd name="T36" fmla="*/ 164 w 823"/>
                <a:gd name="T37" fmla="*/ 229 h 537"/>
                <a:gd name="T38" fmla="*/ 189 w 823"/>
                <a:gd name="T39" fmla="*/ 230 h 537"/>
                <a:gd name="T40" fmla="*/ 196 w 823"/>
                <a:gd name="T41" fmla="*/ 235 h 537"/>
                <a:gd name="T42" fmla="*/ 196 w 823"/>
                <a:gd name="T43" fmla="*/ 243 h 537"/>
                <a:gd name="T44" fmla="*/ 196 w 823"/>
                <a:gd name="T45" fmla="*/ 248 h 537"/>
                <a:gd name="T46" fmla="*/ 196 w 823"/>
                <a:gd name="T47" fmla="*/ 251 h 537"/>
                <a:gd name="T48" fmla="*/ 234 w 823"/>
                <a:gd name="T49" fmla="*/ 260 h 537"/>
                <a:gd name="T50" fmla="*/ 294 w 823"/>
                <a:gd name="T51" fmla="*/ 266 h 537"/>
                <a:gd name="T52" fmla="*/ 351 w 823"/>
                <a:gd name="T53" fmla="*/ 266 h 537"/>
                <a:gd name="T54" fmla="*/ 391 w 823"/>
                <a:gd name="T55" fmla="*/ 259 h 537"/>
                <a:gd name="T56" fmla="*/ 398 w 823"/>
                <a:gd name="T57" fmla="*/ 251 h 537"/>
                <a:gd name="T58" fmla="*/ 403 w 823"/>
                <a:gd name="T59" fmla="*/ 237 h 537"/>
                <a:gd name="T60" fmla="*/ 406 w 823"/>
                <a:gd name="T61" fmla="*/ 223 h 537"/>
                <a:gd name="T62" fmla="*/ 405 w 823"/>
                <a:gd name="T63" fmla="*/ 209 h 537"/>
                <a:gd name="T64" fmla="*/ 403 w 823"/>
                <a:gd name="T65" fmla="*/ 198 h 537"/>
                <a:gd name="T66" fmla="*/ 402 w 823"/>
                <a:gd name="T67" fmla="*/ 189 h 537"/>
                <a:gd name="T68" fmla="*/ 401 w 823"/>
                <a:gd name="T69" fmla="*/ 180 h 537"/>
                <a:gd name="T70" fmla="*/ 402 w 823"/>
                <a:gd name="T71" fmla="*/ 172 h 537"/>
                <a:gd name="T72" fmla="*/ 405 w 823"/>
                <a:gd name="T73" fmla="*/ 165 h 537"/>
                <a:gd name="T74" fmla="*/ 407 w 823"/>
                <a:gd name="T75" fmla="*/ 157 h 537"/>
                <a:gd name="T76" fmla="*/ 405 w 823"/>
                <a:gd name="T77" fmla="*/ 152 h 537"/>
                <a:gd name="T78" fmla="*/ 405 w 823"/>
                <a:gd name="T79" fmla="*/ 144 h 537"/>
                <a:gd name="T80" fmla="*/ 405 w 823"/>
                <a:gd name="T81" fmla="*/ 135 h 537"/>
                <a:gd name="T82" fmla="*/ 408 w 823"/>
                <a:gd name="T83" fmla="*/ 120 h 537"/>
                <a:gd name="T84" fmla="*/ 410 w 823"/>
                <a:gd name="T85" fmla="*/ 100 h 537"/>
                <a:gd name="T86" fmla="*/ 405 w 823"/>
                <a:gd name="T87" fmla="*/ 81 h 537"/>
                <a:gd name="T88" fmla="*/ 370 w 823"/>
                <a:gd name="T89" fmla="*/ 58 h 537"/>
                <a:gd name="T90" fmla="*/ 272 w 823"/>
                <a:gd name="T91" fmla="*/ 34 h 537"/>
                <a:gd name="T92" fmla="*/ 162 w 823"/>
                <a:gd name="T93" fmla="*/ 12 h 537"/>
                <a:gd name="T94" fmla="*/ 97 w 823"/>
                <a:gd name="T95" fmla="*/ 0 h 5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23"/>
                <a:gd name="T145" fmla="*/ 0 h 537"/>
                <a:gd name="T146" fmla="*/ 823 w 823"/>
                <a:gd name="T147" fmla="*/ 537 h 5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23" h="537">
                  <a:moveTo>
                    <a:pt x="190" y="0"/>
                  </a:moveTo>
                  <a:lnTo>
                    <a:pt x="179" y="5"/>
                  </a:lnTo>
                  <a:lnTo>
                    <a:pt x="170" y="13"/>
                  </a:lnTo>
                  <a:lnTo>
                    <a:pt x="159" y="21"/>
                  </a:lnTo>
                  <a:lnTo>
                    <a:pt x="153" y="29"/>
                  </a:lnTo>
                  <a:lnTo>
                    <a:pt x="144" y="33"/>
                  </a:lnTo>
                  <a:lnTo>
                    <a:pt x="139" y="41"/>
                  </a:lnTo>
                  <a:lnTo>
                    <a:pt x="133" y="44"/>
                  </a:lnTo>
                  <a:lnTo>
                    <a:pt x="128" y="52"/>
                  </a:lnTo>
                  <a:lnTo>
                    <a:pt x="122" y="56"/>
                  </a:lnTo>
                  <a:lnTo>
                    <a:pt x="117" y="60"/>
                  </a:lnTo>
                  <a:lnTo>
                    <a:pt x="111" y="64"/>
                  </a:lnTo>
                  <a:lnTo>
                    <a:pt x="106" y="69"/>
                  </a:lnTo>
                  <a:lnTo>
                    <a:pt x="100" y="70"/>
                  </a:lnTo>
                  <a:lnTo>
                    <a:pt x="95" y="74"/>
                  </a:lnTo>
                  <a:lnTo>
                    <a:pt x="89" y="77"/>
                  </a:lnTo>
                  <a:lnTo>
                    <a:pt x="88" y="81"/>
                  </a:lnTo>
                  <a:lnTo>
                    <a:pt x="82" y="81"/>
                  </a:lnTo>
                  <a:lnTo>
                    <a:pt x="77" y="85"/>
                  </a:lnTo>
                  <a:lnTo>
                    <a:pt x="71" y="89"/>
                  </a:lnTo>
                  <a:lnTo>
                    <a:pt x="71" y="95"/>
                  </a:lnTo>
                  <a:lnTo>
                    <a:pt x="66" y="100"/>
                  </a:lnTo>
                  <a:lnTo>
                    <a:pt x="66" y="108"/>
                  </a:lnTo>
                  <a:lnTo>
                    <a:pt x="64" y="116"/>
                  </a:lnTo>
                  <a:lnTo>
                    <a:pt x="64" y="124"/>
                  </a:lnTo>
                  <a:lnTo>
                    <a:pt x="58" y="132"/>
                  </a:lnTo>
                  <a:lnTo>
                    <a:pt x="58" y="139"/>
                  </a:lnTo>
                  <a:lnTo>
                    <a:pt x="57" y="147"/>
                  </a:lnTo>
                  <a:lnTo>
                    <a:pt x="57" y="156"/>
                  </a:lnTo>
                  <a:lnTo>
                    <a:pt x="51" y="164"/>
                  </a:lnTo>
                  <a:lnTo>
                    <a:pt x="51" y="172"/>
                  </a:lnTo>
                  <a:lnTo>
                    <a:pt x="51" y="180"/>
                  </a:lnTo>
                  <a:lnTo>
                    <a:pt x="51" y="189"/>
                  </a:lnTo>
                  <a:lnTo>
                    <a:pt x="46" y="194"/>
                  </a:lnTo>
                  <a:lnTo>
                    <a:pt x="42" y="202"/>
                  </a:lnTo>
                  <a:lnTo>
                    <a:pt x="37" y="210"/>
                  </a:lnTo>
                  <a:lnTo>
                    <a:pt x="37" y="218"/>
                  </a:lnTo>
                  <a:lnTo>
                    <a:pt x="31" y="225"/>
                  </a:lnTo>
                  <a:lnTo>
                    <a:pt x="29" y="236"/>
                  </a:lnTo>
                  <a:lnTo>
                    <a:pt x="24" y="245"/>
                  </a:lnTo>
                  <a:lnTo>
                    <a:pt x="24" y="257"/>
                  </a:lnTo>
                  <a:lnTo>
                    <a:pt x="18" y="265"/>
                  </a:lnTo>
                  <a:lnTo>
                    <a:pt x="15" y="276"/>
                  </a:lnTo>
                  <a:lnTo>
                    <a:pt x="9" y="288"/>
                  </a:lnTo>
                  <a:lnTo>
                    <a:pt x="9" y="300"/>
                  </a:lnTo>
                  <a:lnTo>
                    <a:pt x="4" y="311"/>
                  </a:lnTo>
                  <a:lnTo>
                    <a:pt x="4" y="324"/>
                  </a:lnTo>
                  <a:lnTo>
                    <a:pt x="0" y="336"/>
                  </a:lnTo>
                  <a:lnTo>
                    <a:pt x="0" y="352"/>
                  </a:lnTo>
                  <a:lnTo>
                    <a:pt x="4" y="357"/>
                  </a:lnTo>
                  <a:lnTo>
                    <a:pt x="9" y="365"/>
                  </a:lnTo>
                  <a:lnTo>
                    <a:pt x="15" y="373"/>
                  </a:lnTo>
                  <a:lnTo>
                    <a:pt x="22" y="380"/>
                  </a:lnTo>
                  <a:lnTo>
                    <a:pt x="27" y="388"/>
                  </a:lnTo>
                  <a:lnTo>
                    <a:pt x="37" y="396"/>
                  </a:lnTo>
                  <a:lnTo>
                    <a:pt x="44" y="404"/>
                  </a:lnTo>
                  <a:lnTo>
                    <a:pt x="55" y="412"/>
                  </a:lnTo>
                  <a:lnTo>
                    <a:pt x="64" y="416"/>
                  </a:lnTo>
                  <a:lnTo>
                    <a:pt x="75" y="423"/>
                  </a:lnTo>
                  <a:lnTo>
                    <a:pt x="86" y="429"/>
                  </a:lnTo>
                  <a:lnTo>
                    <a:pt x="97" y="436"/>
                  </a:lnTo>
                  <a:lnTo>
                    <a:pt x="108" y="440"/>
                  </a:lnTo>
                  <a:lnTo>
                    <a:pt x="122" y="446"/>
                  </a:lnTo>
                  <a:lnTo>
                    <a:pt x="135" y="448"/>
                  </a:lnTo>
                  <a:lnTo>
                    <a:pt x="151" y="452"/>
                  </a:lnTo>
                  <a:lnTo>
                    <a:pt x="168" y="452"/>
                  </a:lnTo>
                  <a:lnTo>
                    <a:pt x="184" y="452"/>
                  </a:lnTo>
                  <a:lnTo>
                    <a:pt x="201" y="452"/>
                  </a:lnTo>
                  <a:lnTo>
                    <a:pt x="217" y="453"/>
                  </a:lnTo>
                  <a:lnTo>
                    <a:pt x="234" y="453"/>
                  </a:lnTo>
                  <a:lnTo>
                    <a:pt x="250" y="455"/>
                  </a:lnTo>
                  <a:lnTo>
                    <a:pt x="266" y="455"/>
                  </a:lnTo>
                  <a:lnTo>
                    <a:pt x="285" y="459"/>
                  </a:lnTo>
                  <a:lnTo>
                    <a:pt x="297" y="459"/>
                  </a:lnTo>
                  <a:lnTo>
                    <a:pt x="314" y="459"/>
                  </a:lnTo>
                  <a:lnTo>
                    <a:pt x="328" y="459"/>
                  </a:lnTo>
                  <a:lnTo>
                    <a:pt x="345" y="461"/>
                  </a:lnTo>
                  <a:lnTo>
                    <a:pt x="356" y="461"/>
                  </a:lnTo>
                  <a:lnTo>
                    <a:pt x="369" y="461"/>
                  </a:lnTo>
                  <a:lnTo>
                    <a:pt x="379" y="461"/>
                  </a:lnTo>
                  <a:lnTo>
                    <a:pt x="392" y="461"/>
                  </a:lnTo>
                  <a:lnTo>
                    <a:pt x="392" y="462"/>
                  </a:lnTo>
                  <a:lnTo>
                    <a:pt x="392" y="466"/>
                  </a:lnTo>
                  <a:lnTo>
                    <a:pt x="392" y="470"/>
                  </a:lnTo>
                  <a:lnTo>
                    <a:pt x="392" y="474"/>
                  </a:lnTo>
                  <a:lnTo>
                    <a:pt x="392" y="478"/>
                  </a:lnTo>
                  <a:lnTo>
                    <a:pt x="392" y="482"/>
                  </a:lnTo>
                  <a:lnTo>
                    <a:pt x="392" y="486"/>
                  </a:lnTo>
                  <a:lnTo>
                    <a:pt x="392" y="490"/>
                  </a:lnTo>
                  <a:lnTo>
                    <a:pt x="392" y="494"/>
                  </a:lnTo>
                  <a:lnTo>
                    <a:pt x="392" y="496"/>
                  </a:lnTo>
                  <a:lnTo>
                    <a:pt x="392" y="500"/>
                  </a:lnTo>
                  <a:lnTo>
                    <a:pt x="392" y="503"/>
                  </a:lnTo>
                  <a:lnTo>
                    <a:pt x="392" y="505"/>
                  </a:lnTo>
                  <a:lnTo>
                    <a:pt x="414" y="509"/>
                  </a:lnTo>
                  <a:lnTo>
                    <a:pt x="441" y="516"/>
                  </a:lnTo>
                  <a:lnTo>
                    <a:pt x="469" y="520"/>
                  </a:lnTo>
                  <a:lnTo>
                    <a:pt x="500" y="526"/>
                  </a:lnTo>
                  <a:lnTo>
                    <a:pt x="527" y="528"/>
                  </a:lnTo>
                  <a:lnTo>
                    <a:pt x="560" y="531"/>
                  </a:lnTo>
                  <a:lnTo>
                    <a:pt x="589" y="533"/>
                  </a:lnTo>
                  <a:lnTo>
                    <a:pt x="622" y="537"/>
                  </a:lnTo>
                  <a:lnTo>
                    <a:pt x="649" y="535"/>
                  </a:lnTo>
                  <a:lnTo>
                    <a:pt x="679" y="535"/>
                  </a:lnTo>
                  <a:lnTo>
                    <a:pt x="702" y="533"/>
                  </a:lnTo>
                  <a:lnTo>
                    <a:pt x="730" y="533"/>
                  </a:lnTo>
                  <a:lnTo>
                    <a:pt x="748" y="529"/>
                  </a:lnTo>
                  <a:lnTo>
                    <a:pt x="768" y="525"/>
                  </a:lnTo>
                  <a:lnTo>
                    <a:pt x="783" y="518"/>
                  </a:lnTo>
                  <a:lnTo>
                    <a:pt x="797" y="515"/>
                  </a:lnTo>
                  <a:lnTo>
                    <a:pt x="797" y="511"/>
                  </a:lnTo>
                  <a:lnTo>
                    <a:pt x="797" y="507"/>
                  </a:lnTo>
                  <a:lnTo>
                    <a:pt x="797" y="502"/>
                  </a:lnTo>
                  <a:lnTo>
                    <a:pt x="803" y="498"/>
                  </a:lnTo>
                  <a:lnTo>
                    <a:pt x="803" y="490"/>
                  </a:lnTo>
                  <a:lnTo>
                    <a:pt x="806" y="483"/>
                  </a:lnTo>
                  <a:lnTo>
                    <a:pt x="806" y="475"/>
                  </a:lnTo>
                  <a:lnTo>
                    <a:pt x="812" y="470"/>
                  </a:lnTo>
                  <a:lnTo>
                    <a:pt x="812" y="462"/>
                  </a:lnTo>
                  <a:lnTo>
                    <a:pt x="812" y="455"/>
                  </a:lnTo>
                  <a:lnTo>
                    <a:pt x="812" y="447"/>
                  </a:lnTo>
                  <a:lnTo>
                    <a:pt x="814" y="439"/>
                  </a:lnTo>
                  <a:lnTo>
                    <a:pt x="810" y="431"/>
                  </a:lnTo>
                  <a:lnTo>
                    <a:pt x="810" y="426"/>
                  </a:lnTo>
                  <a:lnTo>
                    <a:pt x="810" y="419"/>
                  </a:lnTo>
                  <a:lnTo>
                    <a:pt x="810" y="416"/>
                  </a:lnTo>
                  <a:lnTo>
                    <a:pt x="806" y="408"/>
                  </a:lnTo>
                  <a:lnTo>
                    <a:pt x="806" y="404"/>
                  </a:lnTo>
                  <a:lnTo>
                    <a:pt x="806" y="397"/>
                  </a:lnTo>
                  <a:lnTo>
                    <a:pt x="806" y="393"/>
                  </a:lnTo>
                  <a:lnTo>
                    <a:pt x="804" y="386"/>
                  </a:lnTo>
                  <a:lnTo>
                    <a:pt x="804" y="382"/>
                  </a:lnTo>
                  <a:lnTo>
                    <a:pt x="804" y="378"/>
                  </a:lnTo>
                  <a:lnTo>
                    <a:pt x="804" y="374"/>
                  </a:lnTo>
                  <a:lnTo>
                    <a:pt x="803" y="369"/>
                  </a:lnTo>
                  <a:lnTo>
                    <a:pt x="803" y="365"/>
                  </a:lnTo>
                  <a:lnTo>
                    <a:pt x="803" y="361"/>
                  </a:lnTo>
                  <a:lnTo>
                    <a:pt x="803" y="357"/>
                  </a:lnTo>
                  <a:lnTo>
                    <a:pt x="803" y="353"/>
                  </a:lnTo>
                  <a:lnTo>
                    <a:pt x="804" y="349"/>
                  </a:lnTo>
                  <a:lnTo>
                    <a:pt x="804" y="345"/>
                  </a:lnTo>
                  <a:lnTo>
                    <a:pt x="810" y="343"/>
                  </a:lnTo>
                  <a:lnTo>
                    <a:pt x="810" y="339"/>
                  </a:lnTo>
                  <a:lnTo>
                    <a:pt x="810" y="335"/>
                  </a:lnTo>
                  <a:lnTo>
                    <a:pt x="810" y="331"/>
                  </a:lnTo>
                  <a:lnTo>
                    <a:pt x="814" y="327"/>
                  </a:lnTo>
                  <a:lnTo>
                    <a:pt x="814" y="323"/>
                  </a:lnTo>
                  <a:lnTo>
                    <a:pt x="814" y="319"/>
                  </a:lnTo>
                  <a:lnTo>
                    <a:pt x="814" y="315"/>
                  </a:lnTo>
                  <a:lnTo>
                    <a:pt x="810" y="311"/>
                  </a:lnTo>
                  <a:lnTo>
                    <a:pt x="810" y="307"/>
                  </a:lnTo>
                  <a:lnTo>
                    <a:pt x="810" y="304"/>
                  </a:lnTo>
                  <a:lnTo>
                    <a:pt x="810" y="301"/>
                  </a:lnTo>
                  <a:lnTo>
                    <a:pt x="810" y="297"/>
                  </a:lnTo>
                  <a:lnTo>
                    <a:pt x="810" y="293"/>
                  </a:lnTo>
                  <a:lnTo>
                    <a:pt x="810" y="289"/>
                  </a:lnTo>
                  <a:lnTo>
                    <a:pt x="810" y="283"/>
                  </a:lnTo>
                  <a:lnTo>
                    <a:pt x="810" y="279"/>
                  </a:lnTo>
                  <a:lnTo>
                    <a:pt x="810" y="271"/>
                  </a:lnTo>
                  <a:lnTo>
                    <a:pt x="815" y="267"/>
                  </a:lnTo>
                  <a:lnTo>
                    <a:pt x="815" y="258"/>
                  </a:lnTo>
                  <a:lnTo>
                    <a:pt x="817" y="250"/>
                  </a:lnTo>
                  <a:lnTo>
                    <a:pt x="817" y="241"/>
                  </a:lnTo>
                  <a:lnTo>
                    <a:pt x="823" y="233"/>
                  </a:lnTo>
                  <a:lnTo>
                    <a:pt x="821" y="222"/>
                  </a:lnTo>
                  <a:lnTo>
                    <a:pt x="821" y="212"/>
                  </a:lnTo>
                  <a:lnTo>
                    <a:pt x="821" y="201"/>
                  </a:lnTo>
                  <a:lnTo>
                    <a:pt x="821" y="193"/>
                  </a:lnTo>
                  <a:lnTo>
                    <a:pt x="815" y="181"/>
                  </a:lnTo>
                  <a:lnTo>
                    <a:pt x="815" y="173"/>
                  </a:lnTo>
                  <a:lnTo>
                    <a:pt x="810" y="162"/>
                  </a:lnTo>
                  <a:lnTo>
                    <a:pt x="810" y="154"/>
                  </a:lnTo>
                  <a:lnTo>
                    <a:pt x="795" y="141"/>
                  </a:lnTo>
                  <a:lnTo>
                    <a:pt x="773" y="129"/>
                  </a:lnTo>
                  <a:lnTo>
                    <a:pt x="741" y="117"/>
                  </a:lnTo>
                  <a:lnTo>
                    <a:pt x="700" y="106"/>
                  </a:lnTo>
                  <a:lnTo>
                    <a:pt x="651" y="91"/>
                  </a:lnTo>
                  <a:lnTo>
                    <a:pt x="600" y="80"/>
                  </a:lnTo>
                  <a:lnTo>
                    <a:pt x="544" y="68"/>
                  </a:lnTo>
                  <a:lnTo>
                    <a:pt x="489" y="56"/>
                  </a:lnTo>
                  <a:lnTo>
                    <a:pt x="431" y="44"/>
                  </a:lnTo>
                  <a:lnTo>
                    <a:pt x="376" y="33"/>
                  </a:lnTo>
                  <a:lnTo>
                    <a:pt x="325" y="24"/>
                  </a:lnTo>
                  <a:lnTo>
                    <a:pt x="281" y="16"/>
                  </a:lnTo>
                  <a:lnTo>
                    <a:pt x="241" y="8"/>
                  </a:lnTo>
                  <a:lnTo>
                    <a:pt x="213" y="4"/>
                  </a:lnTo>
                  <a:lnTo>
                    <a:pt x="195" y="0"/>
                  </a:lnTo>
                  <a:lnTo>
                    <a:pt x="190" y="0"/>
                  </a:lnTo>
                  <a:close/>
                </a:path>
              </a:pathLst>
            </a:custGeom>
            <a:solidFill>
              <a:srgbClr val="65CC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7" name="Freeform 134"/>
            <p:cNvSpPr>
              <a:spLocks/>
            </p:cNvSpPr>
            <p:nvPr/>
          </p:nvSpPr>
          <p:spPr bwMode="auto">
            <a:xfrm>
              <a:off x="908" y="3342"/>
              <a:ext cx="75" cy="186"/>
            </a:xfrm>
            <a:custGeom>
              <a:avLst/>
              <a:gdLst>
                <a:gd name="T0" fmla="*/ 67 w 151"/>
                <a:gd name="T1" fmla="*/ 184 h 371"/>
                <a:gd name="T2" fmla="*/ 54 w 151"/>
                <a:gd name="T3" fmla="*/ 180 h 371"/>
                <a:gd name="T4" fmla="*/ 43 w 151"/>
                <a:gd name="T5" fmla="*/ 174 h 371"/>
                <a:gd name="T6" fmla="*/ 32 w 151"/>
                <a:gd name="T7" fmla="*/ 168 h 371"/>
                <a:gd name="T8" fmla="*/ 22 w 151"/>
                <a:gd name="T9" fmla="*/ 162 h 371"/>
                <a:gd name="T10" fmla="*/ 13 w 151"/>
                <a:gd name="T11" fmla="*/ 154 h 371"/>
                <a:gd name="T12" fmla="*/ 7 w 151"/>
                <a:gd name="T13" fmla="*/ 146 h 371"/>
                <a:gd name="T14" fmla="*/ 2 w 151"/>
                <a:gd name="T15" fmla="*/ 138 h 371"/>
                <a:gd name="T16" fmla="*/ 0 w 151"/>
                <a:gd name="T17" fmla="*/ 128 h 371"/>
                <a:gd name="T18" fmla="*/ 2 w 151"/>
                <a:gd name="T19" fmla="*/ 115 h 371"/>
                <a:gd name="T20" fmla="*/ 4 w 151"/>
                <a:gd name="T21" fmla="*/ 104 h 371"/>
                <a:gd name="T22" fmla="*/ 9 w 151"/>
                <a:gd name="T23" fmla="*/ 92 h 371"/>
                <a:gd name="T24" fmla="*/ 12 w 151"/>
                <a:gd name="T25" fmla="*/ 82 h 371"/>
                <a:gd name="T26" fmla="*/ 15 w 151"/>
                <a:gd name="T27" fmla="*/ 72 h 371"/>
                <a:gd name="T28" fmla="*/ 18 w 151"/>
                <a:gd name="T29" fmla="*/ 65 h 371"/>
                <a:gd name="T30" fmla="*/ 23 w 151"/>
                <a:gd name="T31" fmla="*/ 57 h 371"/>
                <a:gd name="T32" fmla="*/ 25 w 151"/>
                <a:gd name="T33" fmla="*/ 50 h 371"/>
                <a:gd name="T34" fmla="*/ 25 w 151"/>
                <a:gd name="T35" fmla="*/ 42 h 371"/>
                <a:gd name="T36" fmla="*/ 28 w 151"/>
                <a:gd name="T37" fmla="*/ 33 h 371"/>
                <a:gd name="T38" fmla="*/ 29 w 151"/>
                <a:gd name="T39" fmla="*/ 26 h 371"/>
                <a:gd name="T40" fmla="*/ 32 w 151"/>
                <a:gd name="T41" fmla="*/ 18 h 371"/>
                <a:gd name="T42" fmla="*/ 33 w 151"/>
                <a:gd name="T43" fmla="*/ 10 h 371"/>
                <a:gd name="T44" fmla="*/ 35 w 151"/>
                <a:gd name="T45" fmla="*/ 4 h 371"/>
                <a:gd name="T46" fmla="*/ 41 w 151"/>
                <a:gd name="T47" fmla="*/ 0 h 371"/>
                <a:gd name="T48" fmla="*/ 40 w 151"/>
                <a:gd name="T49" fmla="*/ 3 h 371"/>
                <a:gd name="T50" fmla="*/ 35 w 151"/>
                <a:gd name="T51" fmla="*/ 11 h 371"/>
                <a:gd name="T52" fmla="*/ 35 w 151"/>
                <a:gd name="T53" fmla="*/ 18 h 371"/>
                <a:gd name="T54" fmla="*/ 35 w 151"/>
                <a:gd name="T55" fmla="*/ 26 h 371"/>
                <a:gd name="T56" fmla="*/ 38 w 151"/>
                <a:gd name="T57" fmla="*/ 34 h 371"/>
                <a:gd name="T58" fmla="*/ 40 w 151"/>
                <a:gd name="T59" fmla="*/ 42 h 371"/>
                <a:gd name="T60" fmla="*/ 43 w 151"/>
                <a:gd name="T61" fmla="*/ 48 h 371"/>
                <a:gd name="T62" fmla="*/ 43 w 151"/>
                <a:gd name="T63" fmla="*/ 55 h 371"/>
                <a:gd name="T64" fmla="*/ 41 w 151"/>
                <a:gd name="T65" fmla="*/ 60 h 371"/>
                <a:gd name="T66" fmla="*/ 36 w 151"/>
                <a:gd name="T67" fmla="*/ 66 h 371"/>
                <a:gd name="T68" fmla="*/ 32 w 151"/>
                <a:gd name="T69" fmla="*/ 74 h 371"/>
                <a:gd name="T70" fmla="*/ 26 w 151"/>
                <a:gd name="T71" fmla="*/ 82 h 371"/>
                <a:gd name="T72" fmla="*/ 22 w 151"/>
                <a:gd name="T73" fmla="*/ 92 h 371"/>
                <a:gd name="T74" fmla="*/ 16 w 151"/>
                <a:gd name="T75" fmla="*/ 100 h 371"/>
                <a:gd name="T76" fmla="*/ 13 w 151"/>
                <a:gd name="T77" fmla="*/ 108 h 371"/>
                <a:gd name="T78" fmla="*/ 13 w 151"/>
                <a:gd name="T79" fmla="*/ 115 h 371"/>
                <a:gd name="T80" fmla="*/ 10 w 151"/>
                <a:gd name="T81" fmla="*/ 120 h 371"/>
                <a:gd name="T82" fmla="*/ 8 w 151"/>
                <a:gd name="T83" fmla="*/ 124 h 371"/>
                <a:gd name="T84" fmla="*/ 7 w 151"/>
                <a:gd name="T85" fmla="*/ 127 h 371"/>
                <a:gd name="T86" fmla="*/ 7 w 151"/>
                <a:gd name="T87" fmla="*/ 131 h 371"/>
                <a:gd name="T88" fmla="*/ 8 w 151"/>
                <a:gd name="T89" fmla="*/ 134 h 371"/>
                <a:gd name="T90" fmla="*/ 8 w 151"/>
                <a:gd name="T91" fmla="*/ 138 h 371"/>
                <a:gd name="T92" fmla="*/ 11 w 151"/>
                <a:gd name="T93" fmla="*/ 141 h 371"/>
                <a:gd name="T94" fmla="*/ 16 w 151"/>
                <a:gd name="T95" fmla="*/ 145 h 371"/>
                <a:gd name="T96" fmla="*/ 19 w 151"/>
                <a:gd name="T97" fmla="*/ 151 h 371"/>
                <a:gd name="T98" fmla="*/ 23 w 151"/>
                <a:gd name="T99" fmla="*/ 155 h 371"/>
                <a:gd name="T100" fmla="*/ 28 w 151"/>
                <a:gd name="T101" fmla="*/ 160 h 371"/>
                <a:gd name="T102" fmla="*/ 34 w 151"/>
                <a:gd name="T103" fmla="*/ 165 h 371"/>
                <a:gd name="T104" fmla="*/ 42 w 151"/>
                <a:gd name="T105" fmla="*/ 171 h 371"/>
                <a:gd name="T106" fmla="*/ 51 w 151"/>
                <a:gd name="T107" fmla="*/ 175 h 371"/>
                <a:gd name="T108" fmla="*/ 59 w 151"/>
                <a:gd name="T109" fmla="*/ 181 h 371"/>
                <a:gd name="T110" fmla="*/ 70 w 151"/>
                <a:gd name="T111" fmla="*/ 184 h 371"/>
                <a:gd name="T112" fmla="*/ 75 w 151"/>
                <a:gd name="T113" fmla="*/ 186 h 37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51"/>
                <a:gd name="T172" fmla="*/ 0 h 371"/>
                <a:gd name="T173" fmla="*/ 151 w 151"/>
                <a:gd name="T174" fmla="*/ 371 h 37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51" h="371">
                  <a:moveTo>
                    <a:pt x="151" y="371"/>
                  </a:moveTo>
                  <a:lnTo>
                    <a:pt x="135" y="367"/>
                  </a:lnTo>
                  <a:lnTo>
                    <a:pt x="122" y="365"/>
                  </a:lnTo>
                  <a:lnTo>
                    <a:pt x="108" y="359"/>
                  </a:lnTo>
                  <a:lnTo>
                    <a:pt x="97" y="355"/>
                  </a:lnTo>
                  <a:lnTo>
                    <a:pt x="86" y="348"/>
                  </a:lnTo>
                  <a:lnTo>
                    <a:pt x="75" y="342"/>
                  </a:lnTo>
                  <a:lnTo>
                    <a:pt x="64" y="335"/>
                  </a:lnTo>
                  <a:lnTo>
                    <a:pt x="55" y="331"/>
                  </a:lnTo>
                  <a:lnTo>
                    <a:pt x="44" y="323"/>
                  </a:lnTo>
                  <a:lnTo>
                    <a:pt x="37" y="315"/>
                  </a:lnTo>
                  <a:lnTo>
                    <a:pt x="27" y="307"/>
                  </a:lnTo>
                  <a:lnTo>
                    <a:pt x="22" y="299"/>
                  </a:lnTo>
                  <a:lnTo>
                    <a:pt x="15" y="292"/>
                  </a:lnTo>
                  <a:lnTo>
                    <a:pt x="9" y="284"/>
                  </a:lnTo>
                  <a:lnTo>
                    <a:pt x="4" y="276"/>
                  </a:lnTo>
                  <a:lnTo>
                    <a:pt x="0" y="271"/>
                  </a:lnTo>
                  <a:lnTo>
                    <a:pt x="0" y="255"/>
                  </a:lnTo>
                  <a:lnTo>
                    <a:pt x="4" y="243"/>
                  </a:lnTo>
                  <a:lnTo>
                    <a:pt x="4" y="230"/>
                  </a:lnTo>
                  <a:lnTo>
                    <a:pt x="9" y="219"/>
                  </a:lnTo>
                  <a:lnTo>
                    <a:pt x="9" y="207"/>
                  </a:lnTo>
                  <a:lnTo>
                    <a:pt x="15" y="195"/>
                  </a:lnTo>
                  <a:lnTo>
                    <a:pt x="18" y="184"/>
                  </a:lnTo>
                  <a:lnTo>
                    <a:pt x="24" y="176"/>
                  </a:lnTo>
                  <a:lnTo>
                    <a:pt x="24" y="164"/>
                  </a:lnTo>
                  <a:lnTo>
                    <a:pt x="29" y="155"/>
                  </a:lnTo>
                  <a:lnTo>
                    <a:pt x="31" y="144"/>
                  </a:lnTo>
                  <a:lnTo>
                    <a:pt x="37" y="137"/>
                  </a:lnTo>
                  <a:lnTo>
                    <a:pt x="37" y="129"/>
                  </a:lnTo>
                  <a:lnTo>
                    <a:pt x="42" y="121"/>
                  </a:lnTo>
                  <a:lnTo>
                    <a:pt x="46" y="113"/>
                  </a:lnTo>
                  <a:lnTo>
                    <a:pt x="51" y="108"/>
                  </a:lnTo>
                  <a:lnTo>
                    <a:pt x="51" y="99"/>
                  </a:lnTo>
                  <a:lnTo>
                    <a:pt x="51" y="91"/>
                  </a:lnTo>
                  <a:lnTo>
                    <a:pt x="51" y="83"/>
                  </a:lnTo>
                  <a:lnTo>
                    <a:pt x="57" y="75"/>
                  </a:lnTo>
                  <a:lnTo>
                    <a:pt x="57" y="66"/>
                  </a:lnTo>
                  <a:lnTo>
                    <a:pt x="58" y="58"/>
                  </a:lnTo>
                  <a:lnTo>
                    <a:pt x="58" y="51"/>
                  </a:lnTo>
                  <a:lnTo>
                    <a:pt x="64" y="43"/>
                  </a:lnTo>
                  <a:lnTo>
                    <a:pt x="64" y="35"/>
                  </a:lnTo>
                  <a:lnTo>
                    <a:pt x="66" y="27"/>
                  </a:lnTo>
                  <a:lnTo>
                    <a:pt x="66" y="19"/>
                  </a:lnTo>
                  <a:lnTo>
                    <a:pt x="71" y="14"/>
                  </a:lnTo>
                  <a:lnTo>
                    <a:pt x="71" y="8"/>
                  </a:lnTo>
                  <a:lnTo>
                    <a:pt x="77" y="4"/>
                  </a:lnTo>
                  <a:lnTo>
                    <a:pt x="82" y="0"/>
                  </a:lnTo>
                  <a:lnTo>
                    <a:pt x="88" y="0"/>
                  </a:lnTo>
                  <a:lnTo>
                    <a:pt x="80" y="5"/>
                  </a:lnTo>
                  <a:lnTo>
                    <a:pt x="75" y="13"/>
                  </a:lnTo>
                  <a:lnTo>
                    <a:pt x="71" y="21"/>
                  </a:lnTo>
                  <a:lnTo>
                    <a:pt x="71" y="29"/>
                  </a:lnTo>
                  <a:lnTo>
                    <a:pt x="71" y="36"/>
                  </a:lnTo>
                  <a:lnTo>
                    <a:pt x="71" y="44"/>
                  </a:lnTo>
                  <a:lnTo>
                    <a:pt x="71" y="52"/>
                  </a:lnTo>
                  <a:lnTo>
                    <a:pt x="77" y="61"/>
                  </a:lnTo>
                  <a:lnTo>
                    <a:pt x="77" y="68"/>
                  </a:lnTo>
                  <a:lnTo>
                    <a:pt x="80" y="75"/>
                  </a:lnTo>
                  <a:lnTo>
                    <a:pt x="80" y="83"/>
                  </a:lnTo>
                  <a:lnTo>
                    <a:pt x="86" y="91"/>
                  </a:lnTo>
                  <a:lnTo>
                    <a:pt x="86" y="95"/>
                  </a:lnTo>
                  <a:lnTo>
                    <a:pt x="86" y="103"/>
                  </a:lnTo>
                  <a:lnTo>
                    <a:pt x="86" y="109"/>
                  </a:lnTo>
                  <a:lnTo>
                    <a:pt x="88" y="117"/>
                  </a:lnTo>
                  <a:lnTo>
                    <a:pt x="82" y="120"/>
                  </a:lnTo>
                  <a:lnTo>
                    <a:pt x="79" y="125"/>
                  </a:lnTo>
                  <a:lnTo>
                    <a:pt x="73" y="131"/>
                  </a:lnTo>
                  <a:lnTo>
                    <a:pt x="69" y="139"/>
                  </a:lnTo>
                  <a:lnTo>
                    <a:pt x="64" y="147"/>
                  </a:lnTo>
                  <a:lnTo>
                    <a:pt x="58" y="156"/>
                  </a:lnTo>
                  <a:lnTo>
                    <a:pt x="53" y="164"/>
                  </a:lnTo>
                  <a:lnTo>
                    <a:pt x="49" y="176"/>
                  </a:lnTo>
                  <a:lnTo>
                    <a:pt x="44" y="184"/>
                  </a:lnTo>
                  <a:lnTo>
                    <a:pt x="38" y="193"/>
                  </a:lnTo>
                  <a:lnTo>
                    <a:pt x="33" y="200"/>
                  </a:lnTo>
                  <a:lnTo>
                    <a:pt x="31" y="211"/>
                  </a:lnTo>
                  <a:lnTo>
                    <a:pt x="26" y="216"/>
                  </a:lnTo>
                  <a:lnTo>
                    <a:pt x="26" y="224"/>
                  </a:lnTo>
                  <a:lnTo>
                    <a:pt x="26" y="229"/>
                  </a:lnTo>
                  <a:lnTo>
                    <a:pt x="26" y="236"/>
                  </a:lnTo>
                  <a:lnTo>
                    <a:pt x="20" y="240"/>
                  </a:lnTo>
                  <a:lnTo>
                    <a:pt x="20" y="243"/>
                  </a:lnTo>
                  <a:lnTo>
                    <a:pt x="16" y="247"/>
                  </a:lnTo>
                  <a:lnTo>
                    <a:pt x="16" y="251"/>
                  </a:lnTo>
                  <a:lnTo>
                    <a:pt x="15" y="254"/>
                  </a:lnTo>
                  <a:lnTo>
                    <a:pt x="15" y="258"/>
                  </a:lnTo>
                  <a:lnTo>
                    <a:pt x="15" y="262"/>
                  </a:lnTo>
                  <a:lnTo>
                    <a:pt x="16" y="266"/>
                  </a:lnTo>
                  <a:lnTo>
                    <a:pt x="16" y="267"/>
                  </a:lnTo>
                  <a:lnTo>
                    <a:pt x="16" y="271"/>
                  </a:lnTo>
                  <a:lnTo>
                    <a:pt x="16" y="275"/>
                  </a:lnTo>
                  <a:lnTo>
                    <a:pt x="22" y="279"/>
                  </a:lnTo>
                  <a:lnTo>
                    <a:pt x="22" y="282"/>
                  </a:lnTo>
                  <a:lnTo>
                    <a:pt x="27" y="286"/>
                  </a:lnTo>
                  <a:lnTo>
                    <a:pt x="33" y="290"/>
                  </a:lnTo>
                  <a:lnTo>
                    <a:pt x="38" y="298"/>
                  </a:lnTo>
                  <a:lnTo>
                    <a:pt x="38" y="301"/>
                  </a:lnTo>
                  <a:lnTo>
                    <a:pt x="42" y="305"/>
                  </a:lnTo>
                  <a:lnTo>
                    <a:pt x="46" y="309"/>
                  </a:lnTo>
                  <a:lnTo>
                    <a:pt x="51" y="315"/>
                  </a:lnTo>
                  <a:lnTo>
                    <a:pt x="57" y="319"/>
                  </a:lnTo>
                  <a:lnTo>
                    <a:pt x="62" y="325"/>
                  </a:lnTo>
                  <a:lnTo>
                    <a:pt x="68" y="329"/>
                  </a:lnTo>
                  <a:lnTo>
                    <a:pt x="79" y="337"/>
                  </a:lnTo>
                  <a:lnTo>
                    <a:pt x="84" y="341"/>
                  </a:lnTo>
                  <a:lnTo>
                    <a:pt x="95" y="345"/>
                  </a:lnTo>
                  <a:lnTo>
                    <a:pt x="102" y="349"/>
                  </a:lnTo>
                  <a:lnTo>
                    <a:pt x="113" y="357"/>
                  </a:lnTo>
                  <a:lnTo>
                    <a:pt x="119" y="361"/>
                  </a:lnTo>
                  <a:lnTo>
                    <a:pt x="130" y="365"/>
                  </a:lnTo>
                  <a:lnTo>
                    <a:pt x="141" y="367"/>
                  </a:lnTo>
                  <a:lnTo>
                    <a:pt x="151" y="371"/>
                  </a:lnTo>
                  <a:close/>
                </a:path>
              </a:pathLst>
            </a:custGeom>
            <a:solidFill>
              <a:srgbClr val="3A87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8" name="Freeform 135"/>
            <p:cNvSpPr>
              <a:spLocks/>
            </p:cNvSpPr>
            <p:nvPr/>
          </p:nvSpPr>
          <p:spPr bwMode="auto">
            <a:xfrm>
              <a:off x="983" y="3387"/>
              <a:ext cx="235" cy="181"/>
            </a:xfrm>
            <a:custGeom>
              <a:avLst/>
              <a:gdLst>
                <a:gd name="T0" fmla="*/ 33 w 469"/>
                <a:gd name="T1" fmla="*/ 141 h 362"/>
                <a:gd name="T2" fmla="*/ 73 w 469"/>
                <a:gd name="T3" fmla="*/ 144 h 362"/>
                <a:gd name="T4" fmla="*/ 109 w 469"/>
                <a:gd name="T5" fmla="*/ 145 h 362"/>
                <a:gd name="T6" fmla="*/ 121 w 469"/>
                <a:gd name="T7" fmla="*/ 150 h 362"/>
                <a:gd name="T8" fmla="*/ 121 w 469"/>
                <a:gd name="T9" fmla="*/ 160 h 362"/>
                <a:gd name="T10" fmla="*/ 121 w 469"/>
                <a:gd name="T11" fmla="*/ 165 h 362"/>
                <a:gd name="T12" fmla="*/ 132 w 469"/>
                <a:gd name="T13" fmla="*/ 169 h 362"/>
                <a:gd name="T14" fmla="*/ 164 w 469"/>
                <a:gd name="T15" fmla="*/ 175 h 362"/>
                <a:gd name="T16" fmla="*/ 201 w 469"/>
                <a:gd name="T17" fmla="*/ 180 h 362"/>
                <a:gd name="T18" fmla="*/ 227 w 469"/>
                <a:gd name="T19" fmla="*/ 180 h 362"/>
                <a:gd name="T20" fmla="*/ 190 w 469"/>
                <a:gd name="T21" fmla="*/ 175 h 362"/>
                <a:gd name="T22" fmla="*/ 155 w 469"/>
                <a:gd name="T23" fmla="*/ 167 h 362"/>
                <a:gd name="T24" fmla="*/ 134 w 469"/>
                <a:gd name="T25" fmla="*/ 163 h 362"/>
                <a:gd name="T26" fmla="*/ 134 w 469"/>
                <a:gd name="T27" fmla="*/ 151 h 362"/>
                <a:gd name="T28" fmla="*/ 134 w 469"/>
                <a:gd name="T29" fmla="*/ 140 h 362"/>
                <a:gd name="T30" fmla="*/ 134 w 469"/>
                <a:gd name="T31" fmla="*/ 132 h 362"/>
                <a:gd name="T32" fmla="*/ 143 w 469"/>
                <a:gd name="T33" fmla="*/ 123 h 362"/>
                <a:gd name="T34" fmla="*/ 167 w 469"/>
                <a:gd name="T35" fmla="*/ 108 h 362"/>
                <a:gd name="T36" fmla="*/ 196 w 469"/>
                <a:gd name="T37" fmla="*/ 96 h 362"/>
                <a:gd name="T38" fmla="*/ 194 w 469"/>
                <a:gd name="T39" fmla="*/ 93 h 362"/>
                <a:gd name="T40" fmla="*/ 166 w 469"/>
                <a:gd name="T41" fmla="*/ 96 h 362"/>
                <a:gd name="T42" fmla="*/ 136 w 469"/>
                <a:gd name="T43" fmla="*/ 103 h 362"/>
                <a:gd name="T44" fmla="*/ 127 w 469"/>
                <a:gd name="T45" fmla="*/ 100 h 362"/>
                <a:gd name="T46" fmla="*/ 127 w 469"/>
                <a:gd name="T47" fmla="*/ 80 h 362"/>
                <a:gd name="T48" fmla="*/ 132 w 469"/>
                <a:gd name="T49" fmla="*/ 60 h 362"/>
                <a:gd name="T50" fmla="*/ 140 w 469"/>
                <a:gd name="T51" fmla="*/ 47 h 362"/>
                <a:gd name="T52" fmla="*/ 146 w 469"/>
                <a:gd name="T53" fmla="*/ 33 h 362"/>
                <a:gd name="T54" fmla="*/ 149 w 469"/>
                <a:gd name="T55" fmla="*/ 15 h 362"/>
                <a:gd name="T56" fmla="*/ 159 w 469"/>
                <a:gd name="T57" fmla="*/ 0 h 362"/>
                <a:gd name="T58" fmla="*/ 145 w 469"/>
                <a:gd name="T59" fmla="*/ 18 h 362"/>
                <a:gd name="T60" fmla="*/ 138 w 469"/>
                <a:gd name="T61" fmla="*/ 36 h 362"/>
                <a:gd name="T62" fmla="*/ 134 w 469"/>
                <a:gd name="T63" fmla="*/ 48 h 362"/>
                <a:gd name="T64" fmla="*/ 126 w 469"/>
                <a:gd name="T65" fmla="*/ 59 h 362"/>
                <a:gd name="T66" fmla="*/ 118 w 469"/>
                <a:gd name="T67" fmla="*/ 79 h 362"/>
                <a:gd name="T68" fmla="*/ 114 w 469"/>
                <a:gd name="T69" fmla="*/ 98 h 362"/>
                <a:gd name="T70" fmla="*/ 98 w 469"/>
                <a:gd name="T71" fmla="*/ 98 h 362"/>
                <a:gd name="T72" fmla="*/ 73 w 469"/>
                <a:gd name="T73" fmla="*/ 83 h 362"/>
                <a:gd name="T74" fmla="*/ 49 w 469"/>
                <a:gd name="T75" fmla="*/ 59 h 362"/>
                <a:gd name="T76" fmla="*/ 41 w 469"/>
                <a:gd name="T77" fmla="*/ 54 h 362"/>
                <a:gd name="T78" fmla="*/ 57 w 469"/>
                <a:gd name="T79" fmla="*/ 81 h 362"/>
                <a:gd name="T80" fmla="*/ 81 w 469"/>
                <a:gd name="T81" fmla="*/ 106 h 362"/>
                <a:gd name="T82" fmla="*/ 96 w 469"/>
                <a:gd name="T83" fmla="*/ 117 h 362"/>
                <a:gd name="T84" fmla="*/ 73 w 469"/>
                <a:gd name="T85" fmla="*/ 114 h 362"/>
                <a:gd name="T86" fmla="*/ 48 w 469"/>
                <a:gd name="T87" fmla="*/ 106 h 362"/>
                <a:gd name="T88" fmla="*/ 32 w 469"/>
                <a:gd name="T89" fmla="*/ 100 h 362"/>
                <a:gd name="T90" fmla="*/ 54 w 469"/>
                <a:gd name="T91" fmla="*/ 111 h 362"/>
                <a:gd name="T92" fmla="*/ 80 w 469"/>
                <a:gd name="T93" fmla="*/ 124 h 362"/>
                <a:gd name="T94" fmla="*/ 99 w 469"/>
                <a:gd name="T95" fmla="*/ 130 h 362"/>
                <a:gd name="T96" fmla="*/ 82 w 469"/>
                <a:gd name="T97" fmla="*/ 141 h 362"/>
                <a:gd name="T98" fmla="*/ 43 w 469"/>
                <a:gd name="T99" fmla="*/ 142 h 362"/>
                <a:gd name="T100" fmla="*/ 9 w 469"/>
                <a:gd name="T101" fmla="*/ 141 h 3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69"/>
                <a:gd name="T154" fmla="*/ 0 h 362"/>
                <a:gd name="T155" fmla="*/ 469 w 469"/>
                <a:gd name="T156" fmla="*/ 362 h 3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69" h="362">
                  <a:moveTo>
                    <a:pt x="0" y="281"/>
                  </a:moveTo>
                  <a:lnTo>
                    <a:pt x="17" y="281"/>
                  </a:lnTo>
                  <a:lnTo>
                    <a:pt x="33" y="281"/>
                  </a:lnTo>
                  <a:lnTo>
                    <a:pt x="50" y="281"/>
                  </a:lnTo>
                  <a:lnTo>
                    <a:pt x="66" y="282"/>
                  </a:lnTo>
                  <a:lnTo>
                    <a:pt x="83" y="282"/>
                  </a:lnTo>
                  <a:lnTo>
                    <a:pt x="99" y="284"/>
                  </a:lnTo>
                  <a:lnTo>
                    <a:pt x="115" y="284"/>
                  </a:lnTo>
                  <a:lnTo>
                    <a:pt x="134" y="288"/>
                  </a:lnTo>
                  <a:lnTo>
                    <a:pt x="146" y="288"/>
                  </a:lnTo>
                  <a:lnTo>
                    <a:pt x="163" y="288"/>
                  </a:lnTo>
                  <a:lnTo>
                    <a:pt x="177" y="288"/>
                  </a:lnTo>
                  <a:lnTo>
                    <a:pt x="194" y="290"/>
                  </a:lnTo>
                  <a:lnTo>
                    <a:pt x="205" y="290"/>
                  </a:lnTo>
                  <a:lnTo>
                    <a:pt x="218" y="290"/>
                  </a:lnTo>
                  <a:lnTo>
                    <a:pt x="228" y="290"/>
                  </a:lnTo>
                  <a:lnTo>
                    <a:pt x="241" y="290"/>
                  </a:lnTo>
                  <a:lnTo>
                    <a:pt x="241" y="291"/>
                  </a:lnTo>
                  <a:lnTo>
                    <a:pt x="241" y="295"/>
                  </a:lnTo>
                  <a:lnTo>
                    <a:pt x="241" y="299"/>
                  </a:lnTo>
                  <a:lnTo>
                    <a:pt x="241" y="303"/>
                  </a:lnTo>
                  <a:lnTo>
                    <a:pt x="241" y="307"/>
                  </a:lnTo>
                  <a:lnTo>
                    <a:pt x="241" y="311"/>
                  </a:lnTo>
                  <a:lnTo>
                    <a:pt x="241" y="315"/>
                  </a:lnTo>
                  <a:lnTo>
                    <a:pt x="241" y="319"/>
                  </a:lnTo>
                  <a:lnTo>
                    <a:pt x="241" y="323"/>
                  </a:lnTo>
                  <a:lnTo>
                    <a:pt x="241" y="325"/>
                  </a:lnTo>
                  <a:lnTo>
                    <a:pt x="241" y="329"/>
                  </a:lnTo>
                  <a:lnTo>
                    <a:pt x="241" y="332"/>
                  </a:lnTo>
                  <a:lnTo>
                    <a:pt x="241" y="334"/>
                  </a:lnTo>
                  <a:lnTo>
                    <a:pt x="252" y="334"/>
                  </a:lnTo>
                  <a:lnTo>
                    <a:pt x="263" y="338"/>
                  </a:lnTo>
                  <a:lnTo>
                    <a:pt x="274" y="341"/>
                  </a:lnTo>
                  <a:lnTo>
                    <a:pt x="289" y="345"/>
                  </a:lnTo>
                  <a:lnTo>
                    <a:pt x="300" y="345"/>
                  </a:lnTo>
                  <a:lnTo>
                    <a:pt x="316" y="349"/>
                  </a:lnTo>
                  <a:lnTo>
                    <a:pt x="327" y="350"/>
                  </a:lnTo>
                  <a:lnTo>
                    <a:pt x="343" y="354"/>
                  </a:lnTo>
                  <a:lnTo>
                    <a:pt x="354" y="354"/>
                  </a:lnTo>
                  <a:lnTo>
                    <a:pt x="371" y="355"/>
                  </a:lnTo>
                  <a:lnTo>
                    <a:pt x="385" y="355"/>
                  </a:lnTo>
                  <a:lnTo>
                    <a:pt x="402" y="359"/>
                  </a:lnTo>
                  <a:lnTo>
                    <a:pt x="418" y="359"/>
                  </a:lnTo>
                  <a:lnTo>
                    <a:pt x="435" y="359"/>
                  </a:lnTo>
                  <a:lnTo>
                    <a:pt x="451" y="359"/>
                  </a:lnTo>
                  <a:lnTo>
                    <a:pt x="469" y="362"/>
                  </a:lnTo>
                  <a:lnTo>
                    <a:pt x="453" y="359"/>
                  </a:lnTo>
                  <a:lnTo>
                    <a:pt x="440" y="359"/>
                  </a:lnTo>
                  <a:lnTo>
                    <a:pt x="424" y="357"/>
                  </a:lnTo>
                  <a:lnTo>
                    <a:pt x="413" y="357"/>
                  </a:lnTo>
                  <a:lnTo>
                    <a:pt x="396" y="353"/>
                  </a:lnTo>
                  <a:lnTo>
                    <a:pt x="380" y="350"/>
                  </a:lnTo>
                  <a:lnTo>
                    <a:pt x="363" y="346"/>
                  </a:lnTo>
                  <a:lnTo>
                    <a:pt x="352" y="346"/>
                  </a:lnTo>
                  <a:lnTo>
                    <a:pt x="336" y="342"/>
                  </a:lnTo>
                  <a:lnTo>
                    <a:pt x="323" y="338"/>
                  </a:lnTo>
                  <a:lnTo>
                    <a:pt x="309" y="334"/>
                  </a:lnTo>
                  <a:lnTo>
                    <a:pt x="298" y="333"/>
                  </a:lnTo>
                  <a:lnTo>
                    <a:pt x="287" y="329"/>
                  </a:lnTo>
                  <a:lnTo>
                    <a:pt x="278" y="328"/>
                  </a:lnTo>
                  <a:lnTo>
                    <a:pt x="270" y="325"/>
                  </a:lnTo>
                  <a:lnTo>
                    <a:pt x="267" y="325"/>
                  </a:lnTo>
                  <a:lnTo>
                    <a:pt x="267" y="320"/>
                  </a:lnTo>
                  <a:lnTo>
                    <a:pt x="267" y="316"/>
                  </a:lnTo>
                  <a:lnTo>
                    <a:pt x="267" y="312"/>
                  </a:lnTo>
                  <a:lnTo>
                    <a:pt x="267" y="308"/>
                  </a:lnTo>
                  <a:lnTo>
                    <a:pt x="267" y="302"/>
                  </a:lnTo>
                  <a:lnTo>
                    <a:pt x="267" y="298"/>
                  </a:lnTo>
                  <a:lnTo>
                    <a:pt x="267" y="294"/>
                  </a:lnTo>
                  <a:lnTo>
                    <a:pt x="267" y="290"/>
                  </a:lnTo>
                  <a:lnTo>
                    <a:pt x="267" y="284"/>
                  </a:lnTo>
                  <a:lnTo>
                    <a:pt x="267" y="280"/>
                  </a:lnTo>
                  <a:lnTo>
                    <a:pt x="267" y="276"/>
                  </a:lnTo>
                  <a:lnTo>
                    <a:pt x="267" y="272"/>
                  </a:lnTo>
                  <a:lnTo>
                    <a:pt x="267" y="268"/>
                  </a:lnTo>
                  <a:lnTo>
                    <a:pt x="267" y="265"/>
                  </a:lnTo>
                  <a:lnTo>
                    <a:pt x="267" y="263"/>
                  </a:lnTo>
                  <a:lnTo>
                    <a:pt x="267" y="259"/>
                  </a:lnTo>
                  <a:lnTo>
                    <a:pt x="272" y="255"/>
                  </a:lnTo>
                  <a:lnTo>
                    <a:pt x="278" y="250"/>
                  </a:lnTo>
                  <a:lnTo>
                    <a:pt x="285" y="246"/>
                  </a:lnTo>
                  <a:lnTo>
                    <a:pt x="290" y="238"/>
                  </a:lnTo>
                  <a:lnTo>
                    <a:pt x="301" y="234"/>
                  </a:lnTo>
                  <a:lnTo>
                    <a:pt x="312" y="226"/>
                  </a:lnTo>
                  <a:lnTo>
                    <a:pt x="323" y="222"/>
                  </a:lnTo>
                  <a:lnTo>
                    <a:pt x="334" y="215"/>
                  </a:lnTo>
                  <a:lnTo>
                    <a:pt x="345" y="209"/>
                  </a:lnTo>
                  <a:lnTo>
                    <a:pt x="356" y="203"/>
                  </a:lnTo>
                  <a:lnTo>
                    <a:pt x="369" y="199"/>
                  </a:lnTo>
                  <a:lnTo>
                    <a:pt x="380" y="195"/>
                  </a:lnTo>
                  <a:lnTo>
                    <a:pt x="391" y="191"/>
                  </a:lnTo>
                  <a:lnTo>
                    <a:pt x="402" y="190"/>
                  </a:lnTo>
                  <a:lnTo>
                    <a:pt x="418" y="190"/>
                  </a:lnTo>
                  <a:lnTo>
                    <a:pt x="407" y="186"/>
                  </a:lnTo>
                  <a:lnTo>
                    <a:pt x="398" y="186"/>
                  </a:lnTo>
                  <a:lnTo>
                    <a:pt x="387" y="186"/>
                  </a:lnTo>
                  <a:lnTo>
                    <a:pt x="378" y="186"/>
                  </a:lnTo>
                  <a:lnTo>
                    <a:pt x="363" y="186"/>
                  </a:lnTo>
                  <a:lnTo>
                    <a:pt x="352" y="189"/>
                  </a:lnTo>
                  <a:lnTo>
                    <a:pt x="342" y="189"/>
                  </a:lnTo>
                  <a:lnTo>
                    <a:pt x="331" y="192"/>
                  </a:lnTo>
                  <a:lnTo>
                    <a:pt x="316" y="192"/>
                  </a:lnTo>
                  <a:lnTo>
                    <a:pt x="305" y="196"/>
                  </a:lnTo>
                  <a:lnTo>
                    <a:pt x="294" y="199"/>
                  </a:lnTo>
                  <a:lnTo>
                    <a:pt x="283" y="203"/>
                  </a:lnTo>
                  <a:lnTo>
                    <a:pt x="272" y="206"/>
                  </a:lnTo>
                  <a:lnTo>
                    <a:pt x="265" y="209"/>
                  </a:lnTo>
                  <a:lnTo>
                    <a:pt x="258" y="213"/>
                  </a:lnTo>
                  <a:lnTo>
                    <a:pt x="254" y="217"/>
                  </a:lnTo>
                  <a:lnTo>
                    <a:pt x="254" y="208"/>
                  </a:lnTo>
                  <a:lnTo>
                    <a:pt x="254" y="200"/>
                  </a:lnTo>
                  <a:lnTo>
                    <a:pt x="254" y="192"/>
                  </a:lnTo>
                  <a:lnTo>
                    <a:pt x="254" y="185"/>
                  </a:lnTo>
                  <a:lnTo>
                    <a:pt x="254" y="174"/>
                  </a:lnTo>
                  <a:lnTo>
                    <a:pt x="254" y="166"/>
                  </a:lnTo>
                  <a:lnTo>
                    <a:pt x="254" y="159"/>
                  </a:lnTo>
                  <a:lnTo>
                    <a:pt x="256" y="151"/>
                  </a:lnTo>
                  <a:lnTo>
                    <a:pt x="256" y="142"/>
                  </a:lnTo>
                  <a:lnTo>
                    <a:pt x="258" y="134"/>
                  </a:lnTo>
                  <a:lnTo>
                    <a:pt x="258" y="126"/>
                  </a:lnTo>
                  <a:lnTo>
                    <a:pt x="263" y="120"/>
                  </a:lnTo>
                  <a:lnTo>
                    <a:pt x="263" y="112"/>
                  </a:lnTo>
                  <a:lnTo>
                    <a:pt x="269" y="107"/>
                  </a:lnTo>
                  <a:lnTo>
                    <a:pt x="274" y="103"/>
                  </a:lnTo>
                  <a:lnTo>
                    <a:pt x="280" y="100"/>
                  </a:lnTo>
                  <a:lnTo>
                    <a:pt x="280" y="94"/>
                  </a:lnTo>
                  <a:lnTo>
                    <a:pt x="285" y="90"/>
                  </a:lnTo>
                  <a:lnTo>
                    <a:pt x="285" y="83"/>
                  </a:lnTo>
                  <a:lnTo>
                    <a:pt x="290" y="79"/>
                  </a:lnTo>
                  <a:lnTo>
                    <a:pt x="290" y="71"/>
                  </a:lnTo>
                  <a:lnTo>
                    <a:pt x="292" y="65"/>
                  </a:lnTo>
                  <a:lnTo>
                    <a:pt x="292" y="57"/>
                  </a:lnTo>
                  <a:lnTo>
                    <a:pt x="298" y="53"/>
                  </a:lnTo>
                  <a:lnTo>
                    <a:pt x="298" y="45"/>
                  </a:lnTo>
                  <a:lnTo>
                    <a:pt x="298" y="38"/>
                  </a:lnTo>
                  <a:lnTo>
                    <a:pt x="298" y="30"/>
                  </a:lnTo>
                  <a:lnTo>
                    <a:pt x="303" y="23"/>
                  </a:lnTo>
                  <a:lnTo>
                    <a:pt x="303" y="15"/>
                  </a:lnTo>
                  <a:lnTo>
                    <a:pt x="309" y="10"/>
                  </a:lnTo>
                  <a:lnTo>
                    <a:pt x="312" y="4"/>
                  </a:lnTo>
                  <a:lnTo>
                    <a:pt x="318" y="0"/>
                  </a:lnTo>
                  <a:lnTo>
                    <a:pt x="309" y="5"/>
                  </a:lnTo>
                  <a:lnTo>
                    <a:pt x="303" y="13"/>
                  </a:lnTo>
                  <a:lnTo>
                    <a:pt x="298" y="21"/>
                  </a:lnTo>
                  <a:lnTo>
                    <a:pt x="294" y="28"/>
                  </a:lnTo>
                  <a:lnTo>
                    <a:pt x="289" y="36"/>
                  </a:lnTo>
                  <a:lnTo>
                    <a:pt x="287" y="44"/>
                  </a:lnTo>
                  <a:lnTo>
                    <a:pt x="281" y="52"/>
                  </a:lnTo>
                  <a:lnTo>
                    <a:pt x="281" y="60"/>
                  </a:lnTo>
                  <a:lnTo>
                    <a:pt x="276" y="64"/>
                  </a:lnTo>
                  <a:lnTo>
                    <a:pt x="276" y="71"/>
                  </a:lnTo>
                  <a:lnTo>
                    <a:pt x="272" y="77"/>
                  </a:lnTo>
                  <a:lnTo>
                    <a:pt x="272" y="84"/>
                  </a:lnTo>
                  <a:lnTo>
                    <a:pt x="267" y="88"/>
                  </a:lnTo>
                  <a:lnTo>
                    <a:pt x="267" y="94"/>
                  </a:lnTo>
                  <a:lnTo>
                    <a:pt x="267" y="96"/>
                  </a:lnTo>
                  <a:lnTo>
                    <a:pt x="267" y="100"/>
                  </a:lnTo>
                  <a:lnTo>
                    <a:pt x="261" y="100"/>
                  </a:lnTo>
                  <a:lnTo>
                    <a:pt x="258" y="104"/>
                  </a:lnTo>
                  <a:lnTo>
                    <a:pt x="252" y="109"/>
                  </a:lnTo>
                  <a:lnTo>
                    <a:pt x="252" y="117"/>
                  </a:lnTo>
                  <a:lnTo>
                    <a:pt x="247" y="123"/>
                  </a:lnTo>
                  <a:lnTo>
                    <a:pt x="247" y="131"/>
                  </a:lnTo>
                  <a:lnTo>
                    <a:pt x="241" y="139"/>
                  </a:lnTo>
                  <a:lnTo>
                    <a:pt x="241" y="150"/>
                  </a:lnTo>
                  <a:lnTo>
                    <a:pt x="236" y="157"/>
                  </a:lnTo>
                  <a:lnTo>
                    <a:pt x="236" y="165"/>
                  </a:lnTo>
                  <a:lnTo>
                    <a:pt x="230" y="173"/>
                  </a:lnTo>
                  <a:lnTo>
                    <a:pt x="230" y="183"/>
                  </a:lnTo>
                  <a:lnTo>
                    <a:pt x="228" y="189"/>
                  </a:lnTo>
                  <a:lnTo>
                    <a:pt x="228" y="196"/>
                  </a:lnTo>
                  <a:lnTo>
                    <a:pt x="228" y="202"/>
                  </a:lnTo>
                  <a:lnTo>
                    <a:pt x="228" y="208"/>
                  </a:lnTo>
                  <a:lnTo>
                    <a:pt x="218" y="204"/>
                  </a:lnTo>
                  <a:lnTo>
                    <a:pt x="207" y="202"/>
                  </a:lnTo>
                  <a:lnTo>
                    <a:pt x="196" y="196"/>
                  </a:lnTo>
                  <a:lnTo>
                    <a:pt x="187" y="192"/>
                  </a:lnTo>
                  <a:lnTo>
                    <a:pt x="176" y="185"/>
                  </a:lnTo>
                  <a:lnTo>
                    <a:pt x="165" y="178"/>
                  </a:lnTo>
                  <a:lnTo>
                    <a:pt x="154" y="170"/>
                  </a:lnTo>
                  <a:lnTo>
                    <a:pt x="146" y="165"/>
                  </a:lnTo>
                  <a:lnTo>
                    <a:pt x="135" y="155"/>
                  </a:lnTo>
                  <a:lnTo>
                    <a:pt x="124" y="147"/>
                  </a:lnTo>
                  <a:lnTo>
                    <a:pt x="114" y="138"/>
                  </a:lnTo>
                  <a:lnTo>
                    <a:pt x="108" y="130"/>
                  </a:lnTo>
                  <a:lnTo>
                    <a:pt x="97" y="118"/>
                  </a:lnTo>
                  <a:lnTo>
                    <a:pt x="92" y="110"/>
                  </a:lnTo>
                  <a:lnTo>
                    <a:pt x="83" y="99"/>
                  </a:lnTo>
                  <a:lnTo>
                    <a:pt x="77" y="91"/>
                  </a:lnTo>
                  <a:lnTo>
                    <a:pt x="77" y="99"/>
                  </a:lnTo>
                  <a:lnTo>
                    <a:pt x="81" y="108"/>
                  </a:lnTo>
                  <a:lnTo>
                    <a:pt x="86" y="117"/>
                  </a:lnTo>
                  <a:lnTo>
                    <a:pt x="92" y="129"/>
                  </a:lnTo>
                  <a:lnTo>
                    <a:pt x="97" y="138"/>
                  </a:lnTo>
                  <a:lnTo>
                    <a:pt x="106" y="150"/>
                  </a:lnTo>
                  <a:lnTo>
                    <a:pt x="114" y="161"/>
                  </a:lnTo>
                  <a:lnTo>
                    <a:pt x="124" y="173"/>
                  </a:lnTo>
                  <a:lnTo>
                    <a:pt x="130" y="181"/>
                  </a:lnTo>
                  <a:lnTo>
                    <a:pt x="141" y="192"/>
                  </a:lnTo>
                  <a:lnTo>
                    <a:pt x="150" y="200"/>
                  </a:lnTo>
                  <a:lnTo>
                    <a:pt x="161" y="211"/>
                  </a:lnTo>
                  <a:lnTo>
                    <a:pt x="170" y="216"/>
                  </a:lnTo>
                  <a:lnTo>
                    <a:pt x="181" y="224"/>
                  </a:lnTo>
                  <a:lnTo>
                    <a:pt x="192" y="229"/>
                  </a:lnTo>
                  <a:lnTo>
                    <a:pt x="203" y="235"/>
                  </a:lnTo>
                  <a:lnTo>
                    <a:pt x="192" y="233"/>
                  </a:lnTo>
                  <a:lnTo>
                    <a:pt x="183" y="233"/>
                  </a:lnTo>
                  <a:lnTo>
                    <a:pt x="172" y="232"/>
                  </a:lnTo>
                  <a:lnTo>
                    <a:pt x="166" y="232"/>
                  </a:lnTo>
                  <a:lnTo>
                    <a:pt x="156" y="228"/>
                  </a:lnTo>
                  <a:lnTo>
                    <a:pt x="145" y="228"/>
                  </a:lnTo>
                  <a:lnTo>
                    <a:pt x="134" y="224"/>
                  </a:lnTo>
                  <a:lnTo>
                    <a:pt x="126" y="224"/>
                  </a:lnTo>
                  <a:lnTo>
                    <a:pt x="115" y="220"/>
                  </a:lnTo>
                  <a:lnTo>
                    <a:pt x="106" y="216"/>
                  </a:lnTo>
                  <a:lnTo>
                    <a:pt x="95" y="212"/>
                  </a:lnTo>
                  <a:lnTo>
                    <a:pt x="90" y="211"/>
                  </a:lnTo>
                  <a:lnTo>
                    <a:pt x="79" y="207"/>
                  </a:lnTo>
                  <a:lnTo>
                    <a:pt x="73" y="203"/>
                  </a:lnTo>
                  <a:lnTo>
                    <a:pt x="68" y="199"/>
                  </a:lnTo>
                  <a:lnTo>
                    <a:pt x="64" y="199"/>
                  </a:lnTo>
                  <a:lnTo>
                    <a:pt x="70" y="203"/>
                  </a:lnTo>
                  <a:lnTo>
                    <a:pt x="79" y="207"/>
                  </a:lnTo>
                  <a:lnTo>
                    <a:pt x="86" y="211"/>
                  </a:lnTo>
                  <a:lnTo>
                    <a:pt x="97" y="219"/>
                  </a:lnTo>
                  <a:lnTo>
                    <a:pt x="108" y="222"/>
                  </a:lnTo>
                  <a:lnTo>
                    <a:pt x="119" y="229"/>
                  </a:lnTo>
                  <a:lnTo>
                    <a:pt x="130" y="233"/>
                  </a:lnTo>
                  <a:lnTo>
                    <a:pt x="141" y="241"/>
                  </a:lnTo>
                  <a:lnTo>
                    <a:pt x="148" y="245"/>
                  </a:lnTo>
                  <a:lnTo>
                    <a:pt x="159" y="248"/>
                  </a:lnTo>
                  <a:lnTo>
                    <a:pt x="168" y="252"/>
                  </a:lnTo>
                  <a:lnTo>
                    <a:pt x="179" y="256"/>
                  </a:lnTo>
                  <a:lnTo>
                    <a:pt x="185" y="256"/>
                  </a:lnTo>
                  <a:lnTo>
                    <a:pt x="192" y="260"/>
                  </a:lnTo>
                  <a:lnTo>
                    <a:pt x="197" y="260"/>
                  </a:lnTo>
                  <a:lnTo>
                    <a:pt x="203" y="263"/>
                  </a:lnTo>
                  <a:lnTo>
                    <a:pt x="203" y="281"/>
                  </a:lnTo>
                  <a:lnTo>
                    <a:pt x="190" y="281"/>
                  </a:lnTo>
                  <a:lnTo>
                    <a:pt x="179" y="281"/>
                  </a:lnTo>
                  <a:lnTo>
                    <a:pt x="163" y="281"/>
                  </a:lnTo>
                  <a:lnTo>
                    <a:pt x="150" y="284"/>
                  </a:lnTo>
                  <a:lnTo>
                    <a:pt x="134" y="284"/>
                  </a:lnTo>
                  <a:lnTo>
                    <a:pt x="117" y="284"/>
                  </a:lnTo>
                  <a:lnTo>
                    <a:pt x="101" y="284"/>
                  </a:lnTo>
                  <a:lnTo>
                    <a:pt x="86" y="284"/>
                  </a:lnTo>
                  <a:lnTo>
                    <a:pt x="70" y="281"/>
                  </a:lnTo>
                  <a:lnTo>
                    <a:pt x="53" y="281"/>
                  </a:lnTo>
                  <a:lnTo>
                    <a:pt x="39" y="281"/>
                  </a:lnTo>
                  <a:lnTo>
                    <a:pt x="28" y="281"/>
                  </a:lnTo>
                  <a:lnTo>
                    <a:pt x="17" y="281"/>
                  </a:lnTo>
                  <a:lnTo>
                    <a:pt x="8" y="281"/>
                  </a:lnTo>
                  <a:lnTo>
                    <a:pt x="2" y="281"/>
                  </a:lnTo>
                  <a:lnTo>
                    <a:pt x="0" y="281"/>
                  </a:lnTo>
                  <a:close/>
                </a:path>
              </a:pathLst>
            </a:custGeom>
            <a:solidFill>
              <a:srgbClr val="3A87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69" name="Freeform 136"/>
            <p:cNvSpPr>
              <a:spLocks/>
            </p:cNvSpPr>
            <p:nvPr/>
          </p:nvSpPr>
          <p:spPr bwMode="auto">
            <a:xfrm>
              <a:off x="1218" y="3392"/>
              <a:ext cx="94" cy="176"/>
            </a:xfrm>
            <a:custGeom>
              <a:avLst/>
              <a:gdLst>
                <a:gd name="T0" fmla="*/ 63 w 190"/>
                <a:gd name="T1" fmla="*/ 4 h 353"/>
                <a:gd name="T2" fmla="*/ 40 w 190"/>
                <a:gd name="T3" fmla="*/ 13 h 353"/>
                <a:gd name="T4" fmla="*/ 18 w 190"/>
                <a:gd name="T5" fmla="*/ 23 h 353"/>
                <a:gd name="T6" fmla="*/ 3 w 190"/>
                <a:gd name="T7" fmla="*/ 30 h 353"/>
                <a:gd name="T8" fmla="*/ 7 w 190"/>
                <a:gd name="T9" fmla="*/ 32 h 353"/>
                <a:gd name="T10" fmla="*/ 27 w 190"/>
                <a:gd name="T11" fmla="*/ 33 h 353"/>
                <a:gd name="T12" fmla="*/ 49 w 190"/>
                <a:gd name="T13" fmla="*/ 35 h 353"/>
                <a:gd name="T14" fmla="*/ 70 w 190"/>
                <a:gd name="T15" fmla="*/ 42 h 353"/>
                <a:gd name="T16" fmla="*/ 62 w 190"/>
                <a:gd name="T17" fmla="*/ 41 h 353"/>
                <a:gd name="T18" fmla="*/ 49 w 190"/>
                <a:gd name="T19" fmla="*/ 39 h 353"/>
                <a:gd name="T20" fmla="*/ 35 w 190"/>
                <a:gd name="T21" fmla="*/ 39 h 353"/>
                <a:gd name="T22" fmla="*/ 22 w 190"/>
                <a:gd name="T23" fmla="*/ 43 h 353"/>
                <a:gd name="T24" fmla="*/ 15 w 190"/>
                <a:gd name="T25" fmla="*/ 49 h 353"/>
                <a:gd name="T26" fmla="*/ 25 w 190"/>
                <a:gd name="T27" fmla="*/ 54 h 353"/>
                <a:gd name="T28" fmla="*/ 43 w 190"/>
                <a:gd name="T29" fmla="*/ 60 h 353"/>
                <a:gd name="T30" fmla="*/ 59 w 190"/>
                <a:gd name="T31" fmla="*/ 66 h 353"/>
                <a:gd name="T32" fmla="*/ 44 w 190"/>
                <a:gd name="T33" fmla="*/ 64 h 353"/>
                <a:gd name="T34" fmla="*/ 29 w 190"/>
                <a:gd name="T35" fmla="*/ 67 h 353"/>
                <a:gd name="T36" fmla="*/ 26 w 190"/>
                <a:gd name="T37" fmla="*/ 74 h 353"/>
                <a:gd name="T38" fmla="*/ 34 w 190"/>
                <a:gd name="T39" fmla="*/ 86 h 353"/>
                <a:gd name="T40" fmla="*/ 44 w 190"/>
                <a:gd name="T41" fmla="*/ 103 h 353"/>
                <a:gd name="T42" fmla="*/ 31 w 190"/>
                <a:gd name="T43" fmla="*/ 114 h 353"/>
                <a:gd name="T44" fmla="*/ 14 w 190"/>
                <a:gd name="T45" fmla="*/ 123 h 353"/>
                <a:gd name="T46" fmla="*/ 13 w 190"/>
                <a:gd name="T47" fmla="*/ 132 h 353"/>
                <a:gd name="T48" fmla="*/ 30 w 190"/>
                <a:gd name="T49" fmla="*/ 140 h 353"/>
                <a:gd name="T50" fmla="*/ 35 w 190"/>
                <a:gd name="T51" fmla="*/ 148 h 353"/>
                <a:gd name="T52" fmla="*/ 31 w 190"/>
                <a:gd name="T53" fmla="*/ 157 h 353"/>
                <a:gd name="T54" fmla="*/ 30 w 190"/>
                <a:gd name="T55" fmla="*/ 172 h 353"/>
                <a:gd name="T56" fmla="*/ 40 w 190"/>
                <a:gd name="T57" fmla="*/ 175 h 353"/>
                <a:gd name="T58" fmla="*/ 55 w 190"/>
                <a:gd name="T59" fmla="*/ 172 h 353"/>
                <a:gd name="T60" fmla="*/ 69 w 190"/>
                <a:gd name="T61" fmla="*/ 166 h 353"/>
                <a:gd name="T62" fmla="*/ 79 w 190"/>
                <a:gd name="T63" fmla="*/ 162 h 353"/>
                <a:gd name="T64" fmla="*/ 83 w 190"/>
                <a:gd name="T65" fmla="*/ 157 h 353"/>
                <a:gd name="T66" fmla="*/ 89 w 190"/>
                <a:gd name="T67" fmla="*/ 145 h 353"/>
                <a:gd name="T68" fmla="*/ 92 w 190"/>
                <a:gd name="T69" fmla="*/ 131 h 353"/>
                <a:gd name="T70" fmla="*/ 94 w 190"/>
                <a:gd name="T71" fmla="*/ 119 h 353"/>
                <a:gd name="T72" fmla="*/ 91 w 190"/>
                <a:gd name="T73" fmla="*/ 106 h 353"/>
                <a:gd name="T74" fmla="*/ 86 w 190"/>
                <a:gd name="T75" fmla="*/ 92 h 353"/>
                <a:gd name="T76" fmla="*/ 80 w 190"/>
                <a:gd name="T77" fmla="*/ 79 h 353"/>
                <a:gd name="T78" fmla="*/ 75 w 190"/>
                <a:gd name="T79" fmla="*/ 73 h 353"/>
                <a:gd name="T80" fmla="*/ 71 w 190"/>
                <a:gd name="T81" fmla="*/ 71 h 353"/>
                <a:gd name="T82" fmla="*/ 74 w 190"/>
                <a:gd name="T83" fmla="*/ 71 h 353"/>
                <a:gd name="T84" fmla="*/ 82 w 190"/>
                <a:gd name="T85" fmla="*/ 73 h 353"/>
                <a:gd name="T86" fmla="*/ 91 w 190"/>
                <a:gd name="T87" fmla="*/ 75 h 353"/>
                <a:gd name="T88" fmla="*/ 92 w 190"/>
                <a:gd name="T89" fmla="*/ 73 h 353"/>
                <a:gd name="T90" fmla="*/ 90 w 190"/>
                <a:gd name="T91" fmla="*/ 69 h 353"/>
                <a:gd name="T92" fmla="*/ 84 w 190"/>
                <a:gd name="T93" fmla="*/ 65 h 353"/>
                <a:gd name="T94" fmla="*/ 81 w 190"/>
                <a:gd name="T95" fmla="*/ 63 h 353"/>
                <a:gd name="T96" fmla="*/ 79 w 190"/>
                <a:gd name="T97" fmla="*/ 62 h 353"/>
                <a:gd name="T98" fmla="*/ 81 w 190"/>
                <a:gd name="T99" fmla="*/ 62 h 353"/>
                <a:gd name="T100" fmla="*/ 88 w 190"/>
                <a:gd name="T101" fmla="*/ 63 h 353"/>
                <a:gd name="T102" fmla="*/ 92 w 190"/>
                <a:gd name="T103" fmla="*/ 63 h 353"/>
                <a:gd name="T104" fmla="*/ 92 w 190"/>
                <a:gd name="T105" fmla="*/ 58 h 353"/>
                <a:gd name="T106" fmla="*/ 91 w 190"/>
                <a:gd name="T107" fmla="*/ 50 h 353"/>
                <a:gd name="T108" fmla="*/ 91 w 190"/>
                <a:gd name="T109" fmla="*/ 41 h 353"/>
                <a:gd name="T110" fmla="*/ 91 w 190"/>
                <a:gd name="T111" fmla="*/ 33 h 353"/>
                <a:gd name="T112" fmla="*/ 93 w 190"/>
                <a:gd name="T113" fmla="*/ 24 h 353"/>
                <a:gd name="T114" fmla="*/ 93 w 190"/>
                <a:gd name="T115" fmla="*/ 15 h 353"/>
                <a:gd name="T116" fmla="*/ 91 w 190"/>
                <a:gd name="T117" fmla="*/ 6 h 353"/>
                <a:gd name="T118" fmla="*/ 88 w 190"/>
                <a:gd name="T119" fmla="*/ 0 h 35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0"/>
                <a:gd name="T181" fmla="*/ 0 h 353"/>
                <a:gd name="T182" fmla="*/ 190 w 190"/>
                <a:gd name="T183" fmla="*/ 353 h 35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0" h="353">
                  <a:moveTo>
                    <a:pt x="177" y="0"/>
                  </a:moveTo>
                  <a:lnTo>
                    <a:pt x="161" y="0"/>
                  </a:lnTo>
                  <a:lnTo>
                    <a:pt x="144" y="4"/>
                  </a:lnTo>
                  <a:lnTo>
                    <a:pt x="128" y="8"/>
                  </a:lnTo>
                  <a:lnTo>
                    <a:pt x="117" y="12"/>
                  </a:lnTo>
                  <a:lnTo>
                    <a:pt x="102" y="15"/>
                  </a:lnTo>
                  <a:lnTo>
                    <a:pt x="91" y="22"/>
                  </a:lnTo>
                  <a:lnTo>
                    <a:pt x="80" y="26"/>
                  </a:lnTo>
                  <a:lnTo>
                    <a:pt x="70" y="34"/>
                  </a:lnTo>
                  <a:lnTo>
                    <a:pt x="59" y="38"/>
                  </a:lnTo>
                  <a:lnTo>
                    <a:pt x="48" y="43"/>
                  </a:lnTo>
                  <a:lnTo>
                    <a:pt x="37" y="47"/>
                  </a:lnTo>
                  <a:lnTo>
                    <a:pt x="29" y="53"/>
                  </a:lnTo>
                  <a:lnTo>
                    <a:pt x="18" y="56"/>
                  </a:lnTo>
                  <a:lnTo>
                    <a:pt x="13" y="60"/>
                  </a:lnTo>
                  <a:lnTo>
                    <a:pt x="6" y="61"/>
                  </a:lnTo>
                  <a:lnTo>
                    <a:pt x="0" y="64"/>
                  </a:lnTo>
                  <a:lnTo>
                    <a:pt x="4" y="64"/>
                  </a:lnTo>
                  <a:lnTo>
                    <a:pt x="9" y="64"/>
                  </a:lnTo>
                  <a:lnTo>
                    <a:pt x="15" y="64"/>
                  </a:lnTo>
                  <a:lnTo>
                    <a:pt x="26" y="66"/>
                  </a:lnTo>
                  <a:lnTo>
                    <a:pt x="33" y="66"/>
                  </a:lnTo>
                  <a:lnTo>
                    <a:pt x="44" y="66"/>
                  </a:lnTo>
                  <a:lnTo>
                    <a:pt x="55" y="66"/>
                  </a:lnTo>
                  <a:lnTo>
                    <a:pt x="66" y="69"/>
                  </a:lnTo>
                  <a:lnTo>
                    <a:pt x="77" y="69"/>
                  </a:lnTo>
                  <a:lnTo>
                    <a:pt x="88" y="70"/>
                  </a:lnTo>
                  <a:lnTo>
                    <a:pt x="99" y="70"/>
                  </a:lnTo>
                  <a:lnTo>
                    <a:pt x="110" y="74"/>
                  </a:lnTo>
                  <a:lnTo>
                    <a:pt x="119" y="77"/>
                  </a:lnTo>
                  <a:lnTo>
                    <a:pt x="130" y="81"/>
                  </a:lnTo>
                  <a:lnTo>
                    <a:pt x="141" y="85"/>
                  </a:lnTo>
                  <a:lnTo>
                    <a:pt x="152" y="91"/>
                  </a:lnTo>
                  <a:lnTo>
                    <a:pt x="141" y="87"/>
                  </a:lnTo>
                  <a:lnTo>
                    <a:pt x="135" y="87"/>
                  </a:lnTo>
                  <a:lnTo>
                    <a:pt x="126" y="83"/>
                  </a:lnTo>
                  <a:lnTo>
                    <a:pt x="121" y="83"/>
                  </a:lnTo>
                  <a:lnTo>
                    <a:pt x="110" y="79"/>
                  </a:lnTo>
                  <a:lnTo>
                    <a:pt x="104" y="79"/>
                  </a:lnTo>
                  <a:lnTo>
                    <a:pt x="99" y="79"/>
                  </a:lnTo>
                  <a:lnTo>
                    <a:pt x="93" y="79"/>
                  </a:lnTo>
                  <a:lnTo>
                    <a:pt x="82" y="79"/>
                  </a:lnTo>
                  <a:lnTo>
                    <a:pt x="77" y="79"/>
                  </a:lnTo>
                  <a:lnTo>
                    <a:pt x="71" y="79"/>
                  </a:lnTo>
                  <a:lnTo>
                    <a:pt x="66" y="81"/>
                  </a:lnTo>
                  <a:lnTo>
                    <a:pt x="55" y="81"/>
                  </a:lnTo>
                  <a:lnTo>
                    <a:pt x="49" y="85"/>
                  </a:lnTo>
                  <a:lnTo>
                    <a:pt x="44" y="87"/>
                  </a:lnTo>
                  <a:lnTo>
                    <a:pt x="39" y="91"/>
                  </a:lnTo>
                  <a:lnTo>
                    <a:pt x="33" y="91"/>
                  </a:lnTo>
                  <a:lnTo>
                    <a:pt x="31" y="95"/>
                  </a:lnTo>
                  <a:lnTo>
                    <a:pt x="31" y="98"/>
                  </a:lnTo>
                  <a:lnTo>
                    <a:pt x="37" y="101"/>
                  </a:lnTo>
                  <a:lnTo>
                    <a:pt x="40" y="101"/>
                  </a:lnTo>
                  <a:lnTo>
                    <a:pt x="46" y="105"/>
                  </a:lnTo>
                  <a:lnTo>
                    <a:pt x="51" y="109"/>
                  </a:lnTo>
                  <a:lnTo>
                    <a:pt x="62" y="113"/>
                  </a:lnTo>
                  <a:lnTo>
                    <a:pt x="68" y="113"/>
                  </a:lnTo>
                  <a:lnTo>
                    <a:pt x="79" y="117"/>
                  </a:lnTo>
                  <a:lnTo>
                    <a:pt x="86" y="120"/>
                  </a:lnTo>
                  <a:lnTo>
                    <a:pt x="97" y="124"/>
                  </a:lnTo>
                  <a:lnTo>
                    <a:pt x="102" y="125"/>
                  </a:lnTo>
                  <a:lnTo>
                    <a:pt x="113" y="129"/>
                  </a:lnTo>
                  <a:lnTo>
                    <a:pt x="119" y="133"/>
                  </a:lnTo>
                  <a:lnTo>
                    <a:pt x="128" y="137"/>
                  </a:lnTo>
                  <a:lnTo>
                    <a:pt x="111" y="133"/>
                  </a:lnTo>
                  <a:lnTo>
                    <a:pt x="99" y="130"/>
                  </a:lnTo>
                  <a:lnTo>
                    <a:pt x="88" y="129"/>
                  </a:lnTo>
                  <a:lnTo>
                    <a:pt x="79" y="129"/>
                  </a:lnTo>
                  <a:lnTo>
                    <a:pt x="70" y="129"/>
                  </a:lnTo>
                  <a:lnTo>
                    <a:pt x="64" y="131"/>
                  </a:lnTo>
                  <a:lnTo>
                    <a:pt x="59" y="134"/>
                  </a:lnTo>
                  <a:lnTo>
                    <a:pt x="57" y="138"/>
                  </a:lnTo>
                  <a:lnTo>
                    <a:pt x="53" y="141"/>
                  </a:lnTo>
                  <a:lnTo>
                    <a:pt x="53" y="144"/>
                  </a:lnTo>
                  <a:lnTo>
                    <a:pt x="53" y="148"/>
                  </a:lnTo>
                  <a:lnTo>
                    <a:pt x="55" y="155"/>
                  </a:lnTo>
                  <a:lnTo>
                    <a:pt x="57" y="159"/>
                  </a:lnTo>
                  <a:lnTo>
                    <a:pt x="62" y="167"/>
                  </a:lnTo>
                  <a:lnTo>
                    <a:pt x="68" y="173"/>
                  </a:lnTo>
                  <a:lnTo>
                    <a:pt x="77" y="181"/>
                  </a:lnTo>
                  <a:lnTo>
                    <a:pt x="84" y="189"/>
                  </a:lnTo>
                  <a:lnTo>
                    <a:pt x="88" y="198"/>
                  </a:lnTo>
                  <a:lnTo>
                    <a:pt x="88" y="206"/>
                  </a:lnTo>
                  <a:lnTo>
                    <a:pt x="88" y="213"/>
                  </a:lnTo>
                  <a:lnTo>
                    <a:pt x="79" y="217"/>
                  </a:lnTo>
                  <a:lnTo>
                    <a:pt x="73" y="224"/>
                  </a:lnTo>
                  <a:lnTo>
                    <a:pt x="62" y="228"/>
                  </a:lnTo>
                  <a:lnTo>
                    <a:pt x="57" y="236"/>
                  </a:lnTo>
                  <a:lnTo>
                    <a:pt x="46" y="239"/>
                  </a:lnTo>
                  <a:lnTo>
                    <a:pt x="37" y="243"/>
                  </a:lnTo>
                  <a:lnTo>
                    <a:pt x="29" y="247"/>
                  </a:lnTo>
                  <a:lnTo>
                    <a:pt x="26" y="253"/>
                  </a:lnTo>
                  <a:lnTo>
                    <a:pt x="20" y="256"/>
                  </a:lnTo>
                  <a:lnTo>
                    <a:pt x="22" y="260"/>
                  </a:lnTo>
                  <a:lnTo>
                    <a:pt x="26" y="264"/>
                  </a:lnTo>
                  <a:lnTo>
                    <a:pt x="39" y="272"/>
                  </a:lnTo>
                  <a:lnTo>
                    <a:pt x="46" y="273"/>
                  </a:lnTo>
                  <a:lnTo>
                    <a:pt x="55" y="277"/>
                  </a:lnTo>
                  <a:lnTo>
                    <a:pt x="60" y="281"/>
                  </a:lnTo>
                  <a:lnTo>
                    <a:pt x="66" y="285"/>
                  </a:lnTo>
                  <a:lnTo>
                    <a:pt x="66" y="289"/>
                  </a:lnTo>
                  <a:lnTo>
                    <a:pt x="70" y="293"/>
                  </a:lnTo>
                  <a:lnTo>
                    <a:pt x="70" y="297"/>
                  </a:lnTo>
                  <a:lnTo>
                    <a:pt x="70" y="302"/>
                  </a:lnTo>
                  <a:lnTo>
                    <a:pt x="64" y="306"/>
                  </a:lnTo>
                  <a:lnTo>
                    <a:pt x="64" y="311"/>
                  </a:lnTo>
                  <a:lnTo>
                    <a:pt x="62" y="315"/>
                  </a:lnTo>
                  <a:lnTo>
                    <a:pt x="62" y="323"/>
                  </a:lnTo>
                  <a:lnTo>
                    <a:pt x="60" y="328"/>
                  </a:lnTo>
                  <a:lnTo>
                    <a:pt x="60" y="336"/>
                  </a:lnTo>
                  <a:lnTo>
                    <a:pt x="60" y="344"/>
                  </a:lnTo>
                  <a:lnTo>
                    <a:pt x="64" y="353"/>
                  </a:lnTo>
                  <a:lnTo>
                    <a:pt x="70" y="353"/>
                  </a:lnTo>
                  <a:lnTo>
                    <a:pt x="75" y="353"/>
                  </a:lnTo>
                  <a:lnTo>
                    <a:pt x="80" y="351"/>
                  </a:lnTo>
                  <a:lnTo>
                    <a:pt x="91" y="351"/>
                  </a:lnTo>
                  <a:lnTo>
                    <a:pt x="97" y="348"/>
                  </a:lnTo>
                  <a:lnTo>
                    <a:pt x="106" y="348"/>
                  </a:lnTo>
                  <a:lnTo>
                    <a:pt x="111" y="345"/>
                  </a:lnTo>
                  <a:lnTo>
                    <a:pt x="122" y="345"/>
                  </a:lnTo>
                  <a:lnTo>
                    <a:pt x="128" y="341"/>
                  </a:lnTo>
                  <a:lnTo>
                    <a:pt x="133" y="337"/>
                  </a:lnTo>
                  <a:lnTo>
                    <a:pt x="139" y="333"/>
                  </a:lnTo>
                  <a:lnTo>
                    <a:pt x="146" y="333"/>
                  </a:lnTo>
                  <a:lnTo>
                    <a:pt x="150" y="329"/>
                  </a:lnTo>
                  <a:lnTo>
                    <a:pt x="155" y="328"/>
                  </a:lnTo>
                  <a:lnTo>
                    <a:pt x="159" y="325"/>
                  </a:lnTo>
                  <a:lnTo>
                    <a:pt x="164" y="325"/>
                  </a:lnTo>
                  <a:lnTo>
                    <a:pt x="164" y="322"/>
                  </a:lnTo>
                  <a:lnTo>
                    <a:pt x="168" y="319"/>
                  </a:lnTo>
                  <a:lnTo>
                    <a:pt x="168" y="314"/>
                  </a:lnTo>
                  <a:lnTo>
                    <a:pt x="174" y="310"/>
                  </a:lnTo>
                  <a:lnTo>
                    <a:pt x="174" y="302"/>
                  </a:lnTo>
                  <a:lnTo>
                    <a:pt x="179" y="298"/>
                  </a:lnTo>
                  <a:lnTo>
                    <a:pt x="179" y="290"/>
                  </a:lnTo>
                  <a:lnTo>
                    <a:pt x="184" y="286"/>
                  </a:lnTo>
                  <a:lnTo>
                    <a:pt x="184" y="279"/>
                  </a:lnTo>
                  <a:lnTo>
                    <a:pt x="186" y="271"/>
                  </a:lnTo>
                  <a:lnTo>
                    <a:pt x="186" y="263"/>
                  </a:lnTo>
                  <a:lnTo>
                    <a:pt x="190" y="258"/>
                  </a:lnTo>
                  <a:lnTo>
                    <a:pt x="190" y="250"/>
                  </a:lnTo>
                  <a:lnTo>
                    <a:pt x="190" y="246"/>
                  </a:lnTo>
                  <a:lnTo>
                    <a:pt x="190" y="239"/>
                  </a:lnTo>
                  <a:lnTo>
                    <a:pt x="190" y="236"/>
                  </a:lnTo>
                  <a:lnTo>
                    <a:pt x="186" y="228"/>
                  </a:lnTo>
                  <a:lnTo>
                    <a:pt x="186" y="221"/>
                  </a:lnTo>
                  <a:lnTo>
                    <a:pt x="184" y="213"/>
                  </a:lnTo>
                  <a:lnTo>
                    <a:pt x="184" y="208"/>
                  </a:lnTo>
                  <a:lnTo>
                    <a:pt x="179" y="200"/>
                  </a:lnTo>
                  <a:lnTo>
                    <a:pt x="179" y="193"/>
                  </a:lnTo>
                  <a:lnTo>
                    <a:pt x="174" y="185"/>
                  </a:lnTo>
                  <a:lnTo>
                    <a:pt x="174" y="180"/>
                  </a:lnTo>
                  <a:lnTo>
                    <a:pt x="168" y="172"/>
                  </a:lnTo>
                  <a:lnTo>
                    <a:pt x="166" y="165"/>
                  </a:lnTo>
                  <a:lnTo>
                    <a:pt x="161" y="159"/>
                  </a:lnTo>
                  <a:lnTo>
                    <a:pt x="161" y="155"/>
                  </a:lnTo>
                  <a:lnTo>
                    <a:pt x="155" y="151"/>
                  </a:lnTo>
                  <a:lnTo>
                    <a:pt x="155" y="147"/>
                  </a:lnTo>
                  <a:lnTo>
                    <a:pt x="152" y="146"/>
                  </a:lnTo>
                  <a:lnTo>
                    <a:pt x="146" y="142"/>
                  </a:lnTo>
                  <a:lnTo>
                    <a:pt x="143" y="142"/>
                  </a:lnTo>
                  <a:lnTo>
                    <a:pt x="146" y="142"/>
                  </a:lnTo>
                  <a:lnTo>
                    <a:pt x="150" y="142"/>
                  </a:lnTo>
                  <a:lnTo>
                    <a:pt x="155" y="144"/>
                  </a:lnTo>
                  <a:lnTo>
                    <a:pt x="161" y="146"/>
                  </a:lnTo>
                  <a:lnTo>
                    <a:pt x="166" y="146"/>
                  </a:lnTo>
                  <a:lnTo>
                    <a:pt x="172" y="150"/>
                  </a:lnTo>
                  <a:lnTo>
                    <a:pt x="175" y="150"/>
                  </a:lnTo>
                  <a:lnTo>
                    <a:pt x="181" y="151"/>
                  </a:lnTo>
                  <a:lnTo>
                    <a:pt x="184" y="151"/>
                  </a:lnTo>
                  <a:lnTo>
                    <a:pt x="190" y="154"/>
                  </a:lnTo>
                  <a:lnTo>
                    <a:pt x="186" y="150"/>
                  </a:lnTo>
                  <a:lnTo>
                    <a:pt x="186" y="146"/>
                  </a:lnTo>
                  <a:lnTo>
                    <a:pt x="181" y="142"/>
                  </a:lnTo>
                  <a:lnTo>
                    <a:pt x="181" y="139"/>
                  </a:lnTo>
                  <a:lnTo>
                    <a:pt x="175" y="135"/>
                  </a:lnTo>
                  <a:lnTo>
                    <a:pt x="170" y="131"/>
                  </a:lnTo>
                  <a:lnTo>
                    <a:pt x="164" y="127"/>
                  </a:lnTo>
                  <a:lnTo>
                    <a:pt x="159" y="124"/>
                  </a:lnTo>
                  <a:lnTo>
                    <a:pt x="161" y="124"/>
                  </a:lnTo>
                  <a:lnTo>
                    <a:pt x="164" y="124"/>
                  </a:lnTo>
                  <a:lnTo>
                    <a:pt x="170" y="126"/>
                  </a:lnTo>
                  <a:lnTo>
                    <a:pt x="175" y="126"/>
                  </a:lnTo>
                  <a:lnTo>
                    <a:pt x="177" y="126"/>
                  </a:lnTo>
                  <a:lnTo>
                    <a:pt x="183" y="129"/>
                  </a:lnTo>
                  <a:lnTo>
                    <a:pt x="183" y="127"/>
                  </a:lnTo>
                  <a:lnTo>
                    <a:pt x="186" y="127"/>
                  </a:lnTo>
                  <a:lnTo>
                    <a:pt x="190" y="127"/>
                  </a:lnTo>
                  <a:lnTo>
                    <a:pt x="186" y="124"/>
                  </a:lnTo>
                  <a:lnTo>
                    <a:pt x="186" y="121"/>
                  </a:lnTo>
                  <a:lnTo>
                    <a:pt x="186" y="117"/>
                  </a:lnTo>
                  <a:lnTo>
                    <a:pt x="186" y="114"/>
                  </a:lnTo>
                  <a:lnTo>
                    <a:pt x="184" y="109"/>
                  </a:lnTo>
                  <a:lnTo>
                    <a:pt x="184" y="105"/>
                  </a:lnTo>
                  <a:lnTo>
                    <a:pt x="184" y="101"/>
                  </a:lnTo>
                  <a:lnTo>
                    <a:pt x="184" y="98"/>
                  </a:lnTo>
                  <a:lnTo>
                    <a:pt x="183" y="90"/>
                  </a:lnTo>
                  <a:lnTo>
                    <a:pt x="183" y="86"/>
                  </a:lnTo>
                  <a:lnTo>
                    <a:pt x="183" y="82"/>
                  </a:lnTo>
                  <a:lnTo>
                    <a:pt x="183" y="78"/>
                  </a:lnTo>
                  <a:lnTo>
                    <a:pt x="183" y="74"/>
                  </a:lnTo>
                  <a:lnTo>
                    <a:pt x="184" y="70"/>
                  </a:lnTo>
                  <a:lnTo>
                    <a:pt x="184" y="66"/>
                  </a:lnTo>
                  <a:lnTo>
                    <a:pt x="190" y="64"/>
                  </a:lnTo>
                  <a:lnTo>
                    <a:pt x="188" y="57"/>
                  </a:lnTo>
                  <a:lnTo>
                    <a:pt x="188" y="53"/>
                  </a:lnTo>
                  <a:lnTo>
                    <a:pt x="188" y="49"/>
                  </a:lnTo>
                  <a:lnTo>
                    <a:pt x="188" y="45"/>
                  </a:lnTo>
                  <a:lnTo>
                    <a:pt x="188" y="39"/>
                  </a:lnTo>
                  <a:lnTo>
                    <a:pt x="188" y="35"/>
                  </a:lnTo>
                  <a:lnTo>
                    <a:pt x="188" y="31"/>
                  </a:lnTo>
                  <a:lnTo>
                    <a:pt x="188" y="27"/>
                  </a:lnTo>
                  <a:lnTo>
                    <a:pt x="183" y="21"/>
                  </a:lnTo>
                  <a:lnTo>
                    <a:pt x="183" y="17"/>
                  </a:lnTo>
                  <a:lnTo>
                    <a:pt x="183" y="13"/>
                  </a:lnTo>
                  <a:lnTo>
                    <a:pt x="183" y="9"/>
                  </a:lnTo>
                  <a:lnTo>
                    <a:pt x="177" y="5"/>
                  </a:lnTo>
                  <a:lnTo>
                    <a:pt x="177" y="2"/>
                  </a:lnTo>
                  <a:lnTo>
                    <a:pt x="17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0" name="Freeform 137"/>
            <p:cNvSpPr>
              <a:spLocks/>
            </p:cNvSpPr>
            <p:nvPr/>
          </p:nvSpPr>
          <p:spPr bwMode="auto">
            <a:xfrm>
              <a:off x="1079" y="2528"/>
              <a:ext cx="233" cy="514"/>
            </a:xfrm>
            <a:custGeom>
              <a:avLst/>
              <a:gdLst>
                <a:gd name="T0" fmla="*/ 26 w 467"/>
                <a:gd name="T1" fmla="*/ 3 h 1027"/>
                <a:gd name="T2" fmla="*/ 25 w 467"/>
                <a:gd name="T3" fmla="*/ 9 h 1027"/>
                <a:gd name="T4" fmla="*/ 28 w 467"/>
                <a:gd name="T5" fmla="*/ 19 h 1027"/>
                <a:gd name="T6" fmla="*/ 23 w 467"/>
                <a:gd name="T7" fmla="*/ 21 h 1027"/>
                <a:gd name="T8" fmla="*/ 16 w 467"/>
                <a:gd name="T9" fmla="*/ 24 h 1027"/>
                <a:gd name="T10" fmla="*/ 14 w 467"/>
                <a:gd name="T11" fmla="*/ 31 h 1027"/>
                <a:gd name="T12" fmla="*/ 15 w 467"/>
                <a:gd name="T13" fmla="*/ 35 h 1027"/>
                <a:gd name="T14" fmla="*/ 9 w 467"/>
                <a:gd name="T15" fmla="*/ 36 h 1027"/>
                <a:gd name="T16" fmla="*/ 8 w 467"/>
                <a:gd name="T17" fmla="*/ 43 h 1027"/>
                <a:gd name="T18" fmla="*/ 9 w 467"/>
                <a:gd name="T19" fmla="*/ 48 h 1027"/>
                <a:gd name="T20" fmla="*/ 0 w 467"/>
                <a:gd name="T21" fmla="*/ 50 h 1027"/>
                <a:gd name="T22" fmla="*/ 1 w 467"/>
                <a:gd name="T23" fmla="*/ 62 h 1027"/>
                <a:gd name="T24" fmla="*/ 18 w 467"/>
                <a:gd name="T25" fmla="*/ 82 h 1027"/>
                <a:gd name="T26" fmla="*/ 27 w 467"/>
                <a:gd name="T27" fmla="*/ 93 h 1027"/>
                <a:gd name="T28" fmla="*/ 38 w 467"/>
                <a:gd name="T29" fmla="*/ 108 h 1027"/>
                <a:gd name="T30" fmla="*/ 42 w 467"/>
                <a:gd name="T31" fmla="*/ 127 h 1027"/>
                <a:gd name="T32" fmla="*/ 44 w 467"/>
                <a:gd name="T33" fmla="*/ 157 h 1027"/>
                <a:gd name="T34" fmla="*/ 44 w 467"/>
                <a:gd name="T35" fmla="*/ 204 h 1027"/>
                <a:gd name="T36" fmla="*/ 51 w 467"/>
                <a:gd name="T37" fmla="*/ 254 h 1027"/>
                <a:gd name="T38" fmla="*/ 59 w 467"/>
                <a:gd name="T39" fmla="*/ 290 h 1027"/>
                <a:gd name="T40" fmla="*/ 72 w 467"/>
                <a:gd name="T41" fmla="*/ 312 h 1027"/>
                <a:gd name="T42" fmla="*/ 85 w 467"/>
                <a:gd name="T43" fmla="*/ 330 h 1027"/>
                <a:gd name="T44" fmla="*/ 96 w 467"/>
                <a:gd name="T45" fmla="*/ 356 h 1027"/>
                <a:gd name="T46" fmla="*/ 106 w 467"/>
                <a:gd name="T47" fmla="*/ 398 h 1027"/>
                <a:gd name="T48" fmla="*/ 121 w 467"/>
                <a:gd name="T49" fmla="*/ 451 h 1027"/>
                <a:gd name="T50" fmla="*/ 150 w 467"/>
                <a:gd name="T51" fmla="*/ 505 h 1027"/>
                <a:gd name="T52" fmla="*/ 189 w 467"/>
                <a:gd name="T53" fmla="*/ 509 h 1027"/>
                <a:gd name="T54" fmla="*/ 223 w 467"/>
                <a:gd name="T55" fmla="*/ 476 h 1027"/>
                <a:gd name="T56" fmla="*/ 233 w 467"/>
                <a:gd name="T57" fmla="*/ 435 h 1027"/>
                <a:gd name="T58" fmla="*/ 218 w 467"/>
                <a:gd name="T59" fmla="*/ 395 h 1027"/>
                <a:gd name="T60" fmla="*/ 201 w 467"/>
                <a:gd name="T61" fmla="*/ 358 h 1027"/>
                <a:gd name="T62" fmla="*/ 186 w 467"/>
                <a:gd name="T63" fmla="*/ 330 h 1027"/>
                <a:gd name="T64" fmla="*/ 182 w 467"/>
                <a:gd name="T65" fmla="*/ 318 h 1027"/>
                <a:gd name="T66" fmla="*/ 178 w 467"/>
                <a:gd name="T67" fmla="*/ 298 h 1027"/>
                <a:gd name="T68" fmla="*/ 173 w 467"/>
                <a:gd name="T69" fmla="*/ 273 h 1027"/>
                <a:gd name="T70" fmla="*/ 161 w 467"/>
                <a:gd name="T71" fmla="*/ 241 h 1027"/>
                <a:gd name="T72" fmla="*/ 147 w 467"/>
                <a:gd name="T73" fmla="*/ 209 h 1027"/>
                <a:gd name="T74" fmla="*/ 133 w 467"/>
                <a:gd name="T75" fmla="*/ 181 h 1027"/>
                <a:gd name="T76" fmla="*/ 123 w 467"/>
                <a:gd name="T77" fmla="*/ 166 h 1027"/>
                <a:gd name="T78" fmla="*/ 115 w 467"/>
                <a:gd name="T79" fmla="*/ 142 h 1027"/>
                <a:gd name="T80" fmla="*/ 109 w 467"/>
                <a:gd name="T81" fmla="*/ 119 h 1027"/>
                <a:gd name="T82" fmla="*/ 104 w 467"/>
                <a:gd name="T83" fmla="*/ 106 h 1027"/>
                <a:gd name="T84" fmla="*/ 104 w 467"/>
                <a:gd name="T85" fmla="*/ 94 h 1027"/>
                <a:gd name="T86" fmla="*/ 106 w 467"/>
                <a:gd name="T87" fmla="*/ 76 h 1027"/>
                <a:gd name="T88" fmla="*/ 106 w 467"/>
                <a:gd name="T89" fmla="*/ 54 h 1027"/>
                <a:gd name="T90" fmla="*/ 98 w 467"/>
                <a:gd name="T91" fmla="*/ 35 h 1027"/>
                <a:gd name="T92" fmla="*/ 96 w 467"/>
                <a:gd name="T93" fmla="*/ 20 h 1027"/>
                <a:gd name="T94" fmla="*/ 88 w 467"/>
                <a:gd name="T95" fmla="*/ 11 h 1027"/>
                <a:gd name="T96" fmla="*/ 81 w 467"/>
                <a:gd name="T97" fmla="*/ 15 h 1027"/>
                <a:gd name="T98" fmla="*/ 72 w 467"/>
                <a:gd name="T99" fmla="*/ 16 h 1027"/>
                <a:gd name="T100" fmla="*/ 64 w 467"/>
                <a:gd name="T101" fmla="*/ 11 h 1027"/>
                <a:gd name="T102" fmla="*/ 56 w 467"/>
                <a:gd name="T103" fmla="*/ 7 h 1027"/>
                <a:gd name="T104" fmla="*/ 51 w 467"/>
                <a:gd name="T105" fmla="*/ 6 h 1027"/>
                <a:gd name="T106" fmla="*/ 39 w 467"/>
                <a:gd name="T107" fmla="*/ 2 h 102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67"/>
                <a:gd name="T163" fmla="*/ 0 h 1027"/>
                <a:gd name="T164" fmla="*/ 467 w 467"/>
                <a:gd name="T165" fmla="*/ 1027 h 102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67" h="1027">
                  <a:moveTo>
                    <a:pt x="62" y="0"/>
                  </a:moveTo>
                  <a:lnTo>
                    <a:pt x="57" y="0"/>
                  </a:lnTo>
                  <a:lnTo>
                    <a:pt x="57" y="3"/>
                  </a:lnTo>
                  <a:lnTo>
                    <a:pt x="53" y="3"/>
                  </a:lnTo>
                  <a:lnTo>
                    <a:pt x="53" y="6"/>
                  </a:lnTo>
                  <a:lnTo>
                    <a:pt x="51" y="6"/>
                  </a:lnTo>
                  <a:lnTo>
                    <a:pt x="51" y="10"/>
                  </a:lnTo>
                  <a:lnTo>
                    <a:pt x="51" y="14"/>
                  </a:lnTo>
                  <a:lnTo>
                    <a:pt x="51" y="18"/>
                  </a:lnTo>
                  <a:lnTo>
                    <a:pt x="51" y="22"/>
                  </a:lnTo>
                  <a:lnTo>
                    <a:pt x="51" y="26"/>
                  </a:lnTo>
                  <a:lnTo>
                    <a:pt x="53" y="30"/>
                  </a:lnTo>
                  <a:lnTo>
                    <a:pt x="53" y="34"/>
                  </a:lnTo>
                  <a:lnTo>
                    <a:pt x="57" y="38"/>
                  </a:lnTo>
                  <a:lnTo>
                    <a:pt x="57" y="42"/>
                  </a:lnTo>
                  <a:lnTo>
                    <a:pt x="62" y="46"/>
                  </a:lnTo>
                  <a:lnTo>
                    <a:pt x="57" y="42"/>
                  </a:lnTo>
                  <a:lnTo>
                    <a:pt x="51" y="42"/>
                  </a:lnTo>
                  <a:lnTo>
                    <a:pt x="46" y="42"/>
                  </a:lnTo>
                  <a:lnTo>
                    <a:pt x="44" y="42"/>
                  </a:lnTo>
                  <a:lnTo>
                    <a:pt x="38" y="42"/>
                  </a:lnTo>
                  <a:lnTo>
                    <a:pt x="36" y="44"/>
                  </a:lnTo>
                  <a:lnTo>
                    <a:pt x="33" y="44"/>
                  </a:lnTo>
                  <a:lnTo>
                    <a:pt x="33" y="48"/>
                  </a:lnTo>
                  <a:lnTo>
                    <a:pt x="29" y="48"/>
                  </a:lnTo>
                  <a:lnTo>
                    <a:pt x="29" y="52"/>
                  </a:lnTo>
                  <a:lnTo>
                    <a:pt x="29" y="55"/>
                  </a:lnTo>
                  <a:lnTo>
                    <a:pt x="29" y="59"/>
                  </a:lnTo>
                  <a:lnTo>
                    <a:pt x="29" y="61"/>
                  </a:lnTo>
                  <a:lnTo>
                    <a:pt x="31" y="65"/>
                  </a:lnTo>
                  <a:lnTo>
                    <a:pt x="31" y="69"/>
                  </a:lnTo>
                  <a:lnTo>
                    <a:pt x="36" y="73"/>
                  </a:lnTo>
                  <a:lnTo>
                    <a:pt x="31" y="69"/>
                  </a:lnTo>
                  <a:lnTo>
                    <a:pt x="26" y="69"/>
                  </a:lnTo>
                  <a:lnTo>
                    <a:pt x="20" y="69"/>
                  </a:lnTo>
                  <a:lnTo>
                    <a:pt x="20" y="72"/>
                  </a:lnTo>
                  <a:lnTo>
                    <a:pt x="18" y="72"/>
                  </a:lnTo>
                  <a:lnTo>
                    <a:pt x="18" y="75"/>
                  </a:lnTo>
                  <a:lnTo>
                    <a:pt x="16" y="75"/>
                  </a:lnTo>
                  <a:lnTo>
                    <a:pt x="16" y="79"/>
                  </a:lnTo>
                  <a:lnTo>
                    <a:pt x="16" y="81"/>
                  </a:lnTo>
                  <a:lnTo>
                    <a:pt x="16" y="85"/>
                  </a:lnTo>
                  <a:lnTo>
                    <a:pt x="16" y="87"/>
                  </a:lnTo>
                  <a:lnTo>
                    <a:pt x="18" y="91"/>
                  </a:lnTo>
                  <a:lnTo>
                    <a:pt x="18" y="95"/>
                  </a:lnTo>
                  <a:lnTo>
                    <a:pt x="24" y="99"/>
                  </a:lnTo>
                  <a:lnTo>
                    <a:pt x="18" y="95"/>
                  </a:lnTo>
                  <a:lnTo>
                    <a:pt x="13" y="95"/>
                  </a:lnTo>
                  <a:lnTo>
                    <a:pt x="7" y="95"/>
                  </a:lnTo>
                  <a:lnTo>
                    <a:pt x="5" y="96"/>
                  </a:lnTo>
                  <a:lnTo>
                    <a:pt x="0" y="96"/>
                  </a:lnTo>
                  <a:lnTo>
                    <a:pt x="0" y="100"/>
                  </a:lnTo>
                  <a:lnTo>
                    <a:pt x="0" y="104"/>
                  </a:lnTo>
                  <a:lnTo>
                    <a:pt x="0" y="109"/>
                  </a:lnTo>
                  <a:lnTo>
                    <a:pt x="0" y="113"/>
                  </a:lnTo>
                  <a:lnTo>
                    <a:pt x="0" y="118"/>
                  </a:lnTo>
                  <a:lnTo>
                    <a:pt x="2" y="124"/>
                  </a:lnTo>
                  <a:lnTo>
                    <a:pt x="7" y="131"/>
                  </a:lnTo>
                  <a:lnTo>
                    <a:pt x="13" y="138"/>
                  </a:lnTo>
                  <a:lnTo>
                    <a:pt x="18" y="146"/>
                  </a:lnTo>
                  <a:lnTo>
                    <a:pt x="26" y="154"/>
                  </a:lnTo>
                  <a:lnTo>
                    <a:pt x="36" y="163"/>
                  </a:lnTo>
                  <a:lnTo>
                    <a:pt x="36" y="167"/>
                  </a:lnTo>
                  <a:lnTo>
                    <a:pt x="42" y="171"/>
                  </a:lnTo>
                  <a:lnTo>
                    <a:pt x="47" y="174"/>
                  </a:lnTo>
                  <a:lnTo>
                    <a:pt x="53" y="182"/>
                  </a:lnTo>
                  <a:lnTo>
                    <a:pt x="55" y="186"/>
                  </a:lnTo>
                  <a:lnTo>
                    <a:pt x="60" y="193"/>
                  </a:lnTo>
                  <a:lnTo>
                    <a:pt x="66" y="197"/>
                  </a:lnTo>
                  <a:lnTo>
                    <a:pt x="71" y="204"/>
                  </a:lnTo>
                  <a:lnTo>
                    <a:pt x="71" y="208"/>
                  </a:lnTo>
                  <a:lnTo>
                    <a:pt x="77" y="216"/>
                  </a:lnTo>
                  <a:lnTo>
                    <a:pt x="77" y="223"/>
                  </a:lnTo>
                  <a:lnTo>
                    <a:pt x="82" y="230"/>
                  </a:lnTo>
                  <a:lnTo>
                    <a:pt x="82" y="237"/>
                  </a:lnTo>
                  <a:lnTo>
                    <a:pt x="84" y="245"/>
                  </a:lnTo>
                  <a:lnTo>
                    <a:pt x="84" y="253"/>
                  </a:lnTo>
                  <a:lnTo>
                    <a:pt x="88" y="262"/>
                  </a:lnTo>
                  <a:lnTo>
                    <a:pt x="88" y="270"/>
                  </a:lnTo>
                  <a:lnTo>
                    <a:pt x="88" y="281"/>
                  </a:lnTo>
                  <a:lnTo>
                    <a:pt x="88" y="296"/>
                  </a:lnTo>
                  <a:lnTo>
                    <a:pt x="88" y="313"/>
                  </a:lnTo>
                  <a:lnTo>
                    <a:pt x="88" y="328"/>
                  </a:lnTo>
                  <a:lnTo>
                    <a:pt x="88" y="348"/>
                  </a:lnTo>
                  <a:lnTo>
                    <a:pt x="88" y="367"/>
                  </a:lnTo>
                  <a:lnTo>
                    <a:pt x="89" y="388"/>
                  </a:lnTo>
                  <a:lnTo>
                    <a:pt x="89" y="408"/>
                  </a:lnTo>
                  <a:lnTo>
                    <a:pt x="91" y="427"/>
                  </a:lnTo>
                  <a:lnTo>
                    <a:pt x="91" y="447"/>
                  </a:lnTo>
                  <a:lnTo>
                    <a:pt x="97" y="469"/>
                  </a:lnTo>
                  <a:lnTo>
                    <a:pt x="97" y="488"/>
                  </a:lnTo>
                  <a:lnTo>
                    <a:pt x="102" y="508"/>
                  </a:lnTo>
                  <a:lnTo>
                    <a:pt x="108" y="525"/>
                  </a:lnTo>
                  <a:lnTo>
                    <a:pt x="113" y="543"/>
                  </a:lnTo>
                  <a:lnTo>
                    <a:pt x="113" y="555"/>
                  </a:lnTo>
                  <a:lnTo>
                    <a:pt x="117" y="569"/>
                  </a:lnTo>
                  <a:lnTo>
                    <a:pt x="119" y="579"/>
                  </a:lnTo>
                  <a:lnTo>
                    <a:pt x="124" y="591"/>
                  </a:lnTo>
                  <a:lnTo>
                    <a:pt x="128" y="599"/>
                  </a:lnTo>
                  <a:lnTo>
                    <a:pt x="133" y="608"/>
                  </a:lnTo>
                  <a:lnTo>
                    <a:pt x="139" y="616"/>
                  </a:lnTo>
                  <a:lnTo>
                    <a:pt x="144" y="624"/>
                  </a:lnTo>
                  <a:lnTo>
                    <a:pt x="150" y="628"/>
                  </a:lnTo>
                  <a:lnTo>
                    <a:pt x="155" y="635"/>
                  </a:lnTo>
                  <a:lnTo>
                    <a:pt x="160" y="643"/>
                  </a:lnTo>
                  <a:lnTo>
                    <a:pt x="166" y="651"/>
                  </a:lnTo>
                  <a:lnTo>
                    <a:pt x="171" y="659"/>
                  </a:lnTo>
                  <a:lnTo>
                    <a:pt x="177" y="667"/>
                  </a:lnTo>
                  <a:lnTo>
                    <a:pt x="182" y="676"/>
                  </a:lnTo>
                  <a:lnTo>
                    <a:pt x="188" y="688"/>
                  </a:lnTo>
                  <a:lnTo>
                    <a:pt x="188" y="699"/>
                  </a:lnTo>
                  <a:lnTo>
                    <a:pt x="193" y="712"/>
                  </a:lnTo>
                  <a:lnTo>
                    <a:pt x="195" y="727"/>
                  </a:lnTo>
                  <a:lnTo>
                    <a:pt x="201" y="742"/>
                  </a:lnTo>
                  <a:lnTo>
                    <a:pt x="202" y="758"/>
                  </a:lnTo>
                  <a:lnTo>
                    <a:pt x="208" y="776"/>
                  </a:lnTo>
                  <a:lnTo>
                    <a:pt x="213" y="796"/>
                  </a:lnTo>
                  <a:lnTo>
                    <a:pt x="219" y="817"/>
                  </a:lnTo>
                  <a:lnTo>
                    <a:pt x="223" y="836"/>
                  </a:lnTo>
                  <a:lnTo>
                    <a:pt x="228" y="857"/>
                  </a:lnTo>
                  <a:lnTo>
                    <a:pt x="233" y="878"/>
                  </a:lnTo>
                  <a:lnTo>
                    <a:pt x="243" y="901"/>
                  </a:lnTo>
                  <a:lnTo>
                    <a:pt x="252" y="923"/>
                  </a:lnTo>
                  <a:lnTo>
                    <a:pt x="263" y="947"/>
                  </a:lnTo>
                  <a:lnTo>
                    <a:pt x="274" y="970"/>
                  </a:lnTo>
                  <a:lnTo>
                    <a:pt x="290" y="995"/>
                  </a:lnTo>
                  <a:lnTo>
                    <a:pt x="301" y="1009"/>
                  </a:lnTo>
                  <a:lnTo>
                    <a:pt x="314" y="1020"/>
                  </a:lnTo>
                  <a:lnTo>
                    <a:pt x="330" y="1025"/>
                  </a:lnTo>
                  <a:lnTo>
                    <a:pt x="347" y="1027"/>
                  </a:lnTo>
                  <a:lnTo>
                    <a:pt x="361" y="1024"/>
                  </a:lnTo>
                  <a:lnTo>
                    <a:pt x="378" y="1018"/>
                  </a:lnTo>
                  <a:lnTo>
                    <a:pt x="394" y="1008"/>
                  </a:lnTo>
                  <a:lnTo>
                    <a:pt x="410" y="999"/>
                  </a:lnTo>
                  <a:lnTo>
                    <a:pt x="421" y="983"/>
                  </a:lnTo>
                  <a:lnTo>
                    <a:pt x="436" y="969"/>
                  </a:lnTo>
                  <a:lnTo>
                    <a:pt x="447" y="951"/>
                  </a:lnTo>
                  <a:lnTo>
                    <a:pt x="458" y="935"/>
                  </a:lnTo>
                  <a:lnTo>
                    <a:pt x="463" y="915"/>
                  </a:lnTo>
                  <a:lnTo>
                    <a:pt x="467" y="900"/>
                  </a:lnTo>
                  <a:lnTo>
                    <a:pt x="467" y="883"/>
                  </a:lnTo>
                  <a:lnTo>
                    <a:pt x="467" y="869"/>
                  </a:lnTo>
                  <a:lnTo>
                    <a:pt x="460" y="852"/>
                  </a:lnTo>
                  <a:lnTo>
                    <a:pt x="454" y="836"/>
                  </a:lnTo>
                  <a:lnTo>
                    <a:pt x="449" y="820"/>
                  </a:lnTo>
                  <a:lnTo>
                    <a:pt x="443" y="805"/>
                  </a:lnTo>
                  <a:lnTo>
                    <a:pt x="436" y="789"/>
                  </a:lnTo>
                  <a:lnTo>
                    <a:pt x="430" y="774"/>
                  </a:lnTo>
                  <a:lnTo>
                    <a:pt x="425" y="758"/>
                  </a:lnTo>
                  <a:lnTo>
                    <a:pt x="420" y="745"/>
                  </a:lnTo>
                  <a:lnTo>
                    <a:pt x="409" y="729"/>
                  </a:lnTo>
                  <a:lnTo>
                    <a:pt x="403" y="716"/>
                  </a:lnTo>
                  <a:lnTo>
                    <a:pt x="398" y="703"/>
                  </a:lnTo>
                  <a:lnTo>
                    <a:pt x="392" y="691"/>
                  </a:lnTo>
                  <a:lnTo>
                    <a:pt x="383" y="680"/>
                  </a:lnTo>
                  <a:lnTo>
                    <a:pt x="378" y="668"/>
                  </a:lnTo>
                  <a:lnTo>
                    <a:pt x="372" y="659"/>
                  </a:lnTo>
                  <a:lnTo>
                    <a:pt x="367" y="651"/>
                  </a:lnTo>
                  <a:lnTo>
                    <a:pt x="365" y="647"/>
                  </a:lnTo>
                  <a:lnTo>
                    <a:pt x="365" y="645"/>
                  </a:lnTo>
                  <a:lnTo>
                    <a:pt x="365" y="639"/>
                  </a:lnTo>
                  <a:lnTo>
                    <a:pt x="365" y="635"/>
                  </a:lnTo>
                  <a:lnTo>
                    <a:pt x="363" y="628"/>
                  </a:lnTo>
                  <a:lnTo>
                    <a:pt x="363" y="621"/>
                  </a:lnTo>
                  <a:lnTo>
                    <a:pt x="363" y="613"/>
                  </a:lnTo>
                  <a:lnTo>
                    <a:pt x="363" y="607"/>
                  </a:lnTo>
                  <a:lnTo>
                    <a:pt x="357" y="595"/>
                  </a:lnTo>
                  <a:lnTo>
                    <a:pt x="357" y="587"/>
                  </a:lnTo>
                  <a:lnTo>
                    <a:pt x="354" y="576"/>
                  </a:lnTo>
                  <a:lnTo>
                    <a:pt x="354" y="568"/>
                  </a:lnTo>
                  <a:lnTo>
                    <a:pt x="348" y="556"/>
                  </a:lnTo>
                  <a:lnTo>
                    <a:pt x="347" y="546"/>
                  </a:lnTo>
                  <a:lnTo>
                    <a:pt x="341" y="534"/>
                  </a:lnTo>
                  <a:lnTo>
                    <a:pt x="341" y="525"/>
                  </a:lnTo>
                  <a:lnTo>
                    <a:pt x="334" y="509"/>
                  </a:lnTo>
                  <a:lnTo>
                    <a:pt x="328" y="496"/>
                  </a:lnTo>
                  <a:lnTo>
                    <a:pt x="323" y="481"/>
                  </a:lnTo>
                  <a:lnTo>
                    <a:pt x="317" y="469"/>
                  </a:lnTo>
                  <a:lnTo>
                    <a:pt x="312" y="453"/>
                  </a:lnTo>
                  <a:lnTo>
                    <a:pt x="306" y="441"/>
                  </a:lnTo>
                  <a:lnTo>
                    <a:pt x="301" y="428"/>
                  </a:lnTo>
                  <a:lnTo>
                    <a:pt x="295" y="417"/>
                  </a:lnTo>
                  <a:lnTo>
                    <a:pt x="288" y="404"/>
                  </a:lnTo>
                  <a:lnTo>
                    <a:pt x="283" y="392"/>
                  </a:lnTo>
                  <a:lnTo>
                    <a:pt x="277" y="380"/>
                  </a:lnTo>
                  <a:lnTo>
                    <a:pt x="272" y="371"/>
                  </a:lnTo>
                  <a:lnTo>
                    <a:pt x="266" y="362"/>
                  </a:lnTo>
                  <a:lnTo>
                    <a:pt x="261" y="354"/>
                  </a:lnTo>
                  <a:lnTo>
                    <a:pt x="255" y="348"/>
                  </a:lnTo>
                  <a:lnTo>
                    <a:pt x="252" y="344"/>
                  </a:lnTo>
                  <a:lnTo>
                    <a:pt x="246" y="337"/>
                  </a:lnTo>
                  <a:lnTo>
                    <a:pt x="246" y="332"/>
                  </a:lnTo>
                  <a:lnTo>
                    <a:pt x="241" y="324"/>
                  </a:lnTo>
                  <a:lnTo>
                    <a:pt x="241" y="316"/>
                  </a:lnTo>
                  <a:lnTo>
                    <a:pt x="235" y="305"/>
                  </a:lnTo>
                  <a:lnTo>
                    <a:pt x="235" y="296"/>
                  </a:lnTo>
                  <a:lnTo>
                    <a:pt x="230" y="284"/>
                  </a:lnTo>
                  <a:lnTo>
                    <a:pt x="230" y="276"/>
                  </a:lnTo>
                  <a:lnTo>
                    <a:pt x="224" y="264"/>
                  </a:lnTo>
                  <a:lnTo>
                    <a:pt x="224" y="254"/>
                  </a:lnTo>
                  <a:lnTo>
                    <a:pt x="219" y="245"/>
                  </a:lnTo>
                  <a:lnTo>
                    <a:pt x="219" y="237"/>
                  </a:lnTo>
                  <a:lnTo>
                    <a:pt x="213" y="229"/>
                  </a:lnTo>
                  <a:lnTo>
                    <a:pt x="213" y="223"/>
                  </a:lnTo>
                  <a:lnTo>
                    <a:pt x="213" y="219"/>
                  </a:lnTo>
                  <a:lnTo>
                    <a:pt x="213" y="217"/>
                  </a:lnTo>
                  <a:lnTo>
                    <a:pt x="208" y="211"/>
                  </a:lnTo>
                  <a:lnTo>
                    <a:pt x="208" y="207"/>
                  </a:lnTo>
                  <a:lnTo>
                    <a:pt x="208" y="203"/>
                  </a:lnTo>
                  <a:lnTo>
                    <a:pt x="208" y="199"/>
                  </a:lnTo>
                  <a:lnTo>
                    <a:pt x="208" y="191"/>
                  </a:lnTo>
                  <a:lnTo>
                    <a:pt x="208" y="187"/>
                  </a:lnTo>
                  <a:lnTo>
                    <a:pt x="208" y="180"/>
                  </a:lnTo>
                  <a:lnTo>
                    <a:pt x="212" y="176"/>
                  </a:lnTo>
                  <a:lnTo>
                    <a:pt x="212" y="168"/>
                  </a:lnTo>
                  <a:lnTo>
                    <a:pt x="212" y="160"/>
                  </a:lnTo>
                  <a:lnTo>
                    <a:pt x="212" y="152"/>
                  </a:lnTo>
                  <a:lnTo>
                    <a:pt x="215" y="145"/>
                  </a:lnTo>
                  <a:lnTo>
                    <a:pt x="213" y="133"/>
                  </a:lnTo>
                  <a:lnTo>
                    <a:pt x="213" y="125"/>
                  </a:lnTo>
                  <a:lnTo>
                    <a:pt x="213" y="116"/>
                  </a:lnTo>
                  <a:lnTo>
                    <a:pt x="213" y="108"/>
                  </a:lnTo>
                  <a:lnTo>
                    <a:pt x="208" y="99"/>
                  </a:lnTo>
                  <a:lnTo>
                    <a:pt x="208" y="91"/>
                  </a:lnTo>
                  <a:lnTo>
                    <a:pt x="202" y="83"/>
                  </a:lnTo>
                  <a:lnTo>
                    <a:pt x="202" y="77"/>
                  </a:lnTo>
                  <a:lnTo>
                    <a:pt x="197" y="69"/>
                  </a:lnTo>
                  <a:lnTo>
                    <a:pt x="197" y="64"/>
                  </a:lnTo>
                  <a:lnTo>
                    <a:pt x="197" y="56"/>
                  </a:lnTo>
                  <a:lnTo>
                    <a:pt x="197" y="52"/>
                  </a:lnTo>
                  <a:lnTo>
                    <a:pt x="192" y="44"/>
                  </a:lnTo>
                  <a:lnTo>
                    <a:pt x="192" y="40"/>
                  </a:lnTo>
                  <a:lnTo>
                    <a:pt x="188" y="36"/>
                  </a:lnTo>
                  <a:lnTo>
                    <a:pt x="188" y="33"/>
                  </a:lnTo>
                  <a:lnTo>
                    <a:pt x="182" y="29"/>
                  </a:lnTo>
                  <a:lnTo>
                    <a:pt x="182" y="25"/>
                  </a:lnTo>
                  <a:lnTo>
                    <a:pt x="177" y="21"/>
                  </a:lnTo>
                  <a:lnTo>
                    <a:pt x="177" y="18"/>
                  </a:lnTo>
                  <a:lnTo>
                    <a:pt x="171" y="21"/>
                  </a:lnTo>
                  <a:lnTo>
                    <a:pt x="168" y="25"/>
                  </a:lnTo>
                  <a:lnTo>
                    <a:pt x="162" y="26"/>
                  </a:lnTo>
                  <a:lnTo>
                    <a:pt x="162" y="30"/>
                  </a:lnTo>
                  <a:lnTo>
                    <a:pt x="157" y="30"/>
                  </a:lnTo>
                  <a:lnTo>
                    <a:pt x="155" y="31"/>
                  </a:lnTo>
                  <a:lnTo>
                    <a:pt x="150" y="31"/>
                  </a:lnTo>
                  <a:lnTo>
                    <a:pt x="150" y="34"/>
                  </a:lnTo>
                  <a:lnTo>
                    <a:pt x="144" y="31"/>
                  </a:lnTo>
                  <a:lnTo>
                    <a:pt x="140" y="31"/>
                  </a:lnTo>
                  <a:lnTo>
                    <a:pt x="135" y="29"/>
                  </a:lnTo>
                  <a:lnTo>
                    <a:pt x="129" y="25"/>
                  </a:lnTo>
                  <a:lnTo>
                    <a:pt x="129" y="22"/>
                  </a:lnTo>
                  <a:lnTo>
                    <a:pt x="126" y="18"/>
                  </a:lnTo>
                  <a:lnTo>
                    <a:pt x="120" y="14"/>
                  </a:lnTo>
                  <a:lnTo>
                    <a:pt x="119" y="14"/>
                  </a:lnTo>
                  <a:lnTo>
                    <a:pt x="113" y="13"/>
                  </a:lnTo>
                  <a:lnTo>
                    <a:pt x="108" y="12"/>
                  </a:lnTo>
                  <a:lnTo>
                    <a:pt x="102" y="12"/>
                  </a:lnTo>
                  <a:lnTo>
                    <a:pt x="97" y="8"/>
                  </a:lnTo>
                  <a:lnTo>
                    <a:pt x="91" y="8"/>
                  </a:lnTo>
                  <a:lnTo>
                    <a:pt x="86" y="8"/>
                  </a:lnTo>
                  <a:lnTo>
                    <a:pt x="84" y="8"/>
                  </a:lnTo>
                  <a:lnTo>
                    <a:pt x="78" y="4"/>
                  </a:lnTo>
                  <a:lnTo>
                    <a:pt x="73" y="4"/>
                  </a:lnTo>
                  <a:lnTo>
                    <a:pt x="67" y="0"/>
                  </a:lnTo>
                  <a:lnTo>
                    <a:pt x="62" y="0"/>
                  </a:lnTo>
                  <a:close/>
                </a:path>
              </a:pathLst>
            </a:custGeom>
            <a:solidFill>
              <a:srgbClr val="B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1" name="Freeform 138"/>
            <p:cNvSpPr>
              <a:spLocks/>
            </p:cNvSpPr>
            <p:nvPr/>
          </p:nvSpPr>
          <p:spPr bwMode="auto">
            <a:xfrm>
              <a:off x="1079" y="2533"/>
              <a:ext cx="233" cy="509"/>
            </a:xfrm>
            <a:custGeom>
              <a:avLst/>
              <a:gdLst>
                <a:gd name="T0" fmla="*/ 229 w 467"/>
                <a:gd name="T1" fmla="*/ 463 h 1018"/>
                <a:gd name="T2" fmla="*/ 197 w 467"/>
                <a:gd name="T3" fmla="*/ 500 h 1018"/>
                <a:gd name="T4" fmla="*/ 157 w 467"/>
                <a:gd name="T5" fmla="*/ 506 h 1018"/>
                <a:gd name="T6" fmla="*/ 126 w 467"/>
                <a:gd name="T7" fmla="*/ 457 h 1018"/>
                <a:gd name="T8" fmla="*/ 109 w 467"/>
                <a:gd name="T9" fmla="*/ 404 h 1018"/>
                <a:gd name="T10" fmla="*/ 97 w 467"/>
                <a:gd name="T11" fmla="*/ 359 h 1018"/>
                <a:gd name="T12" fmla="*/ 88 w 467"/>
                <a:gd name="T13" fmla="*/ 329 h 1018"/>
                <a:gd name="T14" fmla="*/ 75 w 467"/>
                <a:gd name="T15" fmla="*/ 310 h 1018"/>
                <a:gd name="T16" fmla="*/ 62 w 467"/>
                <a:gd name="T17" fmla="*/ 291 h 1018"/>
                <a:gd name="T18" fmla="*/ 54 w 467"/>
                <a:gd name="T19" fmla="*/ 258 h 1018"/>
                <a:gd name="T20" fmla="*/ 45 w 467"/>
                <a:gd name="T21" fmla="*/ 209 h 1018"/>
                <a:gd name="T22" fmla="*/ 44 w 467"/>
                <a:gd name="T23" fmla="*/ 160 h 1018"/>
                <a:gd name="T24" fmla="*/ 44 w 467"/>
                <a:gd name="T25" fmla="*/ 127 h 1018"/>
                <a:gd name="T26" fmla="*/ 38 w 467"/>
                <a:gd name="T27" fmla="*/ 107 h 1018"/>
                <a:gd name="T28" fmla="*/ 30 w 467"/>
                <a:gd name="T29" fmla="*/ 92 h 1018"/>
                <a:gd name="T30" fmla="*/ 18 w 467"/>
                <a:gd name="T31" fmla="*/ 79 h 1018"/>
                <a:gd name="T32" fmla="*/ 3 w 467"/>
                <a:gd name="T33" fmla="*/ 61 h 1018"/>
                <a:gd name="T34" fmla="*/ 0 w 467"/>
                <a:gd name="T35" fmla="*/ 48 h 1018"/>
                <a:gd name="T36" fmla="*/ 6 w 467"/>
                <a:gd name="T37" fmla="*/ 43 h 1018"/>
                <a:gd name="T38" fmla="*/ 8 w 467"/>
                <a:gd name="T39" fmla="*/ 39 h 1018"/>
                <a:gd name="T40" fmla="*/ 9 w 467"/>
                <a:gd name="T41" fmla="*/ 33 h 1018"/>
                <a:gd name="T42" fmla="*/ 13 w 467"/>
                <a:gd name="T43" fmla="*/ 30 h 1018"/>
                <a:gd name="T44" fmla="*/ 15 w 467"/>
                <a:gd name="T45" fmla="*/ 28 h 1018"/>
                <a:gd name="T46" fmla="*/ 14 w 467"/>
                <a:gd name="T47" fmla="*/ 20 h 1018"/>
                <a:gd name="T48" fmla="*/ 22 w 467"/>
                <a:gd name="T49" fmla="*/ 17 h 1018"/>
                <a:gd name="T50" fmla="*/ 28 w 467"/>
                <a:gd name="T51" fmla="*/ 17 h 1018"/>
                <a:gd name="T52" fmla="*/ 25 w 467"/>
                <a:gd name="T53" fmla="*/ 11 h 1018"/>
                <a:gd name="T54" fmla="*/ 25 w 467"/>
                <a:gd name="T55" fmla="*/ 4 h 1018"/>
                <a:gd name="T56" fmla="*/ 31 w 467"/>
                <a:gd name="T57" fmla="*/ 0 h 1018"/>
                <a:gd name="T58" fmla="*/ 33 w 467"/>
                <a:gd name="T59" fmla="*/ 7 h 1018"/>
                <a:gd name="T60" fmla="*/ 44 w 467"/>
                <a:gd name="T61" fmla="*/ 15 h 1018"/>
                <a:gd name="T62" fmla="*/ 54 w 467"/>
                <a:gd name="T63" fmla="*/ 17 h 1018"/>
                <a:gd name="T64" fmla="*/ 56 w 467"/>
                <a:gd name="T65" fmla="*/ 24 h 1018"/>
                <a:gd name="T66" fmla="*/ 59 w 467"/>
                <a:gd name="T67" fmla="*/ 29 h 1018"/>
                <a:gd name="T68" fmla="*/ 66 w 467"/>
                <a:gd name="T69" fmla="*/ 35 h 1018"/>
                <a:gd name="T70" fmla="*/ 71 w 467"/>
                <a:gd name="T71" fmla="*/ 41 h 1018"/>
                <a:gd name="T72" fmla="*/ 71 w 467"/>
                <a:gd name="T73" fmla="*/ 50 h 1018"/>
                <a:gd name="T74" fmla="*/ 66 w 467"/>
                <a:gd name="T75" fmla="*/ 60 h 1018"/>
                <a:gd name="T76" fmla="*/ 72 w 467"/>
                <a:gd name="T77" fmla="*/ 74 h 1018"/>
                <a:gd name="T78" fmla="*/ 77 w 467"/>
                <a:gd name="T79" fmla="*/ 88 h 1018"/>
                <a:gd name="T80" fmla="*/ 83 w 467"/>
                <a:gd name="T81" fmla="*/ 102 h 1018"/>
                <a:gd name="T82" fmla="*/ 88 w 467"/>
                <a:gd name="T83" fmla="*/ 116 h 1018"/>
                <a:gd name="T84" fmla="*/ 88 w 467"/>
                <a:gd name="T85" fmla="*/ 130 h 1018"/>
                <a:gd name="T86" fmla="*/ 92 w 467"/>
                <a:gd name="T87" fmla="*/ 145 h 1018"/>
                <a:gd name="T88" fmla="*/ 100 w 467"/>
                <a:gd name="T89" fmla="*/ 163 h 1018"/>
                <a:gd name="T90" fmla="*/ 95 w 467"/>
                <a:gd name="T91" fmla="*/ 163 h 1018"/>
                <a:gd name="T92" fmla="*/ 86 w 467"/>
                <a:gd name="T93" fmla="*/ 149 h 1018"/>
                <a:gd name="T94" fmla="*/ 75 w 467"/>
                <a:gd name="T95" fmla="*/ 133 h 1018"/>
                <a:gd name="T96" fmla="*/ 71 w 467"/>
                <a:gd name="T97" fmla="*/ 136 h 1018"/>
                <a:gd name="T98" fmla="*/ 72 w 467"/>
                <a:gd name="T99" fmla="*/ 159 h 1018"/>
                <a:gd name="T100" fmla="*/ 81 w 467"/>
                <a:gd name="T101" fmla="*/ 190 h 1018"/>
                <a:gd name="T102" fmla="*/ 90 w 467"/>
                <a:gd name="T103" fmla="*/ 215 h 1018"/>
                <a:gd name="T104" fmla="*/ 91 w 467"/>
                <a:gd name="T105" fmla="*/ 241 h 1018"/>
                <a:gd name="T106" fmla="*/ 92 w 467"/>
                <a:gd name="T107" fmla="*/ 267 h 1018"/>
                <a:gd name="T108" fmla="*/ 107 w 467"/>
                <a:gd name="T109" fmla="*/ 295 h 1018"/>
                <a:gd name="T110" fmla="*/ 132 w 467"/>
                <a:gd name="T111" fmla="*/ 321 h 1018"/>
                <a:gd name="T112" fmla="*/ 156 w 467"/>
                <a:gd name="T113" fmla="*/ 350 h 1018"/>
                <a:gd name="T114" fmla="*/ 173 w 467"/>
                <a:gd name="T115" fmla="*/ 386 h 1018"/>
                <a:gd name="T116" fmla="*/ 193 w 467"/>
                <a:gd name="T117" fmla="*/ 422 h 1018"/>
                <a:gd name="T118" fmla="*/ 211 w 467"/>
                <a:gd name="T119" fmla="*/ 441 h 1018"/>
                <a:gd name="T120" fmla="*/ 233 w 467"/>
                <a:gd name="T121" fmla="*/ 430 h 10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7"/>
                <a:gd name="T184" fmla="*/ 0 h 1018"/>
                <a:gd name="T185" fmla="*/ 467 w 467"/>
                <a:gd name="T186" fmla="*/ 1018 h 10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7" h="1018">
                  <a:moveTo>
                    <a:pt x="467" y="860"/>
                  </a:moveTo>
                  <a:lnTo>
                    <a:pt x="467" y="874"/>
                  </a:lnTo>
                  <a:lnTo>
                    <a:pt x="467" y="891"/>
                  </a:lnTo>
                  <a:lnTo>
                    <a:pt x="463" y="906"/>
                  </a:lnTo>
                  <a:lnTo>
                    <a:pt x="458" y="926"/>
                  </a:lnTo>
                  <a:lnTo>
                    <a:pt x="447" y="942"/>
                  </a:lnTo>
                  <a:lnTo>
                    <a:pt x="436" y="960"/>
                  </a:lnTo>
                  <a:lnTo>
                    <a:pt x="421" y="974"/>
                  </a:lnTo>
                  <a:lnTo>
                    <a:pt x="410" y="990"/>
                  </a:lnTo>
                  <a:lnTo>
                    <a:pt x="394" y="999"/>
                  </a:lnTo>
                  <a:lnTo>
                    <a:pt x="378" y="1009"/>
                  </a:lnTo>
                  <a:lnTo>
                    <a:pt x="361" y="1015"/>
                  </a:lnTo>
                  <a:lnTo>
                    <a:pt x="347" y="1018"/>
                  </a:lnTo>
                  <a:lnTo>
                    <a:pt x="330" y="1016"/>
                  </a:lnTo>
                  <a:lnTo>
                    <a:pt x="314" y="1011"/>
                  </a:lnTo>
                  <a:lnTo>
                    <a:pt x="301" y="1000"/>
                  </a:lnTo>
                  <a:lnTo>
                    <a:pt x="290" y="986"/>
                  </a:lnTo>
                  <a:lnTo>
                    <a:pt x="274" y="961"/>
                  </a:lnTo>
                  <a:lnTo>
                    <a:pt x="263" y="938"/>
                  </a:lnTo>
                  <a:lnTo>
                    <a:pt x="252" y="914"/>
                  </a:lnTo>
                  <a:lnTo>
                    <a:pt x="243" y="892"/>
                  </a:lnTo>
                  <a:lnTo>
                    <a:pt x="233" y="869"/>
                  </a:lnTo>
                  <a:lnTo>
                    <a:pt x="228" y="848"/>
                  </a:lnTo>
                  <a:lnTo>
                    <a:pt x="223" y="827"/>
                  </a:lnTo>
                  <a:lnTo>
                    <a:pt x="219" y="808"/>
                  </a:lnTo>
                  <a:lnTo>
                    <a:pt x="213" y="787"/>
                  </a:lnTo>
                  <a:lnTo>
                    <a:pt x="208" y="767"/>
                  </a:lnTo>
                  <a:lnTo>
                    <a:pt x="202" y="749"/>
                  </a:lnTo>
                  <a:lnTo>
                    <a:pt x="201" y="733"/>
                  </a:lnTo>
                  <a:lnTo>
                    <a:pt x="195" y="718"/>
                  </a:lnTo>
                  <a:lnTo>
                    <a:pt x="193" y="703"/>
                  </a:lnTo>
                  <a:lnTo>
                    <a:pt x="188" y="690"/>
                  </a:lnTo>
                  <a:lnTo>
                    <a:pt x="188" y="679"/>
                  </a:lnTo>
                  <a:lnTo>
                    <a:pt x="182" y="667"/>
                  </a:lnTo>
                  <a:lnTo>
                    <a:pt x="177" y="658"/>
                  </a:lnTo>
                  <a:lnTo>
                    <a:pt x="171" y="650"/>
                  </a:lnTo>
                  <a:lnTo>
                    <a:pt x="166" y="642"/>
                  </a:lnTo>
                  <a:lnTo>
                    <a:pt x="160" y="634"/>
                  </a:lnTo>
                  <a:lnTo>
                    <a:pt x="155" y="626"/>
                  </a:lnTo>
                  <a:lnTo>
                    <a:pt x="150" y="619"/>
                  </a:lnTo>
                  <a:lnTo>
                    <a:pt x="144" y="615"/>
                  </a:lnTo>
                  <a:lnTo>
                    <a:pt x="139" y="607"/>
                  </a:lnTo>
                  <a:lnTo>
                    <a:pt x="133" y="599"/>
                  </a:lnTo>
                  <a:lnTo>
                    <a:pt x="128" y="590"/>
                  </a:lnTo>
                  <a:lnTo>
                    <a:pt x="124" y="582"/>
                  </a:lnTo>
                  <a:lnTo>
                    <a:pt x="119" y="570"/>
                  </a:lnTo>
                  <a:lnTo>
                    <a:pt x="117" y="560"/>
                  </a:lnTo>
                  <a:lnTo>
                    <a:pt x="113" y="546"/>
                  </a:lnTo>
                  <a:lnTo>
                    <a:pt x="113" y="534"/>
                  </a:lnTo>
                  <a:lnTo>
                    <a:pt x="108" y="516"/>
                  </a:lnTo>
                  <a:lnTo>
                    <a:pt x="102" y="499"/>
                  </a:lnTo>
                  <a:lnTo>
                    <a:pt x="97" y="479"/>
                  </a:lnTo>
                  <a:lnTo>
                    <a:pt x="97" y="460"/>
                  </a:lnTo>
                  <a:lnTo>
                    <a:pt x="91" y="438"/>
                  </a:lnTo>
                  <a:lnTo>
                    <a:pt x="91" y="418"/>
                  </a:lnTo>
                  <a:lnTo>
                    <a:pt x="89" y="399"/>
                  </a:lnTo>
                  <a:lnTo>
                    <a:pt x="89" y="379"/>
                  </a:lnTo>
                  <a:lnTo>
                    <a:pt x="88" y="358"/>
                  </a:lnTo>
                  <a:lnTo>
                    <a:pt x="88" y="339"/>
                  </a:lnTo>
                  <a:lnTo>
                    <a:pt x="88" y="319"/>
                  </a:lnTo>
                  <a:lnTo>
                    <a:pt x="88" y="304"/>
                  </a:lnTo>
                  <a:lnTo>
                    <a:pt x="88" y="287"/>
                  </a:lnTo>
                  <a:lnTo>
                    <a:pt x="88" y="272"/>
                  </a:lnTo>
                  <a:lnTo>
                    <a:pt x="88" y="261"/>
                  </a:lnTo>
                  <a:lnTo>
                    <a:pt x="88" y="253"/>
                  </a:lnTo>
                  <a:lnTo>
                    <a:pt x="84" y="244"/>
                  </a:lnTo>
                  <a:lnTo>
                    <a:pt x="84" y="236"/>
                  </a:lnTo>
                  <a:lnTo>
                    <a:pt x="82" y="228"/>
                  </a:lnTo>
                  <a:lnTo>
                    <a:pt x="82" y="221"/>
                  </a:lnTo>
                  <a:lnTo>
                    <a:pt x="77" y="214"/>
                  </a:lnTo>
                  <a:lnTo>
                    <a:pt x="77" y="207"/>
                  </a:lnTo>
                  <a:lnTo>
                    <a:pt x="71" y="199"/>
                  </a:lnTo>
                  <a:lnTo>
                    <a:pt x="71" y="195"/>
                  </a:lnTo>
                  <a:lnTo>
                    <a:pt x="66" y="188"/>
                  </a:lnTo>
                  <a:lnTo>
                    <a:pt x="60" y="184"/>
                  </a:lnTo>
                  <a:lnTo>
                    <a:pt x="55" y="177"/>
                  </a:lnTo>
                  <a:lnTo>
                    <a:pt x="53" y="173"/>
                  </a:lnTo>
                  <a:lnTo>
                    <a:pt x="47" y="165"/>
                  </a:lnTo>
                  <a:lnTo>
                    <a:pt x="42" y="162"/>
                  </a:lnTo>
                  <a:lnTo>
                    <a:pt x="36" y="158"/>
                  </a:lnTo>
                  <a:lnTo>
                    <a:pt x="36" y="154"/>
                  </a:lnTo>
                  <a:lnTo>
                    <a:pt x="26" y="145"/>
                  </a:lnTo>
                  <a:lnTo>
                    <a:pt x="18" y="137"/>
                  </a:lnTo>
                  <a:lnTo>
                    <a:pt x="13" y="129"/>
                  </a:lnTo>
                  <a:lnTo>
                    <a:pt x="7" y="122"/>
                  </a:lnTo>
                  <a:lnTo>
                    <a:pt x="2" y="115"/>
                  </a:lnTo>
                  <a:lnTo>
                    <a:pt x="0" y="109"/>
                  </a:lnTo>
                  <a:lnTo>
                    <a:pt x="0" y="104"/>
                  </a:lnTo>
                  <a:lnTo>
                    <a:pt x="0" y="100"/>
                  </a:lnTo>
                  <a:lnTo>
                    <a:pt x="0" y="95"/>
                  </a:lnTo>
                  <a:lnTo>
                    <a:pt x="0" y="91"/>
                  </a:lnTo>
                  <a:lnTo>
                    <a:pt x="0" y="87"/>
                  </a:lnTo>
                  <a:lnTo>
                    <a:pt x="5" y="87"/>
                  </a:lnTo>
                  <a:lnTo>
                    <a:pt x="7" y="86"/>
                  </a:lnTo>
                  <a:lnTo>
                    <a:pt x="13" y="86"/>
                  </a:lnTo>
                  <a:lnTo>
                    <a:pt x="18" y="86"/>
                  </a:lnTo>
                  <a:lnTo>
                    <a:pt x="24" y="90"/>
                  </a:lnTo>
                  <a:lnTo>
                    <a:pt x="18" y="86"/>
                  </a:lnTo>
                  <a:lnTo>
                    <a:pt x="18" y="82"/>
                  </a:lnTo>
                  <a:lnTo>
                    <a:pt x="16" y="78"/>
                  </a:lnTo>
                  <a:lnTo>
                    <a:pt x="16" y="76"/>
                  </a:lnTo>
                  <a:lnTo>
                    <a:pt x="16" y="72"/>
                  </a:lnTo>
                  <a:lnTo>
                    <a:pt x="16" y="70"/>
                  </a:lnTo>
                  <a:lnTo>
                    <a:pt x="16" y="66"/>
                  </a:lnTo>
                  <a:lnTo>
                    <a:pt x="18" y="66"/>
                  </a:lnTo>
                  <a:lnTo>
                    <a:pt x="18" y="63"/>
                  </a:lnTo>
                  <a:lnTo>
                    <a:pt x="20" y="63"/>
                  </a:lnTo>
                  <a:lnTo>
                    <a:pt x="20" y="60"/>
                  </a:lnTo>
                  <a:lnTo>
                    <a:pt x="26" y="60"/>
                  </a:lnTo>
                  <a:lnTo>
                    <a:pt x="31" y="60"/>
                  </a:lnTo>
                  <a:lnTo>
                    <a:pt x="36" y="64"/>
                  </a:lnTo>
                  <a:lnTo>
                    <a:pt x="31" y="60"/>
                  </a:lnTo>
                  <a:lnTo>
                    <a:pt x="31" y="56"/>
                  </a:lnTo>
                  <a:lnTo>
                    <a:pt x="29" y="52"/>
                  </a:lnTo>
                  <a:lnTo>
                    <a:pt x="29" y="50"/>
                  </a:lnTo>
                  <a:lnTo>
                    <a:pt x="29" y="46"/>
                  </a:lnTo>
                  <a:lnTo>
                    <a:pt x="29" y="43"/>
                  </a:lnTo>
                  <a:lnTo>
                    <a:pt x="29" y="39"/>
                  </a:lnTo>
                  <a:lnTo>
                    <a:pt x="33" y="39"/>
                  </a:lnTo>
                  <a:lnTo>
                    <a:pt x="33" y="35"/>
                  </a:lnTo>
                  <a:lnTo>
                    <a:pt x="36" y="35"/>
                  </a:lnTo>
                  <a:lnTo>
                    <a:pt x="38" y="33"/>
                  </a:lnTo>
                  <a:lnTo>
                    <a:pt x="44" y="33"/>
                  </a:lnTo>
                  <a:lnTo>
                    <a:pt x="46" y="33"/>
                  </a:lnTo>
                  <a:lnTo>
                    <a:pt x="51" y="33"/>
                  </a:lnTo>
                  <a:lnTo>
                    <a:pt x="57" y="33"/>
                  </a:lnTo>
                  <a:lnTo>
                    <a:pt x="62" y="37"/>
                  </a:lnTo>
                  <a:lnTo>
                    <a:pt x="57" y="33"/>
                  </a:lnTo>
                  <a:lnTo>
                    <a:pt x="57" y="30"/>
                  </a:lnTo>
                  <a:lnTo>
                    <a:pt x="53" y="26"/>
                  </a:lnTo>
                  <a:lnTo>
                    <a:pt x="51" y="22"/>
                  </a:lnTo>
                  <a:lnTo>
                    <a:pt x="51" y="21"/>
                  </a:lnTo>
                  <a:lnTo>
                    <a:pt x="51" y="17"/>
                  </a:lnTo>
                  <a:lnTo>
                    <a:pt x="51" y="13"/>
                  </a:lnTo>
                  <a:lnTo>
                    <a:pt x="51" y="10"/>
                  </a:lnTo>
                  <a:lnTo>
                    <a:pt x="51" y="7"/>
                  </a:lnTo>
                  <a:lnTo>
                    <a:pt x="53" y="7"/>
                  </a:lnTo>
                  <a:lnTo>
                    <a:pt x="53" y="3"/>
                  </a:lnTo>
                  <a:lnTo>
                    <a:pt x="57" y="3"/>
                  </a:lnTo>
                  <a:lnTo>
                    <a:pt x="57" y="0"/>
                  </a:lnTo>
                  <a:lnTo>
                    <a:pt x="62" y="0"/>
                  </a:lnTo>
                  <a:lnTo>
                    <a:pt x="62" y="4"/>
                  </a:lnTo>
                  <a:lnTo>
                    <a:pt x="62" y="8"/>
                  </a:lnTo>
                  <a:lnTo>
                    <a:pt x="67" y="12"/>
                  </a:lnTo>
                  <a:lnTo>
                    <a:pt x="67" y="13"/>
                  </a:lnTo>
                  <a:lnTo>
                    <a:pt x="73" y="17"/>
                  </a:lnTo>
                  <a:lnTo>
                    <a:pt x="77" y="21"/>
                  </a:lnTo>
                  <a:lnTo>
                    <a:pt x="82" y="25"/>
                  </a:lnTo>
                  <a:lnTo>
                    <a:pt x="88" y="29"/>
                  </a:lnTo>
                  <a:lnTo>
                    <a:pt x="93" y="29"/>
                  </a:lnTo>
                  <a:lnTo>
                    <a:pt x="98" y="33"/>
                  </a:lnTo>
                  <a:lnTo>
                    <a:pt x="104" y="34"/>
                  </a:lnTo>
                  <a:lnTo>
                    <a:pt x="108" y="34"/>
                  </a:lnTo>
                  <a:lnTo>
                    <a:pt x="113" y="37"/>
                  </a:lnTo>
                  <a:lnTo>
                    <a:pt x="113" y="40"/>
                  </a:lnTo>
                  <a:lnTo>
                    <a:pt x="113" y="43"/>
                  </a:lnTo>
                  <a:lnTo>
                    <a:pt x="113" y="47"/>
                  </a:lnTo>
                  <a:lnTo>
                    <a:pt x="113" y="51"/>
                  </a:lnTo>
                  <a:lnTo>
                    <a:pt x="113" y="53"/>
                  </a:lnTo>
                  <a:lnTo>
                    <a:pt x="119" y="57"/>
                  </a:lnTo>
                  <a:lnTo>
                    <a:pt x="122" y="61"/>
                  </a:lnTo>
                  <a:lnTo>
                    <a:pt x="128" y="65"/>
                  </a:lnTo>
                  <a:lnTo>
                    <a:pt x="133" y="69"/>
                  </a:lnTo>
                  <a:lnTo>
                    <a:pt x="139" y="73"/>
                  </a:lnTo>
                  <a:lnTo>
                    <a:pt x="142" y="77"/>
                  </a:lnTo>
                  <a:lnTo>
                    <a:pt x="142" y="81"/>
                  </a:lnTo>
                  <a:lnTo>
                    <a:pt x="146" y="85"/>
                  </a:lnTo>
                  <a:lnTo>
                    <a:pt x="142" y="87"/>
                  </a:lnTo>
                  <a:lnTo>
                    <a:pt x="142" y="91"/>
                  </a:lnTo>
                  <a:lnTo>
                    <a:pt x="142" y="95"/>
                  </a:lnTo>
                  <a:lnTo>
                    <a:pt x="142" y="99"/>
                  </a:lnTo>
                  <a:lnTo>
                    <a:pt x="137" y="103"/>
                  </a:lnTo>
                  <a:lnTo>
                    <a:pt x="137" y="107"/>
                  </a:lnTo>
                  <a:lnTo>
                    <a:pt x="133" y="111"/>
                  </a:lnTo>
                  <a:lnTo>
                    <a:pt x="133" y="115"/>
                  </a:lnTo>
                  <a:lnTo>
                    <a:pt x="133" y="119"/>
                  </a:lnTo>
                  <a:lnTo>
                    <a:pt x="133" y="124"/>
                  </a:lnTo>
                  <a:lnTo>
                    <a:pt x="133" y="128"/>
                  </a:lnTo>
                  <a:lnTo>
                    <a:pt x="139" y="136"/>
                  </a:lnTo>
                  <a:lnTo>
                    <a:pt x="139" y="139"/>
                  </a:lnTo>
                  <a:lnTo>
                    <a:pt x="144" y="147"/>
                  </a:lnTo>
                  <a:lnTo>
                    <a:pt x="146" y="152"/>
                  </a:lnTo>
                  <a:lnTo>
                    <a:pt x="151" y="160"/>
                  </a:lnTo>
                  <a:lnTo>
                    <a:pt x="151" y="164"/>
                  </a:lnTo>
                  <a:lnTo>
                    <a:pt x="155" y="172"/>
                  </a:lnTo>
                  <a:lnTo>
                    <a:pt x="155" y="176"/>
                  </a:lnTo>
                  <a:lnTo>
                    <a:pt x="160" y="184"/>
                  </a:lnTo>
                  <a:lnTo>
                    <a:pt x="160" y="188"/>
                  </a:lnTo>
                  <a:lnTo>
                    <a:pt x="160" y="192"/>
                  </a:lnTo>
                  <a:lnTo>
                    <a:pt x="160" y="195"/>
                  </a:lnTo>
                  <a:lnTo>
                    <a:pt x="166" y="203"/>
                  </a:lnTo>
                  <a:lnTo>
                    <a:pt x="166" y="207"/>
                  </a:lnTo>
                  <a:lnTo>
                    <a:pt x="171" y="215"/>
                  </a:lnTo>
                  <a:lnTo>
                    <a:pt x="171" y="219"/>
                  </a:lnTo>
                  <a:lnTo>
                    <a:pt x="177" y="227"/>
                  </a:lnTo>
                  <a:lnTo>
                    <a:pt x="177" y="231"/>
                  </a:lnTo>
                  <a:lnTo>
                    <a:pt x="177" y="236"/>
                  </a:lnTo>
                  <a:lnTo>
                    <a:pt x="177" y="240"/>
                  </a:lnTo>
                  <a:lnTo>
                    <a:pt x="177" y="248"/>
                  </a:lnTo>
                  <a:lnTo>
                    <a:pt x="177" y="251"/>
                  </a:lnTo>
                  <a:lnTo>
                    <a:pt x="177" y="259"/>
                  </a:lnTo>
                  <a:lnTo>
                    <a:pt x="177" y="264"/>
                  </a:lnTo>
                  <a:lnTo>
                    <a:pt x="182" y="272"/>
                  </a:lnTo>
                  <a:lnTo>
                    <a:pt x="182" y="276"/>
                  </a:lnTo>
                  <a:lnTo>
                    <a:pt x="184" y="284"/>
                  </a:lnTo>
                  <a:lnTo>
                    <a:pt x="184" y="290"/>
                  </a:lnTo>
                  <a:lnTo>
                    <a:pt x="190" y="298"/>
                  </a:lnTo>
                  <a:lnTo>
                    <a:pt x="190" y="302"/>
                  </a:lnTo>
                  <a:lnTo>
                    <a:pt x="195" y="310"/>
                  </a:lnTo>
                  <a:lnTo>
                    <a:pt x="195" y="318"/>
                  </a:lnTo>
                  <a:lnTo>
                    <a:pt x="201" y="326"/>
                  </a:lnTo>
                  <a:lnTo>
                    <a:pt x="197" y="327"/>
                  </a:lnTo>
                  <a:lnTo>
                    <a:pt x="197" y="330"/>
                  </a:lnTo>
                  <a:lnTo>
                    <a:pt x="195" y="330"/>
                  </a:lnTo>
                  <a:lnTo>
                    <a:pt x="190" y="326"/>
                  </a:lnTo>
                  <a:lnTo>
                    <a:pt x="190" y="322"/>
                  </a:lnTo>
                  <a:lnTo>
                    <a:pt x="184" y="317"/>
                  </a:lnTo>
                  <a:lnTo>
                    <a:pt x="184" y="313"/>
                  </a:lnTo>
                  <a:lnTo>
                    <a:pt x="179" y="305"/>
                  </a:lnTo>
                  <a:lnTo>
                    <a:pt x="173" y="298"/>
                  </a:lnTo>
                  <a:lnTo>
                    <a:pt x="168" y="290"/>
                  </a:lnTo>
                  <a:lnTo>
                    <a:pt x="168" y="285"/>
                  </a:lnTo>
                  <a:lnTo>
                    <a:pt x="162" y="277"/>
                  </a:lnTo>
                  <a:lnTo>
                    <a:pt x="157" y="272"/>
                  </a:lnTo>
                  <a:lnTo>
                    <a:pt x="151" y="266"/>
                  </a:lnTo>
                  <a:lnTo>
                    <a:pt x="151" y="262"/>
                  </a:lnTo>
                  <a:lnTo>
                    <a:pt x="146" y="261"/>
                  </a:lnTo>
                  <a:lnTo>
                    <a:pt x="146" y="262"/>
                  </a:lnTo>
                  <a:lnTo>
                    <a:pt x="142" y="264"/>
                  </a:lnTo>
                  <a:lnTo>
                    <a:pt x="142" y="271"/>
                  </a:lnTo>
                  <a:lnTo>
                    <a:pt x="142" y="277"/>
                  </a:lnTo>
                  <a:lnTo>
                    <a:pt x="142" y="285"/>
                  </a:lnTo>
                  <a:lnTo>
                    <a:pt x="142" y="294"/>
                  </a:lnTo>
                  <a:lnTo>
                    <a:pt x="144" y="306"/>
                  </a:lnTo>
                  <a:lnTo>
                    <a:pt x="144" y="317"/>
                  </a:lnTo>
                  <a:lnTo>
                    <a:pt x="146" y="328"/>
                  </a:lnTo>
                  <a:lnTo>
                    <a:pt x="148" y="340"/>
                  </a:lnTo>
                  <a:lnTo>
                    <a:pt x="153" y="354"/>
                  </a:lnTo>
                  <a:lnTo>
                    <a:pt x="157" y="366"/>
                  </a:lnTo>
                  <a:lnTo>
                    <a:pt x="162" y="380"/>
                  </a:lnTo>
                  <a:lnTo>
                    <a:pt x="168" y="392"/>
                  </a:lnTo>
                  <a:lnTo>
                    <a:pt x="177" y="406"/>
                  </a:lnTo>
                  <a:lnTo>
                    <a:pt x="177" y="414"/>
                  </a:lnTo>
                  <a:lnTo>
                    <a:pt x="181" y="422"/>
                  </a:lnTo>
                  <a:lnTo>
                    <a:pt x="181" y="430"/>
                  </a:lnTo>
                  <a:lnTo>
                    <a:pt x="184" y="440"/>
                  </a:lnTo>
                  <a:lnTo>
                    <a:pt x="182" y="448"/>
                  </a:lnTo>
                  <a:lnTo>
                    <a:pt x="182" y="460"/>
                  </a:lnTo>
                  <a:lnTo>
                    <a:pt x="182" y="469"/>
                  </a:lnTo>
                  <a:lnTo>
                    <a:pt x="182" y="481"/>
                  </a:lnTo>
                  <a:lnTo>
                    <a:pt x="182" y="488"/>
                  </a:lnTo>
                  <a:lnTo>
                    <a:pt x="182" y="500"/>
                  </a:lnTo>
                  <a:lnTo>
                    <a:pt x="182" y="511"/>
                  </a:lnTo>
                  <a:lnTo>
                    <a:pt x="184" y="522"/>
                  </a:lnTo>
                  <a:lnTo>
                    <a:pt x="184" y="534"/>
                  </a:lnTo>
                  <a:lnTo>
                    <a:pt x="188" y="546"/>
                  </a:lnTo>
                  <a:lnTo>
                    <a:pt x="193" y="557"/>
                  </a:lnTo>
                  <a:lnTo>
                    <a:pt x="201" y="569"/>
                  </a:lnTo>
                  <a:lnTo>
                    <a:pt x="206" y="578"/>
                  </a:lnTo>
                  <a:lnTo>
                    <a:pt x="215" y="590"/>
                  </a:lnTo>
                  <a:lnTo>
                    <a:pt x="223" y="599"/>
                  </a:lnTo>
                  <a:lnTo>
                    <a:pt x="233" y="611"/>
                  </a:lnTo>
                  <a:lnTo>
                    <a:pt x="243" y="619"/>
                  </a:lnTo>
                  <a:lnTo>
                    <a:pt x="254" y="630"/>
                  </a:lnTo>
                  <a:lnTo>
                    <a:pt x="264" y="642"/>
                  </a:lnTo>
                  <a:lnTo>
                    <a:pt x="275" y="654"/>
                  </a:lnTo>
                  <a:lnTo>
                    <a:pt x="281" y="663"/>
                  </a:lnTo>
                  <a:lnTo>
                    <a:pt x="292" y="675"/>
                  </a:lnTo>
                  <a:lnTo>
                    <a:pt x="301" y="686"/>
                  </a:lnTo>
                  <a:lnTo>
                    <a:pt x="312" y="699"/>
                  </a:lnTo>
                  <a:lnTo>
                    <a:pt x="317" y="711"/>
                  </a:lnTo>
                  <a:lnTo>
                    <a:pt x="326" y="725"/>
                  </a:lnTo>
                  <a:lnTo>
                    <a:pt x="332" y="741"/>
                  </a:lnTo>
                  <a:lnTo>
                    <a:pt x="341" y="759"/>
                  </a:lnTo>
                  <a:lnTo>
                    <a:pt x="347" y="772"/>
                  </a:lnTo>
                  <a:lnTo>
                    <a:pt x="354" y="788"/>
                  </a:lnTo>
                  <a:lnTo>
                    <a:pt x="359" y="802"/>
                  </a:lnTo>
                  <a:lnTo>
                    <a:pt x="370" y="818"/>
                  </a:lnTo>
                  <a:lnTo>
                    <a:pt x="376" y="830"/>
                  </a:lnTo>
                  <a:lnTo>
                    <a:pt x="387" y="844"/>
                  </a:lnTo>
                  <a:lnTo>
                    <a:pt x="392" y="854"/>
                  </a:lnTo>
                  <a:lnTo>
                    <a:pt x="403" y="866"/>
                  </a:lnTo>
                  <a:lnTo>
                    <a:pt x="409" y="871"/>
                  </a:lnTo>
                  <a:lnTo>
                    <a:pt x="418" y="878"/>
                  </a:lnTo>
                  <a:lnTo>
                    <a:pt x="423" y="882"/>
                  </a:lnTo>
                  <a:lnTo>
                    <a:pt x="434" y="884"/>
                  </a:lnTo>
                  <a:lnTo>
                    <a:pt x="440" y="882"/>
                  </a:lnTo>
                  <a:lnTo>
                    <a:pt x="451" y="878"/>
                  </a:lnTo>
                  <a:lnTo>
                    <a:pt x="456" y="869"/>
                  </a:lnTo>
                  <a:lnTo>
                    <a:pt x="467" y="860"/>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2" name="Freeform 139"/>
            <p:cNvSpPr>
              <a:spLocks/>
            </p:cNvSpPr>
            <p:nvPr/>
          </p:nvSpPr>
          <p:spPr bwMode="auto">
            <a:xfrm>
              <a:off x="1091" y="2538"/>
              <a:ext cx="221" cy="504"/>
            </a:xfrm>
            <a:custGeom>
              <a:avLst/>
              <a:gdLst>
                <a:gd name="T0" fmla="*/ 217 w 443"/>
                <a:gd name="T1" fmla="*/ 458 h 1009"/>
                <a:gd name="T2" fmla="*/ 185 w 443"/>
                <a:gd name="T3" fmla="*/ 495 h 1009"/>
                <a:gd name="T4" fmla="*/ 145 w 443"/>
                <a:gd name="T5" fmla="*/ 501 h 1009"/>
                <a:gd name="T6" fmla="*/ 114 w 443"/>
                <a:gd name="T7" fmla="*/ 452 h 1009"/>
                <a:gd name="T8" fmla="*/ 97 w 443"/>
                <a:gd name="T9" fmla="*/ 399 h 1009"/>
                <a:gd name="T10" fmla="*/ 85 w 443"/>
                <a:gd name="T11" fmla="*/ 354 h 1009"/>
                <a:gd name="T12" fmla="*/ 76 w 443"/>
                <a:gd name="T13" fmla="*/ 324 h 1009"/>
                <a:gd name="T14" fmla="*/ 63 w 443"/>
                <a:gd name="T15" fmla="*/ 305 h 1009"/>
                <a:gd name="T16" fmla="*/ 50 w 443"/>
                <a:gd name="T17" fmla="*/ 286 h 1009"/>
                <a:gd name="T18" fmla="*/ 42 w 443"/>
                <a:gd name="T19" fmla="*/ 253 h 1009"/>
                <a:gd name="T20" fmla="*/ 33 w 443"/>
                <a:gd name="T21" fmla="*/ 204 h 1009"/>
                <a:gd name="T22" fmla="*/ 32 w 443"/>
                <a:gd name="T23" fmla="*/ 155 h 1009"/>
                <a:gd name="T24" fmla="*/ 32 w 443"/>
                <a:gd name="T25" fmla="*/ 122 h 1009"/>
                <a:gd name="T26" fmla="*/ 26 w 443"/>
                <a:gd name="T27" fmla="*/ 102 h 1009"/>
                <a:gd name="T28" fmla="*/ 18 w 443"/>
                <a:gd name="T29" fmla="*/ 87 h 1009"/>
                <a:gd name="T30" fmla="*/ 6 w 443"/>
                <a:gd name="T31" fmla="*/ 74 h 1009"/>
                <a:gd name="T32" fmla="*/ 9 w 443"/>
                <a:gd name="T33" fmla="*/ 71 h 1009"/>
                <a:gd name="T34" fmla="*/ 7 w 443"/>
                <a:gd name="T35" fmla="*/ 61 h 1009"/>
                <a:gd name="T36" fmla="*/ 2 w 443"/>
                <a:gd name="T37" fmla="*/ 49 h 1009"/>
                <a:gd name="T38" fmla="*/ 8 w 443"/>
                <a:gd name="T39" fmla="*/ 53 h 1009"/>
                <a:gd name="T40" fmla="*/ 21 w 443"/>
                <a:gd name="T41" fmla="*/ 55 h 1009"/>
                <a:gd name="T42" fmla="*/ 21 w 443"/>
                <a:gd name="T43" fmla="*/ 43 h 1009"/>
                <a:gd name="T44" fmla="*/ 21 w 443"/>
                <a:gd name="T45" fmla="*/ 38 h 1009"/>
                <a:gd name="T46" fmla="*/ 24 w 443"/>
                <a:gd name="T47" fmla="*/ 36 h 1009"/>
                <a:gd name="T48" fmla="*/ 21 w 443"/>
                <a:gd name="T49" fmla="*/ 28 h 1009"/>
                <a:gd name="T50" fmla="*/ 16 w 443"/>
                <a:gd name="T51" fmla="*/ 21 h 1009"/>
                <a:gd name="T52" fmla="*/ 12 w 443"/>
                <a:gd name="T53" fmla="*/ 11 h 1009"/>
                <a:gd name="T54" fmla="*/ 12 w 443"/>
                <a:gd name="T55" fmla="*/ 3 h 1009"/>
                <a:gd name="T56" fmla="*/ 12 w 443"/>
                <a:gd name="T57" fmla="*/ 0 h 1009"/>
                <a:gd name="T58" fmla="*/ 17 w 443"/>
                <a:gd name="T59" fmla="*/ 8 h 1009"/>
                <a:gd name="T60" fmla="*/ 27 w 443"/>
                <a:gd name="T61" fmla="*/ 15 h 1009"/>
                <a:gd name="T62" fmla="*/ 35 w 443"/>
                <a:gd name="T63" fmla="*/ 17 h 1009"/>
                <a:gd name="T64" fmla="*/ 41 w 443"/>
                <a:gd name="T65" fmla="*/ 26 h 1009"/>
                <a:gd name="T66" fmla="*/ 43 w 443"/>
                <a:gd name="T67" fmla="*/ 34 h 1009"/>
                <a:gd name="T68" fmla="*/ 43 w 443"/>
                <a:gd name="T69" fmla="*/ 43 h 1009"/>
                <a:gd name="T70" fmla="*/ 42 w 443"/>
                <a:gd name="T71" fmla="*/ 56 h 1009"/>
                <a:gd name="T72" fmla="*/ 52 w 443"/>
                <a:gd name="T73" fmla="*/ 73 h 1009"/>
                <a:gd name="T74" fmla="*/ 63 w 443"/>
                <a:gd name="T75" fmla="*/ 93 h 1009"/>
                <a:gd name="T76" fmla="*/ 70 w 443"/>
                <a:gd name="T77" fmla="*/ 114 h 1009"/>
                <a:gd name="T78" fmla="*/ 66 w 443"/>
                <a:gd name="T79" fmla="*/ 110 h 1009"/>
                <a:gd name="T80" fmla="*/ 56 w 443"/>
                <a:gd name="T81" fmla="*/ 92 h 1009"/>
                <a:gd name="T82" fmla="*/ 42 w 443"/>
                <a:gd name="T83" fmla="*/ 79 h 1009"/>
                <a:gd name="T84" fmla="*/ 32 w 443"/>
                <a:gd name="T85" fmla="*/ 81 h 1009"/>
                <a:gd name="T86" fmla="*/ 28 w 443"/>
                <a:gd name="T87" fmla="*/ 87 h 1009"/>
                <a:gd name="T88" fmla="*/ 32 w 443"/>
                <a:gd name="T89" fmla="*/ 99 h 1009"/>
                <a:gd name="T90" fmla="*/ 34 w 443"/>
                <a:gd name="T91" fmla="*/ 110 h 1009"/>
                <a:gd name="T92" fmla="*/ 37 w 443"/>
                <a:gd name="T93" fmla="*/ 122 h 1009"/>
                <a:gd name="T94" fmla="*/ 37 w 443"/>
                <a:gd name="T95" fmla="*/ 142 h 1009"/>
                <a:gd name="T96" fmla="*/ 38 w 443"/>
                <a:gd name="T97" fmla="*/ 172 h 1009"/>
                <a:gd name="T98" fmla="*/ 38 w 443"/>
                <a:gd name="T99" fmla="*/ 207 h 1009"/>
                <a:gd name="T100" fmla="*/ 42 w 443"/>
                <a:gd name="T101" fmla="*/ 246 h 1009"/>
                <a:gd name="T102" fmla="*/ 52 w 443"/>
                <a:gd name="T103" fmla="*/ 278 h 1009"/>
                <a:gd name="T104" fmla="*/ 73 w 443"/>
                <a:gd name="T105" fmla="*/ 302 h 1009"/>
                <a:gd name="T106" fmla="*/ 89 w 443"/>
                <a:gd name="T107" fmla="*/ 325 h 1009"/>
                <a:gd name="T108" fmla="*/ 96 w 443"/>
                <a:gd name="T109" fmla="*/ 356 h 1009"/>
                <a:gd name="T110" fmla="*/ 111 w 443"/>
                <a:gd name="T111" fmla="*/ 393 h 1009"/>
                <a:gd name="T112" fmla="*/ 135 w 443"/>
                <a:gd name="T113" fmla="*/ 433 h 1009"/>
                <a:gd name="T114" fmla="*/ 163 w 443"/>
                <a:gd name="T115" fmla="*/ 466 h 1009"/>
                <a:gd name="T116" fmla="*/ 188 w 443"/>
                <a:gd name="T117" fmla="*/ 475 h 1009"/>
                <a:gd name="T118" fmla="*/ 208 w 443"/>
                <a:gd name="T119" fmla="*/ 457 h 1009"/>
                <a:gd name="T120" fmla="*/ 221 w 443"/>
                <a:gd name="T121" fmla="*/ 425 h 10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43"/>
                <a:gd name="T184" fmla="*/ 0 h 1009"/>
                <a:gd name="T185" fmla="*/ 443 w 443"/>
                <a:gd name="T186" fmla="*/ 1009 h 10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43" h="1009">
                  <a:moveTo>
                    <a:pt x="443" y="851"/>
                  </a:moveTo>
                  <a:lnTo>
                    <a:pt x="443" y="865"/>
                  </a:lnTo>
                  <a:lnTo>
                    <a:pt x="443" y="882"/>
                  </a:lnTo>
                  <a:lnTo>
                    <a:pt x="439" y="897"/>
                  </a:lnTo>
                  <a:lnTo>
                    <a:pt x="434" y="917"/>
                  </a:lnTo>
                  <a:lnTo>
                    <a:pt x="423" y="933"/>
                  </a:lnTo>
                  <a:lnTo>
                    <a:pt x="412" y="951"/>
                  </a:lnTo>
                  <a:lnTo>
                    <a:pt x="397" y="965"/>
                  </a:lnTo>
                  <a:lnTo>
                    <a:pt x="386" y="981"/>
                  </a:lnTo>
                  <a:lnTo>
                    <a:pt x="370" y="990"/>
                  </a:lnTo>
                  <a:lnTo>
                    <a:pt x="354" y="1000"/>
                  </a:lnTo>
                  <a:lnTo>
                    <a:pt x="337" y="1006"/>
                  </a:lnTo>
                  <a:lnTo>
                    <a:pt x="323" y="1009"/>
                  </a:lnTo>
                  <a:lnTo>
                    <a:pt x="306" y="1007"/>
                  </a:lnTo>
                  <a:lnTo>
                    <a:pt x="290" y="1002"/>
                  </a:lnTo>
                  <a:lnTo>
                    <a:pt x="277" y="991"/>
                  </a:lnTo>
                  <a:lnTo>
                    <a:pt x="266" y="977"/>
                  </a:lnTo>
                  <a:lnTo>
                    <a:pt x="250" y="952"/>
                  </a:lnTo>
                  <a:lnTo>
                    <a:pt x="239" y="929"/>
                  </a:lnTo>
                  <a:lnTo>
                    <a:pt x="228" y="905"/>
                  </a:lnTo>
                  <a:lnTo>
                    <a:pt x="219" y="883"/>
                  </a:lnTo>
                  <a:lnTo>
                    <a:pt x="209" y="860"/>
                  </a:lnTo>
                  <a:lnTo>
                    <a:pt x="204" y="839"/>
                  </a:lnTo>
                  <a:lnTo>
                    <a:pt x="199" y="818"/>
                  </a:lnTo>
                  <a:lnTo>
                    <a:pt x="195" y="799"/>
                  </a:lnTo>
                  <a:lnTo>
                    <a:pt x="189" y="778"/>
                  </a:lnTo>
                  <a:lnTo>
                    <a:pt x="184" y="758"/>
                  </a:lnTo>
                  <a:lnTo>
                    <a:pt x="178" y="740"/>
                  </a:lnTo>
                  <a:lnTo>
                    <a:pt x="177" y="724"/>
                  </a:lnTo>
                  <a:lnTo>
                    <a:pt x="171" y="709"/>
                  </a:lnTo>
                  <a:lnTo>
                    <a:pt x="169" y="694"/>
                  </a:lnTo>
                  <a:lnTo>
                    <a:pt x="164" y="681"/>
                  </a:lnTo>
                  <a:lnTo>
                    <a:pt x="164" y="670"/>
                  </a:lnTo>
                  <a:lnTo>
                    <a:pt x="158" y="658"/>
                  </a:lnTo>
                  <a:lnTo>
                    <a:pt x="153" y="649"/>
                  </a:lnTo>
                  <a:lnTo>
                    <a:pt x="147" y="641"/>
                  </a:lnTo>
                  <a:lnTo>
                    <a:pt x="142" y="633"/>
                  </a:lnTo>
                  <a:lnTo>
                    <a:pt x="136" y="625"/>
                  </a:lnTo>
                  <a:lnTo>
                    <a:pt x="131" y="617"/>
                  </a:lnTo>
                  <a:lnTo>
                    <a:pt x="126" y="610"/>
                  </a:lnTo>
                  <a:lnTo>
                    <a:pt x="120" y="606"/>
                  </a:lnTo>
                  <a:lnTo>
                    <a:pt x="115" y="598"/>
                  </a:lnTo>
                  <a:lnTo>
                    <a:pt x="109" y="590"/>
                  </a:lnTo>
                  <a:lnTo>
                    <a:pt x="104" y="581"/>
                  </a:lnTo>
                  <a:lnTo>
                    <a:pt x="100" y="573"/>
                  </a:lnTo>
                  <a:lnTo>
                    <a:pt x="95" y="561"/>
                  </a:lnTo>
                  <a:lnTo>
                    <a:pt x="93" y="551"/>
                  </a:lnTo>
                  <a:lnTo>
                    <a:pt x="89" y="537"/>
                  </a:lnTo>
                  <a:lnTo>
                    <a:pt x="89" y="525"/>
                  </a:lnTo>
                  <a:lnTo>
                    <a:pt x="84" y="507"/>
                  </a:lnTo>
                  <a:lnTo>
                    <a:pt x="78" y="490"/>
                  </a:lnTo>
                  <a:lnTo>
                    <a:pt x="73" y="470"/>
                  </a:lnTo>
                  <a:lnTo>
                    <a:pt x="73" y="451"/>
                  </a:lnTo>
                  <a:lnTo>
                    <a:pt x="67" y="429"/>
                  </a:lnTo>
                  <a:lnTo>
                    <a:pt x="67" y="409"/>
                  </a:lnTo>
                  <a:lnTo>
                    <a:pt x="65" y="390"/>
                  </a:lnTo>
                  <a:lnTo>
                    <a:pt x="65" y="370"/>
                  </a:lnTo>
                  <a:lnTo>
                    <a:pt x="64" y="349"/>
                  </a:lnTo>
                  <a:lnTo>
                    <a:pt x="64" y="330"/>
                  </a:lnTo>
                  <a:lnTo>
                    <a:pt x="64" y="310"/>
                  </a:lnTo>
                  <a:lnTo>
                    <a:pt x="64" y="295"/>
                  </a:lnTo>
                  <a:lnTo>
                    <a:pt x="64" y="278"/>
                  </a:lnTo>
                  <a:lnTo>
                    <a:pt x="64" y="263"/>
                  </a:lnTo>
                  <a:lnTo>
                    <a:pt x="64" y="252"/>
                  </a:lnTo>
                  <a:lnTo>
                    <a:pt x="64" y="244"/>
                  </a:lnTo>
                  <a:lnTo>
                    <a:pt x="60" y="235"/>
                  </a:lnTo>
                  <a:lnTo>
                    <a:pt x="60" y="227"/>
                  </a:lnTo>
                  <a:lnTo>
                    <a:pt x="58" y="219"/>
                  </a:lnTo>
                  <a:lnTo>
                    <a:pt x="58" y="212"/>
                  </a:lnTo>
                  <a:lnTo>
                    <a:pt x="53" y="205"/>
                  </a:lnTo>
                  <a:lnTo>
                    <a:pt x="53" y="198"/>
                  </a:lnTo>
                  <a:lnTo>
                    <a:pt x="47" y="190"/>
                  </a:lnTo>
                  <a:lnTo>
                    <a:pt x="47" y="186"/>
                  </a:lnTo>
                  <a:lnTo>
                    <a:pt x="42" y="179"/>
                  </a:lnTo>
                  <a:lnTo>
                    <a:pt x="36" y="175"/>
                  </a:lnTo>
                  <a:lnTo>
                    <a:pt x="31" y="168"/>
                  </a:lnTo>
                  <a:lnTo>
                    <a:pt x="29" y="164"/>
                  </a:lnTo>
                  <a:lnTo>
                    <a:pt x="23" y="156"/>
                  </a:lnTo>
                  <a:lnTo>
                    <a:pt x="18" y="153"/>
                  </a:lnTo>
                  <a:lnTo>
                    <a:pt x="12" y="149"/>
                  </a:lnTo>
                  <a:lnTo>
                    <a:pt x="12" y="145"/>
                  </a:lnTo>
                  <a:lnTo>
                    <a:pt x="12" y="143"/>
                  </a:lnTo>
                  <a:lnTo>
                    <a:pt x="12" y="142"/>
                  </a:lnTo>
                  <a:lnTo>
                    <a:pt x="18" y="142"/>
                  </a:lnTo>
                  <a:lnTo>
                    <a:pt x="18" y="138"/>
                  </a:lnTo>
                  <a:lnTo>
                    <a:pt x="18" y="136"/>
                  </a:lnTo>
                  <a:lnTo>
                    <a:pt x="18" y="132"/>
                  </a:lnTo>
                  <a:lnTo>
                    <a:pt x="20" y="130"/>
                  </a:lnTo>
                  <a:lnTo>
                    <a:pt x="14" y="123"/>
                  </a:lnTo>
                  <a:lnTo>
                    <a:pt x="14" y="119"/>
                  </a:lnTo>
                  <a:lnTo>
                    <a:pt x="12" y="113"/>
                  </a:lnTo>
                  <a:lnTo>
                    <a:pt x="12" y="110"/>
                  </a:lnTo>
                  <a:lnTo>
                    <a:pt x="7" y="102"/>
                  </a:lnTo>
                  <a:lnTo>
                    <a:pt x="5" y="98"/>
                  </a:lnTo>
                  <a:lnTo>
                    <a:pt x="0" y="94"/>
                  </a:lnTo>
                  <a:lnTo>
                    <a:pt x="0" y="90"/>
                  </a:lnTo>
                  <a:lnTo>
                    <a:pt x="5" y="95"/>
                  </a:lnTo>
                  <a:lnTo>
                    <a:pt x="11" y="102"/>
                  </a:lnTo>
                  <a:lnTo>
                    <a:pt x="16" y="106"/>
                  </a:lnTo>
                  <a:lnTo>
                    <a:pt x="23" y="110"/>
                  </a:lnTo>
                  <a:lnTo>
                    <a:pt x="27" y="110"/>
                  </a:lnTo>
                  <a:lnTo>
                    <a:pt x="33" y="112"/>
                  </a:lnTo>
                  <a:lnTo>
                    <a:pt x="36" y="111"/>
                  </a:lnTo>
                  <a:lnTo>
                    <a:pt x="42" y="111"/>
                  </a:lnTo>
                  <a:lnTo>
                    <a:pt x="42" y="107"/>
                  </a:lnTo>
                  <a:lnTo>
                    <a:pt x="43" y="104"/>
                  </a:lnTo>
                  <a:lnTo>
                    <a:pt x="43" y="99"/>
                  </a:lnTo>
                  <a:lnTo>
                    <a:pt x="47" y="95"/>
                  </a:lnTo>
                  <a:lnTo>
                    <a:pt x="43" y="87"/>
                  </a:lnTo>
                  <a:lnTo>
                    <a:pt x="43" y="84"/>
                  </a:lnTo>
                  <a:lnTo>
                    <a:pt x="38" y="76"/>
                  </a:lnTo>
                  <a:lnTo>
                    <a:pt x="38" y="72"/>
                  </a:lnTo>
                  <a:lnTo>
                    <a:pt x="38" y="73"/>
                  </a:lnTo>
                  <a:lnTo>
                    <a:pt x="43" y="77"/>
                  </a:lnTo>
                  <a:lnTo>
                    <a:pt x="49" y="78"/>
                  </a:lnTo>
                  <a:lnTo>
                    <a:pt x="49" y="76"/>
                  </a:lnTo>
                  <a:lnTo>
                    <a:pt x="49" y="72"/>
                  </a:lnTo>
                  <a:lnTo>
                    <a:pt x="51" y="72"/>
                  </a:lnTo>
                  <a:lnTo>
                    <a:pt x="45" y="68"/>
                  </a:lnTo>
                  <a:lnTo>
                    <a:pt x="45" y="64"/>
                  </a:lnTo>
                  <a:lnTo>
                    <a:pt x="43" y="60"/>
                  </a:lnTo>
                  <a:lnTo>
                    <a:pt x="43" y="56"/>
                  </a:lnTo>
                  <a:lnTo>
                    <a:pt x="38" y="52"/>
                  </a:lnTo>
                  <a:lnTo>
                    <a:pt x="38" y="48"/>
                  </a:lnTo>
                  <a:lnTo>
                    <a:pt x="38" y="46"/>
                  </a:lnTo>
                  <a:lnTo>
                    <a:pt x="33" y="42"/>
                  </a:lnTo>
                  <a:lnTo>
                    <a:pt x="33" y="38"/>
                  </a:lnTo>
                  <a:lnTo>
                    <a:pt x="29" y="34"/>
                  </a:lnTo>
                  <a:lnTo>
                    <a:pt x="29" y="30"/>
                  </a:lnTo>
                  <a:lnTo>
                    <a:pt x="25" y="26"/>
                  </a:lnTo>
                  <a:lnTo>
                    <a:pt x="25" y="22"/>
                  </a:lnTo>
                  <a:lnTo>
                    <a:pt x="25" y="18"/>
                  </a:lnTo>
                  <a:lnTo>
                    <a:pt x="25" y="15"/>
                  </a:lnTo>
                  <a:lnTo>
                    <a:pt x="25" y="11"/>
                  </a:lnTo>
                  <a:lnTo>
                    <a:pt x="25" y="7"/>
                  </a:lnTo>
                  <a:lnTo>
                    <a:pt x="25" y="3"/>
                  </a:lnTo>
                  <a:lnTo>
                    <a:pt x="25" y="0"/>
                  </a:lnTo>
                  <a:lnTo>
                    <a:pt x="25" y="4"/>
                  </a:lnTo>
                  <a:lnTo>
                    <a:pt x="29" y="8"/>
                  </a:lnTo>
                  <a:lnTo>
                    <a:pt x="29" y="12"/>
                  </a:lnTo>
                  <a:lnTo>
                    <a:pt x="34" y="16"/>
                  </a:lnTo>
                  <a:lnTo>
                    <a:pt x="34" y="17"/>
                  </a:lnTo>
                  <a:lnTo>
                    <a:pt x="40" y="21"/>
                  </a:lnTo>
                  <a:lnTo>
                    <a:pt x="43" y="24"/>
                  </a:lnTo>
                  <a:lnTo>
                    <a:pt x="49" y="28"/>
                  </a:lnTo>
                  <a:lnTo>
                    <a:pt x="54" y="30"/>
                  </a:lnTo>
                  <a:lnTo>
                    <a:pt x="56" y="30"/>
                  </a:lnTo>
                  <a:lnTo>
                    <a:pt x="62" y="34"/>
                  </a:lnTo>
                  <a:lnTo>
                    <a:pt x="67" y="34"/>
                  </a:lnTo>
                  <a:lnTo>
                    <a:pt x="71" y="34"/>
                  </a:lnTo>
                  <a:lnTo>
                    <a:pt x="76" y="37"/>
                  </a:lnTo>
                  <a:lnTo>
                    <a:pt x="76" y="41"/>
                  </a:lnTo>
                  <a:lnTo>
                    <a:pt x="76" y="44"/>
                  </a:lnTo>
                  <a:lnTo>
                    <a:pt x="76" y="48"/>
                  </a:lnTo>
                  <a:lnTo>
                    <a:pt x="82" y="52"/>
                  </a:lnTo>
                  <a:lnTo>
                    <a:pt x="82" y="55"/>
                  </a:lnTo>
                  <a:lnTo>
                    <a:pt x="82" y="59"/>
                  </a:lnTo>
                  <a:lnTo>
                    <a:pt x="82" y="63"/>
                  </a:lnTo>
                  <a:lnTo>
                    <a:pt x="87" y="67"/>
                  </a:lnTo>
                  <a:lnTo>
                    <a:pt x="87" y="68"/>
                  </a:lnTo>
                  <a:lnTo>
                    <a:pt x="87" y="72"/>
                  </a:lnTo>
                  <a:lnTo>
                    <a:pt x="87" y="76"/>
                  </a:lnTo>
                  <a:lnTo>
                    <a:pt x="87" y="80"/>
                  </a:lnTo>
                  <a:lnTo>
                    <a:pt x="87" y="84"/>
                  </a:lnTo>
                  <a:lnTo>
                    <a:pt x="87" y="87"/>
                  </a:lnTo>
                  <a:lnTo>
                    <a:pt x="87" y="91"/>
                  </a:lnTo>
                  <a:lnTo>
                    <a:pt x="89" y="99"/>
                  </a:lnTo>
                  <a:lnTo>
                    <a:pt x="85" y="103"/>
                  </a:lnTo>
                  <a:lnTo>
                    <a:pt x="85" y="108"/>
                  </a:lnTo>
                  <a:lnTo>
                    <a:pt x="85" y="112"/>
                  </a:lnTo>
                  <a:lnTo>
                    <a:pt x="87" y="120"/>
                  </a:lnTo>
                  <a:lnTo>
                    <a:pt x="87" y="124"/>
                  </a:lnTo>
                  <a:lnTo>
                    <a:pt x="93" y="132"/>
                  </a:lnTo>
                  <a:lnTo>
                    <a:pt x="98" y="140"/>
                  </a:lnTo>
                  <a:lnTo>
                    <a:pt x="104" y="147"/>
                  </a:lnTo>
                  <a:lnTo>
                    <a:pt x="105" y="154"/>
                  </a:lnTo>
                  <a:lnTo>
                    <a:pt x="111" y="162"/>
                  </a:lnTo>
                  <a:lnTo>
                    <a:pt x="116" y="169"/>
                  </a:lnTo>
                  <a:lnTo>
                    <a:pt x="122" y="179"/>
                  </a:lnTo>
                  <a:lnTo>
                    <a:pt x="126" y="186"/>
                  </a:lnTo>
                  <a:lnTo>
                    <a:pt x="131" y="197"/>
                  </a:lnTo>
                  <a:lnTo>
                    <a:pt x="135" y="206"/>
                  </a:lnTo>
                  <a:lnTo>
                    <a:pt x="140" y="218"/>
                  </a:lnTo>
                  <a:lnTo>
                    <a:pt x="140" y="224"/>
                  </a:lnTo>
                  <a:lnTo>
                    <a:pt x="140" y="229"/>
                  </a:lnTo>
                  <a:lnTo>
                    <a:pt x="140" y="231"/>
                  </a:lnTo>
                  <a:lnTo>
                    <a:pt x="140" y="233"/>
                  </a:lnTo>
                  <a:lnTo>
                    <a:pt x="136" y="229"/>
                  </a:lnTo>
                  <a:lnTo>
                    <a:pt x="136" y="227"/>
                  </a:lnTo>
                  <a:lnTo>
                    <a:pt x="133" y="220"/>
                  </a:lnTo>
                  <a:lnTo>
                    <a:pt x="133" y="216"/>
                  </a:lnTo>
                  <a:lnTo>
                    <a:pt x="127" y="209"/>
                  </a:lnTo>
                  <a:lnTo>
                    <a:pt x="122" y="201"/>
                  </a:lnTo>
                  <a:lnTo>
                    <a:pt x="116" y="193"/>
                  </a:lnTo>
                  <a:lnTo>
                    <a:pt x="113" y="185"/>
                  </a:lnTo>
                  <a:lnTo>
                    <a:pt x="105" y="177"/>
                  </a:lnTo>
                  <a:lnTo>
                    <a:pt x="100" y="171"/>
                  </a:lnTo>
                  <a:lnTo>
                    <a:pt x="95" y="166"/>
                  </a:lnTo>
                  <a:lnTo>
                    <a:pt x="89" y="163"/>
                  </a:lnTo>
                  <a:lnTo>
                    <a:pt x="84" y="159"/>
                  </a:lnTo>
                  <a:lnTo>
                    <a:pt x="78" y="159"/>
                  </a:lnTo>
                  <a:lnTo>
                    <a:pt x="73" y="159"/>
                  </a:lnTo>
                  <a:lnTo>
                    <a:pt x="71" y="159"/>
                  </a:lnTo>
                  <a:lnTo>
                    <a:pt x="65" y="159"/>
                  </a:lnTo>
                  <a:lnTo>
                    <a:pt x="64" y="162"/>
                  </a:lnTo>
                  <a:lnTo>
                    <a:pt x="60" y="163"/>
                  </a:lnTo>
                  <a:lnTo>
                    <a:pt x="60" y="167"/>
                  </a:lnTo>
                  <a:lnTo>
                    <a:pt x="56" y="167"/>
                  </a:lnTo>
                  <a:lnTo>
                    <a:pt x="56" y="171"/>
                  </a:lnTo>
                  <a:lnTo>
                    <a:pt x="56" y="175"/>
                  </a:lnTo>
                  <a:lnTo>
                    <a:pt x="56" y="179"/>
                  </a:lnTo>
                  <a:lnTo>
                    <a:pt x="56" y="183"/>
                  </a:lnTo>
                  <a:lnTo>
                    <a:pt x="58" y="188"/>
                  </a:lnTo>
                  <a:lnTo>
                    <a:pt x="58" y="192"/>
                  </a:lnTo>
                  <a:lnTo>
                    <a:pt x="64" y="199"/>
                  </a:lnTo>
                  <a:lnTo>
                    <a:pt x="64" y="203"/>
                  </a:lnTo>
                  <a:lnTo>
                    <a:pt x="64" y="207"/>
                  </a:lnTo>
                  <a:lnTo>
                    <a:pt x="64" y="211"/>
                  </a:lnTo>
                  <a:lnTo>
                    <a:pt x="69" y="216"/>
                  </a:lnTo>
                  <a:lnTo>
                    <a:pt x="69" y="220"/>
                  </a:lnTo>
                  <a:lnTo>
                    <a:pt x="69" y="224"/>
                  </a:lnTo>
                  <a:lnTo>
                    <a:pt x="69" y="228"/>
                  </a:lnTo>
                  <a:lnTo>
                    <a:pt x="74" y="235"/>
                  </a:lnTo>
                  <a:lnTo>
                    <a:pt x="74" y="239"/>
                  </a:lnTo>
                  <a:lnTo>
                    <a:pt x="74" y="245"/>
                  </a:lnTo>
                  <a:lnTo>
                    <a:pt x="74" y="250"/>
                  </a:lnTo>
                  <a:lnTo>
                    <a:pt x="74" y="258"/>
                  </a:lnTo>
                  <a:lnTo>
                    <a:pt x="74" y="266"/>
                  </a:lnTo>
                  <a:lnTo>
                    <a:pt x="74" y="275"/>
                  </a:lnTo>
                  <a:lnTo>
                    <a:pt x="74" y="285"/>
                  </a:lnTo>
                  <a:lnTo>
                    <a:pt x="76" y="298"/>
                  </a:lnTo>
                  <a:lnTo>
                    <a:pt x="76" y="308"/>
                  </a:lnTo>
                  <a:lnTo>
                    <a:pt x="76" y="319"/>
                  </a:lnTo>
                  <a:lnTo>
                    <a:pt x="76" y="331"/>
                  </a:lnTo>
                  <a:lnTo>
                    <a:pt x="76" y="344"/>
                  </a:lnTo>
                  <a:lnTo>
                    <a:pt x="76" y="356"/>
                  </a:lnTo>
                  <a:lnTo>
                    <a:pt x="76" y="370"/>
                  </a:lnTo>
                  <a:lnTo>
                    <a:pt x="76" y="384"/>
                  </a:lnTo>
                  <a:lnTo>
                    <a:pt x="76" y="400"/>
                  </a:lnTo>
                  <a:lnTo>
                    <a:pt x="76" y="414"/>
                  </a:lnTo>
                  <a:lnTo>
                    <a:pt x="76" y="430"/>
                  </a:lnTo>
                  <a:lnTo>
                    <a:pt x="76" y="446"/>
                  </a:lnTo>
                  <a:lnTo>
                    <a:pt x="80" y="461"/>
                  </a:lnTo>
                  <a:lnTo>
                    <a:pt x="80" y="477"/>
                  </a:lnTo>
                  <a:lnTo>
                    <a:pt x="84" y="492"/>
                  </a:lnTo>
                  <a:lnTo>
                    <a:pt x="84" y="508"/>
                  </a:lnTo>
                  <a:lnTo>
                    <a:pt x="89" y="525"/>
                  </a:lnTo>
                  <a:lnTo>
                    <a:pt x="93" y="535"/>
                  </a:lnTo>
                  <a:lnTo>
                    <a:pt x="98" y="547"/>
                  </a:lnTo>
                  <a:lnTo>
                    <a:pt x="104" y="556"/>
                  </a:lnTo>
                  <a:lnTo>
                    <a:pt x="113" y="568"/>
                  </a:lnTo>
                  <a:lnTo>
                    <a:pt x="118" y="576"/>
                  </a:lnTo>
                  <a:lnTo>
                    <a:pt x="129" y="585"/>
                  </a:lnTo>
                  <a:lnTo>
                    <a:pt x="136" y="593"/>
                  </a:lnTo>
                  <a:lnTo>
                    <a:pt x="147" y="604"/>
                  </a:lnTo>
                  <a:lnTo>
                    <a:pt x="153" y="612"/>
                  </a:lnTo>
                  <a:lnTo>
                    <a:pt x="160" y="621"/>
                  </a:lnTo>
                  <a:lnTo>
                    <a:pt x="166" y="629"/>
                  </a:lnTo>
                  <a:lnTo>
                    <a:pt x="175" y="641"/>
                  </a:lnTo>
                  <a:lnTo>
                    <a:pt x="178" y="650"/>
                  </a:lnTo>
                  <a:lnTo>
                    <a:pt x="184" y="662"/>
                  </a:lnTo>
                  <a:lnTo>
                    <a:pt x="186" y="673"/>
                  </a:lnTo>
                  <a:lnTo>
                    <a:pt x="189" y="688"/>
                  </a:lnTo>
                  <a:lnTo>
                    <a:pt x="189" y="700"/>
                  </a:lnTo>
                  <a:lnTo>
                    <a:pt x="193" y="713"/>
                  </a:lnTo>
                  <a:lnTo>
                    <a:pt x="199" y="726"/>
                  </a:lnTo>
                  <a:lnTo>
                    <a:pt x="204" y="741"/>
                  </a:lnTo>
                  <a:lnTo>
                    <a:pt x="209" y="756"/>
                  </a:lnTo>
                  <a:lnTo>
                    <a:pt x="217" y="771"/>
                  </a:lnTo>
                  <a:lnTo>
                    <a:pt x="222" y="787"/>
                  </a:lnTo>
                  <a:lnTo>
                    <a:pt x="233" y="805"/>
                  </a:lnTo>
                  <a:lnTo>
                    <a:pt x="239" y="819"/>
                  </a:lnTo>
                  <a:lnTo>
                    <a:pt x="250" y="835"/>
                  </a:lnTo>
                  <a:lnTo>
                    <a:pt x="259" y="851"/>
                  </a:lnTo>
                  <a:lnTo>
                    <a:pt x="270" y="866"/>
                  </a:lnTo>
                  <a:lnTo>
                    <a:pt x="281" y="879"/>
                  </a:lnTo>
                  <a:lnTo>
                    <a:pt x="292" y="895"/>
                  </a:lnTo>
                  <a:lnTo>
                    <a:pt x="302" y="908"/>
                  </a:lnTo>
                  <a:lnTo>
                    <a:pt x="317" y="922"/>
                  </a:lnTo>
                  <a:lnTo>
                    <a:pt x="326" y="933"/>
                  </a:lnTo>
                  <a:lnTo>
                    <a:pt x="337" y="942"/>
                  </a:lnTo>
                  <a:lnTo>
                    <a:pt x="348" y="947"/>
                  </a:lnTo>
                  <a:lnTo>
                    <a:pt x="359" y="952"/>
                  </a:lnTo>
                  <a:lnTo>
                    <a:pt x="366" y="951"/>
                  </a:lnTo>
                  <a:lnTo>
                    <a:pt x="377" y="951"/>
                  </a:lnTo>
                  <a:lnTo>
                    <a:pt x="386" y="947"/>
                  </a:lnTo>
                  <a:lnTo>
                    <a:pt x="397" y="943"/>
                  </a:lnTo>
                  <a:lnTo>
                    <a:pt x="403" y="934"/>
                  </a:lnTo>
                  <a:lnTo>
                    <a:pt x="410" y="926"/>
                  </a:lnTo>
                  <a:lnTo>
                    <a:pt x="416" y="914"/>
                  </a:lnTo>
                  <a:lnTo>
                    <a:pt x="425" y="904"/>
                  </a:lnTo>
                  <a:lnTo>
                    <a:pt x="428" y="890"/>
                  </a:lnTo>
                  <a:lnTo>
                    <a:pt x="434" y="878"/>
                  </a:lnTo>
                  <a:lnTo>
                    <a:pt x="437" y="862"/>
                  </a:lnTo>
                  <a:lnTo>
                    <a:pt x="443" y="8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3" name="Freeform 140"/>
            <p:cNvSpPr>
              <a:spLocks/>
            </p:cNvSpPr>
            <p:nvPr/>
          </p:nvSpPr>
          <p:spPr bwMode="auto">
            <a:xfrm>
              <a:off x="1192" y="2745"/>
              <a:ext cx="38" cy="82"/>
            </a:xfrm>
            <a:custGeom>
              <a:avLst/>
              <a:gdLst>
                <a:gd name="T0" fmla="*/ 0 w 77"/>
                <a:gd name="T1" fmla="*/ 0 h 162"/>
                <a:gd name="T2" fmla="*/ 0 w 77"/>
                <a:gd name="T3" fmla="*/ 3 h 162"/>
                <a:gd name="T4" fmla="*/ 2 w 77"/>
                <a:gd name="T5" fmla="*/ 7 h 162"/>
                <a:gd name="T6" fmla="*/ 3 w 77"/>
                <a:gd name="T7" fmla="*/ 10 h 162"/>
                <a:gd name="T8" fmla="*/ 5 w 77"/>
                <a:gd name="T9" fmla="*/ 14 h 162"/>
                <a:gd name="T10" fmla="*/ 7 w 77"/>
                <a:gd name="T11" fmla="*/ 16 h 162"/>
                <a:gd name="T12" fmla="*/ 10 w 77"/>
                <a:gd name="T13" fmla="*/ 20 h 162"/>
                <a:gd name="T14" fmla="*/ 13 w 77"/>
                <a:gd name="T15" fmla="*/ 22 h 162"/>
                <a:gd name="T16" fmla="*/ 15 w 77"/>
                <a:gd name="T17" fmla="*/ 25 h 162"/>
                <a:gd name="T18" fmla="*/ 15 w 77"/>
                <a:gd name="T19" fmla="*/ 27 h 162"/>
                <a:gd name="T20" fmla="*/ 18 w 77"/>
                <a:gd name="T21" fmla="*/ 29 h 162"/>
                <a:gd name="T22" fmla="*/ 21 w 77"/>
                <a:gd name="T23" fmla="*/ 31 h 162"/>
                <a:gd name="T24" fmla="*/ 24 w 77"/>
                <a:gd name="T25" fmla="*/ 35 h 162"/>
                <a:gd name="T26" fmla="*/ 24 w 77"/>
                <a:gd name="T27" fmla="*/ 37 h 162"/>
                <a:gd name="T28" fmla="*/ 27 w 77"/>
                <a:gd name="T29" fmla="*/ 40 h 162"/>
                <a:gd name="T30" fmla="*/ 29 w 77"/>
                <a:gd name="T31" fmla="*/ 42 h 162"/>
                <a:gd name="T32" fmla="*/ 32 w 77"/>
                <a:gd name="T33" fmla="*/ 46 h 162"/>
                <a:gd name="T34" fmla="*/ 32 w 77"/>
                <a:gd name="T35" fmla="*/ 48 h 162"/>
                <a:gd name="T36" fmla="*/ 32 w 77"/>
                <a:gd name="T37" fmla="*/ 52 h 162"/>
                <a:gd name="T38" fmla="*/ 32 w 77"/>
                <a:gd name="T39" fmla="*/ 55 h 162"/>
                <a:gd name="T40" fmla="*/ 34 w 77"/>
                <a:gd name="T41" fmla="*/ 59 h 162"/>
                <a:gd name="T42" fmla="*/ 34 w 77"/>
                <a:gd name="T43" fmla="*/ 60 h 162"/>
                <a:gd name="T44" fmla="*/ 34 w 77"/>
                <a:gd name="T45" fmla="*/ 63 h 162"/>
                <a:gd name="T46" fmla="*/ 34 w 77"/>
                <a:gd name="T47" fmla="*/ 65 h 162"/>
                <a:gd name="T48" fmla="*/ 34 w 77"/>
                <a:gd name="T49" fmla="*/ 69 h 162"/>
                <a:gd name="T50" fmla="*/ 34 w 77"/>
                <a:gd name="T51" fmla="*/ 70 h 162"/>
                <a:gd name="T52" fmla="*/ 34 w 77"/>
                <a:gd name="T53" fmla="*/ 72 h 162"/>
                <a:gd name="T54" fmla="*/ 34 w 77"/>
                <a:gd name="T55" fmla="*/ 74 h 162"/>
                <a:gd name="T56" fmla="*/ 34 w 77"/>
                <a:gd name="T57" fmla="*/ 76 h 162"/>
                <a:gd name="T58" fmla="*/ 34 w 77"/>
                <a:gd name="T59" fmla="*/ 77 h 162"/>
                <a:gd name="T60" fmla="*/ 35 w 77"/>
                <a:gd name="T61" fmla="*/ 79 h 162"/>
                <a:gd name="T62" fmla="*/ 35 w 77"/>
                <a:gd name="T63" fmla="*/ 80 h 162"/>
                <a:gd name="T64" fmla="*/ 38 w 77"/>
                <a:gd name="T65" fmla="*/ 82 h 162"/>
                <a:gd name="T66" fmla="*/ 34 w 77"/>
                <a:gd name="T67" fmla="*/ 77 h 162"/>
                <a:gd name="T68" fmla="*/ 31 w 77"/>
                <a:gd name="T69" fmla="*/ 73 h 162"/>
                <a:gd name="T70" fmla="*/ 28 w 77"/>
                <a:gd name="T71" fmla="*/ 70 h 162"/>
                <a:gd name="T72" fmla="*/ 25 w 77"/>
                <a:gd name="T73" fmla="*/ 66 h 162"/>
                <a:gd name="T74" fmla="*/ 23 w 77"/>
                <a:gd name="T75" fmla="*/ 60 h 162"/>
                <a:gd name="T76" fmla="*/ 21 w 77"/>
                <a:gd name="T77" fmla="*/ 56 h 162"/>
                <a:gd name="T78" fmla="*/ 18 w 77"/>
                <a:gd name="T79" fmla="*/ 50 h 162"/>
                <a:gd name="T80" fmla="*/ 18 w 77"/>
                <a:gd name="T81" fmla="*/ 46 h 162"/>
                <a:gd name="T82" fmla="*/ 15 w 77"/>
                <a:gd name="T83" fmla="*/ 40 h 162"/>
                <a:gd name="T84" fmla="*/ 13 w 77"/>
                <a:gd name="T85" fmla="*/ 34 h 162"/>
                <a:gd name="T86" fmla="*/ 10 w 77"/>
                <a:gd name="T87" fmla="*/ 28 h 162"/>
                <a:gd name="T88" fmla="*/ 10 w 77"/>
                <a:gd name="T89" fmla="*/ 23 h 162"/>
                <a:gd name="T90" fmla="*/ 7 w 77"/>
                <a:gd name="T91" fmla="*/ 17 h 162"/>
                <a:gd name="T92" fmla="*/ 4 w 77"/>
                <a:gd name="T93" fmla="*/ 11 h 162"/>
                <a:gd name="T94" fmla="*/ 2 w 77"/>
                <a:gd name="T95" fmla="*/ 5 h 162"/>
                <a:gd name="T96" fmla="*/ 0 w 77"/>
                <a:gd name="T97" fmla="*/ 0 h 162"/>
                <a:gd name="T98" fmla="*/ 0 w 77"/>
                <a:gd name="T99" fmla="*/ 0 h 1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
                <a:gd name="T151" fmla="*/ 0 h 162"/>
                <a:gd name="T152" fmla="*/ 77 w 77"/>
                <a:gd name="T153" fmla="*/ 162 h 1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 h="162">
                  <a:moveTo>
                    <a:pt x="0" y="0"/>
                  </a:moveTo>
                  <a:lnTo>
                    <a:pt x="0" y="5"/>
                  </a:lnTo>
                  <a:lnTo>
                    <a:pt x="4" y="13"/>
                  </a:lnTo>
                  <a:lnTo>
                    <a:pt x="6" y="19"/>
                  </a:lnTo>
                  <a:lnTo>
                    <a:pt x="11" y="27"/>
                  </a:lnTo>
                  <a:lnTo>
                    <a:pt x="15" y="31"/>
                  </a:lnTo>
                  <a:lnTo>
                    <a:pt x="20" y="39"/>
                  </a:lnTo>
                  <a:lnTo>
                    <a:pt x="26" y="43"/>
                  </a:lnTo>
                  <a:lnTo>
                    <a:pt x="31" y="50"/>
                  </a:lnTo>
                  <a:lnTo>
                    <a:pt x="31" y="54"/>
                  </a:lnTo>
                  <a:lnTo>
                    <a:pt x="37" y="58"/>
                  </a:lnTo>
                  <a:lnTo>
                    <a:pt x="42" y="62"/>
                  </a:lnTo>
                  <a:lnTo>
                    <a:pt x="48" y="70"/>
                  </a:lnTo>
                  <a:lnTo>
                    <a:pt x="49" y="74"/>
                  </a:lnTo>
                  <a:lnTo>
                    <a:pt x="55" y="79"/>
                  </a:lnTo>
                  <a:lnTo>
                    <a:pt x="59" y="83"/>
                  </a:lnTo>
                  <a:lnTo>
                    <a:pt x="64" y="91"/>
                  </a:lnTo>
                  <a:lnTo>
                    <a:pt x="64" y="95"/>
                  </a:lnTo>
                  <a:lnTo>
                    <a:pt x="64" y="103"/>
                  </a:lnTo>
                  <a:lnTo>
                    <a:pt x="64" y="108"/>
                  </a:lnTo>
                  <a:lnTo>
                    <a:pt x="68" y="116"/>
                  </a:lnTo>
                  <a:lnTo>
                    <a:pt x="68" y="119"/>
                  </a:lnTo>
                  <a:lnTo>
                    <a:pt x="68" y="125"/>
                  </a:lnTo>
                  <a:lnTo>
                    <a:pt x="68" y="129"/>
                  </a:lnTo>
                  <a:lnTo>
                    <a:pt x="69" y="136"/>
                  </a:lnTo>
                  <a:lnTo>
                    <a:pt x="69" y="139"/>
                  </a:lnTo>
                  <a:lnTo>
                    <a:pt x="69" y="143"/>
                  </a:lnTo>
                  <a:lnTo>
                    <a:pt x="69" y="147"/>
                  </a:lnTo>
                  <a:lnTo>
                    <a:pt x="69" y="151"/>
                  </a:lnTo>
                  <a:lnTo>
                    <a:pt x="69" y="152"/>
                  </a:lnTo>
                  <a:lnTo>
                    <a:pt x="71" y="156"/>
                  </a:lnTo>
                  <a:lnTo>
                    <a:pt x="71" y="159"/>
                  </a:lnTo>
                  <a:lnTo>
                    <a:pt x="77" y="162"/>
                  </a:lnTo>
                  <a:lnTo>
                    <a:pt x="68" y="153"/>
                  </a:lnTo>
                  <a:lnTo>
                    <a:pt x="62" y="145"/>
                  </a:lnTo>
                  <a:lnTo>
                    <a:pt x="57" y="138"/>
                  </a:lnTo>
                  <a:lnTo>
                    <a:pt x="51" y="130"/>
                  </a:lnTo>
                  <a:lnTo>
                    <a:pt x="46" y="118"/>
                  </a:lnTo>
                  <a:lnTo>
                    <a:pt x="42" y="110"/>
                  </a:lnTo>
                  <a:lnTo>
                    <a:pt x="37" y="99"/>
                  </a:lnTo>
                  <a:lnTo>
                    <a:pt x="37" y="91"/>
                  </a:lnTo>
                  <a:lnTo>
                    <a:pt x="31" y="79"/>
                  </a:lnTo>
                  <a:lnTo>
                    <a:pt x="26" y="67"/>
                  </a:lnTo>
                  <a:lnTo>
                    <a:pt x="20" y="56"/>
                  </a:lnTo>
                  <a:lnTo>
                    <a:pt x="20" y="45"/>
                  </a:lnTo>
                  <a:lnTo>
                    <a:pt x="15" y="33"/>
                  </a:lnTo>
                  <a:lnTo>
                    <a:pt x="9" y="22"/>
                  </a:lnTo>
                  <a:lnTo>
                    <a:pt x="4" y="10"/>
                  </a:lnTo>
                  <a:lnTo>
                    <a:pt x="0" y="0"/>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4" name="Freeform 141"/>
            <p:cNvSpPr>
              <a:spLocks/>
            </p:cNvSpPr>
            <p:nvPr/>
          </p:nvSpPr>
          <p:spPr bwMode="auto">
            <a:xfrm>
              <a:off x="977" y="2935"/>
              <a:ext cx="600" cy="469"/>
            </a:xfrm>
            <a:custGeom>
              <a:avLst/>
              <a:gdLst>
                <a:gd name="T0" fmla="*/ 304 w 1200"/>
                <a:gd name="T1" fmla="*/ 15 h 938"/>
                <a:gd name="T2" fmla="*/ 319 w 1200"/>
                <a:gd name="T3" fmla="*/ 2 h 938"/>
                <a:gd name="T4" fmla="*/ 324 w 1200"/>
                <a:gd name="T5" fmla="*/ 1 h 938"/>
                <a:gd name="T6" fmla="*/ 332 w 1200"/>
                <a:gd name="T7" fmla="*/ 11 h 938"/>
                <a:gd name="T8" fmla="*/ 344 w 1200"/>
                <a:gd name="T9" fmla="*/ 26 h 938"/>
                <a:gd name="T10" fmla="*/ 366 w 1200"/>
                <a:gd name="T11" fmla="*/ 44 h 938"/>
                <a:gd name="T12" fmla="*/ 387 w 1200"/>
                <a:gd name="T13" fmla="*/ 72 h 938"/>
                <a:gd name="T14" fmla="*/ 420 w 1200"/>
                <a:gd name="T15" fmla="*/ 98 h 938"/>
                <a:gd name="T16" fmla="*/ 445 w 1200"/>
                <a:gd name="T17" fmla="*/ 126 h 938"/>
                <a:gd name="T18" fmla="*/ 450 w 1200"/>
                <a:gd name="T19" fmla="*/ 170 h 938"/>
                <a:gd name="T20" fmla="*/ 454 w 1200"/>
                <a:gd name="T21" fmla="*/ 216 h 938"/>
                <a:gd name="T22" fmla="*/ 452 w 1200"/>
                <a:gd name="T23" fmla="*/ 235 h 938"/>
                <a:gd name="T24" fmla="*/ 453 w 1200"/>
                <a:gd name="T25" fmla="*/ 246 h 938"/>
                <a:gd name="T26" fmla="*/ 471 w 1200"/>
                <a:gd name="T27" fmla="*/ 247 h 938"/>
                <a:gd name="T28" fmla="*/ 497 w 1200"/>
                <a:gd name="T29" fmla="*/ 233 h 938"/>
                <a:gd name="T30" fmla="*/ 522 w 1200"/>
                <a:gd name="T31" fmla="*/ 222 h 938"/>
                <a:gd name="T32" fmla="*/ 535 w 1200"/>
                <a:gd name="T33" fmla="*/ 218 h 938"/>
                <a:gd name="T34" fmla="*/ 543 w 1200"/>
                <a:gd name="T35" fmla="*/ 219 h 938"/>
                <a:gd name="T36" fmla="*/ 540 w 1200"/>
                <a:gd name="T37" fmla="*/ 233 h 938"/>
                <a:gd name="T38" fmla="*/ 540 w 1200"/>
                <a:gd name="T39" fmla="*/ 248 h 938"/>
                <a:gd name="T40" fmla="*/ 556 w 1200"/>
                <a:gd name="T41" fmla="*/ 266 h 938"/>
                <a:gd name="T42" fmla="*/ 580 w 1200"/>
                <a:gd name="T43" fmla="*/ 283 h 938"/>
                <a:gd name="T44" fmla="*/ 596 w 1200"/>
                <a:gd name="T45" fmla="*/ 308 h 938"/>
                <a:gd name="T46" fmla="*/ 598 w 1200"/>
                <a:gd name="T47" fmla="*/ 328 h 938"/>
                <a:gd name="T48" fmla="*/ 596 w 1200"/>
                <a:gd name="T49" fmla="*/ 347 h 938"/>
                <a:gd name="T50" fmla="*/ 592 w 1200"/>
                <a:gd name="T51" fmla="*/ 365 h 938"/>
                <a:gd name="T52" fmla="*/ 594 w 1200"/>
                <a:gd name="T53" fmla="*/ 384 h 938"/>
                <a:gd name="T54" fmla="*/ 590 w 1200"/>
                <a:gd name="T55" fmla="*/ 399 h 938"/>
                <a:gd name="T56" fmla="*/ 565 w 1200"/>
                <a:gd name="T57" fmla="*/ 414 h 938"/>
                <a:gd name="T58" fmla="*/ 526 w 1200"/>
                <a:gd name="T59" fmla="*/ 403 h 938"/>
                <a:gd name="T60" fmla="*/ 492 w 1200"/>
                <a:gd name="T61" fmla="*/ 375 h 938"/>
                <a:gd name="T62" fmla="*/ 459 w 1200"/>
                <a:gd name="T63" fmla="*/ 353 h 938"/>
                <a:gd name="T64" fmla="*/ 421 w 1200"/>
                <a:gd name="T65" fmla="*/ 382 h 938"/>
                <a:gd name="T66" fmla="*/ 400 w 1200"/>
                <a:gd name="T67" fmla="*/ 399 h 938"/>
                <a:gd name="T68" fmla="*/ 369 w 1200"/>
                <a:gd name="T69" fmla="*/ 405 h 938"/>
                <a:gd name="T70" fmla="*/ 367 w 1200"/>
                <a:gd name="T71" fmla="*/ 414 h 938"/>
                <a:gd name="T72" fmla="*/ 346 w 1200"/>
                <a:gd name="T73" fmla="*/ 422 h 938"/>
                <a:gd name="T74" fmla="*/ 342 w 1200"/>
                <a:gd name="T75" fmla="*/ 435 h 938"/>
                <a:gd name="T76" fmla="*/ 342 w 1200"/>
                <a:gd name="T77" fmla="*/ 448 h 938"/>
                <a:gd name="T78" fmla="*/ 240 w 1200"/>
                <a:gd name="T79" fmla="*/ 466 h 938"/>
                <a:gd name="T80" fmla="*/ 175 w 1200"/>
                <a:gd name="T81" fmla="*/ 468 h 938"/>
                <a:gd name="T82" fmla="*/ 114 w 1200"/>
                <a:gd name="T83" fmla="*/ 452 h 938"/>
                <a:gd name="T84" fmla="*/ 68 w 1200"/>
                <a:gd name="T85" fmla="*/ 432 h 938"/>
                <a:gd name="T86" fmla="*/ 37 w 1200"/>
                <a:gd name="T87" fmla="*/ 411 h 938"/>
                <a:gd name="T88" fmla="*/ 13 w 1200"/>
                <a:gd name="T89" fmla="*/ 395 h 938"/>
                <a:gd name="T90" fmla="*/ 9 w 1200"/>
                <a:gd name="T91" fmla="*/ 373 h 938"/>
                <a:gd name="T92" fmla="*/ 97 w 1200"/>
                <a:gd name="T93" fmla="*/ 270 h 938"/>
                <a:gd name="T94" fmla="*/ 165 w 1200"/>
                <a:gd name="T95" fmla="*/ 203 h 938"/>
                <a:gd name="T96" fmla="*/ 189 w 1200"/>
                <a:gd name="T97" fmla="*/ 181 h 938"/>
                <a:gd name="T98" fmla="*/ 207 w 1200"/>
                <a:gd name="T99" fmla="*/ 159 h 938"/>
                <a:gd name="T100" fmla="*/ 221 w 1200"/>
                <a:gd name="T101" fmla="*/ 137 h 938"/>
                <a:gd name="T102" fmla="*/ 216 w 1200"/>
                <a:gd name="T103" fmla="*/ 86 h 938"/>
                <a:gd name="T104" fmla="*/ 212 w 1200"/>
                <a:gd name="T105" fmla="*/ 53 h 938"/>
                <a:gd name="T106" fmla="*/ 238 w 1200"/>
                <a:gd name="T107" fmla="*/ 35 h 938"/>
                <a:gd name="T108" fmla="*/ 273 w 1200"/>
                <a:gd name="T109" fmla="*/ 28 h 9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0"/>
                <a:gd name="T166" fmla="*/ 0 h 938"/>
                <a:gd name="T167" fmla="*/ 1200 w 1200"/>
                <a:gd name="T168" fmla="*/ 938 h 9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0" h="938">
                  <a:moveTo>
                    <a:pt x="545" y="55"/>
                  </a:moveTo>
                  <a:lnTo>
                    <a:pt x="556" y="51"/>
                  </a:lnTo>
                  <a:lnTo>
                    <a:pt x="569" y="48"/>
                  </a:lnTo>
                  <a:lnTo>
                    <a:pt x="580" y="44"/>
                  </a:lnTo>
                  <a:lnTo>
                    <a:pt x="591" y="40"/>
                  </a:lnTo>
                  <a:lnTo>
                    <a:pt x="596" y="34"/>
                  </a:lnTo>
                  <a:lnTo>
                    <a:pt x="607" y="30"/>
                  </a:lnTo>
                  <a:lnTo>
                    <a:pt x="613" y="26"/>
                  </a:lnTo>
                  <a:lnTo>
                    <a:pt x="622" y="22"/>
                  </a:lnTo>
                  <a:lnTo>
                    <a:pt x="624" y="17"/>
                  </a:lnTo>
                  <a:lnTo>
                    <a:pt x="629" y="13"/>
                  </a:lnTo>
                  <a:lnTo>
                    <a:pt x="633" y="9"/>
                  </a:lnTo>
                  <a:lnTo>
                    <a:pt x="638" y="6"/>
                  </a:lnTo>
                  <a:lnTo>
                    <a:pt x="638" y="3"/>
                  </a:lnTo>
                  <a:lnTo>
                    <a:pt x="642" y="1"/>
                  </a:lnTo>
                  <a:lnTo>
                    <a:pt x="642" y="0"/>
                  </a:lnTo>
                  <a:lnTo>
                    <a:pt x="645" y="0"/>
                  </a:lnTo>
                  <a:lnTo>
                    <a:pt x="647" y="1"/>
                  </a:lnTo>
                  <a:lnTo>
                    <a:pt x="653" y="5"/>
                  </a:lnTo>
                  <a:lnTo>
                    <a:pt x="653" y="8"/>
                  </a:lnTo>
                  <a:lnTo>
                    <a:pt x="658" y="12"/>
                  </a:lnTo>
                  <a:lnTo>
                    <a:pt x="658" y="13"/>
                  </a:lnTo>
                  <a:lnTo>
                    <a:pt x="664" y="17"/>
                  </a:lnTo>
                  <a:lnTo>
                    <a:pt x="664" y="21"/>
                  </a:lnTo>
                  <a:lnTo>
                    <a:pt x="669" y="25"/>
                  </a:lnTo>
                  <a:lnTo>
                    <a:pt x="669" y="29"/>
                  </a:lnTo>
                  <a:lnTo>
                    <a:pt x="675" y="34"/>
                  </a:lnTo>
                  <a:lnTo>
                    <a:pt x="678" y="38"/>
                  </a:lnTo>
                  <a:lnTo>
                    <a:pt x="684" y="45"/>
                  </a:lnTo>
                  <a:lnTo>
                    <a:pt x="684" y="48"/>
                  </a:lnTo>
                  <a:lnTo>
                    <a:pt x="687" y="52"/>
                  </a:lnTo>
                  <a:lnTo>
                    <a:pt x="693" y="56"/>
                  </a:lnTo>
                  <a:lnTo>
                    <a:pt x="698" y="61"/>
                  </a:lnTo>
                  <a:lnTo>
                    <a:pt x="704" y="65"/>
                  </a:lnTo>
                  <a:lnTo>
                    <a:pt x="709" y="72"/>
                  </a:lnTo>
                  <a:lnTo>
                    <a:pt x="715" y="75"/>
                  </a:lnTo>
                  <a:lnTo>
                    <a:pt x="726" y="83"/>
                  </a:lnTo>
                  <a:lnTo>
                    <a:pt x="731" y="87"/>
                  </a:lnTo>
                  <a:lnTo>
                    <a:pt x="737" y="95"/>
                  </a:lnTo>
                  <a:lnTo>
                    <a:pt x="742" y="103"/>
                  </a:lnTo>
                  <a:lnTo>
                    <a:pt x="753" y="111"/>
                  </a:lnTo>
                  <a:lnTo>
                    <a:pt x="758" y="118"/>
                  </a:lnTo>
                  <a:lnTo>
                    <a:pt x="764" y="126"/>
                  </a:lnTo>
                  <a:lnTo>
                    <a:pt x="768" y="134"/>
                  </a:lnTo>
                  <a:lnTo>
                    <a:pt x="773" y="144"/>
                  </a:lnTo>
                  <a:lnTo>
                    <a:pt x="779" y="148"/>
                  </a:lnTo>
                  <a:lnTo>
                    <a:pt x="789" y="156"/>
                  </a:lnTo>
                  <a:lnTo>
                    <a:pt x="800" y="164"/>
                  </a:lnTo>
                  <a:lnTo>
                    <a:pt x="811" y="172"/>
                  </a:lnTo>
                  <a:lnTo>
                    <a:pt x="817" y="180"/>
                  </a:lnTo>
                  <a:lnTo>
                    <a:pt x="828" y="187"/>
                  </a:lnTo>
                  <a:lnTo>
                    <a:pt x="839" y="195"/>
                  </a:lnTo>
                  <a:lnTo>
                    <a:pt x="850" y="203"/>
                  </a:lnTo>
                  <a:lnTo>
                    <a:pt x="855" y="211"/>
                  </a:lnTo>
                  <a:lnTo>
                    <a:pt x="864" y="219"/>
                  </a:lnTo>
                  <a:lnTo>
                    <a:pt x="870" y="227"/>
                  </a:lnTo>
                  <a:lnTo>
                    <a:pt x="879" y="236"/>
                  </a:lnTo>
                  <a:lnTo>
                    <a:pt x="884" y="243"/>
                  </a:lnTo>
                  <a:lnTo>
                    <a:pt x="890" y="251"/>
                  </a:lnTo>
                  <a:lnTo>
                    <a:pt x="893" y="259"/>
                  </a:lnTo>
                  <a:lnTo>
                    <a:pt x="899" y="271"/>
                  </a:lnTo>
                  <a:lnTo>
                    <a:pt x="899" y="283"/>
                  </a:lnTo>
                  <a:lnTo>
                    <a:pt x="899" y="298"/>
                  </a:lnTo>
                  <a:lnTo>
                    <a:pt x="899" y="312"/>
                  </a:lnTo>
                  <a:lnTo>
                    <a:pt x="899" y="328"/>
                  </a:lnTo>
                  <a:lnTo>
                    <a:pt x="899" y="340"/>
                  </a:lnTo>
                  <a:lnTo>
                    <a:pt x="899" y="355"/>
                  </a:lnTo>
                  <a:lnTo>
                    <a:pt x="899" y="370"/>
                  </a:lnTo>
                  <a:lnTo>
                    <a:pt x="904" y="385"/>
                  </a:lnTo>
                  <a:lnTo>
                    <a:pt x="904" y="397"/>
                  </a:lnTo>
                  <a:lnTo>
                    <a:pt x="904" y="410"/>
                  </a:lnTo>
                  <a:lnTo>
                    <a:pt x="904" y="421"/>
                  </a:lnTo>
                  <a:lnTo>
                    <a:pt x="908" y="432"/>
                  </a:lnTo>
                  <a:lnTo>
                    <a:pt x="908" y="440"/>
                  </a:lnTo>
                  <a:lnTo>
                    <a:pt x="908" y="449"/>
                  </a:lnTo>
                  <a:lnTo>
                    <a:pt x="908" y="454"/>
                  </a:lnTo>
                  <a:lnTo>
                    <a:pt x="912" y="461"/>
                  </a:lnTo>
                  <a:lnTo>
                    <a:pt x="906" y="462"/>
                  </a:lnTo>
                  <a:lnTo>
                    <a:pt x="906" y="466"/>
                  </a:lnTo>
                  <a:lnTo>
                    <a:pt x="903" y="470"/>
                  </a:lnTo>
                  <a:lnTo>
                    <a:pt x="903" y="474"/>
                  </a:lnTo>
                  <a:lnTo>
                    <a:pt x="903" y="477"/>
                  </a:lnTo>
                  <a:lnTo>
                    <a:pt x="903" y="480"/>
                  </a:lnTo>
                  <a:lnTo>
                    <a:pt x="903" y="484"/>
                  </a:lnTo>
                  <a:lnTo>
                    <a:pt x="904" y="488"/>
                  </a:lnTo>
                  <a:lnTo>
                    <a:pt x="906" y="492"/>
                  </a:lnTo>
                  <a:lnTo>
                    <a:pt x="908" y="492"/>
                  </a:lnTo>
                  <a:lnTo>
                    <a:pt x="914" y="496"/>
                  </a:lnTo>
                  <a:lnTo>
                    <a:pt x="917" y="496"/>
                  </a:lnTo>
                  <a:lnTo>
                    <a:pt x="923" y="497"/>
                  </a:lnTo>
                  <a:lnTo>
                    <a:pt x="928" y="497"/>
                  </a:lnTo>
                  <a:lnTo>
                    <a:pt x="937" y="497"/>
                  </a:lnTo>
                  <a:lnTo>
                    <a:pt x="941" y="493"/>
                  </a:lnTo>
                  <a:lnTo>
                    <a:pt x="946" y="491"/>
                  </a:lnTo>
                  <a:lnTo>
                    <a:pt x="952" y="487"/>
                  </a:lnTo>
                  <a:lnTo>
                    <a:pt x="961" y="483"/>
                  </a:lnTo>
                  <a:lnTo>
                    <a:pt x="966" y="477"/>
                  </a:lnTo>
                  <a:lnTo>
                    <a:pt x="977" y="473"/>
                  </a:lnTo>
                  <a:lnTo>
                    <a:pt x="983" y="469"/>
                  </a:lnTo>
                  <a:lnTo>
                    <a:pt x="994" y="465"/>
                  </a:lnTo>
                  <a:lnTo>
                    <a:pt x="999" y="460"/>
                  </a:lnTo>
                  <a:lnTo>
                    <a:pt x="1008" y="456"/>
                  </a:lnTo>
                  <a:lnTo>
                    <a:pt x="1014" y="452"/>
                  </a:lnTo>
                  <a:lnTo>
                    <a:pt x="1025" y="449"/>
                  </a:lnTo>
                  <a:lnTo>
                    <a:pt x="1030" y="445"/>
                  </a:lnTo>
                  <a:lnTo>
                    <a:pt x="1038" y="444"/>
                  </a:lnTo>
                  <a:lnTo>
                    <a:pt x="1043" y="443"/>
                  </a:lnTo>
                  <a:lnTo>
                    <a:pt x="1052" y="443"/>
                  </a:lnTo>
                  <a:lnTo>
                    <a:pt x="1052" y="440"/>
                  </a:lnTo>
                  <a:lnTo>
                    <a:pt x="1058" y="440"/>
                  </a:lnTo>
                  <a:lnTo>
                    <a:pt x="1059" y="439"/>
                  </a:lnTo>
                  <a:lnTo>
                    <a:pt x="1065" y="439"/>
                  </a:lnTo>
                  <a:lnTo>
                    <a:pt x="1065" y="436"/>
                  </a:lnTo>
                  <a:lnTo>
                    <a:pt x="1070" y="436"/>
                  </a:lnTo>
                  <a:lnTo>
                    <a:pt x="1072" y="436"/>
                  </a:lnTo>
                  <a:lnTo>
                    <a:pt x="1078" y="436"/>
                  </a:lnTo>
                  <a:lnTo>
                    <a:pt x="1078" y="435"/>
                  </a:lnTo>
                  <a:lnTo>
                    <a:pt x="1080" y="435"/>
                  </a:lnTo>
                  <a:lnTo>
                    <a:pt x="1085" y="437"/>
                  </a:lnTo>
                  <a:lnTo>
                    <a:pt x="1085" y="441"/>
                  </a:lnTo>
                  <a:lnTo>
                    <a:pt x="1085" y="445"/>
                  </a:lnTo>
                  <a:lnTo>
                    <a:pt x="1089" y="452"/>
                  </a:lnTo>
                  <a:lnTo>
                    <a:pt x="1083" y="454"/>
                  </a:lnTo>
                  <a:lnTo>
                    <a:pt x="1083" y="458"/>
                  </a:lnTo>
                  <a:lnTo>
                    <a:pt x="1080" y="462"/>
                  </a:lnTo>
                  <a:lnTo>
                    <a:pt x="1080" y="466"/>
                  </a:lnTo>
                  <a:lnTo>
                    <a:pt x="1078" y="470"/>
                  </a:lnTo>
                  <a:lnTo>
                    <a:pt x="1078" y="474"/>
                  </a:lnTo>
                  <a:lnTo>
                    <a:pt x="1078" y="478"/>
                  </a:lnTo>
                  <a:lnTo>
                    <a:pt x="1080" y="483"/>
                  </a:lnTo>
                  <a:lnTo>
                    <a:pt x="1080" y="487"/>
                  </a:lnTo>
                  <a:lnTo>
                    <a:pt x="1080" y="491"/>
                  </a:lnTo>
                  <a:lnTo>
                    <a:pt x="1080" y="495"/>
                  </a:lnTo>
                  <a:lnTo>
                    <a:pt x="1085" y="503"/>
                  </a:lnTo>
                  <a:lnTo>
                    <a:pt x="1085" y="507"/>
                  </a:lnTo>
                  <a:lnTo>
                    <a:pt x="1090" y="513"/>
                  </a:lnTo>
                  <a:lnTo>
                    <a:pt x="1096" y="517"/>
                  </a:lnTo>
                  <a:lnTo>
                    <a:pt x="1101" y="525"/>
                  </a:lnTo>
                  <a:lnTo>
                    <a:pt x="1105" y="527"/>
                  </a:lnTo>
                  <a:lnTo>
                    <a:pt x="1111" y="531"/>
                  </a:lnTo>
                  <a:lnTo>
                    <a:pt x="1116" y="535"/>
                  </a:lnTo>
                  <a:lnTo>
                    <a:pt x="1125" y="540"/>
                  </a:lnTo>
                  <a:lnTo>
                    <a:pt x="1131" y="544"/>
                  </a:lnTo>
                  <a:lnTo>
                    <a:pt x="1138" y="551"/>
                  </a:lnTo>
                  <a:lnTo>
                    <a:pt x="1143" y="555"/>
                  </a:lnTo>
                  <a:lnTo>
                    <a:pt x="1154" y="563"/>
                  </a:lnTo>
                  <a:lnTo>
                    <a:pt x="1160" y="566"/>
                  </a:lnTo>
                  <a:lnTo>
                    <a:pt x="1165" y="574"/>
                  </a:lnTo>
                  <a:lnTo>
                    <a:pt x="1171" y="579"/>
                  </a:lnTo>
                  <a:lnTo>
                    <a:pt x="1178" y="587"/>
                  </a:lnTo>
                  <a:lnTo>
                    <a:pt x="1180" y="591"/>
                  </a:lnTo>
                  <a:lnTo>
                    <a:pt x="1185" y="599"/>
                  </a:lnTo>
                  <a:lnTo>
                    <a:pt x="1187" y="607"/>
                  </a:lnTo>
                  <a:lnTo>
                    <a:pt x="1191" y="615"/>
                  </a:lnTo>
                  <a:lnTo>
                    <a:pt x="1191" y="619"/>
                  </a:lnTo>
                  <a:lnTo>
                    <a:pt x="1191" y="626"/>
                  </a:lnTo>
                  <a:lnTo>
                    <a:pt x="1191" y="632"/>
                  </a:lnTo>
                  <a:lnTo>
                    <a:pt x="1196" y="639"/>
                  </a:lnTo>
                  <a:lnTo>
                    <a:pt x="1196" y="643"/>
                  </a:lnTo>
                  <a:lnTo>
                    <a:pt x="1196" y="651"/>
                  </a:lnTo>
                  <a:lnTo>
                    <a:pt x="1196" y="655"/>
                  </a:lnTo>
                  <a:lnTo>
                    <a:pt x="1200" y="663"/>
                  </a:lnTo>
                  <a:lnTo>
                    <a:pt x="1196" y="667"/>
                  </a:lnTo>
                  <a:lnTo>
                    <a:pt x="1196" y="671"/>
                  </a:lnTo>
                  <a:lnTo>
                    <a:pt x="1196" y="675"/>
                  </a:lnTo>
                  <a:lnTo>
                    <a:pt x="1196" y="682"/>
                  </a:lnTo>
                  <a:lnTo>
                    <a:pt x="1191" y="686"/>
                  </a:lnTo>
                  <a:lnTo>
                    <a:pt x="1191" y="694"/>
                  </a:lnTo>
                  <a:lnTo>
                    <a:pt x="1191" y="698"/>
                  </a:lnTo>
                  <a:lnTo>
                    <a:pt x="1191" y="706"/>
                  </a:lnTo>
                  <a:lnTo>
                    <a:pt x="1185" y="710"/>
                  </a:lnTo>
                  <a:lnTo>
                    <a:pt x="1185" y="714"/>
                  </a:lnTo>
                  <a:lnTo>
                    <a:pt x="1183" y="718"/>
                  </a:lnTo>
                  <a:lnTo>
                    <a:pt x="1183" y="725"/>
                  </a:lnTo>
                  <a:lnTo>
                    <a:pt x="1183" y="729"/>
                  </a:lnTo>
                  <a:lnTo>
                    <a:pt x="1183" y="737"/>
                  </a:lnTo>
                  <a:lnTo>
                    <a:pt x="1183" y="741"/>
                  </a:lnTo>
                  <a:lnTo>
                    <a:pt x="1185" y="749"/>
                  </a:lnTo>
                  <a:lnTo>
                    <a:pt x="1185" y="753"/>
                  </a:lnTo>
                  <a:lnTo>
                    <a:pt x="1185" y="757"/>
                  </a:lnTo>
                  <a:lnTo>
                    <a:pt x="1185" y="760"/>
                  </a:lnTo>
                  <a:lnTo>
                    <a:pt x="1187" y="768"/>
                  </a:lnTo>
                  <a:lnTo>
                    <a:pt x="1187" y="772"/>
                  </a:lnTo>
                  <a:lnTo>
                    <a:pt x="1187" y="776"/>
                  </a:lnTo>
                  <a:lnTo>
                    <a:pt x="1187" y="780"/>
                  </a:lnTo>
                  <a:lnTo>
                    <a:pt x="1191" y="787"/>
                  </a:lnTo>
                  <a:lnTo>
                    <a:pt x="1187" y="790"/>
                  </a:lnTo>
                  <a:lnTo>
                    <a:pt x="1185" y="794"/>
                  </a:lnTo>
                  <a:lnTo>
                    <a:pt x="1180" y="798"/>
                  </a:lnTo>
                  <a:lnTo>
                    <a:pt x="1178" y="806"/>
                  </a:lnTo>
                  <a:lnTo>
                    <a:pt x="1169" y="810"/>
                  </a:lnTo>
                  <a:lnTo>
                    <a:pt x="1163" y="814"/>
                  </a:lnTo>
                  <a:lnTo>
                    <a:pt x="1156" y="818"/>
                  </a:lnTo>
                  <a:lnTo>
                    <a:pt x="1151" y="823"/>
                  </a:lnTo>
                  <a:lnTo>
                    <a:pt x="1140" y="823"/>
                  </a:lnTo>
                  <a:lnTo>
                    <a:pt x="1129" y="827"/>
                  </a:lnTo>
                  <a:lnTo>
                    <a:pt x="1118" y="827"/>
                  </a:lnTo>
                  <a:lnTo>
                    <a:pt x="1109" y="828"/>
                  </a:lnTo>
                  <a:lnTo>
                    <a:pt x="1098" y="824"/>
                  </a:lnTo>
                  <a:lnTo>
                    <a:pt x="1087" y="823"/>
                  </a:lnTo>
                  <a:lnTo>
                    <a:pt x="1076" y="818"/>
                  </a:lnTo>
                  <a:lnTo>
                    <a:pt x="1065" y="814"/>
                  </a:lnTo>
                  <a:lnTo>
                    <a:pt x="1052" y="805"/>
                  </a:lnTo>
                  <a:lnTo>
                    <a:pt x="1041" y="797"/>
                  </a:lnTo>
                  <a:lnTo>
                    <a:pt x="1030" y="789"/>
                  </a:lnTo>
                  <a:lnTo>
                    <a:pt x="1019" y="781"/>
                  </a:lnTo>
                  <a:lnTo>
                    <a:pt x="1008" y="772"/>
                  </a:lnTo>
                  <a:lnTo>
                    <a:pt x="999" y="764"/>
                  </a:lnTo>
                  <a:lnTo>
                    <a:pt x="988" y="757"/>
                  </a:lnTo>
                  <a:lnTo>
                    <a:pt x="983" y="749"/>
                  </a:lnTo>
                  <a:lnTo>
                    <a:pt x="972" y="741"/>
                  </a:lnTo>
                  <a:lnTo>
                    <a:pt x="963" y="733"/>
                  </a:lnTo>
                  <a:lnTo>
                    <a:pt x="952" y="725"/>
                  </a:lnTo>
                  <a:lnTo>
                    <a:pt x="946" y="720"/>
                  </a:lnTo>
                  <a:lnTo>
                    <a:pt x="935" y="714"/>
                  </a:lnTo>
                  <a:lnTo>
                    <a:pt x="928" y="710"/>
                  </a:lnTo>
                  <a:lnTo>
                    <a:pt x="917" y="706"/>
                  </a:lnTo>
                  <a:lnTo>
                    <a:pt x="912" y="706"/>
                  </a:lnTo>
                  <a:lnTo>
                    <a:pt x="893" y="715"/>
                  </a:lnTo>
                  <a:lnTo>
                    <a:pt x="877" y="727"/>
                  </a:lnTo>
                  <a:lnTo>
                    <a:pt x="864" y="734"/>
                  </a:lnTo>
                  <a:lnTo>
                    <a:pt x="855" y="746"/>
                  </a:lnTo>
                  <a:lnTo>
                    <a:pt x="846" y="754"/>
                  </a:lnTo>
                  <a:lnTo>
                    <a:pt x="841" y="763"/>
                  </a:lnTo>
                  <a:lnTo>
                    <a:pt x="835" y="771"/>
                  </a:lnTo>
                  <a:lnTo>
                    <a:pt x="831" y="779"/>
                  </a:lnTo>
                  <a:lnTo>
                    <a:pt x="826" y="783"/>
                  </a:lnTo>
                  <a:lnTo>
                    <a:pt x="820" y="788"/>
                  </a:lnTo>
                  <a:lnTo>
                    <a:pt x="815" y="792"/>
                  </a:lnTo>
                  <a:lnTo>
                    <a:pt x="810" y="797"/>
                  </a:lnTo>
                  <a:lnTo>
                    <a:pt x="800" y="798"/>
                  </a:lnTo>
                  <a:lnTo>
                    <a:pt x="795" y="802"/>
                  </a:lnTo>
                  <a:lnTo>
                    <a:pt x="784" y="802"/>
                  </a:lnTo>
                  <a:lnTo>
                    <a:pt x="773" y="805"/>
                  </a:lnTo>
                  <a:lnTo>
                    <a:pt x="758" y="805"/>
                  </a:lnTo>
                  <a:lnTo>
                    <a:pt x="749" y="805"/>
                  </a:lnTo>
                  <a:lnTo>
                    <a:pt x="742" y="805"/>
                  </a:lnTo>
                  <a:lnTo>
                    <a:pt x="738" y="809"/>
                  </a:lnTo>
                  <a:lnTo>
                    <a:pt x="735" y="809"/>
                  </a:lnTo>
                  <a:lnTo>
                    <a:pt x="735" y="813"/>
                  </a:lnTo>
                  <a:lnTo>
                    <a:pt x="735" y="815"/>
                  </a:lnTo>
                  <a:lnTo>
                    <a:pt x="738" y="819"/>
                  </a:lnTo>
                  <a:lnTo>
                    <a:pt x="737" y="819"/>
                  </a:lnTo>
                  <a:lnTo>
                    <a:pt x="737" y="823"/>
                  </a:lnTo>
                  <a:lnTo>
                    <a:pt x="733" y="827"/>
                  </a:lnTo>
                  <a:lnTo>
                    <a:pt x="733" y="831"/>
                  </a:lnTo>
                  <a:lnTo>
                    <a:pt x="727" y="831"/>
                  </a:lnTo>
                  <a:lnTo>
                    <a:pt x="720" y="835"/>
                  </a:lnTo>
                  <a:lnTo>
                    <a:pt x="709" y="837"/>
                  </a:lnTo>
                  <a:lnTo>
                    <a:pt x="696" y="841"/>
                  </a:lnTo>
                  <a:lnTo>
                    <a:pt x="691" y="841"/>
                  </a:lnTo>
                  <a:lnTo>
                    <a:pt x="691" y="844"/>
                  </a:lnTo>
                  <a:lnTo>
                    <a:pt x="687" y="845"/>
                  </a:lnTo>
                  <a:lnTo>
                    <a:pt x="687" y="849"/>
                  </a:lnTo>
                  <a:lnTo>
                    <a:pt x="684" y="853"/>
                  </a:lnTo>
                  <a:lnTo>
                    <a:pt x="684" y="857"/>
                  </a:lnTo>
                  <a:lnTo>
                    <a:pt x="684" y="861"/>
                  </a:lnTo>
                  <a:lnTo>
                    <a:pt x="684" y="865"/>
                  </a:lnTo>
                  <a:lnTo>
                    <a:pt x="684" y="869"/>
                  </a:lnTo>
                  <a:lnTo>
                    <a:pt x="684" y="872"/>
                  </a:lnTo>
                  <a:lnTo>
                    <a:pt x="684" y="876"/>
                  </a:lnTo>
                  <a:lnTo>
                    <a:pt x="684" y="880"/>
                  </a:lnTo>
                  <a:lnTo>
                    <a:pt x="684" y="884"/>
                  </a:lnTo>
                  <a:lnTo>
                    <a:pt x="684" y="888"/>
                  </a:lnTo>
                  <a:lnTo>
                    <a:pt x="684" y="892"/>
                  </a:lnTo>
                  <a:lnTo>
                    <a:pt x="684" y="896"/>
                  </a:lnTo>
                  <a:lnTo>
                    <a:pt x="645" y="901"/>
                  </a:lnTo>
                  <a:lnTo>
                    <a:pt x="613" y="909"/>
                  </a:lnTo>
                  <a:lnTo>
                    <a:pt x="580" y="914"/>
                  </a:lnTo>
                  <a:lnTo>
                    <a:pt x="552" y="922"/>
                  </a:lnTo>
                  <a:lnTo>
                    <a:pt x="525" y="926"/>
                  </a:lnTo>
                  <a:lnTo>
                    <a:pt x="501" y="930"/>
                  </a:lnTo>
                  <a:lnTo>
                    <a:pt x="479" y="932"/>
                  </a:lnTo>
                  <a:lnTo>
                    <a:pt x="459" y="936"/>
                  </a:lnTo>
                  <a:lnTo>
                    <a:pt x="437" y="936"/>
                  </a:lnTo>
                  <a:lnTo>
                    <a:pt x="419" y="938"/>
                  </a:lnTo>
                  <a:lnTo>
                    <a:pt x="401" y="938"/>
                  </a:lnTo>
                  <a:lnTo>
                    <a:pt x="385" y="938"/>
                  </a:lnTo>
                  <a:lnTo>
                    <a:pt x="366" y="935"/>
                  </a:lnTo>
                  <a:lnTo>
                    <a:pt x="350" y="935"/>
                  </a:lnTo>
                  <a:lnTo>
                    <a:pt x="333" y="931"/>
                  </a:lnTo>
                  <a:lnTo>
                    <a:pt x="317" y="931"/>
                  </a:lnTo>
                  <a:lnTo>
                    <a:pt x="295" y="925"/>
                  </a:lnTo>
                  <a:lnTo>
                    <a:pt x="279" y="921"/>
                  </a:lnTo>
                  <a:lnTo>
                    <a:pt x="261" y="915"/>
                  </a:lnTo>
                  <a:lnTo>
                    <a:pt x="244" y="912"/>
                  </a:lnTo>
                  <a:lnTo>
                    <a:pt x="228" y="904"/>
                  </a:lnTo>
                  <a:lnTo>
                    <a:pt x="211" y="900"/>
                  </a:lnTo>
                  <a:lnTo>
                    <a:pt x="195" y="893"/>
                  </a:lnTo>
                  <a:lnTo>
                    <a:pt x="184" y="889"/>
                  </a:lnTo>
                  <a:lnTo>
                    <a:pt x="168" y="882"/>
                  </a:lnTo>
                  <a:lnTo>
                    <a:pt x="157" y="875"/>
                  </a:lnTo>
                  <a:lnTo>
                    <a:pt x="146" y="867"/>
                  </a:lnTo>
                  <a:lnTo>
                    <a:pt x="135" y="863"/>
                  </a:lnTo>
                  <a:lnTo>
                    <a:pt x="124" y="856"/>
                  </a:lnTo>
                  <a:lnTo>
                    <a:pt x="116" y="852"/>
                  </a:lnTo>
                  <a:lnTo>
                    <a:pt x="107" y="845"/>
                  </a:lnTo>
                  <a:lnTo>
                    <a:pt x="102" y="841"/>
                  </a:lnTo>
                  <a:lnTo>
                    <a:pt x="91" y="833"/>
                  </a:lnTo>
                  <a:lnTo>
                    <a:pt x="85" y="830"/>
                  </a:lnTo>
                  <a:lnTo>
                    <a:pt x="74" y="822"/>
                  </a:lnTo>
                  <a:lnTo>
                    <a:pt x="69" y="818"/>
                  </a:lnTo>
                  <a:lnTo>
                    <a:pt x="58" y="810"/>
                  </a:lnTo>
                  <a:lnTo>
                    <a:pt x="53" y="806"/>
                  </a:lnTo>
                  <a:lnTo>
                    <a:pt x="45" y="802"/>
                  </a:lnTo>
                  <a:lnTo>
                    <a:pt x="40" y="798"/>
                  </a:lnTo>
                  <a:lnTo>
                    <a:pt x="31" y="793"/>
                  </a:lnTo>
                  <a:lnTo>
                    <a:pt x="25" y="789"/>
                  </a:lnTo>
                  <a:lnTo>
                    <a:pt x="20" y="785"/>
                  </a:lnTo>
                  <a:lnTo>
                    <a:pt x="14" y="783"/>
                  </a:lnTo>
                  <a:lnTo>
                    <a:pt x="9" y="779"/>
                  </a:lnTo>
                  <a:lnTo>
                    <a:pt x="3" y="777"/>
                  </a:lnTo>
                  <a:lnTo>
                    <a:pt x="0" y="777"/>
                  </a:lnTo>
                  <a:lnTo>
                    <a:pt x="18" y="746"/>
                  </a:lnTo>
                  <a:lnTo>
                    <a:pt x="40" y="715"/>
                  </a:lnTo>
                  <a:lnTo>
                    <a:pt x="62" y="684"/>
                  </a:lnTo>
                  <a:lnTo>
                    <a:pt x="89" y="654"/>
                  </a:lnTo>
                  <a:lnTo>
                    <a:pt x="111" y="622"/>
                  </a:lnTo>
                  <a:lnTo>
                    <a:pt x="138" y="594"/>
                  </a:lnTo>
                  <a:lnTo>
                    <a:pt x="166" y="565"/>
                  </a:lnTo>
                  <a:lnTo>
                    <a:pt x="193" y="539"/>
                  </a:lnTo>
                  <a:lnTo>
                    <a:pt x="215" y="512"/>
                  </a:lnTo>
                  <a:lnTo>
                    <a:pt x="240" y="488"/>
                  </a:lnTo>
                  <a:lnTo>
                    <a:pt x="262" y="466"/>
                  </a:lnTo>
                  <a:lnTo>
                    <a:pt x="284" y="448"/>
                  </a:lnTo>
                  <a:lnTo>
                    <a:pt x="301" y="430"/>
                  </a:lnTo>
                  <a:lnTo>
                    <a:pt x="317" y="415"/>
                  </a:lnTo>
                  <a:lnTo>
                    <a:pt x="330" y="405"/>
                  </a:lnTo>
                  <a:lnTo>
                    <a:pt x="343" y="398"/>
                  </a:lnTo>
                  <a:lnTo>
                    <a:pt x="348" y="391"/>
                  </a:lnTo>
                  <a:lnTo>
                    <a:pt x="354" y="385"/>
                  </a:lnTo>
                  <a:lnTo>
                    <a:pt x="359" y="378"/>
                  </a:lnTo>
                  <a:lnTo>
                    <a:pt x="366" y="374"/>
                  </a:lnTo>
                  <a:lnTo>
                    <a:pt x="372" y="366"/>
                  </a:lnTo>
                  <a:lnTo>
                    <a:pt x="377" y="361"/>
                  </a:lnTo>
                  <a:lnTo>
                    <a:pt x="383" y="353"/>
                  </a:lnTo>
                  <a:lnTo>
                    <a:pt x="390" y="349"/>
                  </a:lnTo>
                  <a:lnTo>
                    <a:pt x="392" y="341"/>
                  </a:lnTo>
                  <a:lnTo>
                    <a:pt x="397" y="336"/>
                  </a:lnTo>
                  <a:lnTo>
                    <a:pt x="403" y="328"/>
                  </a:lnTo>
                  <a:lnTo>
                    <a:pt x="408" y="324"/>
                  </a:lnTo>
                  <a:lnTo>
                    <a:pt x="414" y="318"/>
                  </a:lnTo>
                  <a:lnTo>
                    <a:pt x="419" y="314"/>
                  </a:lnTo>
                  <a:lnTo>
                    <a:pt x="425" y="310"/>
                  </a:lnTo>
                  <a:lnTo>
                    <a:pt x="430" y="307"/>
                  </a:lnTo>
                  <a:lnTo>
                    <a:pt x="430" y="301"/>
                  </a:lnTo>
                  <a:lnTo>
                    <a:pt x="436" y="293"/>
                  </a:lnTo>
                  <a:lnTo>
                    <a:pt x="436" y="283"/>
                  </a:lnTo>
                  <a:lnTo>
                    <a:pt x="441" y="273"/>
                  </a:lnTo>
                  <a:lnTo>
                    <a:pt x="441" y="259"/>
                  </a:lnTo>
                  <a:lnTo>
                    <a:pt x="441" y="246"/>
                  </a:lnTo>
                  <a:lnTo>
                    <a:pt x="441" y="230"/>
                  </a:lnTo>
                  <a:lnTo>
                    <a:pt x="441" y="219"/>
                  </a:lnTo>
                  <a:lnTo>
                    <a:pt x="436" y="203"/>
                  </a:lnTo>
                  <a:lnTo>
                    <a:pt x="436" y="187"/>
                  </a:lnTo>
                  <a:lnTo>
                    <a:pt x="432" y="172"/>
                  </a:lnTo>
                  <a:lnTo>
                    <a:pt x="432" y="159"/>
                  </a:lnTo>
                  <a:lnTo>
                    <a:pt x="427" y="144"/>
                  </a:lnTo>
                  <a:lnTo>
                    <a:pt x="423" y="133"/>
                  </a:lnTo>
                  <a:lnTo>
                    <a:pt x="417" y="124"/>
                  </a:lnTo>
                  <a:lnTo>
                    <a:pt x="417" y="117"/>
                  </a:lnTo>
                  <a:lnTo>
                    <a:pt x="417" y="109"/>
                  </a:lnTo>
                  <a:lnTo>
                    <a:pt x="423" y="105"/>
                  </a:lnTo>
                  <a:lnTo>
                    <a:pt x="428" y="98"/>
                  </a:lnTo>
                  <a:lnTo>
                    <a:pt x="436" y="94"/>
                  </a:lnTo>
                  <a:lnTo>
                    <a:pt x="441" y="86"/>
                  </a:lnTo>
                  <a:lnTo>
                    <a:pt x="450" y="82"/>
                  </a:lnTo>
                  <a:lnTo>
                    <a:pt x="459" y="78"/>
                  </a:lnTo>
                  <a:lnTo>
                    <a:pt x="470" y="74"/>
                  </a:lnTo>
                  <a:lnTo>
                    <a:pt x="476" y="69"/>
                  </a:lnTo>
                  <a:lnTo>
                    <a:pt x="487" y="65"/>
                  </a:lnTo>
                  <a:lnTo>
                    <a:pt x="498" y="61"/>
                  </a:lnTo>
                  <a:lnTo>
                    <a:pt x="509" y="59"/>
                  </a:lnTo>
                  <a:lnTo>
                    <a:pt x="514" y="55"/>
                  </a:lnTo>
                  <a:lnTo>
                    <a:pt x="525" y="55"/>
                  </a:lnTo>
                  <a:lnTo>
                    <a:pt x="534" y="55"/>
                  </a:lnTo>
                  <a:lnTo>
                    <a:pt x="545" y="55"/>
                  </a:lnTo>
                  <a:close/>
                </a:path>
              </a:pathLst>
            </a:custGeom>
            <a:solidFill>
              <a:srgbClr val="FF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5" name="Freeform 142"/>
            <p:cNvSpPr>
              <a:spLocks/>
            </p:cNvSpPr>
            <p:nvPr/>
          </p:nvSpPr>
          <p:spPr bwMode="auto">
            <a:xfrm>
              <a:off x="977" y="2935"/>
              <a:ext cx="600" cy="469"/>
            </a:xfrm>
            <a:custGeom>
              <a:avLst/>
              <a:gdLst>
                <a:gd name="T0" fmla="*/ 304 w 1200"/>
                <a:gd name="T1" fmla="*/ 15 h 938"/>
                <a:gd name="T2" fmla="*/ 319 w 1200"/>
                <a:gd name="T3" fmla="*/ 2 h 938"/>
                <a:gd name="T4" fmla="*/ 324 w 1200"/>
                <a:gd name="T5" fmla="*/ 1 h 938"/>
                <a:gd name="T6" fmla="*/ 332 w 1200"/>
                <a:gd name="T7" fmla="*/ 11 h 938"/>
                <a:gd name="T8" fmla="*/ 344 w 1200"/>
                <a:gd name="T9" fmla="*/ 26 h 938"/>
                <a:gd name="T10" fmla="*/ 366 w 1200"/>
                <a:gd name="T11" fmla="*/ 44 h 938"/>
                <a:gd name="T12" fmla="*/ 387 w 1200"/>
                <a:gd name="T13" fmla="*/ 72 h 938"/>
                <a:gd name="T14" fmla="*/ 420 w 1200"/>
                <a:gd name="T15" fmla="*/ 98 h 938"/>
                <a:gd name="T16" fmla="*/ 445 w 1200"/>
                <a:gd name="T17" fmla="*/ 126 h 938"/>
                <a:gd name="T18" fmla="*/ 450 w 1200"/>
                <a:gd name="T19" fmla="*/ 170 h 938"/>
                <a:gd name="T20" fmla="*/ 454 w 1200"/>
                <a:gd name="T21" fmla="*/ 216 h 938"/>
                <a:gd name="T22" fmla="*/ 452 w 1200"/>
                <a:gd name="T23" fmla="*/ 235 h 938"/>
                <a:gd name="T24" fmla="*/ 453 w 1200"/>
                <a:gd name="T25" fmla="*/ 246 h 938"/>
                <a:gd name="T26" fmla="*/ 471 w 1200"/>
                <a:gd name="T27" fmla="*/ 247 h 938"/>
                <a:gd name="T28" fmla="*/ 497 w 1200"/>
                <a:gd name="T29" fmla="*/ 233 h 938"/>
                <a:gd name="T30" fmla="*/ 522 w 1200"/>
                <a:gd name="T31" fmla="*/ 222 h 938"/>
                <a:gd name="T32" fmla="*/ 535 w 1200"/>
                <a:gd name="T33" fmla="*/ 218 h 938"/>
                <a:gd name="T34" fmla="*/ 543 w 1200"/>
                <a:gd name="T35" fmla="*/ 219 h 938"/>
                <a:gd name="T36" fmla="*/ 540 w 1200"/>
                <a:gd name="T37" fmla="*/ 233 h 938"/>
                <a:gd name="T38" fmla="*/ 540 w 1200"/>
                <a:gd name="T39" fmla="*/ 248 h 938"/>
                <a:gd name="T40" fmla="*/ 556 w 1200"/>
                <a:gd name="T41" fmla="*/ 266 h 938"/>
                <a:gd name="T42" fmla="*/ 580 w 1200"/>
                <a:gd name="T43" fmla="*/ 283 h 938"/>
                <a:gd name="T44" fmla="*/ 596 w 1200"/>
                <a:gd name="T45" fmla="*/ 308 h 938"/>
                <a:gd name="T46" fmla="*/ 598 w 1200"/>
                <a:gd name="T47" fmla="*/ 328 h 938"/>
                <a:gd name="T48" fmla="*/ 596 w 1200"/>
                <a:gd name="T49" fmla="*/ 347 h 938"/>
                <a:gd name="T50" fmla="*/ 592 w 1200"/>
                <a:gd name="T51" fmla="*/ 365 h 938"/>
                <a:gd name="T52" fmla="*/ 594 w 1200"/>
                <a:gd name="T53" fmla="*/ 384 h 938"/>
                <a:gd name="T54" fmla="*/ 590 w 1200"/>
                <a:gd name="T55" fmla="*/ 399 h 938"/>
                <a:gd name="T56" fmla="*/ 565 w 1200"/>
                <a:gd name="T57" fmla="*/ 414 h 938"/>
                <a:gd name="T58" fmla="*/ 526 w 1200"/>
                <a:gd name="T59" fmla="*/ 403 h 938"/>
                <a:gd name="T60" fmla="*/ 492 w 1200"/>
                <a:gd name="T61" fmla="*/ 375 h 938"/>
                <a:gd name="T62" fmla="*/ 459 w 1200"/>
                <a:gd name="T63" fmla="*/ 353 h 938"/>
                <a:gd name="T64" fmla="*/ 421 w 1200"/>
                <a:gd name="T65" fmla="*/ 382 h 938"/>
                <a:gd name="T66" fmla="*/ 400 w 1200"/>
                <a:gd name="T67" fmla="*/ 399 h 938"/>
                <a:gd name="T68" fmla="*/ 369 w 1200"/>
                <a:gd name="T69" fmla="*/ 405 h 938"/>
                <a:gd name="T70" fmla="*/ 367 w 1200"/>
                <a:gd name="T71" fmla="*/ 414 h 938"/>
                <a:gd name="T72" fmla="*/ 346 w 1200"/>
                <a:gd name="T73" fmla="*/ 422 h 938"/>
                <a:gd name="T74" fmla="*/ 342 w 1200"/>
                <a:gd name="T75" fmla="*/ 435 h 938"/>
                <a:gd name="T76" fmla="*/ 342 w 1200"/>
                <a:gd name="T77" fmla="*/ 448 h 938"/>
                <a:gd name="T78" fmla="*/ 240 w 1200"/>
                <a:gd name="T79" fmla="*/ 466 h 938"/>
                <a:gd name="T80" fmla="*/ 175 w 1200"/>
                <a:gd name="T81" fmla="*/ 468 h 938"/>
                <a:gd name="T82" fmla="*/ 114 w 1200"/>
                <a:gd name="T83" fmla="*/ 452 h 938"/>
                <a:gd name="T84" fmla="*/ 68 w 1200"/>
                <a:gd name="T85" fmla="*/ 432 h 938"/>
                <a:gd name="T86" fmla="*/ 37 w 1200"/>
                <a:gd name="T87" fmla="*/ 411 h 938"/>
                <a:gd name="T88" fmla="*/ 13 w 1200"/>
                <a:gd name="T89" fmla="*/ 395 h 938"/>
                <a:gd name="T90" fmla="*/ 9 w 1200"/>
                <a:gd name="T91" fmla="*/ 373 h 938"/>
                <a:gd name="T92" fmla="*/ 97 w 1200"/>
                <a:gd name="T93" fmla="*/ 270 h 938"/>
                <a:gd name="T94" fmla="*/ 165 w 1200"/>
                <a:gd name="T95" fmla="*/ 203 h 938"/>
                <a:gd name="T96" fmla="*/ 189 w 1200"/>
                <a:gd name="T97" fmla="*/ 181 h 938"/>
                <a:gd name="T98" fmla="*/ 207 w 1200"/>
                <a:gd name="T99" fmla="*/ 159 h 938"/>
                <a:gd name="T100" fmla="*/ 221 w 1200"/>
                <a:gd name="T101" fmla="*/ 137 h 938"/>
                <a:gd name="T102" fmla="*/ 216 w 1200"/>
                <a:gd name="T103" fmla="*/ 86 h 938"/>
                <a:gd name="T104" fmla="*/ 212 w 1200"/>
                <a:gd name="T105" fmla="*/ 53 h 938"/>
                <a:gd name="T106" fmla="*/ 238 w 1200"/>
                <a:gd name="T107" fmla="*/ 35 h 938"/>
                <a:gd name="T108" fmla="*/ 273 w 1200"/>
                <a:gd name="T109" fmla="*/ 28 h 9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0"/>
                <a:gd name="T166" fmla="*/ 0 h 938"/>
                <a:gd name="T167" fmla="*/ 1200 w 1200"/>
                <a:gd name="T168" fmla="*/ 938 h 9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0" h="938">
                  <a:moveTo>
                    <a:pt x="545" y="55"/>
                  </a:moveTo>
                  <a:lnTo>
                    <a:pt x="556" y="51"/>
                  </a:lnTo>
                  <a:lnTo>
                    <a:pt x="569" y="48"/>
                  </a:lnTo>
                  <a:lnTo>
                    <a:pt x="580" y="44"/>
                  </a:lnTo>
                  <a:lnTo>
                    <a:pt x="591" y="40"/>
                  </a:lnTo>
                  <a:lnTo>
                    <a:pt x="596" y="34"/>
                  </a:lnTo>
                  <a:lnTo>
                    <a:pt x="607" y="30"/>
                  </a:lnTo>
                  <a:lnTo>
                    <a:pt x="613" y="26"/>
                  </a:lnTo>
                  <a:lnTo>
                    <a:pt x="622" y="22"/>
                  </a:lnTo>
                  <a:lnTo>
                    <a:pt x="624" y="17"/>
                  </a:lnTo>
                  <a:lnTo>
                    <a:pt x="629" y="13"/>
                  </a:lnTo>
                  <a:lnTo>
                    <a:pt x="633" y="9"/>
                  </a:lnTo>
                  <a:lnTo>
                    <a:pt x="638" y="6"/>
                  </a:lnTo>
                  <a:lnTo>
                    <a:pt x="638" y="3"/>
                  </a:lnTo>
                  <a:lnTo>
                    <a:pt x="642" y="1"/>
                  </a:lnTo>
                  <a:lnTo>
                    <a:pt x="642" y="0"/>
                  </a:lnTo>
                  <a:lnTo>
                    <a:pt x="645" y="0"/>
                  </a:lnTo>
                  <a:lnTo>
                    <a:pt x="647" y="1"/>
                  </a:lnTo>
                  <a:lnTo>
                    <a:pt x="653" y="5"/>
                  </a:lnTo>
                  <a:lnTo>
                    <a:pt x="653" y="8"/>
                  </a:lnTo>
                  <a:lnTo>
                    <a:pt x="658" y="12"/>
                  </a:lnTo>
                  <a:lnTo>
                    <a:pt x="658" y="13"/>
                  </a:lnTo>
                  <a:lnTo>
                    <a:pt x="664" y="17"/>
                  </a:lnTo>
                  <a:lnTo>
                    <a:pt x="664" y="21"/>
                  </a:lnTo>
                  <a:lnTo>
                    <a:pt x="669" y="25"/>
                  </a:lnTo>
                  <a:lnTo>
                    <a:pt x="669" y="29"/>
                  </a:lnTo>
                  <a:lnTo>
                    <a:pt x="675" y="34"/>
                  </a:lnTo>
                  <a:lnTo>
                    <a:pt x="678" y="38"/>
                  </a:lnTo>
                  <a:lnTo>
                    <a:pt x="684" y="45"/>
                  </a:lnTo>
                  <a:lnTo>
                    <a:pt x="684" y="48"/>
                  </a:lnTo>
                  <a:lnTo>
                    <a:pt x="687" y="52"/>
                  </a:lnTo>
                  <a:lnTo>
                    <a:pt x="693" y="56"/>
                  </a:lnTo>
                  <a:lnTo>
                    <a:pt x="698" y="61"/>
                  </a:lnTo>
                  <a:lnTo>
                    <a:pt x="704" y="65"/>
                  </a:lnTo>
                  <a:lnTo>
                    <a:pt x="709" y="72"/>
                  </a:lnTo>
                  <a:lnTo>
                    <a:pt x="715" y="75"/>
                  </a:lnTo>
                  <a:lnTo>
                    <a:pt x="726" y="83"/>
                  </a:lnTo>
                  <a:lnTo>
                    <a:pt x="731" y="87"/>
                  </a:lnTo>
                  <a:lnTo>
                    <a:pt x="737" y="95"/>
                  </a:lnTo>
                  <a:lnTo>
                    <a:pt x="742" y="103"/>
                  </a:lnTo>
                  <a:lnTo>
                    <a:pt x="753" y="111"/>
                  </a:lnTo>
                  <a:lnTo>
                    <a:pt x="758" y="118"/>
                  </a:lnTo>
                  <a:lnTo>
                    <a:pt x="764" y="126"/>
                  </a:lnTo>
                  <a:lnTo>
                    <a:pt x="768" y="134"/>
                  </a:lnTo>
                  <a:lnTo>
                    <a:pt x="773" y="144"/>
                  </a:lnTo>
                  <a:lnTo>
                    <a:pt x="779" y="148"/>
                  </a:lnTo>
                  <a:lnTo>
                    <a:pt x="789" y="156"/>
                  </a:lnTo>
                  <a:lnTo>
                    <a:pt x="800" y="164"/>
                  </a:lnTo>
                  <a:lnTo>
                    <a:pt x="811" y="172"/>
                  </a:lnTo>
                  <a:lnTo>
                    <a:pt x="817" y="180"/>
                  </a:lnTo>
                  <a:lnTo>
                    <a:pt x="828" y="187"/>
                  </a:lnTo>
                  <a:lnTo>
                    <a:pt x="839" y="195"/>
                  </a:lnTo>
                  <a:lnTo>
                    <a:pt x="850" y="203"/>
                  </a:lnTo>
                  <a:lnTo>
                    <a:pt x="855" y="211"/>
                  </a:lnTo>
                  <a:lnTo>
                    <a:pt x="864" y="219"/>
                  </a:lnTo>
                  <a:lnTo>
                    <a:pt x="870" y="227"/>
                  </a:lnTo>
                  <a:lnTo>
                    <a:pt x="879" y="236"/>
                  </a:lnTo>
                  <a:lnTo>
                    <a:pt x="884" y="243"/>
                  </a:lnTo>
                  <a:lnTo>
                    <a:pt x="890" y="251"/>
                  </a:lnTo>
                  <a:lnTo>
                    <a:pt x="893" y="259"/>
                  </a:lnTo>
                  <a:lnTo>
                    <a:pt x="899" y="271"/>
                  </a:lnTo>
                  <a:lnTo>
                    <a:pt x="899" y="283"/>
                  </a:lnTo>
                  <a:lnTo>
                    <a:pt x="899" y="298"/>
                  </a:lnTo>
                  <a:lnTo>
                    <a:pt x="899" y="312"/>
                  </a:lnTo>
                  <a:lnTo>
                    <a:pt x="899" y="328"/>
                  </a:lnTo>
                  <a:lnTo>
                    <a:pt x="899" y="340"/>
                  </a:lnTo>
                  <a:lnTo>
                    <a:pt x="899" y="355"/>
                  </a:lnTo>
                  <a:lnTo>
                    <a:pt x="899" y="370"/>
                  </a:lnTo>
                  <a:lnTo>
                    <a:pt x="904" y="385"/>
                  </a:lnTo>
                  <a:lnTo>
                    <a:pt x="904" y="397"/>
                  </a:lnTo>
                  <a:lnTo>
                    <a:pt x="904" y="410"/>
                  </a:lnTo>
                  <a:lnTo>
                    <a:pt x="904" y="421"/>
                  </a:lnTo>
                  <a:lnTo>
                    <a:pt x="908" y="432"/>
                  </a:lnTo>
                  <a:lnTo>
                    <a:pt x="908" y="440"/>
                  </a:lnTo>
                  <a:lnTo>
                    <a:pt x="908" y="449"/>
                  </a:lnTo>
                  <a:lnTo>
                    <a:pt x="908" y="454"/>
                  </a:lnTo>
                  <a:lnTo>
                    <a:pt x="912" y="461"/>
                  </a:lnTo>
                  <a:lnTo>
                    <a:pt x="906" y="462"/>
                  </a:lnTo>
                  <a:lnTo>
                    <a:pt x="906" y="466"/>
                  </a:lnTo>
                  <a:lnTo>
                    <a:pt x="903" y="470"/>
                  </a:lnTo>
                  <a:lnTo>
                    <a:pt x="903" y="474"/>
                  </a:lnTo>
                  <a:lnTo>
                    <a:pt x="903" y="477"/>
                  </a:lnTo>
                  <a:lnTo>
                    <a:pt x="903" y="480"/>
                  </a:lnTo>
                  <a:lnTo>
                    <a:pt x="903" y="484"/>
                  </a:lnTo>
                  <a:lnTo>
                    <a:pt x="904" y="488"/>
                  </a:lnTo>
                  <a:lnTo>
                    <a:pt x="906" y="492"/>
                  </a:lnTo>
                  <a:lnTo>
                    <a:pt x="908" y="492"/>
                  </a:lnTo>
                  <a:lnTo>
                    <a:pt x="914" y="496"/>
                  </a:lnTo>
                  <a:lnTo>
                    <a:pt x="917" y="496"/>
                  </a:lnTo>
                  <a:lnTo>
                    <a:pt x="923" y="497"/>
                  </a:lnTo>
                  <a:lnTo>
                    <a:pt x="928" y="497"/>
                  </a:lnTo>
                  <a:lnTo>
                    <a:pt x="937" y="497"/>
                  </a:lnTo>
                  <a:lnTo>
                    <a:pt x="941" y="493"/>
                  </a:lnTo>
                  <a:lnTo>
                    <a:pt x="946" y="491"/>
                  </a:lnTo>
                  <a:lnTo>
                    <a:pt x="952" y="487"/>
                  </a:lnTo>
                  <a:lnTo>
                    <a:pt x="961" y="483"/>
                  </a:lnTo>
                  <a:lnTo>
                    <a:pt x="966" y="477"/>
                  </a:lnTo>
                  <a:lnTo>
                    <a:pt x="977" y="473"/>
                  </a:lnTo>
                  <a:lnTo>
                    <a:pt x="983" y="469"/>
                  </a:lnTo>
                  <a:lnTo>
                    <a:pt x="994" y="465"/>
                  </a:lnTo>
                  <a:lnTo>
                    <a:pt x="999" y="460"/>
                  </a:lnTo>
                  <a:lnTo>
                    <a:pt x="1008" y="456"/>
                  </a:lnTo>
                  <a:lnTo>
                    <a:pt x="1014" y="452"/>
                  </a:lnTo>
                  <a:lnTo>
                    <a:pt x="1025" y="449"/>
                  </a:lnTo>
                  <a:lnTo>
                    <a:pt x="1030" y="445"/>
                  </a:lnTo>
                  <a:lnTo>
                    <a:pt x="1038" y="444"/>
                  </a:lnTo>
                  <a:lnTo>
                    <a:pt x="1043" y="443"/>
                  </a:lnTo>
                  <a:lnTo>
                    <a:pt x="1052" y="443"/>
                  </a:lnTo>
                  <a:lnTo>
                    <a:pt x="1052" y="440"/>
                  </a:lnTo>
                  <a:lnTo>
                    <a:pt x="1058" y="440"/>
                  </a:lnTo>
                  <a:lnTo>
                    <a:pt x="1059" y="439"/>
                  </a:lnTo>
                  <a:lnTo>
                    <a:pt x="1065" y="439"/>
                  </a:lnTo>
                  <a:lnTo>
                    <a:pt x="1065" y="436"/>
                  </a:lnTo>
                  <a:lnTo>
                    <a:pt x="1070" y="436"/>
                  </a:lnTo>
                  <a:lnTo>
                    <a:pt x="1072" y="436"/>
                  </a:lnTo>
                  <a:lnTo>
                    <a:pt x="1078" y="436"/>
                  </a:lnTo>
                  <a:lnTo>
                    <a:pt x="1078" y="435"/>
                  </a:lnTo>
                  <a:lnTo>
                    <a:pt x="1080" y="435"/>
                  </a:lnTo>
                  <a:lnTo>
                    <a:pt x="1085" y="437"/>
                  </a:lnTo>
                  <a:lnTo>
                    <a:pt x="1085" y="441"/>
                  </a:lnTo>
                  <a:lnTo>
                    <a:pt x="1085" y="445"/>
                  </a:lnTo>
                  <a:lnTo>
                    <a:pt x="1089" y="452"/>
                  </a:lnTo>
                  <a:lnTo>
                    <a:pt x="1083" y="454"/>
                  </a:lnTo>
                  <a:lnTo>
                    <a:pt x="1083" y="458"/>
                  </a:lnTo>
                  <a:lnTo>
                    <a:pt x="1080" y="462"/>
                  </a:lnTo>
                  <a:lnTo>
                    <a:pt x="1080" y="466"/>
                  </a:lnTo>
                  <a:lnTo>
                    <a:pt x="1078" y="470"/>
                  </a:lnTo>
                  <a:lnTo>
                    <a:pt x="1078" y="474"/>
                  </a:lnTo>
                  <a:lnTo>
                    <a:pt x="1078" y="478"/>
                  </a:lnTo>
                  <a:lnTo>
                    <a:pt x="1080" y="483"/>
                  </a:lnTo>
                  <a:lnTo>
                    <a:pt x="1080" y="487"/>
                  </a:lnTo>
                  <a:lnTo>
                    <a:pt x="1080" y="491"/>
                  </a:lnTo>
                  <a:lnTo>
                    <a:pt x="1080" y="495"/>
                  </a:lnTo>
                  <a:lnTo>
                    <a:pt x="1085" y="503"/>
                  </a:lnTo>
                  <a:lnTo>
                    <a:pt x="1085" y="507"/>
                  </a:lnTo>
                  <a:lnTo>
                    <a:pt x="1090" y="513"/>
                  </a:lnTo>
                  <a:lnTo>
                    <a:pt x="1096" y="517"/>
                  </a:lnTo>
                  <a:lnTo>
                    <a:pt x="1101" y="525"/>
                  </a:lnTo>
                  <a:lnTo>
                    <a:pt x="1105" y="527"/>
                  </a:lnTo>
                  <a:lnTo>
                    <a:pt x="1111" y="531"/>
                  </a:lnTo>
                  <a:lnTo>
                    <a:pt x="1116" y="535"/>
                  </a:lnTo>
                  <a:lnTo>
                    <a:pt x="1125" y="540"/>
                  </a:lnTo>
                  <a:lnTo>
                    <a:pt x="1131" y="544"/>
                  </a:lnTo>
                  <a:lnTo>
                    <a:pt x="1138" y="551"/>
                  </a:lnTo>
                  <a:lnTo>
                    <a:pt x="1143" y="555"/>
                  </a:lnTo>
                  <a:lnTo>
                    <a:pt x="1154" y="563"/>
                  </a:lnTo>
                  <a:lnTo>
                    <a:pt x="1160" y="566"/>
                  </a:lnTo>
                  <a:lnTo>
                    <a:pt x="1165" y="574"/>
                  </a:lnTo>
                  <a:lnTo>
                    <a:pt x="1171" y="579"/>
                  </a:lnTo>
                  <a:lnTo>
                    <a:pt x="1178" y="587"/>
                  </a:lnTo>
                  <a:lnTo>
                    <a:pt x="1180" y="591"/>
                  </a:lnTo>
                  <a:lnTo>
                    <a:pt x="1185" y="599"/>
                  </a:lnTo>
                  <a:lnTo>
                    <a:pt x="1187" y="607"/>
                  </a:lnTo>
                  <a:lnTo>
                    <a:pt x="1191" y="615"/>
                  </a:lnTo>
                  <a:lnTo>
                    <a:pt x="1191" y="619"/>
                  </a:lnTo>
                  <a:lnTo>
                    <a:pt x="1191" y="626"/>
                  </a:lnTo>
                  <a:lnTo>
                    <a:pt x="1191" y="632"/>
                  </a:lnTo>
                  <a:lnTo>
                    <a:pt x="1196" y="639"/>
                  </a:lnTo>
                  <a:lnTo>
                    <a:pt x="1196" y="643"/>
                  </a:lnTo>
                  <a:lnTo>
                    <a:pt x="1196" y="651"/>
                  </a:lnTo>
                  <a:lnTo>
                    <a:pt x="1196" y="655"/>
                  </a:lnTo>
                  <a:lnTo>
                    <a:pt x="1200" y="663"/>
                  </a:lnTo>
                  <a:lnTo>
                    <a:pt x="1196" y="667"/>
                  </a:lnTo>
                  <a:lnTo>
                    <a:pt x="1196" y="671"/>
                  </a:lnTo>
                  <a:lnTo>
                    <a:pt x="1196" y="675"/>
                  </a:lnTo>
                  <a:lnTo>
                    <a:pt x="1196" y="682"/>
                  </a:lnTo>
                  <a:lnTo>
                    <a:pt x="1191" y="686"/>
                  </a:lnTo>
                  <a:lnTo>
                    <a:pt x="1191" y="694"/>
                  </a:lnTo>
                  <a:lnTo>
                    <a:pt x="1191" y="698"/>
                  </a:lnTo>
                  <a:lnTo>
                    <a:pt x="1191" y="706"/>
                  </a:lnTo>
                  <a:lnTo>
                    <a:pt x="1185" y="710"/>
                  </a:lnTo>
                  <a:lnTo>
                    <a:pt x="1185" y="714"/>
                  </a:lnTo>
                  <a:lnTo>
                    <a:pt x="1183" y="718"/>
                  </a:lnTo>
                  <a:lnTo>
                    <a:pt x="1183" y="725"/>
                  </a:lnTo>
                  <a:lnTo>
                    <a:pt x="1183" y="729"/>
                  </a:lnTo>
                  <a:lnTo>
                    <a:pt x="1183" y="737"/>
                  </a:lnTo>
                  <a:lnTo>
                    <a:pt x="1183" y="741"/>
                  </a:lnTo>
                  <a:lnTo>
                    <a:pt x="1185" y="749"/>
                  </a:lnTo>
                  <a:lnTo>
                    <a:pt x="1185" y="753"/>
                  </a:lnTo>
                  <a:lnTo>
                    <a:pt x="1185" y="757"/>
                  </a:lnTo>
                  <a:lnTo>
                    <a:pt x="1185" y="760"/>
                  </a:lnTo>
                  <a:lnTo>
                    <a:pt x="1187" y="768"/>
                  </a:lnTo>
                  <a:lnTo>
                    <a:pt x="1187" y="772"/>
                  </a:lnTo>
                  <a:lnTo>
                    <a:pt x="1187" y="776"/>
                  </a:lnTo>
                  <a:lnTo>
                    <a:pt x="1187" y="780"/>
                  </a:lnTo>
                  <a:lnTo>
                    <a:pt x="1191" y="787"/>
                  </a:lnTo>
                  <a:lnTo>
                    <a:pt x="1187" y="790"/>
                  </a:lnTo>
                  <a:lnTo>
                    <a:pt x="1185" y="794"/>
                  </a:lnTo>
                  <a:lnTo>
                    <a:pt x="1180" y="798"/>
                  </a:lnTo>
                  <a:lnTo>
                    <a:pt x="1178" y="806"/>
                  </a:lnTo>
                  <a:lnTo>
                    <a:pt x="1169" y="810"/>
                  </a:lnTo>
                  <a:lnTo>
                    <a:pt x="1163" y="814"/>
                  </a:lnTo>
                  <a:lnTo>
                    <a:pt x="1156" y="818"/>
                  </a:lnTo>
                  <a:lnTo>
                    <a:pt x="1151" y="823"/>
                  </a:lnTo>
                  <a:lnTo>
                    <a:pt x="1140" y="823"/>
                  </a:lnTo>
                  <a:lnTo>
                    <a:pt x="1129" y="827"/>
                  </a:lnTo>
                  <a:lnTo>
                    <a:pt x="1118" y="827"/>
                  </a:lnTo>
                  <a:lnTo>
                    <a:pt x="1109" y="828"/>
                  </a:lnTo>
                  <a:lnTo>
                    <a:pt x="1098" y="824"/>
                  </a:lnTo>
                  <a:lnTo>
                    <a:pt x="1087" y="823"/>
                  </a:lnTo>
                  <a:lnTo>
                    <a:pt x="1076" y="818"/>
                  </a:lnTo>
                  <a:lnTo>
                    <a:pt x="1065" y="814"/>
                  </a:lnTo>
                  <a:lnTo>
                    <a:pt x="1052" y="805"/>
                  </a:lnTo>
                  <a:lnTo>
                    <a:pt x="1041" y="797"/>
                  </a:lnTo>
                  <a:lnTo>
                    <a:pt x="1030" y="789"/>
                  </a:lnTo>
                  <a:lnTo>
                    <a:pt x="1019" y="781"/>
                  </a:lnTo>
                  <a:lnTo>
                    <a:pt x="1008" y="772"/>
                  </a:lnTo>
                  <a:lnTo>
                    <a:pt x="999" y="764"/>
                  </a:lnTo>
                  <a:lnTo>
                    <a:pt x="988" y="757"/>
                  </a:lnTo>
                  <a:lnTo>
                    <a:pt x="983" y="749"/>
                  </a:lnTo>
                  <a:lnTo>
                    <a:pt x="972" y="741"/>
                  </a:lnTo>
                  <a:lnTo>
                    <a:pt x="963" y="733"/>
                  </a:lnTo>
                  <a:lnTo>
                    <a:pt x="952" y="725"/>
                  </a:lnTo>
                  <a:lnTo>
                    <a:pt x="946" y="720"/>
                  </a:lnTo>
                  <a:lnTo>
                    <a:pt x="935" y="714"/>
                  </a:lnTo>
                  <a:lnTo>
                    <a:pt x="928" y="710"/>
                  </a:lnTo>
                  <a:lnTo>
                    <a:pt x="917" y="706"/>
                  </a:lnTo>
                  <a:lnTo>
                    <a:pt x="912" y="706"/>
                  </a:lnTo>
                  <a:lnTo>
                    <a:pt x="893" y="715"/>
                  </a:lnTo>
                  <a:lnTo>
                    <a:pt x="877" y="727"/>
                  </a:lnTo>
                  <a:lnTo>
                    <a:pt x="864" y="734"/>
                  </a:lnTo>
                  <a:lnTo>
                    <a:pt x="855" y="746"/>
                  </a:lnTo>
                  <a:lnTo>
                    <a:pt x="846" y="754"/>
                  </a:lnTo>
                  <a:lnTo>
                    <a:pt x="841" y="763"/>
                  </a:lnTo>
                  <a:lnTo>
                    <a:pt x="835" y="771"/>
                  </a:lnTo>
                  <a:lnTo>
                    <a:pt x="831" y="779"/>
                  </a:lnTo>
                  <a:lnTo>
                    <a:pt x="826" y="783"/>
                  </a:lnTo>
                  <a:lnTo>
                    <a:pt x="820" y="788"/>
                  </a:lnTo>
                  <a:lnTo>
                    <a:pt x="815" y="792"/>
                  </a:lnTo>
                  <a:lnTo>
                    <a:pt x="810" y="797"/>
                  </a:lnTo>
                  <a:lnTo>
                    <a:pt x="800" y="798"/>
                  </a:lnTo>
                  <a:lnTo>
                    <a:pt x="795" y="802"/>
                  </a:lnTo>
                  <a:lnTo>
                    <a:pt x="784" y="802"/>
                  </a:lnTo>
                  <a:lnTo>
                    <a:pt x="773" y="805"/>
                  </a:lnTo>
                  <a:lnTo>
                    <a:pt x="758" y="805"/>
                  </a:lnTo>
                  <a:lnTo>
                    <a:pt x="749" y="805"/>
                  </a:lnTo>
                  <a:lnTo>
                    <a:pt x="742" y="805"/>
                  </a:lnTo>
                  <a:lnTo>
                    <a:pt x="738" y="809"/>
                  </a:lnTo>
                  <a:lnTo>
                    <a:pt x="735" y="809"/>
                  </a:lnTo>
                  <a:lnTo>
                    <a:pt x="735" y="813"/>
                  </a:lnTo>
                  <a:lnTo>
                    <a:pt x="735" y="815"/>
                  </a:lnTo>
                  <a:lnTo>
                    <a:pt x="738" y="819"/>
                  </a:lnTo>
                  <a:lnTo>
                    <a:pt x="737" y="819"/>
                  </a:lnTo>
                  <a:lnTo>
                    <a:pt x="737" y="823"/>
                  </a:lnTo>
                  <a:lnTo>
                    <a:pt x="733" y="827"/>
                  </a:lnTo>
                  <a:lnTo>
                    <a:pt x="733" y="831"/>
                  </a:lnTo>
                  <a:lnTo>
                    <a:pt x="727" y="831"/>
                  </a:lnTo>
                  <a:lnTo>
                    <a:pt x="720" y="835"/>
                  </a:lnTo>
                  <a:lnTo>
                    <a:pt x="709" y="837"/>
                  </a:lnTo>
                  <a:lnTo>
                    <a:pt x="696" y="841"/>
                  </a:lnTo>
                  <a:lnTo>
                    <a:pt x="691" y="841"/>
                  </a:lnTo>
                  <a:lnTo>
                    <a:pt x="691" y="844"/>
                  </a:lnTo>
                  <a:lnTo>
                    <a:pt x="687" y="845"/>
                  </a:lnTo>
                  <a:lnTo>
                    <a:pt x="687" y="849"/>
                  </a:lnTo>
                  <a:lnTo>
                    <a:pt x="684" y="853"/>
                  </a:lnTo>
                  <a:lnTo>
                    <a:pt x="684" y="857"/>
                  </a:lnTo>
                  <a:lnTo>
                    <a:pt x="684" y="861"/>
                  </a:lnTo>
                  <a:lnTo>
                    <a:pt x="684" y="865"/>
                  </a:lnTo>
                  <a:lnTo>
                    <a:pt x="684" y="869"/>
                  </a:lnTo>
                  <a:lnTo>
                    <a:pt x="684" y="872"/>
                  </a:lnTo>
                  <a:lnTo>
                    <a:pt x="684" y="876"/>
                  </a:lnTo>
                  <a:lnTo>
                    <a:pt x="684" y="880"/>
                  </a:lnTo>
                  <a:lnTo>
                    <a:pt x="684" y="884"/>
                  </a:lnTo>
                  <a:lnTo>
                    <a:pt x="684" y="888"/>
                  </a:lnTo>
                  <a:lnTo>
                    <a:pt x="684" y="892"/>
                  </a:lnTo>
                  <a:lnTo>
                    <a:pt x="684" y="896"/>
                  </a:lnTo>
                  <a:lnTo>
                    <a:pt x="645" y="901"/>
                  </a:lnTo>
                  <a:lnTo>
                    <a:pt x="613" y="909"/>
                  </a:lnTo>
                  <a:lnTo>
                    <a:pt x="580" y="914"/>
                  </a:lnTo>
                  <a:lnTo>
                    <a:pt x="552" y="922"/>
                  </a:lnTo>
                  <a:lnTo>
                    <a:pt x="525" y="926"/>
                  </a:lnTo>
                  <a:lnTo>
                    <a:pt x="501" y="930"/>
                  </a:lnTo>
                  <a:lnTo>
                    <a:pt x="479" y="932"/>
                  </a:lnTo>
                  <a:lnTo>
                    <a:pt x="459" y="936"/>
                  </a:lnTo>
                  <a:lnTo>
                    <a:pt x="437" y="936"/>
                  </a:lnTo>
                  <a:lnTo>
                    <a:pt x="419" y="938"/>
                  </a:lnTo>
                  <a:lnTo>
                    <a:pt x="401" y="938"/>
                  </a:lnTo>
                  <a:lnTo>
                    <a:pt x="385" y="938"/>
                  </a:lnTo>
                  <a:lnTo>
                    <a:pt x="366" y="935"/>
                  </a:lnTo>
                  <a:lnTo>
                    <a:pt x="350" y="935"/>
                  </a:lnTo>
                  <a:lnTo>
                    <a:pt x="333" y="931"/>
                  </a:lnTo>
                  <a:lnTo>
                    <a:pt x="317" y="931"/>
                  </a:lnTo>
                  <a:lnTo>
                    <a:pt x="295" y="925"/>
                  </a:lnTo>
                  <a:lnTo>
                    <a:pt x="279" y="921"/>
                  </a:lnTo>
                  <a:lnTo>
                    <a:pt x="261" y="915"/>
                  </a:lnTo>
                  <a:lnTo>
                    <a:pt x="244" y="912"/>
                  </a:lnTo>
                  <a:lnTo>
                    <a:pt x="228" y="904"/>
                  </a:lnTo>
                  <a:lnTo>
                    <a:pt x="211" y="900"/>
                  </a:lnTo>
                  <a:lnTo>
                    <a:pt x="195" y="893"/>
                  </a:lnTo>
                  <a:lnTo>
                    <a:pt x="184" y="889"/>
                  </a:lnTo>
                  <a:lnTo>
                    <a:pt x="168" y="882"/>
                  </a:lnTo>
                  <a:lnTo>
                    <a:pt x="157" y="875"/>
                  </a:lnTo>
                  <a:lnTo>
                    <a:pt x="146" y="867"/>
                  </a:lnTo>
                  <a:lnTo>
                    <a:pt x="135" y="863"/>
                  </a:lnTo>
                  <a:lnTo>
                    <a:pt x="124" y="856"/>
                  </a:lnTo>
                  <a:lnTo>
                    <a:pt x="116" y="852"/>
                  </a:lnTo>
                  <a:lnTo>
                    <a:pt x="107" y="845"/>
                  </a:lnTo>
                  <a:lnTo>
                    <a:pt x="102" y="841"/>
                  </a:lnTo>
                  <a:lnTo>
                    <a:pt x="91" y="833"/>
                  </a:lnTo>
                  <a:lnTo>
                    <a:pt x="85" y="830"/>
                  </a:lnTo>
                  <a:lnTo>
                    <a:pt x="74" y="822"/>
                  </a:lnTo>
                  <a:lnTo>
                    <a:pt x="69" y="818"/>
                  </a:lnTo>
                  <a:lnTo>
                    <a:pt x="58" y="810"/>
                  </a:lnTo>
                  <a:lnTo>
                    <a:pt x="53" y="806"/>
                  </a:lnTo>
                  <a:lnTo>
                    <a:pt x="45" y="802"/>
                  </a:lnTo>
                  <a:lnTo>
                    <a:pt x="40" y="798"/>
                  </a:lnTo>
                  <a:lnTo>
                    <a:pt x="31" y="793"/>
                  </a:lnTo>
                  <a:lnTo>
                    <a:pt x="25" y="789"/>
                  </a:lnTo>
                  <a:lnTo>
                    <a:pt x="20" y="785"/>
                  </a:lnTo>
                  <a:lnTo>
                    <a:pt x="14" y="783"/>
                  </a:lnTo>
                  <a:lnTo>
                    <a:pt x="9" y="779"/>
                  </a:lnTo>
                  <a:lnTo>
                    <a:pt x="3" y="777"/>
                  </a:lnTo>
                  <a:lnTo>
                    <a:pt x="0" y="777"/>
                  </a:lnTo>
                  <a:lnTo>
                    <a:pt x="18" y="746"/>
                  </a:lnTo>
                  <a:lnTo>
                    <a:pt x="40" y="715"/>
                  </a:lnTo>
                  <a:lnTo>
                    <a:pt x="62" y="684"/>
                  </a:lnTo>
                  <a:lnTo>
                    <a:pt x="89" y="654"/>
                  </a:lnTo>
                  <a:lnTo>
                    <a:pt x="111" y="622"/>
                  </a:lnTo>
                  <a:lnTo>
                    <a:pt x="138" y="594"/>
                  </a:lnTo>
                  <a:lnTo>
                    <a:pt x="166" y="565"/>
                  </a:lnTo>
                  <a:lnTo>
                    <a:pt x="193" y="539"/>
                  </a:lnTo>
                  <a:lnTo>
                    <a:pt x="215" y="512"/>
                  </a:lnTo>
                  <a:lnTo>
                    <a:pt x="240" y="488"/>
                  </a:lnTo>
                  <a:lnTo>
                    <a:pt x="262" y="466"/>
                  </a:lnTo>
                  <a:lnTo>
                    <a:pt x="284" y="448"/>
                  </a:lnTo>
                  <a:lnTo>
                    <a:pt x="301" y="430"/>
                  </a:lnTo>
                  <a:lnTo>
                    <a:pt x="317" y="415"/>
                  </a:lnTo>
                  <a:lnTo>
                    <a:pt x="330" y="405"/>
                  </a:lnTo>
                  <a:lnTo>
                    <a:pt x="343" y="398"/>
                  </a:lnTo>
                  <a:lnTo>
                    <a:pt x="348" y="391"/>
                  </a:lnTo>
                  <a:lnTo>
                    <a:pt x="354" y="385"/>
                  </a:lnTo>
                  <a:lnTo>
                    <a:pt x="359" y="378"/>
                  </a:lnTo>
                  <a:lnTo>
                    <a:pt x="366" y="374"/>
                  </a:lnTo>
                  <a:lnTo>
                    <a:pt x="372" y="366"/>
                  </a:lnTo>
                  <a:lnTo>
                    <a:pt x="377" y="361"/>
                  </a:lnTo>
                  <a:lnTo>
                    <a:pt x="383" y="353"/>
                  </a:lnTo>
                  <a:lnTo>
                    <a:pt x="390" y="349"/>
                  </a:lnTo>
                  <a:lnTo>
                    <a:pt x="392" y="341"/>
                  </a:lnTo>
                  <a:lnTo>
                    <a:pt x="397" y="336"/>
                  </a:lnTo>
                  <a:lnTo>
                    <a:pt x="403" y="328"/>
                  </a:lnTo>
                  <a:lnTo>
                    <a:pt x="408" y="324"/>
                  </a:lnTo>
                  <a:lnTo>
                    <a:pt x="414" y="318"/>
                  </a:lnTo>
                  <a:lnTo>
                    <a:pt x="419" y="314"/>
                  </a:lnTo>
                  <a:lnTo>
                    <a:pt x="425" y="310"/>
                  </a:lnTo>
                  <a:lnTo>
                    <a:pt x="430" y="307"/>
                  </a:lnTo>
                  <a:lnTo>
                    <a:pt x="430" y="301"/>
                  </a:lnTo>
                  <a:lnTo>
                    <a:pt x="436" y="293"/>
                  </a:lnTo>
                  <a:lnTo>
                    <a:pt x="436" y="283"/>
                  </a:lnTo>
                  <a:lnTo>
                    <a:pt x="441" y="273"/>
                  </a:lnTo>
                  <a:lnTo>
                    <a:pt x="441" y="259"/>
                  </a:lnTo>
                  <a:lnTo>
                    <a:pt x="441" y="246"/>
                  </a:lnTo>
                  <a:lnTo>
                    <a:pt x="441" y="230"/>
                  </a:lnTo>
                  <a:lnTo>
                    <a:pt x="441" y="219"/>
                  </a:lnTo>
                  <a:lnTo>
                    <a:pt x="436" y="203"/>
                  </a:lnTo>
                  <a:lnTo>
                    <a:pt x="436" y="187"/>
                  </a:lnTo>
                  <a:lnTo>
                    <a:pt x="432" y="172"/>
                  </a:lnTo>
                  <a:lnTo>
                    <a:pt x="432" y="159"/>
                  </a:lnTo>
                  <a:lnTo>
                    <a:pt x="427" y="144"/>
                  </a:lnTo>
                  <a:lnTo>
                    <a:pt x="423" y="133"/>
                  </a:lnTo>
                  <a:lnTo>
                    <a:pt x="417" y="124"/>
                  </a:lnTo>
                  <a:lnTo>
                    <a:pt x="417" y="117"/>
                  </a:lnTo>
                  <a:lnTo>
                    <a:pt x="417" y="109"/>
                  </a:lnTo>
                  <a:lnTo>
                    <a:pt x="423" y="105"/>
                  </a:lnTo>
                  <a:lnTo>
                    <a:pt x="428" y="98"/>
                  </a:lnTo>
                  <a:lnTo>
                    <a:pt x="436" y="94"/>
                  </a:lnTo>
                  <a:lnTo>
                    <a:pt x="441" y="86"/>
                  </a:lnTo>
                  <a:lnTo>
                    <a:pt x="450" y="82"/>
                  </a:lnTo>
                  <a:lnTo>
                    <a:pt x="459" y="78"/>
                  </a:lnTo>
                  <a:lnTo>
                    <a:pt x="470" y="74"/>
                  </a:lnTo>
                  <a:lnTo>
                    <a:pt x="476" y="69"/>
                  </a:lnTo>
                  <a:lnTo>
                    <a:pt x="487" y="65"/>
                  </a:lnTo>
                  <a:lnTo>
                    <a:pt x="498" y="61"/>
                  </a:lnTo>
                  <a:lnTo>
                    <a:pt x="509" y="59"/>
                  </a:lnTo>
                  <a:lnTo>
                    <a:pt x="514" y="55"/>
                  </a:lnTo>
                  <a:lnTo>
                    <a:pt x="525" y="55"/>
                  </a:lnTo>
                  <a:lnTo>
                    <a:pt x="534" y="55"/>
                  </a:lnTo>
                  <a:lnTo>
                    <a:pt x="545" y="55"/>
                  </a:lnTo>
                </a:path>
              </a:pathLst>
            </a:custGeom>
            <a:noFill/>
            <a:ln w="19050">
              <a:solidFill>
                <a:srgbClr val="EDC6C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6" name="Freeform 143"/>
            <p:cNvSpPr>
              <a:spLocks/>
            </p:cNvSpPr>
            <p:nvPr/>
          </p:nvSpPr>
          <p:spPr bwMode="auto">
            <a:xfrm>
              <a:off x="1271" y="2177"/>
              <a:ext cx="82" cy="61"/>
            </a:xfrm>
            <a:custGeom>
              <a:avLst/>
              <a:gdLst>
                <a:gd name="T0" fmla="*/ 22 w 162"/>
                <a:gd name="T1" fmla="*/ 58 h 121"/>
                <a:gd name="T2" fmla="*/ 28 w 162"/>
                <a:gd name="T3" fmla="*/ 58 h 121"/>
                <a:gd name="T4" fmla="*/ 33 w 162"/>
                <a:gd name="T5" fmla="*/ 60 h 121"/>
                <a:gd name="T6" fmla="*/ 38 w 162"/>
                <a:gd name="T7" fmla="*/ 60 h 121"/>
                <a:gd name="T8" fmla="*/ 42 w 162"/>
                <a:gd name="T9" fmla="*/ 60 h 121"/>
                <a:gd name="T10" fmla="*/ 47 w 162"/>
                <a:gd name="T11" fmla="*/ 60 h 121"/>
                <a:gd name="T12" fmla="*/ 53 w 162"/>
                <a:gd name="T13" fmla="*/ 58 h 121"/>
                <a:gd name="T14" fmla="*/ 58 w 162"/>
                <a:gd name="T15" fmla="*/ 58 h 121"/>
                <a:gd name="T16" fmla="*/ 61 w 162"/>
                <a:gd name="T17" fmla="*/ 56 h 121"/>
                <a:gd name="T18" fmla="*/ 61 w 162"/>
                <a:gd name="T19" fmla="*/ 54 h 121"/>
                <a:gd name="T20" fmla="*/ 64 w 162"/>
                <a:gd name="T21" fmla="*/ 52 h 121"/>
                <a:gd name="T22" fmla="*/ 66 w 162"/>
                <a:gd name="T23" fmla="*/ 50 h 121"/>
                <a:gd name="T24" fmla="*/ 69 w 162"/>
                <a:gd name="T25" fmla="*/ 48 h 121"/>
                <a:gd name="T26" fmla="*/ 72 w 162"/>
                <a:gd name="T27" fmla="*/ 46 h 121"/>
                <a:gd name="T28" fmla="*/ 75 w 162"/>
                <a:gd name="T29" fmla="*/ 44 h 121"/>
                <a:gd name="T30" fmla="*/ 77 w 162"/>
                <a:gd name="T31" fmla="*/ 44 h 121"/>
                <a:gd name="T32" fmla="*/ 80 w 162"/>
                <a:gd name="T33" fmla="*/ 40 h 121"/>
                <a:gd name="T34" fmla="*/ 80 w 162"/>
                <a:gd name="T35" fmla="*/ 34 h 121"/>
                <a:gd name="T36" fmla="*/ 80 w 162"/>
                <a:gd name="T37" fmla="*/ 28 h 121"/>
                <a:gd name="T38" fmla="*/ 79 w 162"/>
                <a:gd name="T39" fmla="*/ 23 h 121"/>
                <a:gd name="T40" fmla="*/ 76 w 162"/>
                <a:gd name="T41" fmla="*/ 17 h 121"/>
                <a:gd name="T42" fmla="*/ 72 w 162"/>
                <a:gd name="T43" fmla="*/ 13 h 121"/>
                <a:gd name="T44" fmla="*/ 69 w 162"/>
                <a:gd name="T45" fmla="*/ 8 h 121"/>
                <a:gd name="T46" fmla="*/ 64 w 162"/>
                <a:gd name="T47" fmla="*/ 4 h 121"/>
                <a:gd name="T48" fmla="*/ 55 w 162"/>
                <a:gd name="T49" fmla="*/ 1 h 121"/>
                <a:gd name="T50" fmla="*/ 44 w 162"/>
                <a:gd name="T51" fmla="*/ 0 h 121"/>
                <a:gd name="T52" fmla="*/ 36 w 162"/>
                <a:gd name="T53" fmla="*/ 0 h 121"/>
                <a:gd name="T54" fmla="*/ 28 w 162"/>
                <a:gd name="T55" fmla="*/ 0 h 121"/>
                <a:gd name="T56" fmla="*/ 21 w 162"/>
                <a:gd name="T57" fmla="*/ 2 h 121"/>
                <a:gd name="T58" fmla="*/ 16 w 162"/>
                <a:gd name="T59" fmla="*/ 5 h 121"/>
                <a:gd name="T60" fmla="*/ 10 w 162"/>
                <a:gd name="T61" fmla="*/ 9 h 121"/>
                <a:gd name="T62" fmla="*/ 5 w 162"/>
                <a:gd name="T63" fmla="*/ 13 h 121"/>
                <a:gd name="T64" fmla="*/ 1 w 162"/>
                <a:gd name="T65" fmla="*/ 18 h 121"/>
                <a:gd name="T66" fmla="*/ 0 w 162"/>
                <a:gd name="T67" fmla="*/ 25 h 121"/>
                <a:gd name="T68" fmla="*/ 0 w 162"/>
                <a:gd name="T69" fmla="*/ 31 h 121"/>
                <a:gd name="T70" fmla="*/ 0 w 162"/>
                <a:gd name="T71" fmla="*/ 36 h 121"/>
                <a:gd name="T72" fmla="*/ 3 w 162"/>
                <a:gd name="T73" fmla="*/ 42 h 121"/>
                <a:gd name="T74" fmla="*/ 7 w 162"/>
                <a:gd name="T75" fmla="*/ 46 h 121"/>
                <a:gd name="T76" fmla="*/ 12 w 162"/>
                <a:gd name="T77" fmla="*/ 51 h 121"/>
                <a:gd name="T78" fmla="*/ 18 w 162"/>
                <a:gd name="T79" fmla="*/ 55 h 121"/>
                <a:gd name="T80" fmla="*/ 22 w 162"/>
                <a:gd name="T81" fmla="*/ 58 h 1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2"/>
                <a:gd name="T124" fmla="*/ 0 h 121"/>
                <a:gd name="T125" fmla="*/ 162 w 162"/>
                <a:gd name="T126" fmla="*/ 121 h 1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2" h="121">
                  <a:moveTo>
                    <a:pt x="44" y="115"/>
                  </a:moveTo>
                  <a:lnTo>
                    <a:pt x="44" y="115"/>
                  </a:lnTo>
                  <a:lnTo>
                    <a:pt x="49" y="115"/>
                  </a:lnTo>
                  <a:lnTo>
                    <a:pt x="55" y="115"/>
                  </a:lnTo>
                  <a:lnTo>
                    <a:pt x="60" y="119"/>
                  </a:lnTo>
                  <a:lnTo>
                    <a:pt x="66" y="119"/>
                  </a:lnTo>
                  <a:lnTo>
                    <a:pt x="71" y="119"/>
                  </a:lnTo>
                  <a:lnTo>
                    <a:pt x="76" y="119"/>
                  </a:lnTo>
                  <a:lnTo>
                    <a:pt x="82" y="121"/>
                  </a:lnTo>
                  <a:lnTo>
                    <a:pt x="82" y="119"/>
                  </a:lnTo>
                  <a:lnTo>
                    <a:pt x="87" y="119"/>
                  </a:lnTo>
                  <a:lnTo>
                    <a:pt x="93" y="119"/>
                  </a:lnTo>
                  <a:lnTo>
                    <a:pt x="98" y="119"/>
                  </a:lnTo>
                  <a:lnTo>
                    <a:pt x="104" y="115"/>
                  </a:lnTo>
                  <a:lnTo>
                    <a:pt x="109" y="115"/>
                  </a:lnTo>
                  <a:lnTo>
                    <a:pt x="115" y="115"/>
                  </a:lnTo>
                  <a:lnTo>
                    <a:pt x="120" y="115"/>
                  </a:lnTo>
                  <a:lnTo>
                    <a:pt x="120" y="111"/>
                  </a:lnTo>
                  <a:lnTo>
                    <a:pt x="120" y="107"/>
                  </a:lnTo>
                  <a:lnTo>
                    <a:pt x="126" y="107"/>
                  </a:lnTo>
                  <a:lnTo>
                    <a:pt x="126" y="103"/>
                  </a:lnTo>
                  <a:lnTo>
                    <a:pt x="131" y="103"/>
                  </a:lnTo>
                  <a:lnTo>
                    <a:pt x="131" y="99"/>
                  </a:lnTo>
                  <a:lnTo>
                    <a:pt x="137" y="99"/>
                  </a:lnTo>
                  <a:lnTo>
                    <a:pt x="137" y="95"/>
                  </a:lnTo>
                  <a:lnTo>
                    <a:pt x="142" y="95"/>
                  </a:lnTo>
                  <a:lnTo>
                    <a:pt x="142" y="91"/>
                  </a:lnTo>
                  <a:lnTo>
                    <a:pt x="148" y="91"/>
                  </a:lnTo>
                  <a:lnTo>
                    <a:pt x="148" y="87"/>
                  </a:lnTo>
                  <a:lnTo>
                    <a:pt x="153" y="87"/>
                  </a:lnTo>
                  <a:lnTo>
                    <a:pt x="159" y="87"/>
                  </a:lnTo>
                  <a:lnTo>
                    <a:pt x="159" y="79"/>
                  </a:lnTo>
                  <a:lnTo>
                    <a:pt x="159" y="76"/>
                  </a:lnTo>
                  <a:lnTo>
                    <a:pt x="159" y="68"/>
                  </a:lnTo>
                  <a:lnTo>
                    <a:pt x="162" y="64"/>
                  </a:lnTo>
                  <a:lnTo>
                    <a:pt x="159" y="56"/>
                  </a:lnTo>
                  <a:lnTo>
                    <a:pt x="159" y="52"/>
                  </a:lnTo>
                  <a:lnTo>
                    <a:pt x="157" y="46"/>
                  </a:lnTo>
                  <a:lnTo>
                    <a:pt x="157" y="42"/>
                  </a:lnTo>
                  <a:lnTo>
                    <a:pt x="151" y="34"/>
                  </a:lnTo>
                  <a:lnTo>
                    <a:pt x="148" y="30"/>
                  </a:lnTo>
                  <a:lnTo>
                    <a:pt x="142" y="25"/>
                  </a:lnTo>
                  <a:lnTo>
                    <a:pt x="142" y="21"/>
                  </a:lnTo>
                  <a:lnTo>
                    <a:pt x="137" y="16"/>
                  </a:lnTo>
                  <a:lnTo>
                    <a:pt x="131" y="12"/>
                  </a:lnTo>
                  <a:lnTo>
                    <a:pt x="126" y="8"/>
                  </a:lnTo>
                  <a:lnTo>
                    <a:pt x="120" y="5"/>
                  </a:lnTo>
                  <a:lnTo>
                    <a:pt x="109" y="1"/>
                  </a:lnTo>
                  <a:lnTo>
                    <a:pt x="98" y="1"/>
                  </a:lnTo>
                  <a:lnTo>
                    <a:pt x="87" y="0"/>
                  </a:lnTo>
                  <a:lnTo>
                    <a:pt x="82" y="0"/>
                  </a:lnTo>
                  <a:lnTo>
                    <a:pt x="71" y="0"/>
                  </a:lnTo>
                  <a:lnTo>
                    <a:pt x="66" y="0"/>
                  </a:lnTo>
                  <a:lnTo>
                    <a:pt x="56" y="0"/>
                  </a:lnTo>
                  <a:lnTo>
                    <a:pt x="51" y="4"/>
                  </a:lnTo>
                  <a:lnTo>
                    <a:pt x="42" y="4"/>
                  </a:lnTo>
                  <a:lnTo>
                    <a:pt x="36" y="8"/>
                  </a:lnTo>
                  <a:lnTo>
                    <a:pt x="31" y="9"/>
                  </a:lnTo>
                  <a:lnTo>
                    <a:pt x="25" y="13"/>
                  </a:lnTo>
                  <a:lnTo>
                    <a:pt x="20" y="17"/>
                  </a:lnTo>
                  <a:lnTo>
                    <a:pt x="14" y="21"/>
                  </a:lnTo>
                  <a:lnTo>
                    <a:pt x="9" y="25"/>
                  </a:lnTo>
                  <a:lnTo>
                    <a:pt x="7" y="33"/>
                  </a:lnTo>
                  <a:lnTo>
                    <a:pt x="2" y="36"/>
                  </a:lnTo>
                  <a:lnTo>
                    <a:pt x="2" y="44"/>
                  </a:lnTo>
                  <a:lnTo>
                    <a:pt x="0" y="49"/>
                  </a:lnTo>
                  <a:lnTo>
                    <a:pt x="0" y="57"/>
                  </a:lnTo>
                  <a:lnTo>
                    <a:pt x="0" y="61"/>
                  </a:lnTo>
                  <a:lnTo>
                    <a:pt x="0" y="68"/>
                  </a:lnTo>
                  <a:lnTo>
                    <a:pt x="0" y="72"/>
                  </a:lnTo>
                  <a:lnTo>
                    <a:pt x="5" y="79"/>
                  </a:lnTo>
                  <a:lnTo>
                    <a:pt x="5" y="83"/>
                  </a:lnTo>
                  <a:lnTo>
                    <a:pt x="11" y="87"/>
                  </a:lnTo>
                  <a:lnTo>
                    <a:pt x="13" y="91"/>
                  </a:lnTo>
                  <a:lnTo>
                    <a:pt x="18" y="98"/>
                  </a:lnTo>
                  <a:lnTo>
                    <a:pt x="24" y="102"/>
                  </a:lnTo>
                  <a:lnTo>
                    <a:pt x="29" y="105"/>
                  </a:lnTo>
                  <a:lnTo>
                    <a:pt x="35" y="109"/>
                  </a:lnTo>
                  <a:lnTo>
                    <a:pt x="44" y="115"/>
                  </a:lnTo>
                  <a:close/>
                </a:path>
              </a:pathLst>
            </a:custGeom>
            <a:solidFill>
              <a:srgbClr val="E0F4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7" name="Freeform 144"/>
            <p:cNvSpPr>
              <a:spLocks/>
            </p:cNvSpPr>
            <p:nvPr/>
          </p:nvSpPr>
          <p:spPr bwMode="auto">
            <a:xfrm>
              <a:off x="1271" y="2177"/>
              <a:ext cx="61" cy="61"/>
            </a:xfrm>
            <a:custGeom>
              <a:avLst/>
              <a:gdLst>
                <a:gd name="T0" fmla="*/ 58 w 120"/>
                <a:gd name="T1" fmla="*/ 58 h 121"/>
                <a:gd name="T2" fmla="*/ 53 w 120"/>
                <a:gd name="T3" fmla="*/ 58 h 121"/>
                <a:gd name="T4" fmla="*/ 47 w 120"/>
                <a:gd name="T5" fmla="*/ 60 h 121"/>
                <a:gd name="T6" fmla="*/ 42 w 120"/>
                <a:gd name="T7" fmla="*/ 60 h 121"/>
                <a:gd name="T8" fmla="*/ 39 w 120"/>
                <a:gd name="T9" fmla="*/ 60 h 121"/>
                <a:gd name="T10" fmla="*/ 34 w 120"/>
                <a:gd name="T11" fmla="*/ 60 h 121"/>
                <a:gd name="T12" fmla="*/ 28 w 120"/>
                <a:gd name="T13" fmla="*/ 58 h 121"/>
                <a:gd name="T14" fmla="*/ 22 w 120"/>
                <a:gd name="T15" fmla="*/ 58 h 121"/>
                <a:gd name="T16" fmla="*/ 18 w 120"/>
                <a:gd name="T17" fmla="*/ 55 h 121"/>
                <a:gd name="T18" fmla="*/ 12 w 120"/>
                <a:gd name="T19" fmla="*/ 51 h 121"/>
                <a:gd name="T20" fmla="*/ 7 w 120"/>
                <a:gd name="T21" fmla="*/ 46 h 121"/>
                <a:gd name="T22" fmla="*/ 3 w 120"/>
                <a:gd name="T23" fmla="*/ 42 h 121"/>
                <a:gd name="T24" fmla="*/ 0 w 120"/>
                <a:gd name="T25" fmla="*/ 36 h 121"/>
                <a:gd name="T26" fmla="*/ 0 w 120"/>
                <a:gd name="T27" fmla="*/ 31 h 121"/>
                <a:gd name="T28" fmla="*/ 0 w 120"/>
                <a:gd name="T29" fmla="*/ 25 h 121"/>
                <a:gd name="T30" fmla="*/ 1 w 120"/>
                <a:gd name="T31" fmla="*/ 18 h 121"/>
                <a:gd name="T32" fmla="*/ 5 w 120"/>
                <a:gd name="T33" fmla="*/ 13 h 121"/>
                <a:gd name="T34" fmla="*/ 10 w 120"/>
                <a:gd name="T35" fmla="*/ 9 h 121"/>
                <a:gd name="T36" fmla="*/ 16 w 120"/>
                <a:gd name="T37" fmla="*/ 5 h 121"/>
                <a:gd name="T38" fmla="*/ 21 w 120"/>
                <a:gd name="T39" fmla="*/ 2 h 121"/>
                <a:gd name="T40" fmla="*/ 28 w 120"/>
                <a:gd name="T41" fmla="*/ 0 h 121"/>
                <a:gd name="T42" fmla="*/ 36 w 120"/>
                <a:gd name="T43" fmla="*/ 0 h 121"/>
                <a:gd name="T44" fmla="*/ 44 w 120"/>
                <a:gd name="T45" fmla="*/ 0 h 121"/>
                <a:gd name="T46" fmla="*/ 55 w 120"/>
                <a:gd name="T47" fmla="*/ 1 h 121"/>
                <a:gd name="T48" fmla="*/ 55 w 120"/>
                <a:gd name="T49" fmla="*/ 3 h 121"/>
                <a:gd name="T50" fmla="*/ 49 w 120"/>
                <a:gd name="T51" fmla="*/ 3 h 121"/>
                <a:gd name="T52" fmla="*/ 44 w 120"/>
                <a:gd name="T53" fmla="*/ 5 h 121"/>
                <a:gd name="T54" fmla="*/ 38 w 120"/>
                <a:gd name="T55" fmla="*/ 9 h 121"/>
                <a:gd name="T56" fmla="*/ 34 w 120"/>
                <a:gd name="T57" fmla="*/ 13 h 121"/>
                <a:gd name="T58" fmla="*/ 29 w 120"/>
                <a:gd name="T59" fmla="*/ 17 h 121"/>
                <a:gd name="T60" fmla="*/ 28 w 120"/>
                <a:gd name="T61" fmla="*/ 21 h 121"/>
                <a:gd name="T62" fmla="*/ 28 w 120"/>
                <a:gd name="T63" fmla="*/ 26 h 121"/>
                <a:gd name="T64" fmla="*/ 28 w 120"/>
                <a:gd name="T65" fmla="*/ 32 h 121"/>
                <a:gd name="T66" fmla="*/ 28 w 120"/>
                <a:gd name="T67" fmla="*/ 38 h 121"/>
                <a:gd name="T68" fmla="*/ 29 w 120"/>
                <a:gd name="T69" fmla="*/ 44 h 121"/>
                <a:gd name="T70" fmla="*/ 34 w 120"/>
                <a:gd name="T71" fmla="*/ 48 h 121"/>
                <a:gd name="T72" fmla="*/ 38 w 120"/>
                <a:gd name="T73" fmla="*/ 50 h 121"/>
                <a:gd name="T74" fmla="*/ 44 w 120"/>
                <a:gd name="T75" fmla="*/ 54 h 121"/>
                <a:gd name="T76" fmla="*/ 49 w 120"/>
                <a:gd name="T77" fmla="*/ 56 h 121"/>
                <a:gd name="T78" fmla="*/ 55 w 120"/>
                <a:gd name="T79" fmla="*/ 56 h 121"/>
                <a:gd name="T80" fmla="*/ 61 w 120"/>
                <a:gd name="T81" fmla="*/ 58 h 1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0"/>
                <a:gd name="T124" fmla="*/ 0 h 121"/>
                <a:gd name="T125" fmla="*/ 120 w 120"/>
                <a:gd name="T126" fmla="*/ 121 h 1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0" h="121">
                  <a:moveTo>
                    <a:pt x="120" y="115"/>
                  </a:moveTo>
                  <a:lnTo>
                    <a:pt x="115" y="115"/>
                  </a:lnTo>
                  <a:lnTo>
                    <a:pt x="109" y="115"/>
                  </a:lnTo>
                  <a:lnTo>
                    <a:pt x="104" y="115"/>
                  </a:lnTo>
                  <a:lnTo>
                    <a:pt x="98" y="119"/>
                  </a:lnTo>
                  <a:lnTo>
                    <a:pt x="93" y="119"/>
                  </a:lnTo>
                  <a:lnTo>
                    <a:pt x="87" y="119"/>
                  </a:lnTo>
                  <a:lnTo>
                    <a:pt x="82" y="119"/>
                  </a:lnTo>
                  <a:lnTo>
                    <a:pt x="82" y="121"/>
                  </a:lnTo>
                  <a:lnTo>
                    <a:pt x="76" y="119"/>
                  </a:lnTo>
                  <a:lnTo>
                    <a:pt x="71" y="119"/>
                  </a:lnTo>
                  <a:lnTo>
                    <a:pt x="66" y="119"/>
                  </a:lnTo>
                  <a:lnTo>
                    <a:pt x="60" y="119"/>
                  </a:lnTo>
                  <a:lnTo>
                    <a:pt x="55" y="115"/>
                  </a:lnTo>
                  <a:lnTo>
                    <a:pt x="49" y="115"/>
                  </a:lnTo>
                  <a:lnTo>
                    <a:pt x="44" y="115"/>
                  </a:lnTo>
                  <a:lnTo>
                    <a:pt x="35" y="109"/>
                  </a:lnTo>
                  <a:lnTo>
                    <a:pt x="29" y="105"/>
                  </a:lnTo>
                  <a:lnTo>
                    <a:pt x="24" y="102"/>
                  </a:lnTo>
                  <a:lnTo>
                    <a:pt x="18" y="98"/>
                  </a:lnTo>
                  <a:lnTo>
                    <a:pt x="13" y="91"/>
                  </a:lnTo>
                  <a:lnTo>
                    <a:pt x="11" y="87"/>
                  </a:lnTo>
                  <a:lnTo>
                    <a:pt x="5" y="83"/>
                  </a:lnTo>
                  <a:lnTo>
                    <a:pt x="5" y="79"/>
                  </a:lnTo>
                  <a:lnTo>
                    <a:pt x="0" y="72"/>
                  </a:lnTo>
                  <a:lnTo>
                    <a:pt x="0" y="68"/>
                  </a:lnTo>
                  <a:lnTo>
                    <a:pt x="0" y="61"/>
                  </a:lnTo>
                  <a:lnTo>
                    <a:pt x="0" y="57"/>
                  </a:lnTo>
                  <a:lnTo>
                    <a:pt x="0" y="49"/>
                  </a:lnTo>
                  <a:lnTo>
                    <a:pt x="2" y="44"/>
                  </a:lnTo>
                  <a:lnTo>
                    <a:pt x="2" y="36"/>
                  </a:lnTo>
                  <a:lnTo>
                    <a:pt x="7" y="33"/>
                  </a:lnTo>
                  <a:lnTo>
                    <a:pt x="9" y="25"/>
                  </a:lnTo>
                  <a:lnTo>
                    <a:pt x="14" y="21"/>
                  </a:lnTo>
                  <a:lnTo>
                    <a:pt x="20" y="17"/>
                  </a:lnTo>
                  <a:lnTo>
                    <a:pt x="25" y="13"/>
                  </a:lnTo>
                  <a:lnTo>
                    <a:pt x="31" y="9"/>
                  </a:lnTo>
                  <a:lnTo>
                    <a:pt x="36" y="8"/>
                  </a:lnTo>
                  <a:lnTo>
                    <a:pt x="42" y="4"/>
                  </a:lnTo>
                  <a:lnTo>
                    <a:pt x="51" y="4"/>
                  </a:lnTo>
                  <a:lnTo>
                    <a:pt x="56" y="0"/>
                  </a:lnTo>
                  <a:lnTo>
                    <a:pt x="66" y="0"/>
                  </a:lnTo>
                  <a:lnTo>
                    <a:pt x="71" y="0"/>
                  </a:lnTo>
                  <a:lnTo>
                    <a:pt x="82" y="0"/>
                  </a:lnTo>
                  <a:lnTo>
                    <a:pt x="87" y="0"/>
                  </a:lnTo>
                  <a:lnTo>
                    <a:pt x="98" y="1"/>
                  </a:lnTo>
                  <a:lnTo>
                    <a:pt x="109" y="1"/>
                  </a:lnTo>
                  <a:lnTo>
                    <a:pt x="120" y="5"/>
                  </a:lnTo>
                  <a:lnTo>
                    <a:pt x="109" y="5"/>
                  </a:lnTo>
                  <a:lnTo>
                    <a:pt x="104" y="5"/>
                  </a:lnTo>
                  <a:lnTo>
                    <a:pt x="97" y="5"/>
                  </a:lnTo>
                  <a:lnTo>
                    <a:pt x="91" y="9"/>
                  </a:lnTo>
                  <a:lnTo>
                    <a:pt x="86" y="9"/>
                  </a:lnTo>
                  <a:lnTo>
                    <a:pt x="80" y="13"/>
                  </a:lnTo>
                  <a:lnTo>
                    <a:pt x="75" y="17"/>
                  </a:lnTo>
                  <a:lnTo>
                    <a:pt x="73" y="21"/>
                  </a:lnTo>
                  <a:lnTo>
                    <a:pt x="67" y="25"/>
                  </a:lnTo>
                  <a:lnTo>
                    <a:pt x="64" y="29"/>
                  </a:lnTo>
                  <a:lnTo>
                    <a:pt x="58" y="33"/>
                  </a:lnTo>
                  <a:lnTo>
                    <a:pt x="58" y="38"/>
                  </a:lnTo>
                  <a:lnTo>
                    <a:pt x="56" y="42"/>
                  </a:lnTo>
                  <a:lnTo>
                    <a:pt x="56" y="48"/>
                  </a:lnTo>
                  <a:lnTo>
                    <a:pt x="56" y="52"/>
                  </a:lnTo>
                  <a:lnTo>
                    <a:pt x="56" y="60"/>
                  </a:lnTo>
                  <a:lnTo>
                    <a:pt x="56" y="64"/>
                  </a:lnTo>
                  <a:lnTo>
                    <a:pt x="56" y="72"/>
                  </a:lnTo>
                  <a:lnTo>
                    <a:pt x="56" y="76"/>
                  </a:lnTo>
                  <a:lnTo>
                    <a:pt x="58" y="83"/>
                  </a:lnTo>
                  <a:lnTo>
                    <a:pt x="58" y="87"/>
                  </a:lnTo>
                  <a:lnTo>
                    <a:pt x="64" y="91"/>
                  </a:lnTo>
                  <a:lnTo>
                    <a:pt x="67" y="95"/>
                  </a:lnTo>
                  <a:lnTo>
                    <a:pt x="73" y="100"/>
                  </a:lnTo>
                  <a:lnTo>
                    <a:pt x="75" y="100"/>
                  </a:lnTo>
                  <a:lnTo>
                    <a:pt x="80" y="104"/>
                  </a:lnTo>
                  <a:lnTo>
                    <a:pt x="86" y="107"/>
                  </a:lnTo>
                  <a:lnTo>
                    <a:pt x="91" y="111"/>
                  </a:lnTo>
                  <a:lnTo>
                    <a:pt x="97" y="111"/>
                  </a:lnTo>
                  <a:lnTo>
                    <a:pt x="104" y="112"/>
                  </a:lnTo>
                  <a:lnTo>
                    <a:pt x="109" y="112"/>
                  </a:lnTo>
                  <a:lnTo>
                    <a:pt x="120" y="115"/>
                  </a:lnTo>
                  <a:close/>
                </a:path>
              </a:pathLst>
            </a:custGeom>
            <a:solidFill>
              <a:srgbClr val="E0F4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8" name="Freeform 145"/>
            <p:cNvSpPr>
              <a:spLocks/>
            </p:cNvSpPr>
            <p:nvPr/>
          </p:nvSpPr>
          <p:spPr bwMode="auto">
            <a:xfrm>
              <a:off x="1271" y="2177"/>
              <a:ext cx="61" cy="61"/>
            </a:xfrm>
            <a:custGeom>
              <a:avLst/>
              <a:gdLst>
                <a:gd name="T0" fmla="*/ 22 w 120"/>
                <a:gd name="T1" fmla="*/ 37 h 121"/>
                <a:gd name="T2" fmla="*/ 22 w 120"/>
                <a:gd name="T3" fmla="*/ 41 h 121"/>
                <a:gd name="T4" fmla="*/ 25 w 120"/>
                <a:gd name="T5" fmla="*/ 45 h 121"/>
                <a:gd name="T6" fmla="*/ 31 w 120"/>
                <a:gd name="T7" fmla="*/ 49 h 121"/>
                <a:gd name="T8" fmla="*/ 36 w 120"/>
                <a:gd name="T9" fmla="*/ 51 h 121"/>
                <a:gd name="T10" fmla="*/ 42 w 120"/>
                <a:gd name="T11" fmla="*/ 54 h 121"/>
                <a:gd name="T12" fmla="*/ 48 w 120"/>
                <a:gd name="T13" fmla="*/ 56 h 121"/>
                <a:gd name="T14" fmla="*/ 55 w 120"/>
                <a:gd name="T15" fmla="*/ 56 h 121"/>
                <a:gd name="T16" fmla="*/ 58 w 120"/>
                <a:gd name="T17" fmla="*/ 58 h 121"/>
                <a:gd name="T18" fmla="*/ 53 w 120"/>
                <a:gd name="T19" fmla="*/ 58 h 121"/>
                <a:gd name="T20" fmla="*/ 47 w 120"/>
                <a:gd name="T21" fmla="*/ 60 h 121"/>
                <a:gd name="T22" fmla="*/ 42 w 120"/>
                <a:gd name="T23" fmla="*/ 60 h 121"/>
                <a:gd name="T24" fmla="*/ 39 w 120"/>
                <a:gd name="T25" fmla="*/ 60 h 121"/>
                <a:gd name="T26" fmla="*/ 34 w 120"/>
                <a:gd name="T27" fmla="*/ 60 h 121"/>
                <a:gd name="T28" fmla="*/ 28 w 120"/>
                <a:gd name="T29" fmla="*/ 58 h 121"/>
                <a:gd name="T30" fmla="*/ 22 w 120"/>
                <a:gd name="T31" fmla="*/ 58 h 121"/>
                <a:gd name="T32" fmla="*/ 18 w 120"/>
                <a:gd name="T33" fmla="*/ 55 h 121"/>
                <a:gd name="T34" fmla="*/ 12 w 120"/>
                <a:gd name="T35" fmla="*/ 51 h 121"/>
                <a:gd name="T36" fmla="*/ 7 w 120"/>
                <a:gd name="T37" fmla="*/ 46 h 121"/>
                <a:gd name="T38" fmla="*/ 3 w 120"/>
                <a:gd name="T39" fmla="*/ 42 h 121"/>
                <a:gd name="T40" fmla="*/ 0 w 120"/>
                <a:gd name="T41" fmla="*/ 36 h 121"/>
                <a:gd name="T42" fmla="*/ 0 w 120"/>
                <a:gd name="T43" fmla="*/ 31 h 121"/>
                <a:gd name="T44" fmla="*/ 0 w 120"/>
                <a:gd name="T45" fmla="*/ 25 h 121"/>
                <a:gd name="T46" fmla="*/ 1 w 120"/>
                <a:gd name="T47" fmla="*/ 18 h 121"/>
                <a:gd name="T48" fmla="*/ 5 w 120"/>
                <a:gd name="T49" fmla="*/ 13 h 121"/>
                <a:gd name="T50" fmla="*/ 10 w 120"/>
                <a:gd name="T51" fmla="*/ 9 h 121"/>
                <a:gd name="T52" fmla="*/ 16 w 120"/>
                <a:gd name="T53" fmla="*/ 5 h 121"/>
                <a:gd name="T54" fmla="*/ 21 w 120"/>
                <a:gd name="T55" fmla="*/ 2 h 121"/>
                <a:gd name="T56" fmla="*/ 28 w 120"/>
                <a:gd name="T57" fmla="*/ 0 h 121"/>
                <a:gd name="T58" fmla="*/ 36 w 120"/>
                <a:gd name="T59" fmla="*/ 0 h 121"/>
                <a:gd name="T60" fmla="*/ 44 w 120"/>
                <a:gd name="T61" fmla="*/ 0 h 121"/>
                <a:gd name="T62" fmla="*/ 55 w 120"/>
                <a:gd name="T63" fmla="*/ 1 h 121"/>
                <a:gd name="T64" fmla="*/ 54 w 120"/>
                <a:gd name="T65" fmla="*/ 3 h 121"/>
                <a:gd name="T66" fmla="*/ 44 w 120"/>
                <a:gd name="T67" fmla="*/ 4 h 121"/>
                <a:gd name="T68" fmla="*/ 36 w 120"/>
                <a:gd name="T69" fmla="*/ 7 h 121"/>
                <a:gd name="T70" fmla="*/ 31 w 120"/>
                <a:gd name="T71" fmla="*/ 11 h 121"/>
                <a:gd name="T72" fmla="*/ 26 w 120"/>
                <a:gd name="T73" fmla="*/ 15 h 121"/>
                <a:gd name="T74" fmla="*/ 23 w 120"/>
                <a:gd name="T75" fmla="*/ 19 h 121"/>
                <a:gd name="T76" fmla="*/ 22 w 120"/>
                <a:gd name="T77" fmla="*/ 25 h 121"/>
                <a:gd name="T78" fmla="*/ 22 w 120"/>
                <a:gd name="T79" fmla="*/ 31 h 121"/>
                <a:gd name="T80" fmla="*/ 22 w 120"/>
                <a:gd name="T81" fmla="*/ 35 h 1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0"/>
                <a:gd name="T124" fmla="*/ 0 h 121"/>
                <a:gd name="T125" fmla="*/ 120 w 120"/>
                <a:gd name="T126" fmla="*/ 121 h 1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0" h="121">
                  <a:moveTo>
                    <a:pt x="44" y="69"/>
                  </a:moveTo>
                  <a:lnTo>
                    <a:pt x="44" y="73"/>
                  </a:lnTo>
                  <a:lnTo>
                    <a:pt x="44" y="77"/>
                  </a:lnTo>
                  <a:lnTo>
                    <a:pt x="44" y="81"/>
                  </a:lnTo>
                  <a:lnTo>
                    <a:pt x="49" y="86"/>
                  </a:lnTo>
                  <a:lnTo>
                    <a:pt x="49" y="90"/>
                  </a:lnTo>
                  <a:lnTo>
                    <a:pt x="55" y="94"/>
                  </a:lnTo>
                  <a:lnTo>
                    <a:pt x="60" y="98"/>
                  </a:lnTo>
                  <a:lnTo>
                    <a:pt x="66" y="102"/>
                  </a:lnTo>
                  <a:lnTo>
                    <a:pt x="71" y="102"/>
                  </a:lnTo>
                  <a:lnTo>
                    <a:pt x="76" y="105"/>
                  </a:lnTo>
                  <a:lnTo>
                    <a:pt x="82" y="107"/>
                  </a:lnTo>
                  <a:lnTo>
                    <a:pt x="89" y="111"/>
                  </a:lnTo>
                  <a:lnTo>
                    <a:pt x="95" y="111"/>
                  </a:lnTo>
                  <a:lnTo>
                    <a:pt x="104" y="112"/>
                  </a:lnTo>
                  <a:lnTo>
                    <a:pt x="109" y="112"/>
                  </a:lnTo>
                  <a:lnTo>
                    <a:pt x="120" y="115"/>
                  </a:lnTo>
                  <a:lnTo>
                    <a:pt x="115" y="115"/>
                  </a:lnTo>
                  <a:lnTo>
                    <a:pt x="109" y="115"/>
                  </a:lnTo>
                  <a:lnTo>
                    <a:pt x="104" y="115"/>
                  </a:lnTo>
                  <a:lnTo>
                    <a:pt x="98" y="119"/>
                  </a:lnTo>
                  <a:lnTo>
                    <a:pt x="93" y="119"/>
                  </a:lnTo>
                  <a:lnTo>
                    <a:pt x="87" y="119"/>
                  </a:lnTo>
                  <a:lnTo>
                    <a:pt x="82" y="119"/>
                  </a:lnTo>
                  <a:lnTo>
                    <a:pt x="82" y="121"/>
                  </a:lnTo>
                  <a:lnTo>
                    <a:pt x="76" y="119"/>
                  </a:lnTo>
                  <a:lnTo>
                    <a:pt x="71" y="119"/>
                  </a:lnTo>
                  <a:lnTo>
                    <a:pt x="66" y="119"/>
                  </a:lnTo>
                  <a:lnTo>
                    <a:pt x="60" y="119"/>
                  </a:lnTo>
                  <a:lnTo>
                    <a:pt x="55" y="115"/>
                  </a:lnTo>
                  <a:lnTo>
                    <a:pt x="49" y="115"/>
                  </a:lnTo>
                  <a:lnTo>
                    <a:pt x="44" y="115"/>
                  </a:lnTo>
                  <a:lnTo>
                    <a:pt x="35" y="109"/>
                  </a:lnTo>
                  <a:lnTo>
                    <a:pt x="29" y="105"/>
                  </a:lnTo>
                  <a:lnTo>
                    <a:pt x="24" y="102"/>
                  </a:lnTo>
                  <a:lnTo>
                    <a:pt x="18" y="98"/>
                  </a:lnTo>
                  <a:lnTo>
                    <a:pt x="13" y="91"/>
                  </a:lnTo>
                  <a:lnTo>
                    <a:pt x="11" y="87"/>
                  </a:lnTo>
                  <a:lnTo>
                    <a:pt x="5" y="83"/>
                  </a:lnTo>
                  <a:lnTo>
                    <a:pt x="5" y="79"/>
                  </a:lnTo>
                  <a:lnTo>
                    <a:pt x="0" y="72"/>
                  </a:lnTo>
                  <a:lnTo>
                    <a:pt x="0" y="68"/>
                  </a:lnTo>
                  <a:lnTo>
                    <a:pt x="0" y="61"/>
                  </a:lnTo>
                  <a:lnTo>
                    <a:pt x="0" y="57"/>
                  </a:lnTo>
                  <a:lnTo>
                    <a:pt x="0" y="49"/>
                  </a:lnTo>
                  <a:lnTo>
                    <a:pt x="2" y="44"/>
                  </a:lnTo>
                  <a:lnTo>
                    <a:pt x="2" y="36"/>
                  </a:lnTo>
                  <a:lnTo>
                    <a:pt x="7" y="33"/>
                  </a:lnTo>
                  <a:lnTo>
                    <a:pt x="9" y="25"/>
                  </a:lnTo>
                  <a:lnTo>
                    <a:pt x="14" y="21"/>
                  </a:lnTo>
                  <a:lnTo>
                    <a:pt x="20" y="17"/>
                  </a:lnTo>
                  <a:lnTo>
                    <a:pt x="25" y="13"/>
                  </a:lnTo>
                  <a:lnTo>
                    <a:pt x="31" y="9"/>
                  </a:lnTo>
                  <a:lnTo>
                    <a:pt x="36" y="8"/>
                  </a:lnTo>
                  <a:lnTo>
                    <a:pt x="42" y="4"/>
                  </a:lnTo>
                  <a:lnTo>
                    <a:pt x="51" y="4"/>
                  </a:lnTo>
                  <a:lnTo>
                    <a:pt x="56" y="0"/>
                  </a:lnTo>
                  <a:lnTo>
                    <a:pt x="66" y="0"/>
                  </a:lnTo>
                  <a:lnTo>
                    <a:pt x="71" y="0"/>
                  </a:lnTo>
                  <a:lnTo>
                    <a:pt x="82" y="0"/>
                  </a:lnTo>
                  <a:lnTo>
                    <a:pt x="87" y="0"/>
                  </a:lnTo>
                  <a:lnTo>
                    <a:pt x="98" y="1"/>
                  </a:lnTo>
                  <a:lnTo>
                    <a:pt x="109" y="1"/>
                  </a:lnTo>
                  <a:lnTo>
                    <a:pt x="120" y="5"/>
                  </a:lnTo>
                  <a:lnTo>
                    <a:pt x="107" y="5"/>
                  </a:lnTo>
                  <a:lnTo>
                    <a:pt x="97" y="5"/>
                  </a:lnTo>
                  <a:lnTo>
                    <a:pt x="86" y="7"/>
                  </a:lnTo>
                  <a:lnTo>
                    <a:pt x="78" y="10"/>
                  </a:lnTo>
                  <a:lnTo>
                    <a:pt x="71" y="13"/>
                  </a:lnTo>
                  <a:lnTo>
                    <a:pt x="66" y="17"/>
                  </a:lnTo>
                  <a:lnTo>
                    <a:pt x="60" y="21"/>
                  </a:lnTo>
                  <a:lnTo>
                    <a:pt x="56" y="26"/>
                  </a:lnTo>
                  <a:lnTo>
                    <a:pt x="51" y="30"/>
                  </a:lnTo>
                  <a:lnTo>
                    <a:pt x="49" y="34"/>
                  </a:lnTo>
                  <a:lnTo>
                    <a:pt x="45" y="38"/>
                  </a:lnTo>
                  <a:lnTo>
                    <a:pt x="45" y="46"/>
                  </a:lnTo>
                  <a:lnTo>
                    <a:pt x="44" y="49"/>
                  </a:lnTo>
                  <a:lnTo>
                    <a:pt x="44" y="57"/>
                  </a:lnTo>
                  <a:lnTo>
                    <a:pt x="44" y="61"/>
                  </a:lnTo>
                  <a:lnTo>
                    <a:pt x="44" y="69"/>
                  </a:lnTo>
                  <a:close/>
                </a:path>
              </a:pathLst>
            </a:custGeom>
            <a:solidFill>
              <a:srgbClr val="A3C6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79" name="Freeform 146"/>
            <p:cNvSpPr>
              <a:spLocks/>
            </p:cNvSpPr>
            <p:nvPr/>
          </p:nvSpPr>
          <p:spPr bwMode="auto">
            <a:xfrm>
              <a:off x="1271" y="2177"/>
              <a:ext cx="61" cy="61"/>
            </a:xfrm>
            <a:custGeom>
              <a:avLst/>
              <a:gdLst>
                <a:gd name="T0" fmla="*/ 58 w 120"/>
                <a:gd name="T1" fmla="*/ 58 h 121"/>
                <a:gd name="T2" fmla="*/ 53 w 120"/>
                <a:gd name="T3" fmla="*/ 58 h 121"/>
                <a:gd name="T4" fmla="*/ 47 w 120"/>
                <a:gd name="T5" fmla="*/ 60 h 121"/>
                <a:gd name="T6" fmla="*/ 42 w 120"/>
                <a:gd name="T7" fmla="*/ 60 h 121"/>
                <a:gd name="T8" fmla="*/ 39 w 120"/>
                <a:gd name="T9" fmla="*/ 60 h 121"/>
                <a:gd name="T10" fmla="*/ 34 w 120"/>
                <a:gd name="T11" fmla="*/ 60 h 121"/>
                <a:gd name="T12" fmla="*/ 28 w 120"/>
                <a:gd name="T13" fmla="*/ 58 h 121"/>
                <a:gd name="T14" fmla="*/ 22 w 120"/>
                <a:gd name="T15" fmla="*/ 58 h 121"/>
                <a:gd name="T16" fmla="*/ 18 w 120"/>
                <a:gd name="T17" fmla="*/ 55 h 121"/>
                <a:gd name="T18" fmla="*/ 12 w 120"/>
                <a:gd name="T19" fmla="*/ 51 h 121"/>
                <a:gd name="T20" fmla="*/ 7 w 120"/>
                <a:gd name="T21" fmla="*/ 46 h 121"/>
                <a:gd name="T22" fmla="*/ 3 w 120"/>
                <a:gd name="T23" fmla="*/ 42 h 121"/>
                <a:gd name="T24" fmla="*/ 0 w 120"/>
                <a:gd name="T25" fmla="*/ 36 h 121"/>
                <a:gd name="T26" fmla="*/ 0 w 120"/>
                <a:gd name="T27" fmla="*/ 31 h 121"/>
                <a:gd name="T28" fmla="*/ 0 w 120"/>
                <a:gd name="T29" fmla="*/ 25 h 121"/>
                <a:gd name="T30" fmla="*/ 1 w 120"/>
                <a:gd name="T31" fmla="*/ 18 h 121"/>
                <a:gd name="T32" fmla="*/ 5 w 120"/>
                <a:gd name="T33" fmla="*/ 13 h 121"/>
                <a:gd name="T34" fmla="*/ 10 w 120"/>
                <a:gd name="T35" fmla="*/ 9 h 121"/>
                <a:gd name="T36" fmla="*/ 16 w 120"/>
                <a:gd name="T37" fmla="*/ 5 h 121"/>
                <a:gd name="T38" fmla="*/ 21 w 120"/>
                <a:gd name="T39" fmla="*/ 2 h 121"/>
                <a:gd name="T40" fmla="*/ 28 w 120"/>
                <a:gd name="T41" fmla="*/ 0 h 121"/>
                <a:gd name="T42" fmla="*/ 36 w 120"/>
                <a:gd name="T43" fmla="*/ 0 h 121"/>
                <a:gd name="T44" fmla="*/ 44 w 120"/>
                <a:gd name="T45" fmla="*/ 0 h 121"/>
                <a:gd name="T46" fmla="*/ 55 w 120"/>
                <a:gd name="T47" fmla="*/ 1 h 121"/>
                <a:gd name="T48" fmla="*/ 52 w 120"/>
                <a:gd name="T49" fmla="*/ 2 h 121"/>
                <a:gd name="T50" fmla="*/ 38 w 120"/>
                <a:gd name="T51" fmla="*/ 2 h 121"/>
                <a:gd name="T52" fmla="*/ 27 w 120"/>
                <a:gd name="T53" fmla="*/ 4 h 121"/>
                <a:gd name="T54" fmla="*/ 20 w 120"/>
                <a:gd name="T55" fmla="*/ 8 h 121"/>
                <a:gd name="T56" fmla="*/ 15 w 120"/>
                <a:gd name="T57" fmla="*/ 13 h 121"/>
                <a:gd name="T58" fmla="*/ 11 w 120"/>
                <a:gd name="T59" fmla="*/ 18 h 121"/>
                <a:gd name="T60" fmla="*/ 10 w 120"/>
                <a:gd name="T61" fmla="*/ 24 h 121"/>
                <a:gd name="T62" fmla="*/ 10 w 120"/>
                <a:gd name="T63" fmla="*/ 31 h 121"/>
                <a:gd name="T64" fmla="*/ 10 w 120"/>
                <a:gd name="T65" fmla="*/ 37 h 121"/>
                <a:gd name="T66" fmla="*/ 12 w 120"/>
                <a:gd name="T67" fmla="*/ 41 h 121"/>
                <a:gd name="T68" fmla="*/ 17 w 120"/>
                <a:gd name="T69" fmla="*/ 46 h 121"/>
                <a:gd name="T70" fmla="*/ 22 w 120"/>
                <a:gd name="T71" fmla="*/ 50 h 121"/>
                <a:gd name="T72" fmla="*/ 31 w 120"/>
                <a:gd name="T73" fmla="*/ 52 h 121"/>
                <a:gd name="T74" fmla="*/ 38 w 120"/>
                <a:gd name="T75" fmla="*/ 55 h 121"/>
                <a:gd name="T76" fmla="*/ 46 w 120"/>
                <a:gd name="T77" fmla="*/ 57 h 121"/>
                <a:gd name="T78" fmla="*/ 55 w 120"/>
                <a:gd name="T79" fmla="*/ 58 h 121"/>
                <a:gd name="T80" fmla="*/ 61 w 120"/>
                <a:gd name="T81" fmla="*/ 58 h 1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20"/>
                <a:gd name="T124" fmla="*/ 0 h 121"/>
                <a:gd name="T125" fmla="*/ 120 w 120"/>
                <a:gd name="T126" fmla="*/ 121 h 1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20" h="121">
                  <a:moveTo>
                    <a:pt x="120" y="115"/>
                  </a:moveTo>
                  <a:lnTo>
                    <a:pt x="115" y="115"/>
                  </a:lnTo>
                  <a:lnTo>
                    <a:pt x="109" y="115"/>
                  </a:lnTo>
                  <a:lnTo>
                    <a:pt x="104" y="115"/>
                  </a:lnTo>
                  <a:lnTo>
                    <a:pt x="98" y="119"/>
                  </a:lnTo>
                  <a:lnTo>
                    <a:pt x="93" y="119"/>
                  </a:lnTo>
                  <a:lnTo>
                    <a:pt x="87" y="119"/>
                  </a:lnTo>
                  <a:lnTo>
                    <a:pt x="82" y="119"/>
                  </a:lnTo>
                  <a:lnTo>
                    <a:pt x="82" y="121"/>
                  </a:lnTo>
                  <a:lnTo>
                    <a:pt x="76" y="119"/>
                  </a:lnTo>
                  <a:lnTo>
                    <a:pt x="71" y="119"/>
                  </a:lnTo>
                  <a:lnTo>
                    <a:pt x="66" y="119"/>
                  </a:lnTo>
                  <a:lnTo>
                    <a:pt x="60" y="119"/>
                  </a:lnTo>
                  <a:lnTo>
                    <a:pt x="55" y="115"/>
                  </a:lnTo>
                  <a:lnTo>
                    <a:pt x="49" y="115"/>
                  </a:lnTo>
                  <a:lnTo>
                    <a:pt x="44" y="115"/>
                  </a:lnTo>
                  <a:lnTo>
                    <a:pt x="35" y="109"/>
                  </a:lnTo>
                  <a:lnTo>
                    <a:pt x="29" y="105"/>
                  </a:lnTo>
                  <a:lnTo>
                    <a:pt x="24" y="102"/>
                  </a:lnTo>
                  <a:lnTo>
                    <a:pt x="18" y="98"/>
                  </a:lnTo>
                  <a:lnTo>
                    <a:pt x="13" y="91"/>
                  </a:lnTo>
                  <a:lnTo>
                    <a:pt x="11" y="87"/>
                  </a:lnTo>
                  <a:lnTo>
                    <a:pt x="5" y="83"/>
                  </a:lnTo>
                  <a:lnTo>
                    <a:pt x="5" y="79"/>
                  </a:lnTo>
                  <a:lnTo>
                    <a:pt x="0" y="72"/>
                  </a:lnTo>
                  <a:lnTo>
                    <a:pt x="0" y="68"/>
                  </a:lnTo>
                  <a:lnTo>
                    <a:pt x="0" y="61"/>
                  </a:lnTo>
                  <a:lnTo>
                    <a:pt x="0" y="57"/>
                  </a:lnTo>
                  <a:lnTo>
                    <a:pt x="0" y="49"/>
                  </a:lnTo>
                  <a:lnTo>
                    <a:pt x="2" y="44"/>
                  </a:lnTo>
                  <a:lnTo>
                    <a:pt x="2" y="36"/>
                  </a:lnTo>
                  <a:lnTo>
                    <a:pt x="7" y="33"/>
                  </a:lnTo>
                  <a:lnTo>
                    <a:pt x="9" y="25"/>
                  </a:lnTo>
                  <a:lnTo>
                    <a:pt x="14" y="21"/>
                  </a:lnTo>
                  <a:lnTo>
                    <a:pt x="20" y="17"/>
                  </a:lnTo>
                  <a:lnTo>
                    <a:pt x="25" y="13"/>
                  </a:lnTo>
                  <a:lnTo>
                    <a:pt x="31" y="9"/>
                  </a:lnTo>
                  <a:lnTo>
                    <a:pt x="36" y="8"/>
                  </a:lnTo>
                  <a:lnTo>
                    <a:pt x="42" y="4"/>
                  </a:lnTo>
                  <a:lnTo>
                    <a:pt x="51" y="4"/>
                  </a:lnTo>
                  <a:lnTo>
                    <a:pt x="56" y="0"/>
                  </a:lnTo>
                  <a:lnTo>
                    <a:pt x="66" y="0"/>
                  </a:lnTo>
                  <a:lnTo>
                    <a:pt x="71" y="0"/>
                  </a:lnTo>
                  <a:lnTo>
                    <a:pt x="82" y="0"/>
                  </a:lnTo>
                  <a:lnTo>
                    <a:pt x="87" y="0"/>
                  </a:lnTo>
                  <a:lnTo>
                    <a:pt x="98" y="1"/>
                  </a:lnTo>
                  <a:lnTo>
                    <a:pt x="109" y="1"/>
                  </a:lnTo>
                  <a:lnTo>
                    <a:pt x="120" y="5"/>
                  </a:lnTo>
                  <a:lnTo>
                    <a:pt x="102" y="3"/>
                  </a:lnTo>
                  <a:lnTo>
                    <a:pt x="87" y="3"/>
                  </a:lnTo>
                  <a:lnTo>
                    <a:pt x="75" y="3"/>
                  </a:lnTo>
                  <a:lnTo>
                    <a:pt x="64" y="5"/>
                  </a:lnTo>
                  <a:lnTo>
                    <a:pt x="53" y="8"/>
                  </a:lnTo>
                  <a:lnTo>
                    <a:pt x="45" y="12"/>
                  </a:lnTo>
                  <a:lnTo>
                    <a:pt x="40" y="16"/>
                  </a:lnTo>
                  <a:lnTo>
                    <a:pt x="35" y="22"/>
                  </a:lnTo>
                  <a:lnTo>
                    <a:pt x="29" y="26"/>
                  </a:lnTo>
                  <a:lnTo>
                    <a:pt x="25" y="33"/>
                  </a:lnTo>
                  <a:lnTo>
                    <a:pt x="22" y="36"/>
                  </a:lnTo>
                  <a:lnTo>
                    <a:pt x="22" y="44"/>
                  </a:lnTo>
                  <a:lnTo>
                    <a:pt x="20" y="48"/>
                  </a:lnTo>
                  <a:lnTo>
                    <a:pt x="20" y="56"/>
                  </a:lnTo>
                  <a:lnTo>
                    <a:pt x="20" y="61"/>
                  </a:lnTo>
                  <a:lnTo>
                    <a:pt x="20" y="69"/>
                  </a:lnTo>
                  <a:lnTo>
                    <a:pt x="20" y="73"/>
                  </a:lnTo>
                  <a:lnTo>
                    <a:pt x="22" y="77"/>
                  </a:lnTo>
                  <a:lnTo>
                    <a:pt x="24" y="81"/>
                  </a:lnTo>
                  <a:lnTo>
                    <a:pt x="29" y="87"/>
                  </a:lnTo>
                  <a:lnTo>
                    <a:pt x="33" y="91"/>
                  </a:lnTo>
                  <a:lnTo>
                    <a:pt x="38" y="95"/>
                  </a:lnTo>
                  <a:lnTo>
                    <a:pt x="44" y="99"/>
                  </a:lnTo>
                  <a:lnTo>
                    <a:pt x="55" y="104"/>
                  </a:lnTo>
                  <a:lnTo>
                    <a:pt x="60" y="104"/>
                  </a:lnTo>
                  <a:lnTo>
                    <a:pt x="69" y="108"/>
                  </a:lnTo>
                  <a:lnTo>
                    <a:pt x="75" y="109"/>
                  </a:lnTo>
                  <a:lnTo>
                    <a:pt x="86" y="113"/>
                  </a:lnTo>
                  <a:lnTo>
                    <a:pt x="91" y="113"/>
                  </a:lnTo>
                  <a:lnTo>
                    <a:pt x="102" y="115"/>
                  </a:lnTo>
                  <a:lnTo>
                    <a:pt x="109" y="115"/>
                  </a:lnTo>
                  <a:lnTo>
                    <a:pt x="120" y="115"/>
                  </a:lnTo>
                  <a:close/>
                </a:path>
              </a:pathLst>
            </a:custGeom>
            <a:solidFill>
              <a:srgbClr val="65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0" name="Freeform 147"/>
            <p:cNvSpPr>
              <a:spLocks/>
            </p:cNvSpPr>
            <p:nvPr/>
          </p:nvSpPr>
          <p:spPr bwMode="auto">
            <a:xfrm>
              <a:off x="1319" y="2189"/>
              <a:ext cx="25" cy="28"/>
            </a:xfrm>
            <a:custGeom>
              <a:avLst/>
              <a:gdLst>
                <a:gd name="T0" fmla="*/ 12 w 51"/>
                <a:gd name="T1" fmla="*/ 27 h 55"/>
                <a:gd name="T2" fmla="*/ 12 w 51"/>
                <a:gd name="T3" fmla="*/ 27 h 55"/>
                <a:gd name="T4" fmla="*/ 15 w 51"/>
                <a:gd name="T5" fmla="*/ 25 h 55"/>
                <a:gd name="T6" fmla="*/ 18 w 51"/>
                <a:gd name="T7" fmla="*/ 24 h 55"/>
                <a:gd name="T8" fmla="*/ 21 w 51"/>
                <a:gd name="T9" fmla="*/ 22 h 55"/>
                <a:gd name="T10" fmla="*/ 21 w 51"/>
                <a:gd name="T11" fmla="*/ 19 h 55"/>
                <a:gd name="T12" fmla="*/ 23 w 51"/>
                <a:gd name="T13" fmla="*/ 17 h 55"/>
                <a:gd name="T14" fmla="*/ 23 w 51"/>
                <a:gd name="T15" fmla="*/ 14 h 55"/>
                <a:gd name="T16" fmla="*/ 23 w 51"/>
                <a:gd name="T17" fmla="*/ 12 h 55"/>
                <a:gd name="T18" fmla="*/ 23 w 51"/>
                <a:gd name="T19" fmla="*/ 9 h 55"/>
                <a:gd name="T20" fmla="*/ 21 w 51"/>
                <a:gd name="T21" fmla="*/ 7 h 55"/>
                <a:gd name="T22" fmla="*/ 21 w 51"/>
                <a:gd name="T23" fmla="*/ 5 h 55"/>
                <a:gd name="T24" fmla="*/ 18 w 51"/>
                <a:gd name="T25" fmla="*/ 3 h 55"/>
                <a:gd name="T26" fmla="*/ 15 w 51"/>
                <a:gd name="T27" fmla="*/ 1 h 55"/>
                <a:gd name="T28" fmla="*/ 12 w 51"/>
                <a:gd name="T29" fmla="*/ 0 h 55"/>
                <a:gd name="T30" fmla="*/ 12 w 51"/>
                <a:gd name="T31" fmla="*/ 0 h 55"/>
                <a:gd name="T32" fmla="*/ 10 w 51"/>
                <a:gd name="T33" fmla="*/ 0 h 55"/>
                <a:gd name="T34" fmla="*/ 7 w 51"/>
                <a:gd name="T35" fmla="*/ 0 h 55"/>
                <a:gd name="T36" fmla="*/ 4 w 51"/>
                <a:gd name="T37" fmla="*/ 1 h 55"/>
                <a:gd name="T38" fmla="*/ 2 w 51"/>
                <a:gd name="T39" fmla="*/ 3 h 55"/>
                <a:gd name="T40" fmla="*/ 0 w 51"/>
                <a:gd name="T41" fmla="*/ 5 h 55"/>
                <a:gd name="T42" fmla="*/ 0 w 51"/>
                <a:gd name="T43" fmla="*/ 7 h 55"/>
                <a:gd name="T44" fmla="*/ 0 w 51"/>
                <a:gd name="T45" fmla="*/ 9 h 55"/>
                <a:gd name="T46" fmla="*/ 0 w 51"/>
                <a:gd name="T47" fmla="*/ 12 h 55"/>
                <a:gd name="T48" fmla="*/ 0 w 51"/>
                <a:gd name="T49" fmla="*/ 14 h 55"/>
                <a:gd name="T50" fmla="*/ 0 w 51"/>
                <a:gd name="T51" fmla="*/ 17 h 55"/>
                <a:gd name="T52" fmla="*/ 0 w 51"/>
                <a:gd name="T53" fmla="*/ 19 h 55"/>
                <a:gd name="T54" fmla="*/ 0 w 51"/>
                <a:gd name="T55" fmla="*/ 22 h 55"/>
                <a:gd name="T56" fmla="*/ 2 w 51"/>
                <a:gd name="T57" fmla="*/ 24 h 55"/>
                <a:gd name="T58" fmla="*/ 4 w 51"/>
                <a:gd name="T59" fmla="*/ 25 h 55"/>
                <a:gd name="T60" fmla="*/ 7 w 51"/>
                <a:gd name="T61" fmla="*/ 27 h 55"/>
                <a:gd name="T62" fmla="*/ 10 w 51"/>
                <a:gd name="T63" fmla="*/ 27 h 55"/>
                <a:gd name="T64" fmla="*/ 12 w 51"/>
                <a:gd name="T65" fmla="*/ 28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1"/>
                <a:gd name="T100" fmla="*/ 0 h 55"/>
                <a:gd name="T101" fmla="*/ 51 w 51"/>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1" h="55">
                  <a:moveTo>
                    <a:pt x="25" y="55"/>
                  </a:moveTo>
                  <a:lnTo>
                    <a:pt x="25" y="53"/>
                  </a:lnTo>
                  <a:lnTo>
                    <a:pt x="31" y="53"/>
                  </a:lnTo>
                  <a:lnTo>
                    <a:pt x="31" y="49"/>
                  </a:lnTo>
                  <a:lnTo>
                    <a:pt x="36" y="49"/>
                  </a:lnTo>
                  <a:lnTo>
                    <a:pt x="36" y="47"/>
                  </a:lnTo>
                  <a:lnTo>
                    <a:pt x="42" y="47"/>
                  </a:lnTo>
                  <a:lnTo>
                    <a:pt x="42" y="43"/>
                  </a:lnTo>
                  <a:lnTo>
                    <a:pt x="42" y="42"/>
                  </a:lnTo>
                  <a:lnTo>
                    <a:pt x="42" y="38"/>
                  </a:lnTo>
                  <a:lnTo>
                    <a:pt x="47" y="38"/>
                  </a:lnTo>
                  <a:lnTo>
                    <a:pt x="47" y="34"/>
                  </a:lnTo>
                  <a:lnTo>
                    <a:pt x="47" y="32"/>
                  </a:lnTo>
                  <a:lnTo>
                    <a:pt x="47" y="28"/>
                  </a:lnTo>
                  <a:lnTo>
                    <a:pt x="51" y="28"/>
                  </a:lnTo>
                  <a:lnTo>
                    <a:pt x="47" y="24"/>
                  </a:lnTo>
                  <a:lnTo>
                    <a:pt x="47" y="21"/>
                  </a:lnTo>
                  <a:lnTo>
                    <a:pt x="47" y="17"/>
                  </a:lnTo>
                  <a:lnTo>
                    <a:pt x="42" y="13"/>
                  </a:lnTo>
                  <a:lnTo>
                    <a:pt x="42" y="10"/>
                  </a:lnTo>
                  <a:lnTo>
                    <a:pt x="36" y="6"/>
                  </a:lnTo>
                  <a:lnTo>
                    <a:pt x="31" y="2"/>
                  </a:lnTo>
                  <a:lnTo>
                    <a:pt x="25" y="0"/>
                  </a:lnTo>
                  <a:lnTo>
                    <a:pt x="20" y="0"/>
                  </a:lnTo>
                  <a:lnTo>
                    <a:pt x="14" y="0"/>
                  </a:lnTo>
                  <a:lnTo>
                    <a:pt x="14" y="2"/>
                  </a:lnTo>
                  <a:lnTo>
                    <a:pt x="9" y="2"/>
                  </a:lnTo>
                  <a:lnTo>
                    <a:pt x="9" y="6"/>
                  </a:lnTo>
                  <a:lnTo>
                    <a:pt x="5" y="6"/>
                  </a:lnTo>
                  <a:lnTo>
                    <a:pt x="5" y="10"/>
                  </a:lnTo>
                  <a:lnTo>
                    <a:pt x="0" y="10"/>
                  </a:lnTo>
                  <a:lnTo>
                    <a:pt x="0" y="13"/>
                  </a:lnTo>
                  <a:lnTo>
                    <a:pt x="0" y="17"/>
                  </a:lnTo>
                  <a:lnTo>
                    <a:pt x="0" y="21"/>
                  </a:lnTo>
                  <a:lnTo>
                    <a:pt x="0" y="24"/>
                  </a:lnTo>
                  <a:lnTo>
                    <a:pt x="0" y="28"/>
                  </a:lnTo>
                  <a:lnTo>
                    <a:pt x="0" y="32"/>
                  </a:lnTo>
                  <a:lnTo>
                    <a:pt x="0" y="34"/>
                  </a:lnTo>
                  <a:lnTo>
                    <a:pt x="0" y="38"/>
                  </a:lnTo>
                  <a:lnTo>
                    <a:pt x="0" y="42"/>
                  </a:lnTo>
                  <a:lnTo>
                    <a:pt x="0" y="43"/>
                  </a:lnTo>
                  <a:lnTo>
                    <a:pt x="5" y="47"/>
                  </a:lnTo>
                  <a:lnTo>
                    <a:pt x="9" y="49"/>
                  </a:lnTo>
                  <a:lnTo>
                    <a:pt x="14" y="53"/>
                  </a:lnTo>
                  <a:lnTo>
                    <a:pt x="20" y="53"/>
                  </a:lnTo>
                  <a:lnTo>
                    <a:pt x="25"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1" name="Freeform 148"/>
            <p:cNvSpPr>
              <a:spLocks/>
            </p:cNvSpPr>
            <p:nvPr/>
          </p:nvSpPr>
          <p:spPr bwMode="auto">
            <a:xfrm>
              <a:off x="1272" y="2180"/>
              <a:ext cx="40" cy="55"/>
            </a:xfrm>
            <a:custGeom>
              <a:avLst/>
              <a:gdLst>
                <a:gd name="T0" fmla="*/ 22 w 80"/>
                <a:gd name="T1" fmla="*/ 0 h 110"/>
                <a:gd name="T2" fmla="*/ 14 w 80"/>
                <a:gd name="T3" fmla="*/ 3 h 110"/>
                <a:gd name="T4" fmla="*/ 8 w 80"/>
                <a:gd name="T5" fmla="*/ 7 h 110"/>
                <a:gd name="T6" fmla="*/ 3 w 80"/>
                <a:gd name="T7" fmla="*/ 11 h 110"/>
                <a:gd name="T8" fmla="*/ 0 w 80"/>
                <a:gd name="T9" fmla="*/ 16 h 110"/>
                <a:gd name="T10" fmla="*/ 0 w 80"/>
                <a:gd name="T11" fmla="*/ 20 h 110"/>
                <a:gd name="T12" fmla="*/ 0 w 80"/>
                <a:gd name="T13" fmla="*/ 25 h 110"/>
                <a:gd name="T14" fmla="*/ 0 w 80"/>
                <a:gd name="T15" fmla="*/ 29 h 110"/>
                <a:gd name="T16" fmla="*/ 3 w 80"/>
                <a:gd name="T17" fmla="*/ 34 h 110"/>
                <a:gd name="T18" fmla="*/ 3 w 80"/>
                <a:gd name="T19" fmla="*/ 38 h 110"/>
                <a:gd name="T20" fmla="*/ 4 w 80"/>
                <a:gd name="T21" fmla="*/ 43 h 110"/>
                <a:gd name="T22" fmla="*/ 8 w 80"/>
                <a:gd name="T23" fmla="*/ 47 h 110"/>
                <a:gd name="T24" fmla="*/ 13 w 80"/>
                <a:gd name="T25" fmla="*/ 49 h 110"/>
                <a:gd name="T26" fmla="*/ 18 w 80"/>
                <a:gd name="T27" fmla="*/ 51 h 110"/>
                <a:gd name="T28" fmla="*/ 25 w 80"/>
                <a:gd name="T29" fmla="*/ 53 h 110"/>
                <a:gd name="T30" fmla="*/ 35 w 80"/>
                <a:gd name="T31" fmla="*/ 54 h 110"/>
                <a:gd name="T32" fmla="*/ 35 w 80"/>
                <a:gd name="T33" fmla="*/ 54 h 110"/>
                <a:gd name="T34" fmla="*/ 26 w 80"/>
                <a:gd name="T35" fmla="*/ 52 h 110"/>
                <a:gd name="T36" fmla="*/ 19 w 80"/>
                <a:gd name="T37" fmla="*/ 50 h 110"/>
                <a:gd name="T38" fmla="*/ 14 w 80"/>
                <a:gd name="T39" fmla="*/ 47 h 110"/>
                <a:gd name="T40" fmla="*/ 9 w 80"/>
                <a:gd name="T41" fmla="*/ 42 h 110"/>
                <a:gd name="T42" fmla="*/ 6 w 80"/>
                <a:gd name="T43" fmla="*/ 37 h 110"/>
                <a:gd name="T44" fmla="*/ 6 w 80"/>
                <a:gd name="T45" fmla="*/ 32 h 110"/>
                <a:gd name="T46" fmla="*/ 6 w 80"/>
                <a:gd name="T47" fmla="*/ 25 h 110"/>
                <a:gd name="T48" fmla="*/ 9 w 80"/>
                <a:gd name="T49" fmla="*/ 19 h 110"/>
                <a:gd name="T50" fmla="*/ 9 w 80"/>
                <a:gd name="T51" fmla="*/ 15 h 110"/>
                <a:gd name="T52" fmla="*/ 10 w 80"/>
                <a:gd name="T53" fmla="*/ 11 h 110"/>
                <a:gd name="T54" fmla="*/ 13 w 80"/>
                <a:gd name="T55" fmla="*/ 7 h 110"/>
                <a:gd name="T56" fmla="*/ 16 w 80"/>
                <a:gd name="T57" fmla="*/ 4 h 110"/>
                <a:gd name="T58" fmla="*/ 18 w 80"/>
                <a:gd name="T59" fmla="*/ 1 h 110"/>
                <a:gd name="T60" fmla="*/ 21 w 80"/>
                <a:gd name="T61" fmla="*/ 0 h 110"/>
                <a:gd name="T62" fmla="*/ 25 w 80"/>
                <a:gd name="T63" fmla="*/ 0 h 110"/>
                <a:gd name="T64" fmla="*/ 27 w 80"/>
                <a:gd name="T65" fmla="*/ 0 h 1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0"/>
                <a:gd name="T100" fmla="*/ 0 h 110"/>
                <a:gd name="T101" fmla="*/ 80 w 80"/>
                <a:gd name="T102" fmla="*/ 110 h 1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0" h="110">
                  <a:moveTo>
                    <a:pt x="54" y="0"/>
                  </a:moveTo>
                  <a:lnTo>
                    <a:pt x="43" y="0"/>
                  </a:lnTo>
                  <a:lnTo>
                    <a:pt x="36" y="3"/>
                  </a:lnTo>
                  <a:lnTo>
                    <a:pt x="27" y="5"/>
                  </a:lnTo>
                  <a:lnTo>
                    <a:pt x="22" y="9"/>
                  </a:lnTo>
                  <a:lnTo>
                    <a:pt x="16" y="13"/>
                  </a:lnTo>
                  <a:lnTo>
                    <a:pt x="11" y="17"/>
                  </a:lnTo>
                  <a:lnTo>
                    <a:pt x="5" y="21"/>
                  </a:lnTo>
                  <a:lnTo>
                    <a:pt x="5" y="28"/>
                  </a:lnTo>
                  <a:lnTo>
                    <a:pt x="0" y="31"/>
                  </a:lnTo>
                  <a:lnTo>
                    <a:pt x="0" y="35"/>
                  </a:lnTo>
                  <a:lnTo>
                    <a:pt x="0" y="39"/>
                  </a:lnTo>
                  <a:lnTo>
                    <a:pt x="0" y="46"/>
                  </a:lnTo>
                  <a:lnTo>
                    <a:pt x="0" y="50"/>
                  </a:lnTo>
                  <a:lnTo>
                    <a:pt x="0" y="54"/>
                  </a:lnTo>
                  <a:lnTo>
                    <a:pt x="0" y="58"/>
                  </a:lnTo>
                  <a:lnTo>
                    <a:pt x="5" y="64"/>
                  </a:lnTo>
                  <a:lnTo>
                    <a:pt x="5" y="68"/>
                  </a:lnTo>
                  <a:lnTo>
                    <a:pt x="5" y="72"/>
                  </a:lnTo>
                  <a:lnTo>
                    <a:pt x="5" y="76"/>
                  </a:lnTo>
                  <a:lnTo>
                    <a:pt x="7" y="81"/>
                  </a:lnTo>
                  <a:lnTo>
                    <a:pt x="7" y="85"/>
                  </a:lnTo>
                  <a:lnTo>
                    <a:pt x="12" y="89"/>
                  </a:lnTo>
                  <a:lnTo>
                    <a:pt x="16" y="93"/>
                  </a:lnTo>
                  <a:lnTo>
                    <a:pt x="22" y="97"/>
                  </a:lnTo>
                  <a:lnTo>
                    <a:pt x="25" y="97"/>
                  </a:lnTo>
                  <a:lnTo>
                    <a:pt x="31" y="100"/>
                  </a:lnTo>
                  <a:lnTo>
                    <a:pt x="36" y="102"/>
                  </a:lnTo>
                  <a:lnTo>
                    <a:pt x="43" y="106"/>
                  </a:lnTo>
                  <a:lnTo>
                    <a:pt x="49" y="106"/>
                  </a:lnTo>
                  <a:lnTo>
                    <a:pt x="60" y="107"/>
                  </a:lnTo>
                  <a:lnTo>
                    <a:pt x="69" y="107"/>
                  </a:lnTo>
                  <a:lnTo>
                    <a:pt x="80" y="110"/>
                  </a:lnTo>
                  <a:lnTo>
                    <a:pt x="69" y="107"/>
                  </a:lnTo>
                  <a:lnTo>
                    <a:pt x="60" y="107"/>
                  </a:lnTo>
                  <a:lnTo>
                    <a:pt x="51" y="103"/>
                  </a:lnTo>
                  <a:lnTo>
                    <a:pt x="45" y="103"/>
                  </a:lnTo>
                  <a:lnTo>
                    <a:pt x="38" y="99"/>
                  </a:lnTo>
                  <a:lnTo>
                    <a:pt x="33" y="97"/>
                  </a:lnTo>
                  <a:lnTo>
                    <a:pt x="27" y="93"/>
                  </a:lnTo>
                  <a:lnTo>
                    <a:pt x="23" y="90"/>
                  </a:lnTo>
                  <a:lnTo>
                    <a:pt x="18" y="84"/>
                  </a:lnTo>
                  <a:lnTo>
                    <a:pt x="16" y="80"/>
                  </a:lnTo>
                  <a:lnTo>
                    <a:pt x="12" y="74"/>
                  </a:lnTo>
                  <a:lnTo>
                    <a:pt x="12" y="71"/>
                  </a:lnTo>
                  <a:lnTo>
                    <a:pt x="12" y="63"/>
                  </a:lnTo>
                  <a:lnTo>
                    <a:pt x="12" y="58"/>
                  </a:lnTo>
                  <a:lnTo>
                    <a:pt x="12" y="50"/>
                  </a:lnTo>
                  <a:lnTo>
                    <a:pt x="18" y="46"/>
                  </a:lnTo>
                  <a:lnTo>
                    <a:pt x="18" y="38"/>
                  </a:lnTo>
                  <a:lnTo>
                    <a:pt x="18" y="34"/>
                  </a:lnTo>
                  <a:lnTo>
                    <a:pt x="18" y="29"/>
                  </a:lnTo>
                  <a:lnTo>
                    <a:pt x="20" y="25"/>
                  </a:lnTo>
                  <a:lnTo>
                    <a:pt x="20" y="21"/>
                  </a:lnTo>
                  <a:lnTo>
                    <a:pt x="25" y="17"/>
                  </a:lnTo>
                  <a:lnTo>
                    <a:pt x="25" y="13"/>
                  </a:lnTo>
                  <a:lnTo>
                    <a:pt x="31" y="12"/>
                  </a:lnTo>
                  <a:lnTo>
                    <a:pt x="31" y="8"/>
                  </a:lnTo>
                  <a:lnTo>
                    <a:pt x="36" y="5"/>
                  </a:lnTo>
                  <a:lnTo>
                    <a:pt x="36" y="2"/>
                  </a:lnTo>
                  <a:lnTo>
                    <a:pt x="42" y="2"/>
                  </a:lnTo>
                  <a:lnTo>
                    <a:pt x="42" y="0"/>
                  </a:lnTo>
                  <a:lnTo>
                    <a:pt x="47" y="0"/>
                  </a:lnTo>
                  <a:lnTo>
                    <a:pt x="49" y="0"/>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2" name="Freeform 149"/>
            <p:cNvSpPr>
              <a:spLocks/>
            </p:cNvSpPr>
            <p:nvPr/>
          </p:nvSpPr>
          <p:spPr bwMode="auto">
            <a:xfrm>
              <a:off x="1490" y="3229"/>
              <a:ext cx="87" cy="91"/>
            </a:xfrm>
            <a:custGeom>
              <a:avLst/>
              <a:gdLst>
                <a:gd name="T0" fmla="*/ 82 w 173"/>
                <a:gd name="T1" fmla="*/ 0 h 181"/>
                <a:gd name="T2" fmla="*/ 82 w 173"/>
                <a:gd name="T3" fmla="*/ 2 h 181"/>
                <a:gd name="T4" fmla="*/ 83 w 173"/>
                <a:gd name="T5" fmla="*/ 6 h 181"/>
                <a:gd name="T6" fmla="*/ 84 w 173"/>
                <a:gd name="T7" fmla="*/ 12 h 181"/>
                <a:gd name="T8" fmla="*/ 87 w 173"/>
                <a:gd name="T9" fmla="*/ 20 h 181"/>
                <a:gd name="T10" fmla="*/ 87 w 173"/>
                <a:gd name="T11" fmla="*/ 28 h 181"/>
                <a:gd name="T12" fmla="*/ 85 w 173"/>
                <a:gd name="T13" fmla="*/ 40 h 181"/>
                <a:gd name="T14" fmla="*/ 82 w 173"/>
                <a:gd name="T15" fmla="*/ 52 h 181"/>
                <a:gd name="T16" fmla="*/ 80 w 173"/>
                <a:gd name="T17" fmla="*/ 60 h 181"/>
                <a:gd name="T18" fmla="*/ 80 w 173"/>
                <a:gd name="T19" fmla="*/ 61 h 181"/>
                <a:gd name="T20" fmla="*/ 79 w 173"/>
                <a:gd name="T21" fmla="*/ 64 h 181"/>
                <a:gd name="T22" fmla="*/ 79 w 173"/>
                <a:gd name="T23" fmla="*/ 68 h 181"/>
                <a:gd name="T24" fmla="*/ 78 w 173"/>
                <a:gd name="T25" fmla="*/ 73 h 181"/>
                <a:gd name="T26" fmla="*/ 78 w 173"/>
                <a:gd name="T27" fmla="*/ 78 h 181"/>
                <a:gd name="T28" fmla="*/ 78 w 173"/>
                <a:gd name="T29" fmla="*/ 84 h 181"/>
                <a:gd name="T30" fmla="*/ 79 w 173"/>
                <a:gd name="T31" fmla="*/ 88 h 181"/>
                <a:gd name="T32" fmla="*/ 0 w 173"/>
                <a:gd name="T33" fmla="*/ 14 h 181"/>
                <a:gd name="T34" fmla="*/ 6 w 173"/>
                <a:gd name="T35" fmla="*/ 5 h 181"/>
                <a:gd name="T36" fmla="*/ 10 w 173"/>
                <a:gd name="T37" fmla="*/ 8 h 181"/>
                <a:gd name="T38" fmla="*/ 16 w 173"/>
                <a:gd name="T39" fmla="*/ 11 h 181"/>
                <a:gd name="T40" fmla="*/ 24 w 173"/>
                <a:gd name="T41" fmla="*/ 16 h 181"/>
                <a:gd name="T42" fmla="*/ 32 w 173"/>
                <a:gd name="T43" fmla="*/ 22 h 181"/>
                <a:gd name="T44" fmla="*/ 42 w 173"/>
                <a:gd name="T45" fmla="*/ 26 h 181"/>
                <a:gd name="T46" fmla="*/ 50 w 173"/>
                <a:gd name="T47" fmla="*/ 30 h 181"/>
                <a:gd name="T48" fmla="*/ 58 w 173"/>
                <a:gd name="T49" fmla="*/ 32 h 181"/>
                <a:gd name="T50" fmla="*/ 63 w 173"/>
                <a:gd name="T51" fmla="*/ 30 h 181"/>
                <a:gd name="T52" fmla="*/ 67 w 173"/>
                <a:gd name="T53" fmla="*/ 26 h 181"/>
                <a:gd name="T54" fmla="*/ 69 w 173"/>
                <a:gd name="T55" fmla="*/ 23 h 181"/>
                <a:gd name="T56" fmla="*/ 71 w 173"/>
                <a:gd name="T57" fmla="*/ 19 h 181"/>
                <a:gd name="T58" fmla="*/ 74 w 173"/>
                <a:gd name="T59" fmla="*/ 17 h 181"/>
                <a:gd name="T60" fmla="*/ 74 w 173"/>
                <a:gd name="T61" fmla="*/ 13 h 181"/>
                <a:gd name="T62" fmla="*/ 77 w 173"/>
                <a:gd name="T63" fmla="*/ 8 h 181"/>
                <a:gd name="T64" fmla="*/ 79 w 173"/>
                <a:gd name="T65" fmla="*/ 2 h 181"/>
                <a:gd name="T66" fmla="*/ 82 w 173"/>
                <a:gd name="T67" fmla="*/ 0 h 1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3"/>
                <a:gd name="T103" fmla="*/ 0 h 181"/>
                <a:gd name="T104" fmla="*/ 173 w 173"/>
                <a:gd name="T105" fmla="*/ 181 h 1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3" h="181">
                  <a:moveTo>
                    <a:pt x="164" y="0"/>
                  </a:moveTo>
                  <a:lnTo>
                    <a:pt x="164" y="0"/>
                  </a:lnTo>
                  <a:lnTo>
                    <a:pt x="164" y="2"/>
                  </a:lnTo>
                  <a:lnTo>
                    <a:pt x="164" y="4"/>
                  </a:lnTo>
                  <a:lnTo>
                    <a:pt x="166" y="8"/>
                  </a:lnTo>
                  <a:lnTo>
                    <a:pt x="166" y="12"/>
                  </a:lnTo>
                  <a:lnTo>
                    <a:pt x="167" y="17"/>
                  </a:lnTo>
                  <a:lnTo>
                    <a:pt x="167" y="24"/>
                  </a:lnTo>
                  <a:lnTo>
                    <a:pt x="173" y="32"/>
                  </a:lnTo>
                  <a:lnTo>
                    <a:pt x="173" y="39"/>
                  </a:lnTo>
                  <a:lnTo>
                    <a:pt x="173" y="47"/>
                  </a:lnTo>
                  <a:lnTo>
                    <a:pt x="173" y="56"/>
                  </a:lnTo>
                  <a:lnTo>
                    <a:pt x="173" y="68"/>
                  </a:lnTo>
                  <a:lnTo>
                    <a:pt x="169" y="80"/>
                  </a:lnTo>
                  <a:lnTo>
                    <a:pt x="169" y="91"/>
                  </a:lnTo>
                  <a:lnTo>
                    <a:pt x="164" y="103"/>
                  </a:lnTo>
                  <a:lnTo>
                    <a:pt x="164" y="119"/>
                  </a:lnTo>
                  <a:lnTo>
                    <a:pt x="160" y="119"/>
                  </a:lnTo>
                  <a:lnTo>
                    <a:pt x="160" y="120"/>
                  </a:lnTo>
                  <a:lnTo>
                    <a:pt x="160" y="121"/>
                  </a:lnTo>
                  <a:lnTo>
                    <a:pt x="160" y="125"/>
                  </a:lnTo>
                  <a:lnTo>
                    <a:pt x="158" y="128"/>
                  </a:lnTo>
                  <a:lnTo>
                    <a:pt x="158" y="132"/>
                  </a:lnTo>
                  <a:lnTo>
                    <a:pt x="158" y="136"/>
                  </a:lnTo>
                  <a:lnTo>
                    <a:pt x="158" y="142"/>
                  </a:lnTo>
                  <a:lnTo>
                    <a:pt x="156" y="146"/>
                  </a:lnTo>
                  <a:lnTo>
                    <a:pt x="156" y="151"/>
                  </a:lnTo>
                  <a:lnTo>
                    <a:pt x="156" y="155"/>
                  </a:lnTo>
                  <a:lnTo>
                    <a:pt x="156" y="163"/>
                  </a:lnTo>
                  <a:lnTo>
                    <a:pt x="156" y="167"/>
                  </a:lnTo>
                  <a:lnTo>
                    <a:pt x="158" y="171"/>
                  </a:lnTo>
                  <a:lnTo>
                    <a:pt x="158" y="175"/>
                  </a:lnTo>
                  <a:lnTo>
                    <a:pt x="164" y="181"/>
                  </a:lnTo>
                  <a:lnTo>
                    <a:pt x="0" y="28"/>
                  </a:lnTo>
                  <a:lnTo>
                    <a:pt x="12" y="9"/>
                  </a:lnTo>
                  <a:lnTo>
                    <a:pt x="14" y="11"/>
                  </a:lnTo>
                  <a:lnTo>
                    <a:pt x="20" y="15"/>
                  </a:lnTo>
                  <a:lnTo>
                    <a:pt x="25" y="18"/>
                  </a:lnTo>
                  <a:lnTo>
                    <a:pt x="31" y="22"/>
                  </a:lnTo>
                  <a:lnTo>
                    <a:pt x="40" y="28"/>
                  </a:lnTo>
                  <a:lnTo>
                    <a:pt x="47" y="32"/>
                  </a:lnTo>
                  <a:lnTo>
                    <a:pt x="58" y="39"/>
                  </a:lnTo>
                  <a:lnTo>
                    <a:pt x="63" y="43"/>
                  </a:lnTo>
                  <a:lnTo>
                    <a:pt x="74" y="47"/>
                  </a:lnTo>
                  <a:lnTo>
                    <a:pt x="84" y="51"/>
                  </a:lnTo>
                  <a:lnTo>
                    <a:pt x="94" y="58"/>
                  </a:lnTo>
                  <a:lnTo>
                    <a:pt x="100" y="59"/>
                  </a:lnTo>
                  <a:lnTo>
                    <a:pt x="111" y="63"/>
                  </a:lnTo>
                  <a:lnTo>
                    <a:pt x="116" y="63"/>
                  </a:lnTo>
                  <a:lnTo>
                    <a:pt x="125" y="64"/>
                  </a:lnTo>
                  <a:lnTo>
                    <a:pt x="125" y="60"/>
                  </a:lnTo>
                  <a:lnTo>
                    <a:pt x="131" y="56"/>
                  </a:lnTo>
                  <a:lnTo>
                    <a:pt x="133" y="52"/>
                  </a:lnTo>
                  <a:lnTo>
                    <a:pt x="138" y="50"/>
                  </a:lnTo>
                  <a:lnTo>
                    <a:pt x="138" y="46"/>
                  </a:lnTo>
                  <a:lnTo>
                    <a:pt x="142" y="42"/>
                  </a:lnTo>
                  <a:lnTo>
                    <a:pt x="142" y="38"/>
                  </a:lnTo>
                  <a:lnTo>
                    <a:pt x="147" y="38"/>
                  </a:lnTo>
                  <a:lnTo>
                    <a:pt x="147" y="33"/>
                  </a:lnTo>
                  <a:lnTo>
                    <a:pt x="147" y="29"/>
                  </a:lnTo>
                  <a:lnTo>
                    <a:pt x="147" y="25"/>
                  </a:lnTo>
                  <a:lnTo>
                    <a:pt x="153" y="21"/>
                  </a:lnTo>
                  <a:lnTo>
                    <a:pt x="153" y="15"/>
                  </a:lnTo>
                  <a:lnTo>
                    <a:pt x="158" y="11"/>
                  </a:lnTo>
                  <a:lnTo>
                    <a:pt x="158" y="4"/>
                  </a:lnTo>
                  <a:lnTo>
                    <a:pt x="164" y="0"/>
                  </a:lnTo>
                  <a:close/>
                </a:path>
              </a:pathLst>
            </a:custGeom>
            <a:solidFill>
              <a:srgbClr val="ED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3" name="Freeform 150"/>
            <p:cNvSpPr>
              <a:spLocks/>
            </p:cNvSpPr>
            <p:nvPr/>
          </p:nvSpPr>
          <p:spPr bwMode="auto">
            <a:xfrm>
              <a:off x="1167" y="3189"/>
              <a:ext cx="291" cy="217"/>
            </a:xfrm>
            <a:custGeom>
              <a:avLst/>
              <a:gdLst>
                <a:gd name="T0" fmla="*/ 228 w 582"/>
                <a:gd name="T1" fmla="*/ 1 h 433"/>
                <a:gd name="T2" fmla="*/ 230 w 582"/>
                <a:gd name="T3" fmla="*/ 14 h 433"/>
                <a:gd name="T4" fmla="*/ 222 w 582"/>
                <a:gd name="T5" fmla="*/ 31 h 433"/>
                <a:gd name="T6" fmla="*/ 186 w 582"/>
                <a:gd name="T7" fmla="*/ 40 h 433"/>
                <a:gd name="T8" fmla="*/ 152 w 582"/>
                <a:gd name="T9" fmla="*/ 35 h 433"/>
                <a:gd name="T10" fmla="*/ 135 w 582"/>
                <a:gd name="T11" fmla="*/ 27 h 433"/>
                <a:gd name="T12" fmla="*/ 132 w 582"/>
                <a:gd name="T13" fmla="*/ 23 h 433"/>
                <a:gd name="T14" fmla="*/ 151 w 582"/>
                <a:gd name="T15" fmla="*/ 38 h 433"/>
                <a:gd name="T16" fmla="*/ 190 w 582"/>
                <a:gd name="T17" fmla="*/ 74 h 433"/>
                <a:gd name="T18" fmla="*/ 214 w 582"/>
                <a:gd name="T19" fmla="*/ 104 h 433"/>
                <a:gd name="T20" fmla="*/ 205 w 582"/>
                <a:gd name="T21" fmla="*/ 113 h 433"/>
                <a:gd name="T22" fmla="*/ 186 w 582"/>
                <a:gd name="T23" fmla="*/ 106 h 433"/>
                <a:gd name="T24" fmla="*/ 169 w 582"/>
                <a:gd name="T25" fmla="*/ 94 h 433"/>
                <a:gd name="T26" fmla="*/ 164 w 582"/>
                <a:gd name="T27" fmla="*/ 93 h 433"/>
                <a:gd name="T28" fmla="*/ 173 w 582"/>
                <a:gd name="T29" fmla="*/ 109 h 433"/>
                <a:gd name="T30" fmla="*/ 172 w 582"/>
                <a:gd name="T31" fmla="*/ 123 h 433"/>
                <a:gd name="T32" fmla="*/ 153 w 582"/>
                <a:gd name="T33" fmla="*/ 122 h 433"/>
                <a:gd name="T34" fmla="*/ 119 w 582"/>
                <a:gd name="T35" fmla="*/ 106 h 433"/>
                <a:gd name="T36" fmla="*/ 90 w 582"/>
                <a:gd name="T37" fmla="*/ 91 h 433"/>
                <a:gd name="T38" fmla="*/ 82 w 582"/>
                <a:gd name="T39" fmla="*/ 86 h 433"/>
                <a:gd name="T40" fmla="*/ 103 w 582"/>
                <a:gd name="T41" fmla="*/ 102 h 433"/>
                <a:gd name="T42" fmla="*/ 131 w 582"/>
                <a:gd name="T43" fmla="*/ 131 h 433"/>
                <a:gd name="T44" fmla="*/ 132 w 582"/>
                <a:gd name="T45" fmla="*/ 154 h 433"/>
                <a:gd name="T46" fmla="*/ 112 w 582"/>
                <a:gd name="T47" fmla="*/ 165 h 433"/>
                <a:gd name="T48" fmla="*/ 111 w 582"/>
                <a:gd name="T49" fmla="*/ 171 h 433"/>
                <a:gd name="T50" fmla="*/ 112 w 582"/>
                <a:gd name="T51" fmla="*/ 175 h 433"/>
                <a:gd name="T52" fmla="*/ 100 w 582"/>
                <a:gd name="T53" fmla="*/ 186 h 433"/>
                <a:gd name="T54" fmla="*/ 52 w 582"/>
                <a:gd name="T55" fmla="*/ 202 h 433"/>
                <a:gd name="T56" fmla="*/ 8 w 582"/>
                <a:gd name="T57" fmla="*/ 215 h 433"/>
                <a:gd name="T58" fmla="*/ 4 w 582"/>
                <a:gd name="T59" fmla="*/ 216 h 433"/>
                <a:gd name="T60" fmla="*/ 37 w 582"/>
                <a:gd name="T61" fmla="*/ 215 h 433"/>
                <a:gd name="T62" fmla="*/ 98 w 582"/>
                <a:gd name="T63" fmla="*/ 205 h 433"/>
                <a:gd name="T64" fmla="*/ 150 w 582"/>
                <a:gd name="T65" fmla="*/ 193 h 433"/>
                <a:gd name="T66" fmla="*/ 150 w 582"/>
                <a:gd name="T67" fmla="*/ 186 h 433"/>
                <a:gd name="T68" fmla="*/ 151 w 582"/>
                <a:gd name="T69" fmla="*/ 176 h 433"/>
                <a:gd name="T70" fmla="*/ 158 w 582"/>
                <a:gd name="T71" fmla="*/ 170 h 433"/>
                <a:gd name="T72" fmla="*/ 163 w 582"/>
                <a:gd name="T73" fmla="*/ 167 h 433"/>
                <a:gd name="T74" fmla="*/ 173 w 582"/>
                <a:gd name="T75" fmla="*/ 165 h 433"/>
                <a:gd name="T76" fmla="*/ 184 w 582"/>
                <a:gd name="T77" fmla="*/ 163 h 433"/>
                <a:gd name="T78" fmla="*/ 180 w 582"/>
                <a:gd name="T79" fmla="*/ 160 h 433"/>
                <a:gd name="T80" fmla="*/ 177 w 582"/>
                <a:gd name="T81" fmla="*/ 158 h 433"/>
                <a:gd name="T82" fmla="*/ 177 w 582"/>
                <a:gd name="T83" fmla="*/ 154 h 433"/>
                <a:gd name="T84" fmla="*/ 177 w 582"/>
                <a:gd name="T85" fmla="*/ 150 h 433"/>
                <a:gd name="T86" fmla="*/ 178 w 582"/>
                <a:gd name="T87" fmla="*/ 149 h 433"/>
                <a:gd name="T88" fmla="*/ 184 w 582"/>
                <a:gd name="T89" fmla="*/ 149 h 433"/>
                <a:gd name="T90" fmla="*/ 198 w 582"/>
                <a:gd name="T91" fmla="*/ 148 h 433"/>
                <a:gd name="T92" fmla="*/ 214 w 582"/>
                <a:gd name="T93" fmla="*/ 148 h 433"/>
                <a:gd name="T94" fmla="*/ 221 w 582"/>
                <a:gd name="T95" fmla="*/ 143 h 433"/>
                <a:gd name="T96" fmla="*/ 230 w 582"/>
                <a:gd name="T97" fmla="*/ 134 h 433"/>
                <a:gd name="T98" fmla="*/ 241 w 582"/>
                <a:gd name="T99" fmla="*/ 118 h 433"/>
                <a:gd name="T100" fmla="*/ 255 w 582"/>
                <a:gd name="T101" fmla="*/ 105 h 433"/>
                <a:gd name="T102" fmla="*/ 291 w 582"/>
                <a:gd name="T103" fmla="*/ 109 h 4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82"/>
                <a:gd name="T157" fmla="*/ 0 h 433"/>
                <a:gd name="T158" fmla="*/ 582 w 582"/>
                <a:gd name="T159" fmla="*/ 433 h 4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82" h="433">
                  <a:moveTo>
                    <a:pt x="582" y="217"/>
                  </a:moveTo>
                  <a:lnTo>
                    <a:pt x="543" y="36"/>
                  </a:lnTo>
                  <a:lnTo>
                    <a:pt x="456" y="0"/>
                  </a:lnTo>
                  <a:lnTo>
                    <a:pt x="456" y="1"/>
                  </a:lnTo>
                  <a:lnTo>
                    <a:pt x="456" y="5"/>
                  </a:lnTo>
                  <a:lnTo>
                    <a:pt x="460" y="10"/>
                  </a:lnTo>
                  <a:lnTo>
                    <a:pt x="460" y="14"/>
                  </a:lnTo>
                  <a:lnTo>
                    <a:pt x="460" y="20"/>
                  </a:lnTo>
                  <a:lnTo>
                    <a:pt x="460" y="27"/>
                  </a:lnTo>
                  <a:lnTo>
                    <a:pt x="461" y="35"/>
                  </a:lnTo>
                  <a:lnTo>
                    <a:pt x="456" y="40"/>
                  </a:lnTo>
                  <a:lnTo>
                    <a:pt x="454" y="48"/>
                  </a:lnTo>
                  <a:lnTo>
                    <a:pt x="449" y="54"/>
                  </a:lnTo>
                  <a:lnTo>
                    <a:pt x="443" y="62"/>
                  </a:lnTo>
                  <a:lnTo>
                    <a:pt x="432" y="66"/>
                  </a:lnTo>
                  <a:lnTo>
                    <a:pt x="421" y="72"/>
                  </a:lnTo>
                  <a:lnTo>
                    <a:pt x="405" y="76"/>
                  </a:lnTo>
                  <a:lnTo>
                    <a:pt x="392" y="80"/>
                  </a:lnTo>
                  <a:lnTo>
                    <a:pt x="372" y="79"/>
                  </a:lnTo>
                  <a:lnTo>
                    <a:pt x="356" y="79"/>
                  </a:lnTo>
                  <a:lnTo>
                    <a:pt x="339" y="76"/>
                  </a:lnTo>
                  <a:lnTo>
                    <a:pt x="326" y="76"/>
                  </a:lnTo>
                  <a:lnTo>
                    <a:pt x="314" y="72"/>
                  </a:lnTo>
                  <a:lnTo>
                    <a:pt x="303" y="70"/>
                  </a:lnTo>
                  <a:lnTo>
                    <a:pt x="294" y="66"/>
                  </a:lnTo>
                  <a:lnTo>
                    <a:pt x="288" y="65"/>
                  </a:lnTo>
                  <a:lnTo>
                    <a:pt x="281" y="61"/>
                  </a:lnTo>
                  <a:lnTo>
                    <a:pt x="275" y="57"/>
                  </a:lnTo>
                  <a:lnTo>
                    <a:pt x="270" y="53"/>
                  </a:lnTo>
                  <a:lnTo>
                    <a:pt x="268" y="50"/>
                  </a:lnTo>
                  <a:lnTo>
                    <a:pt x="264" y="46"/>
                  </a:lnTo>
                  <a:lnTo>
                    <a:pt x="264" y="45"/>
                  </a:lnTo>
                  <a:lnTo>
                    <a:pt x="270" y="50"/>
                  </a:lnTo>
                  <a:lnTo>
                    <a:pt x="279" y="57"/>
                  </a:lnTo>
                  <a:lnTo>
                    <a:pt x="290" y="66"/>
                  </a:lnTo>
                  <a:lnTo>
                    <a:pt x="301" y="76"/>
                  </a:lnTo>
                  <a:lnTo>
                    <a:pt x="317" y="89"/>
                  </a:lnTo>
                  <a:lnTo>
                    <a:pt x="334" y="104"/>
                  </a:lnTo>
                  <a:lnTo>
                    <a:pt x="350" y="119"/>
                  </a:lnTo>
                  <a:lnTo>
                    <a:pt x="363" y="132"/>
                  </a:lnTo>
                  <a:lnTo>
                    <a:pt x="379" y="148"/>
                  </a:lnTo>
                  <a:lnTo>
                    <a:pt x="392" y="161"/>
                  </a:lnTo>
                  <a:lnTo>
                    <a:pt x="407" y="177"/>
                  </a:lnTo>
                  <a:lnTo>
                    <a:pt x="414" y="188"/>
                  </a:lnTo>
                  <a:lnTo>
                    <a:pt x="423" y="200"/>
                  </a:lnTo>
                  <a:lnTo>
                    <a:pt x="427" y="208"/>
                  </a:lnTo>
                  <a:lnTo>
                    <a:pt x="430" y="217"/>
                  </a:lnTo>
                  <a:lnTo>
                    <a:pt x="425" y="221"/>
                  </a:lnTo>
                  <a:lnTo>
                    <a:pt x="421" y="225"/>
                  </a:lnTo>
                  <a:lnTo>
                    <a:pt x="416" y="225"/>
                  </a:lnTo>
                  <a:lnTo>
                    <a:pt x="410" y="226"/>
                  </a:lnTo>
                  <a:lnTo>
                    <a:pt x="399" y="224"/>
                  </a:lnTo>
                  <a:lnTo>
                    <a:pt x="394" y="222"/>
                  </a:lnTo>
                  <a:lnTo>
                    <a:pt x="388" y="218"/>
                  </a:lnTo>
                  <a:lnTo>
                    <a:pt x="383" y="217"/>
                  </a:lnTo>
                  <a:lnTo>
                    <a:pt x="372" y="211"/>
                  </a:lnTo>
                  <a:lnTo>
                    <a:pt x="367" y="207"/>
                  </a:lnTo>
                  <a:lnTo>
                    <a:pt x="357" y="201"/>
                  </a:lnTo>
                  <a:lnTo>
                    <a:pt x="352" y="197"/>
                  </a:lnTo>
                  <a:lnTo>
                    <a:pt x="343" y="191"/>
                  </a:lnTo>
                  <a:lnTo>
                    <a:pt x="337" y="187"/>
                  </a:lnTo>
                  <a:lnTo>
                    <a:pt x="332" y="183"/>
                  </a:lnTo>
                  <a:lnTo>
                    <a:pt x="328" y="181"/>
                  </a:lnTo>
                  <a:lnTo>
                    <a:pt x="328" y="182"/>
                  </a:lnTo>
                  <a:lnTo>
                    <a:pt x="328" y="186"/>
                  </a:lnTo>
                  <a:lnTo>
                    <a:pt x="334" y="191"/>
                  </a:lnTo>
                  <a:lnTo>
                    <a:pt x="334" y="195"/>
                  </a:lnTo>
                  <a:lnTo>
                    <a:pt x="339" y="203"/>
                  </a:lnTo>
                  <a:lnTo>
                    <a:pt x="341" y="211"/>
                  </a:lnTo>
                  <a:lnTo>
                    <a:pt x="346" y="218"/>
                  </a:lnTo>
                  <a:lnTo>
                    <a:pt x="346" y="222"/>
                  </a:lnTo>
                  <a:lnTo>
                    <a:pt x="348" y="230"/>
                  </a:lnTo>
                  <a:lnTo>
                    <a:pt x="348" y="235"/>
                  </a:lnTo>
                  <a:lnTo>
                    <a:pt x="348" y="243"/>
                  </a:lnTo>
                  <a:lnTo>
                    <a:pt x="343" y="246"/>
                  </a:lnTo>
                  <a:lnTo>
                    <a:pt x="341" y="250"/>
                  </a:lnTo>
                  <a:lnTo>
                    <a:pt x="334" y="250"/>
                  </a:lnTo>
                  <a:lnTo>
                    <a:pt x="328" y="252"/>
                  </a:lnTo>
                  <a:lnTo>
                    <a:pt x="315" y="248"/>
                  </a:lnTo>
                  <a:lnTo>
                    <a:pt x="305" y="244"/>
                  </a:lnTo>
                  <a:lnTo>
                    <a:pt x="290" y="238"/>
                  </a:lnTo>
                  <a:lnTo>
                    <a:pt x="279" y="234"/>
                  </a:lnTo>
                  <a:lnTo>
                    <a:pt x="263" y="226"/>
                  </a:lnTo>
                  <a:lnTo>
                    <a:pt x="252" y="220"/>
                  </a:lnTo>
                  <a:lnTo>
                    <a:pt x="237" y="212"/>
                  </a:lnTo>
                  <a:lnTo>
                    <a:pt x="226" y="207"/>
                  </a:lnTo>
                  <a:lnTo>
                    <a:pt x="210" y="199"/>
                  </a:lnTo>
                  <a:lnTo>
                    <a:pt x="199" y="192"/>
                  </a:lnTo>
                  <a:lnTo>
                    <a:pt x="188" y="186"/>
                  </a:lnTo>
                  <a:lnTo>
                    <a:pt x="180" y="182"/>
                  </a:lnTo>
                  <a:lnTo>
                    <a:pt x="171" y="177"/>
                  </a:lnTo>
                  <a:lnTo>
                    <a:pt x="166" y="173"/>
                  </a:lnTo>
                  <a:lnTo>
                    <a:pt x="164" y="171"/>
                  </a:lnTo>
                  <a:lnTo>
                    <a:pt x="170" y="175"/>
                  </a:lnTo>
                  <a:lnTo>
                    <a:pt x="175" y="179"/>
                  </a:lnTo>
                  <a:lnTo>
                    <a:pt x="186" y="187"/>
                  </a:lnTo>
                  <a:lnTo>
                    <a:pt x="195" y="195"/>
                  </a:lnTo>
                  <a:lnTo>
                    <a:pt x="206" y="204"/>
                  </a:lnTo>
                  <a:lnTo>
                    <a:pt x="217" y="216"/>
                  </a:lnTo>
                  <a:lnTo>
                    <a:pt x="232" y="227"/>
                  </a:lnTo>
                  <a:lnTo>
                    <a:pt x="243" y="238"/>
                  </a:lnTo>
                  <a:lnTo>
                    <a:pt x="253" y="250"/>
                  </a:lnTo>
                  <a:lnTo>
                    <a:pt x="261" y="261"/>
                  </a:lnTo>
                  <a:lnTo>
                    <a:pt x="270" y="273"/>
                  </a:lnTo>
                  <a:lnTo>
                    <a:pt x="272" y="281"/>
                  </a:lnTo>
                  <a:lnTo>
                    <a:pt x="274" y="291"/>
                  </a:lnTo>
                  <a:lnTo>
                    <a:pt x="270" y="299"/>
                  </a:lnTo>
                  <a:lnTo>
                    <a:pt x="264" y="307"/>
                  </a:lnTo>
                  <a:lnTo>
                    <a:pt x="252" y="311"/>
                  </a:lnTo>
                  <a:lnTo>
                    <a:pt x="243" y="317"/>
                  </a:lnTo>
                  <a:lnTo>
                    <a:pt x="235" y="321"/>
                  </a:lnTo>
                  <a:lnTo>
                    <a:pt x="230" y="328"/>
                  </a:lnTo>
                  <a:lnTo>
                    <a:pt x="224" y="329"/>
                  </a:lnTo>
                  <a:lnTo>
                    <a:pt x="222" y="333"/>
                  </a:lnTo>
                  <a:lnTo>
                    <a:pt x="222" y="336"/>
                  </a:lnTo>
                  <a:lnTo>
                    <a:pt x="222" y="339"/>
                  </a:lnTo>
                  <a:lnTo>
                    <a:pt x="221" y="339"/>
                  </a:lnTo>
                  <a:lnTo>
                    <a:pt x="221" y="341"/>
                  </a:lnTo>
                  <a:lnTo>
                    <a:pt x="224" y="345"/>
                  </a:lnTo>
                  <a:lnTo>
                    <a:pt x="224" y="349"/>
                  </a:lnTo>
                  <a:lnTo>
                    <a:pt x="228" y="352"/>
                  </a:lnTo>
                  <a:lnTo>
                    <a:pt x="224" y="355"/>
                  </a:lnTo>
                  <a:lnTo>
                    <a:pt x="221" y="359"/>
                  </a:lnTo>
                  <a:lnTo>
                    <a:pt x="210" y="363"/>
                  </a:lnTo>
                  <a:lnTo>
                    <a:pt x="199" y="371"/>
                  </a:lnTo>
                  <a:lnTo>
                    <a:pt x="180" y="376"/>
                  </a:lnTo>
                  <a:lnTo>
                    <a:pt x="164" y="384"/>
                  </a:lnTo>
                  <a:lnTo>
                    <a:pt x="142" y="392"/>
                  </a:lnTo>
                  <a:lnTo>
                    <a:pt x="126" y="399"/>
                  </a:lnTo>
                  <a:lnTo>
                    <a:pt x="104" y="403"/>
                  </a:lnTo>
                  <a:lnTo>
                    <a:pt x="82" y="411"/>
                  </a:lnTo>
                  <a:lnTo>
                    <a:pt x="62" y="415"/>
                  </a:lnTo>
                  <a:lnTo>
                    <a:pt x="46" y="423"/>
                  </a:lnTo>
                  <a:lnTo>
                    <a:pt x="27" y="425"/>
                  </a:lnTo>
                  <a:lnTo>
                    <a:pt x="15" y="429"/>
                  </a:lnTo>
                  <a:lnTo>
                    <a:pt x="4" y="431"/>
                  </a:lnTo>
                  <a:lnTo>
                    <a:pt x="0" y="433"/>
                  </a:lnTo>
                  <a:lnTo>
                    <a:pt x="0" y="432"/>
                  </a:lnTo>
                  <a:lnTo>
                    <a:pt x="2" y="432"/>
                  </a:lnTo>
                  <a:lnTo>
                    <a:pt x="7" y="432"/>
                  </a:lnTo>
                  <a:lnTo>
                    <a:pt x="16" y="432"/>
                  </a:lnTo>
                  <a:lnTo>
                    <a:pt x="25" y="431"/>
                  </a:lnTo>
                  <a:lnTo>
                    <a:pt x="38" y="431"/>
                  </a:lnTo>
                  <a:lnTo>
                    <a:pt x="55" y="429"/>
                  </a:lnTo>
                  <a:lnTo>
                    <a:pt x="73" y="429"/>
                  </a:lnTo>
                  <a:lnTo>
                    <a:pt x="91" y="425"/>
                  </a:lnTo>
                  <a:lnTo>
                    <a:pt x="113" y="423"/>
                  </a:lnTo>
                  <a:lnTo>
                    <a:pt x="139" y="419"/>
                  </a:lnTo>
                  <a:lnTo>
                    <a:pt x="168" y="416"/>
                  </a:lnTo>
                  <a:lnTo>
                    <a:pt x="195" y="410"/>
                  </a:lnTo>
                  <a:lnTo>
                    <a:pt x="228" y="405"/>
                  </a:lnTo>
                  <a:lnTo>
                    <a:pt x="264" y="397"/>
                  </a:lnTo>
                  <a:lnTo>
                    <a:pt x="303" y="389"/>
                  </a:lnTo>
                  <a:lnTo>
                    <a:pt x="299" y="386"/>
                  </a:lnTo>
                  <a:lnTo>
                    <a:pt x="299" y="382"/>
                  </a:lnTo>
                  <a:lnTo>
                    <a:pt x="299" y="379"/>
                  </a:lnTo>
                  <a:lnTo>
                    <a:pt x="299" y="375"/>
                  </a:lnTo>
                  <a:lnTo>
                    <a:pt x="299" y="371"/>
                  </a:lnTo>
                  <a:lnTo>
                    <a:pt x="299" y="369"/>
                  </a:lnTo>
                  <a:lnTo>
                    <a:pt x="299" y="364"/>
                  </a:lnTo>
                  <a:lnTo>
                    <a:pt x="299" y="360"/>
                  </a:lnTo>
                  <a:lnTo>
                    <a:pt x="299" y="356"/>
                  </a:lnTo>
                  <a:lnTo>
                    <a:pt x="301" y="352"/>
                  </a:lnTo>
                  <a:lnTo>
                    <a:pt x="301" y="349"/>
                  </a:lnTo>
                  <a:lnTo>
                    <a:pt x="306" y="346"/>
                  </a:lnTo>
                  <a:lnTo>
                    <a:pt x="310" y="343"/>
                  </a:lnTo>
                  <a:lnTo>
                    <a:pt x="315" y="343"/>
                  </a:lnTo>
                  <a:lnTo>
                    <a:pt x="315" y="339"/>
                  </a:lnTo>
                  <a:lnTo>
                    <a:pt x="315" y="337"/>
                  </a:lnTo>
                  <a:lnTo>
                    <a:pt x="321" y="337"/>
                  </a:lnTo>
                  <a:lnTo>
                    <a:pt x="321" y="333"/>
                  </a:lnTo>
                  <a:lnTo>
                    <a:pt x="326" y="333"/>
                  </a:lnTo>
                  <a:lnTo>
                    <a:pt x="330" y="333"/>
                  </a:lnTo>
                  <a:lnTo>
                    <a:pt x="336" y="333"/>
                  </a:lnTo>
                  <a:lnTo>
                    <a:pt x="336" y="329"/>
                  </a:lnTo>
                  <a:lnTo>
                    <a:pt x="341" y="329"/>
                  </a:lnTo>
                  <a:lnTo>
                    <a:pt x="346" y="329"/>
                  </a:lnTo>
                  <a:lnTo>
                    <a:pt x="352" y="329"/>
                  </a:lnTo>
                  <a:lnTo>
                    <a:pt x="352" y="325"/>
                  </a:lnTo>
                  <a:lnTo>
                    <a:pt x="357" y="325"/>
                  </a:lnTo>
                  <a:lnTo>
                    <a:pt x="361" y="325"/>
                  </a:lnTo>
                  <a:lnTo>
                    <a:pt x="367" y="325"/>
                  </a:lnTo>
                  <a:lnTo>
                    <a:pt x="363" y="323"/>
                  </a:lnTo>
                  <a:lnTo>
                    <a:pt x="359" y="319"/>
                  </a:lnTo>
                  <a:lnTo>
                    <a:pt x="354" y="315"/>
                  </a:lnTo>
                  <a:lnTo>
                    <a:pt x="354" y="311"/>
                  </a:lnTo>
                  <a:lnTo>
                    <a:pt x="354" y="307"/>
                  </a:lnTo>
                  <a:lnTo>
                    <a:pt x="354" y="303"/>
                  </a:lnTo>
                  <a:lnTo>
                    <a:pt x="354" y="300"/>
                  </a:lnTo>
                  <a:lnTo>
                    <a:pt x="354" y="298"/>
                  </a:lnTo>
                  <a:lnTo>
                    <a:pt x="356" y="298"/>
                  </a:lnTo>
                  <a:lnTo>
                    <a:pt x="357" y="298"/>
                  </a:lnTo>
                  <a:lnTo>
                    <a:pt x="363" y="298"/>
                  </a:lnTo>
                  <a:lnTo>
                    <a:pt x="368" y="298"/>
                  </a:lnTo>
                  <a:lnTo>
                    <a:pt x="374" y="298"/>
                  </a:lnTo>
                  <a:lnTo>
                    <a:pt x="379" y="298"/>
                  </a:lnTo>
                  <a:lnTo>
                    <a:pt x="385" y="296"/>
                  </a:lnTo>
                  <a:lnTo>
                    <a:pt x="390" y="296"/>
                  </a:lnTo>
                  <a:lnTo>
                    <a:pt x="396" y="296"/>
                  </a:lnTo>
                  <a:lnTo>
                    <a:pt x="403" y="296"/>
                  </a:lnTo>
                  <a:lnTo>
                    <a:pt x="408" y="295"/>
                  </a:lnTo>
                  <a:lnTo>
                    <a:pt x="414" y="295"/>
                  </a:lnTo>
                  <a:lnTo>
                    <a:pt x="419" y="295"/>
                  </a:lnTo>
                  <a:lnTo>
                    <a:pt x="427" y="295"/>
                  </a:lnTo>
                  <a:lnTo>
                    <a:pt x="427" y="291"/>
                  </a:lnTo>
                  <a:lnTo>
                    <a:pt x="432" y="291"/>
                  </a:lnTo>
                  <a:lnTo>
                    <a:pt x="436" y="289"/>
                  </a:lnTo>
                  <a:lnTo>
                    <a:pt x="441" y="289"/>
                  </a:lnTo>
                  <a:lnTo>
                    <a:pt x="441" y="285"/>
                  </a:lnTo>
                  <a:lnTo>
                    <a:pt x="447" y="283"/>
                  </a:lnTo>
                  <a:lnTo>
                    <a:pt x="450" y="280"/>
                  </a:lnTo>
                  <a:lnTo>
                    <a:pt x="456" y="280"/>
                  </a:lnTo>
                  <a:lnTo>
                    <a:pt x="456" y="272"/>
                  </a:lnTo>
                  <a:lnTo>
                    <a:pt x="460" y="267"/>
                  </a:lnTo>
                  <a:lnTo>
                    <a:pt x="461" y="259"/>
                  </a:lnTo>
                  <a:lnTo>
                    <a:pt x="467" y="255"/>
                  </a:lnTo>
                  <a:lnTo>
                    <a:pt x="471" y="247"/>
                  </a:lnTo>
                  <a:lnTo>
                    <a:pt x="476" y="243"/>
                  </a:lnTo>
                  <a:lnTo>
                    <a:pt x="481" y="235"/>
                  </a:lnTo>
                  <a:lnTo>
                    <a:pt x="487" y="231"/>
                  </a:lnTo>
                  <a:lnTo>
                    <a:pt x="492" y="224"/>
                  </a:lnTo>
                  <a:lnTo>
                    <a:pt x="498" y="220"/>
                  </a:lnTo>
                  <a:lnTo>
                    <a:pt x="503" y="213"/>
                  </a:lnTo>
                  <a:lnTo>
                    <a:pt x="509" y="209"/>
                  </a:lnTo>
                  <a:lnTo>
                    <a:pt x="514" y="205"/>
                  </a:lnTo>
                  <a:lnTo>
                    <a:pt x="520" y="201"/>
                  </a:lnTo>
                  <a:lnTo>
                    <a:pt x="525" y="199"/>
                  </a:lnTo>
                  <a:lnTo>
                    <a:pt x="531" y="199"/>
                  </a:lnTo>
                  <a:lnTo>
                    <a:pt x="582" y="217"/>
                  </a:lnTo>
                  <a:close/>
                </a:path>
              </a:pathLst>
            </a:custGeom>
            <a:solidFill>
              <a:srgbClr val="ED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4" name="Freeform 151"/>
            <p:cNvSpPr>
              <a:spLocks/>
            </p:cNvSpPr>
            <p:nvPr/>
          </p:nvSpPr>
          <p:spPr bwMode="auto">
            <a:xfrm>
              <a:off x="1357" y="3085"/>
              <a:ext cx="216" cy="308"/>
            </a:xfrm>
            <a:custGeom>
              <a:avLst/>
              <a:gdLst>
                <a:gd name="T0" fmla="*/ 23 w 433"/>
                <a:gd name="T1" fmla="*/ 72 h 617"/>
                <a:gd name="T2" fmla="*/ 27 w 433"/>
                <a:gd name="T3" fmla="*/ 76 h 617"/>
                <a:gd name="T4" fmla="*/ 30 w 433"/>
                <a:gd name="T5" fmla="*/ 78 h 617"/>
                <a:gd name="T6" fmla="*/ 31 w 433"/>
                <a:gd name="T7" fmla="*/ 80 h 617"/>
                <a:gd name="T8" fmla="*/ 24 w 433"/>
                <a:gd name="T9" fmla="*/ 70 h 617"/>
                <a:gd name="T10" fmla="*/ 19 w 433"/>
                <a:gd name="T11" fmla="*/ 60 h 617"/>
                <a:gd name="T12" fmla="*/ 15 w 433"/>
                <a:gd name="T13" fmla="*/ 51 h 617"/>
                <a:gd name="T14" fmla="*/ 13 w 433"/>
                <a:gd name="T15" fmla="*/ 43 h 617"/>
                <a:gd name="T16" fmla="*/ 13 w 433"/>
                <a:gd name="T17" fmla="*/ 35 h 617"/>
                <a:gd name="T18" fmla="*/ 13 w 433"/>
                <a:gd name="T19" fmla="*/ 30 h 617"/>
                <a:gd name="T20" fmla="*/ 14 w 433"/>
                <a:gd name="T21" fmla="*/ 27 h 617"/>
                <a:gd name="T22" fmla="*/ 23 w 433"/>
                <a:gd name="T23" fmla="*/ 27 h 617"/>
                <a:gd name="T24" fmla="*/ 18 w 433"/>
                <a:gd name="T25" fmla="*/ 21 h 617"/>
                <a:gd name="T26" fmla="*/ 17 w 433"/>
                <a:gd name="T27" fmla="*/ 15 h 617"/>
                <a:gd name="T28" fmla="*/ 17 w 433"/>
                <a:gd name="T29" fmla="*/ 12 h 617"/>
                <a:gd name="T30" fmla="*/ 23 w 433"/>
                <a:gd name="T31" fmla="*/ 12 h 617"/>
                <a:gd name="T32" fmla="*/ 22 w 433"/>
                <a:gd name="T33" fmla="*/ 8 h 617"/>
                <a:gd name="T34" fmla="*/ 22 w 433"/>
                <a:gd name="T35" fmla="*/ 4 h 617"/>
                <a:gd name="T36" fmla="*/ 24 w 433"/>
                <a:gd name="T37" fmla="*/ 0 h 617"/>
                <a:gd name="T38" fmla="*/ 29 w 433"/>
                <a:gd name="T39" fmla="*/ 0 h 617"/>
                <a:gd name="T40" fmla="*/ 44 w 433"/>
                <a:gd name="T41" fmla="*/ 12 h 617"/>
                <a:gd name="T42" fmla="*/ 56 w 433"/>
                <a:gd name="T43" fmla="*/ 25 h 617"/>
                <a:gd name="T44" fmla="*/ 61 w 433"/>
                <a:gd name="T45" fmla="*/ 34 h 617"/>
                <a:gd name="T46" fmla="*/ 66 w 433"/>
                <a:gd name="T47" fmla="*/ 39 h 617"/>
                <a:gd name="T48" fmla="*/ 71 w 433"/>
                <a:gd name="T49" fmla="*/ 45 h 617"/>
                <a:gd name="T50" fmla="*/ 78 w 433"/>
                <a:gd name="T51" fmla="*/ 51 h 617"/>
                <a:gd name="T52" fmla="*/ 85 w 433"/>
                <a:gd name="T53" fmla="*/ 58 h 617"/>
                <a:gd name="T54" fmla="*/ 92 w 433"/>
                <a:gd name="T55" fmla="*/ 68 h 617"/>
                <a:gd name="T56" fmla="*/ 95 w 433"/>
                <a:gd name="T57" fmla="*/ 78 h 617"/>
                <a:gd name="T58" fmla="*/ 95 w 433"/>
                <a:gd name="T59" fmla="*/ 90 h 617"/>
                <a:gd name="T60" fmla="*/ 95 w 433"/>
                <a:gd name="T61" fmla="*/ 100 h 617"/>
                <a:gd name="T62" fmla="*/ 98 w 433"/>
                <a:gd name="T63" fmla="*/ 110 h 617"/>
                <a:gd name="T64" fmla="*/ 110 w 433"/>
                <a:gd name="T65" fmla="*/ 123 h 617"/>
                <a:gd name="T66" fmla="*/ 132 w 433"/>
                <a:gd name="T67" fmla="*/ 144 h 617"/>
                <a:gd name="T68" fmla="*/ 158 w 433"/>
                <a:gd name="T69" fmla="*/ 169 h 617"/>
                <a:gd name="T70" fmla="*/ 183 w 433"/>
                <a:gd name="T71" fmla="*/ 196 h 617"/>
                <a:gd name="T72" fmla="*/ 200 w 433"/>
                <a:gd name="T73" fmla="*/ 218 h 617"/>
                <a:gd name="T74" fmla="*/ 211 w 433"/>
                <a:gd name="T75" fmla="*/ 236 h 617"/>
                <a:gd name="T76" fmla="*/ 214 w 433"/>
                <a:gd name="T77" fmla="*/ 249 h 617"/>
                <a:gd name="T78" fmla="*/ 215 w 433"/>
                <a:gd name="T79" fmla="*/ 263 h 617"/>
                <a:gd name="T80" fmla="*/ 211 w 433"/>
                <a:gd name="T81" fmla="*/ 274 h 617"/>
                <a:gd name="T82" fmla="*/ 208 w 433"/>
                <a:gd name="T83" fmla="*/ 286 h 617"/>
                <a:gd name="T84" fmla="*/ 205 w 433"/>
                <a:gd name="T85" fmla="*/ 297 h 617"/>
                <a:gd name="T86" fmla="*/ 202 w 433"/>
                <a:gd name="T87" fmla="*/ 305 h 617"/>
                <a:gd name="T88" fmla="*/ 194 w 433"/>
                <a:gd name="T89" fmla="*/ 307 h 617"/>
                <a:gd name="T90" fmla="*/ 177 w 433"/>
                <a:gd name="T91" fmla="*/ 308 h 617"/>
                <a:gd name="T92" fmla="*/ 158 w 433"/>
                <a:gd name="T93" fmla="*/ 303 h 617"/>
                <a:gd name="T94" fmla="*/ 136 w 433"/>
                <a:gd name="T95" fmla="*/ 292 h 617"/>
                <a:gd name="T96" fmla="*/ 116 w 433"/>
                <a:gd name="T97" fmla="*/ 275 h 617"/>
                <a:gd name="T98" fmla="*/ 100 w 433"/>
                <a:gd name="T99" fmla="*/ 247 h 617"/>
                <a:gd name="T100" fmla="*/ 88 w 433"/>
                <a:gd name="T101" fmla="*/ 217 h 617"/>
                <a:gd name="T102" fmla="*/ 82 w 433"/>
                <a:gd name="T103" fmla="*/ 190 h 617"/>
                <a:gd name="T104" fmla="*/ 74 w 433"/>
                <a:gd name="T105" fmla="*/ 170 h 617"/>
                <a:gd name="T106" fmla="*/ 68 w 433"/>
                <a:gd name="T107" fmla="*/ 153 h 617"/>
                <a:gd name="T108" fmla="*/ 63 w 433"/>
                <a:gd name="T109" fmla="*/ 139 h 617"/>
                <a:gd name="T110" fmla="*/ 56 w 433"/>
                <a:gd name="T111" fmla="*/ 129 h 617"/>
                <a:gd name="T112" fmla="*/ 44 w 433"/>
                <a:gd name="T113" fmla="*/ 115 h 617"/>
                <a:gd name="T114" fmla="*/ 28 w 433"/>
                <a:gd name="T115" fmla="*/ 99 h 617"/>
                <a:gd name="T116" fmla="*/ 14 w 433"/>
                <a:gd name="T117" fmla="*/ 84 h 617"/>
                <a:gd name="T118" fmla="*/ 2 w 433"/>
                <a:gd name="T119" fmla="*/ 73 h 6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3"/>
                <a:gd name="T181" fmla="*/ 0 h 617"/>
                <a:gd name="T182" fmla="*/ 433 w 433"/>
                <a:gd name="T183" fmla="*/ 617 h 6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3" h="617">
                  <a:moveTo>
                    <a:pt x="39" y="145"/>
                  </a:moveTo>
                  <a:lnTo>
                    <a:pt x="39" y="145"/>
                  </a:lnTo>
                  <a:lnTo>
                    <a:pt x="44" y="145"/>
                  </a:lnTo>
                  <a:lnTo>
                    <a:pt x="46" y="145"/>
                  </a:lnTo>
                  <a:lnTo>
                    <a:pt x="51" y="149"/>
                  </a:lnTo>
                  <a:lnTo>
                    <a:pt x="55" y="153"/>
                  </a:lnTo>
                  <a:lnTo>
                    <a:pt x="60" y="156"/>
                  </a:lnTo>
                  <a:lnTo>
                    <a:pt x="62" y="160"/>
                  </a:lnTo>
                  <a:lnTo>
                    <a:pt x="64" y="163"/>
                  </a:lnTo>
                  <a:lnTo>
                    <a:pt x="59" y="155"/>
                  </a:lnTo>
                  <a:lnTo>
                    <a:pt x="53" y="149"/>
                  </a:lnTo>
                  <a:lnTo>
                    <a:pt x="48" y="141"/>
                  </a:lnTo>
                  <a:lnTo>
                    <a:pt x="48" y="137"/>
                  </a:lnTo>
                  <a:lnTo>
                    <a:pt x="42" y="129"/>
                  </a:lnTo>
                  <a:lnTo>
                    <a:pt x="42" y="125"/>
                  </a:lnTo>
                  <a:lnTo>
                    <a:pt x="39" y="121"/>
                  </a:lnTo>
                  <a:lnTo>
                    <a:pt x="39" y="117"/>
                  </a:lnTo>
                  <a:lnTo>
                    <a:pt x="33" y="111"/>
                  </a:lnTo>
                  <a:lnTo>
                    <a:pt x="33" y="107"/>
                  </a:lnTo>
                  <a:lnTo>
                    <a:pt x="31" y="103"/>
                  </a:lnTo>
                  <a:lnTo>
                    <a:pt x="31" y="99"/>
                  </a:lnTo>
                  <a:lnTo>
                    <a:pt x="26" y="94"/>
                  </a:lnTo>
                  <a:lnTo>
                    <a:pt x="26" y="90"/>
                  </a:lnTo>
                  <a:lnTo>
                    <a:pt x="26" y="86"/>
                  </a:lnTo>
                  <a:lnTo>
                    <a:pt x="26" y="82"/>
                  </a:lnTo>
                  <a:lnTo>
                    <a:pt x="26" y="78"/>
                  </a:lnTo>
                  <a:lnTo>
                    <a:pt x="26" y="74"/>
                  </a:lnTo>
                  <a:lnTo>
                    <a:pt x="26" y="70"/>
                  </a:lnTo>
                  <a:lnTo>
                    <a:pt x="26" y="69"/>
                  </a:lnTo>
                  <a:lnTo>
                    <a:pt x="26" y="65"/>
                  </a:lnTo>
                  <a:lnTo>
                    <a:pt x="26" y="64"/>
                  </a:lnTo>
                  <a:lnTo>
                    <a:pt x="26" y="60"/>
                  </a:lnTo>
                  <a:lnTo>
                    <a:pt x="28" y="60"/>
                  </a:lnTo>
                  <a:lnTo>
                    <a:pt x="28" y="56"/>
                  </a:lnTo>
                  <a:lnTo>
                    <a:pt x="29" y="56"/>
                  </a:lnTo>
                  <a:lnTo>
                    <a:pt x="29" y="55"/>
                  </a:lnTo>
                  <a:lnTo>
                    <a:pt x="35" y="55"/>
                  </a:lnTo>
                  <a:lnTo>
                    <a:pt x="40" y="55"/>
                  </a:lnTo>
                  <a:lnTo>
                    <a:pt x="46" y="55"/>
                  </a:lnTo>
                  <a:lnTo>
                    <a:pt x="51" y="55"/>
                  </a:lnTo>
                  <a:lnTo>
                    <a:pt x="46" y="51"/>
                  </a:lnTo>
                  <a:lnTo>
                    <a:pt x="42" y="47"/>
                  </a:lnTo>
                  <a:lnTo>
                    <a:pt x="37" y="43"/>
                  </a:lnTo>
                  <a:lnTo>
                    <a:pt x="37" y="41"/>
                  </a:lnTo>
                  <a:lnTo>
                    <a:pt x="35" y="37"/>
                  </a:lnTo>
                  <a:lnTo>
                    <a:pt x="35" y="34"/>
                  </a:lnTo>
                  <a:lnTo>
                    <a:pt x="35" y="30"/>
                  </a:lnTo>
                  <a:lnTo>
                    <a:pt x="35" y="26"/>
                  </a:lnTo>
                  <a:lnTo>
                    <a:pt x="35" y="24"/>
                  </a:lnTo>
                  <a:lnTo>
                    <a:pt x="40" y="24"/>
                  </a:lnTo>
                  <a:lnTo>
                    <a:pt x="46" y="24"/>
                  </a:lnTo>
                  <a:lnTo>
                    <a:pt x="51" y="27"/>
                  </a:lnTo>
                  <a:lnTo>
                    <a:pt x="46" y="24"/>
                  </a:lnTo>
                  <a:lnTo>
                    <a:pt x="46" y="21"/>
                  </a:lnTo>
                  <a:lnTo>
                    <a:pt x="44" y="17"/>
                  </a:lnTo>
                  <a:lnTo>
                    <a:pt x="44" y="13"/>
                  </a:lnTo>
                  <a:lnTo>
                    <a:pt x="44" y="9"/>
                  </a:lnTo>
                  <a:lnTo>
                    <a:pt x="46" y="9"/>
                  </a:lnTo>
                  <a:lnTo>
                    <a:pt x="46" y="5"/>
                  </a:lnTo>
                  <a:lnTo>
                    <a:pt x="48" y="5"/>
                  </a:lnTo>
                  <a:lnTo>
                    <a:pt x="48" y="1"/>
                  </a:lnTo>
                  <a:lnTo>
                    <a:pt x="53" y="1"/>
                  </a:lnTo>
                  <a:lnTo>
                    <a:pt x="53" y="0"/>
                  </a:lnTo>
                  <a:lnTo>
                    <a:pt x="59" y="0"/>
                  </a:lnTo>
                  <a:lnTo>
                    <a:pt x="64" y="0"/>
                  </a:lnTo>
                  <a:lnTo>
                    <a:pt x="71" y="8"/>
                  </a:lnTo>
                  <a:lnTo>
                    <a:pt x="82" y="17"/>
                  </a:lnTo>
                  <a:lnTo>
                    <a:pt x="88" y="25"/>
                  </a:lnTo>
                  <a:lnTo>
                    <a:pt x="99" y="34"/>
                  </a:lnTo>
                  <a:lnTo>
                    <a:pt x="102" y="38"/>
                  </a:lnTo>
                  <a:lnTo>
                    <a:pt x="108" y="46"/>
                  </a:lnTo>
                  <a:lnTo>
                    <a:pt x="113" y="50"/>
                  </a:lnTo>
                  <a:lnTo>
                    <a:pt x="119" y="57"/>
                  </a:lnTo>
                  <a:lnTo>
                    <a:pt x="119" y="60"/>
                  </a:lnTo>
                  <a:lnTo>
                    <a:pt x="123" y="64"/>
                  </a:lnTo>
                  <a:lnTo>
                    <a:pt x="123" y="68"/>
                  </a:lnTo>
                  <a:lnTo>
                    <a:pt x="128" y="72"/>
                  </a:lnTo>
                  <a:lnTo>
                    <a:pt x="133" y="76"/>
                  </a:lnTo>
                  <a:lnTo>
                    <a:pt x="133" y="78"/>
                  </a:lnTo>
                  <a:lnTo>
                    <a:pt x="139" y="82"/>
                  </a:lnTo>
                  <a:lnTo>
                    <a:pt x="143" y="86"/>
                  </a:lnTo>
                  <a:lnTo>
                    <a:pt x="143" y="90"/>
                  </a:lnTo>
                  <a:lnTo>
                    <a:pt x="148" y="94"/>
                  </a:lnTo>
                  <a:lnTo>
                    <a:pt x="154" y="98"/>
                  </a:lnTo>
                  <a:lnTo>
                    <a:pt x="157" y="102"/>
                  </a:lnTo>
                  <a:lnTo>
                    <a:pt x="163" y="106"/>
                  </a:lnTo>
                  <a:lnTo>
                    <a:pt x="163" y="108"/>
                  </a:lnTo>
                  <a:lnTo>
                    <a:pt x="168" y="112"/>
                  </a:lnTo>
                  <a:lnTo>
                    <a:pt x="170" y="116"/>
                  </a:lnTo>
                  <a:lnTo>
                    <a:pt x="175" y="121"/>
                  </a:lnTo>
                  <a:lnTo>
                    <a:pt x="175" y="125"/>
                  </a:lnTo>
                  <a:lnTo>
                    <a:pt x="181" y="132"/>
                  </a:lnTo>
                  <a:lnTo>
                    <a:pt x="185" y="137"/>
                  </a:lnTo>
                  <a:lnTo>
                    <a:pt x="190" y="145"/>
                  </a:lnTo>
                  <a:lnTo>
                    <a:pt x="190" y="149"/>
                  </a:lnTo>
                  <a:lnTo>
                    <a:pt x="190" y="153"/>
                  </a:lnTo>
                  <a:lnTo>
                    <a:pt x="190" y="156"/>
                  </a:lnTo>
                  <a:lnTo>
                    <a:pt x="190" y="164"/>
                  </a:lnTo>
                  <a:lnTo>
                    <a:pt x="190" y="168"/>
                  </a:lnTo>
                  <a:lnTo>
                    <a:pt x="190" y="176"/>
                  </a:lnTo>
                  <a:lnTo>
                    <a:pt x="190" y="180"/>
                  </a:lnTo>
                  <a:lnTo>
                    <a:pt x="190" y="188"/>
                  </a:lnTo>
                  <a:lnTo>
                    <a:pt x="190" y="192"/>
                  </a:lnTo>
                  <a:lnTo>
                    <a:pt x="190" y="197"/>
                  </a:lnTo>
                  <a:lnTo>
                    <a:pt x="190" y="201"/>
                  </a:lnTo>
                  <a:lnTo>
                    <a:pt x="194" y="209"/>
                  </a:lnTo>
                  <a:lnTo>
                    <a:pt x="194" y="212"/>
                  </a:lnTo>
                  <a:lnTo>
                    <a:pt x="197" y="216"/>
                  </a:lnTo>
                  <a:lnTo>
                    <a:pt x="197" y="220"/>
                  </a:lnTo>
                  <a:lnTo>
                    <a:pt x="203" y="227"/>
                  </a:lnTo>
                  <a:lnTo>
                    <a:pt x="206" y="231"/>
                  </a:lnTo>
                  <a:lnTo>
                    <a:pt x="214" y="238"/>
                  </a:lnTo>
                  <a:lnTo>
                    <a:pt x="221" y="246"/>
                  </a:lnTo>
                  <a:lnTo>
                    <a:pt x="232" y="257"/>
                  </a:lnTo>
                  <a:lnTo>
                    <a:pt x="243" y="266"/>
                  </a:lnTo>
                  <a:lnTo>
                    <a:pt x="254" y="278"/>
                  </a:lnTo>
                  <a:lnTo>
                    <a:pt x="265" y="289"/>
                  </a:lnTo>
                  <a:lnTo>
                    <a:pt x="281" y="302"/>
                  </a:lnTo>
                  <a:lnTo>
                    <a:pt x="292" y="314"/>
                  </a:lnTo>
                  <a:lnTo>
                    <a:pt x="305" y="327"/>
                  </a:lnTo>
                  <a:lnTo>
                    <a:pt x="316" y="339"/>
                  </a:lnTo>
                  <a:lnTo>
                    <a:pt x="332" y="354"/>
                  </a:lnTo>
                  <a:lnTo>
                    <a:pt x="343" y="366"/>
                  </a:lnTo>
                  <a:lnTo>
                    <a:pt x="356" y="380"/>
                  </a:lnTo>
                  <a:lnTo>
                    <a:pt x="367" y="392"/>
                  </a:lnTo>
                  <a:lnTo>
                    <a:pt x="380" y="408"/>
                  </a:lnTo>
                  <a:lnTo>
                    <a:pt x="385" y="417"/>
                  </a:lnTo>
                  <a:lnTo>
                    <a:pt x="394" y="429"/>
                  </a:lnTo>
                  <a:lnTo>
                    <a:pt x="400" y="436"/>
                  </a:lnTo>
                  <a:lnTo>
                    <a:pt x="409" y="448"/>
                  </a:lnTo>
                  <a:lnTo>
                    <a:pt x="413" y="456"/>
                  </a:lnTo>
                  <a:lnTo>
                    <a:pt x="418" y="464"/>
                  </a:lnTo>
                  <a:lnTo>
                    <a:pt x="422" y="472"/>
                  </a:lnTo>
                  <a:lnTo>
                    <a:pt x="427" y="479"/>
                  </a:lnTo>
                  <a:lnTo>
                    <a:pt x="427" y="483"/>
                  </a:lnTo>
                  <a:lnTo>
                    <a:pt x="429" y="491"/>
                  </a:lnTo>
                  <a:lnTo>
                    <a:pt x="429" y="499"/>
                  </a:lnTo>
                  <a:lnTo>
                    <a:pt x="433" y="507"/>
                  </a:lnTo>
                  <a:lnTo>
                    <a:pt x="431" y="511"/>
                  </a:lnTo>
                  <a:lnTo>
                    <a:pt x="431" y="518"/>
                  </a:lnTo>
                  <a:lnTo>
                    <a:pt x="431" y="526"/>
                  </a:lnTo>
                  <a:lnTo>
                    <a:pt x="431" y="534"/>
                  </a:lnTo>
                  <a:lnTo>
                    <a:pt x="425" y="538"/>
                  </a:lnTo>
                  <a:lnTo>
                    <a:pt x="425" y="545"/>
                  </a:lnTo>
                  <a:lnTo>
                    <a:pt x="422" y="548"/>
                  </a:lnTo>
                  <a:lnTo>
                    <a:pt x="422" y="556"/>
                  </a:lnTo>
                  <a:lnTo>
                    <a:pt x="416" y="560"/>
                  </a:lnTo>
                  <a:lnTo>
                    <a:pt x="416" y="568"/>
                  </a:lnTo>
                  <a:lnTo>
                    <a:pt x="416" y="573"/>
                  </a:lnTo>
                  <a:lnTo>
                    <a:pt x="416" y="581"/>
                  </a:lnTo>
                  <a:lnTo>
                    <a:pt x="411" y="585"/>
                  </a:lnTo>
                  <a:lnTo>
                    <a:pt x="411" y="590"/>
                  </a:lnTo>
                  <a:lnTo>
                    <a:pt x="411" y="594"/>
                  </a:lnTo>
                  <a:lnTo>
                    <a:pt x="411" y="601"/>
                  </a:lnTo>
                  <a:lnTo>
                    <a:pt x="405" y="604"/>
                  </a:lnTo>
                  <a:lnTo>
                    <a:pt x="405" y="608"/>
                  </a:lnTo>
                  <a:lnTo>
                    <a:pt x="405" y="611"/>
                  </a:lnTo>
                  <a:lnTo>
                    <a:pt x="405" y="615"/>
                  </a:lnTo>
                  <a:lnTo>
                    <a:pt x="400" y="615"/>
                  </a:lnTo>
                  <a:lnTo>
                    <a:pt x="396" y="615"/>
                  </a:lnTo>
                  <a:lnTo>
                    <a:pt x="389" y="615"/>
                  </a:lnTo>
                  <a:lnTo>
                    <a:pt x="383" y="617"/>
                  </a:lnTo>
                  <a:lnTo>
                    <a:pt x="372" y="617"/>
                  </a:lnTo>
                  <a:lnTo>
                    <a:pt x="365" y="617"/>
                  </a:lnTo>
                  <a:lnTo>
                    <a:pt x="354" y="616"/>
                  </a:lnTo>
                  <a:lnTo>
                    <a:pt x="349" y="616"/>
                  </a:lnTo>
                  <a:lnTo>
                    <a:pt x="338" y="612"/>
                  </a:lnTo>
                  <a:lnTo>
                    <a:pt x="327" y="610"/>
                  </a:lnTo>
                  <a:lnTo>
                    <a:pt x="316" y="606"/>
                  </a:lnTo>
                  <a:lnTo>
                    <a:pt x="305" y="603"/>
                  </a:lnTo>
                  <a:lnTo>
                    <a:pt x="294" y="597"/>
                  </a:lnTo>
                  <a:lnTo>
                    <a:pt x="283" y="593"/>
                  </a:lnTo>
                  <a:lnTo>
                    <a:pt x="272" y="585"/>
                  </a:lnTo>
                  <a:lnTo>
                    <a:pt x="267" y="580"/>
                  </a:lnTo>
                  <a:lnTo>
                    <a:pt x="254" y="569"/>
                  </a:lnTo>
                  <a:lnTo>
                    <a:pt x="243" y="561"/>
                  </a:lnTo>
                  <a:lnTo>
                    <a:pt x="232" y="550"/>
                  </a:lnTo>
                  <a:lnTo>
                    <a:pt x="223" y="538"/>
                  </a:lnTo>
                  <a:lnTo>
                    <a:pt x="212" y="522"/>
                  </a:lnTo>
                  <a:lnTo>
                    <a:pt x="206" y="509"/>
                  </a:lnTo>
                  <a:lnTo>
                    <a:pt x="201" y="494"/>
                  </a:lnTo>
                  <a:lnTo>
                    <a:pt x="195" y="482"/>
                  </a:lnTo>
                  <a:lnTo>
                    <a:pt x="188" y="466"/>
                  </a:lnTo>
                  <a:lnTo>
                    <a:pt x="183" y="451"/>
                  </a:lnTo>
                  <a:lnTo>
                    <a:pt x="177" y="435"/>
                  </a:lnTo>
                  <a:lnTo>
                    <a:pt x="174" y="421"/>
                  </a:lnTo>
                  <a:lnTo>
                    <a:pt x="168" y="405"/>
                  </a:lnTo>
                  <a:lnTo>
                    <a:pt x="168" y="392"/>
                  </a:lnTo>
                  <a:lnTo>
                    <a:pt x="164" y="380"/>
                  </a:lnTo>
                  <a:lnTo>
                    <a:pt x="164" y="371"/>
                  </a:lnTo>
                  <a:lnTo>
                    <a:pt x="159" y="360"/>
                  </a:lnTo>
                  <a:lnTo>
                    <a:pt x="154" y="350"/>
                  </a:lnTo>
                  <a:lnTo>
                    <a:pt x="148" y="340"/>
                  </a:lnTo>
                  <a:lnTo>
                    <a:pt x="148" y="332"/>
                  </a:lnTo>
                  <a:lnTo>
                    <a:pt x="143" y="323"/>
                  </a:lnTo>
                  <a:lnTo>
                    <a:pt x="143" y="315"/>
                  </a:lnTo>
                  <a:lnTo>
                    <a:pt x="137" y="307"/>
                  </a:lnTo>
                  <a:lnTo>
                    <a:pt x="137" y="301"/>
                  </a:lnTo>
                  <a:lnTo>
                    <a:pt x="132" y="293"/>
                  </a:lnTo>
                  <a:lnTo>
                    <a:pt x="132" y="287"/>
                  </a:lnTo>
                  <a:lnTo>
                    <a:pt x="126" y="279"/>
                  </a:lnTo>
                  <a:lnTo>
                    <a:pt x="126" y="275"/>
                  </a:lnTo>
                  <a:lnTo>
                    <a:pt x="121" y="267"/>
                  </a:lnTo>
                  <a:lnTo>
                    <a:pt x="119" y="263"/>
                  </a:lnTo>
                  <a:lnTo>
                    <a:pt x="113" y="258"/>
                  </a:lnTo>
                  <a:lnTo>
                    <a:pt x="113" y="254"/>
                  </a:lnTo>
                  <a:lnTo>
                    <a:pt x="102" y="246"/>
                  </a:lnTo>
                  <a:lnTo>
                    <a:pt x="97" y="238"/>
                  </a:lnTo>
                  <a:lnTo>
                    <a:pt x="88" y="231"/>
                  </a:lnTo>
                  <a:lnTo>
                    <a:pt x="82" y="223"/>
                  </a:lnTo>
                  <a:lnTo>
                    <a:pt x="71" y="215"/>
                  </a:lnTo>
                  <a:lnTo>
                    <a:pt x="66" y="207"/>
                  </a:lnTo>
                  <a:lnTo>
                    <a:pt x="57" y="199"/>
                  </a:lnTo>
                  <a:lnTo>
                    <a:pt x="51" y="192"/>
                  </a:lnTo>
                  <a:lnTo>
                    <a:pt x="40" y="184"/>
                  </a:lnTo>
                  <a:lnTo>
                    <a:pt x="35" y="176"/>
                  </a:lnTo>
                  <a:lnTo>
                    <a:pt x="28" y="168"/>
                  </a:lnTo>
                  <a:lnTo>
                    <a:pt x="22" y="163"/>
                  </a:lnTo>
                  <a:lnTo>
                    <a:pt x="15" y="155"/>
                  </a:lnTo>
                  <a:lnTo>
                    <a:pt x="9" y="151"/>
                  </a:lnTo>
                  <a:lnTo>
                    <a:pt x="4" y="147"/>
                  </a:lnTo>
                  <a:lnTo>
                    <a:pt x="0" y="145"/>
                  </a:lnTo>
                  <a:lnTo>
                    <a:pt x="39" y="145"/>
                  </a:lnTo>
                  <a:close/>
                </a:path>
              </a:pathLst>
            </a:custGeom>
            <a:solidFill>
              <a:srgbClr val="BF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5" name="Freeform 152"/>
            <p:cNvSpPr>
              <a:spLocks/>
            </p:cNvSpPr>
            <p:nvPr/>
          </p:nvSpPr>
          <p:spPr bwMode="auto">
            <a:xfrm>
              <a:off x="1348" y="3112"/>
              <a:ext cx="212" cy="281"/>
            </a:xfrm>
            <a:custGeom>
              <a:avLst/>
              <a:gdLst>
                <a:gd name="T0" fmla="*/ 20 w 423"/>
                <a:gd name="T1" fmla="*/ 54 h 562"/>
                <a:gd name="T2" fmla="*/ 38 w 423"/>
                <a:gd name="T3" fmla="*/ 72 h 562"/>
                <a:gd name="T4" fmla="*/ 58 w 423"/>
                <a:gd name="T5" fmla="*/ 92 h 562"/>
                <a:gd name="T6" fmla="*/ 70 w 423"/>
                <a:gd name="T7" fmla="*/ 106 h 562"/>
                <a:gd name="T8" fmla="*/ 78 w 423"/>
                <a:gd name="T9" fmla="*/ 123 h 562"/>
                <a:gd name="T10" fmla="*/ 83 w 423"/>
                <a:gd name="T11" fmla="*/ 143 h 562"/>
                <a:gd name="T12" fmla="*/ 93 w 423"/>
                <a:gd name="T13" fmla="*/ 169 h 562"/>
                <a:gd name="T14" fmla="*/ 103 w 423"/>
                <a:gd name="T15" fmla="*/ 206 h 562"/>
                <a:gd name="T16" fmla="*/ 121 w 423"/>
                <a:gd name="T17" fmla="*/ 242 h 562"/>
                <a:gd name="T18" fmla="*/ 145 w 423"/>
                <a:gd name="T19" fmla="*/ 265 h 562"/>
                <a:gd name="T20" fmla="*/ 173 w 423"/>
                <a:gd name="T21" fmla="*/ 278 h 562"/>
                <a:gd name="T22" fmla="*/ 195 w 423"/>
                <a:gd name="T23" fmla="*/ 281 h 562"/>
                <a:gd name="T24" fmla="*/ 212 w 423"/>
                <a:gd name="T25" fmla="*/ 280 h 562"/>
                <a:gd name="T26" fmla="*/ 200 w 423"/>
                <a:gd name="T27" fmla="*/ 277 h 562"/>
                <a:gd name="T28" fmla="*/ 194 w 423"/>
                <a:gd name="T29" fmla="*/ 272 h 562"/>
                <a:gd name="T30" fmla="*/ 193 w 423"/>
                <a:gd name="T31" fmla="*/ 265 h 562"/>
                <a:gd name="T32" fmla="*/ 195 w 423"/>
                <a:gd name="T33" fmla="*/ 256 h 562"/>
                <a:gd name="T34" fmla="*/ 190 w 423"/>
                <a:gd name="T35" fmla="*/ 249 h 562"/>
                <a:gd name="T36" fmla="*/ 183 w 423"/>
                <a:gd name="T37" fmla="*/ 242 h 562"/>
                <a:gd name="T38" fmla="*/ 174 w 423"/>
                <a:gd name="T39" fmla="*/ 232 h 562"/>
                <a:gd name="T40" fmla="*/ 172 w 423"/>
                <a:gd name="T41" fmla="*/ 216 h 562"/>
                <a:gd name="T42" fmla="*/ 163 w 423"/>
                <a:gd name="T43" fmla="*/ 194 h 562"/>
                <a:gd name="T44" fmla="*/ 146 w 423"/>
                <a:gd name="T45" fmla="*/ 169 h 562"/>
                <a:gd name="T46" fmla="*/ 123 w 423"/>
                <a:gd name="T47" fmla="*/ 142 h 562"/>
                <a:gd name="T48" fmla="*/ 105 w 423"/>
                <a:gd name="T49" fmla="*/ 121 h 562"/>
                <a:gd name="T50" fmla="*/ 96 w 423"/>
                <a:gd name="T51" fmla="*/ 111 h 562"/>
                <a:gd name="T52" fmla="*/ 92 w 423"/>
                <a:gd name="T53" fmla="*/ 104 h 562"/>
                <a:gd name="T54" fmla="*/ 81 w 423"/>
                <a:gd name="T55" fmla="*/ 95 h 562"/>
                <a:gd name="T56" fmla="*/ 72 w 423"/>
                <a:gd name="T57" fmla="*/ 86 h 562"/>
                <a:gd name="T58" fmla="*/ 58 w 423"/>
                <a:gd name="T59" fmla="*/ 73 h 562"/>
                <a:gd name="T60" fmla="*/ 44 w 423"/>
                <a:gd name="T61" fmla="*/ 63 h 562"/>
                <a:gd name="T62" fmla="*/ 44 w 423"/>
                <a:gd name="T63" fmla="*/ 61 h 562"/>
                <a:gd name="T64" fmla="*/ 59 w 423"/>
                <a:gd name="T65" fmla="*/ 65 h 562"/>
                <a:gd name="T66" fmla="*/ 64 w 423"/>
                <a:gd name="T67" fmla="*/ 65 h 562"/>
                <a:gd name="T68" fmla="*/ 62 w 423"/>
                <a:gd name="T69" fmla="*/ 63 h 562"/>
                <a:gd name="T70" fmla="*/ 54 w 423"/>
                <a:gd name="T71" fmla="*/ 57 h 562"/>
                <a:gd name="T72" fmla="*/ 50 w 423"/>
                <a:gd name="T73" fmla="*/ 49 h 562"/>
                <a:gd name="T74" fmla="*/ 39 w 423"/>
                <a:gd name="T75" fmla="*/ 37 h 562"/>
                <a:gd name="T76" fmla="*/ 30 w 423"/>
                <a:gd name="T77" fmla="*/ 24 h 562"/>
                <a:gd name="T78" fmla="*/ 27 w 423"/>
                <a:gd name="T79" fmla="*/ 11 h 562"/>
                <a:gd name="T80" fmla="*/ 29 w 423"/>
                <a:gd name="T81" fmla="*/ 2 h 562"/>
                <a:gd name="T82" fmla="*/ 32 w 423"/>
                <a:gd name="T83" fmla="*/ 0 h 562"/>
                <a:gd name="T84" fmla="*/ 24 w 423"/>
                <a:gd name="T85" fmla="*/ 1 h 562"/>
                <a:gd name="T86" fmla="*/ 22 w 423"/>
                <a:gd name="T87" fmla="*/ 5 h 562"/>
                <a:gd name="T88" fmla="*/ 22 w 423"/>
                <a:gd name="T89" fmla="*/ 14 h 562"/>
                <a:gd name="T90" fmla="*/ 25 w 423"/>
                <a:gd name="T91" fmla="*/ 24 h 562"/>
                <a:gd name="T92" fmla="*/ 30 w 423"/>
                <a:gd name="T93" fmla="*/ 35 h 562"/>
                <a:gd name="T94" fmla="*/ 39 w 423"/>
                <a:gd name="T95" fmla="*/ 50 h 562"/>
                <a:gd name="T96" fmla="*/ 40 w 423"/>
                <a:gd name="T97" fmla="*/ 53 h 562"/>
                <a:gd name="T98" fmla="*/ 37 w 423"/>
                <a:gd name="T99" fmla="*/ 49 h 562"/>
                <a:gd name="T100" fmla="*/ 31 w 423"/>
                <a:gd name="T101" fmla="*/ 45 h 562"/>
                <a:gd name="T102" fmla="*/ 21 w 423"/>
                <a:gd name="T103" fmla="*/ 39 h 562"/>
                <a:gd name="T104" fmla="*/ 15 w 423"/>
                <a:gd name="T105" fmla="*/ 34 h 562"/>
                <a:gd name="T106" fmla="*/ 5 w 423"/>
                <a:gd name="T107" fmla="*/ 31 h 562"/>
                <a:gd name="T108" fmla="*/ 0 w 423"/>
                <a:gd name="T109" fmla="*/ 31 h 562"/>
                <a:gd name="T110" fmla="*/ 0 w 423"/>
                <a:gd name="T111" fmla="*/ 34 h 562"/>
                <a:gd name="T112" fmla="*/ 7 w 423"/>
                <a:gd name="T113" fmla="*/ 40 h 562"/>
                <a:gd name="T114" fmla="*/ 9 w 423"/>
                <a:gd name="T115" fmla="*/ 45 h 5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23"/>
                <a:gd name="T175" fmla="*/ 0 h 562"/>
                <a:gd name="T176" fmla="*/ 423 w 423"/>
                <a:gd name="T177" fmla="*/ 562 h 5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23" h="562">
                  <a:moveTo>
                    <a:pt x="18" y="90"/>
                  </a:moveTo>
                  <a:lnTo>
                    <a:pt x="22" y="92"/>
                  </a:lnTo>
                  <a:lnTo>
                    <a:pt x="27" y="96"/>
                  </a:lnTo>
                  <a:lnTo>
                    <a:pt x="33" y="100"/>
                  </a:lnTo>
                  <a:lnTo>
                    <a:pt x="40" y="108"/>
                  </a:lnTo>
                  <a:lnTo>
                    <a:pt x="46" y="113"/>
                  </a:lnTo>
                  <a:lnTo>
                    <a:pt x="53" y="121"/>
                  </a:lnTo>
                  <a:lnTo>
                    <a:pt x="58" y="129"/>
                  </a:lnTo>
                  <a:lnTo>
                    <a:pt x="69" y="137"/>
                  </a:lnTo>
                  <a:lnTo>
                    <a:pt x="75" y="144"/>
                  </a:lnTo>
                  <a:lnTo>
                    <a:pt x="84" y="152"/>
                  </a:lnTo>
                  <a:lnTo>
                    <a:pt x="89" y="160"/>
                  </a:lnTo>
                  <a:lnTo>
                    <a:pt x="100" y="168"/>
                  </a:lnTo>
                  <a:lnTo>
                    <a:pt x="106" y="176"/>
                  </a:lnTo>
                  <a:lnTo>
                    <a:pt x="115" y="183"/>
                  </a:lnTo>
                  <a:lnTo>
                    <a:pt x="120" y="191"/>
                  </a:lnTo>
                  <a:lnTo>
                    <a:pt x="131" y="199"/>
                  </a:lnTo>
                  <a:lnTo>
                    <a:pt x="131" y="203"/>
                  </a:lnTo>
                  <a:lnTo>
                    <a:pt x="137" y="208"/>
                  </a:lnTo>
                  <a:lnTo>
                    <a:pt x="139" y="212"/>
                  </a:lnTo>
                  <a:lnTo>
                    <a:pt x="144" y="220"/>
                  </a:lnTo>
                  <a:lnTo>
                    <a:pt x="144" y="224"/>
                  </a:lnTo>
                  <a:lnTo>
                    <a:pt x="150" y="232"/>
                  </a:lnTo>
                  <a:lnTo>
                    <a:pt x="150" y="238"/>
                  </a:lnTo>
                  <a:lnTo>
                    <a:pt x="155" y="246"/>
                  </a:lnTo>
                  <a:lnTo>
                    <a:pt x="155" y="252"/>
                  </a:lnTo>
                  <a:lnTo>
                    <a:pt x="161" y="260"/>
                  </a:lnTo>
                  <a:lnTo>
                    <a:pt x="161" y="268"/>
                  </a:lnTo>
                  <a:lnTo>
                    <a:pt x="166" y="277"/>
                  </a:lnTo>
                  <a:lnTo>
                    <a:pt x="166" y="285"/>
                  </a:lnTo>
                  <a:lnTo>
                    <a:pt x="172" y="295"/>
                  </a:lnTo>
                  <a:lnTo>
                    <a:pt x="177" y="305"/>
                  </a:lnTo>
                  <a:lnTo>
                    <a:pt x="182" y="316"/>
                  </a:lnTo>
                  <a:lnTo>
                    <a:pt x="182" y="325"/>
                  </a:lnTo>
                  <a:lnTo>
                    <a:pt x="186" y="337"/>
                  </a:lnTo>
                  <a:lnTo>
                    <a:pt x="186" y="350"/>
                  </a:lnTo>
                  <a:lnTo>
                    <a:pt x="192" y="366"/>
                  </a:lnTo>
                  <a:lnTo>
                    <a:pt x="195" y="380"/>
                  </a:lnTo>
                  <a:lnTo>
                    <a:pt x="201" y="396"/>
                  </a:lnTo>
                  <a:lnTo>
                    <a:pt x="206" y="411"/>
                  </a:lnTo>
                  <a:lnTo>
                    <a:pt x="213" y="427"/>
                  </a:lnTo>
                  <a:lnTo>
                    <a:pt x="219" y="439"/>
                  </a:lnTo>
                  <a:lnTo>
                    <a:pt x="224" y="454"/>
                  </a:lnTo>
                  <a:lnTo>
                    <a:pt x="230" y="467"/>
                  </a:lnTo>
                  <a:lnTo>
                    <a:pt x="241" y="483"/>
                  </a:lnTo>
                  <a:lnTo>
                    <a:pt x="250" y="495"/>
                  </a:lnTo>
                  <a:lnTo>
                    <a:pt x="261" y="506"/>
                  </a:lnTo>
                  <a:lnTo>
                    <a:pt x="272" y="514"/>
                  </a:lnTo>
                  <a:lnTo>
                    <a:pt x="285" y="525"/>
                  </a:lnTo>
                  <a:lnTo>
                    <a:pt x="290" y="530"/>
                  </a:lnTo>
                  <a:lnTo>
                    <a:pt x="301" y="538"/>
                  </a:lnTo>
                  <a:lnTo>
                    <a:pt x="312" y="542"/>
                  </a:lnTo>
                  <a:lnTo>
                    <a:pt x="323" y="548"/>
                  </a:lnTo>
                  <a:lnTo>
                    <a:pt x="334" y="551"/>
                  </a:lnTo>
                  <a:lnTo>
                    <a:pt x="345" y="555"/>
                  </a:lnTo>
                  <a:lnTo>
                    <a:pt x="356" y="557"/>
                  </a:lnTo>
                  <a:lnTo>
                    <a:pt x="367" y="561"/>
                  </a:lnTo>
                  <a:lnTo>
                    <a:pt x="372" y="561"/>
                  </a:lnTo>
                  <a:lnTo>
                    <a:pt x="383" y="562"/>
                  </a:lnTo>
                  <a:lnTo>
                    <a:pt x="390" y="562"/>
                  </a:lnTo>
                  <a:lnTo>
                    <a:pt x="401" y="562"/>
                  </a:lnTo>
                  <a:lnTo>
                    <a:pt x="407" y="560"/>
                  </a:lnTo>
                  <a:lnTo>
                    <a:pt x="414" y="560"/>
                  </a:lnTo>
                  <a:lnTo>
                    <a:pt x="418" y="560"/>
                  </a:lnTo>
                  <a:lnTo>
                    <a:pt x="423" y="560"/>
                  </a:lnTo>
                  <a:lnTo>
                    <a:pt x="418" y="557"/>
                  </a:lnTo>
                  <a:lnTo>
                    <a:pt x="412" y="557"/>
                  </a:lnTo>
                  <a:lnTo>
                    <a:pt x="407" y="557"/>
                  </a:lnTo>
                  <a:lnTo>
                    <a:pt x="405" y="557"/>
                  </a:lnTo>
                  <a:lnTo>
                    <a:pt x="400" y="553"/>
                  </a:lnTo>
                  <a:lnTo>
                    <a:pt x="398" y="553"/>
                  </a:lnTo>
                  <a:lnTo>
                    <a:pt x="392" y="551"/>
                  </a:lnTo>
                  <a:lnTo>
                    <a:pt x="387" y="547"/>
                  </a:lnTo>
                  <a:lnTo>
                    <a:pt x="387" y="544"/>
                  </a:lnTo>
                  <a:lnTo>
                    <a:pt x="385" y="540"/>
                  </a:lnTo>
                  <a:lnTo>
                    <a:pt x="385" y="536"/>
                  </a:lnTo>
                  <a:lnTo>
                    <a:pt x="385" y="533"/>
                  </a:lnTo>
                  <a:lnTo>
                    <a:pt x="385" y="529"/>
                  </a:lnTo>
                  <a:lnTo>
                    <a:pt x="385" y="525"/>
                  </a:lnTo>
                  <a:lnTo>
                    <a:pt x="385" y="521"/>
                  </a:lnTo>
                  <a:lnTo>
                    <a:pt x="385" y="517"/>
                  </a:lnTo>
                  <a:lnTo>
                    <a:pt x="385" y="513"/>
                  </a:lnTo>
                  <a:lnTo>
                    <a:pt x="389" y="512"/>
                  </a:lnTo>
                  <a:lnTo>
                    <a:pt x="385" y="508"/>
                  </a:lnTo>
                  <a:lnTo>
                    <a:pt x="385" y="505"/>
                  </a:lnTo>
                  <a:lnTo>
                    <a:pt x="385" y="501"/>
                  </a:lnTo>
                  <a:lnTo>
                    <a:pt x="379" y="497"/>
                  </a:lnTo>
                  <a:lnTo>
                    <a:pt x="379" y="493"/>
                  </a:lnTo>
                  <a:lnTo>
                    <a:pt x="374" y="490"/>
                  </a:lnTo>
                  <a:lnTo>
                    <a:pt x="369" y="486"/>
                  </a:lnTo>
                  <a:lnTo>
                    <a:pt x="365" y="483"/>
                  </a:lnTo>
                  <a:lnTo>
                    <a:pt x="359" y="479"/>
                  </a:lnTo>
                  <a:lnTo>
                    <a:pt x="354" y="473"/>
                  </a:lnTo>
                  <a:lnTo>
                    <a:pt x="354" y="469"/>
                  </a:lnTo>
                  <a:lnTo>
                    <a:pt x="348" y="463"/>
                  </a:lnTo>
                  <a:lnTo>
                    <a:pt x="348" y="460"/>
                  </a:lnTo>
                  <a:lnTo>
                    <a:pt x="343" y="452"/>
                  </a:lnTo>
                  <a:lnTo>
                    <a:pt x="343" y="445"/>
                  </a:lnTo>
                  <a:lnTo>
                    <a:pt x="343" y="437"/>
                  </a:lnTo>
                  <a:lnTo>
                    <a:pt x="343" y="432"/>
                  </a:lnTo>
                  <a:lnTo>
                    <a:pt x="338" y="422"/>
                  </a:lnTo>
                  <a:lnTo>
                    <a:pt x="336" y="414"/>
                  </a:lnTo>
                  <a:lnTo>
                    <a:pt x="330" y="406"/>
                  </a:lnTo>
                  <a:lnTo>
                    <a:pt x="330" y="398"/>
                  </a:lnTo>
                  <a:lnTo>
                    <a:pt x="325" y="387"/>
                  </a:lnTo>
                  <a:lnTo>
                    <a:pt x="319" y="379"/>
                  </a:lnTo>
                  <a:lnTo>
                    <a:pt x="314" y="370"/>
                  </a:lnTo>
                  <a:lnTo>
                    <a:pt x="310" y="362"/>
                  </a:lnTo>
                  <a:lnTo>
                    <a:pt x="299" y="350"/>
                  </a:lnTo>
                  <a:lnTo>
                    <a:pt x="292" y="338"/>
                  </a:lnTo>
                  <a:lnTo>
                    <a:pt x="281" y="327"/>
                  </a:lnTo>
                  <a:lnTo>
                    <a:pt x="275" y="318"/>
                  </a:lnTo>
                  <a:lnTo>
                    <a:pt x="265" y="306"/>
                  </a:lnTo>
                  <a:lnTo>
                    <a:pt x="257" y="295"/>
                  </a:lnTo>
                  <a:lnTo>
                    <a:pt x="246" y="284"/>
                  </a:lnTo>
                  <a:lnTo>
                    <a:pt x="241" y="276"/>
                  </a:lnTo>
                  <a:lnTo>
                    <a:pt x="230" y="264"/>
                  </a:lnTo>
                  <a:lnTo>
                    <a:pt x="224" y="256"/>
                  </a:lnTo>
                  <a:lnTo>
                    <a:pt x="215" y="249"/>
                  </a:lnTo>
                  <a:lnTo>
                    <a:pt x="210" y="242"/>
                  </a:lnTo>
                  <a:lnTo>
                    <a:pt x="204" y="234"/>
                  </a:lnTo>
                  <a:lnTo>
                    <a:pt x="199" y="229"/>
                  </a:lnTo>
                  <a:lnTo>
                    <a:pt x="195" y="225"/>
                  </a:lnTo>
                  <a:lnTo>
                    <a:pt x="192" y="221"/>
                  </a:lnTo>
                  <a:lnTo>
                    <a:pt x="192" y="219"/>
                  </a:lnTo>
                  <a:lnTo>
                    <a:pt x="190" y="215"/>
                  </a:lnTo>
                  <a:lnTo>
                    <a:pt x="184" y="211"/>
                  </a:lnTo>
                  <a:lnTo>
                    <a:pt x="184" y="207"/>
                  </a:lnTo>
                  <a:lnTo>
                    <a:pt x="179" y="203"/>
                  </a:lnTo>
                  <a:lnTo>
                    <a:pt x="179" y="202"/>
                  </a:lnTo>
                  <a:lnTo>
                    <a:pt x="173" y="198"/>
                  </a:lnTo>
                  <a:lnTo>
                    <a:pt x="168" y="194"/>
                  </a:lnTo>
                  <a:lnTo>
                    <a:pt x="162" y="190"/>
                  </a:lnTo>
                  <a:lnTo>
                    <a:pt x="161" y="186"/>
                  </a:lnTo>
                  <a:lnTo>
                    <a:pt x="155" y="182"/>
                  </a:lnTo>
                  <a:lnTo>
                    <a:pt x="150" y="178"/>
                  </a:lnTo>
                  <a:lnTo>
                    <a:pt x="144" y="174"/>
                  </a:lnTo>
                  <a:lnTo>
                    <a:pt x="144" y="172"/>
                  </a:lnTo>
                  <a:lnTo>
                    <a:pt x="139" y="165"/>
                  </a:lnTo>
                  <a:lnTo>
                    <a:pt x="135" y="161"/>
                  </a:lnTo>
                  <a:lnTo>
                    <a:pt x="130" y="156"/>
                  </a:lnTo>
                  <a:lnTo>
                    <a:pt x="124" y="152"/>
                  </a:lnTo>
                  <a:lnTo>
                    <a:pt x="115" y="146"/>
                  </a:lnTo>
                  <a:lnTo>
                    <a:pt x="110" y="142"/>
                  </a:lnTo>
                  <a:lnTo>
                    <a:pt x="104" y="138"/>
                  </a:lnTo>
                  <a:lnTo>
                    <a:pt x="99" y="134"/>
                  </a:lnTo>
                  <a:lnTo>
                    <a:pt x="93" y="130"/>
                  </a:lnTo>
                  <a:lnTo>
                    <a:pt x="88" y="126"/>
                  </a:lnTo>
                  <a:lnTo>
                    <a:pt x="82" y="122"/>
                  </a:lnTo>
                  <a:lnTo>
                    <a:pt x="82" y="121"/>
                  </a:lnTo>
                  <a:lnTo>
                    <a:pt x="80" y="120"/>
                  </a:lnTo>
                  <a:lnTo>
                    <a:pt x="82" y="120"/>
                  </a:lnTo>
                  <a:lnTo>
                    <a:pt x="88" y="122"/>
                  </a:lnTo>
                  <a:lnTo>
                    <a:pt x="95" y="126"/>
                  </a:lnTo>
                  <a:lnTo>
                    <a:pt x="100" y="126"/>
                  </a:lnTo>
                  <a:lnTo>
                    <a:pt x="106" y="126"/>
                  </a:lnTo>
                  <a:lnTo>
                    <a:pt x="111" y="126"/>
                  </a:lnTo>
                  <a:lnTo>
                    <a:pt x="117" y="130"/>
                  </a:lnTo>
                  <a:lnTo>
                    <a:pt x="122" y="130"/>
                  </a:lnTo>
                  <a:lnTo>
                    <a:pt x="128" y="133"/>
                  </a:lnTo>
                  <a:lnTo>
                    <a:pt x="128" y="130"/>
                  </a:lnTo>
                  <a:lnTo>
                    <a:pt x="124" y="126"/>
                  </a:lnTo>
                  <a:lnTo>
                    <a:pt x="119" y="126"/>
                  </a:lnTo>
                  <a:lnTo>
                    <a:pt x="113" y="122"/>
                  </a:lnTo>
                  <a:lnTo>
                    <a:pt x="113" y="118"/>
                  </a:lnTo>
                  <a:lnTo>
                    <a:pt x="108" y="114"/>
                  </a:lnTo>
                  <a:lnTo>
                    <a:pt x="108" y="111"/>
                  </a:lnTo>
                  <a:lnTo>
                    <a:pt x="102" y="107"/>
                  </a:lnTo>
                  <a:lnTo>
                    <a:pt x="102" y="103"/>
                  </a:lnTo>
                  <a:lnTo>
                    <a:pt x="99" y="99"/>
                  </a:lnTo>
                  <a:lnTo>
                    <a:pt x="99" y="98"/>
                  </a:lnTo>
                  <a:lnTo>
                    <a:pt x="93" y="91"/>
                  </a:lnTo>
                  <a:lnTo>
                    <a:pt x="89" y="87"/>
                  </a:lnTo>
                  <a:lnTo>
                    <a:pt x="84" y="83"/>
                  </a:lnTo>
                  <a:lnTo>
                    <a:pt x="84" y="79"/>
                  </a:lnTo>
                  <a:lnTo>
                    <a:pt x="78" y="74"/>
                  </a:lnTo>
                  <a:lnTo>
                    <a:pt x="75" y="70"/>
                  </a:lnTo>
                  <a:lnTo>
                    <a:pt x="69" y="66"/>
                  </a:lnTo>
                  <a:lnTo>
                    <a:pt x="69" y="62"/>
                  </a:lnTo>
                  <a:lnTo>
                    <a:pt x="64" y="55"/>
                  </a:lnTo>
                  <a:lnTo>
                    <a:pt x="60" y="48"/>
                  </a:lnTo>
                  <a:lnTo>
                    <a:pt x="55" y="40"/>
                  </a:lnTo>
                  <a:lnTo>
                    <a:pt x="55" y="36"/>
                  </a:lnTo>
                  <a:lnTo>
                    <a:pt x="53" y="28"/>
                  </a:lnTo>
                  <a:lnTo>
                    <a:pt x="53" y="25"/>
                  </a:lnTo>
                  <a:lnTo>
                    <a:pt x="53" y="21"/>
                  </a:lnTo>
                  <a:lnTo>
                    <a:pt x="53" y="17"/>
                  </a:lnTo>
                  <a:lnTo>
                    <a:pt x="53" y="13"/>
                  </a:lnTo>
                  <a:lnTo>
                    <a:pt x="53" y="9"/>
                  </a:lnTo>
                  <a:lnTo>
                    <a:pt x="53" y="5"/>
                  </a:lnTo>
                  <a:lnTo>
                    <a:pt x="58" y="4"/>
                  </a:lnTo>
                  <a:lnTo>
                    <a:pt x="58" y="0"/>
                  </a:lnTo>
                  <a:lnTo>
                    <a:pt x="64" y="0"/>
                  </a:lnTo>
                  <a:lnTo>
                    <a:pt x="69" y="0"/>
                  </a:lnTo>
                  <a:lnTo>
                    <a:pt x="64" y="0"/>
                  </a:lnTo>
                  <a:lnTo>
                    <a:pt x="58" y="0"/>
                  </a:lnTo>
                  <a:lnTo>
                    <a:pt x="53" y="0"/>
                  </a:lnTo>
                  <a:lnTo>
                    <a:pt x="47" y="0"/>
                  </a:lnTo>
                  <a:lnTo>
                    <a:pt x="47" y="1"/>
                  </a:lnTo>
                  <a:lnTo>
                    <a:pt x="46" y="1"/>
                  </a:lnTo>
                  <a:lnTo>
                    <a:pt x="46" y="5"/>
                  </a:lnTo>
                  <a:lnTo>
                    <a:pt x="44" y="5"/>
                  </a:lnTo>
                  <a:lnTo>
                    <a:pt x="44" y="9"/>
                  </a:lnTo>
                  <a:lnTo>
                    <a:pt x="44" y="10"/>
                  </a:lnTo>
                  <a:lnTo>
                    <a:pt x="44" y="14"/>
                  </a:lnTo>
                  <a:lnTo>
                    <a:pt x="44" y="15"/>
                  </a:lnTo>
                  <a:lnTo>
                    <a:pt x="44" y="19"/>
                  </a:lnTo>
                  <a:lnTo>
                    <a:pt x="44" y="23"/>
                  </a:lnTo>
                  <a:lnTo>
                    <a:pt x="44" y="27"/>
                  </a:lnTo>
                  <a:lnTo>
                    <a:pt x="44" y="31"/>
                  </a:lnTo>
                  <a:lnTo>
                    <a:pt x="44" y="35"/>
                  </a:lnTo>
                  <a:lnTo>
                    <a:pt x="44" y="39"/>
                  </a:lnTo>
                  <a:lnTo>
                    <a:pt x="49" y="44"/>
                  </a:lnTo>
                  <a:lnTo>
                    <a:pt x="49" y="48"/>
                  </a:lnTo>
                  <a:lnTo>
                    <a:pt x="51" y="52"/>
                  </a:lnTo>
                  <a:lnTo>
                    <a:pt x="51" y="56"/>
                  </a:lnTo>
                  <a:lnTo>
                    <a:pt x="57" y="62"/>
                  </a:lnTo>
                  <a:lnTo>
                    <a:pt x="57" y="66"/>
                  </a:lnTo>
                  <a:lnTo>
                    <a:pt x="60" y="70"/>
                  </a:lnTo>
                  <a:lnTo>
                    <a:pt x="60" y="74"/>
                  </a:lnTo>
                  <a:lnTo>
                    <a:pt x="66" y="82"/>
                  </a:lnTo>
                  <a:lnTo>
                    <a:pt x="66" y="86"/>
                  </a:lnTo>
                  <a:lnTo>
                    <a:pt x="71" y="94"/>
                  </a:lnTo>
                  <a:lnTo>
                    <a:pt x="77" y="100"/>
                  </a:lnTo>
                  <a:lnTo>
                    <a:pt x="82" y="108"/>
                  </a:lnTo>
                  <a:lnTo>
                    <a:pt x="80" y="105"/>
                  </a:lnTo>
                  <a:lnTo>
                    <a:pt x="78" y="101"/>
                  </a:lnTo>
                  <a:lnTo>
                    <a:pt x="73" y="98"/>
                  </a:lnTo>
                  <a:lnTo>
                    <a:pt x="69" y="94"/>
                  </a:lnTo>
                  <a:lnTo>
                    <a:pt x="64" y="90"/>
                  </a:lnTo>
                  <a:lnTo>
                    <a:pt x="62" y="90"/>
                  </a:lnTo>
                  <a:lnTo>
                    <a:pt x="57" y="90"/>
                  </a:lnTo>
                  <a:lnTo>
                    <a:pt x="51" y="86"/>
                  </a:lnTo>
                  <a:lnTo>
                    <a:pt x="47" y="82"/>
                  </a:lnTo>
                  <a:lnTo>
                    <a:pt x="42" y="78"/>
                  </a:lnTo>
                  <a:lnTo>
                    <a:pt x="42" y="77"/>
                  </a:lnTo>
                  <a:lnTo>
                    <a:pt x="37" y="73"/>
                  </a:lnTo>
                  <a:lnTo>
                    <a:pt x="35" y="71"/>
                  </a:lnTo>
                  <a:lnTo>
                    <a:pt x="29" y="68"/>
                  </a:lnTo>
                  <a:lnTo>
                    <a:pt x="24" y="64"/>
                  </a:lnTo>
                  <a:lnTo>
                    <a:pt x="20" y="64"/>
                  </a:lnTo>
                  <a:lnTo>
                    <a:pt x="15" y="62"/>
                  </a:lnTo>
                  <a:lnTo>
                    <a:pt x="9" y="62"/>
                  </a:lnTo>
                  <a:lnTo>
                    <a:pt x="6" y="62"/>
                  </a:lnTo>
                  <a:lnTo>
                    <a:pt x="0" y="62"/>
                  </a:lnTo>
                  <a:lnTo>
                    <a:pt x="0" y="64"/>
                  </a:lnTo>
                  <a:lnTo>
                    <a:pt x="0" y="68"/>
                  </a:lnTo>
                  <a:lnTo>
                    <a:pt x="6" y="71"/>
                  </a:lnTo>
                  <a:lnTo>
                    <a:pt x="7" y="75"/>
                  </a:lnTo>
                  <a:lnTo>
                    <a:pt x="13" y="79"/>
                  </a:lnTo>
                  <a:lnTo>
                    <a:pt x="15" y="83"/>
                  </a:lnTo>
                  <a:lnTo>
                    <a:pt x="15" y="86"/>
                  </a:lnTo>
                  <a:lnTo>
                    <a:pt x="18" y="90"/>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6" name="Freeform 153"/>
            <p:cNvSpPr>
              <a:spLocks/>
            </p:cNvSpPr>
            <p:nvPr/>
          </p:nvSpPr>
          <p:spPr bwMode="auto">
            <a:xfrm>
              <a:off x="1373" y="3112"/>
              <a:ext cx="28" cy="27"/>
            </a:xfrm>
            <a:custGeom>
              <a:avLst/>
              <a:gdLst>
                <a:gd name="T0" fmla="*/ 4 w 57"/>
                <a:gd name="T1" fmla="*/ 0 h 55"/>
                <a:gd name="T2" fmla="*/ 4 w 57"/>
                <a:gd name="T3" fmla="*/ 0 h 55"/>
                <a:gd name="T4" fmla="*/ 4 w 57"/>
                <a:gd name="T5" fmla="*/ 1 h 55"/>
                <a:gd name="T6" fmla="*/ 4 w 57"/>
                <a:gd name="T7" fmla="*/ 1 h 55"/>
                <a:gd name="T8" fmla="*/ 4 w 57"/>
                <a:gd name="T9" fmla="*/ 3 h 55"/>
                <a:gd name="T10" fmla="*/ 4 w 57"/>
                <a:gd name="T11" fmla="*/ 4 h 55"/>
                <a:gd name="T12" fmla="*/ 5 w 57"/>
                <a:gd name="T13" fmla="*/ 6 h 55"/>
                <a:gd name="T14" fmla="*/ 5 w 57"/>
                <a:gd name="T15" fmla="*/ 7 h 55"/>
                <a:gd name="T16" fmla="*/ 8 w 57"/>
                <a:gd name="T17" fmla="*/ 9 h 55"/>
                <a:gd name="T18" fmla="*/ 8 w 57"/>
                <a:gd name="T19" fmla="*/ 11 h 55"/>
                <a:gd name="T20" fmla="*/ 11 w 57"/>
                <a:gd name="T21" fmla="*/ 13 h 55"/>
                <a:gd name="T22" fmla="*/ 13 w 57"/>
                <a:gd name="T23" fmla="*/ 15 h 55"/>
                <a:gd name="T24" fmla="*/ 15 w 57"/>
                <a:gd name="T25" fmla="*/ 17 h 55"/>
                <a:gd name="T26" fmla="*/ 18 w 57"/>
                <a:gd name="T27" fmla="*/ 19 h 55"/>
                <a:gd name="T28" fmla="*/ 21 w 57"/>
                <a:gd name="T29" fmla="*/ 21 h 55"/>
                <a:gd name="T30" fmla="*/ 24 w 57"/>
                <a:gd name="T31" fmla="*/ 23 h 55"/>
                <a:gd name="T32" fmla="*/ 28 w 57"/>
                <a:gd name="T33" fmla="*/ 27 h 55"/>
                <a:gd name="T34" fmla="*/ 24 w 57"/>
                <a:gd name="T35" fmla="*/ 25 h 55"/>
                <a:gd name="T36" fmla="*/ 21 w 57"/>
                <a:gd name="T37" fmla="*/ 23 h 55"/>
                <a:gd name="T38" fmla="*/ 18 w 57"/>
                <a:gd name="T39" fmla="*/ 21 h 55"/>
                <a:gd name="T40" fmla="*/ 15 w 57"/>
                <a:gd name="T41" fmla="*/ 20 h 55"/>
                <a:gd name="T42" fmla="*/ 13 w 57"/>
                <a:gd name="T43" fmla="*/ 18 h 55"/>
                <a:gd name="T44" fmla="*/ 11 w 57"/>
                <a:gd name="T45" fmla="*/ 17 h 55"/>
                <a:gd name="T46" fmla="*/ 8 w 57"/>
                <a:gd name="T47" fmla="*/ 15 h 55"/>
                <a:gd name="T48" fmla="*/ 8 w 57"/>
                <a:gd name="T49" fmla="*/ 15 h 55"/>
                <a:gd name="T50" fmla="*/ 5 w 57"/>
                <a:gd name="T51" fmla="*/ 13 h 55"/>
                <a:gd name="T52" fmla="*/ 5 w 57"/>
                <a:gd name="T53" fmla="*/ 13 h 55"/>
                <a:gd name="T54" fmla="*/ 4 w 57"/>
                <a:gd name="T55" fmla="*/ 11 h 55"/>
                <a:gd name="T56" fmla="*/ 4 w 57"/>
                <a:gd name="T57" fmla="*/ 11 h 55"/>
                <a:gd name="T58" fmla="*/ 4 w 57"/>
                <a:gd name="T59" fmla="*/ 11 h 55"/>
                <a:gd name="T60" fmla="*/ 4 w 57"/>
                <a:gd name="T61" fmla="*/ 11 h 55"/>
                <a:gd name="T62" fmla="*/ 4 w 57"/>
                <a:gd name="T63" fmla="*/ 11 h 55"/>
                <a:gd name="T64" fmla="*/ 4 w 57"/>
                <a:gd name="T65" fmla="*/ 13 h 55"/>
                <a:gd name="T66" fmla="*/ 2 w 57"/>
                <a:gd name="T67" fmla="*/ 13 h 55"/>
                <a:gd name="T68" fmla="*/ 2 w 57"/>
                <a:gd name="T69" fmla="*/ 13 h 55"/>
                <a:gd name="T70" fmla="*/ 2 w 57"/>
                <a:gd name="T71" fmla="*/ 13 h 55"/>
                <a:gd name="T72" fmla="*/ 2 w 57"/>
                <a:gd name="T73" fmla="*/ 13 h 55"/>
                <a:gd name="T74" fmla="*/ 1 w 57"/>
                <a:gd name="T75" fmla="*/ 12 h 55"/>
                <a:gd name="T76" fmla="*/ 1 w 57"/>
                <a:gd name="T77" fmla="*/ 12 h 55"/>
                <a:gd name="T78" fmla="*/ 1 w 57"/>
                <a:gd name="T79" fmla="*/ 11 h 55"/>
                <a:gd name="T80" fmla="*/ 1 w 57"/>
                <a:gd name="T81" fmla="*/ 11 h 55"/>
                <a:gd name="T82" fmla="*/ 0 w 57"/>
                <a:gd name="T83" fmla="*/ 9 h 55"/>
                <a:gd name="T84" fmla="*/ 0 w 57"/>
                <a:gd name="T85" fmla="*/ 8 h 55"/>
                <a:gd name="T86" fmla="*/ 0 w 57"/>
                <a:gd name="T87" fmla="*/ 6 h 55"/>
                <a:gd name="T88" fmla="*/ 0 w 57"/>
                <a:gd name="T89" fmla="*/ 6 h 55"/>
                <a:gd name="T90" fmla="*/ 0 w 57"/>
                <a:gd name="T91" fmla="*/ 4 h 55"/>
                <a:gd name="T92" fmla="*/ 1 w 57"/>
                <a:gd name="T93" fmla="*/ 2 h 55"/>
                <a:gd name="T94" fmla="*/ 1 w 57"/>
                <a:gd name="T95" fmla="*/ 0 h 55"/>
                <a:gd name="T96" fmla="*/ 4 w 57"/>
                <a:gd name="T97" fmla="*/ 0 h 55"/>
                <a:gd name="T98" fmla="*/ 4 w 57"/>
                <a:gd name="T99" fmla="*/ 0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7"/>
                <a:gd name="T151" fmla="*/ 0 h 55"/>
                <a:gd name="T152" fmla="*/ 57 w 57"/>
                <a:gd name="T153" fmla="*/ 55 h 5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7" h="55">
                  <a:moveTo>
                    <a:pt x="8" y="0"/>
                  </a:moveTo>
                  <a:lnTo>
                    <a:pt x="8" y="0"/>
                  </a:lnTo>
                  <a:lnTo>
                    <a:pt x="8" y="2"/>
                  </a:lnTo>
                  <a:lnTo>
                    <a:pt x="8" y="6"/>
                  </a:lnTo>
                  <a:lnTo>
                    <a:pt x="8" y="8"/>
                  </a:lnTo>
                  <a:lnTo>
                    <a:pt x="11" y="12"/>
                  </a:lnTo>
                  <a:lnTo>
                    <a:pt x="11" y="15"/>
                  </a:lnTo>
                  <a:lnTo>
                    <a:pt x="17" y="19"/>
                  </a:lnTo>
                  <a:lnTo>
                    <a:pt x="17" y="22"/>
                  </a:lnTo>
                  <a:lnTo>
                    <a:pt x="22" y="26"/>
                  </a:lnTo>
                  <a:lnTo>
                    <a:pt x="26" y="30"/>
                  </a:lnTo>
                  <a:lnTo>
                    <a:pt x="31" y="34"/>
                  </a:lnTo>
                  <a:lnTo>
                    <a:pt x="37" y="38"/>
                  </a:lnTo>
                  <a:lnTo>
                    <a:pt x="42" y="43"/>
                  </a:lnTo>
                  <a:lnTo>
                    <a:pt x="48" y="47"/>
                  </a:lnTo>
                  <a:lnTo>
                    <a:pt x="57" y="55"/>
                  </a:lnTo>
                  <a:lnTo>
                    <a:pt x="48" y="51"/>
                  </a:lnTo>
                  <a:lnTo>
                    <a:pt x="42" y="47"/>
                  </a:lnTo>
                  <a:lnTo>
                    <a:pt x="37" y="43"/>
                  </a:lnTo>
                  <a:lnTo>
                    <a:pt x="31" y="40"/>
                  </a:lnTo>
                  <a:lnTo>
                    <a:pt x="26" y="36"/>
                  </a:lnTo>
                  <a:lnTo>
                    <a:pt x="22" y="34"/>
                  </a:lnTo>
                  <a:lnTo>
                    <a:pt x="17" y="30"/>
                  </a:lnTo>
                  <a:lnTo>
                    <a:pt x="11" y="26"/>
                  </a:lnTo>
                  <a:lnTo>
                    <a:pt x="8" y="23"/>
                  </a:lnTo>
                  <a:lnTo>
                    <a:pt x="8" y="27"/>
                  </a:lnTo>
                  <a:lnTo>
                    <a:pt x="4" y="27"/>
                  </a:lnTo>
                  <a:lnTo>
                    <a:pt x="2" y="25"/>
                  </a:lnTo>
                  <a:lnTo>
                    <a:pt x="2" y="23"/>
                  </a:lnTo>
                  <a:lnTo>
                    <a:pt x="0" y="19"/>
                  </a:lnTo>
                  <a:lnTo>
                    <a:pt x="0" y="17"/>
                  </a:lnTo>
                  <a:lnTo>
                    <a:pt x="0" y="13"/>
                  </a:lnTo>
                  <a:lnTo>
                    <a:pt x="0" y="12"/>
                  </a:lnTo>
                  <a:lnTo>
                    <a:pt x="0" y="8"/>
                  </a:lnTo>
                  <a:lnTo>
                    <a:pt x="2" y="4"/>
                  </a:lnTo>
                  <a:lnTo>
                    <a:pt x="2" y="0"/>
                  </a:lnTo>
                  <a:lnTo>
                    <a:pt x="8" y="0"/>
                  </a:lnTo>
                  <a:close/>
                </a:path>
              </a:pathLst>
            </a:custGeom>
            <a:solidFill>
              <a:srgbClr val="4F16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587" name="Freeform 154"/>
            <p:cNvSpPr>
              <a:spLocks/>
            </p:cNvSpPr>
            <p:nvPr/>
          </p:nvSpPr>
          <p:spPr bwMode="auto">
            <a:xfrm>
              <a:off x="1348" y="3126"/>
              <a:ext cx="212" cy="267"/>
            </a:xfrm>
            <a:custGeom>
              <a:avLst/>
              <a:gdLst>
                <a:gd name="T0" fmla="*/ 7 w 423"/>
                <a:gd name="T1" fmla="*/ 26 h 535"/>
                <a:gd name="T2" fmla="*/ 0 w 423"/>
                <a:gd name="T3" fmla="*/ 20 h 535"/>
                <a:gd name="T4" fmla="*/ 0 w 423"/>
                <a:gd name="T5" fmla="*/ 17 h 535"/>
                <a:gd name="T6" fmla="*/ 5 w 423"/>
                <a:gd name="T7" fmla="*/ 17 h 535"/>
                <a:gd name="T8" fmla="*/ 15 w 423"/>
                <a:gd name="T9" fmla="*/ 20 h 535"/>
                <a:gd name="T10" fmla="*/ 21 w 423"/>
                <a:gd name="T11" fmla="*/ 25 h 535"/>
                <a:gd name="T12" fmla="*/ 31 w 423"/>
                <a:gd name="T13" fmla="*/ 31 h 535"/>
                <a:gd name="T14" fmla="*/ 37 w 423"/>
                <a:gd name="T15" fmla="*/ 35 h 535"/>
                <a:gd name="T16" fmla="*/ 40 w 423"/>
                <a:gd name="T17" fmla="*/ 39 h 535"/>
                <a:gd name="T18" fmla="*/ 39 w 423"/>
                <a:gd name="T19" fmla="*/ 36 h 535"/>
                <a:gd name="T20" fmla="*/ 30 w 423"/>
                <a:gd name="T21" fmla="*/ 21 h 535"/>
                <a:gd name="T22" fmla="*/ 25 w 423"/>
                <a:gd name="T23" fmla="*/ 10 h 535"/>
                <a:gd name="T24" fmla="*/ 22 w 423"/>
                <a:gd name="T25" fmla="*/ 0 h 535"/>
                <a:gd name="T26" fmla="*/ 29 w 423"/>
                <a:gd name="T27" fmla="*/ 14 h 535"/>
                <a:gd name="T28" fmla="*/ 40 w 423"/>
                <a:gd name="T29" fmla="*/ 31 h 535"/>
                <a:gd name="T30" fmla="*/ 50 w 423"/>
                <a:gd name="T31" fmla="*/ 43 h 535"/>
                <a:gd name="T32" fmla="*/ 53 w 423"/>
                <a:gd name="T33" fmla="*/ 46 h 535"/>
                <a:gd name="T34" fmla="*/ 49 w 423"/>
                <a:gd name="T35" fmla="*/ 45 h 535"/>
                <a:gd name="T36" fmla="*/ 43 w 423"/>
                <a:gd name="T37" fmla="*/ 45 h 535"/>
                <a:gd name="T38" fmla="*/ 35 w 423"/>
                <a:gd name="T39" fmla="*/ 40 h 535"/>
                <a:gd name="T40" fmla="*/ 29 w 423"/>
                <a:gd name="T41" fmla="*/ 37 h 535"/>
                <a:gd name="T42" fmla="*/ 26 w 423"/>
                <a:gd name="T43" fmla="*/ 36 h 535"/>
                <a:gd name="T44" fmla="*/ 30 w 423"/>
                <a:gd name="T45" fmla="*/ 43 h 535"/>
                <a:gd name="T46" fmla="*/ 41 w 423"/>
                <a:gd name="T47" fmla="*/ 56 h 535"/>
                <a:gd name="T48" fmla="*/ 55 w 423"/>
                <a:gd name="T49" fmla="*/ 71 h 535"/>
                <a:gd name="T50" fmla="*/ 67 w 423"/>
                <a:gd name="T51" fmla="*/ 81 h 535"/>
                <a:gd name="T52" fmla="*/ 80 w 423"/>
                <a:gd name="T53" fmla="*/ 88 h 535"/>
                <a:gd name="T54" fmla="*/ 88 w 423"/>
                <a:gd name="T55" fmla="*/ 92 h 535"/>
                <a:gd name="T56" fmla="*/ 91 w 423"/>
                <a:gd name="T57" fmla="*/ 95 h 535"/>
                <a:gd name="T58" fmla="*/ 88 w 423"/>
                <a:gd name="T59" fmla="*/ 105 h 535"/>
                <a:gd name="T60" fmla="*/ 90 w 423"/>
                <a:gd name="T61" fmla="*/ 127 h 535"/>
                <a:gd name="T62" fmla="*/ 95 w 423"/>
                <a:gd name="T63" fmla="*/ 149 h 535"/>
                <a:gd name="T64" fmla="*/ 103 w 423"/>
                <a:gd name="T65" fmla="*/ 174 h 535"/>
                <a:gd name="T66" fmla="*/ 117 w 423"/>
                <a:gd name="T67" fmla="*/ 208 h 535"/>
                <a:gd name="T68" fmla="*/ 134 w 423"/>
                <a:gd name="T69" fmla="*/ 239 h 535"/>
                <a:gd name="T70" fmla="*/ 154 w 423"/>
                <a:gd name="T71" fmla="*/ 254 h 535"/>
                <a:gd name="T72" fmla="*/ 179 w 423"/>
                <a:gd name="T73" fmla="*/ 262 h 535"/>
                <a:gd name="T74" fmla="*/ 198 w 423"/>
                <a:gd name="T75" fmla="*/ 265 h 535"/>
                <a:gd name="T76" fmla="*/ 207 w 423"/>
                <a:gd name="T77" fmla="*/ 266 h 535"/>
                <a:gd name="T78" fmla="*/ 186 w 423"/>
                <a:gd name="T79" fmla="*/ 267 h 535"/>
                <a:gd name="T80" fmla="*/ 162 w 423"/>
                <a:gd name="T81" fmla="*/ 260 h 535"/>
                <a:gd name="T82" fmla="*/ 136 w 423"/>
                <a:gd name="T83" fmla="*/ 243 h 535"/>
                <a:gd name="T84" fmla="*/ 112 w 423"/>
                <a:gd name="T85" fmla="*/ 213 h 535"/>
                <a:gd name="T86" fmla="*/ 98 w 423"/>
                <a:gd name="T87" fmla="*/ 176 h 535"/>
                <a:gd name="T88" fmla="*/ 91 w 423"/>
                <a:gd name="T89" fmla="*/ 144 h 535"/>
                <a:gd name="T90" fmla="*/ 81 w 423"/>
                <a:gd name="T91" fmla="*/ 120 h 535"/>
                <a:gd name="T92" fmla="*/ 75 w 423"/>
                <a:gd name="T93" fmla="*/ 102 h 535"/>
                <a:gd name="T94" fmla="*/ 66 w 423"/>
                <a:gd name="T95" fmla="*/ 88 h 535"/>
                <a:gd name="T96" fmla="*/ 50 w 423"/>
                <a:gd name="T97" fmla="*/ 70 h 535"/>
                <a:gd name="T98" fmla="*/ 29 w 423"/>
                <a:gd name="T99" fmla="*/ 51 h 535"/>
                <a:gd name="T100" fmla="*/ 14 w 423"/>
                <a:gd name="T101" fmla="*/ 34 h 53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3"/>
                <a:gd name="T154" fmla="*/ 0 h 535"/>
                <a:gd name="T155" fmla="*/ 423 w 423"/>
                <a:gd name="T156" fmla="*/ 535 h 53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3" h="535">
                  <a:moveTo>
                    <a:pt x="18" y="63"/>
                  </a:moveTo>
                  <a:lnTo>
                    <a:pt x="15" y="59"/>
                  </a:lnTo>
                  <a:lnTo>
                    <a:pt x="15" y="56"/>
                  </a:lnTo>
                  <a:lnTo>
                    <a:pt x="13" y="52"/>
                  </a:lnTo>
                  <a:lnTo>
                    <a:pt x="7" y="48"/>
                  </a:lnTo>
                  <a:lnTo>
                    <a:pt x="6" y="44"/>
                  </a:lnTo>
                  <a:lnTo>
                    <a:pt x="0" y="41"/>
                  </a:lnTo>
                  <a:lnTo>
                    <a:pt x="0" y="37"/>
                  </a:lnTo>
                  <a:lnTo>
                    <a:pt x="0" y="35"/>
                  </a:lnTo>
                  <a:lnTo>
                    <a:pt x="6" y="35"/>
                  </a:lnTo>
                  <a:lnTo>
                    <a:pt x="9" y="35"/>
                  </a:lnTo>
                  <a:lnTo>
                    <a:pt x="15" y="35"/>
                  </a:lnTo>
                  <a:lnTo>
                    <a:pt x="20" y="37"/>
                  </a:lnTo>
                  <a:lnTo>
                    <a:pt x="24" y="37"/>
                  </a:lnTo>
                  <a:lnTo>
                    <a:pt x="29" y="41"/>
                  </a:lnTo>
                  <a:lnTo>
                    <a:pt x="35" y="44"/>
                  </a:lnTo>
                  <a:lnTo>
                    <a:pt x="37" y="46"/>
                  </a:lnTo>
                  <a:lnTo>
                    <a:pt x="42" y="50"/>
                  </a:lnTo>
                  <a:lnTo>
                    <a:pt x="42" y="51"/>
                  </a:lnTo>
                  <a:lnTo>
                    <a:pt x="47" y="55"/>
                  </a:lnTo>
                  <a:lnTo>
                    <a:pt x="51" y="59"/>
                  </a:lnTo>
                  <a:lnTo>
                    <a:pt x="57" y="63"/>
                  </a:lnTo>
                  <a:lnTo>
                    <a:pt x="62" y="63"/>
                  </a:lnTo>
                  <a:lnTo>
                    <a:pt x="64" y="63"/>
                  </a:lnTo>
                  <a:lnTo>
                    <a:pt x="69" y="67"/>
                  </a:lnTo>
                  <a:lnTo>
                    <a:pt x="73" y="71"/>
                  </a:lnTo>
                  <a:lnTo>
                    <a:pt x="78" y="74"/>
                  </a:lnTo>
                  <a:lnTo>
                    <a:pt x="80" y="78"/>
                  </a:lnTo>
                  <a:lnTo>
                    <a:pt x="82" y="81"/>
                  </a:lnTo>
                  <a:lnTo>
                    <a:pt x="77" y="73"/>
                  </a:lnTo>
                  <a:lnTo>
                    <a:pt x="71" y="67"/>
                  </a:lnTo>
                  <a:lnTo>
                    <a:pt x="66" y="59"/>
                  </a:lnTo>
                  <a:lnTo>
                    <a:pt x="66" y="55"/>
                  </a:lnTo>
                  <a:lnTo>
                    <a:pt x="60" y="47"/>
                  </a:lnTo>
                  <a:lnTo>
                    <a:pt x="60" y="43"/>
                  </a:lnTo>
                  <a:lnTo>
                    <a:pt x="57" y="39"/>
                  </a:lnTo>
                  <a:lnTo>
                    <a:pt x="57" y="35"/>
                  </a:lnTo>
                  <a:lnTo>
                    <a:pt x="51" y="29"/>
                  </a:lnTo>
                  <a:lnTo>
                    <a:pt x="51" y="25"/>
                  </a:lnTo>
                  <a:lnTo>
                    <a:pt x="49" y="21"/>
                  </a:lnTo>
                  <a:lnTo>
                    <a:pt x="49" y="17"/>
                  </a:lnTo>
                  <a:lnTo>
                    <a:pt x="44" y="12"/>
                  </a:lnTo>
                  <a:lnTo>
                    <a:pt x="44" y="8"/>
                  </a:lnTo>
                  <a:lnTo>
                    <a:pt x="44" y="4"/>
                  </a:lnTo>
                  <a:lnTo>
                    <a:pt x="44" y="0"/>
                  </a:lnTo>
                  <a:lnTo>
                    <a:pt x="44" y="4"/>
                  </a:lnTo>
                  <a:lnTo>
                    <a:pt x="47" y="11"/>
                  </a:lnTo>
                  <a:lnTo>
                    <a:pt x="49" y="15"/>
                  </a:lnTo>
                  <a:lnTo>
                    <a:pt x="55" y="22"/>
                  </a:lnTo>
                  <a:lnTo>
                    <a:pt x="58" y="28"/>
                  </a:lnTo>
                  <a:lnTo>
                    <a:pt x="64" y="35"/>
                  </a:lnTo>
                  <a:lnTo>
                    <a:pt x="69" y="43"/>
                  </a:lnTo>
                  <a:lnTo>
                    <a:pt x="75" y="51"/>
                  </a:lnTo>
                  <a:lnTo>
                    <a:pt x="75" y="55"/>
                  </a:lnTo>
                  <a:lnTo>
                    <a:pt x="80" y="63"/>
                  </a:lnTo>
                  <a:lnTo>
                    <a:pt x="86" y="67"/>
                  </a:lnTo>
                  <a:lnTo>
                    <a:pt x="91" y="74"/>
                  </a:lnTo>
                  <a:lnTo>
                    <a:pt x="91" y="78"/>
                  </a:lnTo>
                  <a:lnTo>
                    <a:pt x="97" y="84"/>
                  </a:lnTo>
                  <a:lnTo>
                    <a:pt x="100" y="86"/>
                  </a:lnTo>
                  <a:lnTo>
                    <a:pt x="106" y="90"/>
                  </a:lnTo>
                  <a:lnTo>
                    <a:pt x="106" y="93"/>
                  </a:lnTo>
                  <a:lnTo>
                    <a:pt x="102" y="93"/>
                  </a:lnTo>
                  <a:lnTo>
                    <a:pt x="97" y="90"/>
                  </a:lnTo>
                  <a:lnTo>
                    <a:pt x="91" y="90"/>
                  </a:lnTo>
                  <a:lnTo>
                    <a:pt x="86" y="90"/>
                  </a:lnTo>
                  <a:lnTo>
                    <a:pt x="82" y="90"/>
                  </a:lnTo>
                  <a:lnTo>
                    <a:pt x="77" y="86"/>
                  </a:lnTo>
                  <a:lnTo>
                    <a:pt x="75" y="85"/>
                  </a:lnTo>
                  <a:lnTo>
                    <a:pt x="69" y="81"/>
                  </a:lnTo>
                  <a:lnTo>
                    <a:pt x="64" y="77"/>
                  </a:lnTo>
                  <a:lnTo>
                    <a:pt x="58" y="74"/>
                  </a:lnTo>
                  <a:lnTo>
                    <a:pt x="53" y="72"/>
                  </a:lnTo>
                  <a:lnTo>
                    <a:pt x="51" y="72"/>
                  </a:lnTo>
                  <a:lnTo>
                    <a:pt x="51" y="74"/>
                  </a:lnTo>
                  <a:lnTo>
                    <a:pt x="51" y="77"/>
                  </a:lnTo>
                  <a:lnTo>
                    <a:pt x="57" y="81"/>
                  </a:lnTo>
                  <a:lnTo>
                    <a:pt x="57" y="84"/>
                  </a:lnTo>
                  <a:lnTo>
                    <a:pt x="60" y="87"/>
                  </a:lnTo>
                  <a:lnTo>
                    <a:pt x="62" y="91"/>
                  </a:lnTo>
                  <a:lnTo>
                    <a:pt x="68" y="98"/>
                  </a:lnTo>
                  <a:lnTo>
                    <a:pt x="71" y="102"/>
                  </a:lnTo>
                  <a:lnTo>
                    <a:pt x="77" y="110"/>
                  </a:lnTo>
                  <a:lnTo>
                    <a:pt x="82" y="113"/>
                  </a:lnTo>
                  <a:lnTo>
                    <a:pt x="88" y="121"/>
                  </a:lnTo>
                  <a:lnTo>
                    <a:pt x="93" y="125"/>
                  </a:lnTo>
                  <a:lnTo>
                    <a:pt x="99" y="132"/>
                  </a:lnTo>
                  <a:lnTo>
                    <a:pt x="104" y="136"/>
                  </a:lnTo>
                  <a:lnTo>
                    <a:pt x="110" y="143"/>
                  </a:lnTo>
                  <a:lnTo>
                    <a:pt x="115" y="147"/>
                  </a:lnTo>
                  <a:lnTo>
                    <a:pt x="120" y="153"/>
                  </a:lnTo>
                  <a:lnTo>
                    <a:pt x="126" y="156"/>
                  </a:lnTo>
                  <a:lnTo>
                    <a:pt x="131" y="163"/>
                  </a:lnTo>
                  <a:lnTo>
                    <a:pt x="133" y="163"/>
                  </a:lnTo>
                  <a:lnTo>
                    <a:pt x="139" y="167"/>
                  </a:lnTo>
                  <a:lnTo>
                    <a:pt x="144" y="169"/>
                  </a:lnTo>
                  <a:lnTo>
                    <a:pt x="150" y="173"/>
                  </a:lnTo>
                  <a:lnTo>
                    <a:pt x="153" y="173"/>
                  </a:lnTo>
                  <a:lnTo>
                    <a:pt x="159" y="177"/>
                  </a:lnTo>
                  <a:lnTo>
                    <a:pt x="164" y="179"/>
                  </a:lnTo>
                  <a:lnTo>
                    <a:pt x="170" y="183"/>
                  </a:lnTo>
                  <a:lnTo>
                    <a:pt x="175" y="184"/>
                  </a:lnTo>
                  <a:lnTo>
                    <a:pt x="181" y="188"/>
                  </a:lnTo>
                  <a:lnTo>
                    <a:pt x="182" y="188"/>
                  </a:lnTo>
                  <a:lnTo>
                    <a:pt x="182" y="190"/>
                  </a:lnTo>
                  <a:lnTo>
                    <a:pt x="177" y="190"/>
                  </a:lnTo>
                  <a:lnTo>
                    <a:pt x="177" y="194"/>
                  </a:lnTo>
                  <a:lnTo>
                    <a:pt x="175" y="198"/>
                  </a:lnTo>
                  <a:lnTo>
                    <a:pt x="175" y="205"/>
                  </a:lnTo>
                  <a:lnTo>
                    <a:pt x="175" y="211"/>
                  </a:lnTo>
                  <a:lnTo>
                    <a:pt x="175" y="219"/>
                  </a:lnTo>
                  <a:lnTo>
                    <a:pt x="175" y="227"/>
                  </a:lnTo>
                  <a:lnTo>
                    <a:pt x="177" y="237"/>
                  </a:lnTo>
                  <a:lnTo>
                    <a:pt x="177" y="245"/>
                  </a:lnTo>
                  <a:lnTo>
                    <a:pt x="179" y="254"/>
                  </a:lnTo>
                  <a:lnTo>
                    <a:pt x="179" y="262"/>
                  </a:lnTo>
                  <a:lnTo>
                    <a:pt x="184" y="274"/>
                  </a:lnTo>
                  <a:lnTo>
                    <a:pt x="184" y="282"/>
                  </a:lnTo>
                  <a:lnTo>
                    <a:pt x="190" y="291"/>
                  </a:lnTo>
                  <a:lnTo>
                    <a:pt x="190" y="298"/>
                  </a:lnTo>
                  <a:lnTo>
                    <a:pt x="195" y="308"/>
                  </a:lnTo>
                  <a:lnTo>
                    <a:pt x="195" y="315"/>
                  </a:lnTo>
                  <a:lnTo>
                    <a:pt x="199" y="324"/>
                  </a:lnTo>
                  <a:lnTo>
                    <a:pt x="201" y="336"/>
                  </a:lnTo>
                  <a:lnTo>
                    <a:pt x="206" y="349"/>
                  </a:lnTo>
                  <a:lnTo>
                    <a:pt x="212" y="361"/>
                  </a:lnTo>
                  <a:lnTo>
                    <a:pt x="217" y="375"/>
                  </a:lnTo>
                  <a:lnTo>
                    <a:pt x="223" y="390"/>
                  </a:lnTo>
                  <a:lnTo>
                    <a:pt x="228" y="405"/>
                  </a:lnTo>
                  <a:lnTo>
                    <a:pt x="234" y="417"/>
                  </a:lnTo>
                  <a:lnTo>
                    <a:pt x="239" y="431"/>
                  </a:lnTo>
                  <a:lnTo>
                    <a:pt x="244" y="443"/>
                  </a:lnTo>
                  <a:lnTo>
                    <a:pt x="254" y="457"/>
                  </a:lnTo>
                  <a:lnTo>
                    <a:pt x="259" y="468"/>
                  </a:lnTo>
                  <a:lnTo>
                    <a:pt x="268" y="479"/>
                  </a:lnTo>
                  <a:lnTo>
                    <a:pt x="274" y="487"/>
                  </a:lnTo>
                  <a:lnTo>
                    <a:pt x="285" y="498"/>
                  </a:lnTo>
                  <a:lnTo>
                    <a:pt x="290" y="502"/>
                  </a:lnTo>
                  <a:lnTo>
                    <a:pt x="301" y="506"/>
                  </a:lnTo>
                  <a:lnTo>
                    <a:pt x="308" y="509"/>
                  </a:lnTo>
                  <a:lnTo>
                    <a:pt x="319" y="513"/>
                  </a:lnTo>
                  <a:lnTo>
                    <a:pt x="325" y="513"/>
                  </a:lnTo>
                  <a:lnTo>
                    <a:pt x="336" y="517"/>
                  </a:lnTo>
                  <a:lnTo>
                    <a:pt x="347" y="520"/>
                  </a:lnTo>
                  <a:lnTo>
                    <a:pt x="358" y="524"/>
                  </a:lnTo>
                  <a:lnTo>
                    <a:pt x="363" y="524"/>
                  </a:lnTo>
                  <a:lnTo>
                    <a:pt x="374" y="526"/>
                  </a:lnTo>
                  <a:lnTo>
                    <a:pt x="379" y="526"/>
                  </a:lnTo>
                  <a:lnTo>
                    <a:pt x="390" y="530"/>
                  </a:lnTo>
                  <a:lnTo>
                    <a:pt x="396" y="530"/>
                  </a:lnTo>
                  <a:lnTo>
                    <a:pt x="407" y="530"/>
                  </a:lnTo>
                  <a:lnTo>
                    <a:pt x="412" y="530"/>
                  </a:lnTo>
                  <a:lnTo>
                    <a:pt x="423" y="533"/>
                  </a:lnTo>
                  <a:lnTo>
                    <a:pt x="418" y="533"/>
                  </a:lnTo>
                  <a:lnTo>
                    <a:pt x="414" y="533"/>
                  </a:lnTo>
                  <a:lnTo>
                    <a:pt x="407" y="533"/>
                  </a:lnTo>
                  <a:lnTo>
                    <a:pt x="401" y="535"/>
                  </a:lnTo>
                  <a:lnTo>
                    <a:pt x="390" y="535"/>
                  </a:lnTo>
                  <a:lnTo>
                    <a:pt x="383" y="535"/>
                  </a:lnTo>
                  <a:lnTo>
                    <a:pt x="372" y="534"/>
                  </a:lnTo>
                  <a:lnTo>
                    <a:pt x="367" y="534"/>
                  </a:lnTo>
                  <a:lnTo>
                    <a:pt x="356" y="530"/>
                  </a:lnTo>
                  <a:lnTo>
                    <a:pt x="345" y="528"/>
                  </a:lnTo>
                  <a:lnTo>
                    <a:pt x="334" y="524"/>
                  </a:lnTo>
                  <a:lnTo>
                    <a:pt x="323" y="521"/>
                  </a:lnTo>
                  <a:lnTo>
                    <a:pt x="312" y="515"/>
                  </a:lnTo>
                  <a:lnTo>
                    <a:pt x="301" y="511"/>
                  </a:lnTo>
                  <a:lnTo>
                    <a:pt x="290" y="503"/>
                  </a:lnTo>
                  <a:lnTo>
                    <a:pt x="285" y="498"/>
                  </a:lnTo>
                  <a:lnTo>
                    <a:pt x="272" y="487"/>
                  </a:lnTo>
                  <a:lnTo>
                    <a:pt x="261" y="479"/>
                  </a:lnTo>
                  <a:lnTo>
                    <a:pt x="250" y="468"/>
                  </a:lnTo>
                  <a:lnTo>
                    <a:pt x="241" y="456"/>
                  </a:lnTo>
                  <a:lnTo>
                    <a:pt x="230" y="440"/>
                  </a:lnTo>
                  <a:lnTo>
                    <a:pt x="224" y="427"/>
                  </a:lnTo>
                  <a:lnTo>
                    <a:pt x="219" y="412"/>
                  </a:lnTo>
                  <a:lnTo>
                    <a:pt x="213" y="400"/>
                  </a:lnTo>
                  <a:lnTo>
                    <a:pt x="206" y="384"/>
                  </a:lnTo>
                  <a:lnTo>
                    <a:pt x="201" y="369"/>
                  </a:lnTo>
                  <a:lnTo>
                    <a:pt x="195" y="353"/>
                  </a:lnTo>
                  <a:lnTo>
                    <a:pt x="192" y="339"/>
                  </a:lnTo>
                  <a:lnTo>
                    <a:pt x="186" y="323"/>
                  </a:lnTo>
                  <a:lnTo>
                    <a:pt x="186" y="310"/>
                  </a:lnTo>
                  <a:lnTo>
                    <a:pt x="182" y="298"/>
                  </a:lnTo>
                  <a:lnTo>
                    <a:pt x="182" y="289"/>
                  </a:lnTo>
                  <a:lnTo>
                    <a:pt x="177" y="278"/>
                  </a:lnTo>
                  <a:lnTo>
                    <a:pt x="172" y="268"/>
                  </a:lnTo>
                  <a:lnTo>
                    <a:pt x="166" y="258"/>
                  </a:lnTo>
                  <a:lnTo>
                    <a:pt x="166" y="250"/>
                  </a:lnTo>
                  <a:lnTo>
                    <a:pt x="161" y="241"/>
                  </a:lnTo>
                  <a:lnTo>
                    <a:pt x="161" y="233"/>
                  </a:lnTo>
                  <a:lnTo>
                    <a:pt x="155" y="225"/>
                  </a:lnTo>
                  <a:lnTo>
                    <a:pt x="155" y="219"/>
                  </a:lnTo>
                  <a:lnTo>
                    <a:pt x="150" y="211"/>
                  </a:lnTo>
                  <a:lnTo>
                    <a:pt x="150" y="205"/>
                  </a:lnTo>
                  <a:lnTo>
                    <a:pt x="144" y="197"/>
                  </a:lnTo>
                  <a:lnTo>
                    <a:pt x="144" y="193"/>
                  </a:lnTo>
                  <a:lnTo>
                    <a:pt x="139" y="185"/>
                  </a:lnTo>
                  <a:lnTo>
                    <a:pt x="137" y="181"/>
                  </a:lnTo>
                  <a:lnTo>
                    <a:pt x="131" y="176"/>
                  </a:lnTo>
                  <a:lnTo>
                    <a:pt x="131" y="172"/>
                  </a:lnTo>
                  <a:lnTo>
                    <a:pt x="120" y="164"/>
                  </a:lnTo>
                  <a:lnTo>
                    <a:pt x="115" y="156"/>
                  </a:lnTo>
                  <a:lnTo>
                    <a:pt x="106" y="149"/>
                  </a:lnTo>
                  <a:lnTo>
                    <a:pt x="100" y="141"/>
                  </a:lnTo>
                  <a:lnTo>
                    <a:pt x="89" y="133"/>
                  </a:lnTo>
                  <a:lnTo>
                    <a:pt x="84" y="125"/>
                  </a:lnTo>
                  <a:lnTo>
                    <a:pt x="75" y="117"/>
                  </a:lnTo>
                  <a:lnTo>
                    <a:pt x="69" y="110"/>
                  </a:lnTo>
                  <a:lnTo>
                    <a:pt x="58" y="102"/>
                  </a:lnTo>
                  <a:lnTo>
                    <a:pt x="53" y="94"/>
                  </a:lnTo>
                  <a:lnTo>
                    <a:pt x="46" y="86"/>
                  </a:lnTo>
                  <a:lnTo>
                    <a:pt x="40" y="81"/>
                  </a:lnTo>
                  <a:lnTo>
                    <a:pt x="33" y="73"/>
                  </a:lnTo>
                  <a:lnTo>
                    <a:pt x="27" y="69"/>
                  </a:lnTo>
                  <a:lnTo>
                    <a:pt x="22" y="65"/>
                  </a:lnTo>
                  <a:lnTo>
                    <a:pt x="18"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8436" name="Group 159"/>
          <p:cNvGrpSpPr>
            <a:grpSpLocks/>
          </p:cNvGrpSpPr>
          <p:nvPr/>
        </p:nvGrpSpPr>
        <p:grpSpPr bwMode="auto">
          <a:xfrm>
            <a:off x="4419600" y="1143000"/>
            <a:ext cx="3810000" cy="3365501"/>
            <a:chOff x="2784" y="624"/>
            <a:chExt cx="2256" cy="2120"/>
          </a:xfrm>
        </p:grpSpPr>
        <p:sp>
          <p:nvSpPr>
            <p:cNvPr id="18437" name="AutoShape 3"/>
            <p:cNvSpPr>
              <a:spLocks noChangeArrowheads="1"/>
            </p:cNvSpPr>
            <p:nvPr/>
          </p:nvSpPr>
          <p:spPr bwMode="auto">
            <a:xfrm>
              <a:off x="2784" y="624"/>
              <a:ext cx="2256" cy="1920"/>
            </a:xfrm>
            <a:prstGeom prst="wedgeRoundRectCallout">
              <a:avLst>
                <a:gd name="adj1" fmla="val -62366"/>
                <a:gd name="adj2" fmla="val 38491"/>
                <a:gd name="adj3" fmla="val 166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endParaRPr lang="en-US" altLang="en-US" sz="2400"/>
            </a:p>
          </p:txBody>
        </p:sp>
        <p:sp>
          <p:nvSpPr>
            <p:cNvPr id="18438" name="Text Box 157"/>
            <p:cNvSpPr txBox="1">
              <a:spLocks noChangeArrowheads="1"/>
            </p:cNvSpPr>
            <p:nvPr/>
          </p:nvSpPr>
          <p:spPr bwMode="auto">
            <a:xfrm>
              <a:off x="2827" y="708"/>
              <a:ext cx="2165" cy="2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rnd">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FontTx/>
                <a:buNone/>
              </a:pPr>
              <a:r>
                <a:rPr lang="en-US" altLang="en-US" dirty="0"/>
                <a:t>I, </a:t>
              </a:r>
              <a:r>
                <a:rPr lang="en-US" altLang="en-US" sz="3600" b="1" u="sng" dirty="0"/>
                <a:t>Joshua</a:t>
              </a:r>
              <a:r>
                <a:rPr lang="en-US" altLang="en-US" dirty="0"/>
                <a:t>, </a:t>
              </a:r>
              <a:r>
                <a:rPr lang="en-US" altLang="en-US" b="1" dirty="0"/>
                <a:t>C</a:t>
              </a:r>
              <a:r>
                <a:rPr lang="en-US" altLang="en-US" b="1" dirty="0" smtClean="0"/>
                <a:t>hoose </a:t>
              </a:r>
              <a:endParaRPr lang="en-US" altLang="en-US" b="1" dirty="0"/>
            </a:p>
            <a:p>
              <a:pPr algn="ctr">
                <a:spcBef>
                  <a:spcPct val="0"/>
                </a:spcBef>
                <a:buFontTx/>
                <a:buNone/>
              </a:pPr>
              <a:r>
                <a:rPr lang="en-US" altLang="en-US" b="1" dirty="0"/>
                <a:t>this </a:t>
              </a:r>
              <a:r>
                <a:rPr lang="en-US" altLang="en-US" b="1" dirty="0" smtClean="0"/>
                <a:t>Day</a:t>
              </a:r>
              <a:r>
                <a:rPr lang="en-US" altLang="en-US" dirty="0" smtClean="0"/>
                <a:t> (</a:t>
              </a:r>
              <a:r>
                <a:rPr lang="en-US" altLang="en-US" sz="3600" b="1" u="sng" dirty="0" smtClean="0"/>
                <a:t>24</a:t>
              </a:r>
              <a:r>
                <a:rPr lang="en-US" altLang="en-US" sz="3600" dirty="0" smtClean="0"/>
                <a:t> </a:t>
              </a:r>
              <a:r>
                <a:rPr lang="en-US" altLang="en-US" dirty="0"/>
                <a:t>hrs.)</a:t>
              </a:r>
            </a:p>
            <a:p>
              <a:pPr algn="ctr">
                <a:spcBef>
                  <a:spcPct val="0"/>
                </a:spcBef>
                <a:buFontTx/>
                <a:buNone/>
              </a:pPr>
              <a:r>
                <a:rPr lang="en-US" altLang="en-US" dirty="0"/>
                <a:t>to practice my </a:t>
              </a:r>
            </a:p>
            <a:p>
              <a:pPr algn="ctr">
                <a:spcBef>
                  <a:spcPct val="0"/>
                </a:spcBef>
                <a:buFontTx/>
                <a:buNone/>
              </a:pPr>
              <a:r>
                <a:rPr lang="en-US" altLang="en-US" b="1" dirty="0" smtClean="0"/>
                <a:t>Serve</a:t>
              </a:r>
              <a:r>
                <a:rPr lang="en-US" altLang="en-US" dirty="0" smtClean="0"/>
                <a:t>. The first point in </a:t>
              </a:r>
              <a:r>
                <a:rPr lang="en-US" altLang="en-US" dirty="0"/>
                <a:t>t</a:t>
              </a:r>
              <a:r>
                <a:rPr lang="en-US" altLang="en-US" dirty="0" smtClean="0"/>
                <a:t>ennis is </a:t>
              </a:r>
              <a:r>
                <a:rPr lang="en-US" altLang="en-US" sz="3600" b="1" u="sng" dirty="0" smtClean="0"/>
                <a:t>15</a:t>
              </a:r>
              <a:r>
                <a:rPr lang="en-US" altLang="en-US" dirty="0" smtClean="0"/>
                <a:t>.  </a:t>
              </a:r>
              <a:endParaRPr lang="en-US" altLang="en-US" dirty="0"/>
            </a:p>
            <a:p>
              <a:pPr algn="ctr">
                <a:spcBef>
                  <a:spcPct val="0"/>
                </a:spcBef>
                <a:buFontTx/>
                <a:buNone/>
              </a:pPr>
              <a:endParaRPr lang="en-US" altLang="en-US" dirty="0"/>
            </a:p>
          </p:txBody>
        </p:sp>
      </p:grpSp>
    </p:spTree>
    <p:extLst>
      <p:ext uri="{BB962C8B-B14F-4D97-AF65-F5344CB8AC3E}">
        <p14:creationId xmlns:p14="http://schemas.microsoft.com/office/powerpoint/2010/main" val="412109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4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4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
        <p:nvSpPr>
          <p:cNvPr id="6" name="Rectangle 2"/>
          <p:cNvSpPr txBox="1">
            <a:spLocks noChangeArrowheads="1"/>
          </p:cNvSpPr>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a:lstStyle>
          <a:p>
            <a:r>
              <a:rPr lang="en-US" altLang="en-US" sz="3400" b="1" i="1" u="sng" kern="0" smtClean="0"/>
              <a:t>Choose</a:t>
            </a:r>
            <a:r>
              <a:rPr lang="en-US" altLang="en-US" sz="3400" b="1" i="1" kern="0" smtClean="0"/>
              <a:t> To </a:t>
            </a:r>
            <a:r>
              <a:rPr lang="en-US" altLang="en-US" sz="3400" b="1" i="1" u="sng" kern="0" smtClean="0"/>
              <a:t>Serve</a:t>
            </a:r>
            <a:r>
              <a:rPr lang="en-US" altLang="en-US" sz="3400" b="1" i="1" kern="0" smtClean="0"/>
              <a:t> The Lord</a:t>
            </a:r>
            <a:endParaRPr lang="en-US" altLang="en-US" sz="3400" b="1" i="1" kern="0" dirty="0" smtClean="0"/>
          </a:p>
        </p:txBody>
      </p:sp>
    </p:spTree>
    <p:extLst>
      <p:ext uri="{BB962C8B-B14F-4D97-AF65-F5344CB8AC3E}">
        <p14:creationId xmlns:p14="http://schemas.microsoft.com/office/powerpoint/2010/main" val="3506181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Joshua 24:15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Autofit/>
          </a:bodyPr>
          <a:lstStyle/>
          <a:p>
            <a:pPr marL="0" indent="0">
              <a:buNone/>
            </a:pPr>
            <a:r>
              <a:rPr lang="en-US" sz="4400" dirty="0">
                <a:latin typeface="Times New Roman" panose="02020603050405020304" pitchFamily="18" charset="0"/>
                <a:cs typeface="Times New Roman" panose="02020603050405020304" pitchFamily="18" charset="0"/>
              </a:rPr>
              <a:t>And if it seem evil unto you to serve the </a:t>
            </a:r>
            <a:r>
              <a:rPr lang="en-US" sz="4400" dirty="0" smtClean="0">
                <a:latin typeface="Times New Roman" panose="02020603050405020304" pitchFamily="18" charset="0"/>
                <a:cs typeface="Times New Roman" panose="02020603050405020304" pitchFamily="18" charset="0"/>
              </a:rPr>
              <a:t>Lord, </a:t>
            </a:r>
            <a:r>
              <a:rPr lang="en-US" sz="4400" dirty="0">
                <a:latin typeface="Times New Roman" panose="02020603050405020304" pitchFamily="18" charset="0"/>
                <a:cs typeface="Times New Roman" panose="02020603050405020304" pitchFamily="18" charset="0"/>
              </a:rPr>
              <a:t>choose you this day whom ye will serve; whether the gods which your fathers served that were on the other side of the flood, or the gods of the Amorites, in whose land ye dwell: but as for me and my house, we will serve the </a:t>
            </a:r>
            <a:r>
              <a:rPr lang="en-US" sz="4400" dirty="0" smtClean="0">
                <a:latin typeface="Times New Roman" panose="02020603050405020304" pitchFamily="18" charset="0"/>
                <a:cs typeface="Times New Roman" panose="02020603050405020304" pitchFamily="18" charset="0"/>
              </a:rPr>
              <a:t>Lord.</a:t>
            </a:r>
            <a:endParaRPr lang="en-US" sz="4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7660256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sz="5400" b="1" dirty="0" smtClean="0">
                <a:latin typeface="Times New Roman" panose="02020603050405020304" pitchFamily="18" charset="0"/>
                <a:cs typeface="Times New Roman" panose="02020603050405020304" pitchFamily="18" charset="0"/>
              </a:rPr>
              <a:t>Moses 1:39</a:t>
            </a:r>
            <a:endParaRPr lang="en-US" sz="5400"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5400" dirty="0">
                <a:latin typeface="Times New Roman" panose="02020603050405020304" pitchFamily="18" charset="0"/>
                <a:cs typeface="Times New Roman" panose="02020603050405020304" pitchFamily="18" charset="0"/>
              </a:rPr>
              <a:t> </a:t>
            </a:r>
            <a:r>
              <a:rPr lang="en-US" sz="5400" dirty="0" smtClean="0">
                <a:latin typeface="Times New Roman" panose="02020603050405020304" pitchFamily="18" charset="0"/>
                <a:cs typeface="Times New Roman" panose="02020603050405020304" pitchFamily="18" charset="0"/>
              </a:rPr>
              <a:t> </a:t>
            </a:r>
            <a:r>
              <a:rPr lang="en-US" sz="5400" dirty="0">
                <a:latin typeface="Times New Roman" panose="02020603050405020304" pitchFamily="18" charset="0"/>
                <a:cs typeface="Times New Roman" panose="02020603050405020304" pitchFamily="18" charset="0"/>
              </a:rPr>
              <a:t>For behold, this is my work and my glory—to bring to pass the immortality and eternal life of man.</a:t>
            </a:r>
          </a:p>
        </p:txBody>
      </p:sp>
    </p:spTree>
    <p:extLst>
      <p:ext uri="{BB962C8B-B14F-4D97-AF65-F5344CB8AC3E}">
        <p14:creationId xmlns:p14="http://schemas.microsoft.com/office/powerpoint/2010/main" val="247882214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Joshua 24:15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Autofit/>
          </a:bodyPr>
          <a:lstStyle/>
          <a:p>
            <a:pPr marL="0" indent="0">
              <a:buNone/>
            </a:pP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400" dirty="0">
                <a:uFill>
                  <a:solidFill>
                    <a:schemeClr val="tx1"/>
                  </a:solidFill>
                </a:uFill>
                <a:latin typeface="Times New Roman" panose="02020603050405020304" pitchFamily="18" charset="0"/>
                <a:cs typeface="Times New Roman" panose="02020603050405020304" pitchFamily="18" charset="0"/>
              </a:rPr>
              <a:t> if it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seem</a:t>
            </a:r>
            <a:r>
              <a:rPr lang="en-US" sz="4400" dirty="0">
                <a:uFill>
                  <a:solidFill>
                    <a:schemeClr val="tx1"/>
                  </a:solidFill>
                </a:uFill>
                <a:latin typeface="Times New Roman" panose="02020603050405020304" pitchFamily="18" charset="0"/>
                <a:cs typeface="Times New Roman" panose="02020603050405020304" pitchFamily="18" charset="0"/>
              </a:rPr>
              <a:t> evil unto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400" dirty="0">
                <a:uFill>
                  <a:solidFill>
                    <a:schemeClr val="tx1"/>
                  </a:solidFill>
                </a:uFill>
                <a:latin typeface="Times New Roman" panose="02020603050405020304" pitchFamily="18" charset="0"/>
                <a:cs typeface="Times New Roman" panose="02020603050405020304" pitchFamily="18" charset="0"/>
              </a:rPr>
              <a:t> to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a:t>
            </a:r>
            <a:r>
              <a:rPr lang="en-US" sz="4400" dirty="0">
                <a:uFill>
                  <a:solidFill>
                    <a:schemeClr val="tx1"/>
                  </a:solidFill>
                </a:uFill>
                <a:latin typeface="Times New Roman" panose="02020603050405020304" pitchFamily="18" charset="0"/>
                <a:cs typeface="Times New Roman" panose="02020603050405020304" pitchFamily="18" charset="0"/>
              </a:rPr>
              <a:t> the </a:t>
            </a:r>
            <a:r>
              <a:rPr lang="en-US" sz="4400" dirty="0" smtClean="0">
                <a:uFill>
                  <a:solidFill>
                    <a:schemeClr val="tx1"/>
                  </a:solidFill>
                </a:uFill>
                <a:latin typeface="Times New Roman" panose="02020603050405020304" pitchFamily="18" charset="0"/>
                <a:cs typeface="Times New Roman" panose="02020603050405020304" pitchFamily="18" charset="0"/>
              </a:rPr>
              <a:t>Lord,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choose</a:t>
            </a:r>
            <a:r>
              <a:rPr lang="en-US" sz="4400" dirty="0">
                <a:uFill>
                  <a:solidFill>
                    <a:schemeClr val="tx1"/>
                  </a:solidFill>
                </a:uFill>
                <a:latin typeface="Times New Roman" panose="02020603050405020304" pitchFamily="18" charset="0"/>
                <a:cs typeface="Times New Roman" panose="02020603050405020304" pitchFamily="18" charset="0"/>
              </a:rPr>
              <a:t> you this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400" u="sng" dirty="0">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whom ye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400" dirty="0">
                <a:uFill>
                  <a:solidFill>
                    <a:schemeClr val="tx1"/>
                  </a:solidFill>
                </a:uFill>
                <a:latin typeface="Times New Roman" panose="02020603050405020304" pitchFamily="18" charset="0"/>
                <a:cs typeface="Times New Roman" panose="02020603050405020304" pitchFamily="18" charset="0"/>
              </a:rPr>
              <a:t> serve; whether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gods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which</a:t>
            </a:r>
            <a:r>
              <a:rPr lang="en-US" sz="4400" dirty="0">
                <a:uFill>
                  <a:solidFill>
                    <a:schemeClr val="tx1"/>
                  </a:solidFill>
                </a:uFill>
                <a:latin typeface="Times New Roman" panose="02020603050405020304" pitchFamily="18" charset="0"/>
                <a:cs typeface="Times New Roman" panose="02020603050405020304" pitchFamily="18" charset="0"/>
              </a:rPr>
              <a:t> your fathers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served</a:t>
            </a:r>
            <a:r>
              <a:rPr lang="en-US" sz="4400" dirty="0">
                <a:uFill>
                  <a:solidFill>
                    <a:schemeClr val="tx1"/>
                  </a:solidFill>
                </a:uFill>
                <a:latin typeface="Times New Roman" panose="02020603050405020304" pitchFamily="18" charset="0"/>
                <a:cs typeface="Times New Roman" panose="02020603050405020304" pitchFamily="18" charset="0"/>
              </a:rPr>
              <a:t> that were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on</a:t>
            </a:r>
            <a:r>
              <a:rPr lang="en-US" sz="4400" dirty="0">
                <a:uFill>
                  <a:solidFill>
                    <a:schemeClr val="tx1"/>
                  </a:solidFill>
                </a:uFill>
                <a:latin typeface="Times New Roman" panose="02020603050405020304" pitchFamily="18" charset="0"/>
                <a:cs typeface="Times New Roman" panose="02020603050405020304" pitchFamily="18" charset="0"/>
              </a:rPr>
              <a:t> the other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side</a:t>
            </a:r>
            <a:r>
              <a:rPr lang="en-US" sz="4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of the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flood</a:t>
            </a:r>
            <a:r>
              <a:rPr lang="en-US" sz="4400" dirty="0">
                <a:uFill>
                  <a:solidFill>
                    <a:schemeClr val="tx1"/>
                  </a:solidFill>
                </a:uFill>
                <a:latin typeface="Times New Roman" panose="02020603050405020304" pitchFamily="18" charset="0"/>
                <a:cs typeface="Times New Roman" panose="02020603050405020304" pitchFamily="18" charset="0"/>
              </a:rPr>
              <a:t>, or the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gods</a:t>
            </a:r>
            <a:r>
              <a:rPr lang="en-US" sz="4400" dirty="0">
                <a:uFill>
                  <a:solidFill>
                    <a:schemeClr val="tx1"/>
                  </a:solidFill>
                </a:uFill>
                <a:latin typeface="Times New Roman" panose="02020603050405020304" pitchFamily="18" charset="0"/>
                <a:cs typeface="Times New Roman" panose="02020603050405020304" pitchFamily="18" charset="0"/>
              </a:rPr>
              <a:t> of the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Amorites</a:t>
            </a:r>
            <a:r>
              <a:rPr lang="en-US" sz="4400" dirty="0">
                <a:uFill>
                  <a:solidFill>
                    <a:schemeClr val="tx1"/>
                  </a:solidFill>
                </a:uFill>
                <a:latin typeface="Times New Roman" panose="02020603050405020304" pitchFamily="18" charset="0"/>
                <a:cs typeface="Times New Roman" panose="02020603050405020304" pitchFamily="18" charset="0"/>
              </a:rPr>
              <a:t>, in whose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land</a:t>
            </a:r>
            <a:r>
              <a:rPr lang="en-US" sz="4400" dirty="0">
                <a:uFill>
                  <a:solidFill>
                    <a:schemeClr val="tx1"/>
                  </a:solidFill>
                </a:uFill>
                <a:latin typeface="Times New Roman" panose="02020603050405020304" pitchFamily="18" charset="0"/>
                <a:cs typeface="Times New Roman" panose="02020603050405020304" pitchFamily="18" charset="0"/>
              </a:rPr>
              <a:t> ye dwell: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4400" dirty="0">
                <a:uFill>
                  <a:solidFill>
                    <a:schemeClr val="tx1"/>
                  </a:solidFill>
                </a:uFill>
                <a:latin typeface="Times New Roman" panose="02020603050405020304" pitchFamily="18" charset="0"/>
                <a:cs typeface="Times New Roman" panose="02020603050405020304" pitchFamily="18" charset="0"/>
              </a:rPr>
              <a:t> as for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and my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house</a:t>
            </a:r>
            <a:r>
              <a:rPr lang="en-US" sz="4400" dirty="0">
                <a:uFill>
                  <a:solidFill>
                    <a:schemeClr val="tx1"/>
                  </a:solidFill>
                </a:uFill>
                <a:latin typeface="Times New Roman" panose="02020603050405020304" pitchFamily="18" charset="0"/>
                <a:cs typeface="Times New Roman" panose="02020603050405020304" pitchFamily="18" charset="0"/>
              </a:rPr>
              <a:t>, we will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a:t>
            </a:r>
            <a:r>
              <a:rPr lang="en-US" sz="4400" dirty="0">
                <a:uFill>
                  <a:solidFill>
                    <a:schemeClr val="tx1"/>
                  </a:solidFill>
                </a:uFill>
                <a:latin typeface="Times New Roman" panose="02020603050405020304" pitchFamily="18" charset="0"/>
                <a:cs typeface="Times New Roman" panose="02020603050405020304" pitchFamily="18" charset="0"/>
              </a:rPr>
              <a:t> the </a:t>
            </a:r>
            <a:r>
              <a:rPr lang="en-US" sz="4400" dirty="0" smtClean="0">
                <a:uFill>
                  <a:solidFill>
                    <a:schemeClr val="tx1"/>
                  </a:solidFill>
                </a:uFill>
                <a:latin typeface="Times New Roman" panose="02020603050405020304" pitchFamily="18" charset="0"/>
                <a:cs typeface="Times New Roman" panose="02020603050405020304" pitchFamily="18" charset="0"/>
              </a:rPr>
              <a:t>Lord.</a:t>
            </a:r>
            <a:endParaRPr lang="en-US" sz="44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8353663"/>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Joshua 24:15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Autofit/>
          </a:bodyPr>
          <a:lstStyle/>
          <a:p>
            <a:pPr marL="0" indent="0">
              <a:buNone/>
            </a:pP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400" dirty="0">
                <a:uFill>
                  <a:solidFill>
                    <a:schemeClr val="tx1"/>
                  </a:solidFill>
                </a:uFill>
                <a:latin typeface="Times New Roman" panose="02020603050405020304" pitchFamily="18" charset="0"/>
                <a:cs typeface="Times New Roman" panose="02020603050405020304" pitchFamily="18" charset="0"/>
              </a:rPr>
              <a:t> if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seem</a:t>
            </a:r>
            <a:r>
              <a:rPr lang="en-US" sz="4400" dirty="0">
                <a:uFill>
                  <a:solidFill>
                    <a:schemeClr val="tx1"/>
                  </a:solidFill>
                </a:uFill>
                <a:latin typeface="Times New Roman" panose="02020603050405020304" pitchFamily="18" charset="0"/>
                <a:cs typeface="Times New Roman" panose="02020603050405020304" pitchFamily="18" charset="0"/>
              </a:rPr>
              <a:t> evil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400" dirty="0">
                <a:uFill>
                  <a:solidFill>
                    <a:schemeClr val="tx1"/>
                  </a:solidFill>
                </a:uFill>
                <a:latin typeface="Times New Roman" panose="02020603050405020304" pitchFamily="18" charset="0"/>
                <a:cs typeface="Times New Roman" panose="02020603050405020304" pitchFamily="18" charset="0"/>
              </a:rPr>
              <a:t> to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a:t>
            </a:r>
            <a:r>
              <a:rPr lang="en-US" sz="4400" dirty="0">
                <a:uFill>
                  <a:solidFill>
                    <a:schemeClr val="tx1"/>
                  </a:solidFill>
                </a:uFill>
                <a:latin typeface="Times New Roman" panose="02020603050405020304" pitchFamily="18" charset="0"/>
                <a:cs typeface="Times New Roman" panose="02020603050405020304" pitchFamily="18" charset="0"/>
              </a:rPr>
              <a:t> the </a:t>
            </a:r>
            <a:r>
              <a:rPr lang="en-US" sz="4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400" dirty="0" smtClean="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choose</a:t>
            </a:r>
            <a:r>
              <a:rPr lang="en-US" sz="4400" dirty="0">
                <a:uFill>
                  <a:solidFill>
                    <a:schemeClr val="tx1"/>
                  </a:solidFill>
                </a:uFill>
                <a:latin typeface="Times New Roman" panose="02020603050405020304" pitchFamily="18" charset="0"/>
                <a:cs typeface="Times New Roman" panose="02020603050405020304" pitchFamily="18" charset="0"/>
              </a:rPr>
              <a:t> you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400" u="sng" dirty="0">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whom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400" dirty="0">
                <a:uFill>
                  <a:solidFill>
                    <a:schemeClr val="tx1"/>
                  </a:solidFill>
                </a:uFill>
                <a:latin typeface="Times New Roman" panose="02020603050405020304" pitchFamily="18" charset="0"/>
                <a:cs typeface="Times New Roman" panose="02020603050405020304" pitchFamily="18" charset="0"/>
              </a:rPr>
              <a:t> serve;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whether</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gods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which</a:t>
            </a:r>
            <a:r>
              <a:rPr lang="en-US" sz="4400" dirty="0">
                <a:uFill>
                  <a:solidFill>
                    <a:schemeClr val="tx1"/>
                  </a:solidFill>
                </a:uFill>
                <a:latin typeface="Times New Roman" panose="02020603050405020304" pitchFamily="18" charset="0"/>
                <a:cs typeface="Times New Roman" panose="02020603050405020304" pitchFamily="18" charset="0"/>
              </a:rPr>
              <a:t> your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fathers</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served</a:t>
            </a:r>
            <a:r>
              <a:rPr lang="en-US" sz="4400" dirty="0">
                <a:uFill>
                  <a:solidFill>
                    <a:schemeClr val="tx1"/>
                  </a:solidFill>
                </a:uFill>
                <a:latin typeface="Times New Roman" panose="02020603050405020304" pitchFamily="18" charset="0"/>
                <a:cs typeface="Times New Roman" panose="02020603050405020304" pitchFamily="18" charset="0"/>
              </a:rPr>
              <a:t> that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were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on</a:t>
            </a:r>
            <a:r>
              <a:rPr lang="en-US" sz="4400" dirty="0">
                <a:uFill>
                  <a:solidFill>
                    <a:schemeClr val="tx1"/>
                  </a:solidFill>
                </a:uFill>
                <a:latin typeface="Times New Roman" panose="02020603050405020304" pitchFamily="18" charset="0"/>
                <a:cs typeface="Times New Roman" panose="02020603050405020304" pitchFamily="18" charset="0"/>
              </a:rPr>
              <a:t> the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other</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side</a:t>
            </a:r>
            <a:r>
              <a:rPr lang="en-US" sz="4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of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flood</a:t>
            </a:r>
            <a:r>
              <a:rPr lang="en-US" sz="4400" dirty="0">
                <a:uFill>
                  <a:solidFill>
                    <a:schemeClr val="tx1"/>
                  </a:solidFill>
                </a:uFill>
                <a:latin typeface="Times New Roman" panose="02020603050405020304" pitchFamily="18" charset="0"/>
                <a:cs typeface="Times New Roman" panose="02020603050405020304" pitchFamily="18" charset="0"/>
              </a:rPr>
              <a:t>, or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gods</a:t>
            </a:r>
            <a:r>
              <a:rPr lang="en-US" sz="4400" dirty="0">
                <a:uFill>
                  <a:solidFill>
                    <a:schemeClr val="tx1"/>
                  </a:solidFill>
                </a:uFill>
                <a:latin typeface="Times New Roman" panose="02020603050405020304" pitchFamily="18" charset="0"/>
                <a:cs typeface="Times New Roman" panose="02020603050405020304" pitchFamily="18" charset="0"/>
              </a:rPr>
              <a:t> of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Amorites</a:t>
            </a:r>
            <a:r>
              <a:rPr lang="en-US" sz="4400" dirty="0">
                <a:uFill>
                  <a:solidFill>
                    <a:schemeClr val="tx1"/>
                  </a:solidFill>
                </a:uFill>
                <a:latin typeface="Times New Roman" panose="02020603050405020304" pitchFamily="18" charset="0"/>
                <a:cs typeface="Times New Roman" panose="02020603050405020304" pitchFamily="18" charset="0"/>
              </a:rPr>
              <a:t>, in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whose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land</a:t>
            </a:r>
            <a:r>
              <a:rPr lang="en-US" sz="4400" dirty="0">
                <a:uFill>
                  <a:solidFill>
                    <a:schemeClr val="tx1"/>
                  </a:solidFill>
                </a:uFill>
                <a:latin typeface="Times New Roman" panose="02020603050405020304" pitchFamily="18" charset="0"/>
                <a:cs typeface="Times New Roman" panose="02020603050405020304" pitchFamily="18" charset="0"/>
              </a:rPr>
              <a:t> ye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dwell</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4400" dirty="0">
                <a:uFill>
                  <a:solidFill>
                    <a:schemeClr val="tx1"/>
                  </a:solidFill>
                </a:uFill>
                <a:latin typeface="Times New Roman" panose="02020603050405020304" pitchFamily="18" charset="0"/>
                <a:cs typeface="Times New Roman" panose="02020603050405020304" pitchFamily="18" charset="0"/>
              </a:rPr>
              <a:t> as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400" dirty="0">
                <a:uFill>
                  <a:solidFill>
                    <a:schemeClr val="tx1"/>
                  </a:solidFill>
                </a:uFill>
                <a:latin typeface="Times New Roman" panose="02020603050405020304" pitchFamily="18" charset="0"/>
                <a:cs typeface="Times New Roman" panose="02020603050405020304" pitchFamily="18" charset="0"/>
              </a:rPr>
              <a:t>and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house</a:t>
            </a:r>
            <a:r>
              <a:rPr lang="en-US" sz="4400" dirty="0">
                <a:uFill>
                  <a:solidFill>
                    <a:schemeClr val="tx1"/>
                  </a:solidFill>
                </a:uFill>
                <a:latin typeface="Times New Roman" panose="02020603050405020304" pitchFamily="18" charset="0"/>
                <a:cs typeface="Times New Roman" panose="02020603050405020304" pitchFamily="18" charset="0"/>
              </a:rPr>
              <a:t>, we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a:t>
            </a:r>
            <a:r>
              <a:rPr lang="en-US" sz="4400" dirty="0">
                <a:uFill>
                  <a:solidFill>
                    <a:schemeClr val="tx1"/>
                  </a:solidFill>
                </a:uFill>
                <a:latin typeface="Times New Roman" panose="02020603050405020304" pitchFamily="18" charset="0"/>
                <a:cs typeface="Times New Roman" panose="02020603050405020304" pitchFamily="18" charset="0"/>
              </a:rPr>
              <a:t> the </a:t>
            </a:r>
            <a:r>
              <a:rPr lang="en-US" sz="4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400" dirty="0" smtClean="0">
                <a:uFill>
                  <a:solidFill>
                    <a:schemeClr val="tx1"/>
                  </a:solidFill>
                </a:uFill>
                <a:latin typeface="Times New Roman" panose="02020603050405020304" pitchFamily="18" charset="0"/>
                <a:cs typeface="Times New Roman" panose="02020603050405020304" pitchFamily="18" charset="0"/>
              </a:rPr>
              <a:t>.</a:t>
            </a:r>
            <a:endParaRPr lang="en-US" sz="4400" dirty="0">
              <a:uFill>
                <a:solidFill>
                  <a:schemeClr val="tx1"/>
                </a:solidFill>
              </a:u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4642137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Joshua 24:15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Autofit/>
          </a:bodyPr>
          <a:lstStyle/>
          <a:p>
            <a:pPr marL="0" indent="0">
              <a:buNone/>
            </a:pP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if</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it</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seem</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evil</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unto</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to</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400" dirty="0" smtClean="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choose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you</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this</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day</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whom</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whether</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gods</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which</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your</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fathers</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that</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were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on</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other</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side</a:t>
            </a:r>
            <a:r>
              <a:rPr lang="en-US" sz="4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flood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or</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gods</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of</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Amorites</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in</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whose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land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ye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dwell</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but</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as</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for</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me</a:t>
            </a:r>
            <a:r>
              <a:rPr lang="en-US" sz="4400" dirty="0">
                <a:solidFill>
                  <a:schemeClr val="bg1"/>
                </a:solidFill>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and</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my</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house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will</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serve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a:solidFill>
                  <a:schemeClr val="bg1"/>
                </a:solidFill>
                <a:uFill>
                  <a:solidFill>
                    <a:schemeClr val="tx1"/>
                  </a:solidFill>
                </a:uFill>
                <a:latin typeface="Times New Roman" panose="02020603050405020304" pitchFamily="18" charset="0"/>
                <a:cs typeface="Times New Roman" panose="02020603050405020304" pitchFamily="18" charset="0"/>
              </a:rPr>
              <a:t>the</a:t>
            </a:r>
            <a:r>
              <a:rPr lang="en-US" sz="4400" dirty="0">
                <a:uFill>
                  <a:solidFill>
                    <a:schemeClr val="tx1"/>
                  </a:solidFill>
                </a:uFill>
                <a:latin typeface="Times New Roman" panose="02020603050405020304" pitchFamily="18" charset="0"/>
                <a:cs typeface="Times New Roman" panose="02020603050405020304" pitchFamily="18" charset="0"/>
              </a:rPr>
              <a:t> </a:t>
            </a:r>
            <a:r>
              <a:rPr lang="en-US" sz="4400" u="sng" dirty="0" smtClean="0">
                <a:solidFill>
                  <a:schemeClr val="bg1"/>
                </a:solidFill>
                <a:uFill>
                  <a:solidFill>
                    <a:schemeClr val="tx1"/>
                  </a:solidFill>
                </a:uFill>
                <a:latin typeface="Times New Roman" panose="02020603050405020304" pitchFamily="18" charset="0"/>
                <a:cs typeface="Times New Roman" panose="02020603050405020304" pitchFamily="18" charset="0"/>
              </a:rPr>
              <a:t>Lord</a:t>
            </a:r>
            <a:r>
              <a:rPr lang="en-US" sz="4400" dirty="0" smtClean="0">
                <a:uFill>
                  <a:solidFill>
                    <a:schemeClr val="tx1"/>
                  </a:solidFill>
                </a:uFill>
                <a:latin typeface="Times New Roman" panose="02020603050405020304" pitchFamily="18" charset="0"/>
                <a:cs typeface="Times New Roman" panose="02020603050405020304" pitchFamily="18" charset="0"/>
              </a:rPr>
              <a:t>.</a:t>
            </a:r>
            <a:endParaRPr lang="en-US" sz="4400" dirty="0">
              <a:uFill>
                <a:solidFill>
                  <a:schemeClr val="tx1"/>
                </a:solidFill>
              </a:uFill>
              <a:latin typeface="Times New Roman" panose="02020603050405020304" pitchFamily="18" charset="0"/>
              <a:cs typeface="Times New Roman" panose="02020603050405020304" pitchFamily="18" charset="0"/>
            </a:endParaRPr>
          </a:p>
        </p:txBody>
      </p:sp>
      <p:sp>
        <p:nvSpPr>
          <p:cNvPr id="4" name="Rounded Rectangle 3"/>
          <p:cNvSpPr/>
          <p:nvPr/>
        </p:nvSpPr>
        <p:spPr>
          <a:xfrm>
            <a:off x="5348696" y="82098"/>
            <a:ext cx="3703864" cy="1158873"/>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spcBef>
                <a:spcPts val="1000"/>
              </a:spcBef>
            </a:pPr>
            <a:r>
              <a:rPr lang="en-US" sz="2800" dirty="0">
                <a:solidFill>
                  <a:schemeClr val="bg1"/>
                </a:solidFill>
              </a:rPr>
              <a:t>Role Play or write out a response to a scenario </a:t>
            </a:r>
          </a:p>
        </p:txBody>
      </p:sp>
    </p:spTree>
    <p:extLst>
      <p:ext uri="{BB962C8B-B14F-4D97-AF65-F5344CB8AC3E}">
        <p14:creationId xmlns:p14="http://schemas.microsoft.com/office/powerpoint/2010/main" val="676210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Joshua 24:15</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lnSpcReduction="10000"/>
          </a:bodyPr>
          <a:lstStyle/>
          <a:p>
            <a:pPr marL="0" indent="0">
              <a:buNone/>
            </a:pPr>
            <a:r>
              <a:rPr lang="en-US" sz="4400" dirty="0">
                <a:latin typeface="Times New Roman" panose="02020603050405020304" pitchFamily="18" charset="0"/>
                <a:cs typeface="Times New Roman" panose="02020603050405020304" pitchFamily="18" charset="0"/>
              </a:rPr>
              <a:t>A</a:t>
            </a:r>
            <a:r>
              <a:rPr lang="en-US" sz="4400" dirty="0">
                <a:solidFill>
                  <a:schemeClr val="bg1"/>
                </a:solidFill>
                <a:latin typeface="Times New Roman" panose="02020603050405020304" pitchFamily="18" charset="0"/>
                <a:cs typeface="Times New Roman" panose="02020603050405020304" pitchFamily="18" charset="0"/>
              </a:rPr>
              <a:t>nd</a:t>
            </a:r>
            <a:r>
              <a:rPr lang="en-US" sz="4400" dirty="0">
                <a:latin typeface="Times New Roman" panose="02020603050405020304" pitchFamily="18" charset="0"/>
                <a:cs typeface="Times New Roman" panose="02020603050405020304" pitchFamily="18" charset="0"/>
              </a:rPr>
              <a:t> i</a:t>
            </a:r>
            <a:r>
              <a:rPr lang="en-US" sz="4400" dirty="0">
                <a:solidFill>
                  <a:schemeClr val="bg1"/>
                </a:solidFill>
                <a:latin typeface="Times New Roman" panose="02020603050405020304" pitchFamily="18" charset="0"/>
                <a:cs typeface="Times New Roman" panose="02020603050405020304" pitchFamily="18" charset="0"/>
              </a:rPr>
              <a:t>f</a:t>
            </a:r>
            <a:r>
              <a:rPr lang="en-US" sz="4400" dirty="0">
                <a:latin typeface="Times New Roman" panose="02020603050405020304" pitchFamily="18" charset="0"/>
                <a:cs typeface="Times New Roman" panose="02020603050405020304" pitchFamily="18" charset="0"/>
              </a:rPr>
              <a:t> i</a:t>
            </a:r>
            <a:r>
              <a:rPr lang="en-US" sz="4400" dirty="0">
                <a:solidFill>
                  <a:schemeClr val="bg1"/>
                </a:solidFill>
                <a:latin typeface="Times New Roman" panose="02020603050405020304" pitchFamily="18" charset="0"/>
                <a:cs typeface="Times New Roman" panose="02020603050405020304" pitchFamily="18" charset="0"/>
              </a:rPr>
              <a:t>t</a:t>
            </a:r>
            <a:r>
              <a:rPr lang="en-US" sz="4400" dirty="0">
                <a:latin typeface="Times New Roman" panose="02020603050405020304" pitchFamily="18" charset="0"/>
                <a:cs typeface="Times New Roman" panose="02020603050405020304" pitchFamily="18" charset="0"/>
              </a:rPr>
              <a:t> s</a:t>
            </a:r>
            <a:r>
              <a:rPr lang="en-US" sz="4400" dirty="0">
                <a:solidFill>
                  <a:schemeClr val="bg1"/>
                </a:solidFill>
                <a:latin typeface="Times New Roman" panose="02020603050405020304" pitchFamily="18" charset="0"/>
                <a:cs typeface="Times New Roman" panose="02020603050405020304" pitchFamily="18" charset="0"/>
              </a:rPr>
              <a:t>eem</a:t>
            </a:r>
            <a:r>
              <a:rPr lang="en-US" sz="4400" dirty="0">
                <a:latin typeface="Times New Roman" panose="02020603050405020304" pitchFamily="18" charset="0"/>
                <a:cs typeface="Times New Roman" panose="02020603050405020304" pitchFamily="18" charset="0"/>
              </a:rPr>
              <a:t> e</a:t>
            </a:r>
            <a:r>
              <a:rPr lang="en-US" sz="4400" dirty="0">
                <a:solidFill>
                  <a:schemeClr val="bg1"/>
                </a:solidFill>
                <a:latin typeface="Times New Roman" panose="02020603050405020304" pitchFamily="18" charset="0"/>
                <a:cs typeface="Times New Roman" panose="02020603050405020304" pitchFamily="18" charset="0"/>
              </a:rPr>
              <a:t>vil</a:t>
            </a:r>
            <a:r>
              <a:rPr lang="en-US" sz="4400" dirty="0">
                <a:latin typeface="Times New Roman" panose="02020603050405020304" pitchFamily="18" charset="0"/>
                <a:cs typeface="Times New Roman" panose="02020603050405020304" pitchFamily="18" charset="0"/>
              </a:rPr>
              <a:t> u</a:t>
            </a:r>
            <a:r>
              <a:rPr lang="en-US" sz="4400" dirty="0">
                <a:solidFill>
                  <a:schemeClr val="bg1"/>
                </a:solidFill>
                <a:latin typeface="Times New Roman" panose="02020603050405020304" pitchFamily="18" charset="0"/>
                <a:cs typeface="Times New Roman" panose="02020603050405020304" pitchFamily="18" charset="0"/>
              </a:rPr>
              <a:t>nto</a:t>
            </a:r>
            <a:r>
              <a:rPr lang="en-US" sz="4400" dirty="0">
                <a:latin typeface="Times New Roman" panose="02020603050405020304" pitchFamily="18" charset="0"/>
                <a:cs typeface="Times New Roman" panose="02020603050405020304" pitchFamily="18" charset="0"/>
              </a:rPr>
              <a:t> y</a:t>
            </a:r>
            <a:r>
              <a:rPr lang="en-US" sz="4400" dirty="0">
                <a:solidFill>
                  <a:schemeClr val="bg1"/>
                </a:solidFill>
                <a:latin typeface="Times New Roman" panose="02020603050405020304" pitchFamily="18" charset="0"/>
                <a:cs typeface="Times New Roman" panose="02020603050405020304" pitchFamily="18" charset="0"/>
              </a:rPr>
              <a:t>ou</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o</a:t>
            </a:r>
            <a:r>
              <a:rPr lang="en-US" sz="4400" dirty="0">
                <a:latin typeface="Times New Roman" panose="02020603050405020304" pitchFamily="18" charset="0"/>
                <a:cs typeface="Times New Roman" panose="02020603050405020304" pitchFamily="18" charset="0"/>
              </a:rPr>
              <a:t> s</a:t>
            </a:r>
            <a:r>
              <a:rPr lang="en-US" sz="4400" dirty="0">
                <a:solidFill>
                  <a:schemeClr val="bg1"/>
                </a:solidFill>
                <a:latin typeface="Times New Roman" panose="02020603050405020304" pitchFamily="18" charset="0"/>
                <a:cs typeface="Times New Roman" panose="02020603050405020304" pitchFamily="18" charset="0"/>
              </a:rPr>
              <a:t>erve</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a:t>
            </a:r>
            <a:r>
              <a:rPr lang="en-US" sz="4400" dirty="0" smtClean="0">
                <a:latin typeface="Times New Roman" panose="02020603050405020304" pitchFamily="18" charset="0"/>
                <a:cs typeface="Times New Roman" panose="02020603050405020304" pitchFamily="18" charset="0"/>
              </a:rPr>
              <a:t>L</a:t>
            </a:r>
            <a:r>
              <a:rPr lang="en-US" sz="4400" dirty="0" smtClean="0">
                <a:solidFill>
                  <a:schemeClr val="bg1"/>
                </a:solidFill>
                <a:latin typeface="Times New Roman" panose="02020603050405020304" pitchFamily="18" charset="0"/>
                <a:cs typeface="Times New Roman" panose="02020603050405020304" pitchFamily="18" charset="0"/>
              </a:rPr>
              <a:t>ord</a:t>
            </a:r>
            <a:r>
              <a:rPr lang="en-US" sz="4400" dirty="0" smtClean="0">
                <a:latin typeface="Times New Roman" panose="02020603050405020304" pitchFamily="18" charset="0"/>
                <a:cs typeface="Times New Roman" panose="02020603050405020304" pitchFamily="18" charset="0"/>
              </a:rPr>
              <a:t>, </a:t>
            </a:r>
            <a:r>
              <a:rPr lang="en-US" sz="4400" dirty="0">
                <a:latin typeface="Times New Roman" panose="02020603050405020304" pitchFamily="18" charset="0"/>
                <a:cs typeface="Times New Roman" panose="02020603050405020304" pitchFamily="18" charset="0"/>
              </a:rPr>
              <a:t>c</a:t>
            </a:r>
            <a:r>
              <a:rPr lang="en-US" sz="4400" dirty="0">
                <a:solidFill>
                  <a:schemeClr val="bg1"/>
                </a:solidFill>
                <a:latin typeface="Times New Roman" panose="02020603050405020304" pitchFamily="18" charset="0"/>
                <a:cs typeface="Times New Roman" panose="02020603050405020304" pitchFamily="18" charset="0"/>
              </a:rPr>
              <a:t>hoose</a:t>
            </a:r>
            <a:r>
              <a:rPr lang="en-US" sz="4400" dirty="0">
                <a:latin typeface="Times New Roman" panose="02020603050405020304" pitchFamily="18" charset="0"/>
                <a:cs typeface="Times New Roman" panose="02020603050405020304" pitchFamily="18" charset="0"/>
              </a:rPr>
              <a:t> y</a:t>
            </a:r>
            <a:r>
              <a:rPr lang="en-US" sz="4400" dirty="0">
                <a:solidFill>
                  <a:schemeClr val="bg1"/>
                </a:solidFill>
                <a:latin typeface="Times New Roman" panose="02020603050405020304" pitchFamily="18" charset="0"/>
                <a:cs typeface="Times New Roman" panose="02020603050405020304" pitchFamily="18" charset="0"/>
              </a:rPr>
              <a:t>ou</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his</a:t>
            </a:r>
            <a:r>
              <a:rPr lang="en-US" sz="4400" dirty="0">
                <a:latin typeface="Times New Roman" panose="02020603050405020304" pitchFamily="18" charset="0"/>
                <a:cs typeface="Times New Roman" panose="02020603050405020304" pitchFamily="18" charset="0"/>
              </a:rPr>
              <a:t> d</a:t>
            </a:r>
            <a:r>
              <a:rPr lang="en-US" sz="4400" dirty="0">
                <a:solidFill>
                  <a:schemeClr val="bg1"/>
                </a:solidFill>
                <a:latin typeface="Times New Roman" panose="02020603050405020304" pitchFamily="18" charset="0"/>
                <a:cs typeface="Times New Roman" panose="02020603050405020304" pitchFamily="18" charset="0"/>
              </a:rPr>
              <a:t>ay</a:t>
            </a:r>
            <a:r>
              <a:rPr lang="en-US" sz="4400" dirty="0">
                <a:latin typeface="Times New Roman" panose="02020603050405020304" pitchFamily="18" charset="0"/>
                <a:cs typeface="Times New Roman" panose="02020603050405020304" pitchFamily="18" charset="0"/>
              </a:rPr>
              <a:t> w</a:t>
            </a:r>
            <a:r>
              <a:rPr lang="en-US" sz="4400" dirty="0">
                <a:solidFill>
                  <a:schemeClr val="bg1"/>
                </a:solidFill>
                <a:latin typeface="Times New Roman" panose="02020603050405020304" pitchFamily="18" charset="0"/>
                <a:cs typeface="Times New Roman" panose="02020603050405020304" pitchFamily="18" charset="0"/>
              </a:rPr>
              <a:t>hom</a:t>
            </a:r>
            <a:r>
              <a:rPr lang="en-US" sz="4400" dirty="0">
                <a:latin typeface="Times New Roman" panose="02020603050405020304" pitchFamily="18" charset="0"/>
                <a:cs typeface="Times New Roman" panose="02020603050405020304" pitchFamily="18" charset="0"/>
              </a:rPr>
              <a:t> y</a:t>
            </a:r>
            <a:r>
              <a:rPr lang="en-US" sz="4400" dirty="0">
                <a:solidFill>
                  <a:schemeClr val="bg1"/>
                </a:solidFill>
                <a:latin typeface="Times New Roman" panose="02020603050405020304" pitchFamily="18" charset="0"/>
                <a:cs typeface="Times New Roman" panose="02020603050405020304" pitchFamily="18" charset="0"/>
              </a:rPr>
              <a:t>e</a:t>
            </a:r>
            <a:r>
              <a:rPr lang="en-US" sz="4400" dirty="0">
                <a:latin typeface="Times New Roman" panose="02020603050405020304" pitchFamily="18" charset="0"/>
                <a:cs typeface="Times New Roman" panose="02020603050405020304" pitchFamily="18" charset="0"/>
              </a:rPr>
              <a:t> w</a:t>
            </a:r>
            <a:r>
              <a:rPr lang="en-US" sz="4400" dirty="0">
                <a:solidFill>
                  <a:schemeClr val="bg1"/>
                </a:solidFill>
                <a:latin typeface="Times New Roman" panose="02020603050405020304" pitchFamily="18" charset="0"/>
                <a:cs typeface="Times New Roman" panose="02020603050405020304" pitchFamily="18" charset="0"/>
              </a:rPr>
              <a:t>ill</a:t>
            </a:r>
            <a:r>
              <a:rPr lang="en-US" sz="4400" dirty="0">
                <a:latin typeface="Times New Roman" panose="02020603050405020304" pitchFamily="18" charset="0"/>
                <a:cs typeface="Times New Roman" panose="02020603050405020304" pitchFamily="18" charset="0"/>
              </a:rPr>
              <a:t> s</a:t>
            </a:r>
            <a:r>
              <a:rPr lang="en-US" sz="4400" dirty="0">
                <a:solidFill>
                  <a:schemeClr val="bg1"/>
                </a:solidFill>
                <a:latin typeface="Times New Roman" panose="02020603050405020304" pitchFamily="18" charset="0"/>
                <a:cs typeface="Times New Roman" panose="02020603050405020304" pitchFamily="18" charset="0"/>
              </a:rPr>
              <a:t>erve</a:t>
            </a:r>
            <a:r>
              <a:rPr lang="en-US" sz="4400" dirty="0">
                <a:latin typeface="Times New Roman" panose="02020603050405020304" pitchFamily="18" charset="0"/>
                <a:cs typeface="Times New Roman" panose="02020603050405020304" pitchFamily="18" charset="0"/>
              </a:rPr>
              <a:t>; w</a:t>
            </a:r>
            <a:r>
              <a:rPr lang="en-US" sz="4400" dirty="0">
                <a:solidFill>
                  <a:schemeClr val="bg1"/>
                </a:solidFill>
                <a:latin typeface="Times New Roman" panose="02020603050405020304" pitchFamily="18" charset="0"/>
                <a:cs typeface="Times New Roman" panose="02020603050405020304" pitchFamily="18" charset="0"/>
              </a:rPr>
              <a:t>hether</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g</a:t>
            </a:r>
            <a:r>
              <a:rPr lang="en-US" sz="4400" dirty="0">
                <a:solidFill>
                  <a:schemeClr val="bg1"/>
                </a:solidFill>
                <a:latin typeface="Times New Roman" panose="02020603050405020304" pitchFamily="18" charset="0"/>
                <a:cs typeface="Times New Roman" panose="02020603050405020304" pitchFamily="18" charset="0"/>
              </a:rPr>
              <a:t>ods</a:t>
            </a:r>
            <a:r>
              <a:rPr lang="en-US" sz="4400" dirty="0">
                <a:latin typeface="Times New Roman" panose="02020603050405020304" pitchFamily="18" charset="0"/>
                <a:cs typeface="Times New Roman" panose="02020603050405020304" pitchFamily="18" charset="0"/>
              </a:rPr>
              <a:t> w</a:t>
            </a:r>
            <a:r>
              <a:rPr lang="en-US" sz="4400" dirty="0">
                <a:solidFill>
                  <a:schemeClr val="bg1"/>
                </a:solidFill>
                <a:latin typeface="Times New Roman" panose="02020603050405020304" pitchFamily="18" charset="0"/>
                <a:cs typeface="Times New Roman" panose="02020603050405020304" pitchFamily="18" charset="0"/>
              </a:rPr>
              <a:t>hich</a:t>
            </a:r>
            <a:r>
              <a:rPr lang="en-US" sz="4400" dirty="0">
                <a:latin typeface="Times New Roman" panose="02020603050405020304" pitchFamily="18" charset="0"/>
                <a:cs typeface="Times New Roman" panose="02020603050405020304" pitchFamily="18" charset="0"/>
              </a:rPr>
              <a:t> y</a:t>
            </a:r>
            <a:r>
              <a:rPr lang="en-US" sz="4400" dirty="0">
                <a:solidFill>
                  <a:schemeClr val="bg1"/>
                </a:solidFill>
                <a:latin typeface="Times New Roman" panose="02020603050405020304" pitchFamily="18" charset="0"/>
                <a:cs typeface="Times New Roman" panose="02020603050405020304" pitchFamily="18" charset="0"/>
              </a:rPr>
              <a:t>our</a:t>
            </a:r>
            <a:r>
              <a:rPr lang="en-US" sz="4400" dirty="0">
                <a:latin typeface="Times New Roman" panose="02020603050405020304" pitchFamily="18" charset="0"/>
                <a:cs typeface="Times New Roman" panose="02020603050405020304" pitchFamily="18" charset="0"/>
              </a:rPr>
              <a:t> f</a:t>
            </a:r>
            <a:r>
              <a:rPr lang="en-US" sz="4400" dirty="0">
                <a:solidFill>
                  <a:schemeClr val="bg1"/>
                </a:solidFill>
                <a:latin typeface="Times New Roman" panose="02020603050405020304" pitchFamily="18" charset="0"/>
                <a:cs typeface="Times New Roman" panose="02020603050405020304" pitchFamily="18" charset="0"/>
              </a:rPr>
              <a:t>athers</a:t>
            </a:r>
            <a:r>
              <a:rPr lang="en-US" sz="4400" dirty="0">
                <a:latin typeface="Times New Roman" panose="02020603050405020304" pitchFamily="18" charset="0"/>
                <a:cs typeface="Times New Roman" panose="02020603050405020304" pitchFamily="18" charset="0"/>
              </a:rPr>
              <a:t> s</a:t>
            </a:r>
            <a:r>
              <a:rPr lang="en-US" sz="4400" dirty="0">
                <a:solidFill>
                  <a:schemeClr val="bg1"/>
                </a:solidFill>
                <a:latin typeface="Times New Roman" panose="02020603050405020304" pitchFamily="18" charset="0"/>
                <a:cs typeface="Times New Roman" panose="02020603050405020304" pitchFamily="18" charset="0"/>
              </a:rPr>
              <a:t>erved</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hat</a:t>
            </a:r>
            <a:r>
              <a:rPr lang="en-US" sz="4400" dirty="0">
                <a:latin typeface="Times New Roman" panose="02020603050405020304" pitchFamily="18" charset="0"/>
                <a:cs typeface="Times New Roman" panose="02020603050405020304" pitchFamily="18" charset="0"/>
              </a:rPr>
              <a:t> w</a:t>
            </a:r>
            <a:r>
              <a:rPr lang="en-US" sz="4400" dirty="0">
                <a:solidFill>
                  <a:schemeClr val="bg1"/>
                </a:solidFill>
                <a:latin typeface="Times New Roman" panose="02020603050405020304" pitchFamily="18" charset="0"/>
                <a:cs typeface="Times New Roman" panose="02020603050405020304" pitchFamily="18" charset="0"/>
              </a:rPr>
              <a:t>ere</a:t>
            </a:r>
            <a:r>
              <a:rPr lang="en-US" sz="4400" dirty="0">
                <a:latin typeface="Times New Roman" panose="02020603050405020304" pitchFamily="18" charset="0"/>
                <a:cs typeface="Times New Roman" panose="02020603050405020304" pitchFamily="18" charset="0"/>
              </a:rPr>
              <a:t> o</a:t>
            </a:r>
            <a:r>
              <a:rPr lang="en-US" sz="4400" dirty="0">
                <a:solidFill>
                  <a:schemeClr val="bg1"/>
                </a:solidFill>
                <a:latin typeface="Times New Roman" panose="02020603050405020304" pitchFamily="18" charset="0"/>
                <a:cs typeface="Times New Roman" panose="02020603050405020304" pitchFamily="18" charset="0"/>
              </a:rPr>
              <a:t>n</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o</a:t>
            </a:r>
            <a:r>
              <a:rPr lang="en-US" sz="4400" dirty="0">
                <a:solidFill>
                  <a:schemeClr val="bg1"/>
                </a:solidFill>
                <a:latin typeface="Times New Roman" panose="02020603050405020304" pitchFamily="18" charset="0"/>
                <a:cs typeface="Times New Roman" panose="02020603050405020304" pitchFamily="18" charset="0"/>
              </a:rPr>
              <a:t>ther</a:t>
            </a:r>
            <a:r>
              <a:rPr lang="en-US" sz="4400" dirty="0">
                <a:latin typeface="Times New Roman" panose="02020603050405020304" pitchFamily="18" charset="0"/>
                <a:cs typeface="Times New Roman" panose="02020603050405020304" pitchFamily="18" charset="0"/>
              </a:rPr>
              <a:t> s</a:t>
            </a:r>
            <a:r>
              <a:rPr lang="en-US" sz="4400" dirty="0">
                <a:solidFill>
                  <a:schemeClr val="bg1"/>
                </a:solidFill>
                <a:latin typeface="Times New Roman" panose="02020603050405020304" pitchFamily="18" charset="0"/>
                <a:cs typeface="Times New Roman" panose="02020603050405020304" pitchFamily="18" charset="0"/>
              </a:rPr>
              <a:t>ide</a:t>
            </a:r>
            <a:r>
              <a:rPr lang="en-US" sz="4400" dirty="0">
                <a:latin typeface="Times New Roman" panose="02020603050405020304" pitchFamily="18" charset="0"/>
                <a:cs typeface="Times New Roman" panose="02020603050405020304" pitchFamily="18" charset="0"/>
              </a:rPr>
              <a:t> o</a:t>
            </a:r>
            <a:r>
              <a:rPr lang="en-US" sz="4400" dirty="0">
                <a:solidFill>
                  <a:schemeClr val="bg1"/>
                </a:solidFill>
                <a:latin typeface="Times New Roman" panose="02020603050405020304" pitchFamily="18" charset="0"/>
                <a:cs typeface="Times New Roman" panose="02020603050405020304" pitchFamily="18" charset="0"/>
              </a:rPr>
              <a:t>f </a:t>
            </a:r>
            <a:r>
              <a:rPr lang="en-US" sz="4400" dirty="0">
                <a:latin typeface="Times New Roman" panose="02020603050405020304" pitchFamily="18" charset="0"/>
                <a:cs typeface="Times New Roman" panose="02020603050405020304" pitchFamily="18" charset="0"/>
              </a:rPr>
              <a:t>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f</a:t>
            </a:r>
            <a:r>
              <a:rPr lang="en-US" sz="4400" dirty="0">
                <a:solidFill>
                  <a:schemeClr val="bg1"/>
                </a:solidFill>
                <a:latin typeface="Times New Roman" panose="02020603050405020304" pitchFamily="18" charset="0"/>
                <a:cs typeface="Times New Roman" panose="02020603050405020304" pitchFamily="18" charset="0"/>
              </a:rPr>
              <a:t>lood</a:t>
            </a:r>
            <a:r>
              <a:rPr lang="en-US" sz="4400" dirty="0">
                <a:latin typeface="Times New Roman" panose="02020603050405020304" pitchFamily="18" charset="0"/>
                <a:cs typeface="Times New Roman" panose="02020603050405020304" pitchFamily="18" charset="0"/>
              </a:rPr>
              <a:t>, o</a:t>
            </a:r>
            <a:r>
              <a:rPr lang="en-US" sz="4400" dirty="0">
                <a:solidFill>
                  <a:schemeClr val="bg1"/>
                </a:solidFill>
                <a:latin typeface="Times New Roman" panose="02020603050405020304" pitchFamily="18" charset="0"/>
                <a:cs typeface="Times New Roman" panose="02020603050405020304" pitchFamily="18" charset="0"/>
              </a:rPr>
              <a:t>r</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g</a:t>
            </a:r>
            <a:r>
              <a:rPr lang="en-US" sz="4400" dirty="0">
                <a:solidFill>
                  <a:schemeClr val="bg1"/>
                </a:solidFill>
                <a:latin typeface="Times New Roman" panose="02020603050405020304" pitchFamily="18" charset="0"/>
                <a:cs typeface="Times New Roman" panose="02020603050405020304" pitchFamily="18" charset="0"/>
              </a:rPr>
              <a:t>ods</a:t>
            </a:r>
            <a:r>
              <a:rPr lang="en-US" sz="4400" dirty="0">
                <a:latin typeface="Times New Roman" panose="02020603050405020304" pitchFamily="18" charset="0"/>
                <a:cs typeface="Times New Roman" panose="02020603050405020304" pitchFamily="18" charset="0"/>
              </a:rPr>
              <a:t> o</a:t>
            </a:r>
            <a:r>
              <a:rPr lang="en-US" sz="4400" dirty="0">
                <a:solidFill>
                  <a:schemeClr val="bg1"/>
                </a:solidFill>
                <a:latin typeface="Times New Roman" panose="02020603050405020304" pitchFamily="18" charset="0"/>
                <a:cs typeface="Times New Roman" panose="02020603050405020304" pitchFamily="18" charset="0"/>
              </a:rPr>
              <a:t>f</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A</a:t>
            </a:r>
            <a:r>
              <a:rPr lang="en-US" sz="4400" dirty="0">
                <a:solidFill>
                  <a:schemeClr val="bg1"/>
                </a:solidFill>
                <a:latin typeface="Times New Roman" panose="02020603050405020304" pitchFamily="18" charset="0"/>
                <a:cs typeface="Times New Roman" panose="02020603050405020304" pitchFamily="18" charset="0"/>
              </a:rPr>
              <a:t>morites</a:t>
            </a:r>
            <a:r>
              <a:rPr lang="en-US" sz="4400" dirty="0">
                <a:latin typeface="Times New Roman" panose="02020603050405020304" pitchFamily="18" charset="0"/>
                <a:cs typeface="Times New Roman" panose="02020603050405020304" pitchFamily="18" charset="0"/>
              </a:rPr>
              <a:t>, i</a:t>
            </a:r>
            <a:r>
              <a:rPr lang="en-US" sz="4400" dirty="0">
                <a:solidFill>
                  <a:schemeClr val="bg1"/>
                </a:solidFill>
                <a:latin typeface="Times New Roman" panose="02020603050405020304" pitchFamily="18" charset="0"/>
                <a:cs typeface="Times New Roman" panose="02020603050405020304" pitchFamily="18" charset="0"/>
              </a:rPr>
              <a:t>n</a:t>
            </a:r>
            <a:r>
              <a:rPr lang="en-US" sz="4400" dirty="0">
                <a:latin typeface="Times New Roman" panose="02020603050405020304" pitchFamily="18" charset="0"/>
                <a:cs typeface="Times New Roman" panose="02020603050405020304" pitchFamily="18" charset="0"/>
              </a:rPr>
              <a:t> w</a:t>
            </a:r>
            <a:r>
              <a:rPr lang="en-US" sz="4400" dirty="0">
                <a:solidFill>
                  <a:schemeClr val="bg1"/>
                </a:solidFill>
                <a:latin typeface="Times New Roman" panose="02020603050405020304" pitchFamily="18" charset="0"/>
                <a:cs typeface="Times New Roman" panose="02020603050405020304" pitchFamily="18" charset="0"/>
              </a:rPr>
              <a:t>hose</a:t>
            </a:r>
            <a:r>
              <a:rPr lang="en-US" sz="4400" dirty="0">
                <a:latin typeface="Times New Roman" panose="02020603050405020304" pitchFamily="18" charset="0"/>
                <a:cs typeface="Times New Roman" panose="02020603050405020304" pitchFamily="18" charset="0"/>
              </a:rPr>
              <a:t> l</a:t>
            </a:r>
            <a:r>
              <a:rPr lang="en-US" sz="4400" dirty="0">
                <a:solidFill>
                  <a:schemeClr val="bg1"/>
                </a:solidFill>
                <a:latin typeface="Times New Roman" panose="02020603050405020304" pitchFamily="18" charset="0"/>
                <a:cs typeface="Times New Roman" panose="02020603050405020304" pitchFamily="18" charset="0"/>
              </a:rPr>
              <a:t>and</a:t>
            </a:r>
            <a:r>
              <a:rPr lang="en-US" sz="4400" dirty="0">
                <a:latin typeface="Times New Roman" panose="02020603050405020304" pitchFamily="18" charset="0"/>
                <a:cs typeface="Times New Roman" panose="02020603050405020304" pitchFamily="18" charset="0"/>
              </a:rPr>
              <a:t> y</a:t>
            </a:r>
            <a:r>
              <a:rPr lang="en-US" sz="4400" dirty="0">
                <a:solidFill>
                  <a:schemeClr val="bg1"/>
                </a:solidFill>
                <a:latin typeface="Times New Roman" panose="02020603050405020304" pitchFamily="18" charset="0"/>
                <a:cs typeface="Times New Roman" panose="02020603050405020304" pitchFamily="18" charset="0"/>
              </a:rPr>
              <a:t>e</a:t>
            </a:r>
            <a:r>
              <a:rPr lang="en-US" sz="4400" dirty="0">
                <a:latin typeface="Times New Roman" panose="02020603050405020304" pitchFamily="18" charset="0"/>
                <a:cs typeface="Times New Roman" panose="02020603050405020304" pitchFamily="18" charset="0"/>
              </a:rPr>
              <a:t> d</a:t>
            </a:r>
            <a:r>
              <a:rPr lang="en-US" sz="4400" dirty="0">
                <a:solidFill>
                  <a:schemeClr val="bg1"/>
                </a:solidFill>
                <a:latin typeface="Times New Roman" panose="02020603050405020304" pitchFamily="18" charset="0"/>
                <a:cs typeface="Times New Roman" panose="02020603050405020304" pitchFamily="18" charset="0"/>
              </a:rPr>
              <a:t>well</a:t>
            </a:r>
            <a:r>
              <a:rPr lang="en-US" sz="4400" dirty="0">
                <a:latin typeface="Times New Roman" panose="02020603050405020304" pitchFamily="18" charset="0"/>
                <a:cs typeface="Times New Roman" panose="02020603050405020304" pitchFamily="18" charset="0"/>
              </a:rPr>
              <a:t>: b</a:t>
            </a:r>
            <a:r>
              <a:rPr lang="en-US" sz="4400" dirty="0">
                <a:solidFill>
                  <a:schemeClr val="bg1"/>
                </a:solidFill>
                <a:latin typeface="Times New Roman" panose="02020603050405020304" pitchFamily="18" charset="0"/>
                <a:cs typeface="Times New Roman" panose="02020603050405020304" pitchFamily="18" charset="0"/>
              </a:rPr>
              <a:t>ut</a:t>
            </a:r>
            <a:r>
              <a:rPr lang="en-US" sz="4400" dirty="0">
                <a:latin typeface="Times New Roman" panose="02020603050405020304" pitchFamily="18" charset="0"/>
                <a:cs typeface="Times New Roman" panose="02020603050405020304" pitchFamily="18" charset="0"/>
              </a:rPr>
              <a:t> a</a:t>
            </a:r>
            <a:r>
              <a:rPr lang="en-US" sz="4400" dirty="0">
                <a:solidFill>
                  <a:schemeClr val="bg1"/>
                </a:solidFill>
                <a:latin typeface="Times New Roman" panose="02020603050405020304" pitchFamily="18" charset="0"/>
                <a:cs typeface="Times New Roman" panose="02020603050405020304" pitchFamily="18" charset="0"/>
              </a:rPr>
              <a:t>s</a:t>
            </a:r>
            <a:r>
              <a:rPr lang="en-US" sz="4400" dirty="0">
                <a:latin typeface="Times New Roman" panose="02020603050405020304" pitchFamily="18" charset="0"/>
                <a:cs typeface="Times New Roman" panose="02020603050405020304" pitchFamily="18" charset="0"/>
              </a:rPr>
              <a:t> f</a:t>
            </a:r>
            <a:r>
              <a:rPr lang="en-US" sz="4400" dirty="0">
                <a:solidFill>
                  <a:schemeClr val="bg1"/>
                </a:solidFill>
                <a:latin typeface="Times New Roman" panose="02020603050405020304" pitchFamily="18" charset="0"/>
                <a:cs typeface="Times New Roman" panose="02020603050405020304" pitchFamily="18" charset="0"/>
              </a:rPr>
              <a:t>or</a:t>
            </a:r>
            <a:r>
              <a:rPr lang="en-US" sz="4400" dirty="0">
                <a:latin typeface="Times New Roman" panose="02020603050405020304" pitchFamily="18" charset="0"/>
                <a:cs typeface="Times New Roman" panose="02020603050405020304" pitchFamily="18" charset="0"/>
              </a:rPr>
              <a:t> m</a:t>
            </a:r>
            <a:r>
              <a:rPr lang="en-US" sz="4400" dirty="0">
                <a:solidFill>
                  <a:schemeClr val="bg1"/>
                </a:solidFill>
                <a:latin typeface="Times New Roman" panose="02020603050405020304" pitchFamily="18" charset="0"/>
                <a:cs typeface="Times New Roman" panose="02020603050405020304" pitchFamily="18" charset="0"/>
              </a:rPr>
              <a:t>e</a:t>
            </a:r>
            <a:r>
              <a:rPr lang="en-US" sz="4400" dirty="0">
                <a:latin typeface="Times New Roman" panose="02020603050405020304" pitchFamily="18" charset="0"/>
                <a:cs typeface="Times New Roman" panose="02020603050405020304" pitchFamily="18" charset="0"/>
              </a:rPr>
              <a:t> a</a:t>
            </a:r>
            <a:r>
              <a:rPr lang="en-US" sz="4400" dirty="0">
                <a:solidFill>
                  <a:schemeClr val="bg1"/>
                </a:solidFill>
                <a:latin typeface="Times New Roman" panose="02020603050405020304" pitchFamily="18" charset="0"/>
                <a:cs typeface="Times New Roman" panose="02020603050405020304" pitchFamily="18" charset="0"/>
              </a:rPr>
              <a:t>nd</a:t>
            </a:r>
            <a:r>
              <a:rPr lang="en-US" sz="4400" dirty="0">
                <a:latin typeface="Times New Roman" panose="02020603050405020304" pitchFamily="18" charset="0"/>
                <a:cs typeface="Times New Roman" panose="02020603050405020304" pitchFamily="18" charset="0"/>
              </a:rPr>
              <a:t> m</a:t>
            </a:r>
            <a:r>
              <a:rPr lang="en-US" sz="4400" dirty="0">
                <a:solidFill>
                  <a:schemeClr val="bg1"/>
                </a:solidFill>
                <a:latin typeface="Times New Roman" panose="02020603050405020304" pitchFamily="18" charset="0"/>
                <a:cs typeface="Times New Roman" panose="02020603050405020304" pitchFamily="18" charset="0"/>
              </a:rPr>
              <a:t>y</a:t>
            </a:r>
            <a:r>
              <a:rPr lang="en-US" sz="4400" dirty="0">
                <a:latin typeface="Times New Roman" panose="02020603050405020304" pitchFamily="18" charset="0"/>
                <a:cs typeface="Times New Roman" panose="02020603050405020304" pitchFamily="18" charset="0"/>
              </a:rPr>
              <a:t> h</a:t>
            </a:r>
            <a:r>
              <a:rPr lang="en-US" sz="4400" dirty="0">
                <a:solidFill>
                  <a:schemeClr val="bg1"/>
                </a:solidFill>
                <a:latin typeface="Times New Roman" panose="02020603050405020304" pitchFamily="18" charset="0"/>
                <a:cs typeface="Times New Roman" panose="02020603050405020304" pitchFamily="18" charset="0"/>
              </a:rPr>
              <a:t>ouse</a:t>
            </a:r>
            <a:r>
              <a:rPr lang="en-US" sz="4400" dirty="0">
                <a:latin typeface="Times New Roman" panose="02020603050405020304" pitchFamily="18" charset="0"/>
                <a:cs typeface="Times New Roman" panose="02020603050405020304" pitchFamily="18" charset="0"/>
              </a:rPr>
              <a:t>, w</a:t>
            </a:r>
            <a:r>
              <a:rPr lang="en-US" sz="4400" dirty="0">
                <a:solidFill>
                  <a:schemeClr val="bg1"/>
                </a:solidFill>
                <a:latin typeface="Times New Roman" panose="02020603050405020304" pitchFamily="18" charset="0"/>
                <a:cs typeface="Times New Roman" panose="02020603050405020304" pitchFamily="18" charset="0"/>
              </a:rPr>
              <a:t>e </a:t>
            </a:r>
            <a:r>
              <a:rPr lang="en-US" sz="4400" dirty="0">
                <a:latin typeface="Times New Roman" panose="02020603050405020304" pitchFamily="18" charset="0"/>
                <a:cs typeface="Times New Roman" panose="02020603050405020304" pitchFamily="18" charset="0"/>
              </a:rPr>
              <a:t>w</a:t>
            </a:r>
            <a:r>
              <a:rPr lang="en-US" sz="4400" dirty="0">
                <a:solidFill>
                  <a:schemeClr val="bg1"/>
                </a:solidFill>
                <a:latin typeface="Times New Roman" panose="02020603050405020304" pitchFamily="18" charset="0"/>
                <a:cs typeface="Times New Roman" panose="02020603050405020304" pitchFamily="18" charset="0"/>
              </a:rPr>
              <a:t>ill</a:t>
            </a:r>
            <a:r>
              <a:rPr lang="en-US" sz="4400" dirty="0">
                <a:latin typeface="Times New Roman" panose="02020603050405020304" pitchFamily="18" charset="0"/>
                <a:cs typeface="Times New Roman" panose="02020603050405020304" pitchFamily="18" charset="0"/>
              </a:rPr>
              <a:t> s</a:t>
            </a:r>
            <a:r>
              <a:rPr lang="en-US" sz="4400" dirty="0">
                <a:solidFill>
                  <a:schemeClr val="bg1"/>
                </a:solidFill>
                <a:latin typeface="Times New Roman" panose="02020603050405020304" pitchFamily="18" charset="0"/>
                <a:cs typeface="Times New Roman" panose="02020603050405020304" pitchFamily="18" charset="0"/>
              </a:rPr>
              <a:t>erve</a:t>
            </a:r>
            <a:r>
              <a:rPr lang="en-US" sz="4400" dirty="0">
                <a:latin typeface="Times New Roman" panose="02020603050405020304" pitchFamily="18" charset="0"/>
                <a:cs typeface="Times New Roman" panose="02020603050405020304" pitchFamily="18" charset="0"/>
              </a:rPr>
              <a:t> t</a:t>
            </a:r>
            <a:r>
              <a:rPr lang="en-US" sz="4400" dirty="0">
                <a:solidFill>
                  <a:schemeClr val="bg1"/>
                </a:solidFill>
                <a:latin typeface="Times New Roman" panose="02020603050405020304" pitchFamily="18" charset="0"/>
                <a:cs typeface="Times New Roman" panose="02020603050405020304" pitchFamily="18" charset="0"/>
              </a:rPr>
              <a:t>he</a:t>
            </a:r>
            <a:r>
              <a:rPr lang="en-US" sz="4400" dirty="0">
                <a:latin typeface="Times New Roman" panose="02020603050405020304" pitchFamily="18" charset="0"/>
                <a:cs typeface="Times New Roman" panose="02020603050405020304" pitchFamily="18" charset="0"/>
              </a:rPr>
              <a:t> </a:t>
            </a:r>
            <a:r>
              <a:rPr lang="en-US" sz="4400" dirty="0" smtClean="0">
                <a:latin typeface="Times New Roman" panose="02020603050405020304" pitchFamily="18" charset="0"/>
                <a:cs typeface="Times New Roman" panose="02020603050405020304" pitchFamily="18" charset="0"/>
              </a:rPr>
              <a:t>L</a:t>
            </a:r>
            <a:r>
              <a:rPr lang="en-US" sz="4400" dirty="0" smtClean="0">
                <a:solidFill>
                  <a:schemeClr val="bg1"/>
                </a:solidFill>
                <a:latin typeface="Times New Roman" panose="02020603050405020304" pitchFamily="18" charset="0"/>
                <a:cs typeface="Times New Roman" panose="02020603050405020304" pitchFamily="18" charset="0"/>
              </a:rPr>
              <a:t>ord</a:t>
            </a:r>
            <a:r>
              <a:rPr lang="en-US" sz="4400" dirty="0" smtClean="0">
                <a:latin typeface="Times New Roman" panose="02020603050405020304" pitchFamily="18" charset="0"/>
                <a:cs typeface="Times New Roman" panose="02020603050405020304" pitchFamily="18" charset="0"/>
              </a:rPr>
              <a:t>.</a:t>
            </a:r>
            <a:endParaRPr lang="en-US" sz="4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34301015"/>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Rounded Rectangle 3"/>
          <p:cNvSpPr/>
          <p:nvPr/>
        </p:nvSpPr>
        <p:spPr>
          <a:xfrm>
            <a:off x="0" y="0"/>
            <a:ext cx="9144000" cy="6858000"/>
          </a:xfrm>
          <a:prstGeom prst="roundRect">
            <a:avLst>
              <a:gd name="adj" fmla="val 0"/>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lang="en-US" sz="5400" dirty="0">
                <a:latin typeface="Times New Roman" panose="02020603050405020304" pitchFamily="18" charset="0"/>
                <a:cs typeface="Times New Roman" panose="02020603050405020304" pitchFamily="18" charset="0"/>
              </a:rPr>
              <a:t>Pass off</a:t>
            </a:r>
          </a:p>
          <a:p>
            <a:pPr algn="ctr"/>
            <a:r>
              <a:rPr lang="en-US" sz="5400" dirty="0" smtClean="0">
                <a:latin typeface="Times New Roman" panose="02020603050405020304" pitchFamily="18" charset="0"/>
                <a:cs typeface="Times New Roman" panose="02020603050405020304" pitchFamily="18" charset="0"/>
              </a:rPr>
              <a:t>Joshua 24:15</a:t>
            </a:r>
          </a:p>
        </p:txBody>
      </p:sp>
      <p:sp>
        <p:nvSpPr>
          <p:cNvPr id="5" name="Action Button: Custom 4">
            <a:hlinkClick r:id="" action="ppaction://hlinkshowjump?jump=firstslide" highlightClick="1"/>
          </p:cNvPr>
          <p:cNvSpPr/>
          <p:nvPr/>
        </p:nvSpPr>
        <p:spPr>
          <a:xfrm>
            <a:off x="6275539" y="5527926"/>
            <a:ext cx="2455101" cy="989556"/>
          </a:xfrm>
          <a:prstGeom prst="actionButtonBlank">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Home</a:t>
            </a:r>
            <a:endParaRPr lang="en-US" sz="3200" b="1" dirty="0">
              <a:solidFill>
                <a:schemeClr val="tx1"/>
              </a:solidFill>
            </a:endParaRPr>
          </a:p>
        </p:txBody>
      </p:sp>
    </p:spTree>
    <p:extLst>
      <p:ext uri="{BB962C8B-B14F-4D97-AF65-F5344CB8AC3E}">
        <p14:creationId xmlns:p14="http://schemas.microsoft.com/office/powerpoint/2010/main" val="396010331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1 Samuel 16:7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latin typeface="Times New Roman" panose="02020603050405020304" pitchFamily="18" charset="0"/>
                <a:cs typeface="Times New Roman" panose="02020603050405020304" pitchFamily="18" charset="0"/>
              </a:rPr>
              <a:t> </a:t>
            </a:r>
            <a:r>
              <a:rPr lang="en-US" sz="4400" dirty="0" smtClean="0">
                <a:latin typeface="Times New Roman" panose="02020603050405020304" pitchFamily="18" charset="0"/>
                <a:cs typeface="Times New Roman" panose="02020603050405020304" pitchFamily="18" charset="0"/>
              </a:rPr>
              <a:t> </a:t>
            </a:r>
            <a:r>
              <a:rPr lang="en-US" sz="4400" dirty="0">
                <a:latin typeface="Times New Roman" panose="02020603050405020304" pitchFamily="18" charset="0"/>
                <a:ea typeface="Times New Roman" panose="02020603050405020304" pitchFamily="18" charset="0"/>
              </a:rPr>
              <a:t>But the Lord said unto Samuel, Look not on his countenance, or on the height of his stature; because I have refused him: for the Lord </a:t>
            </a:r>
            <a:r>
              <a:rPr lang="en-US" sz="4400" dirty="0" err="1">
                <a:latin typeface="Times New Roman" panose="02020603050405020304" pitchFamily="18" charset="0"/>
                <a:ea typeface="Times New Roman" panose="02020603050405020304" pitchFamily="18" charset="0"/>
              </a:rPr>
              <a:t>seeth</a:t>
            </a:r>
            <a:r>
              <a:rPr lang="en-US" sz="4400" dirty="0">
                <a:latin typeface="Times New Roman" panose="02020603050405020304" pitchFamily="18" charset="0"/>
                <a:ea typeface="Times New Roman" panose="02020603050405020304" pitchFamily="18" charset="0"/>
              </a:rPr>
              <a:t> not as man </a:t>
            </a:r>
            <a:r>
              <a:rPr lang="en-US" sz="4400" dirty="0" err="1">
                <a:latin typeface="Times New Roman" panose="02020603050405020304" pitchFamily="18" charset="0"/>
                <a:ea typeface="Times New Roman" panose="02020603050405020304" pitchFamily="18" charset="0"/>
              </a:rPr>
              <a:t>seeth</a:t>
            </a:r>
            <a:r>
              <a:rPr lang="en-US" sz="4400" dirty="0">
                <a:latin typeface="Times New Roman" panose="02020603050405020304" pitchFamily="18" charset="0"/>
                <a:ea typeface="Times New Roman" panose="02020603050405020304" pitchFamily="18" charset="0"/>
              </a:rPr>
              <a:t>; for man </a:t>
            </a:r>
            <a:r>
              <a:rPr lang="en-US" sz="4400" dirty="0" err="1">
                <a:latin typeface="Times New Roman" panose="02020603050405020304" pitchFamily="18" charset="0"/>
                <a:ea typeface="Times New Roman" panose="02020603050405020304" pitchFamily="18" charset="0"/>
              </a:rPr>
              <a:t>looketh</a:t>
            </a:r>
            <a:r>
              <a:rPr lang="en-US" sz="4400" dirty="0">
                <a:latin typeface="Times New Roman" panose="02020603050405020304" pitchFamily="18" charset="0"/>
                <a:ea typeface="Times New Roman" panose="02020603050405020304" pitchFamily="18" charset="0"/>
              </a:rPr>
              <a:t> on the outward appearance, but the Lord </a:t>
            </a:r>
            <a:r>
              <a:rPr lang="en-US" sz="4400" dirty="0" err="1">
                <a:latin typeface="Times New Roman" panose="02020603050405020304" pitchFamily="18" charset="0"/>
                <a:ea typeface="Times New Roman" panose="02020603050405020304" pitchFamily="18" charset="0"/>
              </a:rPr>
              <a:t>looketh</a:t>
            </a:r>
            <a:r>
              <a:rPr lang="en-US" sz="4400" dirty="0">
                <a:latin typeface="Times New Roman" panose="02020603050405020304" pitchFamily="18" charset="0"/>
                <a:ea typeface="Times New Roman" panose="02020603050405020304" pitchFamily="18" charset="0"/>
              </a:rPr>
              <a:t> on the heart.</a:t>
            </a:r>
            <a:endParaRPr lang="en-US" sz="4400" dirty="0">
              <a:latin typeface="Times New Roman" panose="02020603050405020304" pitchFamily="18" charset="0"/>
              <a:cs typeface="Times New Roman" panose="02020603050405020304" pitchFamily="18" charset="0"/>
            </a:endParaRPr>
          </a:p>
        </p:txBody>
      </p:sp>
      <p:sp>
        <p:nvSpPr>
          <p:cNvPr id="5" name="Rounded Rectangle 4"/>
          <p:cNvSpPr/>
          <p:nvPr/>
        </p:nvSpPr>
        <p:spPr>
          <a:xfrm>
            <a:off x="4754880" y="57152"/>
            <a:ext cx="4343400" cy="900792"/>
          </a:xfrm>
          <a:prstGeom prst="roundRect">
            <a:avLst/>
          </a:prstGeom>
        </p:spPr>
        <p:style>
          <a:lnRef idx="1">
            <a:schemeClr val="accent5"/>
          </a:lnRef>
          <a:fillRef idx="3">
            <a:schemeClr val="accent5"/>
          </a:fillRef>
          <a:effectRef idx="2">
            <a:schemeClr val="accent5"/>
          </a:effectRef>
          <a:fontRef idx="minor">
            <a:schemeClr val="lt1"/>
          </a:fontRef>
        </p:style>
        <p:txBody>
          <a:bodyPr rtlCol="0" anchor="ctr"/>
          <a:lstStyle/>
          <a:p>
            <a:pPr lvl="0">
              <a:lnSpc>
                <a:spcPct val="90000"/>
              </a:lnSpc>
            </a:pPr>
            <a:r>
              <a:rPr lang="en-US" sz="2400" dirty="0">
                <a:solidFill>
                  <a:schemeClr val="bg1"/>
                </a:solidFill>
              </a:rPr>
              <a:t>Discuss </a:t>
            </a:r>
            <a:r>
              <a:rPr lang="en-US" sz="2400" dirty="0" smtClean="0">
                <a:solidFill>
                  <a:schemeClr val="bg1"/>
                </a:solidFill>
              </a:rPr>
              <a:t>its usefulness</a:t>
            </a:r>
          </a:p>
          <a:p>
            <a:pPr lvl="0">
              <a:lnSpc>
                <a:spcPct val="90000"/>
              </a:lnSpc>
            </a:pPr>
            <a:r>
              <a:rPr lang="en-US" sz="2400" dirty="0" smtClean="0">
                <a:solidFill>
                  <a:schemeClr val="bg1"/>
                </a:solidFill>
              </a:rPr>
              <a:t>Write </a:t>
            </a:r>
            <a:r>
              <a:rPr lang="en-US" sz="2400" dirty="0" smtClean="0">
                <a:solidFill>
                  <a:schemeClr val="bg1"/>
                </a:solidFill>
              </a:rPr>
              <a:t>out Principles or Doctrines  </a:t>
            </a:r>
            <a:endParaRPr lang="en-US" sz="2400" dirty="0">
              <a:solidFill>
                <a:schemeClr val="bg1"/>
              </a:solidFill>
            </a:endParaRPr>
          </a:p>
        </p:txBody>
      </p:sp>
    </p:spTree>
    <p:extLst>
      <p:ext uri="{BB962C8B-B14F-4D97-AF65-F5344CB8AC3E}">
        <p14:creationId xmlns:p14="http://schemas.microsoft.com/office/powerpoint/2010/main" val="34715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8650" y="159386"/>
            <a:ext cx="7886700" cy="1325563"/>
          </a:xfrm>
        </p:spPr>
        <p:txBody>
          <a:bodyPr>
            <a:normAutofit/>
          </a:bodyPr>
          <a:lstStyle/>
          <a:p>
            <a:pPr lvl="0"/>
            <a:r>
              <a:rPr lang="en-US" kern="0" dirty="0">
                <a:latin typeface="Times New Roman" panose="02020603050405020304" pitchFamily="18" charset="0"/>
                <a:ea typeface="Georgia"/>
                <a:cs typeface="Times New Roman" panose="02020603050405020304" pitchFamily="18" charset="0"/>
                <a:sym typeface="Georgia"/>
              </a:rPr>
              <a:t>The Lord looks on the </a:t>
            </a:r>
            <a:r>
              <a:rPr lang="en-US" kern="0" dirty="0" smtClean="0">
                <a:latin typeface="Times New Roman" panose="02020603050405020304" pitchFamily="18" charset="0"/>
                <a:ea typeface="Georgia"/>
                <a:cs typeface="Times New Roman" panose="02020603050405020304" pitchFamily="18" charset="0"/>
                <a:sym typeface="Georgia"/>
              </a:rPr>
              <a:t>heart</a:t>
            </a:r>
            <a:br>
              <a:rPr lang="en-US" kern="0" dirty="0" smtClean="0">
                <a:latin typeface="Times New Roman" panose="02020603050405020304" pitchFamily="18" charset="0"/>
                <a:ea typeface="Georgia"/>
                <a:cs typeface="Times New Roman" panose="02020603050405020304" pitchFamily="18" charset="0"/>
                <a:sym typeface="Georgia"/>
              </a:rPr>
            </a:br>
            <a:r>
              <a:rPr lang="en-US" kern="0" dirty="0" smtClean="0">
                <a:latin typeface="Times New Roman" panose="02020603050405020304" pitchFamily="18" charset="0"/>
                <a:ea typeface="Georgia"/>
                <a:cs typeface="Times New Roman" panose="02020603050405020304" pitchFamily="18" charset="0"/>
                <a:sym typeface="Georgia"/>
              </a:rPr>
              <a:t>1 Samuel 16:7</a:t>
            </a:r>
            <a:endParaRPr lang="en-US" kern="0" dirty="0">
              <a:latin typeface="Times New Roman" panose="02020603050405020304" pitchFamily="18" charset="0"/>
              <a:ea typeface="Georgia"/>
              <a:cs typeface="Times New Roman" panose="02020603050405020304" pitchFamily="18" charset="0"/>
              <a:sym typeface="Georgia"/>
            </a:endParaRPr>
          </a:p>
        </p:txBody>
      </p:sp>
      <p:sp>
        <p:nvSpPr>
          <p:cNvPr id="3" name="Content Placeholder 2"/>
          <p:cNvSpPr>
            <a:spLocks noGrp="1"/>
          </p:cNvSpPr>
          <p:nvPr>
            <p:ph idx="1"/>
          </p:nvPr>
        </p:nvSpPr>
        <p:spPr>
          <a:xfrm>
            <a:off x="628650" y="1619884"/>
            <a:ext cx="7886700" cy="4895216"/>
          </a:xfrm>
          <a:gradFill>
            <a:gsLst>
              <a:gs pos="0">
                <a:schemeClr val="accent4">
                  <a:lumMod val="5000"/>
                  <a:lumOff val="95000"/>
                </a:schemeClr>
              </a:gs>
              <a:gs pos="74000">
                <a:schemeClr val="accent4">
                  <a:lumMod val="45000"/>
                  <a:lumOff val="55000"/>
                </a:schemeClr>
              </a:gs>
              <a:gs pos="83000">
                <a:schemeClr val="accent4">
                  <a:lumMod val="45000"/>
                  <a:lumOff val="55000"/>
                </a:schemeClr>
              </a:gs>
              <a:gs pos="100000">
                <a:schemeClr val="accent4">
                  <a:lumMod val="30000"/>
                  <a:lumOff val="70000"/>
                </a:schemeClr>
              </a:gs>
            </a:gsLst>
            <a:lin ang="5400000" scaled="1"/>
          </a:gradFill>
        </p:spPr>
        <p:txBody>
          <a:bodyPr>
            <a:noAutofit/>
          </a:bodyPr>
          <a:lstStyle/>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Context: </a:t>
            </a:r>
            <a:r>
              <a:rPr lang="en-US" sz="2600" kern="0" dirty="0" smtClean="0">
                <a:latin typeface="Times New Roman" panose="02020603050405020304" pitchFamily="18" charset="0"/>
                <a:ea typeface="Georgia"/>
                <a:cs typeface="Times New Roman" panose="02020603050405020304" pitchFamily="18" charset="0"/>
                <a:sym typeface="Georgia"/>
              </a:rPr>
              <a:t>Samuel </a:t>
            </a:r>
            <a:r>
              <a:rPr lang="en-US" sz="2600" kern="0" dirty="0">
                <a:latin typeface="Times New Roman" panose="02020603050405020304" pitchFamily="18" charset="0"/>
                <a:ea typeface="Georgia"/>
                <a:cs typeface="Times New Roman" panose="02020603050405020304" pitchFamily="18" charset="0"/>
                <a:sym typeface="Georgia"/>
              </a:rPr>
              <a:t>assumed that Eliab, the eldest son of Jesse, was the one the Lord had selected to be Israel’s new king because of his strong physical appearance.</a:t>
            </a:r>
          </a:p>
          <a:p>
            <a:pPr marL="0" lvl="0" indent="0" defTabSz="373887">
              <a:lnSpc>
                <a:spcPct val="120000"/>
              </a:lnSpc>
              <a:spcBef>
                <a:spcPts val="2300"/>
              </a:spcBef>
              <a:buNone/>
              <a:defRPr sz="1800"/>
            </a:pPr>
            <a:r>
              <a:rPr lang="en-US" sz="2600" b="1" kern="0" dirty="0">
                <a:latin typeface="Times New Roman" panose="02020603050405020304" pitchFamily="18" charset="0"/>
                <a:ea typeface="Georgia"/>
                <a:cs typeface="Times New Roman" panose="02020603050405020304" pitchFamily="18" charset="0"/>
                <a:sym typeface="Georgia"/>
              </a:rPr>
              <a:t>Doctrine or </a:t>
            </a:r>
            <a:r>
              <a:rPr lang="en-US" sz="2600" b="1" kern="0" dirty="0" smtClean="0">
                <a:latin typeface="Times New Roman" panose="02020603050405020304" pitchFamily="18" charset="0"/>
                <a:ea typeface="Georgia"/>
                <a:cs typeface="Times New Roman" panose="02020603050405020304" pitchFamily="18" charset="0"/>
                <a:sym typeface="Georgia"/>
              </a:rPr>
              <a:t>Principle: </a:t>
            </a:r>
            <a:r>
              <a:rPr lang="en-US" sz="2600" kern="0" dirty="0" smtClean="0">
                <a:latin typeface="Times New Roman" panose="02020603050405020304" pitchFamily="18" charset="0"/>
                <a:ea typeface="Georgia"/>
                <a:cs typeface="Times New Roman" panose="02020603050405020304" pitchFamily="18" charset="0"/>
                <a:sym typeface="Georgia"/>
              </a:rPr>
              <a:t>God </a:t>
            </a:r>
            <a:r>
              <a:rPr lang="en-US" sz="2600" kern="0" dirty="0">
                <a:latin typeface="Times New Roman" panose="02020603050405020304" pitchFamily="18" charset="0"/>
                <a:ea typeface="Georgia"/>
                <a:cs typeface="Times New Roman" panose="02020603050405020304" pitchFamily="18" charset="0"/>
                <a:sym typeface="Georgia"/>
              </a:rPr>
              <a:t>judges us by our thoughts and desires rather than by our outward appearance.</a:t>
            </a:r>
          </a:p>
          <a:p>
            <a:pPr marL="0" lvl="0" indent="0" defTabSz="373887">
              <a:lnSpc>
                <a:spcPct val="120000"/>
              </a:lnSpc>
              <a:spcBef>
                <a:spcPts val="2300"/>
              </a:spcBef>
              <a:buNone/>
              <a:defRPr sz="1800"/>
            </a:pPr>
            <a:r>
              <a:rPr lang="en-US" sz="2600" b="1" kern="0" dirty="0" smtClean="0">
                <a:latin typeface="Times New Roman" panose="02020603050405020304" pitchFamily="18" charset="0"/>
                <a:ea typeface="Georgia"/>
                <a:cs typeface="Times New Roman" panose="02020603050405020304" pitchFamily="18" charset="0"/>
                <a:sym typeface="Georgia"/>
              </a:rPr>
              <a:t>Application: </a:t>
            </a:r>
            <a:r>
              <a:rPr lang="en-US" sz="2600" kern="0" dirty="0" smtClean="0">
                <a:latin typeface="Times New Roman" panose="02020603050405020304" pitchFamily="18" charset="0"/>
                <a:ea typeface="Georgia"/>
                <a:cs typeface="Times New Roman" panose="02020603050405020304" pitchFamily="18" charset="0"/>
                <a:sym typeface="Georgia"/>
              </a:rPr>
              <a:t>Rather </a:t>
            </a:r>
            <a:r>
              <a:rPr lang="en-US" sz="2600" kern="0" dirty="0">
                <a:latin typeface="Times New Roman" panose="02020603050405020304" pitchFamily="18" charset="0"/>
                <a:ea typeface="Georgia"/>
                <a:cs typeface="Times New Roman" panose="02020603050405020304" pitchFamily="18" charset="0"/>
                <a:sym typeface="Georgia"/>
              </a:rPr>
              <a:t>than focus on outward appearance, pray to see yourself and others as God sees you.</a:t>
            </a:r>
          </a:p>
        </p:txBody>
      </p:sp>
    </p:spTree>
    <p:extLst>
      <p:ext uri="{BB962C8B-B14F-4D97-AF65-F5344CB8AC3E}">
        <p14:creationId xmlns:p14="http://schemas.microsoft.com/office/powerpoint/2010/main" val="1313438215"/>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685800" y="-152400"/>
            <a:ext cx="7772400" cy="1143000"/>
          </a:xfrm>
        </p:spPr>
        <p:txBody>
          <a:bodyPr/>
          <a:lstStyle/>
          <a:p>
            <a:r>
              <a:rPr lang="en-US" altLang="en-US" sz="3400" b="1" i="1" dirty="0" smtClean="0"/>
              <a:t>The Lord </a:t>
            </a:r>
            <a:r>
              <a:rPr lang="en-US" altLang="en-US" sz="3400" b="1" i="1" u="sng" dirty="0" smtClean="0"/>
              <a:t>Looks On The Heart</a:t>
            </a:r>
          </a:p>
        </p:txBody>
      </p:sp>
      <p:pic>
        <p:nvPicPr>
          <p:cNvPr id="52228" name="Picture 4" descr="http://dcfs.utah.gov/wp-content/themes/dhs/images/dcfs-jfy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2335897"/>
            <a:ext cx="4114800" cy="4522103"/>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bwMode="auto">
          <a:xfrm>
            <a:off x="3276600" y="990600"/>
            <a:ext cx="5715000" cy="2362200"/>
          </a:xfrm>
          <a:prstGeom prst="wedgeRoundRectCallout">
            <a:avLst>
              <a:gd name="adj1" fmla="val -46433"/>
              <a:gd name="adj2" fmla="val 58474"/>
              <a:gd name="adj3" fmla="val 16667"/>
            </a:avLst>
          </a:prstGeom>
          <a:solidFill>
            <a:schemeClr val="bg1"/>
          </a:solidFill>
          <a:ln w="1905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3200" b="1" i="0" u="sng" strike="noStrike" cap="none" normalizeH="0" baseline="0" dirty="0" smtClean="0">
                <a:ln>
                  <a:noFill/>
                </a:ln>
                <a:solidFill>
                  <a:schemeClr val="tx1"/>
                </a:solidFill>
                <a:effectLst/>
                <a:latin typeface="Times New Roman" pitchFamily="18" charset="0"/>
              </a:rPr>
              <a:t>I</a:t>
            </a:r>
            <a:r>
              <a:rPr kumimoji="0" lang="en-US" sz="2800" b="0" i="0" u="none" strike="noStrike" cap="none" normalizeH="0" baseline="0" dirty="0" smtClean="0">
                <a:ln>
                  <a:noFill/>
                </a:ln>
                <a:solidFill>
                  <a:schemeClr val="tx1"/>
                </a:solidFill>
                <a:effectLst/>
                <a:latin typeface="Times New Roman" pitchFamily="18" charset="0"/>
              </a:rPr>
              <a:t>,</a:t>
            </a:r>
            <a:r>
              <a:rPr kumimoji="0" lang="en-US" sz="2800" b="0" i="0" u="none" strike="noStrike" cap="none" normalizeH="0" dirty="0" smtClean="0">
                <a:ln>
                  <a:noFill/>
                </a:ln>
                <a:solidFill>
                  <a:schemeClr val="tx1"/>
                </a:solidFill>
                <a:effectLst/>
                <a:latin typeface="Times New Roman" pitchFamily="18" charset="0"/>
              </a:rPr>
              <a:t> </a:t>
            </a:r>
            <a:r>
              <a:rPr kumimoji="0" lang="en-US" sz="3200" b="1" i="0" u="sng" strike="noStrike" cap="none" normalizeH="0" dirty="0" smtClean="0">
                <a:ln>
                  <a:noFill/>
                </a:ln>
                <a:solidFill>
                  <a:schemeClr val="tx1"/>
                </a:solidFill>
                <a:effectLst/>
                <a:latin typeface="Times New Roman" pitchFamily="18" charset="0"/>
              </a:rPr>
              <a:t>Samuel</a:t>
            </a:r>
            <a:r>
              <a:rPr kumimoji="0" lang="en-US" sz="2800" b="0" i="0" u="none" strike="noStrike" cap="none" normalizeH="0" dirty="0" smtClean="0">
                <a:ln>
                  <a:noFill/>
                </a:ln>
                <a:solidFill>
                  <a:schemeClr val="tx1"/>
                </a:solidFill>
                <a:effectLst/>
                <a:latin typeface="Times New Roman" pitchFamily="18" charset="0"/>
              </a:rPr>
              <a:t> know that being </a:t>
            </a:r>
            <a:r>
              <a:rPr kumimoji="0" lang="en-US" sz="3200" b="1" i="0" u="sng" strike="noStrike" cap="none" normalizeH="0" dirty="0" smtClean="0">
                <a:ln>
                  <a:noFill/>
                </a:ln>
                <a:solidFill>
                  <a:schemeClr val="tx1"/>
                </a:solidFill>
                <a:effectLst/>
                <a:latin typeface="Times New Roman" pitchFamily="18" charset="0"/>
              </a:rPr>
              <a:t>16</a:t>
            </a:r>
            <a:r>
              <a:rPr kumimoji="0" lang="en-US" sz="2800" b="0" i="0" u="none" strike="noStrike" cap="none" normalizeH="0" dirty="0" smtClean="0">
                <a:ln>
                  <a:noFill/>
                </a:ln>
                <a:solidFill>
                  <a:schemeClr val="tx1"/>
                </a:solidFill>
                <a:effectLst/>
                <a:latin typeface="Times New Roman" pitchFamily="18" charset="0"/>
              </a:rPr>
              <a:t> is </a:t>
            </a:r>
          </a:p>
          <a:p>
            <a:pPr marL="0" marR="0" indent="0" algn="ctr" defTabSz="914400" rtl="0" eaLnBrk="0" fontAlgn="base" latinLnBrk="0" hangingPunct="0">
              <a:lnSpc>
                <a:spcPct val="100000"/>
              </a:lnSpc>
              <a:spcBef>
                <a:spcPct val="0"/>
              </a:spcBef>
              <a:spcAft>
                <a:spcPct val="0"/>
              </a:spcAft>
              <a:buClrTx/>
              <a:buSzTx/>
              <a:buFontTx/>
              <a:buNone/>
              <a:tabLst/>
            </a:pPr>
            <a:r>
              <a:rPr kumimoji="0" lang="en-US" sz="2800" b="0" i="0" u="none" strike="noStrike" cap="none" normalizeH="0" dirty="0" smtClean="0">
                <a:ln>
                  <a:noFill/>
                </a:ln>
                <a:solidFill>
                  <a:schemeClr val="tx1"/>
                </a:solidFill>
                <a:effectLst/>
                <a:latin typeface="Times New Roman" pitchFamily="18" charset="0"/>
              </a:rPr>
              <a:t>great because I can get my license.</a:t>
            </a:r>
          </a:p>
          <a:p>
            <a:pPr marL="0" marR="0" indent="0" algn="ctr" defTabSz="914400" rtl="0" eaLnBrk="0" fontAlgn="base" latinLnBrk="0" hangingPunct="0">
              <a:lnSpc>
                <a:spcPct val="100000"/>
              </a:lnSpc>
              <a:spcBef>
                <a:spcPct val="0"/>
              </a:spcBef>
              <a:spcAft>
                <a:spcPct val="0"/>
              </a:spcAft>
              <a:buClrTx/>
              <a:buSzTx/>
              <a:buFontTx/>
              <a:buNone/>
              <a:tabLst/>
            </a:pPr>
            <a:r>
              <a:rPr lang="en-US" sz="2800" baseline="0" dirty="0" smtClean="0"/>
              <a:t>When</a:t>
            </a:r>
            <a:r>
              <a:rPr lang="en-US" sz="2800" dirty="0" smtClean="0"/>
              <a:t> looking to date, it is important </a:t>
            </a:r>
          </a:p>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t>to also </a:t>
            </a:r>
            <a:r>
              <a:rPr lang="en-US" sz="2800" b="1" dirty="0"/>
              <a:t>L</a:t>
            </a:r>
            <a:r>
              <a:rPr lang="en-US" sz="2800" b="1" dirty="0" smtClean="0"/>
              <a:t>ook on the Heart</a:t>
            </a:r>
            <a:r>
              <a:rPr lang="en-US" sz="2800" dirty="0" smtClean="0"/>
              <a:t>. </a:t>
            </a:r>
          </a:p>
          <a:p>
            <a:pPr marL="0" marR="0" indent="0" algn="ctr" defTabSz="914400" rtl="0" eaLnBrk="0" fontAlgn="base" latinLnBrk="0" hangingPunct="0">
              <a:lnSpc>
                <a:spcPct val="100000"/>
              </a:lnSpc>
              <a:spcBef>
                <a:spcPct val="0"/>
              </a:spcBef>
              <a:spcAft>
                <a:spcPct val="0"/>
              </a:spcAft>
              <a:buClrTx/>
              <a:buSzTx/>
              <a:buFontTx/>
              <a:buNone/>
              <a:tabLst/>
            </a:pPr>
            <a:r>
              <a:rPr lang="en-US" sz="2800" dirty="0" smtClean="0"/>
              <a:t>Then life feels like Heaven (</a:t>
            </a:r>
            <a:r>
              <a:rPr lang="en-US" sz="3200" b="1" u="sng" dirty="0" smtClean="0"/>
              <a:t>7</a:t>
            </a:r>
            <a:r>
              <a:rPr lang="en-US" sz="2800" dirty="0" smtClean="0"/>
              <a:t>).</a:t>
            </a:r>
            <a:endParaRPr kumimoji="0" lang="en-US" sz="2800" b="0" i="0" u="none" strike="noStrike" cap="none" normalizeH="0" baseline="0" dirty="0" smtClean="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242320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685800" y="-152400"/>
            <a:ext cx="7772400" cy="1143000"/>
          </a:xfrm>
        </p:spPr>
        <p:txBody>
          <a:bodyPr/>
          <a:lstStyle/>
          <a:p>
            <a:r>
              <a:rPr lang="en-US" altLang="en-US" sz="3400" b="1" i="1" dirty="0" smtClean="0"/>
              <a:t>The Lord </a:t>
            </a:r>
            <a:r>
              <a:rPr lang="en-US" altLang="en-US" sz="3400" b="1" i="1" u="sng" dirty="0" smtClean="0"/>
              <a:t>Looks On The Heart</a:t>
            </a:r>
          </a:p>
        </p:txBody>
      </p:sp>
      <p:sp>
        <p:nvSpPr>
          <p:cNvPr id="3" name="Rounded Rectangle 2"/>
          <p:cNvSpPr/>
          <p:nvPr/>
        </p:nvSpPr>
        <p:spPr>
          <a:xfrm>
            <a:off x="5097780" y="3840480"/>
            <a:ext cx="3554730" cy="2386149"/>
          </a:xfrm>
          <a:prstGeom prst="round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w="6350" cap="flat" cmpd="sng" algn="ctr">
            <a:solidFill>
              <a:srgbClr val="4472C4"/>
            </a:solidFill>
            <a:prstDash val="solid"/>
            <a:miter lim="800000"/>
          </a:ln>
          <a:effectLst/>
        </p:spPr>
        <p:txBody>
          <a:bodyPr rtlCol="0" anchor="ctr"/>
          <a:lstStyle/>
          <a:p>
            <a:r>
              <a:rPr lang="en-US" sz="2400" dirty="0" smtClean="0">
                <a:solidFill>
                  <a:schemeClr val="bg1"/>
                </a:solidFill>
              </a:rPr>
              <a:t>Scripture Chase previous SMs using </a:t>
            </a:r>
            <a:r>
              <a:rPr lang="en-US" sz="2400" dirty="0">
                <a:solidFill>
                  <a:schemeClr val="bg1"/>
                </a:solidFill>
              </a:rPr>
              <a:t>various clues: </a:t>
            </a:r>
          </a:p>
          <a:p>
            <a:pPr marL="342900" indent="-342900">
              <a:buFont typeface="Arial" panose="020B0604020202020204" pitchFamily="34" charset="0"/>
              <a:buChar char="•"/>
            </a:pPr>
            <a:r>
              <a:rPr lang="en-US" sz="2400" dirty="0">
                <a:solidFill>
                  <a:schemeClr val="bg1"/>
                </a:solidFill>
              </a:rPr>
              <a:t>Key Words</a:t>
            </a:r>
          </a:p>
          <a:p>
            <a:pPr marL="342900" indent="-342900">
              <a:buFont typeface="Arial" panose="020B0604020202020204" pitchFamily="34" charset="0"/>
              <a:buChar char="•"/>
            </a:pPr>
            <a:r>
              <a:rPr lang="en-US" sz="2400" dirty="0">
                <a:solidFill>
                  <a:schemeClr val="bg1"/>
                </a:solidFill>
              </a:rPr>
              <a:t>Read the verse(s)</a:t>
            </a:r>
          </a:p>
          <a:p>
            <a:pPr marL="342900" indent="-342900">
              <a:buFont typeface="Arial" panose="020B0604020202020204" pitchFamily="34" charset="0"/>
              <a:buChar char="•"/>
            </a:pPr>
            <a:r>
              <a:rPr lang="en-US" sz="2400" dirty="0">
                <a:solidFill>
                  <a:schemeClr val="bg1"/>
                </a:solidFill>
              </a:rPr>
              <a:t>Mnemonic clues</a:t>
            </a:r>
          </a:p>
          <a:p>
            <a:pPr marL="342900" indent="-342900">
              <a:buFont typeface="Arial" panose="020B0604020202020204" pitchFamily="34" charset="0"/>
              <a:buChar char="•"/>
            </a:pPr>
            <a:r>
              <a:rPr lang="en-US" sz="2400" dirty="0">
                <a:solidFill>
                  <a:schemeClr val="bg1"/>
                </a:solidFill>
              </a:rPr>
              <a:t>Story or situation </a:t>
            </a:r>
          </a:p>
        </p:txBody>
      </p:sp>
    </p:spTree>
    <p:extLst>
      <p:ext uri="{BB962C8B-B14F-4D97-AF65-F5344CB8AC3E}">
        <p14:creationId xmlns:p14="http://schemas.microsoft.com/office/powerpoint/2010/main" val="537963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628650" y="365127"/>
            <a:ext cx="7886700" cy="592816"/>
          </a:xfrm>
        </p:spPr>
        <p:txBody>
          <a:bodyPr>
            <a:noAutofit/>
          </a:bodyPr>
          <a:lstStyle/>
          <a:p>
            <a:r>
              <a:rPr lang="en-US" b="1" dirty="0" smtClean="0">
                <a:latin typeface="Times New Roman" panose="02020603050405020304" pitchFamily="18" charset="0"/>
                <a:cs typeface="Times New Roman" panose="02020603050405020304" pitchFamily="18" charset="0"/>
              </a:rPr>
              <a:t>1 Samuel 16:7</a:t>
            </a:r>
            <a:endParaRPr lang="en-US" b="1" dirty="0">
              <a:latin typeface="Times New Roman" panose="02020603050405020304" pitchFamily="18" charset="0"/>
              <a:cs typeface="Times New Roman" panose="02020603050405020304" pitchFamily="18" charset="0"/>
            </a:endParaRPr>
          </a:p>
        </p:txBody>
      </p:sp>
      <p:sp>
        <p:nvSpPr>
          <p:cNvPr id="8" name="Content Placeholder 7"/>
          <p:cNvSpPr>
            <a:spLocks noGrp="1"/>
          </p:cNvSpPr>
          <p:nvPr>
            <p:ph idx="1"/>
          </p:nvPr>
        </p:nvSpPr>
        <p:spPr>
          <a:xfrm>
            <a:off x="628650" y="1132114"/>
            <a:ext cx="7886700" cy="5334000"/>
          </a:xfrm>
        </p:spPr>
        <p:txBody>
          <a:bodyPr>
            <a:normAutofit/>
          </a:bodyPr>
          <a:lstStyle/>
          <a:p>
            <a:pPr marL="0" indent="0">
              <a:buNone/>
            </a:pPr>
            <a:r>
              <a:rPr lang="en-US" sz="4400" dirty="0">
                <a:latin typeface="Times New Roman" panose="02020603050405020304" pitchFamily="18" charset="0"/>
                <a:cs typeface="Times New Roman" panose="02020603050405020304" pitchFamily="18" charset="0"/>
              </a:rPr>
              <a:t> </a:t>
            </a:r>
            <a:r>
              <a:rPr lang="en-US" sz="4400" dirty="0" smtClean="0">
                <a:latin typeface="Times New Roman" panose="02020603050405020304" pitchFamily="18" charset="0"/>
                <a:cs typeface="Times New Roman" panose="02020603050405020304" pitchFamily="18" charset="0"/>
              </a:rPr>
              <a:t> </a:t>
            </a:r>
            <a:r>
              <a:rPr lang="en-US" sz="4400" dirty="0">
                <a:latin typeface="Times New Roman" panose="02020603050405020304" pitchFamily="18" charset="0"/>
                <a:ea typeface="Times New Roman" panose="02020603050405020304" pitchFamily="18" charset="0"/>
              </a:rPr>
              <a:t>But the Lord said unto Samuel, Look not on his countenance, or on the height of his stature; because I have refused him: for the Lord </a:t>
            </a:r>
            <a:r>
              <a:rPr lang="en-US" sz="4400" dirty="0" err="1">
                <a:latin typeface="Times New Roman" panose="02020603050405020304" pitchFamily="18" charset="0"/>
                <a:ea typeface="Times New Roman" panose="02020603050405020304" pitchFamily="18" charset="0"/>
              </a:rPr>
              <a:t>seeth</a:t>
            </a:r>
            <a:r>
              <a:rPr lang="en-US" sz="4400" dirty="0">
                <a:latin typeface="Times New Roman" panose="02020603050405020304" pitchFamily="18" charset="0"/>
                <a:ea typeface="Times New Roman" panose="02020603050405020304" pitchFamily="18" charset="0"/>
              </a:rPr>
              <a:t> not as man </a:t>
            </a:r>
            <a:r>
              <a:rPr lang="en-US" sz="4400" dirty="0" err="1">
                <a:latin typeface="Times New Roman" panose="02020603050405020304" pitchFamily="18" charset="0"/>
                <a:ea typeface="Times New Roman" panose="02020603050405020304" pitchFamily="18" charset="0"/>
              </a:rPr>
              <a:t>seeth</a:t>
            </a:r>
            <a:r>
              <a:rPr lang="en-US" sz="4400" dirty="0">
                <a:latin typeface="Times New Roman" panose="02020603050405020304" pitchFamily="18" charset="0"/>
                <a:ea typeface="Times New Roman" panose="02020603050405020304" pitchFamily="18" charset="0"/>
              </a:rPr>
              <a:t>; for man </a:t>
            </a:r>
            <a:r>
              <a:rPr lang="en-US" sz="4400" dirty="0" err="1">
                <a:latin typeface="Times New Roman" panose="02020603050405020304" pitchFamily="18" charset="0"/>
                <a:ea typeface="Times New Roman" panose="02020603050405020304" pitchFamily="18" charset="0"/>
              </a:rPr>
              <a:t>looketh</a:t>
            </a:r>
            <a:r>
              <a:rPr lang="en-US" sz="4400" dirty="0">
                <a:latin typeface="Times New Roman" panose="02020603050405020304" pitchFamily="18" charset="0"/>
                <a:ea typeface="Times New Roman" panose="02020603050405020304" pitchFamily="18" charset="0"/>
              </a:rPr>
              <a:t> on the outward appearance, but the Lord </a:t>
            </a:r>
            <a:r>
              <a:rPr lang="en-US" sz="4400" dirty="0" err="1">
                <a:latin typeface="Times New Roman" panose="02020603050405020304" pitchFamily="18" charset="0"/>
                <a:ea typeface="Times New Roman" panose="02020603050405020304" pitchFamily="18" charset="0"/>
              </a:rPr>
              <a:t>looketh</a:t>
            </a:r>
            <a:r>
              <a:rPr lang="en-US" sz="4400" dirty="0">
                <a:latin typeface="Times New Roman" panose="02020603050405020304" pitchFamily="18" charset="0"/>
                <a:ea typeface="Times New Roman" panose="02020603050405020304" pitchFamily="18" charset="0"/>
              </a:rPr>
              <a:t> on the heart.</a:t>
            </a:r>
            <a:endParaRPr lang="en-US" sz="4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74560703"/>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381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bg1"/>
        </a:solidFill>
        <a:ln w="381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381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bg1"/>
        </a:solidFill>
        <a:ln w="381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381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bg1"/>
        </a:solidFill>
        <a:ln w="381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bg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bg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6362</TotalTime>
  <Words>15940</Words>
  <Application>Microsoft Office PowerPoint</Application>
  <PresentationFormat>On-screen Show (4:3)</PresentationFormat>
  <Paragraphs>1360</Paragraphs>
  <Slides>254</Slides>
  <Notes>51</Notes>
  <HiddenSlides>0</HiddenSlides>
  <MMClips>0</MMClips>
  <ScaleCrop>false</ScaleCrop>
  <HeadingPairs>
    <vt:vector size="8" baseType="variant">
      <vt:variant>
        <vt:lpstr>Fonts Used</vt:lpstr>
      </vt:variant>
      <vt:variant>
        <vt:i4>9</vt:i4>
      </vt:variant>
      <vt:variant>
        <vt:lpstr>Theme</vt:lpstr>
      </vt:variant>
      <vt:variant>
        <vt:i4>5</vt:i4>
      </vt:variant>
      <vt:variant>
        <vt:lpstr>Embedded OLE Servers</vt:lpstr>
      </vt:variant>
      <vt:variant>
        <vt:i4>1</vt:i4>
      </vt:variant>
      <vt:variant>
        <vt:lpstr>Slide Titles</vt:lpstr>
      </vt:variant>
      <vt:variant>
        <vt:i4>254</vt:i4>
      </vt:variant>
    </vt:vector>
  </HeadingPairs>
  <TitlesOfParts>
    <vt:vector size="269" baseType="lpstr">
      <vt:lpstr>Arial</vt:lpstr>
      <vt:lpstr>Arial Black</vt:lpstr>
      <vt:lpstr>Calibri</vt:lpstr>
      <vt:lpstr>Calibri Light</vt:lpstr>
      <vt:lpstr>Castellar</vt:lpstr>
      <vt:lpstr>Comic Sans MS</vt:lpstr>
      <vt:lpstr>Georgia</vt:lpstr>
      <vt:lpstr>Kristen ITC</vt:lpstr>
      <vt:lpstr>Times New Roman</vt:lpstr>
      <vt:lpstr>Office Theme</vt:lpstr>
      <vt:lpstr>Default Design</vt:lpstr>
      <vt:lpstr>1_Default Design</vt:lpstr>
      <vt:lpstr>2_Default Design</vt:lpstr>
      <vt:lpstr>3_Default Design</vt:lpstr>
      <vt:lpstr>Clip</vt:lpstr>
      <vt:lpstr>Old Testament Scripture Mastery To Help you with Locating, Understanding, Applying, and Memorizing. Click on the reference to go to the helps. </vt:lpstr>
      <vt:lpstr>Books of the Old Testament  (Tanakh)</vt:lpstr>
      <vt:lpstr>Explanation</vt:lpstr>
      <vt:lpstr>Spotlighting A Scripture Mastery</vt:lpstr>
      <vt:lpstr>Moses 1:39</vt:lpstr>
      <vt:lpstr>This is God’s work and glory Moses 1:39</vt:lpstr>
      <vt:lpstr>This Is God’s Work And Glory</vt:lpstr>
      <vt:lpstr>PowerPoint Presentation</vt:lpstr>
      <vt:lpstr>Moses 1:39</vt:lpstr>
      <vt:lpstr>Moses 1:39</vt:lpstr>
      <vt:lpstr>Moses 1:39</vt:lpstr>
      <vt:lpstr>Moses 1:39</vt:lpstr>
      <vt:lpstr>Moses 1:39</vt:lpstr>
      <vt:lpstr>PowerPoint Presentation</vt:lpstr>
      <vt:lpstr>Moses 7:18</vt:lpstr>
      <vt:lpstr>Zion—one heart and one mind in righteousness  Moses 7:18</vt:lpstr>
      <vt:lpstr>Zion -One Heart &amp; One Mind In Righteousness </vt:lpstr>
      <vt:lpstr>PowerPoint Presentation</vt:lpstr>
      <vt:lpstr>Moses 7:18</vt:lpstr>
      <vt:lpstr>Moses 7:18</vt:lpstr>
      <vt:lpstr>Moses 7:18</vt:lpstr>
      <vt:lpstr>Moses 7:18</vt:lpstr>
      <vt:lpstr>Moses 7:18</vt:lpstr>
      <vt:lpstr>PowerPoint Presentation</vt:lpstr>
      <vt:lpstr>Abraham 3:22-23</vt:lpstr>
      <vt:lpstr>Abraham was chosen before he was born  Abraham 3:22-23</vt:lpstr>
      <vt:lpstr>Abraham Was Chosen Before He Was Born</vt:lpstr>
      <vt:lpstr>PowerPoint Presentation</vt:lpstr>
      <vt:lpstr>Abraham 3:22-23</vt:lpstr>
      <vt:lpstr>Abraham 3:22-23</vt:lpstr>
      <vt:lpstr>Abraham 3:22-23</vt:lpstr>
      <vt:lpstr>Abraham 3:22-23</vt:lpstr>
      <vt:lpstr>Abraham 3:22-23</vt:lpstr>
      <vt:lpstr>PowerPoint Presentation</vt:lpstr>
      <vt:lpstr>Genesis 1:26-27</vt:lpstr>
      <vt:lpstr>God created man in His own image Genesis 1:26-27</vt:lpstr>
      <vt:lpstr>God Created Man In His Own Image</vt:lpstr>
      <vt:lpstr>God Created Man In His Own Image</vt:lpstr>
      <vt:lpstr>Genesis 1:26-27</vt:lpstr>
      <vt:lpstr>Genesis 1:26-27</vt:lpstr>
      <vt:lpstr>Genesis 1:26-27</vt:lpstr>
      <vt:lpstr>Genesis 1:26-27</vt:lpstr>
      <vt:lpstr>Genesis 1:26-27</vt:lpstr>
      <vt:lpstr>PowerPoint Presentation</vt:lpstr>
      <vt:lpstr>Genesis 2:24</vt:lpstr>
      <vt:lpstr>Husbands and wives should be one Genesis 2:24</vt:lpstr>
      <vt:lpstr>Husbands &amp; Wives Should Be One</vt:lpstr>
      <vt:lpstr>Husbands &amp; Wives Should Be One</vt:lpstr>
      <vt:lpstr>Genesis 2:24</vt:lpstr>
      <vt:lpstr>Genesis 2:24</vt:lpstr>
      <vt:lpstr>Genesis 2:24</vt:lpstr>
      <vt:lpstr>Genesis 2:24</vt:lpstr>
      <vt:lpstr>Genesis 2:24</vt:lpstr>
      <vt:lpstr>PowerPoint Presentation</vt:lpstr>
      <vt:lpstr>Genesis 39:9</vt:lpstr>
      <vt:lpstr>Joseph resisted temptation Genesis 39:9</vt:lpstr>
      <vt:lpstr>PowerPoint Presentation</vt:lpstr>
      <vt:lpstr>PowerPoint Presentation</vt:lpstr>
      <vt:lpstr>Genesis 39:9</vt:lpstr>
      <vt:lpstr>Genesis 39:9</vt:lpstr>
      <vt:lpstr>Genesis 39:9</vt:lpstr>
      <vt:lpstr>Genesis 39:9</vt:lpstr>
      <vt:lpstr>Genesis 39:9</vt:lpstr>
      <vt:lpstr>PowerPoint Presentation</vt:lpstr>
      <vt:lpstr>Exodus 19:5-6</vt:lpstr>
      <vt:lpstr>Ye shall be a holy nation Exodus 19:5-6</vt:lpstr>
      <vt:lpstr>Ye Shall Be A Holy Nation… A Peculiar People</vt:lpstr>
      <vt:lpstr>PowerPoint Presentation</vt:lpstr>
      <vt:lpstr>Exodus 19:5-6</vt:lpstr>
      <vt:lpstr>Exodus 19:5-6</vt:lpstr>
      <vt:lpstr>Exodus 19:5-6</vt:lpstr>
      <vt:lpstr>Exodus 19:5-6</vt:lpstr>
      <vt:lpstr>Exodus 19:5-6</vt:lpstr>
      <vt:lpstr>PowerPoint Presentation</vt:lpstr>
      <vt:lpstr>Exodus 20:3-17</vt:lpstr>
      <vt:lpstr>The Ten Commandments Exodus 20:3-17</vt:lpstr>
      <vt:lpstr>The Ten Commandments</vt:lpstr>
      <vt:lpstr>The Ten Commandments</vt:lpstr>
      <vt:lpstr>Exodus 20:3-17</vt:lpstr>
      <vt:lpstr>Exodus 20:3-17</vt:lpstr>
      <vt:lpstr>Exodus 20:3-17</vt:lpstr>
      <vt:lpstr>Exodus 20:3-17</vt:lpstr>
      <vt:lpstr>Exodus 20:3-17</vt:lpstr>
      <vt:lpstr>PowerPoint Presentation</vt:lpstr>
      <vt:lpstr>Joshua 24:15</vt:lpstr>
      <vt:lpstr>Choose to serve the Lord Joshua 24:15</vt:lpstr>
      <vt:lpstr>Choose To Serve The Lord</vt:lpstr>
      <vt:lpstr>PowerPoint Presentation</vt:lpstr>
      <vt:lpstr>Joshua 24:15</vt:lpstr>
      <vt:lpstr>Joshua 24:15</vt:lpstr>
      <vt:lpstr>Joshua 24:15</vt:lpstr>
      <vt:lpstr>Joshua 24:15</vt:lpstr>
      <vt:lpstr>Joshua 24:15</vt:lpstr>
      <vt:lpstr>PowerPoint Presentation</vt:lpstr>
      <vt:lpstr>1 Samuel 16:7</vt:lpstr>
      <vt:lpstr>The Lord looks on the heart 1 Samuel 16:7</vt:lpstr>
      <vt:lpstr>The Lord Looks On The Heart</vt:lpstr>
      <vt:lpstr>The Lord Looks On The Heart</vt:lpstr>
      <vt:lpstr>1 Samuel 16:7</vt:lpstr>
      <vt:lpstr>1 Samuel 16:7</vt:lpstr>
      <vt:lpstr>1 Samuel 16:7</vt:lpstr>
      <vt:lpstr>1 Samuel 16:7</vt:lpstr>
      <vt:lpstr>1 Samuel 16:7</vt:lpstr>
      <vt:lpstr>PowerPoint Presentation</vt:lpstr>
      <vt:lpstr>Psalm 24:3-4</vt:lpstr>
      <vt:lpstr>Clean hands, pure heart Psalm 24:3-4</vt:lpstr>
      <vt:lpstr>Clean Hands, Pure Heart</vt:lpstr>
      <vt:lpstr>PowerPoint Presentation</vt:lpstr>
      <vt:lpstr>Psalm 24:3-4</vt:lpstr>
      <vt:lpstr>Psalm 24:3-4</vt:lpstr>
      <vt:lpstr>Psalm 24:3-4</vt:lpstr>
      <vt:lpstr>Psalm 24:3-4</vt:lpstr>
      <vt:lpstr>Psalm 24:3-4</vt:lpstr>
      <vt:lpstr>PowerPoint Presentation</vt:lpstr>
      <vt:lpstr>Psalm 119:105</vt:lpstr>
      <vt:lpstr>God’s word is a lamp unto my feet Psalm 119:105</vt:lpstr>
      <vt:lpstr>God’s Word Is A Lamp Unto My Feet</vt:lpstr>
      <vt:lpstr>God’s Word Is A Lamp Unto My Feet</vt:lpstr>
      <vt:lpstr>Psalm 119:105</vt:lpstr>
      <vt:lpstr>Psalm 119:105</vt:lpstr>
      <vt:lpstr>Psalm 119:105</vt:lpstr>
      <vt:lpstr>Psalm 119:105</vt:lpstr>
      <vt:lpstr>Psalm 119:105</vt:lpstr>
      <vt:lpstr>PowerPoint Presentation</vt:lpstr>
      <vt:lpstr>Psalm 127:3</vt:lpstr>
      <vt:lpstr>Children are an heritage of the Lord Psalm 127:3</vt:lpstr>
      <vt:lpstr>Children Are An Heritage Of The Lord</vt:lpstr>
      <vt:lpstr>Children Are An Heritage Of The Lord</vt:lpstr>
      <vt:lpstr>Psalm 127:3</vt:lpstr>
      <vt:lpstr>Psalm 127:3</vt:lpstr>
      <vt:lpstr>Psalm 127:3</vt:lpstr>
      <vt:lpstr>Psalm 127:3</vt:lpstr>
      <vt:lpstr>Psalm 127:3</vt:lpstr>
      <vt:lpstr>PowerPoint Presentation</vt:lpstr>
      <vt:lpstr>Proverbs 3:5-6</vt:lpstr>
      <vt:lpstr>Trust in the Lord Proverbs 3:5-6</vt:lpstr>
      <vt:lpstr>Trust In The Lord</vt:lpstr>
      <vt:lpstr>PowerPoint Presentation</vt:lpstr>
      <vt:lpstr>Proverbs 3:5-6</vt:lpstr>
      <vt:lpstr>Proverbs 3:5-6</vt:lpstr>
      <vt:lpstr>Proverbs 3:5-6</vt:lpstr>
      <vt:lpstr>Proverbs 3:5-6</vt:lpstr>
      <vt:lpstr>Proverbs 3:5-6</vt:lpstr>
      <vt:lpstr>PowerPoint Presentation</vt:lpstr>
      <vt:lpstr>Isaiah 1:18</vt:lpstr>
      <vt:lpstr>Though your sins be as scarlet Isaiah 1:18</vt:lpstr>
      <vt:lpstr>Though Your Sins Be As Scarlet </vt:lpstr>
      <vt:lpstr>PowerPoint Presentation</vt:lpstr>
      <vt:lpstr>Isaiah 1:18</vt:lpstr>
      <vt:lpstr>Isaiah 1:18</vt:lpstr>
      <vt:lpstr>Isaiah 1:18</vt:lpstr>
      <vt:lpstr>Isaiah 1:18</vt:lpstr>
      <vt:lpstr>Isaiah 1:18</vt:lpstr>
      <vt:lpstr>PowerPoint Presentation</vt:lpstr>
      <vt:lpstr>Isaiah 5:20</vt:lpstr>
      <vt:lpstr>Woe unto them that call evil good Isaiah 5:20</vt:lpstr>
      <vt:lpstr>Woe Unto Them That Call Evil Good</vt:lpstr>
      <vt:lpstr>Woe Unto Them That Call Evil Good</vt:lpstr>
      <vt:lpstr>Isaiah 5:20</vt:lpstr>
      <vt:lpstr>Isaiah 5:20</vt:lpstr>
      <vt:lpstr>Isaiah 5:20</vt:lpstr>
      <vt:lpstr>Isaiah 5:20</vt:lpstr>
      <vt:lpstr>Isaiah 5:20</vt:lpstr>
      <vt:lpstr>PowerPoint Presentation</vt:lpstr>
      <vt:lpstr>Isaiah 29:13-14</vt:lpstr>
      <vt:lpstr>A marvelous work and a wonder Isaiah 29:13-14</vt:lpstr>
      <vt:lpstr>A Marvelous Work &amp; A Wonder</vt:lpstr>
      <vt:lpstr>A Marvelous Work &amp; A Wonder</vt:lpstr>
      <vt:lpstr>Isaiah 29:13-14</vt:lpstr>
      <vt:lpstr>Isaiah 29:13-14</vt:lpstr>
      <vt:lpstr>Isaiah 29:13-14</vt:lpstr>
      <vt:lpstr>Isaiah 29:13-14</vt:lpstr>
      <vt:lpstr>Isaiah 29:13-14</vt:lpstr>
      <vt:lpstr>PowerPoint Presentation</vt:lpstr>
      <vt:lpstr>Isaiah 53:3-5</vt:lpstr>
      <vt:lpstr>Jesus Christ bore our griefs and suffered for our sins Isaiah 53:3-5</vt:lpstr>
      <vt:lpstr>Jesus Christ Bore Our Griefs And Suffered Our Sorrows</vt:lpstr>
      <vt:lpstr>PowerPoint Presentation</vt:lpstr>
      <vt:lpstr>Isaiah 53:3-5</vt:lpstr>
      <vt:lpstr>Isaiah 53:3-5</vt:lpstr>
      <vt:lpstr>Isaiah 53:3-5</vt:lpstr>
      <vt:lpstr>Isaiah 53:3-5</vt:lpstr>
      <vt:lpstr>Isaiah 53:3-5</vt:lpstr>
      <vt:lpstr>PowerPoint Presentation</vt:lpstr>
      <vt:lpstr>Isaiah 58:6-7</vt:lpstr>
      <vt:lpstr>The law of the fast Isaiah 58:6-7</vt:lpstr>
      <vt:lpstr>The Law Of The Fast</vt:lpstr>
      <vt:lpstr>The Law Of The Fast</vt:lpstr>
      <vt:lpstr>Isaiah 58:6-7</vt:lpstr>
      <vt:lpstr>Isaiah 58:6-7</vt:lpstr>
      <vt:lpstr>Isaiah 58:6-7</vt:lpstr>
      <vt:lpstr>Isaiah 58:6-7</vt:lpstr>
      <vt:lpstr>Isaiah 58:6-7</vt:lpstr>
      <vt:lpstr>PowerPoint Presentation</vt:lpstr>
      <vt:lpstr>Isaiah 58:13-14</vt:lpstr>
      <vt:lpstr>The Sabbath is the Lord’s holy day Isaiah 58:13-14</vt:lpstr>
      <vt:lpstr>The Sabbath is the Lord’s Holy Day</vt:lpstr>
      <vt:lpstr>The Sabbath is the Lord’s Holy Day</vt:lpstr>
      <vt:lpstr>Isaiah 58:13-14</vt:lpstr>
      <vt:lpstr>Isaiah 58:13-14</vt:lpstr>
      <vt:lpstr>Isaiah 58:13-14</vt:lpstr>
      <vt:lpstr>Isaiah 58:13-14</vt:lpstr>
      <vt:lpstr>Isaiah 58:13-14</vt:lpstr>
      <vt:lpstr>PowerPoint Presentation</vt:lpstr>
      <vt:lpstr>Jeremiah 1:4-5</vt:lpstr>
      <vt:lpstr>Jeremiah was foreordained before birth Jeremiah:1:4-5</vt:lpstr>
      <vt:lpstr>Jeremiah Was Foreordained Before Birth </vt:lpstr>
      <vt:lpstr>Jeremiah Was Foreordained Before Birth </vt:lpstr>
      <vt:lpstr>Jeremiah 1:4-5</vt:lpstr>
      <vt:lpstr>Jeremiah 1:4-5</vt:lpstr>
      <vt:lpstr>Jeremiah 1:4-5</vt:lpstr>
      <vt:lpstr>Jeremiah 1:4-5</vt:lpstr>
      <vt:lpstr>Jeremiah 1:4-5</vt:lpstr>
      <vt:lpstr>PowerPoint Presentation</vt:lpstr>
      <vt:lpstr>Ezekiel 37:15-17</vt:lpstr>
      <vt:lpstr>The Bible and the Book of Mormon are joined together Ezekiel 37:15-17</vt:lpstr>
      <vt:lpstr>The Bible And The Book Of Mormon Are Joined Together</vt:lpstr>
      <vt:lpstr>PowerPoint Presentation</vt:lpstr>
      <vt:lpstr>Ezekiel 37:15-17</vt:lpstr>
      <vt:lpstr>Ezekiel 37:15-17</vt:lpstr>
      <vt:lpstr>Ezekiel 37:15-17</vt:lpstr>
      <vt:lpstr>Ezekiel 37:15-17</vt:lpstr>
      <vt:lpstr>Ezekiel 37:15-17</vt:lpstr>
      <vt:lpstr>PowerPoint Presentation</vt:lpstr>
      <vt:lpstr>Amos 3:7</vt:lpstr>
      <vt:lpstr>God reveals His secret to His prophets Amos 3:7</vt:lpstr>
      <vt:lpstr>God Reveals His Secrets To His Prophets</vt:lpstr>
      <vt:lpstr>God Reveals His Secrets To His Prophets</vt:lpstr>
      <vt:lpstr>Amos 3:7</vt:lpstr>
      <vt:lpstr>Amos 3:7</vt:lpstr>
      <vt:lpstr>Amos 3:7</vt:lpstr>
      <vt:lpstr>Amos 3:7</vt:lpstr>
      <vt:lpstr>Amos 3:7</vt:lpstr>
      <vt:lpstr>PowerPoint Presentation</vt:lpstr>
      <vt:lpstr>Malachi 3:8-10</vt:lpstr>
      <vt:lpstr>Paying tithing brings blessings Malachi 3:8-10</vt:lpstr>
      <vt:lpstr>Paying Tithing Brings Blessings</vt:lpstr>
      <vt:lpstr>PowerPoint Presentation</vt:lpstr>
      <vt:lpstr>Malachi 3:8-10</vt:lpstr>
      <vt:lpstr>Malachi 3:8-10</vt:lpstr>
      <vt:lpstr>Malachi 3:8-10</vt:lpstr>
      <vt:lpstr>Malachi 3:8-10</vt:lpstr>
      <vt:lpstr>Malachi 3:8-10</vt:lpstr>
      <vt:lpstr>PowerPoint Presentation</vt:lpstr>
      <vt:lpstr>Malachi 4:5-6</vt:lpstr>
      <vt:lpstr>Elijah will turn the hearts of fathers and children Malachi 4:5-6</vt:lpstr>
      <vt:lpstr>Elijah Will Turn The Hearts Of Fathers &amp; Children</vt:lpstr>
      <vt:lpstr>PowerPoint Presentation</vt:lpstr>
      <vt:lpstr>Malachi 4:5-6</vt:lpstr>
      <vt:lpstr>Malachi 4:5-6</vt:lpstr>
      <vt:lpstr>Malachi 4:5-6</vt:lpstr>
      <vt:lpstr>Malachi 4:5-6</vt:lpstr>
      <vt:lpstr>Malachi 4:5-6</vt:lpstr>
      <vt:lpstr>PowerPoint Presentation</vt:lpstr>
    </vt:vector>
  </TitlesOfParts>
  <Company>LDS Church</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bushmanjs</dc:creator>
  <cp:lastModifiedBy>bushmanjs</cp:lastModifiedBy>
  <cp:revision>149</cp:revision>
  <dcterms:created xsi:type="dcterms:W3CDTF">2015-04-27T18:45:27Z</dcterms:created>
  <dcterms:modified xsi:type="dcterms:W3CDTF">2015-07-06T16:21:17Z</dcterms:modified>
</cp:coreProperties>
</file>